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theme/themeOverride1.xml" ContentType="application/vnd.openxmlformats-officedocument.themeOverride+xml"/>
  <Override PartName="/ppt/charts/chart13.xml" ContentType="application/vnd.openxmlformats-officedocument.drawingml.chart+xml"/>
  <Override PartName="/ppt/theme/themeOverride2.xml" ContentType="application/vnd.openxmlformats-officedocument.themeOverride+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theme/themeOverride4.xml" ContentType="application/vnd.openxmlformats-officedocument.themeOverride+xml"/>
  <Override PartName="/ppt/charts/chart16.xml" ContentType="application/vnd.openxmlformats-officedocument.drawingml.chart+xml"/>
  <Override PartName="/ppt/theme/themeOverride5.xml" ContentType="application/vnd.openxmlformats-officedocument.themeOverride+xml"/>
  <Override PartName="/ppt/charts/chart17.xml" ContentType="application/vnd.openxmlformats-officedocument.drawingml.chart+xml"/>
  <Override PartName="/ppt/theme/themeOverride6.xml" ContentType="application/vnd.openxmlformats-officedocument.themeOverride+xml"/>
  <Override PartName="/ppt/charts/chart18.xml" ContentType="application/vnd.openxmlformats-officedocument.drawingml.chart+xml"/>
  <Override PartName="/ppt/theme/themeOverride7.xml" ContentType="application/vnd.openxmlformats-officedocument.themeOverride+xml"/>
  <Override PartName="/ppt/charts/chart19.xml" ContentType="application/vnd.openxmlformats-officedocument.drawingml.chart+xml"/>
  <Override PartName="/ppt/theme/themeOverride8.xml" ContentType="application/vnd.openxmlformats-officedocument.themeOverride+xml"/>
  <Override PartName="/ppt/charts/chart20.xml" ContentType="application/vnd.openxmlformats-officedocument.drawingml.chart+xml"/>
  <Override PartName="/ppt/theme/themeOverride9.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4"/>
  </p:sldMasterIdLst>
  <p:notesMasterIdLst>
    <p:notesMasterId r:id="rId101"/>
  </p:notesMasterIdLst>
  <p:handoutMasterIdLst>
    <p:handoutMasterId r:id="rId102"/>
  </p:handoutMasterIdLst>
  <p:sldIdLst>
    <p:sldId id="257" r:id="rId5"/>
    <p:sldId id="386" r:id="rId6"/>
    <p:sldId id="387" r:id="rId7"/>
    <p:sldId id="388" r:id="rId8"/>
    <p:sldId id="380" r:id="rId9"/>
    <p:sldId id="300" r:id="rId10"/>
    <p:sldId id="298" r:id="rId11"/>
    <p:sldId id="381" r:id="rId12"/>
    <p:sldId id="362" r:id="rId13"/>
    <p:sldId id="363" r:id="rId14"/>
    <p:sldId id="261" r:id="rId15"/>
    <p:sldId id="382" r:id="rId16"/>
    <p:sldId id="272" r:id="rId17"/>
    <p:sldId id="273" r:id="rId18"/>
    <p:sldId id="274" r:id="rId19"/>
    <p:sldId id="275" r:id="rId20"/>
    <p:sldId id="276" r:id="rId21"/>
    <p:sldId id="301" r:id="rId22"/>
    <p:sldId id="282" r:id="rId23"/>
    <p:sldId id="302" r:id="rId24"/>
    <p:sldId id="283" r:id="rId25"/>
    <p:sldId id="284" r:id="rId26"/>
    <p:sldId id="285" r:id="rId27"/>
    <p:sldId id="286" r:id="rId28"/>
    <p:sldId id="287" r:id="rId29"/>
    <p:sldId id="288" r:id="rId30"/>
    <p:sldId id="289" r:id="rId31"/>
    <p:sldId id="290" r:id="rId32"/>
    <p:sldId id="291" r:id="rId33"/>
    <p:sldId id="337" r:id="rId34"/>
    <p:sldId id="304" r:id="rId35"/>
    <p:sldId id="383" r:id="rId36"/>
    <p:sldId id="384" r:id="rId37"/>
    <p:sldId id="385" r:id="rId38"/>
    <p:sldId id="303" r:id="rId39"/>
    <p:sldId id="292" r:id="rId40"/>
    <p:sldId id="293" r:id="rId41"/>
    <p:sldId id="294" r:id="rId42"/>
    <p:sldId id="295" r:id="rId43"/>
    <p:sldId id="296" r:id="rId44"/>
    <p:sldId id="297" r:id="rId45"/>
    <p:sldId id="305" r:id="rId46"/>
    <p:sldId id="306" r:id="rId47"/>
    <p:sldId id="307" r:id="rId48"/>
    <p:sldId id="308" r:id="rId49"/>
    <p:sldId id="309" r:id="rId50"/>
    <p:sldId id="311" r:id="rId51"/>
    <p:sldId id="335" r:id="rId52"/>
    <p:sldId id="312" r:id="rId53"/>
    <p:sldId id="313" r:id="rId54"/>
    <p:sldId id="332" r:id="rId55"/>
    <p:sldId id="334" r:id="rId56"/>
    <p:sldId id="314" r:id="rId57"/>
    <p:sldId id="315" r:id="rId58"/>
    <p:sldId id="316" r:id="rId59"/>
    <p:sldId id="317" r:id="rId60"/>
    <p:sldId id="318" r:id="rId61"/>
    <p:sldId id="319" r:id="rId62"/>
    <p:sldId id="320" r:id="rId63"/>
    <p:sldId id="321" r:id="rId64"/>
    <p:sldId id="322" r:id="rId65"/>
    <p:sldId id="340" r:id="rId66"/>
    <p:sldId id="341" r:id="rId67"/>
    <p:sldId id="342" r:id="rId68"/>
    <p:sldId id="343" r:id="rId69"/>
    <p:sldId id="345" r:id="rId70"/>
    <p:sldId id="344" r:id="rId71"/>
    <p:sldId id="365" r:id="rId72"/>
    <p:sldId id="371" r:id="rId73"/>
    <p:sldId id="372" r:id="rId74"/>
    <p:sldId id="373" r:id="rId75"/>
    <p:sldId id="374" r:id="rId76"/>
    <p:sldId id="375" r:id="rId77"/>
    <p:sldId id="376" r:id="rId78"/>
    <p:sldId id="377" r:id="rId79"/>
    <p:sldId id="378" r:id="rId80"/>
    <p:sldId id="358" r:id="rId81"/>
    <p:sldId id="346" r:id="rId82"/>
    <p:sldId id="349" r:id="rId83"/>
    <p:sldId id="348" r:id="rId84"/>
    <p:sldId id="350" r:id="rId85"/>
    <p:sldId id="351" r:id="rId86"/>
    <p:sldId id="352" r:id="rId87"/>
    <p:sldId id="323" r:id="rId88"/>
    <p:sldId id="324" r:id="rId89"/>
    <p:sldId id="325" r:id="rId90"/>
    <p:sldId id="326" r:id="rId91"/>
    <p:sldId id="327" r:id="rId92"/>
    <p:sldId id="328" r:id="rId93"/>
    <p:sldId id="329" r:id="rId94"/>
    <p:sldId id="359" r:id="rId95"/>
    <p:sldId id="360" r:id="rId96"/>
    <p:sldId id="330" r:id="rId97"/>
    <p:sldId id="353" r:id="rId98"/>
    <p:sldId id="355" r:id="rId99"/>
    <p:sldId id="379" r:id="rId100"/>
  </p:sldIdLst>
  <p:sldSz cx="12192000" cy="6858000"/>
  <p:notesSz cx="6858000" cy="9144000"/>
  <p:embeddedFontLst>
    <p:embeddedFont>
      <p:font typeface="Century Gothic" panose="020B0502020202020204" pitchFamily="34" charset="0"/>
      <p:regular r:id="rId103"/>
      <p:bold r:id="rId104"/>
      <p:italic r:id="rId105"/>
      <p:boldItalic r:id="rId106"/>
    </p:embeddedFont>
    <p:embeddedFont>
      <p:font typeface="Prometo" panose="020B0604030203060203" pitchFamily="34" charset="77"/>
      <p:regular r:id="rId107"/>
      <p:bold r:id="rId108"/>
      <p:italic r:id="rId109"/>
      <p:boldItalic r:id="rId110"/>
    </p:embeddedFont>
    <p:embeddedFont>
      <p:font typeface="Prometo Medium" panose="020B0704030203060203" pitchFamily="34" charset="77"/>
      <p:regular r:id="rId111"/>
      <p:italic r:id="rId112"/>
    </p:embeddedFont>
    <p:embeddedFont>
      <p:font typeface="Rockwell" panose="02060603020205020403" pitchFamily="18" charset="77"/>
      <p:regular r:id="rId113"/>
      <p:bold r:id="rId114"/>
      <p:italic r:id="rId115"/>
      <p:boldItalic r:id="rId1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IMSS25 Vegas Template" id="{EC1BAD07-AE5D-4540-91E7-686AD2AF573F}">
          <p14:sldIdLst>
            <p14:sldId id="257"/>
            <p14:sldId id="386"/>
            <p14:sldId id="387"/>
            <p14:sldId id="388"/>
            <p14:sldId id="380"/>
            <p14:sldId id="300"/>
            <p14:sldId id="298"/>
            <p14:sldId id="381"/>
            <p14:sldId id="362"/>
            <p14:sldId id="363"/>
            <p14:sldId id="261"/>
            <p14:sldId id="382"/>
            <p14:sldId id="272"/>
            <p14:sldId id="273"/>
            <p14:sldId id="274"/>
            <p14:sldId id="275"/>
            <p14:sldId id="276"/>
            <p14:sldId id="301"/>
            <p14:sldId id="282"/>
            <p14:sldId id="302"/>
            <p14:sldId id="283"/>
            <p14:sldId id="284"/>
            <p14:sldId id="285"/>
            <p14:sldId id="286"/>
            <p14:sldId id="287"/>
            <p14:sldId id="288"/>
            <p14:sldId id="289"/>
            <p14:sldId id="290"/>
            <p14:sldId id="291"/>
            <p14:sldId id="337"/>
            <p14:sldId id="304"/>
            <p14:sldId id="383"/>
            <p14:sldId id="384"/>
            <p14:sldId id="385"/>
            <p14:sldId id="303"/>
            <p14:sldId id="292"/>
            <p14:sldId id="293"/>
            <p14:sldId id="294"/>
            <p14:sldId id="295"/>
            <p14:sldId id="296"/>
            <p14:sldId id="297"/>
            <p14:sldId id="305"/>
            <p14:sldId id="306"/>
            <p14:sldId id="307"/>
            <p14:sldId id="308"/>
            <p14:sldId id="309"/>
            <p14:sldId id="311"/>
            <p14:sldId id="335"/>
            <p14:sldId id="312"/>
            <p14:sldId id="313"/>
            <p14:sldId id="332"/>
            <p14:sldId id="334"/>
            <p14:sldId id="314"/>
            <p14:sldId id="315"/>
            <p14:sldId id="316"/>
            <p14:sldId id="317"/>
            <p14:sldId id="318"/>
            <p14:sldId id="319"/>
            <p14:sldId id="320"/>
            <p14:sldId id="321"/>
            <p14:sldId id="322"/>
            <p14:sldId id="340"/>
            <p14:sldId id="341"/>
            <p14:sldId id="342"/>
            <p14:sldId id="343"/>
            <p14:sldId id="345"/>
            <p14:sldId id="344"/>
            <p14:sldId id="365"/>
            <p14:sldId id="371"/>
            <p14:sldId id="372"/>
            <p14:sldId id="373"/>
            <p14:sldId id="374"/>
            <p14:sldId id="375"/>
            <p14:sldId id="376"/>
            <p14:sldId id="377"/>
            <p14:sldId id="378"/>
            <p14:sldId id="358"/>
            <p14:sldId id="346"/>
            <p14:sldId id="349"/>
            <p14:sldId id="348"/>
            <p14:sldId id="350"/>
            <p14:sldId id="351"/>
            <p14:sldId id="352"/>
            <p14:sldId id="323"/>
            <p14:sldId id="324"/>
            <p14:sldId id="325"/>
            <p14:sldId id="326"/>
            <p14:sldId id="327"/>
            <p14:sldId id="328"/>
            <p14:sldId id="329"/>
            <p14:sldId id="359"/>
            <p14:sldId id="360"/>
            <p14:sldId id="330"/>
          </p14:sldIdLst>
        </p14:section>
        <p14:section name="Additional Resources" id="{BB56753F-B854-6042-85A6-F9F76912A6FA}">
          <p14:sldIdLst>
            <p14:sldId id="353"/>
            <p14:sldId id="355"/>
            <p14:sldId id="379"/>
          </p14:sldIdLst>
        </p14:section>
      </p14:sectionLst>
    </p:ext>
    <p:ext uri="{EFAFB233-063F-42B5-8137-9DF3F51BA10A}">
      <p15:sldGuideLst xmlns:p15="http://schemas.microsoft.com/office/powerpoint/2012/main">
        <p15:guide id="1" pos="1536"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 id="2" name="Smith, Nicole" initials="SN" lastIdx="2" clrIdx="1">
    <p:extLst>
      <p:ext uri="{19B8F6BF-5375-455C-9EA6-DF929625EA0E}">
        <p15:presenceInfo xmlns:p15="http://schemas.microsoft.com/office/powerpoint/2012/main" userId="S-1-5-21-365749239-1257169667-72670798-328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D5AF"/>
    <a:srgbClr val="D064CE"/>
    <a:srgbClr val="1E22AA"/>
    <a:srgbClr val="FFC72C"/>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6164"/>
  </p:normalViewPr>
  <p:slideViewPr>
    <p:cSldViewPr snapToGrid="0">
      <p:cViewPr varScale="1">
        <p:scale>
          <a:sx n="107" d="100"/>
          <a:sy n="107" d="100"/>
        </p:scale>
        <p:origin x="176" y="400"/>
      </p:cViewPr>
      <p:guideLst>
        <p:guide pos="1536"/>
        <p:guide orient="horz" pos="216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744"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commentAuthors" Target="commen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0.fntdata"/><Relationship Id="rId16" Type="http://schemas.openxmlformats.org/officeDocument/2006/relationships/slide" Target="slides/slide12.xml"/><Relationship Id="rId107" Type="http://schemas.openxmlformats.org/officeDocument/2006/relationships/font" Target="fonts/font5.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1.fntdata"/><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2.fntdata"/><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7.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2.fntdata"/><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8.fntdata"/><Relationship Id="rId115"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9.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Darla" userId="5c71d710-c729-4b2a-894f-5c263e3d17e0" providerId="ADAL" clId="{D49AE728-4618-D349-A488-4B53E7E152AE}"/>
    <pc:docChg chg="custSel modSld">
      <pc:chgData name="Williams, Darla" userId="5c71d710-c729-4b2a-894f-5c263e3d17e0" providerId="ADAL" clId="{D49AE728-4618-D349-A488-4B53E7E152AE}" dt="2024-12-11T14:20:30.092" v="0" actId="478"/>
      <pc:docMkLst>
        <pc:docMk/>
      </pc:docMkLst>
      <pc:sldChg chg="delSp mod">
        <pc:chgData name="Williams, Darla" userId="5c71d710-c729-4b2a-894f-5c263e3d17e0" providerId="ADAL" clId="{D49AE728-4618-D349-A488-4B53E7E152AE}" dt="2024-12-11T14:20:30.092" v="0" actId="478"/>
        <pc:sldMkLst>
          <pc:docMk/>
          <pc:sldMk cId="1984147667" sldId="257"/>
        </pc:sldMkLst>
        <pc:picChg chg="del">
          <ac:chgData name="Williams, Darla" userId="5c71d710-c729-4b2a-894f-5c263e3d17e0" providerId="ADAL" clId="{D49AE728-4618-D349-A488-4B53E7E152AE}" dt="2024-12-11T14:20:30.092" v="0" actId="478"/>
          <ac:picMkLst>
            <pc:docMk/>
            <pc:sldMk cId="1984147667" sldId="257"/>
            <ac:picMk id="5" creationId="{8CC77774-FA89-A1F2-CC37-B537D5115500}"/>
          </ac:picMkLst>
        </pc:picChg>
      </pc:sldChg>
    </pc:docChg>
  </pc:docChgLst>
  <pc:docChgLst>
    <pc:chgData name="Williams, Darla" userId="5c71d710-c729-4b2a-894f-5c263e3d17e0" providerId="ADAL" clId="{FD36E26B-F304-264A-BAD3-7A91011B21F4}"/>
    <pc:docChg chg="undo custSel addSld delSld modSld sldOrd addMainMaster delMainMaster modMainMaster modSection">
      <pc:chgData name="Williams, Darla" userId="5c71d710-c729-4b2a-894f-5c263e3d17e0" providerId="ADAL" clId="{FD36E26B-F304-264A-BAD3-7A91011B21F4}" dt="2024-08-12T13:49:26.347" v="339" actId="478"/>
      <pc:docMkLst>
        <pc:docMk/>
      </pc:docMkLst>
      <pc:sldChg chg="delSp mod">
        <pc:chgData name="Williams, Darla" userId="5c71d710-c729-4b2a-894f-5c263e3d17e0" providerId="ADAL" clId="{FD36E26B-F304-264A-BAD3-7A91011B21F4}" dt="2024-08-12T13:49:11.998" v="327" actId="478"/>
        <pc:sldMkLst>
          <pc:docMk/>
          <pc:sldMk cId="1984147667" sldId="257"/>
        </pc:sldMkLst>
      </pc:sldChg>
      <pc:sldChg chg="modSp mod">
        <pc:chgData name="Williams, Darla" userId="5c71d710-c729-4b2a-894f-5c263e3d17e0" providerId="ADAL" clId="{FD36E26B-F304-264A-BAD3-7A91011B21F4}" dt="2024-08-08T19:51:09.671" v="201" actId="1076"/>
        <pc:sldMkLst>
          <pc:docMk/>
          <pc:sldMk cId="859732983" sldId="288"/>
        </pc:sldMkLst>
      </pc:sldChg>
      <pc:sldChg chg="addSp delSp modSp mod">
        <pc:chgData name="Williams, Darla" userId="5c71d710-c729-4b2a-894f-5c263e3d17e0" providerId="ADAL" clId="{FD36E26B-F304-264A-BAD3-7A91011B21F4}" dt="2024-08-08T19:51:20.871" v="204"/>
        <pc:sldMkLst>
          <pc:docMk/>
          <pc:sldMk cId="1710656718" sldId="290"/>
        </pc:sldMkLst>
      </pc:sldChg>
      <pc:sldChg chg="addSp delSp modSp mod">
        <pc:chgData name="Williams, Darla" userId="5c71d710-c729-4b2a-894f-5c263e3d17e0" providerId="ADAL" clId="{FD36E26B-F304-264A-BAD3-7A91011B21F4}" dt="2024-08-08T19:53:17.511" v="241" actId="207"/>
        <pc:sldMkLst>
          <pc:docMk/>
          <pc:sldMk cId="450891306" sldId="291"/>
        </pc:sldMkLst>
      </pc:sldChg>
      <pc:sldChg chg="modSp mod">
        <pc:chgData name="Williams, Darla" userId="5c71d710-c729-4b2a-894f-5c263e3d17e0" providerId="ADAL" clId="{FD36E26B-F304-264A-BAD3-7A91011B21F4}" dt="2024-08-08T19:46:58.997" v="188" actId="1076"/>
        <pc:sldMkLst>
          <pc:docMk/>
          <pc:sldMk cId="696249156" sldId="300"/>
        </pc:sldMkLst>
      </pc:sldChg>
      <pc:sldChg chg="addSp delSp modSp mod">
        <pc:chgData name="Williams, Darla" userId="5c71d710-c729-4b2a-894f-5c263e3d17e0" providerId="ADAL" clId="{FD36E26B-F304-264A-BAD3-7A91011B21F4}" dt="2024-08-08T19:51:59.727" v="208" actId="1076"/>
        <pc:sldMkLst>
          <pc:docMk/>
          <pc:sldMk cId="4120696112" sldId="301"/>
        </pc:sldMkLst>
      </pc:sldChg>
      <pc:sldChg chg="addSp delSp modSp mod">
        <pc:chgData name="Williams, Darla" userId="5c71d710-c729-4b2a-894f-5c263e3d17e0" providerId="ADAL" clId="{FD36E26B-F304-264A-BAD3-7A91011B21F4}" dt="2024-08-08T19:52:08.349" v="210"/>
        <pc:sldMkLst>
          <pc:docMk/>
          <pc:sldMk cId="1849558422" sldId="302"/>
        </pc:sldMkLst>
      </pc:sldChg>
      <pc:sldChg chg="addSp delSp modSp mod modClrScheme chgLayout">
        <pc:chgData name="Williams, Darla" userId="5c71d710-c729-4b2a-894f-5c263e3d17e0" providerId="ADAL" clId="{FD36E26B-F304-264A-BAD3-7A91011B21F4}" dt="2024-08-08T19:59:04.138" v="258" actId="700"/>
        <pc:sldMkLst>
          <pc:docMk/>
          <pc:sldMk cId="2656040212" sldId="325"/>
        </pc:sldMkLst>
      </pc:sldChg>
      <pc:sldChg chg="add del">
        <pc:chgData name="Williams, Darla" userId="5c71d710-c729-4b2a-894f-5c263e3d17e0" providerId="ADAL" clId="{FD36E26B-F304-264A-BAD3-7A91011B21F4}" dt="2024-08-08T19:53:52.966" v="243" actId="2696"/>
        <pc:sldMkLst>
          <pc:docMk/>
          <pc:sldMk cId="3790085710" sldId="364"/>
        </pc:sldMkLst>
      </pc:sldChg>
      <pc:sldChg chg="add del">
        <pc:chgData name="Williams, Darla" userId="5c71d710-c729-4b2a-894f-5c263e3d17e0" providerId="ADAL" clId="{FD36E26B-F304-264A-BAD3-7A91011B21F4}" dt="2024-08-08T19:53:52.973" v="245" actId="2696"/>
        <pc:sldMkLst>
          <pc:docMk/>
          <pc:sldMk cId="1096160553" sldId="366"/>
        </pc:sldMkLst>
      </pc:sldChg>
      <pc:sldChg chg="add del">
        <pc:chgData name="Williams, Darla" userId="5c71d710-c729-4b2a-894f-5c263e3d17e0" providerId="ADAL" clId="{FD36E26B-F304-264A-BAD3-7A91011B21F4}" dt="2024-08-08T19:53:52.969" v="244" actId="2696"/>
        <pc:sldMkLst>
          <pc:docMk/>
          <pc:sldMk cId="1082499877" sldId="367"/>
        </pc:sldMkLst>
      </pc:sldChg>
      <pc:sldChg chg="modSp mod">
        <pc:chgData name="Williams, Darla" userId="5c71d710-c729-4b2a-894f-5c263e3d17e0" providerId="ADAL" clId="{FD36E26B-F304-264A-BAD3-7A91011B21F4}" dt="2024-08-08T20:01:45.424" v="290" actId="1076"/>
        <pc:sldMkLst>
          <pc:docMk/>
          <pc:sldMk cId="2665512142" sldId="375"/>
        </pc:sldMkLst>
      </pc:sldChg>
      <pc:sldChg chg="add del">
        <pc:chgData name="Williams, Darla" userId="5c71d710-c729-4b2a-894f-5c263e3d17e0" providerId="ADAL" clId="{FD36E26B-F304-264A-BAD3-7A91011B21F4}" dt="2024-08-08T19:53:52.933" v="242" actId="2696"/>
        <pc:sldMkLst>
          <pc:docMk/>
          <pc:sldMk cId="385255254" sldId="386"/>
        </pc:sldMkLst>
      </pc:sldChg>
      <pc:sldChg chg="addSp delSp modSp new mod ord">
        <pc:chgData name="Williams, Darla" userId="5c71d710-c729-4b2a-894f-5c263e3d17e0" providerId="ADAL" clId="{FD36E26B-F304-264A-BAD3-7A91011B21F4}" dt="2024-08-12T13:49:20.722" v="337" actId="478"/>
        <pc:sldMkLst>
          <pc:docMk/>
          <pc:sldMk cId="2121111587" sldId="386"/>
        </pc:sldMkLst>
      </pc:sldChg>
      <pc:sldChg chg="addSp delSp modSp new mod">
        <pc:chgData name="Williams, Darla" userId="5c71d710-c729-4b2a-894f-5c263e3d17e0" providerId="ADAL" clId="{FD36E26B-F304-264A-BAD3-7A91011B21F4}" dt="2024-08-12T13:49:23.394" v="338" actId="478"/>
        <pc:sldMkLst>
          <pc:docMk/>
          <pc:sldMk cId="310730777" sldId="387"/>
        </pc:sldMkLst>
      </pc:sldChg>
      <pc:sldChg chg="addSp delSp modSp new mod">
        <pc:chgData name="Williams, Darla" userId="5c71d710-c729-4b2a-894f-5c263e3d17e0" providerId="ADAL" clId="{FD36E26B-F304-264A-BAD3-7A91011B21F4}" dt="2024-08-12T13:49:26.347" v="339" actId="478"/>
        <pc:sldMkLst>
          <pc:docMk/>
          <pc:sldMk cId="1412922132" sldId="388"/>
        </pc:sldMkLst>
      </pc:sldChg>
      <pc:sldMasterChg chg="addSldLayout modSldLayout">
        <pc:chgData name="Williams, Darla" userId="5c71d710-c729-4b2a-894f-5c263e3d17e0" providerId="ADAL" clId="{FD36E26B-F304-264A-BAD3-7A91011B21F4}" dt="2024-08-09T17:43:18.460" v="326" actId="1037"/>
        <pc:sldMasterMkLst>
          <pc:docMk/>
          <pc:sldMasterMk cId="3047552151" sldId="2147483652"/>
        </pc:sldMasterMkLst>
        <pc:sldLayoutChg chg="modSp mod">
          <pc:chgData name="Williams, Darla" userId="5c71d710-c729-4b2a-894f-5c263e3d17e0" providerId="ADAL" clId="{FD36E26B-F304-264A-BAD3-7A91011B21F4}" dt="2024-08-08T19:50:24.608" v="199" actId="1076"/>
          <pc:sldLayoutMkLst>
            <pc:docMk/>
            <pc:sldMasterMk cId="3047552151" sldId="2147483652"/>
            <pc:sldLayoutMk cId="3956790130" sldId="2147483654"/>
          </pc:sldLayoutMkLst>
        </pc:sldLayoutChg>
        <pc:sldLayoutChg chg="modSp mod">
          <pc:chgData name="Williams, Darla" userId="5c71d710-c729-4b2a-894f-5c263e3d17e0" providerId="ADAL" clId="{FD36E26B-F304-264A-BAD3-7A91011B21F4}" dt="2024-08-08T17:56:22.936" v="56" actId="1076"/>
          <pc:sldLayoutMkLst>
            <pc:docMk/>
            <pc:sldMasterMk cId="3047552151" sldId="2147483652"/>
            <pc:sldLayoutMk cId="1517134326" sldId="2147483655"/>
          </pc:sldLayoutMkLst>
        </pc:sldLayoutChg>
        <pc:sldLayoutChg chg="modSp mod">
          <pc:chgData name="Williams, Darla" userId="5c71d710-c729-4b2a-894f-5c263e3d17e0" providerId="ADAL" clId="{FD36E26B-F304-264A-BAD3-7A91011B21F4}" dt="2024-08-08T20:00:18.711" v="283" actId="14100"/>
          <pc:sldLayoutMkLst>
            <pc:docMk/>
            <pc:sldMasterMk cId="3047552151" sldId="2147483652"/>
            <pc:sldLayoutMk cId="1127909551" sldId="2147483656"/>
          </pc:sldLayoutMkLst>
        </pc:sldLayoutChg>
        <pc:sldLayoutChg chg="modSp mod">
          <pc:chgData name="Williams, Darla" userId="5c71d710-c729-4b2a-894f-5c263e3d17e0" providerId="ADAL" clId="{FD36E26B-F304-264A-BAD3-7A91011B21F4}" dt="2024-08-08T17:58:04.596" v="73" actId="166"/>
          <pc:sldLayoutMkLst>
            <pc:docMk/>
            <pc:sldMasterMk cId="3047552151" sldId="2147483652"/>
            <pc:sldLayoutMk cId="2043602260" sldId="2147483657"/>
          </pc:sldLayoutMkLst>
        </pc:sldLayoutChg>
        <pc:sldLayoutChg chg="modSp mod">
          <pc:chgData name="Williams, Darla" userId="5c71d710-c729-4b2a-894f-5c263e3d17e0" providerId="ADAL" clId="{FD36E26B-F304-264A-BAD3-7A91011B21F4}" dt="2024-08-08T17:58:25.683" v="76" actId="1076"/>
          <pc:sldLayoutMkLst>
            <pc:docMk/>
            <pc:sldMasterMk cId="3047552151" sldId="2147483652"/>
            <pc:sldLayoutMk cId="4157617585" sldId="2147483659"/>
          </pc:sldLayoutMkLst>
        </pc:sldLayoutChg>
        <pc:sldLayoutChg chg="modSp mod">
          <pc:chgData name="Williams, Darla" userId="5c71d710-c729-4b2a-894f-5c263e3d17e0" providerId="ADAL" clId="{FD36E26B-F304-264A-BAD3-7A91011B21F4}" dt="2024-08-08T17:59:04.177" v="83" actId="1076"/>
          <pc:sldLayoutMkLst>
            <pc:docMk/>
            <pc:sldMasterMk cId="3047552151" sldId="2147483652"/>
            <pc:sldLayoutMk cId="1521632585" sldId="2147483660"/>
          </pc:sldLayoutMkLst>
        </pc:sldLayoutChg>
        <pc:sldLayoutChg chg="addSp delSp modSp mod">
          <pc:chgData name="Williams, Darla" userId="5c71d710-c729-4b2a-894f-5c263e3d17e0" providerId="ADAL" clId="{FD36E26B-F304-264A-BAD3-7A91011B21F4}" dt="2024-08-08T17:59:38.852" v="88"/>
          <pc:sldLayoutMkLst>
            <pc:docMk/>
            <pc:sldMasterMk cId="3047552151" sldId="2147483652"/>
            <pc:sldLayoutMk cId="3851500709" sldId="2147483666"/>
          </pc:sldLayoutMkLst>
        </pc:sldLayoutChg>
        <pc:sldLayoutChg chg="delSp modSp mod">
          <pc:chgData name="Williams, Darla" userId="5c71d710-c729-4b2a-894f-5c263e3d17e0" providerId="ADAL" clId="{FD36E26B-F304-264A-BAD3-7A91011B21F4}" dt="2024-08-08T19:37:47.723" v="117" actId="478"/>
          <pc:sldLayoutMkLst>
            <pc:docMk/>
            <pc:sldMasterMk cId="3047552151" sldId="2147483652"/>
            <pc:sldLayoutMk cId="3792222589" sldId="2147483669"/>
          </pc:sldLayoutMkLst>
        </pc:sldLayoutChg>
        <pc:sldLayoutChg chg="addSp delSp modSp mod">
          <pc:chgData name="Williams, Darla" userId="5c71d710-c729-4b2a-894f-5c263e3d17e0" providerId="ADAL" clId="{FD36E26B-F304-264A-BAD3-7A91011B21F4}" dt="2024-08-08T17:59:45.251" v="91"/>
          <pc:sldLayoutMkLst>
            <pc:docMk/>
            <pc:sldMasterMk cId="3047552151" sldId="2147483652"/>
            <pc:sldLayoutMk cId="2842248307" sldId="2147483671"/>
          </pc:sldLayoutMkLst>
        </pc:sldLayoutChg>
        <pc:sldLayoutChg chg="modSp mod">
          <pc:chgData name="Williams, Darla" userId="5c71d710-c729-4b2a-894f-5c263e3d17e0" providerId="ADAL" clId="{FD36E26B-F304-264A-BAD3-7A91011B21F4}" dt="2024-08-08T17:59:25.377" v="85" actId="1076"/>
          <pc:sldLayoutMkLst>
            <pc:docMk/>
            <pc:sldMasterMk cId="3047552151" sldId="2147483652"/>
            <pc:sldLayoutMk cId="4040930919" sldId="2147483675"/>
          </pc:sldLayoutMkLst>
        </pc:sldLayoutChg>
        <pc:sldLayoutChg chg="addSp delSp modSp mod">
          <pc:chgData name="Williams, Darla" userId="5c71d710-c729-4b2a-894f-5c263e3d17e0" providerId="ADAL" clId="{FD36E26B-F304-264A-BAD3-7A91011B21F4}" dt="2024-08-08T19:35:49.841" v="104"/>
          <pc:sldLayoutMkLst>
            <pc:docMk/>
            <pc:sldMasterMk cId="3047552151" sldId="2147483652"/>
            <pc:sldLayoutMk cId="1401012805" sldId="2147483679"/>
          </pc:sldLayoutMkLst>
        </pc:sldLayoutChg>
        <pc:sldLayoutChg chg="modSp mod">
          <pc:chgData name="Williams, Darla" userId="5c71d710-c729-4b2a-894f-5c263e3d17e0" providerId="ADAL" clId="{FD36E26B-F304-264A-BAD3-7A91011B21F4}" dt="2024-08-08T19:59:42.437" v="281" actId="1076"/>
          <pc:sldLayoutMkLst>
            <pc:docMk/>
            <pc:sldMasterMk cId="3047552151" sldId="2147483652"/>
            <pc:sldLayoutMk cId="1064379133" sldId="2147483681"/>
          </pc:sldLayoutMkLst>
        </pc:sldLayoutChg>
        <pc:sldLayoutChg chg="modSp mod">
          <pc:chgData name="Williams, Darla" userId="5c71d710-c729-4b2a-894f-5c263e3d17e0" providerId="ADAL" clId="{FD36E26B-F304-264A-BAD3-7A91011B21F4}" dt="2024-08-08T19:36:11.032" v="107" actId="1076"/>
          <pc:sldLayoutMkLst>
            <pc:docMk/>
            <pc:sldMasterMk cId="3047552151" sldId="2147483652"/>
            <pc:sldLayoutMk cId="1643524575" sldId="2147483682"/>
          </pc:sldLayoutMkLst>
        </pc:sldLayoutChg>
        <pc:sldLayoutChg chg="modSp mod">
          <pc:chgData name="Williams, Darla" userId="5c71d710-c729-4b2a-894f-5c263e3d17e0" providerId="ADAL" clId="{FD36E26B-F304-264A-BAD3-7A91011B21F4}" dt="2024-08-08T19:36:28.496" v="110" actId="1076"/>
          <pc:sldLayoutMkLst>
            <pc:docMk/>
            <pc:sldMasterMk cId="3047552151" sldId="2147483652"/>
            <pc:sldLayoutMk cId="2223670638" sldId="2147483683"/>
          </pc:sldLayoutMkLst>
        </pc:sldLayoutChg>
        <pc:sldLayoutChg chg="modSp mod">
          <pc:chgData name="Williams, Darla" userId="5c71d710-c729-4b2a-894f-5c263e3d17e0" providerId="ADAL" clId="{FD36E26B-F304-264A-BAD3-7A91011B21F4}" dt="2024-08-08T19:36:47.351" v="114" actId="166"/>
          <pc:sldLayoutMkLst>
            <pc:docMk/>
            <pc:sldMasterMk cId="3047552151" sldId="2147483652"/>
            <pc:sldLayoutMk cId="2105272072" sldId="2147483684"/>
          </pc:sldLayoutMkLst>
        </pc:sldLayoutChg>
        <pc:sldLayoutChg chg="modSp mod">
          <pc:chgData name="Williams, Darla" userId="5c71d710-c729-4b2a-894f-5c263e3d17e0" providerId="ADAL" clId="{FD36E26B-F304-264A-BAD3-7A91011B21F4}" dt="2024-08-08T19:36:54.932" v="115" actId="1076"/>
          <pc:sldLayoutMkLst>
            <pc:docMk/>
            <pc:sldMasterMk cId="3047552151" sldId="2147483652"/>
            <pc:sldLayoutMk cId="1137495652" sldId="2147483685"/>
          </pc:sldLayoutMkLst>
        </pc:sldLayoutChg>
        <pc:sldLayoutChg chg="addSp delSp modSp mod">
          <pc:chgData name="Williams, Darla" userId="5c71d710-c729-4b2a-894f-5c263e3d17e0" providerId="ADAL" clId="{FD36E26B-F304-264A-BAD3-7A91011B21F4}" dt="2024-08-08T19:48:52.619" v="193" actId="1076"/>
          <pc:sldLayoutMkLst>
            <pc:docMk/>
            <pc:sldMasterMk cId="3047552151" sldId="2147483652"/>
            <pc:sldLayoutMk cId="2392630801" sldId="2147483689"/>
          </pc:sldLayoutMkLst>
        </pc:sldLayoutChg>
        <pc:sldLayoutChg chg="addSp delSp modSp mod">
          <pc:chgData name="Williams, Darla" userId="5c71d710-c729-4b2a-894f-5c263e3d17e0" providerId="ADAL" clId="{FD36E26B-F304-264A-BAD3-7A91011B21F4}" dt="2024-08-08T19:55:05.151" v="252" actId="1076"/>
          <pc:sldLayoutMkLst>
            <pc:docMk/>
            <pc:sldMasterMk cId="3047552151" sldId="2147483652"/>
            <pc:sldLayoutMk cId="3980924822" sldId="2147483691"/>
          </pc:sldLayoutMkLst>
        </pc:sldLayoutChg>
        <pc:sldLayoutChg chg="addSp delSp modSp mod">
          <pc:chgData name="Williams, Darla" userId="5c71d710-c729-4b2a-894f-5c263e3d17e0" providerId="ADAL" clId="{FD36E26B-F304-264A-BAD3-7A91011B21F4}" dt="2024-08-08T18:00:11.138" v="98" actId="166"/>
          <pc:sldLayoutMkLst>
            <pc:docMk/>
            <pc:sldMasterMk cId="3047552151" sldId="2147483652"/>
            <pc:sldLayoutMk cId="383460157" sldId="2147483694"/>
          </pc:sldLayoutMkLst>
        </pc:sldLayoutChg>
        <pc:sldLayoutChg chg="modSp mod">
          <pc:chgData name="Williams, Darla" userId="5c71d710-c729-4b2a-894f-5c263e3d17e0" providerId="ADAL" clId="{FD36E26B-F304-264A-BAD3-7A91011B21F4}" dt="2024-08-08T19:35:01.359" v="101" actId="1076"/>
          <pc:sldLayoutMkLst>
            <pc:docMk/>
            <pc:sldMasterMk cId="3047552151" sldId="2147483652"/>
            <pc:sldLayoutMk cId="1909083057" sldId="2147483695"/>
          </pc:sldLayoutMkLst>
        </pc:sldLayoutChg>
        <pc:sldLayoutChg chg="modSp mod">
          <pc:chgData name="Williams, Darla" userId="5c71d710-c729-4b2a-894f-5c263e3d17e0" providerId="ADAL" clId="{FD36E26B-F304-264A-BAD3-7A91011B21F4}" dt="2024-08-08T19:38:50.639" v="129" actId="255"/>
          <pc:sldLayoutMkLst>
            <pc:docMk/>
            <pc:sldMasterMk cId="3047552151" sldId="2147483652"/>
            <pc:sldLayoutMk cId="708777237" sldId="2147483696"/>
          </pc:sldLayoutMkLst>
        </pc:sldLayoutChg>
        <pc:sldLayoutChg chg="addSp delSp modSp add mod modTransition">
          <pc:chgData name="Williams, Darla" userId="5c71d710-c729-4b2a-894f-5c263e3d17e0" providerId="ADAL" clId="{FD36E26B-F304-264A-BAD3-7A91011B21F4}" dt="2024-08-09T13:57:29.957" v="318" actId="166"/>
          <pc:sldLayoutMkLst>
            <pc:docMk/>
            <pc:sldMasterMk cId="3047552151" sldId="2147483652"/>
            <pc:sldLayoutMk cId="775451161" sldId="2147483697"/>
          </pc:sldLayoutMkLst>
        </pc:sldLayoutChg>
        <pc:sldLayoutChg chg="addSp delSp modSp add mod modTransition">
          <pc:chgData name="Williams, Darla" userId="5c71d710-c729-4b2a-894f-5c263e3d17e0" providerId="ADAL" clId="{FD36E26B-F304-264A-BAD3-7A91011B21F4}" dt="2024-08-08T17:51:53.743" v="30" actId="1076"/>
          <pc:sldLayoutMkLst>
            <pc:docMk/>
            <pc:sldMasterMk cId="3047552151" sldId="2147483652"/>
            <pc:sldLayoutMk cId="4012740271" sldId="2147483698"/>
          </pc:sldLayoutMkLst>
        </pc:sldLayoutChg>
        <pc:sldLayoutChg chg="addSp delSp modSp mod">
          <pc:chgData name="Williams, Darla" userId="5c71d710-c729-4b2a-894f-5c263e3d17e0" providerId="ADAL" clId="{FD36E26B-F304-264A-BAD3-7A91011B21F4}" dt="2024-08-09T17:43:18.460" v="326" actId="1037"/>
          <pc:sldLayoutMkLst>
            <pc:docMk/>
            <pc:sldMasterMk cId="3047552151" sldId="2147483652"/>
            <pc:sldLayoutMk cId="1753853027" sldId="2147483699"/>
          </pc:sldLayoutMkLst>
        </pc:sldLayoutChg>
        <pc:sldLayoutChg chg="addSp delSp modSp add mod modTransition">
          <pc:chgData name="Williams, Darla" userId="5c71d710-c729-4b2a-894f-5c263e3d17e0" providerId="ADAL" clId="{FD36E26B-F304-264A-BAD3-7A91011B21F4}" dt="2024-08-08T20:00:53.627" v="286"/>
          <pc:sldLayoutMkLst>
            <pc:docMk/>
            <pc:sldMasterMk cId="3047552151" sldId="2147483652"/>
            <pc:sldLayoutMk cId="1322716711" sldId="2147483700"/>
          </pc:sldLayoutMkLst>
        </pc:sldLayoutChg>
        <pc:sldLayoutChg chg="addSp delSp modSp add mod modTransition">
          <pc:chgData name="Williams, Darla" userId="5c71d710-c729-4b2a-894f-5c263e3d17e0" providerId="ADAL" clId="{FD36E26B-F304-264A-BAD3-7A91011B21F4}" dt="2024-08-08T19:54:50.469" v="248"/>
          <pc:sldLayoutMkLst>
            <pc:docMk/>
            <pc:sldMasterMk cId="3047552151" sldId="2147483652"/>
            <pc:sldLayoutMk cId="784285039" sldId="2147483701"/>
          </pc:sldLayoutMkLst>
        </pc:sldLayoutChg>
        <pc:sldLayoutChg chg="addSp delSp modSp add mod modTransition">
          <pc:chgData name="Williams, Darla" userId="5c71d710-c729-4b2a-894f-5c263e3d17e0" providerId="ADAL" clId="{FD36E26B-F304-264A-BAD3-7A91011B21F4}" dt="2024-08-08T19:49:18.367" v="198" actId="14100"/>
          <pc:sldLayoutMkLst>
            <pc:docMk/>
            <pc:sldMasterMk cId="3047552151" sldId="2147483652"/>
            <pc:sldLayoutMk cId="2548628941" sldId="2147483702"/>
          </pc:sldLayoutMkLst>
        </pc:sldLayoutChg>
        <pc:sldLayoutChg chg="addSp delSp modSp add mod modTransition">
          <pc:chgData name="Williams, Darla" userId="5c71d710-c729-4b2a-894f-5c263e3d17e0" providerId="ADAL" clId="{FD36E26B-F304-264A-BAD3-7A91011B21F4}" dt="2024-08-08T19:41:52" v="157" actId="166"/>
          <pc:sldLayoutMkLst>
            <pc:docMk/>
            <pc:sldMasterMk cId="3047552151" sldId="2147483652"/>
            <pc:sldLayoutMk cId="3580545706" sldId="2147483703"/>
          </pc:sldLayoutMkLst>
        </pc:sldLayoutChg>
      </pc:sldMasterChg>
      <pc:sldMasterChg chg="new del mod addSldLayout delSldLayout">
        <pc:chgData name="Williams, Darla" userId="5c71d710-c729-4b2a-894f-5c263e3d17e0" providerId="ADAL" clId="{FD36E26B-F304-264A-BAD3-7A91011B21F4}" dt="2024-08-08T17:48:35.948" v="2" actId="6938"/>
        <pc:sldMasterMkLst>
          <pc:docMk/>
          <pc:sldMasterMk cId="4094862169" sldId="2147483697"/>
        </pc:sldMasterMkLst>
        <pc:sldLayoutChg chg="new del replId">
          <pc:chgData name="Williams, Darla" userId="5c71d710-c729-4b2a-894f-5c263e3d17e0" providerId="ADAL" clId="{FD36E26B-F304-264A-BAD3-7A91011B21F4}" dt="2024-08-08T17:48:35.948" v="2" actId="6938"/>
          <pc:sldLayoutMkLst>
            <pc:docMk/>
            <pc:sldMasterMk cId="4094862169" sldId="2147483697"/>
            <pc:sldLayoutMk cId="2853079949" sldId="2147483698"/>
          </pc:sldLayoutMkLst>
        </pc:sldLayoutChg>
        <pc:sldLayoutChg chg="new del replId">
          <pc:chgData name="Williams, Darla" userId="5c71d710-c729-4b2a-894f-5c263e3d17e0" providerId="ADAL" clId="{FD36E26B-F304-264A-BAD3-7A91011B21F4}" dt="2024-08-08T17:48:35.948" v="2" actId="6938"/>
          <pc:sldLayoutMkLst>
            <pc:docMk/>
            <pc:sldMasterMk cId="4094862169" sldId="2147483697"/>
            <pc:sldLayoutMk cId="260384998" sldId="2147483699"/>
          </pc:sldLayoutMkLst>
        </pc:sldLayoutChg>
        <pc:sldLayoutChg chg="new del replId">
          <pc:chgData name="Williams, Darla" userId="5c71d710-c729-4b2a-894f-5c263e3d17e0" providerId="ADAL" clId="{FD36E26B-F304-264A-BAD3-7A91011B21F4}" dt="2024-08-08T17:48:35.948" v="2" actId="6938"/>
          <pc:sldLayoutMkLst>
            <pc:docMk/>
            <pc:sldMasterMk cId="4094862169" sldId="2147483697"/>
            <pc:sldLayoutMk cId="392720946" sldId="2147483700"/>
          </pc:sldLayoutMkLst>
        </pc:sldLayoutChg>
        <pc:sldLayoutChg chg="new del replId">
          <pc:chgData name="Williams, Darla" userId="5c71d710-c729-4b2a-894f-5c263e3d17e0" providerId="ADAL" clId="{FD36E26B-F304-264A-BAD3-7A91011B21F4}" dt="2024-08-08T17:48:35.948" v="2" actId="6938"/>
          <pc:sldLayoutMkLst>
            <pc:docMk/>
            <pc:sldMasterMk cId="4094862169" sldId="2147483697"/>
            <pc:sldLayoutMk cId="3744366827" sldId="2147483701"/>
          </pc:sldLayoutMkLst>
        </pc:sldLayoutChg>
        <pc:sldLayoutChg chg="new del replId">
          <pc:chgData name="Williams, Darla" userId="5c71d710-c729-4b2a-894f-5c263e3d17e0" providerId="ADAL" clId="{FD36E26B-F304-264A-BAD3-7A91011B21F4}" dt="2024-08-08T17:48:35.948" v="2" actId="6938"/>
          <pc:sldLayoutMkLst>
            <pc:docMk/>
            <pc:sldMasterMk cId="4094862169" sldId="2147483697"/>
            <pc:sldLayoutMk cId="973717970" sldId="2147483702"/>
          </pc:sldLayoutMkLst>
        </pc:sldLayoutChg>
        <pc:sldLayoutChg chg="new del replId">
          <pc:chgData name="Williams, Darla" userId="5c71d710-c729-4b2a-894f-5c263e3d17e0" providerId="ADAL" clId="{FD36E26B-F304-264A-BAD3-7A91011B21F4}" dt="2024-08-08T17:48:35.948" v="2" actId="6938"/>
          <pc:sldLayoutMkLst>
            <pc:docMk/>
            <pc:sldMasterMk cId="4094862169" sldId="2147483697"/>
            <pc:sldLayoutMk cId="3589653724" sldId="2147483703"/>
          </pc:sldLayoutMkLst>
        </pc:sldLayoutChg>
        <pc:sldLayoutChg chg="new del replId">
          <pc:chgData name="Williams, Darla" userId="5c71d710-c729-4b2a-894f-5c263e3d17e0" providerId="ADAL" clId="{FD36E26B-F304-264A-BAD3-7A91011B21F4}" dt="2024-08-08T17:48:35.948" v="2" actId="6938"/>
          <pc:sldLayoutMkLst>
            <pc:docMk/>
            <pc:sldMasterMk cId="4094862169" sldId="2147483697"/>
            <pc:sldLayoutMk cId="1718801460" sldId="2147483704"/>
          </pc:sldLayoutMkLst>
        </pc:sldLayoutChg>
        <pc:sldLayoutChg chg="new del replId">
          <pc:chgData name="Williams, Darla" userId="5c71d710-c729-4b2a-894f-5c263e3d17e0" providerId="ADAL" clId="{FD36E26B-F304-264A-BAD3-7A91011B21F4}" dt="2024-08-08T17:48:35.948" v="2" actId="6938"/>
          <pc:sldLayoutMkLst>
            <pc:docMk/>
            <pc:sldMasterMk cId="4094862169" sldId="2147483697"/>
            <pc:sldLayoutMk cId="1460367878" sldId="2147483705"/>
          </pc:sldLayoutMkLst>
        </pc:sldLayoutChg>
        <pc:sldLayoutChg chg="new del replId">
          <pc:chgData name="Williams, Darla" userId="5c71d710-c729-4b2a-894f-5c263e3d17e0" providerId="ADAL" clId="{FD36E26B-F304-264A-BAD3-7A91011B21F4}" dt="2024-08-08T17:48:35.948" v="2" actId="6938"/>
          <pc:sldLayoutMkLst>
            <pc:docMk/>
            <pc:sldMasterMk cId="4094862169" sldId="2147483697"/>
            <pc:sldLayoutMk cId="3676579131" sldId="2147483706"/>
          </pc:sldLayoutMkLst>
        </pc:sldLayoutChg>
        <pc:sldLayoutChg chg="new del replId">
          <pc:chgData name="Williams, Darla" userId="5c71d710-c729-4b2a-894f-5c263e3d17e0" providerId="ADAL" clId="{FD36E26B-F304-264A-BAD3-7A91011B21F4}" dt="2024-08-08T17:48:35.948" v="2" actId="6938"/>
          <pc:sldLayoutMkLst>
            <pc:docMk/>
            <pc:sldMasterMk cId="4094862169" sldId="2147483697"/>
            <pc:sldLayoutMk cId="4150774201" sldId="2147483707"/>
          </pc:sldLayoutMkLst>
        </pc:sldLayoutChg>
        <pc:sldLayoutChg chg="new del replId">
          <pc:chgData name="Williams, Darla" userId="5c71d710-c729-4b2a-894f-5c263e3d17e0" providerId="ADAL" clId="{FD36E26B-F304-264A-BAD3-7A91011B21F4}" dt="2024-08-08T17:48:35.948" v="2" actId="6938"/>
          <pc:sldLayoutMkLst>
            <pc:docMk/>
            <pc:sldMasterMk cId="4094862169" sldId="2147483697"/>
            <pc:sldLayoutMk cId="3409154861" sldId="2147483708"/>
          </pc:sldLayoutMkLst>
        </pc:sldLayoutChg>
      </pc:sldMasterChg>
      <pc:sldMasterChg chg="new del mod addSldLayout delSldLayout">
        <pc:chgData name="Williams, Darla" userId="5c71d710-c729-4b2a-894f-5c263e3d17e0" providerId="ADAL" clId="{FD36E26B-F304-264A-BAD3-7A91011B21F4}" dt="2024-08-08T17:52:04.947" v="32" actId="6938"/>
        <pc:sldMasterMkLst>
          <pc:docMk/>
          <pc:sldMasterMk cId="2244665992" sldId="2147483699"/>
        </pc:sldMasterMkLst>
        <pc:sldLayoutChg chg="new del replId">
          <pc:chgData name="Williams, Darla" userId="5c71d710-c729-4b2a-894f-5c263e3d17e0" providerId="ADAL" clId="{FD36E26B-F304-264A-BAD3-7A91011B21F4}" dt="2024-08-08T17:52:04.947" v="32" actId="6938"/>
          <pc:sldLayoutMkLst>
            <pc:docMk/>
            <pc:sldMasterMk cId="2244665992" sldId="2147483699"/>
            <pc:sldLayoutMk cId="1910539514" sldId="2147483700"/>
          </pc:sldLayoutMkLst>
        </pc:sldLayoutChg>
        <pc:sldLayoutChg chg="new del replId">
          <pc:chgData name="Williams, Darla" userId="5c71d710-c729-4b2a-894f-5c263e3d17e0" providerId="ADAL" clId="{FD36E26B-F304-264A-BAD3-7A91011B21F4}" dt="2024-08-08T17:52:04.947" v="32" actId="6938"/>
          <pc:sldLayoutMkLst>
            <pc:docMk/>
            <pc:sldMasterMk cId="2244665992" sldId="2147483699"/>
            <pc:sldLayoutMk cId="2201294376" sldId="2147483701"/>
          </pc:sldLayoutMkLst>
        </pc:sldLayoutChg>
        <pc:sldLayoutChg chg="new del replId">
          <pc:chgData name="Williams, Darla" userId="5c71d710-c729-4b2a-894f-5c263e3d17e0" providerId="ADAL" clId="{FD36E26B-F304-264A-BAD3-7A91011B21F4}" dt="2024-08-08T17:52:04.947" v="32" actId="6938"/>
          <pc:sldLayoutMkLst>
            <pc:docMk/>
            <pc:sldMasterMk cId="2244665992" sldId="2147483699"/>
            <pc:sldLayoutMk cId="3473559296" sldId="2147483702"/>
          </pc:sldLayoutMkLst>
        </pc:sldLayoutChg>
        <pc:sldLayoutChg chg="new del replId">
          <pc:chgData name="Williams, Darla" userId="5c71d710-c729-4b2a-894f-5c263e3d17e0" providerId="ADAL" clId="{FD36E26B-F304-264A-BAD3-7A91011B21F4}" dt="2024-08-08T17:52:04.947" v="32" actId="6938"/>
          <pc:sldLayoutMkLst>
            <pc:docMk/>
            <pc:sldMasterMk cId="2244665992" sldId="2147483699"/>
            <pc:sldLayoutMk cId="3612090871" sldId="2147483703"/>
          </pc:sldLayoutMkLst>
        </pc:sldLayoutChg>
        <pc:sldLayoutChg chg="new del replId">
          <pc:chgData name="Williams, Darla" userId="5c71d710-c729-4b2a-894f-5c263e3d17e0" providerId="ADAL" clId="{FD36E26B-F304-264A-BAD3-7A91011B21F4}" dt="2024-08-08T17:52:04.947" v="32" actId="6938"/>
          <pc:sldLayoutMkLst>
            <pc:docMk/>
            <pc:sldMasterMk cId="2244665992" sldId="2147483699"/>
            <pc:sldLayoutMk cId="3828893601" sldId="2147483704"/>
          </pc:sldLayoutMkLst>
        </pc:sldLayoutChg>
        <pc:sldLayoutChg chg="new del replId">
          <pc:chgData name="Williams, Darla" userId="5c71d710-c729-4b2a-894f-5c263e3d17e0" providerId="ADAL" clId="{FD36E26B-F304-264A-BAD3-7A91011B21F4}" dt="2024-08-08T17:52:04.947" v="32" actId="6938"/>
          <pc:sldLayoutMkLst>
            <pc:docMk/>
            <pc:sldMasterMk cId="2244665992" sldId="2147483699"/>
            <pc:sldLayoutMk cId="1560788377" sldId="2147483705"/>
          </pc:sldLayoutMkLst>
        </pc:sldLayoutChg>
        <pc:sldLayoutChg chg="new del replId">
          <pc:chgData name="Williams, Darla" userId="5c71d710-c729-4b2a-894f-5c263e3d17e0" providerId="ADAL" clId="{FD36E26B-F304-264A-BAD3-7A91011B21F4}" dt="2024-08-08T17:52:04.947" v="32" actId="6938"/>
          <pc:sldLayoutMkLst>
            <pc:docMk/>
            <pc:sldMasterMk cId="2244665992" sldId="2147483699"/>
            <pc:sldLayoutMk cId="1815969457" sldId="2147483706"/>
          </pc:sldLayoutMkLst>
        </pc:sldLayoutChg>
        <pc:sldLayoutChg chg="new del replId">
          <pc:chgData name="Williams, Darla" userId="5c71d710-c729-4b2a-894f-5c263e3d17e0" providerId="ADAL" clId="{FD36E26B-F304-264A-BAD3-7A91011B21F4}" dt="2024-08-08T17:52:04.947" v="32" actId="6938"/>
          <pc:sldLayoutMkLst>
            <pc:docMk/>
            <pc:sldMasterMk cId="2244665992" sldId="2147483699"/>
            <pc:sldLayoutMk cId="879887148" sldId="2147483707"/>
          </pc:sldLayoutMkLst>
        </pc:sldLayoutChg>
        <pc:sldLayoutChg chg="new del replId">
          <pc:chgData name="Williams, Darla" userId="5c71d710-c729-4b2a-894f-5c263e3d17e0" providerId="ADAL" clId="{FD36E26B-F304-264A-BAD3-7A91011B21F4}" dt="2024-08-08T17:52:04.947" v="32" actId="6938"/>
          <pc:sldLayoutMkLst>
            <pc:docMk/>
            <pc:sldMasterMk cId="2244665992" sldId="2147483699"/>
            <pc:sldLayoutMk cId="2266068761" sldId="2147483708"/>
          </pc:sldLayoutMkLst>
        </pc:sldLayoutChg>
        <pc:sldLayoutChg chg="new del replId">
          <pc:chgData name="Williams, Darla" userId="5c71d710-c729-4b2a-894f-5c263e3d17e0" providerId="ADAL" clId="{FD36E26B-F304-264A-BAD3-7A91011B21F4}" dt="2024-08-08T17:52:04.947" v="32" actId="6938"/>
          <pc:sldLayoutMkLst>
            <pc:docMk/>
            <pc:sldMasterMk cId="2244665992" sldId="2147483699"/>
            <pc:sldLayoutMk cId="2918665692" sldId="2147483709"/>
          </pc:sldLayoutMkLst>
        </pc:sldLayoutChg>
        <pc:sldLayoutChg chg="new del replId">
          <pc:chgData name="Williams, Darla" userId="5c71d710-c729-4b2a-894f-5c263e3d17e0" providerId="ADAL" clId="{FD36E26B-F304-264A-BAD3-7A91011B21F4}" dt="2024-08-08T17:52:04.947" v="32" actId="6938"/>
          <pc:sldLayoutMkLst>
            <pc:docMk/>
            <pc:sldMasterMk cId="2244665992" sldId="2147483699"/>
            <pc:sldLayoutMk cId="326688855" sldId="2147483710"/>
          </pc:sldLayoutMkLst>
        </pc:sldLayoutChg>
      </pc:sldMasterChg>
    </pc:docChg>
  </pc:docChgLst>
  <pc:docChgLst>
    <pc:chgData name="Williams, Darla" userId="5c71d710-c729-4b2a-894f-5c263e3d17e0" providerId="ADAL" clId="{07E02A05-BBFE-2149-A99D-48D874F26569}"/>
    <pc:docChg chg="undo custSel modSld sldOrd modMainMaster modSection">
      <pc:chgData name="Williams, Darla" userId="5c71d710-c729-4b2a-894f-5c263e3d17e0" providerId="ADAL" clId="{07E02A05-BBFE-2149-A99D-48D874F26569}" dt="2024-09-12T15:30:38.313" v="315"/>
      <pc:docMkLst>
        <pc:docMk/>
      </pc:docMkLst>
      <pc:sldChg chg="modSp mod">
        <pc:chgData name="Williams, Darla" userId="5c71d710-c729-4b2a-894f-5c263e3d17e0" providerId="ADAL" clId="{07E02A05-BBFE-2149-A99D-48D874F26569}" dt="2024-09-12T15:24:40.472" v="274" actId="121"/>
        <pc:sldMkLst>
          <pc:docMk/>
          <pc:sldMk cId="981694419" sldId="276"/>
        </pc:sldMkLst>
        <pc:spChg chg="mod">
          <ac:chgData name="Williams, Darla" userId="5c71d710-c729-4b2a-894f-5c263e3d17e0" providerId="ADAL" clId="{07E02A05-BBFE-2149-A99D-48D874F26569}" dt="2024-09-12T15:24:40.472" v="274" actId="121"/>
          <ac:spMkLst>
            <pc:docMk/>
            <pc:sldMk cId="981694419" sldId="276"/>
            <ac:spMk id="3" creationId="{00000000-0000-0000-0000-000000000000}"/>
          </ac:spMkLst>
        </pc:spChg>
      </pc:sldChg>
      <pc:sldChg chg="modSp mod">
        <pc:chgData name="Williams, Darla" userId="5c71d710-c729-4b2a-894f-5c263e3d17e0" providerId="ADAL" clId="{07E02A05-BBFE-2149-A99D-48D874F26569}" dt="2024-09-12T15:25:13.972" v="276" actId="114"/>
        <pc:sldMkLst>
          <pc:docMk/>
          <pc:sldMk cId="1464637957" sldId="284"/>
        </pc:sldMkLst>
        <pc:spChg chg="mod">
          <ac:chgData name="Williams, Darla" userId="5c71d710-c729-4b2a-894f-5c263e3d17e0" providerId="ADAL" clId="{07E02A05-BBFE-2149-A99D-48D874F26569}" dt="2024-09-12T15:25:13.972" v="276" actId="114"/>
          <ac:spMkLst>
            <pc:docMk/>
            <pc:sldMk cId="1464637957" sldId="284"/>
            <ac:spMk id="12" creationId="{00000000-0000-0000-0000-000000000000}"/>
          </ac:spMkLst>
        </pc:spChg>
      </pc:sldChg>
      <pc:sldChg chg="modSp mod">
        <pc:chgData name="Williams, Darla" userId="5c71d710-c729-4b2a-894f-5c263e3d17e0" providerId="ADAL" clId="{07E02A05-BBFE-2149-A99D-48D874F26569}" dt="2024-09-12T15:25:28.029" v="277" actId="114"/>
        <pc:sldMkLst>
          <pc:docMk/>
          <pc:sldMk cId="460708094" sldId="287"/>
        </pc:sldMkLst>
        <pc:spChg chg="mod">
          <ac:chgData name="Williams, Darla" userId="5c71d710-c729-4b2a-894f-5c263e3d17e0" providerId="ADAL" clId="{07E02A05-BBFE-2149-A99D-48D874F26569}" dt="2024-09-12T15:25:28.029" v="277" actId="114"/>
          <ac:spMkLst>
            <pc:docMk/>
            <pc:sldMk cId="460708094" sldId="287"/>
            <ac:spMk id="20" creationId="{4DAF99CA-48C9-2942-96FD-52DD3C8813F8}"/>
          </ac:spMkLst>
        </pc:spChg>
      </pc:sldChg>
      <pc:sldChg chg="modSp mod">
        <pc:chgData name="Williams, Darla" userId="5c71d710-c729-4b2a-894f-5c263e3d17e0" providerId="ADAL" clId="{07E02A05-BBFE-2149-A99D-48D874F26569}" dt="2024-09-12T15:25:34.154" v="278" actId="114"/>
        <pc:sldMkLst>
          <pc:docMk/>
          <pc:sldMk cId="859732983" sldId="288"/>
        </pc:sldMkLst>
        <pc:spChg chg="mod">
          <ac:chgData name="Williams, Darla" userId="5c71d710-c729-4b2a-894f-5c263e3d17e0" providerId="ADAL" clId="{07E02A05-BBFE-2149-A99D-48D874F26569}" dt="2024-09-12T15:25:34.154" v="278" actId="114"/>
          <ac:spMkLst>
            <pc:docMk/>
            <pc:sldMk cId="859732983" sldId="288"/>
            <ac:spMk id="9" creationId="{00000000-0000-0000-0000-000000000000}"/>
          </ac:spMkLst>
        </pc:spChg>
      </pc:sldChg>
      <pc:sldChg chg="modSp mod">
        <pc:chgData name="Williams, Darla" userId="5c71d710-c729-4b2a-894f-5c263e3d17e0" providerId="ADAL" clId="{07E02A05-BBFE-2149-A99D-48D874F26569}" dt="2024-09-12T15:25:39.462" v="279" actId="114"/>
        <pc:sldMkLst>
          <pc:docMk/>
          <pc:sldMk cId="2301373997" sldId="289"/>
        </pc:sldMkLst>
        <pc:spChg chg="mod">
          <ac:chgData name="Williams, Darla" userId="5c71d710-c729-4b2a-894f-5c263e3d17e0" providerId="ADAL" clId="{07E02A05-BBFE-2149-A99D-48D874F26569}" dt="2024-09-12T15:25:39.462" v="279" actId="114"/>
          <ac:spMkLst>
            <pc:docMk/>
            <pc:sldMk cId="2301373997" sldId="289"/>
            <ac:spMk id="2" creationId="{00000000-0000-0000-0000-000000000000}"/>
          </ac:spMkLst>
        </pc:spChg>
      </pc:sldChg>
      <pc:sldChg chg="modSp mod">
        <pc:chgData name="Williams, Darla" userId="5c71d710-c729-4b2a-894f-5c263e3d17e0" providerId="ADAL" clId="{07E02A05-BBFE-2149-A99D-48D874F26569}" dt="2024-09-12T15:25:46.017" v="280" actId="114"/>
        <pc:sldMkLst>
          <pc:docMk/>
          <pc:sldMk cId="450891306" sldId="291"/>
        </pc:sldMkLst>
        <pc:spChg chg="mod">
          <ac:chgData name="Williams, Darla" userId="5c71d710-c729-4b2a-894f-5c263e3d17e0" providerId="ADAL" clId="{07E02A05-BBFE-2149-A99D-48D874F26569}" dt="2024-09-12T15:25:46.017" v="280" actId="114"/>
          <ac:spMkLst>
            <pc:docMk/>
            <pc:sldMk cId="450891306" sldId="291"/>
            <ac:spMk id="4" creationId="{3BE39F5B-28B9-929E-DE6C-DDD9FA193F5B}"/>
          </ac:spMkLst>
        </pc:spChg>
      </pc:sldChg>
      <pc:sldChg chg="addSp delSp modSp mod">
        <pc:chgData name="Williams, Darla" userId="5c71d710-c729-4b2a-894f-5c263e3d17e0" providerId="ADAL" clId="{07E02A05-BBFE-2149-A99D-48D874F26569}" dt="2024-09-12T15:28:38.919" v="311"/>
        <pc:sldMkLst>
          <pc:docMk/>
          <pc:sldMk cId="4022959750" sldId="292"/>
        </pc:sldMkLst>
        <pc:spChg chg="add mod">
          <ac:chgData name="Williams, Darla" userId="5c71d710-c729-4b2a-894f-5c263e3d17e0" providerId="ADAL" clId="{07E02A05-BBFE-2149-A99D-48D874F26569}" dt="2024-09-12T15:28:38.919" v="311"/>
          <ac:spMkLst>
            <pc:docMk/>
            <pc:sldMk cId="4022959750" sldId="292"/>
            <ac:spMk id="4" creationId="{593995B9-B23A-CAFE-4891-6AEC729BD37D}"/>
          </ac:spMkLst>
        </pc:spChg>
      </pc:sldChg>
      <pc:sldChg chg="addSp delSp modSp mod">
        <pc:chgData name="Williams, Darla" userId="5c71d710-c729-4b2a-894f-5c263e3d17e0" providerId="ADAL" clId="{07E02A05-BBFE-2149-A99D-48D874F26569}" dt="2024-09-12T15:28:43.017" v="313"/>
        <pc:sldMkLst>
          <pc:docMk/>
          <pc:sldMk cId="2374011262" sldId="293"/>
        </pc:sldMkLst>
        <pc:spChg chg="add mod">
          <ac:chgData name="Williams, Darla" userId="5c71d710-c729-4b2a-894f-5c263e3d17e0" providerId="ADAL" clId="{07E02A05-BBFE-2149-A99D-48D874F26569}" dt="2024-09-12T15:28:43.017" v="313"/>
          <ac:spMkLst>
            <pc:docMk/>
            <pc:sldMk cId="2374011262" sldId="293"/>
            <ac:spMk id="3" creationId="{B58632FA-2DE1-F220-C351-CF344BCE1EE7}"/>
          </ac:spMkLst>
        </pc:spChg>
      </pc:sldChg>
      <pc:sldChg chg="modSp mod">
        <pc:chgData name="Williams, Darla" userId="5c71d710-c729-4b2a-894f-5c263e3d17e0" providerId="ADAL" clId="{07E02A05-BBFE-2149-A99D-48D874F26569}" dt="2024-09-12T15:25:00.184" v="275" actId="114"/>
        <pc:sldMkLst>
          <pc:docMk/>
          <pc:sldMk cId="1849558422" sldId="302"/>
        </pc:sldMkLst>
        <pc:spChg chg="mod">
          <ac:chgData name="Williams, Darla" userId="5c71d710-c729-4b2a-894f-5c263e3d17e0" providerId="ADAL" clId="{07E02A05-BBFE-2149-A99D-48D874F26569}" dt="2024-09-12T15:25:00.184" v="275" actId="114"/>
          <ac:spMkLst>
            <pc:docMk/>
            <pc:sldMk cId="1849558422" sldId="302"/>
            <ac:spMk id="4" creationId="{00000000-0000-0000-0000-000000000000}"/>
          </ac:spMkLst>
        </pc:spChg>
      </pc:sldChg>
      <pc:sldChg chg="addSp delSp modSp mod">
        <pc:chgData name="Williams, Darla" userId="5c71d710-c729-4b2a-894f-5c263e3d17e0" providerId="ADAL" clId="{07E02A05-BBFE-2149-A99D-48D874F26569}" dt="2024-09-10T18:41:30.820" v="2"/>
        <pc:sldMkLst>
          <pc:docMk/>
          <pc:sldMk cId="1725271521" sldId="304"/>
        </pc:sldMkLst>
      </pc:sldChg>
      <pc:sldChg chg="modSp mod">
        <pc:chgData name="Williams, Darla" userId="5c71d710-c729-4b2a-894f-5c263e3d17e0" providerId="ADAL" clId="{07E02A05-BBFE-2149-A99D-48D874F26569}" dt="2024-09-12T15:26:01.306" v="281" actId="114"/>
        <pc:sldMkLst>
          <pc:docMk/>
          <pc:sldMk cId="1643648865" sldId="307"/>
        </pc:sldMkLst>
        <pc:spChg chg="mod">
          <ac:chgData name="Williams, Darla" userId="5c71d710-c729-4b2a-894f-5c263e3d17e0" providerId="ADAL" clId="{07E02A05-BBFE-2149-A99D-48D874F26569}" dt="2024-09-12T15:26:01.306" v="281" actId="114"/>
          <ac:spMkLst>
            <pc:docMk/>
            <pc:sldMk cId="1643648865" sldId="307"/>
            <ac:spMk id="6" creationId="{8ED9E5EF-D7FB-92C6-F719-8FEDBF8B8EB0}"/>
          </ac:spMkLst>
        </pc:spChg>
      </pc:sldChg>
      <pc:sldChg chg="modSp mod">
        <pc:chgData name="Williams, Darla" userId="5c71d710-c729-4b2a-894f-5c263e3d17e0" providerId="ADAL" clId="{07E02A05-BBFE-2149-A99D-48D874F26569}" dt="2024-09-12T15:26:04.383" v="282" actId="114"/>
        <pc:sldMkLst>
          <pc:docMk/>
          <pc:sldMk cId="2974100725" sldId="308"/>
        </pc:sldMkLst>
        <pc:spChg chg="mod">
          <ac:chgData name="Williams, Darla" userId="5c71d710-c729-4b2a-894f-5c263e3d17e0" providerId="ADAL" clId="{07E02A05-BBFE-2149-A99D-48D874F26569}" dt="2024-09-12T15:26:04.383" v="282" actId="114"/>
          <ac:spMkLst>
            <pc:docMk/>
            <pc:sldMk cId="2974100725" sldId="308"/>
            <ac:spMk id="30" creationId="{D070DCD5-399C-5C44-A1ED-1CD8C1661C2D}"/>
          </ac:spMkLst>
        </pc:spChg>
      </pc:sldChg>
      <pc:sldChg chg="modSp mod">
        <pc:chgData name="Williams, Darla" userId="5c71d710-c729-4b2a-894f-5c263e3d17e0" providerId="ADAL" clId="{07E02A05-BBFE-2149-A99D-48D874F26569}" dt="2024-09-12T15:26:13.257" v="284" actId="114"/>
        <pc:sldMkLst>
          <pc:docMk/>
          <pc:sldMk cId="1215063234" sldId="312"/>
        </pc:sldMkLst>
        <pc:spChg chg="mod">
          <ac:chgData name="Williams, Darla" userId="5c71d710-c729-4b2a-894f-5c263e3d17e0" providerId="ADAL" clId="{07E02A05-BBFE-2149-A99D-48D874F26569}" dt="2024-09-12T15:26:13.257" v="284" actId="114"/>
          <ac:spMkLst>
            <pc:docMk/>
            <pc:sldMk cId="1215063234" sldId="312"/>
            <ac:spMk id="10" creationId="{30DA4704-FE13-D436-0524-8DD45AE7A774}"/>
          </ac:spMkLst>
        </pc:spChg>
      </pc:sldChg>
      <pc:sldChg chg="modSp mod">
        <pc:chgData name="Williams, Darla" userId="5c71d710-c729-4b2a-894f-5c263e3d17e0" providerId="ADAL" clId="{07E02A05-BBFE-2149-A99D-48D874F26569}" dt="2024-09-12T15:26:26.840" v="287" actId="114"/>
        <pc:sldMkLst>
          <pc:docMk/>
          <pc:sldMk cId="1910565336" sldId="315"/>
        </pc:sldMkLst>
        <pc:spChg chg="mod">
          <ac:chgData name="Williams, Darla" userId="5c71d710-c729-4b2a-894f-5c263e3d17e0" providerId="ADAL" clId="{07E02A05-BBFE-2149-A99D-48D874F26569}" dt="2024-09-12T15:26:26.840" v="287" actId="114"/>
          <ac:spMkLst>
            <pc:docMk/>
            <pc:sldMk cId="1910565336" sldId="315"/>
            <ac:spMk id="5" creationId="{15C194FF-7B28-E06B-4A68-D6B0A9241E26}"/>
          </ac:spMkLst>
        </pc:spChg>
      </pc:sldChg>
      <pc:sldChg chg="modSp mod">
        <pc:chgData name="Williams, Darla" userId="5c71d710-c729-4b2a-894f-5c263e3d17e0" providerId="ADAL" clId="{07E02A05-BBFE-2149-A99D-48D874F26569}" dt="2024-09-12T15:26:34.677" v="290" actId="20577"/>
        <pc:sldMkLst>
          <pc:docMk/>
          <pc:sldMk cId="1658293688" sldId="316"/>
        </pc:sldMkLst>
        <pc:spChg chg="mod">
          <ac:chgData name="Williams, Darla" userId="5c71d710-c729-4b2a-894f-5c263e3d17e0" providerId="ADAL" clId="{07E02A05-BBFE-2149-A99D-48D874F26569}" dt="2024-09-12T15:26:34.677" v="290" actId="20577"/>
          <ac:spMkLst>
            <pc:docMk/>
            <pc:sldMk cId="1658293688" sldId="316"/>
            <ac:spMk id="2" creationId="{00000000-0000-0000-0000-000000000000}"/>
          </ac:spMkLst>
        </pc:spChg>
      </pc:sldChg>
      <pc:sldChg chg="modSp mod">
        <pc:chgData name="Williams, Darla" userId="5c71d710-c729-4b2a-894f-5c263e3d17e0" providerId="ADAL" clId="{07E02A05-BBFE-2149-A99D-48D874F26569}" dt="2024-09-12T15:26:39.370" v="291" actId="114"/>
        <pc:sldMkLst>
          <pc:docMk/>
          <pc:sldMk cId="2899226054" sldId="317"/>
        </pc:sldMkLst>
        <pc:spChg chg="mod">
          <ac:chgData name="Williams, Darla" userId="5c71d710-c729-4b2a-894f-5c263e3d17e0" providerId="ADAL" clId="{07E02A05-BBFE-2149-A99D-48D874F26569}" dt="2024-09-12T15:26:39.370" v="291" actId="114"/>
          <ac:spMkLst>
            <pc:docMk/>
            <pc:sldMk cId="2899226054" sldId="317"/>
            <ac:spMk id="7" creationId="{ECF34EF6-8E43-8A6F-FD60-6EF4C642AF79}"/>
          </ac:spMkLst>
        </pc:spChg>
      </pc:sldChg>
      <pc:sldChg chg="modSp mod">
        <pc:chgData name="Williams, Darla" userId="5c71d710-c729-4b2a-894f-5c263e3d17e0" providerId="ADAL" clId="{07E02A05-BBFE-2149-A99D-48D874F26569}" dt="2024-09-12T15:26:43.036" v="292" actId="114"/>
        <pc:sldMkLst>
          <pc:docMk/>
          <pc:sldMk cId="491896592" sldId="318"/>
        </pc:sldMkLst>
        <pc:spChg chg="mod">
          <ac:chgData name="Williams, Darla" userId="5c71d710-c729-4b2a-894f-5c263e3d17e0" providerId="ADAL" clId="{07E02A05-BBFE-2149-A99D-48D874F26569}" dt="2024-09-12T15:26:43.036" v="292" actId="114"/>
          <ac:spMkLst>
            <pc:docMk/>
            <pc:sldMk cId="491896592" sldId="318"/>
            <ac:spMk id="10" creationId="{1150E96D-7DA2-7B3F-4282-C710AD12CF87}"/>
          </ac:spMkLst>
        </pc:spChg>
      </pc:sldChg>
      <pc:sldChg chg="modSp mod">
        <pc:chgData name="Williams, Darla" userId="5c71d710-c729-4b2a-894f-5c263e3d17e0" providerId="ADAL" clId="{07E02A05-BBFE-2149-A99D-48D874F26569}" dt="2024-09-12T15:26:46.452" v="293" actId="114"/>
        <pc:sldMkLst>
          <pc:docMk/>
          <pc:sldMk cId="2304162248" sldId="319"/>
        </pc:sldMkLst>
        <pc:spChg chg="mod">
          <ac:chgData name="Williams, Darla" userId="5c71d710-c729-4b2a-894f-5c263e3d17e0" providerId="ADAL" clId="{07E02A05-BBFE-2149-A99D-48D874F26569}" dt="2024-09-12T15:26:46.452" v="293" actId="114"/>
          <ac:spMkLst>
            <pc:docMk/>
            <pc:sldMk cId="2304162248" sldId="319"/>
            <ac:spMk id="7" creationId="{C4B1B42A-9B14-BCEC-8984-9C83BF0D92F7}"/>
          </ac:spMkLst>
        </pc:spChg>
      </pc:sldChg>
      <pc:sldChg chg="modSp mod">
        <pc:chgData name="Williams, Darla" userId="5c71d710-c729-4b2a-894f-5c263e3d17e0" providerId="ADAL" clId="{07E02A05-BBFE-2149-A99D-48D874F26569}" dt="2024-09-12T15:26:50.274" v="294" actId="114"/>
        <pc:sldMkLst>
          <pc:docMk/>
          <pc:sldMk cId="970113401" sldId="320"/>
        </pc:sldMkLst>
        <pc:spChg chg="mod">
          <ac:chgData name="Williams, Darla" userId="5c71d710-c729-4b2a-894f-5c263e3d17e0" providerId="ADAL" clId="{07E02A05-BBFE-2149-A99D-48D874F26569}" dt="2024-09-12T15:26:50.274" v="294" actId="114"/>
          <ac:spMkLst>
            <pc:docMk/>
            <pc:sldMk cId="970113401" sldId="320"/>
            <ac:spMk id="2" creationId="{00000000-0000-0000-0000-000000000000}"/>
          </ac:spMkLst>
        </pc:spChg>
      </pc:sldChg>
      <pc:sldChg chg="modSp mod">
        <pc:chgData name="Williams, Darla" userId="5c71d710-c729-4b2a-894f-5c263e3d17e0" providerId="ADAL" clId="{07E02A05-BBFE-2149-A99D-48D874F26569}" dt="2024-09-12T15:26:53.549" v="295" actId="114"/>
        <pc:sldMkLst>
          <pc:docMk/>
          <pc:sldMk cId="3006571582" sldId="321"/>
        </pc:sldMkLst>
        <pc:spChg chg="mod">
          <ac:chgData name="Williams, Darla" userId="5c71d710-c729-4b2a-894f-5c263e3d17e0" providerId="ADAL" clId="{07E02A05-BBFE-2149-A99D-48D874F26569}" dt="2024-09-12T15:26:53.549" v="295" actId="114"/>
          <ac:spMkLst>
            <pc:docMk/>
            <pc:sldMk cId="3006571582" sldId="321"/>
            <ac:spMk id="2" creationId="{00000000-0000-0000-0000-000000000000}"/>
          </ac:spMkLst>
        </pc:spChg>
      </pc:sldChg>
      <pc:sldChg chg="modSp mod">
        <pc:chgData name="Williams, Darla" userId="5c71d710-c729-4b2a-894f-5c263e3d17e0" providerId="ADAL" clId="{07E02A05-BBFE-2149-A99D-48D874F26569}" dt="2024-09-12T15:26:57.507" v="296" actId="114"/>
        <pc:sldMkLst>
          <pc:docMk/>
          <pc:sldMk cId="3136082194" sldId="322"/>
        </pc:sldMkLst>
        <pc:spChg chg="mod">
          <ac:chgData name="Williams, Darla" userId="5c71d710-c729-4b2a-894f-5c263e3d17e0" providerId="ADAL" clId="{07E02A05-BBFE-2149-A99D-48D874F26569}" dt="2024-09-12T15:26:57.507" v="296" actId="114"/>
          <ac:spMkLst>
            <pc:docMk/>
            <pc:sldMk cId="3136082194" sldId="322"/>
            <ac:spMk id="2" creationId="{00000000-0000-0000-0000-000000000000}"/>
          </ac:spMkLst>
        </pc:spChg>
      </pc:sldChg>
      <pc:sldChg chg="addSp delSp modSp mod">
        <pc:chgData name="Williams, Darla" userId="5c71d710-c729-4b2a-894f-5c263e3d17e0" providerId="ADAL" clId="{07E02A05-BBFE-2149-A99D-48D874F26569}" dt="2024-09-12T15:30:38.313" v="315"/>
        <pc:sldMkLst>
          <pc:docMk/>
          <pc:sldMk cId="2656040212" sldId="325"/>
        </pc:sldMkLst>
        <pc:spChg chg="add mod">
          <ac:chgData name="Williams, Darla" userId="5c71d710-c729-4b2a-894f-5c263e3d17e0" providerId="ADAL" clId="{07E02A05-BBFE-2149-A99D-48D874F26569}" dt="2024-09-12T15:30:38.313" v="315"/>
          <ac:spMkLst>
            <pc:docMk/>
            <pc:sldMk cId="2656040212" sldId="325"/>
            <ac:spMk id="5" creationId="{21C85F12-9780-3A89-9E71-BF0A6DDC6234}"/>
          </ac:spMkLst>
        </pc:spChg>
      </pc:sldChg>
      <pc:sldChg chg="modSp mod">
        <pc:chgData name="Williams, Darla" userId="5c71d710-c729-4b2a-894f-5c263e3d17e0" providerId="ADAL" clId="{07E02A05-BBFE-2149-A99D-48D874F26569}" dt="2024-09-12T15:26:18.038" v="285" actId="114"/>
        <pc:sldMkLst>
          <pc:docMk/>
          <pc:sldMk cId="1510891692" sldId="332"/>
        </pc:sldMkLst>
        <pc:spChg chg="mod">
          <ac:chgData name="Williams, Darla" userId="5c71d710-c729-4b2a-894f-5c263e3d17e0" providerId="ADAL" clId="{07E02A05-BBFE-2149-A99D-48D874F26569}" dt="2024-09-12T15:26:18.038" v="285" actId="114"/>
          <ac:spMkLst>
            <pc:docMk/>
            <pc:sldMk cId="1510891692" sldId="332"/>
            <ac:spMk id="6" creationId="{825610C8-6745-9805-F14F-AAE588F62375}"/>
          </ac:spMkLst>
        </pc:spChg>
      </pc:sldChg>
      <pc:sldChg chg="modSp mod">
        <pc:chgData name="Williams, Darla" userId="5c71d710-c729-4b2a-894f-5c263e3d17e0" providerId="ADAL" clId="{07E02A05-BBFE-2149-A99D-48D874F26569}" dt="2024-09-12T15:26:21.912" v="286" actId="114"/>
        <pc:sldMkLst>
          <pc:docMk/>
          <pc:sldMk cId="1415419197" sldId="334"/>
        </pc:sldMkLst>
        <pc:spChg chg="mod">
          <ac:chgData name="Williams, Darla" userId="5c71d710-c729-4b2a-894f-5c263e3d17e0" providerId="ADAL" clId="{07E02A05-BBFE-2149-A99D-48D874F26569}" dt="2024-09-12T15:26:21.912" v="286" actId="114"/>
          <ac:spMkLst>
            <pc:docMk/>
            <pc:sldMk cId="1415419197" sldId="334"/>
            <ac:spMk id="7" creationId="{70FF7F6D-594B-BF0F-9DD8-06ECF1F13221}"/>
          </ac:spMkLst>
        </pc:spChg>
      </pc:sldChg>
      <pc:sldChg chg="modSp mod">
        <pc:chgData name="Williams, Darla" userId="5c71d710-c729-4b2a-894f-5c263e3d17e0" providerId="ADAL" clId="{07E02A05-BBFE-2149-A99D-48D874F26569}" dt="2024-09-12T15:26:10.249" v="283" actId="114"/>
        <pc:sldMkLst>
          <pc:docMk/>
          <pc:sldMk cId="781480962" sldId="335"/>
        </pc:sldMkLst>
        <pc:spChg chg="mod">
          <ac:chgData name="Williams, Darla" userId="5c71d710-c729-4b2a-894f-5c263e3d17e0" providerId="ADAL" clId="{07E02A05-BBFE-2149-A99D-48D874F26569}" dt="2024-09-12T15:26:10.249" v="283" actId="114"/>
          <ac:spMkLst>
            <pc:docMk/>
            <pc:sldMk cId="781480962" sldId="335"/>
            <ac:spMk id="7" creationId="{00000000-0000-0000-0000-000000000000}"/>
          </ac:spMkLst>
        </pc:spChg>
      </pc:sldChg>
      <pc:sldChg chg="modSp mod ord">
        <pc:chgData name="Williams, Darla" userId="5c71d710-c729-4b2a-894f-5c263e3d17e0" providerId="ADAL" clId="{07E02A05-BBFE-2149-A99D-48D874F26569}" dt="2024-09-12T15:27:57.973" v="309" actId="20578"/>
        <pc:sldMkLst>
          <pc:docMk/>
          <pc:sldMk cId="766507192" sldId="353"/>
        </pc:sldMkLst>
        <pc:spChg chg="mod">
          <ac:chgData name="Williams, Darla" userId="5c71d710-c729-4b2a-894f-5c263e3d17e0" providerId="ADAL" clId="{07E02A05-BBFE-2149-A99D-48D874F26569}" dt="2024-09-12T15:27:36.633" v="302" actId="1076"/>
          <ac:spMkLst>
            <pc:docMk/>
            <pc:sldMk cId="766507192" sldId="353"/>
            <ac:spMk id="189" creationId="{B5962F94-8E2E-BC43-AF5B-885BFECE38CA}"/>
          </ac:spMkLst>
        </pc:spChg>
      </pc:sldChg>
      <pc:sldChg chg="modSp mod">
        <pc:chgData name="Williams, Darla" userId="5c71d710-c729-4b2a-894f-5c263e3d17e0" providerId="ADAL" clId="{07E02A05-BBFE-2149-A99D-48D874F26569}" dt="2024-09-12T15:27:07.894" v="297" actId="114"/>
        <pc:sldMkLst>
          <pc:docMk/>
          <pc:sldMk cId="3370502789" sldId="372"/>
        </pc:sldMkLst>
        <pc:spChg chg="mod">
          <ac:chgData name="Williams, Darla" userId="5c71d710-c729-4b2a-894f-5c263e3d17e0" providerId="ADAL" clId="{07E02A05-BBFE-2149-A99D-48D874F26569}" dt="2024-09-12T15:27:07.894" v="297" actId="114"/>
          <ac:spMkLst>
            <pc:docMk/>
            <pc:sldMk cId="3370502789" sldId="372"/>
            <ac:spMk id="2" creationId="{B9418781-9757-FD4D-8D31-A3A8B6ED8623}"/>
          </ac:spMkLst>
        </pc:spChg>
      </pc:sldChg>
      <pc:sldChg chg="modSp mod">
        <pc:chgData name="Williams, Darla" userId="5c71d710-c729-4b2a-894f-5c263e3d17e0" providerId="ADAL" clId="{07E02A05-BBFE-2149-A99D-48D874F26569}" dt="2024-09-12T15:27:16.710" v="299" actId="1076"/>
        <pc:sldMkLst>
          <pc:docMk/>
          <pc:sldMk cId="2374056853" sldId="376"/>
        </pc:sldMkLst>
        <pc:spChg chg="mod">
          <ac:chgData name="Williams, Darla" userId="5c71d710-c729-4b2a-894f-5c263e3d17e0" providerId="ADAL" clId="{07E02A05-BBFE-2149-A99D-48D874F26569}" dt="2024-09-12T15:27:16.710" v="299" actId="1076"/>
          <ac:spMkLst>
            <pc:docMk/>
            <pc:sldMk cId="2374056853" sldId="376"/>
            <ac:spMk id="4" creationId="{40988751-FB45-164F-9941-3549415559BE}"/>
          </ac:spMkLst>
        </pc:spChg>
      </pc:sldChg>
      <pc:sldChg chg="delSp mod">
        <pc:chgData name="Williams, Darla" userId="5c71d710-c729-4b2a-894f-5c263e3d17e0" providerId="ADAL" clId="{07E02A05-BBFE-2149-A99D-48D874F26569}" dt="2024-09-12T15:23:33.936" v="271" actId="478"/>
        <pc:sldMkLst>
          <pc:docMk/>
          <pc:sldMk cId="2121111587" sldId="386"/>
        </pc:sldMkLst>
      </pc:sldChg>
      <pc:sldChg chg="delSp mod">
        <pc:chgData name="Williams, Darla" userId="5c71d710-c729-4b2a-894f-5c263e3d17e0" providerId="ADAL" clId="{07E02A05-BBFE-2149-A99D-48D874F26569}" dt="2024-09-12T15:23:43.676" v="272" actId="478"/>
        <pc:sldMkLst>
          <pc:docMk/>
          <pc:sldMk cId="1412922132" sldId="388"/>
        </pc:sldMkLst>
      </pc:sldChg>
      <pc:sldMasterChg chg="addSp delSp modSp mod modSldLayout">
        <pc:chgData name="Williams, Darla" userId="5c71d710-c729-4b2a-894f-5c263e3d17e0" providerId="ADAL" clId="{07E02A05-BBFE-2149-A99D-48D874F26569}" dt="2024-09-12T15:22:35.019" v="270" actId="121"/>
        <pc:sldMasterMkLst>
          <pc:docMk/>
          <pc:sldMasterMk cId="3047552151" sldId="2147483652"/>
        </pc:sldMasterMkLst>
        <pc:spChg chg="add mod">
          <ac:chgData name="Williams, Darla" userId="5c71d710-c729-4b2a-894f-5c263e3d17e0" providerId="ADAL" clId="{07E02A05-BBFE-2149-A99D-48D874F26569}" dt="2024-09-12T15:20:06.415" v="248" actId="255"/>
          <ac:spMkLst>
            <pc:docMk/>
            <pc:sldMasterMk cId="3047552151" sldId="2147483652"/>
            <ac:spMk id="5" creationId="{4073F9DA-BDDA-17EC-6207-6C62B46F1153}"/>
          </ac:spMkLst>
        </pc:spChg>
        <pc:sldLayoutChg chg="addSp delSp modSp mod">
          <pc:chgData name="Williams, Darla" userId="5c71d710-c729-4b2a-894f-5c263e3d17e0" providerId="ADAL" clId="{07E02A05-BBFE-2149-A99D-48D874F26569}" dt="2024-09-10T20:09:02.416" v="15" actId="166"/>
          <pc:sldLayoutMkLst>
            <pc:docMk/>
            <pc:sldMasterMk cId="3047552151" sldId="2147483652"/>
            <pc:sldLayoutMk cId="3956790130" sldId="2147483654"/>
          </pc:sldLayoutMkLst>
        </pc:sldLayoutChg>
        <pc:sldLayoutChg chg="addSp delSp modSp mod">
          <pc:chgData name="Williams, Darla" userId="5c71d710-c729-4b2a-894f-5c263e3d17e0" providerId="ADAL" clId="{07E02A05-BBFE-2149-A99D-48D874F26569}" dt="2024-09-10T20:24:32.646" v="114" actId="166"/>
          <pc:sldLayoutMkLst>
            <pc:docMk/>
            <pc:sldMasterMk cId="3047552151" sldId="2147483652"/>
            <pc:sldLayoutMk cId="1517134326" sldId="2147483655"/>
          </pc:sldLayoutMkLst>
        </pc:sldLayoutChg>
        <pc:sldLayoutChg chg="addSp delSp modSp mod">
          <pc:chgData name="Williams, Darla" userId="5c71d710-c729-4b2a-894f-5c263e3d17e0" providerId="ADAL" clId="{07E02A05-BBFE-2149-A99D-48D874F26569}" dt="2024-09-12T15:20:29.019" v="250" actId="121"/>
          <pc:sldLayoutMkLst>
            <pc:docMk/>
            <pc:sldMasterMk cId="3047552151" sldId="2147483652"/>
            <pc:sldLayoutMk cId="2043602260" sldId="2147483657"/>
          </pc:sldLayoutMkLst>
          <pc:spChg chg="mod">
            <ac:chgData name="Williams, Darla" userId="5c71d710-c729-4b2a-894f-5c263e3d17e0" providerId="ADAL" clId="{07E02A05-BBFE-2149-A99D-48D874F26569}" dt="2024-09-12T15:20:29.019" v="250" actId="121"/>
            <ac:spMkLst>
              <pc:docMk/>
              <pc:sldMasterMk cId="3047552151" sldId="2147483652"/>
              <pc:sldLayoutMk cId="2043602260" sldId="2147483657"/>
              <ac:spMk id="6" creationId="{BB676755-0E40-6F4B-AD9C-FFCD5A442711}"/>
            </ac:spMkLst>
          </pc:spChg>
        </pc:sldLayoutChg>
        <pc:sldLayoutChg chg="addSp delSp modSp mod">
          <pc:chgData name="Williams, Darla" userId="5c71d710-c729-4b2a-894f-5c263e3d17e0" providerId="ADAL" clId="{07E02A05-BBFE-2149-A99D-48D874F26569}" dt="2024-09-10T20:26:20.363" v="127"/>
          <pc:sldLayoutMkLst>
            <pc:docMk/>
            <pc:sldMasterMk cId="3047552151" sldId="2147483652"/>
            <pc:sldLayoutMk cId="2017893501" sldId="2147483658"/>
          </pc:sldLayoutMkLst>
        </pc:sldLayoutChg>
        <pc:sldLayoutChg chg="addSp delSp modSp mod">
          <pc:chgData name="Williams, Darla" userId="5c71d710-c729-4b2a-894f-5c263e3d17e0" providerId="ADAL" clId="{07E02A05-BBFE-2149-A99D-48D874F26569}" dt="2024-09-10T20:27:29.715" v="137"/>
          <pc:sldLayoutMkLst>
            <pc:docMk/>
            <pc:sldMasterMk cId="3047552151" sldId="2147483652"/>
            <pc:sldLayoutMk cId="4157617585" sldId="2147483659"/>
          </pc:sldLayoutMkLst>
        </pc:sldLayoutChg>
        <pc:sldLayoutChg chg="addSp delSp modSp mod">
          <pc:chgData name="Williams, Darla" userId="5c71d710-c729-4b2a-894f-5c263e3d17e0" providerId="ADAL" clId="{07E02A05-BBFE-2149-A99D-48D874F26569}" dt="2024-09-10T20:29:03.248" v="152" actId="1076"/>
          <pc:sldLayoutMkLst>
            <pc:docMk/>
            <pc:sldMasterMk cId="3047552151" sldId="2147483652"/>
            <pc:sldLayoutMk cId="1547374053" sldId="2147483661"/>
          </pc:sldLayoutMkLst>
        </pc:sldLayoutChg>
        <pc:sldLayoutChg chg="addSp delSp modSp mod">
          <pc:chgData name="Williams, Darla" userId="5c71d710-c729-4b2a-894f-5c263e3d17e0" providerId="ADAL" clId="{07E02A05-BBFE-2149-A99D-48D874F26569}" dt="2024-09-10T20:27:36.334" v="139"/>
          <pc:sldLayoutMkLst>
            <pc:docMk/>
            <pc:sldMasterMk cId="3047552151" sldId="2147483652"/>
            <pc:sldLayoutMk cId="3851500709" sldId="2147483666"/>
          </pc:sldLayoutMkLst>
        </pc:sldLayoutChg>
        <pc:sldLayoutChg chg="addSp delSp modSp mod">
          <pc:chgData name="Williams, Darla" userId="5c71d710-c729-4b2a-894f-5c263e3d17e0" providerId="ADAL" clId="{07E02A05-BBFE-2149-A99D-48D874F26569}" dt="2024-09-10T20:29:15.933" v="154"/>
          <pc:sldLayoutMkLst>
            <pc:docMk/>
            <pc:sldMasterMk cId="3047552151" sldId="2147483652"/>
            <pc:sldLayoutMk cId="3223455428" sldId="2147483668"/>
          </pc:sldLayoutMkLst>
        </pc:sldLayoutChg>
        <pc:sldLayoutChg chg="addSp delSp modSp mod">
          <pc:chgData name="Williams, Darla" userId="5c71d710-c729-4b2a-894f-5c263e3d17e0" providerId="ADAL" clId="{07E02A05-BBFE-2149-A99D-48D874F26569}" dt="2024-09-10T20:29:26.099" v="156"/>
          <pc:sldLayoutMkLst>
            <pc:docMk/>
            <pc:sldMasterMk cId="3047552151" sldId="2147483652"/>
            <pc:sldLayoutMk cId="1262519829" sldId="2147483670"/>
          </pc:sldLayoutMkLst>
        </pc:sldLayoutChg>
        <pc:sldLayoutChg chg="addSp delSp modSp mod">
          <pc:chgData name="Williams, Darla" userId="5c71d710-c729-4b2a-894f-5c263e3d17e0" providerId="ADAL" clId="{07E02A05-BBFE-2149-A99D-48D874F26569}" dt="2024-09-10T20:27:40.827" v="141"/>
          <pc:sldLayoutMkLst>
            <pc:docMk/>
            <pc:sldMasterMk cId="3047552151" sldId="2147483652"/>
            <pc:sldLayoutMk cId="2842248307" sldId="2147483671"/>
          </pc:sldLayoutMkLst>
        </pc:sldLayoutChg>
        <pc:sldLayoutChg chg="addSp delSp modSp mod">
          <pc:chgData name="Williams, Darla" userId="5c71d710-c729-4b2a-894f-5c263e3d17e0" providerId="ADAL" clId="{07E02A05-BBFE-2149-A99D-48D874F26569}" dt="2024-09-10T20:34:12.265" v="194" actId="166"/>
          <pc:sldLayoutMkLst>
            <pc:docMk/>
            <pc:sldMasterMk cId="3047552151" sldId="2147483652"/>
            <pc:sldLayoutMk cId="4040930919" sldId="2147483675"/>
          </pc:sldLayoutMkLst>
        </pc:sldLayoutChg>
        <pc:sldLayoutChg chg="addSp delSp modSp mod">
          <pc:chgData name="Williams, Darla" userId="5c71d710-c729-4b2a-894f-5c263e3d17e0" providerId="ADAL" clId="{07E02A05-BBFE-2149-A99D-48D874F26569}" dt="2024-09-10T20:26:49.164" v="130"/>
          <pc:sldLayoutMkLst>
            <pc:docMk/>
            <pc:sldMasterMk cId="3047552151" sldId="2147483652"/>
            <pc:sldLayoutMk cId="51372197" sldId="2147483678"/>
          </pc:sldLayoutMkLst>
        </pc:sldLayoutChg>
        <pc:sldLayoutChg chg="addSp delSp modSp mod">
          <pc:chgData name="Williams, Darla" userId="5c71d710-c729-4b2a-894f-5c263e3d17e0" providerId="ADAL" clId="{07E02A05-BBFE-2149-A99D-48D874F26569}" dt="2024-09-10T20:28:19.237" v="147"/>
          <pc:sldLayoutMkLst>
            <pc:docMk/>
            <pc:sldMasterMk cId="3047552151" sldId="2147483652"/>
            <pc:sldLayoutMk cId="1401012805" sldId="2147483679"/>
          </pc:sldLayoutMkLst>
        </pc:sldLayoutChg>
        <pc:sldLayoutChg chg="addSp delSp modSp mod">
          <pc:chgData name="Williams, Darla" userId="5c71d710-c729-4b2a-894f-5c263e3d17e0" providerId="ADAL" clId="{07E02A05-BBFE-2149-A99D-48D874F26569}" dt="2024-09-10T20:26:56.086" v="132"/>
          <pc:sldLayoutMkLst>
            <pc:docMk/>
            <pc:sldMasterMk cId="3047552151" sldId="2147483652"/>
            <pc:sldLayoutMk cId="1064379133" sldId="2147483681"/>
          </pc:sldLayoutMkLst>
        </pc:sldLayoutChg>
        <pc:sldLayoutChg chg="addSp delSp modSp mod">
          <pc:chgData name="Williams, Darla" userId="5c71d710-c729-4b2a-894f-5c263e3d17e0" providerId="ADAL" clId="{07E02A05-BBFE-2149-A99D-48D874F26569}" dt="2024-09-10T20:30:13.802" v="166"/>
          <pc:sldLayoutMkLst>
            <pc:docMk/>
            <pc:sldMasterMk cId="3047552151" sldId="2147483652"/>
            <pc:sldLayoutMk cId="2105272072" sldId="2147483684"/>
          </pc:sldLayoutMkLst>
        </pc:sldLayoutChg>
        <pc:sldLayoutChg chg="addSp delSp modSp mod">
          <pc:chgData name="Williams, Darla" userId="5c71d710-c729-4b2a-894f-5c263e3d17e0" providerId="ADAL" clId="{07E02A05-BBFE-2149-A99D-48D874F26569}" dt="2024-09-10T20:27:12.783" v="135" actId="166"/>
          <pc:sldLayoutMkLst>
            <pc:docMk/>
            <pc:sldMasterMk cId="3047552151" sldId="2147483652"/>
            <pc:sldLayoutMk cId="1137495652" sldId="2147483685"/>
          </pc:sldLayoutMkLst>
        </pc:sldLayoutChg>
        <pc:sldLayoutChg chg="addSp delSp modSp mod">
          <pc:chgData name="Williams, Darla" userId="5c71d710-c729-4b2a-894f-5c263e3d17e0" providerId="ADAL" clId="{07E02A05-BBFE-2149-A99D-48D874F26569}" dt="2024-09-10T20:30:33.672" v="170" actId="166"/>
          <pc:sldLayoutMkLst>
            <pc:docMk/>
            <pc:sldMasterMk cId="3047552151" sldId="2147483652"/>
            <pc:sldLayoutMk cId="210481471" sldId="2147483686"/>
          </pc:sldLayoutMkLst>
        </pc:sldLayoutChg>
        <pc:sldLayoutChg chg="addSp delSp modSp mod">
          <pc:chgData name="Williams, Darla" userId="5c71d710-c729-4b2a-894f-5c263e3d17e0" providerId="ADAL" clId="{07E02A05-BBFE-2149-A99D-48D874F26569}" dt="2024-09-12T15:21:23.150" v="252" actId="121"/>
          <pc:sldLayoutMkLst>
            <pc:docMk/>
            <pc:sldMasterMk cId="3047552151" sldId="2147483652"/>
            <pc:sldLayoutMk cId="2392630801" sldId="2147483689"/>
          </pc:sldLayoutMkLst>
          <pc:spChg chg="mod">
            <ac:chgData name="Williams, Darla" userId="5c71d710-c729-4b2a-894f-5c263e3d17e0" providerId="ADAL" clId="{07E02A05-BBFE-2149-A99D-48D874F26569}" dt="2024-09-12T15:21:23.150" v="252" actId="121"/>
            <ac:spMkLst>
              <pc:docMk/>
              <pc:sldMasterMk cId="3047552151" sldId="2147483652"/>
              <pc:sldLayoutMk cId="2392630801" sldId="2147483689"/>
              <ac:spMk id="10" creationId="{00000000-0000-0000-0000-000000000000}"/>
            </ac:spMkLst>
          </pc:spChg>
        </pc:sldLayoutChg>
        <pc:sldLayoutChg chg="addSp delSp modSp mod">
          <pc:chgData name="Williams, Darla" userId="5c71d710-c729-4b2a-894f-5c263e3d17e0" providerId="ADAL" clId="{07E02A05-BBFE-2149-A99D-48D874F26569}" dt="2024-09-12T15:19:16.102" v="241" actId="478"/>
          <pc:sldLayoutMkLst>
            <pc:docMk/>
            <pc:sldMasterMk cId="3047552151" sldId="2147483652"/>
            <pc:sldLayoutMk cId="3117060889" sldId="2147483690"/>
          </pc:sldLayoutMkLst>
          <pc:picChg chg="mod">
            <ac:chgData name="Williams, Darla" userId="5c71d710-c729-4b2a-894f-5c263e3d17e0" providerId="ADAL" clId="{07E02A05-BBFE-2149-A99D-48D874F26569}" dt="2024-09-12T15:19:10.474" v="239" actId="1076"/>
            <ac:picMkLst>
              <pc:docMk/>
              <pc:sldMasterMk cId="3047552151" sldId="2147483652"/>
              <pc:sldLayoutMk cId="3117060889" sldId="2147483690"/>
              <ac:picMk id="5" creationId="{07425D5A-747E-BA01-319E-32F66C7AF3AA}"/>
            </ac:picMkLst>
          </pc:picChg>
          <pc:picChg chg="mod">
            <ac:chgData name="Williams, Darla" userId="5c71d710-c729-4b2a-894f-5c263e3d17e0" providerId="ADAL" clId="{07E02A05-BBFE-2149-A99D-48D874F26569}" dt="2024-09-12T15:18:54.216" v="234" actId="1076"/>
            <ac:picMkLst>
              <pc:docMk/>
              <pc:sldMasterMk cId="3047552151" sldId="2147483652"/>
              <pc:sldLayoutMk cId="3117060889" sldId="2147483690"/>
              <ac:picMk id="12" creationId="{12D11D67-505B-95ED-7993-EA6C59FBEC72}"/>
            </ac:picMkLst>
          </pc:picChg>
          <pc:picChg chg="add del mod">
            <ac:chgData name="Williams, Darla" userId="5c71d710-c729-4b2a-894f-5c263e3d17e0" providerId="ADAL" clId="{07E02A05-BBFE-2149-A99D-48D874F26569}" dt="2024-09-12T15:19:11.047" v="240" actId="1076"/>
            <ac:picMkLst>
              <pc:docMk/>
              <pc:sldMasterMk cId="3047552151" sldId="2147483652"/>
              <pc:sldLayoutMk cId="3117060889" sldId="2147483690"/>
              <ac:picMk id="16" creationId="{ABAB4904-94FE-CBC4-787E-51B1E4F1E9CF}"/>
            </ac:picMkLst>
          </pc:picChg>
        </pc:sldLayoutChg>
        <pc:sldLayoutChg chg="addSp delSp modSp mod">
          <pc:chgData name="Williams, Darla" userId="5c71d710-c729-4b2a-894f-5c263e3d17e0" providerId="ADAL" clId="{07E02A05-BBFE-2149-A99D-48D874F26569}" dt="2024-09-12T15:22:28.235" v="268" actId="121"/>
          <pc:sldLayoutMkLst>
            <pc:docMk/>
            <pc:sldMasterMk cId="3047552151" sldId="2147483652"/>
            <pc:sldLayoutMk cId="3980924822" sldId="2147483691"/>
          </pc:sldLayoutMkLst>
          <pc:spChg chg="mod">
            <ac:chgData name="Williams, Darla" userId="5c71d710-c729-4b2a-894f-5c263e3d17e0" providerId="ADAL" clId="{07E02A05-BBFE-2149-A99D-48D874F26569}" dt="2024-09-12T15:22:28.235" v="268" actId="121"/>
            <ac:spMkLst>
              <pc:docMk/>
              <pc:sldMasterMk cId="3047552151" sldId="2147483652"/>
              <pc:sldLayoutMk cId="3980924822" sldId="2147483691"/>
              <ac:spMk id="7" creationId="{00000000-0000-0000-0000-000000000000}"/>
            </ac:spMkLst>
          </pc:spChg>
        </pc:sldLayoutChg>
        <pc:sldLayoutChg chg="modSp">
          <pc:chgData name="Williams, Darla" userId="5c71d710-c729-4b2a-894f-5c263e3d17e0" providerId="ADAL" clId="{07E02A05-BBFE-2149-A99D-48D874F26569}" dt="2024-09-12T15:22:35.019" v="270" actId="121"/>
          <pc:sldLayoutMkLst>
            <pc:docMk/>
            <pc:sldMasterMk cId="3047552151" sldId="2147483652"/>
            <pc:sldLayoutMk cId="638030282" sldId="2147483692"/>
          </pc:sldLayoutMkLst>
          <pc:spChg chg="mod">
            <ac:chgData name="Williams, Darla" userId="5c71d710-c729-4b2a-894f-5c263e3d17e0" providerId="ADAL" clId="{07E02A05-BBFE-2149-A99D-48D874F26569}" dt="2024-09-12T15:22:35.019" v="270" actId="121"/>
            <ac:spMkLst>
              <pc:docMk/>
              <pc:sldMasterMk cId="3047552151" sldId="2147483652"/>
              <pc:sldLayoutMk cId="638030282" sldId="2147483692"/>
              <ac:spMk id="8" creationId="{00000000-0000-0000-0000-000000000000}"/>
            </ac:spMkLst>
          </pc:spChg>
        </pc:sldLayoutChg>
        <pc:sldLayoutChg chg="addSp delSp modSp mod">
          <pc:chgData name="Williams, Darla" userId="5c71d710-c729-4b2a-894f-5c263e3d17e0" providerId="ADAL" clId="{07E02A05-BBFE-2149-A99D-48D874F26569}" dt="2024-09-12T15:21:37.004" v="254" actId="121"/>
          <pc:sldLayoutMkLst>
            <pc:docMk/>
            <pc:sldMasterMk cId="3047552151" sldId="2147483652"/>
            <pc:sldLayoutMk cId="383460157" sldId="2147483694"/>
          </pc:sldLayoutMkLst>
          <pc:spChg chg="mod">
            <ac:chgData name="Williams, Darla" userId="5c71d710-c729-4b2a-894f-5c263e3d17e0" providerId="ADAL" clId="{07E02A05-BBFE-2149-A99D-48D874F26569}" dt="2024-09-12T15:21:37.004" v="254" actId="121"/>
            <ac:spMkLst>
              <pc:docMk/>
              <pc:sldMasterMk cId="3047552151" sldId="2147483652"/>
              <pc:sldLayoutMk cId="383460157" sldId="2147483694"/>
              <ac:spMk id="11" creationId="{00000000-0000-0000-0000-000000000000}"/>
            </ac:spMkLst>
          </pc:spChg>
        </pc:sldLayoutChg>
        <pc:sldLayoutChg chg="addSp delSp modSp mod">
          <pc:chgData name="Williams, Darla" userId="5c71d710-c729-4b2a-894f-5c263e3d17e0" providerId="ADAL" clId="{07E02A05-BBFE-2149-A99D-48D874F26569}" dt="2024-09-12T15:22:21.081" v="266" actId="121"/>
          <pc:sldLayoutMkLst>
            <pc:docMk/>
            <pc:sldMasterMk cId="3047552151" sldId="2147483652"/>
            <pc:sldLayoutMk cId="1909083057" sldId="2147483695"/>
          </pc:sldLayoutMkLst>
          <pc:spChg chg="mod">
            <ac:chgData name="Williams, Darla" userId="5c71d710-c729-4b2a-894f-5c263e3d17e0" providerId="ADAL" clId="{07E02A05-BBFE-2149-A99D-48D874F26569}" dt="2024-09-12T15:22:21.081" v="266" actId="121"/>
            <ac:spMkLst>
              <pc:docMk/>
              <pc:sldMasterMk cId="3047552151" sldId="2147483652"/>
              <pc:sldLayoutMk cId="1909083057" sldId="2147483695"/>
              <ac:spMk id="14" creationId="{00000000-0000-0000-0000-000000000000}"/>
            </ac:spMkLst>
          </pc:spChg>
        </pc:sldLayoutChg>
        <pc:sldLayoutChg chg="modSp">
          <pc:chgData name="Williams, Darla" userId="5c71d710-c729-4b2a-894f-5c263e3d17e0" providerId="ADAL" clId="{07E02A05-BBFE-2149-A99D-48D874F26569}" dt="2024-09-12T15:21:44.083" v="256" actId="121"/>
          <pc:sldLayoutMkLst>
            <pc:docMk/>
            <pc:sldMasterMk cId="3047552151" sldId="2147483652"/>
            <pc:sldLayoutMk cId="708777237" sldId="2147483696"/>
          </pc:sldLayoutMkLst>
          <pc:spChg chg="mod">
            <ac:chgData name="Williams, Darla" userId="5c71d710-c729-4b2a-894f-5c263e3d17e0" providerId="ADAL" clId="{07E02A05-BBFE-2149-A99D-48D874F26569}" dt="2024-09-12T15:21:44.083" v="256" actId="121"/>
            <ac:spMkLst>
              <pc:docMk/>
              <pc:sldMasterMk cId="3047552151" sldId="2147483652"/>
              <pc:sldLayoutMk cId="708777237" sldId="2147483696"/>
              <ac:spMk id="14" creationId="{00000000-0000-0000-0000-000000000000}"/>
            </ac:spMkLst>
          </pc:spChg>
        </pc:sldLayoutChg>
        <pc:sldLayoutChg chg="addSp delSp modSp mod">
          <pc:chgData name="Williams, Darla" userId="5c71d710-c729-4b2a-894f-5c263e3d17e0" providerId="ADAL" clId="{07E02A05-BBFE-2149-A99D-48D874F26569}" dt="2024-09-12T15:19:21.434" v="242" actId="478"/>
          <pc:sldLayoutMkLst>
            <pc:docMk/>
            <pc:sldMasterMk cId="3047552151" sldId="2147483652"/>
            <pc:sldLayoutMk cId="775451161" sldId="2147483697"/>
          </pc:sldLayoutMkLst>
        </pc:sldLayoutChg>
        <pc:sldLayoutChg chg="addSp delSp modSp mod">
          <pc:chgData name="Williams, Darla" userId="5c71d710-c729-4b2a-894f-5c263e3d17e0" providerId="ADAL" clId="{07E02A05-BBFE-2149-A99D-48D874F26569}" dt="2024-09-12T15:19:37.689" v="243" actId="478"/>
          <pc:sldLayoutMkLst>
            <pc:docMk/>
            <pc:sldMasterMk cId="3047552151" sldId="2147483652"/>
            <pc:sldLayoutMk cId="4012740271" sldId="2147483698"/>
          </pc:sldLayoutMkLst>
        </pc:sldLayoutChg>
        <pc:sldLayoutChg chg="addSp delSp modSp mod">
          <pc:chgData name="Williams, Darla" userId="5c71d710-c729-4b2a-894f-5c263e3d17e0" providerId="ADAL" clId="{07E02A05-BBFE-2149-A99D-48D874F26569}" dt="2024-09-12T15:19:46.551" v="244" actId="478"/>
          <pc:sldLayoutMkLst>
            <pc:docMk/>
            <pc:sldMasterMk cId="3047552151" sldId="2147483652"/>
            <pc:sldLayoutMk cId="1753853027" sldId="2147483699"/>
          </pc:sldLayoutMkLst>
        </pc:sldLayoutChg>
        <pc:sldLayoutChg chg="modSp">
          <pc:chgData name="Williams, Darla" userId="5c71d710-c729-4b2a-894f-5c263e3d17e0" providerId="ADAL" clId="{07E02A05-BBFE-2149-A99D-48D874F26569}" dt="2024-09-12T15:22:13.120" v="264" actId="255"/>
          <pc:sldLayoutMkLst>
            <pc:docMk/>
            <pc:sldMasterMk cId="3047552151" sldId="2147483652"/>
            <pc:sldLayoutMk cId="1322716711" sldId="2147483700"/>
          </pc:sldLayoutMkLst>
          <pc:spChg chg="mod">
            <ac:chgData name="Williams, Darla" userId="5c71d710-c729-4b2a-894f-5c263e3d17e0" providerId="ADAL" clId="{07E02A05-BBFE-2149-A99D-48D874F26569}" dt="2024-09-12T15:22:13.120" v="264" actId="255"/>
            <ac:spMkLst>
              <pc:docMk/>
              <pc:sldMasterMk cId="3047552151" sldId="2147483652"/>
              <pc:sldLayoutMk cId="1322716711" sldId="2147483700"/>
              <ac:spMk id="14" creationId="{00000000-0000-0000-0000-000000000000}"/>
            </ac:spMkLst>
          </pc:spChg>
        </pc:sldLayoutChg>
        <pc:sldLayoutChg chg="addSp delSp modSp mod">
          <pc:chgData name="Williams, Darla" userId="5c71d710-c729-4b2a-894f-5c263e3d17e0" providerId="ADAL" clId="{07E02A05-BBFE-2149-A99D-48D874F26569}" dt="2024-09-12T15:22:06.065" v="262" actId="255"/>
          <pc:sldLayoutMkLst>
            <pc:docMk/>
            <pc:sldMasterMk cId="3047552151" sldId="2147483652"/>
            <pc:sldLayoutMk cId="784285039" sldId="2147483701"/>
          </pc:sldLayoutMkLst>
          <pc:spChg chg="mod">
            <ac:chgData name="Williams, Darla" userId="5c71d710-c729-4b2a-894f-5c263e3d17e0" providerId="ADAL" clId="{07E02A05-BBFE-2149-A99D-48D874F26569}" dt="2024-09-12T15:22:06.065" v="262" actId="255"/>
            <ac:spMkLst>
              <pc:docMk/>
              <pc:sldMasterMk cId="3047552151" sldId="2147483652"/>
              <pc:sldLayoutMk cId="784285039" sldId="2147483701"/>
              <ac:spMk id="14" creationId="{00000000-0000-0000-0000-000000000000}"/>
            </ac:spMkLst>
          </pc:spChg>
        </pc:sldLayoutChg>
        <pc:sldLayoutChg chg="addSp delSp modSp mod">
          <pc:chgData name="Williams, Darla" userId="5c71d710-c729-4b2a-894f-5c263e3d17e0" providerId="ADAL" clId="{07E02A05-BBFE-2149-A99D-48D874F26569}" dt="2024-09-12T15:21:52.144" v="258" actId="255"/>
          <pc:sldLayoutMkLst>
            <pc:docMk/>
            <pc:sldMasterMk cId="3047552151" sldId="2147483652"/>
            <pc:sldLayoutMk cId="2548628941" sldId="2147483702"/>
          </pc:sldLayoutMkLst>
          <pc:spChg chg="mod">
            <ac:chgData name="Williams, Darla" userId="5c71d710-c729-4b2a-894f-5c263e3d17e0" providerId="ADAL" clId="{07E02A05-BBFE-2149-A99D-48D874F26569}" dt="2024-09-12T15:21:52.144" v="258" actId="255"/>
            <ac:spMkLst>
              <pc:docMk/>
              <pc:sldMasterMk cId="3047552151" sldId="2147483652"/>
              <pc:sldLayoutMk cId="2548628941" sldId="2147483702"/>
              <ac:spMk id="14" creationId="{00000000-0000-0000-0000-000000000000}"/>
            </ac:spMkLst>
          </pc:spChg>
        </pc:sldLayoutChg>
        <pc:sldLayoutChg chg="addSp delSp modSp mod">
          <pc:chgData name="Williams, Darla" userId="5c71d710-c729-4b2a-894f-5c263e3d17e0" providerId="ADAL" clId="{07E02A05-BBFE-2149-A99D-48D874F26569}" dt="2024-09-12T15:21:58.798" v="260" actId="121"/>
          <pc:sldLayoutMkLst>
            <pc:docMk/>
            <pc:sldMasterMk cId="3047552151" sldId="2147483652"/>
            <pc:sldLayoutMk cId="3580545706" sldId="2147483703"/>
          </pc:sldLayoutMkLst>
          <pc:spChg chg="mod">
            <ac:chgData name="Williams, Darla" userId="5c71d710-c729-4b2a-894f-5c263e3d17e0" providerId="ADAL" clId="{07E02A05-BBFE-2149-A99D-48D874F26569}" dt="2024-09-12T15:21:58.798" v="260" actId="121"/>
            <ac:spMkLst>
              <pc:docMk/>
              <pc:sldMasterMk cId="3047552151" sldId="2147483652"/>
              <pc:sldLayoutMk cId="3580545706" sldId="2147483703"/>
              <ac:spMk id="14"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5.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6.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7.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0</c:v>
                </c:pt>
                <c:pt idx="1">
                  <c:v>2.5</c:v>
                </c:pt>
                <c:pt idx="2">
                  <c:v>3.5</c:v>
                </c:pt>
                <c:pt idx="3">
                  <c:v>4.5</c:v>
                </c:pt>
              </c:numCache>
            </c:numRef>
          </c:val>
          <c:smooth val="0"/>
          <c:extLst>
            <c:ext xmlns:c16="http://schemas.microsoft.com/office/drawing/2014/chart" uri="{C3380CC4-5D6E-409C-BE32-E72D297353CC}">
              <c16:uniqueId val="{00000000-9F2E-DA41-9AF6-6978BE8C5326}"/>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1</c:v>
                </c:pt>
                <c:pt idx="2">
                  <c:v>1.8</c:v>
                </c:pt>
                <c:pt idx="3">
                  <c:v>2.8</c:v>
                </c:pt>
              </c:numCache>
            </c:numRef>
          </c:val>
          <c:smooth val="0"/>
          <c:extLst>
            <c:ext xmlns:c16="http://schemas.microsoft.com/office/drawing/2014/chart" uri="{C3380CC4-5D6E-409C-BE32-E72D297353CC}">
              <c16:uniqueId val="{00000001-9F2E-DA41-9AF6-6978BE8C5326}"/>
            </c:ext>
          </c:extLst>
        </c:ser>
        <c:ser>
          <c:idx val="2"/>
          <c:order val="2"/>
          <c:tx>
            <c:strRef>
              <c:f>Sheet1!$D$1</c:f>
              <c:strCache>
                <c:ptCount val="1"/>
                <c:pt idx="0">
                  <c:v>Series 3</c:v>
                </c:pt>
              </c:strCache>
            </c:strRef>
          </c:tx>
          <c:spPr>
            <a:ln w="25400" cap="rnd">
              <a:solidFill>
                <a:schemeClr val="accent3"/>
              </a:solidFill>
              <a:round/>
              <a:headEnd w="lg" len="lg"/>
              <a:tailEnd w="lg" len="lg"/>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F2E-DA41-9AF6-6978BE8C5326}"/>
            </c:ext>
          </c:extLst>
        </c:ser>
        <c:dLbls>
          <c:showLegendKey val="0"/>
          <c:showVal val="0"/>
          <c:showCatName val="0"/>
          <c:showSerName val="0"/>
          <c:showPercent val="0"/>
          <c:showBubbleSize val="0"/>
        </c:dLbls>
        <c:marker val="1"/>
        <c:smooth val="0"/>
        <c:axId val="1002972048"/>
        <c:axId val="1002941344"/>
      </c:lineChart>
      <c:catAx>
        <c:axId val="100297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1002941344"/>
        <c:crosses val="autoZero"/>
        <c:auto val="1"/>
        <c:lblAlgn val="ctr"/>
        <c:lblOffset val="100"/>
        <c:noMultiLvlLbl val="0"/>
      </c:catAx>
      <c:valAx>
        <c:axId val="1002941344"/>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1002972048"/>
        <c:crosses val="autoZero"/>
        <c:crossBetween val="between"/>
      </c:valAx>
      <c:spPr>
        <a:noFill/>
        <a:ln>
          <a:noFill/>
        </a:ln>
        <a:effectLst/>
      </c:spPr>
    </c:plotArea>
    <c:legend>
      <c:legendPos val="b"/>
      <c:layout>
        <c:manualLayout>
          <c:xMode val="edge"/>
          <c:yMode val="edge"/>
          <c:x val="0.254455245797505"/>
          <c:y val="2.1243812687281701E-2"/>
          <c:w val="0.51226160169504498"/>
          <c:h val="6.8462969619185104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50678609982880196"/>
          <c:y val="4.05827296519152E-2"/>
          <c:w val="0.464330658213021"/>
          <c:h val="0.91883454069616999"/>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rgbClr val="D064CE"/>
              </a:solidFill>
            </c:spPr>
            <c:extLst>
              <c:ext xmlns:c16="http://schemas.microsoft.com/office/drawing/2014/chart" uri="{C3380CC4-5D6E-409C-BE32-E72D297353CC}">
                <c16:uniqueId val="{00000001-C2B2-2D4B-BC05-E7411F26B3D7}"/>
              </c:ext>
            </c:extLst>
          </c:dPt>
          <c:dPt>
            <c:idx val="1"/>
            <c:invertIfNegative val="0"/>
            <c:bubble3D val="0"/>
            <c:spPr>
              <a:solidFill>
                <a:srgbClr val="55C1E9"/>
              </a:solidFill>
            </c:spPr>
            <c:extLst>
              <c:ext xmlns:c16="http://schemas.microsoft.com/office/drawing/2014/chart" uri="{C3380CC4-5D6E-409C-BE32-E72D297353CC}">
                <c16:uniqueId val="{00000003-C2B2-2D4B-BC05-E7411F26B3D7}"/>
              </c:ext>
            </c:extLst>
          </c:dPt>
          <c:dPt>
            <c:idx val="2"/>
            <c:invertIfNegative val="0"/>
            <c:bubble3D val="0"/>
            <c:spPr>
              <a:solidFill>
                <a:srgbClr val="1E22AA"/>
              </a:solidFill>
            </c:spPr>
            <c:extLst>
              <c:ext xmlns:c16="http://schemas.microsoft.com/office/drawing/2014/chart" uri="{C3380CC4-5D6E-409C-BE32-E72D297353CC}">
                <c16:uniqueId val="{00000005-C2B2-2D4B-BC05-E7411F26B3D7}"/>
              </c:ext>
            </c:extLst>
          </c:dPt>
          <c:dPt>
            <c:idx val="3"/>
            <c:invertIfNegative val="0"/>
            <c:bubble3D val="0"/>
            <c:spPr>
              <a:solidFill>
                <a:srgbClr val="FFC72C"/>
              </a:solidFill>
            </c:spPr>
            <c:extLst>
              <c:ext xmlns:c16="http://schemas.microsoft.com/office/drawing/2014/chart" uri="{C3380CC4-5D6E-409C-BE32-E72D297353CC}">
                <c16:uniqueId val="{00000007-C2B2-2D4B-BC05-E7411F26B3D7}"/>
              </c:ext>
            </c:extLst>
          </c:dPt>
          <c:dPt>
            <c:idx val="4"/>
            <c:invertIfNegative val="0"/>
            <c:bubble3D val="0"/>
            <c:spPr>
              <a:solidFill>
                <a:srgbClr val="55C1E9"/>
              </a:solidFill>
            </c:spPr>
            <c:extLst>
              <c:ext xmlns:c16="http://schemas.microsoft.com/office/drawing/2014/chart" uri="{C3380CC4-5D6E-409C-BE32-E72D297353CC}">
                <c16:uniqueId val="{00000009-C2B2-2D4B-BC05-E7411F26B3D7}"/>
              </c:ext>
            </c:extLst>
          </c:dPt>
          <c:dPt>
            <c:idx val="5"/>
            <c:invertIfNegative val="0"/>
            <c:bubble3D val="0"/>
            <c:spPr>
              <a:solidFill>
                <a:srgbClr val="FF5959"/>
              </a:solidFill>
            </c:spPr>
            <c:extLst>
              <c:ext xmlns:c16="http://schemas.microsoft.com/office/drawing/2014/chart" uri="{C3380CC4-5D6E-409C-BE32-E72D297353CC}">
                <c16:uniqueId val="{0000000B-C2B2-2D4B-BC05-E7411F26B3D7}"/>
              </c:ext>
            </c:extLst>
          </c:dPt>
          <c:dPt>
            <c:idx val="6"/>
            <c:invertIfNegative val="0"/>
            <c:bubble3D val="0"/>
            <c:spPr>
              <a:solidFill>
                <a:schemeClr val="accent3"/>
              </a:solidFill>
            </c:spPr>
            <c:extLst>
              <c:ext xmlns:c16="http://schemas.microsoft.com/office/drawing/2014/chart" uri="{C3380CC4-5D6E-409C-BE32-E72D297353CC}">
                <c16:uniqueId val="{0000000D-C2B2-2D4B-BC05-E7411F26B3D7}"/>
              </c:ext>
            </c:extLst>
          </c:dPt>
          <c:dPt>
            <c:idx val="7"/>
            <c:invertIfNegative val="0"/>
            <c:bubble3D val="0"/>
            <c:spPr>
              <a:solidFill>
                <a:srgbClr val="A5A5A5"/>
              </a:solidFill>
            </c:spPr>
            <c:extLst>
              <c:ext xmlns:c16="http://schemas.microsoft.com/office/drawing/2014/chart" uri="{C3380CC4-5D6E-409C-BE32-E72D297353CC}">
                <c16:uniqueId val="{0000000F-C2B2-2D4B-BC05-E7411F26B3D7}"/>
              </c:ext>
            </c:extLst>
          </c:dPt>
          <c:dPt>
            <c:idx val="8"/>
            <c:invertIfNegative val="0"/>
            <c:bubble3D val="0"/>
            <c:spPr>
              <a:solidFill>
                <a:srgbClr val="A5A5A5"/>
              </a:solidFill>
            </c:spPr>
            <c:extLst>
              <c:ext xmlns:c16="http://schemas.microsoft.com/office/drawing/2014/chart" uri="{C3380CC4-5D6E-409C-BE32-E72D297353CC}">
                <c16:uniqueId val="{00000011-C2B2-2D4B-BC05-E7411F26B3D7}"/>
              </c:ext>
            </c:extLst>
          </c:dPt>
          <c:dPt>
            <c:idx val="9"/>
            <c:invertIfNegative val="0"/>
            <c:bubble3D val="0"/>
            <c:spPr>
              <a:solidFill>
                <a:srgbClr val="A5A5A5"/>
              </a:solidFill>
            </c:spPr>
            <c:extLst>
              <c:ext xmlns:c16="http://schemas.microsoft.com/office/drawing/2014/chart" uri="{C3380CC4-5D6E-409C-BE32-E72D297353CC}">
                <c16:uniqueId val="{00000013-C2B2-2D4B-BC05-E7411F26B3D7}"/>
              </c:ext>
            </c:extLst>
          </c:dPt>
          <c:dLbls>
            <c:spPr>
              <a:noFill/>
              <a:ln>
                <a:noFill/>
              </a:ln>
              <a:effectLst/>
            </c:spPr>
            <c:txPr>
              <a:bodyPr wrap="square" lIns="38100" tIns="19050" rIns="38100" bIns="19050" anchor="ctr">
                <a:spAutoFit/>
              </a:bodyPr>
              <a:lstStyle/>
              <a:p>
                <a:pPr>
                  <a:defRPr b="0" i="1">
                    <a:solidFill>
                      <a:srgbClr val="1E22AA"/>
                    </a:solidFill>
                    <a:latin typeface="Prometo Medium" panose="020B0604030203060203" pitchFamily="34"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Lorem ipsum dolor sit amet, consectetur adipiscing elit. </c:v>
                </c:pt>
                <c:pt idx="1">
                  <c:v>Lorem ipsum dolor sit amet, consectetur  </c:v>
                </c:pt>
                <c:pt idx="2">
                  <c:v>Lorem ipsum dolor sit amet</c:v>
                </c:pt>
                <c:pt idx="3">
                  <c:v>Lorem ipsum dolor sit amet, consectetur adipiscing elit. </c:v>
                </c:pt>
                <c:pt idx="4">
                  <c:v>Lorem ipsum dolor sit amet, consectetur.</c:v>
                </c:pt>
                <c:pt idx="5">
                  <c:v>Lorem ipsum dolor sit amet, consectetur adipiscing elit. </c:v>
                </c:pt>
              </c:strCache>
            </c:strRef>
          </c:cat>
          <c:val>
            <c:numRef>
              <c:f>Sheet1!$B$2:$B$7</c:f>
              <c:numCache>
                <c:formatCode>0%</c:formatCode>
                <c:ptCount val="6"/>
                <c:pt idx="0">
                  <c:v>0.66</c:v>
                </c:pt>
                <c:pt idx="1">
                  <c:v>0.59</c:v>
                </c:pt>
                <c:pt idx="2">
                  <c:v>0.56999999999999995</c:v>
                </c:pt>
                <c:pt idx="3">
                  <c:v>0.47</c:v>
                </c:pt>
                <c:pt idx="4">
                  <c:v>0.38</c:v>
                </c:pt>
                <c:pt idx="5">
                  <c:v>0.36</c:v>
                </c:pt>
              </c:numCache>
            </c:numRef>
          </c:val>
          <c:extLst>
            <c:ext xmlns:c16="http://schemas.microsoft.com/office/drawing/2014/chart" uri="{C3380CC4-5D6E-409C-BE32-E72D297353CC}">
              <c16:uniqueId val="{00000014-C2B2-2D4B-BC05-E7411F26B3D7}"/>
            </c:ext>
          </c:extLst>
        </c:ser>
        <c:dLbls>
          <c:showLegendKey val="0"/>
          <c:showVal val="0"/>
          <c:showCatName val="0"/>
          <c:showSerName val="0"/>
          <c:showPercent val="0"/>
          <c:showBubbleSize val="0"/>
        </c:dLbls>
        <c:gapWidth val="70"/>
        <c:axId val="-2134712024"/>
        <c:axId val="-2134715448"/>
      </c:barChart>
      <c:catAx>
        <c:axId val="-2134712024"/>
        <c:scaling>
          <c:orientation val="maxMin"/>
        </c:scaling>
        <c:delete val="0"/>
        <c:axPos val="l"/>
        <c:numFmt formatCode="General" sourceLinked="0"/>
        <c:majorTickMark val="none"/>
        <c:minorTickMark val="none"/>
        <c:tickLblPos val="nextTo"/>
        <c:spPr>
          <a:ln w="19050" cmpd="sng">
            <a:noFill/>
          </a:ln>
        </c:spPr>
        <c:txPr>
          <a:bodyPr/>
          <a:lstStyle/>
          <a:p>
            <a:pPr algn="r">
              <a:defRPr sz="1200">
                <a:solidFill>
                  <a:srgbClr val="333333"/>
                </a:solidFill>
                <a:latin typeface="Century Gothic" panose="020B0502020202020204" pitchFamily="34" charset="0"/>
              </a:defRPr>
            </a:pPr>
            <a:endParaRPr lang="en-US"/>
          </a:p>
        </c:txPr>
        <c:crossAx val="-2134715448"/>
        <c:crosses val="autoZero"/>
        <c:auto val="1"/>
        <c:lblAlgn val="ctr"/>
        <c:lblOffset val="100"/>
        <c:noMultiLvlLbl val="0"/>
      </c:catAx>
      <c:valAx>
        <c:axId val="-2134715448"/>
        <c:scaling>
          <c:orientation val="minMax"/>
        </c:scaling>
        <c:delete val="1"/>
        <c:axPos val="t"/>
        <c:numFmt formatCode="0%" sourceLinked="1"/>
        <c:majorTickMark val="out"/>
        <c:minorTickMark val="none"/>
        <c:tickLblPos val="nextTo"/>
        <c:crossAx val="-2134712024"/>
        <c:crosses val="autoZero"/>
        <c:crossBetween val="between"/>
      </c:valAx>
    </c:plotArea>
    <c:plotVisOnly val="1"/>
    <c:dispBlanksAs val="gap"/>
    <c:showDLblsOverMax val="0"/>
  </c:chart>
  <c:txPr>
    <a:bodyPr/>
    <a:lstStyle/>
    <a:p>
      <a:pPr>
        <a:defRPr sz="1400">
          <a:solidFill>
            <a:schemeClr val="accent3">
              <a:lumMod val="50000"/>
            </a:schemeClr>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barChart>
        <c:barDir val="col"/>
        <c:grouping val="stacked"/>
        <c:varyColors val="0"/>
        <c:ser>
          <c:idx val="0"/>
          <c:order val="0"/>
          <c:tx>
            <c:strRef>
              <c:f>Sheet1!$B$1</c:f>
              <c:strCache>
                <c:ptCount val="1"/>
                <c:pt idx="0">
                  <c:v>Excellent</c:v>
                </c:pt>
              </c:strCache>
            </c:strRef>
          </c:tx>
          <c:spPr>
            <a:solidFill>
              <a:srgbClr val="D064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Data Point 1</c:v>
                </c:pt>
                <c:pt idx="1">
                  <c:v>Data Point 2</c:v>
                </c:pt>
                <c:pt idx="2">
                  <c:v>Data Point 3</c:v>
                </c:pt>
                <c:pt idx="3">
                  <c:v>Data oint 4</c:v>
                </c:pt>
                <c:pt idx="4">
                  <c:v>Data Point 5</c:v>
                </c:pt>
                <c:pt idx="5">
                  <c:v>Data Point 6 and so on and so forth</c:v>
                </c:pt>
              </c:strCache>
            </c:strRef>
          </c:cat>
          <c:val>
            <c:numRef>
              <c:f>Sheet1!$B$2:$B$7</c:f>
              <c:numCache>
                <c:formatCode>0%</c:formatCode>
                <c:ptCount val="6"/>
                <c:pt idx="0">
                  <c:v>0.24</c:v>
                </c:pt>
                <c:pt idx="1">
                  <c:v>0.23</c:v>
                </c:pt>
                <c:pt idx="2">
                  <c:v>0.14000000000000001</c:v>
                </c:pt>
                <c:pt idx="3">
                  <c:v>0.21</c:v>
                </c:pt>
                <c:pt idx="4">
                  <c:v>0.14000000000000001</c:v>
                </c:pt>
                <c:pt idx="5">
                  <c:v>0.09</c:v>
                </c:pt>
              </c:numCache>
            </c:numRef>
          </c:val>
          <c:extLst>
            <c:ext xmlns:c16="http://schemas.microsoft.com/office/drawing/2014/chart" uri="{C3380CC4-5D6E-409C-BE32-E72D297353CC}">
              <c16:uniqueId val="{00000000-5D7C-BA4F-8B4E-5E8900BBCB12}"/>
            </c:ext>
          </c:extLst>
        </c:ser>
        <c:ser>
          <c:idx val="1"/>
          <c:order val="1"/>
          <c:tx>
            <c:strRef>
              <c:f>Sheet1!$C$1</c:f>
              <c:strCache>
                <c:ptCount val="1"/>
                <c:pt idx="0">
                  <c:v>Very Good</c:v>
                </c:pt>
              </c:strCache>
            </c:strRef>
          </c:tx>
          <c:spPr>
            <a:solidFill>
              <a:srgbClr val="55C1E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Data Point 1</c:v>
                </c:pt>
                <c:pt idx="1">
                  <c:v>Data Point 2</c:v>
                </c:pt>
                <c:pt idx="2">
                  <c:v>Data Point 3</c:v>
                </c:pt>
                <c:pt idx="3">
                  <c:v>Data oint 4</c:v>
                </c:pt>
                <c:pt idx="4">
                  <c:v>Data Point 5</c:v>
                </c:pt>
                <c:pt idx="5">
                  <c:v>Data Point 6 and so on and so forth</c:v>
                </c:pt>
              </c:strCache>
            </c:strRef>
          </c:cat>
          <c:val>
            <c:numRef>
              <c:f>Sheet1!$C$2:$C$7</c:f>
              <c:numCache>
                <c:formatCode>0%</c:formatCode>
                <c:ptCount val="6"/>
                <c:pt idx="0">
                  <c:v>0.36</c:v>
                </c:pt>
                <c:pt idx="1">
                  <c:v>0.34</c:v>
                </c:pt>
                <c:pt idx="2">
                  <c:v>0.36</c:v>
                </c:pt>
                <c:pt idx="3">
                  <c:v>0.26</c:v>
                </c:pt>
                <c:pt idx="4">
                  <c:v>0.27</c:v>
                </c:pt>
                <c:pt idx="5">
                  <c:v>0.28000000000000003</c:v>
                </c:pt>
              </c:numCache>
            </c:numRef>
          </c:val>
          <c:extLst>
            <c:ext xmlns:c16="http://schemas.microsoft.com/office/drawing/2014/chart" uri="{C3380CC4-5D6E-409C-BE32-E72D297353CC}">
              <c16:uniqueId val="{00000001-5D7C-BA4F-8B4E-5E8900BBCB12}"/>
            </c:ext>
          </c:extLst>
        </c:ser>
        <c:ser>
          <c:idx val="2"/>
          <c:order val="2"/>
          <c:tx>
            <c:strRef>
              <c:f>Sheet1!$D$1</c:f>
              <c:strCache>
                <c:ptCount val="1"/>
                <c:pt idx="0">
                  <c:v>Excellent or Very Good</c:v>
                </c:pt>
              </c:strCache>
            </c:strRef>
          </c:tx>
          <c:spPr>
            <a:solidFill>
              <a:srgbClr val="1E22AA"/>
            </a:solidFill>
            <a:ln w="25400">
              <a:noFill/>
              <a:headEnd w="lg" len="lg"/>
              <a:tailEnd w="lg" len="lg"/>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Data Point 1</c:v>
                </c:pt>
                <c:pt idx="1">
                  <c:v>Data Point 2</c:v>
                </c:pt>
                <c:pt idx="2">
                  <c:v>Data Point 3</c:v>
                </c:pt>
                <c:pt idx="3">
                  <c:v>Data oint 4</c:v>
                </c:pt>
                <c:pt idx="4">
                  <c:v>Data Point 5</c:v>
                </c:pt>
                <c:pt idx="5">
                  <c:v>Data Point 6 and so on and so forth</c:v>
                </c:pt>
              </c:strCache>
            </c:strRef>
          </c:cat>
          <c:val>
            <c:numRef>
              <c:f>Sheet1!$D$2:$D$7</c:f>
              <c:numCache>
                <c:formatCode>General</c:formatCode>
                <c:ptCount val="6"/>
              </c:numCache>
            </c:numRef>
          </c:val>
          <c:extLst>
            <c:ext xmlns:c16="http://schemas.microsoft.com/office/drawing/2014/chart" uri="{C3380CC4-5D6E-409C-BE32-E72D297353CC}">
              <c16:uniqueId val="{00000002-5D7C-BA4F-8B4E-5E8900BBCB12}"/>
            </c:ext>
          </c:extLst>
        </c:ser>
        <c:dLbls>
          <c:showLegendKey val="0"/>
          <c:showVal val="0"/>
          <c:showCatName val="0"/>
          <c:showSerName val="0"/>
          <c:showPercent val="0"/>
          <c:showBubbleSize val="0"/>
        </c:dLbls>
        <c:gapWidth val="150"/>
        <c:overlap val="100"/>
        <c:axId val="1002438656"/>
        <c:axId val="1002849760"/>
      </c:barChart>
      <c:catAx>
        <c:axId val="100243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1002849760"/>
        <c:crosses val="autoZero"/>
        <c:auto val="1"/>
        <c:lblAlgn val="ctr"/>
        <c:lblOffset val="100"/>
        <c:noMultiLvlLbl val="0"/>
      </c:catAx>
      <c:valAx>
        <c:axId val="1002849760"/>
        <c:scaling>
          <c:orientation val="minMax"/>
        </c:scaling>
        <c:delete val="1"/>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crossAx val="1002438656"/>
        <c:crosses val="autoZero"/>
        <c:crossBetween val="between"/>
      </c:valAx>
      <c:spPr>
        <a:noFill/>
        <a:ln>
          <a:noFill/>
        </a:ln>
        <a:effectLst/>
      </c:spPr>
    </c:plotArea>
    <c:legend>
      <c:legendPos val="b"/>
      <c:layout>
        <c:manualLayout>
          <c:xMode val="edge"/>
          <c:yMode val="edge"/>
          <c:x val="0.254455245797505"/>
          <c:y val="2.1243812687281701E-2"/>
          <c:w val="0.44301678781658699"/>
          <c:h val="5.715512688801899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34043252334"/>
          <c:y val="3.1641440518007803E-2"/>
          <c:w val="0.77371084092167397"/>
          <c:h val="0.91347390706407605"/>
        </c:manualLayout>
      </c:layout>
      <c:doughnutChart>
        <c:varyColors val="1"/>
        <c:ser>
          <c:idx val="0"/>
          <c:order val="0"/>
          <c:tx>
            <c:strRef>
              <c:f>Sheet1!$B$1</c:f>
              <c:strCache>
                <c:ptCount val="1"/>
                <c:pt idx="0">
                  <c:v>Sales</c:v>
                </c:pt>
              </c:strCache>
            </c:strRef>
          </c:tx>
          <c:spPr>
            <a:ln>
              <a:noFill/>
            </a:ln>
          </c:spPr>
          <c:dPt>
            <c:idx val="0"/>
            <c:bubble3D val="0"/>
            <c:spPr>
              <a:solidFill>
                <a:srgbClr val="D064CE"/>
              </a:solidFill>
              <a:ln>
                <a:noFill/>
              </a:ln>
            </c:spPr>
            <c:extLst>
              <c:ext xmlns:c16="http://schemas.microsoft.com/office/drawing/2014/chart" uri="{C3380CC4-5D6E-409C-BE32-E72D297353CC}">
                <c16:uniqueId val="{00000001-FE86-7042-9BF9-3826EA803C3B}"/>
              </c:ext>
            </c:extLst>
          </c:dPt>
          <c:dPt>
            <c:idx val="1"/>
            <c:bubble3D val="0"/>
            <c:explosion val="1"/>
            <c:spPr>
              <a:solidFill>
                <a:sysClr val="window" lastClr="FFFFFF">
                  <a:lumMod val="95000"/>
                </a:sysClr>
              </a:solidFill>
              <a:ln>
                <a:noFill/>
              </a:ln>
            </c:spPr>
            <c:extLst>
              <c:ext xmlns:c16="http://schemas.microsoft.com/office/drawing/2014/chart" uri="{C3380CC4-5D6E-409C-BE32-E72D297353CC}">
                <c16:uniqueId val="{00000003-FE86-7042-9BF9-3826EA803C3B}"/>
              </c:ext>
            </c:extLst>
          </c:dPt>
          <c:dPt>
            <c:idx val="2"/>
            <c:bubble3D val="0"/>
            <c:spPr>
              <a:solidFill>
                <a:srgbClr val="ED7D31">
                  <a:lumMod val="60000"/>
                  <a:lumOff val="40000"/>
                </a:srgbClr>
              </a:solidFill>
              <a:ln>
                <a:noFill/>
              </a:ln>
            </c:spPr>
            <c:extLst>
              <c:ext xmlns:c16="http://schemas.microsoft.com/office/drawing/2014/chart" uri="{C3380CC4-5D6E-409C-BE32-E72D297353CC}">
                <c16:uniqueId val="{00000005-FE86-7042-9BF9-3826EA803C3B}"/>
              </c:ext>
            </c:extLst>
          </c:dPt>
          <c:dPt>
            <c:idx val="3"/>
            <c:bubble3D val="0"/>
            <c:spPr>
              <a:solidFill>
                <a:srgbClr val="ED7D31">
                  <a:lumMod val="40000"/>
                  <a:lumOff val="60000"/>
                </a:srgbClr>
              </a:solidFill>
              <a:ln>
                <a:noFill/>
              </a:ln>
            </c:spPr>
            <c:extLst>
              <c:ext xmlns:c16="http://schemas.microsoft.com/office/drawing/2014/chart" uri="{C3380CC4-5D6E-409C-BE32-E72D297353CC}">
                <c16:uniqueId val="{00000007-FE86-7042-9BF9-3826EA803C3B}"/>
              </c:ext>
            </c:extLst>
          </c:dPt>
          <c:dPt>
            <c:idx val="4"/>
            <c:bubble3D val="0"/>
            <c:spPr>
              <a:solidFill>
                <a:srgbClr val="4472C4">
                  <a:lumMod val="75000"/>
                </a:srgbClr>
              </a:solidFill>
              <a:ln>
                <a:noFill/>
              </a:ln>
            </c:spPr>
            <c:extLst>
              <c:ext xmlns:c16="http://schemas.microsoft.com/office/drawing/2014/chart" uri="{C3380CC4-5D6E-409C-BE32-E72D297353CC}">
                <c16:uniqueId val="{00000009-FE86-7042-9BF9-3826EA803C3B}"/>
              </c:ext>
            </c:extLst>
          </c:dPt>
          <c:dPt>
            <c:idx val="5"/>
            <c:bubble3D val="0"/>
            <c:spPr>
              <a:solidFill>
                <a:srgbClr val="4472C4">
                  <a:lumMod val="50000"/>
                </a:srgbClr>
              </a:solidFill>
              <a:ln>
                <a:noFill/>
              </a:ln>
            </c:spPr>
            <c:extLst>
              <c:ext xmlns:c16="http://schemas.microsoft.com/office/drawing/2014/chart" uri="{C3380CC4-5D6E-409C-BE32-E72D297353CC}">
                <c16:uniqueId val="{0000000B-FE86-7042-9BF9-3826EA803C3B}"/>
              </c:ext>
            </c:extLst>
          </c:dPt>
          <c:dLbls>
            <c:delete val="1"/>
          </c:dLbls>
          <c:cat>
            <c:strRef>
              <c:f>Sheet1!$A$2:$A$4</c:f>
              <c:strCache>
                <c:ptCount val="2"/>
                <c:pt idx="0">
                  <c:v>Critical</c:v>
                </c:pt>
                <c:pt idx="1">
                  <c:v>Very important</c:v>
                </c:pt>
              </c:strCache>
            </c:strRef>
          </c:cat>
          <c:val>
            <c:numRef>
              <c:f>Sheet1!$B$2:$B$4</c:f>
              <c:numCache>
                <c:formatCode>0%</c:formatCode>
                <c:ptCount val="3"/>
                <c:pt idx="0">
                  <c:v>0.79</c:v>
                </c:pt>
                <c:pt idx="1">
                  <c:v>0.21</c:v>
                </c:pt>
              </c:numCache>
            </c:numRef>
          </c:val>
          <c:extLst>
            <c:ext xmlns:c16="http://schemas.microsoft.com/office/drawing/2014/chart" uri="{C3380CC4-5D6E-409C-BE32-E72D297353CC}">
              <c16:uniqueId val="{0000000C-FE86-7042-9BF9-3826EA803C3B}"/>
            </c:ext>
          </c:extLst>
        </c:ser>
        <c:dLbls>
          <c:showLegendKey val="0"/>
          <c:showVal val="0"/>
          <c:showCatName val="0"/>
          <c:showSerName val="0"/>
          <c:showPercent val="1"/>
          <c:showBubbleSize val="0"/>
          <c:showLeaderLines val="1"/>
        </c:dLbls>
        <c:firstSliceAng val="180"/>
        <c:holeSize val="66"/>
      </c:doughnutChart>
    </c:plotArea>
    <c:plotVisOnly val="1"/>
    <c:dispBlanksAs val="gap"/>
    <c:showDLblsOverMax val="0"/>
  </c:chart>
  <c:txPr>
    <a:bodyPr/>
    <a:lstStyle/>
    <a:p>
      <a:pPr>
        <a:defRPr sz="12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34043252334"/>
          <c:y val="3.1641440518007803E-2"/>
          <c:w val="0.77371084092167397"/>
          <c:h val="0.91347390706407605"/>
        </c:manualLayout>
      </c:layout>
      <c:doughnutChart>
        <c:varyColors val="1"/>
        <c:ser>
          <c:idx val="0"/>
          <c:order val="0"/>
          <c:tx>
            <c:strRef>
              <c:f>Sheet1!$B$1</c:f>
              <c:strCache>
                <c:ptCount val="1"/>
                <c:pt idx="0">
                  <c:v>Sales</c:v>
                </c:pt>
              </c:strCache>
            </c:strRef>
          </c:tx>
          <c:spPr>
            <a:ln>
              <a:noFill/>
            </a:ln>
          </c:spPr>
          <c:dPt>
            <c:idx val="0"/>
            <c:bubble3D val="0"/>
            <c:spPr>
              <a:solidFill>
                <a:srgbClr val="55C1E9"/>
              </a:solidFill>
              <a:ln>
                <a:noFill/>
              </a:ln>
            </c:spPr>
            <c:extLst>
              <c:ext xmlns:c16="http://schemas.microsoft.com/office/drawing/2014/chart" uri="{C3380CC4-5D6E-409C-BE32-E72D297353CC}">
                <c16:uniqueId val="{00000001-672F-0F43-8E31-B7C48D36F676}"/>
              </c:ext>
            </c:extLst>
          </c:dPt>
          <c:dPt>
            <c:idx val="1"/>
            <c:bubble3D val="0"/>
            <c:explosion val="1"/>
            <c:spPr>
              <a:solidFill>
                <a:sysClr val="window" lastClr="FFFFFF">
                  <a:lumMod val="95000"/>
                </a:sysClr>
              </a:solidFill>
              <a:ln>
                <a:noFill/>
              </a:ln>
            </c:spPr>
            <c:extLst>
              <c:ext xmlns:c16="http://schemas.microsoft.com/office/drawing/2014/chart" uri="{C3380CC4-5D6E-409C-BE32-E72D297353CC}">
                <c16:uniqueId val="{00000003-672F-0F43-8E31-B7C48D36F676}"/>
              </c:ext>
            </c:extLst>
          </c:dPt>
          <c:dPt>
            <c:idx val="2"/>
            <c:bubble3D val="0"/>
            <c:spPr>
              <a:solidFill>
                <a:srgbClr val="ED7D31">
                  <a:lumMod val="60000"/>
                  <a:lumOff val="40000"/>
                </a:srgbClr>
              </a:solidFill>
              <a:ln>
                <a:noFill/>
              </a:ln>
            </c:spPr>
            <c:extLst>
              <c:ext xmlns:c16="http://schemas.microsoft.com/office/drawing/2014/chart" uri="{C3380CC4-5D6E-409C-BE32-E72D297353CC}">
                <c16:uniqueId val="{00000005-672F-0F43-8E31-B7C48D36F676}"/>
              </c:ext>
            </c:extLst>
          </c:dPt>
          <c:dPt>
            <c:idx val="3"/>
            <c:bubble3D val="0"/>
            <c:spPr>
              <a:solidFill>
                <a:srgbClr val="ED7D31">
                  <a:lumMod val="40000"/>
                  <a:lumOff val="60000"/>
                </a:srgbClr>
              </a:solidFill>
              <a:ln>
                <a:noFill/>
              </a:ln>
            </c:spPr>
            <c:extLst>
              <c:ext xmlns:c16="http://schemas.microsoft.com/office/drawing/2014/chart" uri="{C3380CC4-5D6E-409C-BE32-E72D297353CC}">
                <c16:uniqueId val="{00000007-672F-0F43-8E31-B7C48D36F676}"/>
              </c:ext>
            </c:extLst>
          </c:dPt>
          <c:dPt>
            <c:idx val="4"/>
            <c:bubble3D val="0"/>
            <c:spPr>
              <a:solidFill>
                <a:srgbClr val="4472C4">
                  <a:lumMod val="75000"/>
                </a:srgbClr>
              </a:solidFill>
              <a:ln>
                <a:noFill/>
              </a:ln>
            </c:spPr>
            <c:extLst>
              <c:ext xmlns:c16="http://schemas.microsoft.com/office/drawing/2014/chart" uri="{C3380CC4-5D6E-409C-BE32-E72D297353CC}">
                <c16:uniqueId val="{00000009-672F-0F43-8E31-B7C48D36F676}"/>
              </c:ext>
            </c:extLst>
          </c:dPt>
          <c:dPt>
            <c:idx val="5"/>
            <c:bubble3D val="0"/>
            <c:spPr>
              <a:solidFill>
                <a:srgbClr val="4472C4">
                  <a:lumMod val="50000"/>
                </a:srgbClr>
              </a:solidFill>
              <a:ln>
                <a:noFill/>
              </a:ln>
            </c:spPr>
            <c:extLst>
              <c:ext xmlns:c16="http://schemas.microsoft.com/office/drawing/2014/chart" uri="{C3380CC4-5D6E-409C-BE32-E72D297353CC}">
                <c16:uniqueId val="{0000000B-672F-0F43-8E31-B7C48D36F676}"/>
              </c:ext>
            </c:extLst>
          </c:dPt>
          <c:dLbls>
            <c:delete val="1"/>
          </c:dLbls>
          <c:cat>
            <c:strRef>
              <c:f>Sheet1!$A$2:$A$4</c:f>
              <c:strCache>
                <c:ptCount val="2"/>
                <c:pt idx="0">
                  <c:v>Critical</c:v>
                </c:pt>
                <c:pt idx="1">
                  <c:v>Very important</c:v>
                </c:pt>
              </c:strCache>
            </c:strRef>
          </c:cat>
          <c:val>
            <c:numRef>
              <c:f>Sheet1!$B$2:$B$4</c:f>
              <c:numCache>
                <c:formatCode>0%</c:formatCode>
                <c:ptCount val="3"/>
                <c:pt idx="0">
                  <c:v>0.79</c:v>
                </c:pt>
                <c:pt idx="1">
                  <c:v>0.21</c:v>
                </c:pt>
              </c:numCache>
            </c:numRef>
          </c:val>
          <c:extLst>
            <c:ext xmlns:c16="http://schemas.microsoft.com/office/drawing/2014/chart" uri="{C3380CC4-5D6E-409C-BE32-E72D297353CC}">
              <c16:uniqueId val="{0000000C-672F-0F43-8E31-B7C48D36F676}"/>
            </c:ext>
          </c:extLst>
        </c:ser>
        <c:dLbls>
          <c:showLegendKey val="0"/>
          <c:showVal val="0"/>
          <c:showCatName val="0"/>
          <c:showSerName val="0"/>
          <c:showPercent val="1"/>
          <c:showBubbleSize val="0"/>
          <c:showLeaderLines val="1"/>
        </c:dLbls>
        <c:firstSliceAng val="180"/>
        <c:holeSize val="66"/>
      </c:doughnutChart>
    </c:plotArea>
    <c:plotVisOnly val="1"/>
    <c:dispBlanksAs val="gap"/>
    <c:showDLblsOverMax val="0"/>
  </c:chart>
  <c:txPr>
    <a:bodyPr/>
    <a:lstStyle/>
    <a:p>
      <a:pPr>
        <a:defRPr sz="12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34043252334"/>
          <c:y val="3.1641440518007803E-2"/>
          <c:w val="0.77371084092167397"/>
          <c:h val="0.91347390706407605"/>
        </c:manualLayout>
      </c:layout>
      <c:doughnutChart>
        <c:varyColors val="1"/>
        <c:ser>
          <c:idx val="0"/>
          <c:order val="0"/>
          <c:tx>
            <c:strRef>
              <c:f>Sheet1!$B$1</c:f>
              <c:strCache>
                <c:ptCount val="1"/>
                <c:pt idx="0">
                  <c:v>Sales</c:v>
                </c:pt>
              </c:strCache>
            </c:strRef>
          </c:tx>
          <c:spPr>
            <a:ln>
              <a:noFill/>
            </a:ln>
          </c:spPr>
          <c:dPt>
            <c:idx val="0"/>
            <c:bubble3D val="0"/>
            <c:spPr>
              <a:solidFill>
                <a:srgbClr val="1E22AA"/>
              </a:solidFill>
              <a:ln>
                <a:noFill/>
              </a:ln>
            </c:spPr>
            <c:extLst>
              <c:ext xmlns:c16="http://schemas.microsoft.com/office/drawing/2014/chart" uri="{C3380CC4-5D6E-409C-BE32-E72D297353CC}">
                <c16:uniqueId val="{00000001-29FE-1847-9194-BDB807014340}"/>
              </c:ext>
            </c:extLst>
          </c:dPt>
          <c:dPt>
            <c:idx val="1"/>
            <c:bubble3D val="0"/>
            <c:explosion val="1"/>
            <c:spPr>
              <a:solidFill>
                <a:sysClr val="window" lastClr="FFFFFF">
                  <a:lumMod val="95000"/>
                </a:sysClr>
              </a:solidFill>
              <a:ln>
                <a:noFill/>
              </a:ln>
            </c:spPr>
            <c:extLst>
              <c:ext xmlns:c16="http://schemas.microsoft.com/office/drawing/2014/chart" uri="{C3380CC4-5D6E-409C-BE32-E72D297353CC}">
                <c16:uniqueId val="{00000003-29FE-1847-9194-BDB807014340}"/>
              </c:ext>
            </c:extLst>
          </c:dPt>
          <c:dPt>
            <c:idx val="2"/>
            <c:bubble3D val="0"/>
            <c:spPr>
              <a:solidFill>
                <a:srgbClr val="ED7D31">
                  <a:lumMod val="60000"/>
                  <a:lumOff val="40000"/>
                </a:srgbClr>
              </a:solidFill>
              <a:ln>
                <a:noFill/>
              </a:ln>
            </c:spPr>
            <c:extLst>
              <c:ext xmlns:c16="http://schemas.microsoft.com/office/drawing/2014/chart" uri="{C3380CC4-5D6E-409C-BE32-E72D297353CC}">
                <c16:uniqueId val="{00000005-29FE-1847-9194-BDB807014340}"/>
              </c:ext>
            </c:extLst>
          </c:dPt>
          <c:dPt>
            <c:idx val="3"/>
            <c:bubble3D val="0"/>
            <c:spPr>
              <a:solidFill>
                <a:srgbClr val="ED7D31">
                  <a:lumMod val="40000"/>
                  <a:lumOff val="60000"/>
                </a:srgbClr>
              </a:solidFill>
              <a:ln>
                <a:noFill/>
              </a:ln>
            </c:spPr>
            <c:extLst>
              <c:ext xmlns:c16="http://schemas.microsoft.com/office/drawing/2014/chart" uri="{C3380CC4-5D6E-409C-BE32-E72D297353CC}">
                <c16:uniqueId val="{00000007-29FE-1847-9194-BDB807014340}"/>
              </c:ext>
            </c:extLst>
          </c:dPt>
          <c:dPt>
            <c:idx val="4"/>
            <c:bubble3D val="0"/>
            <c:spPr>
              <a:solidFill>
                <a:srgbClr val="4472C4">
                  <a:lumMod val="75000"/>
                </a:srgbClr>
              </a:solidFill>
              <a:ln>
                <a:noFill/>
              </a:ln>
            </c:spPr>
            <c:extLst>
              <c:ext xmlns:c16="http://schemas.microsoft.com/office/drawing/2014/chart" uri="{C3380CC4-5D6E-409C-BE32-E72D297353CC}">
                <c16:uniqueId val="{00000009-29FE-1847-9194-BDB807014340}"/>
              </c:ext>
            </c:extLst>
          </c:dPt>
          <c:dPt>
            <c:idx val="5"/>
            <c:bubble3D val="0"/>
            <c:spPr>
              <a:solidFill>
                <a:srgbClr val="4472C4">
                  <a:lumMod val="50000"/>
                </a:srgbClr>
              </a:solidFill>
              <a:ln>
                <a:noFill/>
              </a:ln>
            </c:spPr>
            <c:extLst>
              <c:ext xmlns:c16="http://schemas.microsoft.com/office/drawing/2014/chart" uri="{C3380CC4-5D6E-409C-BE32-E72D297353CC}">
                <c16:uniqueId val="{0000000B-29FE-1847-9194-BDB807014340}"/>
              </c:ext>
            </c:extLst>
          </c:dPt>
          <c:dLbls>
            <c:delete val="1"/>
          </c:dLbls>
          <c:cat>
            <c:strRef>
              <c:f>Sheet1!$A$2:$A$4</c:f>
              <c:strCache>
                <c:ptCount val="2"/>
                <c:pt idx="0">
                  <c:v>Critical</c:v>
                </c:pt>
                <c:pt idx="1">
                  <c:v>Very important</c:v>
                </c:pt>
              </c:strCache>
            </c:strRef>
          </c:cat>
          <c:val>
            <c:numRef>
              <c:f>Sheet1!$B$2:$B$4</c:f>
              <c:numCache>
                <c:formatCode>0%</c:formatCode>
                <c:ptCount val="3"/>
                <c:pt idx="0">
                  <c:v>0.2</c:v>
                </c:pt>
                <c:pt idx="1">
                  <c:v>0.8</c:v>
                </c:pt>
              </c:numCache>
            </c:numRef>
          </c:val>
          <c:extLst>
            <c:ext xmlns:c16="http://schemas.microsoft.com/office/drawing/2014/chart" uri="{C3380CC4-5D6E-409C-BE32-E72D297353CC}">
              <c16:uniqueId val="{0000000C-29FE-1847-9194-BDB807014340}"/>
            </c:ext>
          </c:extLst>
        </c:ser>
        <c:dLbls>
          <c:showLegendKey val="0"/>
          <c:showVal val="0"/>
          <c:showCatName val="0"/>
          <c:showSerName val="0"/>
          <c:showPercent val="1"/>
          <c:showBubbleSize val="0"/>
          <c:showLeaderLines val="1"/>
        </c:dLbls>
        <c:firstSliceAng val="180"/>
        <c:holeSize val="66"/>
      </c:doughnutChart>
    </c:plotArea>
    <c:plotVisOnly val="1"/>
    <c:dispBlanksAs val="gap"/>
    <c:showDLblsOverMax val="0"/>
  </c:chart>
  <c:txPr>
    <a:bodyPr/>
    <a:lstStyle/>
    <a:p>
      <a:pPr>
        <a:defRPr sz="12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34043252334"/>
          <c:y val="3.1641440518007803E-2"/>
          <c:w val="0.77371084092167397"/>
          <c:h val="0.91347390706407605"/>
        </c:manualLayout>
      </c:layout>
      <c:doughnutChart>
        <c:varyColors val="1"/>
        <c:ser>
          <c:idx val="0"/>
          <c:order val="0"/>
          <c:tx>
            <c:strRef>
              <c:f>Sheet1!$B$1</c:f>
              <c:strCache>
                <c:ptCount val="1"/>
                <c:pt idx="0">
                  <c:v>Sales</c:v>
                </c:pt>
              </c:strCache>
            </c:strRef>
          </c:tx>
          <c:spPr>
            <a:ln>
              <a:noFill/>
            </a:ln>
          </c:spPr>
          <c:dPt>
            <c:idx val="0"/>
            <c:bubble3D val="0"/>
            <c:spPr>
              <a:solidFill>
                <a:srgbClr val="FFC72C"/>
              </a:solidFill>
              <a:ln>
                <a:noFill/>
              </a:ln>
            </c:spPr>
            <c:extLst>
              <c:ext xmlns:c16="http://schemas.microsoft.com/office/drawing/2014/chart" uri="{C3380CC4-5D6E-409C-BE32-E72D297353CC}">
                <c16:uniqueId val="{00000001-5A4C-9945-A65B-EB3CDF35E950}"/>
              </c:ext>
            </c:extLst>
          </c:dPt>
          <c:dPt>
            <c:idx val="1"/>
            <c:bubble3D val="0"/>
            <c:spPr>
              <a:solidFill>
                <a:srgbClr val="1E22AA"/>
              </a:solidFill>
              <a:ln>
                <a:noFill/>
              </a:ln>
            </c:spPr>
            <c:extLst>
              <c:ext xmlns:c16="http://schemas.microsoft.com/office/drawing/2014/chart" uri="{C3380CC4-5D6E-409C-BE32-E72D297353CC}">
                <c16:uniqueId val="{00000003-5A4C-9945-A65B-EB3CDF35E950}"/>
              </c:ext>
            </c:extLst>
          </c:dPt>
          <c:dPt>
            <c:idx val="2"/>
            <c:bubble3D val="0"/>
            <c:spPr>
              <a:solidFill>
                <a:srgbClr val="55C1E9"/>
              </a:solidFill>
              <a:ln>
                <a:noFill/>
              </a:ln>
            </c:spPr>
            <c:extLst>
              <c:ext xmlns:c16="http://schemas.microsoft.com/office/drawing/2014/chart" uri="{C3380CC4-5D6E-409C-BE32-E72D297353CC}">
                <c16:uniqueId val="{00000005-5A4C-9945-A65B-EB3CDF35E950}"/>
              </c:ext>
            </c:extLst>
          </c:dPt>
          <c:dPt>
            <c:idx val="3"/>
            <c:bubble3D val="0"/>
            <c:spPr>
              <a:solidFill>
                <a:srgbClr val="D064CE"/>
              </a:solidFill>
              <a:ln>
                <a:noFill/>
              </a:ln>
            </c:spPr>
            <c:extLst>
              <c:ext xmlns:c16="http://schemas.microsoft.com/office/drawing/2014/chart" uri="{C3380CC4-5D6E-409C-BE32-E72D297353CC}">
                <c16:uniqueId val="{00000007-5A4C-9945-A65B-EB3CDF35E950}"/>
              </c:ext>
            </c:extLst>
          </c:dPt>
          <c:dPt>
            <c:idx val="4"/>
            <c:bubble3D val="0"/>
            <c:spPr>
              <a:solidFill>
                <a:srgbClr val="4472C4">
                  <a:lumMod val="75000"/>
                </a:srgbClr>
              </a:solidFill>
              <a:ln>
                <a:noFill/>
              </a:ln>
            </c:spPr>
            <c:extLst>
              <c:ext xmlns:c16="http://schemas.microsoft.com/office/drawing/2014/chart" uri="{C3380CC4-5D6E-409C-BE32-E72D297353CC}">
                <c16:uniqueId val="{00000009-5A4C-9945-A65B-EB3CDF35E950}"/>
              </c:ext>
            </c:extLst>
          </c:dPt>
          <c:dPt>
            <c:idx val="5"/>
            <c:bubble3D val="0"/>
            <c:spPr>
              <a:solidFill>
                <a:srgbClr val="4472C4">
                  <a:lumMod val="50000"/>
                </a:srgbClr>
              </a:solidFill>
              <a:ln>
                <a:noFill/>
              </a:ln>
            </c:spPr>
            <c:extLst>
              <c:ext xmlns:c16="http://schemas.microsoft.com/office/drawing/2014/chart" uri="{C3380CC4-5D6E-409C-BE32-E72D297353CC}">
                <c16:uniqueId val="{0000000B-5A4C-9945-A65B-EB3CDF35E950}"/>
              </c:ext>
            </c:extLst>
          </c:dPt>
          <c:dLbls>
            <c:delete val="1"/>
          </c:dLbls>
          <c:cat>
            <c:strRef>
              <c:f>Sheet1!$A$2:$A$6</c:f>
              <c:strCache>
                <c:ptCount val="4"/>
                <c:pt idx="0">
                  <c:v>Critical</c:v>
                </c:pt>
                <c:pt idx="1">
                  <c:v>Very important</c:v>
                </c:pt>
                <c:pt idx="2">
                  <c:v>XXX</c:v>
                </c:pt>
                <c:pt idx="3">
                  <c:v>XXXXX</c:v>
                </c:pt>
              </c:strCache>
            </c:strRef>
          </c:cat>
          <c:val>
            <c:numRef>
              <c:f>Sheet1!$B$2:$B$6</c:f>
              <c:numCache>
                <c:formatCode>0%</c:formatCode>
                <c:ptCount val="5"/>
                <c:pt idx="0">
                  <c:v>0.28999999999999998</c:v>
                </c:pt>
                <c:pt idx="1">
                  <c:v>0.47</c:v>
                </c:pt>
                <c:pt idx="2">
                  <c:v>0.19</c:v>
                </c:pt>
                <c:pt idx="3">
                  <c:v>0.06</c:v>
                </c:pt>
              </c:numCache>
            </c:numRef>
          </c:val>
          <c:extLst>
            <c:ext xmlns:c16="http://schemas.microsoft.com/office/drawing/2014/chart" uri="{C3380CC4-5D6E-409C-BE32-E72D297353CC}">
              <c16:uniqueId val="{0000000C-5A4C-9945-A65B-EB3CDF35E950}"/>
            </c:ext>
          </c:extLst>
        </c:ser>
        <c:dLbls>
          <c:showLegendKey val="0"/>
          <c:showVal val="0"/>
          <c:showCatName val="0"/>
          <c:showSerName val="0"/>
          <c:showPercent val="1"/>
          <c:showBubbleSize val="0"/>
          <c:showLeaderLines val="1"/>
        </c:dLbls>
        <c:firstSliceAng val="65"/>
        <c:holeSize val="70"/>
      </c:doughnutChart>
    </c:plotArea>
    <c:plotVisOnly val="1"/>
    <c:dispBlanksAs val="gap"/>
    <c:showDLblsOverMax val="0"/>
  </c:chart>
  <c:txPr>
    <a:bodyPr/>
    <a:lstStyle/>
    <a:p>
      <a:pPr>
        <a:defRPr sz="12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34043252334"/>
          <c:y val="3.1641440518007803E-2"/>
          <c:w val="0.77371084092167397"/>
          <c:h val="0.91347390706407605"/>
        </c:manualLayout>
      </c:layout>
      <c:doughnutChart>
        <c:varyColors val="1"/>
        <c:ser>
          <c:idx val="0"/>
          <c:order val="0"/>
          <c:tx>
            <c:strRef>
              <c:f>Sheet1!$B$1</c:f>
              <c:strCache>
                <c:ptCount val="1"/>
                <c:pt idx="0">
                  <c:v>Sales</c:v>
                </c:pt>
              </c:strCache>
            </c:strRef>
          </c:tx>
          <c:spPr>
            <a:ln>
              <a:noFill/>
            </a:ln>
          </c:spPr>
          <c:dPt>
            <c:idx val="0"/>
            <c:bubble3D val="0"/>
            <c:spPr>
              <a:solidFill>
                <a:srgbClr val="FFC72C"/>
              </a:solidFill>
              <a:ln>
                <a:noFill/>
              </a:ln>
            </c:spPr>
            <c:extLst>
              <c:ext xmlns:c16="http://schemas.microsoft.com/office/drawing/2014/chart" uri="{C3380CC4-5D6E-409C-BE32-E72D297353CC}">
                <c16:uniqueId val="{00000001-BFB1-F643-A1C7-367D669E0E1A}"/>
              </c:ext>
            </c:extLst>
          </c:dPt>
          <c:dPt>
            <c:idx val="1"/>
            <c:bubble3D val="0"/>
            <c:spPr>
              <a:solidFill>
                <a:srgbClr val="1E22AA"/>
              </a:solidFill>
              <a:ln>
                <a:noFill/>
              </a:ln>
            </c:spPr>
            <c:extLst>
              <c:ext xmlns:c16="http://schemas.microsoft.com/office/drawing/2014/chart" uri="{C3380CC4-5D6E-409C-BE32-E72D297353CC}">
                <c16:uniqueId val="{00000003-BFB1-F643-A1C7-367D669E0E1A}"/>
              </c:ext>
            </c:extLst>
          </c:dPt>
          <c:dPt>
            <c:idx val="2"/>
            <c:bubble3D val="0"/>
            <c:spPr>
              <a:solidFill>
                <a:srgbClr val="55C1E9"/>
              </a:solidFill>
              <a:ln>
                <a:noFill/>
              </a:ln>
            </c:spPr>
            <c:extLst>
              <c:ext xmlns:c16="http://schemas.microsoft.com/office/drawing/2014/chart" uri="{C3380CC4-5D6E-409C-BE32-E72D297353CC}">
                <c16:uniqueId val="{00000005-BFB1-F643-A1C7-367D669E0E1A}"/>
              </c:ext>
            </c:extLst>
          </c:dPt>
          <c:dPt>
            <c:idx val="3"/>
            <c:bubble3D val="0"/>
            <c:spPr>
              <a:solidFill>
                <a:srgbClr val="D064CE"/>
              </a:solidFill>
              <a:ln>
                <a:noFill/>
              </a:ln>
            </c:spPr>
            <c:extLst>
              <c:ext xmlns:c16="http://schemas.microsoft.com/office/drawing/2014/chart" uri="{C3380CC4-5D6E-409C-BE32-E72D297353CC}">
                <c16:uniqueId val="{00000007-BFB1-F643-A1C7-367D669E0E1A}"/>
              </c:ext>
            </c:extLst>
          </c:dPt>
          <c:dPt>
            <c:idx val="4"/>
            <c:bubble3D val="0"/>
            <c:spPr>
              <a:solidFill>
                <a:srgbClr val="4472C4">
                  <a:lumMod val="75000"/>
                </a:srgbClr>
              </a:solidFill>
              <a:ln>
                <a:noFill/>
              </a:ln>
            </c:spPr>
            <c:extLst>
              <c:ext xmlns:c16="http://schemas.microsoft.com/office/drawing/2014/chart" uri="{C3380CC4-5D6E-409C-BE32-E72D297353CC}">
                <c16:uniqueId val="{00000009-BFB1-F643-A1C7-367D669E0E1A}"/>
              </c:ext>
            </c:extLst>
          </c:dPt>
          <c:dPt>
            <c:idx val="5"/>
            <c:bubble3D val="0"/>
            <c:spPr>
              <a:solidFill>
                <a:srgbClr val="4472C4">
                  <a:lumMod val="50000"/>
                </a:srgbClr>
              </a:solidFill>
              <a:ln>
                <a:noFill/>
              </a:ln>
            </c:spPr>
            <c:extLst>
              <c:ext xmlns:c16="http://schemas.microsoft.com/office/drawing/2014/chart" uri="{C3380CC4-5D6E-409C-BE32-E72D297353CC}">
                <c16:uniqueId val="{0000000B-BFB1-F643-A1C7-367D669E0E1A}"/>
              </c:ext>
            </c:extLst>
          </c:dPt>
          <c:dLbls>
            <c:delete val="1"/>
          </c:dLbls>
          <c:cat>
            <c:strRef>
              <c:f>Sheet1!$A$2:$A$6</c:f>
              <c:strCache>
                <c:ptCount val="4"/>
                <c:pt idx="0">
                  <c:v>lorem ipsum</c:v>
                </c:pt>
                <c:pt idx="1">
                  <c:v>lorem ipsum</c:v>
                </c:pt>
                <c:pt idx="2">
                  <c:v>lorem ipsum</c:v>
                </c:pt>
                <c:pt idx="3">
                  <c:v>XXXXX</c:v>
                </c:pt>
              </c:strCache>
            </c:strRef>
          </c:cat>
          <c:val>
            <c:numRef>
              <c:f>Sheet1!$B$2:$B$6</c:f>
              <c:numCache>
                <c:formatCode>0%</c:formatCode>
                <c:ptCount val="5"/>
                <c:pt idx="0">
                  <c:v>0.21</c:v>
                </c:pt>
                <c:pt idx="1">
                  <c:v>0.53</c:v>
                </c:pt>
                <c:pt idx="2">
                  <c:v>0.17</c:v>
                </c:pt>
                <c:pt idx="3">
                  <c:v>0.09</c:v>
                </c:pt>
              </c:numCache>
            </c:numRef>
          </c:val>
          <c:extLst>
            <c:ext xmlns:c16="http://schemas.microsoft.com/office/drawing/2014/chart" uri="{C3380CC4-5D6E-409C-BE32-E72D297353CC}">
              <c16:uniqueId val="{0000000C-BFB1-F643-A1C7-367D669E0E1A}"/>
            </c:ext>
          </c:extLst>
        </c:ser>
        <c:dLbls>
          <c:showLegendKey val="0"/>
          <c:showVal val="0"/>
          <c:showCatName val="0"/>
          <c:showSerName val="0"/>
          <c:showPercent val="1"/>
          <c:showBubbleSize val="0"/>
          <c:showLeaderLines val="1"/>
        </c:dLbls>
        <c:firstSliceAng val="52"/>
        <c:holeSize val="70"/>
      </c:doughnutChart>
    </c:plotArea>
    <c:plotVisOnly val="1"/>
    <c:dispBlanksAs val="gap"/>
    <c:showDLblsOverMax val="0"/>
  </c:chart>
  <c:txPr>
    <a:bodyPr/>
    <a:lstStyle/>
    <a:p>
      <a:pPr>
        <a:defRPr sz="12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34043252334"/>
          <c:y val="3.1641440518007803E-2"/>
          <c:w val="0.77371084092167397"/>
          <c:h val="0.91347390706407605"/>
        </c:manualLayout>
      </c:layout>
      <c:doughnutChart>
        <c:varyColors val="1"/>
        <c:ser>
          <c:idx val="0"/>
          <c:order val="0"/>
          <c:tx>
            <c:strRef>
              <c:f>Sheet1!$B$1</c:f>
              <c:strCache>
                <c:ptCount val="1"/>
                <c:pt idx="0">
                  <c:v>Sales</c:v>
                </c:pt>
              </c:strCache>
            </c:strRef>
          </c:tx>
          <c:spPr>
            <a:ln>
              <a:noFill/>
            </a:ln>
          </c:spPr>
          <c:dPt>
            <c:idx val="0"/>
            <c:bubble3D val="0"/>
            <c:spPr>
              <a:solidFill>
                <a:srgbClr val="FFC72C"/>
              </a:solidFill>
              <a:ln>
                <a:noFill/>
              </a:ln>
            </c:spPr>
            <c:extLst>
              <c:ext xmlns:c16="http://schemas.microsoft.com/office/drawing/2014/chart" uri="{C3380CC4-5D6E-409C-BE32-E72D297353CC}">
                <c16:uniqueId val="{00000001-5E56-BE48-A816-40D299850ACE}"/>
              </c:ext>
            </c:extLst>
          </c:dPt>
          <c:dPt>
            <c:idx val="1"/>
            <c:bubble3D val="0"/>
            <c:spPr>
              <a:solidFill>
                <a:srgbClr val="1E22AA"/>
              </a:solidFill>
              <a:ln>
                <a:noFill/>
              </a:ln>
            </c:spPr>
            <c:extLst>
              <c:ext xmlns:c16="http://schemas.microsoft.com/office/drawing/2014/chart" uri="{C3380CC4-5D6E-409C-BE32-E72D297353CC}">
                <c16:uniqueId val="{00000003-5E56-BE48-A816-40D299850ACE}"/>
              </c:ext>
            </c:extLst>
          </c:dPt>
          <c:dPt>
            <c:idx val="2"/>
            <c:bubble3D val="0"/>
            <c:spPr>
              <a:solidFill>
                <a:srgbClr val="55C1E9"/>
              </a:solidFill>
              <a:ln>
                <a:noFill/>
              </a:ln>
            </c:spPr>
            <c:extLst>
              <c:ext xmlns:c16="http://schemas.microsoft.com/office/drawing/2014/chart" uri="{C3380CC4-5D6E-409C-BE32-E72D297353CC}">
                <c16:uniqueId val="{00000005-5E56-BE48-A816-40D299850ACE}"/>
              </c:ext>
            </c:extLst>
          </c:dPt>
          <c:dPt>
            <c:idx val="3"/>
            <c:bubble3D val="0"/>
            <c:spPr>
              <a:solidFill>
                <a:srgbClr val="D064CE"/>
              </a:solidFill>
              <a:ln>
                <a:noFill/>
              </a:ln>
            </c:spPr>
            <c:extLst>
              <c:ext xmlns:c16="http://schemas.microsoft.com/office/drawing/2014/chart" uri="{C3380CC4-5D6E-409C-BE32-E72D297353CC}">
                <c16:uniqueId val="{00000007-5E56-BE48-A816-40D299850ACE}"/>
              </c:ext>
            </c:extLst>
          </c:dPt>
          <c:dPt>
            <c:idx val="4"/>
            <c:bubble3D val="0"/>
            <c:spPr>
              <a:solidFill>
                <a:srgbClr val="4472C4">
                  <a:lumMod val="75000"/>
                </a:srgbClr>
              </a:solidFill>
              <a:ln>
                <a:noFill/>
              </a:ln>
            </c:spPr>
            <c:extLst>
              <c:ext xmlns:c16="http://schemas.microsoft.com/office/drawing/2014/chart" uri="{C3380CC4-5D6E-409C-BE32-E72D297353CC}">
                <c16:uniqueId val="{00000009-5E56-BE48-A816-40D299850ACE}"/>
              </c:ext>
            </c:extLst>
          </c:dPt>
          <c:dPt>
            <c:idx val="5"/>
            <c:bubble3D val="0"/>
            <c:spPr>
              <a:solidFill>
                <a:srgbClr val="4472C4">
                  <a:lumMod val="50000"/>
                </a:srgbClr>
              </a:solidFill>
              <a:ln>
                <a:noFill/>
              </a:ln>
            </c:spPr>
            <c:extLst>
              <c:ext xmlns:c16="http://schemas.microsoft.com/office/drawing/2014/chart" uri="{C3380CC4-5D6E-409C-BE32-E72D297353CC}">
                <c16:uniqueId val="{0000000B-5E56-BE48-A816-40D299850ACE}"/>
              </c:ext>
            </c:extLst>
          </c:dPt>
          <c:dLbls>
            <c:delete val="1"/>
          </c:dLbls>
          <c:cat>
            <c:strRef>
              <c:f>Sheet1!$A$2:$A$6</c:f>
              <c:strCache>
                <c:ptCount val="4"/>
                <c:pt idx="0">
                  <c:v>Critical</c:v>
                </c:pt>
                <c:pt idx="1">
                  <c:v>Very important</c:v>
                </c:pt>
                <c:pt idx="2">
                  <c:v>XXX</c:v>
                </c:pt>
                <c:pt idx="3">
                  <c:v>XXXXX</c:v>
                </c:pt>
              </c:strCache>
            </c:strRef>
          </c:cat>
          <c:val>
            <c:numRef>
              <c:f>Sheet1!$B$2:$B$6</c:f>
              <c:numCache>
                <c:formatCode>0%</c:formatCode>
                <c:ptCount val="5"/>
                <c:pt idx="0">
                  <c:v>0.14000000000000001</c:v>
                </c:pt>
                <c:pt idx="1">
                  <c:v>0.42</c:v>
                </c:pt>
                <c:pt idx="2">
                  <c:v>0.31</c:v>
                </c:pt>
                <c:pt idx="3">
                  <c:v>0.14000000000000001</c:v>
                </c:pt>
              </c:numCache>
            </c:numRef>
          </c:val>
          <c:extLst>
            <c:ext xmlns:c16="http://schemas.microsoft.com/office/drawing/2014/chart" uri="{C3380CC4-5D6E-409C-BE32-E72D297353CC}">
              <c16:uniqueId val="{0000000C-5E56-BE48-A816-40D299850ACE}"/>
            </c:ext>
          </c:extLst>
        </c:ser>
        <c:dLbls>
          <c:showLegendKey val="0"/>
          <c:showVal val="0"/>
          <c:showCatName val="0"/>
          <c:showSerName val="0"/>
          <c:showPercent val="1"/>
          <c:showBubbleSize val="0"/>
          <c:showLeaderLines val="1"/>
        </c:dLbls>
        <c:firstSliceAng val="52"/>
        <c:holeSize val="70"/>
      </c:doughnutChart>
    </c:plotArea>
    <c:plotVisOnly val="1"/>
    <c:dispBlanksAs val="gap"/>
    <c:showDLblsOverMax val="0"/>
  </c:chart>
  <c:txPr>
    <a:bodyPr/>
    <a:lstStyle/>
    <a:p>
      <a:pPr>
        <a:defRPr sz="12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34043252334"/>
          <c:y val="3.1641440518007803E-2"/>
          <c:w val="0.77371084092167397"/>
          <c:h val="0.91347390706407605"/>
        </c:manualLayout>
      </c:layout>
      <c:doughnutChart>
        <c:varyColors val="1"/>
        <c:ser>
          <c:idx val="0"/>
          <c:order val="0"/>
          <c:tx>
            <c:strRef>
              <c:f>Sheet1!$B$1</c:f>
              <c:strCache>
                <c:ptCount val="1"/>
                <c:pt idx="0">
                  <c:v>Sales</c:v>
                </c:pt>
              </c:strCache>
            </c:strRef>
          </c:tx>
          <c:spPr>
            <a:ln>
              <a:noFill/>
            </a:ln>
          </c:spPr>
          <c:dPt>
            <c:idx val="0"/>
            <c:bubble3D val="0"/>
            <c:spPr>
              <a:solidFill>
                <a:srgbClr val="FFC72C"/>
              </a:solidFill>
              <a:ln>
                <a:noFill/>
              </a:ln>
            </c:spPr>
            <c:extLst>
              <c:ext xmlns:c16="http://schemas.microsoft.com/office/drawing/2014/chart" uri="{C3380CC4-5D6E-409C-BE32-E72D297353CC}">
                <c16:uniqueId val="{00000001-5AB0-4344-AEBF-6EEAB0E9E835}"/>
              </c:ext>
            </c:extLst>
          </c:dPt>
          <c:dPt>
            <c:idx val="1"/>
            <c:bubble3D val="0"/>
            <c:spPr>
              <a:solidFill>
                <a:srgbClr val="1E22AA"/>
              </a:solidFill>
              <a:ln>
                <a:noFill/>
              </a:ln>
            </c:spPr>
            <c:extLst>
              <c:ext xmlns:c16="http://schemas.microsoft.com/office/drawing/2014/chart" uri="{C3380CC4-5D6E-409C-BE32-E72D297353CC}">
                <c16:uniqueId val="{00000003-5AB0-4344-AEBF-6EEAB0E9E835}"/>
              </c:ext>
            </c:extLst>
          </c:dPt>
          <c:dPt>
            <c:idx val="2"/>
            <c:bubble3D val="0"/>
            <c:spPr>
              <a:solidFill>
                <a:srgbClr val="55C1E9"/>
              </a:solidFill>
              <a:ln>
                <a:noFill/>
              </a:ln>
            </c:spPr>
            <c:extLst>
              <c:ext xmlns:c16="http://schemas.microsoft.com/office/drawing/2014/chart" uri="{C3380CC4-5D6E-409C-BE32-E72D297353CC}">
                <c16:uniqueId val="{00000005-5AB0-4344-AEBF-6EEAB0E9E835}"/>
              </c:ext>
            </c:extLst>
          </c:dPt>
          <c:dPt>
            <c:idx val="3"/>
            <c:bubble3D val="0"/>
            <c:spPr>
              <a:solidFill>
                <a:srgbClr val="D064CE"/>
              </a:solidFill>
              <a:ln>
                <a:noFill/>
              </a:ln>
            </c:spPr>
            <c:extLst>
              <c:ext xmlns:c16="http://schemas.microsoft.com/office/drawing/2014/chart" uri="{C3380CC4-5D6E-409C-BE32-E72D297353CC}">
                <c16:uniqueId val="{00000007-5AB0-4344-AEBF-6EEAB0E9E835}"/>
              </c:ext>
            </c:extLst>
          </c:dPt>
          <c:dPt>
            <c:idx val="4"/>
            <c:bubble3D val="0"/>
            <c:spPr>
              <a:solidFill>
                <a:srgbClr val="4472C4">
                  <a:lumMod val="75000"/>
                </a:srgbClr>
              </a:solidFill>
              <a:ln>
                <a:noFill/>
              </a:ln>
            </c:spPr>
            <c:extLst>
              <c:ext xmlns:c16="http://schemas.microsoft.com/office/drawing/2014/chart" uri="{C3380CC4-5D6E-409C-BE32-E72D297353CC}">
                <c16:uniqueId val="{00000009-5AB0-4344-AEBF-6EEAB0E9E835}"/>
              </c:ext>
            </c:extLst>
          </c:dPt>
          <c:dPt>
            <c:idx val="5"/>
            <c:bubble3D val="0"/>
            <c:spPr>
              <a:solidFill>
                <a:srgbClr val="4472C4">
                  <a:lumMod val="50000"/>
                </a:srgbClr>
              </a:solidFill>
              <a:ln>
                <a:noFill/>
              </a:ln>
            </c:spPr>
            <c:extLst>
              <c:ext xmlns:c16="http://schemas.microsoft.com/office/drawing/2014/chart" uri="{C3380CC4-5D6E-409C-BE32-E72D297353CC}">
                <c16:uniqueId val="{0000000B-5AB0-4344-AEBF-6EEAB0E9E835}"/>
              </c:ext>
            </c:extLst>
          </c:dPt>
          <c:dLbls>
            <c:delete val="1"/>
          </c:dLbls>
          <c:cat>
            <c:strRef>
              <c:f>Sheet1!$A$2:$A$6</c:f>
              <c:strCache>
                <c:ptCount val="4"/>
                <c:pt idx="0">
                  <c:v>Critical</c:v>
                </c:pt>
                <c:pt idx="1">
                  <c:v>Very important</c:v>
                </c:pt>
                <c:pt idx="2">
                  <c:v>XXX</c:v>
                </c:pt>
                <c:pt idx="3">
                  <c:v>XXX</c:v>
                </c:pt>
              </c:strCache>
            </c:strRef>
          </c:cat>
          <c:val>
            <c:numRef>
              <c:f>Sheet1!$B$2:$B$6</c:f>
              <c:numCache>
                <c:formatCode>0%</c:formatCode>
                <c:ptCount val="5"/>
                <c:pt idx="0">
                  <c:v>0.11</c:v>
                </c:pt>
                <c:pt idx="1">
                  <c:v>0.2</c:v>
                </c:pt>
                <c:pt idx="2">
                  <c:v>0.3</c:v>
                </c:pt>
                <c:pt idx="3">
                  <c:v>0.49</c:v>
                </c:pt>
              </c:numCache>
            </c:numRef>
          </c:val>
          <c:extLst>
            <c:ext xmlns:c16="http://schemas.microsoft.com/office/drawing/2014/chart" uri="{C3380CC4-5D6E-409C-BE32-E72D297353CC}">
              <c16:uniqueId val="{0000000C-5AB0-4344-AEBF-6EEAB0E9E835}"/>
            </c:ext>
          </c:extLst>
        </c:ser>
        <c:dLbls>
          <c:showLegendKey val="0"/>
          <c:showVal val="0"/>
          <c:showCatName val="0"/>
          <c:showSerName val="0"/>
          <c:showPercent val="1"/>
          <c:showBubbleSize val="0"/>
          <c:showLeaderLines val="1"/>
        </c:dLbls>
        <c:firstSliceAng val="180"/>
        <c:holeSize val="66"/>
      </c:doughnutChart>
    </c:plotArea>
    <c:plotVisOnly val="1"/>
    <c:dispBlanksAs val="gap"/>
    <c:showDLblsOverMax val="0"/>
  </c:chart>
  <c:txPr>
    <a:bodyPr/>
    <a:lstStyle/>
    <a:p>
      <a:pPr>
        <a:defRPr sz="12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34043252334"/>
          <c:y val="3.1641440518007803E-2"/>
          <c:w val="0.77371084092167397"/>
          <c:h val="0.91347390706407605"/>
        </c:manualLayout>
      </c:layout>
      <c:doughnutChart>
        <c:varyColors val="1"/>
        <c:dLbls>
          <c:showLegendKey val="0"/>
          <c:showVal val="0"/>
          <c:showCatName val="0"/>
          <c:showSerName val="0"/>
          <c:showPercent val="1"/>
          <c:showBubbleSize val="0"/>
          <c:showLeaderLines val="0"/>
        </c:dLbls>
        <c:firstSliceAng val="52"/>
        <c:holeSize val="70"/>
      </c:doughnutChart>
    </c:plotArea>
    <c:plotVisOnly val="1"/>
    <c:dispBlanksAs val="gap"/>
    <c:showDLblsOverMax val="0"/>
  </c:chart>
  <c:txPr>
    <a:bodyPr/>
    <a:lstStyle/>
    <a:p>
      <a:pPr>
        <a:defRPr sz="12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barChart>
        <c:barDir val="col"/>
        <c:grouping val="clustered"/>
        <c:varyColors val="0"/>
        <c:ser>
          <c:idx val="0"/>
          <c:order val="0"/>
          <c:tx>
            <c:strRef>
              <c:f>Sheet1!$B$1</c:f>
              <c:strCache>
                <c:ptCount val="1"/>
                <c:pt idx="0">
                  <c:v>Series 1</c:v>
                </c:pt>
              </c:strCache>
            </c:strRef>
          </c:tx>
          <c:spPr>
            <a:solidFill>
              <a:srgbClr val="D064CE"/>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DEC-ED4E-B5A9-64A3E4882FC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DEC-ED4E-B5A9-64A3E4882FC8}"/>
            </c:ext>
          </c:extLst>
        </c:ser>
        <c:ser>
          <c:idx val="2"/>
          <c:order val="2"/>
          <c:tx>
            <c:strRef>
              <c:f>Sheet1!$D$1</c:f>
              <c:strCache>
                <c:ptCount val="1"/>
                <c:pt idx="0">
                  <c:v>Series 3</c:v>
                </c:pt>
              </c:strCache>
            </c:strRef>
          </c:tx>
          <c:spPr>
            <a:solidFill>
              <a:schemeClr val="accent1"/>
            </a:solidFill>
            <a:ln w="25400">
              <a:noFill/>
              <a:headEnd w="lg" len="lg"/>
              <a:tailEnd w="lg" len="lg"/>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DEC-ED4E-B5A9-64A3E4882FC8}"/>
            </c:ext>
          </c:extLst>
        </c:ser>
        <c:dLbls>
          <c:showLegendKey val="0"/>
          <c:showVal val="0"/>
          <c:showCatName val="0"/>
          <c:showSerName val="0"/>
          <c:showPercent val="0"/>
          <c:showBubbleSize val="0"/>
        </c:dLbls>
        <c:gapWidth val="150"/>
        <c:axId val="1002590032"/>
        <c:axId val="1002498304"/>
      </c:barChart>
      <c:catAx>
        <c:axId val="100259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noProof="0">
                <a:solidFill>
                  <a:srgbClr val="1E22AA"/>
                </a:solidFill>
                <a:latin typeface="Prometo Medium" panose="020B0604030203060203" pitchFamily="34" charset="77"/>
                <a:ea typeface="+mn-ea"/>
                <a:cs typeface="+mn-cs"/>
              </a:defRPr>
            </a:pPr>
            <a:endParaRPr lang="en-US"/>
          </a:p>
        </c:txPr>
        <c:crossAx val="1002498304"/>
        <c:crosses val="autoZero"/>
        <c:auto val="1"/>
        <c:lblAlgn val="ctr"/>
        <c:lblOffset val="100"/>
        <c:noMultiLvlLbl val="0"/>
      </c:catAx>
      <c:valAx>
        <c:axId val="1002498304"/>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noProof="0">
                <a:solidFill>
                  <a:srgbClr val="1E22AA"/>
                </a:solidFill>
                <a:latin typeface="Prometo Medium" panose="020B0604030203060203" pitchFamily="34" charset="77"/>
                <a:ea typeface="+mn-ea"/>
                <a:cs typeface="+mn-cs"/>
              </a:defRPr>
            </a:pPr>
            <a:endParaRPr lang="en-US"/>
          </a:p>
        </c:txPr>
        <c:crossAx val="1002590032"/>
        <c:crosses val="autoZero"/>
        <c:crossBetween val="between"/>
      </c:valAx>
      <c:spPr>
        <a:noFill/>
        <a:ln>
          <a:noFill/>
        </a:ln>
        <a:effectLst/>
      </c:spPr>
    </c:plotArea>
    <c:legend>
      <c:legendPos val="b"/>
      <c:layout>
        <c:manualLayout>
          <c:xMode val="edge"/>
          <c:yMode val="edge"/>
          <c:x val="0.254455245797505"/>
          <c:y val="2.1243812687281701E-2"/>
          <c:w val="0.44301678781658699"/>
          <c:h val="6.8462969619185104E-2"/>
        </c:manualLayout>
      </c:layout>
      <c:overlay val="0"/>
      <c:spPr>
        <a:noFill/>
        <a:ln>
          <a:noFill/>
        </a:ln>
        <a:effectLst/>
      </c:spPr>
      <c:txPr>
        <a:bodyPr rot="0" spcFirstLastPara="1" vertOverflow="ellipsis" vert="horz" wrap="square" anchor="ctr" anchorCtr="1"/>
        <a:lstStyle/>
        <a:p>
          <a:pPr>
            <a:defRPr lang="en-US" sz="1200" b="0" i="0" u="none" strike="noStrike" kern="1200" baseline="0" noProof="0">
              <a:solidFill>
                <a:srgbClr val="1E22AA"/>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lang="en-US" sz="1200" noProof="0">
          <a:latin typeface="+mn-lt"/>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34043252334"/>
          <c:y val="3.1641440518007803E-2"/>
          <c:w val="0.77371084092167397"/>
          <c:h val="0.91347390706407605"/>
        </c:manualLayout>
      </c:layout>
      <c:doughnutChart>
        <c:varyColors val="1"/>
        <c:ser>
          <c:idx val="0"/>
          <c:order val="0"/>
          <c:tx>
            <c:strRef>
              <c:f>Sheet1!$B$1</c:f>
              <c:strCache>
                <c:ptCount val="1"/>
                <c:pt idx="0">
                  <c:v>Sales</c:v>
                </c:pt>
              </c:strCache>
            </c:strRef>
          </c:tx>
          <c:spPr>
            <a:ln>
              <a:noFill/>
            </a:ln>
          </c:spPr>
          <c:dPt>
            <c:idx val="0"/>
            <c:bubble3D val="0"/>
            <c:spPr>
              <a:solidFill>
                <a:srgbClr val="FFC72C"/>
              </a:solidFill>
              <a:ln>
                <a:noFill/>
              </a:ln>
            </c:spPr>
            <c:extLst>
              <c:ext xmlns:c16="http://schemas.microsoft.com/office/drawing/2014/chart" uri="{C3380CC4-5D6E-409C-BE32-E72D297353CC}">
                <c16:uniqueId val="{00000001-1DF2-FC48-BA85-5D785589B9C9}"/>
              </c:ext>
            </c:extLst>
          </c:dPt>
          <c:dPt>
            <c:idx val="1"/>
            <c:bubble3D val="0"/>
            <c:spPr>
              <a:solidFill>
                <a:srgbClr val="D064CE"/>
              </a:solidFill>
              <a:ln>
                <a:noFill/>
              </a:ln>
            </c:spPr>
            <c:extLst>
              <c:ext xmlns:c16="http://schemas.microsoft.com/office/drawing/2014/chart" uri="{C3380CC4-5D6E-409C-BE32-E72D297353CC}">
                <c16:uniqueId val="{00000003-1DF2-FC48-BA85-5D785589B9C9}"/>
              </c:ext>
            </c:extLst>
          </c:dPt>
          <c:dPt>
            <c:idx val="2"/>
            <c:bubble3D val="0"/>
            <c:spPr>
              <a:solidFill>
                <a:srgbClr val="55C1E9"/>
              </a:solidFill>
              <a:ln>
                <a:noFill/>
              </a:ln>
            </c:spPr>
            <c:extLst>
              <c:ext xmlns:c16="http://schemas.microsoft.com/office/drawing/2014/chart" uri="{C3380CC4-5D6E-409C-BE32-E72D297353CC}">
                <c16:uniqueId val="{00000005-1DF2-FC48-BA85-5D785589B9C9}"/>
              </c:ext>
            </c:extLst>
          </c:dPt>
          <c:dPt>
            <c:idx val="3"/>
            <c:bubble3D val="0"/>
            <c:spPr>
              <a:solidFill>
                <a:srgbClr val="1E22AA"/>
              </a:solidFill>
              <a:ln>
                <a:noFill/>
              </a:ln>
            </c:spPr>
            <c:extLst>
              <c:ext xmlns:c16="http://schemas.microsoft.com/office/drawing/2014/chart" uri="{C3380CC4-5D6E-409C-BE32-E72D297353CC}">
                <c16:uniqueId val="{00000007-1DF2-FC48-BA85-5D785589B9C9}"/>
              </c:ext>
            </c:extLst>
          </c:dPt>
          <c:dPt>
            <c:idx val="4"/>
            <c:bubble3D val="0"/>
            <c:spPr>
              <a:solidFill>
                <a:srgbClr val="4472C4">
                  <a:lumMod val="75000"/>
                </a:srgbClr>
              </a:solidFill>
              <a:ln>
                <a:noFill/>
              </a:ln>
            </c:spPr>
            <c:extLst>
              <c:ext xmlns:c16="http://schemas.microsoft.com/office/drawing/2014/chart" uri="{C3380CC4-5D6E-409C-BE32-E72D297353CC}">
                <c16:uniqueId val="{00000009-1DF2-FC48-BA85-5D785589B9C9}"/>
              </c:ext>
            </c:extLst>
          </c:dPt>
          <c:dPt>
            <c:idx val="5"/>
            <c:bubble3D val="0"/>
            <c:spPr>
              <a:solidFill>
                <a:srgbClr val="4472C4">
                  <a:lumMod val="50000"/>
                </a:srgbClr>
              </a:solidFill>
              <a:ln>
                <a:noFill/>
              </a:ln>
            </c:spPr>
            <c:extLst>
              <c:ext xmlns:c16="http://schemas.microsoft.com/office/drawing/2014/chart" uri="{C3380CC4-5D6E-409C-BE32-E72D297353CC}">
                <c16:uniqueId val="{0000000B-1DF2-FC48-BA85-5D785589B9C9}"/>
              </c:ext>
            </c:extLst>
          </c:dPt>
          <c:dLbls>
            <c:delete val="1"/>
          </c:dLbls>
          <c:cat>
            <c:strRef>
              <c:f>Sheet1!$A$2:$A$6</c:f>
              <c:strCache>
                <c:ptCount val="4"/>
                <c:pt idx="0">
                  <c:v>Critical</c:v>
                </c:pt>
                <c:pt idx="1">
                  <c:v>Very important</c:v>
                </c:pt>
                <c:pt idx="2">
                  <c:v>XXX</c:v>
                </c:pt>
                <c:pt idx="3">
                  <c:v>XXX</c:v>
                </c:pt>
              </c:strCache>
            </c:strRef>
          </c:cat>
          <c:val>
            <c:numRef>
              <c:f>Sheet1!$B$2:$B$6</c:f>
              <c:numCache>
                <c:formatCode>0%</c:formatCode>
                <c:ptCount val="5"/>
                <c:pt idx="0">
                  <c:v>0.11</c:v>
                </c:pt>
                <c:pt idx="1">
                  <c:v>0.2</c:v>
                </c:pt>
                <c:pt idx="2">
                  <c:v>0.3</c:v>
                </c:pt>
                <c:pt idx="3">
                  <c:v>0.49</c:v>
                </c:pt>
              </c:numCache>
            </c:numRef>
          </c:val>
          <c:extLst>
            <c:ext xmlns:c16="http://schemas.microsoft.com/office/drawing/2014/chart" uri="{C3380CC4-5D6E-409C-BE32-E72D297353CC}">
              <c16:uniqueId val="{0000000C-1DF2-FC48-BA85-5D785589B9C9}"/>
            </c:ext>
          </c:extLst>
        </c:ser>
        <c:dLbls>
          <c:showLegendKey val="0"/>
          <c:showVal val="0"/>
          <c:showCatName val="0"/>
          <c:showSerName val="0"/>
          <c:showPercent val="1"/>
          <c:showBubbleSize val="0"/>
          <c:showLeaderLines val="1"/>
        </c:dLbls>
        <c:firstSliceAng val="180"/>
        <c:holeSize val="66"/>
      </c:doughnutChart>
    </c:plotArea>
    <c:plotVisOnly val="1"/>
    <c:dispBlanksAs val="gap"/>
    <c:showDLblsOverMax val="0"/>
  </c:chart>
  <c:txPr>
    <a:bodyPr/>
    <a:lstStyle/>
    <a:p>
      <a:pPr>
        <a:defRPr sz="12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barChart>
        <c:barDir val="bar"/>
        <c:grouping val="clustered"/>
        <c:varyColors val="0"/>
        <c:ser>
          <c:idx val="0"/>
          <c:order val="0"/>
          <c:tx>
            <c:strRef>
              <c:f>Sheet1!$B$1</c:f>
              <c:strCache>
                <c:ptCount val="1"/>
                <c:pt idx="0">
                  <c:v>Series 1</c:v>
                </c:pt>
              </c:strCache>
            </c:strRef>
          </c:tx>
          <c:spPr>
            <a:solidFill>
              <a:srgbClr val="D064CE"/>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449-A14E-8181-7113796305A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449-A14E-8181-7113796305A5}"/>
            </c:ext>
          </c:extLst>
        </c:ser>
        <c:ser>
          <c:idx val="2"/>
          <c:order val="2"/>
          <c:tx>
            <c:strRef>
              <c:f>Sheet1!$D$1</c:f>
              <c:strCache>
                <c:ptCount val="1"/>
                <c:pt idx="0">
                  <c:v>Series 3</c:v>
                </c:pt>
              </c:strCache>
            </c:strRef>
          </c:tx>
          <c:spPr>
            <a:solidFill>
              <a:schemeClr val="accent1"/>
            </a:solidFill>
            <a:ln w="25400">
              <a:noFill/>
              <a:headEnd w="lg" len="lg"/>
              <a:tailEnd w="lg" len="lg"/>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449-A14E-8181-7113796305A5}"/>
            </c:ext>
          </c:extLst>
        </c:ser>
        <c:dLbls>
          <c:showLegendKey val="0"/>
          <c:showVal val="0"/>
          <c:showCatName val="0"/>
          <c:showSerName val="0"/>
          <c:showPercent val="0"/>
          <c:showBubbleSize val="0"/>
        </c:dLbls>
        <c:gapWidth val="150"/>
        <c:axId val="1002581184"/>
        <c:axId val="732216096"/>
      </c:barChart>
      <c:catAx>
        <c:axId val="10025811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732216096"/>
        <c:crosses val="autoZero"/>
        <c:auto val="1"/>
        <c:lblAlgn val="ctr"/>
        <c:lblOffset val="100"/>
        <c:noMultiLvlLbl val="0"/>
      </c:catAx>
      <c:valAx>
        <c:axId val="732216096"/>
        <c:scaling>
          <c:orientation val="minMax"/>
        </c:scaling>
        <c:delete val="0"/>
        <c:axPos val="b"/>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1002581184"/>
        <c:crosses val="max"/>
        <c:crossBetween val="between"/>
      </c:valAx>
      <c:spPr>
        <a:noFill/>
        <a:ln>
          <a:noFill/>
        </a:ln>
        <a:effectLst/>
      </c:spPr>
    </c:plotArea>
    <c:legend>
      <c:legendPos val="b"/>
      <c:layout>
        <c:manualLayout>
          <c:xMode val="edge"/>
          <c:yMode val="edge"/>
          <c:x val="0.254455245797505"/>
          <c:y val="2.1243812687281701E-2"/>
          <c:w val="0.46019655716034402"/>
          <c:h val="6.074526174177979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6A-0C4B-9AAC-07569BFEC0CB}"/>
            </c:ext>
          </c:extLst>
        </c:ser>
        <c:dLbls>
          <c:showLegendKey val="0"/>
          <c:showVal val="0"/>
          <c:showCatName val="0"/>
          <c:showSerName val="0"/>
          <c:showPercent val="0"/>
          <c:showBubbleSize val="0"/>
        </c:dLbls>
        <c:gapWidth val="150"/>
        <c:axId val="732208224"/>
        <c:axId val="1003001136"/>
      </c:barChart>
      <c:catAx>
        <c:axId val="73220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1003001136"/>
        <c:crosses val="autoZero"/>
        <c:auto val="1"/>
        <c:lblAlgn val="ctr"/>
        <c:lblOffset val="100"/>
        <c:tickMarkSkip val="2"/>
        <c:noMultiLvlLbl val="0"/>
      </c:catAx>
      <c:valAx>
        <c:axId val="1003001136"/>
        <c:scaling>
          <c:orientation val="minMax"/>
        </c:scaling>
        <c:delete val="0"/>
        <c:axPos val="l"/>
        <c:majorGridlines>
          <c:spPr>
            <a:ln w="9525" cap="flat" cmpd="sng" algn="ctr">
              <a:solidFill>
                <a:schemeClr val="bg1">
                  <a:lumMod val="7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732208224"/>
        <c:crosses val="autoZero"/>
        <c:crossBetween val="between"/>
        <c:majorUnit val="1"/>
      </c:valAx>
      <c:spPr>
        <a:noFill/>
        <a:ln>
          <a:noFill/>
        </a:ln>
        <a:effectLst/>
      </c:spPr>
    </c:plotArea>
    <c:legend>
      <c:legendPos val="b"/>
      <c:layout>
        <c:manualLayout>
          <c:xMode val="edge"/>
          <c:yMode val="edge"/>
          <c:x val="0.254455245797505"/>
          <c:y val="2.1243812687281701E-2"/>
          <c:w val="0.44301678781658699"/>
          <c:h val="6.8462969619185104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barChart>
        <c:barDir val="col"/>
        <c:grouping val="stacked"/>
        <c:varyColors val="0"/>
        <c:ser>
          <c:idx val="0"/>
          <c:order val="0"/>
          <c:tx>
            <c:strRef>
              <c:f>Sheet1!$B$1</c:f>
              <c:strCache>
                <c:ptCount val="1"/>
                <c:pt idx="0">
                  <c:v>Series 1</c:v>
                </c:pt>
              </c:strCache>
            </c:strRef>
          </c:tx>
          <c:spPr>
            <a:solidFill>
              <a:srgbClr val="D064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367-DF49-AA08-411A6084BF87}"/>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367-DF49-AA08-411A6084BF87}"/>
            </c:ext>
          </c:extLst>
        </c:ser>
        <c:ser>
          <c:idx val="2"/>
          <c:order val="2"/>
          <c:tx>
            <c:strRef>
              <c:f>Sheet1!$D$1</c:f>
              <c:strCache>
                <c:ptCount val="1"/>
                <c:pt idx="0">
                  <c:v>Series 3</c:v>
                </c:pt>
              </c:strCache>
            </c:strRef>
          </c:tx>
          <c:spPr>
            <a:solidFill>
              <a:schemeClr val="accent1"/>
            </a:solidFill>
            <a:ln w="25400">
              <a:noFill/>
              <a:headEnd w="lg" len="lg"/>
              <a:tailEnd w="lg" len="lg"/>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367-DF49-AA08-411A6084BF87}"/>
            </c:ext>
          </c:extLst>
        </c:ser>
        <c:dLbls>
          <c:showLegendKey val="0"/>
          <c:showVal val="0"/>
          <c:showCatName val="0"/>
          <c:showSerName val="0"/>
          <c:showPercent val="0"/>
          <c:showBubbleSize val="0"/>
        </c:dLbls>
        <c:gapWidth val="150"/>
        <c:overlap val="100"/>
        <c:axId val="1002438656"/>
        <c:axId val="1002849760"/>
      </c:barChart>
      <c:catAx>
        <c:axId val="100243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1002849760"/>
        <c:crosses val="autoZero"/>
        <c:auto val="1"/>
        <c:lblAlgn val="ctr"/>
        <c:lblOffset val="100"/>
        <c:noMultiLvlLbl val="0"/>
      </c:catAx>
      <c:valAx>
        <c:axId val="1002849760"/>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1002438656"/>
        <c:crosses val="autoZero"/>
        <c:crossBetween val="between"/>
      </c:valAx>
      <c:spPr>
        <a:noFill/>
        <a:ln>
          <a:noFill/>
        </a:ln>
        <a:effectLst/>
      </c:spPr>
    </c:plotArea>
    <c:legend>
      <c:legendPos val="b"/>
      <c:layout>
        <c:manualLayout>
          <c:xMode val="edge"/>
          <c:yMode val="edge"/>
          <c:x val="0.254455245797505"/>
          <c:y val="2.1243812687281701E-2"/>
          <c:w val="0.44301678781658699"/>
          <c:h val="5.715512688801899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barChart>
        <c:barDir val="bar"/>
        <c:grouping val="stacked"/>
        <c:varyColors val="0"/>
        <c:ser>
          <c:idx val="0"/>
          <c:order val="0"/>
          <c:tx>
            <c:strRef>
              <c:f>Sheet1!$B$1</c:f>
              <c:strCache>
                <c:ptCount val="1"/>
                <c:pt idx="0">
                  <c:v>Series 1</c:v>
                </c:pt>
              </c:strCache>
            </c:strRef>
          </c:tx>
          <c:spPr>
            <a:solidFill>
              <a:srgbClr val="D064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CE0-5F45-9404-00BAD9064433}"/>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CE0-5F45-9404-00BAD9064433}"/>
            </c:ext>
          </c:extLst>
        </c:ser>
        <c:ser>
          <c:idx val="2"/>
          <c:order val="2"/>
          <c:tx>
            <c:strRef>
              <c:f>Sheet1!$D$1</c:f>
              <c:strCache>
                <c:ptCount val="1"/>
                <c:pt idx="0">
                  <c:v>Series 3</c:v>
                </c:pt>
              </c:strCache>
            </c:strRef>
          </c:tx>
          <c:spPr>
            <a:solidFill>
              <a:schemeClr val="accent1"/>
            </a:solidFill>
            <a:ln w="25400">
              <a:noFill/>
              <a:headEnd w="lg" len="lg"/>
              <a:tailEnd w="lg" len="lg"/>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CE0-5F45-9404-00BAD9064433}"/>
            </c:ext>
          </c:extLst>
        </c:ser>
        <c:dLbls>
          <c:showLegendKey val="0"/>
          <c:showVal val="0"/>
          <c:showCatName val="0"/>
          <c:showSerName val="0"/>
          <c:showPercent val="0"/>
          <c:showBubbleSize val="0"/>
        </c:dLbls>
        <c:gapWidth val="150"/>
        <c:overlap val="100"/>
        <c:axId val="984406256"/>
        <c:axId val="1097392240"/>
      </c:barChart>
      <c:catAx>
        <c:axId val="984406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 spcFirstLastPara="1" vertOverflow="ellipsis"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1097392240"/>
        <c:crosses val="autoZero"/>
        <c:auto val="1"/>
        <c:lblAlgn val="ctr"/>
        <c:lblOffset val="100"/>
        <c:noMultiLvlLbl val="0"/>
      </c:catAx>
      <c:valAx>
        <c:axId val="1097392240"/>
        <c:scaling>
          <c:orientation val="minMax"/>
        </c:scaling>
        <c:delete val="0"/>
        <c:axPos val="b"/>
        <c:majorGridlines>
          <c:spPr>
            <a:ln w="9525" cap="flat" cmpd="sng" algn="ctr">
              <a:solidFill>
                <a:schemeClr val="bg1">
                  <a:lumMod val="7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984406256"/>
        <c:crosses val="autoZero"/>
        <c:crossBetween val="between"/>
      </c:valAx>
      <c:spPr>
        <a:noFill/>
        <a:ln>
          <a:noFill/>
        </a:ln>
        <a:effectLst/>
      </c:spPr>
    </c:plotArea>
    <c:legend>
      <c:legendPos val="b"/>
      <c:layout>
        <c:manualLayout>
          <c:xMode val="edge"/>
          <c:yMode val="edge"/>
          <c:x val="0.254455245797505"/>
          <c:y val="2.1243812687281701E-2"/>
          <c:w val="0.42031404802279798"/>
          <c:h val="6.074526174177979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solidFill>
              <a:schemeClr val="bg1">
                <a:lumMod val="85000"/>
              </a:schemeClr>
            </a:solidFill>
            <a:ln w="38100">
              <a:solidFill>
                <a:schemeClr val="bg1"/>
              </a:solidFill>
            </a:ln>
          </c:spPr>
          <c:dPt>
            <c:idx val="0"/>
            <c:bubble3D val="0"/>
            <c:spPr>
              <a:solidFill>
                <a:schemeClr val="accent1"/>
              </a:solidFill>
              <a:ln w="38100">
                <a:solidFill>
                  <a:schemeClr val="bg1"/>
                </a:solidFill>
              </a:ln>
              <a:effectLst/>
            </c:spPr>
            <c:extLst>
              <c:ext xmlns:c16="http://schemas.microsoft.com/office/drawing/2014/chart" uri="{C3380CC4-5D6E-409C-BE32-E72D297353CC}">
                <c16:uniqueId val="{00000001-0A6D-0741-A772-CA0958FB9D8E}"/>
              </c:ext>
            </c:extLst>
          </c:dPt>
          <c:dPt>
            <c:idx val="1"/>
            <c:bubble3D val="0"/>
            <c:spPr>
              <a:solidFill>
                <a:schemeClr val="accent5"/>
              </a:solidFill>
              <a:ln w="38100">
                <a:solidFill>
                  <a:schemeClr val="bg1"/>
                </a:solidFill>
              </a:ln>
              <a:effectLst/>
            </c:spPr>
            <c:extLst>
              <c:ext xmlns:c16="http://schemas.microsoft.com/office/drawing/2014/chart" uri="{C3380CC4-5D6E-409C-BE32-E72D297353CC}">
                <c16:uniqueId val="{00000003-0A6D-0741-A772-CA0958FB9D8E}"/>
              </c:ext>
            </c:extLst>
          </c:dPt>
          <c:dPt>
            <c:idx val="2"/>
            <c:bubble3D val="0"/>
            <c:spPr>
              <a:solidFill>
                <a:srgbClr val="D064CE"/>
              </a:solidFill>
              <a:ln w="38100">
                <a:solidFill>
                  <a:schemeClr val="bg1"/>
                </a:solidFill>
              </a:ln>
              <a:effectLst/>
            </c:spPr>
            <c:extLst>
              <c:ext xmlns:c16="http://schemas.microsoft.com/office/drawing/2014/chart" uri="{C3380CC4-5D6E-409C-BE32-E72D297353CC}">
                <c16:uniqueId val="{00000005-0A6D-0741-A772-CA0958FB9D8E}"/>
              </c:ext>
            </c:extLst>
          </c:dPt>
          <c:dPt>
            <c:idx val="3"/>
            <c:bubble3D val="0"/>
            <c:spPr>
              <a:solidFill>
                <a:schemeClr val="accent2"/>
              </a:solidFill>
              <a:ln w="38100">
                <a:solidFill>
                  <a:schemeClr val="bg1"/>
                </a:solidFill>
              </a:ln>
              <a:effectLst/>
            </c:spPr>
            <c:extLst>
              <c:ext xmlns:c16="http://schemas.microsoft.com/office/drawing/2014/chart" uri="{C3380CC4-5D6E-409C-BE32-E72D297353CC}">
                <c16:uniqueId val="{00000007-0A6D-0741-A772-CA0958FB9D8E}"/>
              </c:ext>
            </c:extLst>
          </c:dPt>
          <c:dLbls>
            <c:spPr>
              <a:noFill/>
              <a:ln>
                <a:noFill/>
              </a:ln>
              <a:effectLst/>
            </c:spPr>
            <c:txPr>
              <a:bodyPr rot="0" spcFirstLastPara="1" vertOverflow="ellipsis" vert="horz" wrap="square" lIns="38100" tIns="19050" rIns="38100" bIns="19050" anchor="ctr" anchorCtr="1">
                <a:spAutoFit/>
              </a:bodyPr>
              <a:lstStyle/>
              <a:p>
                <a:pPr>
                  <a:defRPr sz="1400" b="0" i="1" u="none" strike="noStrike" kern="1200" baseline="0">
                    <a:solidFill>
                      <a:schemeClr val="bg1"/>
                    </a:solidFill>
                    <a:latin typeface="Prometo Medium" panose="020B0604030203060203" pitchFamily="34" charset="77"/>
                    <a:ea typeface="+mn-ea"/>
                    <a:cs typeface="+mn-cs"/>
                  </a:defRPr>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0A6D-0741-A772-CA0958FB9D8E}"/>
            </c:ext>
          </c:extLst>
        </c:ser>
        <c:ser>
          <c:idx val="1"/>
          <c:order val="1"/>
          <c:tx>
            <c:strRef>
              <c:f>Sheet1!$C$1</c:f>
              <c:strCache>
                <c:ptCount val="1"/>
                <c:pt idx="0">
                  <c:v>Series 2</c:v>
                </c:pt>
              </c:strCache>
            </c:strRef>
          </c:tx>
          <c:spPr>
            <a:solidFill>
              <a:schemeClr val="bg1">
                <a:lumMod val="75000"/>
              </a:schemeClr>
            </a:solidFill>
          </c:spPr>
          <c:dPt>
            <c:idx val="0"/>
            <c:bubble3D val="0"/>
            <c:spPr>
              <a:solidFill>
                <a:schemeClr val="bg1">
                  <a:lumMod val="75000"/>
                </a:schemeClr>
              </a:solidFill>
              <a:ln>
                <a:noFill/>
              </a:ln>
              <a:effectLst/>
            </c:spPr>
            <c:extLst>
              <c:ext xmlns:c16="http://schemas.microsoft.com/office/drawing/2014/chart" uri="{C3380CC4-5D6E-409C-BE32-E72D297353CC}">
                <c16:uniqueId val="{0000000A-0A6D-0741-A772-CA0958FB9D8E}"/>
              </c:ext>
            </c:extLst>
          </c:dPt>
          <c:dPt>
            <c:idx val="1"/>
            <c:bubble3D val="0"/>
            <c:spPr>
              <a:solidFill>
                <a:schemeClr val="bg1">
                  <a:lumMod val="75000"/>
                </a:schemeClr>
              </a:solidFill>
              <a:ln>
                <a:noFill/>
              </a:ln>
              <a:effectLst/>
            </c:spPr>
            <c:extLst>
              <c:ext xmlns:c16="http://schemas.microsoft.com/office/drawing/2014/chart" uri="{C3380CC4-5D6E-409C-BE32-E72D297353CC}">
                <c16:uniqueId val="{0000000C-0A6D-0741-A772-CA0958FB9D8E}"/>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E-0A6D-0741-A772-CA0958FB9D8E}"/>
              </c:ext>
            </c:extLst>
          </c:dPt>
          <c:dPt>
            <c:idx val="3"/>
            <c:bubble3D val="0"/>
            <c:spPr>
              <a:solidFill>
                <a:schemeClr val="bg1">
                  <a:lumMod val="75000"/>
                </a:schemeClr>
              </a:solidFill>
              <a:ln>
                <a:noFill/>
              </a:ln>
              <a:effectLst/>
            </c:spPr>
            <c:extLst>
              <c:ext xmlns:c16="http://schemas.microsoft.com/office/drawing/2014/chart" uri="{C3380CC4-5D6E-409C-BE32-E72D297353CC}">
                <c16:uniqueId val="{00000010-0A6D-0741-A772-CA0958FB9D8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0A6D-0741-A772-CA0958FB9D8E}"/>
            </c:ext>
          </c:extLst>
        </c:ser>
        <c:ser>
          <c:idx val="2"/>
          <c:order val="2"/>
          <c:tx>
            <c:strRef>
              <c:f>Sheet1!$D$1</c:f>
              <c:strCache>
                <c:ptCount val="1"/>
                <c:pt idx="0">
                  <c:v>Series 3</c:v>
                </c:pt>
              </c:strCache>
            </c:strRef>
          </c:tx>
          <c:spPr>
            <a:solidFill>
              <a:schemeClr val="tx1"/>
            </a:solidFill>
            <a:ln w="25400">
              <a:noFill/>
              <a:headEnd w="lg" len="lg"/>
              <a:tailEnd w="lg" len="lg"/>
            </a:ln>
          </c:spPr>
          <c:dPt>
            <c:idx val="0"/>
            <c:bubble3D val="0"/>
            <c:spPr>
              <a:solidFill>
                <a:schemeClr val="tx1"/>
              </a:solidFill>
              <a:ln w="25400">
                <a:noFill/>
                <a:headEnd w="lg" len="lg"/>
                <a:tailEnd w="lg" len="lg"/>
              </a:ln>
              <a:effectLst/>
            </c:spPr>
            <c:extLst>
              <c:ext xmlns:c16="http://schemas.microsoft.com/office/drawing/2014/chart" uri="{C3380CC4-5D6E-409C-BE32-E72D297353CC}">
                <c16:uniqueId val="{00000013-0A6D-0741-A772-CA0958FB9D8E}"/>
              </c:ext>
            </c:extLst>
          </c:dPt>
          <c:dPt>
            <c:idx val="1"/>
            <c:bubble3D val="0"/>
            <c:spPr>
              <a:solidFill>
                <a:schemeClr val="tx1"/>
              </a:solidFill>
              <a:ln w="25400">
                <a:noFill/>
                <a:headEnd w="lg" len="lg"/>
                <a:tailEnd w="lg" len="lg"/>
              </a:ln>
              <a:effectLst/>
            </c:spPr>
            <c:extLst>
              <c:ext xmlns:c16="http://schemas.microsoft.com/office/drawing/2014/chart" uri="{C3380CC4-5D6E-409C-BE32-E72D297353CC}">
                <c16:uniqueId val="{00000015-0A6D-0741-A772-CA0958FB9D8E}"/>
              </c:ext>
            </c:extLst>
          </c:dPt>
          <c:dPt>
            <c:idx val="2"/>
            <c:bubble3D val="0"/>
            <c:spPr>
              <a:solidFill>
                <a:schemeClr val="tx1"/>
              </a:solidFill>
              <a:ln w="25400">
                <a:noFill/>
                <a:headEnd w="lg" len="lg"/>
                <a:tailEnd w="lg" len="lg"/>
              </a:ln>
              <a:effectLst/>
            </c:spPr>
            <c:extLst>
              <c:ext xmlns:c16="http://schemas.microsoft.com/office/drawing/2014/chart" uri="{C3380CC4-5D6E-409C-BE32-E72D297353CC}">
                <c16:uniqueId val="{00000017-0A6D-0741-A772-CA0958FB9D8E}"/>
              </c:ext>
            </c:extLst>
          </c:dPt>
          <c:dPt>
            <c:idx val="3"/>
            <c:bubble3D val="0"/>
            <c:spPr>
              <a:solidFill>
                <a:schemeClr val="tx1"/>
              </a:solidFill>
              <a:ln w="25400">
                <a:noFill/>
                <a:headEnd w="lg" len="lg"/>
                <a:tailEnd w="lg" len="lg"/>
              </a:ln>
              <a:effectLst/>
            </c:spPr>
            <c:extLst>
              <c:ext xmlns:c16="http://schemas.microsoft.com/office/drawing/2014/chart" uri="{C3380CC4-5D6E-409C-BE32-E72D297353CC}">
                <c16:uniqueId val="{00000019-0A6D-0741-A772-CA0958FB9D8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0A6D-0741-A772-CA0958FB9D8E}"/>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47333664250798E-2"/>
          <c:y val="0.13582762736930701"/>
          <c:w val="0.91874796503659895"/>
          <c:h val="0.69430989913579899"/>
        </c:manualLayout>
      </c:layout>
      <c:areaChart>
        <c:grouping val="standard"/>
        <c:varyColors val="0"/>
        <c:ser>
          <c:idx val="0"/>
          <c:order val="0"/>
          <c:tx>
            <c:strRef>
              <c:f>Sheet1!$B$1</c:f>
              <c:strCache>
                <c:ptCount val="1"/>
                <c:pt idx="0">
                  <c:v>Series 1</c:v>
                </c:pt>
              </c:strCache>
            </c:strRef>
          </c:tx>
          <c:spPr>
            <a:solidFill>
              <a:srgbClr val="D064CE"/>
            </a:solidFill>
            <a:ln>
              <a:noFill/>
            </a:ln>
            <a:effectLst/>
          </c:spP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28-404F-B778-C59B5BB47076}"/>
            </c:ext>
          </c:extLst>
        </c:ser>
        <c:ser>
          <c:idx val="1"/>
          <c:order val="1"/>
          <c:tx>
            <c:strRef>
              <c:f>Sheet1!$C$1</c:f>
              <c:strCache>
                <c:ptCount val="1"/>
                <c:pt idx="0">
                  <c:v>Series 2</c:v>
                </c:pt>
              </c:strCache>
            </c:strRef>
          </c:tx>
          <c:spPr>
            <a:solidFill>
              <a:srgbClr val="55C1E9"/>
            </a:solidFill>
            <a:ln>
              <a:noFill/>
            </a:ln>
            <a:effectLst/>
          </c:spP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28-404F-B778-C59B5BB47076}"/>
            </c:ext>
          </c:extLst>
        </c:ser>
        <c:ser>
          <c:idx val="2"/>
          <c:order val="2"/>
          <c:tx>
            <c:strRef>
              <c:f>Sheet1!$D$1</c:f>
              <c:strCache>
                <c:ptCount val="1"/>
                <c:pt idx="0">
                  <c:v>Series 3</c:v>
                </c:pt>
              </c:strCache>
            </c:strRef>
          </c:tx>
          <c:spPr>
            <a:solidFill>
              <a:srgbClr val="1E22AA"/>
            </a:solidFill>
            <a:ln w="25400">
              <a:noFill/>
              <a:headEnd w="lg" len="lg"/>
              <a:tailEnd w="lg" len="lg"/>
            </a:ln>
            <a:effectLst/>
          </c:spP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528-404F-B778-C59B5BB47076}"/>
            </c:ext>
          </c:extLst>
        </c:ser>
        <c:dLbls>
          <c:showLegendKey val="0"/>
          <c:showVal val="0"/>
          <c:showCatName val="0"/>
          <c:showSerName val="0"/>
          <c:showPercent val="0"/>
          <c:showBubbleSize val="0"/>
        </c:dLbls>
        <c:axId val="1099469424"/>
        <c:axId val="1099471200"/>
      </c:areaChart>
      <c:catAx>
        <c:axId val="109946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1099471200"/>
        <c:crosses val="autoZero"/>
        <c:auto val="1"/>
        <c:lblAlgn val="ctr"/>
        <c:lblOffset val="100"/>
        <c:noMultiLvlLbl val="0"/>
      </c:catAx>
      <c:valAx>
        <c:axId val="1099471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E22AA"/>
                </a:solidFill>
                <a:latin typeface="Prometo Medium" panose="020B0604030203060203" pitchFamily="34" charset="77"/>
                <a:ea typeface="+mn-ea"/>
                <a:cs typeface="+mn-cs"/>
              </a:defRPr>
            </a:pPr>
            <a:endParaRPr lang="en-US"/>
          </a:p>
        </c:txPr>
        <c:crossAx val="1099469424"/>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Entry>
      <c:legendEntry>
        <c:idx val="2"/>
        <c:txPr>
          <a:bodyPr rot="0" spcFirstLastPara="1" vertOverflow="ellipsis" vert="horz" wrap="square" anchor="ctr" anchorCtr="1"/>
          <a:lstStyle/>
          <a:p>
            <a:pPr>
              <a:defRPr sz="1200" b="0" i="0" u="none" strike="noStrike" kern="1200" baseline="0">
                <a:solidFill>
                  <a:srgbClr val="1E22AA"/>
                </a:solidFill>
                <a:latin typeface="Century Gothic" panose="020B0502020202020204" pitchFamily="34" charset="0"/>
                <a:ea typeface="Open Sans Semibold" charset="0"/>
                <a:cs typeface="Open Sans Semibold" charset="0"/>
              </a:defRPr>
            </a:pPr>
            <a:endParaRPr lang="en-US"/>
          </a:p>
        </c:txPr>
      </c:legendEntry>
      <c:layout>
        <c:manualLayout>
          <c:xMode val="edge"/>
          <c:yMode val="edge"/>
          <c:x val="0.254455245797505"/>
          <c:y val="2.1243812687281701E-2"/>
          <c:w val="0.42007835208744998"/>
          <c:h val="6.074526174177979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E22AA"/>
              </a:solidFill>
              <a:latin typeface="Verlag Book" pitchFamily="2" charset="0"/>
              <a:ea typeface="Open Sans Semibold" charset="0"/>
              <a:cs typeface="Open Sans Semibold" charset="0"/>
            </a:defRPr>
          </a:pPr>
          <a:endParaRPr lang="en-US"/>
        </a:p>
      </c:txPr>
    </c:legend>
    <c:plotVisOnly val="1"/>
    <c:dispBlanksAs val="gap"/>
    <c:showDLblsOverMax val="0"/>
  </c:chart>
  <c:spPr>
    <a:noFill/>
    <a:ln>
      <a:noFill/>
    </a:ln>
    <a:effectLst/>
  </c:spPr>
  <c:txPr>
    <a:bodyPr/>
    <a:lstStyle/>
    <a:p>
      <a:pPr>
        <a:defRPr sz="1200">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49102190095090598"/>
          <c:y val="4.3141596678070902E-2"/>
          <c:w val="0.50897809904909397"/>
          <c:h val="0.91371680664385801"/>
        </c:manualLayout>
      </c:layout>
      <c:barChart>
        <c:barDir val="bar"/>
        <c:grouping val="stacked"/>
        <c:varyColors val="0"/>
        <c:ser>
          <c:idx val="0"/>
          <c:order val="0"/>
          <c:tx>
            <c:strRef>
              <c:f>Sheet1!$B$1</c:f>
              <c:strCache>
                <c:ptCount val="1"/>
                <c:pt idx="0">
                  <c:v>Extremely Likely</c:v>
                </c:pt>
              </c:strCache>
            </c:strRef>
          </c:tx>
          <c:spPr>
            <a:solidFill>
              <a:srgbClr val="D064CE"/>
            </a:solidFill>
          </c:spPr>
          <c:invertIfNegative val="0"/>
          <c:dLbls>
            <c:spPr>
              <a:noFill/>
              <a:ln>
                <a:noFill/>
              </a:ln>
              <a:effectLst/>
            </c:spPr>
            <c:txPr>
              <a:bodyPr/>
              <a:lstStyle/>
              <a:p>
                <a:pPr>
                  <a:defRPr sz="1200">
                    <a:solidFill>
                      <a:srgbClr val="FFFFFF"/>
                    </a:solidFill>
                    <a:latin typeface="Century Gothic" panose="020B0502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Lorem ipsum dolor sit amet.</c:v>
                </c:pt>
                <c:pt idx="1">
                  <c:v>Lorem ipsum dolor sit.</c:v>
                </c:pt>
                <c:pt idx="2">
                  <c:v>Lorem ipsum dolor sit amet, consectetur adipiscing.</c:v>
                </c:pt>
                <c:pt idx="3">
                  <c:v>Lorem ipsum dolor sit amet, consectetur adipiscing elit. </c:v>
                </c:pt>
              </c:strCache>
            </c:strRef>
          </c:cat>
          <c:val>
            <c:numRef>
              <c:f>Sheet1!$B$2:$B$5</c:f>
              <c:numCache>
                <c:formatCode>0%</c:formatCode>
                <c:ptCount val="4"/>
                <c:pt idx="0">
                  <c:v>0.15</c:v>
                </c:pt>
                <c:pt idx="1">
                  <c:v>0.27</c:v>
                </c:pt>
                <c:pt idx="2">
                  <c:v>0.22</c:v>
                </c:pt>
                <c:pt idx="3">
                  <c:v>0.26</c:v>
                </c:pt>
              </c:numCache>
            </c:numRef>
          </c:val>
          <c:extLst>
            <c:ext xmlns:c16="http://schemas.microsoft.com/office/drawing/2014/chart" uri="{C3380CC4-5D6E-409C-BE32-E72D297353CC}">
              <c16:uniqueId val="{00000000-2D2D-C541-B5F1-5F63DF109D63}"/>
            </c:ext>
          </c:extLst>
        </c:ser>
        <c:ser>
          <c:idx val="1"/>
          <c:order val="1"/>
          <c:tx>
            <c:strRef>
              <c:f>Sheet1!$C$1</c:f>
              <c:strCache>
                <c:ptCount val="1"/>
                <c:pt idx="0">
                  <c:v>Very Likely</c:v>
                </c:pt>
              </c:strCache>
            </c:strRef>
          </c:tx>
          <c:spPr>
            <a:solidFill>
              <a:srgbClr val="55C1E9"/>
            </a:solidFill>
          </c:spPr>
          <c:invertIfNegative val="0"/>
          <c:dLbls>
            <c:spPr>
              <a:noFill/>
              <a:ln>
                <a:noFill/>
              </a:ln>
              <a:effectLst/>
            </c:spPr>
            <c:txPr>
              <a:bodyPr/>
              <a:lstStyle/>
              <a:p>
                <a:pPr>
                  <a:defRPr sz="12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Lorem ipsum dolor sit amet.</c:v>
                </c:pt>
                <c:pt idx="1">
                  <c:v>Lorem ipsum dolor sit.</c:v>
                </c:pt>
                <c:pt idx="2">
                  <c:v>Lorem ipsum dolor sit amet, consectetur adipiscing.</c:v>
                </c:pt>
                <c:pt idx="3">
                  <c:v>Lorem ipsum dolor sit amet, consectetur adipiscing elit. </c:v>
                </c:pt>
              </c:strCache>
            </c:strRef>
          </c:cat>
          <c:val>
            <c:numRef>
              <c:f>Sheet1!$C$2:$C$5</c:f>
              <c:numCache>
                <c:formatCode>0%</c:formatCode>
                <c:ptCount val="4"/>
                <c:pt idx="0">
                  <c:v>0.39</c:v>
                </c:pt>
                <c:pt idx="1">
                  <c:v>0.30999999999999994</c:v>
                </c:pt>
                <c:pt idx="2">
                  <c:v>0.39</c:v>
                </c:pt>
                <c:pt idx="3">
                  <c:v>0.38</c:v>
                </c:pt>
              </c:numCache>
            </c:numRef>
          </c:val>
          <c:extLst>
            <c:ext xmlns:c16="http://schemas.microsoft.com/office/drawing/2014/chart" uri="{C3380CC4-5D6E-409C-BE32-E72D297353CC}">
              <c16:uniqueId val="{00000001-2D2D-C541-B5F1-5F63DF109D63}"/>
            </c:ext>
          </c:extLst>
        </c:ser>
        <c:dLbls>
          <c:showLegendKey val="0"/>
          <c:showVal val="0"/>
          <c:showCatName val="0"/>
          <c:showSerName val="0"/>
          <c:showPercent val="0"/>
          <c:showBubbleSize val="0"/>
        </c:dLbls>
        <c:gapWidth val="70"/>
        <c:overlap val="100"/>
        <c:axId val="-2133164936"/>
        <c:axId val="-2133161448"/>
      </c:barChart>
      <c:barChart>
        <c:barDir val="bar"/>
        <c:grouping val="clustered"/>
        <c:varyColors val="0"/>
        <c:ser>
          <c:idx val="2"/>
          <c:order val="2"/>
          <c:tx>
            <c:strRef>
              <c:f>Sheet1!$D$1</c:f>
              <c:strCache>
                <c:ptCount val="1"/>
                <c:pt idx="0">
                  <c:v>Top 2 Box</c:v>
                </c:pt>
              </c:strCache>
            </c:strRef>
          </c:tx>
          <c:spPr>
            <a:noFill/>
          </c:spPr>
          <c:invertIfNegative val="0"/>
          <c:dLbls>
            <c:spPr>
              <a:noFill/>
              <a:ln>
                <a:noFill/>
              </a:ln>
              <a:effectLst/>
            </c:spPr>
            <c:txPr>
              <a:bodyPr/>
              <a:lstStyle/>
              <a:p>
                <a:pPr>
                  <a:defRPr b="0" i="1">
                    <a:solidFill>
                      <a:srgbClr val="1E22AA"/>
                    </a:solidFill>
                    <a:latin typeface="Prometo Medium" panose="020B0604030203060203" pitchFamily="34"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Lorem ipsum dolor sit amet.</c:v>
                </c:pt>
                <c:pt idx="1">
                  <c:v>Lorem ipsum dolor sit.</c:v>
                </c:pt>
                <c:pt idx="2">
                  <c:v>Lorem ipsum dolor sit amet, consectetur adipiscing.</c:v>
                </c:pt>
                <c:pt idx="3">
                  <c:v>Lorem ipsum dolor sit amet, consectetur adipiscing elit. </c:v>
                </c:pt>
              </c:strCache>
            </c:strRef>
          </c:cat>
          <c:val>
            <c:numRef>
              <c:f>Sheet1!$D$2:$D$5</c:f>
              <c:numCache>
                <c:formatCode>0%</c:formatCode>
                <c:ptCount val="4"/>
                <c:pt idx="0">
                  <c:v>0.54</c:v>
                </c:pt>
                <c:pt idx="1">
                  <c:v>0.57999999999999996</c:v>
                </c:pt>
                <c:pt idx="2">
                  <c:v>0.61</c:v>
                </c:pt>
                <c:pt idx="3">
                  <c:v>0.64</c:v>
                </c:pt>
              </c:numCache>
            </c:numRef>
          </c:val>
          <c:extLst>
            <c:ext xmlns:c16="http://schemas.microsoft.com/office/drawing/2014/chart" uri="{C3380CC4-5D6E-409C-BE32-E72D297353CC}">
              <c16:uniqueId val="{00000002-2D2D-C541-B5F1-5F63DF109D63}"/>
            </c:ext>
          </c:extLst>
        </c:ser>
        <c:dLbls>
          <c:showLegendKey val="0"/>
          <c:showVal val="0"/>
          <c:showCatName val="0"/>
          <c:showSerName val="0"/>
          <c:showPercent val="0"/>
          <c:showBubbleSize val="0"/>
        </c:dLbls>
        <c:gapWidth val="150"/>
        <c:axId val="-2133155608"/>
        <c:axId val="-2133158600"/>
      </c:barChart>
      <c:catAx>
        <c:axId val="-2133164936"/>
        <c:scaling>
          <c:orientation val="minMax"/>
        </c:scaling>
        <c:delete val="0"/>
        <c:axPos val="l"/>
        <c:numFmt formatCode="General" sourceLinked="0"/>
        <c:majorTickMark val="none"/>
        <c:minorTickMark val="none"/>
        <c:tickLblPos val="nextTo"/>
        <c:spPr>
          <a:ln w="19050" cmpd="sng">
            <a:noFill/>
          </a:ln>
        </c:spPr>
        <c:txPr>
          <a:bodyPr/>
          <a:lstStyle/>
          <a:p>
            <a:pPr algn="r">
              <a:defRPr sz="1200" b="0">
                <a:solidFill>
                  <a:srgbClr val="333333"/>
                </a:solidFill>
                <a:latin typeface="Century Gothic" panose="020B0502020202020204" pitchFamily="34" charset="0"/>
              </a:defRPr>
            </a:pPr>
            <a:endParaRPr lang="en-US"/>
          </a:p>
        </c:txPr>
        <c:crossAx val="-2133161448"/>
        <c:crosses val="autoZero"/>
        <c:auto val="1"/>
        <c:lblAlgn val="ctr"/>
        <c:lblOffset val="100"/>
        <c:noMultiLvlLbl val="0"/>
      </c:catAx>
      <c:valAx>
        <c:axId val="-2133161448"/>
        <c:scaling>
          <c:orientation val="minMax"/>
        </c:scaling>
        <c:delete val="1"/>
        <c:axPos val="b"/>
        <c:numFmt formatCode="0%" sourceLinked="1"/>
        <c:majorTickMark val="out"/>
        <c:minorTickMark val="none"/>
        <c:tickLblPos val="nextTo"/>
        <c:crossAx val="-2133164936"/>
        <c:crosses val="autoZero"/>
        <c:crossBetween val="between"/>
      </c:valAx>
      <c:valAx>
        <c:axId val="-2133158600"/>
        <c:scaling>
          <c:orientation val="minMax"/>
        </c:scaling>
        <c:delete val="1"/>
        <c:axPos val="t"/>
        <c:numFmt formatCode="0%" sourceLinked="1"/>
        <c:majorTickMark val="out"/>
        <c:minorTickMark val="none"/>
        <c:tickLblPos val="nextTo"/>
        <c:crossAx val="-2133155608"/>
        <c:crosses val="max"/>
        <c:crossBetween val="between"/>
      </c:valAx>
      <c:catAx>
        <c:axId val="-2133155608"/>
        <c:scaling>
          <c:orientation val="minMax"/>
        </c:scaling>
        <c:delete val="1"/>
        <c:axPos val="l"/>
        <c:numFmt formatCode="General" sourceLinked="1"/>
        <c:majorTickMark val="out"/>
        <c:minorTickMark val="none"/>
        <c:tickLblPos val="nextTo"/>
        <c:crossAx val="-2133158600"/>
        <c:crosses val="autoZero"/>
        <c:auto val="1"/>
        <c:lblAlgn val="ctr"/>
        <c:lblOffset val="100"/>
        <c:noMultiLvlLbl val="0"/>
      </c:catAx>
    </c:plotArea>
    <c:plotVisOnly val="1"/>
    <c:dispBlanksAs val="gap"/>
    <c:showDLblsOverMax val="0"/>
  </c:chart>
  <c:txPr>
    <a:bodyPr/>
    <a:lstStyle/>
    <a:p>
      <a:pPr>
        <a:defRPr sz="1600">
          <a:solidFill>
            <a:schemeClr val="accent3">
              <a:lumMod val="50000"/>
            </a:schemeClr>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D36844-CED0-4699-9311-DF6FE1CA8E81}"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2EE9A592-99AC-4BBD-AB25-ABA9079E3E9A}">
      <dgm:prSet phldrT="[Text]" custT="1"/>
      <dgm:spPr/>
      <dgm:t>
        <a:bodyPr/>
        <a:lstStyle/>
        <a:p>
          <a:r>
            <a:rPr lang="en-US" sz="1600" dirty="0">
              <a:solidFill>
                <a:schemeClr val="accent1"/>
              </a:solidFill>
              <a:latin typeface="Prometo Medium" panose="020B0704030203060203" pitchFamily="34" charset="0"/>
            </a:rPr>
            <a:t>Speaker </a:t>
          </a:r>
          <a:br>
            <a:rPr lang="en-US" sz="1600" dirty="0">
              <a:solidFill>
                <a:schemeClr val="accent1"/>
              </a:solidFill>
              <a:latin typeface="Prometo Medium" panose="020B0704030203060203" pitchFamily="34" charset="0"/>
            </a:rPr>
          </a:br>
          <a:r>
            <a:rPr lang="en-US" sz="1600" dirty="0">
              <a:solidFill>
                <a:schemeClr val="accent1"/>
              </a:solidFill>
              <a:latin typeface="Prometo Medium" panose="020B0704030203060203" pitchFamily="34" charset="0"/>
            </a:rPr>
            <a:t>Name</a:t>
          </a:r>
        </a:p>
      </dgm:t>
    </dgm:pt>
    <dgm:pt modelId="{D3A13018-7394-4CA6-A2E5-2DAE333FD5B9}" type="parTrans" cxnId="{25C95329-B285-46A0-A5E8-0A8B75F72D50}">
      <dgm:prSet/>
      <dgm:spPr/>
      <dgm:t>
        <a:bodyPr/>
        <a:lstStyle/>
        <a:p>
          <a:endParaRPr lang="en-US" sz="1400">
            <a:solidFill>
              <a:schemeClr val="accent1"/>
            </a:solidFill>
            <a:latin typeface="Prometo Medium" panose="020B0704030203060203" pitchFamily="34" charset="0"/>
          </a:endParaRPr>
        </a:p>
      </dgm:t>
    </dgm:pt>
    <dgm:pt modelId="{BBBE0E53-970D-4B83-8D89-C94DF08B209F}" type="sibTrans" cxnId="{25C95329-B285-46A0-A5E8-0A8B75F72D50}">
      <dgm:prSet/>
      <dgm:spPr/>
      <dgm:t>
        <a:bodyPr/>
        <a:lstStyle/>
        <a:p>
          <a:endParaRPr lang="en-US" sz="1400">
            <a:solidFill>
              <a:schemeClr val="accent1"/>
            </a:solidFill>
            <a:latin typeface="Prometo Medium" panose="020B0704030203060203" pitchFamily="34" charset="0"/>
          </a:endParaRPr>
        </a:p>
      </dgm:t>
    </dgm:pt>
    <dgm:pt modelId="{AD7E30AC-079A-4C76-A629-1D2E71416CC1}">
      <dgm:prSet phldrT="[Text]" custT="1"/>
      <dgm:spPr/>
      <dgm:t>
        <a:bodyPr/>
        <a:lstStyle/>
        <a:p>
          <a:r>
            <a:rPr lang="en-US" sz="1600" dirty="0">
              <a:solidFill>
                <a:schemeClr val="accent1"/>
              </a:solidFill>
              <a:latin typeface="Prometo Medium" panose="020B0704030203060203" pitchFamily="34" charset="0"/>
            </a:rPr>
            <a:t>Speaker </a:t>
          </a:r>
          <a:br>
            <a:rPr lang="en-US" sz="1600" dirty="0">
              <a:solidFill>
                <a:schemeClr val="accent1"/>
              </a:solidFill>
              <a:latin typeface="Prometo Medium" panose="020B0704030203060203" pitchFamily="34" charset="0"/>
            </a:rPr>
          </a:br>
          <a:r>
            <a:rPr lang="en-US" sz="1600" dirty="0">
              <a:solidFill>
                <a:schemeClr val="accent1"/>
              </a:solidFill>
              <a:latin typeface="Prometo Medium" panose="020B0704030203060203" pitchFamily="34" charset="0"/>
            </a:rPr>
            <a:t>Name</a:t>
          </a:r>
        </a:p>
      </dgm:t>
    </dgm:pt>
    <dgm:pt modelId="{3D4CF262-75BC-4267-8C4B-A5429115FCE4}" type="parTrans" cxnId="{F6F3DCFC-4FA2-4D33-8F36-71BA20541B1A}">
      <dgm:prSet/>
      <dgm:spPr>
        <a:ln>
          <a:solidFill>
            <a:schemeClr val="bg1">
              <a:lumMod val="95000"/>
            </a:schemeClr>
          </a:solidFill>
        </a:ln>
      </dgm:spPr>
      <dgm:t>
        <a:bodyPr/>
        <a:lstStyle/>
        <a:p>
          <a:endParaRPr lang="en-US" sz="1400">
            <a:solidFill>
              <a:schemeClr val="accent1"/>
            </a:solidFill>
            <a:latin typeface="Prometo Medium" panose="020B0704030203060203" pitchFamily="34" charset="0"/>
          </a:endParaRPr>
        </a:p>
      </dgm:t>
    </dgm:pt>
    <dgm:pt modelId="{77599EA3-11CC-4D22-98D6-E63F4DDD5694}" type="sibTrans" cxnId="{F6F3DCFC-4FA2-4D33-8F36-71BA20541B1A}">
      <dgm:prSet/>
      <dgm:spPr/>
      <dgm:t>
        <a:bodyPr/>
        <a:lstStyle/>
        <a:p>
          <a:endParaRPr lang="en-US" sz="1400">
            <a:solidFill>
              <a:schemeClr val="accent1"/>
            </a:solidFill>
            <a:latin typeface="Prometo Medium" panose="020B0704030203060203" pitchFamily="34" charset="0"/>
          </a:endParaRPr>
        </a:p>
      </dgm:t>
    </dgm:pt>
    <dgm:pt modelId="{CF9C3C3E-35E1-45CB-BAC1-F1EB56AC8C44}">
      <dgm:prSet phldrT="[Text]" custT="1"/>
      <dgm:spPr/>
      <dgm:t>
        <a:bodyPr/>
        <a:lstStyle/>
        <a:p>
          <a:r>
            <a:rPr lang="en-US" sz="1600" dirty="0">
              <a:solidFill>
                <a:schemeClr val="accent1"/>
              </a:solidFill>
              <a:latin typeface="Prometo Medium" panose="020B0704030203060203" pitchFamily="34" charset="0"/>
            </a:rPr>
            <a:t>Speaker </a:t>
          </a:r>
          <a:br>
            <a:rPr lang="en-US" sz="1600" dirty="0">
              <a:solidFill>
                <a:schemeClr val="accent1"/>
              </a:solidFill>
              <a:latin typeface="Prometo Medium" panose="020B0704030203060203" pitchFamily="34" charset="0"/>
            </a:rPr>
          </a:br>
          <a:r>
            <a:rPr lang="en-US" sz="1600" dirty="0">
              <a:solidFill>
                <a:schemeClr val="accent1"/>
              </a:solidFill>
              <a:latin typeface="Prometo Medium" panose="020B0704030203060203" pitchFamily="34" charset="0"/>
            </a:rPr>
            <a:t>Name</a:t>
          </a:r>
        </a:p>
      </dgm:t>
    </dgm:pt>
    <dgm:pt modelId="{79C3FBC9-1FDE-491C-A5BD-776D4962C1CA}" type="parTrans" cxnId="{DD500242-2355-484D-AC60-227AA80D81C8}">
      <dgm:prSet/>
      <dgm:spPr>
        <a:ln>
          <a:solidFill>
            <a:schemeClr val="bg1">
              <a:lumMod val="95000"/>
            </a:schemeClr>
          </a:solidFill>
        </a:ln>
      </dgm:spPr>
      <dgm:t>
        <a:bodyPr/>
        <a:lstStyle/>
        <a:p>
          <a:endParaRPr lang="en-US" sz="1400">
            <a:solidFill>
              <a:schemeClr val="accent1"/>
            </a:solidFill>
            <a:latin typeface="Prometo Medium" panose="020B0704030203060203" pitchFamily="34" charset="0"/>
          </a:endParaRPr>
        </a:p>
      </dgm:t>
    </dgm:pt>
    <dgm:pt modelId="{6EDCE151-FAAE-44AC-8520-A6ADA42AEA2F}" type="sibTrans" cxnId="{DD500242-2355-484D-AC60-227AA80D81C8}">
      <dgm:prSet/>
      <dgm:spPr/>
      <dgm:t>
        <a:bodyPr/>
        <a:lstStyle/>
        <a:p>
          <a:endParaRPr lang="en-US" sz="1400">
            <a:solidFill>
              <a:schemeClr val="accent1"/>
            </a:solidFill>
            <a:latin typeface="Prometo Medium" panose="020B0704030203060203" pitchFamily="34" charset="0"/>
          </a:endParaRPr>
        </a:p>
      </dgm:t>
    </dgm:pt>
    <dgm:pt modelId="{F3DBCD3B-5078-487A-9ED1-FCC8334DD182}">
      <dgm:prSet phldrT="[Text]" custT="1"/>
      <dgm:spPr/>
      <dgm:t>
        <a:bodyPr/>
        <a:lstStyle/>
        <a:p>
          <a:r>
            <a:rPr lang="en-US" sz="1600" dirty="0">
              <a:solidFill>
                <a:schemeClr val="accent1"/>
              </a:solidFill>
              <a:latin typeface="Prometo Medium" panose="020B0704030203060203" pitchFamily="34" charset="0"/>
            </a:rPr>
            <a:t>Speaker </a:t>
          </a:r>
          <a:br>
            <a:rPr lang="en-US" sz="1600" dirty="0">
              <a:solidFill>
                <a:schemeClr val="accent1"/>
              </a:solidFill>
              <a:latin typeface="Prometo Medium" panose="020B0704030203060203" pitchFamily="34" charset="0"/>
            </a:rPr>
          </a:br>
          <a:r>
            <a:rPr lang="en-US" sz="1600" dirty="0">
              <a:solidFill>
                <a:schemeClr val="accent1"/>
              </a:solidFill>
              <a:latin typeface="Prometo Medium" panose="020B0704030203060203" pitchFamily="34" charset="0"/>
            </a:rPr>
            <a:t>Name</a:t>
          </a:r>
        </a:p>
      </dgm:t>
    </dgm:pt>
    <dgm:pt modelId="{7E8F60D2-20C5-4F64-B89B-D9AE49024F94}" type="parTrans" cxnId="{548EA398-1946-4685-A121-ED5E7B499B1F}">
      <dgm:prSet/>
      <dgm:spPr>
        <a:ln>
          <a:solidFill>
            <a:schemeClr val="bg1">
              <a:lumMod val="95000"/>
            </a:schemeClr>
          </a:solidFill>
        </a:ln>
      </dgm:spPr>
      <dgm:t>
        <a:bodyPr/>
        <a:lstStyle/>
        <a:p>
          <a:endParaRPr lang="en-US" sz="1400">
            <a:solidFill>
              <a:schemeClr val="accent1"/>
            </a:solidFill>
            <a:latin typeface="Prometo Medium" panose="020B0704030203060203" pitchFamily="34" charset="0"/>
          </a:endParaRPr>
        </a:p>
      </dgm:t>
    </dgm:pt>
    <dgm:pt modelId="{18E6E78E-A784-4BD0-9081-CAC8474FB902}" type="sibTrans" cxnId="{548EA398-1946-4685-A121-ED5E7B499B1F}">
      <dgm:prSet/>
      <dgm:spPr/>
      <dgm:t>
        <a:bodyPr/>
        <a:lstStyle/>
        <a:p>
          <a:endParaRPr lang="en-US" sz="1400">
            <a:solidFill>
              <a:schemeClr val="accent1"/>
            </a:solidFill>
            <a:latin typeface="Prometo Medium" panose="020B0704030203060203" pitchFamily="34" charset="0"/>
          </a:endParaRPr>
        </a:p>
      </dgm:t>
    </dgm:pt>
    <dgm:pt modelId="{9F6526B8-4422-40CA-A6ED-CA237AE41218}">
      <dgm:prSet phldrT="[Text]" custT="1"/>
      <dgm:spPr/>
      <dgm:t>
        <a:bodyPr/>
        <a:lstStyle/>
        <a:p>
          <a:r>
            <a:rPr lang="en-US" sz="1600" dirty="0">
              <a:solidFill>
                <a:schemeClr val="accent1"/>
              </a:solidFill>
              <a:latin typeface="Prometo Medium" panose="020B0704030203060203" pitchFamily="34" charset="0"/>
            </a:rPr>
            <a:t>Speaker </a:t>
          </a:r>
          <a:br>
            <a:rPr lang="en-US" sz="1600" dirty="0">
              <a:solidFill>
                <a:schemeClr val="accent1"/>
              </a:solidFill>
              <a:latin typeface="Prometo Medium" panose="020B0704030203060203" pitchFamily="34" charset="0"/>
            </a:rPr>
          </a:br>
          <a:r>
            <a:rPr lang="en-US" sz="1600" dirty="0">
              <a:solidFill>
                <a:schemeClr val="accent1"/>
              </a:solidFill>
              <a:latin typeface="Prometo Medium" panose="020B0704030203060203" pitchFamily="34" charset="0"/>
            </a:rPr>
            <a:t>Name</a:t>
          </a:r>
        </a:p>
      </dgm:t>
    </dgm:pt>
    <dgm:pt modelId="{66051BE3-B03C-4BC8-9C2D-0E46AADEADAD}" type="parTrans" cxnId="{4403E1F8-9491-4A25-BFDE-95EAAE5A15F8}">
      <dgm:prSet/>
      <dgm:spPr>
        <a:ln>
          <a:solidFill>
            <a:schemeClr val="bg1">
              <a:lumMod val="95000"/>
            </a:schemeClr>
          </a:solidFill>
        </a:ln>
      </dgm:spPr>
      <dgm:t>
        <a:bodyPr/>
        <a:lstStyle/>
        <a:p>
          <a:endParaRPr lang="en-US" sz="1400">
            <a:solidFill>
              <a:schemeClr val="accent1"/>
            </a:solidFill>
            <a:latin typeface="Prometo Medium" panose="020B0704030203060203" pitchFamily="34" charset="0"/>
          </a:endParaRPr>
        </a:p>
      </dgm:t>
    </dgm:pt>
    <dgm:pt modelId="{8E459CF9-39AC-414A-A556-E4CE2EA8949A}" type="sibTrans" cxnId="{4403E1F8-9491-4A25-BFDE-95EAAE5A15F8}">
      <dgm:prSet/>
      <dgm:spPr/>
      <dgm:t>
        <a:bodyPr/>
        <a:lstStyle/>
        <a:p>
          <a:endParaRPr lang="en-US" sz="1400">
            <a:solidFill>
              <a:schemeClr val="accent1"/>
            </a:solidFill>
            <a:latin typeface="Prometo Medium" panose="020B0704030203060203" pitchFamily="34" charset="0"/>
          </a:endParaRPr>
        </a:p>
      </dgm:t>
    </dgm:pt>
    <dgm:pt modelId="{72CE95A0-B4D8-4825-925D-34516A93FED5}">
      <dgm:prSet phldrT="[Text]" custT="1"/>
      <dgm:spPr/>
      <dgm:t>
        <a:bodyPr/>
        <a:lstStyle/>
        <a:p>
          <a:r>
            <a:rPr lang="en-US" sz="1600" dirty="0">
              <a:solidFill>
                <a:schemeClr val="accent1"/>
              </a:solidFill>
              <a:latin typeface="Prometo Medium" panose="020B0704030203060203" pitchFamily="34" charset="0"/>
            </a:rPr>
            <a:t>Speaker </a:t>
          </a:r>
          <a:br>
            <a:rPr lang="en-US" sz="1600" dirty="0">
              <a:solidFill>
                <a:schemeClr val="accent1"/>
              </a:solidFill>
              <a:latin typeface="Prometo Medium" panose="020B0704030203060203" pitchFamily="34" charset="0"/>
            </a:rPr>
          </a:br>
          <a:r>
            <a:rPr lang="en-US" sz="1600" dirty="0">
              <a:solidFill>
                <a:schemeClr val="accent1"/>
              </a:solidFill>
              <a:latin typeface="Prometo Medium" panose="020B0704030203060203" pitchFamily="34" charset="0"/>
            </a:rPr>
            <a:t>Name</a:t>
          </a:r>
        </a:p>
      </dgm:t>
    </dgm:pt>
    <dgm:pt modelId="{2F86AFE6-6FC9-472D-8FB4-C53A6537C0BD}" type="parTrans" cxnId="{FC8D0DE8-2084-44DF-83EB-D4A9536D3002}">
      <dgm:prSet/>
      <dgm:spPr>
        <a:ln>
          <a:solidFill>
            <a:schemeClr val="bg1">
              <a:lumMod val="95000"/>
            </a:schemeClr>
          </a:solidFill>
        </a:ln>
      </dgm:spPr>
      <dgm:t>
        <a:bodyPr/>
        <a:lstStyle/>
        <a:p>
          <a:endParaRPr lang="en-US" sz="1400">
            <a:solidFill>
              <a:schemeClr val="accent1"/>
            </a:solidFill>
            <a:latin typeface="Prometo Medium" panose="020B0704030203060203" pitchFamily="34" charset="0"/>
          </a:endParaRPr>
        </a:p>
      </dgm:t>
    </dgm:pt>
    <dgm:pt modelId="{D6430449-BAB4-46DC-AF22-976DFD3D7ECF}" type="sibTrans" cxnId="{FC8D0DE8-2084-44DF-83EB-D4A9536D3002}">
      <dgm:prSet/>
      <dgm:spPr/>
      <dgm:t>
        <a:bodyPr/>
        <a:lstStyle/>
        <a:p>
          <a:endParaRPr lang="en-US" sz="1400">
            <a:solidFill>
              <a:schemeClr val="accent1"/>
            </a:solidFill>
            <a:latin typeface="Prometo Medium" panose="020B0704030203060203" pitchFamily="34" charset="0"/>
          </a:endParaRPr>
        </a:p>
      </dgm:t>
    </dgm:pt>
    <dgm:pt modelId="{C685C1C2-BEBF-46B9-9B57-62A4BF7CED24}" type="pres">
      <dgm:prSet presAssocID="{B8D36844-CED0-4699-9311-DF6FE1CA8E81}" presName="hierChild1" presStyleCnt="0">
        <dgm:presLayoutVars>
          <dgm:chPref val="1"/>
          <dgm:dir/>
          <dgm:animOne val="branch"/>
          <dgm:animLvl val="lvl"/>
          <dgm:resizeHandles/>
        </dgm:presLayoutVars>
      </dgm:prSet>
      <dgm:spPr/>
    </dgm:pt>
    <dgm:pt modelId="{74E728EB-7A25-4DF8-9B61-6A69D424A8A0}" type="pres">
      <dgm:prSet presAssocID="{2EE9A592-99AC-4BBD-AB25-ABA9079E3E9A}" presName="hierRoot1" presStyleCnt="0"/>
      <dgm:spPr/>
    </dgm:pt>
    <dgm:pt modelId="{E65AF439-84A2-4B9D-A3EA-E597EB92564A}" type="pres">
      <dgm:prSet presAssocID="{2EE9A592-99AC-4BBD-AB25-ABA9079E3E9A}" presName="composite" presStyleCnt="0"/>
      <dgm:spPr/>
    </dgm:pt>
    <dgm:pt modelId="{A400781E-FDA7-461B-BA83-705F1720ADFD}" type="pres">
      <dgm:prSet presAssocID="{2EE9A592-99AC-4BBD-AB25-ABA9079E3E9A}" presName="image" presStyleLbl="node0" presStyleIdx="0" presStyleCnt="1" custLinFactNeighborX="-9516" custLinFactNeighborY="2538"/>
      <dgm:spPr>
        <a:gradFill rotWithShape="0">
          <a:gsLst>
            <a:gs pos="0">
              <a:schemeClr val="bg1">
                <a:lumMod val="85000"/>
              </a:schemeClr>
            </a:gs>
            <a:gs pos="99000">
              <a:schemeClr val="bg1">
                <a:lumMod val="75000"/>
              </a:schemeClr>
            </a:gs>
          </a:gsLst>
          <a:lin ang="2700000" scaled="1"/>
        </a:gradFill>
      </dgm:spPr>
    </dgm:pt>
    <dgm:pt modelId="{74FFFE64-F451-4B57-BE99-3EA4D25113E1}" type="pres">
      <dgm:prSet presAssocID="{2EE9A592-99AC-4BBD-AB25-ABA9079E3E9A}" presName="text" presStyleLbl="revTx" presStyleIdx="0" presStyleCnt="6" custScaleX="124652" custLinFactNeighborX="10633" custLinFactNeighborY="1672">
        <dgm:presLayoutVars>
          <dgm:chPref val="3"/>
        </dgm:presLayoutVars>
      </dgm:prSet>
      <dgm:spPr/>
    </dgm:pt>
    <dgm:pt modelId="{051A474B-B82C-4CCD-A453-41B82B47A996}" type="pres">
      <dgm:prSet presAssocID="{2EE9A592-99AC-4BBD-AB25-ABA9079E3E9A}" presName="hierChild2" presStyleCnt="0"/>
      <dgm:spPr/>
    </dgm:pt>
    <dgm:pt modelId="{5A8B39BC-45A5-4A16-9931-B9EB98336B0A}" type="pres">
      <dgm:prSet presAssocID="{3D4CF262-75BC-4267-8C4B-A5429115FCE4}" presName="Name10" presStyleLbl="parChTrans1D2" presStyleIdx="0" presStyleCnt="2"/>
      <dgm:spPr/>
    </dgm:pt>
    <dgm:pt modelId="{65F9A9DB-5055-4943-84A6-E9ECA71A02F1}" type="pres">
      <dgm:prSet presAssocID="{AD7E30AC-079A-4C76-A629-1D2E71416CC1}" presName="hierRoot2" presStyleCnt="0"/>
      <dgm:spPr/>
    </dgm:pt>
    <dgm:pt modelId="{78C81D92-CB3A-416C-818F-2A53378170BD}" type="pres">
      <dgm:prSet presAssocID="{AD7E30AC-079A-4C76-A629-1D2E71416CC1}" presName="composite2" presStyleCnt="0"/>
      <dgm:spPr/>
    </dgm:pt>
    <dgm:pt modelId="{AA8FAFFA-EC5C-426E-8ABD-BCC4822B1083}" type="pres">
      <dgm:prSet presAssocID="{AD7E30AC-079A-4C76-A629-1D2E71416CC1}" presName="image2" presStyleLbl="node2" presStyleIdx="0" presStyleCnt="2" custLinFactNeighborX="-3787"/>
      <dgm:spPr>
        <a:gradFill rotWithShape="0">
          <a:gsLst>
            <a:gs pos="0">
              <a:schemeClr val="bg1">
                <a:lumMod val="85000"/>
              </a:schemeClr>
            </a:gs>
            <a:gs pos="99000">
              <a:schemeClr val="bg1">
                <a:lumMod val="75000"/>
              </a:schemeClr>
            </a:gs>
          </a:gsLst>
          <a:lin ang="2700000" scaled="1"/>
        </a:gradFill>
      </dgm:spPr>
    </dgm:pt>
    <dgm:pt modelId="{5839614B-5BEA-4912-AB74-C0658F67A5D6}" type="pres">
      <dgm:prSet presAssocID="{AD7E30AC-079A-4C76-A629-1D2E71416CC1}" presName="text2" presStyleLbl="revTx" presStyleIdx="1" presStyleCnt="6" custLinFactNeighborX="3676">
        <dgm:presLayoutVars>
          <dgm:chPref val="3"/>
        </dgm:presLayoutVars>
      </dgm:prSet>
      <dgm:spPr/>
    </dgm:pt>
    <dgm:pt modelId="{8FC1F5D1-D8DE-4263-A49B-59F994529FC3}" type="pres">
      <dgm:prSet presAssocID="{AD7E30AC-079A-4C76-A629-1D2E71416CC1}" presName="hierChild3" presStyleCnt="0"/>
      <dgm:spPr/>
    </dgm:pt>
    <dgm:pt modelId="{DC84598F-1DE7-45B6-A2B1-8A222B361737}" type="pres">
      <dgm:prSet presAssocID="{79C3FBC9-1FDE-491C-A5BD-776D4962C1CA}" presName="Name17" presStyleLbl="parChTrans1D3" presStyleIdx="0" presStyleCnt="3"/>
      <dgm:spPr/>
    </dgm:pt>
    <dgm:pt modelId="{C29FC781-DAB6-4A3D-96D1-3C8F6CEE9B49}" type="pres">
      <dgm:prSet presAssocID="{CF9C3C3E-35E1-45CB-BAC1-F1EB56AC8C44}" presName="hierRoot3" presStyleCnt="0"/>
      <dgm:spPr/>
    </dgm:pt>
    <dgm:pt modelId="{E5587D44-D158-4623-8073-A9874A142B15}" type="pres">
      <dgm:prSet presAssocID="{CF9C3C3E-35E1-45CB-BAC1-F1EB56AC8C44}" presName="composite3" presStyleCnt="0"/>
      <dgm:spPr/>
    </dgm:pt>
    <dgm:pt modelId="{6D307431-FF06-44FE-87D2-57A5208FC066}" type="pres">
      <dgm:prSet presAssocID="{CF9C3C3E-35E1-45CB-BAC1-F1EB56AC8C44}" presName="image3" presStyleLbl="node3" presStyleIdx="0" presStyleCnt="3"/>
      <dgm:spPr>
        <a:gradFill rotWithShape="0">
          <a:gsLst>
            <a:gs pos="0">
              <a:schemeClr val="bg1">
                <a:lumMod val="85000"/>
              </a:schemeClr>
            </a:gs>
            <a:gs pos="99000">
              <a:schemeClr val="bg1">
                <a:lumMod val="75000"/>
              </a:schemeClr>
            </a:gs>
          </a:gsLst>
          <a:lin ang="2700000" scaled="1"/>
        </a:gradFill>
      </dgm:spPr>
    </dgm:pt>
    <dgm:pt modelId="{C29A2657-4E6E-48FE-A5DA-11E53C82EFC2}" type="pres">
      <dgm:prSet presAssocID="{CF9C3C3E-35E1-45CB-BAC1-F1EB56AC8C44}" presName="text3" presStyleLbl="revTx" presStyleIdx="2" presStyleCnt="6" custLinFactNeighborX="3156">
        <dgm:presLayoutVars>
          <dgm:chPref val="3"/>
        </dgm:presLayoutVars>
      </dgm:prSet>
      <dgm:spPr/>
    </dgm:pt>
    <dgm:pt modelId="{3763BBDE-36EA-4255-921C-44BA0E23EBE6}" type="pres">
      <dgm:prSet presAssocID="{CF9C3C3E-35E1-45CB-BAC1-F1EB56AC8C44}" presName="hierChild4" presStyleCnt="0"/>
      <dgm:spPr/>
    </dgm:pt>
    <dgm:pt modelId="{C8A10F2B-E2C0-41F2-B4B4-1695F1C77E1F}" type="pres">
      <dgm:prSet presAssocID="{7E8F60D2-20C5-4F64-B89B-D9AE49024F94}" presName="Name17" presStyleLbl="parChTrans1D3" presStyleIdx="1" presStyleCnt="3"/>
      <dgm:spPr/>
    </dgm:pt>
    <dgm:pt modelId="{C677713C-A64F-46F9-B6A6-F2D469766FBE}" type="pres">
      <dgm:prSet presAssocID="{F3DBCD3B-5078-487A-9ED1-FCC8334DD182}" presName="hierRoot3" presStyleCnt="0"/>
      <dgm:spPr/>
    </dgm:pt>
    <dgm:pt modelId="{ABFC6BE0-9549-4A87-83AF-A7DEBFFA4B1C}" type="pres">
      <dgm:prSet presAssocID="{F3DBCD3B-5078-487A-9ED1-FCC8334DD182}" presName="composite3" presStyleCnt="0"/>
      <dgm:spPr/>
    </dgm:pt>
    <dgm:pt modelId="{5CC0C1A2-9B95-46FF-AFCB-E7B49CCF4059}" type="pres">
      <dgm:prSet presAssocID="{F3DBCD3B-5078-487A-9ED1-FCC8334DD182}" presName="image3" presStyleLbl="node3" presStyleIdx="1" presStyleCnt="3" custLinFactNeighborX="-6986"/>
      <dgm:spPr>
        <a:gradFill rotWithShape="0">
          <a:gsLst>
            <a:gs pos="0">
              <a:schemeClr val="bg1">
                <a:lumMod val="85000"/>
              </a:schemeClr>
            </a:gs>
            <a:gs pos="99000">
              <a:schemeClr val="bg1">
                <a:lumMod val="75000"/>
              </a:schemeClr>
            </a:gs>
          </a:gsLst>
          <a:lin ang="2700000" scaled="1"/>
        </a:gradFill>
      </dgm:spPr>
    </dgm:pt>
    <dgm:pt modelId="{229F009E-BFC5-47D2-B107-4E9D2B346B2A}" type="pres">
      <dgm:prSet presAssocID="{F3DBCD3B-5078-487A-9ED1-FCC8334DD182}" presName="text3" presStyleLbl="revTx" presStyleIdx="3" presStyleCnt="6">
        <dgm:presLayoutVars>
          <dgm:chPref val="3"/>
        </dgm:presLayoutVars>
      </dgm:prSet>
      <dgm:spPr/>
    </dgm:pt>
    <dgm:pt modelId="{C38945FE-EFE2-4B44-A5FB-7A276EF1007D}" type="pres">
      <dgm:prSet presAssocID="{F3DBCD3B-5078-487A-9ED1-FCC8334DD182}" presName="hierChild4" presStyleCnt="0"/>
      <dgm:spPr/>
    </dgm:pt>
    <dgm:pt modelId="{0F82367D-9603-48E8-BDC5-2A83E5E76AD4}" type="pres">
      <dgm:prSet presAssocID="{66051BE3-B03C-4BC8-9C2D-0E46AADEADAD}" presName="Name10" presStyleLbl="parChTrans1D2" presStyleIdx="1" presStyleCnt="2"/>
      <dgm:spPr/>
    </dgm:pt>
    <dgm:pt modelId="{E8CC3465-0D61-4C2B-9350-3E1847F726B1}" type="pres">
      <dgm:prSet presAssocID="{9F6526B8-4422-40CA-A6ED-CA237AE41218}" presName="hierRoot2" presStyleCnt="0"/>
      <dgm:spPr/>
    </dgm:pt>
    <dgm:pt modelId="{F1526B6A-5E26-4997-874D-98E84091AD51}" type="pres">
      <dgm:prSet presAssocID="{9F6526B8-4422-40CA-A6ED-CA237AE41218}" presName="composite2" presStyleCnt="0"/>
      <dgm:spPr/>
    </dgm:pt>
    <dgm:pt modelId="{313DC1A1-6E6B-426D-B1E6-4F939C8CDBA4}" type="pres">
      <dgm:prSet presAssocID="{9F6526B8-4422-40CA-A6ED-CA237AE41218}" presName="image2" presStyleLbl="node2" presStyleIdx="1" presStyleCnt="2" custLinFactNeighborX="-12309"/>
      <dgm:spPr>
        <a:gradFill rotWithShape="0">
          <a:gsLst>
            <a:gs pos="0">
              <a:schemeClr val="bg1">
                <a:lumMod val="85000"/>
              </a:schemeClr>
            </a:gs>
            <a:gs pos="99000">
              <a:schemeClr val="bg1">
                <a:lumMod val="75000"/>
              </a:schemeClr>
            </a:gs>
          </a:gsLst>
          <a:lin ang="2700000" scaled="1"/>
        </a:gradFill>
      </dgm:spPr>
    </dgm:pt>
    <dgm:pt modelId="{D7B611A3-DDC7-4C5C-9538-A0315C88CC22}" type="pres">
      <dgm:prSet presAssocID="{9F6526B8-4422-40CA-A6ED-CA237AE41218}" presName="text2" presStyleLbl="revTx" presStyleIdx="4" presStyleCnt="6" custLinFactNeighborX="-1262">
        <dgm:presLayoutVars>
          <dgm:chPref val="3"/>
        </dgm:presLayoutVars>
      </dgm:prSet>
      <dgm:spPr/>
    </dgm:pt>
    <dgm:pt modelId="{F8D5782E-42B4-4121-AA4F-D9C85CA6AD07}" type="pres">
      <dgm:prSet presAssocID="{9F6526B8-4422-40CA-A6ED-CA237AE41218}" presName="hierChild3" presStyleCnt="0"/>
      <dgm:spPr/>
    </dgm:pt>
    <dgm:pt modelId="{B93EB224-C9C0-42C6-8926-A4ED2C03F2D5}" type="pres">
      <dgm:prSet presAssocID="{2F86AFE6-6FC9-472D-8FB4-C53A6537C0BD}" presName="Name17" presStyleLbl="parChTrans1D3" presStyleIdx="2" presStyleCnt="3"/>
      <dgm:spPr/>
    </dgm:pt>
    <dgm:pt modelId="{7E20A75C-97A7-49D9-8821-93C57B302BD7}" type="pres">
      <dgm:prSet presAssocID="{72CE95A0-B4D8-4825-925D-34516A93FED5}" presName="hierRoot3" presStyleCnt="0"/>
      <dgm:spPr/>
    </dgm:pt>
    <dgm:pt modelId="{7E82F1E6-290A-416C-BFE5-7E4B7A8E3C4E}" type="pres">
      <dgm:prSet presAssocID="{72CE95A0-B4D8-4825-925D-34516A93FED5}" presName="composite3" presStyleCnt="0"/>
      <dgm:spPr/>
    </dgm:pt>
    <dgm:pt modelId="{D0DA506E-CE56-4929-A603-4C67CAA2C2A2}" type="pres">
      <dgm:prSet presAssocID="{72CE95A0-B4D8-4825-925D-34516A93FED5}" presName="image3" presStyleLbl="node3" presStyleIdx="2" presStyleCnt="3" custLinFactNeighborX="-12309"/>
      <dgm:spPr>
        <a:gradFill rotWithShape="0">
          <a:gsLst>
            <a:gs pos="0">
              <a:schemeClr val="bg1">
                <a:lumMod val="85000"/>
              </a:schemeClr>
            </a:gs>
            <a:gs pos="99000">
              <a:schemeClr val="bg1">
                <a:lumMod val="75000"/>
              </a:schemeClr>
            </a:gs>
          </a:gsLst>
          <a:lin ang="2700000" scaled="1"/>
        </a:gradFill>
      </dgm:spPr>
    </dgm:pt>
    <dgm:pt modelId="{F8E04D2B-953B-4918-96EB-9349AE4DF3AE}" type="pres">
      <dgm:prSet presAssocID="{72CE95A0-B4D8-4825-925D-34516A93FED5}" presName="text3" presStyleLbl="revTx" presStyleIdx="5" presStyleCnt="6" custLinFactNeighborX="-1893">
        <dgm:presLayoutVars>
          <dgm:chPref val="3"/>
        </dgm:presLayoutVars>
      </dgm:prSet>
      <dgm:spPr/>
    </dgm:pt>
    <dgm:pt modelId="{544AC04C-8BB3-4431-A278-17B4FAF30A80}" type="pres">
      <dgm:prSet presAssocID="{72CE95A0-B4D8-4825-925D-34516A93FED5}" presName="hierChild4" presStyleCnt="0"/>
      <dgm:spPr/>
    </dgm:pt>
  </dgm:ptLst>
  <dgm:cxnLst>
    <dgm:cxn modelId="{25C95329-B285-46A0-A5E8-0A8B75F72D50}" srcId="{B8D36844-CED0-4699-9311-DF6FE1CA8E81}" destId="{2EE9A592-99AC-4BBD-AB25-ABA9079E3E9A}" srcOrd="0" destOrd="0" parTransId="{D3A13018-7394-4CA6-A2E5-2DAE333FD5B9}" sibTransId="{BBBE0E53-970D-4B83-8D89-C94DF08B209F}"/>
    <dgm:cxn modelId="{C3800042-2527-4B28-8BE0-2A97583B64DD}" type="presOf" srcId="{66051BE3-B03C-4BC8-9C2D-0E46AADEADAD}" destId="{0F82367D-9603-48E8-BDC5-2A83E5E76AD4}" srcOrd="0" destOrd="0" presId="urn:microsoft.com/office/officeart/2009/layout/CirclePictureHierarchy"/>
    <dgm:cxn modelId="{DD500242-2355-484D-AC60-227AA80D81C8}" srcId="{AD7E30AC-079A-4C76-A629-1D2E71416CC1}" destId="{CF9C3C3E-35E1-45CB-BAC1-F1EB56AC8C44}" srcOrd="0" destOrd="0" parTransId="{79C3FBC9-1FDE-491C-A5BD-776D4962C1CA}" sibTransId="{6EDCE151-FAAE-44AC-8520-A6ADA42AEA2F}"/>
    <dgm:cxn modelId="{90301746-630F-4F8A-9803-75B3CCEE32A1}" type="presOf" srcId="{B8D36844-CED0-4699-9311-DF6FE1CA8E81}" destId="{C685C1C2-BEBF-46B9-9B57-62A4BF7CED24}" srcOrd="0" destOrd="0" presId="urn:microsoft.com/office/officeart/2009/layout/CirclePictureHierarchy"/>
    <dgm:cxn modelId="{9EAFD148-9D3E-4A86-A7C6-07C1CF41ABC1}" type="presOf" srcId="{CF9C3C3E-35E1-45CB-BAC1-F1EB56AC8C44}" destId="{C29A2657-4E6E-48FE-A5DA-11E53C82EFC2}" srcOrd="0" destOrd="0" presId="urn:microsoft.com/office/officeart/2009/layout/CirclePictureHierarchy"/>
    <dgm:cxn modelId="{4A17784B-3626-49DD-9D0E-D256E702F081}" type="presOf" srcId="{3D4CF262-75BC-4267-8C4B-A5429115FCE4}" destId="{5A8B39BC-45A5-4A16-9931-B9EB98336B0A}" srcOrd="0" destOrd="0" presId="urn:microsoft.com/office/officeart/2009/layout/CirclePictureHierarchy"/>
    <dgm:cxn modelId="{B663AE6B-C2D5-4388-AB78-8031B1647D50}" type="presOf" srcId="{7E8F60D2-20C5-4F64-B89B-D9AE49024F94}" destId="{C8A10F2B-E2C0-41F2-B4B4-1695F1C77E1F}" srcOrd="0" destOrd="0" presId="urn:microsoft.com/office/officeart/2009/layout/CirclePictureHierarchy"/>
    <dgm:cxn modelId="{EF7FDA76-A5AC-49FD-B54E-FEA3937361C7}" type="presOf" srcId="{79C3FBC9-1FDE-491C-A5BD-776D4962C1CA}" destId="{DC84598F-1DE7-45B6-A2B1-8A222B361737}" srcOrd="0" destOrd="0" presId="urn:microsoft.com/office/officeart/2009/layout/CirclePictureHierarchy"/>
    <dgm:cxn modelId="{6C2AF993-F5BA-4401-A8B6-06A056DE3275}" type="presOf" srcId="{2F86AFE6-6FC9-472D-8FB4-C53A6537C0BD}" destId="{B93EB224-C9C0-42C6-8926-A4ED2C03F2D5}" srcOrd="0" destOrd="0" presId="urn:microsoft.com/office/officeart/2009/layout/CirclePictureHierarchy"/>
    <dgm:cxn modelId="{548EA398-1946-4685-A121-ED5E7B499B1F}" srcId="{AD7E30AC-079A-4C76-A629-1D2E71416CC1}" destId="{F3DBCD3B-5078-487A-9ED1-FCC8334DD182}" srcOrd="1" destOrd="0" parTransId="{7E8F60D2-20C5-4F64-B89B-D9AE49024F94}" sibTransId="{18E6E78E-A784-4BD0-9081-CAC8474FB902}"/>
    <dgm:cxn modelId="{2C317C9D-427D-4728-B9C5-9C3C74018FD1}" type="presOf" srcId="{2EE9A592-99AC-4BBD-AB25-ABA9079E3E9A}" destId="{74FFFE64-F451-4B57-BE99-3EA4D25113E1}" srcOrd="0" destOrd="0" presId="urn:microsoft.com/office/officeart/2009/layout/CirclePictureHierarchy"/>
    <dgm:cxn modelId="{62A11BD0-10D1-4525-A716-A6CF2C625E4D}" type="presOf" srcId="{72CE95A0-B4D8-4825-925D-34516A93FED5}" destId="{F8E04D2B-953B-4918-96EB-9349AE4DF3AE}" srcOrd="0" destOrd="0" presId="urn:microsoft.com/office/officeart/2009/layout/CirclePictureHierarchy"/>
    <dgm:cxn modelId="{C2CE7EDF-08A6-4CA0-8A71-8FCC295A6774}" type="presOf" srcId="{AD7E30AC-079A-4C76-A629-1D2E71416CC1}" destId="{5839614B-5BEA-4912-AB74-C0658F67A5D6}" srcOrd="0" destOrd="0" presId="urn:microsoft.com/office/officeart/2009/layout/CirclePictureHierarchy"/>
    <dgm:cxn modelId="{FC8D0DE8-2084-44DF-83EB-D4A9536D3002}" srcId="{9F6526B8-4422-40CA-A6ED-CA237AE41218}" destId="{72CE95A0-B4D8-4825-925D-34516A93FED5}" srcOrd="0" destOrd="0" parTransId="{2F86AFE6-6FC9-472D-8FB4-C53A6537C0BD}" sibTransId="{D6430449-BAB4-46DC-AF22-976DFD3D7ECF}"/>
    <dgm:cxn modelId="{110568EC-0F6F-420D-838C-72E1C7998FDC}" type="presOf" srcId="{F3DBCD3B-5078-487A-9ED1-FCC8334DD182}" destId="{229F009E-BFC5-47D2-B107-4E9D2B346B2A}" srcOrd="0" destOrd="0" presId="urn:microsoft.com/office/officeart/2009/layout/CirclePictureHierarchy"/>
    <dgm:cxn modelId="{4403E1F8-9491-4A25-BFDE-95EAAE5A15F8}" srcId="{2EE9A592-99AC-4BBD-AB25-ABA9079E3E9A}" destId="{9F6526B8-4422-40CA-A6ED-CA237AE41218}" srcOrd="1" destOrd="0" parTransId="{66051BE3-B03C-4BC8-9C2D-0E46AADEADAD}" sibTransId="{8E459CF9-39AC-414A-A556-E4CE2EA8949A}"/>
    <dgm:cxn modelId="{9CA9F0F9-DE61-4855-BCAD-5D4B1D7A9FC1}" type="presOf" srcId="{9F6526B8-4422-40CA-A6ED-CA237AE41218}" destId="{D7B611A3-DDC7-4C5C-9538-A0315C88CC22}" srcOrd="0" destOrd="0" presId="urn:microsoft.com/office/officeart/2009/layout/CirclePictureHierarchy"/>
    <dgm:cxn modelId="{F6F3DCFC-4FA2-4D33-8F36-71BA20541B1A}" srcId="{2EE9A592-99AC-4BBD-AB25-ABA9079E3E9A}" destId="{AD7E30AC-079A-4C76-A629-1D2E71416CC1}" srcOrd="0" destOrd="0" parTransId="{3D4CF262-75BC-4267-8C4B-A5429115FCE4}" sibTransId="{77599EA3-11CC-4D22-98D6-E63F4DDD5694}"/>
    <dgm:cxn modelId="{2FEAEE75-F379-4F09-A704-BD075A86A7D7}" type="presParOf" srcId="{C685C1C2-BEBF-46B9-9B57-62A4BF7CED24}" destId="{74E728EB-7A25-4DF8-9B61-6A69D424A8A0}" srcOrd="0" destOrd="0" presId="urn:microsoft.com/office/officeart/2009/layout/CirclePictureHierarchy"/>
    <dgm:cxn modelId="{6820992C-543B-4FC6-B79F-B1574A165A31}" type="presParOf" srcId="{74E728EB-7A25-4DF8-9B61-6A69D424A8A0}" destId="{E65AF439-84A2-4B9D-A3EA-E597EB92564A}" srcOrd="0" destOrd="0" presId="urn:microsoft.com/office/officeart/2009/layout/CirclePictureHierarchy"/>
    <dgm:cxn modelId="{DA910244-01FA-4E29-8B84-032718B7A956}" type="presParOf" srcId="{E65AF439-84A2-4B9D-A3EA-E597EB92564A}" destId="{A400781E-FDA7-461B-BA83-705F1720ADFD}" srcOrd="0" destOrd="0" presId="urn:microsoft.com/office/officeart/2009/layout/CirclePictureHierarchy"/>
    <dgm:cxn modelId="{226513E6-0D62-497F-8DD0-37F2369A7EE7}" type="presParOf" srcId="{E65AF439-84A2-4B9D-A3EA-E597EB92564A}" destId="{74FFFE64-F451-4B57-BE99-3EA4D25113E1}" srcOrd="1" destOrd="0" presId="urn:microsoft.com/office/officeart/2009/layout/CirclePictureHierarchy"/>
    <dgm:cxn modelId="{BA6A17AC-A362-4EAD-ACBA-48974FDBA5E2}" type="presParOf" srcId="{74E728EB-7A25-4DF8-9B61-6A69D424A8A0}" destId="{051A474B-B82C-4CCD-A453-41B82B47A996}" srcOrd="1" destOrd="0" presId="urn:microsoft.com/office/officeart/2009/layout/CirclePictureHierarchy"/>
    <dgm:cxn modelId="{2FA8703B-15FE-40D9-AFD3-CAB3D39E68C3}" type="presParOf" srcId="{051A474B-B82C-4CCD-A453-41B82B47A996}" destId="{5A8B39BC-45A5-4A16-9931-B9EB98336B0A}" srcOrd="0" destOrd="0" presId="urn:microsoft.com/office/officeart/2009/layout/CirclePictureHierarchy"/>
    <dgm:cxn modelId="{6C3A8685-F889-446D-A0D8-030C093F3B28}" type="presParOf" srcId="{051A474B-B82C-4CCD-A453-41B82B47A996}" destId="{65F9A9DB-5055-4943-84A6-E9ECA71A02F1}" srcOrd="1" destOrd="0" presId="urn:microsoft.com/office/officeart/2009/layout/CirclePictureHierarchy"/>
    <dgm:cxn modelId="{95A71D10-17E6-4687-A1C3-5A6B5E534ED4}" type="presParOf" srcId="{65F9A9DB-5055-4943-84A6-E9ECA71A02F1}" destId="{78C81D92-CB3A-416C-818F-2A53378170BD}" srcOrd="0" destOrd="0" presId="urn:microsoft.com/office/officeart/2009/layout/CirclePictureHierarchy"/>
    <dgm:cxn modelId="{A5B7C786-6B95-4990-A648-9E238FB4FC02}" type="presParOf" srcId="{78C81D92-CB3A-416C-818F-2A53378170BD}" destId="{AA8FAFFA-EC5C-426E-8ABD-BCC4822B1083}" srcOrd="0" destOrd="0" presId="urn:microsoft.com/office/officeart/2009/layout/CirclePictureHierarchy"/>
    <dgm:cxn modelId="{F783DC98-6109-41A4-AFD5-EC8307CC6070}" type="presParOf" srcId="{78C81D92-CB3A-416C-818F-2A53378170BD}" destId="{5839614B-5BEA-4912-AB74-C0658F67A5D6}" srcOrd="1" destOrd="0" presId="urn:microsoft.com/office/officeart/2009/layout/CirclePictureHierarchy"/>
    <dgm:cxn modelId="{9A494A65-A61B-4241-BD8E-5760064BA929}" type="presParOf" srcId="{65F9A9DB-5055-4943-84A6-E9ECA71A02F1}" destId="{8FC1F5D1-D8DE-4263-A49B-59F994529FC3}" srcOrd="1" destOrd="0" presId="urn:microsoft.com/office/officeart/2009/layout/CirclePictureHierarchy"/>
    <dgm:cxn modelId="{C68DABD4-E4B9-48D1-9082-15891DE1129F}" type="presParOf" srcId="{8FC1F5D1-D8DE-4263-A49B-59F994529FC3}" destId="{DC84598F-1DE7-45B6-A2B1-8A222B361737}" srcOrd="0" destOrd="0" presId="urn:microsoft.com/office/officeart/2009/layout/CirclePictureHierarchy"/>
    <dgm:cxn modelId="{01D8CCA6-FEB0-4008-BBFD-840EC7821D26}" type="presParOf" srcId="{8FC1F5D1-D8DE-4263-A49B-59F994529FC3}" destId="{C29FC781-DAB6-4A3D-96D1-3C8F6CEE9B49}" srcOrd="1" destOrd="0" presId="urn:microsoft.com/office/officeart/2009/layout/CirclePictureHierarchy"/>
    <dgm:cxn modelId="{D79BFD50-BECA-4711-887A-83151F8B5BC1}" type="presParOf" srcId="{C29FC781-DAB6-4A3D-96D1-3C8F6CEE9B49}" destId="{E5587D44-D158-4623-8073-A9874A142B15}" srcOrd="0" destOrd="0" presId="urn:microsoft.com/office/officeart/2009/layout/CirclePictureHierarchy"/>
    <dgm:cxn modelId="{C9C7FBBC-A5F7-4989-8954-34A006082124}" type="presParOf" srcId="{E5587D44-D158-4623-8073-A9874A142B15}" destId="{6D307431-FF06-44FE-87D2-57A5208FC066}" srcOrd="0" destOrd="0" presId="urn:microsoft.com/office/officeart/2009/layout/CirclePictureHierarchy"/>
    <dgm:cxn modelId="{682C4FFE-D2DD-43E7-92F5-394D3252D9D1}" type="presParOf" srcId="{E5587D44-D158-4623-8073-A9874A142B15}" destId="{C29A2657-4E6E-48FE-A5DA-11E53C82EFC2}" srcOrd="1" destOrd="0" presId="urn:microsoft.com/office/officeart/2009/layout/CirclePictureHierarchy"/>
    <dgm:cxn modelId="{1D6671A6-3642-4798-950C-BDA948330826}" type="presParOf" srcId="{C29FC781-DAB6-4A3D-96D1-3C8F6CEE9B49}" destId="{3763BBDE-36EA-4255-921C-44BA0E23EBE6}" srcOrd="1" destOrd="0" presId="urn:microsoft.com/office/officeart/2009/layout/CirclePictureHierarchy"/>
    <dgm:cxn modelId="{9415F54D-515C-4D42-B21E-6842F7BBF0B1}" type="presParOf" srcId="{8FC1F5D1-D8DE-4263-A49B-59F994529FC3}" destId="{C8A10F2B-E2C0-41F2-B4B4-1695F1C77E1F}" srcOrd="2" destOrd="0" presId="urn:microsoft.com/office/officeart/2009/layout/CirclePictureHierarchy"/>
    <dgm:cxn modelId="{2E8063FD-B4A5-4D45-A525-D367FFEC3DB8}" type="presParOf" srcId="{8FC1F5D1-D8DE-4263-A49B-59F994529FC3}" destId="{C677713C-A64F-46F9-B6A6-F2D469766FBE}" srcOrd="3" destOrd="0" presId="urn:microsoft.com/office/officeart/2009/layout/CirclePictureHierarchy"/>
    <dgm:cxn modelId="{F759F8F1-AD1A-41D2-8BF1-A299E4B8F88A}" type="presParOf" srcId="{C677713C-A64F-46F9-B6A6-F2D469766FBE}" destId="{ABFC6BE0-9549-4A87-83AF-A7DEBFFA4B1C}" srcOrd="0" destOrd="0" presId="urn:microsoft.com/office/officeart/2009/layout/CirclePictureHierarchy"/>
    <dgm:cxn modelId="{C788E807-F68C-4B0D-A5BB-075A89BCD520}" type="presParOf" srcId="{ABFC6BE0-9549-4A87-83AF-A7DEBFFA4B1C}" destId="{5CC0C1A2-9B95-46FF-AFCB-E7B49CCF4059}" srcOrd="0" destOrd="0" presId="urn:microsoft.com/office/officeart/2009/layout/CirclePictureHierarchy"/>
    <dgm:cxn modelId="{54811FD0-360E-4892-B229-A665B881F13D}" type="presParOf" srcId="{ABFC6BE0-9549-4A87-83AF-A7DEBFFA4B1C}" destId="{229F009E-BFC5-47D2-B107-4E9D2B346B2A}" srcOrd="1" destOrd="0" presId="urn:microsoft.com/office/officeart/2009/layout/CirclePictureHierarchy"/>
    <dgm:cxn modelId="{0C799A31-916B-44F7-80EC-BF4E615E9187}" type="presParOf" srcId="{C677713C-A64F-46F9-B6A6-F2D469766FBE}" destId="{C38945FE-EFE2-4B44-A5FB-7A276EF1007D}" srcOrd="1" destOrd="0" presId="urn:microsoft.com/office/officeart/2009/layout/CirclePictureHierarchy"/>
    <dgm:cxn modelId="{98664315-0B5B-4800-9791-2FCE0A537E5D}" type="presParOf" srcId="{051A474B-B82C-4CCD-A453-41B82B47A996}" destId="{0F82367D-9603-48E8-BDC5-2A83E5E76AD4}" srcOrd="2" destOrd="0" presId="urn:microsoft.com/office/officeart/2009/layout/CirclePictureHierarchy"/>
    <dgm:cxn modelId="{428CAC6C-7FF3-4439-855C-A453A1BAAFBD}" type="presParOf" srcId="{051A474B-B82C-4CCD-A453-41B82B47A996}" destId="{E8CC3465-0D61-4C2B-9350-3E1847F726B1}" srcOrd="3" destOrd="0" presId="urn:microsoft.com/office/officeart/2009/layout/CirclePictureHierarchy"/>
    <dgm:cxn modelId="{56869CB2-2B31-4631-8592-93B1966B8BBC}" type="presParOf" srcId="{E8CC3465-0D61-4C2B-9350-3E1847F726B1}" destId="{F1526B6A-5E26-4997-874D-98E84091AD51}" srcOrd="0" destOrd="0" presId="urn:microsoft.com/office/officeart/2009/layout/CirclePictureHierarchy"/>
    <dgm:cxn modelId="{4E46FD78-77E8-4A51-8FDB-96765CE13855}" type="presParOf" srcId="{F1526B6A-5E26-4997-874D-98E84091AD51}" destId="{313DC1A1-6E6B-426D-B1E6-4F939C8CDBA4}" srcOrd="0" destOrd="0" presId="urn:microsoft.com/office/officeart/2009/layout/CirclePictureHierarchy"/>
    <dgm:cxn modelId="{B9C96169-9EDB-4A58-9851-FF606B895473}" type="presParOf" srcId="{F1526B6A-5E26-4997-874D-98E84091AD51}" destId="{D7B611A3-DDC7-4C5C-9538-A0315C88CC22}" srcOrd="1" destOrd="0" presId="urn:microsoft.com/office/officeart/2009/layout/CirclePictureHierarchy"/>
    <dgm:cxn modelId="{FAB2C476-DE9A-4430-9DFF-B373BD85945C}" type="presParOf" srcId="{E8CC3465-0D61-4C2B-9350-3E1847F726B1}" destId="{F8D5782E-42B4-4121-AA4F-D9C85CA6AD07}" srcOrd="1" destOrd="0" presId="urn:microsoft.com/office/officeart/2009/layout/CirclePictureHierarchy"/>
    <dgm:cxn modelId="{791B53ED-4A52-4FB4-AF51-F61DB8069217}" type="presParOf" srcId="{F8D5782E-42B4-4121-AA4F-D9C85CA6AD07}" destId="{B93EB224-C9C0-42C6-8926-A4ED2C03F2D5}" srcOrd="0" destOrd="0" presId="urn:microsoft.com/office/officeart/2009/layout/CirclePictureHierarchy"/>
    <dgm:cxn modelId="{5FD113C1-0D32-47ED-B729-1064A3EC1829}" type="presParOf" srcId="{F8D5782E-42B4-4121-AA4F-D9C85CA6AD07}" destId="{7E20A75C-97A7-49D9-8821-93C57B302BD7}" srcOrd="1" destOrd="0" presId="urn:microsoft.com/office/officeart/2009/layout/CirclePictureHierarchy"/>
    <dgm:cxn modelId="{36524ACC-DF00-4C80-B0C5-9D0B61E51652}" type="presParOf" srcId="{7E20A75C-97A7-49D9-8821-93C57B302BD7}" destId="{7E82F1E6-290A-416C-BFE5-7E4B7A8E3C4E}" srcOrd="0" destOrd="0" presId="urn:microsoft.com/office/officeart/2009/layout/CirclePictureHierarchy"/>
    <dgm:cxn modelId="{F771C16F-07EA-48EB-9760-EC41E3250EED}" type="presParOf" srcId="{7E82F1E6-290A-416C-BFE5-7E4B7A8E3C4E}" destId="{D0DA506E-CE56-4929-A603-4C67CAA2C2A2}" srcOrd="0" destOrd="0" presId="urn:microsoft.com/office/officeart/2009/layout/CirclePictureHierarchy"/>
    <dgm:cxn modelId="{CB299E83-623C-46F4-97EB-55A146CC0D96}" type="presParOf" srcId="{7E82F1E6-290A-416C-BFE5-7E4B7A8E3C4E}" destId="{F8E04D2B-953B-4918-96EB-9349AE4DF3AE}" srcOrd="1" destOrd="0" presId="urn:microsoft.com/office/officeart/2009/layout/CirclePictureHierarchy"/>
    <dgm:cxn modelId="{B98EFA1F-15D9-4126-8AEE-92FFB9AE7078}" type="presParOf" srcId="{7E20A75C-97A7-49D9-8821-93C57B302BD7}" destId="{544AC04C-8BB3-4431-A278-17B4FAF30A80}"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C8A283-3E38-46E5-BB80-BD47BBF5735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0C52201-BAE7-4679-B947-6D559356C137}">
      <dgm:prSet phldrT="[Text]" custT="1"/>
      <dgm:spPr>
        <a:solidFill>
          <a:srgbClr val="D064CE"/>
        </a:solidFill>
      </dgm:spPr>
      <dgm:t>
        <a:bodyPr/>
        <a:lstStyle/>
        <a:p>
          <a:r>
            <a:rPr lang="en-US" sz="1400" i="1" dirty="0">
              <a:latin typeface="Prometo Medium" panose="020B0704030203060203" pitchFamily="34" charset="0"/>
            </a:rPr>
            <a:t>Section 1</a:t>
          </a:r>
        </a:p>
      </dgm:t>
    </dgm:pt>
    <dgm:pt modelId="{161E648B-97FC-4471-BC98-DC45CF2045E1}" type="parTrans" cxnId="{5508C59B-852E-453D-9630-4EC6D84B44C4}">
      <dgm:prSet/>
      <dgm:spPr/>
      <dgm:t>
        <a:bodyPr/>
        <a:lstStyle/>
        <a:p>
          <a:endParaRPr lang="en-US" sz="1400" i="1">
            <a:latin typeface="Prometo Medium" panose="020B0704030203060203" pitchFamily="34" charset="0"/>
          </a:endParaRPr>
        </a:p>
      </dgm:t>
    </dgm:pt>
    <dgm:pt modelId="{312C7FE1-598F-46FE-96FA-2B820707F122}" type="sibTrans" cxnId="{5508C59B-852E-453D-9630-4EC6D84B44C4}">
      <dgm:prSet custT="1"/>
      <dgm:spPr>
        <a:solidFill>
          <a:schemeClr val="bg1">
            <a:lumMod val="95000"/>
          </a:schemeClr>
        </a:solidFill>
      </dgm:spPr>
      <dgm:t>
        <a:bodyPr/>
        <a:lstStyle/>
        <a:p>
          <a:endParaRPr lang="en-US" sz="1400" i="1">
            <a:latin typeface="Prometo Medium" panose="020B0704030203060203" pitchFamily="34" charset="0"/>
          </a:endParaRPr>
        </a:p>
      </dgm:t>
    </dgm:pt>
    <dgm:pt modelId="{6AF4D2E8-8F71-4C90-A77D-7DD761CAA940}">
      <dgm:prSet phldrT="[Text]" custT="1"/>
      <dgm:spPr>
        <a:solidFill>
          <a:schemeClr val="accent3"/>
        </a:solidFill>
      </dgm:spPr>
      <dgm:t>
        <a:bodyPr/>
        <a:lstStyle/>
        <a:p>
          <a:r>
            <a:rPr lang="en-US" sz="1400" i="1" dirty="0">
              <a:latin typeface="Prometo Medium" panose="020B0704030203060203" pitchFamily="34" charset="0"/>
            </a:rPr>
            <a:t>Section 2</a:t>
          </a:r>
        </a:p>
      </dgm:t>
    </dgm:pt>
    <dgm:pt modelId="{66521285-37D0-48A8-BCE8-56BA19113F6E}" type="parTrans" cxnId="{7143C347-1C1F-4EA0-BB0F-E036622F4460}">
      <dgm:prSet/>
      <dgm:spPr/>
      <dgm:t>
        <a:bodyPr/>
        <a:lstStyle/>
        <a:p>
          <a:endParaRPr lang="en-US" sz="1400" i="1">
            <a:latin typeface="Prometo Medium" panose="020B0704030203060203" pitchFamily="34" charset="0"/>
          </a:endParaRPr>
        </a:p>
      </dgm:t>
    </dgm:pt>
    <dgm:pt modelId="{AE69C777-A1E8-4363-B412-E60F2CD0E67F}" type="sibTrans" cxnId="{7143C347-1C1F-4EA0-BB0F-E036622F4460}">
      <dgm:prSet custT="1"/>
      <dgm:spPr>
        <a:solidFill>
          <a:schemeClr val="bg1">
            <a:lumMod val="95000"/>
          </a:schemeClr>
        </a:solidFill>
      </dgm:spPr>
      <dgm:t>
        <a:bodyPr/>
        <a:lstStyle/>
        <a:p>
          <a:endParaRPr lang="en-US" sz="1400" i="1">
            <a:latin typeface="Prometo Medium" panose="020B0704030203060203" pitchFamily="34" charset="0"/>
          </a:endParaRPr>
        </a:p>
      </dgm:t>
    </dgm:pt>
    <dgm:pt modelId="{9B335361-CA74-418E-A7ED-7DDC09D2301F}">
      <dgm:prSet phldrT="[Text]" custT="1"/>
      <dgm:spPr>
        <a:solidFill>
          <a:schemeClr val="accent5"/>
        </a:solidFill>
      </dgm:spPr>
      <dgm:t>
        <a:bodyPr/>
        <a:lstStyle/>
        <a:p>
          <a:r>
            <a:rPr lang="en-US" sz="1400" i="1" dirty="0">
              <a:latin typeface="Prometo Medium" panose="020B0704030203060203" pitchFamily="34" charset="0"/>
            </a:rPr>
            <a:t>Section 3</a:t>
          </a:r>
        </a:p>
      </dgm:t>
    </dgm:pt>
    <dgm:pt modelId="{F8A21B61-9759-4A8D-8A8A-906C07552CB0}" type="parTrans" cxnId="{380009B8-D0FE-41E5-8125-B54A251A449A}">
      <dgm:prSet/>
      <dgm:spPr/>
      <dgm:t>
        <a:bodyPr/>
        <a:lstStyle/>
        <a:p>
          <a:endParaRPr lang="en-US" sz="1400" i="1">
            <a:latin typeface="Prometo Medium" panose="020B0704030203060203" pitchFamily="34" charset="0"/>
          </a:endParaRPr>
        </a:p>
      </dgm:t>
    </dgm:pt>
    <dgm:pt modelId="{2C2BCEC9-CE94-45A0-B8FE-14C6F21FD0BC}" type="sibTrans" cxnId="{380009B8-D0FE-41E5-8125-B54A251A449A}">
      <dgm:prSet custT="1"/>
      <dgm:spPr>
        <a:solidFill>
          <a:schemeClr val="bg1">
            <a:lumMod val="95000"/>
          </a:schemeClr>
        </a:solidFill>
      </dgm:spPr>
      <dgm:t>
        <a:bodyPr/>
        <a:lstStyle/>
        <a:p>
          <a:endParaRPr lang="en-US" sz="1400" i="1">
            <a:latin typeface="Prometo Medium" panose="020B0704030203060203" pitchFamily="34" charset="0"/>
          </a:endParaRPr>
        </a:p>
      </dgm:t>
    </dgm:pt>
    <dgm:pt modelId="{5127D802-641B-4E24-A9D5-87B113F16636}">
      <dgm:prSet phldrT="[Text]" custT="1"/>
      <dgm:spPr>
        <a:solidFill>
          <a:schemeClr val="accent4"/>
        </a:solidFill>
      </dgm:spPr>
      <dgm:t>
        <a:bodyPr/>
        <a:lstStyle/>
        <a:p>
          <a:r>
            <a:rPr lang="en-US" sz="1400" i="1" dirty="0">
              <a:latin typeface="Prometo Medium" panose="020B0704030203060203" pitchFamily="34" charset="0"/>
            </a:rPr>
            <a:t>Section 4</a:t>
          </a:r>
        </a:p>
      </dgm:t>
    </dgm:pt>
    <dgm:pt modelId="{8C6A1B77-30C7-4269-81C9-83895B0D4A7C}" type="parTrans" cxnId="{B5A2C1A7-4FBE-4227-8354-FE67A27CA8A5}">
      <dgm:prSet/>
      <dgm:spPr/>
      <dgm:t>
        <a:bodyPr/>
        <a:lstStyle/>
        <a:p>
          <a:endParaRPr lang="en-US" sz="1400" i="1">
            <a:latin typeface="Prometo Medium" panose="020B0704030203060203" pitchFamily="34" charset="0"/>
          </a:endParaRPr>
        </a:p>
      </dgm:t>
    </dgm:pt>
    <dgm:pt modelId="{2656F795-5458-480A-8063-D009AFA8BAF4}" type="sibTrans" cxnId="{B5A2C1A7-4FBE-4227-8354-FE67A27CA8A5}">
      <dgm:prSet custT="1"/>
      <dgm:spPr>
        <a:solidFill>
          <a:schemeClr val="bg1">
            <a:lumMod val="95000"/>
          </a:schemeClr>
        </a:solidFill>
      </dgm:spPr>
      <dgm:t>
        <a:bodyPr/>
        <a:lstStyle/>
        <a:p>
          <a:endParaRPr lang="en-US" sz="1400" i="1">
            <a:latin typeface="Prometo Medium" panose="020B0704030203060203" pitchFamily="34" charset="0"/>
          </a:endParaRPr>
        </a:p>
      </dgm:t>
    </dgm:pt>
    <dgm:pt modelId="{51F2B73F-EFF5-42B2-82CA-DBA9A95373BC}">
      <dgm:prSet phldrT="[Text]" custT="1"/>
      <dgm:spPr>
        <a:solidFill>
          <a:schemeClr val="accent2"/>
        </a:solidFill>
      </dgm:spPr>
      <dgm:t>
        <a:bodyPr/>
        <a:lstStyle/>
        <a:p>
          <a:r>
            <a:rPr lang="en-US" sz="1400" i="1" dirty="0">
              <a:latin typeface="Prometo Medium" panose="020B0704030203060203" pitchFamily="34" charset="0"/>
            </a:rPr>
            <a:t>Section 5</a:t>
          </a:r>
        </a:p>
      </dgm:t>
    </dgm:pt>
    <dgm:pt modelId="{4E8A8164-8869-4836-B530-94B7D066B566}" type="parTrans" cxnId="{636FC5F4-441F-43EE-99A0-96895E72CA46}">
      <dgm:prSet/>
      <dgm:spPr/>
      <dgm:t>
        <a:bodyPr/>
        <a:lstStyle/>
        <a:p>
          <a:endParaRPr lang="en-US" sz="1400" i="1">
            <a:latin typeface="Prometo Medium" panose="020B0704030203060203" pitchFamily="34" charset="0"/>
          </a:endParaRPr>
        </a:p>
      </dgm:t>
    </dgm:pt>
    <dgm:pt modelId="{C1090E05-858F-4ADA-92FF-98EC8CD26F08}" type="sibTrans" cxnId="{636FC5F4-441F-43EE-99A0-96895E72CA46}">
      <dgm:prSet custT="1"/>
      <dgm:spPr>
        <a:solidFill>
          <a:schemeClr val="bg1">
            <a:lumMod val="95000"/>
          </a:schemeClr>
        </a:solidFill>
      </dgm:spPr>
      <dgm:t>
        <a:bodyPr/>
        <a:lstStyle/>
        <a:p>
          <a:endParaRPr lang="en-US" sz="1400" i="1">
            <a:latin typeface="Prometo Medium" panose="020B0704030203060203" pitchFamily="34" charset="0"/>
          </a:endParaRPr>
        </a:p>
      </dgm:t>
    </dgm:pt>
    <dgm:pt modelId="{D1AD81F7-587B-4AAE-87FC-B81158F75B34}" type="pres">
      <dgm:prSet presAssocID="{87C8A283-3E38-46E5-BB80-BD47BBF5735A}" presName="cycle" presStyleCnt="0">
        <dgm:presLayoutVars>
          <dgm:dir/>
          <dgm:resizeHandles val="exact"/>
        </dgm:presLayoutVars>
      </dgm:prSet>
      <dgm:spPr/>
    </dgm:pt>
    <dgm:pt modelId="{B9DBE049-95FC-4CFC-80A6-0FCE62AC218A}" type="pres">
      <dgm:prSet presAssocID="{40C52201-BAE7-4679-B947-6D559356C137}" presName="node" presStyleLbl="node1" presStyleIdx="0" presStyleCnt="5">
        <dgm:presLayoutVars>
          <dgm:bulletEnabled val="1"/>
        </dgm:presLayoutVars>
      </dgm:prSet>
      <dgm:spPr/>
    </dgm:pt>
    <dgm:pt modelId="{50F8FED4-3553-4C58-9D3F-3222EBA4FBB6}" type="pres">
      <dgm:prSet presAssocID="{312C7FE1-598F-46FE-96FA-2B820707F122}" presName="sibTrans" presStyleLbl="sibTrans2D1" presStyleIdx="0" presStyleCnt="5" custScaleX="109098" custScaleY="51731"/>
      <dgm:spPr/>
    </dgm:pt>
    <dgm:pt modelId="{1DC00A2E-07E6-4D50-97F7-DDDECB1CA955}" type="pres">
      <dgm:prSet presAssocID="{312C7FE1-598F-46FE-96FA-2B820707F122}" presName="connectorText" presStyleLbl="sibTrans2D1" presStyleIdx="0" presStyleCnt="5"/>
      <dgm:spPr/>
    </dgm:pt>
    <dgm:pt modelId="{A3EF045B-6DAC-4B77-B063-FCB5CE4B29B0}" type="pres">
      <dgm:prSet presAssocID="{6AF4D2E8-8F71-4C90-A77D-7DD761CAA940}" presName="node" presStyleLbl="node1" presStyleIdx="1" presStyleCnt="5">
        <dgm:presLayoutVars>
          <dgm:bulletEnabled val="1"/>
        </dgm:presLayoutVars>
      </dgm:prSet>
      <dgm:spPr/>
    </dgm:pt>
    <dgm:pt modelId="{7978FB0A-7EA4-4760-A6FD-101EB38827D9}" type="pres">
      <dgm:prSet presAssocID="{AE69C777-A1E8-4363-B412-E60F2CD0E67F}" presName="sibTrans" presStyleLbl="sibTrans2D1" presStyleIdx="1" presStyleCnt="5" custScaleX="109098" custScaleY="51731"/>
      <dgm:spPr/>
    </dgm:pt>
    <dgm:pt modelId="{D515486E-54BE-4CD0-ABAC-8D30F6FA462A}" type="pres">
      <dgm:prSet presAssocID="{AE69C777-A1E8-4363-B412-E60F2CD0E67F}" presName="connectorText" presStyleLbl="sibTrans2D1" presStyleIdx="1" presStyleCnt="5"/>
      <dgm:spPr/>
    </dgm:pt>
    <dgm:pt modelId="{DBDED9E4-C725-4ECE-92F6-AF3BF0D1C21F}" type="pres">
      <dgm:prSet presAssocID="{9B335361-CA74-418E-A7ED-7DDC09D2301F}" presName="node" presStyleLbl="node1" presStyleIdx="2" presStyleCnt="5">
        <dgm:presLayoutVars>
          <dgm:bulletEnabled val="1"/>
        </dgm:presLayoutVars>
      </dgm:prSet>
      <dgm:spPr/>
    </dgm:pt>
    <dgm:pt modelId="{186EAFE6-B3B2-4E13-9D41-8644A0B24103}" type="pres">
      <dgm:prSet presAssocID="{2C2BCEC9-CE94-45A0-B8FE-14C6F21FD0BC}" presName="sibTrans" presStyleLbl="sibTrans2D1" presStyleIdx="2" presStyleCnt="5" custScaleX="109098" custScaleY="51731"/>
      <dgm:spPr/>
    </dgm:pt>
    <dgm:pt modelId="{02AB0245-144D-4DE5-A156-51EB06748BAA}" type="pres">
      <dgm:prSet presAssocID="{2C2BCEC9-CE94-45A0-B8FE-14C6F21FD0BC}" presName="connectorText" presStyleLbl="sibTrans2D1" presStyleIdx="2" presStyleCnt="5"/>
      <dgm:spPr/>
    </dgm:pt>
    <dgm:pt modelId="{161CB382-D9A4-4B7E-94D6-FE898B07F80A}" type="pres">
      <dgm:prSet presAssocID="{5127D802-641B-4E24-A9D5-87B113F16636}" presName="node" presStyleLbl="node1" presStyleIdx="3" presStyleCnt="5">
        <dgm:presLayoutVars>
          <dgm:bulletEnabled val="1"/>
        </dgm:presLayoutVars>
      </dgm:prSet>
      <dgm:spPr/>
    </dgm:pt>
    <dgm:pt modelId="{D033D80D-D122-459E-A92A-599180B02333}" type="pres">
      <dgm:prSet presAssocID="{2656F795-5458-480A-8063-D009AFA8BAF4}" presName="sibTrans" presStyleLbl="sibTrans2D1" presStyleIdx="3" presStyleCnt="5" custScaleX="109098" custScaleY="51731"/>
      <dgm:spPr/>
    </dgm:pt>
    <dgm:pt modelId="{01973ECC-2D19-4F12-857A-446BE4F68FAB}" type="pres">
      <dgm:prSet presAssocID="{2656F795-5458-480A-8063-D009AFA8BAF4}" presName="connectorText" presStyleLbl="sibTrans2D1" presStyleIdx="3" presStyleCnt="5"/>
      <dgm:spPr/>
    </dgm:pt>
    <dgm:pt modelId="{0A1F7D2F-5938-4EAF-AA87-ED47398D1A2D}" type="pres">
      <dgm:prSet presAssocID="{51F2B73F-EFF5-42B2-82CA-DBA9A95373BC}" presName="node" presStyleLbl="node1" presStyleIdx="4" presStyleCnt="5">
        <dgm:presLayoutVars>
          <dgm:bulletEnabled val="1"/>
        </dgm:presLayoutVars>
      </dgm:prSet>
      <dgm:spPr/>
    </dgm:pt>
    <dgm:pt modelId="{16E3CEF2-CA3C-4BCE-8A2D-975080426EF2}" type="pres">
      <dgm:prSet presAssocID="{C1090E05-858F-4ADA-92FF-98EC8CD26F08}" presName="sibTrans" presStyleLbl="sibTrans2D1" presStyleIdx="4" presStyleCnt="5" custScaleX="109098" custScaleY="51731"/>
      <dgm:spPr/>
    </dgm:pt>
    <dgm:pt modelId="{3965DED5-860E-4522-B98A-381FE5F09908}" type="pres">
      <dgm:prSet presAssocID="{C1090E05-858F-4ADA-92FF-98EC8CD26F08}" presName="connectorText" presStyleLbl="sibTrans2D1" presStyleIdx="4" presStyleCnt="5"/>
      <dgm:spPr/>
    </dgm:pt>
  </dgm:ptLst>
  <dgm:cxnLst>
    <dgm:cxn modelId="{95E0F908-7F70-4140-876D-19A5E2AFA2D0}" type="presOf" srcId="{51F2B73F-EFF5-42B2-82CA-DBA9A95373BC}" destId="{0A1F7D2F-5938-4EAF-AA87-ED47398D1A2D}" srcOrd="0" destOrd="0" presId="urn:microsoft.com/office/officeart/2005/8/layout/cycle2"/>
    <dgm:cxn modelId="{DEECB81D-1C65-484E-9749-73EC4B699FB7}" type="presOf" srcId="{9B335361-CA74-418E-A7ED-7DDC09D2301F}" destId="{DBDED9E4-C725-4ECE-92F6-AF3BF0D1C21F}" srcOrd="0" destOrd="0" presId="urn:microsoft.com/office/officeart/2005/8/layout/cycle2"/>
    <dgm:cxn modelId="{73AAFF23-74B2-40B8-81E4-1B49AAACCBB1}" type="presOf" srcId="{312C7FE1-598F-46FE-96FA-2B820707F122}" destId="{50F8FED4-3553-4C58-9D3F-3222EBA4FBB6}" srcOrd="0" destOrd="0" presId="urn:microsoft.com/office/officeart/2005/8/layout/cycle2"/>
    <dgm:cxn modelId="{7143C347-1C1F-4EA0-BB0F-E036622F4460}" srcId="{87C8A283-3E38-46E5-BB80-BD47BBF5735A}" destId="{6AF4D2E8-8F71-4C90-A77D-7DD761CAA940}" srcOrd="1" destOrd="0" parTransId="{66521285-37D0-48A8-BCE8-56BA19113F6E}" sibTransId="{AE69C777-A1E8-4363-B412-E60F2CD0E67F}"/>
    <dgm:cxn modelId="{3C5D1050-EC36-42E8-9877-76A81C692A2F}" type="presOf" srcId="{5127D802-641B-4E24-A9D5-87B113F16636}" destId="{161CB382-D9A4-4B7E-94D6-FE898B07F80A}" srcOrd="0" destOrd="0" presId="urn:microsoft.com/office/officeart/2005/8/layout/cycle2"/>
    <dgm:cxn modelId="{71C45163-9CE8-4301-BF92-A08284C0820E}" type="presOf" srcId="{6AF4D2E8-8F71-4C90-A77D-7DD761CAA940}" destId="{A3EF045B-6DAC-4B77-B063-FCB5CE4B29B0}" srcOrd="0" destOrd="0" presId="urn:microsoft.com/office/officeart/2005/8/layout/cycle2"/>
    <dgm:cxn modelId="{1C5B867B-F92D-4074-9B9D-A0D9FB3F2752}" type="presOf" srcId="{87C8A283-3E38-46E5-BB80-BD47BBF5735A}" destId="{D1AD81F7-587B-4AAE-87FC-B81158F75B34}" srcOrd="0" destOrd="0" presId="urn:microsoft.com/office/officeart/2005/8/layout/cycle2"/>
    <dgm:cxn modelId="{AE12BF82-C408-450F-B6A7-CD4642F17EAF}" type="presOf" srcId="{AE69C777-A1E8-4363-B412-E60F2CD0E67F}" destId="{D515486E-54BE-4CD0-ABAC-8D30F6FA462A}" srcOrd="1" destOrd="0" presId="urn:microsoft.com/office/officeart/2005/8/layout/cycle2"/>
    <dgm:cxn modelId="{B4403891-AC5F-4F9F-ACA9-A90DCD735204}" type="presOf" srcId="{2656F795-5458-480A-8063-D009AFA8BAF4}" destId="{D033D80D-D122-459E-A92A-599180B02333}" srcOrd="0" destOrd="0" presId="urn:microsoft.com/office/officeart/2005/8/layout/cycle2"/>
    <dgm:cxn modelId="{1AC22195-5750-4AA3-823E-BF154D95464A}" type="presOf" srcId="{2C2BCEC9-CE94-45A0-B8FE-14C6F21FD0BC}" destId="{02AB0245-144D-4DE5-A156-51EB06748BAA}" srcOrd="1" destOrd="0" presId="urn:microsoft.com/office/officeart/2005/8/layout/cycle2"/>
    <dgm:cxn modelId="{5508C59B-852E-453D-9630-4EC6D84B44C4}" srcId="{87C8A283-3E38-46E5-BB80-BD47BBF5735A}" destId="{40C52201-BAE7-4679-B947-6D559356C137}" srcOrd="0" destOrd="0" parTransId="{161E648B-97FC-4471-BC98-DC45CF2045E1}" sibTransId="{312C7FE1-598F-46FE-96FA-2B820707F122}"/>
    <dgm:cxn modelId="{369214A3-1DF3-40A0-B298-02D1B111BDDC}" type="presOf" srcId="{312C7FE1-598F-46FE-96FA-2B820707F122}" destId="{1DC00A2E-07E6-4D50-97F7-DDDECB1CA955}" srcOrd="1" destOrd="0" presId="urn:microsoft.com/office/officeart/2005/8/layout/cycle2"/>
    <dgm:cxn modelId="{B5A2C1A7-4FBE-4227-8354-FE67A27CA8A5}" srcId="{87C8A283-3E38-46E5-BB80-BD47BBF5735A}" destId="{5127D802-641B-4E24-A9D5-87B113F16636}" srcOrd="3" destOrd="0" parTransId="{8C6A1B77-30C7-4269-81C9-83895B0D4A7C}" sibTransId="{2656F795-5458-480A-8063-D009AFA8BAF4}"/>
    <dgm:cxn modelId="{190156AA-1DB4-4416-B52A-8E513A12EE02}" type="presOf" srcId="{C1090E05-858F-4ADA-92FF-98EC8CD26F08}" destId="{16E3CEF2-CA3C-4BCE-8A2D-975080426EF2}" srcOrd="0" destOrd="0" presId="urn:microsoft.com/office/officeart/2005/8/layout/cycle2"/>
    <dgm:cxn modelId="{C5242CB4-333B-4051-B9D9-C39FE3545964}" type="presOf" srcId="{2656F795-5458-480A-8063-D009AFA8BAF4}" destId="{01973ECC-2D19-4F12-857A-446BE4F68FAB}" srcOrd="1" destOrd="0" presId="urn:microsoft.com/office/officeart/2005/8/layout/cycle2"/>
    <dgm:cxn modelId="{2B3E12B6-76BA-4DC9-AEB3-EE99536B3459}" type="presOf" srcId="{AE69C777-A1E8-4363-B412-E60F2CD0E67F}" destId="{7978FB0A-7EA4-4760-A6FD-101EB38827D9}" srcOrd="0" destOrd="0" presId="urn:microsoft.com/office/officeart/2005/8/layout/cycle2"/>
    <dgm:cxn modelId="{380009B8-D0FE-41E5-8125-B54A251A449A}" srcId="{87C8A283-3E38-46E5-BB80-BD47BBF5735A}" destId="{9B335361-CA74-418E-A7ED-7DDC09D2301F}" srcOrd="2" destOrd="0" parTransId="{F8A21B61-9759-4A8D-8A8A-906C07552CB0}" sibTransId="{2C2BCEC9-CE94-45A0-B8FE-14C6F21FD0BC}"/>
    <dgm:cxn modelId="{BF9E31B9-9A4C-4DC4-A8E8-F00BEBCFB347}" type="presOf" srcId="{2C2BCEC9-CE94-45A0-B8FE-14C6F21FD0BC}" destId="{186EAFE6-B3B2-4E13-9D41-8644A0B24103}" srcOrd="0" destOrd="0" presId="urn:microsoft.com/office/officeart/2005/8/layout/cycle2"/>
    <dgm:cxn modelId="{3DD505ED-D3C8-4CF5-A7A8-992EFE2B2FA9}" type="presOf" srcId="{C1090E05-858F-4ADA-92FF-98EC8CD26F08}" destId="{3965DED5-860E-4522-B98A-381FE5F09908}" srcOrd="1" destOrd="0" presId="urn:microsoft.com/office/officeart/2005/8/layout/cycle2"/>
    <dgm:cxn modelId="{636FC5F4-441F-43EE-99A0-96895E72CA46}" srcId="{87C8A283-3E38-46E5-BB80-BD47BBF5735A}" destId="{51F2B73F-EFF5-42B2-82CA-DBA9A95373BC}" srcOrd="4" destOrd="0" parTransId="{4E8A8164-8869-4836-B530-94B7D066B566}" sibTransId="{C1090E05-858F-4ADA-92FF-98EC8CD26F08}"/>
    <dgm:cxn modelId="{2826DDFF-437D-4995-A462-DB26133A1EF0}" type="presOf" srcId="{40C52201-BAE7-4679-B947-6D559356C137}" destId="{B9DBE049-95FC-4CFC-80A6-0FCE62AC218A}" srcOrd="0" destOrd="0" presId="urn:microsoft.com/office/officeart/2005/8/layout/cycle2"/>
    <dgm:cxn modelId="{D7E526FD-6E4F-4FD8-A59F-F6E979E06B66}" type="presParOf" srcId="{D1AD81F7-587B-4AAE-87FC-B81158F75B34}" destId="{B9DBE049-95FC-4CFC-80A6-0FCE62AC218A}" srcOrd="0" destOrd="0" presId="urn:microsoft.com/office/officeart/2005/8/layout/cycle2"/>
    <dgm:cxn modelId="{C7F2B4C2-4992-483B-B527-0BFFD7B5B4A0}" type="presParOf" srcId="{D1AD81F7-587B-4AAE-87FC-B81158F75B34}" destId="{50F8FED4-3553-4C58-9D3F-3222EBA4FBB6}" srcOrd="1" destOrd="0" presId="urn:microsoft.com/office/officeart/2005/8/layout/cycle2"/>
    <dgm:cxn modelId="{ADB7ACF0-F566-4C80-80E3-BACFB779CC24}" type="presParOf" srcId="{50F8FED4-3553-4C58-9D3F-3222EBA4FBB6}" destId="{1DC00A2E-07E6-4D50-97F7-DDDECB1CA955}" srcOrd="0" destOrd="0" presId="urn:microsoft.com/office/officeart/2005/8/layout/cycle2"/>
    <dgm:cxn modelId="{41A85C7B-7BB4-484D-8631-6FF55FCF3DF2}" type="presParOf" srcId="{D1AD81F7-587B-4AAE-87FC-B81158F75B34}" destId="{A3EF045B-6DAC-4B77-B063-FCB5CE4B29B0}" srcOrd="2" destOrd="0" presId="urn:microsoft.com/office/officeart/2005/8/layout/cycle2"/>
    <dgm:cxn modelId="{D2D56D67-AB05-4F73-84F4-725A279DAE9C}" type="presParOf" srcId="{D1AD81F7-587B-4AAE-87FC-B81158F75B34}" destId="{7978FB0A-7EA4-4760-A6FD-101EB38827D9}" srcOrd="3" destOrd="0" presId="urn:microsoft.com/office/officeart/2005/8/layout/cycle2"/>
    <dgm:cxn modelId="{581EFDF3-D607-408A-A781-C1F02368A559}" type="presParOf" srcId="{7978FB0A-7EA4-4760-A6FD-101EB38827D9}" destId="{D515486E-54BE-4CD0-ABAC-8D30F6FA462A}" srcOrd="0" destOrd="0" presId="urn:microsoft.com/office/officeart/2005/8/layout/cycle2"/>
    <dgm:cxn modelId="{CAD51C0D-7ACB-43D8-877F-B47F2456C010}" type="presParOf" srcId="{D1AD81F7-587B-4AAE-87FC-B81158F75B34}" destId="{DBDED9E4-C725-4ECE-92F6-AF3BF0D1C21F}" srcOrd="4" destOrd="0" presId="urn:microsoft.com/office/officeart/2005/8/layout/cycle2"/>
    <dgm:cxn modelId="{28225454-F163-4633-B95F-B229F2D9F9F2}" type="presParOf" srcId="{D1AD81F7-587B-4AAE-87FC-B81158F75B34}" destId="{186EAFE6-B3B2-4E13-9D41-8644A0B24103}" srcOrd="5" destOrd="0" presId="urn:microsoft.com/office/officeart/2005/8/layout/cycle2"/>
    <dgm:cxn modelId="{50EF2E44-E52B-4A3C-B8ED-C7DA51E8DD5C}" type="presParOf" srcId="{186EAFE6-B3B2-4E13-9D41-8644A0B24103}" destId="{02AB0245-144D-4DE5-A156-51EB06748BAA}" srcOrd="0" destOrd="0" presId="urn:microsoft.com/office/officeart/2005/8/layout/cycle2"/>
    <dgm:cxn modelId="{CC3C6FE8-C508-48B4-92CA-06F5E834D902}" type="presParOf" srcId="{D1AD81F7-587B-4AAE-87FC-B81158F75B34}" destId="{161CB382-D9A4-4B7E-94D6-FE898B07F80A}" srcOrd="6" destOrd="0" presId="urn:microsoft.com/office/officeart/2005/8/layout/cycle2"/>
    <dgm:cxn modelId="{F8857FCE-197B-41E8-8D64-2B96E697E0AC}" type="presParOf" srcId="{D1AD81F7-587B-4AAE-87FC-B81158F75B34}" destId="{D033D80D-D122-459E-A92A-599180B02333}" srcOrd="7" destOrd="0" presId="urn:microsoft.com/office/officeart/2005/8/layout/cycle2"/>
    <dgm:cxn modelId="{32AC9A46-5156-4AF6-944D-380A8AF99EBA}" type="presParOf" srcId="{D033D80D-D122-459E-A92A-599180B02333}" destId="{01973ECC-2D19-4F12-857A-446BE4F68FAB}" srcOrd="0" destOrd="0" presId="urn:microsoft.com/office/officeart/2005/8/layout/cycle2"/>
    <dgm:cxn modelId="{06A9D152-747B-44B1-BF69-BCBAC99B3EE8}" type="presParOf" srcId="{D1AD81F7-587B-4AAE-87FC-B81158F75B34}" destId="{0A1F7D2F-5938-4EAF-AA87-ED47398D1A2D}" srcOrd="8" destOrd="0" presId="urn:microsoft.com/office/officeart/2005/8/layout/cycle2"/>
    <dgm:cxn modelId="{87E3278E-171E-4781-A877-3B3041B74CE5}" type="presParOf" srcId="{D1AD81F7-587B-4AAE-87FC-B81158F75B34}" destId="{16E3CEF2-CA3C-4BCE-8A2D-975080426EF2}" srcOrd="9" destOrd="0" presId="urn:microsoft.com/office/officeart/2005/8/layout/cycle2"/>
    <dgm:cxn modelId="{65523805-8F1B-42B3-B468-95845F5BBD56}" type="presParOf" srcId="{16E3CEF2-CA3C-4BCE-8A2D-975080426EF2}" destId="{3965DED5-860E-4522-B98A-381FE5F0990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73EFB4-46AA-5749-BC13-8AE07514E465}" type="doc">
      <dgm:prSet loTypeId="urn:microsoft.com/office/officeart/2005/8/layout/chart3" loCatId="" qsTypeId="urn:microsoft.com/office/officeart/2005/8/quickstyle/simple4" qsCatId="simple" csTypeId="urn:microsoft.com/office/officeart/2005/8/colors/accent1_2" csCatId="accent1" phldr="1"/>
      <dgm:spPr/>
    </dgm:pt>
    <dgm:pt modelId="{630E2E60-07C8-604F-9207-C851339A3BCC}">
      <dgm:prSet phldrT="[Text]" custT="1"/>
      <dgm:spPr>
        <a:solidFill>
          <a:srgbClr val="55C1E9"/>
        </a:solidFill>
        <a:effectLst>
          <a:outerShdw blurRad="444500" dist="431800" dir="8100000" sx="103000" sy="103000" algn="tr" rotWithShape="0">
            <a:prstClr val="black">
              <a:alpha val="0"/>
            </a:prstClr>
          </a:outerShdw>
        </a:effectLst>
      </dgm:spPr>
      <dgm:t>
        <a:bodyPr/>
        <a:lstStyle/>
        <a:p>
          <a:r>
            <a:rPr lang="en-US" sz="1400" b="0" i="1" noProof="0">
              <a:solidFill>
                <a:schemeClr val="bg1"/>
              </a:solidFill>
              <a:latin typeface="Prometo Medium" panose="020B0604030203060203" pitchFamily="34" charset="77"/>
            </a:rPr>
            <a:t>Section 1</a:t>
          </a:r>
          <a:endParaRPr lang="en-US" sz="1400" b="0" i="1" noProof="0" dirty="0">
            <a:solidFill>
              <a:schemeClr val="bg1"/>
            </a:solidFill>
            <a:latin typeface="Prometo Medium" panose="020B0604030203060203" pitchFamily="34" charset="77"/>
          </a:endParaRPr>
        </a:p>
      </dgm:t>
    </dgm:pt>
    <dgm:pt modelId="{709DCEE6-5D57-BC46-AB71-554A36CE3D87}" type="parTrans" cxnId="{E75ACA66-1F49-9F45-A97D-01820F8F84BF}">
      <dgm:prSet/>
      <dgm:spPr/>
      <dgm:t>
        <a:bodyPr/>
        <a:lstStyle/>
        <a:p>
          <a:endParaRPr lang="en-US" sz="1400" noProof="0" dirty="0"/>
        </a:p>
      </dgm:t>
    </dgm:pt>
    <dgm:pt modelId="{64A5CF75-9A5D-3B4D-9DA6-75749CE7CF09}" type="sibTrans" cxnId="{E75ACA66-1F49-9F45-A97D-01820F8F84BF}">
      <dgm:prSet/>
      <dgm:spPr/>
      <dgm:t>
        <a:bodyPr/>
        <a:lstStyle/>
        <a:p>
          <a:endParaRPr lang="en-US" sz="1400" noProof="0" dirty="0"/>
        </a:p>
      </dgm:t>
    </dgm:pt>
    <dgm:pt modelId="{F1F325E0-502C-474C-88B5-EA9517DB2D17}">
      <dgm:prSet phldrT="[Text]" custT="1"/>
      <dgm:spPr>
        <a:solidFill>
          <a:srgbClr val="D064CE"/>
        </a:solidFill>
      </dgm:spPr>
      <dgm:t>
        <a:bodyPr/>
        <a:lstStyle/>
        <a:p>
          <a:r>
            <a:rPr lang="en-US" sz="1400" b="0" i="1" noProof="0" dirty="0">
              <a:latin typeface="Prometo Medium" panose="020B0604030203060203" pitchFamily="34" charset="77"/>
            </a:rPr>
            <a:t>Section 2</a:t>
          </a:r>
        </a:p>
      </dgm:t>
    </dgm:pt>
    <dgm:pt modelId="{52122F8C-A209-4C48-A63E-ABCA2F93F0F5}" type="parTrans" cxnId="{2F4E19F1-0144-6847-B25B-8FD862660E77}">
      <dgm:prSet/>
      <dgm:spPr/>
      <dgm:t>
        <a:bodyPr/>
        <a:lstStyle/>
        <a:p>
          <a:endParaRPr lang="en-US" sz="1400" noProof="0" dirty="0"/>
        </a:p>
      </dgm:t>
    </dgm:pt>
    <dgm:pt modelId="{D2D24ACD-0D3C-C04D-90FA-7444995A07F2}" type="sibTrans" cxnId="{2F4E19F1-0144-6847-B25B-8FD862660E77}">
      <dgm:prSet/>
      <dgm:spPr/>
      <dgm:t>
        <a:bodyPr/>
        <a:lstStyle/>
        <a:p>
          <a:endParaRPr lang="en-US" sz="1400" noProof="0" dirty="0"/>
        </a:p>
      </dgm:t>
    </dgm:pt>
    <dgm:pt modelId="{5308E1FB-4923-6949-A295-E11374800A4F}">
      <dgm:prSet phldrT="[Text]" custT="1"/>
      <dgm:spPr>
        <a:solidFill>
          <a:srgbClr val="1E22AA"/>
        </a:solidFill>
        <a:ln w="38100">
          <a:solidFill>
            <a:schemeClr val="bg1"/>
          </a:solidFill>
        </a:ln>
      </dgm:spPr>
      <dgm:t>
        <a:bodyPr/>
        <a:lstStyle/>
        <a:p>
          <a:r>
            <a:rPr lang="en-US" sz="1400" b="0" i="1" noProof="0" dirty="0">
              <a:latin typeface="Prometo Medium" panose="020B0604030203060203" pitchFamily="34" charset="77"/>
            </a:rPr>
            <a:t>Section 3</a:t>
          </a:r>
        </a:p>
      </dgm:t>
    </dgm:pt>
    <dgm:pt modelId="{F35FF29A-E626-7149-AA4B-7FB1FD72FACE}" type="sibTrans" cxnId="{574FD4AD-B96C-F847-8E89-CD91553F38D5}">
      <dgm:prSet/>
      <dgm:spPr/>
      <dgm:t>
        <a:bodyPr/>
        <a:lstStyle/>
        <a:p>
          <a:endParaRPr lang="en-US" sz="1400" noProof="0" dirty="0"/>
        </a:p>
      </dgm:t>
    </dgm:pt>
    <dgm:pt modelId="{C6E31AE1-6FBB-754A-8BE5-8DD0E91A6754}" type="parTrans" cxnId="{574FD4AD-B96C-F847-8E89-CD91553F38D5}">
      <dgm:prSet/>
      <dgm:spPr/>
      <dgm:t>
        <a:bodyPr/>
        <a:lstStyle/>
        <a:p>
          <a:endParaRPr lang="en-US" sz="1400" noProof="0" dirty="0"/>
        </a:p>
      </dgm:t>
    </dgm:pt>
    <dgm:pt modelId="{5269AC17-CFC4-974A-B3E3-498E9AF1BAA4}" type="pres">
      <dgm:prSet presAssocID="{B573EFB4-46AA-5749-BC13-8AE07514E465}" presName="compositeShape" presStyleCnt="0">
        <dgm:presLayoutVars>
          <dgm:chMax val="7"/>
          <dgm:dir/>
          <dgm:resizeHandles val="exact"/>
        </dgm:presLayoutVars>
      </dgm:prSet>
      <dgm:spPr/>
    </dgm:pt>
    <dgm:pt modelId="{068FB998-AFF1-2145-8065-42588474EBE5}" type="pres">
      <dgm:prSet presAssocID="{B573EFB4-46AA-5749-BC13-8AE07514E465}" presName="wedge1" presStyleLbl="node1" presStyleIdx="0" presStyleCnt="3"/>
      <dgm:spPr/>
    </dgm:pt>
    <dgm:pt modelId="{767AC19F-7470-C249-B473-E5325DD35D31}" type="pres">
      <dgm:prSet presAssocID="{B573EFB4-46AA-5749-BC13-8AE07514E465}" presName="wedge1Tx" presStyleLbl="node1" presStyleIdx="0" presStyleCnt="3">
        <dgm:presLayoutVars>
          <dgm:chMax val="0"/>
          <dgm:chPref val="0"/>
          <dgm:bulletEnabled val="1"/>
        </dgm:presLayoutVars>
      </dgm:prSet>
      <dgm:spPr/>
    </dgm:pt>
    <dgm:pt modelId="{AF1DED3E-4FBF-FA4C-AB6B-BE24D01FB8D7}" type="pres">
      <dgm:prSet presAssocID="{B573EFB4-46AA-5749-BC13-8AE07514E465}" presName="wedge2" presStyleLbl="node1" presStyleIdx="1" presStyleCnt="3"/>
      <dgm:spPr/>
    </dgm:pt>
    <dgm:pt modelId="{2E209179-1190-C449-9C0F-48EA9100730B}" type="pres">
      <dgm:prSet presAssocID="{B573EFB4-46AA-5749-BC13-8AE07514E465}" presName="wedge2Tx" presStyleLbl="node1" presStyleIdx="1" presStyleCnt="3">
        <dgm:presLayoutVars>
          <dgm:chMax val="0"/>
          <dgm:chPref val="0"/>
          <dgm:bulletEnabled val="1"/>
        </dgm:presLayoutVars>
      </dgm:prSet>
      <dgm:spPr/>
    </dgm:pt>
    <dgm:pt modelId="{96C75A71-8EC3-3142-8464-76FF931C91AE}" type="pres">
      <dgm:prSet presAssocID="{B573EFB4-46AA-5749-BC13-8AE07514E465}" presName="wedge3" presStyleLbl="node1" presStyleIdx="2" presStyleCnt="3"/>
      <dgm:spPr/>
    </dgm:pt>
    <dgm:pt modelId="{E0673874-C402-4E41-8A8D-A633A7F7B9AD}" type="pres">
      <dgm:prSet presAssocID="{B573EFB4-46AA-5749-BC13-8AE07514E465}" presName="wedge3Tx" presStyleLbl="node1" presStyleIdx="2" presStyleCnt="3">
        <dgm:presLayoutVars>
          <dgm:chMax val="0"/>
          <dgm:chPref val="0"/>
          <dgm:bulletEnabled val="1"/>
        </dgm:presLayoutVars>
      </dgm:prSet>
      <dgm:spPr/>
    </dgm:pt>
  </dgm:ptLst>
  <dgm:cxnLst>
    <dgm:cxn modelId="{0D29260E-15B6-3B43-BE04-D775346ADAE3}" type="presOf" srcId="{630E2E60-07C8-604F-9207-C851339A3BCC}" destId="{767AC19F-7470-C249-B473-E5325DD35D31}" srcOrd="1" destOrd="0" presId="urn:microsoft.com/office/officeart/2005/8/layout/chart3"/>
    <dgm:cxn modelId="{670B712B-F41B-DE49-BB4F-A8E0D36CC404}" type="presOf" srcId="{F1F325E0-502C-474C-88B5-EA9517DB2D17}" destId="{2E209179-1190-C449-9C0F-48EA9100730B}" srcOrd="1" destOrd="0" presId="urn:microsoft.com/office/officeart/2005/8/layout/chart3"/>
    <dgm:cxn modelId="{20489B4A-E725-3145-A8F1-93197CA4C3C6}" type="presOf" srcId="{F1F325E0-502C-474C-88B5-EA9517DB2D17}" destId="{AF1DED3E-4FBF-FA4C-AB6B-BE24D01FB8D7}" srcOrd="0" destOrd="0" presId="urn:microsoft.com/office/officeart/2005/8/layout/chart3"/>
    <dgm:cxn modelId="{4279B84A-BDD5-2347-882E-FA878762DABC}" type="presOf" srcId="{5308E1FB-4923-6949-A295-E11374800A4F}" destId="{E0673874-C402-4E41-8A8D-A633A7F7B9AD}" srcOrd="1" destOrd="0" presId="urn:microsoft.com/office/officeart/2005/8/layout/chart3"/>
    <dgm:cxn modelId="{E75ACA66-1F49-9F45-A97D-01820F8F84BF}" srcId="{B573EFB4-46AA-5749-BC13-8AE07514E465}" destId="{630E2E60-07C8-604F-9207-C851339A3BCC}" srcOrd="0" destOrd="0" parTransId="{709DCEE6-5D57-BC46-AB71-554A36CE3D87}" sibTransId="{64A5CF75-9A5D-3B4D-9DA6-75749CE7CF09}"/>
    <dgm:cxn modelId="{1CB7CC73-9974-4A4C-86D7-2BA3F9EC0FDA}" type="presOf" srcId="{5308E1FB-4923-6949-A295-E11374800A4F}" destId="{96C75A71-8EC3-3142-8464-76FF931C91AE}" srcOrd="0" destOrd="0" presId="urn:microsoft.com/office/officeart/2005/8/layout/chart3"/>
    <dgm:cxn modelId="{15D927A7-52C7-2142-B512-D88E936352AF}" type="presOf" srcId="{630E2E60-07C8-604F-9207-C851339A3BCC}" destId="{068FB998-AFF1-2145-8065-42588474EBE5}" srcOrd="0" destOrd="0" presId="urn:microsoft.com/office/officeart/2005/8/layout/chart3"/>
    <dgm:cxn modelId="{574FD4AD-B96C-F847-8E89-CD91553F38D5}" srcId="{B573EFB4-46AA-5749-BC13-8AE07514E465}" destId="{5308E1FB-4923-6949-A295-E11374800A4F}" srcOrd="2" destOrd="0" parTransId="{C6E31AE1-6FBB-754A-8BE5-8DD0E91A6754}" sibTransId="{F35FF29A-E626-7149-AA4B-7FB1FD72FACE}"/>
    <dgm:cxn modelId="{22E4BACE-8769-D245-A0B9-F629DDCE86FE}" type="presOf" srcId="{B573EFB4-46AA-5749-BC13-8AE07514E465}" destId="{5269AC17-CFC4-974A-B3E3-498E9AF1BAA4}" srcOrd="0" destOrd="0" presId="urn:microsoft.com/office/officeart/2005/8/layout/chart3"/>
    <dgm:cxn modelId="{2F4E19F1-0144-6847-B25B-8FD862660E77}" srcId="{B573EFB4-46AA-5749-BC13-8AE07514E465}" destId="{F1F325E0-502C-474C-88B5-EA9517DB2D17}" srcOrd="1" destOrd="0" parTransId="{52122F8C-A209-4C48-A63E-ABCA2F93F0F5}" sibTransId="{D2D24ACD-0D3C-C04D-90FA-7444995A07F2}"/>
    <dgm:cxn modelId="{60C3815B-8939-544B-9D9C-D97910C617ED}" type="presParOf" srcId="{5269AC17-CFC4-974A-B3E3-498E9AF1BAA4}" destId="{068FB998-AFF1-2145-8065-42588474EBE5}" srcOrd="0" destOrd="0" presId="urn:microsoft.com/office/officeart/2005/8/layout/chart3"/>
    <dgm:cxn modelId="{905B3D91-894A-1947-A6A5-AC658525C7ED}" type="presParOf" srcId="{5269AC17-CFC4-974A-B3E3-498E9AF1BAA4}" destId="{767AC19F-7470-C249-B473-E5325DD35D31}" srcOrd="1" destOrd="0" presId="urn:microsoft.com/office/officeart/2005/8/layout/chart3"/>
    <dgm:cxn modelId="{17ADEB3C-8977-7046-890A-0C8562A89070}" type="presParOf" srcId="{5269AC17-CFC4-974A-B3E3-498E9AF1BAA4}" destId="{AF1DED3E-4FBF-FA4C-AB6B-BE24D01FB8D7}" srcOrd="2" destOrd="0" presId="urn:microsoft.com/office/officeart/2005/8/layout/chart3"/>
    <dgm:cxn modelId="{04F10D7F-5680-9440-9A2C-994B8F92B72C}" type="presParOf" srcId="{5269AC17-CFC4-974A-B3E3-498E9AF1BAA4}" destId="{2E209179-1190-C449-9C0F-48EA9100730B}" srcOrd="3" destOrd="0" presId="urn:microsoft.com/office/officeart/2005/8/layout/chart3"/>
    <dgm:cxn modelId="{3BD5A0DA-800E-E340-AB44-04BBF309F19B}" type="presParOf" srcId="{5269AC17-CFC4-974A-B3E3-498E9AF1BAA4}" destId="{96C75A71-8EC3-3142-8464-76FF931C91AE}" srcOrd="4" destOrd="0" presId="urn:microsoft.com/office/officeart/2005/8/layout/chart3"/>
    <dgm:cxn modelId="{FE1637B9-89F4-B74A-A4F2-F8123EFB2ED9}" type="presParOf" srcId="{5269AC17-CFC4-974A-B3E3-498E9AF1BAA4}" destId="{E0673874-C402-4E41-8A8D-A633A7F7B9AD}"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BE4381-E8C4-EF42-BD40-8CC6AAE0208B}" type="doc">
      <dgm:prSet loTypeId="urn:microsoft.com/office/officeart/2005/8/layout/hChevron3" loCatId="" qsTypeId="urn:microsoft.com/office/officeart/2005/8/quickstyle/simple4" qsCatId="simple" csTypeId="urn:microsoft.com/office/officeart/2005/8/colors/accent1_2" csCatId="accent1" phldr="1"/>
      <dgm:spPr/>
    </dgm:pt>
    <dgm:pt modelId="{97FE0E29-F235-8D40-87DB-4E5C749DD429}">
      <dgm:prSet phldrT="[Text]" custT="1"/>
      <dgm:spPr>
        <a:solidFill>
          <a:srgbClr val="1E22AA"/>
        </a:solidFill>
        <a:ln w="28575">
          <a:solidFill>
            <a:srgbClr val="FFFFFF"/>
          </a:solidFill>
        </a:ln>
      </dgm:spPr>
      <dgm:t>
        <a:bodyPr/>
        <a:lstStyle/>
        <a:p>
          <a:r>
            <a:rPr lang="en-US" sz="1400" b="0" i="1" noProof="0" dirty="0">
              <a:solidFill>
                <a:srgbClr val="FFFFFF"/>
              </a:solidFill>
              <a:latin typeface="Prometo Medium" panose="020B0604030203060203" pitchFamily="34" charset="77"/>
            </a:rPr>
            <a:t>Section 1</a:t>
          </a:r>
        </a:p>
      </dgm:t>
    </dgm:pt>
    <dgm:pt modelId="{4C7DBA05-8D34-D24A-A202-3F2DC8DC5DA6}" type="parTrans" cxnId="{0DD17936-57A2-2F46-B140-4EC4F50E8B68}">
      <dgm:prSet/>
      <dgm:spPr/>
      <dgm:t>
        <a:bodyPr/>
        <a:lstStyle/>
        <a:p>
          <a:endParaRPr lang="en-US" sz="1400" noProof="0" dirty="0"/>
        </a:p>
      </dgm:t>
    </dgm:pt>
    <dgm:pt modelId="{AADAD05A-1CCF-124C-AC81-2A23D72D621E}" type="sibTrans" cxnId="{0DD17936-57A2-2F46-B140-4EC4F50E8B68}">
      <dgm:prSet/>
      <dgm:spPr/>
      <dgm:t>
        <a:bodyPr/>
        <a:lstStyle/>
        <a:p>
          <a:endParaRPr lang="en-US" sz="1400" noProof="0" dirty="0"/>
        </a:p>
      </dgm:t>
    </dgm:pt>
    <dgm:pt modelId="{188E3C8A-A404-E243-A735-EF101696C4D1}">
      <dgm:prSet phldrT="[Text]" custT="1"/>
      <dgm:spPr>
        <a:solidFill>
          <a:srgbClr val="55C1E9"/>
        </a:solidFill>
        <a:ln w="28575">
          <a:solidFill>
            <a:srgbClr val="FFFFFF"/>
          </a:solidFill>
        </a:ln>
      </dgm:spPr>
      <dgm:t>
        <a:bodyPr/>
        <a:lstStyle/>
        <a:p>
          <a:r>
            <a:rPr lang="en-US" sz="1400" b="0" i="1" noProof="0" dirty="0">
              <a:latin typeface="Prometo Medium" panose="020B0604030203060203" pitchFamily="34" charset="77"/>
            </a:rPr>
            <a:t>Section 2</a:t>
          </a:r>
        </a:p>
      </dgm:t>
    </dgm:pt>
    <dgm:pt modelId="{2D33EE42-A92B-F74A-A72F-A8AF58752F66}" type="parTrans" cxnId="{770FB5DB-30DC-774E-8CA1-8F06EF17310C}">
      <dgm:prSet/>
      <dgm:spPr/>
      <dgm:t>
        <a:bodyPr/>
        <a:lstStyle/>
        <a:p>
          <a:endParaRPr lang="en-US" sz="1400" noProof="0" dirty="0"/>
        </a:p>
      </dgm:t>
    </dgm:pt>
    <dgm:pt modelId="{6051DE0F-3EF4-ED4D-BA40-EFF9345F3194}" type="sibTrans" cxnId="{770FB5DB-30DC-774E-8CA1-8F06EF17310C}">
      <dgm:prSet/>
      <dgm:spPr/>
      <dgm:t>
        <a:bodyPr/>
        <a:lstStyle/>
        <a:p>
          <a:endParaRPr lang="en-US" sz="1400" noProof="0" dirty="0"/>
        </a:p>
      </dgm:t>
    </dgm:pt>
    <dgm:pt modelId="{72925237-BD1B-4B4E-A24B-BE00623A9D4D}">
      <dgm:prSet phldrT="[Text]" custT="1"/>
      <dgm:spPr>
        <a:solidFill>
          <a:srgbClr val="D064CE"/>
        </a:solidFill>
        <a:ln w="28575">
          <a:solidFill>
            <a:srgbClr val="FFFFFF"/>
          </a:solidFill>
        </a:ln>
      </dgm:spPr>
      <dgm:t>
        <a:bodyPr/>
        <a:lstStyle/>
        <a:p>
          <a:r>
            <a:rPr lang="en-US" sz="1400" b="0" i="1" noProof="0" dirty="0">
              <a:latin typeface="Prometo Medium" panose="020B0604030203060203" pitchFamily="34" charset="77"/>
            </a:rPr>
            <a:t>Section 3</a:t>
          </a:r>
        </a:p>
      </dgm:t>
    </dgm:pt>
    <dgm:pt modelId="{F003925E-B53D-F347-90D4-7AA8A3439CF9}" type="parTrans" cxnId="{A91C42BB-5162-794F-935A-D24E517CBAAA}">
      <dgm:prSet/>
      <dgm:spPr/>
      <dgm:t>
        <a:bodyPr/>
        <a:lstStyle/>
        <a:p>
          <a:endParaRPr lang="en-US" sz="1400" noProof="0" dirty="0"/>
        </a:p>
      </dgm:t>
    </dgm:pt>
    <dgm:pt modelId="{A7DD0C38-8B45-FB4E-9FE8-68C72C0B786A}" type="sibTrans" cxnId="{A91C42BB-5162-794F-935A-D24E517CBAAA}">
      <dgm:prSet/>
      <dgm:spPr/>
      <dgm:t>
        <a:bodyPr/>
        <a:lstStyle/>
        <a:p>
          <a:endParaRPr lang="en-US" sz="1400" noProof="0" dirty="0"/>
        </a:p>
      </dgm:t>
    </dgm:pt>
    <dgm:pt modelId="{81C08AA6-04F0-7741-BACA-20A9B4DA60F4}">
      <dgm:prSet phldrT="[Text]" custT="1"/>
      <dgm:spPr>
        <a:solidFill>
          <a:srgbClr val="FFC72C"/>
        </a:solidFill>
        <a:ln w="28575">
          <a:solidFill>
            <a:srgbClr val="FFFFFF"/>
          </a:solidFill>
        </a:ln>
      </dgm:spPr>
      <dgm:t>
        <a:bodyPr/>
        <a:lstStyle/>
        <a:p>
          <a:r>
            <a:rPr lang="en-US" sz="1400" b="0" i="1" noProof="0" dirty="0">
              <a:latin typeface="Prometo Medium" panose="020B0604030203060203" pitchFamily="34" charset="77"/>
            </a:rPr>
            <a:t>Section 4</a:t>
          </a:r>
        </a:p>
      </dgm:t>
    </dgm:pt>
    <dgm:pt modelId="{34D28C59-395E-D245-9B65-439B9713F9A0}" type="parTrans" cxnId="{659B5EF4-0243-6048-8416-8099F9792577}">
      <dgm:prSet/>
      <dgm:spPr/>
      <dgm:t>
        <a:bodyPr/>
        <a:lstStyle/>
        <a:p>
          <a:endParaRPr lang="en-US" sz="1400" noProof="0" dirty="0"/>
        </a:p>
      </dgm:t>
    </dgm:pt>
    <dgm:pt modelId="{A88E9741-13F7-454B-8EFE-E53C66F5F110}" type="sibTrans" cxnId="{659B5EF4-0243-6048-8416-8099F9792577}">
      <dgm:prSet/>
      <dgm:spPr/>
      <dgm:t>
        <a:bodyPr/>
        <a:lstStyle/>
        <a:p>
          <a:endParaRPr lang="en-US" sz="1400" noProof="0" dirty="0"/>
        </a:p>
      </dgm:t>
    </dgm:pt>
    <dgm:pt modelId="{D19123CB-87CA-B940-A39C-B19F192F70DE}" type="pres">
      <dgm:prSet presAssocID="{7ABE4381-E8C4-EF42-BD40-8CC6AAE0208B}" presName="Name0" presStyleCnt="0">
        <dgm:presLayoutVars>
          <dgm:dir/>
          <dgm:resizeHandles val="exact"/>
        </dgm:presLayoutVars>
      </dgm:prSet>
      <dgm:spPr/>
    </dgm:pt>
    <dgm:pt modelId="{F055E193-6A85-6349-94EA-9FE900AD5A06}" type="pres">
      <dgm:prSet presAssocID="{97FE0E29-F235-8D40-87DB-4E5C749DD429}" presName="parTxOnly" presStyleLbl="node1" presStyleIdx="0" presStyleCnt="4" custLinFactNeighborX="-2192" custLinFactNeighborY="-6069">
        <dgm:presLayoutVars>
          <dgm:bulletEnabled val="1"/>
        </dgm:presLayoutVars>
      </dgm:prSet>
      <dgm:spPr/>
    </dgm:pt>
    <dgm:pt modelId="{C69E5B72-CDC2-0D47-8532-83BDF53FECE1}" type="pres">
      <dgm:prSet presAssocID="{AADAD05A-1CCF-124C-AC81-2A23D72D621E}" presName="parSpace" presStyleCnt="0"/>
      <dgm:spPr/>
    </dgm:pt>
    <dgm:pt modelId="{519D38FD-8AB0-8147-A158-D819B0164978}" type="pres">
      <dgm:prSet presAssocID="{188E3C8A-A404-E243-A735-EF101696C4D1}" presName="parTxOnly" presStyleLbl="node1" presStyleIdx="1" presStyleCnt="4" custLinFactNeighborY="-6069">
        <dgm:presLayoutVars>
          <dgm:bulletEnabled val="1"/>
        </dgm:presLayoutVars>
      </dgm:prSet>
      <dgm:spPr/>
    </dgm:pt>
    <dgm:pt modelId="{BA57C750-D672-B043-82BE-FC6922081198}" type="pres">
      <dgm:prSet presAssocID="{6051DE0F-3EF4-ED4D-BA40-EFF9345F3194}" presName="parSpace" presStyleCnt="0"/>
      <dgm:spPr/>
    </dgm:pt>
    <dgm:pt modelId="{212E5F32-E878-9343-898B-A5BA5EAF3D71}" type="pres">
      <dgm:prSet presAssocID="{72925237-BD1B-4B4E-A24B-BE00623A9D4D}" presName="parTxOnly" presStyleLbl="node1" presStyleIdx="2" presStyleCnt="4" custLinFactNeighborY="-6069">
        <dgm:presLayoutVars>
          <dgm:bulletEnabled val="1"/>
        </dgm:presLayoutVars>
      </dgm:prSet>
      <dgm:spPr/>
    </dgm:pt>
    <dgm:pt modelId="{CC6D8F94-4058-A54C-87AE-94293879624E}" type="pres">
      <dgm:prSet presAssocID="{A7DD0C38-8B45-FB4E-9FE8-68C72C0B786A}" presName="parSpace" presStyleCnt="0"/>
      <dgm:spPr/>
    </dgm:pt>
    <dgm:pt modelId="{E997E9AD-802D-CC42-9EAC-ABDBA79690AB}" type="pres">
      <dgm:prSet presAssocID="{81C08AA6-04F0-7741-BACA-20A9B4DA60F4}" presName="parTxOnly" presStyleLbl="node1" presStyleIdx="3" presStyleCnt="4" custLinFactNeighborY="-6069">
        <dgm:presLayoutVars>
          <dgm:bulletEnabled val="1"/>
        </dgm:presLayoutVars>
      </dgm:prSet>
      <dgm:spPr/>
    </dgm:pt>
  </dgm:ptLst>
  <dgm:cxnLst>
    <dgm:cxn modelId="{F632C820-5CB3-1F4D-820F-841E15B9C0A8}" type="presOf" srcId="{81C08AA6-04F0-7741-BACA-20A9B4DA60F4}" destId="{E997E9AD-802D-CC42-9EAC-ABDBA79690AB}" srcOrd="0" destOrd="0" presId="urn:microsoft.com/office/officeart/2005/8/layout/hChevron3"/>
    <dgm:cxn modelId="{B12AE223-B66E-A645-AD35-8D347FF4BF4E}" type="presOf" srcId="{97FE0E29-F235-8D40-87DB-4E5C749DD429}" destId="{F055E193-6A85-6349-94EA-9FE900AD5A06}" srcOrd="0" destOrd="0" presId="urn:microsoft.com/office/officeart/2005/8/layout/hChevron3"/>
    <dgm:cxn modelId="{0DD17936-57A2-2F46-B140-4EC4F50E8B68}" srcId="{7ABE4381-E8C4-EF42-BD40-8CC6AAE0208B}" destId="{97FE0E29-F235-8D40-87DB-4E5C749DD429}" srcOrd="0" destOrd="0" parTransId="{4C7DBA05-8D34-D24A-A202-3F2DC8DC5DA6}" sibTransId="{AADAD05A-1CCF-124C-AC81-2A23D72D621E}"/>
    <dgm:cxn modelId="{563F554E-4011-9943-99AB-0A00B30D76D2}" type="presOf" srcId="{188E3C8A-A404-E243-A735-EF101696C4D1}" destId="{519D38FD-8AB0-8147-A158-D819B0164978}" srcOrd="0" destOrd="0" presId="urn:microsoft.com/office/officeart/2005/8/layout/hChevron3"/>
    <dgm:cxn modelId="{CCF3DEA0-03A0-8646-B268-1EE98AEF0225}" type="presOf" srcId="{72925237-BD1B-4B4E-A24B-BE00623A9D4D}" destId="{212E5F32-E878-9343-898B-A5BA5EAF3D71}" srcOrd="0" destOrd="0" presId="urn:microsoft.com/office/officeart/2005/8/layout/hChevron3"/>
    <dgm:cxn modelId="{A91C42BB-5162-794F-935A-D24E517CBAAA}" srcId="{7ABE4381-E8C4-EF42-BD40-8CC6AAE0208B}" destId="{72925237-BD1B-4B4E-A24B-BE00623A9D4D}" srcOrd="2" destOrd="0" parTransId="{F003925E-B53D-F347-90D4-7AA8A3439CF9}" sibTransId="{A7DD0C38-8B45-FB4E-9FE8-68C72C0B786A}"/>
    <dgm:cxn modelId="{AA538FCE-9BBC-9F49-B6CB-A117F3F4605C}" type="presOf" srcId="{7ABE4381-E8C4-EF42-BD40-8CC6AAE0208B}" destId="{D19123CB-87CA-B940-A39C-B19F192F70DE}" srcOrd="0" destOrd="0" presId="urn:microsoft.com/office/officeart/2005/8/layout/hChevron3"/>
    <dgm:cxn modelId="{770FB5DB-30DC-774E-8CA1-8F06EF17310C}" srcId="{7ABE4381-E8C4-EF42-BD40-8CC6AAE0208B}" destId="{188E3C8A-A404-E243-A735-EF101696C4D1}" srcOrd="1" destOrd="0" parTransId="{2D33EE42-A92B-F74A-A72F-A8AF58752F66}" sibTransId="{6051DE0F-3EF4-ED4D-BA40-EFF9345F3194}"/>
    <dgm:cxn modelId="{659B5EF4-0243-6048-8416-8099F9792577}" srcId="{7ABE4381-E8C4-EF42-BD40-8CC6AAE0208B}" destId="{81C08AA6-04F0-7741-BACA-20A9B4DA60F4}" srcOrd="3" destOrd="0" parTransId="{34D28C59-395E-D245-9B65-439B9713F9A0}" sibTransId="{A88E9741-13F7-454B-8EFE-E53C66F5F110}"/>
    <dgm:cxn modelId="{4DD28A4E-49D9-A045-AAEA-4A6D0E60C5A1}" type="presParOf" srcId="{D19123CB-87CA-B940-A39C-B19F192F70DE}" destId="{F055E193-6A85-6349-94EA-9FE900AD5A06}" srcOrd="0" destOrd="0" presId="urn:microsoft.com/office/officeart/2005/8/layout/hChevron3"/>
    <dgm:cxn modelId="{0CED32CC-AE08-1F4E-A1C8-553BDEDCA7C2}" type="presParOf" srcId="{D19123CB-87CA-B940-A39C-B19F192F70DE}" destId="{C69E5B72-CDC2-0D47-8532-83BDF53FECE1}" srcOrd="1" destOrd="0" presId="urn:microsoft.com/office/officeart/2005/8/layout/hChevron3"/>
    <dgm:cxn modelId="{4031D055-6005-C24D-8E38-FE9A47D277DE}" type="presParOf" srcId="{D19123CB-87CA-B940-A39C-B19F192F70DE}" destId="{519D38FD-8AB0-8147-A158-D819B0164978}" srcOrd="2" destOrd="0" presId="urn:microsoft.com/office/officeart/2005/8/layout/hChevron3"/>
    <dgm:cxn modelId="{9CAD19F9-43A8-DE41-B29C-9C5FA4C67FAC}" type="presParOf" srcId="{D19123CB-87CA-B940-A39C-B19F192F70DE}" destId="{BA57C750-D672-B043-82BE-FC6922081198}" srcOrd="3" destOrd="0" presId="urn:microsoft.com/office/officeart/2005/8/layout/hChevron3"/>
    <dgm:cxn modelId="{85DDDB5C-DD46-6543-8911-B237250D94C8}" type="presParOf" srcId="{D19123CB-87CA-B940-A39C-B19F192F70DE}" destId="{212E5F32-E878-9343-898B-A5BA5EAF3D71}" srcOrd="4" destOrd="0" presId="urn:microsoft.com/office/officeart/2005/8/layout/hChevron3"/>
    <dgm:cxn modelId="{E56398FC-5A05-A74E-9B12-E6C243C13960}" type="presParOf" srcId="{D19123CB-87CA-B940-A39C-B19F192F70DE}" destId="{CC6D8F94-4058-A54C-87AE-94293879624E}" srcOrd="5" destOrd="0" presId="urn:microsoft.com/office/officeart/2005/8/layout/hChevron3"/>
    <dgm:cxn modelId="{A9358011-61DB-244B-A796-EEB45F0D8CBE}" type="presParOf" srcId="{D19123CB-87CA-B940-A39C-B19F192F70DE}" destId="{E997E9AD-802D-CC42-9EAC-ABDBA79690AB}"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472044-DD55-4339-AFE7-7FE1F646369E}" type="doc">
      <dgm:prSet loTypeId="urn:microsoft.com/office/officeart/2005/8/layout/pyramid1" loCatId="pyramid" qsTypeId="urn:microsoft.com/office/officeart/2005/8/quickstyle/simple1" qsCatId="simple" csTypeId="urn:microsoft.com/office/officeart/2005/8/colors/colorful1" csCatId="colorful" phldr="1"/>
      <dgm:spPr/>
    </dgm:pt>
    <dgm:pt modelId="{E6DBC5E3-35A8-46C1-8FC5-6F013B2111D0}">
      <dgm:prSet phldrT="[Text]" custT="1"/>
      <dgm:spPr>
        <a:ln w="25400">
          <a:solidFill>
            <a:schemeClr val="bg1"/>
          </a:solidFill>
        </a:ln>
      </dgm:spPr>
      <dgm:t>
        <a:bodyPr tIns="91440" rIns="0"/>
        <a:lstStyle/>
        <a:p>
          <a:br>
            <a:rPr lang="en-US" sz="1400" i="1" dirty="0">
              <a:latin typeface="Prometo Medium" panose="020B0704030203060203" pitchFamily="34" charset="0"/>
            </a:rPr>
          </a:br>
          <a:br>
            <a:rPr lang="en-US" sz="1400" i="1" dirty="0">
              <a:solidFill>
                <a:schemeClr val="bg1"/>
              </a:solidFill>
              <a:latin typeface="Prometo Medium" panose="020B0704030203060203" pitchFamily="34" charset="0"/>
            </a:rPr>
          </a:br>
          <a:r>
            <a:rPr lang="en-US" sz="1400" i="1" dirty="0">
              <a:solidFill>
                <a:schemeClr val="bg1"/>
              </a:solidFill>
              <a:latin typeface="Prometo Medium" panose="020B0704030203060203" pitchFamily="34" charset="0"/>
            </a:rPr>
            <a:t>Section</a:t>
          </a:r>
          <a:br>
            <a:rPr lang="en-US" sz="1400" i="1" dirty="0">
              <a:solidFill>
                <a:schemeClr val="bg1"/>
              </a:solidFill>
              <a:latin typeface="Prometo Medium" panose="020B0704030203060203" pitchFamily="34" charset="0"/>
            </a:rPr>
          </a:br>
          <a:r>
            <a:rPr lang="en-US" sz="1400" i="1" dirty="0">
              <a:solidFill>
                <a:schemeClr val="bg1"/>
              </a:solidFill>
              <a:latin typeface="Prometo Medium" panose="020B0704030203060203" pitchFamily="34" charset="0"/>
            </a:rPr>
            <a:t> 4</a:t>
          </a:r>
        </a:p>
      </dgm:t>
    </dgm:pt>
    <dgm:pt modelId="{34829037-7B1E-4474-BAC6-2DA7E0DC4957}" type="parTrans" cxnId="{E9387402-62DF-4BFF-B35F-BE6EF21A76BC}">
      <dgm:prSet/>
      <dgm:spPr/>
      <dgm:t>
        <a:bodyPr/>
        <a:lstStyle/>
        <a:p>
          <a:endParaRPr lang="en-US"/>
        </a:p>
      </dgm:t>
    </dgm:pt>
    <dgm:pt modelId="{477B799D-688A-4329-B522-21E449D05538}" type="sibTrans" cxnId="{E9387402-62DF-4BFF-B35F-BE6EF21A76BC}">
      <dgm:prSet/>
      <dgm:spPr/>
      <dgm:t>
        <a:bodyPr/>
        <a:lstStyle/>
        <a:p>
          <a:endParaRPr lang="en-US"/>
        </a:p>
      </dgm:t>
    </dgm:pt>
    <dgm:pt modelId="{130D4BC5-F4D4-47EC-B971-8B362EEBCB62}">
      <dgm:prSet phldrT="[Text]" custT="1"/>
      <dgm:spPr>
        <a:solidFill>
          <a:schemeClr val="accent1"/>
        </a:solidFill>
        <a:ln w="25400">
          <a:solidFill>
            <a:schemeClr val="lt1">
              <a:hueOff val="0"/>
              <a:satOff val="0"/>
              <a:lumOff val="0"/>
            </a:schemeClr>
          </a:solidFill>
        </a:ln>
      </dgm:spPr>
      <dgm:t>
        <a:bodyPr tIns="91440" rIns="0"/>
        <a:lstStyle/>
        <a:p>
          <a:r>
            <a:rPr lang="en-US" sz="1400" i="1" dirty="0">
              <a:solidFill>
                <a:schemeClr val="bg1"/>
              </a:solidFill>
              <a:latin typeface="Prometo Medium" panose="020B0704030203060203" pitchFamily="34" charset="0"/>
            </a:rPr>
            <a:t>Section 3</a:t>
          </a:r>
        </a:p>
      </dgm:t>
    </dgm:pt>
    <dgm:pt modelId="{2DEF51A8-AD25-4337-87EB-96F6CCE2F8B3}" type="parTrans" cxnId="{8FCA9BED-45BD-4750-BA56-F858574392B6}">
      <dgm:prSet/>
      <dgm:spPr/>
      <dgm:t>
        <a:bodyPr/>
        <a:lstStyle/>
        <a:p>
          <a:endParaRPr lang="en-US"/>
        </a:p>
      </dgm:t>
    </dgm:pt>
    <dgm:pt modelId="{B6FC9680-92F7-44DD-9E85-F76C88878266}" type="sibTrans" cxnId="{8FCA9BED-45BD-4750-BA56-F858574392B6}">
      <dgm:prSet/>
      <dgm:spPr/>
      <dgm:t>
        <a:bodyPr/>
        <a:lstStyle/>
        <a:p>
          <a:endParaRPr lang="en-US"/>
        </a:p>
      </dgm:t>
    </dgm:pt>
    <dgm:pt modelId="{B6744A3D-1E4A-433D-82C3-4A9ED538D041}">
      <dgm:prSet phldrT="[Text]" custT="1"/>
      <dgm:spPr>
        <a:solidFill>
          <a:schemeClr val="accent5"/>
        </a:solidFill>
        <a:ln w="25400">
          <a:solidFill>
            <a:schemeClr val="bg1"/>
          </a:solidFill>
        </a:ln>
      </dgm:spPr>
      <dgm:t>
        <a:bodyPr tIns="91440" rIns="0"/>
        <a:lstStyle/>
        <a:p>
          <a:r>
            <a:rPr lang="en-US" sz="1400" dirty="0">
              <a:solidFill>
                <a:schemeClr val="bg1"/>
              </a:solidFill>
              <a:latin typeface="Prometo Medium" panose="020B0704030203060203" pitchFamily="34" charset="0"/>
            </a:rPr>
            <a:t>Section 2</a:t>
          </a:r>
        </a:p>
      </dgm:t>
    </dgm:pt>
    <dgm:pt modelId="{06C24C88-58D8-4ADA-A100-DF1A7AFB740A}" type="parTrans" cxnId="{1814A355-45FB-4372-8590-0E1BA890367A}">
      <dgm:prSet/>
      <dgm:spPr/>
      <dgm:t>
        <a:bodyPr/>
        <a:lstStyle/>
        <a:p>
          <a:endParaRPr lang="en-US"/>
        </a:p>
      </dgm:t>
    </dgm:pt>
    <dgm:pt modelId="{59CE558F-FE2B-4672-B3A5-BB3005385252}" type="sibTrans" cxnId="{1814A355-45FB-4372-8590-0E1BA890367A}">
      <dgm:prSet/>
      <dgm:spPr/>
      <dgm:t>
        <a:bodyPr/>
        <a:lstStyle/>
        <a:p>
          <a:endParaRPr lang="en-US"/>
        </a:p>
      </dgm:t>
    </dgm:pt>
    <dgm:pt modelId="{1D93A292-123D-4BFA-9CEC-FB7112080F9C}">
      <dgm:prSet phldrT="[Text]" custT="1"/>
      <dgm:spPr>
        <a:solidFill>
          <a:schemeClr val="accent6"/>
        </a:solidFill>
        <a:ln w="25400">
          <a:solidFill>
            <a:schemeClr val="bg1"/>
          </a:solidFill>
        </a:ln>
      </dgm:spPr>
      <dgm:t>
        <a:bodyPr tIns="91440" rIns="0"/>
        <a:lstStyle/>
        <a:p>
          <a:r>
            <a:rPr lang="en-US" sz="1400" i="1" dirty="0">
              <a:solidFill>
                <a:schemeClr val="bg1"/>
              </a:solidFill>
              <a:latin typeface="Prometo Medium" panose="020B0704030203060203" pitchFamily="34" charset="0"/>
            </a:rPr>
            <a:t>Section 1</a:t>
          </a:r>
        </a:p>
      </dgm:t>
    </dgm:pt>
    <dgm:pt modelId="{950C0456-6340-4E94-BC4E-09F1B9669609}" type="parTrans" cxnId="{16D9DD20-152D-467E-94FD-C5C861033BC1}">
      <dgm:prSet/>
      <dgm:spPr/>
      <dgm:t>
        <a:bodyPr/>
        <a:lstStyle/>
        <a:p>
          <a:endParaRPr lang="en-US"/>
        </a:p>
      </dgm:t>
    </dgm:pt>
    <dgm:pt modelId="{4C3E7F74-4190-406F-9DFF-504808CB1EF0}" type="sibTrans" cxnId="{16D9DD20-152D-467E-94FD-C5C861033BC1}">
      <dgm:prSet/>
      <dgm:spPr/>
      <dgm:t>
        <a:bodyPr/>
        <a:lstStyle/>
        <a:p>
          <a:endParaRPr lang="en-US"/>
        </a:p>
      </dgm:t>
    </dgm:pt>
    <dgm:pt modelId="{1BBCB394-8820-48A1-9F63-D3984840FC15}" type="pres">
      <dgm:prSet presAssocID="{46472044-DD55-4339-AFE7-7FE1F646369E}" presName="Name0" presStyleCnt="0">
        <dgm:presLayoutVars>
          <dgm:dir/>
          <dgm:animLvl val="lvl"/>
          <dgm:resizeHandles val="exact"/>
        </dgm:presLayoutVars>
      </dgm:prSet>
      <dgm:spPr/>
    </dgm:pt>
    <dgm:pt modelId="{7A58EE5B-8FFD-46BB-A7AB-D69311B66C5C}" type="pres">
      <dgm:prSet presAssocID="{E6DBC5E3-35A8-46C1-8FC5-6F013B2111D0}" presName="Name8" presStyleCnt="0"/>
      <dgm:spPr/>
    </dgm:pt>
    <dgm:pt modelId="{E86EBB38-FB6F-485A-B888-40683A717203}" type="pres">
      <dgm:prSet presAssocID="{E6DBC5E3-35A8-46C1-8FC5-6F013B2111D0}" presName="level" presStyleLbl="node1" presStyleIdx="0" presStyleCnt="4">
        <dgm:presLayoutVars>
          <dgm:chMax val="1"/>
          <dgm:bulletEnabled val="1"/>
        </dgm:presLayoutVars>
      </dgm:prSet>
      <dgm:spPr/>
    </dgm:pt>
    <dgm:pt modelId="{F1A201D6-4212-4C9E-9751-3BA39DE0CA50}" type="pres">
      <dgm:prSet presAssocID="{E6DBC5E3-35A8-46C1-8FC5-6F013B2111D0}" presName="levelTx" presStyleLbl="revTx" presStyleIdx="0" presStyleCnt="0">
        <dgm:presLayoutVars>
          <dgm:chMax val="1"/>
          <dgm:bulletEnabled val="1"/>
        </dgm:presLayoutVars>
      </dgm:prSet>
      <dgm:spPr/>
    </dgm:pt>
    <dgm:pt modelId="{8DDD7691-90B7-4D0E-9FEB-242C994FEA46}" type="pres">
      <dgm:prSet presAssocID="{130D4BC5-F4D4-47EC-B971-8B362EEBCB62}" presName="Name8" presStyleCnt="0"/>
      <dgm:spPr/>
    </dgm:pt>
    <dgm:pt modelId="{E8B315B7-A4DE-486B-A8EE-A7E6FD8FDE47}" type="pres">
      <dgm:prSet presAssocID="{130D4BC5-F4D4-47EC-B971-8B362EEBCB62}" presName="level" presStyleLbl="node1" presStyleIdx="1" presStyleCnt="4" custLinFactNeighborX="-374" custLinFactNeighborY="-1361">
        <dgm:presLayoutVars>
          <dgm:chMax val="1"/>
          <dgm:bulletEnabled val="1"/>
        </dgm:presLayoutVars>
      </dgm:prSet>
      <dgm:spPr/>
    </dgm:pt>
    <dgm:pt modelId="{F2F71819-31C5-480C-99F4-6BAB80A6A73B}" type="pres">
      <dgm:prSet presAssocID="{130D4BC5-F4D4-47EC-B971-8B362EEBCB62}" presName="levelTx" presStyleLbl="revTx" presStyleIdx="0" presStyleCnt="0">
        <dgm:presLayoutVars>
          <dgm:chMax val="1"/>
          <dgm:bulletEnabled val="1"/>
        </dgm:presLayoutVars>
      </dgm:prSet>
      <dgm:spPr/>
    </dgm:pt>
    <dgm:pt modelId="{DEE96476-0E94-4D19-91CD-798D72BD1F00}" type="pres">
      <dgm:prSet presAssocID="{B6744A3D-1E4A-433D-82C3-4A9ED538D041}" presName="Name8" presStyleCnt="0"/>
      <dgm:spPr/>
    </dgm:pt>
    <dgm:pt modelId="{A601DDDD-087D-4BE5-B8B4-79A13B709C64}" type="pres">
      <dgm:prSet presAssocID="{B6744A3D-1E4A-433D-82C3-4A9ED538D041}" presName="level" presStyleLbl="node1" presStyleIdx="2" presStyleCnt="4" custLinFactNeighborX="-297" custLinFactNeighborY="-1629">
        <dgm:presLayoutVars>
          <dgm:chMax val="1"/>
          <dgm:bulletEnabled val="1"/>
        </dgm:presLayoutVars>
      </dgm:prSet>
      <dgm:spPr/>
    </dgm:pt>
    <dgm:pt modelId="{630CD6BA-9B7E-40EC-9F06-00ED5F0B201F}" type="pres">
      <dgm:prSet presAssocID="{B6744A3D-1E4A-433D-82C3-4A9ED538D041}" presName="levelTx" presStyleLbl="revTx" presStyleIdx="0" presStyleCnt="0">
        <dgm:presLayoutVars>
          <dgm:chMax val="1"/>
          <dgm:bulletEnabled val="1"/>
        </dgm:presLayoutVars>
      </dgm:prSet>
      <dgm:spPr/>
    </dgm:pt>
    <dgm:pt modelId="{581A375E-15FB-4D74-AD9D-233EA63D25D7}" type="pres">
      <dgm:prSet presAssocID="{1D93A292-123D-4BFA-9CEC-FB7112080F9C}" presName="Name8" presStyleCnt="0"/>
      <dgm:spPr/>
    </dgm:pt>
    <dgm:pt modelId="{E5BA2749-E243-4004-A582-86560319FE80}" type="pres">
      <dgm:prSet presAssocID="{1D93A292-123D-4BFA-9CEC-FB7112080F9C}" presName="level" presStyleLbl="node1" presStyleIdx="3" presStyleCnt="4" custLinFactNeighborY="9217">
        <dgm:presLayoutVars>
          <dgm:chMax val="1"/>
          <dgm:bulletEnabled val="1"/>
        </dgm:presLayoutVars>
      </dgm:prSet>
      <dgm:spPr/>
    </dgm:pt>
    <dgm:pt modelId="{AF4BB44D-19FD-488B-990C-7FFDA1B39C1B}" type="pres">
      <dgm:prSet presAssocID="{1D93A292-123D-4BFA-9CEC-FB7112080F9C}" presName="levelTx" presStyleLbl="revTx" presStyleIdx="0" presStyleCnt="0">
        <dgm:presLayoutVars>
          <dgm:chMax val="1"/>
          <dgm:bulletEnabled val="1"/>
        </dgm:presLayoutVars>
      </dgm:prSet>
      <dgm:spPr/>
    </dgm:pt>
  </dgm:ptLst>
  <dgm:cxnLst>
    <dgm:cxn modelId="{E9387402-62DF-4BFF-B35F-BE6EF21A76BC}" srcId="{46472044-DD55-4339-AFE7-7FE1F646369E}" destId="{E6DBC5E3-35A8-46C1-8FC5-6F013B2111D0}" srcOrd="0" destOrd="0" parTransId="{34829037-7B1E-4474-BAC6-2DA7E0DC4957}" sibTransId="{477B799D-688A-4329-B522-21E449D05538}"/>
    <dgm:cxn modelId="{F7918E09-C28A-41FD-B146-18361C799DBD}" type="presOf" srcId="{130D4BC5-F4D4-47EC-B971-8B362EEBCB62}" destId="{F2F71819-31C5-480C-99F4-6BAB80A6A73B}" srcOrd="1" destOrd="0" presId="urn:microsoft.com/office/officeart/2005/8/layout/pyramid1"/>
    <dgm:cxn modelId="{01F1CC0A-74C1-42DA-8501-D26426EAF0A7}" type="presOf" srcId="{B6744A3D-1E4A-433D-82C3-4A9ED538D041}" destId="{630CD6BA-9B7E-40EC-9F06-00ED5F0B201F}" srcOrd="1" destOrd="0" presId="urn:microsoft.com/office/officeart/2005/8/layout/pyramid1"/>
    <dgm:cxn modelId="{16D9DD20-152D-467E-94FD-C5C861033BC1}" srcId="{46472044-DD55-4339-AFE7-7FE1F646369E}" destId="{1D93A292-123D-4BFA-9CEC-FB7112080F9C}" srcOrd="3" destOrd="0" parTransId="{950C0456-6340-4E94-BC4E-09F1B9669609}" sibTransId="{4C3E7F74-4190-406F-9DFF-504808CB1EF0}"/>
    <dgm:cxn modelId="{8E9F5F2D-0E5A-414B-8B8D-FA892FC3B9B0}" type="presOf" srcId="{130D4BC5-F4D4-47EC-B971-8B362EEBCB62}" destId="{E8B315B7-A4DE-486B-A8EE-A7E6FD8FDE47}" srcOrd="0" destOrd="0" presId="urn:microsoft.com/office/officeart/2005/8/layout/pyramid1"/>
    <dgm:cxn modelId="{1814A355-45FB-4372-8590-0E1BA890367A}" srcId="{46472044-DD55-4339-AFE7-7FE1F646369E}" destId="{B6744A3D-1E4A-433D-82C3-4A9ED538D041}" srcOrd="2" destOrd="0" parTransId="{06C24C88-58D8-4ADA-A100-DF1A7AFB740A}" sibTransId="{59CE558F-FE2B-4672-B3A5-BB3005385252}"/>
    <dgm:cxn modelId="{1EAA6D79-D978-44A7-97BB-00828624A528}" type="presOf" srcId="{E6DBC5E3-35A8-46C1-8FC5-6F013B2111D0}" destId="{F1A201D6-4212-4C9E-9751-3BA39DE0CA50}" srcOrd="1" destOrd="0" presId="urn:microsoft.com/office/officeart/2005/8/layout/pyramid1"/>
    <dgm:cxn modelId="{0004B19F-5899-4A6A-AAEC-AD4136D6092D}" type="presOf" srcId="{1D93A292-123D-4BFA-9CEC-FB7112080F9C}" destId="{AF4BB44D-19FD-488B-990C-7FFDA1B39C1B}" srcOrd="1" destOrd="0" presId="urn:microsoft.com/office/officeart/2005/8/layout/pyramid1"/>
    <dgm:cxn modelId="{6D05CFA8-ED4F-42E2-9D33-CE08A1300AD1}" type="presOf" srcId="{E6DBC5E3-35A8-46C1-8FC5-6F013B2111D0}" destId="{E86EBB38-FB6F-485A-B888-40683A717203}" srcOrd="0" destOrd="0" presId="urn:microsoft.com/office/officeart/2005/8/layout/pyramid1"/>
    <dgm:cxn modelId="{A54393ED-D0C1-4C59-80B2-484705145649}" type="presOf" srcId="{B6744A3D-1E4A-433D-82C3-4A9ED538D041}" destId="{A601DDDD-087D-4BE5-B8B4-79A13B709C64}" srcOrd="0" destOrd="0" presId="urn:microsoft.com/office/officeart/2005/8/layout/pyramid1"/>
    <dgm:cxn modelId="{8FCA9BED-45BD-4750-BA56-F858574392B6}" srcId="{46472044-DD55-4339-AFE7-7FE1F646369E}" destId="{130D4BC5-F4D4-47EC-B971-8B362EEBCB62}" srcOrd="1" destOrd="0" parTransId="{2DEF51A8-AD25-4337-87EB-96F6CCE2F8B3}" sibTransId="{B6FC9680-92F7-44DD-9E85-F76C88878266}"/>
    <dgm:cxn modelId="{2B1CE0F3-A8B7-400F-8ECE-F5A6CDA9A5F1}" type="presOf" srcId="{46472044-DD55-4339-AFE7-7FE1F646369E}" destId="{1BBCB394-8820-48A1-9F63-D3984840FC15}" srcOrd="0" destOrd="0" presId="urn:microsoft.com/office/officeart/2005/8/layout/pyramid1"/>
    <dgm:cxn modelId="{D16B92F8-1D65-4619-AB5B-E0681FF70C8C}" type="presOf" srcId="{1D93A292-123D-4BFA-9CEC-FB7112080F9C}" destId="{E5BA2749-E243-4004-A582-86560319FE80}" srcOrd="0" destOrd="0" presId="urn:microsoft.com/office/officeart/2005/8/layout/pyramid1"/>
    <dgm:cxn modelId="{0DDBD8AA-6877-4924-AFC3-3D16747EAF29}" type="presParOf" srcId="{1BBCB394-8820-48A1-9F63-D3984840FC15}" destId="{7A58EE5B-8FFD-46BB-A7AB-D69311B66C5C}" srcOrd="0" destOrd="0" presId="urn:microsoft.com/office/officeart/2005/8/layout/pyramid1"/>
    <dgm:cxn modelId="{ADFACCAA-4AD4-437D-985F-5C2A814C4003}" type="presParOf" srcId="{7A58EE5B-8FFD-46BB-A7AB-D69311B66C5C}" destId="{E86EBB38-FB6F-485A-B888-40683A717203}" srcOrd="0" destOrd="0" presId="urn:microsoft.com/office/officeart/2005/8/layout/pyramid1"/>
    <dgm:cxn modelId="{81CD7EA4-D918-4DA5-B5EA-AC84B83B1645}" type="presParOf" srcId="{7A58EE5B-8FFD-46BB-A7AB-D69311B66C5C}" destId="{F1A201D6-4212-4C9E-9751-3BA39DE0CA50}" srcOrd="1" destOrd="0" presId="urn:microsoft.com/office/officeart/2005/8/layout/pyramid1"/>
    <dgm:cxn modelId="{E965AB0E-919D-44DF-B1BB-237564C680DC}" type="presParOf" srcId="{1BBCB394-8820-48A1-9F63-D3984840FC15}" destId="{8DDD7691-90B7-4D0E-9FEB-242C994FEA46}" srcOrd="1" destOrd="0" presId="urn:microsoft.com/office/officeart/2005/8/layout/pyramid1"/>
    <dgm:cxn modelId="{1E290158-F6EF-4EE4-98D9-09E7D1353877}" type="presParOf" srcId="{8DDD7691-90B7-4D0E-9FEB-242C994FEA46}" destId="{E8B315B7-A4DE-486B-A8EE-A7E6FD8FDE47}" srcOrd="0" destOrd="0" presId="urn:microsoft.com/office/officeart/2005/8/layout/pyramid1"/>
    <dgm:cxn modelId="{95F596D3-D962-4450-AB6F-40FEFFD7239D}" type="presParOf" srcId="{8DDD7691-90B7-4D0E-9FEB-242C994FEA46}" destId="{F2F71819-31C5-480C-99F4-6BAB80A6A73B}" srcOrd="1" destOrd="0" presId="urn:microsoft.com/office/officeart/2005/8/layout/pyramid1"/>
    <dgm:cxn modelId="{E9E974C2-38E8-4A86-8578-92F2B7AFF1CB}" type="presParOf" srcId="{1BBCB394-8820-48A1-9F63-D3984840FC15}" destId="{DEE96476-0E94-4D19-91CD-798D72BD1F00}" srcOrd="2" destOrd="0" presId="urn:microsoft.com/office/officeart/2005/8/layout/pyramid1"/>
    <dgm:cxn modelId="{5CB888D4-B156-42A1-8F6B-18D0A2945725}" type="presParOf" srcId="{DEE96476-0E94-4D19-91CD-798D72BD1F00}" destId="{A601DDDD-087D-4BE5-B8B4-79A13B709C64}" srcOrd="0" destOrd="0" presId="urn:microsoft.com/office/officeart/2005/8/layout/pyramid1"/>
    <dgm:cxn modelId="{8AAFBFFC-6B9A-4735-806A-A1767D7B26A4}" type="presParOf" srcId="{DEE96476-0E94-4D19-91CD-798D72BD1F00}" destId="{630CD6BA-9B7E-40EC-9F06-00ED5F0B201F}" srcOrd="1" destOrd="0" presId="urn:microsoft.com/office/officeart/2005/8/layout/pyramid1"/>
    <dgm:cxn modelId="{F8B139EA-652D-4B5A-842C-A58D68C6C66A}" type="presParOf" srcId="{1BBCB394-8820-48A1-9F63-D3984840FC15}" destId="{581A375E-15FB-4D74-AD9D-233EA63D25D7}" srcOrd="3" destOrd="0" presId="urn:microsoft.com/office/officeart/2005/8/layout/pyramid1"/>
    <dgm:cxn modelId="{BF1B98CC-BF2A-4318-8020-071A70F364AC}" type="presParOf" srcId="{581A375E-15FB-4D74-AD9D-233EA63D25D7}" destId="{E5BA2749-E243-4004-A582-86560319FE80}" srcOrd="0" destOrd="0" presId="urn:microsoft.com/office/officeart/2005/8/layout/pyramid1"/>
    <dgm:cxn modelId="{1007EC2A-1723-4A78-A99A-AD8736D9D1CB}" type="presParOf" srcId="{581A375E-15FB-4D74-AD9D-233EA63D25D7}" destId="{AF4BB44D-19FD-488B-990C-7FFDA1B39C1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C31C0C-5DF2-411B-A0C7-E6C037C9567B}"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US"/>
        </a:p>
      </dgm:t>
    </dgm:pt>
    <dgm:pt modelId="{24B53BE0-31A5-457C-A57A-D4E886A1C830}">
      <dgm:prSet phldrT="[Text]" custT="1"/>
      <dgm:spPr/>
      <dgm:t>
        <a:bodyPr/>
        <a:lstStyle/>
        <a:p>
          <a:r>
            <a:rPr lang="en-US" sz="1400" i="1" dirty="0">
              <a:latin typeface="Prometo Medium" panose="020B0704030203060203" pitchFamily="34" charset="0"/>
            </a:rPr>
            <a:t>Section 1</a:t>
          </a:r>
        </a:p>
      </dgm:t>
    </dgm:pt>
    <dgm:pt modelId="{3D149FD5-8E38-4641-9EE3-523292BB97B0}" type="parTrans" cxnId="{C5734D45-1B76-453B-8194-34C13FED2A65}">
      <dgm:prSet/>
      <dgm:spPr/>
      <dgm:t>
        <a:bodyPr/>
        <a:lstStyle/>
        <a:p>
          <a:endParaRPr lang="en-US" sz="1400" i="1">
            <a:latin typeface="Prometo Medium" panose="020B0704030203060203" pitchFamily="34" charset="0"/>
          </a:endParaRPr>
        </a:p>
      </dgm:t>
    </dgm:pt>
    <dgm:pt modelId="{800019A9-CA2B-4456-8B4A-E4489FE5F904}" type="sibTrans" cxnId="{C5734D45-1B76-453B-8194-34C13FED2A65}">
      <dgm:prSet/>
      <dgm:spPr/>
      <dgm:t>
        <a:bodyPr/>
        <a:lstStyle/>
        <a:p>
          <a:endParaRPr lang="en-US" sz="1400" i="1">
            <a:latin typeface="Prometo Medium" panose="020B0704030203060203" pitchFamily="34" charset="0"/>
          </a:endParaRPr>
        </a:p>
      </dgm:t>
    </dgm:pt>
    <dgm:pt modelId="{D5BE1E70-3EA8-4A64-B47E-622EECBF59D0}">
      <dgm:prSet phldrT="[Text]" custT="1"/>
      <dgm:spPr>
        <a:solidFill>
          <a:schemeClr val="accent5"/>
        </a:solidFill>
      </dgm:spPr>
      <dgm:t>
        <a:bodyPr/>
        <a:lstStyle/>
        <a:p>
          <a:r>
            <a:rPr lang="en-US" sz="1400" i="1" dirty="0">
              <a:latin typeface="Prometo Medium" panose="020B0704030203060203" pitchFamily="34" charset="0"/>
            </a:rPr>
            <a:t>Section 3</a:t>
          </a:r>
        </a:p>
      </dgm:t>
    </dgm:pt>
    <dgm:pt modelId="{4A2671D4-D7CC-4327-9A13-ABCAB5A2CA0E}" type="parTrans" cxnId="{B82607B1-7167-4F78-A872-53A909E1CF8F}">
      <dgm:prSet/>
      <dgm:spPr/>
      <dgm:t>
        <a:bodyPr/>
        <a:lstStyle/>
        <a:p>
          <a:endParaRPr lang="en-US" sz="1400" i="1">
            <a:latin typeface="Prometo Medium" panose="020B0704030203060203" pitchFamily="34" charset="0"/>
          </a:endParaRPr>
        </a:p>
      </dgm:t>
    </dgm:pt>
    <dgm:pt modelId="{7237C186-92F2-444F-97FC-FE341632403F}" type="sibTrans" cxnId="{B82607B1-7167-4F78-A872-53A909E1CF8F}">
      <dgm:prSet/>
      <dgm:spPr/>
      <dgm:t>
        <a:bodyPr/>
        <a:lstStyle/>
        <a:p>
          <a:endParaRPr lang="en-US" sz="1400" i="1">
            <a:latin typeface="Prometo Medium" panose="020B0704030203060203" pitchFamily="34" charset="0"/>
          </a:endParaRPr>
        </a:p>
      </dgm:t>
    </dgm:pt>
    <dgm:pt modelId="{539E4CDE-FD8D-4B69-A042-CEAF814BC2C3}">
      <dgm:prSet phldrT="[Text]" custT="1"/>
      <dgm:spPr>
        <a:solidFill>
          <a:schemeClr val="accent2"/>
        </a:solidFill>
      </dgm:spPr>
      <dgm:t>
        <a:bodyPr/>
        <a:lstStyle/>
        <a:p>
          <a:r>
            <a:rPr lang="en-US" sz="1400" i="1" dirty="0">
              <a:latin typeface="Prometo Medium" panose="020B0704030203060203" pitchFamily="34" charset="0"/>
            </a:rPr>
            <a:t>Section 2</a:t>
          </a:r>
        </a:p>
      </dgm:t>
    </dgm:pt>
    <dgm:pt modelId="{4FD57B2E-180A-425B-8EFF-02FDEE3CF579}" type="parTrans" cxnId="{E6ED1C22-CA75-4471-AFA9-79E339043C0A}">
      <dgm:prSet/>
      <dgm:spPr/>
      <dgm:t>
        <a:bodyPr/>
        <a:lstStyle/>
        <a:p>
          <a:endParaRPr lang="en-US" sz="1400" i="1">
            <a:latin typeface="Prometo Medium" panose="020B0704030203060203" pitchFamily="34" charset="0"/>
          </a:endParaRPr>
        </a:p>
      </dgm:t>
    </dgm:pt>
    <dgm:pt modelId="{AFAB3E17-A9F7-4230-B3C3-B820A2646DE5}" type="sibTrans" cxnId="{E6ED1C22-CA75-4471-AFA9-79E339043C0A}">
      <dgm:prSet/>
      <dgm:spPr/>
      <dgm:t>
        <a:bodyPr/>
        <a:lstStyle/>
        <a:p>
          <a:endParaRPr lang="en-US" sz="1400" i="1">
            <a:latin typeface="Prometo Medium" panose="020B0704030203060203" pitchFamily="34" charset="0"/>
          </a:endParaRPr>
        </a:p>
      </dgm:t>
    </dgm:pt>
    <dgm:pt modelId="{68EF2E0F-4CD4-4837-9219-ACDCA2FD672D}">
      <dgm:prSet phldrT="[Text]" custT="1"/>
      <dgm:spPr>
        <a:solidFill>
          <a:srgbClr val="D064CE"/>
        </a:solidFill>
      </dgm:spPr>
      <dgm:t>
        <a:bodyPr/>
        <a:lstStyle/>
        <a:p>
          <a:r>
            <a:rPr lang="en-US" sz="1400" i="1" dirty="0">
              <a:latin typeface="Prometo Medium" panose="020B0704030203060203" pitchFamily="34" charset="0"/>
            </a:rPr>
            <a:t>Section 4</a:t>
          </a:r>
        </a:p>
      </dgm:t>
    </dgm:pt>
    <dgm:pt modelId="{CEE6B75D-9C7D-4022-814F-DB67B322065A}" type="parTrans" cxnId="{8EBF8143-1C0B-41D5-A72A-30F89AB6CAA4}">
      <dgm:prSet/>
      <dgm:spPr/>
      <dgm:t>
        <a:bodyPr/>
        <a:lstStyle/>
        <a:p>
          <a:endParaRPr lang="en-US" sz="1400" i="1">
            <a:latin typeface="Prometo Medium" panose="020B0704030203060203" pitchFamily="34" charset="0"/>
          </a:endParaRPr>
        </a:p>
      </dgm:t>
    </dgm:pt>
    <dgm:pt modelId="{759DC359-7011-48F1-9EDE-0271799A6B67}" type="sibTrans" cxnId="{8EBF8143-1C0B-41D5-A72A-30F89AB6CAA4}">
      <dgm:prSet/>
      <dgm:spPr/>
      <dgm:t>
        <a:bodyPr/>
        <a:lstStyle/>
        <a:p>
          <a:endParaRPr lang="en-US" sz="1400" i="1">
            <a:latin typeface="Prometo Medium" panose="020B0704030203060203" pitchFamily="34" charset="0"/>
          </a:endParaRPr>
        </a:p>
      </dgm:t>
    </dgm:pt>
    <dgm:pt modelId="{498B8338-3664-4298-A361-23E679E7396F}" type="pres">
      <dgm:prSet presAssocID="{B7C31C0C-5DF2-411B-A0C7-E6C037C9567B}" presName="compositeShape" presStyleCnt="0">
        <dgm:presLayoutVars>
          <dgm:chMax val="9"/>
          <dgm:dir/>
          <dgm:resizeHandles val="exact"/>
        </dgm:presLayoutVars>
      </dgm:prSet>
      <dgm:spPr/>
    </dgm:pt>
    <dgm:pt modelId="{9B1C7FC6-0854-4C68-A243-1B264595D851}" type="pres">
      <dgm:prSet presAssocID="{B7C31C0C-5DF2-411B-A0C7-E6C037C9567B}" presName="triangle1" presStyleLbl="node1" presStyleIdx="0" presStyleCnt="4" custScaleX="136920">
        <dgm:presLayoutVars>
          <dgm:bulletEnabled val="1"/>
        </dgm:presLayoutVars>
      </dgm:prSet>
      <dgm:spPr/>
    </dgm:pt>
    <dgm:pt modelId="{7C6691E2-E755-48B0-8D82-7ED5B90DF6AF}" type="pres">
      <dgm:prSet presAssocID="{B7C31C0C-5DF2-411B-A0C7-E6C037C9567B}" presName="triangle2" presStyleLbl="node1" presStyleIdx="1" presStyleCnt="4" custScaleX="136920" custLinFactNeighborX="-18194">
        <dgm:presLayoutVars>
          <dgm:bulletEnabled val="1"/>
        </dgm:presLayoutVars>
      </dgm:prSet>
      <dgm:spPr/>
    </dgm:pt>
    <dgm:pt modelId="{78334D43-FF14-44EC-B2C2-2CDA21D11069}" type="pres">
      <dgm:prSet presAssocID="{B7C31C0C-5DF2-411B-A0C7-E6C037C9567B}" presName="triangle3" presStyleLbl="node1" presStyleIdx="2" presStyleCnt="4" custScaleX="136920">
        <dgm:presLayoutVars>
          <dgm:bulletEnabled val="1"/>
        </dgm:presLayoutVars>
      </dgm:prSet>
      <dgm:spPr/>
    </dgm:pt>
    <dgm:pt modelId="{3497971F-99DC-4028-A0F6-93A38FC4EA3D}" type="pres">
      <dgm:prSet presAssocID="{B7C31C0C-5DF2-411B-A0C7-E6C037C9567B}" presName="triangle4" presStyleLbl="node1" presStyleIdx="3" presStyleCnt="4" custScaleX="136920" custLinFactNeighborX="18686">
        <dgm:presLayoutVars>
          <dgm:bulletEnabled val="1"/>
        </dgm:presLayoutVars>
      </dgm:prSet>
      <dgm:spPr/>
    </dgm:pt>
  </dgm:ptLst>
  <dgm:cxnLst>
    <dgm:cxn modelId="{DCC5670F-49E0-4038-ABE2-92D402F32320}" type="presOf" srcId="{B7C31C0C-5DF2-411B-A0C7-E6C037C9567B}" destId="{498B8338-3664-4298-A361-23E679E7396F}" srcOrd="0" destOrd="0" presId="urn:microsoft.com/office/officeart/2005/8/layout/pyramid4"/>
    <dgm:cxn modelId="{E6ED1C22-CA75-4471-AFA9-79E339043C0A}" srcId="{B7C31C0C-5DF2-411B-A0C7-E6C037C9567B}" destId="{539E4CDE-FD8D-4B69-A042-CEAF814BC2C3}" srcOrd="2" destOrd="0" parTransId="{4FD57B2E-180A-425B-8EFF-02FDEE3CF579}" sibTransId="{AFAB3E17-A9F7-4230-B3C3-B820A2646DE5}"/>
    <dgm:cxn modelId="{8EBF8143-1C0B-41D5-A72A-30F89AB6CAA4}" srcId="{B7C31C0C-5DF2-411B-A0C7-E6C037C9567B}" destId="{68EF2E0F-4CD4-4837-9219-ACDCA2FD672D}" srcOrd="3" destOrd="0" parTransId="{CEE6B75D-9C7D-4022-814F-DB67B322065A}" sibTransId="{759DC359-7011-48F1-9EDE-0271799A6B67}"/>
    <dgm:cxn modelId="{C5734D45-1B76-453B-8194-34C13FED2A65}" srcId="{B7C31C0C-5DF2-411B-A0C7-E6C037C9567B}" destId="{24B53BE0-31A5-457C-A57A-D4E886A1C830}" srcOrd="0" destOrd="0" parTransId="{3D149FD5-8E38-4641-9EE3-523292BB97B0}" sibTransId="{800019A9-CA2B-4456-8B4A-E4489FE5F904}"/>
    <dgm:cxn modelId="{4E59135A-C158-41EF-9311-2E8AA7B2C4A4}" type="presOf" srcId="{539E4CDE-FD8D-4B69-A042-CEAF814BC2C3}" destId="{78334D43-FF14-44EC-B2C2-2CDA21D11069}" srcOrd="0" destOrd="0" presId="urn:microsoft.com/office/officeart/2005/8/layout/pyramid4"/>
    <dgm:cxn modelId="{F0A2DB99-8A67-4723-9D4B-BE1AFE7E8591}" type="presOf" srcId="{D5BE1E70-3EA8-4A64-B47E-622EECBF59D0}" destId="{7C6691E2-E755-48B0-8D82-7ED5B90DF6AF}" srcOrd="0" destOrd="0" presId="urn:microsoft.com/office/officeart/2005/8/layout/pyramid4"/>
    <dgm:cxn modelId="{7B2100A1-80B1-460B-AE5B-CA8A7B49EDA4}" type="presOf" srcId="{68EF2E0F-4CD4-4837-9219-ACDCA2FD672D}" destId="{3497971F-99DC-4028-A0F6-93A38FC4EA3D}" srcOrd="0" destOrd="0" presId="urn:microsoft.com/office/officeart/2005/8/layout/pyramid4"/>
    <dgm:cxn modelId="{B82607B1-7167-4F78-A872-53A909E1CF8F}" srcId="{B7C31C0C-5DF2-411B-A0C7-E6C037C9567B}" destId="{D5BE1E70-3EA8-4A64-B47E-622EECBF59D0}" srcOrd="1" destOrd="0" parTransId="{4A2671D4-D7CC-4327-9A13-ABCAB5A2CA0E}" sibTransId="{7237C186-92F2-444F-97FC-FE341632403F}"/>
    <dgm:cxn modelId="{EBB4ECB3-9352-47DD-BFEA-954E18C1F0F0}" type="presOf" srcId="{24B53BE0-31A5-457C-A57A-D4E886A1C830}" destId="{9B1C7FC6-0854-4C68-A243-1B264595D851}" srcOrd="0" destOrd="0" presId="urn:microsoft.com/office/officeart/2005/8/layout/pyramid4"/>
    <dgm:cxn modelId="{F4D94215-9D57-4277-A717-653CA0D1D2FC}" type="presParOf" srcId="{498B8338-3664-4298-A361-23E679E7396F}" destId="{9B1C7FC6-0854-4C68-A243-1B264595D851}" srcOrd="0" destOrd="0" presId="urn:microsoft.com/office/officeart/2005/8/layout/pyramid4"/>
    <dgm:cxn modelId="{58B21FE6-67E9-41F7-95F3-44FB42F382CB}" type="presParOf" srcId="{498B8338-3664-4298-A361-23E679E7396F}" destId="{7C6691E2-E755-48B0-8D82-7ED5B90DF6AF}" srcOrd="1" destOrd="0" presId="urn:microsoft.com/office/officeart/2005/8/layout/pyramid4"/>
    <dgm:cxn modelId="{F1D061DD-E55A-4B93-80C4-C9A302EEA561}" type="presParOf" srcId="{498B8338-3664-4298-A361-23E679E7396F}" destId="{78334D43-FF14-44EC-B2C2-2CDA21D11069}" srcOrd="2" destOrd="0" presId="urn:microsoft.com/office/officeart/2005/8/layout/pyramid4"/>
    <dgm:cxn modelId="{7BA043EA-F1FC-4354-B02C-3DB04BBDBFD2}" type="presParOf" srcId="{498B8338-3664-4298-A361-23E679E7396F}" destId="{3497971F-99DC-4028-A0F6-93A38FC4EA3D}"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EB224-C9C0-42C6-8926-A4ED2C03F2D5}">
      <dsp:nvSpPr>
        <dsp:cNvPr id="0" name=""/>
        <dsp:cNvSpPr/>
      </dsp:nvSpPr>
      <dsp:spPr>
        <a:xfrm>
          <a:off x="6792517" y="3532080"/>
          <a:ext cx="91440" cy="366526"/>
        </a:xfrm>
        <a:custGeom>
          <a:avLst/>
          <a:gdLst/>
          <a:ahLst/>
          <a:cxnLst/>
          <a:rect l="0" t="0" r="0" b="0"/>
          <a:pathLst>
            <a:path>
              <a:moveTo>
                <a:pt x="45720" y="0"/>
              </a:moveTo>
              <a:lnTo>
                <a:pt x="45720" y="366526"/>
              </a:lnTo>
            </a:path>
          </a:pathLst>
        </a:custGeom>
        <a:noFill/>
        <a:ln w="12700" cap="flat" cmpd="sng" algn="ctr">
          <a:solidFill>
            <a:schemeClr val="bg1">
              <a:lumMod val="95000"/>
            </a:schemeClr>
          </a:solidFill>
          <a:prstDash val="solid"/>
          <a:miter lim="800000"/>
        </a:ln>
        <a:effectLst/>
      </dsp:spPr>
      <dsp:style>
        <a:lnRef idx="2">
          <a:scrgbClr r="0" g="0" b="0"/>
        </a:lnRef>
        <a:fillRef idx="0">
          <a:scrgbClr r="0" g="0" b="0"/>
        </a:fillRef>
        <a:effectRef idx="0">
          <a:scrgbClr r="0" g="0" b="0"/>
        </a:effectRef>
        <a:fontRef idx="minor"/>
      </dsp:style>
    </dsp:sp>
    <dsp:sp modelId="{0F82367D-9603-48E8-BDC5-2A83E5E76AD4}">
      <dsp:nvSpPr>
        <dsp:cNvPr id="0" name=""/>
        <dsp:cNvSpPr/>
      </dsp:nvSpPr>
      <dsp:spPr>
        <a:xfrm>
          <a:off x="4363291" y="2031508"/>
          <a:ext cx="2474945" cy="336995"/>
        </a:xfrm>
        <a:custGeom>
          <a:avLst/>
          <a:gdLst/>
          <a:ahLst/>
          <a:cxnLst/>
          <a:rect l="0" t="0" r="0" b="0"/>
          <a:pathLst>
            <a:path>
              <a:moveTo>
                <a:pt x="0" y="0"/>
              </a:moveTo>
              <a:lnTo>
                <a:pt x="0" y="155186"/>
              </a:lnTo>
              <a:lnTo>
                <a:pt x="2474945" y="155186"/>
              </a:lnTo>
              <a:lnTo>
                <a:pt x="2474945" y="336995"/>
              </a:lnTo>
            </a:path>
          </a:pathLst>
        </a:custGeom>
        <a:noFill/>
        <a:ln w="12700" cap="flat" cmpd="sng" algn="ctr">
          <a:solidFill>
            <a:schemeClr val="bg1">
              <a:lumMod val="95000"/>
            </a:schemeClr>
          </a:solidFill>
          <a:prstDash val="solid"/>
          <a:miter lim="800000"/>
        </a:ln>
        <a:effectLst/>
      </dsp:spPr>
      <dsp:style>
        <a:lnRef idx="2">
          <a:scrgbClr r="0" g="0" b="0"/>
        </a:lnRef>
        <a:fillRef idx="0">
          <a:scrgbClr r="0" g="0" b="0"/>
        </a:fillRef>
        <a:effectRef idx="0">
          <a:scrgbClr r="0" g="0" b="0"/>
        </a:effectRef>
        <a:fontRef idx="minor"/>
      </dsp:style>
    </dsp:sp>
    <dsp:sp modelId="{C8A10F2B-E2C0-41F2-B4B4-1695F1C77E1F}">
      <dsp:nvSpPr>
        <dsp:cNvPr id="0" name=""/>
        <dsp:cNvSpPr/>
      </dsp:nvSpPr>
      <dsp:spPr>
        <a:xfrm>
          <a:off x="2137642" y="3532080"/>
          <a:ext cx="1562695" cy="366526"/>
        </a:xfrm>
        <a:custGeom>
          <a:avLst/>
          <a:gdLst/>
          <a:ahLst/>
          <a:cxnLst/>
          <a:rect l="0" t="0" r="0" b="0"/>
          <a:pathLst>
            <a:path>
              <a:moveTo>
                <a:pt x="0" y="0"/>
              </a:moveTo>
              <a:lnTo>
                <a:pt x="0" y="184717"/>
              </a:lnTo>
              <a:lnTo>
                <a:pt x="1562695" y="184717"/>
              </a:lnTo>
              <a:lnTo>
                <a:pt x="1562695" y="366526"/>
              </a:lnTo>
            </a:path>
          </a:pathLst>
        </a:custGeom>
        <a:noFill/>
        <a:ln w="12700" cap="flat" cmpd="sng" algn="ctr">
          <a:solidFill>
            <a:schemeClr val="bg1">
              <a:lumMod val="95000"/>
            </a:schemeClr>
          </a:solidFill>
          <a:prstDash val="solid"/>
          <a:miter lim="800000"/>
        </a:ln>
        <a:effectLst/>
      </dsp:spPr>
      <dsp:style>
        <a:lnRef idx="2">
          <a:scrgbClr r="0" g="0" b="0"/>
        </a:lnRef>
        <a:fillRef idx="0">
          <a:scrgbClr r="0" g="0" b="0"/>
        </a:fillRef>
        <a:effectRef idx="0">
          <a:scrgbClr r="0" g="0" b="0"/>
        </a:effectRef>
        <a:fontRef idx="minor"/>
      </dsp:style>
    </dsp:sp>
    <dsp:sp modelId="{DC84598F-1DE7-45B6-A2B1-8A222B361737}">
      <dsp:nvSpPr>
        <dsp:cNvPr id="0" name=""/>
        <dsp:cNvSpPr/>
      </dsp:nvSpPr>
      <dsp:spPr>
        <a:xfrm>
          <a:off x="581788" y="3532080"/>
          <a:ext cx="1555853" cy="366526"/>
        </a:xfrm>
        <a:custGeom>
          <a:avLst/>
          <a:gdLst/>
          <a:ahLst/>
          <a:cxnLst/>
          <a:rect l="0" t="0" r="0" b="0"/>
          <a:pathLst>
            <a:path>
              <a:moveTo>
                <a:pt x="1555853" y="0"/>
              </a:moveTo>
              <a:lnTo>
                <a:pt x="1555853" y="184717"/>
              </a:lnTo>
              <a:lnTo>
                <a:pt x="0" y="184717"/>
              </a:lnTo>
              <a:lnTo>
                <a:pt x="0" y="366526"/>
              </a:lnTo>
            </a:path>
          </a:pathLst>
        </a:custGeom>
        <a:noFill/>
        <a:ln w="12700" cap="flat" cmpd="sng" algn="ctr">
          <a:solidFill>
            <a:schemeClr val="bg1">
              <a:lumMod val="95000"/>
            </a:schemeClr>
          </a:solidFill>
          <a:prstDash val="solid"/>
          <a:miter lim="800000"/>
        </a:ln>
        <a:effectLst/>
      </dsp:spPr>
      <dsp:style>
        <a:lnRef idx="2">
          <a:scrgbClr r="0" g="0" b="0"/>
        </a:lnRef>
        <a:fillRef idx="0">
          <a:scrgbClr r="0" g="0" b="0"/>
        </a:fillRef>
        <a:effectRef idx="0">
          <a:scrgbClr r="0" g="0" b="0"/>
        </a:effectRef>
        <a:fontRef idx="minor"/>
      </dsp:style>
    </dsp:sp>
    <dsp:sp modelId="{5A8B39BC-45A5-4A16-9931-B9EB98336B0A}">
      <dsp:nvSpPr>
        <dsp:cNvPr id="0" name=""/>
        <dsp:cNvSpPr/>
      </dsp:nvSpPr>
      <dsp:spPr>
        <a:xfrm>
          <a:off x="2137642" y="2031508"/>
          <a:ext cx="2225649" cy="336995"/>
        </a:xfrm>
        <a:custGeom>
          <a:avLst/>
          <a:gdLst/>
          <a:ahLst/>
          <a:cxnLst/>
          <a:rect l="0" t="0" r="0" b="0"/>
          <a:pathLst>
            <a:path>
              <a:moveTo>
                <a:pt x="2225649" y="0"/>
              </a:moveTo>
              <a:lnTo>
                <a:pt x="2225649" y="155186"/>
              </a:lnTo>
              <a:lnTo>
                <a:pt x="0" y="155186"/>
              </a:lnTo>
              <a:lnTo>
                <a:pt x="0" y="336995"/>
              </a:lnTo>
            </a:path>
          </a:pathLst>
        </a:custGeom>
        <a:noFill/>
        <a:ln w="12700" cap="flat" cmpd="sng" algn="ctr">
          <a:solidFill>
            <a:schemeClr val="bg1">
              <a:lumMod val="95000"/>
            </a:schemeClr>
          </a:solidFill>
          <a:prstDash val="solid"/>
          <a:miter lim="800000"/>
        </a:ln>
        <a:effectLst/>
      </dsp:spPr>
      <dsp:style>
        <a:lnRef idx="2">
          <a:scrgbClr r="0" g="0" b="0"/>
        </a:lnRef>
        <a:fillRef idx="0">
          <a:scrgbClr r="0" g="0" b="0"/>
        </a:fillRef>
        <a:effectRef idx="0">
          <a:scrgbClr r="0" g="0" b="0"/>
        </a:effectRef>
        <a:fontRef idx="minor"/>
      </dsp:style>
    </dsp:sp>
    <dsp:sp modelId="{A400781E-FDA7-461B-BA83-705F1720ADFD}">
      <dsp:nvSpPr>
        <dsp:cNvPr id="0" name=""/>
        <dsp:cNvSpPr/>
      </dsp:nvSpPr>
      <dsp:spPr>
        <a:xfrm>
          <a:off x="3781503" y="867931"/>
          <a:ext cx="1163577" cy="1163577"/>
        </a:xfrm>
        <a:prstGeom prst="ellipse">
          <a:avLst/>
        </a:prstGeom>
        <a:gradFill rotWithShape="0">
          <a:gsLst>
            <a:gs pos="0">
              <a:schemeClr val="bg1">
                <a:lumMod val="85000"/>
              </a:schemeClr>
            </a:gs>
            <a:gs pos="99000">
              <a:schemeClr val="bg1">
                <a:lumMod val="75000"/>
              </a:schemeClr>
            </a:gs>
          </a:gsLst>
          <a:lin ang="27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FFFE64-F451-4B57-BE99-3EA4D25113E1}">
      <dsp:nvSpPr>
        <dsp:cNvPr id="0" name=""/>
        <dsp:cNvSpPr/>
      </dsp:nvSpPr>
      <dsp:spPr>
        <a:xfrm>
          <a:off x="5026257" y="854946"/>
          <a:ext cx="2175633" cy="116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accent1"/>
              </a:solidFill>
              <a:latin typeface="Prometo Medium" panose="020B0704030203060203" pitchFamily="34" charset="0"/>
            </a:rPr>
            <a:t>Speaker </a:t>
          </a:r>
          <a:br>
            <a:rPr lang="en-US" sz="1600" kern="1200" dirty="0">
              <a:solidFill>
                <a:schemeClr val="accent1"/>
              </a:solidFill>
              <a:latin typeface="Prometo Medium" panose="020B0704030203060203" pitchFamily="34" charset="0"/>
            </a:rPr>
          </a:br>
          <a:r>
            <a:rPr lang="en-US" sz="1600" kern="1200" dirty="0">
              <a:solidFill>
                <a:schemeClr val="accent1"/>
              </a:solidFill>
              <a:latin typeface="Prometo Medium" panose="020B0704030203060203" pitchFamily="34" charset="0"/>
            </a:rPr>
            <a:t>Name</a:t>
          </a:r>
        </a:p>
      </dsp:txBody>
      <dsp:txXfrm>
        <a:off x="5026257" y="854946"/>
        <a:ext cx="2175633" cy="1163577"/>
      </dsp:txXfrm>
    </dsp:sp>
    <dsp:sp modelId="{AA8FAFFA-EC5C-426E-8ABD-BCC4822B1083}">
      <dsp:nvSpPr>
        <dsp:cNvPr id="0" name=""/>
        <dsp:cNvSpPr/>
      </dsp:nvSpPr>
      <dsp:spPr>
        <a:xfrm>
          <a:off x="1555853" y="2368503"/>
          <a:ext cx="1163577" cy="1163577"/>
        </a:xfrm>
        <a:prstGeom prst="ellipse">
          <a:avLst/>
        </a:prstGeom>
        <a:gradFill rotWithShape="0">
          <a:gsLst>
            <a:gs pos="0">
              <a:schemeClr val="bg1">
                <a:lumMod val="85000"/>
              </a:schemeClr>
            </a:gs>
            <a:gs pos="99000">
              <a:schemeClr val="bg1">
                <a:lumMod val="75000"/>
              </a:schemeClr>
            </a:gs>
          </a:gsLst>
          <a:lin ang="27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9614B-5BEA-4912-AB74-C0658F67A5D6}">
      <dsp:nvSpPr>
        <dsp:cNvPr id="0" name=""/>
        <dsp:cNvSpPr/>
      </dsp:nvSpPr>
      <dsp:spPr>
        <a:xfrm>
          <a:off x="2827655" y="2365595"/>
          <a:ext cx="1745365" cy="116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accent1"/>
              </a:solidFill>
              <a:latin typeface="Prometo Medium" panose="020B0704030203060203" pitchFamily="34" charset="0"/>
            </a:rPr>
            <a:t>Speaker </a:t>
          </a:r>
          <a:br>
            <a:rPr lang="en-US" sz="1600" kern="1200" dirty="0">
              <a:solidFill>
                <a:schemeClr val="accent1"/>
              </a:solidFill>
              <a:latin typeface="Prometo Medium" panose="020B0704030203060203" pitchFamily="34" charset="0"/>
            </a:rPr>
          </a:br>
          <a:r>
            <a:rPr lang="en-US" sz="1600" kern="1200" dirty="0">
              <a:solidFill>
                <a:schemeClr val="accent1"/>
              </a:solidFill>
              <a:latin typeface="Prometo Medium" panose="020B0704030203060203" pitchFamily="34" charset="0"/>
            </a:rPr>
            <a:t>Name</a:t>
          </a:r>
        </a:p>
      </dsp:txBody>
      <dsp:txXfrm>
        <a:off x="2827655" y="2365595"/>
        <a:ext cx="1745365" cy="1163577"/>
      </dsp:txXfrm>
    </dsp:sp>
    <dsp:sp modelId="{6D307431-FF06-44FE-87D2-57A5208FC066}">
      <dsp:nvSpPr>
        <dsp:cNvPr id="0" name=""/>
        <dsp:cNvSpPr/>
      </dsp:nvSpPr>
      <dsp:spPr>
        <a:xfrm>
          <a:off x="0" y="3898607"/>
          <a:ext cx="1163577" cy="1163577"/>
        </a:xfrm>
        <a:prstGeom prst="ellipse">
          <a:avLst/>
        </a:prstGeom>
        <a:gradFill rotWithShape="0">
          <a:gsLst>
            <a:gs pos="0">
              <a:schemeClr val="bg1">
                <a:lumMod val="85000"/>
              </a:schemeClr>
            </a:gs>
            <a:gs pos="99000">
              <a:schemeClr val="bg1">
                <a:lumMod val="75000"/>
              </a:schemeClr>
            </a:gs>
          </a:gsLst>
          <a:lin ang="27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9A2657-4E6E-48FE-A5DA-11E53C82EFC2}">
      <dsp:nvSpPr>
        <dsp:cNvPr id="0" name=""/>
        <dsp:cNvSpPr/>
      </dsp:nvSpPr>
      <dsp:spPr>
        <a:xfrm>
          <a:off x="1218660" y="3895698"/>
          <a:ext cx="1745365" cy="116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accent1"/>
              </a:solidFill>
              <a:latin typeface="Prometo Medium" panose="020B0704030203060203" pitchFamily="34" charset="0"/>
            </a:rPr>
            <a:t>Speaker </a:t>
          </a:r>
          <a:br>
            <a:rPr lang="en-US" sz="1600" kern="1200" dirty="0">
              <a:solidFill>
                <a:schemeClr val="accent1"/>
              </a:solidFill>
              <a:latin typeface="Prometo Medium" panose="020B0704030203060203" pitchFamily="34" charset="0"/>
            </a:rPr>
          </a:br>
          <a:r>
            <a:rPr lang="en-US" sz="1600" kern="1200" dirty="0">
              <a:solidFill>
                <a:schemeClr val="accent1"/>
              </a:solidFill>
              <a:latin typeface="Prometo Medium" panose="020B0704030203060203" pitchFamily="34" charset="0"/>
            </a:rPr>
            <a:t>Name</a:t>
          </a:r>
        </a:p>
      </dsp:txBody>
      <dsp:txXfrm>
        <a:off x="1218660" y="3895698"/>
        <a:ext cx="1745365" cy="1163577"/>
      </dsp:txXfrm>
    </dsp:sp>
    <dsp:sp modelId="{5CC0C1A2-9B95-46FF-AFCB-E7B49CCF4059}">
      <dsp:nvSpPr>
        <dsp:cNvPr id="0" name=""/>
        <dsp:cNvSpPr/>
      </dsp:nvSpPr>
      <dsp:spPr>
        <a:xfrm>
          <a:off x="3118549" y="3898607"/>
          <a:ext cx="1163577" cy="1163577"/>
        </a:xfrm>
        <a:prstGeom prst="ellipse">
          <a:avLst/>
        </a:prstGeom>
        <a:gradFill rotWithShape="0">
          <a:gsLst>
            <a:gs pos="0">
              <a:schemeClr val="bg1">
                <a:lumMod val="85000"/>
              </a:schemeClr>
            </a:gs>
            <a:gs pos="99000">
              <a:schemeClr val="bg1">
                <a:lumMod val="75000"/>
              </a:schemeClr>
            </a:gs>
          </a:gsLst>
          <a:lin ang="27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9F009E-BFC5-47D2-B107-4E9D2B346B2A}">
      <dsp:nvSpPr>
        <dsp:cNvPr id="0" name=""/>
        <dsp:cNvSpPr/>
      </dsp:nvSpPr>
      <dsp:spPr>
        <a:xfrm>
          <a:off x="4363413" y="3895698"/>
          <a:ext cx="1745365" cy="116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accent1"/>
              </a:solidFill>
              <a:latin typeface="Prometo Medium" panose="020B0704030203060203" pitchFamily="34" charset="0"/>
            </a:rPr>
            <a:t>Speaker </a:t>
          </a:r>
          <a:br>
            <a:rPr lang="en-US" sz="1600" kern="1200" dirty="0">
              <a:solidFill>
                <a:schemeClr val="accent1"/>
              </a:solidFill>
              <a:latin typeface="Prometo Medium" panose="020B0704030203060203" pitchFamily="34" charset="0"/>
            </a:rPr>
          </a:br>
          <a:r>
            <a:rPr lang="en-US" sz="1600" kern="1200" dirty="0">
              <a:solidFill>
                <a:schemeClr val="accent1"/>
              </a:solidFill>
              <a:latin typeface="Prometo Medium" panose="020B0704030203060203" pitchFamily="34" charset="0"/>
            </a:rPr>
            <a:t>Name</a:t>
          </a:r>
        </a:p>
      </dsp:txBody>
      <dsp:txXfrm>
        <a:off x="4363413" y="3895698"/>
        <a:ext cx="1745365" cy="1163577"/>
      </dsp:txXfrm>
    </dsp:sp>
    <dsp:sp modelId="{313DC1A1-6E6B-426D-B1E6-4F939C8CDBA4}">
      <dsp:nvSpPr>
        <dsp:cNvPr id="0" name=""/>
        <dsp:cNvSpPr/>
      </dsp:nvSpPr>
      <dsp:spPr>
        <a:xfrm>
          <a:off x="6256448" y="2368503"/>
          <a:ext cx="1163577" cy="1163577"/>
        </a:xfrm>
        <a:prstGeom prst="ellipse">
          <a:avLst/>
        </a:prstGeom>
        <a:gradFill rotWithShape="0">
          <a:gsLst>
            <a:gs pos="0">
              <a:schemeClr val="bg1">
                <a:lumMod val="85000"/>
              </a:schemeClr>
            </a:gs>
            <a:gs pos="99000">
              <a:schemeClr val="bg1">
                <a:lumMod val="75000"/>
              </a:schemeClr>
            </a:gs>
          </a:gsLst>
          <a:lin ang="27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B611A3-DDC7-4C5C-9538-A0315C88CC22}">
      <dsp:nvSpPr>
        <dsp:cNvPr id="0" name=""/>
        <dsp:cNvSpPr/>
      </dsp:nvSpPr>
      <dsp:spPr>
        <a:xfrm>
          <a:off x="7541223" y="2365595"/>
          <a:ext cx="1745365" cy="116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accent1"/>
              </a:solidFill>
              <a:latin typeface="Prometo Medium" panose="020B0704030203060203" pitchFamily="34" charset="0"/>
            </a:rPr>
            <a:t>Speaker </a:t>
          </a:r>
          <a:br>
            <a:rPr lang="en-US" sz="1600" kern="1200" dirty="0">
              <a:solidFill>
                <a:schemeClr val="accent1"/>
              </a:solidFill>
              <a:latin typeface="Prometo Medium" panose="020B0704030203060203" pitchFamily="34" charset="0"/>
            </a:rPr>
          </a:br>
          <a:r>
            <a:rPr lang="en-US" sz="1600" kern="1200" dirty="0">
              <a:solidFill>
                <a:schemeClr val="accent1"/>
              </a:solidFill>
              <a:latin typeface="Prometo Medium" panose="020B0704030203060203" pitchFamily="34" charset="0"/>
            </a:rPr>
            <a:t>Name</a:t>
          </a:r>
        </a:p>
      </dsp:txBody>
      <dsp:txXfrm>
        <a:off x="7541223" y="2365595"/>
        <a:ext cx="1745365" cy="1163577"/>
      </dsp:txXfrm>
    </dsp:sp>
    <dsp:sp modelId="{D0DA506E-CE56-4929-A603-4C67CAA2C2A2}">
      <dsp:nvSpPr>
        <dsp:cNvPr id="0" name=""/>
        <dsp:cNvSpPr/>
      </dsp:nvSpPr>
      <dsp:spPr>
        <a:xfrm>
          <a:off x="6256448" y="3898607"/>
          <a:ext cx="1163577" cy="1163577"/>
        </a:xfrm>
        <a:prstGeom prst="ellipse">
          <a:avLst/>
        </a:prstGeom>
        <a:gradFill rotWithShape="0">
          <a:gsLst>
            <a:gs pos="0">
              <a:schemeClr val="bg1">
                <a:lumMod val="85000"/>
              </a:schemeClr>
            </a:gs>
            <a:gs pos="99000">
              <a:schemeClr val="bg1">
                <a:lumMod val="75000"/>
              </a:schemeClr>
            </a:gs>
          </a:gsLst>
          <a:lin ang="27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04D2B-953B-4918-96EB-9349AE4DF3AE}">
      <dsp:nvSpPr>
        <dsp:cNvPr id="0" name=""/>
        <dsp:cNvSpPr/>
      </dsp:nvSpPr>
      <dsp:spPr>
        <a:xfrm>
          <a:off x="7530210" y="3895698"/>
          <a:ext cx="1745365" cy="116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accent1"/>
              </a:solidFill>
              <a:latin typeface="Prometo Medium" panose="020B0704030203060203" pitchFamily="34" charset="0"/>
            </a:rPr>
            <a:t>Speaker </a:t>
          </a:r>
          <a:br>
            <a:rPr lang="en-US" sz="1600" kern="1200" dirty="0">
              <a:solidFill>
                <a:schemeClr val="accent1"/>
              </a:solidFill>
              <a:latin typeface="Prometo Medium" panose="020B0704030203060203" pitchFamily="34" charset="0"/>
            </a:rPr>
          </a:br>
          <a:r>
            <a:rPr lang="en-US" sz="1600" kern="1200" dirty="0">
              <a:solidFill>
                <a:schemeClr val="accent1"/>
              </a:solidFill>
              <a:latin typeface="Prometo Medium" panose="020B0704030203060203" pitchFamily="34" charset="0"/>
            </a:rPr>
            <a:t>Name</a:t>
          </a:r>
        </a:p>
      </dsp:txBody>
      <dsp:txXfrm>
        <a:off x="7530210" y="3895698"/>
        <a:ext cx="1745365" cy="1163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BE049-95FC-4CFC-80A6-0FCE62AC218A}">
      <dsp:nvSpPr>
        <dsp:cNvPr id="0" name=""/>
        <dsp:cNvSpPr/>
      </dsp:nvSpPr>
      <dsp:spPr>
        <a:xfrm>
          <a:off x="3119524" y="513"/>
          <a:ext cx="1571203" cy="1571203"/>
        </a:xfrm>
        <a:prstGeom prst="ellipse">
          <a:avLst/>
        </a:prstGeom>
        <a:solidFill>
          <a:srgbClr val="D064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latin typeface="Prometo Medium" panose="020B0704030203060203" pitchFamily="34" charset="0"/>
            </a:rPr>
            <a:t>Section 1</a:t>
          </a:r>
        </a:p>
      </dsp:txBody>
      <dsp:txXfrm>
        <a:off x="3349621" y="230610"/>
        <a:ext cx="1111009" cy="1111009"/>
      </dsp:txXfrm>
    </dsp:sp>
    <dsp:sp modelId="{50F8FED4-3553-4C58-9D3F-3222EBA4FBB6}">
      <dsp:nvSpPr>
        <dsp:cNvPr id="0" name=""/>
        <dsp:cNvSpPr/>
      </dsp:nvSpPr>
      <dsp:spPr>
        <a:xfrm rot="2160000">
          <a:off x="4622342" y="1336131"/>
          <a:ext cx="457201" cy="274319"/>
        </a:xfrm>
        <a:prstGeom prst="rightArrow">
          <a:avLst>
            <a:gd name="adj1" fmla="val 60000"/>
            <a:gd name="adj2" fmla="val 50000"/>
          </a:avLst>
        </a:prstGeom>
        <a:solidFill>
          <a:schemeClr val="bg1">
            <a:lumMod val="9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i="1" kern="1200">
            <a:latin typeface="Prometo Medium" panose="020B0704030203060203" pitchFamily="34" charset="0"/>
          </a:endParaRPr>
        </a:p>
      </dsp:txBody>
      <dsp:txXfrm>
        <a:off x="4630201" y="1366809"/>
        <a:ext cx="374905" cy="164591"/>
      </dsp:txXfrm>
    </dsp:sp>
    <dsp:sp modelId="{A3EF045B-6DAC-4B77-B063-FCB5CE4B29B0}">
      <dsp:nvSpPr>
        <dsp:cNvPr id="0" name=""/>
        <dsp:cNvSpPr/>
      </dsp:nvSpPr>
      <dsp:spPr>
        <a:xfrm>
          <a:off x="5030349" y="1388809"/>
          <a:ext cx="1571203" cy="1571203"/>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latin typeface="Prometo Medium" panose="020B0704030203060203" pitchFamily="34" charset="0"/>
            </a:rPr>
            <a:t>Section 2</a:t>
          </a:r>
        </a:p>
      </dsp:txBody>
      <dsp:txXfrm>
        <a:off x="5260446" y="1618906"/>
        <a:ext cx="1111009" cy="1111009"/>
      </dsp:txXfrm>
    </dsp:sp>
    <dsp:sp modelId="{7978FB0A-7EA4-4760-A6FD-101EB38827D9}">
      <dsp:nvSpPr>
        <dsp:cNvPr id="0" name=""/>
        <dsp:cNvSpPr/>
      </dsp:nvSpPr>
      <dsp:spPr>
        <a:xfrm rot="6480000">
          <a:off x="5226079" y="3149125"/>
          <a:ext cx="457201" cy="274319"/>
        </a:xfrm>
        <a:prstGeom prst="rightArrow">
          <a:avLst>
            <a:gd name="adj1" fmla="val 60000"/>
            <a:gd name="adj2" fmla="val 50000"/>
          </a:avLst>
        </a:prstGeom>
        <a:solidFill>
          <a:schemeClr val="bg1">
            <a:lumMod val="9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i="1" kern="1200">
            <a:latin typeface="Prometo Medium" panose="020B0704030203060203" pitchFamily="34" charset="0"/>
          </a:endParaRPr>
        </a:p>
      </dsp:txBody>
      <dsp:txXfrm rot="10800000">
        <a:off x="5279942" y="3164855"/>
        <a:ext cx="374905" cy="164591"/>
      </dsp:txXfrm>
    </dsp:sp>
    <dsp:sp modelId="{DBDED9E4-C725-4ECE-92F6-AF3BF0D1C21F}">
      <dsp:nvSpPr>
        <dsp:cNvPr id="0" name=""/>
        <dsp:cNvSpPr/>
      </dsp:nvSpPr>
      <dsp:spPr>
        <a:xfrm>
          <a:off x="4300479" y="3635118"/>
          <a:ext cx="1571203" cy="1571203"/>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latin typeface="Prometo Medium" panose="020B0704030203060203" pitchFamily="34" charset="0"/>
            </a:rPr>
            <a:t>Section 3</a:t>
          </a:r>
        </a:p>
      </dsp:txBody>
      <dsp:txXfrm>
        <a:off x="4530576" y="3865215"/>
        <a:ext cx="1111009" cy="1111009"/>
      </dsp:txXfrm>
    </dsp:sp>
    <dsp:sp modelId="{186EAFE6-B3B2-4E13-9D41-8644A0B24103}">
      <dsp:nvSpPr>
        <dsp:cNvPr id="0" name=""/>
        <dsp:cNvSpPr/>
      </dsp:nvSpPr>
      <dsp:spPr>
        <a:xfrm rot="10800000">
          <a:off x="3688385" y="4283559"/>
          <a:ext cx="457201" cy="274319"/>
        </a:xfrm>
        <a:prstGeom prst="rightArrow">
          <a:avLst>
            <a:gd name="adj1" fmla="val 60000"/>
            <a:gd name="adj2" fmla="val 50000"/>
          </a:avLst>
        </a:prstGeom>
        <a:solidFill>
          <a:schemeClr val="bg1">
            <a:lumMod val="9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i="1" kern="1200">
            <a:latin typeface="Prometo Medium" panose="020B0704030203060203" pitchFamily="34" charset="0"/>
          </a:endParaRPr>
        </a:p>
      </dsp:txBody>
      <dsp:txXfrm rot="10800000">
        <a:off x="3770681" y="4338423"/>
        <a:ext cx="374905" cy="164591"/>
      </dsp:txXfrm>
    </dsp:sp>
    <dsp:sp modelId="{161CB382-D9A4-4B7E-94D6-FE898B07F80A}">
      <dsp:nvSpPr>
        <dsp:cNvPr id="0" name=""/>
        <dsp:cNvSpPr/>
      </dsp:nvSpPr>
      <dsp:spPr>
        <a:xfrm>
          <a:off x="1938569" y="3635118"/>
          <a:ext cx="1571203" cy="1571203"/>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latin typeface="Prometo Medium" panose="020B0704030203060203" pitchFamily="34" charset="0"/>
            </a:rPr>
            <a:t>Section 4</a:t>
          </a:r>
        </a:p>
      </dsp:txBody>
      <dsp:txXfrm>
        <a:off x="2168666" y="3865215"/>
        <a:ext cx="1111009" cy="1111009"/>
      </dsp:txXfrm>
    </dsp:sp>
    <dsp:sp modelId="{D033D80D-D122-459E-A92A-599180B02333}">
      <dsp:nvSpPr>
        <dsp:cNvPr id="0" name=""/>
        <dsp:cNvSpPr/>
      </dsp:nvSpPr>
      <dsp:spPr>
        <a:xfrm rot="15120000">
          <a:off x="2134300" y="3171685"/>
          <a:ext cx="457201" cy="274319"/>
        </a:xfrm>
        <a:prstGeom prst="rightArrow">
          <a:avLst>
            <a:gd name="adj1" fmla="val 60000"/>
            <a:gd name="adj2" fmla="val 50000"/>
          </a:avLst>
        </a:prstGeom>
        <a:solidFill>
          <a:schemeClr val="bg1">
            <a:lumMod val="9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i="1" kern="1200">
            <a:latin typeface="Prometo Medium" panose="020B0704030203060203" pitchFamily="34" charset="0"/>
          </a:endParaRPr>
        </a:p>
      </dsp:txBody>
      <dsp:txXfrm rot="10800000">
        <a:off x="2188163" y="3265683"/>
        <a:ext cx="374905" cy="164591"/>
      </dsp:txXfrm>
    </dsp:sp>
    <dsp:sp modelId="{0A1F7D2F-5938-4EAF-AA87-ED47398D1A2D}">
      <dsp:nvSpPr>
        <dsp:cNvPr id="0" name=""/>
        <dsp:cNvSpPr/>
      </dsp:nvSpPr>
      <dsp:spPr>
        <a:xfrm>
          <a:off x="1208699" y="1388809"/>
          <a:ext cx="1571203" cy="157120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latin typeface="Prometo Medium" panose="020B0704030203060203" pitchFamily="34" charset="0"/>
            </a:rPr>
            <a:t>Section 5</a:t>
          </a:r>
        </a:p>
      </dsp:txBody>
      <dsp:txXfrm>
        <a:off x="1438796" y="1618906"/>
        <a:ext cx="1111009" cy="1111009"/>
      </dsp:txXfrm>
    </dsp:sp>
    <dsp:sp modelId="{16E3CEF2-CA3C-4BCE-8A2D-975080426EF2}">
      <dsp:nvSpPr>
        <dsp:cNvPr id="0" name=""/>
        <dsp:cNvSpPr/>
      </dsp:nvSpPr>
      <dsp:spPr>
        <a:xfrm rot="19440000">
          <a:off x="2711517" y="1350074"/>
          <a:ext cx="457201" cy="274319"/>
        </a:xfrm>
        <a:prstGeom prst="rightArrow">
          <a:avLst>
            <a:gd name="adj1" fmla="val 60000"/>
            <a:gd name="adj2" fmla="val 50000"/>
          </a:avLst>
        </a:prstGeom>
        <a:solidFill>
          <a:schemeClr val="bg1">
            <a:lumMod val="9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i="1" kern="1200">
            <a:latin typeface="Prometo Medium" panose="020B0704030203060203" pitchFamily="34" charset="0"/>
          </a:endParaRPr>
        </a:p>
      </dsp:txBody>
      <dsp:txXfrm>
        <a:off x="2719376" y="1429124"/>
        <a:ext cx="374905" cy="1645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FB998-AFF1-2145-8065-42588474EBE5}">
      <dsp:nvSpPr>
        <dsp:cNvPr id="0" name=""/>
        <dsp:cNvSpPr/>
      </dsp:nvSpPr>
      <dsp:spPr>
        <a:xfrm>
          <a:off x="1905474" y="365760"/>
          <a:ext cx="4551680" cy="4551680"/>
        </a:xfrm>
        <a:prstGeom prst="pie">
          <a:avLst>
            <a:gd name="adj1" fmla="val 16200000"/>
            <a:gd name="adj2" fmla="val 1800000"/>
          </a:avLst>
        </a:prstGeom>
        <a:solidFill>
          <a:srgbClr val="55C1E9"/>
        </a:solidFill>
        <a:ln>
          <a:noFill/>
        </a:ln>
        <a:effectLst>
          <a:outerShdw blurRad="444500" dist="431800" dir="8100000" sx="103000" sy="103000" algn="tr" rotWithShape="0">
            <a:prstClr val="black">
              <a:alpha val="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1" kern="1200" noProof="0">
              <a:solidFill>
                <a:schemeClr val="bg1"/>
              </a:solidFill>
              <a:latin typeface="Prometo Medium" panose="020B0604030203060203" pitchFamily="34" charset="77"/>
            </a:rPr>
            <a:t>Section 1</a:t>
          </a:r>
          <a:endParaRPr lang="en-US" sz="1400" b="0" i="1" kern="1200" noProof="0" dirty="0">
            <a:solidFill>
              <a:schemeClr val="bg1"/>
            </a:solidFill>
            <a:latin typeface="Prometo Medium" panose="020B0604030203060203" pitchFamily="34" charset="77"/>
          </a:endParaRPr>
        </a:p>
      </dsp:txBody>
      <dsp:txXfrm>
        <a:off x="4380179" y="1205653"/>
        <a:ext cx="1544320" cy="1517226"/>
      </dsp:txXfrm>
    </dsp:sp>
    <dsp:sp modelId="{AF1DED3E-4FBF-FA4C-AB6B-BE24D01FB8D7}">
      <dsp:nvSpPr>
        <dsp:cNvPr id="0" name=""/>
        <dsp:cNvSpPr/>
      </dsp:nvSpPr>
      <dsp:spPr>
        <a:xfrm>
          <a:off x="1670845" y="501226"/>
          <a:ext cx="4551680" cy="4551680"/>
        </a:xfrm>
        <a:prstGeom prst="pie">
          <a:avLst>
            <a:gd name="adj1" fmla="val 1800000"/>
            <a:gd name="adj2" fmla="val 9000000"/>
          </a:avLst>
        </a:prstGeom>
        <a:solidFill>
          <a:srgbClr val="D064C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1" kern="1200" noProof="0" dirty="0">
              <a:latin typeface="Prometo Medium" panose="020B0604030203060203" pitchFamily="34" charset="77"/>
            </a:rPr>
            <a:t>Section 2</a:t>
          </a:r>
        </a:p>
      </dsp:txBody>
      <dsp:txXfrm>
        <a:off x="2917139" y="3373120"/>
        <a:ext cx="2059093" cy="1408853"/>
      </dsp:txXfrm>
    </dsp:sp>
    <dsp:sp modelId="{96C75A71-8EC3-3142-8464-76FF931C91AE}">
      <dsp:nvSpPr>
        <dsp:cNvPr id="0" name=""/>
        <dsp:cNvSpPr/>
      </dsp:nvSpPr>
      <dsp:spPr>
        <a:xfrm>
          <a:off x="1670845" y="501226"/>
          <a:ext cx="4551680" cy="4551680"/>
        </a:xfrm>
        <a:prstGeom prst="pie">
          <a:avLst>
            <a:gd name="adj1" fmla="val 9000000"/>
            <a:gd name="adj2" fmla="val 16200000"/>
          </a:avLst>
        </a:prstGeom>
        <a:solidFill>
          <a:srgbClr val="1E22AA"/>
        </a:solidFill>
        <a:ln w="381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1" kern="1200" noProof="0" dirty="0">
              <a:latin typeface="Prometo Medium" panose="020B0604030203060203" pitchFamily="34" charset="77"/>
            </a:rPr>
            <a:t>Section 3</a:t>
          </a:r>
        </a:p>
      </dsp:txBody>
      <dsp:txXfrm>
        <a:off x="2158525" y="1395306"/>
        <a:ext cx="1544320" cy="15172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5E193-6A85-6349-94EA-9FE900AD5A06}">
      <dsp:nvSpPr>
        <dsp:cNvPr id="0" name=""/>
        <dsp:cNvSpPr/>
      </dsp:nvSpPr>
      <dsp:spPr>
        <a:xfrm>
          <a:off x="0" y="272209"/>
          <a:ext cx="3090557" cy="1236222"/>
        </a:xfrm>
        <a:prstGeom prst="homePlate">
          <a:avLst/>
        </a:prstGeom>
        <a:solidFill>
          <a:srgbClr val="1E22AA"/>
        </a:solidFill>
        <a:ln w="28575">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0" i="1" kern="1200" noProof="0" dirty="0">
              <a:solidFill>
                <a:srgbClr val="FFFFFF"/>
              </a:solidFill>
              <a:latin typeface="Prometo Medium" panose="020B0604030203060203" pitchFamily="34" charset="77"/>
            </a:rPr>
            <a:t>Section 1</a:t>
          </a:r>
        </a:p>
      </dsp:txBody>
      <dsp:txXfrm>
        <a:off x="0" y="272209"/>
        <a:ext cx="2781502" cy="1236222"/>
      </dsp:txXfrm>
    </dsp:sp>
    <dsp:sp modelId="{519D38FD-8AB0-8147-A158-D819B0164978}">
      <dsp:nvSpPr>
        <dsp:cNvPr id="0" name=""/>
        <dsp:cNvSpPr/>
      </dsp:nvSpPr>
      <dsp:spPr>
        <a:xfrm>
          <a:off x="2475526" y="272209"/>
          <a:ext cx="3090557" cy="1236222"/>
        </a:xfrm>
        <a:prstGeom prst="chevron">
          <a:avLst/>
        </a:prstGeom>
        <a:solidFill>
          <a:srgbClr val="55C1E9"/>
        </a:solidFill>
        <a:ln w="28575">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0" i="1" kern="1200" noProof="0" dirty="0">
              <a:latin typeface="Prometo Medium" panose="020B0604030203060203" pitchFamily="34" charset="77"/>
            </a:rPr>
            <a:t>Section 2</a:t>
          </a:r>
        </a:p>
      </dsp:txBody>
      <dsp:txXfrm>
        <a:off x="3093637" y="272209"/>
        <a:ext cx="1854335" cy="1236222"/>
      </dsp:txXfrm>
    </dsp:sp>
    <dsp:sp modelId="{212E5F32-E878-9343-898B-A5BA5EAF3D71}">
      <dsp:nvSpPr>
        <dsp:cNvPr id="0" name=""/>
        <dsp:cNvSpPr/>
      </dsp:nvSpPr>
      <dsp:spPr>
        <a:xfrm>
          <a:off x="4947972" y="272209"/>
          <a:ext cx="3090557" cy="1236222"/>
        </a:xfrm>
        <a:prstGeom prst="chevron">
          <a:avLst/>
        </a:prstGeom>
        <a:solidFill>
          <a:srgbClr val="D064CE"/>
        </a:solidFill>
        <a:ln w="28575">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0" i="1" kern="1200" noProof="0" dirty="0">
              <a:latin typeface="Prometo Medium" panose="020B0604030203060203" pitchFamily="34" charset="77"/>
            </a:rPr>
            <a:t>Section 3</a:t>
          </a:r>
        </a:p>
      </dsp:txBody>
      <dsp:txXfrm>
        <a:off x="5566083" y="272209"/>
        <a:ext cx="1854335" cy="1236222"/>
      </dsp:txXfrm>
    </dsp:sp>
    <dsp:sp modelId="{E997E9AD-802D-CC42-9EAC-ABDBA79690AB}">
      <dsp:nvSpPr>
        <dsp:cNvPr id="0" name=""/>
        <dsp:cNvSpPr/>
      </dsp:nvSpPr>
      <dsp:spPr>
        <a:xfrm>
          <a:off x="7420418" y="272209"/>
          <a:ext cx="3090557" cy="1236222"/>
        </a:xfrm>
        <a:prstGeom prst="chevron">
          <a:avLst/>
        </a:prstGeom>
        <a:solidFill>
          <a:srgbClr val="FFC72C"/>
        </a:solidFill>
        <a:ln w="28575">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0" i="1" kern="1200" noProof="0" dirty="0">
              <a:latin typeface="Prometo Medium" panose="020B0604030203060203" pitchFamily="34" charset="77"/>
            </a:rPr>
            <a:t>Section 4</a:t>
          </a:r>
        </a:p>
      </dsp:txBody>
      <dsp:txXfrm>
        <a:off x="8038529" y="272209"/>
        <a:ext cx="1854335" cy="12362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EBB38-FB6F-485A-B888-40683A717203}">
      <dsp:nvSpPr>
        <dsp:cNvPr id="0" name=""/>
        <dsp:cNvSpPr/>
      </dsp:nvSpPr>
      <dsp:spPr>
        <a:xfrm>
          <a:off x="2234391" y="0"/>
          <a:ext cx="1489594" cy="1123717"/>
        </a:xfrm>
        <a:prstGeom prst="trapezoid">
          <a:avLst>
            <a:gd name="adj" fmla="val 66280"/>
          </a:avLst>
        </a:prstGeom>
        <a:solidFill>
          <a:schemeClr val="accent2">
            <a:hueOff val="0"/>
            <a:satOff val="0"/>
            <a:lumOff val="0"/>
            <a:alphaOff val="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91440" rIns="0" bIns="17780" numCol="1" spcCol="1270" anchor="ctr" anchorCtr="0">
          <a:noAutofit/>
        </a:bodyPr>
        <a:lstStyle/>
        <a:p>
          <a:pPr marL="0" lvl="0" indent="0" algn="ctr" defTabSz="622300">
            <a:lnSpc>
              <a:spcPct val="90000"/>
            </a:lnSpc>
            <a:spcBef>
              <a:spcPct val="0"/>
            </a:spcBef>
            <a:spcAft>
              <a:spcPct val="35000"/>
            </a:spcAft>
            <a:buNone/>
          </a:pPr>
          <a:br>
            <a:rPr lang="en-US" sz="1400" i="1" kern="1200" dirty="0">
              <a:latin typeface="Prometo Medium" panose="020B0704030203060203" pitchFamily="34" charset="0"/>
            </a:rPr>
          </a:br>
          <a:br>
            <a:rPr lang="en-US" sz="1400" i="1" kern="1200" dirty="0">
              <a:solidFill>
                <a:schemeClr val="bg1"/>
              </a:solidFill>
              <a:latin typeface="Prometo Medium" panose="020B0704030203060203" pitchFamily="34" charset="0"/>
            </a:rPr>
          </a:br>
          <a:r>
            <a:rPr lang="en-US" sz="1400" i="1" kern="1200" dirty="0">
              <a:solidFill>
                <a:schemeClr val="bg1"/>
              </a:solidFill>
              <a:latin typeface="Prometo Medium" panose="020B0704030203060203" pitchFamily="34" charset="0"/>
            </a:rPr>
            <a:t>Section</a:t>
          </a:r>
          <a:br>
            <a:rPr lang="en-US" sz="1400" i="1" kern="1200" dirty="0">
              <a:solidFill>
                <a:schemeClr val="bg1"/>
              </a:solidFill>
              <a:latin typeface="Prometo Medium" panose="020B0704030203060203" pitchFamily="34" charset="0"/>
            </a:rPr>
          </a:br>
          <a:r>
            <a:rPr lang="en-US" sz="1400" i="1" kern="1200" dirty="0">
              <a:solidFill>
                <a:schemeClr val="bg1"/>
              </a:solidFill>
              <a:latin typeface="Prometo Medium" panose="020B0704030203060203" pitchFamily="34" charset="0"/>
            </a:rPr>
            <a:t> 4</a:t>
          </a:r>
        </a:p>
      </dsp:txBody>
      <dsp:txXfrm>
        <a:off x="2234391" y="0"/>
        <a:ext cx="1489594" cy="1123717"/>
      </dsp:txXfrm>
    </dsp:sp>
    <dsp:sp modelId="{E8B315B7-A4DE-486B-A8EE-A7E6FD8FDE47}">
      <dsp:nvSpPr>
        <dsp:cNvPr id="0" name=""/>
        <dsp:cNvSpPr/>
      </dsp:nvSpPr>
      <dsp:spPr>
        <a:xfrm>
          <a:off x="1478452" y="1108423"/>
          <a:ext cx="2979189" cy="1123717"/>
        </a:xfrm>
        <a:prstGeom prst="trapezoid">
          <a:avLst>
            <a:gd name="adj" fmla="val 66280"/>
          </a:avLst>
        </a:prstGeom>
        <a:solidFill>
          <a:schemeClr val="accent1"/>
        </a:solidFill>
        <a:ln w="254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91440" rIns="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solidFill>
                <a:schemeClr val="bg1"/>
              </a:solidFill>
              <a:latin typeface="Prometo Medium" panose="020B0704030203060203" pitchFamily="34" charset="0"/>
            </a:rPr>
            <a:t>Section 3</a:t>
          </a:r>
        </a:p>
      </dsp:txBody>
      <dsp:txXfrm>
        <a:off x="1999810" y="1108423"/>
        <a:ext cx="1936472" cy="1123717"/>
      </dsp:txXfrm>
    </dsp:sp>
    <dsp:sp modelId="{A601DDDD-087D-4BE5-B8B4-79A13B709C64}">
      <dsp:nvSpPr>
        <dsp:cNvPr id="0" name=""/>
        <dsp:cNvSpPr/>
      </dsp:nvSpPr>
      <dsp:spPr>
        <a:xfrm>
          <a:off x="731524" y="2229128"/>
          <a:ext cx="4468783" cy="1123717"/>
        </a:xfrm>
        <a:prstGeom prst="trapezoid">
          <a:avLst>
            <a:gd name="adj" fmla="val 66280"/>
          </a:avLst>
        </a:prstGeom>
        <a:solidFill>
          <a:schemeClr val="accent5"/>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9144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Prometo Medium" panose="020B0704030203060203" pitchFamily="34" charset="0"/>
            </a:rPr>
            <a:t>Section 2</a:t>
          </a:r>
        </a:p>
      </dsp:txBody>
      <dsp:txXfrm>
        <a:off x="1513562" y="2229128"/>
        <a:ext cx="2904709" cy="1123717"/>
      </dsp:txXfrm>
    </dsp:sp>
    <dsp:sp modelId="{E5BA2749-E243-4004-A582-86560319FE80}">
      <dsp:nvSpPr>
        <dsp:cNvPr id="0" name=""/>
        <dsp:cNvSpPr/>
      </dsp:nvSpPr>
      <dsp:spPr>
        <a:xfrm>
          <a:off x="0" y="3371150"/>
          <a:ext cx="5958378" cy="1123717"/>
        </a:xfrm>
        <a:prstGeom prst="trapezoid">
          <a:avLst>
            <a:gd name="adj" fmla="val 66280"/>
          </a:avLst>
        </a:prstGeom>
        <a:solidFill>
          <a:schemeClr val="accent6"/>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91440" rIns="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solidFill>
                <a:schemeClr val="bg1"/>
              </a:solidFill>
              <a:latin typeface="Prometo Medium" panose="020B0704030203060203" pitchFamily="34" charset="0"/>
            </a:rPr>
            <a:t>Section 1</a:t>
          </a:r>
        </a:p>
      </dsp:txBody>
      <dsp:txXfrm>
        <a:off x="1042716" y="3371150"/>
        <a:ext cx="3872945" cy="11237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C7FC6-0854-4C68-A243-1B264595D851}">
      <dsp:nvSpPr>
        <dsp:cNvPr id="0" name=""/>
        <dsp:cNvSpPr/>
      </dsp:nvSpPr>
      <dsp:spPr>
        <a:xfrm>
          <a:off x="2516604" y="0"/>
          <a:ext cx="3104951" cy="2267712"/>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dirty="0">
              <a:latin typeface="Prometo Medium" panose="020B0704030203060203" pitchFamily="34" charset="0"/>
            </a:rPr>
            <a:t>Section 1</a:t>
          </a:r>
        </a:p>
      </dsp:txBody>
      <dsp:txXfrm>
        <a:off x="3292842" y="1133856"/>
        <a:ext cx="1552475" cy="1133856"/>
      </dsp:txXfrm>
    </dsp:sp>
    <dsp:sp modelId="{7C6691E2-E755-48B0-8D82-7ED5B90DF6AF}">
      <dsp:nvSpPr>
        <dsp:cNvPr id="0" name=""/>
        <dsp:cNvSpPr/>
      </dsp:nvSpPr>
      <dsp:spPr>
        <a:xfrm>
          <a:off x="970160" y="2267712"/>
          <a:ext cx="3104951" cy="2267712"/>
        </a:xfrm>
        <a:prstGeom prst="triangl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dirty="0">
              <a:latin typeface="Prometo Medium" panose="020B0704030203060203" pitchFamily="34" charset="0"/>
            </a:rPr>
            <a:t>Section 3</a:t>
          </a:r>
        </a:p>
      </dsp:txBody>
      <dsp:txXfrm>
        <a:off x="1746398" y="3401568"/>
        <a:ext cx="1552475" cy="1133856"/>
      </dsp:txXfrm>
    </dsp:sp>
    <dsp:sp modelId="{78334D43-FF14-44EC-B2C2-2CDA21D11069}">
      <dsp:nvSpPr>
        <dsp:cNvPr id="0" name=""/>
        <dsp:cNvSpPr/>
      </dsp:nvSpPr>
      <dsp:spPr>
        <a:xfrm rot="10800000">
          <a:off x="2516604" y="2267712"/>
          <a:ext cx="3104951" cy="2267712"/>
        </a:xfrm>
        <a:prstGeom prst="triangl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dirty="0">
              <a:latin typeface="Prometo Medium" panose="020B0704030203060203" pitchFamily="34" charset="0"/>
            </a:rPr>
            <a:t>Section 2</a:t>
          </a:r>
        </a:p>
      </dsp:txBody>
      <dsp:txXfrm rot="10800000">
        <a:off x="3292842" y="2267712"/>
        <a:ext cx="1552475" cy="1133856"/>
      </dsp:txXfrm>
    </dsp:sp>
    <dsp:sp modelId="{3497971F-99DC-4028-A0F6-93A38FC4EA3D}">
      <dsp:nvSpPr>
        <dsp:cNvPr id="0" name=""/>
        <dsp:cNvSpPr/>
      </dsp:nvSpPr>
      <dsp:spPr>
        <a:xfrm>
          <a:off x="4074205" y="2267712"/>
          <a:ext cx="3104951" cy="2267712"/>
        </a:xfrm>
        <a:prstGeom prst="triangle">
          <a:avLst/>
        </a:prstGeom>
        <a:solidFill>
          <a:srgbClr val="D064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dirty="0">
              <a:latin typeface="Prometo Medium" panose="020B0704030203060203" pitchFamily="34" charset="0"/>
            </a:rPr>
            <a:t>Section 4</a:t>
          </a:r>
        </a:p>
      </dsp:txBody>
      <dsp:txXfrm>
        <a:off x="4850443" y="3401568"/>
        <a:ext cx="1552475" cy="1133856"/>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258B16-3D20-BDE0-F33E-0E4CA61807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20887B-FDB2-4BAA-3709-1E24C312F1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8F97BC-9B16-9140-B85D-BFBDB4CB7FAD}" type="datetimeFigureOut">
              <a:rPr lang="en-US" smtClean="0"/>
              <a:t>12/11/24</a:t>
            </a:fld>
            <a:endParaRPr lang="en-US"/>
          </a:p>
        </p:txBody>
      </p:sp>
      <p:sp>
        <p:nvSpPr>
          <p:cNvPr id="4" name="Footer Placeholder 3">
            <a:extLst>
              <a:ext uri="{FF2B5EF4-FFF2-40B4-BE49-F238E27FC236}">
                <a16:creationId xmlns:a16="http://schemas.microsoft.com/office/drawing/2014/main" id="{2761331C-6B8F-DDB9-331C-602A2C894C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5054F9-3F80-8667-C4BA-03C4E3C2DF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D1B390-D13F-C943-98FE-AB21D2515AB8}" type="slidenum">
              <a:rPr lang="en-US" smtClean="0"/>
              <a:t>‹#›</a:t>
            </a:fld>
            <a:endParaRPr lang="en-US"/>
          </a:p>
        </p:txBody>
      </p:sp>
    </p:spTree>
    <p:extLst>
      <p:ext uri="{BB962C8B-B14F-4D97-AF65-F5344CB8AC3E}">
        <p14:creationId xmlns:p14="http://schemas.microsoft.com/office/powerpoint/2010/main" val="511114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12/11/24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19</a:t>
            </a:fld>
            <a:endParaRPr lang="en-US"/>
          </a:p>
        </p:txBody>
      </p:sp>
    </p:spTree>
    <p:extLst>
      <p:ext uri="{BB962C8B-B14F-4D97-AF65-F5344CB8AC3E}">
        <p14:creationId xmlns:p14="http://schemas.microsoft.com/office/powerpoint/2010/main" val="147360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23</a:t>
            </a:fld>
            <a:endParaRPr lang="en-US"/>
          </a:p>
        </p:txBody>
      </p:sp>
    </p:spTree>
    <p:extLst>
      <p:ext uri="{BB962C8B-B14F-4D97-AF65-F5344CB8AC3E}">
        <p14:creationId xmlns:p14="http://schemas.microsoft.com/office/powerpoint/2010/main" val="3633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24</a:t>
            </a:fld>
            <a:endParaRPr lang="en-US"/>
          </a:p>
        </p:txBody>
      </p:sp>
    </p:spTree>
    <p:extLst>
      <p:ext uri="{BB962C8B-B14F-4D97-AF65-F5344CB8AC3E}">
        <p14:creationId xmlns:p14="http://schemas.microsoft.com/office/powerpoint/2010/main" val="1514787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36</a:t>
            </a:fld>
            <a:endParaRPr lang="en-US" altLang="x-none"/>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218423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37</a:t>
            </a:fld>
            <a:endParaRPr lang="en-US" altLang="x-none"/>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dirty="0"/>
          </a:p>
        </p:txBody>
      </p:sp>
    </p:spTree>
    <p:extLst>
      <p:ext uri="{BB962C8B-B14F-4D97-AF65-F5344CB8AC3E}">
        <p14:creationId xmlns:p14="http://schemas.microsoft.com/office/powerpoint/2010/main" val="73275994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22AA"/>
        </a:solidFill>
        <a:effectLst/>
      </p:bgPr>
    </p:bg>
    <p:spTree>
      <p:nvGrpSpPr>
        <p:cNvPr id="1" name=""/>
        <p:cNvGrpSpPr/>
        <p:nvPr/>
      </p:nvGrpSpPr>
      <p:grpSpPr>
        <a:xfrm>
          <a:off x="0" y="0"/>
          <a:ext cx="0" cy="0"/>
          <a:chOff x="0" y="0"/>
          <a:chExt cx="0" cy="0"/>
        </a:xfrm>
      </p:grpSpPr>
      <p:pic>
        <p:nvPicPr>
          <p:cNvPr id="5" name="Picture 4" descr="A blue square with white lines&#10;&#10;Description automatically generated">
            <a:extLst>
              <a:ext uri="{FF2B5EF4-FFF2-40B4-BE49-F238E27FC236}">
                <a16:creationId xmlns:a16="http://schemas.microsoft.com/office/drawing/2014/main" id="{07425D5A-747E-BA01-319E-32F66C7AF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023" y="-9292"/>
            <a:ext cx="13822045" cy="6875781"/>
          </a:xfrm>
          <a:prstGeom prst="rect">
            <a:avLst/>
          </a:prstGeom>
        </p:spPr>
      </p:pic>
      <p:pic>
        <p:nvPicPr>
          <p:cNvPr id="16" name="Picture 15" descr="A pink and purple circle&#10;&#10;Description automatically generated">
            <a:extLst>
              <a:ext uri="{FF2B5EF4-FFF2-40B4-BE49-F238E27FC236}">
                <a16:creationId xmlns:a16="http://schemas.microsoft.com/office/drawing/2014/main" id="{ABAB4904-94FE-CBC4-787E-51B1E4F1E9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412118">
            <a:off x="4744562" y="105940"/>
            <a:ext cx="9120327" cy="8977822"/>
          </a:xfrm>
          <a:prstGeom prst="rect">
            <a:avLst/>
          </a:prstGeom>
        </p:spPr>
      </p:pic>
      <p:pic>
        <p:nvPicPr>
          <p:cNvPr id="10" name="Picture 9" descr="A white line drawing of gears&#10;&#10;Description automatically generated">
            <a:extLst>
              <a:ext uri="{FF2B5EF4-FFF2-40B4-BE49-F238E27FC236}">
                <a16:creationId xmlns:a16="http://schemas.microsoft.com/office/drawing/2014/main" id="{82AFD520-2B8A-324B-CA70-A9CC4CE9DC6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0859"/>
          <a:stretch/>
        </p:blipFill>
        <p:spPr>
          <a:xfrm>
            <a:off x="4840996" y="3548525"/>
            <a:ext cx="6162073" cy="2026265"/>
          </a:xfrm>
          <a:prstGeom prst="rect">
            <a:avLst/>
          </a:prstGeom>
        </p:spPr>
      </p:pic>
      <p:pic>
        <p:nvPicPr>
          <p:cNvPr id="12" name="Picture 11" descr="A person with her arms crossed&#10;&#10;Description automatically generated">
            <a:extLst>
              <a:ext uri="{FF2B5EF4-FFF2-40B4-BE49-F238E27FC236}">
                <a16:creationId xmlns:a16="http://schemas.microsoft.com/office/drawing/2014/main" id="{12D11D67-505B-95ED-7993-EA6C59FBEC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9471" y="1124968"/>
            <a:ext cx="4590529" cy="7955587"/>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0C71A2B5-00FA-109B-EBF5-7E755891A0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888523" y="405952"/>
            <a:ext cx="2929558" cy="758311"/>
          </a:xfrm>
          <a:prstGeom prst="rect">
            <a:avLst/>
          </a:prstGeom>
        </p:spPr>
      </p:pic>
      <p:pic>
        <p:nvPicPr>
          <p:cNvPr id="15" name="Picture 14" descr="A white text on a black background&#10;&#10;Description automatically generated">
            <a:extLst>
              <a:ext uri="{FF2B5EF4-FFF2-40B4-BE49-F238E27FC236}">
                <a16:creationId xmlns:a16="http://schemas.microsoft.com/office/drawing/2014/main" id="{0F0B7E2F-5DBA-B356-3CD5-D56F1A22205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7748" y="283969"/>
            <a:ext cx="2618067" cy="840999"/>
          </a:xfrm>
          <a:prstGeom prst="rect">
            <a:avLst/>
          </a:prstGeom>
        </p:spPr>
      </p:pic>
      <p:pic>
        <p:nvPicPr>
          <p:cNvPr id="7" name="Picture 6" descr="A group of orange and yellow crosses&#10;&#10;Description automatically generated">
            <a:extLst>
              <a:ext uri="{FF2B5EF4-FFF2-40B4-BE49-F238E27FC236}">
                <a16:creationId xmlns:a16="http://schemas.microsoft.com/office/drawing/2014/main" id="{C0621158-13BC-7558-2AF2-7A4EECEB38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a:off x="4828510" y="-763756"/>
            <a:ext cx="2948170" cy="2832101"/>
          </a:xfrm>
          <a:prstGeom prst="rect">
            <a:avLst/>
          </a:prstGeom>
        </p:spPr>
      </p:pic>
    </p:spTree>
    <p:extLst>
      <p:ext uri="{BB962C8B-B14F-4D97-AF65-F5344CB8AC3E}">
        <p14:creationId xmlns:p14="http://schemas.microsoft.com/office/powerpoint/2010/main" val="311706088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Visual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1">
            <a:extLst>
              <a:ext uri="{FF2B5EF4-FFF2-40B4-BE49-F238E27FC236}">
                <a16:creationId xmlns:a16="http://schemas.microsoft.com/office/drawing/2014/main" id="{3E30A273-8AC7-6242-B3C1-7236D468CE48}"/>
              </a:ext>
            </a:extLst>
          </p:cNvPr>
          <p:cNvSpPr>
            <a:spLocks noGrp="1"/>
          </p:cNvSpPr>
          <p:nvPr>
            <p:ph type="title" hasCustomPrompt="1"/>
          </p:nvPr>
        </p:nvSpPr>
        <p:spPr>
          <a:xfrm>
            <a:off x="604585" y="2377440"/>
            <a:ext cx="3103879" cy="2103120"/>
          </a:xfrm>
        </p:spPr>
        <p:txBody>
          <a:bodyPr anchor="ctr"/>
          <a:lstStyle>
            <a:lvl1pPr>
              <a:defRPr>
                <a:solidFill>
                  <a:schemeClr val="bg1"/>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D6638843-29CA-E043-BC03-29110CD359CC}"/>
              </a:ext>
            </a:extLst>
          </p:cNvPr>
          <p:cNvSpPr>
            <a:spLocks noGrp="1"/>
          </p:cNvSpPr>
          <p:nvPr>
            <p:ph sz="quarter" idx="11"/>
          </p:nvPr>
        </p:nvSpPr>
        <p:spPr>
          <a:xfrm>
            <a:off x="4683752" y="1447800"/>
            <a:ext cx="5334000" cy="408781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5B3C98F-8532-DC40-8CCD-50DB698E35F1}"/>
              </a:ext>
            </a:extLst>
          </p:cNvPr>
          <p:cNvSpPr>
            <a:spLocks noGrp="1"/>
          </p:cNvSpPr>
          <p:nvPr>
            <p:ph type="ftr" sz="quarter" idx="12"/>
          </p:nvPr>
        </p:nvSpPr>
        <p:spPr/>
        <p:txBody>
          <a:bodyPr/>
          <a:lstStyle/>
          <a:p>
            <a:r>
              <a:rPr lang="en-US"/>
              <a:t>PRESENTATION TITLE (To customize: Insert &gt; Header Footer &gt; Edit Footer Text &gt; Apply to All)</a:t>
            </a:r>
            <a:endParaRPr lang="en-US" dirty="0"/>
          </a:p>
        </p:txBody>
      </p:sp>
      <p:pic>
        <p:nvPicPr>
          <p:cNvPr id="6" name="Picture 5" descr="A blue circle with black background&#10;&#10;Description automatically generated">
            <a:extLst>
              <a:ext uri="{FF2B5EF4-FFF2-40B4-BE49-F238E27FC236}">
                <a16:creationId xmlns:a16="http://schemas.microsoft.com/office/drawing/2014/main" id="{5F7BF68B-BE54-5491-DEDA-F2E7CB44E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2765" y="-202659"/>
            <a:ext cx="2219266" cy="1968028"/>
          </a:xfrm>
          <a:prstGeom prst="rect">
            <a:avLst/>
          </a:prstGeom>
        </p:spPr>
      </p:pic>
      <p:pic>
        <p:nvPicPr>
          <p:cNvPr id="7" name="Picture 6" descr="A black background with yellow circles and circles&#10;&#10;Description automatically generated">
            <a:extLst>
              <a:ext uri="{FF2B5EF4-FFF2-40B4-BE49-F238E27FC236}">
                <a16:creationId xmlns:a16="http://schemas.microsoft.com/office/drawing/2014/main" id="{237F31E8-BD7E-DF22-CC7C-D4E094AD52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0350" y="165083"/>
            <a:ext cx="1282066" cy="922961"/>
          </a:xfrm>
          <a:prstGeom prst="rect">
            <a:avLst/>
          </a:prstGeom>
        </p:spPr>
      </p:pic>
    </p:spTree>
    <p:extLst>
      <p:ext uri="{BB962C8B-B14F-4D97-AF65-F5344CB8AC3E}">
        <p14:creationId xmlns:p14="http://schemas.microsoft.com/office/powerpoint/2010/main" val="415761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Visual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Content Placeholder 3">
            <a:extLst>
              <a:ext uri="{FF2B5EF4-FFF2-40B4-BE49-F238E27FC236}">
                <a16:creationId xmlns:a16="http://schemas.microsoft.com/office/drawing/2014/main" id="{82961874-19C1-E54C-8156-74C650C8105D}"/>
              </a:ext>
            </a:extLst>
          </p:cNvPr>
          <p:cNvSpPr>
            <a:spLocks noGrp="1"/>
          </p:cNvSpPr>
          <p:nvPr>
            <p:ph sz="quarter" idx="12"/>
          </p:nvPr>
        </p:nvSpPr>
        <p:spPr>
          <a:xfrm>
            <a:off x="507420" y="2378075"/>
            <a:ext cx="4983163" cy="34131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86A2F00-5CC0-EE42-A7FC-43B8A7139BA7}"/>
              </a:ext>
            </a:extLst>
          </p:cNvPr>
          <p:cNvSpPr>
            <a:spLocks noGrp="1"/>
          </p:cNvSpPr>
          <p:nvPr>
            <p:ph type="title"/>
          </p:nvPr>
        </p:nvSpPr>
        <p:spPr>
          <a:xfrm>
            <a:off x="507421" y="1097280"/>
            <a:ext cx="4132384" cy="1446628"/>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70914FA4-651E-0645-9165-939E6BDC4D0D}"/>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prstGeom prst="rect">
            <a:avLst/>
          </a:prstGeom>
          <a:gradFill>
            <a:gsLst>
              <a:gs pos="0">
                <a:schemeClr val="bg1">
                  <a:lumMod val="85000"/>
                </a:schemeClr>
              </a:gs>
              <a:gs pos="99000">
                <a:schemeClr val="bg1">
                  <a:lumMod val="75000"/>
                </a:schemeClr>
              </a:gs>
            </a:gsLst>
            <a:lin ang="5400000" scaled="1"/>
          </a:gradFill>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6" name="Picture 5" descr="A blue dots in a circle&#10;&#10;Description automatically generated">
            <a:extLst>
              <a:ext uri="{FF2B5EF4-FFF2-40B4-BE49-F238E27FC236}">
                <a16:creationId xmlns:a16="http://schemas.microsoft.com/office/drawing/2014/main" id="{2A9DFABF-0EA7-713B-8502-D052AADCA6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9481" y="0"/>
            <a:ext cx="1574568" cy="1574568"/>
          </a:xfrm>
          <a:prstGeom prst="rect">
            <a:avLst/>
          </a:prstGeom>
        </p:spPr>
      </p:pic>
      <p:pic>
        <p:nvPicPr>
          <p:cNvPr id="7" name="Picture 6" descr="A blue circles and circles on a black background&#10;&#10;Description automatically generated">
            <a:extLst>
              <a:ext uri="{FF2B5EF4-FFF2-40B4-BE49-F238E27FC236}">
                <a16:creationId xmlns:a16="http://schemas.microsoft.com/office/drawing/2014/main" id="{5BBF355B-2001-40D6-68CA-41D2CEA666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8171" y="495797"/>
            <a:ext cx="920060" cy="662353"/>
          </a:xfrm>
          <a:prstGeom prst="rect">
            <a:avLst/>
          </a:prstGeom>
        </p:spPr>
      </p:pic>
    </p:spTree>
    <p:extLst>
      <p:ext uri="{BB962C8B-B14F-4D97-AF65-F5344CB8AC3E}">
        <p14:creationId xmlns:p14="http://schemas.microsoft.com/office/powerpoint/2010/main" val="1521632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Visual 3">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Title 3">
            <a:extLst>
              <a:ext uri="{FF2B5EF4-FFF2-40B4-BE49-F238E27FC236}">
                <a16:creationId xmlns:a16="http://schemas.microsoft.com/office/drawing/2014/main" id="{028049AB-719B-7948-8C38-9F09EAF52D62}"/>
              </a:ext>
            </a:extLst>
          </p:cNvPr>
          <p:cNvSpPr>
            <a:spLocks noGrp="1"/>
          </p:cNvSpPr>
          <p:nvPr>
            <p:ph type="title" hasCustomPrompt="1"/>
          </p:nvPr>
        </p:nvSpPr>
        <p:spPr>
          <a:xfrm>
            <a:off x="551627" y="1097280"/>
            <a:ext cx="4314709" cy="1158240"/>
          </a:xfrm>
        </p:spPr>
        <p:txBody>
          <a:bodyPr/>
          <a:lstStyle/>
          <a:p>
            <a:r>
              <a:rPr lang="en-US" dirty="0"/>
              <a:t>Click to Edit Master Title Style</a:t>
            </a:r>
          </a:p>
        </p:txBody>
      </p:sp>
      <p:sp>
        <p:nvSpPr>
          <p:cNvPr id="5" name="Content Placeholder 4">
            <a:extLst>
              <a:ext uri="{FF2B5EF4-FFF2-40B4-BE49-F238E27FC236}">
                <a16:creationId xmlns:a16="http://schemas.microsoft.com/office/drawing/2014/main" id="{0F1541DB-45E7-874B-97E3-A4965FD1D868}"/>
              </a:ext>
            </a:extLst>
          </p:cNvPr>
          <p:cNvSpPr>
            <a:spLocks noGrp="1"/>
          </p:cNvSpPr>
          <p:nvPr>
            <p:ph sz="quarter" idx="13"/>
          </p:nvPr>
        </p:nvSpPr>
        <p:spPr>
          <a:xfrm>
            <a:off x="535128" y="2279650"/>
            <a:ext cx="5257800" cy="369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8E98540-1EE3-414A-9049-A95D31F44C52}"/>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pic>
        <p:nvPicPr>
          <p:cNvPr id="7" name="Picture 6" descr="A blue and black cross&#10;&#10;Description automatically generated">
            <a:extLst>
              <a:ext uri="{FF2B5EF4-FFF2-40B4-BE49-F238E27FC236}">
                <a16:creationId xmlns:a16="http://schemas.microsoft.com/office/drawing/2014/main" id="{A1E4A4DF-F257-0C51-80A7-7C310A10F8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39638" y="286913"/>
            <a:ext cx="1827733" cy="1755775"/>
          </a:xfrm>
          <a:prstGeom prst="rect">
            <a:avLst/>
          </a:prstGeom>
        </p:spPr>
      </p:pic>
      <p:pic>
        <p:nvPicPr>
          <p:cNvPr id="10" name="Picture 9" descr="A black background with yellow circles and circles&#10;&#10;Description automatically generated">
            <a:extLst>
              <a:ext uri="{FF2B5EF4-FFF2-40B4-BE49-F238E27FC236}">
                <a16:creationId xmlns:a16="http://schemas.microsoft.com/office/drawing/2014/main" id="{F69FEE89-DDCD-8671-C647-C3714F328E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8047" y="286913"/>
            <a:ext cx="1305458" cy="939801"/>
          </a:xfrm>
          <a:prstGeom prst="rect">
            <a:avLst/>
          </a:prstGeom>
        </p:spPr>
      </p:pic>
    </p:spTree>
    <p:extLst>
      <p:ext uri="{BB962C8B-B14F-4D97-AF65-F5344CB8AC3E}">
        <p14:creationId xmlns:p14="http://schemas.microsoft.com/office/powerpoint/2010/main" val="1547374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1960080" y="-859476"/>
            <a:ext cx="8212776" cy="821277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Rectangle 8">
            <a:extLst>
              <a:ext uri="{FF2B5EF4-FFF2-40B4-BE49-F238E27FC236}">
                <a16:creationId xmlns:a16="http://schemas.microsoft.com/office/drawing/2014/main" id="{8A0A4017-436B-6730-9213-DACE2D7D473D}"/>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2" name="Footer Placeholder 1">
            <a:extLst>
              <a:ext uri="{FF2B5EF4-FFF2-40B4-BE49-F238E27FC236}">
                <a16:creationId xmlns:a16="http://schemas.microsoft.com/office/drawing/2014/main" id="{F503B501-B84F-DB4D-9CF5-2272D4FC2EB4}"/>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pic>
        <p:nvPicPr>
          <p:cNvPr id="6" name="Picture 5" descr="A purple and black cross&#10;&#10;Description automatically generated">
            <a:extLst>
              <a:ext uri="{FF2B5EF4-FFF2-40B4-BE49-F238E27FC236}">
                <a16:creationId xmlns:a16="http://schemas.microsoft.com/office/drawing/2014/main" id="{21E0CDF3-2985-BBD5-31A4-6176864D09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9414" y="597960"/>
            <a:ext cx="2027411" cy="1947592"/>
          </a:xfrm>
          <a:prstGeom prst="rect">
            <a:avLst/>
          </a:prstGeom>
        </p:spPr>
      </p:pic>
      <p:pic>
        <p:nvPicPr>
          <p:cNvPr id="8" name="Picture 7" descr="A black background with yellow circles and circles&#10;&#10;Description automatically generated">
            <a:extLst>
              <a:ext uri="{FF2B5EF4-FFF2-40B4-BE49-F238E27FC236}">
                <a16:creationId xmlns:a16="http://schemas.microsoft.com/office/drawing/2014/main" id="{A63C4EB9-C260-96C3-8060-2AEC859AEA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7445" y="624738"/>
            <a:ext cx="1625675" cy="1170326"/>
          </a:xfrm>
          <a:prstGeom prst="rect">
            <a:avLst/>
          </a:prstGeom>
        </p:spPr>
      </p:pic>
    </p:spTree>
    <p:extLst>
      <p:ext uri="{BB962C8B-B14F-4D97-AF65-F5344CB8AC3E}">
        <p14:creationId xmlns:p14="http://schemas.microsoft.com/office/powerpoint/2010/main" val="4040930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535128"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Content Placeholder 3">
            <a:extLst>
              <a:ext uri="{FF2B5EF4-FFF2-40B4-BE49-F238E27FC236}">
                <a16:creationId xmlns:a16="http://schemas.microsoft.com/office/drawing/2014/main" id="{D42C3CFC-0E83-3C43-83DC-68BCFDA6DE19}"/>
              </a:ext>
            </a:extLst>
          </p:cNvPr>
          <p:cNvSpPr>
            <a:spLocks noGrp="1"/>
          </p:cNvSpPr>
          <p:nvPr>
            <p:ph sz="quarter" idx="13"/>
          </p:nvPr>
        </p:nvSpPr>
        <p:spPr>
          <a:xfrm>
            <a:off x="4863558" y="1714500"/>
            <a:ext cx="5334000" cy="4076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0748C08F-41CC-6242-8AB7-D4B15AE72A11}"/>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pic>
        <p:nvPicPr>
          <p:cNvPr id="8" name="Picture 7" descr="A blue circle with black background&#10;&#10;Description automatically generated">
            <a:extLst>
              <a:ext uri="{FF2B5EF4-FFF2-40B4-BE49-F238E27FC236}">
                <a16:creationId xmlns:a16="http://schemas.microsoft.com/office/drawing/2014/main" id="{CCC3DC28-0190-69F6-FF17-40C13ED7C2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2765" y="-202659"/>
            <a:ext cx="2219266" cy="1968028"/>
          </a:xfrm>
          <a:prstGeom prst="rect">
            <a:avLst/>
          </a:prstGeom>
        </p:spPr>
      </p:pic>
      <p:pic>
        <p:nvPicPr>
          <p:cNvPr id="9" name="Picture 8" descr="A black background with yellow circles and circles&#10;&#10;Description automatically generated">
            <a:extLst>
              <a:ext uri="{FF2B5EF4-FFF2-40B4-BE49-F238E27FC236}">
                <a16:creationId xmlns:a16="http://schemas.microsoft.com/office/drawing/2014/main" id="{B81BABC9-850D-37DF-1076-A247A8F62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0350" y="165083"/>
            <a:ext cx="1282066" cy="922961"/>
          </a:xfrm>
          <a:prstGeom prst="rect">
            <a:avLst/>
          </a:prstGeom>
        </p:spPr>
      </p:pic>
    </p:spTree>
    <p:extLst>
      <p:ext uri="{BB962C8B-B14F-4D97-AF65-F5344CB8AC3E}">
        <p14:creationId xmlns:p14="http://schemas.microsoft.com/office/powerpoint/2010/main" val="3851500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Circle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E80BFB0C-9597-DC41-B824-36FF9F121695}"/>
              </a:ext>
            </a:extLst>
          </p:cNvPr>
          <p:cNvSpPr>
            <a:spLocks noGrp="1"/>
          </p:cNvSpPr>
          <p:nvPr>
            <p:ph type="ftr" sz="quarter" idx="17"/>
          </p:nvPr>
        </p:nvSpPr>
        <p:spPr/>
        <p:txBody>
          <a:bodyPr/>
          <a:lstStyle/>
          <a:p>
            <a:r>
              <a:rPr lang="en-US"/>
              <a:t>PRESENTATION TITLE (To customize: Insert &gt; Header Footer &gt; Edit Footer Text &gt; Apply to All)</a:t>
            </a:r>
            <a:endParaRPr lang="en-US" dirty="0"/>
          </a:p>
        </p:txBody>
      </p:sp>
      <p:pic>
        <p:nvPicPr>
          <p:cNvPr id="11" name="Picture 10" descr="A blue dots in a circle&#10;&#10;Description automatically generated">
            <a:extLst>
              <a:ext uri="{FF2B5EF4-FFF2-40B4-BE49-F238E27FC236}">
                <a16:creationId xmlns:a16="http://schemas.microsoft.com/office/drawing/2014/main" id="{E721ED6C-51B6-517D-1AC4-0BA09ECC46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8589" y="-101596"/>
            <a:ext cx="2131979" cy="2131979"/>
          </a:xfrm>
          <a:prstGeom prst="rect">
            <a:avLst/>
          </a:prstGeom>
        </p:spPr>
      </p:pic>
      <p:pic>
        <p:nvPicPr>
          <p:cNvPr id="12" name="Picture 11" descr="A blue circles and circles on a black background&#10;&#10;Description automatically generated">
            <a:extLst>
              <a:ext uri="{FF2B5EF4-FFF2-40B4-BE49-F238E27FC236}">
                <a16:creationId xmlns:a16="http://schemas.microsoft.com/office/drawing/2014/main" id="{C270A153-6AE5-7F4D-8C24-707343A3AA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7114" y="797600"/>
            <a:ext cx="1272886" cy="916353"/>
          </a:xfrm>
          <a:prstGeom prst="rect">
            <a:avLst/>
          </a:prstGeom>
        </p:spPr>
      </p:pic>
    </p:spTree>
    <p:extLst>
      <p:ext uri="{BB962C8B-B14F-4D97-AF65-F5344CB8AC3E}">
        <p14:creationId xmlns:p14="http://schemas.microsoft.com/office/powerpoint/2010/main" val="2113747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236267" y="1386845"/>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3542145" y="1386845"/>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5848023" y="1386845"/>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153901" y="1386845"/>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236267" y="3559364"/>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3542145" y="3559364"/>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5848023" y="3559364"/>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153901" y="3559364"/>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B578804E-5FBD-7F4D-8634-437E25FA042F}"/>
              </a:ext>
            </a:extLst>
          </p:cNvPr>
          <p:cNvSpPr>
            <a:spLocks noGrp="1"/>
          </p:cNvSpPr>
          <p:nvPr>
            <p:ph type="ftr" sz="quarter" idx="24"/>
          </p:nvPr>
        </p:nvSpPr>
        <p:spPr/>
        <p:txBody>
          <a:bodyPr/>
          <a:lstStyle/>
          <a:p>
            <a:r>
              <a:rPr lang="en-US"/>
              <a:t>PRESENTATION TITLE (To customize: Insert &gt; Header Footer &gt; Edit Footer Text &gt; Apply to All)</a:t>
            </a:r>
            <a:endParaRPr lang="en-US" dirty="0"/>
          </a:p>
        </p:txBody>
      </p:sp>
      <p:pic>
        <p:nvPicPr>
          <p:cNvPr id="13" name="Picture 12" descr="A blue circle with black background&#10;&#10;Description automatically generated">
            <a:extLst>
              <a:ext uri="{FF2B5EF4-FFF2-40B4-BE49-F238E27FC236}">
                <a16:creationId xmlns:a16="http://schemas.microsoft.com/office/drawing/2014/main" id="{C00BDAE3-F071-B255-0AEF-B6DF729D0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2765" y="-202659"/>
            <a:ext cx="2219266" cy="1968028"/>
          </a:xfrm>
          <a:prstGeom prst="rect">
            <a:avLst/>
          </a:prstGeom>
        </p:spPr>
      </p:pic>
      <p:pic>
        <p:nvPicPr>
          <p:cNvPr id="15" name="Picture 14" descr="A black background with yellow circles and circles&#10;&#10;Description automatically generated">
            <a:extLst>
              <a:ext uri="{FF2B5EF4-FFF2-40B4-BE49-F238E27FC236}">
                <a16:creationId xmlns:a16="http://schemas.microsoft.com/office/drawing/2014/main" id="{E363604C-5460-45D2-3BCF-8E4B593F85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0350" y="165083"/>
            <a:ext cx="1282066" cy="922961"/>
          </a:xfrm>
          <a:prstGeom prst="rect">
            <a:avLst/>
          </a:prstGeom>
        </p:spPr>
      </p:pic>
    </p:spTree>
    <p:extLst>
      <p:ext uri="{BB962C8B-B14F-4D97-AF65-F5344CB8AC3E}">
        <p14:creationId xmlns:p14="http://schemas.microsoft.com/office/powerpoint/2010/main" val="2842248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Circles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736930"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Title 1">
            <a:extLst>
              <a:ext uri="{FF2B5EF4-FFF2-40B4-BE49-F238E27FC236}">
                <a16:creationId xmlns:a16="http://schemas.microsoft.com/office/drawing/2014/main" id="{5D35CD6A-95A4-9D48-BDD2-6029B6C233FD}"/>
              </a:ext>
            </a:extLst>
          </p:cNvPr>
          <p:cNvSpPr>
            <a:spLocks noGrp="1"/>
          </p:cNvSpPr>
          <p:nvPr>
            <p:ph type="title" hasCustomPrompt="1"/>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877E6B43-6192-134D-A5F7-6D5348DCFF04}"/>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pic>
        <p:nvPicPr>
          <p:cNvPr id="5" name="Picture 4" descr="A blue and black cross&#10;&#10;Description automatically generated">
            <a:extLst>
              <a:ext uri="{FF2B5EF4-FFF2-40B4-BE49-F238E27FC236}">
                <a16:creationId xmlns:a16="http://schemas.microsoft.com/office/drawing/2014/main" id="{1C8DD3D7-B199-C75A-27E9-9BFE99C59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3517" y="88900"/>
            <a:ext cx="1827733" cy="1755775"/>
          </a:xfrm>
          <a:prstGeom prst="rect">
            <a:avLst/>
          </a:prstGeom>
        </p:spPr>
      </p:pic>
      <p:pic>
        <p:nvPicPr>
          <p:cNvPr id="7" name="Picture 6" descr="A black background with yellow circles and circles&#10;&#10;Description automatically generated">
            <a:extLst>
              <a:ext uri="{FF2B5EF4-FFF2-40B4-BE49-F238E27FC236}">
                <a16:creationId xmlns:a16="http://schemas.microsoft.com/office/drawing/2014/main" id="{5DB06BEA-F34C-F82D-9D76-3021CC10F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1926" y="88900"/>
            <a:ext cx="1305458" cy="939801"/>
          </a:xfrm>
          <a:prstGeom prst="rect">
            <a:avLst/>
          </a:prstGeom>
        </p:spPr>
      </p:pic>
    </p:spTree>
    <p:extLst>
      <p:ext uri="{BB962C8B-B14F-4D97-AF65-F5344CB8AC3E}">
        <p14:creationId xmlns:p14="http://schemas.microsoft.com/office/powerpoint/2010/main" val="322345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5128" y="2230840"/>
            <a:ext cx="4187371"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689634"/>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4168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4E3540-9183-704E-B459-77101CB24556}"/>
              </a:ext>
            </a:extLst>
          </p:cNvPr>
          <p:cNvSpPr>
            <a:spLocks noGrp="1"/>
          </p:cNvSpPr>
          <p:nvPr>
            <p:ph type="ftr" sz="quarter" idx="17"/>
          </p:nvPr>
        </p:nvSpPr>
        <p:spPr/>
        <p:txBody>
          <a:bodyPr/>
          <a:lstStyle/>
          <a:p>
            <a:r>
              <a:rPr lang="en-US"/>
              <a:t>PRESENTATION TITLE (To customize: Insert &gt; Header Footer &gt; Edit Footer Text &gt; Apply to All)</a:t>
            </a:r>
            <a:endParaRPr lang="en-US" dirty="0"/>
          </a:p>
        </p:txBody>
      </p:sp>
      <p:pic>
        <p:nvPicPr>
          <p:cNvPr id="5" name="Picture 4" descr="A yellow and black circle with lines&#10;&#10;Description automatically generated">
            <a:extLst>
              <a:ext uri="{FF2B5EF4-FFF2-40B4-BE49-F238E27FC236}">
                <a16:creationId xmlns:a16="http://schemas.microsoft.com/office/drawing/2014/main" id="{123CD8A0-11B4-17D8-22CE-753F21120C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2072" y="-244678"/>
            <a:ext cx="2657093" cy="2657093"/>
          </a:xfrm>
          <a:prstGeom prst="rect">
            <a:avLst/>
          </a:prstGeom>
        </p:spPr>
      </p:pic>
      <p:pic>
        <p:nvPicPr>
          <p:cNvPr id="9" name="Picture 8" descr="A blue circles and circles on a black background&#10;&#10;Description automatically generated">
            <a:extLst>
              <a:ext uri="{FF2B5EF4-FFF2-40B4-BE49-F238E27FC236}">
                <a16:creationId xmlns:a16="http://schemas.microsoft.com/office/drawing/2014/main" id="{DFE511AA-1BF4-CF9A-6E02-E5D8D18B92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7268" y="792257"/>
            <a:ext cx="1272886" cy="916353"/>
          </a:xfrm>
          <a:prstGeom prst="rect">
            <a:avLst/>
          </a:prstGeom>
        </p:spPr>
      </p:pic>
    </p:spTree>
    <p:extLst>
      <p:ext uri="{BB962C8B-B14F-4D97-AF65-F5344CB8AC3E}">
        <p14:creationId xmlns:p14="http://schemas.microsoft.com/office/powerpoint/2010/main" val="12556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Circl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507420"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3268111"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2CDB7DF7-299E-C64F-B0F3-05CD26BBB0E2}"/>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pic>
        <p:nvPicPr>
          <p:cNvPr id="4" name="Picture 3" descr="A yellow and black circle with lines&#10;&#10;Description automatically generated">
            <a:extLst>
              <a:ext uri="{FF2B5EF4-FFF2-40B4-BE49-F238E27FC236}">
                <a16:creationId xmlns:a16="http://schemas.microsoft.com/office/drawing/2014/main" id="{7EEFC56A-B235-C4B8-E436-96070B8EE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7787" y="551390"/>
            <a:ext cx="2399194" cy="2399194"/>
          </a:xfrm>
          <a:prstGeom prst="rect">
            <a:avLst/>
          </a:prstGeom>
        </p:spPr>
      </p:pic>
      <p:pic>
        <p:nvPicPr>
          <p:cNvPr id="9" name="Picture 8" descr="A blue circles and circles on a black background&#10;&#10;Description automatically generated">
            <a:extLst>
              <a:ext uri="{FF2B5EF4-FFF2-40B4-BE49-F238E27FC236}">
                <a16:creationId xmlns:a16="http://schemas.microsoft.com/office/drawing/2014/main" id="{37BEACFE-9C3A-3E71-7872-CAFD0A86DF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7114" y="638112"/>
            <a:ext cx="1272886" cy="916353"/>
          </a:xfrm>
          <a:prstGeom prst="rect">
            <a:avLst/>
          </a:prstGeom>
        </p:spPr>
      </p:pic>
      <p:sp>
        <p:nvSpPr>
          <p:cNvPr id="5" name="Picture Placeholder 7">
            <a:extLst>
              <a:ext uri="{FF2B5EF4-FFF2-40B4-BE49-F238E27FC236}">
                <a16:creationId xmlns:a16="http://schemas.microsoft.com/office/drawing/2014/main" id="{036C611B-BAD7-CD85-A754-015C6C5B25B9}"/>
              </a:ext>
            </a:extLst>
          </p:cNvPr>
          <p:cNvSpPr>
            <a:spLocks noGrp="1"/>
          </p:cNvSpPr>
          <p:nvPr>
            <p:ph type="pic" sz="quarter" idx="15"/>
          </p:nvPr>
        </p:nvSpPr>
        <p:spPr>
          <a:xfrm>
            <a:off x="7872677"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792222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E22AA"/>
        </a:solidFill>
        <a:effectLst/>
      </p:bgPr>
    </p:bg>
    <p:spTree>
      <p:nvGrpSpPr>
        <p:cNvPr id="1" name=""/>
        <p:cNvGrpSpPr/>
        <p:nvPr/>
      </p:nvGrpSpPr>
      <p:grpSpPr>
        <a:xfrm>
          <a:off x="0" y="0"/>
          <a:ext cx="0" cy="0"/>
          <a:chOff x="0" y="0"/>
          <a:chExt cx="0" cy="0"/>
        </a:xfrm>
      </p:grpSpPr>
      <p:pic>
        <p:nvPicPr>
          <p:cNvPr id="4" name="Picture 3" descr="A close up of a yellow background&#10;&#10;Description automatically generated">
            <a:extLst>
              <a:ext uri="{FF2B5EF4-FFF2-40B4-BE49-F238E27FC236}">
                <a16:creationId xmlns:a16="http://schemas.microsoft.com/office/drawing/2014/main" id="{1200A9F5-93B5-A7FF-D0C5-460822DC29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descr="A white text on a black background&#10;&#10;Description automatically generated">
            <a:extLst>
              <a:ext uri="{FF2B5EF4-FFF2-40B4-BE49-F238E27FC236}">
                <a16:creationId xmlns:a16="http://schemas.microsoft.com/office/drawing/2014/main" id="{E6A239B6-0A64-5DCE-DA38-E3DE04C9FA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731" y="324497"/>
            <a:ext cx="2564388" cy="693710"/>
          </a:xfrm>
          <a:prstGeom prst="rect">
            <a:avLst/>
          </a:prstGeom>
        </p:spPr>
      </p:pic>
      <p:pic>
        <p:nvPicPr>
          <p:cNvPr id="12" name="Picture 11" descr="A group of purple and blue circles&#10;&#10;Description automatically generated">
            <a:extLst>
              <a:ext uri="{FF2B5EF4-FFF2-40B4-BE49-F238E27FC236}">
                <a16:creationId xmlns:a16="http://schemas.microsoft.com/office/drawing/2014/main" id="{5381FA2D-1D9E-4B48-4771-18C6EA5E2A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31905" y="523800"/>
            <a:ext cx="5644730" cy="7257511"/>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DE18533C-1B59-0039-FA36-F226CB16475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41858" y="467246"/>
            <a:ext cx="3788142" cy="980554"/>
          </a:xfrm>
          <a:prstGeom prst="rect">
            <a:avLst/>
          </a:prstGeom>
        </p:spPr>
      </p:pic>
      <p:pic>
        <p:nvPicPr>
          <p:cNvPr id="5" name="Picture 4" descr="A black and white image of a black and white arch&#10;&#10;Description automatically generated">
            <a:extLst>
              <a:ext uri="{FF2B5EF4-FFF2-40B4-BE49-F238E27FC236}">
                <a16:creationId xmlns:a16="http://schemas.microsoft.com/office/drawing/2014/main" id="{7AF212F6-D1FA-AE8B-FFC2-B75B9C0245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a:off x="4026416" y="-865580"/>
            <a:ext cx="2869451" cy="3684980"/>
          </a:xfrm>
          <a:prstGeom prst="rect">
            <a:avLst/>
          </a:prstGeom>
        </p:spPr>
      </p:pic>
      <p:pic>
        <p:nvPicPr>
          <p:cNvPr id="8" name="Picture 7" descr="A group of colored crosses&#10;&#10;Description automatically generated">
            <a:extLst>
              <a:ext uri="{FF2B5EF4-FFF2-40B4-BE49-F238E27FC236}">
                <a16:creationId xmlns:a16="http://schemas.microsoft.com/office/drawing/2014/main" id="{A326EA6D-2794-D4E0-0684-921765DCFB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84143" y="1614702"/>
            <a:ext cx="2799986" cy="2689750"/>
          </a:xfrm>
          <a:prstGeom prst="rect">
            <a:avLst/>
          </a:prstGeom>
        </p:spPr>
      </p:pic>
      <p:pic>
        <p:nvPicPr>
          <p:cNvPr id="6" name="Picture 5" descr="A nurse and a person in a wheelchair&#10;&#10;Description automatically generated">
            <a:extLst>
              <a:ext uri="{FF2B5EF4-FFF2-40B4-BE49-F238E27FC236}">
                <a16:creationId xmlns:a16="http://schemas.microsoft.com/office/drawing/2014/main" id="{C62CBA5C-7500-4E61-7D41-89101E96407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116531" y="488492"/>
            <a:ext cx="6976583" cy="6545875"/>
          </a:xfrm>
          <a:prstGeom prst="rect">
            <a:avLst/>
          </a:prstGeom>
        </p:spPr>
      </p:pic>
      <p:pic>
        <p:nvPicPr>
          <p:cNvPr id="16" name="Picture 15" descr="A black and white background&#10;&#10;Description automatically generated">
            <a:extLst>
              <a:ext uri="{FF2B5EF4-FFF2-40B4-BE49-F238E27FC236}">
                <a16:creationId xmlns:a16="http://schemas.microsoft.com/office/drawing/2014/main" id="{AAF256E0-4454-1D91-FF1F-9DDB6DE88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01278" y="4352034"/>
            <a:ext cx="15374419" cy="2384378"/>
          </a:xfrm>
          <a:prstGeom prst="rect">
            <a:avLst/>
          </a:prstGeom>
        </p:spPr>
      </p:pic>
    </p:spTree>
    <p:extLst>
      <p:ext uri="{BB962C8B-B14F-4D97-AF65-F5344CB8AC3E}">
        <p14:creationId xmlns:p14="http://schemas.microsoft.com/office/powerpoint/2010/main" val="77545116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3618283" y="1517728"/>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960364" y="1112961"/>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B1245E-6AC4-AC4A-8FDC-CDD64337F2E4}"/>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pic>
        <p:nvPicPr>
          <p:cNvPr id="2" name="Picture 1" descr="A blue and black cross&#10;&#10;Description automatically generated">
            <a:extLst>
              <a:ext uri="{FF2B5EF4-FFF2-40B4-BE49-F238E27FC236}">
                <a16:creationId xmlns:a16="http://schemas.microsoft.com/office/drawing/2014/main" id="{A47A99BC-DC4E-2A7A-1FD9-CF7E6CDF61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3517" y="88900"/>
            <a:ext cx="1827733" cy="1755775"/>
          </a:xfrm>
          <a:prstGeom prst="rect">
            <a:avLst/>
          </a:prstGeom>
        </p:spPr>
      </p:pic>
      <p:pic>
        <p:nvPicPr>
          <p:cNvPr id="8" name="Picture 7" descr="A black background with yellow circles and circles&#10;&#10;Description automatically generated">
            <a:extLst>
              <a:ext uri="{FF2B5EF4-FFF2-40B4-BE49-F238E27FC236}">
                <a16:creationId xmlns:a16="http://schemas.microsoft.com/office/drawing/2014/main" id="{DB472A11-0488-0627-799E-07B52F3C13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1926" y="88900"/>
            <a:ext cx="1305458" cy="939801"/>
          </a:xfrm>
          <a:prstGeom prst="rect">
            <a:avLst/>
          </a:prstGeom>
        </p:spPr>
      </p:pic>
    </p:spTree>
    <p:extLst>
      <p:ext uri="{BB962C8B-B14F-4D97-AF65-F5344CB8AC3E}">
        <p14:creationId xmlns:p14="http://schemas.microsoft.com/office/powerpoint/2010/main" val="1262519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E7FC90-A41C-398B-CA58-201FBF84B6FC}"/>
              </a:ext>
            </a:extLst>
          </p:cNvPr>
          <p:cNvSpPr/>
          <p:nvPr userDrawn="1"/>
        </p:nvSpPr>
        <p:spPr>
          <a:xfrm>
            <a:off x="0" y="-1"/>
            <a:ext cx="12192000" cy="6953459"/>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a:spLocks noGrp="1"/>
          </p:cNvSpPr>
          <p:nvPr>
            <p:ph type="title" hasCustomPrompt="1"/>
          </p:nvPr>
        </p:nvSpPr>
        <p:spPr>
          <a:xfrm>
            <a:off x="525892" y="2316850"/>
            <a:ext cx="3296920" cy="1783443"/>
          </a:xfrm>
        </p:spPr>
        <p:txBody>
          <a:bodyPr wrap="square" anchor="ctr" anchorCtr="0"/>
          <a:lstStyle>
            <a:lvl1pPr>
              <a:lnSpc>
                <a:spcPct val="100000"/>
              </a:lnSpc>
              <a:defRPr sz="3600" b="0" i="1" spc="0">
                <a:solidFill>
                  <a:schemeClr val="bg1"/>
                </a:solidFill>
                <a:latin typeface="Prometo Medium" panose="020B0704030203060203" pitchFamily="34" charset="0"/>
              </a:defRPr>
            </a:lvl1pPr>
          </a:lstStyle>
          <a:p>
            <a:r>
              <a:rPr lang="en-US" dirty="0"/>
              <a:t>Click to Edit Master Title Style</a:t>
            </a:r>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3607616" y="1447800"/>
            <a:ext cx="4000363" cy="3923535"/>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8" name="Picture 17" descr="A white text on a black background&#10;&#10;Description automatically generated">
            <a:extLst>
              <a:ext uri="{FF2B5EF4-FFF2-40B4-BE49-F238E27FC236}">
                <a16:creationId xmlns:a16="http://schemas.microsoft.com/office/drawing/2014/main" id="{E8D29048-BA71-EE5B-FBB9-33D0DC02D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179" y="6147447"/>
            <a:ext cx="1462804" cy="469895"/>
          </a:xfrm>
          <a:prstGeom prst="rect">
            <a:avLst/>
          </a:prstGeom>
        </p:spPr>
      </p:pic>
      <p:sp>
        <p:nvSpPr>
          <p:cNvPr id="19" name="Picture Placeholder 25">
            <a:extLst>
              <a:ext uri="{FF2B5EF4-FFF2-40B4-BE49-F238E27FC236}">
                <a16:creationId xmlns:a16="http://schemas.microsoft.com/office/drawing/2014/main" id="{B5367EDA-654E-B609-B470-C1DC5A54311B}"/>
              </a:ext>
            </a:extLst>
          </p:cNvPr>
          <p:cNvSpPr>
            <a:spLocks noGrp="1"/>
          </p:cNvSpPr>
          <p:nvPr>
            <p:ph type="pic" sz="quarter" idx="15"/>
          </p:nvPr>
        </p:nvSpPr>
        <p:spPr>
          <a:xfrm>
            <a:off x="7877237" y="1467232"/>
            <a:ext cx="4000363" cy="3923535"/>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dirty="0"/>
          </a:p>
        </p:txBody>
      </p:sp>
      <p:sp>
        <p:nvSpPr>
          <p:cNvPr id="3" name="Rectangle 2">
            <a:extLst>
              <a:ext uri="{FF2B5EF4-FFF2-40B4-BE49-F238E27FC236}">
                <a16:creationId xmlns:a16="http://schemas.microsoft.com/office/drawing/2014/main" id="{78485449-2D56-1313-D31A-1B11172D8E86}"/>
              </a:ext>
            </a:extLst>
          </p:cNvPr>
          <p:cNvSpPr/>
          <p:nvPr userDrawn="1"/>
        </p:nvSpPr>
        <p:spPr>
          <a:xfrm>
            <a:off x="-279399" y="-279107"/>
            <a:ext cx="12683740" cy="706145"/>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ooter Placeholder 2">
            <a:extLst>
              <a:ext uri="{FF2B5EF4-FFF2-40B4-BE49-F238E27FC236}">
                <a16:creationId xmlns:a16="http://schemas.microsoft.com/office/drawing/2014/main" id="{BDB9A4C8-374F-32A2-66D7-65925CAB3A0B}"/>
              </a:ext>
            </a:extLst>
          </p:cNvPr>
          <p:cNvSpPr>
            <a:spLocks noGrp="1"/>
          </p:cNvSpPr>
          <p:nvPr>
            <p:ph type="ftr" sz="quarter" idx="10"/>
          </p:nvPr>
        </p:nvSpPr>
        <p:spPr>
          <a:xfrm>
            <a:off x="507420" y="91227"/>
            <a:ext cx="10570781" cy="365125"/>
          </a:xfrm>
        </p:spPr>
        <p:txBody>
          <a:bodyPr/>
          <a:lstStyle>
            <a:lvl1pPr>
              <a:defRPr>
                <a:solidFill>
                  <a:schemeClr val="bg1"/>
                </a:solidFill>
              </a:defRPr>
            </a:lvl1pPr>
          </a:lstStyle>
          <a:p>
            <a:r>
              <a:rPr lang="en-US"/>
              <a:t>PRESENTATION TITLE (To customize: Insert &gt; Header Footer &gt; Edit Footer Text &gt; Apply to All)</a:t>
            </a:r>
          </a:p>
        </p:txBody>
      </p:sp>
      <p:pic>
        <p:nvPicPr>
          <p:cNvPr id="6" name="Picture 5" descr="A black circle with white lines&#10;&#10;Description automatically generated">
            <a:extLst>
              <a:ext uri="{FF2B5EF4-FFF2-40B4-BE49-F238E27FC236}">
                <a16:creationId xmlns:a16="http://schemas.microsoft.com/office/drawing/2014/main" id="{DF068B5A-EC96-3841-4F9E-F26CAE945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13433" y="5730945"/>
            <a:ext cx="2029336" cy="1949441"/>
          </a:xfrm>
          <a:prstGeom prst="rect">
            <a:avLst/>
          </a:prstGeom>
        </p:spPr>
      </p:pic>
      <p:pic>
        <p:nvPicPr>
          <p:cNvPr id="23" name="Picture 22" descr="A black background with yellow circles and circles&#10;&#10;Description automatically generated">
            <a:extLst>
              <a:ext uri="{FF2B5EF4-FFF2-40B4-BE49-F238E27FC236}">
                <a16:creationId xmlns:a16="http://schemas.microsoft.com/office/drawing/2014/main" id="{E32011CF-8B58-B978-D2FC-C1DD7E9E63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41713" y="5953072"/>
            <a:ext cx="1337044" cy="962540"/>
          </a:xfrm>
          <a:prstGeom prst="rect">
            <a:avLst/>
          </a:prstGeom>
        </p:spPr>
      </p:pic>
    </p:spTree>
    <p:extLst>
      <p:ext uri="{BB962C8B-B14F-4D97-AF65-F5344CB8AC3E}">
        <p14:creationId xmlns:p14="http://schemas.microsoft.com/office/powerpoint/2010/main" val="2392630801"/>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3" name="Picture 2" descr="A close up of a yellow background&#10;&#10;Description automatically generated">
            <a:extLst>
              <a:ext uri="{FF2B5EF4-FFF2-40B4-BE49-F238E27FC236}">
                <a16:creationId xmlns:a16="http://schemas.microsoft.com/office/drawing/2014/main" id="{2A9FCBD8-68A4-1707-3D9B-D1423F789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4BCD67E3-9E32-94AF-6006-CD9E4ACFD212}"/>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a:spLocks noGrp="1"/>
          </p:cNvSpPr>
          <p:nvPr>
            <p:ph type="title" hasCustomPrompt="1"/>
          </p:nvPr>
        </p:nvSpPr>
        <p:spPr>
          <a:xfrm>
            <a:off x="516444" y="2340565"/>
            <a:ext cx="3784600" cy="1783443"/>
          </a:xfrm>
        </p:spPr>
        <p:txBody>
          <a:bodyPr/>
          <a:lstStyle>
            <a:lvl1pPr>
              <a:lnSpc>
                <a:spcPct val="100000"/>
              </a:lnSpc>
              <a:defRPr sz="36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466283" y="1453106"/>
            <a:ext cx="3522017" cy="3522017"/>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2" name="Footer Placeholder 1">
            <a:extLst>
              <a:ext uri="{FF2B5EF4-FFF2-40B4-BE49-F238E27FC236}">
                <a16:creationId xmlns:a16="http://schemas.microsoft.com/office/drawing/2014/main" id="{65B6C233-3C8D-B348-B4B1-A1FFAC2449F4}"/>
              </a:ext>
            </a:extLst>
          </p:cNvPr>
          <p:cNvSpPr>
            <a:spLocks noGrp="1"/>
          </p:cNvSpPr>
          <p:nvPr>
            <p:ph type="ftr" sz="quarter" idx="14"/>
          </p:nvPr>
        </p:nvSpPr>
        <p:spPr/>
        <p:txBody>
          <a:bodyPr/>
          <a:lstStyle>
            <a:lvl1pPr>
              <a:defRPr>
                <a:solidFill>
                  <a:schemeClr val="bg1"/>
                </a:solidFill>
              </a:defRPr>
            </a:lvl1pPr>
          </a:lstStyle>
          <a:p>
            <a:r>
              <a:rPr lang="en-US"/>
              <a:t>PRESENTATION TITLE (To customize: Insert &gt; Header Footer &gt; Edit Footer Text &gt; Apply to All)</a:t>
            </a:r>
          </a:p>
        </p:txBody>
      </p:sp>
      <p:sp>
        <p:nvSpPr>
          <p:cNvPr id="8" name="Picture Placeholder 7"/>
          <p:cNvSpPr>
            <a:spLocks noGrp="1"/>
          </p:cNvSpPr>
          <p:nvPr>
            <p:ph type="pic" sz="quarter" idx="13"/>
          </p:nvPr>
        </p:nvSpPr>
        <p:spPr>
          <a:xfrm>
            <a:off x="8153539" y="1453106"/>
            <a:ext cx="3522017" cy="3522017"/>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17" name="Picture 16" descr="A white text on a black background&#10;&#10;Description automatically generated">
            <a:extLst>
              <a:ext uri="{FF2B5EF4-FFF2-40B4-BE49-F238E27FC236}">
                <a16:creationId xmlns:a16="http://schemas.microsoft.com/office/drawing/2014/main" id="{4A0C08DE-35F9-8D0C-E744-DAED94D18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14" y="6187105"/>
            <a:ext cx="1374987" cy="371957"/>
          </a:xfrm>
          <a:prstGeom prst="rect">
            <a:avLst/>
          </a:prstGeom>
        </p:spPr>
      </p:pic>
      <p:pic>
        <p:nvPicPr>
          <p:cNvPr id="4" name="Picture 3" descr="A blue circle with black background&#10;&#10;Description automatically generated">
            <a:extLst>
              <a:ext uri="{FF2B5EF4-FFF2-40B4-BE49-F238E27FC236}">
                <a16:creationId xmlns:a16="http://schemas.microsoft.com/office/drawing/2014/main" id="{E4CBFC08-418F-8599-0D32-4C0D7949A3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2765" y="-202659"/>
            <a:ext cx="2219266" cy="1968028"/>
          </a:xfrm>
          <a:prstGeom prst="rect">
            <a:avLst/>
          </a:prstGeom>
        </p:spPr>
      </p:pic>
      <p:pic>
        <p:nvPicPr>
          <p:cNvPr id="16" name="Picture 15" descr="A blue circles and circles on a black background&#10;&#10;Description automatically generated">
            <a:extLst>
              <a:ext uri="{FF2B5EF4-FFF2-40B4-BE49-F238E27FC236}">
                <a16:creationId xmlns:a16="http://schemas.microsoft.com/office/drawing/2014/main" id="{7F8FAD05-A45C-BF3B-7BD8-10D2F538BB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87631" y="536753"/>
            <a:ext cx="1272886" cy="916353"/>
          </a:xfrm>
          <a:prstGeom prst="rect">
            <a:avLst/>
          </a:prstGeom>
        </p:spPr>
      </p:pic>
    </p:spTree>
    <p:extLst>
      <p:ext uri="{BB962C8B-B14F-4D97-AF65-F5344CB8AC3E}">
        <p14:creationId xmlns:p14="http://schemas.microsoft.com/office/powerpoint/2010/main" val="383460157"/>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80015359-BC61-A95B-AF0D-F434C6BF18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9916" y="-12700"/>
            <a:ext cx="13811831" cy="6870700"/>
          </a:xfrm>
          <a:prstGeom prst="rect">
            <a:avLst/>
          </a:prstGeom>
        </p:spPr>
      </p:pic>
      <p:pic>
        <p:nvPicPr>
          <p:cNvPr id="19" name="Picture 18" descr="A white text on a black background&#10;&#10;Description automatically generated">
            <a:extLst>
              <a:ext uri="{FF2B5EF4-FFF2-40B4-BE49-F238E27FC236}">
                <a16:creationId xmlns:a16="http://schemas.microsoft.com/office/drawing/2014/main" id="{70E908FC-B6EE-9D34-30D3-22A0FAABCB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14" y="6187105"/>
            <a:ext cx="1374987" cy="371957"/>
          </a:xfrm>
          <a:prstGeom prst="rect">
            <a:avLst/>
          </a:prstGeom>
        </p:spPr>
      </p:pic>
      <p:sp>
        <p:nvSpPr>
          <p:cNvPr id="9" name="Rectangle 8">
            <a:extLst>
              <a:ext uri="{FF2B5EF4-FFF2-40B4-BE49-F238E27FC236}">
                <a16:creationId xmlns:a16="http://schemas.microsoft.com/office/drawing/2014/main" id="{E63CCAAB-E760-772B-6AD6-6B4F274545D5}"/>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2" name="Title 1">
            <a:extLst>
              <a:ext uri="{FF2B5EF4-FFF2-40B4-BE49-F238E27FC236}">
                <a16:creationId xmlns:a16="http://schemas.microsoft.com/office/drawing/2014/main" id="{DD7DB743-ABEB-6F4E-B6FC-5241C063EE1E}"/>
              </a:ext>
            </a:extLst>
          </p:cNvPr>
          <p:cNvSpPr>
            <a:spLocks noGrp="1"/>
          </p:cNvSpPr>
          <p:nvPr>
            <p:ph type="title"/>
          </p:nvPr>
        </p:nvSpPr>
        <p:spPr>
          <a:xfrm>
            <a:off x="514110" y="2821731"/>
            <a:ext cx="10591800" cy="999994"/>
          </a:xfrm>
        </p:spPr>
        <p:txBody>
          <a:bodyPr/>
          <a:lstStyle>
            <a:lvl1pPr algn="ctr">
              <a:defRPr sz="44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p:txBody>
          <a:bodyPr/>
          <a:lstStyle>
            <a:lvl1pPr>
              <a:defRPr>
                <a:solidFill>
                  <a:schemeClr val="bg1"/>
                </a:solidFill>
              </a:defRPr>
            </a:lvl1pPr>
          </a:lstStyle>
          <a:p>
            <a:r>
              <a:rPr lang="en-US"/>
              <a:t>PRESENTATION TITLE (To customize: Insert &gt; Header Footer &gt; Edit Footer Text &gt; Apply to All)</a:t>
            </a:r>
          </a:p>
        </p:txBody>
      </p:sp>
      <p:pic>
        <p:nvPicPr>
          <p:cNvPr id="10" name="Picture 9" descr="A blue dots in a circle&#10;&#10;Description automatically generated">
            <a:extLst>
              <a:ext uri="{FF2B5EF4-FFF2-40B4-BE49-F238E27FC236}">
                <a16:creationId xmlns:a16="http://schemas.microsoft.com/office/drawing/2014/main" id="{B32FA7EF-C13D-9578-6FDC-966EAD9D09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8589" y="-101596"/>
            <a:ext cx="2131979" cy="2131979"/>
          </a:xfrm>
          <a:prstGeom prst="rect">
            <a:avLst/>
          </a:prstGeom>
        </p:spPr>
      </p:pic>
      <p:pic>
        <p:nvPicPr>
          <p:cNvPr id="13" name="Picture 12" descr="A blue circles and circles on a black background&#10;&#10;Description automatically generated">
            <a:extLst>
              <a:ext uri="{FF2B5EF4-FFF2-40B4-BE49-F238E27FC236}">
                <a16:creationId xmlns:a16="http://schemas.microsoft.com/office/drawing/2014/main" id="{76AE8653-6010-8413-6830-4A54CEC821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57114" y="797600"/>
            <a:ext cx="1272886" cy="916353"/>
          </a:xfrm>
          <a:prstGeom prst="rect">
            <a:avLst/>
          </a:prstGeom>
        </p:spPr>
      </p:pic>
    </p:spTree>
    <p:extLst>
      <p:ext uri="{BB962C8B-B14F-4D97-AF65-F5344CB8AC3E}">
        <p14:creationId xmlns:p14="http://schemas.microsoft.com/office/powerpoint/2010/main" val="708777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5 Custom Layout">
    <p:bg>
      <p:bgPr>
        <a:solidFill>
          <a:srgbClr val="1E22A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A28822-4A94-1CB7-7436-1341A412E384}"/>
              </a:ext>
            </a:extLst>
          </p:cNvPr>
          <p:cNvSpPr/>
          <p:nvPr userDrawn="1"/>
        </p:nvSpPr>
        <p:spPr>
          <a:xfrm>
            <a:off x="0" y="-1"/>
            <a:ext cx="12192000" cy="6953459"/>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E63CCAAB-E760-772B-6AD6-6B4F274545D5}"/>
              </a:ext>
            </a:extLst>
          </p:cNvPr>
          <p:cNvSpPr/>
          <p:nvPr userDrawn="1"/>
        </p:nvSpPr>
        <p:spPr>
          <a:xfrm>
            <a:off x="-215899" y="-478113"/>
            <a:ext cx="12620240" cy="90515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2" name="Title 1">
            <a:extLst>
              <a:ext uri="{FF2B5EF4-FFF2-40B4-BE49-F238E27FC236}">
                <a16:creationId xmlns:a16="http://schemas.microsoft.com/office/drawing/2014/main" id="{DD7DB743-ABEB-6F4E-B6FC-5241C063EE1E}"/>
              </a:ext>
            </a:extLst>
          </p:cNvPr>
          <p:cNvSpPr>
            <a:spLocks noGrp="1"/>
          </p:cNvSpPr>
          <p:nvPr>
            <p:ph type="title"/>
          </p:nvPr>
        </p:nvSpPr>
        <p:spPr>
          <a:xfrm>
            <a:off x="514110" y="2821731"/>
            <a:ext cx="10591800" cy="999994"/>
          </a:xfrm>
        </p:spPr>
        <p:txBody>
          <a:bodyPr/>
          <a:lstStyle>
            <a:lvl1pPr algn="ctr">
              <a:defRPr sz="44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p:txBody>
          <a:bodyPr/>
          <a:lstStyle>
            <a:lvl1pPr>
              <a:defRPr>
                <a:solidFill>
                  <a:schemeClr val="bg1"/>
                </a:solidFill>
              </a:defRPr>
            </a:lvl1pPr>
          </a:lstStyle>
          <a:p>
            <a:r>
              <a:rPr lang="en-US"/>
              <a:t>PRESENTATION TITLE (To customize: Insert &gt; Header Footer &gt; Edit Footer Text &gt; Apply to All)</a:t>
            </a:r>
          </a:p>
        </p:txBody>
      </p:sp>
      <p:pic>
        <p:nvPicPr>
          <p:cNvPr id="8" name="Picture 7" descr="A white text on a black background&#10;&#10;Description automatically generated">
            <a:extLst>
              <a:ext uri="{FF2B5EF4-FFF2-40B4-BE49-F238E27FC236}">
                <a16:creationId xmlns:a16="http://schemas.microsoft.com/office/drawing/2014/main" id="{AC0AA2F5-E7C2-0052-8894-FEA41C67F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179" y="6147447"/>
            <a:ext cx="1462804" cy="469895"/>
          </a:xfrm>
          <a:prstGeom prst="rect">
            <a:avLst/>
          </a:prstGeom>
        </p:spPr>
      </p:pic>
      <p:pic>
        <p:nvPicPr>
          <p:cNvPr id="5" name="Picture 4" descr="A black circle with white lines&#10;&#10;Description automatically generated">
            <a:extLst>
              <a:ext uri="{FF2B5EF4-FFF2-40B4-BE49-F238E27FC236}">
                <a16:creationId xmlns:a16="http://schemas.microsoft.com/office/drawing/2014/main" id="{715621B0-786E-4C72-4202-22663F8C2D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13433" y="5730945"/>
            <a:ext cx="2029336" cy="1949441"/>
          </a:xfrm>
          <a:prstGeom prst="rect">
            <a:avLst/>
          </a:prstGeom>
        </p:spPr>
      </p:pic>
      <p:pic>
        <p:nvPicPr>
          <p:cNvPr id="6" name="Picture 5" descr="A black background with yellow circles and circles&#10;&#10;Description automatically generated">
            <a:extLst>
              <a:ext uri="{FF2B5EF4-FFF2-40B4-BE49-F238E27FC236}">
                <a16:creationId xmlns:a16="http://schemas.microsoft.com/office/drawing/2014/main" id="{DBB8FC16-8A4A-353C-C40E-BCED5A3FC8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41713" y="5953072"/>
            <a:ext cx="1337044" cy="962540"/>
          </a:xfrm>
          <a:prstGeom prst="rect">
            <a:avLst/>
          </a:prstGeom>
        </p:spPr>
      </p:pic>
    </p:spTree>
    <p:extLst>
      <p:ext uri="{BB962C8B-B14F-4D97-AF65-F5344CB8AC3E}">
        <p14:creationId xmlns:p14="http://schemas.microsoft.com/office/powerpoint/2010/main" val="2548628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5 Custom Layout">
    <p:bg>
      <p:bgPr>
        <a:solidFill>
          <a:srgbClr val="1E22AA"/>
        </a:solidFill>
        <a:effectLst/>
      </p:bgPr>
    </p:bg>
    <p:spTree>
      <p:nvGrpSpPr>
        <p:cNvPr id="1" name=""/>
        <p:cNvGrpSpPr/>
        <p:nvPr/>
      </p:nvGrpSpPr>
      <p:grpSpPr>
        <a:xfrm>
          <a:off x="0" y="0"/>
          <a:ext cx="0" cy="0"/>
          <a:chOff x="0" y="0"/>
          <a:chExt cx="0" cy="0"/>
        </a:xfrm>
      </p:grpSpPr>
      <p:pic>
        <p:nvPicPr>
          <p:cNvPr id="5" name="Picture 4" descr="A close up of a colorful background&#10;&#10;Description automatically generated">
            <a:extLst>
              <a:ext uri="{FF2B5EF4-FFF2-40B4-BE49-F238E27FC236}">
                <a16:creationId xmlns:a16="http://schemas.microsoft.com/office/drawing/2014/main" id="{FDD3223D-313E-935E-47F8-DDC692F04A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267" y="-27973"/>
            <a:ext cx="13842534" cy="6885973"/>
          </a:xfrm>
          <a:prstGeom prst="rect">
            <a:avLst/>
          </a:prstGeom>
        </p:spPr>
      </p:pic>
      <p:pic>
        <p:nvPicPr>
          <p:cNvPr id="11" name="Picture 10" descr="A white text on a black background&#10;&#10;Description automatically generated">
            <a:extLst>
              <a:ext uri="{FF2B5EF4-FFF2-40B4-BE49-F238E27FC236}">
                <a16:creationId xmlns:a16="http://schemas.microsoft.com/office/drawing/2014/main" id="{0FECF4FF-70B0-F8A2-4772-3F35715118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14" y="6187105"/>
            <a:ext cx="1374987" cy="371957"/>
          </a:xfrm>
          <a:prstGeom prst="rect">
            <a:avLst/>
          </a:prstGeom>
        </p:spPr>
      </p:pic>
      <p:sp>
        <p:nvSpPr>
          <p:cNvPr id="9" name="Rectangle 8">
            <a:extLst>
              <a:ext uri="{FF2B5EF4-FFF2-40B4-BE49-F238E27FC236}">
                <a16:creationId xmlns:a16="http://schemas.microsoft.com/office/drawing/2014/main" id="{E63CCAAB-E760-772B-6AD6-6B4F274545D5}"/>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2" name="Title 1">
            <a:extLst>
              <a:ext uri="{FF2B5EF4-FFF2-40B4-BE49-F238E27FC236}">
                <a16:creationId xmlns:a16="http://schemas.microsoft.com/office/drawing/2014/main" id="{DD7DB743-ABEB-6F4E-B6FC-5241C063EE1E}"/>
              </a:ext>
            </a:extLst>
          </p:cNvPr>
          <p:cNvSpPr>
            <a:spLocks noGrp="1"/>
          </p:cNvSpPr>
          <p:nvPr>
            <p:ph type="title"/>
          </p:nvPr>
        </p:nvSpPr>
        <p:spPr>
          <a:xfrm>
            <a:off x="514110" y="2821731"/>
            <a:ext cx="10591800" cy="999994"/>
          </a:xfrm>
        </p:spPr>
        <p:txBody>
          <a:bodyPr/>
          <a:lstStyle>
            <a:lvl1pPr algn="ctr">
              <a:defRPr sz="44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p:txBody>
          <a:bodyPr/>
          <a:lstStyle>
            <a:lvl1pPr>
              <a:defRPr>
                <a:solidFill>
                  <a:schemeClr val="bg1"/>
                </a:solidFill>
              </a:defRPr>
            </a:lvl1pPr>
          </a:lstStyle>
          <a:p>
            <a:r>
              <a:rPr lang="en-US"/>
              <a:t>PRESENTATION TITLE (To customize: Insert &gt; Header Footer &gt; Edit Footer Text &gt; Apply to All)</a:t>
            </a:r>
          </a:p>
        </p:txBody>
      </p:sp>
      <p:pic>
        <p:nvPicPr>
          <p:cNvPr id="4" name="Picture 3" descr="A blue and black cross&#10;&#10;Description automatically generated">
            <a:extLst>
              <a:ext uri="{FF2B5EF4-FFF2-40B4-BE49-F238E27FC236}">
                <a16:creationId xmlns:a16="http://schemas.microsoft.com/office/drawing/2014/main" id="{70B26FBA-35D6-279D-B7DB-99666BFDB1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3517" y="88900"/>
            <a:ext cx="1827733" cy="1755775"/>
          </a:xfrm>
          <a:prstGeom prst="rect">
            <a:avLst/>
          </a:prstGeom>
        </p:spPr>
      </p:pic>
      <p:pic>
        <p:nvPicPr>
          <p:cNvPr id="12" name="Picture 11" descr="A blue circles and circles on a black background&#10;&#10;Description automatically generated">
            <a:extLst>
              <a:ext uri="{FF2B5EF4-FFF2-40B4-BE49-F238E27FC236}">
                <a16:creationId xmlns:a16="http://schemas.microsoft.com/office/drawing/2014/main" id="{E9E870AD-3C5E-86FB-9FEC-680233FA11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4900" y="523679"/>
            <a:ext cx="1005100" cy="723573"/>
          </a:xfrm>
          <a:prstGeom prst="rect">
            <a:avLst/>
          </a:prstGeom>
        </p:spPr>
      </p:pic>
    </p:spTree>
    <p:extLst>
      <p:ext uri="{BB962C8B-B14F-4D97-AF65-F5344CB8AC3E}">
        <p14:creationId xmlns:p14="http://schemas.microsoft.com/office/powerpoint/2010/main" val="3580545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5 Custom Layout">
    <p:bg>
      <p:bgPr>
        <a:solidFill>
          <a:srgbClr val="1E22AA"/>
        </a:solidFill>
        <a:effectLst/>
      </p:bgPr>
    </p:bg>
    <p:spTree>
      <p:nvGrpSpPr>
        <p:cNvPr id="1" name=""/>
        <p:cNvGrpSpPr/>
        <p:nvPr/>
      </p:nvGrpSpPr>
      <p:grpSpPr>
        <a:xfrm>
          <a:off x="0" y="0"/>
          <a:ext cx="0" cy="0"/>
          <a:chOff x="0" y="0"/>
          <a:chExt cx="0" cy="0"/>
        </a:xfrm>
      </p:grpSpPr>
      <p:pic>
        <p:nvPicPr>
          <p:cNvPr id="4" name="Picture 3" descr="A purple and blue gradient&#10;&#10;Description automatically generated">
            <a:extLst>
              <a:ext uri="{FF2B5EF4-FFF2-40B4-BE49-F238E27FC236}">
                <a16:creationId xmlns:a16="http://schemas.microsoft.com/office/drawing/2014/main" id="{0AC45744-7824-B63C-BF6D-74A64FA65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151" y="2882"/>
            <a:ext cx="13786301" cy="6858000"/>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DF1016A6-926F-BE4A-8165-A05454ECA4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179" y="6147447"/>
            <a:ext cx="1462804" cy="469895"/>
          </a:xfrm>
          <a:prstGeom prst="rect">
            <a:avLst/>
          </a:prstGeom>
        </p:spPr>
      </p:pic>
      <p:pic>
        <p:nvPicPr>
          <p:cNvPr id="19" name="Picture 18" descr="A white text on a black background&#10;&#10;Description automatically generated">
            <a:extLst>
              <a:ext uri="{FF2B5EF4-FFF2-40B4-BE49-F238E27FC236}">
                <a16:creationId xmlns:a16="http://schemas.microsoft.com/office/drawing/2014/main" id="{70E908FC-B6EE-9D34-30D3-22A0FAABCB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4514" y="6187105"/>
            <a:ext cx="1374987" cy="371957"/>
          </a:xfrm>
          <a:prstGeom prst="rect">
            <a:avLst/>
          </a:prstGeom>
        </p:spPr>
      </p:pic>
      <p:sp>
        <p:nvSpPr>
          <p:cNvPr id="9" name="Rectangle 8">
            <a:extLst>
              <a:ext uri="{FF2B5EF4-FFF2-40B4-BE49-F238E27FC236}">
                <a16:creationId xmlns:a16="http://schemas.microsoft.com/office/drawing/2014/main" id="{E63CCAAB-E760-772B-6AD6-6B4F274545D5}"/>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2" name="Title 1">
            <a:extLst>
              <a:ext uri="{FF2B5EF4-FFF2-40B4-BE49-F238E27FC236}">
                <a16:creationId xmlns:a16="http://schemas.microsoft.com/office/drawing/2014/main" id="{DD7DB743-ABEB-6F4E-B6FC-5241C063EE1E}"/>
              </a:ext>
            </a:extLst>
          </p:cNvPr>
          <p:cNvSpPr>
            <a:spLocks noGrp="1"/>
          </p:cNvSpPr>
          <p:nvPr>
            <p:ph type="title"/>
          </p:nvPr>
        </p:nvSpPr>
        <p:spPr>
          <a:xfrm>
            <a:off x="514110" y="2821731"/>
            <a:ext cx="10591800" cy="999994"/>
          </a:xfrm>
        </p:spPr>
        <p:txBody>
          <a:bodyPr/>
          <a:lstStyle>
            <a:lvl1pPr algn="ctr">
              <a:defRPr sz="44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p:txBody>
          <a:bodyPr/>
          <a:lstStyle>
            <a:lvl1pPr>
              <a:defRPr>
                <a:solidFill>
                  <a:schemeClr val="bg1"/>
                </a:solidFill>
              </a:defRPr>
            </a:lvl1pPr>
          </a:lstStyle>
          <a:p>
            <a:r>
              <a:rPr lang="en-US"/>
              <a:t>PRESENTATION TITLE (To customize: Insert &gt; Header Footer &gt; Edit Footer Text &gt; Apply to All)</a:t>
            </a:r>
          </a:p>
        </p:txBody>
      </p:sp>
      <p:pic>
        <p:nvPicPr>
          <p:cNvPr id="5" name="Picture 4" descr="A black circle with white lines&#10;&#10;Description automatically generated">
            <a:extLst>
              <a:ext uri="{FF2B5EF4-FFF2-40B4-BE49-F238E27FC236}">
                <a16:creationId xmlns:a16="http://schemas.microsoft.com/office/drawing/2014/main" id="{D410FF1D-3705-23A3-C7C3-D820182669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13433" y="5730945"/>
            <a:ext cx="2029336" cy="1949441"/>
          </a:xfrm>
          <a:prstGeom prst="rect">
            <a:avLst/>
          </a:prstGeom>
        </p:spPr>
      </p:pic>
      <p:pic>
        <p:nvPicPr>
          <p:cNvPr id="7" name="Picture 6" descr="A black background with yellow circles and circles&#10;&#10;Description automatically generated">
            <a:extLst>
              <a:ext uri="{FF2B5EF4-FFF2-40B4-BE49-F238E27FC236}">
                <a16:creationId xmlns:a16="http://schemas.microsoft.com/office/drawing/2014/main" id="{102D63E2-9AD6-EDAF-1D95-5B7FE8C992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641713" y="5953072"/>
            <a:ext cx="1337044" cy="962540"/>
          </a:xfrm>
          <a:prstGeom prst="rect">
            <a:avLst/>
          </a:prstGeom>
        </p:spPr>
      </p:pic>
    </p:spTree>
    <p:extLst>
      <p:ext uri="{BB962C8B-B14F-4D97-AF65-F5344CB8AC3E}">
        <p14:creationId xmlns:p14="http://schemas.microsoft.com/office/powerpoint/2010/main" val="784285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5 Custom Layout">
    <p:bg>
      <p:bgPr>
        <a:solidFill>
          <a:srgbClr val="1E22AA"/>
        </a:solidFill>
        <a:effectLst/>
      </p:bgPr>
    </p:bg>
    <p:spTree>
      <p:nvGrpSpPr>
        <p:cNvPr id="1" name=""/>
        <p:cNvGrpSpPr/>
        <p:nvPr/>
      </p:nvGrpSpPr>
      <p:grpSpPr>
        <a:xfrm>
          <a:off x="0" y="0"/>
          <a:ext cx="0" cy="0"/>
          <a:chOff x="0" y="0"/>
          <a:chExt cx="0" cy="0"/>
        </a:xfrm>
      </p:grpSpPr>
      <p:pic>
        <p:nvPicPr>
          <p:cNvPr id="7" name="Picture 6" descr="A close up of a yellow background&#10;&#10;Description automatically generated">
            <a:extLst>
              <a:ext uri="{FF2B5EF4-FFF2-40B4-BE49-F238E27FC236}">
                <a16:creationId xmlns:a16="http://schemas.microsoft.com/office/drawing/2014/main" id="{6ED795F0-F3A6-9727-8F10-BD2AB73A9A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white text on a black background&#10;&#10;Description automatically generated">
            <a:extLst>
              <a:ext uri="{FF2B5EF4-FFF2-40B4-BE49-F238E27FC236}">
                <a16:creationId xmlns:a16="http://schemas.microsoft.com/office/drawing/2014/main" id="{70E908FC-B6EE-9D34-30D3-22A0FAABCB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14" y="6187105"/>
            <a:ext cx="1374987" cy="371957"/>
          </a:xfrm>
          <a:prstGeom prst="rect">
            <a:avLst/>
          </a:prstGeom>
        </p:spPr>
      </p:pic>
      <p:sp>
        <p:nvSpPr>
          <p:cNvPr id="9" name="Rectangle 8">
            <a:extLst>
              <a:ext uri="{FF2B5EF4-FFF2-40B4-BE49-F238E27FC236}">
                <a16:creationId xmlns:a16="http://schemas.microsoft.com/office/drawing/2014/main" id="{E63CCAAB-E760-772B-6AD6-6B4F274545D5}"/>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p:txBody>
          <a:bodyPr/>
          <a:lstStyle>
            <a:lvl1pPr>
              <a:defRPr>
                <a:solidFill>
                  <a:schemeClr val="bg1"/>
                </a:solidFill>
              </a:defRPr>
            </a:lvl1pPr>
          </a:lstStyle>
          <a:p>
            <a:r>
              <a:rPr lang="en-US"/>
              <a:t>PRESENTATION TITLE (To customize: Insert &gt; Header Footer &gt; Edit Footer Text &gt; Apply to All)</a:t>
            </a:r>
          </a:p>
        </p:txBody>
      </p:sp>
      <p:sp>
        <p:nvSpPr>
          <p:cNvPr id="8" name="Title 1">
            <a:extLst>
              <a:ext uri="{FF2B5EF4-FFF2-40B4-BE49-F238E27FC236}">
                <a16:creationId xmlns:a16="http://schemas.microsoft.com/office/drawing/2014/main" id="{31CAB4DE-A24A-F0FD-0289-93B9F5E5CD3C}"/>
              </a:ext>
            </a:extLst>
          </p:cNvPr>
          <p:cNvSpPr>
            <a:spLocks noGrp="1"/>
          </p:cNvSpPr>
          <p:nvPr>
            <p:ph type="title"/>
          </p:nvPr>
        </p:nvSpPr>
        <p:spPr>
          <a:xfrm>
            <a:off x="514110" y="2821731"/>
            <a:ext cx="10591800" cy="999994"/>
          </a:xfrm>
        </p:spPr>
        <p:txBody>
          <a:bodyPr/>
          <a:lstStyle>
            <a:lvl1pPr algn="ctr">
              <a:defRPr sz="4400">
                <a:solidFill>
                  <a:schemeClr val="bg1"/>
                </a:solidFill>
              </a:defRPr>
            </a:lvl1pPr>
          </a:lstStyle>
          <a:p>
            <a:r>
              <a:rPr lang="en-US" dirty="0"/>
              <a:t>Click to edit Master title style</a:t>
            </a:r>
          </a:p>
        </p:txBody>
      </p:sp>
      <p:pic>
        <p:nvPicPr>
          <p:cNvPr id="11" name="Picture 10" descr="A blue dots in a circle&#10;&#10;Description automatically generated">
            <a:extLst>
              <a:ext uri="{FF2B5EF4-FFF2-40B4-BE49-F238E27FC236}">
                <a16:creationId xmlns:a16="http://schemas.microsoft.com/office/drawing/2014/main" id="{D8BB6C1A-0DD8-693F-7DD2-B787E0D324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913046" y="5508296"/>
            <a:ext cx="2149804" cy="2149804"/>
          </a:xfrm>
          <a:prstGeom prst="rect">
            <a:avLst/>
          </a:prstGeom>
        </p:spPr>
      </p:pic>
      <p:pic>
        <p:nvPicPr>
          <p:cNvPr id="12" name="Picture 11" descr="A blue circles and circles on a black background&#10;&#10;Description automatically generated">
            <a:extLst>
              <a:ext uri="{FF2B5EF4-FFF2-40B4-BE49-F238E27FC236}">
                <a16:creationId xmlns:a16="http://schemas.microsoft.com/office/drawing/2014/main" id="{A109599A-35AD-35CD-C180-FBE6E5CA7F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734779" y="5807698"/>
            <a:ext cx="1272886" cy="916353"/>
          </a:xfrm>
          <a:prstGeom prst="rect">
            <a:avLst/>
          </a:prstGeom>
        </p:spPr>
      </p:pic>
    </p:spTree>
    <p:extLst>
      <p:ext uri="{BB962C8B-B14F-4D97-AF65-F5344CB8AC3E}">
        <p14:creationId xmlns:p14="http://schemas.microsoft.com/office/powerpoint/2010/main" val="1322716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7" name="Picture 6" descr="A close up of a colorful background&#10;&#10;Description automatically generated">
            <a:extLst>
              <a:ext uri="{FF2B5EF4-FFF2-40B4-BE49-F238E27FC236}">
                <a16:creationId xmlns:a16="http://schemas.microsoft.com/office/drawing/2014/main" id="{73272EC0-07D3-F4A6-87DC-4C5DABC115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267" y="-27973"/>
            <a:ext cx="13842534" cy="6885973"/>
          </a:xfrm>
          <a:prstGeom prst="rect">
            <a:avLst/>
          </a:prstGeom>
        </p:spPr>
      </p:pic>
      <p:sp>
        <p:nvSpPr>
          <p:cNvPr id="22" name="Rectangle 21">
            <a:extLst>
              <a:ext uri="{FF2B5EF4-FFF2-40B4-BE49-F238E27FC236}">
                <a16:creationId xmlns:a16="http://schemas.microsoft.com/office/drawing/2014/main" id="{AE5DD1C4-DFB4-34AC-64ED-EFDCF4DD1F6C}"/>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Picture Placeholder 7"/>
          <p:cNvSpPr>
            <a:spLocks noGrp="1"/>
          </p:cNvSpPr>
          <p:nvPr>
            <p:ph type="pic" sz="quarter" idx="12"/>
          </p:nvPr>
        </p:nvSpPr>
        <p:spPr>
          <a:xfrm>
            <a:off x="495300" y="1447800"/>
            <a:ext cx="3429264" cy="34292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4132316" y="1456553"/>
            <a:ext cx="3431248" cy="3431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4351344" y="2757023"/>
            <a:ext cx="3006236" cy="807037"/>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5604065" y="3564060"/>
            <a:ext cx="475653" cy="1015663"/>
          </a:xfrm>
          <a:prstGeom prst="rect">
            <a:avLst/>
          </a:prstGeom>
          <a:noFill/>
        </p:spPr>
        <p:txBody>
          <a:bodyPr wrap="square" rtlCol="0">
            <a:spAutoFit/>
          </a:bodyPr>
          <a:lstStyle/>
          <a:p>
            <a:pPr algn="ctr"/>
            <a:r>
              <a:rPr lang="en-US" sz="6000" b="0" i="1" dirty="0">
                <a:solidFill>
                  <a:schemeClr val="accent2"/>
                </a:solidFill>
                <a:latin typeface="Prometo Medium" panose="020B0704030203060203" pitchFamily="34" charset="0"/>
              </a:rPr>
              <a:t>“</a:t>
            </a:r>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7743944" y="1445552"/>
            <a:ext cx="3504421" cy="343124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2" name="Footer Placeholder 1">
            <a:extLst>
              <a:ext uri="{FF2B5EF4-FFF2-40B4-BE49-F238E27FC236}">
                <a16:creationId xmlns:a16="http://schemas.microsoft.com/office/drawing/2014/main" id="{4F1C1BA9-EB81-2B40-9E94-5DDE43D2A1B6}"/>
              </a:ext>
            </a:extLst>
          </p:cNvPr>
          <p:cNvSpPr>
            <a:spLocks noGrp="1"/>
          </p:cNvSpPr>
          <p:nvPr>
            <p:ph type="ftr" sz="quarter" idx="17"/>
          </p:nvPr>
        </p:nvSpPr>
        <p:spPr/>
        <p:txBody>
          <a:bodyPr/>
          <a:lstStyle>
            <a:lvl1pPr>
              <a:defRPr>
                <a:solidFill>
                  <a:schemeClr val="bg1"/>
                </a:solidFill>
              </a:defRPr>
            </a:lvl1pPr>
          </a:lstStyle>
          <a:p>
            <a:r>
              <a:rPr lang="en-US"/>
              <a:t>PRESENTATION TITLE (To customize: Insert &gt; Header Footer &gt; Edit Footer Text &gt; Apply to All)</a:t>
            </a:r>
          </a:p>
        </p:txBody>
      </p:sp>
      <p:pic>
        <p:nvPicPr>
          <p:cNvPr id="25" name="Picture 24" descr="A white text on a black background&#10;&#10;Description automatically generated">
            <a:extLst>
              <a:ext uri="{FF2B5EF4-FFF2-40B4-BE49-F238E27FC236}">
                <a16:creationId xmlns:a16="http://schemas.microsoft.com/office/drawing/2014/main" id="{7F225261-D25D-E1BD-BE39-81AF836BB4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14" y="6187105"/>
            <a:ext cx="1374987" cy="371957"/>
          </a:xfrm>
          <a:prstGeom prst="rect">
            <a:avLst/>
          </a:prstGeom>
        </p:spPr>
      </p:pic>
      <p:pic>
        <p:nvPicPr>
          <p:cNvPr id="3" name="Picture 2" descr="A blue and black cross&#10;&#10;Description automatically generated">
            <a:extLst>
              <a:ext uri="{FF2B5EF4-FFF2-40B4-BE49-F238E27FC236}">
                <a16:creationId xmlns:a16="http://schemas.microsoft.com/office/drawing/2014/main" id="{823CA5F1-1FB6-7DD8-26AA-D0FCE6D299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3517" y="88900"/>
            <a:ext cx="1827733" cy="1755775"/>
          </a:xfrm>
          <a:prstGeom prst="rect">
            <a:avLst/>
          </a:prstGeom>
        </p:spPr>
      </p:pic>
      <p:pic>
        <p:nvPicPr>
          <p:cNvPr id="26" name="Picture 25" descr="A blue circles and circles on a black background&#10;&#10;Description automatically generated">
            <a:extLst>
              <a:ext uri="{FF2B5EF4-FFF2-40B4-BE49-F238E27FC236}">
                <a16:creationId xmlns:a16="http://schemas.microsoft.com/office/drawing/2014/main" id="{C4FA2FAA-E5C0-29F0-1682-83A8C5ADB9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4900" y="523679"/>
            <a:ext cx="1005100" cy="723573"/>
          </a:xfrm>
          <a:prstGeom prst="rect">
            <a:avLst/>
          </a:prstGeom>
        </p:spPr>
      </p:pic>
    </p:spTree>
    <p:extLst>
      <p:ext uri="{BB962C8B-B14F-4D97-AF65-F5344CB8AC3E}">
        <p14:creationId xmlns:p14="http://schemas.microsoft.com/office/powerpoint/2010/main" val="1909083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pic>
        <p:nvPicPr>
          <p:cNvPr id="8" name="Picture 7" descr="A purple and blue gradient&#10;&#10;Description automatically generated">
            <a:extLst>
              <a:ext uri="{FF2B5EF4-FFF2-40B4-BE49-F238E27FC236}">
                <a16:creationId xmlns:a16="http://schemas.microsoft.com/office/drawing/2014/main" id="{13DF4316-8CEB-FF7D-5FBD-D6019072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7151" y="2882"/>
            <a:ext cx="13786301" cy="6858000"/>
          </a:xfrm>
          <a:prstGeom prst="rect">
            <a:avLst/>
          </a:prstGeom>
        </p:spPr>
      </p:pic>
      <p:sp>
        <p:nvSpPr>
          <p:cNvPr id="5" name="Picture Placeholder 7"/>
          <p:cNvSpPr>
            <a:spLocks noGrp="1"/>
          </p:cNvSpPr>
          <p:nvPr>
            <p:ph type="pic" sz="quarter" idx="12"/>
          </p:nvPr>
        </p:nvSpPr>
        <p:spPr>
          <a:xfrm>
            <a:off x="2017684" y="-846809"/>
            <a:ext cx="8255883" cy="8255883"/>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2558452" y="2389412"/>
            <a:ext cx="4187371" cy="1783443"/>
          </a:xfrm>
        </p:spPr>
        <p:txBody>
          <a:bodyPr/>
          <a:lstStyle>
            <a:lvl1pPr>
              <a:lnSpc>
                <a:spcPct val="100000"/>
              </a:lnSpc>
              <a:defRPr sz="3600">
                <a:solidFill>
                  <a:srgbClr val="FFFFFF"/>
                </a:solidFill>
                <a:latin typeface="Prometo Medium" panose="020B0704030203060203" pitchFamily="34" charset="0"/>
              </a:defRPr>
            </a:lvl1pPr>
          </a:lstStyle>
          <a:p>
            <a:r>
              <a:rPr lang="en-US" dirty="0"/>
              <a:t>Click to edit Master title style</a:t>
            </a: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1" name="Picture 10" descr="A white text on a black background&#10;&#10;Description automatically generated">
            <a:extLst>
              <a:ext uri="{FF2B5EF4-FFF2-40B4-BE49-F238E27FC236}">
                <a16:creationId xmlns:a16="http://schemas.microsoft.com/office/drawing/2014/main" id="{69AAC7ED-D1D8-22D4-972D-43A19DA88B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179" y="6147447"/>
            <a:ext cx="1462804" cy="469895"/>
          </a:xfrm>
          <a:prstGeom prst="rect">
            <a:avLst/>
          </a:prstGeom>
        </p:spPr>
      </p:pic>
      <p:sp>
        <p:nvSpPr>
          <p:cNvPr id="13" name="Rectangle 12">
            <a:extLst>
              <a:ext uri="{FF2B5EF4-FFF2-40B4-BE49-F238E27FC236}">
                <a16:creationId xmlns:a16="http://schemas.microsoft.com/office/drawing/2014/main" id="{A7760CBC-F232-8892-FC24-98AA735765FD}"/>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Footer Placeholder 1">
            <a:extLst>
              <a:ext uri="{FF2B5EF4-FFF2-40B4-BE49-F238E27FC236}">
                <a16:creationId xmlns:a16="http://schemas.microsoft.com/office/drawing/2014/main" id="{503D1906-C08F-3344-8E9A-D0DA1AD254ED}"/>
              </a:ext>
            </a:extLst>
          </p:cNvPr>
          <p:cNvSpPr>
            <a:spLocks noGrp="1"/>
          </p:cNvSpPr>
          <p:nvPr>
            <p:ph type="ftr" sz="quarter" idx="13"/>
          </p:nvPr>
        </p:nvSpPr>
        <p:spPr/>
        <p:txBody>
          <a:bodyPr/>
          <a:lstStyle>
            <a:lvl1pPr>
              <a:defRPr>
                <a:solidFill>
                  <a:schemeClr val="bg1"/>
                </a:solidFill>
              </a:defRPr>
            </a:lvl1pPr>
          </a:lstStyle>
          <a:p>
            <a:r>
              <a:rPr lang="en-US"/>
              <a:t>PRESENTATION TITLE (To customize: Insert &gt; Header Footer &gt; Edit Footer Text &gt; Apply to All)</a:t>
            </a:r>
          </a:p>
        </p:txBody>
      </p:sp>
      <p:pic>
        <p:nvPicPr>
          <p:cNvPr id="9" name="Picture 8" descr="A black circle with white lines&#10;&#10;Description automatically generated">
            <a:extLst>
              <a:ext uri="{FF2B5EF4-FFF2-40B4-BE49-F238E27FC236}">
                <a16:creationId xmlns:a16="http://schemas.microsoft.com/office/drawing/2014/main" id="{B0D974DC-E1A3-2BD7-201D-05FCE03542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83157" y="568334"/>
            <a:ext cx="2029336" cy="1949441"/>
          </a:xfrm>
          <a:prstGeom prst="rect">
            <a:avLst/>
          </a:prstGeom>
        </p:spPr>
      </p:pic>
      <p:pic>
        <p:nvPicPr>
          <p:cNvPr id="6" name="Picture 5" descr="A black background with yellow circles and circles&#10;&#10;Description automatically generated">
            <a:extLst>
              <a:ext uri="{FF2B5EF4-FFF2-40B4-BE49-F238E27FC236}">
                <a16:creationId xmlns:a16="http://schemas.microsoft.com/office/drawing/2014/main" id="{03FBF9CA-D126-9EA4-DCF7-9C213C743D7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79552" y="783530"/>
            <a:ext cx="1337044" cy="962540"/>
          </a:xfrm>
          <a:prstGeom prst="rect">
            <a:avLst/>
          </a:prstGeom>
        </p:spPr>
      </p:pic>
    </p:spTree>
    <p:extLst>
      <p:ext uri="{BB962C8B-B14F-4D97-AF65-F5344CB8AC3E}">
        <p14:creationId xmlns:p14="http://schemas.microsoft.com/office/powerpoint/2010/main" val="398092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1E22AA"/>
        </a:solidFill>
        <a:effectLst/>
      </p:bgPr>
    </p:bg>
    <p:spTree>
      <p:nvGrpSpPr>
        <p:cNvPr id="1" name=""/>
        <p:cNvGrpSpPr/>
        <p:nvPr/>
      </p:nvGrpSpPr>
      <p:grpSpPr>
        <a:xfrm>
          <a:off x="0" y="0"/>
          <a:ext cx="0" cy="0"/>
          <a:chOff x="0" y="0"/>
          <a:chExt cx="0" cy="0"/>
        </a:xfrm>
      </p:grpSpPr>
      <p:pic>
        <p:nvPicPr>
          <p:cNvPr id="5" name="Picture 4" descr="A close up of a yellow background&#10;&#10;Description automatically generated">
            <a:extLst>
              <a:ext uri="{FF2B5EF4-FFF2-40B4-BE49-F238E27FC236}">
                <a16:creationId xmlns:a16="http://schemas.microsoft.com/office/drawing/2014/main" id="{48E527E4-D440-0126-72A8-266DDEDC5B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pic>
        <p:nvPicPr>
          <p:cNvPr id="9" name="Picture 8" descr="A group of circles on a black background&#10;&#10;Description automatically generated">
            <a:extLst>
              <a:ext uri="{FF2B5EF4-FFF2-40B4-BE49-F238E27FC236}">
                <a16:creationId xmlns:a16="http://schemas.microsoft.com/office/drawing/2014/main" id="{B9C5E2D0-4D7E-0B8B-8E2D-63C1D510E4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500562" y="918844"/>
            <a:ext cx="5339006" cy="6864436"/>
          </a:xfrm>
          <a:prstGeom prst="rect">
            <a:avLst/>
          </a:prstGeom>
        </p:spPr>
      </p:pic>
      <p:pic>
        <p:nvPicPr>
          <p:cNvPr id="13" name="Picture 12" descr="A yellow and black circle with lines&#10;&#10;Description automatically generated">
            <a:extLst>
              <a:ext uri="{FF2B5EF4-FFF2-40B4-BE49-F238E27FC236}">
                <a16:creationId xmlns:a16="http://schemas.microsoft.com/office/drawing/2014/main" id="{4DC48E05-323D-FAC4-673C-BB4EF966B5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11669" y="2654300"/>
            <a:ext cx="3464485" cy="3328088"/>
          </a:xfrm>
          <a:prstGeom prst="rect">
            <a:avLst/>
          </a:prstGeom>
        </p:spPr>
      </p:pic>
      <p:pic>
        <p:nvPicPr>
          <p:cNvPr id="12" name="Picture 11" descr="A white lines on a black background&#10;&#10;Description automatically generated">
            <a:extLst>
              <a:ext uri="{FF2B5EF4-FFF2-40B4-BE49-F238E27FC236}">
                <a16:creationId xmlns:a16="http://schemas.microsoft.com/office/drawing/2014/main" id="{D274C76C-F366-5AC6-4F06-056212BF5F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72458" y="1371599"/>
            <a:ext cx="2652964" cy="2057401"/>
          </a:xfrm>
          <a:prstGeom prst="rect">
            <a:avLst/>
          </a:prstGeom>
        </p:spPr>
      </p:pic>
      <p:pic>
        <p:nvPicPr>
          <p:cNvPr id="20" name="Picture 19" descr="A person smiling with a tablet&#10;&#10;Description automatically generated">
            <a:extLst>
              <a:ext uri="{FF2B5EF4-FFF2-40B4-BE49-F238E27FC236}">
                <a16:creationId xmlns:a16="http://schemas.microsoft.com/office/drawing/2014/main" id="{7FCB76DB-628F-A0E6-BCF5-2273D9C7141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62113" y="505831"/>
            <a:ext cx="5612139" cy="8409147"/>
          </a:xfrm>
          <a:prstGeom prst="rect">
            <a:avLst/>
          </a:prstGeom>
        </p:spPr>
      </p:pic>
      <p:pic>
        <p:nvPicPr>
          <p:cNvPr id="21" name="Picture 20" descr="A black background with white text&#10;&#10;Description automatically generated">
            <a:extLst>
              <a:ext uri="{FF2B5EF4-FFF2-40B4-BE49-F238E27FC236}">
                <a16:creationId xmlns:a16="http://schemas.microsoft.com/office/drawing/2014/main" id="{C0FFB935-1E49-E8EB-EE80-3A8C7B3FDEF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30929" y="5409624"/>
            <a:ext cx="3788142" cy="980554"/>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3DAB6ABC-0D77-3BB1-6911-68BA2D55A6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85731" y="324497"/>
            <a:ext cx="2564388" cy="693710"/>
          </a:xfrm>
          <a:prstGeom prst="rect">
            <a:avLst/>
          </a:prstGeom>
        </p:spPr>
      </p:pic>
    </p:spTree>
    <p:extLst>
      <p:ext uri="{BB962C8B-B14F-4D97-AF65-F5344CB8AC3E}">
        <p14:creationId xmlns:p14="http://schemas.microsoft.com/office/powerpoint/2010/main" val="401274027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pic>
        <p:nvPicPr>
          <p:cNvPr id="3" name="Picture 2" descr="A blue background with white lines&#10;&#10;Description automatically generated">
            <a:extLst>
              <a:ext uri="{FF2B5EF4-FFF2-40B4-BE49-F238E27FC236}">
                <a16:creationId xmlns:a16="http://schemas.microsoft.com/office/drawing/2014/main" id="{28FF8910-D8A1-4FA0-7D91-32FA47F063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076" y="12700"/>
            <a:ext cx="13811831" cy="6870700"/>
          </a:xfrm>
          <a:prstGeom prst="rect">
            <a:avLst/>
          </a:prstGeom>
        </p:spPr>
      </p:pic>
      <p:sp>
        <p:nvSpPr>
          <p:cNvPr id="6" name="Picture Placeholder 7"/>
          <p:cNvSpPr>
            <a:spLocks noGrp="1"/>
          </p:cNvSpPr>
          <p:nvPr>
            <p:ph type="pic" sz="quarter" idx="12"/>
          </p:nvPr>
        </p:nvSpPr>
        <p:spPr>
          <a:xfrm>
            <a:off x="3863437" y="-16832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505632" y="2142277"/>
            <a:ext cx="3071367" cy="1783443"/>
          </a:xfrm>
        </p:spPr>
        <p:txBody>
          <a:bodyPr/>
          <a:lstStyle>
            <a:lvl1pPr>
              <a:lnSpc>
                <a:spcPct val="100000"/>
              </a:lnSpc>
              <a:defRPr sz="3600">
                <a:solidFill>
                  <a:srgbClr val="FFFFFF"/>
                </a:solidFill>
                <a:latin typeface="Prometo Medium" panose="020B0704030203060203" pitchFamily="34" charset="0"/>
              </a:defRPr>
            </a:lvl1pPr>
          </a:lstStyle>
          <a:p>
            <a:r>
              <a:rPr lang="en-US" dirty="0"/>
              <a:t>Click To Edit Master Title Style</a:t>
            </a: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5" name="Rectangle 14">
            <a:extLst>
              <a:ext uri="{FF2B5EF4-FFF2-40B4-BE49-F238E27FC236}">
                <a16:creationId xmlns:a16="http://schemas.microsoft.com/office/drawing/2014/main" id="{C72D31E8-B1EE-B9F5-50C9-E7321592C6F3}"/>
              </a:ext>
            </a:extLst>
          </p:cNvPr>
          <p:cNvSpPr/>
          <p:nvPr userDrawn="1"/>
        </p:nvSpPr>
        <p:spPr>
          <a:xfrm>
            <a:off x="0" y="1270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Footer Placeholder 1">
            <a:extLst>
              <a:ext uri="{FF2B5EF4-FFF2-40B4-BE49-F238E27FC236}">
                <a16:creationId xmlns:a16="http://schemas.microsoft.com/office/drawing/2014/main" id="{A0BE134F-2CF3-F64C-AB00-008C9BB3A23E}"/>
              </a:ext>
            </a:extLst>
          </p:cNvPr>
          <p:cNvSpPr>
            <a:spLocks noGrp="1"/>
          </p:cNvSpPr>
          <p:nvPr>
            <p:ph type="ftr" sz="quarter" idx="13"/>
          </p:nvPr>
        </p:nvSpPr>
        <p:spPr/>
        <p:txBody>
          <a:bodyPr/>
          <a:lstStyle>
            <a:lvl1pPr>
              <a:defRPr>
                <a:solidFill>
                  <a:schemeClr val="bg1"/>
                </a:solidFill>
              </a:defRPr>
            </a:lvl1pPr>
          </a:lstStyle>
          <a:p>
            <a:r>
              <a:rPr lang="en-US" dirty="0"/>
              <a:t>PRESENTATION TITLE (To customize: Insert &gt; Header Footer &gt; Edit Footer Text &gt; Apply to All)</a:t>
            </a:r>
          </a:p>
        </p:txBody>
      </p:sp>
      <p:pic>
        <p:nvPicPr>
          <p:cNvPr id="16" name="Picture 15" descr="A white text on a black background&#10;&#10;Description automatically generated">
            <a:extLst>
              <a:ext uri="{FF2B5EF4-FFF2-40B4-BE49-F238E27FC236}">
                <a16:creationId xmlns:a16="http://schemas.microsoft.com/office/drawing/2014/main" id="{F989E5C4-BB9E-870F-2DB9-39D3A8E215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14" y="6187105"/>
            <a:ext cx="1374987" cy="371957"/>
          </a:xfrm>
          <a:prstGeom prst="rect">
            <a:avLst/>
          </a:prstGeom>
        </p:spPr>
      </p:pic>
    </p:spTree>
    <p:extLst>
      <p:ext uri="{BB962C8B-B14F-4D97-AF65-F5344CB8AC3E}">
        <p14:creationId xmlns:p14="http://schemas.microsoft.com/office/powerpoint/2010/main" val="638030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3" name="Picture 12" descr="A close up of a yellow background&#10;&#10;Description automatically generated">
            <a:extLst>
              <a:ext uri="{FF2B5EF4-FFF2-40B4-BE49-F238E27FC236}">
                <a16:creationId xmlns:a16="http://schemas.microsoft.com/office/drawing/2014/main" id="{535162A4-11CC-456E-9F1B-058CDA323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F5E44A74-7D9A-625E-E3A0-9BD8E71C971B}"/>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p:cNvSpPr>
            <a:spLocks noGrp="1"/>
          </p:cNvSpPr>
          <p:nvPr>
            <p:ph type="pic" sz="quarter" idx="12"/>
          </p:nvPr>
        </p:nvSpPr>
        <p:spPr>
          <a:xfrm>
            <a:off x="2410111" y="1790700"/>
            <a:ext cx="9781889" cy="50673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535128" y="2057400"/>
            <a:ext cx="4187371" cy="1783443"/>
          </a:xfrm>
        </p:spPr>
        <p:txBody>
          <a:bodyPr/>
          <a:lstStyle>
            <a:lvl1pPr>
              <a:lnSpc>
                <a:spcPct val="100000"/>
              </a:lnSpc>
              <a:defRPr sz="3600">
                <a:solidFill>
                  <a:schemeClr val="bg1"/>
                </a:solidFill>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Footer Placeholder 3">
            <a:extLst>
              <a:ext uri="{FF2B5EF4-FFF2-40B4-BE49-F238E27FC236}">
                <a16:creationId xmlns:a16="http://schemas.microsoft.com/office/drawing/2014/main" id="{EFAE155F-7E34-DD49-8B26-19F0621382C9}"/>
              </a:ext>
            </a:extLst>
          </p:cNvPr>
          <p:cNvSpPr>
            <a:spLocks noGrp="1"/>
          </p:cNvSpPr>
          <p:nvPr>
            <p:ph type="ftr" sz="quarter" idx="13"/>
          </p:nvPr>
        </p:nvSpPr>
        <p:spPr/>
        <p:txBody>
          <a:bodyPr/>
          <a:lstStyle>
            <a:lvl1pPr>
              <a:defRPr>
                <a:solidFill>
                  <a:schemeClr val="bg1"/>
                </a:solidFill>
              </a:defRPr>
            </a:lvl1pPr>
          </a:lstStyle>
          <a:p>
            <a:r>
              <a:rPr lang="en-US" dirty="0"/>
              <a:t>PRESENTATION TITLE (To customize: Insert &gt; Header Footer &gt; Edit Footer Text &gt; Apply to All)</a:t>
            </a:r>
          </a:p>
        </p:txBody>
      </p:sp>
      <p:pic>
        <p:nvPicPr>
          <p:cNvPr id="16" name="Picture 15" descr="A white text on a black background&#10;&#10;Description automatically generated">
            <a:extLst>
              <a:ext uri="{FF2B5EF4-FFF2-40B4-BE49-F238E27FC236}">
                <a16:creationId xmlns:a16="http://schemas.microsoft.com/office/drawing/2014/main" id="{D602C532-37DD-2FEA-4349-28A7576C7A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514" y="6187105"/>
            <a:ext cx="1374987" cy="371957"/>
          </a:xfrm>
          <a:prstGeom prst="rect">
            <a:avLst/>
          </a:prstGeom>
        </p:spPr>
      </p:pic>
    </p:spTree>
    <p:extLst>
      <p:ext uri="{BB962C8B-B14F-4D97-AF65-F5344CB8AC3E}">
        <p14:creationId xmlns:p14="http://schemas.microsoft.com/office/powerpoint/2010/main" val="2483894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B0414E-C7F3-B205-181D-458FF372E4AB}"/>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Picture Placeholder 4"/>
          <p:cNvSpPr>
            <a:spLocks noGrp="1"/>
          </p:cNvSpPr>
          <p:nvPr>
            <p:ph type="pic" sz="quarter" idx="14"/>
          </p:nvPr>
        </p:nvSpPr>
        <p:spPr>
          <a:xfrm>
            <a:off x="0" y="427038"/>
            <a:ext cx="12192000" cy="6430962"/>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2" name="Footer Placeholder 1">
            <a:extLst>
              <a:ext uri="{FF2B5EF4-FFF2-40B4-BE49-F238E27FC236}">
                <a16:creationId xmlns:a16="http://schemas.microsoft.com/office/drawing/2014/main" id="{4727BEA9-BFCA-7D4C-911D-F8C6A7B517C5}"/>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pic>
        <p:nvPicPr>
          <p:cNvPr id="9" name="Picture 8" descr="A yellow and black circle with lines&#10;&#10;Description automatically generated">
            <a:extLst>
              <a:ext uri="{FF2B5EF4-FFF2-40B4-BE49-F238E27FC236}">
                <a16:creationId xmlns:a16="http://schemas.microsoft.com/office/drawing/2014/main" id="{29B9EB0D-807A-C583-ABBB-E1AB938941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7787" y="551390"/>
            <a:ext cx="2399194" cy="2399194"/>
          </a:xfrm>
          <a:prstGeom prst="rect">
            <a:avLst/>
          </a:prstGeom>
        </p:spPr>
      </p:pic>
      <p:pic>
        <p:nvPicPr>
          <p:cNvPr id="10" name="Picture 9" descr="A blue circles and circles on a black background&#10;&#10;Description automatically generated">
            <a:extLst>
              <a:ext uri="{FF2B5EF4-FFF2-40B4-BE49-F238E27FC236}">
                <a16:creationId xmlns:a16="http://schemas.microsoft.com/office/drawing/2014/main" id="{C85F18D2-B968-144D-0171-2B3720889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7114" y="638112"/>
            <a:ext cx="1272886" cy="916353"/>
          </a:xfrm>
          <a:prstGeom prst="rect">
            <a:avLst/>
          </a:prstGeom>
        </p:spPr>
      </p:pic>
    </p:spTree>
    <p:extLst>
      <p:ext uri="{BB962C8B-B14F-4D97-AF65-F5344CB8AC3E}">
        <p14:creationId xmlns:p14="http://schemas.microsoft.com/office/powerpoint/2010/main" val="135979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Picture Placeholder 4"/>
          <p:cNvSpPr>
            <a:spLocks noGrp="1"/>
          </p:cNvSpPr>
          <p:nvPr>
            <p:ph type="pic" sz="quarter" idx="15"/>
          </p:nvPr>
        </p:nvSpPr>
        <p:spPr>
          <a:xfrm>
            <a:off x="6057207" y="436688"/>
            <a:ext cx="6134793" cy="640164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436688"/>
            <a:ext cx="6134793" cy="640164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9DA8A1D4-CDD9-4E43-9E1D-0FCCCEEB98DD}"/>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pic>
        <p:nvPicPr>
          <p:cNvPr id="4" name="Picture 3" descr="A group of colored crosses&#10;&#10;Description automatically generated">
            <a:extLst>
              <a:ext uri="{FF2B5EF4-FFF2-40B4-BE49-F238E27FC236}">
                <a16:creationId xmlns:a16="http://schemas.microsoft.com/office/drawing/2014/main" id="{437423E0-219A-7168-BE93-D24838B374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1324" y="88349"/>
            <a:ext cx="1901825" cy="1826950"/>
          </a:xfrm>
          <a:prstGeom prst="rect">
            <a:avLst/>
          </a:prstGeom>
        </p:spPr>
      </p:pic>
      <p:pic>
        <p:nvPicPr>
          <p:cNvPr id="7" name="Picture 6" descr="A blue circles and circles on a black background&#10;&#10;Description automatically generated">
            <a:extLst>
              <a:ext uri="{FF2B5EF4-FFF2-40B4-BE49-F238E27FC236}">
                <a16:creationId xmlns:a16="http://schemas.microsoft.com/office/drawing/2014/main" id="{6C9B8A53-6018-D364-C27E-8664CBFEBB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7114" y="531447"/>
            <a:ext cx="1272886" cy="916353"/>
          </a:xfrm>
          <a:prstGeom prst="rect">
            <a:avLst/>
          </a:prstGeom>
        </p:spPr>
      </p:pic>
    </p:spTree>
    <p:extLst>
      <p:ext uri="{BB962C8B-B14F-4D97-AF65-F5344CB8AC3E}">
        <p14:creationId xmlns:p14="http://schemas.microsoft.com/office/powerpoint/2010/main" val="51372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478431" y="-837583"/>
            <a:ext cx="5359399" cy="9161367"/>
          </a:xfrm>
          <a:prstGeom prst="rect">
            <a:avLst/>
          </a:prstGeom>
        </p:spPr>
      </p:pic>
      <p:sp>
        <p:nvSpPr>
          <p:cNvPr id="2" name="Title 1"/>
          <p:cNvSpPr>
            <a:spLocks noGrp="1"/>
          </p:cNvSpPr>
          <p:nvPr>
            <p:ph type="title"/>
          </p:nvPr>
        </p:nvSpPr>
        <p:spPr>
          <a:xfrm>
            <a:off x="509728" y="2330279"/>
            <a:ext cx="3847216"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Picture Placeholder 4"/>
          <p:cNvSpPr>
            <a:spLocks noGrp="1"/>
          </p:cNvSpPr>
          <p:nvPr>
            <p:ph type="pic" sz="quarter" idx="14"/>
          </p:nvPr>
        </p:nvSpPr>
        <p:spPr>
          <a:xfrm>
            <a:off x="6220863" y="1447801"/>
            <a:ext cx="1915373" cy="3962400"/>
          </a:xfrm>
          <a:prstGeom prst="roundRect">
            <a:avLst>
              <a:gd name="adj" fmla="val 11979"/>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F56AC65B-910B-BC4D-BDF5-63469AFEDBFE}"/>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pic>
        <p:nvPicPr>
          <p:cNvPr id="9" name="Picture 8" descr="A blue circle with black background&#10;&#10;Description automatically generated">
            <a:extLst>
              <a:ext uri="{FF2B5EF4-FFF2-40B4-BE49-F238E27FC236}">
                <a16:creationId xmlns:a16="http://schemas.microsoft.com/office/drawing/2014/main" id="{187727D6-7125-4DB2-0949-3C18F0745D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2765" y="-202659"/>
            <a:ext cx="2219266" cy="1968028"/>
          </a:xfrm>
          <a:prstGeom prst="rect">
            <a:avLst/>
          </a:prstGeom>
        </p:spPr>
      </p:pic>
      <p:pic>
        <p:nvPicPr>
          <p:cNvPr id="10" name="Picture 9" descr="A black background with yellow circles and circles&#10;&#10;Description automatically generated">
            <a:extLst>
              <a:ext uri="{FF2B5EF4-FFF2-40B4-BE49-F238E27FC236}">
                <a16:creationId xmlns:a16="http://schemas.microsoft.com/office/drawing/2014/main" id="{BA9CA4A8-8025-D5A6-E4E7-B185490FED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40350" y="165083"/>
            <a:ext cx="1282066" cy="922961"/>
          </a:xfrm>
          <a:prstGeom prst="rect">
            <a:avLst/>
          </a:prstGeom>
        </p:spPr>
      </p:pic>
    </p:spTree>
    <p:extLst>
      <p:ext uri="{BB962C8B-B14F-4D97-AF65-F5344CB8AC3E}">
        <p14:creationId xmlns:p14="http://schemas.microsoft.com/office/powerpoint/2010/main" val="140101280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Picture Placeholder 4"/>
          <p:cNvSpPr>
            <a:spLocks noGrp="1"/>
          </p:cNvSpPr>
          <p:nvPr>
            <p:ph type="pic" sz="quarter" idx="14"/>
          </p:nvPr>
        </p:nvSpPr>
        <p:spPr>
          <a:xfrm>
            <a:off x="4778003" y="810002"/>
            <a:ext cx="2532888" cy="5321808"/>
          </a:xfrm>
          <a:prstGeom prst="roundRect">
            <a:avLst>
              <a:gd name="adj" fmla="val 0"/>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8116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519437C4-20E4-D747-90E4-A20635A965EC}"/>
              </a:ext>
            </a:extLst>
          </p:cNvPr>
          <p:cNvSpPr>
            <a:spLocks noGrp="1"/>
          </p:cNvSpPr>
          <p:nvPr>
            <p:ph type="ftr" sz="quarter" idx="19"/>
          </p:nvPr>
        </p:nvSpPr>
        <p:spPr/>
        <p:txBody>
          <a:bodyPr/>
          <a:lstStyle/>
          <a:p>
            <a:r>
              <a:rPr lang="en-US"/>
              <a:t>PRESENTATION TITLE (To customize: Insert &gt; Header Footer &gt; Edit Footer Text &gt; Apply to All)</a:t>
            </a:r>
            <a:endParaRPr lang="en-US" dirty="0"/>
          </a:p>
        </p:txBody>
      </p:sp>
      <p:sp>
        <p:nvSpPr>
          <p:cNvPr id="9" name="Picture Placeholder 4"/>
          <p:cNvSpPr>
            <a:spLocks noGrp="1"/>
          </p:cNvSpPr>
          <p:nvPr>
            <p:ph type="pic" sz="quarter" idx="15"/>
          </p:nvPr>
        </p:nvSpPr>
        <p:spPr>
          <a:xfrm>
            <a:off x="7641391" y="8116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pic>
        <p:nvPicPr>
          <p:cNvPr id="6" name="Picture 5" descr="A blue dots in a circle&#10;&#10;Description automatically generated">
            <a:extLst>
              <a:ext uri="{FF2B5EF4-FFF2-40B4-BE49-F238E27FC236}">
                <a16:creationId xmlns:a16="http://schemas.microsoft.com/office/drawing/2014/main" id="{D07DC6DB-085F-7FC8-80D7-EA803BD7BD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8589" y="-101596"/>
            <a:ext cx="2131979" cy="2131979"/>
          </a:xfrm>
          <a:prstGeom prst="rect">
            <a:avLst/>
          </a:prstGeom>
        </p:spPr>
      </p:pic>
      <p:pic>
        <p:nvPicPr>
          <p:cNvPr id="7" name="Picture 6" descr="A blue circles and circles on a black background&#10;&#10;Description automatically generated">
            <a:extLst>
              <a:ext uri="{FF2B5EF4-FFF2-40B4-BE49-F238E27FC236}">
                <a16:creationId xmlns:a16="http://schemas.microsoft.com/office/drawing/2014/main" id="{1989D187-6493-30C5-ECF7-51C9E9038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7114" y="797600"/>
            <a:ext cx="1272886" cy="916353"/>
          </a:xfrm>
          <a:prstGeom prst="rect">
            <a:avLst/>
          </a:prstGeom>
        </p:spPr>
      </p:pic>
    </p:spTree>
    <p:extLst>
      <p:ext uri="{BB962C8B-B14F-4D97-AF65-F5344CB8AC3E}">
        <p14:creationId xmlns:p14="http://schemas.microsoft.com/office/powerpoint/2010/main" val="3207664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0978" y="-7716539"/>
            <a:ext cx="2935516" cy="22532368"/>
          </a:xfrm>
          <a:prstGeom prst="rect">
            <a:avLst/>
          </a:prstGeom>
        </p:spPr>
      </p:pic>
      <p:sp>
        <p:nvSpPr>
          <p:cNvPr id="11" name="Picture Placeholder 4"/>
          <p:cNvSpPr>
            <a:spLocks noGrp="1"/>
          </p:cNvSpPr>
          <p:nvPr>
            <p:ph type="pic" sz="quarter" idx="14"/>
          </p:nvPr>
        </p:nvSpPr>
        <p:spPr>
          <a:xfrm>
            <a:off x="4967986"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509728" y="2330279"/>
            <a:ext cx="3053805" cy="22162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Footer Placeholder 3">
            <a:extLst>
              <a:ext uri="{FF2B5EF4-FFF2-40B4-BE49-F238E27FC236}">
                <a16:creationId xmlns:a16="http://schemas.microsoft.com/office/drawing/2014/main" id="{4D8058F0-D55B-4143-9C11-920593638A96}"/>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pic>
        <p:nvPicPr>
          <p:cNvPr id="5" name="Picture 4" descr="A group of colored crosses&#10;&#10;Description automatically generated">
            <a:extLst>
              <a:ext uri="{FF2B5EF4-FFF2-40B4-BE49-F238E27FC236}">
                <a16:creationId xmlns:a16="http://schemas.microsoft.com/office/drawing/2014/main" id="{7FA72D18-C636-8152-6F34-48F75F82C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1324" y="88349"/>
            <a:ext cx="1901825" cy="1826950"/>
          </a:xfrm>
          <a:prstGeom prst="rect">
            <a:avLst/>
          </a:prstGeom>
        </p:spPr>
      </p:pic>
      <p:pic>
        <p:nvPicPr>
          <p:cNvPr id="6" name="Picture 5" descr="A blue circles and circles on a black background&#10;&#10;Description automatically generated">
            <a:extLst>
              <a:ext uri="{FF2B5EF4-FFF2-40B4-BE49-F238E27FC236}">
                <a16:creationId xmlns:a16="http://schemas.microsoft.com/office/drawing/2014/main" id="{8DDC359D-926A-F8A4-1368-EF69045628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7114" y="531447"/>
            <a:ext cx="1272886" cy="916353"/>
          </a:xfrm>
          <a:prstGeom prst="rect">
            <a:avLst/>
          </a:prstGeom>
        </p:spPr>
      </p:pic>
    </p:spTree>
    <p:extLst>
      <p:ext uri="{BB962C8B-B14F-4D97-AF65-F5344CB8AC3E}">
        <p14:creationId xmlns:p14="http://schemas.microsoft.com/office/powerpoint/2010/main" val="1064379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9" name="Picture 8" descr="A yellow and black circle with lines&#10;&#10;Description automatically generated">
            <a:extLst>
              <a:ext uri="{FF2B5EF4-FFF2-40B4-BE49-F238E27FC236}">
                <a16:creationId xmlns:a16="http://schemas.microsoft.com/office/drawing/2014/main" id="{4A0F088F-2DE4-AD4D-561C-1A4D1A2313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7787" y="-122057"/>
            <a:ext cx="2399194" cy="2399194"/>
          </a:xfrm>
          <a:prstGeom prst="rect">
            <a:avLst/>
          </a:prstGeom>
        </p:spPr>
      </p:pic>
      <p:pic>
        <p:nvPicPr>
          <p:cNvPr id="10" name="Picture 9" descr="A blue circles and circles on a black background&#10;&#10;Description automatically generated">
            <a:extLst>
              <a:ext uri="{FF2B5EF4-FFF2-40B4-BE49-F238E27FC236}">
                <a16:creationId xmlns:a16="http://schemas.microsoft.com/office/drawing/2014/main" id="{B709FA2D-927F-3BAB-C95F-6D4C27ADBE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4785" y="483739"/>
            <a:ext cx="1272886" cy="916353"/>
          </a:xfrm>
          <a:prstGeom prst="rect">
            <a:avLst/>
          </a:prstGeom>
        </p:spPr>
      </p:pic>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Title 3">
            <a:extLst>
              <a:ext uri="{FF2B5EF4-FFF2-40B4-BE49-F238E27FC236}">
                <a16:creationId xmlns:a16="http://schemas.microsoft.com/office/drawing/2014/main" id="{2E69B6C5-DEEB-5D4B-A903-DA4ADF5D8579}"/>
              </a:ext>
            </a:extLst>
          </p:cNvPr>
          <p:cNvSpPr>
            <a:spLocks noGrp="1"/>
          </p:cNvSpPr>
          <p:nvPr>
            <p:ph type="title" hasCustomPrompt="1"/>
          </p:nvPr>
        </p:nvSpPr>
        <p:spPr>
          <a:xfrm>
            <a:off x="509728" y="2343834"/>
            <a:ext cx="3791672" cy="1067186"/>
          </a:xfrm>
        </p:spPr>
        <p:txBody>
          <a:bodyPr/>
          <a:lstStyle>
            <a:lvl1pPr>
              <a:lnSpc>
                <a:spcPct val="100000"/>
              </a:lnSpc>
              <a:defRPr/>
            </a:lvl1pPr>
          </a:lstStyle>
          <a:p>
            <a:r>
              <a:rPr lang="en-US" dirty="0"/>
              <a:t>Click to Edit Master Title Style</a:t>
            </a:r>
          </a:p>
        </p:txBody>
      </p:sp>
      <p:sp>
        <p:nvSpPr>
          <p:cNvPr id="6" name="Text Placeholder 5">
            <a:extLst>
              <a:ext uri="{FF2B5EF4-FFF2-40B4-BE49-F238E27FC236}">
                <a16:creationId xmlns:a16="http://schemas.microsoft.com/office/drawing/2014/main" id="{5258F5F3-AEE6-854A-BE02-1B821FDEAD25}"/>
              </a:ext>
            </a:extLst>
          </p:cNvPr>
          <p:cNvSpPr>
            <a:spLocks noGrp="1"/>
          </p:cNvSpPr>
          <p:nvPr>
            <p:ph type="body" sz="quarter" idx="15"/>
          </p:nvPr>
        </p:nvSpPr>
        <p:spPr>
          <a:xfrm>
            <a:off x="509727" y="3538539"/>
            <a:ext cx="4208463" cy="22145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886C9055-F6AF-BA4A-A78F-FC82C6C7CDD8}"/>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94264" y="1185266"/>
            <a:ext cx="5735736" cy="4822460"/>
          </a:xfrm>
          <a:prstGeom prst="rect">
            <a:avLst/>
          </a:prstGeom>
        </p:spPr>
      </p:pic>
      <p:sp>
        <p:nvSpPr>
          <p:cNvPr id="11" name="Picture Placeholder 4"/>
          <p:cNvSpPr>
            <a:spLocks noGrp="1"/>
          </p:cNvSpPr>
          <p:nvPr>
            <p:ph type="pic" sz="quarter" idx="14"/>
          </p:nvPr>
        </p:nvSpPr>
        <p:spPr>
          <a:xfrm>
            <a:off x="5908538" y="1459992"/>
            <a:ext cx="5315318" cy="2987753"/>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643524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7" name="Picture 6" descr="A blue dots in a circle&#10;&#10;Description automatically generated">
            <a:extLst>
              <a:ext uri="{FF2B5EF4-FFF2-40B4-BE49-F238E27FC236}">
                <a16:creationId xmlns:a16="http://schemas.microsoft.com/office/drawing/2014/main" id="{80AD1A77-D8A3-4761-79AC-8F0C7FEA11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9568" y="-546805"/>
            <a:ext cx="2405570" cy="2405570"/>
          </a:xfrm>
          <a:prstGeom prst="rect">
            <a:avLst/>
          </a:prstGeom>
        </p:spPr>
      </p:pic>
      <p:pic>
        <p:nvPicPr>
          <p:cNvPr id="9" name="Picture 8" descr="A blue circles and circles on a black background&#10;&#10;Description automatically generated">
            <a:extLst>
              <a:ext uri="{FF2B5EF4-FFF2-40B4-BE49-F238E27FC236}">
                <a16:creationId xmlns:a16="http://schemas.microsoft.com/office/drawing/2014/main" id="{34139A9E-A7A8-1597-2BB9-4DF6111BF0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05910" y="1107153"/>
            <a:ext cx="1272886" cy="916353"/>
          </a:xfrm>
          <a:prstGeom prst="rect">
            <a:avLst/>
          </a:prstGeom>
        </p:spPr>
      </p:pic>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522428" y="2330279"/>
            <a:ext cx="3788188"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63DC7804-B0C1-B947-933A-E34E37C0AE6E}"/>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84023" y="1277828"/>
            <a:ext cx="7470157" cy="4386036"/>
          </a:xfrm>
          <a:prstGeom prst="rect">
            <a:avLst/>
          </a:prstGeom>
        </p:spPr>
      </p:pic>
      <p:sp>
        <p:nvSpPr>
          <p:cNvPr id="11" name="Picture Placeholder 4"/>
          <p:cNvSpPr>
            <a:spLocks noGrp="1"/>
          </p:cNvSpPr>
          <p:nvPr>
            <p:ph type="pic" sz="quarter" idx="14"/>
          </p:nvPr>
        </p:nvSpPr>
        <p:spPr>
          <a:xfrm>
            <a:off x="5398855" y="1565330"/>
            <a:ext cx="5641445" cy="3573802"/>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223670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535128" y="2330279"/>
            <a:ext cx="3735179"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4FC8F0EE-0EF6-D142-9738-28B17A8934CE}"/>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0307" y="913305"/>
            <a:ext cx="5343632" cy="7508718"/>
          </a:xfrm>
          <a:prstGeom prst="rect">
            <a:avLst/>
          </a:prstGeom>
        </p:spPr>
      </p:pic>
      <p:sp>
        <p:nvSpPr>
          <p:cNvPr id="11" name="Picture Placeholder 4"/>
          <p:cNvSpPr>
            <a:spLocks noGrp="1"/>
          </p:cNvSpPr>
          <p:nvPr>
            <p:ph type="pic" sz="quarter" idx="14"/>
          </p:nvPr>
        </p:nvSpPr>
        <p:spPr>
          <a:xfrm>
            <a:off x="4714807"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pic>
        <p:nvPicPr>
          <p:cNvPr id="4" name="Picture 3" descr="A blue and black cross&#10;&#10;Description automatically generated">
            <a:extLst>
              <a:ext uri="{FF2B5EF4-FFF2-40B4-BE49-F238E27FC236}">
                <a16:creationId xmlns:a16="http://schemas.microsoft.com/office/drawing/2014/main" id="{6BC829C8-6BD9-7CA3-3BDD-6414F104F3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3517" y="88900"/>
            <a:ext cx="1827733" cy="1755775"/>
          </a:xfrm>
          <a:prstGeom prst="rect">
            <a:avLst/>
          </a:prstGeom>
        </p:spPr>
      </p:pic>
      <p:pic>
        <p:nvPicPr>
          <p:cNvPr id="5" name="Picture 4" descr="A black background with yellow circles and circles&#10;&#10;Description automatically generated">
            <a:extLst>
              <a:ext uri="{FF2B5EF4-FFF2-40B4-BE49-F238E27FC236}">
                <a16:creationId xmlns:a16="http://schemas.microsoft.com/office/drawing/2014/main" id="{E7B360FE-4FB6-E467-54C4-B439323F69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11926" y="88900"/>
            <a:ext cx="1305458" cy="939801"/>
          </a:xfrm>
          <a:prstGeom prst="rect">
            <a:avLst/>
          </a:prstGeom>
        </p:spPr>
      </p:pic>
    </p:spTree>
    <p:extLst>
      <p:ext uri="{BB962C8B-B14F-4D97-AF65-F5344CB8AC3E}">
        <p14:creationId xmlns:p14="http://schemas.microsoft.com/office/powerpoint/2010/main" val="210527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BBB08E3-3CC6-C799-F4E2-924D66A69841}"/>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pic>
        <p:nvPicPr>
          <p:cNvPr id="14" name="Picture 13" descr="A purple and blue gradient&#10;&#10;Description automatically generated">
            <a:extLst>
              <a:ext uri="{FF2B5EF4-FFF2-40B4-BE49-F238E27FC236}">
                <a16:creationId xmlns:a16="http://schemas.microsoft.com/office/drawing/2014/main" id="{70538B83-B0A5-6CD3-C2EB-4AE652215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A colorful gradient on a black background&#10;&#10;Description automatically generated">
            <a:extLst>
              <a:ext uri="{FF2B5EF4-FFF2-40B4-BE49-F238E27FC236}">
                <a16:creationId xmlns:a16="http://schemas.microsoft.com/office/drawing/2014/main" id="{43F2DFA9-6BE4-0D02-F3EE-1ECB0AA2A1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2322" y="185194"/>
            <a:ext cx="6539593" cy="6858000"/>
          </a:xfrm>
          <a:prstGeom prst="rect">
            <a:avLst/>
          </a:prstGeom>
        </p:spPr>
      </p:pic>
      <p:pic>
        <p:nvPicPr>
          <p:cNvPr id="19" name="Picture 18" descr="A white crosses on a black background&#10;&#10;Description automatically generated">
            <a:extLst>
              <a:ext uri="{FF2B5EF4-FFF2-40B4-BE49-F238E27FC236}">
                <a16:creationId xmlns:a16="http://schemas.microsoft.com/office/drawing/2014/main" id="{FC6CCAEA-0988-1D65-6ABE-827B27846F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2202" y="2740610"/>
            <a:ext cx="1223490" cy="1237499"/>
          </a:xfrm>
          <a:prstGeom prst="rect">
            <a:avLst/>
          </a:prstGeom>
        </p:spPr>
      </p:pic>
      <p:pic>
        <p:nvPicPr>
          <p:cNvPr id="21" name="Picture 20" descr="A white text on a black background&#10;&#10;Description automatically generated">
            <a:extLst>
              <a:ext uri="{FF2B5EF4-FFF2-40B4-BE49-F238E27FC236}">
                <a16:creationId xmlns:a16="http://schemas.microsoft.com/office/drawing/2014/main" id="{77D1F139-F43E-3DE6-D60F-9A8CEB8614F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7748" y="283969"/>
            <a:ext cx="2618067" cy="840999"/>
          </a:xfrm>
          <a:prstGeom prst="rect">
            <a:avLst/>
          </a:prstGeom>
        </p:spPr>
      </p:pic>
      <p:pic>
        <p:nvPicPr>
          <p:cNvPr id="6" name="Picture 5" descr="A black and white image of a black and white arch&#10;&#10;Description automatically generated">
            <a:extLst>
              <a:ext uri="{FF2B5EF4-FFF2-40B4-BE49-F238E27FC236}">
                <a16:creationId xmlns:a16="http://schemas.microsoft.com/office/drawing/2014/main" id="{5A18C6FB-815D-4C0E-BEB0-271CADFF7E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0800000">
            <a:off x="7134669" y="-1055885"/>
            <a:ext cx="4006353" cy="5145001"/>
          </a:xfrm>
          <a:prstGeom prst="rect">
            <a:avLst/>
          </a:prstGeom>
        </p:spPr>
      </p:pic>
      <p:pic>
        <p:nvPicPr>
          <p:cNvPr id="18" name="Picture 17" descr="A person in a white coat holding a tablet&#10;&#10;Description automatically generated">
            <a:extLst>
              <a:ext uri="{FF2B5EF4-FFF2-40B4-BE49-F238E27FC236}">
                <a16:creationId xmlns:a16="http://schemas.microsoft.com/office/drawing/2014/main" id="{99A102EE-388D-6542-3567-7FC2ED480E8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260487" y="-868102"/>
            <a:ext cx="6057156" cy="8964591"/>
          </a:xfrm>
          <a:prstGeom prst="rect">
            <a:avLst/>
          </a:prstGeom>
        </p:spPr>
      </p:pic>
      <p:pic>
        <p:nvPicPr>
          <p:cNvPr id="20" name="Picture 19" descr="A black background with white text&#10;&#10;Description automatically generated">
            <a:extLst>
              <a:ext uri="{FF2B5EF4-FFF2-40B4-BE49-F238E27FC236}">
                <a16:creationId xmlns:a16="http://schemas.microsoft.com/office/drawing/2014/main" id="{27A24A99-0E32-54C6-EC07-A538A9EE475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24773" y="5054795"/>
            <a:ext cx="4535744" cy="1174069"/>
          </a:xfrm>
          <a:prstGeom prst="rect">
            <a:avLst/>
          </a:prstGeom>
        </p:spPr>
      </p:pic>
    </p:spTree>
    <p:extLst>
      <p:ext uri="{BB962C8B-B14F-4D97-AF65-F5344CB8AC3E}">
        <p14:creationId xmlns:p14="http://schemas.microsoft.com/office/powerpoint/2010/main" val="1753853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4"/>
          <p:cNvSpPr>
            <a:spLocks noGrp="1"/>
          </p:cNvSpPr>
          <p:nvPr>
            <p:ph type="pic" sz="quarter" idx="14"/>
          </p:nvPr>
        </p:nvSpPr>
        <p:spPr>
          <a:xfrm>
            <a:off x="4148902" y="1136822"/>
            <a:ext cx="2161903" cy="4703805"/>
          </a:xfrm>
          <a:prstGeom prst="roundRect">
            <a:avLst>
              <a:gd name="adj" fmla="val 12258"/>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6712419" y="1136822"/>
            <a:ext cx="2157984" cy="4700016"/>
          </a:xfrm>
          <a:prstGeom prst="roundRect">
            <a:avLst>
              <a:gd name="adj" fmla="val 10494"/>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520880" y="2330279"/>
            <a:ext cx="3667110"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357C4E10-6706-1045-ACDB-435AD49DB119}"/>
              </a:ext>
            </a:extLst>
          </p:cNvPr>
          <p:cNvSpPr>
            <a:spLocks noGrp="1"/>
          </p:cNvSpPr>
          <p:nvPr>
            <p:ph type="ftr" sz="quarter" idx="17"/>
          </p:nvPr>
        </p:nvSpPr>
        <p:spPr/>
        <p:txBody>
          <a:bodyPr/>
          <a:lstStyle/>
          <a:p>
            <a:r>
              <a:rPr lang="en-US"/>
              <a:t>PRESENTATION TITLE (To customize: Insert &gt; Header Footer &gt; Edit Footer Text &gt; Apply to All)</a:t>
            </a:r>
            <a:endParaRPr lang="en-US" dirty="0"/>
          </a:p>
        </p:txBody>
      </p:sp>
      <p:pic>
        <p:nvPicPr>
          <p:cNvPr id="4" name="Picture 3" descr="A group of colored crosses&#10;&#10;Description automatically generated">
            <a:extLst>
              <a:ext uri="{FF2B5EF4-FFF2-40B4-BE49-F238E27FC236}">
                <a16:creationId xmlns:a16="http://schemas.microsoft.com/office/drawing/2014/main" id="{9678ED00-5FA3-13F5-E33B-E993F0929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1324" y="88349"/>
            <a:ext cx="1901825" cy="1826950"/>
          </a:xfrm>
          <a:prstGeom prst="rect">
            <a:avLst/>
          </a:prstGeom>
        </p:spPr>
      </p:pic>
      <p:pic>
        <p:nvPicPr>
          <p:cNvPr id="5" name="Picture 4" descr="A blue circles and circles on a black background&#10;&#10;Description automatically generated">
            <a:extLst>
              <a:ext uri="{FF2B5EF4-FFF2-40B4-BE49-F238E27FC236}">
                <a16:creationId xmlns:a16="http://schemas.microsoft.com/office/drawing/2014/main" id="{543E79FA-4440-0D44-17F6-FE4B271DB6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7114" y="531447"/>
            <a:ext cx="1272886" cy="916353"/>
          </a:xfrm>
          <a:prstGeom prst="rect">
            <a:avLst/>
          </a:prstGeom>
        </p:spPr>
      </p:pic>
      <p:sp>
        <p:nvSpPr>
          <p:cNvPr id="13" name="Picture Placeholder 4"/>
          <p:cNvSpPr>
            <a:spLocks noGrp="1"/>
          </p:cNvSpPr>
          <p:nvPr>
            <p:ph type="pic" sz="quarter" idx="16"/>
          </p:nvPr>
        </p:nvSpPr>
        <p:spPr>
          <a:xfrm>
            <a:off x="9272016" y="1136822"/>
            <a:ext cx="2157984" cy="4700016"/>
          </a:xfrm>
          <a:prstGeom prst="roundRect">
            <a:avLst>
              <a:gd name="adj" fmla="val 10763"/>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137495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pic>
        <p:nvPicPr>
          <p:cNvPr id="10" name="Picture 9" descr="A close up of a yellow background&#10;&#10;Description automatically generated">
            <a:extLst>
              <a:ext uri="{FF2B5EF4-FFF2-40B4-BE49-F238E27FC236}">
                <a16:creationId xmlns:a16="http://schemas.microsoft.com/office/drawing/2014/main" id="{FC69AFE2-9054-EF11-C45C-047E2DD96A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2128"/>
            <a:ext cx="3703782" cy="6477345"/>
          </a:xfrm>
          <a:prstGeom prst="rect">
            <a:avLst/>
          </a:prstGeom>
        </p:spPr>
      </p:pic>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7420" y="1222157"/>
            <a:ext cx="2108550" cy="4298758"/>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6184" y="1222157"/>
            <a:ext cx="2108550" cy="4298758"/>
          </a:xfrm>
          <a:prstGeom prst="rect">
            <a:avLst/>
          </a:prstGeom>
        </p:spPr>
      </p:pic>
      <p:sp>
        <p:nvSpPr>
          <p:cNvPr id="16" name="Picture Placeholder 4"/>
          <p:cNvSpPr>
            <a:spLocks noGrp="1"/>
          </p:cNvSpPr>
          <p:nvPr>
            <p:ph type="pic" sz="quarter" idx="15"/>
          </p:nvPr>
        </p:nvSpPr>
        <p:spPr>
          <a:xfrm>
            <a:off x="636608" y="1700621"/>
            <a:ext cx="1839061" cy="3387771"/>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6"/>
          </p:nvPr>
        </p:nvSpPr>
        <p:spPr>
          <a:xfrm>
            <a:off x="2846485" y="1700621"/>
            <a:ext cx="1841262" cy="3387771"/>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5" name="Footer Placeholder 4">
            <a:extLst>
              <a:ext uri="{FF2B5EF4-FFF2-40B4-BE49-F238E27FC236}">
                <a16:creationId xmlns:a16="http://schemas.microsoft.com/office/drawing/2014/main" id="{29B7C6C6-2D8F-0D4E-9012-8B309C3666C1}"/>
              </a:ext>
            </a:extLst>
          </p:cNvPr>
          <p:cNvSpPr>
            <a:spLocks noGrp="1"/>
          </p:cNvSpPr>
          <p:nvPr>
            <p:ph type="ftr" sz="quarter" idx="18"/>
          </p:nvPr>
        </p:nvSpPr>
        <p:spPr/>
        <p:txBody>
          <a:bodyPr/>
          <a:lstStyle>
            <a:lvl1pPr>
              <a:defRPr>
                <a:solidFill>
                  <a:schemeClr val="bg1"/>
                </a:solidFill>
              </a:defRPr>
            </a:lvl1pPr>
          </a:lstStyle>
          <a:p>
            <a:r>
              <a:rPr lang="en-US"/>
              <a:t>PRESENTATION TITLE (To customize: Insert &gt; Header Footer &gt; Edit Footer Text &gt; Apply to All)</a:t>
            </a:r>
          </a:p>
        </p:txBody>
      </p:sp>
      <p:sp>
        <p:nvSpPr>
          <p:cNvPr id="2" name="Title 1">
            <a:extLst>
              <a:ext uri="{FF2B5EF4-FFF2-40B4-BE49-F238E27FC236}">
                <a16:creationId xmlns:a16="http://schemas.microsoft.com/office/drawing/2014/main" id="{EB463401-E173-4A44-B82E-2F6AD66138CF}"/>
              </a:ext>
            </a:extLst>
          </p:cNvPr>
          <p:cNvSpPr>
            <a:spLocks noGrp="1"/>
          </p:cNvSpPr>
          <p:nvPr>
            <p:ph type="title"/>
          </p:nvPr>
        </p:nvSpPr>
        <p:spPr>
          <a:xfrm>
            <a:off x="5000943" y="1222157"/>
            <a:ext cx="6064625" cy="999994"/>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598F5EB1-48F3-834A-BCC6-E7EB81657C8B}"/>
              </a:ext>
            </a:extLst>
          </p:cNvPr>
          <p:cNvSpPr>
            <a:spLocks noGrp="1"/>
          </p:cNvSpPr>
          <p:nvPr>
            <p:ph sz="quarter" idx="17"/>
          </p:nvPr>
        </p:nvSpPr>
        <p:spPr>
          <a:xfrm>
            <a:off x="5000943" y="2196005"/>
            <a:ext cx="6104965" cy="3011860"/>
          </a:xfrm>
          <a:prstGeom prst="rect">
            <a:avLst/>
          </a:prstGeo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ue and black cross&#10;&#10;Description automatically generated">
            <a:extLst>
              <a:ext uri="{FF2B5EF4-FFF2-40B4-BE49-F238E27FC236}">
                <a16:creationId xmlns:a16="http://schemas.microsoft.com/office/drawing/2014/main" id="{5A1DF0C0-09D2-70C1-D93A-28599FAC5E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3517" y="88900"/>
            <a:ext cx="1827733" cy="1755775"/>
          </a:xfrm>
          <a:prstGeom prst="rect">
            <a:avLst/>
          </a:prstGeom>
        </p:spPr>
      </p:pic>
      <p:pic>
        <p:nvPicPr>
          <p:cNvPr id="13" name="Picture 12" descr="A black background with yellow circles and circles&#10;&#10;Description automatically generated">
            <a:extLst>
              <a:ext uri="{FF2B5EF4-FFF2-40B4-BE49-F238E27FC236}">
                <a16:creationId xmlns:a16="http://schemas.microsoft.com/office/drawing/2014/main" id="{78DDB429-C86A-5018-E2ED-86A14E476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65568" y="1198027"/>
            <a:ext cx="1184506" cy="852728"/>
          </a:xfrm>
          <a:prstGeom prst="rect">
            <a:avLst/>
          </a:prstGeom>
        </p:spPr>
      </p:pic>
    </p:spTree>
    <p:extLst>
      <p:ext uri="{BB962C8B-B14F-4D97-AF65-F5344CB8AC3E}">
        <p14:creationId xmlns:p14="http://schemas.microsoft.com/office/powerpoint/2010/main" val="210481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Sid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656" y="2339984"/>
            <a:ext cx="4187371" cy="1783443"/>
          </a:xfrm>
        </p:spPr>
        <p:txBody>
          <a:bodyPr wrap="square" anchor="ctr" anchorCtr="0"/>
          <a:lstStyle>
            <a:lvl1pPr>
              <a:lnSpc>
                <a:spcPct val="100000"/>
              </a:lnSpc>
              <a:defRPr sz="36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4" name="Footer Placeholder 3">
            <a:extLst>
              <a:ext uri="{FF2B5EF4-FFF2-40B4-BE49-F238E27FC236}">
                <a16:creationId xmlns:a16="http://schemas.microsoft.com/office/drawing/2014/main" id="{2E51EBB1-6778-A844-B9B4-3D7DB8F9916E}"/>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pic>
        <p:nvPicPr>
          <p:cNvPr id="7" name="Picture 6" descr="A group of colored crosses&#10;&#10;Description automatically generated">
            <a:extLst>
              <a:ext uri="{FF2B5EF4-FFF2-40B4-BE49-F238E27FC236}">
                <a16:creationId xmlns:a16="http://schemas.microsoft.com/office/drawing/2014/main" id="{0E00465D-A429-BE9C-3872-6FF44D54F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1324" y="88349"/>
            <a:ext cx="1901825" cy="1826950"/>
          </a:xfrm>
          <a:prstGeom prst="rect">
            <a:avLst/>
          </a:prstGeom>
        </p:spPr>
      </p:pic>
      <p:pic>
        <p:nvPicPr>
          <p:cNvPr id="9" name="Picture 8" descr="A blue circles and circles on a black background&#10;&#10;Description automatically generated">
            <a:extLst>
              <a:ext uri="{FF2B5EF4-FFF2-40B4-BE49-F238E27FC236}">
                <a16:creationId xmlns:a16="http://schemas.microsoft.com/office/drawing/2014/main" id="{64BEECD8-989F-0C21-447A-394CC5E926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7114" y="531447"/>
            <a:ext cx="1272886" cy="916353"/>
          </a:xfrm>
          <a:prstGeom prst="rect">
            <a:avLst/>
          </a:prstGeom>
        </p:spPr>
      </p:pic>
    </p:spTree>
    <p:extLst>
      <p:ext uri="{BB962C8B-B14F-4D97-AF65-F5344CB8AC3E}">
        <p14:creationId xmlns:p14="http://schemas.microsoft.com/office/powerpoint/2010/main" val="3956790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Top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Content Placeholder 7">
            <a:extLst>
              <a:ext uri="{FF2B5EF4-FFF2-40B4-BE49-F238E27FC236}">
                <a16:creationId xmlns:a16="http://schemas.microsoft.com/office/drawing/2014/main" id="{68BEE182-E07C-C44F-AD0D-74C5DD3A8FA6}"/>
              </a:ext>
            </a:extLst>
          </p:cNvPr>
          <p:cNvSpPr>
            <a:spLocks noGrp="1"/>
          </p:cNvSpPr>
          <p:nvPr>
            <p:ph sz="quarter" idx="11"/>
          </p:nvPr>
        </p:nvSpPr>
        <p:spPr>
          <a:xfrm>
            <a:off x="526301" y="2278265"/>
            <a:ext cx="10579608" cy="3686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66A44118-CF77-3548-974F-761F382872F4}"/>
              </a:ext>
            </a:extLst>
          </p:cNvPr>
          <p:cNvSpPr>
            <a:spLocks noGrp="1"/>
          </p:cNvSpPr>
          <p:nvPr>
            <p:ph type="body" sz="quarter" idx="12" hasCustomPrompt="1"/>
          </p:nvPr>
        </p:nvSpPr>
        <p:spPr>
          <a:xfrm>
            <a:off x="514109" y="1822615"/>
            <a:ext cx="10591800" cy="518337"/>
          </a:xfrm>
        </p:spPr>
        <p:txBody>
          <a:bodyPr>
            <a:normAutofit/>
          </a:bodyPr>
          <a:lstStyle>
            <a:lvl1pPr marL="0" indent="0">
              <a:buNone/>
              <a:defRPr lang="en-US" sz="1600" b="1" kern="1200" spc="50" dirty="0" smtClean="0">
                <a:solidFill>
                  <a:schemeClr val="accent2"/>
                </a:solidFill>
                <a:latin typeface="+mn-lt"/>
                <a:ea typeface="+mn-ea"/>
                <a:cs typeface="+mn-cs"/>
              </a:defRPr>
            </a:lvl1pPr>
          </a:lstStyle>
          <a:p>
            <a:pPr marL="0" lvl="0" algn="l" defTabSz="914400" rtl="0" eaLnBrk="1" latinLnBrk="0" hangingPunct="1">
              <a:defRPr/>
            </a:pPr>
            <a:r>
              <a:rPr lang="en-US" dirty="0"/>
              <a:t>SUBHEAD </a:t>
            </a:r>
          </a:p>
        </p:txBody>
      </p:sp>
      <p:sp>
        <p:nvSpPr>
          <p:cNvPr id="4" name="Footer Placeholder 3">
            <a:extLst>
              <a:ext uri="{FF2B5EF4-FFF2-40B4-BE49-F238E27FC236}">
                <a16:creationId xmlns:a16="http://schemas.microsoft.com/office/drawing/2014/main" id="{E2A27ABA-72B3-7344-923A-19853DC9D124}"/>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pic>
        <p:nvPicPr>
          <p:cNvPr id="6" name="Picture 5" descr="A blue circle with black background&#10;&#10;Description automatically generated">
            <a:extLst>
              <a:ext uri="{FF2B5EF4-FFF2-40B4-BE49-F238E27FC236}">
                <a16:creationId xmlns:a16="http://schemas.microsoft.com/office/drawing/2014/main" id="{A9808783-6FA8-4101-F57F-2704CD3491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2765" y="-202659"/>
            <a:ext cx="2219266" cy="1968028"/>
          </a:xfrm>
          <a:prstGeom prst="rect">
            <a:avLst/>
          </a:prstGeom>
        </p:spPr>
      </p:pic>
      <p:pic>
        <p:nvPicPr>
          <p:cNvPr id="9" name="Picture 8" descr="A black background with yellow circles and circles&#10;&#10;Description automatically generated">
            <a:extLst>
              <a:ext uri="{FF2B5EF4-FFF2-40B4-BE49-F238E27FC236}">
                <a16:creationId xmlns:a16="http://schemas.microsoft.com/office/drawing/2014/main" id="{B72A9965-89F6-75FA-4294-8D6B6CF3E6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0350" y="165083"/>
            <a:ext cx="1282066" cy="922961"/>
          </a:xfrm>
          <a:prstGeom prst="rect">
            <a:avLst/>
          </a:prstGeom>
        </p:spPr>
      </p:pic>
    </p:spTree>
    <p:extLst>
      <p:ext uri="{BB962C8B-B14F-4D97-AF65-F5344CB8AC3E}">
        <p14:creationId xmlns:p14="http://schemas.microsoft.com/office/powerpoint/2010/main" val="1517134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Main 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6E57F7-3FE9-934C-8A0C-63C1B60D73C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3CAB802-5F28-E54B-A357-2309EB84EADF}"/>
              </a:ext>
            </a:extLst>
          </p:cNvPr>
          <p:cNvSpPr>
            <a:spLocks noGrp="1"/>
          </p:cNvSpPr>
          <p:nvPr>
            <p:ph sz="quarter" idx="13"/>
          </p:nvPr>
        </p:nvSpPr>
        <p:spPr>
          <a:xfrm>
            <a:off x="535128" y="1799844"/>
            <a:ext cx="10591800" cy="421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FDCC12E4-38D4-BB4F-9A40-C1DD9A9562F8}"/>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pic>
        <p:nvPicPr>
          <p:cNvPr id="5" name="Picture 4" descr="A blue dots in a circle&#10;&#10;Description automatically generated">
            <a:extLst>
              <a:ext uri="{FF2B5EF4-FFF2-40B4-BE49-F238E27FC236}">
                <a16:creationId xmlns:a16="http://schemas.microsoft.com/office/drawing/2014/main" id="{85C70141-1BF6-1808-2A6D-86D4726475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913046" y="5508296"/>
            <a:ext cx="2149804" cy="2149804"/>
          </a:xfrm>
          <a:prstGeom prst="rect">
            <a:avLst/>
          </a:prstGeom>
        </p:spPr>
      </p:pic>
      <p:pic>
        <p:nvPicPr>
          <p:cNvPr id="8" name="Picture 7" descr="A blue circles and circles on a black background&#10;&#10;Description automatically generated">
            <a:extLst>
              <a:ext uri="{FF2B5EF4-FFF2-40B4-BE49-F238E27FC236}">
                <a16:creationId xmlns:a16="http://schemas.microsoft.com/office/drawing/2014/main" id="{EEB48334-E862-832F-3480-F63717CD0E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734779" y="5807698"/>
            <a:ext cx="1272886" cy="916353"/>
          </a:xfrm>
          <a:prstGeom prst="rect">
            <a:avLst/>
          </a:prstGeom>
        </p:spPr>
      </p:pic>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a:xfrm>
            <a:off x="11360517" y="6390178"/>
            <a:ext cx="513735" cy="227164"/>
          </a:xfrm>
          <a:prstGeom prst="rect">
            <a:avLst/>
          </a:prstGeom>
        </p:spPr>
        <p:txBody>
          <a:bodyPr/>
          <a:lstStyle>
            <a:lvl1pPr>
              <a:defRPr b="0" i="0">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11279095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Blank Top">
    <p:spTree>
      <p:nvGrpSpPr>
        <p:cNvPr id="1" name=""/>
        <p:cNvGrpSpPr/>
        <p:nvPr/>
      </p:nvGrpSpPr>
      <p:grpSpPr>
        <a:xfrm>
          <a:off x="0" y="0"/>
          <a:ext cx="0" cy="0"/>
          <a:chOff x="0" y="0"/>
          <a:chExt cx="0" cy="0"/>
        </a:xfrm>
      </p:grpSpPr>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r">
              <a:defRPr sz="1100" b="0" i="0">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pic>
        <p:nvPicPr>
          <p:cNvPr id="3" name="Picture 2" descr="A blue and black cross&#10;&#10;Description automatically generated">
            <a:extLst>
              <a:ext uri="{FF2B5EF4-FFF2-40B4-BE49-F238E27FC236}">
                <a16:creationId xmlns:a16="http://schemas.microsoft.com/office/drawing/2014/main" id="{B1567A63-A255-6646-170F-8D7802FDE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3517" y="88900"/>
            <a:ext cx="1827733" cy="1755775"/>
          </a:xfrm>
          <a:prstGeom prst="rect">
            <a:avLst/>
          </a:prstGeom>
        </p:spPr>
      </p:pic>
      <p:pic>
        <p:nvPicPr>
          <p:cNvPr id="8" name="Picture 7" descr="A black background with yellow circles and circles&#10;&#10;Description automatically generated">
            <a:extLst>
              <a:ext uri="{FF2B5EF4-FFF2-40B4-BE49-F238E27FC236}">
                <a16:creationId xmlns:a16="http://schemas.microsoft.com/office/drawing/2014/main" id="{BEBD3973-CCE8-928E-00C2-C41FC5A5FF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1926" y="88900"/>
            <a:ext cx="1305458" cy="939801"/>
          </a:xfrm>
          <a:prstGeom prst="rect">
            <a:avLst/>
          </a:prstGeom>
        </p:spPr>
      </p:pic>
    </p:spTree>
    <p:extLst>
      <p:ext uri="{BB962C8B-B14F-4D97-AF65-F5344CB8AC3E}">
        <p14:creationId xmlns:p14="http://schemas.microsoft.com/office/powerpoint/2010/main" val="2043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No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60517" y="6390178"/>
            <a:ext cx="513735" cy="227164"/>
          </a:xfrm>
          <a:prstGeom prst="rect">
            <a:avLst/>
          </a:prstGeom>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2" name="Title 1">
            <a:extLst>
              <a:ext uri="{FF2B5EF4-FFF2-40B4-BE49-F238E27FC236}">
                <a16:creationId xmlns:a16="http://schemas.microsoft.com/office/drawing/2014/main" id="{9FCC0EF0-DDAE-1B43-B818-5E0AD2AD279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983ADE5-EFAB-EC4F-83AB-27A484D318DB}"/>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pic>
        <p:nvPicPr>
          <p:cNvPr id="5" name="Picture 4" descr="A group of colored crosses&#10;&#10;Description automatically generated">
            <a:extLst>
              <a:ext uri="{FF2B5EF4-FFF2-40B4-BE49-F238E27FC236}">
                <a16:creationId xmlns:a16="http://schemas.microsoft.com/office/drawing/2014/main" id="{3B1658EB-AB65-B7E6-6BAE-470152DEE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1324" y="88349"/>
            <a:ext cx="1901825" cy="1826950"/>
          </a:xfrm>
          <a:prstGeom prst="rect">
            <a:avLst/>
          </a:prstGeom>
        </p:spPr>
      </p:pic>
      <p:pic>
        <p:nvPicPr>
          <p:cNvPr id="6" name="Picture 5" descr="A blue circles and circles on a black background&#10;&#10;Description automatically generated">
            <a:extLst>
              <a:ext uri="{FF2B5EF4-FFF2-40B4-BE49-F238E27FC236}">
                <a16:creationId xmlns:a16="http://schemas.microsoft.com/office/drawing/2014/main" id="{9F1D3110-40DB-F2AE-7BCB-C9DF12F817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7114" y="531447"/>
            <a:ext cx="1272886" cy="916353"/>
          </a:xfrm>
          <a:prstGeom prst="rect">
            <a:avLst/>
          </a:prstGeom>
        </p:spPr>
      </p:pic>
    </p:spTree>
    <p:extLst>
      <p:ext uri="{BB962C8B-B14F-4D97-AF65-F5344CB8AC3E}">
        <p14:creationId xmlns:p14="http://schemas.microsoft.com/office/powerpoint/2010/main" val="20178935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110" y="1088044"/>
            <a:ext cx="10591800" cy="999994"/>
          </a:xfrm>
          <a:prstGeom prst="rect">
            <a:avLst/>
          </a:prstGeom>
          <a:effectLst/>
        </p:spPr>
        <p:txBody>
          <a:bodyPr vert="horz" wrap="square" lIns="0" tIns="0" rIns="0" bIns="0" rtlCol="0" anchor="t" anchorCtr="0">
            <a:noAutofit/>
          </a:bodyPr>
          <a:lstStyle/>
          <a:p>
            <a:r>
              <a:rPr lang="en-US" dirty="0"/>
              <a:t>Your Title Here</a:t>
            </a:r>
          </a:p>
        </p:txBody>
      </p:sp>
      <p:sp>
        <p:nvSpPr>
          <p:cNvPr id="4" name="Text Placeholder 3">
            <a:extLst>
              <a:ext uri="{FF2B5EF4-FFF2-40B4-BE49-F238E27FC236}">
                <a16:creationId xmlns:a16="http://schemas.microsoft.com/office/drawing/2014/main" id="{A2DAA89A-6C82-3544-ADB9-0812022BAB80}"/>
              </a:ext>
            </a:extLst>
          </p:cNvPr>
          <p:cNvSpPr>
            <a:spLocks noGrp="1"/>
          </p:cNvSpPr>
          <p:nvPr>
            <p:ph type="body" idx="1"/>
          </p:nvPr>
        </p:nvSpPr>
        <p:spPr>
          <a:xfrm>
            <a:off x="526301" y="1745055"/>
            <a:ext cx="1059180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ABBA6014-B4AA-5417-857B-42396CDC7416}"/>
              </a:ext>
            </a:extLst>
          </p:cNvPr>
          <p:cNvSpPr txBox="1"/>
          <p:nvPr userDrawn="1">
            <p:extLst>
              <p:ext uri="{1162E1C5-73C7-4A58-AE30-91384D911F3F}">
                <p184:classification xmlns:p184="http://schemas.microsoft.com/office/powerpoint/2018/4/main" val="ftr"/>
              </p:ext>
            </p:extLst>
          </p:nvPr>
        </p:nvSpPr>
        <p:spPr>
          <a:xfrm>
            <a:off x="507420" y="6622542"/>
            <a:ext cx="1857375" cy="137160"/>
          </a:xfrm>
          <a:prstGeom prst="rect">
            <a:avLst/>
          </a:prstGeom>
        </p:spPr>
        <p:txBody>
          <a:bodyPr horzOverflow="overflow" lIns="0" tIns="0" rIns="0" bIns="0">
            <a:spAutoFit/>
          </a:bodyPr>
          <a:lstStyle/>
          <a:p>
            <a:pPr algn="l"/>
            <a:r>
              <a:rPr lang="en-US" sz="900" dirty="0">
                <a:solidFill>
                  <a:srgbClr val="0078D7"/>
                </a:solidFill>
                <a:latin typeface="Rockwell" panose="02060603020205020403" pitchFamily="18" charset="77"/>
              </a:rPr>
              <a:t>Information Classification: General</a:t>
            </a:r>
          </a:p>
        </p:txBody>
      </p:sp>
      <p:pic>
        <p:nvPicPr>
          <p:cNvPr id="10" name="Graphic 9">
            <a:extLst>
              <a:ext uri="{FF2B5EF4-FFF2-40B4-BE49-F238E27FC236}">
                <a16:creationId xmlns:a16="http://schemas.microsoft.com/office/drawing/2014/main" id="{E2055FB4-E166-7B33-4B74-3CE16FD311BA}"/>
              </a:ext>
            </a:extLst>
          </p:cNvPr>
          <p:cNvPicPr>
            <a:picLocks noChangeAspect="1"/>
          </p:cNvPicPr>
          <p:nvPr userDrawn="1"/>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128521" y="6215874"/>
            <a:ext cx="1475479" cy="475248"/>
          </a:xfrm>
          <a:prstGeom prst="rect">
            <a:avLst/>
          </a:prstGeom>
        </p:spPr>
      </p:pic>
      <p:sp>
        <p:nvSpPr>
          <p:cNvPr id="11" name="Footer Placeholder 3">
            <a:extLst>
              <a:ext uri="{FF2B5EF4-FFF2-40B4-BE49-F238E27FC236}">
                <a16:creationId xmlns:a16="http://schemas.microsoft.com/office/drawing/2014/main" id="{6AF8307B-540B-FF03-174C-CFECD1BA6696}"/>
              </a:ext>
            </a:extLst>
          </p:cNvPr>
          <p:cNvSpPr txBox="1">
            <a:spLocks/>
          </p:cNvSpPr>
          <p:nvPr userDrawn="1"/>
        </p:nvSpPr>
        <p:spPr>
          <a:xfrm>
            <a:off x="407488" y="6343960"/>
            <a:ext cx="4367645" cy="2190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1E22AA"/>
                </a:solidFill>
                <a:latin typeface="+mj-lt"/>
              </a:rPr>
              <a:t>HIMSS25   </a:t>
            </a:r>
            <a:r>
              <a:rPr lang="en-US" sz="1100" b="1" dirty="0">
                <a:solidFill>
                  <a:srgbClr val="1E22AA"/>
                </a:solidFill>
              </a:rPr>
              <a:t>|   </a:t>
            </a:r>
            <a:r>
              <a:rPr lang="en-US" sz="1100" b="0" dirty="0">
                <a:solidFill>
                  <a:srgbClr val="1E22AA"/>
                </a:solidFill>
              </a:rPr>
              <a:t>March 3-6   |   Las Vegas</a:t>
            </a:r>
            <a:endParaRPr lang="en-GB" b="0" dirty="0">
              <a:solidFill>
                <a:srgbClr val="1E22AA"/>
              </a:solidFill>
            </a:endParaRPr>
          </a:p>
        </p:txBody>
      </p:sp>
      <p:sp>
        <p:nvSpPr>
          <p:cNvPr id="12" name="Rectangle 11">
            <a:extLst>
              <a:ext uri="{FF2B5EF4-FFF2-40B4-BE49-F238E27FC236}">
                <a16:creationId xmlns:a16="http://schemas.microsoft.com/office/drawing/2014/main" id="{19C788A9-29CF-B31B-8613-44B690B62548}"/>
              </a:ext>
            </a:extLst>
          </p:cNvPr>
          <p:cNvSpPr/>
          <p:nvPr userDrawn="1"/>
        </p:nvSpPr>
        <p:spPr>
          <a:xfrm>
            <a:off x="0" y="0"/>
            <a:ext cx="12192000" cy="427038"/>
          </a:xfrm>
          <a:prstGeom prst="rect">
            <a:avLst/>
          </a:prstGeom>
          <a:solidFill>
            <a:srgbClr val="2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FBC3790B-ADBB-8843-938C-061678CFD769}"/>
              </a:ext>
            </a:extLst>
          </p:cNvPr>
          <p:cNvSpPr>
            <a:spLocks noGrp="1"/>
          </p:cNvSpPr>
          <p:nvPr>
            <p:ph type="ftr" sz="quarter" idx="3"/>
          </p:nvPr>
        </p:nvSpPr>
        <p:spPr>
          <a:xfrm>
            <a:off x="507420" y="91227"/>
            <a:ext cx="10570781" cy="365125"/>
          </a:xfrm>
          <a:prstGeom prst="rect">
            <a:avLst/>
          </a:prstGeom>
        </p:spPr>
        <p:txBody>
          <a:bodyPr vert="horz" lIns="0" tIns="0" rIns="0" bIns="0" rtlCol="0" anchor="ctr"/>
          <a:lstStyle>
            <a:lvl1pPr algn="l">
              <a:defRPr lang="en-US" sz="1000" b="0" i="0" kern="1200" spc="0" baseline="0" dirty="0">
                <a:solidFill>
                  <a:schemeClr val="accent2"/>
                </a:solidFill>
                <a:latin typeface="Century Gothic" panose="020B0502020202020204" pitchFamily="34" charset="0"/>
                <a:ea typeface="+mj-ea"/>
                <a:cs typeface="+mj-cs"/>
              </a:defRPr>
            </a:lvl1pPr>
          </a:lstStyle>
          <a:p>
            <a:r>
              <a:rPr lang="en-US" dirty="0"/>
              <a:t>PRESENTATION TITLE (To customize: Insert &gt; Header Footer &gt; Edit Footer Text &gt; Apply to All)</a:t>
            </a:r>
          </a:p>
        </p:txBody>
      </p:sp>
      <p:sp>
        <p:nvSpPr>
          <p:cNvPr id="5" name="Slide Number Placeholder 2">
            <a:extLst>
              <a:ext uri="{FF2B5EF4-FFF2-40B4-BE49-F238E27FC236}">
                <a16:creationId xmlns:a16="http://schemas.microsoft.com/office/drawing/2014/main" id="{4073F9DA-BDDA-17EC-6207-6C62B46F1153}"/>
              </a:ext>
            </a:extLst>
          </p:cNvPr>
          <p:cNvSpPr>
            <a:spLocks noGrp="1"/>
          </p:cNvSpPr>
          <p:nvPr>
            <p:ph type="sldNum" sz="quarter" idx="4"/>
          </p:nvPr>
        </p:nvSpPr>
        <p:spPr>
          <a:xfrm>
            <a:off x="11360517" y="6390178"/>
            <a:ext cx="513735" cy="227164"/>
          </a:xfrm>
          <a:prstGeom prst="rect">
            <a:avLst/>
          </a:prstGeom>
        </p:spPr>
        <p:txBody>
          <a:bodyPr/>
          <a:lstStyle>
            <a:lvl1pPr algn="r">
              <a:defRPr sz="1100"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90" r:id="rId1"/>
    <p:sldLayoutId id="2147483697" r:id="rId2"/>
    <p:sldLayoutId id="2147483698" r:id="rId3"/>
    <p:sldLayoutId id="2147483699"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5" r:id="rId13"/>
    <p:sldLayoutId id="2147483666" r:id="rId14"/>
    <p:sldLayoutId id="2147483667" r:id="rId15"/>
    <p:sldLayoutId id="2147483671" r:id="rId16"/>
    <p:sldLayoutId id="2147483668" r:id="rId17"/>
    <p:sldLayoutId id="2147483674" r:id="rId18"/>
    <p:sldLayoutId id="2147483669" r:id="rId19"/>
    <p:sldLayoutId id="2147483670" r:id="rId20"/>
    <p:sldLayoutId id="2147483689" r:id="rId21"/>
    <p:sldLayoutId id="2147483694" r:id="rId22"/>
    <p:sldLayoutId id="2147483696" r:id="rId23"/>
    <p:sldLayoutId id="2147483702" r:id="rId24"/>
    <p:sldLayoutId id="2147483703" r:id="rId25"/>
    <p:sldLayoutId id="2147483701" r:id="rId26"/>
    <p:sldLayoutId id="2147483700" r:id="rId27"/>
    <p:sldLayoutId id="2147483695" r:id="rId28"/>
    <p:sldLayoutId id="2147483691" r:id="rId29"/>
    <p:sldLayoutId id="2147483692" r:id="rId30"/>
    <p:sldLayoutId id="2147483673"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Lst>
  <p:hf hdr="0" dt="0"/>
  <p:txStyles>
    <p:titleStyle>
      <a:lvl1pPr algn="l" defTabSz="914318" rtl="0" eaLnBrk="1" latinLnBrk="0" hangingPunct="1">
        <a:lnSpc>
          <a:spcPct val="90000"/>
        </a:lnSpc>
        <a:spcBef>
          <a:spcPct val="0"/>
        </a:spcBef>
        <a:buNone/>
        <a:defRPr sz="3600" b="0" i="0" kern="1200" spc="0" baseline="0">
          <a:solidFill>
            <a:srgbClr val="1E22AA"/>
          </a:solidFill>
          <a:latin typeface="Prometo Medium" panose="020B0704030203060203" pitchFamily="34" charset="0"/>
          <a:ea typeface="+mj-ea"/>
          <a:cs typeface="+mj-cs"/>
        </a:defRPr>
      </a:lvl1pPr>
    </p:titleStyle>
    <p:bodyStyle>
      <a:lvl1pPr marL="185738" marR="0" indent="-185738" algn="l" defTabSz="914318" rtl="0" eaLnBrk="1" fontAlgn="auto" latinLnBrk="0" hangingPunct="1">
        <a:lnSpc>
          <a:spcPct val="110000"/>
        </a:lnSpc>
        <a:spcBef>
          <a:spcPts val="1000"/>
        </a:spcBef>
        <a:spcAft>
          <a:spcPts val="500"/>
        </a:spcAft>
        <a:buClr>
          <a:schemeClr val="accent3"/>
        </a:buClr>
        <a:buSzTx/>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1pPr>
      <a:lvl2pPr marL="406400" indent="-177800" algn="l" defTabSz="914318" rtl="0" eaLnBrk="1" latinLnBrk="0" hangingPunct="1">
        <a:lnSpc>
          <a:spcPct val="110000"/>
        </a:lnSpc>
        <a:spcBef>
          <a:spcPts val="499"/>
        </a:spcBef>
        <a:spcAft>
          <a:spcPts val="500"/>
        </a:spcAft>
        <a:buClr>
          <a:schemeClr val="accent1"/>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2pPr>
      <a:lvl3pPr marL="635000" indent="-177800" algn="l" defTabSz="914318" rtl="0" eaLnBrk="1" latinLnBrk="0" hangingPunct="1">
        <a:lnSpc>
          <a:spcPct val="110000"/>
        </a:lnSpc>
        <a:spcBef>
          <a:spcPts val="499"/>
        </a:spcBef>
        <a:spcAft>
          <a:spcPts val="500"/>
        </a:spcAft>
        <a:buClr>
          <a:schemeClr val="accent2"/>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3pPr>
      <a:lvl4pPr marL="922338" indent="-177800" algn="l" defTabSz="914318" rtl="0" eaLnBrk="1" latinLnBrk="0" hangingPunct="1">
        <a:lnSpc>
          <a:spcPct val="110000"/>
        </a:lnSpc>
        <a:spcBef>
          <a:spcPts val="499"/>
        </a:spcBef>
        <a:spcAft>
          <a:spcPts val="500"/>
        </a:spcAft>
        <a:buClr>
          <a:schemeClr val="accent4"/>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4pPr>
      <a:lvl5pPr marL="1150938" indent="-177800" algn="l" defTabSz="914318" rtl="0" eaLnBrk="1" latinLnBrk="0" hangingPunct="1">
        <a:lnSpc>
          <a:spcPct val="110000"/>
        </a:lnSpc>
        <a:spcBef>
          <a:spcPts val="499"/>
        </a:spcBef>
        <a:spcAft>
          <a:spcPts val="500"/>
        </a:spcAft>
        <a:buClr>
          <a:schemeClr val="accent3"/>
        </a:buClr>
        <a:buFont typeface="Arial" panose="020B0604020202020204" pitchFamily="34" charset="0"/>
        <a:buChar char="•"/>
        <a:tabLst/>
        <a:defRPr sz="1800" b="0" i="0" kern="1200" baseline="0">
          <a:solidFill>
            <a:schemeClr val="tx1"/>
          </a:solidFill>
          <a:latin typeface="Century Gothic" panose="020B0502020202020204" pitchFamily="34" charset="0"/>
          <a:ea typeface="+mn-ea"/>
          <a:cs typeface="+mn-cs"/>
        </a:defRPr>
      </a:lvl5pPr>
      <a:lvl6pPr marL="688975" indent="-169863" algn="l" defTabSz="914318" rtl="0" eaLnBrk="1" latinLnBrk="0" hangingPunct="1">
        <a:lnSpc>
          <a:spcPct val="90000"/>
        </a:lnSpc>
        <a:spcBef>
          <a:spcPts val="499"/>
        </a:spcBef>
        <a:buClr>
          <a:schemeClr val="accent3"/>
        </a:buClr>
        <a:buFont typeface="Arial" panose="020B0604020202020204" pitchFamily="34" charset="0"/>
        <a:buChar char="•"/>
        <a:tabLst/>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296" userDrawn="1">
          <p15:clr>
            <a:srgbClr val="F26B43"/>
          </p15:clr>
        </p15:guide>
        <p15:guide id="29" pos="7200">
          <p15:clr>
            <a:srgbClr val="F26B43"/>
          </p15:clr>
        </p15:guide>
        <p15:guide id="48" pos="312" userDrawn="1">
          <p15:clr>
            <a:srgbClr val="F26B43"/>
          </p15:clr>
        </p15:guide>
        <p15:guide id="51"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6.xml"/><Relationship Id="rId4" Type="http://schemas.openxmlformats.org/officeDocument/2006/relationships/chart" Target="../charts/chart14.xml"/></Relationships>
</file>

<file path=ppt/slides/_rels/slide6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6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chart" Target="../charts/chart19.xml"/><Relationship Id="rId1" Type="http://schemas.openxmlformats.org/officeDocument/2006/relationships/slideLayout" Target="../slideLayouts/slideLayout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20.xml"/><Relationship Id="rId1" Type="http://schemas.openxmlformats.org/officeDocument/2006/relationships/slideLayout" Target="../slideLayouts/slideLayout6.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64.png"/><Relationship Id="rId5" Type="http://schemas.openxmlformats.org/officeDocument/2006/relationships/image" Target="../media/image54.png"/><Relationship Id="rId10" Type="http://schemas.openxmlformats.org/officeDocument/2006/relationships/image" Target="../media/image63.svg"/><Relationship Id="rId4" Type="http://schemas.openxmlformats.org/officeDocument/2006/relationships/image" Target="../media/image59.svg"/><Relationship Id="rId9" Type="http://schemas.openxmlformats.org/officeDocument/2006/relationships/image" Target="../media/image62.png"/></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26" Type="http://schemas.openxmlformats.org/officeDocument/2006/relationships/image" Target="../media/image90.png"/><Relationship Id="rId117" Type="http://schemas.openxmlformats.org/officeDocument/2006/relationships/image" Target="../media/image177.svg"/><Relationship Id="rId21" Type="http://schemas.openxmlformats.org/officeDocument/2006/relationships/image" Target="../media/image85.svg"/><Relationship Id="rId42" Type="http://schemas.openxmlformats.org/officeDocument/2006/relationships/image" Target="../media/image104.png"/><Relationship Id="rId47" Type="http://schemas.openxmlformats.org/officeDocument/2006/relationships/image" Target="../media/image109.svg"/><Relationship Id="rId63" Type="http://schemas.openxmlformats.org/officeDocument/2006/relationships/image" Target="../media/image125.svg"/><Relationship Id="rId68" Type="http://schemas.openxmlformats.org/officeDocument/2006/relationships/image" Target="../media/image130.png"/><Relationship Id="rId84" Type="http://schemas.openxmlformats.org/officeDocument/2006/relationships/image" Target="../media/image144.png"/><Relationship Id="rId89" Type="http://schemas.openxmlformats.org/officeDocument/2006/relationships/image" Target="../media/image149.svg"/><Relationship Id="rId112" Type="http://schemas.openxmlformats.org/officeDocument/2006/relationships/image" Target="../media/image172.png"/><Relationship Id="rId16" Type="http://schemas.openxmlformats.org/officeDocument/2006/relationships/image" Target="../media/image82.png"/><Relationship Id="rId107" Type="http://schemas.openxmlformats.org/officeDocument/2006/relationships/image" Target="../media/image167.svg"/><Relationship Id="rId11" Type="http://schemas.openxmlformats.org/officeDocument/2006/relationships/image" Target="../media/image57.svg"/><Relationship Id="rId32" Type="http://schemas.openxmlformats.org/officeDocument/2006/relationships/image" Target="../media/image96.png"/><Relationship Id="rId37" Type="http://schemas.openxmlformats.org/officeDocument/2006/relationships/image" Target="../media/image101.svg"/><Relationship Id="rId53" Type="http://schemas.openxmlformats.org/officeDocument/2006/relationships/image" Target="../media/image115.svg"/><Relationship Id="rId58" Type="http://schemas.openxmlformats.org/officeDocument/2006/relationships/image" Target="../media/image120.png"/><Relationship Id="rId74" Type="http://schemas.openxmlformats.org/officeDocument/2006/relationships/image" Target="../media/image60.png"/><Relationship Id="rId79" Type="http://schemas.openxmlformats.org/officeDocument/2006/relationships/image" Target="../media/image139.svg"/><Relationship Id="rId102" Type="http://schemas.openxmlformats.org/officeDocument/2006/relationships/image" Target="../media/image162.png"/><Relationship Id="rId5" Type="http://schemas.openxmlformats.org/officeDocument/2006/relationships/image" Target="../media/image75.svg"/><Relationship Id="rId90" Type="http://schemas.openxmlformats.org/officeDocument/2006/relationships/image" Target="../media/image150.png"/><Relationship Id="rId95" Type="http://schemas.openxmlformats.org/officeDocument/2006/relationships/image" Target="../media/image155.svg"/><Relationship Id="rId22" Type="http://schemas.openxmlformats.org/officeDocument/2006/relationships/image" Target="../media/image86.png"/><Relationship Id="rId27" Type="http://schemas.openxmlformats.org/officeDocument/2006/relationships/image" Target="../media/image91.svg"/><Relationship Id="rId43" Type="http://schemas.openxmlformats.org/officeDocument/2006/relationships/image" Target="../media/image105.svg"/><Relationship Id="rId48" Type="http://schemas.openxmlformats.org/officeDocument/2006/relationships/image" Target="../media/image110.png"/><Relationship Id="rId64" Type="http://schemas.openxmlformats.org/officeDocument/2006/relationships/image" Target="../media/image126.png"/><Relationship Id="rId69" Type="http://schemas.openxmlformats.org/officeDocument/2006/relationships/image" Target="../media/image131.svg"/><Relationship Id="rId113" Type="http://schemas.openxmlformats.org/officeDocument/2006/relationships/image" Target="../media/image173.svg"/><Relationship Id="rId118" Type="http://schemas.openxmlformats.org/officeDocument/2006/relationships/image" Target="../media/image178.png"/><Relationship Id="rId80" Type="http://schemas.openxmlformats.org/officeDocument/2006/relationships/image" Target="../media/image140.png"/><Relationship Id="rId85" Type="http://schemas.openxmlformats.org/officeDocument/2006/relationships/image" Target="../media/image145.svg"/><Relationship Id="rId12" Type="http://schemas.openxmlformats.org/officeDocument/2006/relationships/image" Target="../media/image78.png"/><Relationship Id="rId17" Type="http://schemas.openxmlformats.org/officeDocument/2006/relationships/image" Target="../media/image83.svg"/><Relationship Id="rId33" Type="http://schemas.openxmlformats.org/officeDocument/2006/relationships/image" Target="../media/image97.svg"/><Relationship Id="rId38" Type="http://schemas.openxmlformats.org/officeDocument/2006/relationships/image" Target="../media/image54.png"/><Relationship Id="rId59" Type="http://schemas.openxmlformats.org/officeDocument/2006/relationships/image" Target="../media/image121.svg"/><Relationship Id="rId103" Type="http://schemas.openxmlformats.org/officeDocument/2006/relationships/image" Target="../media/image163.svg"/><Relationship Id="rId108" Type="http://schemas.openxmlformats.org/officeDocument/2006/relationships/image" Target="../media/image168.png"/><Relationship Id="rId54" Type="http://schemas.openxmlformats.org/officeDocument/2006/relationships/image" Target="../media/image116.png"/><Relationship Id="rId70" Type="http://schemas.openxmlformats.org/officeDocument/2006/relationships/image" Target="../media/image132.png"/><Relationship Id="rId75" Type="http://schemas.openxmlformats.org/officeDocument/2006/relationships/image" Target="../media/image61.svg"/><Relationship Id="rId91" Type="http://schemas.openxmlformats.org/officeDocument/2006/relationships/image" Target="../media/image151.svg"/><Relationship Id="rId96" Type="http://schemas.openxmlformats.org/officeDocument/2006/relationships/image" Target="../media/image156.png"/><Relationship Id="rId1" Type="http://schemas.openxmlformats.org/officeDocument/2006/relationships/slideLayout" Target="../slideLayouts/slideLayout6.xml"/><Relationship Id="rId6" Type="http://schemas.openxmlformats.org/officeDocument/2006/relationships/image" Target="../media/image76.png"/><Relationship Id="rId23" Type="http://schemas.openxmlformats.org/officeDocument/2006/relationships/image" Target="../media/image87.svg"/><Relationship Id="rId28" Type="http://schemas.openxmlformats.org/officeDocument/2006/relationships/image" Target="../media/image92.png"/><Relationship Id="rId49" Type="http://schemas.openxmlformats.org/officeDocument/2006/relationships/image" Target="../media/image111.svg"/><Relationship Id="rId114" Type="http://schemas.openxmlformats.org/officeDocument/2006/relationships/image" Target="../media/image174.png"/><Relationship Id="rId119" Type="http://schemas.openxmlformats.org/officeDocument/2006/relationships/image" Target="../media/image179.svg"/><Relationship Id="rId44" Type="http://schemas.openxmlformats.org/officeDocument/2006/relationships/image" Target="../media/image106.png"/><Relationship Id="rId60" Type="http://schemas.openxmlformats.org/officeDocument/2006/relationships/image" Target="../media/image122.png"/><Relationship Id="rId65" Type="http://schemas.openxmlformats.org/officeDocument/2006/relationships/image" Target="../media/image127.svg"/><Relationship Id="rId81" Type="http://schemas.openxmlformats.org/officeDocument/2006/relationships/image" Target="../media/image141.svg"/><Relationship Id="rId86" Type="http://schemas.openxmlformats.org/officeDocument/2006/relationships/image" Target="../media/image146.png"/><Relationship Id="rId4" Type="http://schemas.openxmlformats.org/officeDocument/2006/relationships/image" Target="../media/image74.png"/><Relationship Id="rId9" Type="http://schemas.openxmlformats.org/officeDocument/2006/relationships/image" Target="../media/image68.svg"/><Relationship Id="rId13" Type="http://schemas.openxmlformats.org/officeDocument/2006/relationships/image" Target="../media/image79.svg"/><Relationship Id="rId18" Type="http://schemas.openxmlformats.org/officeDocument/2006/relationships/image" Target="../media/image69.png"/><Relationship Id="rId39" Type="http://schemas.openxmlformats.org/officeDocument/2006/relationships/image" Target="../media/image55.svg"/><Relationship Id="rId109" Type="http://schemas.openxmlformats.org/officeDocument/2006/relationships/image" Target="../media/image169.svg"/><Relationship Id="rId34" Type="http://schemas.openxmlformats.org/officeDocument/2006/relationships/image" Target="../media/image98.png"/><Relationship Id="rId50" Type="http://schemas.openxmlformats.org/officeDocument/2006/relationships/image" Target="../media/image112.png"/><Relationship Id="rId55" Type="http://schemas.openxmlformats.org/officeDocument/2006/relationships/image" Target="../media/image117.svg"/><Relationship Id="rId76" Type="http://schemas.openxmlformats.org/officeDocument/2006/relationships/image" Target="../media/image136.png"/><Relationship Id="rId97" Type="http://schemas.openxmlformats.org/officeDocument/2006/relationships/image" Target="../media/image157.svg"/><Relationship Id="rId104" Type="http://schemas.openxmlformats.org/officeDocument/2006/relationships/image" Target="../media/image164.png"/><Relationship Id="rId120" Type="http://schemas.openxmlformats.org/officeDocument/2006/relationships/image" Target="../media/image180.png"/><Relationship Id="rId7" Type="http://schemas.openxmlformats.org/officeDocument/2006/relationships/image" Target="../media/image77.svg"/><Relationship Id="rId71" Type="http://schemas.openxmlformats.org/officeDocument/2006/relationships/image" Target="../media/image133.svg"/><Relationship Id="rId92" Type="http://schemas.openxmlformats.org/officeDocument/2006/relationships/image" Target="../media/image152.png"/><Relationship Id="rId2" Type="http://schemas.openxmlformats.org/officeDocument/2006/relationships/image" Target="../media/image58.png"/><Relationship Id="rId29" Type="http://schemas.openxmlformats.org/officeDocument/2006/relationships/image" Target="../media/image93.svg"/><Relationship Id="rId24" Type="http://schemas.openxmlformats.org/officeDocument/2006/relationships/image" Target="../media/image88.png"/><Relationship Id="rId40" Type="http://schemas.openxmlformats.org/officeDocument/2006/relationships/image" Target="../media/image102.png"/><Relationship Id="rId45" Type="http://schemas.openxmlformats.org/officeDocument/2006/relationships/image" Target="../media/image107.svg"/><Relationship Id="rId66" Type="http://schemas.openxmlformats.org/officeDocument/2006/relationships/image" Target="../media/image128.png"/><Relationship Id="rId87" Type="http://schemas.openxmlformats.org/officeDocument/2006/relationships/image" Target="../media/image147.svg"/><Relationship Id="rId110" Type="http://schemas.openxmlformats.org/officeDocument/2006/relationships/image" Target="../media/image170.png"/><Relationship Id="rId115" Type="http://schemas.openxmlformats.org/officeDocument/2006/relationships/image" Target="../media/image175.svg"/><Relationship Id="rId61" Type="http://schemas.openxmlformats.org/officeDocument/2006/relationships/image" Target="../media/image123.svg"/><Relationship Id="rId82" Type="http://schemas.openxmlformats.org/officeDocument/2006/relationships/image" Target="../media/image142.png"/><Relationship Id="rId19" Type="http://schemas.openxmlformats.org/officeDocument/2006/relationships/image" Target="../media/image70.svg"/><Relationship Id="rId14" Type="http://schemas.openxmlformats.org/officeDocument/2006/relationships/image" Target="../media/image80.png"/><Relationship Id="rId30" Type="http://schemas.openxmlformats.org/officeDocument/2006/relationships/image" Target="../media/image94.png"/><Relationship Id="rId35" Type="http://schemas.openxmlformats.org/officeDocument/2006/relationships/image" Target="../media/image99.svg"/><Relationship Id="rId56" Type="http://schemas.openxmlformats.org/officeDocument/2006/relationships/image" Target="../media/image118.png"/><Relationship Id="rId77" Type="http://schemas.openxmlformats.org/officeDocument/2006/relationships/image" Target="../media/image137.svg"/><Relationship Id="rId100" Type="http://schemas.openxmlformats.org/officeDocument/2006/relationships/image" Target="../media/image160.png"/><Relationship Id="rId105" Type="http://schemas.openxmlformats.org/officeDocument/2006/relationships/image" Target="../media/image165.svg"/><Relationship Id="rId8" Type="http://schemas.openxmlformats.org/officeDocument/2006/relationships/image" Target="../media/image67.png"/><Relationship Id="rId51" Type="http://schemas.openxmlformats.org/officeDocument/2006/relationships/image" Target="../media/image113.svg"/><Relationship Id="rId72" Type="http://schemas.openxmlformats.org/officeDocument/2006/relationships/image" Target="../media/image134.png"/><Relationship Id="rId93" Type="http://schemas.openxmlformats.org/officeDocument/2006/relationships/image" Target="../media/image153.svg"/><Relationship Id="rId98" Type="http://schemas.openxmlformats.org/officeDocument/2006/relationships/image" Target="../media/image158.png"/><Relationship Id="rId121" Type="http://schemas.openxmlformats.org/officeDocument/2006/relationships/image" Target="../media/image181.svg"/><Relationship Id="rId3" Type="http://schemas.openxmlformats.org/officeDocument/2006/relationships/image" Target="../media/image59.svg"/><Relationship Id="rId25" Type="http://schemas.openxmlformats.org/officeDocument/2006/relationships/image" Target="../media/image89.svg"/><Relationship Id="rId46" Type="http://schemas.openxmlformats.org/officeDocument/2006/relationships/image" Target="../media/image108.png"/><Relationship Id="rId67" Type="http://schemas.openxmlformats.org/officeDocument/2006/relationships/image" Target="../media/image129.svg"/><Relationship Id="rId116" Type="http://schemas.openxmlformats.org/officeDocument/2006/relationships/image" Target="../media/image176.png"/><Relationship Id="rId20" Type="http://schemas.openxmlformats.org/officeDocument/2006/relationships/image" Target="../media/image84.png"/><Relationship Id="rId41" Type="http://schemas.openxmlformats.org/officeDocument/2006/relationships/image" Target="../media/image103.svg"/><Relationship Id="rId62" Type="http://schemas.openxmlformats.org/officeDocument/2006/relationships/image" Target="../media/image124.png"/><Relationship Id="rId83" Type="http://schemas.openxmlformats.org/officeDocument/2006/relationships/image" Target="../media/image143.svg"/><Relationship Id="rId88" Type="http://schemas.openxmlformats.org/officeDocument/2006/relationships/image" Target="../media/image148.png"/><Relationship Id="rId111" Type="http://schemas.openxmlformats.org/officeDocument/2006/relationships/image" Target="../media/image171.svg"/><Relationship Id="rId15" Type="http://schemas.openxmlformats.org/officeDocument/2006/relationships/image" Target="../media/image81.svg"/><Relationship Id="rId36" Type="http://schemas.openxmlformats.org/officeDocument/2006/relationships/image" Target="../media/image100.png"/><Relationship Id="rId57" Type="http://schemas.openxmlformats.org/officeDocument/2006/relationships/image" Target="../media/image119.svg"/><Relationship Id="rId106" Type="http://schemas.openxmlformats.org/officeDocument/2006/relationships/image" Target="../media/image166.png"/><Relationship Id="rId10" Type="http://schemas.openxmlformats.org/officeDocument/2006/relationships/image" Target="../media/image56.png"/><Relationship Id="rId31" Type="http://schemas.openxmlformats.org/officeDocument/2006/relationships/image" Target="../media/image95.svg"/><Relationship Id="rId52" Type="http://schemas.openxmlformats.org/officeDocument/2006/relationships/image" Target="../media/image114.png"/><Relationship Id="rId73" Type="http://schemas.openxmlformats.org/officeDocument/2006/relationships/image" Target="../media/image135.svg"/><Relationship Id="rId78" Type="http://schemas.openxmlformats.org/officeDocument/2006/relationships/image" Target="../media/image138.png"/><Relationship Id="rId94" Type="http://schemas.openxmlformats.org/officeDocument/2006/relationships/image" Target="../media/image154.png"/><Relationship Id="rId99" Type="http://schemas.openxmlformats.org/officeDocument/2006/relationships/image" Target="../media/image159.svg"/><Relationship Id="rId101" Type="http://schemas.openxmlformats.org/officeDocument/2006/relationships/image" Target="../media/image161.svg"/></Relationships>
</file>

<file path=ppt/slides/_rels/slide9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urldefense.proofpoint.com/v2/url?u=https-3A__himss.zendesk.com_attachments_token_s8EQrul2yOlWNv1dBShKCVAQ9_-3Fname-3DPrometo-5Ffamily-5Ffont.zip&amp;d=DwMFaQ&amp;c=JHHkSQuaqwDHGORnIQuaBw&amp;r=S1JgzfTy2yAR3lLiNbXrwBJ8cyajVvjrnpgnXFBWziM&amp;m=fJT8NhsVVlB9RTnpXGm6jYF-arTND6MEm9wU7_TzFvc&amp;s=e3vSVqYftjF_l_mjbSo5UHSE1rqG_bqiOneUNOO8llk&amp;e=" TargetMode="Externa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hyperlink" Target="https://brand.himss.org/share/0490B264-6176-455E-B915BDF36D91FE03/"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144" y="4897898"/>
            <a:ext cx="3811712" cy="400110"/>
          </a:xfrm>
          <a:prstGeom prst="rect">
            <a:avLst/>
          </a:prstGeom>
          <a:noFill/>
        </p:spPr>
        <p:txBody>
          <a:bodyPr wrap="square" lIns="0" rIns="0" rtlCol="0">
            <a:spAutoFit/>
          </a:bodyPr>
          <a:lstStyle/>
          <a:p>
            <a:r>
              <a:rPr lang="en-US" sz="2000" dirty="0">
                <a:solidFill>
                  <a:schemeClr val="bg1"/>
                </a:solidFill>
                <a:latin typeface="Prometo Medium" panose="020B0704030203060203" pitchFamily="34" charset="0"/>
              </a:rPr>
              <a:t>First name Last name</a:t>
            </a:r>
          </a:p>
        </p:txBody>
      </p:sp>
      <p:sp>
        <p:nvSpPr>
          <p:cNvPr id="15" name="TextBox 14"/>
          <p:cNvSpPr txBox="1"/>
          <p:nvPr/>
        </p:nvSpPr>
        <p:spPr>
          <a:xfrm>
            <a:off x="517144" y="5290919"/>
            <a:ext cx="3811712" cy="323165"/>
          </a:xfrm>
          <a:prstGeom prst="rect">
            <a:avLst/>
          </a:prstGeom>
          <a:noFill/>
        </p:spPr>
        <p:txBody>
          <a:bodyPr wrap="square" lIns="0" rIns="0" rtlCol="0">
            <a:spAutoFit/>
          </a:bodyPr>
          <a:lstStyle/>
          <a:p>
            <a:r>
              <a:rPr lang="en-US" sz="1500" dirty="0">
                <a:solidFill>
                  <a:schemeClr val="bg1"/>
                </a:solidFill>
              </a:rPr>
              <a:t>Professional Title</a:t>
            </a:r>
          </a:p>
        </p:txBody>
      </p:sp>
      <p:sp>
        <p:nvSpPr>
          <p:cNvPr id="2" name="Title 1">
            <a:extLst>
              <a:ext uri="{FF2B5EF4-FFF2-40B4-BE49-F238E27FC236}">
                <a16:creationId xmlns:a16="http://schemas.microsoft.com/office/drawing/2014/main" id="{7B5BCAEB-30CC-9F4F-9DB7-5064FEC8C665}"/>
              </a:ext>
            </a:extLst>
          </p:cNvPr>
          <p:cNvSpPr>
            <a:spLocks noGrp="1"/>
          </p:cNvSpPr>
          <p:nvPr>
            <p:ph type="title" idx="4294967295"/>
          </p:nvPr>
        </p:nvSpPr>
        <p:spPr>
          <a:xfrm>
            <a:off x="495301" y="1447800"/>
            <a:ext cx="4127500" cy="2274329"/>
          </a:xfrm>
        </p:spPr>
        <p:txBody>
          <a:bodyPr/>
          <a:lstStyle/>
          <a:p>
            <a:r>
              <a:rPr lang="en-US" sz="4400" dirty="0">
                <a:solidFill>
                  <a:schemeClr val="bg1"/>
                </a:solidFill>
              </a:rPr>
              <a:t>Presentation Title</a:t>
            </a:r>
          </a:p>
        </p:txBody>
      </p:sp>
    </p:spTree>
    <p:extLst>
      <p:ext uri="{BB962C8B-B14F-4D97-AF65-F5344CB8AC3E}">
        <p14:creationId xmlns:p14="http://schemas.microsoft.com/office/powerpoint/2010/main" val="198414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0730D6-1E8C-3C45-911F-CEFF5C37A831}"/>
              </a:ext>
            </a:extLst>
          </p:cNvPr>
          <p:cNvSpPr>
            <a:spLocks noGrp="1"/>
          </p:cNvSpPr>
          <p:nvPr>
            <p:ph type="sldNum" sz="quarter" idx="12"/>
          </p:nvPr>
        </p:nvSpPr>
        <p:spPr/>
        <p:txBody>
          <a:bodyPr/>
          <a:lstStyle/>
          <a:p>
            <a:fld id="{2F8AF2E6-64A8-0F46-AF27-0A96D82A033B}" type="slidenum">
              <a:rPr lang="en-US" smtClean="0"/>
              <a:pPr/>
              <a:t>10</a:t>
            </a:fld>
            <a:endParaRPr lang="en-US" dirty="0"/>
          </a:p>
        </p:txBody>
      </p:sp>
      <p:sp>
        <p:nvSpPr>
          <p:cNvPr id="3" name="Title 2">
            <a:extLst>
              <a:ext uri="{FF2B5EF4-FFF2-40B4-BE49-F238E27FC236}">
                <a16:creationId xmlns:a16="http://schemas.microsoft.com/office/drawing/2014/main" id="{F2F7BC07-ABB1-A041-AF7A-4F188313201A}"/>
              </a:ext>
            </a:extLst>
          </p:cNvPr>
          <p:cNvSpPr>
            <a:spLocks noGrp="1"/>
          </p:cNvSpPr>
          <p:nvPr>
            <p:ph type="title"/>
          </p:nvPr>
        </p:nvSpPr>
        <p:spPr/>
        <p:txBody>
          <a:bodyPr/>
          <a:lstStyle/>
          <a:p>
            <a:r>
              <a:rPr lang="en-US" dirty="0"/>
              <a:t>Standard Bullet Slides </a:t>
            </a:r>
          </a:p>
        </p:txBody>
      </p:sp>
      <p:sp>
        <p:nvSpPr>
          <p:cNvPr id="4" name="Content Placeholder 3">
            <a:extLst>
              <a:ext uri="{FF2B5EF4-FFF2-40B4-BE49-F238E27FC236}">
                <a16:creationId xmlns:a16="http://schemas.microsoft.com/office/drawing/2014/main" id="{82003A9B-ECDF-6640-A170-826D147C03F9}"/>
              </a:ext>
            </a:extLst>
          </p:cNvPr>
          <p:cNvSpPr>
            <a:spLocks noGrp="1"/>
          </p:cNvSpPr>
          <p:nvPr>
            <p:ph sz="quarter" idx="13"/>
          </p:nvPr>
        </p:nvSpPr>
        <p:spPr/>
        <p:txBody>
          <a:bodyPr/>
          <a:lstStyle/>
          <a:p>
            <a:pPr marL="0" indent="0">
              <a:buNone/>
            </a:pPr>
            <a:r>
              <a:rPr lang="en-US" dirty="0"/>
              <a:t>Lorem ipsum dolor sit </a:t>
            </a:r>
            <a:r>
              <a:rPr lang="en-US" dirty="0" err="1"/>
              <a:t>amet</a:t>
            </a:r>
            <a:endParaRPr lang="en-US" dirty="0"/>
          </a:p>
          <a:p>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br>
              <a:rPr lang="en-US" dirty="0"/>
            </a:b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p>
          <a:p>
            <a:r>
              <a:rPr lang="en-US" dirty="0"/>
              <a:t>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a:t>
            </a:r>
            <a:r>
              <a:rPr lang="en-US" dirty="0" err="1"/>
              <a:t>consequat</a:t>
            </a:r>
            <a:r>
              <a:rPr lang="en-US" dirty="0"/>
              <a:t>.</a:t>
            </a:r>
          </a:p>
        </p:txBody>
      </p:sp>
      <p:sp>
        <p:nvSpPr>
          <p:cNvPr id="5" name="Footer Placeholder 4">
            <a:extLst>
              <a:ext uri="{FF2B5EF4-FFF2-40B4-BE49-F238E27FC236}">
                <a16:creationId xmlns:a16="http://schemas.microsoft.com/office/drawing/2014/main" id="{0128539D-20E1-FD4E-87EB-C0ADEB07EF3F}"/>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937574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D5EBE-76E7-8D41-A473-D3B91E84FA2D}"/>
              </a:ext>
            </a:extLst>
          </p:cNvPr>
          <p:cNvSpPr>
            <a:spLocks noGrp="1"/>
          </p:cNvSpPr>
          <p:nvPr>
            <p:ph type="sldNum" sz="quarter" idx="10"/>
          </p:nvPr>
        </p:nvSpPr>
        <p:spPr/>
        <p:txBody>
          <a:bodyPr/>
          <a:lstStyle/>
          <a:p>
            <a:fld id="{D8D877B3-D348-4611-9BDB-C5374591D951}" type="slidenum">
              <a:rPr lang="en-US" smtClean="0"/>
              <a:pPr/>
              <a:t>11</a:t>
            </a:fld>
            <a:endParaRPr lang="en-US" dirty="0"/>
          </a:p>
        </p:txBody>
      </p:sp>
      <p:sp>
        <p:nvSpPr>
          <p:cNvPr id="4" name="Picture Placeholder 3">
            <a:extLst>
              <a:ext uri="{FF2B5EF4-FFF2-40B4-BE49-F238E27FC236}">
                <a16:creationId xmlns:a16="http://schemas.microsoft.com/office/drawing/2014/main" id="{156B8D3F-2F0A-0943-9E3E-37A70A358987}"/>
              </a:ext>
            </a:extLst>
          </p:cNvPr>
          <p:cNvSpPr>
            <a:spLocks noGrp="1"/>
          </p:cNvSpPr>
          <p:nvPr>
            <p:ph type="pic" sz="quarter" idx="11"/>
          </p:nvPr>
        </p:nvSpPr>
        <p:spPr/>
        <p:txBody>
          <a:bodyPr/>
          <a:lstStyle/>
          <a:p>
            <a:endParaRPr lang="en-US"/>
          </a:p>
        </p:txBody>
      </p:sp>
      <p:sp>
        <p:nvSpPr>
          <p:cNvPr id="3" name="Content Placeholder 2">
            <a:extLst>
              <a:ext uri="{FF2B5EF4-FFF2-40B4-BE49-F238E27FC236}">
                <a16:creationId xmlns:a16="http://schemas.microsoft.com/office/drawing/2014/main" id="{4E7F5A21-D8E2-9A40-AF30-595E8B356A83}"/>
              </a:ext>
            </a:extLst>
          </p:cNvPr>
          <p:cNvSpPr>
            <a:spLocks noGrp="1"/>
          </p:cNvSpPr>
          <p:nvPr>
            <p:ph sz="quarter" idx="12"/>
          </p:nvPr>
        </p:nvSpPr>
        <p:spPr/>
        <p:txBody>
          <a:bodyPr/>
          <a:lstStyle/>
          <a:p>
            <a:r>
              <a:rPr lang="en-US" dirty="0"/>
              <a:t>Lorem ipsum dolor sit </a:t>
            </a:r>
            <a:r>
              <a:rPr lang="en-US" dirty="0" err="1"/>
              <a:t>amet</a:t>
            </a:r>
            <a:endParaRPr lang="en-US" dirty="0"/>
          </a:p>
          <a:p>
            <a:pPr lvl="1"/>
            <a:r>
              <a:rPr lang="en-US" dirty="0" err="1"/>
              <a:t>Consectetur</a:t>
            </a:r>
            <a:r>
              <a:rPr lang="en-US" dirty="0"/>
              <a:t> </a:t>
            </a:r>
            <a:r>
              <a:rPr lang="en-US" dirty="0" err="1"/>
              <a:t>adipiscing</a:t>
            </a:r>
            <a:r>
              <a:rPr lang="en-US" dirty="0"/>
              <a:t> </a:t>
            </a:r>
            <a:r>
              <a:rPr lang="en-US" dirty="0" err="1"/>
              <a:t>elit</a:t>
            </a:r>
            <a:r>
              <a:rPr lang="en-US" dirty="0"/>
              <a:t>, </a:t>
            </a:r>
            <a:br>
              <a:rPr lang="en-US" dirty="0"/>
            </a:br>
            <a:r>
              <a:rPr lang="en-US" dirty="0"/>
              <a:t>sed do </a:t>
            </a:r>
            <a:r>
              <a:rPr lang="en-US" dirty="0" err="1"/>
              <a:t>eiusmod</a:t>
            </a:r>
            <a:r>
              <a:rPr lang="en-US" dirty="0"/>
              <a:t>. </a:t>
            </a:r>
          </a:p>
          <a:p>
            <a:pPr lvl="2"/>
            <a:r>
              <a:rPr lang="en-US" dirty="0"/>
              <a:t>Ut </a:t>
            </a:r>
            <a:r>
              <a:rPr lang="en-US" dirty="0" err="1"/>
              <a:t>enim</a:t>
            </a:r>
            <a:r>
              <a:rPr lang="en-US" dirty="0"/>
              <a:t> ad minim </a:t>
            </a:r>
            <a:r>
              <a:rPr lang="en-US" dirty="0" err="1"/>
              <a:t>veniam</a:t>
            </a:r>
            <a:r>
              <a:rPr lang="en-US" dirty="0"/>
              <a:t>, </a:t>
            </a:r>
          </a:p>
          <a:p>
            <a:pPr marL="185738" lvl="2" indent="-185738">
              <a:spcBef>
                <a:spcPts val="1000"/>
              </a:spcBef>
              <a:buClr>
                <a:schemeClr val="accent3"/>
              </a:buClr>
            </a:pP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 name="Title 4">
            <a:extLst>
              <a:ext uri="{FF2B5EF4-FFF2-40B4-BE49-F238E27FC236}">
                <a16:creationId xmlns:a16="http://schemas.microsoft.com/office/drawing/2014/main" id="{480BE41C-0286-C54C-8D2C-6F974AA81AF4}"/>
              </a:ext>
            </a:extLst>
          </p:cNvPr>
          <p:cNvSpPr>
            <a:spLocks noGrp="1"/>
          </p:cNvSpPr>
          <p:nvPr>
            <p:ph type="title"/>
          </p:nvPr>
        </p:nvSpPr>
        <p:spPr/>
        <p:txBody>
          <a:bodyPr/>
          <a:lstStyle/>
          <a:p>
            <a:r>
              <a:rPr lang="en-US" dirty="0"/>
              <a:t>Standard </a:t>
            </a:r>
            <a:br>
              <a:rPr lang="en-US" dirty="0"/>
            </a:br>
            <a:r>
              <a:rPr lang="en-US" dirty="0"/>
              <a:t>Bullet Slides</a:t>
            </a:r>
          </a:p>
        </p:txBody>
      </p:sp>
      <p:sp>
        <p:nvSpPr>
          <p:cNvPr id="6" name="Footer Placeholder 5">
            <a:extLst>
              <a:ext uri="{FF2B5EF4-FFF2-40B4-BE49-F238E27FC236}">
                <a16:creationId xmlns:a16="http://schemas.microsoft.com/office/drawing/2014/main" id="{1236E90F-231C-9C45-ABCD-0A7315DA01F4}"/>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4547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2B622-DE85-5AE4-685D-EF2B4FA6DC0F}"/>
              </a:ext>
            </a:extLst>
          </p:cNvPr>
          <p:cNvSpPr>
            <a:spLocks noGrp="1"/>
          </p:cNvSpPr>
          <p:nvPr>
            <p:ph type="sldNum" sz="quarter" idx="4"/>
          </p:nvPr>
        </p:nvSpPr>
        <p:spPr/>
        <p:txBody>
          <a:bodyPr/>
          <a:lstStyle/>
          <a:p>
            <a:fld id="{D8D877B3-D348-4611-9BDB-C5374591D951}" type="slidenum">
              <a:rPr lang="en-US" smtClean="0"/>
              <a:pPr/>
              <a:t>12</a:t>
            </a:fld>
            <a:endParaRPr lang="en-US" dirty="0"/>
          </a:p>
        </p:txBody>
      </p:sp>
      <p:sp>
        <p:nvSpPr>
          <p:cNvPr id="3" name="Title 1">
            <a:extLst>
              <a:ext uri="{FF2B5EF4-FFF2-40B4-BE49-F238E27FC236}">
                <a16:creationId xmlns:a16="http://schemas.microsoft.com/office/drawing/2014/main" id="{E059A249-6C22-1D97-256B-2EE3F850479B}"/>
              </a:ext>
            </a:extLst>
          </p:cNvPr>
          <p:cNvSpPr txBox="1">
            <a:spLocks/>
          </p:cNvSpPr>
          <p:nvPr/>
        </p:nvSpPr>
        <p:spPr>
          <a:xfrm>
            <a:off x="535128" y="2310689"/>
            <a:ext cx="8895229" cy="1028700"/>
          </a:xfrm>
          <a:prstGeom prst="rect">
            <a:avLst/>
          </a:prstGeom>
        </p:spPr>
        <p:txBody>
          <a:bodyPr/>
          <a:lstStyle>
            <a:lvl1pPr algn="l" defTabSz="914318" rtl="0" eaLnBrk="1" latinLnBrk="0" hangingPunct="1">
              <a:lnSpc>
                <a:spcPct val="90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pPr>
            <a:r>
              <a:rPr lang="en-US"/>
              <a:t>Lorem ipsum dolor sit amet, </a:t>
            </a:r>
            <a:br>
              <a:rPr lang="en-US"/>
            </a:br>
            <a:r>
              <a:rPr lang="en-US"/>
              <a:t>consectetur adipiscing elit. Sed et tellus dapibus, venenatis purus eget, dignissim.</a:t>
            </a:r>
            <a:endParaRPr lang="en-US" dirty="0"/>
          </a:p>
        </p:txBody>
      </p:sp>
      <p:sp>
        <p:nvSpPr>
          <p:cNvPr id="4" name="Title 1">
            <a:extLst>
              <a:ext uri="{FF2B5EF4-FFF2-40B4-BE49-F238E27FC236}">
                <a16:creationId xmlns:a16="http://schemas.microsoft.com/office/drawing/2014/main" id="{19AEE850-B3F2-8D54-7B58-8850E8D8D6CE}"/>
              </a:ext>
            </a:extLst>
          </p:cNvPr>
          <p:cNvSpPr txBox="1">
            <a:spLocks/>
          </p:cNvSpPr>
          <p:nvPr/>
        </p:nvSpPr>
        <p:spPr>
          <a:xfrm>
            <a:off x="535128" y="1065784"/>
            <a:ext cx="8895229" cy="1028700"/>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pPr>
            <a:r>
              <a:rPr lang="en-US" sz="10000" dirty="0">
                <a:solidFill>
                  <a:schemeClr val="accent2"/>
                </a:solidFill>
              </a:rPr>
              <a:t>“</a:t>
            </a:r>
          </a:p>
        </p:txBody>
      </p:sp>
      <p:sp>
        <p:nvSpPr>
          <p:cNvPr id="5" name="Title 1">
            <a:extLst>
              <a:ext uri="{FF2B5EF4-FFF2-40B4-BE49-F238E27FC236}">
                <a16:creationId xmlns:a16="http://schemas.microsoft.com/office/drawing/2014/main" id="{9E7D8117-FDBC-8D9A-4904-AD89FD252561}"/>
              </a:ext>
            </a:extLst>
          </p:cNvPr>
          <p:cNvSpPr txBox="1">
            <a:spLocks/>
          </p:cNvSpPr>
          <p:nvPr/>
        </p:nvSpPr>
        <p:spPr>
          <a:xfrm>
            <a:off x="542812" y="4430834"/>
            <a:ext cx="8895229" cy="1028700"/>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50000"/>
              </a:lnSpc>
            </a:pPr>
            <a:r>
              <a:rPr lang="en-US" sz="1800" b="1" i="0" dirty="0">
                <a:solidFill>
                  <a:schemeClr val="accent2"/>
                </a:solidFill>
                <a:latin typeface="Century Gothic" panose="020B0502020202020204" pitchFamily="34" charset="0"/>
              </a:rPr>
              <a:t>Speaker Name</a:t>
            </a:r>
          </a:p>
          <a:p>
            <a:pPr>
              <a:lnSpc>
                <a:spcPct val="150000"/>
              </a:lnSpc>
            </a:pPr>
            <a:r>
              <a:rPr lang="en-US" sz="1400" dirty="0">
                <a:solidFill>
                  <a:schemeClr val="bg2"/>
                </a:solidFill>
                <a:latin typeface="Century Gothic" panose="020B0502020202020204" pitchFamily="34" charset="0"/>
              </a:rPr>
              <a:t>Title, Company</a:t>
            </a:r>
          </a:p>
        </p:txBody>
      </p:sp>
    </p:spTree>
    <p:extLst>
      <p:ext uri="{BB962C8B-B14F-4D97-AF65-F5344CB8AC3E}">
        <p14:creationId xmlns:p14="http://schemas.microsoft.com/office/powerpoint/2010/main" val="188958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p>
            <a:r>
              <a:rPr lang="en-US" i="1" dirty="0"/>
              <a:t>Two Columns Text</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13</a:t>
            </a:fld>
            <a:endParaRPr lang="en-US" dirty="0"/>
          </a:p>
        </p:txBody>
      </p:sp>
      <p:sp>
        <p:nvSpPr>
          <p:cNvPr id="4" name="Content Placeholder 3">
            <a:extLst>
              <a:ext uri="{FF2B5EF4-FFF2-40B4-BE49-F238E27FC236}">
                <a16:creationId xmlns:a16="http://schemas.microsoft.com/office/drawing/2014/main" id="{BD084C3A-5BC8-1B44-9578-218043619A9E}"/>
              </a:ext>
            </a:extLst>
          </p:cNvPr>
          <p:cNvSpPr>
            <a:spLocks noGrp="1"/>
          </p:cNvSpPr>
          <p:nvPr>
            <p:ph sz="quarter" idx="11"/>
          </p:nvPr>
        </p:nvSpPr>
        <p:spPr>
          <a:xfrm>
            <a:off x="535128" y="2278265"/>
            <a:ext cx="10579608" cy="3098407"/>
          </a:xfrm>
        </p:spPr>
        <p:txBody>
          <a:bodyPr numCol="2" spcCol="502920">
            <a:noAutofit/>
          </a:bodyPr>
          <a:lstStyle/>
          <a:p>
            <a:pPr marL="0" indent="0">
              <a:lnSpc>
                <a:spcPct val="110000"/>
              </a:lnSpc>
              <a:spcBef>
                <a:spcPts val="0"/>
              </a:spcBef>
              <a:buNone/>
            </a:pPr>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Sed et </a:t>
            </a:r>
            <a:r>
              <a:rPr lang="en-US" sz="1600" dirty="0" err="1"/>
              <a:t>tellus</a:t>
            </a:r>
            <a:r>
              <a:rPr lang="en-US" sz="1600" dirty="0"/>
              <a:t> </a:t>
            </a:r>
            <a:r>
              <a:rPr lang="en-US" sz="1600" dirty="0" err="1"/>
              <a:t>dapibus</a:t>
            </a:r>
            <a:r>
              <a:rPr lang="en-US" sz="1600" dirty="0"/>
              <a:t>, </a:t>
            </a:r>
            <a:r>
              <a:rPr lang="en-US" sz="1600" dirty="0" err="1"/>
              <a:t>venenatis</a:t>
            </a:r>
            <a:r>
              <a:rPr lang="en-US" sz="1600" dirty="0"/>
              <a:t> </a:t>
            </a:r>
            <a:r>
              <a:rPr lang="en-US" sz="1600" dirty="0" err="1"/>
              <a:t>purus</a:t>
            </a:r>
            <a:r>
              <a:rPr lang="en-US" sz="1600" dirty="0"/>
              <a:t> </a:t>
            </a:r>
            <a:r>
              <a:rPr lang="en-US" sz="1600" dirty="0" err="1"/>
              <a:t>eget</a:t>
            </a:r>
            <a:r>
              <a:rPr lang="en-US" sz="1600" dirty="0"/>
              <a:t>, </a:t>
            </a:r>
            <a:r>
              <a:rPr lang="en-US" sz="1600" dirty="0" err="1"/>
              <a:t>dignissim</a:t>
            </a:r>
            <a:r>
              <a:rPr lang="en-US" sz="1600" dirty="0"/>
              <a:t> </a:t>
            </a:r>
            <a:r>
              <a:rPr lang="en-US" sz="1600" dirty="0" err="1"/>
              <a:t>metus</a:t>
            </a:r>
            <a:r>
              <a:rPr lang="en-US" sz="1600" dirty="0"/>
              <a:t>. </a:t>
            </a:r>
            <a:r>
              <a:rPr lang="en-US" sz="1600" dirty="0" err="1"/>
              <a:t>Nullam</a:t>
            </a:r>
            <a:r>
              <a:rPr lang="en-US" sz="1600" dirty="0"/>
              <a:t> </a:t>
            </a:r>
            <a:r>
              <a:rPr lang="en-US" sz="1600" dirty="0" err="1"/>
              <a:t>ut</a:t>
            </a:r>
            <a:r>
              <a:rPr lang="en-US" sz="1600" dirty="0"/>
              <a:t> </a:t>
            </a:r>
            <a:r>
              <a:rPr lang="en-US" sz="1600" dirty="0" err="1"/>
              <a:t>sagittis</a:t>
            </a:r>
            <a:r>
              <a:rPr lang="en-US" sz="1600" dirty="0"/>
              <a:t> </a:t>
            </a:r>
            <a:r>
              <a:rPr lang="en-US" sz="1600" dirty="0" err="1"/>
              <a:t>massa</a:t>
            </a:r>
            <a:r>
              <a:rPr lang="en-US" sz="1600" dirty="0"/>
              <a:t>, </a:t>
            </a:r>
            <a:r>
              <a:rPr lang="en-US" sz="1600" dirty="0" err="1"/>
              <a:t>nec</a:t>
            </a:r>
            <a:r>
              <a:rPr lang="en-US" sz="1600" dirty="0"/>
              <a:t> </a:t>
            </a:r>
            <a:r>
              <a:rPr lang="en-US" sz="1600" dirty="0" err="1"/>
              <a:t>feugiat</a:t>
            </a:r>
            <a:r>
              <a:rPr lang="en-US" sz="1600" dirty="0"/>
              <a:t> eros. In ac </a:t>
            </a:r>
            <a:r>
              <a:rPr lang="en-US" sz="1600" dirty="0" err="1"/>
              <a:t>tempor</a:t>
            </a:r>
            <a:r>
              <a:rPr lang="en-US" sz="1600" dirty="0"/>
              <a:t> </a:t>
            </a:r>
            <a:r>
              <a:rPr lang="en-US" sz="1600" dirty="0" err="1"/>
              <a:t>enim</a:t>
            </a:r>
            <a:r>
              <a:rPr lang="en-US" sz="1600" dirty="0"/>
              <a:t>. Cras pulvinar libero sed </a:t>
            </a:r>
            <a:r>
              <a:rPr lang="en-US" sz="1600" dirty="0" err="1"/>
              <a:t>risus</a:t>
            </a:r>
            <a:r>
              <a:rPr lang="en-US" sz="1600" dirty="0"/>
              <a:t> </a:t>
            </a:r>
            <a:r>
              <a:rPr lang="en-US" sz="1600" dirty="0" err="1"/>
              <a:t>consectetur</a:t>
            </a:r>
            <a:r>
              <a:rPr lang="en-US" sz="1600" dirty="0"/>
              <a:t> </a:t>
            </a:r>
            <a:r>
              <a:rPr lang="en-US" sz="1600" dirty="0" err="1"/>
              <a:t>ornare</a:t>
            </a:r>
            <a:r>
              <a:rPr lang="en-US" sz="1600" dirty="0"/>
              <a:t> </a:t>
            </a:r>
            <a:r>
              <a:rPr lang="en-US" sz="1600" dirty="0" err="1"/>
              <a:t>varius</a:t>
            </a:r>
            <a:r>
              <a:rPr lang="en-US" sz="1600" dirty="0"/>
              <a:t> a </a:t>
            </a:r>
            <a:r>
              <a:rPr lang="en-US" sz="1600" dirty="0" err="1"/>
              <a:t>nibh</a:t>
            </a:r>
            <a:r>
              <a:rPr lang="en-US" sz="1600" dirty="0"/>
              <a:t>. Integer </a:t>
            </a:r>
            <a:r>
              <a:rPr lang="en-US" sz="1600" dirty="0" err="1"/>
              <a:t>ornare</a:t>
            </a:r>
            <a:r>
              <a:rPr lang="en-US" sz="1600" dirty="0"/>
              <a:t> </a:t>
            </a:r>
            <a:r>
              <a:rPr lang="en-US" sz="1600" dirty="0" err="1"/>
              <a:t>placerat</a:t>
            </a:r>
            <a:r>
              <a:rPr lang="en-US" sz="1600" dirty="0"/>
              <a:t> </a:t>
            </a:r>
            <a:r>
              <a:rPr lang="en-US" sz="1600" dirty="0" err="1"/>
              <a:t>enim</a:t>
            </a:r>
            <a:r>
              <a:rPr lang="en-US" sz="1600" dirty="0"/>
              <a:t> sit </a:t>
            </a:r>
            <a:r>
              <a:rPr lang="en-US" sz="1600" dirty="0" err="1"/>
              <a:t>amet</a:t>
            </a:r>
            <a:r>
              <a:rPr lang="en-US" sz="1600" dirty="0"/>
              <a:t> convallis. </a:t>
            </a:r>
            <a:r>
              <a:rPr lang="en-US" sz="1600" dirty="0" err="1"/>
              <a:t>Nullam</a:t>
            </a:r>
            <a:r>
              <a:rPr lang="en-US" sz="1600" dirty="0"/>
              <a:t> et </a:t>
            </a:r>
            <a:r>
              <a:rPr lang="en-US" sz="1600" dirty="0" err="1"/>
              <a:t>ultrices</a:t>
            </a:r>
            <a:r>
              <a:rPr lang="en-US" sz="1600" dirty="0"/>
              <a:t> </a:t>
            </a:r>
            <a:r>
              <a:rPr lang="en-US" sz="1600" dirty="0" err="1"/>
              <a:t>erat</a:t>
            </a:r>
            <a:r>
              <a:rPr lang="en-US" sz="1600" dirty="0"/>
              <a:t>. </a:t>
            </a:r>
            <a:r>
              <a:rPr lang="en-US" sz="1600" dirty="0" err="1"/>
              <a:t>Aliquam</a:t>
            </a:r>
            <a:r>
              <a:rPr lang="en-US" sz="1600" dirty="0"/>
              <a:t> </a:t>
            </a:r>
            <a:r>
              <a:rPr lang="en-US" sz="1600" dirty="0" err="1"/>
              <a:t>suscipit</a:t>
            </a:r>
            <a:r>
              <a:rPr lang="en-US" sz="1600" dirty="0"/>
              <a:t> </a:t>
            </a:r>
            <a:r>
              <a:rPr lang="en-US" sz="1600" dirty="0" err="1"/>
              <a:t>arcu</a:t>
            </a:r>
            <a:r>
              <a:rPr lang="en-US" sz="1600" dirty="0"/>
              <a:t> </a:t>
            </a:r>
            <a:r>
              <a:rPr lang="en-US" sz="1600" dirty="0" err="1"/>
              <a:t>eu</a:t>
            </a:r>
            <a:r>
              <a:rPr lang="en-US" sz="1600" dirty="0"/>
              <a:t> </a:t>
            </a:r>
            <a:r>
              <a:rPr lang="en-US" sz="1600" dirty="0" err="1"/>
              <a:t>nisl</a:t>
            </a:r>
            <a:r>
              <a:rPr lang="en-US" sz="1600" dirty="0"/>
              <a:t> </a:t>
            </a:r>
            <a:r>
              <a:rPr lang="en-US" sz="1600" dirty="0" err="1"/>
              <a:t>suscipit</a:t>
            </a:r>
            <a:r>
              <a:rPr lang="en-US" sz="1600" dirty="0"/>
              <a:t> </a:t>
            </a:r>
            <a:r>
              <a:rPr lang="en-US" sz="1600" dirty="0" err="1"/>
              <a:t>luctus</a:t>
            </a:r>
            <a:r>
              <a:rPr lang="en-US" sz="1600" dirty="0"/>
              <a:t>. </a:t>
            </a:r>
            <a:r>
              <a:rPr lang="en-US" sz="1600" dirty="0" err="1"/>
              <a:t>Pellentesque</a:t>
            </a:r>
            <a:r>
              <a:rPr lang="en-US" sz="1600" dirty="0"/>
              <a:t> </a:t>
            </a:r>
            <a:r>
              <a:rPr lang="en-US" sz="1600" dirty="0" err="1"/>
              <a:t>lobortis</a:t>
            </a:r>
            <a:r>
              <a:rPr lang="en-US" sz="1600" dirty="0"/>
              <a:t>, </a:t>
            </a:r>
            <a:r>
              <a:rPr lang="en-US" sz="1600" dirty="0" err="1"/>
              <a:t>felis</a:t>
            </a:r>
            <a:r>
              <a:rPr lang="en-US" sz="1600" dirty="0"/>
              <a:t> </a:t>
            </a:r>
            <a:r>
              <a:rPr lang="en-US" sz="1600" dirty="0" err="1"/>
              <a:t>ut</a:t>
            </a:r>
            <a:r>
              <a:rPr lang="en-US" sz="1600" dirty="0"/>
              <a:t> </a:t>
            </a:r>
            <a:r>
              <a:rPr lang="en-US" sz="1600" dirty="0" err="1"/>
              <a:t>facilisis</a:t>
            </a:r>
            <a:r>
              <a:rPr lang="en-US" sz="1600" dirty="0"/>
              <a:t> </a:t>
            </a:r>
            <a:r>
              <a:rPr lang="en-US" sz="1600" dirty="0" err="1"/>
              <a:t>nulla</a:t>
            </a:r>
            <a:r>
              <a:rPr lang="en-US" sz="1600" dirty="0"/>
              <a:t> ex at lorem. </a:t>
            </a:r>
            <a:r>
              <a:rPr lang="en-US" sz="1600" dirty="0" err="1"/>
              <a:t>Suspendisse</a:t>
            </a:r>
            <a:r>
              <a:rPr lang="en-US" sz="1600" dirty="0"/>
              <a:t> </a:t>
            </a:r>
            <a:r>
              <a:rPr lang="en-US" sz="1600" dirty="0" err="1"/>
              <a:t>quis</a:t>
            </a:r>
            <a:r>
              <a:rPr lang="en-US" sz="1600" dirty="0"/>
              <a:t> </a:t>
            </a:r>
            <a:r>
              <a:rPr lang="en-US" sz="1600" dirty="0" err="1"/>
              <a:t>odio</a:t>
            </a:r>
            <a:r>
              <a:rPr lang="en-US" sz="1600" dirty="0"/>
              <a:t> </a:t>
            </a:r>
            <a:r>
              <a:rPr lang="en-US" sz="1600" dirty="0" err="1"/>
              <a:t>pretium</a:t>
            </a:r>
            <a:r>
              <a:rPr lang="en-US" sz="1600" dirty="0"/>
              <a:t>, </a:t>
            </a:r>
            <a:r>
              <a:rPr lang="en-US" sz="1600" dirty="0" err="1"/>
              <a:t>sagittis</a:t>
            </a:r>
            <a:r>
              <a:rPr lang="en-US" sz="1600" dirty="0"/>
              <a:t> nisi at, dictum ligula. Sed </a:t>
            </a:r>
            <a:r>
              <a:rPr lang="en-US" sz="1600" dirty="0" err="1"/>
              <a:t>congue</a:t>
            </a:r>
            <a:r>
              <a:rPr lang="en-US" sz="1600" dirty="0"/>
              <a:t> </a:t>
            </a:r>
            <a:r>
              <a:rPr lang="en-US" sz="1600" dirty="0" err="1"/>
              <a:t>viverra</a:t>
            </a:r>
            <a:r>
              <a:rPr lang="en-US" sz="1600" dirty="0"/>
              <a:t> ante. </a:t>
            </a:r>
            <a:r>
              <a:rPr lang="en-US" sz="1600" dirty="0" err="1"/>
              <a:t>Aliquam</a:t>
            </a:r>
            <a:r>
              <a:rPr lang="en-US" sz="1600" dirty="0"/>
              <a:t> </a:t>
            </a:r>
            <a:r>
              <a:rPr lang="en-US" sz="1600" dirty="0" err="1"/>
              <a:t>iaculis</a:t>
            </a:r>
            <a:r>
              <a:rPr lang="en-US" sz="1600" dirty="0"/>
              <a:t> ligula </a:t>
            </a:r>
            <a:r>
              <a:rPr lang="en-US" sz="1600" dirty="0" err="1"/>
              <a:t>nec</a:t>
            </a:r>
            <a:r>
              <a:rPr lang="en-US" sz="1600" dirty="0"/>
              <a:t> </a:t>
            </a:r>
            <a:r>
              <a:rPr lang="en-US" sz="1600" dirty="0" err="1"/>
              <a:t>tincidunt</a:t>
            </a:r>
            <a:r>
              <a:rPr lang="en-US" sz="1600" dirty="0"/>
              <a:t> </a:t>
            </a:r>
            <a:r>
              <a:rPr lang="en-US" sz="1600" dirty="0" err="1"/>
              <a:t>scelerisque</a:t>
            </a:r>
            <a:r>
              <a:rPr lang="en-US" sz="1600" dirty="0"/>
              <a:t>. </a:t>
            </a:r>
            <a:r>
              <a:rPr lang="en-US" sz="1600" dirty="0" err="1"/>
              <a:t>Nullam</a:t>
            </a:r>
            <a:r>
              <a:rPr lang="en-US" sz="1600" dirty="0"/>
              <a:t> </a:t>
            </a:r>
            <a:r>
              <a:rPr lang="en-US" sz="1600" dirty="0" err="1"/>
              <a:t>sem</a:t>
            </a:r>
            <a:r>
              <a:rPr lang="en-US" sz="1600" dirty="0"/>
              <a:t> </a:t>
            </a:r>
            <a:r>
              <a:rPr lang="en-US" sz="1600" dirty="0" err="1"/>
              <a:t>augue</a:t>
            </a:r>
            <a:r>
              <a:rPr lang="en-US" sz="1600" dirty="0"/>
              <a:t>, fermentum ac </a:t>
            </a:r>
            <a:r>
              <a:rPr lang="en-US" sz="1600" dirty="0" err="1"/>
              <a:t>congue</a:t>
            </a:r>
            <a:r>
              <a:rPr lang="en-US" sz="1600" dirty="0"/>
              <a:t> </a:t>
            </a:r>
            <a:r>
              <a:rPr lang="en-US" sz="1600" dirty="0" err="1"/>
              <a:t>ut</a:t>
            </a:r>
            <a:r>
              <a:rPr lang="en-US" sz="1600" dirty="0"/>
              <a:t>, </a:t>
            </a:r>
            <a:r>
              <a:rPr lang="en-US" sz="1600" dirty="0" err="1"/>
              <a:t>vehicula</a:t>
            </a:r>
            <a:r>
              <a:rPr lang="en-US" sz="1600" dirty="0"/>
              <a:t> convallis magna. </a:t>
            </a:r>
            <a:r>
              <a:rPr lang="en-US" sz="1600" dirty="0" err="1"/>
              <a:t>Phasellus</a:t>
            </a:r>
            <a:r>
              <a:rPr lang="en-US" sz="1600" dirty="0"/>
              <a:t> </a:t>
            </a:r>
            <a:r>
              <a:rPr lang="en-US" sz="1600" dirty="0" err="1"/>
              <a:t>venenatis</a:t>
            </a:r>
            <a:r>
              <a:rPr lang="en-US" sz="1600" dirty="0"/>
              <a:t> sit </a:t>
            </a:r>
            <a:r>
              <a:rPr lang="en-US" sz="1600" dirty="0" err="1"/>
              <a:t>amet</a:t>
            </a:r>
            <a:r>
              <a:rPr lang="en-US" sz="1600" dirty="0"/>
              <a:t> </a:t>
            </a:r>
            <a:r>
              <a:rPr lang="en-US" sz="1600" dirty="0" err="1"/>
              <a:t>sem</a:t>
            </a:r>
            <a:r>
              <a:rPr lang="en-US" sz="1600" dirty="0"/>
              <a:t> </a:t>
            </a:r>
            <a:r>
              <a:rPr lang="en-US" sz="1600" dirty="0" err="1"/>
              <a:t>nec</a:t>
            </a:r>
            <a:r>
              <a:rPr lang="en-US" sz="1600" dirty="0"/>
              <a:t> </a:t>
            </a:r>
            <a:r>
              <a:rPr lang="en-US" sz="1600" dirty="0" err="1"/>
              <a:t>ultricies</a:t>
            </a:r>
            <a:r>
              <a:rPr lang="en-US" sz="1600" dirty="0"/>
              <a:t>. Nam </a:t>
            </a:r>
            <a:br>
              <a:rPr lang="en-US" sz="1600" dirty="0"/>
            </a:br>
            <a:r>
              <a:rPr lang="en-US" sz="1600" dirty="0"/>
              <a:t>vitae </a:t>
            </a:r>
            <a:r>
              <a:rPr lang="en-US" sz="1600" dirty="0" err="1"/>
              <a:t>velit</a:t>
            </a:r>
            <a:r>
              <a:rPr lang="en-US" sz="1600" dirty="0"/>
              <a:t> </a:t>
            </a:r>
            <a:r>
              <a:rPr lang="en-US" sz="1600" dirty="0" err="1"/>
              <a:t>dignissim</a:t>
            </a:r>
            <a:r>
              <a:rPr lang="en-US" sz="1600" dirty="0"/>
              <a:t>, </a:t>
            </a:r>
            <a:r>
              <a:rPr lang="en-US" sz="1600" dirty="0" err="1"/>
              <a:t>consectetur</a:t>
            </a:r>
            <a:r>
              <a:rPr lang="en-US" sz="1600" dirty="0"/>
              <a:t> nisi a, </a:t>
            </a:r>
            <a:r>
              <a:rPr lang="en-US" sz="1600" dirty="0" err="1"/>
              <a:t>efficitur</a:t>
            </a:r>
            <a:r>
              <a:rPr lang="en-US" sz="1600" dirty="0"/>
              <a:t> </a:t>
            </a:r>
            <a:r>
              <a:rPr lang="en-US" sz="1600" dirty="0" err="1"/>
              <a:t>purus</a:t>
            </a:r>
            <a:r>
              <a:rPr lang="en-US" sz="1600" dirty="0"/>
              <a:t>. Vestibulum </a:t>
            </a:r>
            <a:r>
              <a:rPr lang="en-US" sz="1600" dirty="0" err="1"/>
              <a:t>consequat</a:t>
            </a:r>
            <a:r>
              <a:rPr lang="en-US" sz="1600" dirty="0"/>
              <a:t> diam vitae ante </a:t>
            </a:r>
            <a:r>
              <a:rPr lang="en-US" sz="1600" dirty="0" err="1"/>
              <a:t>bibendum</a:t>
            </a:r>
            <a:r>
              <a:rPr lang="en-US" sz="1600" dirty="0"/>
              <a:t> </a:t>
            </a:r>
            <a:r>
              <a:rPr lang="en-US" sz="1600" dirty="0" err="1"/>
              <a:t>condimentum</a:t>
            </a:r>
            <a:r>
              <a:rPr lang="en-US" sz="1600" dirty="0"/>
              <a:t>. Sed et </a:t>
            </a:r>
            <a:r>
              <a:rPr lang="en-US" sz="1600" dirty="0" err="1"/>
              <a:t>facilisis</a:t>
            </a:r>
            <a:r>
              <a:rPr lang="en-US" sz="1600" dirty="0"/>
              <a:t> ipsum. </a:t>
            </a:r>
            <a:r>
              <a:rPr lang="en-US" sz="1600" dirty="0" err="1"/>
              <a:t>Aliquam</a:t>
            </a:r>
            <a:r>
              <a:rPr lang="en-US" sz="1600" dirty="0"/>
              <a:t> </a:t>
            </a:r>
            <a:r>
              <a:rPr lang="en-US" sz="1600" dirty="0" err="1"/>
              <a:t>varius</a:t>
            </a:r>
            <a:r>
              <a:rPr lang="en-US" sz="1600" dirty="0"/>
              <a:t> </a:t>
            </a:r>
            <a:r>
              <a:rPr lang="en-US" sz="1600" dirty="0" err="1"/>
              <a:t>malesuada</a:t>
            </a:r>
            <a:r>
              <a:rPr lang="en-US" sz="1600" dirty="0"/>
              <a:t> </a:t>
            </a:r>
            <a:r>
              <a:rPr lang="en-US" sz="1600" dirty="0" err="1"/>
              <a:t>bibendum</a:t>
            </a:r>
            <a:r>
              <a:rPr lang="en-US" sz="1600" dirty="0"/>
              <a:t>. </a:t>
            </a:r>
            <a:r>
              <a:rPr lang="en-US" sz="1600" dirty="0" err="1"/>
              <a:t>Quisque</a:t>
            </a:r>
            <a:r>
              <a:rPr lang="en-US" sz="1600" dirty="0"/>
              <a:t> vitae </a:t>
            </a:r>
            <a:r>
              <a:rPr lang="en-US" sz="1600" dirty="0" err="1"/>
              <a:t>massa</a:t>
            </a:r>
            <a:r>
              <a:rPr lang="en-US" sz="1600" dirty="0"/>
              <a:t> ac </a:t>
            </a:r>
            <a:r>
              <a:rPr lang="en-US" sz="1600" dirty="0" err="1"/>
              <a:t>erat</a:t>
            </a:r>
            <a:r>
              <a:rPr lang="en-US" sz="1600" dirty="0"/>
              <a:t> </a:t>
            </a:r>
            <a:r>
              <a:rPr lang="en-US" sz="1600" dirty="0" err="1"/>
              <a:t>finibus</a:t>
            </a:r>
            <a:r>
              <a:rPr lang="en-US" sz="1600" dirty="0"/>
              <a:t> </a:t>
            </a:r>
            <a:r>
              <a:rPr lang="en-US" sz="1600" dirty="0" err="1"/>
              <a:t>commodo</a:t>
            </a:r>
            <a:r>
              <a:rPr lang="en-US" sz="1600" dirty="0"/>
              <a:t>. </a:t>
            </a:r>
            <a:r>
              <a:rPr lang="en-US" sz="1600" dirty="0" err="1"/>
              <a:t>Pellentesque</a:t>
            </a:r>
            <a:r>
              <a:rPr lang="en-US" sz="1600" dirty="0"/>
              <a:t> </a:t>
            </a:r>
            <a:r>
              <a:rPr lang="en-US" sz="1600" dirty="0" err="1"/>
              <a:t>lobortis</a:t>
            </a:r>
            <a:r>
              <a:rPr lang="en-US" sz="1600" dirty="0"/>
              <a:t> </a:t>
            </a:r>
            <a:r>
              <a:rPr lang="en-US" sz="1600" dirty="0" err="1"/>
              <a:t>vehicula</a:t>
            </a:r>
            <a:r>
              <a:rPr lang="en-US" sz="1600" dirty="0"/>
              <a:t> </a:t>
            </a:r>
            <a:r>
              <a:rPr lang="en-US" sz="1600" dirty="0" err="1"/>
              <a:t>varius</a:t>
            </a:r>
            <a:r>
              <a:rPr lang="en-US" sz="1600" dirty="0"/>
              <a:t>. </a:t>
            </a:r>
            <a:r>
              <a:rPr lang="en-US" sz="1600" dirty="0" err="1"/>
              <a:t>Fusce</a:t>
            </a:r>
            <a:r>
              <a:rPr lang="en-US" sz="1600" dirty="0"/>
              <a:t> vitae </a:t>
            </a:r>
            <a:r>
              <a:rPr lang="en-US" sz="1600" dirty="0" err="1"/>
              <a:t>tellus</a:t>
            </a:r>
            <a:r>
              <a:rPr lang="en-US" sz="1600" dirty="0"/>
              <a:t> </a:t>
            </a:r>
            <a:r>
              <a:rPr lang="en-US" sz="1600" dirty="0" err="1"/>
              <a:t>augue</a:t>
            </a:r>
            <a:r>
              <a:rPr lang="en-US" sz="1600" dirty="0"/>
              <a:t>. Nam </a:t>
            </a:r>
            <a:r>
              <a:rPr lang="en-US" sz="1600" dirty="0" err="1"/>
              <a:t>quis</a:t>
            </a:r>
            <a:r>
              <a:rPr lang="en-US" sz="1600" dirty="0"/>
              <a:t> </a:t>
            </a:r>
            <a:r>
              <a:rPr lang="en-US" sz="1600" dirty="0" err="1"/>
              <a:t>molestie</a:t>
            </a:r>
            <a:r>
              <a:rPr lang="en-US" sz="1600" dirty="0"/>
              <a:t> </a:t>
            </a:r>
            <a:r>
              <a:rPr lang="en-US" sz="1600" dirty="0" err="1"/>
              <a:t>quam</a:t>
            </a:r>
            <a:r>
              <a:rPr lang="en-US" sz="1600" dirty="0"/>
              <a:t>. Donec </a:t>
            </a:r>
            <a:r>
              <a:rPr lang="en-US" sz="1600" dirty="0" err="1"/>
              <a:t>consequat</a:t>
            </a:r>
            <a:r>
              <a:rPr lang="en-US" sz="1600" dirty="0"/>
              <a:t> nisi </a:t>
            </a:r>
            <a:r>
              <a:rPr lang="en-US" sz="1600" dirty="0" err="1"/>
              <a:t>ut</a:t>
            </a:r>
            <a:r>
              <a:rPr lang="en-US" sz="1600" dirty="0"/>
              <a:t> </a:t>
            </a:r>
            <a:r>
              <a:rPr lang="en-US" sz="1600" dirty="0" err="1"/>
              <a:t>arcu</a:t>
            </a:r>
            <a:r>
              <a:rPr lang="en-US" sz="1600" dirty="0"/>
              <a:t> dictum tempus. Sed </a:t>
            </a:r>
            <a:r>
              <a:rPr lang="en-US" sz="1600" dirty="0" err="1"/>
              <a:t>commodo</a:t>
            </a:r>
            <a:r>
              <a:rPr lang="en-US" sz="1600" dirty="0"/>
              <a:t> </a:t>
            </a:r>
            <a:r>
              <a:rPr lang="en-US" sz="1600" dirty="0" err="1"/>
              <a:t>metus</a:t>
            </a:r>
            <a:r>
              <a:rPr lang="en-US" sz="1600" dirty="0"/>
              <a:t> eros, vel </a:t>
            </a:r>
            <a:r>
              <a:rPr lang="en-US" sz="1600" dirty="0" err="1"/>
              <a:t>rutrum</a:t>
            </a:r>
            <a:r>
              <a:rPr lang="en-US" sz="1600" dirty="0"/>
              <a:t> lorem </a:t>
            </a:r>
            <a:r>
              <a:rPr lang="en-US" sz="1600" dirty="0" err="1"/>
              <a:t>egestas</a:t>
            </a:r>
            <a:r>
              <a:rPr lang="en-US" sz="1600" dirty="0"/>
              <a:t> sit </a:t>
            </a:r>
            <a:r>
              <a:rPr lang="en-US" sz="1600" dirty="0" err="1"/>
              <a:t>amet</a:t>
            </a:r>
            <a:r>
              <a:rPr lang="en-US" sz="1600" dirty="0"/>
              <a:t> </a:t>
            </a:r>
            <a:r>
              <a:rPr lang="en-US" sz="1600" dirty="0" err="1"/>
              <a:t>lobortis</a:t>
            </a:r>
            <a:r>
              <a:rPr lang="en-US" sz="1600" dirty="0"/>
              <a:t> </a:t>
            </a:r>
            <a:r>
              <a:rPr lang="en-US" sz="1600" dirty="0" err="1"/>
              <a:t>vehicula</a:t>
            </a:r>
            <a:r>
              <a:rPr lang="en-US" sz="1600" dirty="0"/>
              <a:t> </a:t>
            </a:r>
            <a:r>
              <a:rPr lang="en-US" sz="1600" dirty="0" err="1"/>
              <a:t>varius</a:t>
            </a:r>
            <a:r>
              <a:rPr lang="en-US" sz="1600" dirty="0"/>
              <a:t>. </a:t>
            </a:r>
          </a:p>
        </p:txBody>
      </p:sp>
      <p:sp>
        <p:nvSpPr>
          <p:cNvPr id="5" name="Text Placeholder 4">
            <a:extLst>
              <a:ext uri="{FF2B5EF4-FFF2-40B4-BE49-F238E27FC236}">
                <a16:creationId xmlns:a16="http://schemas.microsoft.com/office/drawing/2014/main" id="{D1F922E7-1183-CB44-AC60-336836803429}"/>
              </a:ext>
            </a:extLst>
          </p:cNvPr>
          <p:cNvSpPr>
            <a:spLocks noGrp="1"/>
          </p:cNvSpPr>
          <p:nvPr>
            <p:ph type="body" sz="quarter" idx="12"/>
          </p:nvPr>
        </p:nvSpPr>
        <p:spPr/>
        <p:txBody>
          <a:bodyPr/>
          <a:lstStyle/>
          <a:p>
            <a:r>
              <a:rPr lang="en-US" dirty="0">
                <a:solidFill>
                  <a:schemeClr val="accent2"/>
                </a:solidFill>
              </a:rPr>
              <a:t>HEADLINE</a:t>
            </a:r>
          </a:p>
        </p:txBody>
      </p:sp>
      <p:sp>
        <p:nvSpPr>
          <p:cNvPr id="6" name="Footer Placeholder 5">
            <a:extLst>
              <a:ext uri="{FF2B5EF4-FFF2-40B4-BE49-F238E27FC236}">
                <a16:creationId xmlns:a16="http://schemas.microsoft.com/office/drawing/2014/main" id="{5C937B76-9666-004A-89B8-CAE4EAB75E84}"/>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761968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283FFB-52D5-DF45-A9E7-889460D2C6A6}"/>
              </a:ext>
            </a:extLst>
          </p:cNvPr>
          <p:cNvSpPr>
            <a:spLocks noGrp="1"/>
          </p:cNvSpPr>
          <p:nvPr>
            <p:ph type="title"/>
          </p:nvPr>
        </p:nvSpPr>
        <p:spPr/>
        <p:txBody>
          <a:bodyPr/>
          <a:lstStyle/>
          <a:p>
            <a:r>
              <a:rPr lang="en-US" dirty="0"/>
              <a:t>Three Columns Text</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14</a:t>
            </a:fld>
            <a:endParaRPr lang="en-US" dirty="0"/>
          </a:p>
        </p:txBody>
      </p:sp>
      <p:sp>
        <p:nvSpPr>
          <p:cNvPr id="6" name="Content Placeholder 5">
            <a:extLst>
              <a:ext uri="{FF2B5EF4-FFF2-40B4-BE49-F238E27FC236}">
                <a16:creationId xmlns:a16="http://schemas.microsoft.com/office/drawing/2014/main" id="{707D7097-37EC-1348-9A90-FA0039D85708}"/>
              </a:ext>
            </a:extLst>
          </p:cNvPr>
          <p:cNvSpPr>
            <a:spLocks noGrp="1"/>
          </p:cNvSpPr>
          <p:nvPr>
            <p:ph sz="quarter" idx="11"/>
          </p:nvPr>
        </p:nvSpPr>
        <p:spPr/>
        <p:txBody>
          <a:bodyPr numCol="3" spcCol="502920">
            <a:normAutofit fontScale="85000" lnSpcReduction="20000"/>
          </a:bodyPr>
          <a:lstStyle/>
          <a:p>
            <a:pPr marL="0" indent="0">
              <a:lnSpc>
                <a:spcPct val="130000"/>
              </a:lnSpc>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et </a:t>
            </a:r>
            <a:r>
              <a:rPr lang="en-US" dirty="0" err="1"/>
              <a:t>tellus</a:t>
            </a:r>
            <a:r>
              <a:rPr lang="en-US" dirty="0"/>
              <a:t> </a:t>
            </a:r>
            <a:r>
              <a:rPr lang="en-US" dirty="0" err="1"/>
              <a:t>dapibus</a:t>
            </a:r>
            <a:r>
              <a:rPr lang="en-US" dirty="0"/>
              <a:t>, </a:t>
            </a:r>
            <a:r>
              <a:rPr lang="en-US" dirty="0" err="1"/>
              <a:t>venenatis</a:t>
            </a:r>
            <a:r>
              <a:rPr lang="en-US" dirty="0"/>
              <a:t> </a:t>
            </a:r>
            <a:r>
              <a:rPr lang="en-US" dirty="0" err="1"/>
              <a:t>purus</a:t>
            </a:r>
            <a:r>
              <a:rPr lang="en-US" dirty="0"/>
              <a:t> </a:t>
            </a:r>
            <a:r>
              <a:rPr lang="en-US" dirty="0" err="1"/>
              <a:t>eget</a:t>
            </a:r>
            <a:r>
              <a:rPr lang="en-US" dirty="0"/>
              <a:t>, </a:t>
            </a:r>
            <a:r>
              <a:rPr lang="en-US" dirty="0" err="1"/>
              <a:t>dignissim</a:t>
            </a:r>
            <a:r>
              <a:rPr lang="en-US" dirty="0"/>
              <a:t> </a:t>
            </a:r>
            <a:r>
              <a:rPr lang="en-US" dirty="0" err="1"/>
              <a:t>metus</a:t>
            </a:r>
            <a:r>
              <a:rPr lang="en-US" dirty="0"/>
              <a:t>. </a:t>
            </a:r>
            <a:r>
              <a:rPr lang="en-US" dirty="0" err="1"/>
              <a:t>Nullam</a:t>
            </a:r>
            <a:r>
              <a:rPr lang="en-US" dirty="0"/>
              <a:t> </a:t>
            </a:r>
            <a:r>
              <a:rPr lang="en-US" dirty="0" err="1"/>
              <a:t>ut</a:t>
            </a:r>
            <a:r>
              <a:rPr lang="en-US" dirty="0"/>
              <a:t> </a:t>
            </a:r>
            <a:r>
              <a:rPr lang="en-US" dirty="0" err="1"/>
              <a:t>sagittis</a:t>
            </a:r>
            <a:r>
              <a:rPr lang="en-US" dirty="0"/>
              <a:t> </a:t>
            </a:r>
            <a:r>
              <a:rPr lang="en-US" dirty="0" err="1"/>
              <a:t>massa</a:t>
            </a:r>
            <a:r>
              <a:rPr lang="en-US" dirty="0"/>
              <a:t>, </a:t>
            </a:r>
            <a:r>
              <a:rPr lang="en-US" dirty="0" err="1"/>
              <a:t>nec</a:t>
            </a:r>
            <a:r>
              <a:rPr lang="en-US" dirty="0"/>
              <a:t> </a:t>
            </a:r>
            <a:r>
              <a:rPr lang="en-US" dirty="0" err="1"/>
              <a:t>feugiat</a:t>
            </a:r>
            <a:r>
              <a:rPr lang="en-US" dirty="0"/>
              <a:t> eros. In ac </a:t>
            </a:r>
            <a:r>
              <a:rPr lang="en-US" dirty="0" err="1"/>
              <a:t>tempor</a:t>
            </a:r>
            <a:r>
              <a:rPr lang="en-US" dirty="0"/>
              <a:t> </a:t>
            </a:r>
            <a:r>
              <a:rPr lang="en-US" dirty="0" err="1"/>
              <a:t>enim</a:t>
            </a:r>
            <a:r>
              <a:rPr lang="en-US" dirty="0"/>
              <a:t>. Cras pulvinar libero sed </a:t>
            </a:r>
            <a:r>
              <a:rPr lang="en-US" dirty="0" err="1"/>
              <a:t>risus</a:t>
            </a:r>
            <a:r>
              <a:rPr lang="en-US" dirty="0"/>
              <a:t> </a:t>
            </a:r>
            <a:r>
              <a:rPr lang="en-US" dirty="0" err="1"/>
              <a:t>consectetur</a:t>
            </a:r>
            <a:r>
              <a:rPr lang="en-US" dirty="0"/>
              <a:t> </a:t>
            </a:r>
            <a:r>
              <a:rPr lang="en-US" dirty="0" err="1"/>
              <a:t>ornare</a:t>
            </a:r>
            <a:r>
              <a:rPr lang="en-US" dirty="0"/>
              <a:t> </a:t>
            </a:r>
            <a:r>
              <a:rPr lang="en-US" dirty="0" err="1"/>
              <a:t>varius</a:t>
            </a:r>
            <a:r>
              <a:rPr lang="en-US" dirty="0"/>
              <a:t> a </a:t>
            </a:r>
            <a:r>
              <a:rPr lang="en-US" dirty="0" err="1"/>
              <a:t>nibh</a:t>
            </a:r>
            <a:r>
              <a:rPr lang="en-US" dirty="0"/>
              <a:t>. Integer </a:t>
            </a:r>
            <a:r>
              <a:rPr lang="en-US" dirty="0" err="1"/>
              <a:t>ornare</a:t>
            </a:r>
            <a:r>
              <a:rPr lang="en-US" dirty="0"/>
              <a:t> </a:t>
            </a:r>
            <a:r>
              <a:rPr lang="en-US" dirty="0" err="1"/>
              <a:t>placerat</a:t>
            </a:r>
            <a:r>
              <a:rPr lang="en-US" dirty="0"/>
              <a:t> </a:t>
            </a:r>
            <a:r>
              <a:rPr lang="en-US" dirty="0" err="1"/>
              <a:t>enim</a:t>
            </a:r>
            <a:r>
              <a:rPr lang="en-US" dirty="0"/>
              <a:t> sit </a:t>
            </a:r>
            <a:r>
              <a:rPr lang="en-US" dirty="0" err="1"/>
              <a:t>amet</a:t>
            </a:r>
            <a:r>
              <a:rPr lang="en-US" dirty="0"/>
              <a:t> convallis. </a:t>
            </a:r>
            <a:r>
              <a:rPr lang="en-US" dirty="0" err="1"/>
              <a:t>Nullam</a:t>
            </a:r>
            <a:r>
              <a:rPr lang="en-US" dirty="0"/>
              <a:t> et </a:t>
            </a:r>
            <a:r>
              <a:rPr lang="en-US" dirty="0" err="1"/>
              <a:t>ultrices</a:t>
            </a:r>
            <a:r>
              <a:rPr lang="en-US" dirty="0"/>
              <a:t> </a:t>
            </a:r>
            <a:r>
              <a:rPr lang="en-US" dirty="0" err="1"/>
              <a:t>erat</a:t>
            </a:r>
            <a:r>
              <a:rPr lang="en-US" dirty="0"/>
              <a:t>. </a:t>
            </a:r>
            <a:r>
              <a:rPr lang="en-US" dirty="0" err="1"/>
              <a:t>Aliquam</a:t>
            </a:r>
            <a:r>
              <a:rPr lang="en-US" dirty="0"/>
              <a:t> </a:t>
            </a:r>
            <a:r>
              <a:rPr lang="en-US" dirty="0" err="1"/>
              <a:t>suscipit</a:t>
            </a:r>
            <a:r>
              <a:rPr lang="en-US" dirty="0"/>
              <a:t> </a:t>
            </a:r>
            <a:r>
              <a:rPr lang="en-US" dirty="0" err="1"/>
              <a:t>arcu</a:t>
            </a:r>
            <a:r>
              <a:rPr lang="en-US" dirty="0"/>
              <a:t> </a:t>
            </a:r>
            <a:r>
              <a:rPr lang="en-US" dirty="0" err="1"/>
              <a:t>eu</a:t>
            </a:r>
            <a:r>
              <a:rPr lang="en-US" dirty="0"/>
              <a:t> </a:t>
            </a:r>
            <a:r>
              <a:rPr lang="en-US" dirty="0" err="1"/>
              <a:t>nisl</a:t>
            </a:r>
            <a:r>
              <a:rPr lang="en-US" dirty="0"/>
              <a:t> </a:t>
            </a:r>
            <a:r>
              <a:rPr lang="en-US" dirty="0" err="1"/>
              <a:t>suscipit</a:t>
            </a:r>
            <a:r>
              <a:rPr lang="en-US" dirty="0"/>
              <a:t> </a:t>
            </a:r>
            <a:r>
              <a:rPr lang="en-US" dirty="0" err="1"/>
              <a:t>luctus</a:t>
            </a:r>
            <a:r>
              <a:rPr lang="en-US" dirty="0"/>
              <a:t>. </a:t>
            </a:r>
            <a:r>
              <a:rPr lang="en-US" dirty="0" err="1"/>
              <a:t>Pellentesque</a:t>
            </a:r>
            <a:r>
              <a:rPr lang="en-US" dirty="0"/>
              <a:t> </a:t>
            </a:r>
            <a:r>
              <a:rPr lang="en-US" dirty="0" err="1"/>
              <a:t>lobortis</a:t>
            </a:r>
            <a:r>
              <a:rPr lang="en-US" dirty="0"/>
              <a:t>, </a:t>
            </a:r>
            <a:r>
              <a:rPr lang="en-US" dirty="0" err="1"/>
              <a:t>felis</a:t>
            </a:r>
            <a:r>
              <a:rPr lang="en-US" dirty="0"/>
              <a:t> </a:t>
            </a:r>
            <a:r>
              <a:rPr lang="en-US" dirty="0" err="1"/>
              <a:t>ut</a:t>
            </a:r>
            <a:r>
              <a:rPr lang="en-US" dirty="0"/>
              <a:t> </a:t>
            </a:r>
            <a:r>
              <a:rPr lang="en-US" dirty="0" err="1"/>
              <a:t>facilisis</a:t>
            </a:r>
            <a:r>
              <a:rPr lang="en-US" dirty="0"/>
              <a:t> </a:t>
            </a:r>
            <a:r>
              <a:rPr lang="en-US" dirty="0" err="1"/>
              <a:t>facilisis</a:t>
            </a:r>
            <a:r>
              <a:rPr lang="en-US" dirty="0"/>
              <a:t>, lorem </a:t>
            </a:r>
            <a:r>
              <a:rPr lang="en-US" dirty="0" err="1"/>
              <a:t>orci</a:t>
            </a:r>
            <a:r>
              <a:rPr lang="en-US" dirty="0"/>
              <a:t> fermentum </a:t>
            </a:r>
            <a:r>
              <a:rPr lang="en-US" dirty="0" err="1"/>
              <a:t>felis</a:t>
            </a:r>
            <a:r>
              <a:rPr lang="en-US" dirty="0"/>
              <a:t>, </a:t>
            </a:r>
            <a:r>
              <a:rPr lang="en-US" dirty="0" err="1"/>
              <a:t>placerat</a:t>
            </a:r>
            <a:r>
              <a:rPr lang="en-US" dirty="0"/>
              <a:t> </a:t>
            </a:r>
            <a:r>
              <a:rPr lang="en-US" dirty="0" err="1"/>
              <a:t>rutrum</a:t>
            </a:r>
            <a:r>
              <a:rPr lang="en-US" dirty="0"/>
              <a:t> </a:t>
            </a:r>
            <a:r>
              <a:rPr lang="en-US" dirty="0" err="1"/>
              <a:t>nulla</a:t>
            </a:r>
            <a:r>
              <a:rPr lang="en-US" dirty="0"/>
              <a:t> ex at lorem. </a:t>
            </a:r>
            <a:r>
              <a:rPr lang="en-US" dirty="0" err="1"/>
              <a:t>Suspendisse</a:t>
            </a:r>
            <a:r>
              <a:rPr lang="en-US" dirty="0"/>
              <a:t> </a:t>
            </a:r>
            <a:r>
              <a:rPr lang="en-US" dirty="0" err="1"/>
              <a:t>quis</a:t>
            </a:r>
            <a:r>
              <a:rPr lang="en-US" dirty="0"/>
              <a:t> </a:t>
            </a:r>
            <a:r>
              <a:rPr lang="en-US" dirty="0" err="1"/>
              <a:t>odio</a:t>
            </a:r>
            <a:r>
              <a:rPr lang="en-US" dirty="0"/>
              <a:t> </a:t>
            </a:r>
            <a:r>
              <a:rPr lang="en-US" dirty="0" err="1"/>
              <a:t>pretium</a:t>
            </a:r>
            <a:r>
              <a:rPr lang="en-US" dirty="0"/>
              <a:t>, </a:t>
            </a:r>
            <a:r>
              <a:rPr lang="en-US" dirty="0" err="1"/>
              <a:t>sagittis</a:t>
            </a:r>
            <a:r>
              <a:rPr lang="en-US" dirty="0"/>
              <a:t> nisi at, dictum ligula. Sed </a:t>
            </a:r>
            <a:r>
              <a:rPr lang="en-US" dirty="0" err="1"/>
              <a:t>congue</a:t>
            </a:r>
            <a:r>
              <a:rPr lang="en-US" dirty="0"/>
              <a:t> </a:t>
            </a:r>
            <a:r>
              <a:rPr lang="en-US" dirty="0" err="1"/>
              <a:t>viverra</a:t>
            </a:r>
            <a:r>
              <a:rPr lang="en-US" dirty="0"/>
              <a:t> ante. </a:t>
            </a:r>
            <a:r>
              <a:rPr lang="en-US" dirty="0" err="1"/>
              <a:t>Aliquam</a:t>
            </a:r>
            <a:r>
              <a:rPr lang="en-US" dirty="0"/>
              <a:t> </a:t>
            </a:r>
            <a:r>
              <a:rPr lang="en-US" dirty="0" err="1"/>
              <a:t>iaculis</a:t>
            </a:r>
            <a:r>
              <a:rPr lang="en-US" dirty="0"/>
              <a:t> ligula </a:t>
            </a:r>
            <a:r>
              <a:rPr lang="en-US" dirty="0" err="1"/>
              <a:t>nec</a:t>
            </a:r>
            <a:r>
              <a:rPr lang="en-US" dirty="0"/>
              <a:t> </a:t>
            </a:r>
            <a:r>
              <a:rPr lang="en-US" dirty="0" err="1"/>
              <a:t>tincidunt</a:t>
            </a:r>
            <a:r>
              <a:rPr lang="en-US" dirty="0"/>
              <a:t> </a:t>
            </a:r>
            <a:r>
              <a:rPr lang="en-US" dirty="0" err="1"/>
              <a:t>scelerisque</a:t>
            </a:r>
            <a:r>
              <a:rPr lang="en-US" dirty="0"/>
              <a:t>. </a:t>
            </a:r>
            <a:r>
              <a:rPr lang="en-US" dirty="0" err="1"/>
              <a:t>Phasellus</a:t>
            </a:r>
            <a:r>
              <a:rPr lang="en-US" dirty="0"/>
              <a:t> </a:t>
            </a:r>
            <a:r>
              <a:rPr lang="en-US" dirty="0" err="1"/>
              <a:t>venenatis</a:t>
            </a:r>
            <a:r>
              <a:rPr lang="en-US" dirty="0"/>
              <a:t> sit </a:t>
            </a:r>
            <a:r>
              <a:rPr lang="en-US" dirty="0" err="1"/>
              <a:t>amet</a:t>
            </a:r>
            <a:r>
              <a:rPr lang="en-US" dirty="0"/>
              <a:t> </a:t>
            </a:r>
            <a:r>
              <a:rPr lang="en-US" dirty="0" err="1"/>
              <a:t>sem</a:t>
            </a:r>
            <a:r>
              <a:rPr lang="en-US" dirty="0"/>
              <a:t> </a:t>
            </a:r>
            <a:r>
              <a:rPr lang="en-US" dirty="0" err="1"/>
              <a:t>nec</a:t>
            </a:r>
            <a:r>
              <a:rPr lang="en-US" dirty="0"/>
              <a:t> </a:t>
            </a:r>
            <a:r>
              <a:rPr lang="en-US" dirty="0" err="1"/>
              <a:t>ultricies</a:t>
            </a:r>
            <a:r>
              <a:rPr lang="en-US" dirty="0"/>
              <a:t>. Nam vitae </a:t>
            </a:r>
            <a:r>
              <a:rPr lang="en-US" dirty="0" err="1"/>
              <a:t>velit</a:t>
            </a:r>
            <a:r>
              <a:rPr lang="en-US" dirty="0"/>
              <a:t> </a:t>
            </a:r>
            <a:r>
              <a:rPr lang="en-US" dirty="0" err="1"/>
              <a:t>dignissim</a:t>
            </a:r>
            <a:r>
              <a:rPr lang="en-US" dirty="0"/>
              <a:t>, </a:t>
            </a:r>
            <a:r>
              <a:rPr lang="en-US" dirty="0" err="1"/>
              <a:t>consectetur</a:t>
            </a:r>
            <a:r>
              <a:rPr lang="en-US" dirty="0"/>
              <a:t> nisi a, </a:t>
            </a:r>
            <a:r>
              <a:rPr lang="en-US" dirty="0" err="1"/>
              <a:t>efficitur</a:t>
            </a:r>
            <a:r>
              <a:rPr lang="en-US" dirty="0"/>
              <a:t> </a:t>
            </a:r>
            <a:r>
              <a:rPr lang="en-US" dirty="0" err="1"/>
              <a:t>purus</a:t>
            </a:r>
            <a:r>
              <a:rPr lang="en-US" dirty="0"/>
              <a:t>. Vestibulum </a:t>
            </a:r>
            <a:r>
              <a:rPr lang="en-US" dirty="0" err="1"/>
              <a:t>consequat</a:t>
            </a:r>
            <a:r>
              <a:rPr lang="en-US" dirty="0"/>
              <a:t> diam vitae ante </a:t>
            </a:r>
            <a:r>
              <a:rPr lang="en-US" dirty="0" err="1"/>
              <a:t>bibendum</a:t>
            </a:r>
            <a:r>
              <a:rPr lang="en-US" dirty="0"/>
              <a:t> </a:t>
            </a:r>
            <a:r>
              <a:rPr lang="en-US" dirty="0" err="1"/>
              <a:t>condimentum</a:t>
            </a:r>
            <a:r>
              <a:rPr lang="en-US" dirty="0"/>
              <a:t>. Sed et </a:t>
            </a:r>
            <a:r>
              <a:rPr lang="en-US" dirty="0" err="1"/>
              <a:t>facilisis</a:t>
            </a:r>
            <a:r>
              <a:rPr lang="en-US" dirty="0"/>
              <a:t> ipsum. </a:t>
            </a:r>
            <a:r>
              <a:rPr lang="en-US" dirty="0" err="1"/>
              <a:t>Aliquam</a:t>
            </a:r>
            <a:r>
              <a:rPr lang="en-US" dirty="0"/>
              <a:t> </a:t>
            </a:r>
            <a:r>
              <a:rPr lang="en-US" dirty="0" err="1"/>
              <a:t>varius</a:t>
            </a:r>
            <a:r>
              <a:rPr lang="en-US" dirty="0"/>
              <a:t> </a:t>
            </a:r>
            <a:r>
              <a:rPr lang="en-US" dirty="0" err="1"/>
              <a:t>malesuada</a:t>
            </a:r>
            <a:r>
              <a:rPr lang="en-US" dirty="0"/>
              <a:t> </a:t>
            </a:r>
            <a:r>
              <a:rPr lang="en-US" dirty="0" err="1"/>
              <a:t>bibendum</a:t>
            </a:r>
            <a:r>
              <a:rPr lang="en-US" dirty="0"/>
              <a:t>. </a:t>
            </a:r>
            <a:r>
              <a:rPr lang="en-US" dirty="0" err="1"/>
              <a:t>Quisque</a:t>
            </a:r>
            <a:r>
              <a:rPr lang="en-US" dirty="0"/>
              <a:t> vitae </a:t>
            </a:r>
            <a:r>
              <a:rPr lang="en-US" dirty="0" err="1"/>
              <a:t>massa</a:t>
            </a:r>
            <a:r>
              <a:rPr lang="en-US" dirty="0"/>
              <a:t> ac </a:t>
            </a:r>
            <a:r>
              <a:rPr lang="en-US" dirty="0" err="1"/>
              <a:t>erat</a:t>
            </a:r>
            <a:r>
              <a:rPr lang="en-US" dirty="0"/>
              <a:t> </a:t>
            </a:r>
            <a:r>
              <a:rPr lang="en-US" dirty="0" err="1"/>
              <a:t>finibus</a:t>
            </a:r>
            <a:r>
              <a:rPr lang="en-US" dirty="0"/>
              <a:t> </a:t>
            </a:r>
            <a:r>
              <a:rPr lang="en-US" dirty="0" err="1"/>
              <a:t>commodo</a:t>
            </a:r>
            <a:r>
              <a:rPr lang="en-US" dirty="0"/>
              <a:t>. </a:t>
            </a:r>
            <a:r>
              <a:rPr lang="en-US" dirty="0" err="1"/>
              <a:t>Pellentesque</a:t>
            </a:r>
            <a:r>
              <a:rPr lang="en-US" dirty="0"/>
              <a:t> </a:t>
            </a:r>
            <a:r>
              <a:rPr lang="en-US" dirty="0" err="1"/>
              <a:t>lobortis</a:t>
            </a:r>
            <a:r>
              <a:rPr lang="en-US" dirty="0"/>
              <a:t> </a:t>
            </a:r>
            <a:r>
              <a:rPr lang="en-US" dirty="0" err="1"/>
              <a:t>vehicula</a:t>
            </a:r>
            <a:r>
              <a:rPr lang="en-US" dirty="0"/>
              <a:t> </a:t>
            </a:r>
            <a:r>
              <a:rPr lang="en-US" dirty="0" err="1"/>
              <a:t>varius</a:t>
            </a:r>
            <a:r>
              <a:rPr lang="en-US" dirty="0"/>
              <a:t>. Nam </a:t>
            </a:r>
            <a:r>
              <a:rPr lang="en-US" dirty="0" err="1"/>
              <a:t>quis</a:t>
            </a:r>
            <a:r>
              <a:rPr lang="en-US" dirty="0"/>
              <a:t> </a:t>
            </a:r>
            <a:r>
              <a:rPr lang="en-US" dirty="0" err="1"/>
              <a:t>molestie</a:t>
            </a:r>
            <a:r>
              <a:rPr lang="en-US" dirty="0"/>
              <a:t> </a:t>
            </a:r>
            <a:r>
              <a:rPr lang="en-US" dirty="0" err="1"/>
              <a:t>quam</a:t>
            </a:r>
            <a:r>
              <a:rPr lang="en-US" dirty="0"/>
              <a:t>. Donec </a:t>
            </a:r>
            <a:r>
              <a:rPr lang="en-US" dirty="0" err="1"/>
              <a:t>consequat</a:t>
            </a:r>
            <a:r>
              <a:rPr lang="en-US" dirty="0"/>
              <a:t> nisi </a:t>
            </a:r>
            <a:r>
              <a:rPr lang="en-US" dirty="0" err="1"/>
              <a:t>ut</a:t>
            </a:r>
            <a:r>
              <a:rPr lang="en-US" dirty="0"/>
              <a:t> </a:t>
            </a:r>
            <a:r>
              <a:rPr lang="en-US" dirty="0" err="1"/>
              <a:t>arcu</a:t>
            </a:r>
            <a:r>
              <a:rPr lang="en-US" dirty="0"/>
              <a:t> dictum tempus. Sed </a:t>
            </a:r>
            <a:r>
              <a:rPr lang="en-US" dirty="0" err="1"/>
              <a:t>commodo</a:t>
            </a:r>
            <a:r>
              <a:rPr lang="en-US" dirty="0"/>
              <a:t> </a:t>
            </a:r>
            <a:r>
              <a:rPr lang="en-US" dirty="0" err="1"/>
              <a:t>metus</a:t>
            </a:r>
            <a:r>
              <a:rPr lang="en-US" dirty="0"/>
              <a:t> eros, vel </a:t>
            </a:r>
            <a:r>
              <a:rPr lang="en-US" dirty="0" err="1"/>
              <a:t>rutrum</a:t>
            </a:r>
            <a:r>
              <a:rPr lang="en-US" dirty="0"/>
              <a:t> lorem </a:t>
            </a:r>
            <a:r>
              <a:rPr lang="en-US" dirty="0" err="1"/>
              <a:t>egestas</a:t>
            </a:r>
            <a:r>
              <a:rPr lang="en-US" dirty="0"/>
              <a:t> sit </a:t>
            </a:r>
            <a:r>
              <a:rPr lang="en-US" dirty="0" err="1"/>
              <a:t>amet</a:t>
            </a:r>
            <a:r>
              <a:rPr lang="en-US" dirty="0"/>
              <a:t>. </a:t>
            </a:r>
            <a:r>
              <a:rPr lang="en-US" dirty="0" err="1"/>
              <a:t>Curabitur</a:t>
            </a:r>
            <a:r>
              <a:rPr lang="en-US" dirty="0"/>
              <a:t> tempus </a:t>
            </a:r>
            <a:r>
              <a:rPr lang="en-US" dirty="0" err="1"/>
              <a:t>tristique</a:t>
            </a:r>
            <a:r>
              <a:rPr lang="en-US" dirty="0"/>
              <a:t> </a:t>
            </a:r>
            <a:r>
              <a:rPr lang="en-US" dirty="0" err="1"/>
              <a:t>odio</a:t>
            </a:r>
            <a:r>
              <a:rPr lang="en-US" dirty="0"/>
              <a:t>, vel fermentum </a:t>
            </a:r>
            <a:r>
              <a:rPr lang="en-US" dirty="0" err="1"/>
              <a:t>lectus</a:t>
            </a:r>
            <a:r>
              <a:rPr lang="en-US" dirty="0"/>
              <a:t> </a:t>
            </a:r>
            <a:r>
              <a:rPr lang="en-US" dirty="0" err="1"/>
              <a:t>placerat</a:t>
            </a:r>
            <a:r>
              <a:rPr lang="en-US" dirty="0"/>
              <a:t> </a:t>
            </a:r>
            <a:r>
              <a:rPr lang="en-US" dirty="0" err="1"/>
              <a:t>eu</a:t>
            </a:r>
            <a:r>
              <a:rPr lang="en-US" dirty="0"/>
              <a:t>. Cras </a:t>
            </a:r>
            <a:r>
              <a:rPr lang="en-US" dirty="0" err="1"/>
              <a:t>accumsan</a:t>
            </a:r>
            <a:r>
              <a:rPr lang="en-US" dirty="0"/>
              <a:t> </a:t>
            </a:r>
            <a:r>
              <a:rPr lang="en-US" dirty="0" err="1"/>
              <a:t>justo</a:t>
            </a:r>
            <a:r>
              <a:rPr lang="en-US" dirty="0"/>
              <a:t> </a:t>
            </a:r>
            <a:r>
              <a:rPr lang="en-US" dirty="0" err="1"/>
              <a:t>nec</a:t>
            </a:r>
            <a:r>
              <a:rPr lang="en-US" dirty="0"/>
              <a:t> </a:t>
            </a:r>
            <a:r>
              <a:rPr lang="en-US" dirty="0" err="1"/>
              <a:t>lectus</a:t>
            </a:r>
            <a:r>
              <a:rPr lang="en-US" dirty="0"/>
              <a:t> </a:t>
            </a:r>
            <a:r>
              <a:rPr lang="en-US" dirty="0" err="1"/>
              <a:t>tristique</a:t>
            </a:r>
            <a:r>
              <a:rPr lang="en-US" dirty="0"/>
              <a:t>, at </a:t>
            </a:r>
            <a:r>
              <a:rPr lang="en-US" dirty="0" err="1"/>
              <a:t>malesuada</a:t>
            </a:r>
            <a:r>
              <a:rPr lang="en-US" dirty="0"/>
              <a:t> </a:t>
            </a:r>
            <a:r>
              <a:rPr lang="en-US" dirty="0" err="1"/>
              <a:t>justo</a:t>
            </a:r>
            <a:r>
              <a:rPr lang="en-US" dirty="0"/>
              <a:t> </a:t>
            </a:r>
            <a:r>
              <a:rPr lang="en-US" dirty="0" err="1"/>
              <a:t>congue</a:t>
            </a:r>
            <a:r>
              <a:rPr lang="en-US" dirty="0"/>
              <a:t>. Sed </a:t>
            </a:r>
            <a:r>
              <a:rPr lang="en-US" dirty="0" err="1"/>
              <a:t>commodo</a:t>
            </a:r>
            <a:r>
              <a:rPr lang="en-US" dirty="0"/>
              <a:t>, </a:t>
            </a:r>
            <a:r>
              <a:rPr lang="en-US" dirty="0" err="1"/>
              <a:t>mauris</a:t>
            </a:r>
            <a:r>
              <a:rPr lang="en-US" dirty="0"/>
              <a:t> a </a:t>
            </a:r>
            <a:r>
              <a:rPr lang="en-US" dirty="0" err="1"/>
              <a:t>bibendum</a:t>
            </a:r>
            <a:r>
              <a:rPr lang="en-US" dirty="0"/>
              <a:t> </a:t>
            </a:r>
            <a:r>
              <a:rPr lang="en-US" dirty="0" err="1"/>
              <a:t>iaculis</a:t>
            </a:r>
            <a:r>
              <a:rPr lang="en-US" dirty="0"/>
              <a:t>, magna </a:t>
            </a:r>
            <a:r>
              <a:rPr lang="en-US" dirty="0" err="1"/>
              <a:t>massa</a:t>
            </a:r>
            <a:r>
              <a:rPr lang="en-US" dirty="0"/>
              <a:t> </a:t>
            </a:r>
            <a:r>
              <a:rPr lang="en-US" dirty="0" err="1"/>
              <a:t>varius</a:t>
            </a:r>
            <a:r>
              <a:rPr lang="en-US" dirty="0"/>
              <a:t> </a:t>
            </a:r>
            <a:r>
              <a:rPr lang="en-US" dirty="0" err="1"/>
              <a:t>odio</a:t>
            </a:r>
            <a:r>
              <a:rPr lang="en-US" dirty="0"/>
              <a:t>, et </a:t>
            </a:r>
            <a:r>
              <a:rPr lang="en-US" dirty="0" err="1"/>
              <a:t>finibus</a:t>
            </a:r>
            <a:r>
              <a:rPr lang="en-US" dirty="0"/>
              <a:t> magna ligula id </a:t>
            </a:r>
            <a:r>
              <a:rPr lang="en-US" dirty="0" err="1"/>
              <a:t>massa</a:t>
            </a:r>
            <a:r>
              <a:rPr lang="en-US" dirty="0"/>
              <a:t>. Nunc </a:t>
            </a:r>
            <a:r>
              <a:rPr lang="en-US" dirty="0" err="1"/>
              <a:t>lobortis</a:t>
            </a:r>
            <a:r>
              <a:rPr lang="en-US" dirty="0"/>
              <a:t> </a:t>
            </a:r>
            <a:r>
              <a:rPr lang="en-US" dirty="0" err="1"/>
              <a:t>ultrices</a:t>
            </a:r>
            <a:r>
              <a:rPr lang="en-US" dirty="0"/>
              <a:t> ante </a:t>
            </a:r>
            <a:r>
              <a:rPr lang="en-US" dirty="0" err="1"/>
              <a:t>quis</a:t>
            </a:r>
            <a:r>
              <a:rPr lang="en-US" dirty="0"/>
              <a:t> </a:t>
            </a:r>
            <a:r>
              <a:rPr lang="en-US" dirty="0" err="1"/>
              <a:t>mollis</a:t>
            </a:r>
            <a:r>
              <a:rPr lang="en-US" dirty="0"/>
              <a:t>. </a:t>
            </a:r>
          </a:p>
        </p:txBody>
      </p:sp>
      <p:sp>
        <p:nvSpPr>
          <p:cNvPr id="7" name="Text Placeholder 6">
            <a:extLst>
              <a:ext uri="{FF2B5EF4-FFF2-40B4-BE49-F238E27FC236}">
                <a16:creationId xmlns:a16="http://schemas.microsoft.com/office/drawing/2014/main" id="{7D7CA024-5D65-3246-AB9E-9812584EA114}"/>
              </a:ext>
            </a:extLst>
          </p:cNvPr>
          <p:cNvSpPr>
            <a:spLocks noGrp="1"/>
          </p:cNvSpPr>
          <p:nvPr>
            <p:ph type="body" sz="quarter" idx="12"/>
          </p:nvPr>
        </p:nvSpPr>
        <p:spPr/>
        <p:txBody>
          <a:bodyPr/>
          <a:lstStyle/>
          <a:p>
            <a:r>
              <a:rPr lang="en-US" dirty="0">
                <a:solidFill>
                  <a:schemeClr val="accent2"/>
                </a:solidFill>
              </a:rPr>
              <a:t>HEADLINE</a:t>
            </a:r>
          </a:p>
        </p:txBody>
      </p:sp>
      <p:sp>
        <p:nvSpPr>
          <p:cNvPr id="2" name="Footer Placeholder 1">
            <a:extLst>
              <a:ext uri="{FF2B5EF4-FFF2-40B4-BE49-F238E27FC236}">
                <a16:creationId xmlns:a16="http://schemas.microsoft.com/office/drawing/2014/main" id="{65803CD3-A6A3-3745-9594-E39CE87FEA0F}"/>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21946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981238-FA47-FA44-B61C-05D77B690DD0}"/>
              </a:ext>
            </a:extLst>
          </p:cNvPr>
          <p:cNvSpPr>
            <a:spLocks noGrp="1"/>
          </p:cNvSpPr>
          <p:nvPr>
            <p:ph type="pic" sz="quarter" idx="12"/>
          </p:nvPr>
        </p:nvSpPr>
        <p:spPr/>
        <p:txBody>
          <a:bodyPr/>
          <a:lstStyle/>
          <a:p>
            <a:endParaRPr lang="en-US"/>
          </a:p>
        </p:txBody>
      </p:sp>
      <p:sp>
        <p:nvSpPr>
          <p:cNvPr id="2" name="Title 1"/>
          <p:cNvSpPr>
            <a:spLocks noGrp="1"/>
          </p:cNvSpPr>
          <p:nvPr>
            <p:ph type="title"/>
          </p:nvPr>
        </p:nvSpPr>
        <p:spPr>
          <a:xfrm>
            <a:off x="535128" y="1054736"/>
            <a:ext cx="5069272" cy="1028700"/>
          </a:xfrm>
        </p:spPr>
        <p:txBody>
          <a:bodyPr wrap="none"/>
          <a:lstStyle/>
          <a:p>
            <a:r>
              <a:rPr lang="en-US" dirty="0"/>
              <a:t>One Column </a:t>
            </a:r>
            <a:br>
              <a:rPr lang="en-US" dirty="0"/>
            </a:br>
            <a:r>
              <a:rPr lang="en-US" dirty="0"/>
              <a:t>With Picture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15</a:t>
            </a:fld>
            <a:endParaRPr lang="en-US" dirty="0"/>
          </a:p>
        </p:txBody>
      </p:sp>
      <p:sp>
        <p:nvSpPr>
          <p:cNvPr id="7" name="TextBox 6"/>
          <p:cNvSpPr txBox="1"/>
          <p:nvPr/>
        </p:nvSpPr>
        <p:spPr>
          <a:xfrm>
            <a:off x="535128" y="3034976"/>
            <a:ext cx="4220196" cy="2507674"/>
          </a:xfrm>
          <a:prstGeom prst="rect">
            <a:avLst/>
          </a:prstGeom>
          <a:noFill/>
        </p:spPr>
        <p:txBody>
          <a:bodyPr wrap="square" lIns="0" rIns="0" rtlCol="0">
            <a:spAutoFit/>
          </a:bodyPr>
          <a:lstStyle/>
          <a:p>
            <a:pPr>
              <a:lnSpc>
                <a:spcPct val="110000"/>
              </a:lnSpc>
            </a:pPr>
            <a:r>
              <a:rPr lang="en-US" sz="1600" dirty="0">
                <a:latin typeface="Century Gothic" panose="020B0502020202020204" pitchFamily="34" charset="0"/>
              </a:rPr>
              <a:t>Lorem ipsum dolor sit amet, consectetur adipiscing elit. Sed et tellus dapibus, venenatis purus eget, dignissim metus. Nullam ut sagittis massa, nec feugiat eros. In ac tempor enim. Cras pulvinar libero sed risus consectetur ornare varius a nibh. Integer ornare placerat enim sit amet convallis. Nullam et ultrices erat. Aliquam suscipit arcu eu nisl suscipit luctus. </a:t>
            </a:r>
          </a:p>
        </p:txBody>
      </p:sp>
      <p:sp>
        <p:nvSpPr>
          <p:cNvPr id="8" name="TextBox 7"/>
          <p:cNvSpPr txBox="1"/>
          <p:nvPr/>
        </p:nvSpPr>
        <p:spPr>
          <a:xfrm>
            <a:off x="535128" y="2506366"/>
            <a:ext cx="1001877" cy="338554"/>
          </a:xfrm>
          <a:prstGeom prst="rect">
            <a:avLst/>
          </a:prstGeom>
          <a:noFill/>
        </p:spPr>
        <p:txBody>
          <a:bodyPr wrap="none" lIns="0" rIns="0" rtlCol="0">
            <a:spAutoFit/>
          </a:bodyPr>
          <a:lstStyle/>
          <a:p>
            <a:pPr defTabSz="914318">
              <a:spcBef>
                <a:spcPts val="1000"/>
              </a:spcBef>
              <a:spcAft>
                <a:spcPts val="600"/>
              </a:spcAft>
              <a:buClr>
                <a:schemeClr val="accent3"/>
              </a:buClr>
            </a:pPr>
            <a:r>
              <a:rPr lang="en-US" sz="1600" b="1" spc="50" dirty="0">
                <a:solidFill>
                  <a:schemeClr val="accent2"/>
                </a:solidFill>
              </a:rPr>
              <a:t>HEADLINE</a:t>
            </a:r>
          </a:p>
        </p:txBody>
      </p:sp>
      <p:sp>
        <p:nvSpPr>
          <p:cNvPr id="4" name="Footer Placeholder 3">
            <a:extLst>
              <a:ext uri="{FF2B5EF4-FFF2-40B4-BE49-F238E27FC236}">
                <a16:creationId xmlns:a16="http://schemas.microsoft.com/office/drawing/2014/main" id="{5135905A-2288-714B-AD02-D00069A6964C}"/>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737875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4602203" y="1651516"/>
            <a:ext cx="0" cy="347949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D12EDF1-6427-1E4A-A94D-16A7DA927B31}"/>
              </a:ext>
            </a:extLst>
          </p:cNvPr>
          <p:cNvGrpSpPr/>
          <p:nvPr/>
        </p:nvGrpSpPr>
        <p:grpSpPr>
          <a:xfrm>
            <a:off x="4400984" y="3027630"/>
            <a:ext cx="416560" cy="416560"/>
            <a:chOff x="6052888" y="1435897"/>
            <a:chExt cx="416560" cy="416560"/>
          </a:xfrm>
          <a:solidFill>
            <a:schemeClr val="accent2"/>
          </a:solidFill>
        </p:grpSpPr>
        <p:sp>
          <p:nvSpPr>
            <p:cNvPr id="48" name="Oval 47">
              <a:extLst>
                <a:ext uri="{FF2B5EF4-FFF2-40B4-BE49-F238E27FC236}">
                  <a16:creationId xmlns:a16="http://schemas.microsoft.com/office/drawing/2014/main" id="{6D837585-1786-CE46-BF47-9BC847C756D8}"/>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9" name="Picture 48">
              <a:extLst>
                <a:ext uri="{FF2B5EF4-FFF2-40B4-BE49-F238E27FC236}">
                  <a16:creationId xmlns:a16="http://schemas.microsoft.com/office/drawing/2014/main" id="{42B79302-86B2-C246-8137-26D7B043879C}"/>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2" name="Title 1"/>
          <p:cNvSpPr>
            <a:spLocks noGrp="1"/>
          </p:cNvSpPr>
          <p:nvPr>
            <p:ph type="title"/>
          </p:nvPr>
        </p:nvSpPr>
        <p:spPr/>
        <p:txBody>
          <a:bodyPr/>
          <a:lstStyle/>
          <a:p>
            <a:r>
              <a:rPr lang="en-US" i="1" dirty="0"/>
              <a:t>Bulleted</a:t>
            </a:r>
            <a:br>
              <a:rPr lang="en-US" i="1" dirty="0"/>
            </a:br>
            <a:r>
              <a:rPr lang="en-US" i="1" dirty="0"/>
              <a:t>List Sample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16</a:t>
            </a:fld>
            <a:endParaRPr lang="en-US" dirty="0"/>
          </a:p>
        </p:txBody>
      </p:sp>
      <p:sp>
        <p:nvSpPr>
          <p:cNvPr id="15" name="TextBox 14"/>
          <p:cNvSpPr txBox="1"/>
          <p:nvPr/>
        </p:nvSpPr>
        <p:spPr>
          <a:xfrm>
            <a:off x="5244206" y="1386219"/>
            <a:ext cx="1293624" cy="369332"/>
          </a:xfrm>
          <a:prstGeom prst="rect">
            <a:avLst/>
          </a:prstGeom>
          <a:noFill/>
        </p:spPr>
        <p:txBody>
          <a:bodyPr wrap="none" lIns="0" rIns="0" rtlCol="0">
            <a:spAutoFit/>
          </a:bodyPr>
          <a:lstStyle/>
          <a:p>
            <a:r>
              <a:rPr lang="en-US" i="1" dirty="0">
                <a:solidFill>
                  <a:srgbClr val="1E22AA"/>
                </a:solidFill>
                <a:latin typeface="Prometo Medium" panose="020B0704030203060203" pitchFamily="34" charset="0"/>
              </a:rPr>
              <a:t>Bulleted List</a:t>
            </a:r>
          </a:p>
        </p:txBody>
      </p:sp>
      <p:sp>
        <p:nvSpPr>
          <p:cNvPr id="17" name="TextBox 16"/>
          <p:cNvSpPr txBox="1"/>
          <p:nvPr/>
        </p:nvSpPr>
        <p:spPr>
          <a:xfrm>
            <a:off x="5244204" y="3028146"/>
            <a:ext cx="1293624" cy="369332"/>
          </a:xfrm>
          <a:prstGeom prst="rect">
            <a:avLst/>
          </a:prstGeom>
          <a:noFill/>
        </p:spPr>
        <p:txBody>
          <a:bodyPr wrap="none" lIns="0" rIns="0" rtlCol="0">
            <a:spAutoFit/>
          </a:bodyPr>
          <a:lstStyle/>
          <a:p>
            <a:r>
              <a:rPr lang="en-US" i="1" dirty="0">
                <a:solidFill>
                  <a:srgbClr val="1E22AA"/>
                </a:solidFill>
                <a:latin typeface="Prometo Medium" panose="020B0704030203060203" pitchFamily="34" charset="0"/>
              </a:rPr>
              <a:t>Bulleted List</a:t>
            </a:r>
          </a:p>
        </p:txBody>
      </p:sp>
      <p:sp>
        <p:nvSpPr>
          <p:cNvPr id="19" name="TextBox 18"/>
          <p:cNvSpPr txBox="1"/>
          <p:nvPr/>
        </p:nvSpPr>
        <p:spPr>
          <a:xfrm>
            <a:off x="5244204" y="4884793"/>
            <a:ext cx="1293624" cy="369332"/>
          </a:xfrm>
          <a:prstGeom prst="rect">
            <a:avLst/>
          </a:prstGeom>
          <a:noFill/>
        </p:spPr>
        <p:txBody>
          <a:bodyPr wrap="none" lIns="0" rIns="0" rtlCol="0">
            <a:spAutoFit/>
          </a:bodyPr>
          <a:lstStyle/>
          <a:p>
            <a:r>
              <a:rPr lang="en-US" i="1" dirty="0">
                <a:solidFill>
                  <a:srgbClr val="1E22AA"/>
                </a:solidFill>
                <a:latin typeface="Prometo Medium" panose="020B0704030203060203" pitchFamily="34" charset="0"/>
              </a:rPr>
              <a:t>Bulleted List</a:t>
            </a:r>
          </a:p>
        </p:txBody>
      </p:sp>
      <p:grpSp>
        <p:nvGrpSpPr>
          <p:cNvPr id="44" name="Group 43">
            <a:extLst>
              <a:ext uri="{FF2B5EF4-FFF2-40B4-BE49-F238E27FC236}">
                <a16:creationId xmlns:a16="http://schemas.microsoft.com/office/drawing/2014/main" id="{5995CC75-B476-0E49-8E97-E4815442082A}"/>
              </a:ext>
            </a:extLst>
          </p:cNvPr>
          <p:cNvGrpSpPr/>
          <p:nvPr/>
        </p:nvGrpSpPr>
        <p:grpSpPr>
          <a:xfrm>
            <a:off x="4400984" y="1435897"/>
            <a:ext cx="416560" cy="416560"/>
            <a:chOff x="6052888" y="1435897"/>
            <a:chExt cx="416560" cy="416560"/>
          </a:xfrm>
        </p:grpSpPr>
        <p:sp>
          <p:nvSpPr>
            <p:cNvPr id="45" name="Oval 44">
              <a:extLst>
                <a:ext uri="{FF2B5EF4-FFF2-40B4-BE49-F238E27FC236}">
                  <a16:creationId xmlns:a16="http://schemas.microsoft.com/office/drawing/2014/main" id="{B3B5C462-45B6-0B4C-A980-0482B4B74052}"/>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6" name="Picture 45">
              <a:extLst>
                <a:ext uri="{FF2B5EF4-FFF2-40B4-BE49-F238E27FC236}">
                  <a16:creationId xmlns:a16="http://schemas.microsoft.com/office/drawing/2014/main" id="{60BB8AA9-CCB0-D14A-B77E-0DA5E76233F1}"/>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50" name="Group 49">
            <a:extLst>
              <a:ext uri="{FF2B5EF4-FFF2-40B4-BE49-F238E27FC236}">
                <a16:creationId xmlns:a16="http://schemas.microsoft.com/office/drawing/2014/main" id="{5CAF5AD7-CA74-4F46-8AD1-8830C860F105}"/>
              </a:ext>
            </a:extLst>
          </p:cNvPr>
          <p:cNvGrpSpPr/>
          <p:nvPr/>
        </p:nvGrpSpPr>
        <p:grpSpPr>
          <a:xfrm>
            <a:off x="4400984" y="4856430"/>
            <a:ext cx="416560" cy="416560"/>
            <a:chOff x="6052888" y="1435897"/>
            <a:chExt cx="416560" cy="416560"/>
          </a:xfrm>
          <a:solidFill>
            <a:srgbClr val="D064CE"/>
          </a:solidFill>
        </p:grpSpPr>
        <p:sp>
          <p:nvSpPr>
            <p:cNvPr id="51" name="Oval 50">
              <a:extLst>
                <a:ext uri="{FF2B5EF4-FFF2-40B4-BE49-F238E27FC236}">
                  <a16:creationId xmlns:a16="http://schemas.microsoft.com/office/drawing/2014/main" id="{A9C857F0-240D-D442-A91B-A1D0A7FC8DF2}"/>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2" name="Picture 51">
              <a:extLst>
                <a:ext uri="{FF2B5EF4-FFF2-40B4-BE49-F238E27FC236}">
                  <a16:creationId xmlns:a16="http://schemas.microsoft.com/office/drawing/2014/main" id="{51742D9D-0E33-7A48-8300-7EF284FE2BFB}"/>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4" name="TextBox 3"/>
          <p:cNvSpPr txBox="1"/>
          <p:nvPr/>
        </p:nvSpPr>
        <p:spPr>
          <a:xfrm>
            <a:off x="5159680" y="1693996"/>
            <a:ext cx="4794838" cy="954107"/>
          </a:xfrm>
          <a:prstGeom prst="rect">
            <a:avLst/>
          </a:prstGeom>
          <a:noFill/>
        </p:spPr>
        <p:txBody>
          <a:bodyPr wrap="square" rtlCol="0">
            <a:spAutoFit/>
          </a:bodyPr>
          <a:lstStyle/>
          <a:p>
            <a:r>
              <a:rPr lang="en-US" sz="1400" b="1" dirty="0">
                <a:solidFill>
                  <a:schemeClr val="bg2"/>
                </a:solidFill>
              </a:rPr>
              <a:t>Lorem ipsum dolor sit </a:t>
            </a:r>
            <a:r>
              <a:rPr lang="en-US" sz="1400" b="1" dirty="0" err="1">
                <a:solidFill>
                  <a:schemeClr val="bg2"/>
                </a:solidFill>
              </a:rPr>
              <a:t>amet</a:t>
            </a:r>
            <a:r>
              <a:rPr lang="en-US" sz="1400" b="1" dirty="0">
                <a:solidFill>
                  <a:schemeClr val="bg2"/>
                </a:solidFill>
              </a:rPr>
              <a:t>, </a:t>
            </a:r>
            <a:r>
              <a:rPr lang="en-US" sz="1400" b="1" dirty="0" err="1">
                <a:solidFill>
                  <a:schemeClr val="bg2"/>
                </a:solidFill>
              </a:rPr>
              <a:t>consectetur</a:t>
            </a:r>
            <a:r>
              <a:rPr lang="en-US" sz="1400" b="1" dirty="0">
                <a:solidFill>
                  <a:schemeClr val="bg2"/>
                </a:solidFill>
              </a:rPr>
              <a:t> </a:t>
            </a:r>
            <a:r>
              <a:rPr lang="en-US" sz="1400" b="1" dirty="0" err="1">
                <a:solidFill>
                  <a:schemeClr val="bg2"/>
                </a:solidFill>
              </a:rPr>
              <a:t>adipiscing</a:t>
            </a:r>
            <a:r>
              <a:rPr lang="en-US" sz="1400" b="1" dirty="0">
                <a:solidFill>
                  <a:schemeClr val="bg2"/>
                </a:solidFill>
              </a:rPr>
              <a:t> </a:t>
            </a:r>
            <a:r>
              <a:rPr lang="en-US" sz="1400" b="1" dirty="0" err="1">
                <a:solidFill>
                  <a:schemeClr val="bg2"/>
                </a:solidFill>
              </a:rPr>
              <a:t>elit</a:t>
            </a:r>
            <a:r>
              <a:rPr lang="en-US" sz="1400" b="1" dirty="0">
                <a:solidFill>
                  <a:schemeClr val="bg2"/>
                </a:solidFill>
              </a:rPr>
              <a:t>. </a:t>
            </a:r>
            <a:r>
              <a:rPr lang="en-US" sz="1400" b="1" dirty="0" err="1">
                <a:solidFill>
                  <a:schemeClr val="bg2"/>
                </a:solidFill>
              </a:rPr>
              <a:t>Sed</a:t>
            </a:r>
            <a:r>
              <a:rPr lang="en-US" sz="1400" b="1" dirty="0">
                <a:solidFill>
                  <a:schemeClr val="bg2"/>
                </a:solidFill>
              </a:rPr>
              <a:t> et </a:t>
            </a:r>
            <a:r>
              <a:rPr lang="en-US" sz="1400" b="1" dirty="0" err="1">
                <a:solidFill>
                  <a:schemeClr val="bg2"/>
                </a:solidFill>
              </a:rPr>
              <a:t>tellus</a:t>
            </a:r>
            <a:r>
              <a:rPr lang="en-US" sz="1400" b="1" dirty="0">
                <a:solidFill>
                  <a:schemeClr val="bg2"/>
                </a:solidFill>
              </a:rPr>
              <a:t> </a:t>
            </a:r>
            <a:r>
              <a:rPr lang="en-US" sz="1400" b="1" dirty="0" err="1">
                <a:solidFill>
                  <a:schemeClr val="bg2"/>
                </a:solidFill>
              </a:rPr>
              <a:t>dapibus</a:t>
            </a:r>
            <a:r>
              <a:rPr lang="en-US" sz="1400" b="1" dirty="0">
                <a:solidFill>
                  <a:schemeClr val="bg2"/>
                </a:solidFill>
              </a:rPr>
              <a:t>, </a:t>
            </a:r>
            <a:r>
              <a:rPr lang="en-US" sz="1400" b="1" dirty="0" err="1">
                <a:solidFill>
                  <a:schemeClr val="bg2"/>
                </a:solidFill>
              </a:rPr>
              <a:t>venenatis</a:t>
            </a:r>
            <a:r>
              <a:rPr lang="en-US" sz="1400" b="1" dirty="0">
                <a:solidFill>
                  <a:schemeClr val="bg2"/>
                </a:solidFill>
              </a:rPr>
              <a:t> </a:t>
            </a:r>
            <a:r>
              <a:rPr lang="en-US" sz="1400" b="1" dirty="0" err="1">
                <a:solidFill>
                  <a:schemeClr val="bg2"/>
                </a:solidFill>
              </a:rPr>
              <a:t>purus</a:t>
            </a:r>
            <a:r>
              <a:rPr lang="en-US" sz="1400" b="1" dirty="0">
                <a:solidFill>
                  <a:schemeClr val="bg2"/>
                </a:solidFill>
              </a:rPr>
              <a:t> </a:t>
            </a:r>
            <a:r>
              <a:rPr lang="en-US" sz="1400" b="1" dirty="0" err="1">
                <a:solidFill>
                  <a:schemeClr val="bg2"/>
                </a:solidFill>
              </a:rPr>
              <a:t>eget</a:t>
            </a:r>
            <a:r>
              <a:rPr lang="en-US" sz="1400" b="1" dirty="0">
                <a:solidFill>
                  <a:schemeClr val="bg2"/>
                </a:solidFill>
              </a:rPr>
              <a:t>, </a:t>
            </a:r>
            <a:r>
              <a:rPr lang="en-US" sz="1400" b="1" dirty="0" err="1">
                <a:solidFill>
                  <a:schemeClr val="bg2"/>
                </a:solidFill>
              </a:rPr>
              <a:t>dignissim</a:t>
            </a:r>
            <a:r>
              <a:rPr lang="en-US" sz="1400" b="1" dirty="0">
                <a:solidFill>
                  <a:schemeClr val="bg2"/>
                </a:solidFill>
              </a:rPr>
              <a:t> </a:t>
            </a:r>
            <a:r>
              <a:rPr lang="en-US" sz="1400" b="1" dirty="0" err="1">
                <a:solidFill>
                  <a:schemeClr val="bg2"/>
                </a:solidFill>
              </a:rPr>
              <a:t>metus</a:t>
            </a:r>
            <a:r>
              <a:rPr lang="en-US" sz="1400" b="1" dirty="0">
                <a:solidFill>
                  <a:schemeClr val="bg2"/>
                </a:solidFill>
              </a:rPr>
              <a:t>.</a:t>
            </a:r>
          </a:p>
          <a:p>
            <a:endParaRPr lang="en-US" sz="1400" dirty="0">
              <a:solidFill>
                <a:schemeClr val="bg2"/>
              </a:solidFill>
            </a:endParaRPr>
          </a:p>
        </p:txBody>
      </p:sp>
      <p:sp>
        <p:nvSpPr>
          <p:cNvPr id="27" name="TextBox 26"/>
          <p:cNvSpPr txBox="1"/>
          <p:nvPr/>
        </p:nvSpPr>
        <p:spPr>
          <a:xfrm>
            <a:off x="5159680" y="3314616"/>
            <a:ext cx="4794838" cy="954107"/>
          </a:xfrm>
          <a:prstGeom prst="rect">
            <a:avLst/>
          </a:prstGeom>
          <a:noFill/>
        </p:spPr>
        <p:txBody>
          <a:bodyPr wrap="square" rtlCol="0">
            <a:spAutoFit/>
          </a:bodyPr>
          <a:lstStyle/>
          <a:p>
            <a:r>
              <a:rPr lang="en-US" sz="1400" dirty="0">
                <a:solidFill>
                  <a:schemeClr val="bg2"/>
                </a:solidFill>
              </a:rPr>
              <a:t>Lorem ipsum dolor sit </a:t>
            </a:r>
            <a:r>
              <a:rPr lang="en-US" sz="1400" dirty="0" err="1">
                <a:solidFill>
                  <a:schemeClr val="bg2"/>
                </a:solidFill>
              </a:rPr>
              <a:t>amet</a:t>
            </a:r>
            <a:r>
              <a:rPr lang="en-US" sz="1400" dirty="0">
                <a:solidFill>
                  <a:schemeClr val="bg2"/>
                </a:solidFill>
              </a:rPr>
              <a:t>, </a:t>
            </a:r>
            <a:r>
              <a:rPr lang="en-US" sz="1400" dirty="0" err="1">
                <a:solidFill>
                  <a:schemeClr val="bg2"/>
                </a:solidFill>
              </a:rPr>
              <a:t>consectetur</a:t>
            </a:r>
            <a:r>
              <a:rPr lang="en-US" sz="1400" dirty="0">
                <a:solidFill>
                  <a:schemeClr val="bg2"/>
                </a:solidFill>
              </a:rPr>
              <a:t> </a:t>
            </a:r>
            <a:r>
              <a:rPr lang="en-US" sz="1400" dirty="0" err="1">
                <a:solidFill>
                  <a:schemeClr val="bg2"/>
                </a:solidFill>
              </a:rPr>
              <a:t>adipiscing</a:t>
            </a:r>
            <a:r>
              <a:rPr lang="en-US" sz="1400" dirty="0">
                <a:solidFill>
                  <a:schemeClr val="bg2"/>
                </a:solidFill>
              </a:rPr>
              <a:t> </a:t>
            </a:r>
            <a:r>
              <a:rPr lang="en-US" sz="1400" dirty="0" err="1">
                <a:solidFill>
                  <a:schemeClr val="bg2"/>
                </a:solidFill>
              </a:rPr>
              <a:t>elit</a:t>
            </a:r>
            <a:r>
              <a:rPr lang="en-US" sz="1400" dirty="0">
                <a:solidFill>
                  <a:schemeClr val="bg2"/>
                </a:solidFill>
              </a:rPr>
              <a:t>. </a:t>
            </a:r>
            <a:r>
              <a:rPr lang="en-US" sz="1400" dirty="0" err="1">
                <a:solidFill>
                  <a:schemeClr val="bg2"/>
                </a:solidFill>
              </a:rPr>
              <a:t>Sed</a:t>
            </a:r>
            <a:r>
              <a:rPr lang="en-US" sz="1400" dirty="0">
                <a:solidFill>
                  <a:schemeClr val="bg2"/>
                </a:solidFill>
              </a:rPr>
              <a:t> et </a:t>
            </a:r>
            <a:r>
              <a:rPr lang="en-US" sz="1400" dirty="0" err="1">
                <a:solidFill>
                  <a:schemeClr val="bg2"/>
                </a:solidFill>
              </a:rPr>
              <a:t>tellus</a:t>
            </a:r>
            <a:r>
              <a:rPr lang="en-US" sz="1400" dirty="0">
                <a:solidFill>
                  <a:schemeClr val="bg2"/>
                </a:solidFill>
              </a:rPr>
              <a:t> </a:t>
            </a:r>
            <a:r>
              <a:rPr lang="en-US" sz="1400" dirty="0" err="1">
                <a:solidFill>
                  <a:schemeClr val="bg2"/>
                </a:solidFill>
              </a:rPr>
              <a:t>dapibus</a:t>
            </a:r>
            <a:r>
              <a:rPr lang="en-US" sz="1400" dirty="0">
                <a:solidFill>
                  <a:schemeClr val="bg2"/>
                </a:solidFill>
              </a:rPr>
              <a:t>, </a:t>
            </a:r>
            <a:r>
              <a:rPr lang="en-US" sz="1400" dirty="0" err="1">
                <a:solidFill>
                  <a:schemeClr val="bg2"/>
                </a:solidFill>
              </a:rPr>
              <a:t>venenatis</a:t>
            </a:r>
            <a:r>
              <a:rPr lang="en-US" sz="1400" dirty="0">
                <a:solidFill>
                  <a:schemeClr val="bg2"/>
                </a:solidFill>
              </a:rPr>
              <a:t> </a:t>
            </a:r>
            <a:r>
              <a:rPr lang="en-US" sz="1400" dirty="0" err="1">
                <a:solidFill>
                  <a:schemeClr val="bg2"/>
                </a:solidFill>
              </a:rPr>
              <a:t>purus</a:t>
            </a:r>
            <a:r>
              <a:rPr lang="en-US" sz="1400" dirty="0">
                <a:solidFill>
                  <a:schemeClr val="bg2"/>
                </a:solidFill>
              </a:rPr>
              <a:t> </a:t>
            </a:r>
            <a:r>
              <a:rPr lang="en-US" sz="1400" dirty="0" err="1">
                <a:solidFill>
                  <a:schemeClr val="bg2"/>
                </a:solidFill>
              </a:rPr>
              <a:t>eget</a:t>
            </a:r>
            <a:r>
              <a:rPr lang="en-US" sz="1400" dirty="0">
                <a:solidFill>
                  <a:schemeClr val="bg2"/>
                </a:solidFill>
              </a:rPr>
              <a:t>, </a:t>
            </a:r>
            <a:r>
              <a:rPr lang="en-US" sz="1400" dirty="0" err="1">
                <a:solidFill>
                  <a:schemeClr val="bg2"/>
                </a:solidFill>
              </a:rPr>
              <a:t>dignissim</a:t>
            </a:r>
            <a:r>
              <a:rPr lang="en-US" sz="1400" dirty="0">
                <a:solidFill>
                  <a:schemeClr val="bg2"/>
                </a:solidFill>
              </a:rPr>
              <a:t> </a:t>
            </a:r>
            <a:r>
              <a:rPr lang="en-US" sz="1400" dirty="0" err="1">
                <a:solidFill>
                  <a:schemeClr val="bg2"/>
                </a:solidFill>
              </a:rPr>
              <a:t>metus</a:t>
            </a:r>
            <a:r>
              <a:rPr lang="en-US" sz="1400" dirty="0">
                <a:solidFill>
                  <a:schemeClr val="bg2"/>
                </a:solidFill>
              </a:rPr>
              <a:t>.</a:t>
            </a:r>
          </a:p>
          <a:p>
            <a:endParaRPr lang="en-US" sz="1400" dirty="0">
              <a:solidFill>
                <a:schemeClr val="bg2"/>
              </a:solidFill>
            </a:endParaRPr>
          </a:p>
        </p:txBody>
      </p:sp>
      <p:sp>
        <p:nvSpPr>
          <p:cNvPr id="30" name="TextBox 29"/>
          <p:cNvSpPr txBox="1"/>
          <p:nvPr/>
        </p:nvSpPr>
        <p:spPr>
          <a:xfrm>
            <a:off x="5159680" y="5186247"/>
            <a:ext cx="4794838" cy="954107"/>
          </a:xfrm>
          <a:prstGeom prst="rect">
            <a:avLst/>
          </a:prstGeom>
          <a:noFill/>
        </p:spPr>
        <p:txBody>
          <a:bodyPr wrap="square" rtlCol="0">
            <a:spAutoFit/>
          </a:bodyPr>
          <a:lstStyle/>
          <a:p>
            <a:r>
              <a:rPr lang="en-US" sz="1400" dirty="0">
                <a:solidFill>
                  <a:schemeClr val="bg2"/>
                </a:solidFill>
              </a:rPr>
              <a:t>Lorem ipsum dolor sit </a:t>
            </a:r>
            <a:r>
              <a:rPr lang="en-US" sz="1400" dirty="0" err="1">
                <a:solidFill>
                  <a:schemeClr val="bg2"/>
                </a:solidFill>
              </a:rPr>
              <a:t>amet</a:t>
            </a:r>
            <a:r>
              <a:rPr lang="en-US" sz="1400" dirty="0">
                <a:solidFill>
                  <a:schemeClr val="bg2"/>
                </a:solidFill>
              </a:rPr>
              <a:t>, </a:t>
            </a:r>
            <a:r>
              <a:rPr lang="en-US" sz="1400" dirty="0" err="1">
                <a:solidFill>
                  <a:schemeClr val="bg2"/>
                </a:solidFill>
              </a:rPr>
              <a:t>consectetur</a:t>
            </a:r>
            <a:r>
              <a:rPr lang="en-US" sz="1400" dirty="0">
                <a:solidFill>
                  <a:schemeClr val="bg2"/>
                </a:solidFill>
              </a:rPr>
              <a:t> </a:t>
            </a:r>
            <a:r>
              <a:rPr lang="en-US" sz="1400" dirty="0" err="1">
                <a:solidFill>
                  <a:schemeClr val="bg2"/>
                </a:solidFill>
              </a:rPr>
              <a:t>adipiscing</a:t>
            </a:r>
            <a:r>
              <a:rPr lang="en-US" sz="1400" dirty="0">
                <a:solidFill>
                  <a:schemeClr val="bg2"/>
                </a:solidFill>
              </a:rPr>
              <a:t> </a:t>
            </a:r>
            <a:r>
              <a:rPr lang="en-US" sz="1400" dirty="0" err="1">
                <a:solidFill>
                  <a:schemeClr val="bg2"/>
                </a:solidFill>
              </a:rPr>
              <a:t>elit</a:t>
            </a:r>
            <a:r>
              <a:rPr lang="en-US" sz="1400" dirty="0">
                <a:solidFill>
                  <a:schemeClr val="bg2"/>
                </a:solidFill>
              </a:rPr>
              <a:t>. </a:t>
            </a:r>
            <a:r>
              <a:rPr lang="en-US" sz="1400" dirty="0" err="1">
                <a:solidFill>
                  <a:schemeClr val="bg2"/>
                </a:solidFill>
              </a:rPr>
              <a:t>Sed</a:t>
            </a:r>
            <a:r>
              <a:rPr lang="en-US" sz="1400" dirty="0">
                <a:solidFill>
                  <a:schemeClr val="bg2"/>
                </a:solidFill>
              </a:rPr>
              <a:t> et </a:t>
            </a:r>
            <a:r>
              <a:rPr lang="en-US" sz="1400" dirty="0" err="1">
                <a:solidFill>
                  <a:schemeClr val="bg2"/>
                </a:solidFill>
              </a:rPr>
              <a:t>tellus</a:t>
            </a:r>
            <a:r>
              <a:rPr lang="en-US" sz="1400" dirty="0">
                <a:solidFill>
                  <a:schemeClr val="bg2"/>
                </a:solidFill>
              </a:rPr>
              <a:t> </a:t>
            </a:r>
            <a:r>
              <a:rPr lang="en-US" sz="1400" dirty="0" err="1">
                <a:solidFill>
                  <a:schemeClr val="bg2"/>
                </a:solidFill>
              </a:rPr>
              <a:t>dapibus</a:t>
            </a:r>
            <a:r>
              <a:rPr lang="en-US" sz="1400" dirty="0">
                <a:solidFill>
                  <a:schemeClr val="bg2"/>
                </a:solidFill>
              </a:rPr>
              <a:t>, </a:t>
            </a:r>
            <a:r>
              <a:rPr lang="en-US" sz="1400" dirty="0" err="1">
                <a:solidFill>
                  <a:schemeClr val="bg2"/>
                </a:solidFill>
              </a:rPr>
              <a:t>venenatis</a:t>
            </a:r>
            <a:r>
              <a:rPr lang="en-US" sz="1400" dirty="0">
                <a:solidFill>
                  <a:schemeClr val="bg2"/>
                </a:solidFill>
              </a:rPr>
              <a:t> </a:t>
            </a:r>
            <a:r>
              <a:rPr lang="en-US" sz="1400" dirty="0" err="1">
                <a:solidFill>
                  <a:schemeClr val="bg2"/>
                </a:solidFill>
              </a:rPr>
              <a:t>purus</a:t>
            </a:r>
            <a:r>
              <a:rPr lang="en-US" sz="1400" dirty="0">
                <a:solidFill>
                  <a:schemeClr val="bg2"/>
                </a:solidFill>
              </a:rPr>
              <a:t> </a:t>
            </a:r>
            <a:r>
              <a:rPr lang="en-US" sz="1400" dirty="0" err="1">
                <a:solidFill>
                  <a:schemeClr val="bg2"/>
                </a:solidFill>
              </a:rPr>
              <a:t>eget</a:t>
            </a:r>
            <a:r>
              <a:rPr lang="en-US" sz="1400" dirty="0">
                <a:solidFill>
                  <a:schemeClr val="bg2"/>
                </a:solidFill>
              </a:rPr>
              <a:t>, </a:t>
            </a:r>
            <a:r>
              <a:rPr lang="en-US" sz="1400" dirty="0" err="1">
                <a:solidFill>
                  <a:schemeClr val="bg2"/>
                </a:solidFill>
              </a:rPr>
              <a:t>dignissim</a:t>
            </a:r>
            <a:r>
              <a:rPr lang="en-US" sz="1400" dirty="0">
                <a:solidFill>
                  <a:schemeClr val="bg2"/>
                </a:solidFill>
              </a:rPr>
              <a:t> </a:t>
            </a:r>
            <a:r>
              <a:rPr lang="en-US" sz="1400" dirty="0" err="1">
                <a:solidFill>
                  <a:schemeClr val="bg2"/>
                </a:solidFill>
              </a:rPr>
              <a:t>metus</a:t>
            </a:r>
            <a:r>
              <a:rPr lang="en-US" sz="1400" dirty="0">
                <a:solidFill>
                  <a:schemeClr val="bg2"/>
                </a:solidFill>
              </a:rPr>
              <a:t>.</a:t>
            </a:r>
          </a:p>
          <a:p>
            <a:endParaRPr lang="en-US" sz="1400" dirty="0">
              <a:solidFill>
                <a:schemeClr val="bg2"/>
              </a:solidFill>
            </a:endParaRPr>
          </a:p>
        </p:txBody>
      </p:sp>
      <p:sp>
        <p:nvSpPr>
          <p:cNvPr id="23" name="TextBox 22">
            <a:extLst>
              <a:ext uri="{FF2B5EF4-FFF2-40B4-BE49-F238E27FC236}">
                <a16:creationId xmlns:a16="http://schemas.microsoft.com/office/drawing/2014/main" id="{8AEFDCC7-CE0A-494C-87F7-7CD7937FAB53}"/>
              </a:ext>
            </a:extLst>
          </p:cNvPr>
          <p:cNvSpPr txBox="1"/>
          <p:nvPr/>
        </p:nvSpPr>
        <p:spPr>
          <a:xfrm>
            <a:off x="521337" y="4443004"/>
            <a:ext cx="3180273" cy="954107"/>
          </a:xfrm>
          <a:prstGeom prst="rect">
            <a:avLst/>
          </a:prstGeom>
          <a:noFill/>
        </p:spPr>
        <p:txBody>
          <a:bodyPr wrap="square" lIns="0" rIns="0" rtlCol="0">
            <a:spAutoFit/>
          </a:bodyPr>
          <a:lstStyle/>
          <a:p>
            <a:r>
              <a:rPr lang="en-US" sz="1400" dirty="0">
                <a:latin typeface="Century Gothic" panose="020B0502020202020204" pitchFamily="34" charset="0"/>
              </a:rPr>
              <a:t>Lorem ipsum dolor sit amet, consectetur adipiscing elit. Sed et tellus dapibus, venenatis purus eget, dignissim metus.</a:t>
            </a:r>
          </a:p>
        </p:txBody>
      </p:sp>
      <p:sp>
        <p:nvSpPr>
          <p:cNvPr id="24" name="TextBox 23">
            <a:extLst>
              <a:ext uri="{FF2B5EF4-FFF2-40B4-BE49-F238E27FC236}">
                <a16:creationId xmlns:a16="http://schemas.microsoft.com/office/drawing/2014/main" id="{7FB24ED9-1466-364E-821B-6EBF30F58DE6}"/>
              </a:ext>
            </a:extLst>
          </p:cNvPr>
          <p:cNvSpPr txBox="1"/>
          <p:nvPr/>
        </p:nvSpPr>
        <p:spPr>
          <a:xfrm>
            <a:off x="521338" y="3954150"/>
            <a:ext cx="95058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a:t>
            </a:r>
          </a:p>
        </p:txBody>
      </p:sp>
      <p:sp>
        <p:nvSpPr>
          <p:cNvPr id="5" name="Footer Placeholder 4">
            <a:extLst>
              <a:ext uri="{FF2B5EF4-FFF2-40B4-BE49-F238E27FC236}">
                <a16:creationId xmlns:a16="http://schemas.microsoft.com/office/drawing/2014/main" id="{25DB8167-751A-7043-8D94-55AADCF2A12D}"/>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713417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Bulleted List Sample</a:t>
            </a:r>
          </a:p>
        </p:txBody>
      </p:sp>
      <p:sp>
        <p:nvSpPr>
          <p:cNvPr id="3" name="Slide Number Placeholder 2"/>
          <p:cNvSpPr>
            <a:spLocks noGrp="1"/>
          </p:cNvSpPr>
          <p:nvPr>
            <p:ph type="sldNum" sz="quarter" idx="10"/>
          </p:nvPr>
        </p:nvSpPr>
        <p:spPr/>
        <p:txBody>
          <a:bodyPr/>
          <a:lstStyle/>
          <a:p>
            <a:pPr marL="0" marR="0" lvl="0" indent="0"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u="none" strike="noStrike" kern="1200" cap="none" spc="0" normalizeH="0" baseline="0" noProof="0" smtClean="0">
                <a:ln>
                  <a:noFill/>
                </a:ln>
                <a:effectLst/>
                <a:uLnTx/>
                <a:uFillTx/>
                <a:latin typeface="Century Gothic" panose="020B0502020202020204" pitchFamily="34" charset="0"/>
              </a:rPr>
              <a:pPr marL="0" marR="0" lvl="0" indent="0" defTabSz="914330" rtl="0" eaLnBrk="1" fontAlgn="auto" latinLnBrk="0" hangingPunct="1">
                <a:lnSpc>
                  <a:spcPct val="100000"/>
                </a:lnSpc>
                <a:spcBef>
                  <a:spcPts val="0"/>
                </a:spcBef>
                <a:spcAft>
                  <a:spcPts val="0"/>
                </a:spcAft>
                <a:buClrTx/>
                <a:buSzTx/>
                <a:buFontTx/>
                <a:buNone/>
                <a:tabLst/>
                <a:defRPr/>
              </a:pPr>
              <a:t>17</a:t>
            </a:fld>
            <a:endParaRPr kumimoji="0" lang="en-US" u="none" strike="noStrike" kern="1200" cap="none" spc="0" normalizeH="0" baseline="0" noProof="0" dirty="0">
              <a:ln>
                <a:noFill/>
              </a:ln>
              <a:effectLst/>
              <a:uLnTx/>
              <a:uFillTx/>
              <a:latin typeface="Century Gothic" panose="020B0502020202020204" pitchFamily="34" charset="0"/>
            </a:endParaRPr>
          </a:p>
        </p:txBody>
      </p:sp>
      <p:cxnSp>
        <p:nvCxnSpPr>
          <p:cNvPr id="12" name="Straight Connector 11"/>
          <p:cNvCxnSpPr>
            <a:cxnSpLocks/>
            <a:stCxn id="27" idx="6"/>
            <a:endCxn id="55" idx="2"/>
          </p:cNvCxnSpPr>
          <p:nvPr/>
        </p:nvCxnSpPr>
        <p:spPr>
          <a:xfrm>
            <a:off x="965588" y="2844200"/>
            <a:ext cx="712629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781381A-D332-9749-B903-F650A74FEA68}"/>
              </a:ext>
            </a:extLst>
          </p:cNvPr>
          <p:cNvSpPr txBox="1"/>
          <p:nvPr/>
        </p:nvSpPr>
        <p:spPr>
          <a:xfrm>
            <a:off x="559785" y="3317877"/>
            <a:ext cx="1376980"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Bulleted List</a:t>
            </a:r>
          </a:p>
        </p:txBody>
      </p:sp>
      <p:sp>
        <p:nvSpPr>
          <p:cNvPr id="27" name="Oval 26">
            <a:extLst>
              <a:ext uri="{FF2B5EF4-FFF2-40B4-BE49-F238E27FC236}">
                <a16:creationId xmlns:a16="http://schemas.microsoft.com/office/drawing/2014/main" id="{12F1EE56-A6F6-7A49-B147-EB202757F200}"/>
              </a:ext>
            </a:extLst>
          </p:cNvPr>
          <p:cNvSpPr/>
          <p:nvPr/>
        </p:nvSpPr>
        <p:spPr>
          <a:xfrm>
            <a:off x="549028" y="2635920"/>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B6B8C2FD-3ADF-D147-A35A-1798B8F90AD9}"/>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2296" y="2770924"/>
            <a:ext cx="257303" cy="193802"/>
          </a:xfrm>
          <a:prstGeom prst="rect">
            <a:avLst/>
          </a:prstGeom>
        </p:spPr>
      </p:pic>
      <p:sp>
        <p:nvSpPr>
          <p:cNvPr id="36" name="TextBox 35">
            <a:extLst>
              <a:ext uri="{FF2B5EF4-FFF2-40B4-BE49-F238E27FC236}">
                <a16:creationId xmlns:a16="http://schemas.microsoft.com/office/drawing/2014/main" id="{289AC446-2DF0-7840-AAA8-7DA20DA1906A}"/>
              </a:ext>
            </a:extLst>
          </p:cNvPr>
          <p:cNvSpPr txBox="1"/>
          <p:nvPr/>
        </p:nvSpPr>
        <p:spPr>
          <a:xfrm>
            <a:off x="4320455" y="3317877"/>
            <a:ext cx="1376980"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Bulleted List</a:t>
            </a:r>
          </a:p>
        </p:txBody>
      </p:sp>
      <p:grpSp>
        <p:nvGrpSpPr>
          <p:cNvPr id="33" name="Group 32">
            <a:extLst>
              <a:ext uri="{FF2B5EF4-FFF2-40B4-BE49-F238E27FC236}">
                <a16:creationId xmlns:a16="http://schemas.microsoft.com/office/drawing/2014/main" id="{49BBA0BC-0582-1941-9E83-CF8E3DBF4FD1}"/>
              </a:ext>
            </a:extLst>
          </p:cNvPr>
          <p:cNvGrpSpPr/>
          <p:nvPr/>
        </p:nvGrpSpPr>
        <p:grpSpPr>
          <a:xfrm>
            <a:off x="4320455" y="2635920"/>
            <a:ext cx="416560" cy="416560"/>
            <a:chOff x="6052888" y="1435897"/>
            <a:chExt cx="416560" cy="416560"/>
          </a:xfrm>
        </p:grpSpPr>
        <p:sp>
          <p:nvSpPr>
            <p:cNvPr id="34" name="Oval 33">
              <a:extLst>
                <a:ext uri="{FF2B5EF4-FFF2-40B4-BE49-F238E27FC236}">
                  <a16:creationId xmlns:a16="http://schemas.microsoft.com/office/drawing/2014/main" id="{F048E345-0D72-4248-A4C2-EC503CC32127}"/>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35" name="Picture 34">
              <a:extLst>
                <a:ext uri="{FF2B5EF4-FFF2-40B4-BE49-F238E27FC236}">
                  <a16:creationId xmlns:a16="http://schemas.microsoft.com/office/drawing/2014/main" id="{0E945BFB-E20A-7342-BEF6-E82156F39C58}"/>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sp>
        <p:nvSpPr>
          <p:cNvPr id="57" name="TextBox 56">
            <a:extLst>
              <a:ext uri="{FF2B5EF4-FFF2-40B4-BE49-F238E27FC236}">
                <a16:creationId xmlns:a16="http://schemas.microsoft.com/office/drawing/2014/main" id="{1168BE2F-6639-F346-B70A-F4794B2960DA}"/>
              </a:ext>
            </a:extLst>
          </p:cNvPr>
          <p:cNvSpPr txBox="1"/>
          <p:nvPr/>
        </p:nvSpPr>
        <p:spPr>
          <a:xfrm>
            <a:off x="8091882" y="3317877"/>
            <a:ext cx="1376980"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Bulleted List</a:t>
            </a:r>
          </a:p>
        </p:txBody>
      </p:sp>
      <p:grpSp>
        <p:nvGrpSpPr>
          <p:cNvPr id="54" name="Group 53">
            <a:extLst>
              <a:ext uri="{FF2B5EF4-FFF2-40B4-BE49-F238E27FC236}">
                <a16:creationId xmlns:a16="http://schemas.microsoft.com/office/drawing/2014/main" id="{E5013A68-02A4-334F-BFFD-9CE52D73F987}"/>
              </a:ext>
            </a:extLst>
          </p:cNvPr>
          <p:cNvGrpSpPr/>
          <p:nvPr/>
        </p:nvGrpSpPr>
        <p:grpSpPr>
          <a:xfrm>
            <a:off x="8091882" y="2635920"/>
            <a:ext cx="416560" cy="416560"/>
            <a:chOff x="6052888" y="1435897"/>
            <a:chExt cx="416560" cy="416560"/>
          </a:xfrm>
          <a:solidFill>
            <a:srgbClr val="D064CE"/>
          </a:solidFill>
        </p:grpSpPr>
        <p:sp>
          <p:nvSpPr>
            <p:cNvPr id="55" name="Oval 54">
              <a:extLst>
                <a:ext uri="{FF2B5EF4-FFF2-40B4-BE49-F238E27FC236}">
                  <a16:creationId xmlns:a16="http://schemas.microsoft.com/office/drawing/2014/main" id="{B2EED272-8589-3B45-9423-C33B812BFAEA}"/>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56" name="Picture 55">
              <a:extLst>
                <a:ext uri="{FF2B5EF4-FFF2-40B4-BE49-F238E27FC236}">
                  <a16:creationId xmlns:a16="http://schemas.microsoft.com/office/drawing/2014/main" id="{1B96AF25-4DFE-714E-9324-8AFAD0F9EC26}"/>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4" name="TextBox 3"/>
          <p:cNvSpPr txBox="1"/>
          <p:nvPr/>
        </p:nvSpPr>
        <p:spPr>
          <a:xfrm>
            <a:off x="441454" y="3776029"/>
            <a:ext cx="2523452" cy="1169551"/>
          </a:xfrm>
          <a:prstGeom prst="rect">
            <a:avLst/>
          </a:prstGeom>
          <a:noFill/>
        </p:spPr>
        <p:txBody>
          <a:bodyPr wrap="square" rtlCol="0">
            <a:spAutoFit/>
          </a:bodyPr>
          <a:lstStyle/>
          <a:p>
            <a:r>
              <a:rPr lang="en-US" sz="1400" b="1" dirty="0">
                <a:solidFill>
                  <a:schemeClr val="bg2"/>
                </a:solidFill>
              </a:rPr>
              <a:t>Lorem ipsum dolor sit </a:t>
            </a:r>
            <a:r>
              <a:rPr lang="en-US" sz="1400" b="1" dirty="0" err="1">
                <a:solidFill>
                  <a:schemeClr val="bg2"/>
                </a:solidFill>
              </a:rPr>
              <a:t>amet</a:t>
            </a:r>
            <a:r>
              <a:rPr lang="en-US" sz="1400" b="1" dirty="0">
                <a:solidFill>
                  <a:schemeClr val="bg2"/>
                </a:solidFill>
              </a:rPr>
              <a:t>, </a:t>
            </a:r>
            <a:r>
              <a:rPr lang="en-US" sz="1400" b="1" dirty="0" err="1">
                <a:solidFill>
                  <a:schemeClr val="bg2"/>
                </a:solidFill>
              </a:rPr>
              <a:t>consectetur</a:t>
            </a:r>
            <a:r>
              <a:rPr lang="en-US" sz="1400" b="1" dirty="0">
                <a:solidFill>
                  <a:schemeClr val="bg2"/>
                </a:solidFill>
              </a:rPr>
              <a:t> </a:t>
            </a:r>
            <a:r>
              <a:rPr lang="en-US" sz="1400" b="1" dirty="0" err="1">
                <a:solidFill>
                  <a:schemeClr val="bg2"/>
                </a:solidFill>
              </a:rPr>
              <a:t>adipiscing</a:t>
            </a:r>
            <a:r>
              <a:rPr lang="en-US" sz="1400" b="1" dirty="0">
                <a:solidFill>
                  <a:schemeClr val="bg2"/>
                </a:solidFill>
              </a:rPr>
              <a:t> </a:t>
            </a:r>
            <a:r>
              <a:rPr lang="en-US" sz="1400" b="1" dirty="0" err="1">
                <a:solidFill>
                  <a:schemeClr val="bg2"/>
                </a:solidFill>
              </a:rPr>
              <a:t>elit</a:t>
            </a:r>
            <a:r>
              <a:rPr lang="en-US" sz="1400" b="1" dirty="0">
                <a:solidFill>
                  <a:schemeClr val="bg2"/>
                </a:solidFill>
              </a:rPr>
              <a:t>. </a:t>
            </a:r>
            <a:r>
              <a:rPr lang="en-US" sz="1400" b="1" dirty="0" err="1">
                <a:solidFill>
                  <a:schemeClr val="bg2"/>
                </a:solidFill>
              </a:rPr>
              <a:t>Sed</a:t>
            </a:r>
            <a:r>
              <a:rPr lang="en-US" sz="1400" b="1" dirty="0">
                <a:solidFill>
                  <a:schemeClr val="bg2"/>
                </a:solidFill>
              </a:rPr>
              <a:t> et </a:t>
            </a:r>
            <a:r>
              <a:rPr lang="en-US" sz="1400" b="1" dirty="0" err="1">
                <a:solidFill>
                  <a:schemeClr val="bg2"/>
                </a:solidFill>
              </a:rPr>
              <a:t>tellus</a:t>
            </a:r>
            <a:r>
              <a:rPr lang="en-US" sz="1400" b="1" dirty="0">
                <a:solidFill>
                  <a:schemeClr val="bg2"/>
                </a:solidFill>
              </a:rPr>
              <a:t> </a:t>
            </a:r>
            <a:r>
              <a:rPr lang="en-US" sz="1400" b="1" dirty="0" err="1">
                <a:solidFill>
                  <a:schemeClr val="bg2"/>
                </a:solidFill>
              </a:rPr>
              <a:t>dapibus</a:t>
            </a:r>
            <a:r>
              <a:rPr lang="en-US" sz="1400" b="1" dirty="0">
                <a:solidFill>
                  <a:schemeClr val="bg2"/>
                </a:solidFill>
              </a:rPr>
              <a:t>, </a:t>
            </a:r>
            <a:r>
              <a:rPr lang="en-US" sz="1400" b="1" dirty="0" err="1">
                <a:solidFill>
                  <a:schemeClr val="bg2"/>
                </a:solidFill>
              </a:rPr>
              <a:t>venenatis</a:t>
            </a:r>
            <a:r>
              <a:rPr lang="en-US" sz="1400" b="1" dirty="0">
                <a:solidFill>
                  <a:schemeClr val="bg2"/>
                </a:solidFill>
              </a:rPr>
              <a:t> </a:t>
            </a:r>
            <a:r>
              <a:rPr lang="en-US" sz="1400" b="1" dirty="0" err="1">
                <a:solidFill>
                  <a:schemeClr val="bg2"/>
                </a:solidFill>
              </a:rPr>
              <a:t>purus</a:t>
            </a:r>
            <a:r>
              <a:rPr lang="en-US" sz="1400" b="1" dirty="0">
                <a:solidFill>
                  <a:schemeClr val="bg2"/>
                </a:solidFill>
              </a:rPr>
              <a:t> </a:t>
            </a:r>
            <a:r>
              <a:rPr lang="en-US" sz="1400" b="1" dirty="0" err="1">
                <a:solidFill>
                  <a:schemeClr val="bg2"/>
                </a:solidFill>
              </a:rPr>
              <a:t>eget</a:t>
            </a:r>
            <a:r>
              <a:rPr lang="en-US" sz="1400" b="1" dirty="0">
                <a:solidFill>
                  <a:schemeClr val="bg2"/>
                </a:solidFill>
              </a:rPr>
              <a:t>, </a:t>
            </a:r>
            <a:r>
              <a:rPr lang="en-US" sz="1400" b="1" dirty="0" err="1">
                <a:solidFill>
                  <a:schemeClr val="bg2"/>
                </a:solidFill>
              </a:rPr>
              <a:t>dignissim</a:t>
            </a:r>
            <a:r>
              <a:rPr lang="en-US" sz="1400" b="1" dirty="0">
                <a:solidFill>
                  <a:schemeClr val="bg2"/>
                </a:solidFill>
              </a:rPr>
              <a:t> </a:t>
            </a:r>
            <a:r>
              <a:rPr lang="en-US" sz="1400" b="1" dirty="0" err="1">
                <a:solidFill>
                  <a:schemeClr val="bg2"/>
                </a:solidFill>
              </a:rPr>
              <a:t>metus</a:t>
            </a:r>
            <a:r>
              <a:rPr lang="en-US" sz="1400" b="1" dirty="0">
                <a:solidFill>
                  <a:schemeClr val="bg2"/>
                </a:solidFill>
              </a:rPr>
              <a:t>.</a:t>
            </a:r>
          </a:p>
        </p:txBody>
      </p:sp>
      <p:sp>
        <p:nvSpPr>
          <p:cNvPr id="38" name="TextBox 37"/>
          <p:cNvSpPr txBox="1"/>
          <p:nvPr/>
        </p:nvSpPr>
        <p:spPr>
          <a:xfrm>
            <a:off x="4212881" y="3776029"/>
            <a:ext cx="2523452" cy="1169551"/>
          </a:xfrm>
          <a:prstGeom prst="rect">
            <a:avLst/>
          </a:prstGeom>
          <a:noFill/>
        </p:spPr>
        <p:txBody>
          <a:bodyPr wrap="square" rtlCol="0">
            <a:spAutoFit/>
          </a:bodyPr>
          <a:lstStyle/>
          <a:p>
            <a:r>
              <a:rPr lang="en-US" sz="1400" dirty="0">
                <a:solidFill>
                  <a:schemeClr val="bg2"/>
                </a:solidFill>
              </a:rPr>
              <a:t>Lorem ipsum dolor sit </a:t>
            </a:r>
            <a:r>
              <a:rPr lang="en-US" sz="1400" dirty="0" err="1">
                <a:solidFill>
                  <a:schemeClr val="bg2"/>
                </a:solidFill>
              </a:rPr>
              <a:t>amet</a:t>
            </a:r>
            <a:r>
              <a:rPr lang="en-US" sz="1400" dirty="0">
                <a:solidFill>
                  <a:schemeClr val="bg2"/>
                </a:solidFill>
              </a:rPr>
              <a:t>, </a:t>
            </a:r>
            <a:r>
              <a:rPr lang="en-US" sz="1400" dirty="0" err="1">
                <a:solidFill>
                  <a:schemeClr val="bg2"/>
                </a:solidFill>
              </a:rPr>
              <a:t>consectetur</a:t>
            </a:r>
            <a:r>
              <a:rPr lang="en-US" sz="1400" dirty="0">
                <a:solidFill>
                  <a:schemeClr val="bg2"/>
                </a:solidFill>
              </a:rPr>
              <a:t> </a:t>
            </a:r>
            <a:r>
              <a:rPr lang="en-US" sz="1400" dirty="0" err="1">
                <a:solidFill>
                  <a:schemeClr val="bg2"/>
                </a:solidFill>
              </a:rPr>
              <a:t>adipiscing</a:t>
            </a:r>
            <a:r>
              <a:rPr lang="en-US" sz="1400" dirty="0">
                <a:solidFill>
                  <a:schemeClr val="bg2"/>
                </a:solidFill>
              </a:rPr>
              <a:t> </a:t>
            </a:r>
            <a:r>
              <a:rPr lang="en-US" sz="1400" dirty="0" err="1">
                <a:solidFill>
                  <a:schemeClr val="bg2"/>
                </a:solidFill>
              </a:rPr>
              <a:t>elit</a:t>
            </a:r>
            <a:r>
              <a:rPr lang="en-US" sz="1400" dirty="0">
                <a:solidFill>
                  <a:schemeClr val="bg2"/>
                </a:solidFill>
              </a:rPr>
              <a:t>. </a:t>
            </a:r>
            <a:r>
              <a:rPr lang="en-US" sz="1400" dirty="0" err="1">
                <a:solidFill>
                  <a:schemeClr val="bg2"/>
                </a:solidFill>
              </a:rPr>
              <a:t>Sed</a:t>
            </a:r>
            <a:r>
              <a:rPr lang="en-US" sz="1400" dirty="0">
                <a:solidFill>
                  <a:schemeClr val="bg2"/>
                </a:solidFill>
              </a:rPr>
              <a:t> et </a:t>
            </a:r>
            <a:r>
              <a:rPr lang="en-US" sz="1400" dirty="0" err="1">
                <a:solidFill>
                  <a:schemeClr val="bg2"/>
                </a:solidFill>
              </a:rPr>
              <a:t>tellus</a:t>
            </a:r>
            <a:r>
              <a:rPr lang="en-US" sz="1400" dirty="0">
                <a:solidFill>
                  <a:schemeClr val="bg2"/>
                </a:solidFill>
              </a:rPr>
              <a:t> </a:t>
            </a:r>
            <a:r>
              <a:rPr lang="en-US" sz="1400" dirty="0" err="1">
                <a:solidFill>
                  <a:schemeClr val="bg2"/>
                </a:solidFill>
              </a:rPr>
              <a:t>dapibus</a:t>
            </a:r>
            <a:r>
              <a:rPr lang="en-US" sz="1400" dirty="0">
                <a:solidFill>
                  <a:schemeClr val="bg2"/>
                </a:solidFill>
              </a:rPr>
              <a:t>, </a:t>
            </a:r>
            <a:r>
              <a:rPr lang="en-US" sz="1400" dirty="0" err="1">
                <a:solidFill>
                  <a:schemeClr val="bg2"/>
                </a:solidFill>
              </a:rPr>
              <a:t>venenatis</a:t>
            </a:r>
            <a:r>
              <a:rPr lang="en-US" sz="1400" dirty="0">
                <a:solidFill>
                  <a:schemeClr val="bg2"/>
                </a:solidFill>
              </a:rPr>
              <a:t> </a:t>
            </a:r>
            <a:r>
              <a:rPr lang="en-US" sz="1400" dirty="0" err="1">
                <a:solidFill>
                  <a:schemeClr val="bg2"/>
                </a:solidFill>
              </a:rPr>
              <a:t>purus</a:t>
            </a:r>
            <a:r>
              <a:rPr lang="en-US" sz="1400" dirty="0">
                <a:solidFill>
                  <a:schemeClr val="bg2"/>
                </a:solidFill>
              </a:rPr>
              <a:t> </a:t>
            </a:r>
            <a:r>
              <a:rPr lang="en-US" sz="1400" dirty="0" err="1">
                <a:solidFill>
                  <a:schemeClr val="bg2"/>
                </a:solidFill>
              </a:rPr>
              <a:t>eget</a:t>
            </a:r>
            <a:r>
              <a:rPr lang="en-US" sz="1400" dirty="0">
                <a:solidFill>
                  <a:schemeClr val="bg2"/>
                </a:solidFill>
              </a:rPr>
              <a:t>, </a:t>
            </a:r>
            <a:r>
              <a:rPr lang="en-US" sz="1400" dirty="0" err="1">
                <a:solidFill>
                  <a:schemeClr val="bg2"/>
                </a:solidFill>
              </a:rPr>
              <a:t>dignissim</a:t>
            </a:r>
            <a:r>
              <a:rPr lang="en-US" sz="1400" dirty="0">
                <a:solidFill>
                  <a:schemeClr val="bg2"/>
                </a:solidFill>
              </a:rPr>
              <a:t> </a:t>
            </a:r>
            <a:r>
              <a:rPr lang="en-US" sz="1400" dirty="0" err="1">
                <a:solidFill>
                  <a:schemeClr val="bg2"/>
                </a:solidFill>
              </a:rPr>
              <a:t>metus</a:t>
            </a:r>
            <a:r>
              <a:rPr lang="en-US" sz="1400" dirty="0">
                <a:solidFill>
                  <a:schemeClr val="bg2"/>
                </a:solidFill>
              </a:rPr>
              <a:t>.</a:t>
            </a:r>
          </a:p>
        </p:txBody>
      </p:sp>
      <p:sp>
        <p:nvSpPr>
          <p:cNvPr id="39" name="TextBox 38"/>
          <p:cNvSpPr txBox="1"/>
          <p:nvPr/>
        </p:nvSpPr>
        <p:spPr>
          <a:xfrm>
            <a:off x="7984308" y="3776029"/>
            <a:ext cx="2523452" cy="1169551"/>
          </a:xfrm>
          <a:prstGeom prst="rect">
            <a:avLst/>
          </a:prstGeom>
          <a:noFill/>
        </p:spPr>
        <p:txBody>
          <a:bodyPr wrap="square" rtlCol="0">
            <a:spAutoFit/>
          </a:bodyPr>
          <a:lstStyle/>
          <a:p>
            <a:r>
              <a:rPr lang="en-US" sz="1400" dirty="0">
                <a:solidFill>
                  <a:schemeClr val="bg2"/>
                </a:solidFill>
              </a:rPr>
              <a:t>Lorem ipsum dolor sit </a:t>
            </a:r>
            <a:r>
              <a:rPr lang="en-US" sz="1400" dirty="0" err="1">
                <a:solidFill>
                  <a:schemeClr val="bg2"/>
                </a:solidFill>
              </a:rPr>
              <a:t>amet</a:t>
            </a:r>
            <a:r>
              <a:rPr lang="en-US" sz="1400" dirty="0">
                <a:solidFill>
                  <a:schemeClr val="bg2"/>
                </a:solidFill>
              </a:rPr>
              <a:t>, </a:t>
            </a:r>
            <a:r>
              <a:rPr lang="en-US" sz="1400" dirty="0" err="1">
                <a:solidFill>
                  <a:schemeClr val="bg2"/>
                </a:solidFill>
              </a:rPr>
              <a:t>consectetur</a:t>
            </a:r>
            <a:r>
              <a:rPr lang="en-US" sz="1400" dirty="0">
                <a:solidFill>
                  <a:schemeClr val="bg2"/>
                </a:solidFill>
              </a:rPr>
              <a:t> </a:t>
            </a:r>
            <a:r>
              <a:rPr lang="en-US" sz="1400" dirty="0" err="1">
                <a:solidFill>
                  <a:schemeClr val="bg2"/>
                </a:solidFill>
              </a:rPr>
              <a:t>adipiscing</a:t>
            </a:r>
            <a:r>
              <a:rPr lang="en-US" sz="1400" dirty="0">
                <a:solidFill>
                  <a:schemeClr val="bg2"/>
                </a:solidFill>
              </a:rPr>
              <a:t> </a:t>
            </a:r>
            <a:r>
              <a:rPr lang="en-US" sz="1400" dirty="0" err="1">
                <a:solidFill>
                  <a:schemeClr val="bg2"/>
                </a:solidFill>
              </a:rPr>
              <a:t>elit</a:t>
            </a:r>
            <a:r>
              <a:rPr lang="en-US" sz="1400" dirty="0">
                <a:solidFill>
                  <a:schemeClr val="bg2"/>
                </a:solidFill>
              </a:rPr>
              <a:t>. </a:t>
            </a:r>
            <a:r>
              <a:rPr lang="en-US" sz="1400" dirty="0" err="1">
                <a:solidFill>
                  <a:schemeClr val="bg2"/>
                </a:solidFill>
              </a:rPr>
              <a:t>Sed</a:t>
            </a:r>
            <a:r>
              <a:rPr lang="en-US" sz="1400" dirty="0">
                <a:solidFill>
                  <a:schemeClr val="bg2"/>
                </a:solidFill>
              </a:rPr>
              <a:t> et </a:t>
            </a:r>
            <a:r>
              <a:rPr lang="en-US" sz="1400" dirty="0" err="1">
                <a:solidFill>
                  <a:schemeClr val="bg2"/>
                </a:solidFill>
              </a:rPr>
              <a:t>tellus</a:t>
            </a:r>
            <a:r>
              <a:rPr lang="en-US" sz="1400" dirty="0">
                <a:solidFill>
                  <a:schemeClr val="bg2"/>
                </a:solidFill>
              </a:rPr>
              <a:t> </a:t>
            </a:r>
            <a:r>
              <a:rPr lang="en-US" sz="1400" dirty="0" err="1">
                <a:solidFill>
                  <a:schemeClr val="bg2"/>
                </a:solidFill>
              </a:rPr>
              <a:t>dapibus</a:t>
            </a:r>
            <a:r>
              <a:rPr lang="en-US" sz="1400" dirty="0">
                <a:solidFill>
                  <a:schemeClr val="bg2"/>
                </a:solidFill>
              </a:rPr>
              <a:t>, </a:t>
            </a:r>
            <a:r>
              <a:rPr lang="en-US" sz="1400" dirty="0" err="1">
                <a:solidFill>
                  <a:schemeClr val="bg2"/>
                </a:solidFill>
              </a:rPr>
              <a:t>venenatis</a:t>
            </a:r>
            <a:r>
              <a:rPr lang="en-US" sz="1400" dirty="0">
                <a:solidFill>
                  <a:schemeClr val="bg2"/>
                </a:solidFill>
              </a:rPr>
              <a:t> </a:t>
            </a:r>
            <a:r>
              <a:rPr lang="en-US" sz="1400" dirty="0" err="1">
                <a:solidFill>
                  <a:schemeClr val="bg2"/>
                </a:solidFill>
              </a:rPr>
              <a:t>purus</a:t>
            </a:r>
            <a:r>
              <a:rPr lang="en-US" sz="1400" dirty="0">
                <a:solidFill>
                  <a:schemeClr val="bg2"/>
                </a:solidFill>
              </a:rPr>
              <a:t> </a:t>
            </a:r>
            <a:r>
              <a:rPr lang="en-US" sz="1400" dirty="0" err="1">
                <a:solidFill>
                  <a:schemeClr val="bg2"/>
                </a:solidFill>
              </a:rPr>
              <a:t>eget</a:t>
            </a:r>
            <a:r>
              <a:rPr lang="en-US" sz="1400" dirty="0">
                <a:solidFill>
                  <a:schemeClr val="bg2"/>
                </a:solidFill>
              </a:rPr>
              <a:t>, </a:t>
            </a:r>
            <a:r>
              <a:rPr lang="en-US" sz="1400" dirty="0" err="1">
                <a:solidFill>
                  <a:schemeClr val="bg2"/>
                </a:solidFill>
              </a:rPr>
              <a:t>dignissim</a:t>
            </a:r>
            <a:r>
              <a:rPr lang="en-US" sz="1400" dirty="0">
                <a:solidFill>
                  <a:schemeClr val="bg2"/>
                </a:solidFill>
              </a:rPr>
              <a:t> </a:t>
            </a:r>
            <a:r>
              <a:rPr lang="en-US" sz="1400" dirty="0" err="1">
                <a:solidFill>
                  <a:schemeClr val="bg2"/>
                </a:solidFill>
              </a:rPr>
              <a:t>metus</a:t>
            </a:r>
            <a:r>
              <a:rPr lang="en-US" sz="1400" dirty="0">
                <a:solidFill>
                  <a:schemeClr val="bg2"/>
                </a:solidFill>
              </a:rPr>
              <a:t>.</a:t>
            </a:r>
          </a:p>
        </p:txBody>
      </p:sp>
      <p:sp>
        <p:nvSpPr>
          <p:cNvPr id="5" name="Footer Placeholder 4">
            <a:extLst>
              <a:ext uri="{FF2B5EF4-FFF2-40B4-BE49-F238E27FC236}">
                <a16:creationId xmlns:a16="http://schemas.microsoft.com/office/drawing/2014/main" id="{007FC953-282C-D042-98B3-BE60C1E5B028}"/>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981694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64D2787-A978-7546-B2A2-D36C04D4114B}"/>
              </a:ext>
            </a:extLst>
          </p:cNvPr>
          <p:cNvSpPr>
            <a:spLocks noGrp="1"/>
          </p:cNvSpPr>
          <p:nvPr>
            <p:ph type="pic" sz="quarter" idx="12"/>
          </p:nvPr>
        </p:nvSpPr>
        <p:spPr/>
        <p:txBody>
          <a:bodyPr/>
          <a:lstStyle/>
          <a:p>
            <a:endParaRPr lang="en-US" dirty="0"/>
          </a:p>
        </p:txBody>
      </p:sp>
      <p:sp>
        <p:nvSpPr>
          <p:cNvPr id="7" name="Title 6"/>
          <p:cNvSpPr>
            <a:spLocks noGrp="1"/>
          </p:cNvSpPr>
          <p:nvPr>
            <p:ph type="title"/>
          </p:nvPr>
        </p:nvSpPr>
        <p:spPr>
          <a:xfrm>
            <a:off x="2776500" y="2180866"/>
            <a:ext cx="4187371" cy="1783443"/>
          </a:xfrm>
        </p:spPr>
        <p:txBody>
          <a:bodyPr/>
          <a:lstStyle/>
          <a:p>
            <a:r>
              <a:rPr lang="en-US" dirty="0">
                <a:solidFill>
                  <a:srgbClr val="FFFFFF"/>
                </a:solidFill>
              </a:rPr>
              <a:t>Our Promise to </a:t>
            </a:r>
            <a:br>
              <a:rPr lang="en-US" dirty="0">
                <a:solidFill>
                  <a:srgbClr val="FFFFFF"/>
                </a:solidFill>
              </a:rPr>
            </a:br>
            <a:r>
              <a:rPr lang="en-US" dirty="0">
                <a:solidFill>
                  <a:srgbClr val="FFFFFF"/>
                </a:solidFill>
              </a:rPr>
              <a:t>Our Customers</a:t>
            </a:r>
          </a:p>
        </p:txBody>
      </p:sp>
      <p:sp>
        <p:nvSpPr>
          <p:cNvPr id="8" name="TextBox 7"/>
          <p:cNvSpPr txBox="1"/>
          <p:nvPr/>
        </p:nvSpPr>
        <p:spPr>
          <a:xfrm>
            <a:off x="2776500" y="3965483"/>
            <a:ext cx="3465050" cy="1245790"/>
          </a:xfrm>
          <a:prstGeom prst="rect">
            <a:avLst/>
          </a:prstGeom>
          <a:noFill/>
        </p:spPr>
        <p:txBody>
          <a:bodyPr wrap="square" lIns="0" rIns="0" rtlCol="0">
            <a:spAutoFit/>
          </a:bodyPr>
          <a:lstStyle/>
          <a:p>
            <a:pPr>
              <a:lnSpc>
                <a:spcPct val="120000"/>
              </a:lnSpc>
            </a:pPr>
            <a:r>
              <a:rPr lang="en-US" sz="1600" dirty="0">
                <a:solidFill>
                  <a:srgbClr val="FFFFFF"/>
                </a:solidFill>
                <a:latin typeface="Century Gothic" panose="020B0502020202020204" pitchFamily="34" charset="0"/>
              </a:rPr>
              <a:t>Lorem ipsum dolor sit amet, consectetur adipiscing elit. Sed et tellus dapibus, venenatis purus eget, dignissim metus.</a:t>
            </a:r>
          </a:p>
        </p:txBody>
      </p:sp>
      <p:sp>
        <p:nvSpPr>
          <p:cNvPr id="9" name="TextBox 8"/>
          <p:cNvSpPr txBox="1"/>
          <p:nvPr/>
        </p:nvSpPr>
        <p:spPr>
          <a:xfrm>
            <a:off x="2776500" y="3476629"/>
            <a:ext cx="1013098" cy="369332"/>
          </a:xfrm>
          <a:prstGeom prst="rect">
            <a:avLst/>
          </a:prstGeom>
          <a:noFill/>
        </p:spPr>
        <p:txBody>
          <a:bodyPr wrap="none" lIns="0" rIns="0" rtlCol="0">
            <a:spAutoFit/>
          </a:bodyPr>
          <a:lstStyle/>
          <a:p>
            <a:r>
              <a:rPr lang="en-US" b="1" dirty="0">
                <a:solidFill>
                  <a:schemeClr val="accent2"/>
                </a:solidFill>
                <a:latin typeface="Century Gothic" panose="020B0502020202020204" pitchFamily="34" charset="0"/>
              </a:rPr>
              <a:t>SUBHEAD</a:t>
            </a:r>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18</a:t>
            </a:fld>
            <a:endParaRPr lang="en-US" dirty="0"/>
          </a:p>
        </p:txBody>
      </p:sp>
      <p:sp>
        <p:nvSpPr>
          <p:cNvPr id="4" name="Rectangle 3">
            <a:extLst>
              <a:ext uri="{FF2B5EF4-FFF2-40B4-BE49-F238E27FC236}">
                <a16:creationId xmlns:a16="http://schemas.microsoft.com/office/drawing/2014/main" id="{3E562EFA-0CD7-DEEA-5AB1-92B29FB6FCEE}"/>
              </a:ext>
            </a:extLst>
          </p:cNvPr>
          <p:cNvSpPr/>
          <p:nvPr/>
        </p:nvSpPr>
        <p:spPr>
          <a:xfrm>
            <a:off x="0" y="-16935"/>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FE5AEF69-6BF4-7305-D0EA-1DE78997C091}"/>
              </a:ext>
            </a:extLst>
          </p:cNvPr>
          <p:cNvSpPr txBox="1">
            <a:spLocks/>
          </p:cNvSpPr>
          <p:nvPr/>
        </p:nvSpPr>
        <p:spPr>
          <a:xfrm>
            <a:off x="507420" y="74292"/>
            <a:ext cx="10570781"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pc="0" baseline="0">
                <a:solidFill>
                  <a:schemeClr val="bg1"/>
                </a:solidFill>
                <a:latin typeface="Century Gothic" panose="020B05020202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2"/>
                </a:solidFill>
              </a:rPr>
              <a:t>PRESENTATION TITLE (To customize: Insert &gt; Header Footer &gt; Edit Footer Text &gt; Apply to All)</a:t>
            </a:r>
          </a:p>
        </p:txBody>
      </p:sp>
    </p:spTree>
    <p:extLst>
      <p:ext uri="{BB962C8B-B14F-4D97-AF65-F5344CB8AC3E}">
        <p14:creationId xmlns:p14="http://schemas.microsoft.com/office/powerpoint/2010/main" val="4120696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DA59D20-7FB2-E640-8785-C2F72036AEEC}"/>
              </a:ext>
            </a:extLst>
          </p:cNvPr>
          <p:cNvSpPr/>
          <p:nvPr/>
        </p:nvSpPr>
        <p:spPr>
          <a:xfrm>
            <a:off x="7336471" y="1554466"/>
            <a:ext cx="4126316" cy="4126316"/>
          </a:xfrm>
          <a:prstGeom prst="ellipse">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p:cNvSpPr/>
          <p:nvPr/>
        </p:nvSpPr>
        <p:spPr>
          <a:xfrm>
            <a:off x="3819848" y="1554465"/>
            <a:ext cx="4126316" cy="41263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Slide Number Placeholder 1"/>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Picture Placeholder 3"/>
          <p:cNvSpPr>
            <a:spLocks noGrp="1"/>
          </p:cNvSpPr>
          <p:nvPr>
            <p:ph type="pic" sz="quarter" idx="12"/>
          </p:nvPr>
        </p:nvSpPr>
        <p:spPr>
          <a:xfrm>
            <a:off x="535128" y="1554465"/>
            <a:ext cx="4126316" cy="4126316"/>
          </a:xfrm>
        </p:spPr>
        <p:txBody>
          <a:bodyPr/>
          <a:lstStyle/>
          <a:p>
            <a:endParaRPr lang="en-US"/>
          </a:p>
        </p:txBody>
      </p:sp>
      <p:sp>
        <p:nvSpPr>
          <p:cNvPr id="14" name="Title 6"/>
          <p:cNvSpPr txBox="1">
            <a:spLocks/>
          </p:cNvSpPr>
          <p:nvPr/>
        </p:nvSpPr>
        <p:spPr>
          <a:xfrm>
            <a:off x="5106900" y="2833360"/>
            <a:ext cx="3006260" cy="1783443"/>
          </a:xfrm>
          <a:prstGeom prst="rect">
            <a:avLst/>
          </a:prstGeom>
          <a:effectLst/>
        </p:spPr>
        <p:txBody>
          <a:bodyPr vert="horz" lIns="0" tIns="192024" rIns="0" bIns="0" rtlCol="0" anchor="t" anchorCtr="0">
            <a:noAutofit/>
          </a:bodyPr>
          <a:lstStyle>
            <a:lvl1pPr algn="l" defTabSz="914318" rtl="0" eaLnBrk="1" latinLnBrk="0" hangingPunct="1">
              <a:lnSpc>
                <a:spcPct val="75000"/>
              </a:lnSpc>
              <a:spcBef>
                <a:spcPct val="0"/>
              </a:spcBef>
              <a:buNone/>
              <a:defRPr sz="4000" kern="1200" spc="-151" baseline="0">
                <a:solidFill>
                  <a:schemeClr val="tx1"/>
                </a:solidFill>
                <a:latin typeface="+mj-lt"/>
                <a:ea typeface="+mj-ea"/>
                <a:cs typeface="+mj-cs"/>
              </a:defRPr>
            </a:lvl1pPr>
          </a:lstStyle>
          <a:p>
            <a:pPr>
              <a:lnSpc>
                <a:spcPct val="100000"/>
              </a:lnSpc>
            </a:pPr>
            <a:r>
              <a:rPr lang="en-US" i="1" dirty="0">
                <a:solidFill>
                  <a:srgbClr val="FFFFFF"/>
                </a:solidFill>
                <a:latin typeface="Prometo Medium" panose="020B0604030203060203" pitchFamily="34" charset="77"/>
              </a:rPr>
              <a:t>Lorem</a:t>
            </a:r>
            <a:br>
              <a:rPr lang="en-US" i="1" dirty="0">
                <a:solidFill>
                  <a:srgbClr val="FFFFFF"/>
                </a:solidFill>
                <a:latin typeface="Prometo Medium" panose="020B0604030203060203" pitchFamily="34" charset="77"/>
              </a:rPr>
            </a:br>
            <a:r>
              <a:rPr lang="en-US" i="1" dirty="0">
                <a:solidFill>
                  <a:srgbClr val="FFFFFF"/>
                </a:solidFill>
                <a:latin typeface="Prometo Medium" panose="020B0604030203060203" pitchFamily="34" charset="77"/>
              </a:rPr>
              <a:t>Quote</a:t>
            </a:r>
          </a:p>
        </p:txBody>
      </p:sp>
      <p:sp>
        <p:nvSpPr>
          <p:cNvPr id="15" name="Title 6"/>
          <p:cNvSpPr txBox="1">
            <a:spLocks/>
          </p:cNvSpPr>
          <p:nvPr/>
        </p:nvSpPr>
        <p:spPr>
          <a:xfrm>
            <a:off x="5106900" y="2168616"/>
            <a:ext cx="793146" cy="519440"/>
          </a:xfrm>
          <a:prstGeom prst="rect">
            <a:avLst/>
          </a:prstGeom>
          <a:effectLst/>
        </p:spPr>
        <p:txBody>
          <a:bodyPr vert="horz" lIns="0" tIns="192024" rIns="0" bIns="0" rtlCol="0" anchor="t" anchorCtr="0">
            <a:noAutofit/>
          </a:bodyPr>
          <a:lstStyle>
            <a:lvl1pPr algn="l" defTabSz="914318" rtl="0" eaLnBrk="1" latinLnBrk="0" hangingPunct="1">
              <a:lnSpc>
                <a:spcPct val="75000"/>
              </a:lnSpc>
              <a:spcBef>
                <a:spcPct val="0"/>
              </a:spcBef>
              <a:buNone/>
              <a:defRPr sz="4000" kern="1200" spc="-151" baseline="0">
                <a:solidFill>
                  <a:schemeClr val="tx1"/>
                </a:solidFill>
                <a:latin typeface="+mj-lt"/>
                <a:ea typeface="+mj-ea"/>
                <a:cs typeface="+mj-cs"/>
              </a:defRPr>
            </a:lvl1pPr>
          </a:lstStyle>
          <a:p>
            <a:r>
              <a:rPr lang="en-US" sz="5400" i="1" dirty="0">
                <a:solidFill>
                  <a:srgbClr val="FFFFFF"/>
                </a:solidFill>
                <a:latin typeface="Prometo Medium" panose="020B0604030203060203" pitchFamily="34" charset="77"/>
              </a:rPr>
              <a:t>“</a:t>
            </a:r>
          </a:p>
        </p:txBody>
      </p:sp>
      <p:sp>
        <p:nvSpPr>
          <p:cNvPr id="16" name="TextBox 15"/>
          <p:cNvSpPr txBox="1"/>
          <p:nvPr/>
        </p:nvSpPr>
        <p:spPr>
          <a:xfrm>
            <a:off x="8344116" y="2891741"/>
            <a:ext cx="2441639" cy="1323439"/>
          </a:xfrm>
          <a:prstGeom prst="rect">
            <a:avLst/>
          </a:prstGeom>
          <a:noFill/>
        </p:spPr>
        <p:txBody>
          <a:bodyPr wrap="square" lIns="0" rIns="0" rtlCol="0">
            <a:spAutoFit/>
          </a:bodyPr>
          <a:lstStyle/>
          <a:p>
            <a:r>
              <a:rPr lang="en-US" sz="1600" dirty="0">
                <a:solidFill>
                  <a:schemeClr val="bg1"/>
                </a:solidFill>
                <a:latin typeface="Century Gothic" panose="020B0502020202020204" pitchFamily="34" charset="0"/>
              </a:rPr>
              <a:t>Lorem ipsum dolor sit amet, consectetur adipiscing elit. Sed et tellus dapibus, venenatis purus eget, dignissim.</a:t>
            </a:r>
          </a:p>
        </p:txBody>
      </p:sp>
      <p:sp>
        <p:nvSpPr>
          <p:cNvPr id="3" name="Footer Placeholder 2">
            <a:extLst>
              <a:ext uri="{FF2B5EF4-FFF2-40B4-BE49-F238E27FC236}">
                <a16:creationId xmlns:a16="http://schemas.microsoft.com/office/drawing/2014/main" id="{07BD4C4B-DA1D-9F47-B7AB-0CBE3DCADE14}"/>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523567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58B79A-FDD1-5DDF-EC4E-8BD2039309AC}"/>
              </a:ext>
            </a:extLst>
          </p:cNvPr>
          <p:cNvSpPr txBox="1"/>
          <p:nvPr/>
        </p:nvSpPr>
        <p:spPr>
          <a:xfrm>
            <a:off x="517144" y="4897898"/>
            <a:ext cx="3811712" cy="400110"/>
          </a:xfrm>
          <a:prstGeom prst="rect">
            <a:avLst/>
          </a:prstGeom>
          <a:noFill/>
        </p:spPr>
        <p:txBody>
          <a:bodyPr wrap="square" lIns="0" rIns="0" rtlCol="0">
            <a:spAutoFit/>
          </a:bodyPr>
          <a:lstStyle/>
          <a:p>
            <a:r>
              <a:rPr lang="en-US" sz="2000" dirty="0">
                <a:solidFill>
                  <a:schemeClr val="bg1"/>
                </a:solidFill>
                <a:latin typeface="Prometo Medium" panose="020B0704030203060203" pitchFamily="34" charset="0"/>
              </a:rPr>
              <a:t>First name Last name</a:t>
            </a:r>
          </a:p>
        </p:txBody>
      </p:sp>
      <p:sp>
        <p:nvSpPr>
          <p:cNvPr id="5" name="TextBox 4">
            <a:extLst>
              <a:ext uri="{FF2B5EF4-FFF2-40B4-BE49-F238E27FC236}">
                <a16:creationId xmlns:a16="http://schemas.microsoft.com/office/drawing/2014/main" id="{7B720F46-4DFC-3866-C542-722A8905E505}"/>
              </a:ext>
            </a:extLst>
          </p:cNvPr>
          <p:cNvSpPr txBox="1"/>
          <p:nvPr/>
        </p:nvSpPr>
        <p:spPr>
          <a:xfrm>
            <a:off x="517144" y="5290919"/>
            <a:ext cx="3811712" cy="323165"/>
          </a:xfrm>
          <a:prstGeom prst="rect">
            <a:avLst/>
          </a:prstGeom>
          <a:noFill/>
        </p:spPr>
        <p:txBody>
          <a:bodyPr wrap="square" lIns="0" rIns="0" rtlCol="0">
            <a:spAutoFit/>
          </a:bodyPr>
          <a:lstStyle/>
          <a:p>
            <a:r>
              <a:rPr lang="en-US" sz="1500" dirty="0">
                <a:solidFill>
                  <a:schemeClr val="bg1"/>
                </a:solidFill>
              </a:rPr>
              <a:t>Professional Title</a:t>
            </a:r>
          </a:p>
        </p:txBody>
      </p:sp>
      <p:sp>
        <p:nvSpPr>
          <p:cNvPr id="6" name="Title 1">
            <a:extLst>
              <a:ext uri="{FF2B5EF4-FFF2-40B4-BE49-F238E27FC236}">
                <a16:creationId xmlns:a16="http://schemas.microsoft.com/office/drawing/2014/main" id="{7D733221-6C7D-A60D-C24F-111F57992480}"/>
              </a:ext>
            </a:extLst>
          </p:cNvPr>
          <p:cNvSpPr txBox="1">
            <a:spLocks/>
          </p:cNvSpPr>
          <p:nvPr/>
        </p:nvSpPr>
        <p:spPr>
          <a:xfrm>
            <a:off x="495301" y="1447800"/>
            <a:ext cx="4127500" cy="2274329"/>
          </a:xfrm>
          <a:prstGeom prst="rect">
            <a:avLst/>
          </a:prstGeom>
          <a:effectLst/>
        </p:spPr>
        <p:txBody>
          <a:bodyPr vert="horz" wrap="square" lIns="0" tIns="0" rIns="0" bIns="0" rtlCol="0" anchor="t" anchorCtr="0">
            <a:noAutofit/>
          </a:bodyPr>
          <a:lstStyle>
            <a:lvl1pPr algn="l" defTabSz="914318" rtl="0" eaLnBrk="1" latinLnBrk="0" hangingPunct="1">
              <a:lnSpc>
                <a:spcPct val="90000"/>
              </a:lnSpc>
              <a:spcBef>
                <a:spcPct val="0"/>
              </a:spcBef>
              <a:buNone/>
              <a:defRPr sz="3600" b="0" i="0" kern="1200" spc="0" baseline="0">
                <a:solidFill>
                  <a:srgbClr val="1E22AA"/>
                </a:solidFill>
                <a:latin typeface="Prometo Medium" panose="020B0704030203060203" pitchFamily="34" charset="0"/>
                <a:ea typeface="+mj-ea"/>
                <a:cs typeface="+mj-cs"/>
              </a:defRPr>
            </a:lvl1pPr>
          </a:lstStyle>
          <a:p>
            <a:r>
              <a:rPr lang="en-US" sz="4400">
                <a:solidFill>
                  <a:schemeClr val="bg1"/>
                </a:solidFill>
              </a:rPr>
              <a:t>Presentation Title</a:t>
            </a:r>
            <a:endParaRPr lang="en-US" sz="4400" dirty="0">
              <a:solidFill>
                <a:schemeClr val="bg1"/>
              </a:solidFill>
            </a:endParaRPr>
          </a:p>
        </p:txBody>
      </p:sp>
    </p:spTree>
    <p:extLst>
      <p:ext uri="{BB962C8B-B14F-4D97-AF65-F5344CB8AC3E}">
        <p14:creationId xmlns:p14="http://schemas.microsoft.com/office/powerpoint/2010/main" val="2121111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txBody>
          <a:bodyPr/>
          <a:lstStyle/>
          <a:p>
            <a:endParaRPr lang="en-US"/>
          </a:p>
        </p:txBody>
      </p:sp>
      <p:sp>
        <p:nvSpPr>
          <p:cNvPr id="4" name="Title 3"/>
          <p:cNvSpPr>
            <a:spLocks noGrp="1"/>
          </p:cNvSpPr>
          <p:nvPr>
            <p:ph type="title"/>
          </p:nvPr>
        </p:nvSpPr>
        <p:spPr>
          <a:xfrm>
            <a:off x="535128" y="2410177"/>
            <a:ext cx="2355364" cy="1783443"/>
          </a:xfrm>
        </p:spPr>
        <p:txBody>
          <a:bodyPr/>
          <a:lstStyle/>
          <a:p>
            <a:r>
              <a:rPr lang="en-US" dirty="0"/>
              <a:t>The </a:t>
            </a:r>
            <a:br>
              <a:rPr lang="en-US" dirty="0"/>
            </a:br>
            <a:r>
              <a:rPr lang="en-US" dirty="0"/>
              <a:t>Speakers</a:t>
            </a:r>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20</a:t>
            </a:fld>
            <a:endParaRPr lang="en-US" dirty="0"/>
          </a:p>
        </p:txBody>
      </p:sp>
      <p:sp>
        <p:nvSpPr>
          <p:cNvPr id="2" name="Rectangle 1">
            <a:extLst>
              <a:ext uri="{FF2B5EF4-FFF2-40B4-BE49-F238E27FC236}">
                <a16:creationId xmlns:a16="http://schemas.microsoft.com/office/drawing/2014/main" id="{7B640DC7-E1CA-2771-B592-42B115FC1F3A}"/>
              </a:ext>
            </a:extLst>
          </p:cNvPr>
          <p:cNvSpPr/>
          <p:nvPr/>
        </p:nvSpPr>
        <p:spPr>
          <a:xfrm>
            <a:off x="0" y="0"/>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061F2E0F-A9CC-6F64-DF1D-CF841E4F17D2}"/>
              </a:ext>
            </a:extLst>
          </p:cNvPr>
          <p:cNvSpPr>
            <a:spLocks noGrp="1"/>
          </p:cNvSpPr>
          <p:nvPr>
            <p:ph type="ftr" sz="quarter" idx="13"/>
          </p:nvPr>
        </p:nvSpPr>
        <p:spPr>
          <a:xfrm>
            <a:off x="507420" y="91227"/>
            <a:ext cx="10570781" cy="365125"/>
          </a:xfrm>
        </p:spPr>
        <p:txBody>
          <a:bodyPr/>
          <a:lstStyle/>
          <a:p>
            <a:r>
              <a:rPr lang="en-US" dirty="0">
                <a:solidFill>
                  <a:schemeClr val="accent2"/>
                </a:solidFill>
              </a:rPr>
              <a:t>PRESENTATION TITLE (To customize: Insert &gt; Header Footer &gt; Edit Footer Text &gt; Apply to All)</a:t>
            </a:r>
          </a:p>
        </p:txBody>
      </p:sp>
    </p:spTree>
    <p:extLst>
      <p:ext uri="{BB962C8B-B14F-4D97-AF65-F5344CB8AC3E}">
        <p14:creationId xmlns:p14="http://schemas.microsoft.com/office/powerpoint/2010/main" val="1849558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21</a:t>
            </a:fld>
            <a:endParaRPr lang="en-US" dirty="0"/>
          </a:p>
        </p:txBody>
      </p:sp>
      <p:sp>
        <p:nvSpPr>
          <p:cNvPr id="14" name="Picture Placeholder 13">
            <a:extLst>
              <a:ext uri="{FF2B5EF4-FFF2-40B4-BE49-F238E27FC236}">
                <a16:creationId xmlns:a16="http://schemas.microsoft.com/office/drawing/2014/main" id="{A452A440-68EB-B146-B767-0C20BB3B2B4D}"/>
              </a:ext>
            </a:extLst>
          </p:cNvPr>
          <p:cNvSpPr>
            <a:spLocks noGrp="1"/>
          </p:cNvSpPr>
          <p:nvPr>
            <p:ph type="pic" sz="quarter" idx="13"/>
          </p:nvPr>
        </p:nvSpPr>
        <p:spPr>
          <a:xfrm>
            <a:off x="753640" y="2340097"/>
            <a:ext cx="2186880" cy="2186880"/>
          </a:xfrm>
        </p:spPr>
        <p:txBody>
          <a:bodyPr/>
          <a:lstStyle/>
          <a:p>
            <a:endParaRPr lang="en-US"/>
          </a:p>
        </p:txBody>
      </p:sp>
      <p:sp>
        <p:nvSpPr>
          <p:cNvPr id="16" name="Picture Placeholder 15">
            <a:extLst>
              <a:ext uri="{FF2B5EF4-FFF2-40B4-BE49-F238E27FC236}">
                <a16:creationId xmlns:a16="http://schemas.microsoft.com/office/drawing/2014/main" id="{A4C38941-2DB9-3540-B7E9-683C25639B62}"/>
              </a:ext>
            </a:extLst>
          </p:cNvPr>
          <p:cNvSpPr>
            <a:spLocks noGrp="1"/>
          </p:cNvSpPr>
          <p:nvPr>
            <p:ph type="pic" sz="quarter" idx="14"/>
          </p:nvPr>
        </p:nvSpPr>
        <p:spPr>
          <a:xfrm>
            <a:off x="3488058" y="2340097"/>
            <a:ext cx="2186880" cy="2186880"/>
          </a:xfrm>
        </p:spPr>
        <p:txBody>
          <a:bodyPr/>
          <a:lstStyle/>
          <a:p>
            <a:endParaRPr lang="en-US"/>
          </a:p>
        </p:txBody>
      </p:sp>
      <p:sp>
        <p:nvSpPr>
          <p:cNvPr id="28" name="Picture Placeholder 27">
            <a:extLst>
              <a:ext uri="{FF2B5EF4-FFF2-40B4-BE49-F238E27FC236}">
                <a16:creationId xmlns:a16="http://schemas.microsoft.com/office/drawing/2014/main" id="{28151718-7B6F-4542-AE2F-C91711DBDF70}"/>
              </a:ext>
            </a:extLst>
          </p:cNvPr>
          <p:cNvSpPr>
            <a:spLocks noGrp="1"/>
          </p:cNvSpPr>
          <p:nvPr>
            <p:ph type="pic" sz="quarter" idx="15"/>
          </p:nvPr>
        </p:nvSpPr>
        <p:spPr>
          <a:xfrm>
            <a:off x="6248254" y="2340097"/>
            <a:ext cx="2186880" cy="2186880"/>
          </a:xfrm>
        </p:spPr>
        <p:txBody>
          <a:bodyPr/>
          <a:lstStyle/>
          <a:p>
            <a:endParaRPr lang="en-US"/>
          </a:p>
        </p:txBody>
      </p:sp>
      <p:sp>
        <p:nvSpPr>
          <p:cNvPr id="29" name="Picture Placeholder 28">
            <a:extLst>
              <a:ext uri="{FF2B5EF4-FFF2-40B4-BE49-F238E27FC236}">
                <a16:creationId xmlns:a16="http://schemas.microsoft.com/office/drawing/2014/main" id="{1EA1C62D-B4F0-0C44-8967-63BB1DC4C2E0}"/>
              </a:ext>
            </a:extLst>
          </p:cNvPr>
          <p:cNvSpPr>
            <a:spLocks noGrp="1"/>
          </p:cNvSpPr>
          <p:nvPr>
            <p:ph type="pic" sz="quarter" idx="16"/>
          </p:nvPr>
        </p:nvSpPr>
        <p:spPr>
          <a:xfrm>
            <a:off x="8994967" y="2340097"/>
            <a:ext cx="2186880" cy="2186880"/>
          </a:xfrm>
        </p:spPr>
        <p:txBody>
          <a:bodyPr/>
          <a:lstStyle/>
          <a:p>
            <a:endParaRPr lang="en-US"/>
          </a:p>
        </p:txBody>
      </p:sp>
      <p:sp>
        <p:nvSpPr>
          <p:cNvPr id="11" name="TextBox 10"/>
          <p:cNvSpPr txBox="1"/>
          <p:nvPr/>
        </p:nvSpPr>
        <p:spPr>
          <a:xfrm>
            <a:off x="932184" y="5022534"/>
            <a:ext cx="182979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13" name="TextBox 12"/>
          <p:cNvSpPr txBox="1"/>
          <p:nvPr/>
        </p:nvSpPr>
        <p:spPr>
          <a:xfrm>
            <a:off x="3666602" y="5022534"/>
            <a:ext cx="182979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15" name="TextBox 14"/>
          <p:cNvSpPr txBox="1"/>
          <p:nvPr/>
        </p:nvSpPr>
        <p:spPr>
          <a:xfrm>
            <a:off x="6426798" y="5022534"/>
            <a:ext cx="182979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17" name="TextBox 16"/>
          <p:cNvSpPr txBox="1"/>
          <p:nvPr/>
        </p:nvSpPr>
        <p:spPr>
          <a:xfrm>
            <a:off x="9173511" y="5022534"/>
            <a:ext cx="182979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18" name="TextBox 17"/>
          <p:cNvSpPr txBox="1"/>
          <p:nvPr/>
        </p:nvSpPr>
        <p:spPr>
          <a:xfrm>
            <a:off x="3309388" y="4715046"/>
            <a:ext cx="2544220"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19" name="TextBox 18"/>
          <p:cNvSpPr txBox="1"/>
          <p:nvPr/>
        </p:nvSpPr>
        <p:spPr>
          <a:xfrm>
            <a:off x="574970" y="4715046"/>
            <a:ext cx="2544220"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20" name="TextBox 19"/>
          <p:cNvSpPr txBox="1"/>
          <p:nvPr/>
        </p:nvSpPr>
        <p:spPr>
          <a:xfrm>
            <a:off x="6069584" y="4715046"/>
            <a:ext cx="2544220"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21" name="TextBox 20"/>
          <p:cNvSpPr txBox="1"/>
          <p:nvPr/>
        </p:nvSpPr>
        <p:spPr>
          <a:xfrm>
            <a:off x="8816297" y="4715046"/>
            <a:ext cx="2544220"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12" name="Title 11">
            <a:extLst>
              <a:ext uri="{FF2B5EF4-FFF2-40B4-BE49-F238E27FC236}">
                <a16:creationId xmlns:a16="http://schemas.microsoft.com/office/drawing/2014/main" id="{B4BA67C2-421E-974B-89EB-8B43CB65BF61}"/>
              </a:ext>
            </a:extLst>
          </p:cNvPr>
          <p:cNvSpPr>
            <a:spLocks noGrp="1"/>
          </p:cNvSpPr>
          <p:nvPr>
            <p:ph type="title"/>
          </p:nvPr>
        </p:nvSpPr>
        <p:spPr/>
        <p:txBody>
          <a:bodyPr/>
          <a:lstStyle/>
          <a:p>
            <a:r>
              <a:rPr lang="en-US" dirty="0"/>
              <a:t>Meet Our Speakers</a:t>
            </a:r>
          </a:p>
        </p:txBody>
      </p:sp>
      <p:sp>
        <p:nvSpPr>
          <p:cNvPr id="3" name="Footer Placeholder 2">
            <a:extLst>
              <a:ext uri="{FF2B5EF4-FFF2-40B4-BE49-F238E27FC236}">
                <a16:creationId xmlns:a16="http://schemas.microsoft.com/office/drawing/2014/main" id="{6FC29EB8-F9E3-BD47-AD20-5D416934657F}"/>
              </a:ext>
            </a:extLst>
          </p:cNvPr>
          <p:cNvSpPr>
            <a:spLocks noGrp="1"/>
          </p:cNvSpPr>
          <p:nvPr>
            <p:ph type="ftr" sz="quarter" idx="17"/>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4120395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22</a:t>
            </a:fld>
            <a:endParaRPr lang="en-US" dirty="0"/>
          </a:p>
        </p:txBody>
      </p:sp>
      <p:sp>
        <p:nvSpPr>
          <p:cNvPr id="5" name="Picture Placeholder 4"/>
          <p:cNvSpPr>
            <a:spLocks noGrp="1"/>
          </p:cNvSpPr>
          <p:nvPr>
            <p:ph type="pic" sz="quarter" idx="12"/>
          </p:nvPr>
        </p:nvSpPr>
        <p:spPr>
          <a:xfrm>
            <a:off x="612471" y="1554465"/>
            <a:ext cx="4126316" cy="4126316"/>
          </a:xfrm>
        </p:spPr>
        <p:txBody>
          <a:bodyPr/>
          <a:lstStyle/>
          <a:p>
            <a:endParaRPr lang="en-US"/>
          </a:p>
        </p:txBody>
      </p:sp>
      <p:sp>
        <p:nvSpPr>
          <p:cNvPr id="11" name="TextBox 10"/>
          <p:cNvSpPr txBox="1"/>
          <p:nvPr/>
        </p:nvSpPr>
        <p:spPr>
          <a:xfrm>
            <a:off x="5079125" y="2212173"/>
            <a:ext cx="4115117" cy="3428439"/>
          </a:xfrm>
          <a:prstGeom prst="rect">
            <a:avLst/>
          </a:prstGeom>
          <a:noFill/>
        </p:spPr>
        <p:txBody>
          <a:bodyPr wrap="square" lIns="0" rIns="0" rtlCol="0">
            <a:spAutoFit/>
          </a:bodyPr>
          <a:lstStyle/>
          <a:p>
            <a:pPr>
              <a:lnSpc>
                <a:spcPct val="1200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 Nullam ut sagittis massa, nec feugiat eros. In ac tempor enim. Cras pulvinar libero sed risus consectetur ornare varius a nibh. Integer ornare placerat enim sit amet convallis. Nullam et ultrices erat. Aliquam suscipit arcu eu nisl suscipit luctus. Pellentesque lobortis, felis ut facilisis facilisis, lorem orci fermentum felis, placerat rutrum nulla ex at lorem. Suspendisse quis odio pretium, sagittis nisi at, dictum ligula. Sed congue viverra ante. Aliquam iaculis ligula nec tincidunt scelerisque. </a:t>
            </a:r>
          </a:p>
        </p:txBody>
      </p:sp>
      <p:sp>
        <p:nvSpPr>
          <p:cNvPr id="12" name="Title 1"/>
          <p:cNvSpPr txBox="1">
            <a:spLocks/>
          </p:cNvSpPr>
          <p:nvPr/>
        </p:nvSpPr>
        <p:spPr>
          <a:xfrm>
            <a:off x="4980804" y="1112911"/>
            <a:ext cx="5016050" cy="646331"/>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i="0" dirty="0"/>
              <a:t>Speaker Name</a:t>
            </a:r>
          </a:p>
        </p:txBody>
      </p:sp>
      <p:sp>
        <p:nvSpPr>
          <p:cNvPr id="3" name="Footer Placeholder 2">
            <a:extLst>
              <a:ext uri="{FF2B5EF4-FFF2-40B4-BE49-F238E27FC236}">
                <a16:creationId xmlns:a16="http://schemas.microsoft.com/office/drawing/2014/main" id="{E61E55BC-6B40-9D42-9D2E-BCA0CA6C687B}"/>
              </a:ext>
            </a:extLst>
          </p:cNvPr>
          <p:cNvSpPr>
            <a:spLocks noGrp="1"/>
          </p:cNvSpPr>
          <p:nvPr>
            <p:ph type="ftr" sz="quarter" idx="14"/>
          </p:nvPr>
        </p:nvSpPr>
        <p:spPr/>
        <p:txBody>
          <a:bodyPr/>
          <a:lstStyle/>
          <a:p>
            <a:r>
              <a:rPr lang="en-US" dirty="0"/>
              <a:t>PRESENTATION TITLE (To customize: Insert &gt; Header Footer &gt; Edit Footer Text &gt; Apply to All)</a:t>
            </a:r>
          </a:p>
        </p:txBody>
      </p:sp>
      <p:sp>
        <p:nvSpPr>
          <p:cNvPr id="4" name="TextBox 3">
            <a:extLst>
              <a:ext uri="{FF2B5EF4-FFF2-40B4-BE49-F238E27FC236}">
                <a16:creationId xmlns:a16="http://schemas.microsoft.com/office/drawing/2014/main" id="{8AD47F2F-6DBE-6F17-A4E3-7C2FB836D0DB}"/>
              </a:ext>
            </a:extLst>
          </p:cNvPr>
          <p:cNvSpPr txBox="1"/>
          <p:nvPr/>
        </p:nvSpPr>
        <p:spPr>
          <a:xfrm>
            <a:off x="5079125" y="1709180"/>
            <a:ext cx="1013098" cy="369332"/>
          </a:xfrm>
          <a:prstGeom prst="rect">
            <a:avLst/>
          </a:prstGeom>
          <a:noFill/>
        </p:spPr>
        <p:txBody>
          <a:bodyPr wrap="none" lIns="0" rIns="0" rtlCol="0">
            <a:spAutoFit/>
          </a:bodyPr>
          <a:lstStyle/>
          <a:p>
            <a:r>
              <a:rPr lang="en-US" b="1" dirty="0">
                <a:solidFill>
                  <a:schemeClr val="accent2"/>
                </a:solidFill>
                <a:latin typeface="Century Gothic" panose="020B0502020202020204" pitchFamily="34" charset="0"/>
              </a:rPr>
              <a:t>SUBHEAD</a:t>
            </a:r>
          </a:p>
        </p:txBody>
      </p:sp>
    </p:spTree>
    <p:extLst>
      <p:ext uri="{BB962C8B-B14F-4D97-AF65-F5344CB8AC3E}">
        <p14:creationId xmlns:p14="http://schemas.microsoft.com/office/powerpoint/2010/main" val="1464637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23</a:t>
            </a:fld>
            <a:endParaRPr lang="en-US" dirty="0"/>
          </a:p>
        </p:txBody>
      </p:sp>
      <p:sp>
        <p:nvSpPr>
          <p:cNvPr id="5" name="Picture Placeholder 4"/>
          <p:cNvSpPr>
            <a:spLocks noGrp="1"/>
          </p:cNvSpPr>
          <p:nvPr>
            <p:ph type="pic" sz="quarter" idx="12"/>
          </p:nvPr>
        </p:nvSpPr>
        <p:spPr/>
        <p:txBody>
          <a:bodyPr/>
          <a:lstStyle/>
          <a:p>
            <a:endParaRPr lang="en-US"/>
          </a:p>
        </p:txBody>
      </p:sp>
      <p:sp>
        <p:nvSpPr>
          <p:cNvPr id="4" name="Picture Placeholder 3"/>
          <p:cNvSpPr>
            <a:spLocks noGrp="1"/>
          </p:cNvSpPr>
          <p:nvPr>
            <p:ph type="pic" sz="quarter" idx="13"/>
          </p:nvPr>
        </p:nvSpPr>
        <p:spPr/>
        <p:txBody>
          <a:bodyPr/>
          <a:lstStyle/>
          <a:p>
            <a:endParaRPr lang="en-US"/>
          </a:p>
        </p:txBody>
      </p:sp>
      <p:sp>
        <p:nvSpPr>
          <p:cNvPr id="6" name="Picture Placeholder 5"/>
          <p:cNvSpPr>
            <a:spLocks noGrp="1"/>
          </p:cNvSpPr>
          <p:nvPr>
            <p:ph type="pic" sz="quarter" idx="14"/>
          </p:nvPr>
        </p:nvSpPr>
        <p:spPr/>
        <p:txBody>
          <a:bodyPr/>
          <a:lstStyle/>
          <a:p>
            <a:endParaRPr lang="en-US"/>
          </a:p>
        </p:txBody>
      </p:sp>
      <p:sp>
        <p:nvSpPr>
          <p:cNvPr id="15" name="TextBox 14"/>
          <p:cNvSpPr txBox="1"/>
          <p:nvPr/>
        </p:nvSpPr>
        <p:spPr>
          <a:xfrm>
            <a:off x="8030200" y="1759818"/>
            <a:ext cx="1829792" cy="326051"/>
          </a:xfrm>
          <a:prstGeom prst="rect">
            <a:avLst/>
          </a:prstGeom>
          <a:noFill/>
        </p:spPr>
        <p:txBody>
          <a:bodyPr wrap="square" lIns="0" rIns="0" rtlCol="0">
            <a:spAutoFit/>
          </a:bodyPr>
          <a:lstStyle/>
          <a:p>
            <a:pPr>
              <a:lnSpc>
                <a:spcPct val="120000"/>
              </a:lnSpc>
            </a:pPr>
            <a:r>
              <a:rPr lang="en-US" sz="1400" i="1" dirty="0">
                <a:solidFill>
                  <a:schemeClr val="bg2"/>
                </a:solidFill>
                <a:latin typeface="Century Gothic" panose="020B0502020202020204" pitchFamily="34" charset="0"/>
              </a:rPr>
              <a:t>Job Title</a:t>
            </a:r>
          </a:p>
        </p:txBody>
      </p:sp>
      <p:sp>
        <p:nvSpPr>
          <p:cNvPr id="19" name="Oval 18">
            <a:extLst>
              <a:ext uri="{FF2B5EF4-FFF2-40B4-BE49-F238E27FC236}">
                <a16:creationId xmlns:a16="http://schemas.microsoft.com/office/drawing/2014/main" id="{E845EE00-B622-7745-ADD0-FFA7C30817DE}"/>
              </a:ext>
            </a:extLst>
          </p:cNvPr>
          <p:cNvSpPr/>
          <p:nvPr/>
        </p:nvSpPr>
        <p:spPr>
          <a:xfrm>
            <a:off x="2376068" y="2872751"/>
            <a:ext cx="746972" cy="7469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Oval 19">
            <a:extLst>
              <a:ext uri="{FF2B5EF4-FFF2-40B4-BE49-F238E27FC236}">
                <a16:creationId xmlns:a16="http://schemas.microsoft.com/office/drawing/2014/main" id="{A4A5CBED-5DEA-2048-BB12-6AEFADA22360}"/>
              </a:ext>
            </a:extLst>
          </p:cNvPr>
          <p:cNvSpPr/>
          <p:nvPr/>
        </p:nvSpPr>
        <p:spPr>
          <a:xfrm>
            <a:off x="1282215" y="864680"/>
            <a:ext cx="583120" cy="583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Oval 20">
            <a:extLst>
              <a:ext uri="{FF2B5EF4-FFF2-40B4-BE49-F238E27FC236}">
                <a16:creationId xmlns:a16="http://schemas.microsoft.com/office/drawing/2014/main" id="{E8148A44-106D-0C4C-B4F4-B110A67507F5}"/>
              </a:ext>
            </a:extLst>
          </p:cNvPr>
          <p:cNvSpPr/>
          <p:nvPr/>
        </p:nvSpPr>
        <p:spPr>
          <a:xfrm>
            <a:off x="8262546" y="3906398"/>
            <a:ext cx="557796" cy="5577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Oval 21">
            <a:extLst>
              <a:ext uri="{FF2B5EF4-FFF2-40B4-BE49-F238E27FC236}">
                <a16:creationId xmlns:a16="http://schemas.microsoft.com/office/drawing/2014/main" id="{06BBD083-F47D-3A44-A7AD-F1668FC10502}"/>
              </a:ext>
            </a:extLst>
          </p:cNvPr>
          <p:cNvSpPr/>
          <p:nvPr/>
        </p:nvSpPr>
        <p:spPr>
          <a:xfrm>
            <a:off x="958753" y="1046826"/>
            <a:ext cx="218828" cy="21882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Oval 22">
            <a:extLst>
              <a:ext uri="{FF2B5EF4-FFF2-40B4-BE49-F238E27FC236}">
                <a16:creationId xmlns:a16="http://schemas.microsoft.com/office/drawing/2014/main" id="{7B5DA570-D644-AC4C-8D56-446329C9E52D}"/>
              </a:ext>
            </a:extLst>
          </p:cNvPr>
          <p:cNvSpPr/>
          <p:nvPr/>
        </p:nvSpPr>
        <p:spPr>
          <a:xfrm>
            <a:off x="7552759" y="4486064"/>
            <a:ext cx="746972" cy="746972"/>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Oval 23">
            <a:extLst>
              <a:ext uri="{FF2B5EF4-FFF2-40B4-BE49-F238E27FC236}">
                <a16:creationId xmlns:a16="http://schemas.microsoft.com/office/drawing/2014/main" id="{C1F33973-AFFB-9142-8A44-3DAE8C305AA1}"/>
              </a:ext>
            </a:extLst>
          </p:cNvPr>
          <p:cNvSpPr/>
          <p:nvPr/>
        </p:nvSpPr>
        <p:spPr>
          <a:xfrm>
            <a:off x="2937371" y="3156103"/>
            <a:ext cx="328872" cy="3288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Oval 24">
            <a:extLst>
              <a:ext uri="{FF2B5EF4-FFF2-40B4-BE49-F238E27FC236}">
                <a16:creationId xmlns:a16="http://schemas.microsoft.com/office/drawing/2014/main" id="{FBDF570B-5663-694E-BE19-99C0EEEC3F76}"/>
              </a:ext>
            </a:extLst>
          </p:cNvPr>
          <p:cNvSpPr/>
          <p:nvPr/>
        </p:nvSpPr>
        <p:spPr>
          <a:xfrm>
            <a:off x="7441568" y="4859550"/>
            <a:ext cx="222381" cy="222381"/>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Oval 25">
            <a:extLst>
              <a:ext uri="{FF2B5EF4-FFF2-40B4-BE49-F238E27FC236}">
                <a16:creationId xmlns:a16="http://schemas.microsoft.com/office/drawing/2014/main" id="{3C0146E3-69C9-3D42-A18B-B230EFD18EB9}"/>
              </a:ext>
            </a:extLst>
          </p:cNvPr>
          <p:cNvSpPr/>
          <p:nvPr/>
        </p:nvSpPr>
        <p:spPr>
          <a:xfrm>
            <a:off x="7342587" y="2513659"/>
            <a:ext cx="1149718" cy="11497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7" name="Oval 26">
            <a:extLst>
              <a:ext uri="{FF2B5EF4-FFF2-40B4-BE49-F238E27FC236}">
                <a16:creationId xmlns:a16="http://schemas.microsoft.com/office/drawing/2014/main" id="{71455B7F-EBAB-4149-AC81-3955FB3B6A9F}"/>
              </a:ext>
            </a:extLst>
          </p:cNvPr>
          <p:cNvSpPr/>
          <p:nvPr/>
        </p:nvSpPr>
        <p:spPr>
          <a:xfrm>
            <a:off x="9859992" y="5483829"/>
            <a:ext cx="746972" cy="746972"/>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8" name="Oval 27">
            <a:extLst>
              <a:ext uri="{FF2B5EF4-FFF2-40B4-BE49-F238E27FC236}">
                <a16:creationId xmlns:a16="http://schemas.microsoft.com/office/drawing/2014/main" id="{EB0459BE-37C3-3F4F-8E94-81541FE0D895}"/>
              </a:ext>
            </a:extLst>
          </p:cNvPr>
          <p:cNvSpPr/>
          <p:nvPr/>
        </p:nvSpPr>
        <p:spPr>
          <a:xfrm>
            <a:off x="3609941" y="1758124"/>
            <a:ext cx="1019357" cy="10193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9" name="Oval 28">
            <a:extLst>
              <a:ext uri="{FF2B5EF4-FFF2-40B4-BE49-F238E27FC236}">
                <a16:creationId xmlns:a16="http://schemas.microsoft.com/office/drawing/2014/main" id="{A4041FAD-74E4-A942-9B68-AAFF03F641B6}"/>
              </a:ext>
            </a:extLst>
          </p:cNvPr>
          <p:cNvSpPr/>
          <p:nvPr/>
        </p:nvSpPr>
        <p:spPr>
          <a:xfrm>
            <a:off x="1230365" y="1266901"/>
            <a:ext cx="180899" cy="1808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1" name="Oval 30">
            <a:extLst>
              <a:ext uri="{FF2B5EF4-FFF2-40B4-BE49-F238E27FC236}">
                <a16:creationId xmlns:a16="http://schemas.microsoft.com/office/drawing/2014/main" id="{E5C82FFF-732A-3841-8148-B65C78F7E6E8}"/>
              </a:ext>
            </a:extLst>
          </p:cNvPr>
          <p:cNvSpPr/>
          <p:nvPr/>
        </p:nvSpPr>
        <p:spPr>
          <a:xfrm>
            <a:off x="1174504" y="789053"/>
            <a:ext cx="93337" cy="9333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2" name="Oval 31">
            <a:extLst>
              <a:ext uri="{FF2B5EF4-FFF2-40B4-BE49-F238E27FC236}">
                <a16:creationId xmlns:a16="http://schemas.microsoft.com/office/drawing/2014/main" id="{CD034B2C-D155-EA49-AB36-E0CEB32F5592}"/>
              </a:ext>
            </a:extLst>
          </p:cNvPr>
          <p:cNvSpPr/>
          <p:nvPr/>
        </p:nvSpPr>
        <p:spPr>
          <a:xfrm>
            <a:off x="10467167" y="5483829"/>
            <a:ext cx="378158" cy="3781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3" name="Oval 32">
            <a:extLst>
              <a:ext uri="{FF2B5EF4-FFF2-40B4-BE49-F238E27FC236}">
                <a16:creationId xmlns:a16="http://schemas.microsoft.com/office/drawing/2014/main" id="{A2C7A410-F087-F043-9730-B1F48EEB041A}"/>
              </a:ext>
            </a:extLst>
          </p:cNvPr>
          <p:cNvSpPr/>
          <p:nvPr/>
        </p:nvSpPr>
        <p:spPr>
          <a:xfrm>
            <a:off x="3341423" y="2513659"/>
            <a:ext cx="746972" cy="746972"/>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4" name="TextBox 33">
            <a:extLst>
              <a:ext uri="{FF2B5EF4-FFF2-40B4-BE49-F238E27FC236}">
                <a16:creationId xmlns:a16="http://schemas.microsoft.com/office/drawing/2014/main" id="{6781381A-D332-9749-B903-F650A74FEA68}"/>
              </a:ext>
            </a:extLst>
          </p:cNvPr>
          <p:cNvSpPr txBox="1"/>
          <p:nvPr/>
        </p:nvSpPr>
        <p:spPr>
          <a:xfrm>
            <a:off x="8021459" y="1415110"/>
            <a:ext cx="1793761" cy="400110"/>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2000" b="0"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Speaker Name</a:t>
            </a:r>
          </a:p>
        </p:txBody>
      </p:sp>
      <p:sp>
        <p:nvSpPr>
          <p:cNvPr id="30" name="TextBox 29">
            <a:extLst>
              <a:ext uri="{FF2B5EF4-FFF2-40B4-BE49-F238E27FC236}">
                <a16:creationId xmlns:a16="http://schemas.microsoft.com/office/drawing/2014/main" id="{7AAD4368-4DDE-8242-A6F3-0975587A0340}"/>
              </a:ext>
            </a:extLst>
          </p:cNvPr>
          <p:cNvSpPr txBox="1"/>
          <p:nvPr/>
        </p:nvSpPr>
        <p:spPr>
          <a:xfrm>
            <a:off x="464012" y="4309460"/>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35" name="TextBox 34">
            <a:extLst>
              <a:ext uri="{FF2B5EF4-FFF2-40B4-BE49-F238E27FC236}">
                <a16:creationId xmlns:a16="http://schemas.microsoft.com/office/drawing/2014/main" id="{0E1E19D8-CA0F-184E-9F81-CFE72549144E}"/>
              </a:ext>
            </a:extLst>
          </p:cNvPr>
          <p:cNvSpPr txBox="1"/>
          <p:nvPr/>
        </p:nvSpPr>
        <p:spPr>
          <a:xfrm>
            <a:off x="464013" y="3820606"/>
            <a:ext cx="958596"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a:t>
            </a:r>
          </a:p>
        </p:txBody>
      </p:sp>
      <p:sp>
        <p:nvSpPr>
          <p:cNvPr id="8" name="Footer Placeholder 2">
            <a:extLst>
              <a:ext uri="{FF2B5EF4-FFF2-40B4-BE49-F238E27FC236}">
                <a16:creationId xmlns:a16="http://schemas.microsoft.com/office/drawing/2014/main" id="{877AB00A-69C5-696B-2A7F-574A0417A1FD}"/>
              </a:ext>
            </a:extLst>
          </p:cNvPr>
          <p:cNvSpPr txBox="1">
            <a:spLocks/>
          </p:cNvSpPr>
          <p:nvPr/>
        </p:nvSpPr>
        <p:spPr>
          <a:xfrm>
            <a:off x="391986" y="116110"/>
            <a:ext cx="1057078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PRESENTATION TITLE (To customize: Insert &gt; Header Footer &gt; Edit Footer Text &gt; Apply to All)</a:t>
            </a:r>
          </a:p>
        </p:txBody>
      </p:sp>
    </p:spTree>
    <p:extLst>
      <p:ext uri="{BB962C8B-B14F-4D97-AF65-F5344CB8AC3E}">
        <p14:creationId xmlns:p14="http://schemas.microsoft.com/office/powerpoint/2010/main" val="546710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24</a:t>
            </a:fld>
            <a:endParaRPr lang="en-US" dirty="0"/>
          </a:p>
        </p:txBody>
      </p:sp>
      <p:sp>
        <p:nvSpPr>
          <p:cNvPr id="3" name="Picture Placeholder 2"/>
          <p:cNvSpPr>
            <a:spLocks noGrp="1"/>
          </p:cNvSpPr>
          <p:nvPr>
            <p:ph type="pic" sz="quarter" idx="16"/>
          </p:nvPr>
        </p:nvSpPr>
        <p:spPr>
          <a:xfrm>
            <a:off x="561852" y="980430"/>
            <a:ext cx="1486294" cy="1486294"/>
          </a:xfrm>
        </p:spPr>
        <p:txBody>
          <a:bodyPr/>
          <a:lstStyle/>
          <a:p>
            <a:endParaRPr lang="en-US"/>
          </a:p>
        </p:txBody>
      </p:sp>
      <p:sp>
        <p:nvSpPr>
          <p:cNvPr id="4" name="Picture Placeholder 3"/>
          <p:cNvSpPr>
            <a:spLocks noGrp="1"/>
          </p:cNvSpPr>
          <p:nvPr>
            <p:ph type="pic" sz="quarter" idx="17"/>
          </p:nvPr>
        </p:nvSpPr>
        <p:spPr>
          <a:xfrm>
            <a:off x="3270152" y="980430"/>
            <a:ext cx="1486294" cy="1486294"/>
          </a:xfrm>
        </p:spPr>
        <p:txBody>
          <a:bodyPr/>
          <a:lstStyle/>
          <a:p>
            <a:endParaRPr lang="en-US"/>
          </a:p>
        </p:txBody>
      </p:sp>
      <p:sp>
        <p:nvSpPr>
          <p:cNvPr id="5" name="Picture Placeholder 4"/>
          <p:cNvSpPr>
            <a:spLocks noGrp="1"/>
          </p:cNvSpPr>
          <p:nvPr>
            <p:ph type="pic" sz="quarter" idx="18"/>
          </p:nvPr>
        </p:nvSpPr>
        <p:spPr>
          <a:xfrm>
            <a:off x="5965760" y="980430"/>
            <a:ext cx="1486294" cy="1486294"/>
          </a:xfrm>
        </p:spPr>
        <p:txBody>
          <a:bodyPr/>
          <a:lstStyle/>
          <a:p>
            <a:endParaRPr lang="en-US"/>
          </a:p>
        </p:txBody>
      </p:sp>
      <p:sp>
        <p:nvSpPr>
          <p:cNvPr id="6" name="Picture Placeholder 5"/>
          <p:cNvSpPr>
            <a:spLocks noGrp="1"/>
          </p:cNvSpPr>
          <p:nvPr>
            <p:ph type="pic" sz="quarter" idx="19"/>
          </p:nvPr>
        </p:nvSpPr>
        <p:spPr>
          <a:xfrm>
            <a:off x="8673844" y="980430"/>
            <a:ext cx="1486294" cy="1486294"/>
          </a:xfrm>
        </p:spPr>
        <p:txBody>
          <a:bodyPr/>
          <a:lstStyle/>
          <a:p>
            <a:endParaRPr lang="en-US"/>
          </a:p>
        </p:txBody>
      </p:sp>
      <p:sp>
        <p:nvSpPr>
          <p:cNvPr id="10" name="Picture Placeholder 9"/>
          <p:cNvSpPr>
            <a:spLocks noGrp="1"/>
          </p:cNvSpPr>
          <p:nvPr>
            <p:ph type="pic" sz="quarter" idx="20"/>
          </p:nvPr>
        </p:nvSpPr>
        <p:spPr>
          <a:xfrm>
            <a:off x="561852" y="3480434"/>
            <a:ext cx="1486294" cy="1486294"/>
          </a:xfrm>
        </p:spPr>
        <p:txBody>
          <a:bodyPr/>
          <a:lstStyle/>
          <a:p>
            <a:endParaRPr lang="en-US"/>
          </a:p>
        </p:txBody>
      </p:sp>
      <p:sp>
        <p:nvSpPr>
          <p:cNvPr id="9" name="Picture Placeholder 8"/>
          <p:cNvSpPr>
            <a:spLocks noGrp="1"/>
          </p:cNvSpPr>
          <p:nvPr>
            <p:ph type="pic" sz="quarter" idx="21"/>
          </p:nvPr>
        </p:nvSpPr>
        <p:spPr>
          <a:xfrm>
            <a:off x="3265849" y="3480434"/>
            <a:ext cx="1486294" cy="1486294"/>
          </a:xfrm>
        </p:spPr>
        <p:txBody>
          <a:bodyPr/>
          <a:lstStyle/>
          <a:p>
            <a:endParaRPr lang="en-US"/>
          </a:p>
        </p:txBody>
      </p:sp>
      <p:sp>
        <p:nvSpPr>
          <p:cNvPr id="8" name="Picture Placeholder 7"/>
          <p:cNvSpPr>
            <a:spLocks noGrp="1"/>
          </p:cNvSpPr>
          <p:nvPr>
            <p:ph type="pic" sz="quarter" idx="22"/>
          </p:nvPr>
        </p:nvSpPr>
        <p:spPr>
          <a:xfrm>
            <a:off x="5969846" y="3480434"/>
            <a:ext cx="1486294" cy="1486294"/>
          </a:xfrm>
        </p:spPr>
        <p:txBody>
          <a:bodyPr/>
          <a:lstStyle/>
          <a:p>
            <a:endParaRPr lang="en-US"/>
          </a:p>
        </p:txBody>
      </p:sp>
      <p:sp>
        <p:nvSpPr>
          <p:cNvPr id="7" name="Picture Placeholder 6"/>
          <p:cNvSpPr>
            <a:spLocks noGrp="1"/>
          </p:cNvSpPr>
          <p:nvPr>
            <p:ph type="pic" sz="quarter" idx="23"/>
          </p:nvPr>
        </p:nvSpPr>
        <p:spPr>
          <a:xfrm>
            <a:off x="8673844" y="3480434"/>
            <a:ext cx="1486294" cy="1486294"/>
          </a:xfrm>
        </p:spPr>
        <p:txBody>
          <a:bodyPr/>
          <a:lstStyle/>
          <a:p>
            <a:endParaRPr lang="en-US"/>
          </a:p>
        </p:txBody>
      </p:sp>
      <p:sp>
        <p:nvSpPr>
          <p:cNvPr id="21" name="TextBox 20"/>
          <p:cNvSpPr txBox="1"/>
          <p:nvPr/>
        </p:nvSpPr>
        <p:spPr>
          <a:xfrm>
            <a:off x="261308" y="2898491"/>
            <a:ext cx="208738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23" name="TextBox 22"/>
          <p:cNvSpPr txBox="1"/>
          <p:nvPr/>
        </p:nvSpPr>
        <p:spPr>
          <a:xfrm>
            <a:off x="2924257" y="2898491"/>
            <a:ext cx="208738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25" name="TextBox 24"/>
          <p:cNvSpPr txBox="1"/>
          <p:nvPr/>
        </p:nvSpPr>
        <p:spPr>
          <a:xfrm>
            <a:off x="5673808" y="2898491"/>
            <a:ext cx="208738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27" name="TextBox 26"/>
          <p:cNvSpPr txBox="1"/>
          <p:nvPr/>
        </p:nvSpPr>
        <p:spPr>
          <a:xfrm>
            <a:off x="8373300" y="2898491"/>
            <a:ext cx="208738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29" name="TextBox 28"/>
          <p:cNvSpPr txBox="1"/>
          <p:nvPr/>
        </p:nvSpPr>
        <p:spPr>
          <a:xfrm>
            <a:off x="261308" y="5411747"/>
            <a:ext cx="208738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31" name="TextBox 30"/>
          <p:cNvSpPr txBox="1"/>
          <p:nvPr/>
        </p:nvSpPr>
        <p:spPr>
          <a:xfrm>
            <a:off x="2977267" y="5411747"/>
            <a:ext cx="208738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33" name="TextBox 32"/>
          <p:cNvSpPr txBox="1"/>
          <p:nvPr/>
        </p:nvSpPr>
        <p:spPr>
          <a:xfrm>
            <a:off x="5693232" y="5411747"/>
            <a:ext cx="208738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35" name="TextBox 34"/>
          <p:cNvSpPr txBox="1"/>
          <p:nvPr/>
        </p:nvSpPr>
        <p:spPr>
          <a:xfrm>
            <a:off x="8373300" y="5411747"/>
            <a:ext cx="208738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36" name="TextBox 35"/>
          <p:cNvSpPr txBox="1"/>
          <p:nvPr/>
        </p:nvSpPr>
        <p:spPr>
          <a:xfrm>
            <a:off x="73650" y="5156433"/>
            <a:ext cx="2462698"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37" name="TextBox 36"/>
          <p:cNvSpPr txBox="1"/>
          <p:nvPr/>
        </p:nvSpPr>
        <p:spPr>
          <a:xfrm>
            <a:off x="2789609" y="5156433"/>
            <a:ext cx="2462698"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38" name="TextBox 37"/>
          <p:cNvSpPr txBox="1"/>
          <p:nvPr/>
        </p:nvSpPr>
        <p:spPr>
          <a:xfrm>
            <a:off x="5477558" y="5156433"/>
            <a:ext cx="2462698"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39" name="TextBox 38"/>
          <p:cNvSpPr txBox="1"/>
          <p:nvPr/>
        </p:nvSpPr>
        <p:spPr>
          <a:xfrm>
            <a:off x="8185642" y="5156433"/>
            <a:ext cx="2462698"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40" name="TextBox 39"/>
          <p:cNvSpPr txBox="1"/>
          <p:nvPr/>
        </p:nvSpPr>
        <p:spPr>
          <a:xfrm>
            <a:off x="73650" y="2642599"/>
            <a:ext cx="2462698"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41" name="TextBox 40"/>
          <p:cNvSpPr txBox="1"/>
          <p:nvPr/>
        </p:nvSpPr>
        <p:spPr>
          <a:xfrm>
            <a:off x="2789609" y="2642599"/>
            <a:ext cx="2462698"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42" name="TextBox 41"/>
          <p:cNvSpPr txBox="1"/>
          <p:nvPr/>
        </p:nvSpPr>
        <p:spPr>
          <a:xfrm>
            <a:off x="5477558" y="2642599"/>
            <a:ext cx="2462698"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43" name="TextBox 42"/>
          <p:cNvSpPr txBox="1"/>
          <p:nvPr/>
        </p:nvSpPr>
        <p:spPr>
          <a:xfrm>
            <a:off x="8185642" y="2642599"/>
            <a:ext cx="2462698"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11" name="Footer Placeholder 10">
            <a:extLst>
              <a:ext uri="{FF2B5EF4-FFF2-40B4-BE49-F238E27FC236}">
                <a16:creationId xmlns:a16="http://schemas.microsoft.com/office/drawing/2014/main" id="{FF454EB3-197C-3841-8A3A-D959EC7672A2}"/>
              </a:ext>
            </a:extLst>
          </p:cNvPr>
          <p:cNvSpPr>
            <a:spLocks noGrp="1"/>
          </p:cNvSpPr>
          <p:nvPr>
            <p:ph type="ftr" sz="quarter" idx="24"/>
          </p:nvPr>
        </p:nvSpPr>
        <p:spPr/>
        <p:txBody>
          <a:bodyPr/>
          <a:lstStyle/>
          <a:p>
            <a:r>
              <a:rPr lang="en-US" dirty="0"/>
              <a:t>PRESENTATION TITLE (To customize: Insert &gt; Header Footer &gt; Edit Footer Text &gt; Apply to All)</a:t>
            </a:r>
          </a:p>
        </p:txBody>
      </p:sp>
    </p:spTree>
    <p:extLst>
      <p:ext uri="{BB962C8B-B14F-4D97-AF65-F5344CB8AC3E}">
        <p14:creationId xmlns:p14="http://schemas.microsoft.com/office/powerpoint/2010/main" val="2585535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25</a:t>
            </a:fld>
            <a:endParaRPr lang="en-US" dirty="0"/>
          </a:p>
        </p:txBody>
      </p:sp>
      <p:sp>
        <p:nvSpPr>
          <p:cNvPr id="4" name="Picture Placeholder 3"/>
          <p:cNvSpPr>
            <a:spLocks noGrp="1"/>
          </p:cNvSpPr>
          <p:nvPr>
            <p:ph type="pic" sz="quarter" idx="13"/>
          </p:nvPr>
        </p:nvSpPr>
        <p:spPr>
          <a:xfrm>
            <a:off x="1344796" y="2207939"/>
            <a:ext cx="2638602" cy="2638602"/>
          </a:xfrm>
        </p:spPr>
        <p:txBody>
          <a:bodyPr/>
          <a:lstStyle/>
          <a:p>
            <a:endParaRPr lang="en-US"/>
          </a:p>
        </p:txBody>
      </p:sp>
      <p:sp>
        <p:nvSpPr>
          <p:cNvPr id="5" name="Picture Placeholder 4"/>
          <p:cNvSpPr>
            <a:spLocks noGrp="1"/>
          </p:cNvSpPr>
          <p:nvPr>
            <p:ph type="pic" sz="quarter" idx="14"/>
          </p:nvPr>
        </p:nvSpPr>
        <p:spPr>
          <a:xfrm>
            <a:off x="4736930" y="2207939"/>
            <a:ext cx="2638602" cy="2638602"/>
          </a:xfrm>
        </p:spPr>
        <p:txBody>
          <a:bodyPr/>
          <a:lstStyle/>
          <a:p>
            <a:endParaRPr lang="en-US"/>
          </a:p>
        </p:txBody>
      </p:sp>
      <p:sp>
        <p:nvSpPr>
          <p:cNvPr id="6" name="Picture Placeholder 5"/>
          <p:cNvSpPr>
            <a:spLocks noGrp="1"/>
          </p:cNvSpPr>
          <p:nvPr>
            <p:ph type="pic" sz="quarter" idx="15"/>
          </p:nvPr>
        </p:nvSpPr>
        <p:spPr>
          <a:xfrm>
            <a:off x="8115341" y="2207939"/>
            <a:ext cx="2638602" cy="2638602"/>
          </a:xfrm>
        </p:spPr>
        <p:txBody>
          <a:bodyPr/>
          <a:lstStyle/>
          <a:p>
            <a:endParaRPr lang="en-US"/>
          </a:p>
        </p:txBody>
      </p:sp>
      <p:sp>
        <p:nvSpPr>
          <p:cNvPr id="11" name="TextBox 10"/>
          <p:cNvSpPr txBox="1"/>
          <p:nvPr/>
        </p:nvSpPr>
        <p:spPr>
          <a:xfrm>
            <a:off x="1766009" y="5429915"/>
            <a:ext cx="182979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13" name="TextBox 12"/>
          <p:cNvSpPr txBox="1"/>
          <p:nvPr/>
        </p:nvSpPr>
        <p:spPr>
          <a:xfrm>
            <a:off x="5130630" y="5429915"/>
            <a:ext cx="182979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15" name="TextBox 14"/>
          <p:cNvSpPr txBox="1"/>
          <p:nvPr/>
        </p:nvSpPr>
        <p:spPr>
          <a:xfrm>
            <a:off x="8505584" y="5429915"/>
            <a:ext cx="1829792" cy="326051"/>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Job Title</a:t>
            </a:r>
          </a:p>
        </p:txBody>
      </p:sp>
      <p:sp>
        <p:nvSpPr>
          <p:cNvPr id="20" name="Title 1">
            <a:extLst>
              <a:ext uri="{FF2B5EF4-FFF2-40B4-BE49-F238E27FC236}">
                <a16:creationId xmlns:a16="http://schemas.microsoft.com/office/drawing/2014/main" id="{4DAF99CA-48C9-2942-96FD-52DD3C8813F8}"/>
              </a:ext>
            </a:extLst>
          </p:cNvPr>
          <p:cNvSpPr txBox="1">
            <a:spLocks/>
          </p:cNvSpPr>
          <p:nvPr/>
        </p:nvSpPr>
        <p:spPr>
          <a:xfrm>
            <a:off x="535128" y="1116741"/>
            <a:ext cx="9833429" cy="1028700"/>
          </a:xfrm>
          <a:prstGeom prst="rect">
            <a:avLst/>
          </a:prstGeom>
        </p:spPr>
        <p:txBody>
          <a:bodyPr wrap="square" l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i="0" dirty="0"/>
              <a:t>Our Speakers</a:t>
            </a:r>
          </a:p>
        </p:txBody>
      </p:sp>
      <p:sp>
        <p:nvSpPr>
          <p:cNvPr id="19" name="TextBox 18"/>
          <p:cNvSpPr txBox="1"/>
          <p:nvPr/>
        </p:nvSpPr>
        <p:spPr>
          <a:xfrm>
            <a:off x="1180054" y="5121451"/>
            <a:ext cx="2968085" cy="369332"/>
          </a:xfrm>
          <a:prstGeom prst="rect">
            <a:avLst/>
          </a:prstGeom>
          <a:noFill/>
        </p:spPr>
        <p:txBody>
          <a:bodyPr wrap="square" rtlCol="0">
            <a:spAutoFit/>
          </a:bodyPr>
          <a:lstStyle/>
          <a:p>
            <a:pPr algn="ctr"/>
            <a:r>
              <a:rPr lang="en-US" dirty="0">
                <a:solidFill>
                  <a:schemeClr val="accent1"/>
                </a:solidFill>
                <a:latin typeface="Prometo Medium" panose="020B0704030203060203" pitchFamily="34" charset="0"/>
              </a:rPr>
              <a:t>Speaker Name</a:t>
            </a:r>
          </a:p>
        </p:txBody>
      </p:sp>
      <p:sp>
        <p:nvSpPr>
          <p:cNvPr id="21" name="TextBox 20"/>
          <p:cNvSpPr txBox="1"/>
          <p:nvPr/>
        </p:nvSpPr>
        <p:spPr>
          <a:xfrm>
            <a:off x="4577665" y="5121451"/>
            <a:ext cx="2968085" cy="369332"/>
          </a:xfrm>
          <a:prstGeom prst="rect">
            <a:avLst/>
          </a:prstGeom>
          <a:noFill/>
        </p:spPr>
        <p:txBody>
          <a:bodyPr wrap="square" rtlCol="0">
            <a:spAutoFit/>
          </a:bodyPr>
          <a:lstStyle/>
          <a:p>
            <a:pPr algn="ctr"/>
            <a:r>
              <a:rPr lang="en-US" dirty="0">
                <a:solidFill>
                  <a:schemeClr val="accent1"/>
                </a:solidFill>
                <a:latin typeface="Prometo Medium" panose="020B0704030203060203" pitchFamily="34" charset="0"/>
              </a:rPr>
              <a:t>Speaker Name</a:t>
            </a:r>
          </a:p>
        </p:txBody>
      </p:sp>
      <p:sp>
        <p:nvSpPr>
          <p:cNvPr id="22" name="TextBox 21"/>
          <p:cNvSpPr txBox="1"/>
          <p:nvPr/>
        </p:nvSpPr>
        <p:spPr>
          <a:xfrm>
            <a:off x="7950599" y="5121451"/>
            <a:ext cx="2968085" cy="369332"/>
          </a:xfrm>
          <a:prstGeom prst="rect">
            <a:avLst/>
          </a:prstGeom>
          <a:noFill/>
        </p:spPr>
        <p:txBody>
          <a:bodyPr wrap="square" rtlCol="0">
            <a:spAutoFit/>
          </a:bodyPr>
          <a:lstStyle/>
          <a:p>
            <a:pPr algn="ctr"/>
            <a:r>
              <a:rPr lang="en-US" dirty="0">
                <a:solidFill>
                  <a:schemeClr val="accent1"/>
                </a:solidFill>
                <a:latin typeface="Prometo Medium" panose="020B0704030203060203" pitchFamily="34" charset="0"/>
              </a:rPr>
              <a:t>Speaker Name</a:t>
            </a:r>
          </a:p>
        </p:txBody>
      </p:sp>
      <p:sp>
        <p:nvSpPr>
          <p:cNvPr id="3" name="Footer Placeholder 2">
            <a:extLst>
              <a:ext uri="{FF2B5EF4-FFF2-40B4-BE49-F238E27FC236}">
                <a16:creationId xmlns:a16="http://schemas.microsoft.com/office/drawing/2014/main" id="{72B5F86F-8170-D640-AEBB-7E8ACEF792E1}"/>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460708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p:txBody>
          <a:bodyPr/>
          <a:lstStyle/>
          <a:p>
            <a:endParaRPr lang="en-US"/>
          </a:p>
        </p:txBody>
      </p:sp>
      <p:sp>
        <p:nvSpPr>
          <p:cNvPr id="4" name="Oval 3"/>
          <p:cNvSpPr/>
          <p:nvPr/>
        </p:nvSpPr>
        <p:spPr>
          <a:xfrm>
            <a:off x="-2180095" y="-3084323"/>
            <a:ext cx="8276095" cy="82760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pPr/>
              <a:t>26</a:t>
            </a:fld>
            <a:endParaRPr lang="en-US" dirty="0"/>
          </a:p>
        </p:txBody>
      </p:sp>
      <p:sp>
        <p:nvSpPr>
          <p:cNvPr id="9" name="Title 3"/>
          <p:cNvSpPr txBox="1">
            <a:spLocks/>
          </p:cNvSpPr>
          <p:nvPr/>
        </p:nvSpPr>
        <p:spPr>
          <a:xfrm>
            <a:off x="535128" y="929741"/>
            <a:ext cx="4313899" cy="1783443"/>
          </a:xfrm>
          <a:prstGeom prst="rect">
            <a:avLst/>
          </a:prstGeom>
          <a:effectLst/>
        </p:spPr>
        <p:txBody>
          <a:bodyPr vert="horz" lIns="0" tIns="192024" rIns="0" bIns="0" rtlCol="0" anchor="t" anchorCtr="0">
            <a:noAutofit/>
          </a:bodyPr>
          <a:lstStyle>
            <a:lvl1pPr algn="l" defTabSz="914318" rtl="0" eaLnBrk="1" latinLnBrk="0" hangingPunct="1">
              <a:lnSpc>
                <a:spcPct val="75000"/>
              </a:lnSpc>
              <a:spcBef>
                <a:spcPct val="0"/>
              </a:spcBef>
              <a:buNone/>
              <a:defRPr sz="5400" kern="1200" spc="-151" baseline="0">
                <a:solidFill>
                  <a:schemeClr val="tx1"/>
                </a:solidFill>
                <a:latin typeface="+mj-lt"/>
                <a:ea typeface="+mj-ea"/>
                <a:cs typeface="+mj-cs"/>
              </a:defRPr>
            </a:lvl1pPr>
          </a:lstStyle>
          <a:p>
            <a:pPr>
              <a:lnSpc>
                <a:spcPct val="100000"/>
              </a:lnSpc>
            </a:pPr>
            <a:r>
              <a:rPr lang="en-US" sz="3600" spc="0" dirty="0">
                <a:solidFill>
                  <a:srgbClr val="FFFFFF"/>
                </a:solidFill>
                <a:latin typeface="Prometo Medium" panose="020B0604030203060203" pitchFamily="34" charset="77"/>
              </a:rPr>
              <a:t>Case Study </a:t>
            </a:r>
          </a:p>
          <a:p>
            <a:pPr>
              <a:lnSpc>
                <a:spcPct val="100000"/>
              </a:lnSpc>
            </a:pPr>
            <a:r>
              <a:rPr lang="en-US" sz="3600" spc="0" dirty="0">
                <a:solidFill>
                  <a:srgbClr val="FFFFFF"/>
                </a:solidFill>
                <a:latin typeface="Prometo Medium" panose="020B0604030203060203" pitchFamily="34" charset="77"/>
              </a:rPr>
              <a:t>Cover</a:t>
            </a:r>
          </a:p>
        </p:txBody>
      </p:sp>
      <p:sp>
        <p:nvSpPr>
          <p:cNvPr id="11" name="TextBox 10"/>
          <p:cNvSpPr txBox="1"/>
          <p:nvPr/>
        </p:nvSpPr>
        <p:spPr>
          <a:xfrm>
            <a:off x="535128" y="3049520"/>
            <a:ext cx="3651289" cy="738664"/>
          </a:xfrm>
          <a:prstGeom prst="rect">
            <a:avLst/>
          </a:prstGeom>
          <a:noFill/>
        </p:spPr>
        <p:txBody>
          <a:bodyPr wrap="square" lIns="0" rIns="0" rtlCol="0">
            <a:spAutoFit/>
          </a:bodyPr>
          <a:lstStyle/>
          <a:p>
            <a:r>
              <a:rPr lang="en-US" sz="1400" dirty="0">
                <a:solidFill>
                  <a:schemeClr val="bg1"/>
                </a:solidFill>
                <a:latin typeface="Century Gothic" panose="020B0502020202020204" pitchFamily="34" charset="0"/>
              </a:rPr>
              <a:t>Lorem ipsum dolor sit amet, consectetur adipiscing elit. Sed et tellus dapibus, venenatis purus eget, dignissim metus.</a:t>
            </a:r>
          </a:p>
        </p:txBody>
      </p:sp>
      <p:sp>
        <p:nvSpPr>
          <p:cNvPr id="12" name="TextBox 11"/>
          <p:cNvSpPr txBox="1"/>
          <p:nvPr/>
        </p:nvSpPr>
        <p:spPr>
          <a:xfrm>
            <a:off x="535128" y="2560666"/>
            <a:ext cx="1527662"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
        <p:nvSpPr>
          <p:cNvPr id="5" name="Footer Placeholder 4">
            <a:extLst>
              <a:ext uri="{FF2B5EF4-FFF2-40B4-BE49-F238E27FC236}">
                <a16:creationId xmlns:a16="http://schemas.microsoft.com/office/drawing/2014/main" id="{C82BCAEA-FF4A-BA48-B9AE-9F7E21F16639}"/>
              </a:ext>
            </a:extLst>
          </p:cNvPr>
          <p:cNvSpPr>
            <a:spLocks noGrp="1"/>
          </p:cNvSpPr>
          <p:nvPr>
            <p:ph type="ftr" sz="quarter" idx="15"/>
          </p:nvPr>
        </p:nvSpPr>
        <p:spPr/>
        <p:txBody>
          <a:bodyPr/>
          <a:lstStyle/>
          <a:p>
            <a:r>
              <a:rPr lang="en-US" dirty="0">
                <a:solidFill>
                  <a:schemeClr val="bg1"/>
                </a:solidFill>
              </a:rPr>
              <a:t>PRESENTATION TITLE (To customize: Insert &gt; Header Footer &gt; Edit Footer Text &gt; Apply to All)</a:t>
            </a:r>
          </a:p>
        </p:txBody>
      </p:sp>
      <p:pic>
        <p:nvPicPr>
          <p:cNvPr id="6" name="Picture 5" descr="A white text on a black background&#10;&#10;Description automatically generated">
            <a:extLst>
              <a:ext uri="{FF2B5EF4-FFF2-40B4-BE49-F238E27FC236}">
                <a16:creationId xmlns:a16="http://schemas.microsoft.com/office/drawing/2014/main" id="{0BBAAD00-88E2-1D32-3189-043CEC98F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79" y="6147447"/>
            <a:ext cx="1462804" cy="469895"/>
          </a:xfrm>
          <a:prstGeom prst="rect">
            <a:avLst/>
          </a:prstGeom>
        </p:spPr>
      </p:pic>
    </p:spTree>
    <p:extLst>
      <p:ext uri="{BB962C8B-B14F-4D97-AF65-F5344CB8AC3E}">
        <p14:creationId xmlns:p14="http://schemas.microsoft.com/office/powerpoint/2010/main" val="859732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128" y="2247316"/>
            <a:ext cx="4187371" cy="1783443"/>
          </a:xfrm>
        </p:spPr>
        <p:txBody>
          <a:bodyPr wrap="square"/>
          <a:lstStyle/>
          <a:p>
            <a:r>
              <a:rPr lang="en-US" dirty="0"/>
              <a:t>Solution</a:t>
            </a:r>
            <a:br>
              <a:rPr lang="en-US" dirty="0"/>
            </a:br>
            <a:r>
              <a:rPr lang="en-US" dirty="0"/>
              <a:t>Slides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27</a:t>
            </a:fld>
            <a:endParaRPr lang="en-US" dirty="0"/>
          </a:p>
        </p:txBody>
      </p:sp>
      <p:sp>
        <p:nvSpPr>
          <p:cNvPr id="5" name="Picture Placeholder 4"/>
          <p:cNvSpPr>
            <a:spLocks noGrp="1"/>
          </p:cNvSpPr>
          <p:nvPr>
            <p:ph type="pic" sz="quarter" idx="14"/>
          </p:nvPr>
        </p:nvSpPr>
        <p:spPr>
          <a:xfrm>
            <a:off x="3861107" y="730852"/>
            <a:ext cx="1722783" cy="1722781"/>
          </a:xfrm>
        </p:spPr>
        <p:txBody>
          <a:bodyPr/>
          <a:lstStyle/>
          <a:p>
            <a:endParaRPr lang="en-US"/>
          </a:p>
        </p:txBody>
      </p:sp>
      <p:sp>
        <p:nvSpPr>
          <p:cNvPr id="6" name="Picture Placeholder 5"/>
          <p:cNvSpPr>
            <a:spLocks noGrp="1"/>
          </p:cNvSpPr>
          <p:nvPr>
            <p:ph type="pic" sz="quarter" idx="15"/>
          </p:nvPr>
        </p:nvSpPr>
        <p:spPr>
          <a:xfrm>
            <a:off x="3861107" y="2671634"/>
            <a:ext cx="1722783" cy="1722781"/>
          </a:xfrm>
        </p:spPr>
        <p:txBody>
          <a:bodyPr/>
          <a:lstStyle/>
          <a:p>
            <a:endParaRPr lang="en-US"/>
          </a:p>
        </p:txBody>
      </p:sp>
      <p:sp>
        <p:nvSpPr>
          <p:cNvPr id="7" name="Picture Placeholder 6"/>
          <p:cNvSpPr>
            <a:spLocks noGrp="1"/>
          </p:cNvSpPr>
          <p:nvPr>
            <p:ph type="pic" sz="quarter" idx="16"/>
          </p:nvPr>
        </p:nvSpPr>
        <p:spPr>
          <a:xfrm>
            <a:off x="3861107" y="4612417"/>
            <a:ext cx="1722783" cy="1722781"/>
          </a:xfrm>
        </p:spPr>
        <p:txBody>
          <a:bodyPr/>
          <a:lstStyle/>
          <a:p>
            <a:endParaRPr lang="en-US"/>
          </a:p>
        </p:txBody>
      </p:sp>
      <p:sp>
        <p:nvSpPr>
          <p:cNvPr id="13" name="TextBox 12"/>
          <p:cNvSpPr txBox="1"/>
          <p:nvPr/>
        </p:nvSpPr>
        <p:spPr>
          <a:xfrm>
            <a:off x="6028990" y="1395774"/>
            <a:ext cx="3025788"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 </a:t>
            </a:r>
          </a:p>
        </p:txBody>
      </p:sp>
      <p:sp>
        <p:nvSpPr>
          <p:cNvPr id="15" name="TextBox 14"/>
          <p:cNvSpPr txBox="1"/>
          <p:nvPr/>
        </p:nvSpPr>
        <p:spPr>
          <a:xfrm>
            <a:off x="6028990" y="3242671"/>
            <a:ext cx="3025788"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 </a:t>
            </a:r>
          </a:p>
        </p:txBody>
      </p:sp>
      <p:sp>
        <p:nvSpPr>
          <p:cNvPr id="17" name="TextBox 16"/>
          <p:cNvSpPr txBox="1"/>
          <p:nvPr/>
        </p:nvSpPr>
        <p:spPr>
          <a:xfrm>
            <a:off x="6028990" y="5235343"/>
            <a:ext cx="3025788"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 </a:t>
            </a:r>
          </a:p>
        </p:txBody>
      </p:sp>
      <p:sp>
        <p:nvSpPr>
          <p:cNvPr id="18" name="TextBox 17">
            <a:extLst>
              <a:ext uri="{FF2B5EF4-FFF2-40B4-BE49-F238E27FC236}">
                <a16:creationId xmlns:a16="http://schemas.microsoft.com/office/drawing/2014/main" id="{726DC0B1-2D7A-0D47-B00D-359921F4F39B}"/>
              </a:ext>
            </a:extLst>
          </p:cNvPr>
          <p:cNvSpPr txBox="1"/>
          <p:nvPr/>
        </p:nvSpPr>
        <p:spPr>
          <a:xfrm>
            <a:off x="526499" y="4116805"/>
            <a:ext cx="3180273"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9" name="TextBox 18">
            <a:extLst>
              <a:ext uri="{FF2B5EF4-FFF2-40B4-BE49-F238E27FC236}">
                <a16:creationId xmlns:a16="http://schemas.microsoft.com/office/drawing/2014/main" id="{773FCA2D-0CE9-CE4E-8F13-15A7F5CCA9B4}"/>
              </a:ext>
            </a:extLst>
          </p:cNvPr>
          <p:cNvSpPr txBox="1"/>
          <p:nvPr/>
        </p:nvSpPr>
        <p:spPr>
          <a:xfrm>
            <a:off x="526500" y="3627951"/>
            <a:ext cx="1431482"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SUBHEAD HERE</a:t>
            </a:r>
          </a:p>
        </p:txBody>
      </p:sp>
      <p:sp>
        <p:nvSpPr>
          <p:cNvPr id="20" name="TextBox 19"/>
          <p:cNvSpPr txBox="1"/>
          <p:nvPr/>
        </p:nvSpPr>
        <p:spPr>
          <a:xfrm>
            <a:off x="5930202" y="1078468"/>
            <a:ext cx="2087382" cy="369332"/>
          </a:xfrm>
          <a:prstGeom prst="rect">
            <a:avLst/>
          </a:prstGeom>
          <a:noFill/>
        </p:spPr>
        <p:txBody>
          <a:bodyPr wrap="square" rtlCol="0">
            <a:spAutoFit/>
          </a:bodyPr>
          <a:lstStyle/>
          <a:p>
            <a:r>
              <a:rPr lang="en-US" dirty="0">
                <a:solidFill>
                  <a:schemeClr val="accent1"/>
                </a:solidFill>
                <a:latin typeface="Prometo Medium" panose="020B0704030203060203" pitchFamily="34" charset="0"/>
              </a:rPr>
              <a:t>Write title here</a:t>
            </a:r>
          </a:p>
        </p:txBody>
      </p:sp>
      <p:sp>
        <p:nvSpPr>
          <p:cNvPr id="21" name="TextBox 20"/>
          <p:cNvSpPr txBox="1"/>
          <p:nvPr/>
        </p:nvSpPr>
        <p:spPr>
          <a:xfrm>
            <a:off x="5930202" y="2925365"/>
            <a:ext cx="2087382" cy="369332"/>
          </a:xfrm>
          <a:prstGeom prst="rect">
            <a:avLst/>
          </a:prstGeom>
          <a:noFill/>
        </p:spPr>
        <p:txBody>
          <a:bodyPr wrap="square" rtlCol="0">
            <a:spAutoFit/>
          </a:bodyPr>
          <a:lstStyle/>
          <a:p>
            <a:r>
              <a:rPr lang="en-US" dirty="0">
                <a:solidFill>
                  <a:schemeClr val="accent1"/>
                </a:solidFill>
                <a:latin typeface="Prometo Medium" panose="020B0704030203060203" pitchFamily="34" charset="0"/>
              </a:rPr>
              <a:t>Write title here</a:t>
            </a:r>
          </a:p>
        </p:txBody>
      </p:sp>
      <p:sp>
        <p:nvSpPr>
          <p:cNvPr id="22" name="TextBox 21"/>
          <p:cNvSpPr txBox="1"/>
          <p:nvPr/>
        </p:nvSpPr>
        <p:spPr>
          <a:xfrm>
            <a:off x="5930202" y="4918624"/>
            <a:ext cx="2087382" cy="369332"/>
          </a:xfrm>
          <a:prstGeom prst="rect">
            <a:avLst/>
          </a:prstGeom>
          <a:noFill/>
        </p:spPr>
        <p:txBody>
          <a:bodyPr wrap="square" rtlCol="0">
            <a:spAutoFit/>
          </a:bodyPr>
          <a:lstStyle/>
          <a:p>
            <a:r>
              <a:rPr lang="en-US" dirty="0">
                <a:solidFill>
                  <a:schemeClr val="accent1"/>
                </a:solidFill>
                <a:latin typeface="Prometo Medium" panose="020B0704030203060203" pitchFamily="34" charset="0"/>
              </a:rPr>
              <a:t>Write title here</a:t>
            </a:r>
          </a:p>
        </p:txBody>
      </p:sp>
      <p:sp>
        <p:nvSpPr>
          <p:cNvPr id="4" name="Footer Placeholder 3">
            <a:extLst>
              <a:ext uri="{FF2B5EF4-FFF2-40B4-BE49-F238E27FC236}">
                <a16:creationId xmlns:a16="http://schemas.microsoft.com/office/drawing/2014/main" id="{2FAAADFD-3524-EF4D-977C-A61BAD9F0463}"/>
              </a:ext>
            </a:extLst>
          </p:cNvPr>
          <p:cNvSpPr>
            <a:spLocks noGrp="1"/>
          </p:cNvSpPr>
          <p:nvPr>
            <p:ph type="ftr" sz="quarter" idx="17"/>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30137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B9D16D0-9862-4F45-AEAE-1AD5FB4E3897}"/>
              </a:ext>
            </a:extLst>
          </p:cNvPr>
          <p:cNvSpPr>
            <a:spLocks noGrp="1"/>
          </p:cNvSpPr>
          <p:nvPr>
            <p:ph type="pic" sz="quarter" idx="15"/>
          </p:nvPr>
        </p:nvSpPr>
        <p:spPr/>
        <p:txBody>
          <a:bodyPr/>
          <a:lstStyle/>
          <a:p>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pPr/>
              <a:t>28</a:t>
            </a:fld>
            <a:endParaRPr lang="en-US" dirty="0"/>
          </a:p>
        </p:txBody>
      </p:sp>
      <p:sp>
        <p:nvSpPr>
          <p:cNvPr id="26" name="Picture Placeholder 25">
            <a:extLst>
              <a:ext uri="{FF2B5EF4-FFF2-40B4-BE49-F238E27FC236}">
                <a16:creationId xmlns:a16="http://schemas.microsoft.com/office/drawing/2014/main" id="{691C9598-42AC-A84A-8A73-69C838F486CB}"/>
              </a:ext>
            </a:extLst>
          </p:cNvPr>
          <p:cNvSpPr>
            <a:spLocks noGrp="1"/>
          </p:cNvSpPr>
          <p:nvPr>
            <p:ph type="pic" sz="quarter" idx="14"/>
          </p:nvPr>
        </p:nvSpPr>
        <p:spPr/>
        <p:txBody>
          <a:bodyPr/>
          <a:lstStyle/>
          <a:p>
            <a:endParaRPr lang="en-US"/>
          </a:p>
        </p:txBody>
      </p:sp>
      <p:sp>
        <p:nvSpPr>
          <p:cNvPr id="8" name="Oval 7"/>
          <p:cNvSpPr/>
          <p:nvPr/>
        </p:nvSpPr>
        <p:spPr>
          <a:xfrm>
            <a:off x="4993239" y="2363056"/>
            <a:ext cx="2137025" cy="2137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Prometo Medium" panose="020B0704030203060203" pitchFamily="34" charset="0"/>
              </a:rPr>
              <a:t>VS.</a:t>
            </a:r>
          </a:p>
        </p:txBody>
      </p:sp>
      <p:sp>
        <p:nvSpPr>
          <p:cNvPr id="3" name="Footer Placeholder 2">
            <a:extLst>
              <a:ext uri="{FF2B5EF4-FFF2-40B4-BE49-F238E27FC236}">
                <a16:creationId xmlns:a16="http://schemas.microsoft.com/office/drawing/2014/main" id="{1C71DD98-82DD-D24B-AF7E-F824DC48BC80}"/>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pic>
        <p:nvPicPr>
          <p:cNvPr id="5" name="Picture 4" descr="A white text on a black background&#10;&#10;Description automatically generated">
            <a:extLst>
              <a:ext uri="{FF2B5EF4-FFF2-40B4-BE49-F238E27FC236}">
                <a16:creationId xmlns:a16="http://schemas.microsoft.com/office/drawing/2014/main" id="{102B34E7-0A37-5251-26FC-6391169ED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79" y="6147447"/>
            <a:ext cx="1462804" cy="469895"/>
          </a:xfrm>
          <a:prstGeom prst="rect">
            <a:avLst/>
          </a:prstGeom>
        </p:spPr>
      </p:pic>
    </p:spTree>
    <p:extLst>
      <p:ext uri="{BB962C8B-B14F-4D97-AF65-F5344CB8AC3E}">
        <p14:creationId xmlns:p14="http://schemas.microsoft.com/office/powerpoint/2010/main" val="1710656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B9D16D0-9862-4F45-AEAE-1AD5FB4E3897}"/>
              </a:ext>
            </a:extLst>
          </p:cNvPr>
          <p:cNvSpPr>
            <a:spLocks noGrp="1"/>
          </p:cNvSpPr>
          <p:nvPr>
            <p:ph type="pic" sz="quarter" idx="15"/>
          </p:nvPr>
        </p:nvSpPr>
        <p:spPr>
          <a:xfrm>
            <a:off x="5263977" y="0"/>
            <a:ext cx="6928023" cy="6858000"/>
          </a:xfrm>
        </p:spPr>
        <p:txBody>
          <a:bodyPr/>
          <a:lstStyle/>
          <a:p>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pPr/>
              <a:t>29</a:t>
            </a:fld>
            <a:endParaRPr lang="en-US" dirty="0"/>
          </a:p>
        </p:txBody>
      </p:sp>
      <p:sp>
        <p:nvSpPr>
          <p:cNvPr id="12" name="Oval 11">
            <a:extLst>
              <a:ext uri="{FF2B5EF4-FFF2-40B4-BE49-F238E27FC236}">
                <a16:creationId xmlns:a16="http://schemas.microsoft.com/office/drawing/2014/main" id="{836C0445-3ECF-B240-9CF5-799392510ED8}"/>
              </a:ext>
            </a:extLst>
          </p:cNvPr>
          <p:cNvSpPr/>
          <p:nvPr/>
        </p:nvSpPr>
        <p:spPr>
          <a:xfrm>
            <a:off x="4879713" y="6342292"/>
            <a:ext cx="583120" cy="583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Oval 12">
            <a:extLst>
              <a:ext uri="{FF2B5EF4-FFF2-40B4-BE49-F238E27FC236}">
                <a16:creationId xmlns:a16="http://schemas.microsoft.com/office/drawing/2014/main" id="{F77B4289-DF8B-A440-97F0-D71F914E854D}"/>
              </a:ext>
            </a:extLst>
          </p:cNvPr>
          <p:cNvSpPr/>
          <p:nvPr/>
        </p:nvSpPr>
        <p:spPr>
          <a:xfrm>
            <a:off x="4556251" y="6524438"/>
            <a:ext cx="218828" cy="21882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Oval 16">
            <a:extLst>
              <a:ext uri="{FF2B5EF4-FFF2-40B4-BE49-F238E27FC236}">
                <a16:creationId xmlns:a16="http://schemas.microsoft.com/office/drawing/2014/main" id="{0412F7D4-AD62-1B4D-AE32-2EBD3F7E484F}"/>
              </a:ext>
            </a:extLst>
          </p:cNvPr>
          <p:cNvSpPr/>
          <p:nvPr/>
        </p:nvSpPr>
        <p:spPr>
          <a:xfrm>
            <a:off x="4827863" y="6744513"/>
            <a:ext cx="180899" cy="180899"/>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Oval 17">
            <a:extLst>
              <a:ext uri="{FF2B5EF4-FFF2-40B4-BE49-F238E27FC236}">
                <a16:creationId xmlns:a16="http://schemas.microsoft.com/office/drawing/2014/main" id="{421690F8-702D-2449-83D7-EDADD9DA7B1C}"/>
              </a:ext>
            </a:extLst>
          </p:cNvPr>
          <p:cNvSpPr/>
          <p:nvPr/>
        </p:nvSpPr>
        <p:spPr>
          <a:xfrm>
            <a:off x="4772002" y="6266665"/>
            <a:ext cx="93337" cy="933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Oval 18">
            <a:extLst>
              <a:ext uri="{FF2B5EF4-FFF2-40B4-BE49-F238E27FC236}">
                <a16:creationId xmlns:a16="http://schemas.microsoft.com/office/drawing/2014/main" id="{FD69CC98-A80D-E347-BCFD-1A43DEEB2667}"/>
              </a:ext>
            </a:extLst>
          </p:cNvPr>
          <p:cNvSpPr/>
          <p:nvPr/>
        </p:nvSpPr>
        <p:spPr>
          <a:xfrm>
            <a:off x="5509231" y="6017300"/>
            <a:ext cx="468700" cy="4687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Oval 19">
            <a:extLst>
              <a:ext uri="{FF2B5EF4-FFF2-40B4-BE49-F238E27FC236}">
                <a16:creationId xmlns:a16="http://schemas.microsoft.com/office/drawing/2014/main" id="{F8DE122B-6D55-384B-8E2C-3AE852DA413D}"/>
              </a:ext>
            </a:extLst>
          </p:cNvPr>
          <p:cNvSpPr/>
          <p:nvPr/>
        </p:nvSpPr>
        <p:spPr>
          <a:xfrm>
            <a:off x="5871188" y="5991764"/>
            <a:ext cx="222381" cy="222381"/>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 name="Title 1">
            <a:extLst>
              <a:ext uri="{FF2B5EF4-FFF2-40B4-BE49-F238E27FC236}">
                <a16:creationId xmlns:a16="http://schemas.microsoft.com/office/drawing/2014/main" id="{3BE39F5B-28B9-929E-DE6C-DDD9FA193F5B}"/>
              </a:ext>
            </a:extLst>
          </p:cNvPr>
          <p:cNvSpPr txBox="1">
            <a:spLocks/>
          </p:cNvSpPr>
          <p:nvPr/>
        </p:nvSpPr>
        <p:spPr>
          <a:xfrm>
            <a:off x="478294" y="2247316"/>
            <a:ext cx="4187371" cy="1783443"/>
          </a:xfrm>
          <a:prstGeom prst="rect">
            <a:avLst/>
          </a:prstGeom>
        </p:spPr>
        <p:txBody>
          <a:bodyPr wrap="square"/>
          <a:lstStyle>
            <a:lvl1pPr algn="l" defTabSz="914318" rtl="0" eaLnBrk="1" latinLnBrk="0" hangingPunct="1">
              <a:lnSpc>
                <a:spcPct val="90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i="0" dirty="0"/>
              <a:t>Solution</a:t>
            </a:r>
            <a:br>
              <a:rPr lang="en-US" i="0" dirty="0"/>
            </a:br>
            <a:r>
              <a:rPr lang="en-US" i="0" dirty="0"/>
              <a:t>Slides</a:t>
            </a:r>
          </a:p>
        </p:txBody>
      </p:sp>
      <p:sp>
        <p:nvSpPr>
          <p:cNvPr id="5" name="TextBox 4">
            <a:extLst>
              <a:ext uri="{FF2B5EF4-FFF2-40B4-BE49-F238E27FC236}">
                <a16:creationId xmlns:a16="http://schemas.microsoft.com/office/drawing/2014/main" id="{993B7513-688D-23BE-C6F1-399838685F98}"/>
              </a:ext>
            </a:extLst>
          </p:cNvPr>
          <p:cNvSpPr txBox="1"/>
          <p:nvPr/>
        </p:nvSpPr>
        <p:spPr>
          <a:xfrm>
            <a:off x="526499" y="4116805"/>
            <a:ext cx="3180273"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7" name="TextBox 6">
            <a:extLst>
              <a:ext uri="{FF2B5EF4-FFF2-40B4-BE49-F238E27FC236}">
                <a16:creationId xmlns:a16="http://schemas.microsoft.com/office/drawing/2014/main" id="{771DA474-DC28-00A9-6567-762C5D8BF595}"/>
              </a:ext>
            </a:extLst>
          </p:cNvPr>
          <p:cNvSpPr txBox="1"/>
          <p:nvPr/>
        </p:nvSpPr>
        <p:spPr>
          <a:xfrm>
            <a:off x="526500" y="3627951"/>
            <a:ext cx="1431482"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SUBHEAD HERE</a:t>
            </a:r>
          </a:p>
        </p:txBody>
      </p:sp>
      <p:sp>
        <p:nvSpPr>
          <p:cNvPr id="6" name="Rectangle 5">
            <a:extLst>
              <a:ext uri="{FF2B5EF4-FFF2-40B4-BE49-F238E27FC236}">
                <a16:creationId xmlns:a16="http://schemas.microsoft.com/office/drawing/2014/main" id="{D2E385BC-508E-E812-F1DF-FD66367EAAC7}"/>
              </a:ext>
            </a:extLst>
          </p:cNvPr>
          <p:cNvSpPr/>
          <p:nvPr/>
        </p:nvSpPr>
        <p:spPr>
          <a:xfrm>
            <a:off x="0" y="0"/>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D856C4F9-0D51-102D-B550-6CB567CA10FA}"/>
              </a:ext>
            </a:extLst>
          </p:cNvPr>
          <p:cNvSpPr txBox="1">
            <a:spLocks/>
          </p:cNvSpPr>
          <p:nvPr/>
        </p:nvSpPr>
        <p:spPr>
          <a:xfrm>
            <a:off x="507420" y="91227"/>
            <a:ext cx="1057078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PRESENTATION TITLE (To customize: Insert &gt; Header Footer &gt; Edit Footer Text &gt; Apply to All)</a:t>
            </a:r>
          </a:p>
        </p:txBody>
      </p:sp>
      <p:sp>
        <p:nvSpPr>
          <p:cNvPr id="11" name="Oval 10">
            <a:extLst>
              <a:ext uri="{FF2B5EF4-FFF2-40B4-BE49-F238E27FC236}">
                <a16:creationId xmlns:a16="http://schemas.microsoft.com/office/drawing/2014/main" id="{7FF25D1C-53E7-584A-BF3D-9AD9FDEBD87C}"/>
              </a:ext>
            </a:extLst>
          </p:cNvPr>
          <p:cNvSpPr/>
          <p:nvPr/>
        </p:nvSpPr>
        <p:spPr>
          <a:xfrm>
            <a:off x="11078201" y="237241"/>
            <a:ext cx="668948" cy="6689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Oval 14">
            <a:extLst>
              <a:ext uri="{FF2B5EF4-FFF2-40B4-BE49-F238E27FC236}">
                <a16:creationId xmlns:a16="http://schemas.microsoft.com/office/drawing/2014/main" id="{F103F946-789B-434F-B286-D2EA12C683E2}"/>
              </a:ext>
            </a:extLst>
          </p:cNvPr>
          <p:cNvSpPr/>
          <p:nvPr/>
        </p:nvSpPr>
        <p:spPr>
          <a:xfrm>
            <a:off x="11570529" y="227308"/>
            <a:ext cx="328872" cy="328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Oval 20">
            <a:extLst>
              <a:ext uri="{FF2B5EF4-FFF2-40B4-BE49-F238E27FC236}">
                <a16:creationId xmlns:a16="http://schemas.microsoft.com/office/drawing/2014/main" id="{4E8E8A43-E34D-374C-8D69-8E8382BD9EF5}"/>
              </a:ext>
            </a:extLst>
          </p:cNvPr>
          <p:cNvSpPr/>
          <p:nvPr/>
        </p:nvSpPr>
        <p:spPr>
          <a:xfrm>
            <a:off x="11810296" y="734396"/>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Oval 21">
            <a:extLst>
              <a:ext uri="{FF2B5EF4-FFF2-40B4-BE49-F238E27FC236}">
                <a16:creationId xmlns:a16="http://schemas.microsoft.com/office/drawing/2014/main" id="{E5EAA469-188A-A843-8568-AAECC271BD95}"/>
              </a:ext>
            </a:extLst>
          </p:cNvPr>
          <p:cNvSpPr/>
          <p:nvPr/>
        </p:nvSpPr>
        <p:spPr>
          <a:xfrm>
            <a:off x="10899955" y="651010"/>
            <a:ext cx="161842" cy="161842"/>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450891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570E7C-367E-E4DC-B6BA-C1F1C6C80566}"/>
              </a:ext>
            </a:extLst>
          </p:cNvPr>
          <p:cNvSpPr txBox="1"/>
          <p:nvPr/>
        </p:nvSpPr>
        <p:spPr>
          <a:xfrm>
            <a:off x="517144" y="4897898"/>
            <a:ext cx="3811712" cy="400110"/>
          </a:xfrm>
          <a:prstGeom prst="rect">
            <a:avLst/>
          </a:prstGeom>
          <a:noFill/>
        </p:spPr>
        <p:txBody>
          <a:bodyPr wrap="square" lIns="0" rIns="0" rtlCol="0">
            <a:spAutoFit/>
          </a:bodyPr>
          <a:lstStyle/>
          <a:p>
            <a:r>
              <a:rPr lang="en-US" sz="2000" dirty="0">
                <a:solidFill>
                  <a:schemeClr val="bg1"/>
                </a:solidFill>
                <a:latin typeface="Prometo Medium" panose="020B0704030203060203" pitchFamily="34" charset="0"/>
              </a:rPr>
              <a:t>First name Last name</a:t>
            </a:r>
          </a:p>
        </p:txBody>
      </p:sp>
      <p:sp>
        <p:nvSpPr>
          <p:cNvPr id="5" name="TextBox 4">
            <a:extLst>
              <a:ext uri="{FF2B5EF4-FFF2-40B4-BE49-F238E27FC236}">
                <a16:creationId xmlns:a16="http://schemas.microsoft.com/office/drawing/2014/main" id="{9EB7A232-ECC9-30EC-6B51-12A972857159}"/>
              </a:ext>
            </a:extLst>
          </p:cNvPr>
          <p:cNvSpPr txBox="1"/>
          <p:nvPr/>
        </p:nvSpPr>
        <p:spPr>
          <a:xfrm>
            <a:off x="517144" y="5290919"/>
            <a:ext cx="3811712" cy="323165"/>
          </a:xfrm>
          <a:prstGeom prst="rect">
            <a:avLst/>
          </a:prstGeom>
          <a:noFill/>
        </p:spPr>
        <p:txBody>
          <a:bodyPr wrap="square" lIns="0" rIns="0" rtlCol="0">
            <a:spAutoFit/>
          </a:bodyPr>
          <a:lstStyle/>
          <a:p>
            <a:r>
              <a:rPr lang="en-US" sz="1500" dirty="0">
                <a:solidFill>
                  <a:schemeClr val="bg1"/>
                </a:solidFill>
              </a:rPr>
              <a:t>Professional Title</a:t>
            </a:r>
          </a:p>
        </p:txBody>
      </p:sp>
      <p:sp>
        <p:nvSpPr>
          <p:cNvPr id="6" name="Title 1">
            <a:extLst>
              <a:ext uri="{FF2B5EF4-FFF2-40B4-BE49-F238E27FC236}">
                <a16:creationId xmlns:a16="http://schemas.microsoft.com/office/drawing/2014/main" id="{F1216779-E63F-7ED0-FD1E-79FA6BF893CF}"/>
              </a:ext>
            </a:extLst>
          </p:cNvPr>
          <p:cNvSpPr txBox="1">
            <a:spLocks/>
          </p:cNvSpPr>
          <p:nvPr/>
        </p:nvSpPr>
        <p:spPr>
          <a:xfrm>
            <a:off x="495301" y="1447800"/>
            <a:ext cx="4127500" cy="2274329"/>
          </a:xfrm>
          <a:prstGeom prst="rect">
            <a:avLst/>
          </a:prstGeom>
          <a:effectLst/>
        </p:spPr>
        <p:txBody>
          <a:bodyPr vert="horz" wrap="square" lIns="0" tIns="0" rIns="0" bIns="0" rtlCol="0" anchor="t" anchorCtr="0">
            <a:noAutofit/>
          </a:bodyPr>
          <a:lstStyle>
            <a:lvl1pPr algn="l" defTabSz="914318" rtl="0" eaLnBrk="1" latinLnBrk="0" hangingPunct="1">
              <a:lnSpc>
                <a:spcPct val="90000"/>
              </a:lnSpc>
              <a:spcBef>
                <a:spcPct val="0"/>
              </a:spcBef>
              <a:buNone/>
              <a:defRPr sz="3600" b="0" i="0" kern="1200" spc="0" baseline="0">
                <a:solidFill>
                  <a:srgbClr val="1E22AA"/>
                </a:solidFill>
                <a:latin typeface="Prometo Medium" panose="020B0704030203060203" pitchFamily="34" charset="0"/>
                <a:ea typeface="+mj-ea"/>
                <a:cs typeface="+mj-cs"/>
              </a:defRPr>
            </a:lvl1pPr>
          </a:lstStyle>
          <a:p>
            <a:r>
              <a:rPr lang="en-US" sz="4400">
                <a:solidFill>
                  <a:schemeClr val="bg1"/>
                </a:solidFill>
              </a:rPr>
              <a:t>Presentation Title</a:t>
            </a:r>
            <a:endParaRPr lang="en-US" sz="4400" dirty="0">
              <a:solidFill>
                <a:schemeClr val="bg1"/>
              </a:solidFill>
            </a:endParaRPr>
          </a:p>
        </p:txBody>
      </p:sp>
    </p:spTree>
    <p:extLst>
      <p:ext uri="{BB962C8B-B14F-4D97-AF65-F5344CB8AC3E}">
        <p14:creationId xmlns:p14="http://schemas.microsoft.com/office/powerpoint/2010/main" val="310730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3233912"/>
              </p:ext>
            </p:extLst>
          </p:nvPr>
        </p:nvGraphicFramePr>
        <p:xfrm>
          <a:off x="1785370" y="774750"/>
          <a:ext cx="9308616" cy="5897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CD0D9680-A801-E045-A6AB-0B193792C192}"/>
              </a:ext>
            </a:extLst>
          </p:cNvPr>
          <p:cNvSpPr>
            <a:spLocks noGrp="1"/>
          </p:cNvSpPr>
          <p:nvPr>
            <p:ph type="title"/>
          </p:nvPr>
        </p:nvSpPr>
        <p:spPr/>
        <p:txBody>
          <a:bodyPr/>
          <a:lstStyle/>
          <a:p>
            <a:r>
              <a:rPr lang="en-US" dirty="0"/>
              <a:t>Our Organization</a:t>
            </a:r>
          </a:p>
        </p:txBody>
      </p:sp>
      <p:sp>
        <p:nvSpPr>
          <p:cNvPr id="2" name="Slide Number Placeholder 1"/>
          <p:cNvSpPr>
            <a:spLocks noGrp="1"/>
          </p:cNvSpPr>
          <p:nvPr>
            <p:ph type="sldNum" sz="quarter" idx="10"/>
          </p:nvPr>
        </p:nvSpPr>
        <p:spPr/>
        <p:txBody>
          <a:bodyPr/>
          <a:lstStyle/>
          <a:p>
            <a:fld id="{D8D877B3-D348-4611-9BDB-C5374591D951}" type="slidenum">
              <a:rPr lang="en-US" smtClean="0"/>
              <a:pPr/>
              <a:t>30</a:t>
            </a:fld>
            <a:endParaRPr lang="en-US" dirty="0"/>
          </a:p>
        </p:txBody>
      </p:sp>
      <p:sp>
        <p:nvSpPr>
          <p:cNvPr id="6" name="Oval 5">
            <a:extLst>
              <a:ext uri="{FF2B5EF4-FFF2-40B4-BE49-F238E27FC236}">
                <a16:creationId xmlns:a16="http://schemas.microsoft.com/office/drawing/2014/main" id="{42BB0498-9EF5-F04F-9D57-1FF28C85731B}"/>
              </a:ext>
            </a:extLst>
          </p:cNvPr>
          <p:cNvSpPr/>
          <p:nvPr/>
        </p:nvSpPr>
        <p:spPr>
          <a:xfrm>
            <a:off x="5485706" y="1573685"/>
            <a:ext cx="1325923" cy="1325921"/>
          </a:xfrm>
          <a:prstGeom prst="ellipse">
            <a:avLst/>
          </a:prstGeom>
          <a:noFill/>
          <a:ln w="25400">
            <a:solidFill>
              <a:srgbClr val="55C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Footer Placeholder 2">
            <a:extLst>
              <a:ext uri="{FF2B5EF4-FFF2-40B4-BE49-F238E27FC236}">
                <a16:creationId xmlns:a16="http://schemas.microsoft.com/office/drawing/2014/main" id="{91E4B4ED-20F9-4A43-A565-DBB23D821373}"/>
              </a:ext>
            </a:extLst>
          </p:cNvPr>
          <p:cNvSpPr>
            <a:spLocks noGrp="1"/>
          </p:cNvSpPr>
          <p:nvPr>
            <p:ph type="ftr" sz="quarter" idx="13"/>
          </p:nvPr>
        </p:nvSpPr>
        <p:spPr/>
        <p:txBody>
          <a:bodyPr/>
          <a:lstStyle/>
          <a:p>
            <a:r>
              <a:rPr lang="en-US" dirty="0"/>
              <a:t>PRESENTATION TITLE (To customize: Insert &gt; Header Footer &gt; Edit Footer Text &gt; Apply to All)</a:t>
            </a:r>
          </a:p>
        </p:txBody>
      </p:sp>
    </p:spTree>
    <p:extLst>
      <p:ext uri="{BB962C8B-B14F-4D97-AF65-F5344CB8AC3E}">
        <p14:creationId xmlns:p14="http://schemas.microsoft.com/office/powerpoint/2010/main" val="1771650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128" y="2389412"/>
            <a:ext cx="4187371" cy="1783443"/>
          </a:xfrm>
        </p:spPr>
        <p:txBody>
          <a:bodyPr wrap="square"/>
          <a:lstStyle/>
          <a:p>
            <a:r>
              <a:rPr lang="en-US" dirty="0">
                <a:solidFill>
                  <a:srgbClr val="FFFFFF"/>
                </a:solidFill>
              </a:rPr>
              <a:t>Two</a:t>
            </a:r>
            <a:br>
              <a:rPr lang="en-US" dirty="0">
                <a:solidFill>
                  <a:srgbClr val="FFFFFF"/>
                </a:solidFill>
              </a:rPr>
            </a:br>
            <a:r>
              <a:rPr lang="en-US" dirty="0">
                <a:solidFill>
                  <a:srgbClr val="FFFFFF"/>
                </a:solidFill>
              </a:rPr>
              <a:t>Presenters</a:t>
            </a:r>
            <a:br>
              <a:rPr lang="en-US" dirty="0">
                <a:solidFill>
                  <a:srgbClr val="FFFFFF"/>
                </a:solidFill>
              </a:rPr>
            </a:br>
            <a:r>
              <a:rPr lang="en-US" dirty="0">
                <a:solidFill>
                  <a:srgbClr val="FFFFFF"/>
                </a:solidFill>
              </a:rPr>
              <a:t>Slide</a:t>
            </a:r>
          </a:p>
        </p:txBody>
      </p:sp>
      <p:sp>
        <p:nvSpPr>
          <p:cNvPr id="5" name="Picture Placeholder 4"/>
          <p:cNvSpPr>
            <a:spLocks noGrp="1"/>
          </p:cNvSpPr>
          <p:nvPr>
            <p:ph type="pic" sz="quarter" idx="12"/>
          </p:nvPr>
        </p:nvSpPr>
        <p:spPr>
          <a:xfrm>
            <a:off x="3114561" y="1453106"/>
            <a:ext cx="3522017" cy="3522017"/>
          </a:xfrm>
        </p:spPr>
        <p:txBody>
          <a:bodyPr/>
          <a:lstStyle/>
          <a:p>
            <a:endParaRPr lang="en-US"/>
          </a:p>
        </p:txBody>
      </p:sp>
      <p:sp>
        <p:nvSpPr>
          <p:cNvPr id="6" name="Picture Placeholder 5"/>
          <p:cNvSpPr>
            <a:spLocks noGrp="1"/>
          </p:cNvSpPr>
          <p:nvPr>
            <p:ph type="pic" sz="quarter" idx="13"/>
          </p:nvPr>
        </p:nvSpPr>
        <p:spPr>
          <a:xfrm>
            <a:off x="6801817" y="1453106"/>
            <a:ext cx="3522017" cy="3522017"/>
          </a:xfrm>
        </p:spPr>
        <p:txBody>
          <a:bodyPr/>
          <a:lstStyle/>
          <a:p>
            <a:endParaRPr lang="en-US"/>
          </a:p>
        </p:txBody>
      </p:sp>
      <p:sp>
        <p:nvSpPr>
          <p:cNvPr id="17" name="TextBox 16">
            <a:extLst>
              <a:ext uri="{FF2B5EF4-FFF2-40B4-BE49-F238E27FC236}">
                <a16:creationId xmlns:a16="http://schemas.microsoft.com/office/drawing/2014/main" id="{025F3689-AE7E-F24E-8F08-1A65AA68A4AE}"/>
              </a:ext>
            </a:extLst>
          </p:cNvPr>
          <p:cNvSpPr txBox="1"/>
          <p:nvPr/>
        </p:nvSpPr>
        <p:spPr>
          <a:xfrm>
            <a:off x="8623794" y="5527720"/>
            <a:ext cx="325409" cy="307777"/>
          </a:xfrm>
          <a:prstGeom prst="rect">
            <a:avLst/>
          </a:prstGeom>
          <a:noFill/>
        </p:spPr>
        <p:txBody>
          <a:bodyPr wrap="none" lIns="0" rIns="0" rtlCol="0">
            <a:spAutoFit/>
          </a:bodyPr>
          <a:lstStyle/>
          <a:p>
            <a:pPr algn="ctr"/>
            <a:r>
              <a:rPr lang="en-US" sz="1400" i="1" dirty="0">
                <a:solidFill>
                  <a:srgbClr val="FFFFFF"/>
                </a:solidFill>
                <a:latin typeface="Century Gothic" panose="020B0502020202020204" pitchFamily="34" charset="0"/>
              </a:rPr>
              <a:t>Title</a:t>
            </a:r>
          </a:p>
        </p:txBody>
      </p:sp>
      <p:sp>
        <p:nvSpPr>
          <p:cNvPr id="10" name="TextBox 9">
            <a:extLst>
              <a:ext uri="{FF2B5EF4-FFF2-40B4-BE49-F238E27FC236}">
                <a16:creationId xmlns:a16="http://schemas.microsoft.com/office/drawing/2014/main" id="{36A8A2B0-0CBC-524F-B61D-7187FB5A3FB9}"/>
              </a:ext>
            </a:extLst>
          </p:cNvPr>
          <p:cNvSpPr txBox="1"/>
          <p:nvPr/>
        </p:nvSpPr>
        <p:spPr>
          <a:xfrm>
            <a:off x="4570869" y="5527720"/>
            <a:ext cx="325410" cy="307777"/>
          </a:xfrm>
          <a:prstGeom prst="rect">
            <a:avLst/>
          </a:prstGeom>
          <a:noFill/>
        </p:spPr>
        <p:txBody>
          <a:bodyPr wrap="none" lIns="0" rIns="0" rtlCol="0">
            <a:spAutoFit/>
          </a:bodyPr>
          <a:lstStyle/>
          <a:p>
            <a:pPr algn="ctr"/>
            <a:r>
              <a:rPr lang="en-US" sz="1400" i="1" dirty="0">
                <a:solidFill>
                  <a:srgbClr val="FFFFFF"/>
                </a:solidFill>
                <a:latin typeface="Century Gothic" panose="020B0502020202020204" pitchFamily="34" charset="0"/>
              </a:rPr>
              <a:t>Title</a:t>
            </a:r>
          </a:p>
        </p:txBody>
      </p:sp>
      <p:sp>
        <p:nvSpPr>
          <p:cNvPr id="1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31</a:t>
            </a:fld>
            <a:endParaRPr lang="en-US" dirty="0"/>
          </a:p>
        </p:txBody>
      </p:sp>
      <p:sp>
        <p:nvSpPr>
          <p:cNvPr id="13" name="TextBox 12"/>
          <p:cNvSpPr txBox="1"/>
          <p:nvPr/>
        </p:nvSpPr>
        <p:spPr>
          <a:xfrm>
            <a:off x="3194885" y="5223890"/>
            <a:ext cx="3077380"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14" name="TextBox 13"/>
          <p:cNvSpPr txBox="1"/>
          <p:nvPr/>
        </p:nvSpPr>
        <p:spPr>
          <a:xfrm>
            <a:off x="7532994" y="5223890"/>
            <a:ext cx="2545284"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Speaker Name</a:t>
            </a:r>
          </a:p>
        </p:txBody>
      </p:sp>
      <p:sp>
        <p:nvSpPr>
          <p:cNvPr id="2" name="Footer Placeholder 1">
            <a:extLst>
              <a:ext uri="{FF2B5EF4-FFF2-40B4-BE49-F238E27FC236}">
                <a16:creationId xmlns:a16="http://schemas.microsoft.com/office/drawing/2014/main" id="{2F380CA8-6A58-9C4C-A3D0-B95B60381462}"/>
              </a:ext>
            </a:extLst>
          </p:cNvPr>
          <p:cNvSpPr>
            <a:spLocks noGrp="1"/>
          </p:cNvSpPr>
          <p:nvPr>
            <p:ph type="ftr" sz="quarter" idx="14"/>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1725271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75F8-345A-713E-BB6D-0EBC8055565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3FC4DD09-F22B-796E-4ADC-B832FCE0B807}"/>
              </a:ext>
            </a:extLst>
          </p:cNvPr>
          <p:cNvSpPr>
            <a:spLocks noGrp="1"/>
          </p:cNvSpPr>
          <p:nvPr>
            <p:ph type="pic" sz="quarter" idx="13"/>
          </p:nvPr>
        </p:nvSpPr>
        <p:spPr/>
        <p:txBody>
          <a:bodyPr/>
          <a:lstStyle/>
          <a:p>
            <a:endParaRPr lang="en-US"/>
          </a:p>
        </p:txBody>
      </p:sp>
      <p:sp>
        <p:nvSpPr>
          <p:cNvPr id="4" name="Slide Number Placeholder 3">
            <a:extLst>
              <a:ext uri="{FF2B5EF4-FFF2-40B4-BE49-F238E27FC236}">
                <a16:creationId xmlns:a16="http://schemas.microsoft.com/office/drawing/2014/main" id="{49F7A01E-5C29-90FD-D42D-3A6055A710F1}"/>
              </a:ext>
            </a:extLst>
          </p:cNvPr>
          <p:cNvSpPr>
            <a:spLocks noGrp="1"/>
          </p:cNvSpPr>
          <p:nvPr>
            <p:ph type="sldNum" sz="quarter" idx="4"/>
          </p:nvPr>
        </p:nvSpPr>
        <p:spPr/>
        <p:txBody>
          <a:bodyPr/>
          <a:lstStyle/>
          <a:p>
            <a:fld id="{D8D877B3-D348-4611-9BDB-C5374591D951}" type="slidenum">
              <a:rPr lang="en-US" smtClean="0"/>
              <a:pPr/>
              <a:t>32</a:t>
            </a:fld>
            <a:endParaRPr lang="en-US" dirty="0"/>
          </a:p>
        </p:txBody>
      </p:sp>
      <p:sp>
        <p:nvSpPr>
          <p:cNvPr id="5" name="Footer Placeholder 4">
            <a:extLst>
              <a:ext uri="{FF2B5EF4-FFF2-40B4-BE49-F238E27FC236}">
                <a16:creationId xmlns:a16="http://schemas.microsoft.com/office/drawing/2014/main" id="{00BC7BD8-143C-01B7-10BF-944AD1AA5204}"/>
              </a:ext>
            </a:extLst>
          </p:cNvPr>
          <p:cNvSpPr>
            <a:spLocks noGrp="1"/>
          </p:cNvSpPr>
          <p:nvPr>
            <p:ph type="ftr" sz="quarter" idx="10"/>
          </p:nvPr>
        </p:nvSpPr>
        <p:spPr>
          <a:xfrm>
            <a:off x="507420" y="91227"/>
            <a:ext cx="10570781" cy="365125"/>
          </a:xfrm>
        </p:spPr>
        <p:txBody>
          <a:bodyPr/>
          <a:lstStyle/>
          <a:p>
            <a:r>
              <a:rPr lang="en-US"/>
              <a:t>PRESENTATION TITLE (To customize: Insert &gt; Header Footer &gt; Edit Footer Text &gt; Apply to All)</a:t>
            </a:r>
          </a:p>
        </p:txBody>
      </p:sp>
      <p:sp>
        <p:nvSpPr>
          <p:cNvPr id="6" name="Picture Placeholder 5">
            <a:extLst>
              <a:ext uri="{FF2B5EF4-FFF2-40B4-BE49-F238E27FC236}">
                <a16:creationId xmlns:a16="http://schemas.microsoft.com/office/drawing/2014/main" id="{19CE6855-0F4F-A314-B38D-722F5D6142C4}"/>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563334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D9F3E4E-5C97-42D0-C710-DBF29B6F693B}"/>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1E02373A-F038-D859-40B0-6537FF1803D1}"/>
              </a:ext>
            </a:extLst>
          </p:cNvPr>
          <p:cNvSpPr>
            <a:spLocks noGrp="1"/>
          </p:cNvSpPr>
          <p:nvPr>
            <p:ph type="body" sz="quarter" idx="13"/>
          </p:nvPr>
        </p:nvSpPr>
        <p:spPr/>
        <p:txBody>
          <a:bodyPr/>
          <a:lstStyle/>
          <a:p>
            <a:endParaRPr lang="en-US"/>
          </a:p>
        </p:txBody>
      </p:sp>
      <p:sp>
        <p:nvSpPr>
          <p:cNvPr id="4" name="Picture Placeholder 3">
            <a:extLst>
              <a:ext uri="{FF2B5EF4-FFF2-40B4-BE49-F238E27FC236}">
                <a16:creationId xmlns:a16="http://schemas.microsoft.com/office/drawing/2014/main" id="{A6F2BE67-94F3-D75D-FA45-B0C261A7B345}"/>
              </a:ext>
            </a:extLst>
          </p:cNvPr>
          <p:cNvSpPr>
            <a:spLocks noGrp="1"/>
          </p:cNvSpPr>
          <p:nvPr>
            <p:ph type="pic" sz="quarter" idx="16"/>
          </p:nvPr>
        </p:nvSpPr>
        <p:spPr/>
        <p:txBody>
          <a:bodyPr/>
          <a:lstStyle/>
          <a:p>
            <a:endParaRPr lang="en-US"/>
          </a:p>
        </p:txBody>
      </p:sp>
      <p:sp>
        <p:nvSpPr>
          <p:cNvPr id="5" name="Slide Number Placeholder 4">
            <a:extLst>
              <a:ext uri="{FF2B5EF4-FFF2-40B4-BE49-F238E27FC236}">
                <a16:creationId xmlns:a16="http://schemas.microsoft.com/office/drawing/2014/main" id="{70C56CF4-47B1-0F53-5D06-E792FB34C647}"/>
              </a:ext>
            </a:extLst>
          </p:cNvPr>
          <p:cNvSpPr>
            <a:spLocks noGrp="1"/>
          </p:cNvSpPr>
          <p:nvPr>
            <p:ph type="sldNum" sz="quarter" idx="4"/>
          </p:nvPr>
        </p:nvSpPr>
        <p:spPr/>
        <p:txBody>
          <a:bodyPr/>
          <a:lstStyle/>
          <a:p>
            <a:fld id="{D8D877B3-D348-4611-9BDB-C5374591D951}" type="slidenum">
              <a:rPr lang="en-US" smtClean="0"/>
              <a:pPr/>
              <a:t>33</a:t>
            </a:fld>
            <a:endParaRPr lang="en-US" dirty="0"/>
          </a:p>
        </p:txBody>
      </p:sp>
      <p:sp>
        <p:nvSpPr>
          <p:cNvPr id="6" name="Footer Placeholder 5">
            <a:extLst>
              <a:ext uri="{FF2B5EF4-FFF2-40B4-BE49-F238E27FC236}">
                <a16:creationId xmlns:a16="http://schemas.microsoft.com/office/drawing/2014/main" id="{2BA4B1A5-8809-16C4-5E86-A53E33316A43}"/>
              </a:ext>
            </a:extLst>
          </p:cNvPr>
          <p:cNvSpPr>
            <a:spLocks noGrp="1"/>
          </p:cNvSpPr>
          <p:nvPr>
            <p:ph type="ftr" sz="quarter" idx="17"/>
          </p:nvPr>
        </p:nvSpPr>
        <p:spPr/>
        <p:txBody>
          <a:bodyPr/>
          <a:lstStyle/>
          <a:p>
            <a:r>
              <a:rPr lang="en-US"/>
              <a:t>PRESENTATION TITLE (To customize: Insert &gt; Header Footer &gt; Edit Footer Text &gt; Apply to All)</a:t>
            </a:r>
          </a:p>
        </p:txBody>
      </p:sp>
    </p:spTree>
    <p:extLst>
      <p:ext uri="{BB962C8B-B14F-4D97-AF65-F5344CB8AC3E}">
        <p14:creationId xmlns:p14="http://schemas.microsoft.com/office/powerpoint/2010/main" val="1834321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EBA7A79-7331-CB6F-2421-B68FFE45AEEF}"/>
              </a:ext>
            </a:extLst>
          </p:cNvPr>
          <p:cNvSpPr>
            <a:spLocks noGrp="1"/>
          </p:cNvSpPr>
          <p:nvPr>
            <p:ph type="pic" sz="quarter" idx="12"/>
          </p:nvPr>
        </p:nvSpPr>
        <p:spPr/>
        <p:txBody>
          <a:bodyPr/>
          <a:lstStyle/>
          <a:p>
            <a:endParaRPr lang="en-US" dirty="0"/>
          </a:p>
        </p:txBody>
      </p:sp>
      <p:sp>
        <p:nvSpPr>
          <p:cNvPr id="6" name="Rectangle 5">
            <a:extLst>
              <a:ext uri="{FF2B5EF4-FFF2-40B4-BE49-F238E27FC236}">
                <a16:creationId xmlns:a16="http://schemas.microsoft.com/office/drawing/2014/main" id="{280E3234-772C-9278-A1B4-9AE3A139253B}"/>
              </a:ext>
            </a:extLst>
          </p:cNvPr>
          <p:cNvSpPr/>
          <p:nvPr/>
        </p:nvSpPr>
        <p:spPr>
          <a:xfrm>
            <a:off x="0" y="0"/>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101489A-E0ED-87E8-80BA-9DE7DBDD4FD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45F61BD-FDF3-FD9D-0448-2ED35D958A97}"/>
              </a:ext>
            </a:extLst>
          </p:cNvPr>
          <p:cNvSpPr>
            <a:spLocks noGrp="1"/>
          </p:cNvSpPr>
          <p:nvPr>
            <p:ph type="sldNum" sz="quarter" idx="4"/>
          </p:nvPr>
        </p:nvSpPr>
        <p:spPr/>
        <p:txBody>
          <a:bodyPr/>
          <a:lstStyle/>
          <a:p>
            <a:fld id="{D8D877B3-D348-4611-9BDB-C5374591D951}" type="slidenum">
              <a:rPr lang="en-US" smtClean="0"/>
              <a:pPr/>
              <a:t>34</a:t>
            </a:fld>
            <a:endParaRPr lang="en-US" dirty="0"/>
          </a:p>
        </p:txBody>
      </p:sp>
      <p:sp>
        <p:nvSpPr>
          <p:cNvPr id="5" name="Footer Placeholder 4">
            <a:extLst>
              <a:ext uri="{FF2B5EF4-FFF2-40B4-BE49-F238E27FC236}">
                <a16:creationId xmlns:a16="http://schemas.microsoft.com/office/drawing/2014/main" id="{4AE68E3C-5B94-166C-AD22-67954321211C}"/>
              </a:ext>
            </a:extLst>
          </p:cNvPr>
          <p:cNvSpPr>
            <a:spLocks noGrp="1"/>
          </p:cNvSpPr>
          <p:nvPr>
            <p:ph type="ftr" sz="quarter" idx="13"/>
          </p:nvPr>
        </p:nvSpPr>
        <p:spPr/>
        <p:txBody>
          <a:bodyPr/>
          <a:lstStyle/>
          <a:p>
            <a:r>
              <a:rPr lang="en-US" dirty="0">
                <a:solidFill>
                  <a:schemeClr val="accent2"/>
                </a:solidFill>
              </a:rPr>
              <a:t>PRESENTATION TITLE (To customize: Insert &gt; Header Footer &gt; Edit Footer Text &gt; Apply to All)</a:t>
            </a:r>
          </a:p>
        </p:txBody>
      </p:sp>
    </p:spTree>
    <p:extLst>
      <p:ext uri="{BB962C8B-B14F-4D97-AF65-F5344CB8AC3E}">
        <p14:creationId xmlns:p14="http://schemas.microsoft.com/office/powerpoint/2010/main" val="1709632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txBody>
          <a:bodyPr/>
          <a:lstStyle/>
          <a:p>
            <a:endParaRPr lang="en-US"/>
          </a:p>
        </p:txBody>
      </p:sp>
      <p:sp>
        <p:nvSpPr>
          <p:cNvPr id="4" name="Title 3"/>
          <p:cNvSpPr>
            <a:spLocks noGrp="1"/>
          </p:cNvSpPr>
          <p:nvPr>
            <p:ph type="title"/>
          </p:nvPr>
        </p:nvSpPr>
        <p:spPr>
          <a:xfrm>
            <a:off x="535128" y="2325614"/>
            <a:ext cx="4187371" cy="1783443"/>
          </a:xfrm>
        </p:spPr>
        <p:txBody>
          <a:bodyPr/>
          <a:lstStyle/>
          <a:p>
            <a:r>
              <a:rPr lang="en-US" dirty="0"/>
              <a:t>Examples</a:t>
            </a:r>
          </a:p>
        </p:txBody>
      </p:sp>
      <p:sp>
        <p:nvSpPr>
          <p:cNvPr id="7"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35</a:t>
            </a:fld>
            <a:endParaRPr lang="en-US" dirty="0"/>
          </a:p>
        </p:txBody>
      </p:sp>
      <p:sp>
        <p:nvSpPr>
          <p:cNvPr id="2" name="Footer Placeholder 1">
            <a:extLst>
              <a:ext uri="{FF2B5EF4-FFF2-40B4-BE49-F238E27FC236}">
                <a16:creationId xmlns:a16="http://schemas.microsoft.com/office/drawing/2014/main" id="{E4E90D47-6866-8948-8491-E9320F9FE896}"/>
              </a:ext>
            </a:extLst>
          </p:cNvPr>
          <p:cNvSpPr>
            <a:spLocks noGrp="1"/>
          </p:cNvSpPr>
          <p:nvPr>
            <p:ph type="ftr" sz="quarter" idx="13"/>
          </p:nvPr>
        </p:nvSpPr>
        <p:spPr/>
        <p:txBody>
          <a:bodyPr/>
          <a:lstStyle/>
          <a:p>
            <a:r>
              <a:rPr lang="en-US"/>
              <a:t>PRESENTATION TITLE (To customize: Insert &gt; Header Footer &gt; Edit Footer Text &gt; Apply to All)</a:t>
            </a:r>
          </a:p>
        </p:txBody>
      </p:sp>
      <p:sp>
        <p:nvSpPr>
          <p:cNvPr id="5" name="Rectangle 4">
            <a:extLst>
              <a:ext uri="{FF2B5EF4-FFF2-40B4-BE49-F238E27FC236}">
                <a16:creationId xmlns:a16="http://schemas.microsoft.com/office/drawing/2014/main" id="{03F84C26-C42E-26F3-0CB7-D5BFDCBF4521}"/>
              </a:ext>
            </a:extLst>
          </p:cNvPr>
          <p:cNvSpPr/>
          <p:nvPr/>
        </p:nvSpPr>
        <p:spPr>
          <a:xfrm>
            <a:off x="0" y="0"/>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4">
            <a:extLst>
              <a:ext uri="{FF2B5EF4-FFF2-40B4-BE49-F238E27FC236}">
                <a16:creationId xmlns:a16="http://schemas.microsoft.com/office/drawing/2014/main" id="{687F9297-3C73-97EC-CF04-B6A2795B7B44}"/>
              </a:ext>
            </a:extLst>
          </p:cNvPr>
          <p:cNvSpPr txBox="1">
            <a:spLocks/>
          </p:cNvSpPr>
          <p:nvPr/>
        </p:nvSpPr>
        <p:spPr>
          <a:xfrm>
            <a:off x="507420" y="91227"/>
            <a:ext cx="10570781"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pc="0" baseline="0">
                <a:solidFill>
                  <a:schemeClr val="bg1"/>
                </a:solidFill>
                <a:latin typeface="Century Gothic" panose="020B05020202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2"/>
                </a:solidFill>
              </a:rPr>
              <a:t>PRESENTATION TITLE (To customize: Insert &gt; Header Footer &gt; Edit Footer Text &gt; Apply to All)</a:t>
            </a:r>
          </a:p>
        </p:txBody>
      </p:sp>
    </p:spTree>
    <p:extLst>
      <p:ext uri="{BB962C8B-B14F-4D97-AF65-F5344CB8AC3E}">
        <p14:creationId xmlns:p14="http://schemas.microsoft.com/office/powerpoint/2010/main" val="2348165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8404816" y="1950451"/>
            <a:ext cx="2632861" cy="2633546"/>
          </a:xfrm>
          <a:prstGeom prst="ellipse">
            <a:avLst/>
          </a:prstGeom>
          <a:solidFill>
            <a:srgbClr val="1E22AA"/>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dirty="0">
              <a:solidFill>
                <a:schemeClr val="tx1"/>
              </a:solidFill>
              <a:latin typeface="Century Gothic" panose="020B0502020202020204" pitchFamily="34" charset="0"/>
            </a:endParaRPr>
          </a:p>
        </p:txBody>
      </p:sp>
      <p:sp>
        <p:nvSpPr>
          <p:cNvPr id="22" name="Oval 21"/>
          <p:cNvSpPr/>
          <p:nvPr/>
        </p:nvSpPr>
        <p:spPr>
          <a:xfrm>
            <a:off x="4825275" y="1950451"/>
            <a:ext cx="2632861" cy="2633546"/>
          </a:xfrm>
          <a:prstGeom prst="ellipse">
            <a:avLst/>
          </a:prstGeom>
          <a:solidFill>
            <a:srgbClr val="D064CE"/>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dirty="0">
              <a:solidFill>
                <a:schemeClr val="tx1"/>
              </a:solidFill>
              <a:latin typeface="Century Gothic" panose="020B0502020202020204" pitchFamily="34" charset="0"/>
            </a:endParaRPr>
          </a:p>
        </p:txBody>
      </p:sp>
      <p:sp>
        <p:nvSpPr>
          <p:cNvPr id="24" name="Oval 23"/>
          <p:cNvSpPr/>
          <p:nvPr/>
        </p:nvSpPr>
        <p:spPr>
          <a:xfrm>
            <a:off x="1245733" y="1950451"/>
            <a:ext cx="2632861" cy="2633546"/>
          </a:xfrm>
          <a:prstGeom prst="ellipse">
            <a:avLst/>
          </a:prstGeom>
          <a:solidFill>
            <a:srgbClr val="55C1E9"/>
          </a:solidFill>
          <a:ln>
            <a:noFill/>
          </a:ln>
          <a:effectLst/>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sz="3200" dirty="0">
              <a:solidFill>
                <a:schemeClr val="tx1"/>
              </a:solidFill>
              <a:latin typeface="Century Gothic" panose="020B0502020202020204" pitchFamily="34" charset="0"/>
            </a:endParaRPr>
          </a:p>
        </p:txBody>
      </p:sp>
      <p:sp>
        <p:nvSpPr>
          <p:cNvPr id="5" name="Title 4">
            <a:extLst>
              <a:ext uri="{FF2B5EF4-FFF2-40B4-BE49-F238E27FC236}">
                <a16:creationId xmlns:a16="http://schemas.microsoft.com/office/drawing/2014/main" id="{B632933F-D2B4-3445-9E08-1A3C8EF3C1D5}"/>
              </a:ext>
            </a:extLst>
          </p:cNvPr>
          <p:cNvSpPr>
            <a:spLocks noGrp="1"/>
          </p:cNvSpPr>
          <p:nvPr>
            <p:ph type="title"/>
          </p:nvPr>
        </p:nvSpPr>
        <p:spPr/>
        <p:txBody>
          <a:bodyPr/>
          <a:lstStyle/>
          <a:p>
            <a:r>
              <a:rPr lang="en-US" dirty="0"/>
              <a:t>Circle List</a:t>
            </a:r>
          </a:p>
        </p:txBody>
      </p:sp>
      <p:sp>
        <p:nvSpPr>
          <p:cNvPr id="35" name="TextBox 34"/>
          <p:cNvSpPr txBox="1"/>
          <p:nvPr/>
        </p:nvSpPr>
        <p:spPr>
          <a:xfrm>
            <a:off x="8735296" y="4890740"/>
            <a:ext cx="2087382" cy="338554"/>
          </a:xfrm>
          <a:prstGeom prst="rect">
            <a:avLst/>
          </a:prstGeom>
          <a:noFill/>
        </p:spPr>
        <p:txBody>
          <a:bodyPr wrap="square" rtlCol="0">
            <a:spAutoFit/>
          </a:bodyPr>
          <a:lstStyle/>
          <a:p>
            <a:pPr algn="ctr"/>
            <a:r>
              <a:rPr lang="en-US" sz="1600" i="1" dirty="0">
                <a:solidFill>
                  <a:schemeClr val="accent1"/>
                </a:solidFill>
                <a:latin typeface="Prometo Medium" panose="020B0704030203060203" pitchFamily="34" charset="0"/>
              </a:rPr>
              <a:t>Lorum</a:t>
            </a:r>
          </a:p>
        </p:txBody>
      </p:sp>
      <p:sp>
        <p:nvSpPr>
          <p:cNvPr id="42" name="TextBox 41"/>
          <p:cNvSpPr txBox="1"/>
          <p:nvPr/>
        </p:nvSpPr>
        <p:spPr>
          <a:xfrm>
            <a:off x="5125672" y="4890740"/>
            <a:ext cx="2087382" cy="338554"/>
          </a:xfrm>
          <a:prstGeom prst="rect">
            <a:avLst/>
          </a:prstGeom>
          <a:noFill/>
        </p:spPr>
        <p:txBody>
          <a:bodyPr wrap="square" rtlCol="0">
            <a:spAutoFit/>
          </a:bodyPr>
          <a:lstStyle/>
          <a:p>
            <a:pPr algn="ctr"/>
            <a:r>
              <a:rPr lang="en-US" sz="1600" i="1" dirty="0">
                <a:solidFill>
                  <a:schemeClr val="accent1"/>
                </a:solidFill>
                <a:latin typeface="Prometo Medium" panose="020B0704030203060203" pitchFamily="34" charset="0"/>
              </a:rPr>
              <a:t>Lorum</a:t>
            </a:r>
          </a:p>
        </p:txBody>
      </p:sp>
      <p:sp>
        <p:nvSpPr>
          <p:cNvPr id="46" name="TextBox 45"/>
          <p:cNvSpPr txBox="1"/>
          <p:nvPr/>
        </p:nvSpPr>
        <p:spPr>
          <a:xfrm>
            <a:off x="1589459" y="4890740"/>
            <a:ext cx="2087382" cy="338554"/>
          </a:xfrm>
          <a:prstGeom prst="rect">
            <a:avLst/>
          </a:prstGeom>
          <a:noFill/>
        </p:spPr>
        <p:txBody>
          <a:bodyPr wrap="square" rtlCol="0">
            <a:spAutoFit/>
          </a:bodyPr>
          <a:lstStyle/>
          <a:p>
            <a:pPr algn="ctr"/>
            <a:r>
              <a:rPr lang="en-US" sz="1600" i="1" dirty="0">
                <a:solidFill>
                  <a:schemeClr val="accent1"/>
                </a:solidFill>
                <a:latin typeface="Prometo Medium" panose="020B0704030203060203" pitchFamily="34" charset="0"/>
              </a:rPr>
              <a:t>Lorum</a:t>
            </a:r>
          </a:p>
        </p:txBody>
      </p:sp>
      <p:sp>
        <p:nvSpPr>
          <p:cNvPr id="48" name="TextBox 47"/>
          <p:cNvSpPr txBox="1"/>
          <p:nvPr/>
        </p:nvSpPr>
        <p:spPr>
          <a:xfrm>
            <a:off x="1471347" y="5187232"/>
            <a:ext cx="2323606" cy="784830"/>
          </a:xfrm>
          <a:prstGeom prst="rect">
            <a:avLst/>
          </a:prstGeom>
          <a:noFill/>
        </p:spPr>
        <p:txBody>
          <a:bodyPr wrap="square" lIns="0" rIns="0" rtlCol="0">
            <a:spAutoFit/>
          </a:bodyPr>
          <a:lstStyle/>
          <a:p>
            <a:pPr algn="ctr">
              <a:lnSpc>
                <a:spcPts val="1800"/>
              </a:lnSpc>
            </a:pPr>
            <a:r>
              <a:rPr lang="en-US" sz="1600" dirty="0">
                <a:solidFill>
                  <a:schemeClr val="bg2"/>
                </a:solidFill>
                <a:latin typeface="Century Gothic" panose="020B0502020202020204" pitchFamily="34" charset="0"/>
              </a:rPr>
              <a:t>Lorem ipsum dolor sit </a:t>
            </a:r>
            <a:r>
              <a:rPr lang="en-US" sz="1600" dirty="0" err="1">
                <a:solidFill>
                  <a:schemeClr val="bg2"/>
                </a:solidFill>
                <a:latin typeface="Century Gothic" panose="020B0502020202020204" pitchFamily="34" charset="0"/>
              </a:rPr>
              <a:t>amet</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consectetur</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adipiscing</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elit</a:t>
            </a:r>
            <a:r>
              <a:rPr lang="en-US" sz="1600" dirty="0">
                <a:solidFill>
                  <a:schemeClr val="bg2"/>
                </a:solidFill>
                <a:latin typeface="Century Gothic" panose="020B0502020202020204" pitchFamily="34" charset="0"/>
              </a:rPr>
              <a:t>. </a:t>
            </a:r>
          </a:p>
        </p:txBody>
      </p:sp>
      <p:sp>
        <p:nvSpPr>
          <p:cNvPr id="49" name="TextBox 48"/>
          <p:cNvSpPr txBox="1"/>
          <p:nvPr/>
        </p:nvSpPr>
        <p:spPr>
          <a:xfrm>
            <a:off x="5007560" y="5187232"/>
            <a:ext cx="2323606" cy="784830"/>
          </a:xfrm>
          <a:prstGeom prst="rect">
            <a:avLst/>
          </a:prstGeom>
          <a:noFill/>
        </p:spPr>
        <p:txBody>
          <a:bodyPr wrap="square" lIns="0" rIns="0" rtlCol="0">
            <a:spAutoFit/>
          </a:bodyPr>
          <a:lstStyle/>
          <a:p>
            <a:pPr algn="ctr">
              <a:lnSpc>
                <a:spcPts val="1800"/>
              </a:lnSpc>
            </a:pPr>
            <a:r>
              <a:rPr lang="en-US" sz="1600" dirty="0">
                <a:solidFill>
                  <a:schemeClr val="bg2"/>
                </a:solidFill>
                <a:latin typeface="Century Gothic" panose="020B0502020202020204" pitchFamily="34" charset="0"/>
              </a:rPr>
              <a:t>Lorem ipsum dolor sit </a:t>
            </a:r>
            <a:r>
              <a:rPr lang="en-US" sz="1600" dirty="0" err="1">
                <a:solidFill>
                  <a:schemeClr val="bg2"/>
                </a:solidFill>
                <a:latin typeface="Century Gothic" panose="020B0502020202020204" pitchFamily="34" charset="0"/>
              </a:rPr>
              <a:t>amet</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consectetur</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adipiscing</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elit</a:t>
            </a:r>
            <a:r>
              <a:rPr lang="en-US" sz="1600" dirty="0">
                <a:solidFill>
                  <a:schemeClr val="bg2"/>
                </a:solidFill>
                <a:latin typeface="Century Gothic" panose="020B0502020202020204" pitchFamily="34" charset="0"/>
              </a:rPr>
              <a:t>. </a:t>
            </a:r>
          </a:p>
        </p:txBody>
      </p:sp>
      <p:sp>
        <p:nvSpPr>
          <p:cNvPr id="50" name="TextBox 49"/>
          <p:cNvSpPr txBox="1"/>
          <p:nvPr/>
        </p:nvSpPr>
        <p:spPr>
          <a:xfrm>
            <a:off x="8617184" y="5187232"/>
            <a:ext cx="2323606" cy="784830"/>
          </a:xfrm>
          <a:prstGeom prst="rect">
            <a:avLst/>
          </a:prstGeom>
          <a:noFill/>
        </p:spPr>
        <p:txBody>
          <a:bodyPr wrap="square" lIns="0" rIns="0" rtlCol="0">
            <a:spAutoFit/>
          </a:bodyPr>
          <a:lstStyle/>
          <a:p>
            <a:pPr algn="ctr">
              <a:lnSpc>
                <a:spcPts val="1800"/>
              </a:lnSpc>
            </a:pPr>
            <a:r>
              <a:rPr lang="en-US" sz="1600" dirty="0">
                <a:solidFill>
                  <a:schemeClr val="bg2"/>
                </a:solidFill>
                <a:latin typeface="Century Gothic" panose="020B0502020202020204" pitchFamily="34" charset="0"/>
              </a:rPr>
              <a:t>Lorem ipsum dolor sit </a:t>
            </a:r>
            <a:r>
              <a:rPr lang="en-US" sz="1600" dirty="0" err="1">
                <a:solidFill>
                  <a:schemeClr val="bg2"/>
                </a:solidFill>
                <a:latin typeface="Century Gothic" panose="020B0502020202020204" pitchFamily="34" charset="0"/>
              </a:rPr>
              <a:t>amet</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consectetur</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adipiscing</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elit</a:t>
            </a:r>
            <a:r>
              <a:rPr lang="en-US" sz="1600" dirty="0">
                <a:solidFill>
                  <a:schemeClr val="bg2"/>
                </a:solidFill>
                <a:latin typeface="Century Gothic" panose="020B0502020202020204" pitchFamily="34" charset="0"/>
              </a:rPr>
              <a:t>. </a:t>
            </a:r>
          </a:p>
        </p:txBody>
      </p:sp>
      <p:sp>
        <p:nvSpPr>
          <p:cNvPr id="51" name="TextBox 50"/>
          <p:cNvSpPr txBox="1"/>
          <p:nvPr/>
        </p:nvSpPr>
        <p:spPr>
          <a:xfrm>
            <a:off x="1471347" y="2691848"/>
            <a:ext cx="2087382" cy="923330"/>
          </a:xfrm>
          <a:prstGeom prst="rect">
            <a:avLst/>
          </a:prstGeom>
          <a:noFill/>
        </p:spPr>
        <p:txBody>
          <a:bodyPr wrap="square" rtlCol="0">
            <a:spAutoFit/>
          </a:bodyPr>
          <a:lstStyle/>
          <a:p>
            <a:pPr algn="ctr"/>
            <a:r>
              <a:rPr lang="en-US" sz="5400" i="1" dirty="0">
                <a:solidFill>
                  <a:schemeClr val="bg1"/>
                </a:solidFill>
                <a:latin typeface="Prometo Medium" panose="020B0704030203060203" pitchFamily="34" charset="0"/>
              </a:rPr>
              <a:t>210K</a:t>
            </a:r>
          </a:p>
        </p:txBody>
      </p:sp>
      <p:sp>
        <p:nvSpPr>
          <p:cNvPr id="52" name="TextBox 51"/>
          <p:cNvSpPr txBox="1"/>
          <p:nvPr/>
        </p:nvSpPr>
        <p:spPr>
          <a:xfrm>
            <a:off x="5125672" y="2691848"/>
            <a:ext cx="2087382" cy="923330"/>
          </a:xfrm>
          <a:prstGeom prst="rect">
            <a:avLst/>
          </a:prstGeom>
          <a:noFill/>
        </p:spPr>
        <p:txBody>
          <a:bodyPr wrap="square" rtlCol="0">
            <a:spAutoFit/>
          </a:bodyPr>
          <a:lstStyle/>
          <a:p>
            <a:pPr algn="ctr"/>
            <a:r>
              <a:rPr lang="en-US" sz="5400" i="1" dirty="0">
                <a:solidFill>
                  <a:schemeClr val="bg1"/>
                </a:solidFill>
                <a:latin typeface="Prometo Medium" panose="020B0704030203060203" pitchFamily="34" charset="0"/>
              </a:rPr>
              <a:t>50K</a:t>
            </a:r>
          </a:p>
        </p:txBody>
      </p:sp>
      <p:sp>
        <p:nvSpPr>
          <p:cNvPr id="53" name="TextBox 52"/>
          <p:cNvSpPr txBox="1"/>
          <p:nvPr/>
        </p:nvSpPr>
        <p:spPr>
          <a:xfrm>
            <a:off x="8677555" y="2691848"/>
            <a:ext cx="2087382" cy="923330"/>
          </a:xfrm>
          <a:prstGeom prst="rect">
            <a:avLst/>
          </a:prstGeom>
          <a:noFill/>
        </p:spPr>
        <p:txBody>
          <a:bodyPr wrap="square" rtlCol="0">
            <a:spAutoFit/>
          </a:bodyPr>
          <a:lstStyle/>
          <a:p>
            <a:pPr algn="ctr"/>
            <a:r>
              <a:rPr lang="en-US" sz="5400" i="1" dirty="0">
                <a:solidFill>
                  <a:schemeClr val="bg1"/>
                </a:solidFill>
                <a:latin typeface="Prometo Medium" panose="020B0704030203060203" pitchFamily="34" charset="0"/>
              </a:rPr>
              <a:t>1M</a:t>
            </a:r>
          </a:p>
        </p:txBody>
      </p:sp>
      <p:sp>
        <p:nvSpPr>
          <p:cNvPr id="3" name="TextBox 2"/>
          <p:cNvSpPr txBox="1"/>
          <p:nvPr/>
        </p:nvSpPr>
        <p:spPr>
          <a:xfrm>
            <a:off x="5065930" y="3444052"/>
            <a:ext cx="2151551" cy="307777"/>
          </a:xfrm>
          <a:prstGeom prst="rect">
            <a:avLst/>
          </a:prstGeom>
          <a:noFill/>
        </p:spPr>
        <p:txBody>
          <a:bodyPr wrap="none" rtlCol="0">
            <a:spAutoFit/>
          </a:bodyPr>
          <a:lstStyle/>
          <a:p>
            <a:pPr algn="ctr"/>
            <a:r>
              <a:rPr lang="en-US" sz="1400" b="1" dirty="0">
                <a:solidFill>
                  <a:schemeClr val="bg1"/>
                </a:solidFill>
              </a:rPr>
              <a:t>UNIT OF MEASUREMENT</a:t>
            </a:r>
          </a:p>
        </p:txBody>
      </p:sp>
      <p:sp>
        <p:nvSpPr>
          <p:cNvPr id="57" name="TextBox 56"/>
          <p:cNvSpPr txBox="1"/>
          <p:nvPr/>
        </p:nvSpPr>
        <p:spPr>
          <a:xfrm>
            <a:off x="1486388" y="3453309"/>
            <a:ext cx="2151551" cy="307777"/>
          </a:xfrm>
          <a:prstGeom prst="rect">
            <a:avLst/>
          </a:prstGeom>
          <a:noFill/>
        </p:spPr>
        <p:txBody>
          <a:bodyPr wrap="none" rtlCol="0">
            <a:spAutoFit/>
          </a:bodyPr>
          <a:lstStyle/>
          <a:p>
            <a:pPr algn="ctr"/>
            <a:r>
              <a:rPr lang="en-US" sz="1400" b="1" dirty="0">
                <a:solidFill>
                  <a:schemeClr val="bg1"/>
                </a:solidFill>
              </a:rPr>
              <a:t>UNIT OF MEASUREMENT</a:t>
            </a:r>
          </a:p>
        </p:txBody>
      </p:sp>
      <p:sp>
        <p:nvSpPr>
          <p:cNvPr id="58" name="TextBox 57"/>
          <p:cNvSpPr txBox="1"/>
          <p:nvPr/>
        </p:nvSpPr>
        <p:spPr>
          <a:xfrm>
            <a:off x="8645471" y="3491492"/>
            <a:ext cx="2151551" cy="307777"/>
          </a:xfrm>
          <a:prstGeom prst="rect">
            <a:avLst/>
          </a:prstGeom>
          <a:noFill/>
        </p:spPr>
        <p:txBody>
          <a:bodyPr wrap="none" rtlCol="0">
            <a:spAutoFit/>
          </a:bodyPr>
          <a:lstStyle/>
          <a:p>
            <a:pPr algn="ctr"/>
            <a:r>
              <a:rPr lang="en-US" sz="1400" b="1" dirty="0">
                <a:solidFill>
                  <a:schemeClr val="bg1"/>
                </a:solidFill>
              </a:rPr>
              <a:t>UNIT OF MEASUREMENT</a:t>
            </a:r>
          </a:p>
        </p:txBody>
      </p:sp>
      <p:sp>
        <p:nvSpPr>
          <p:cNvPr id="2" name="Footer Placeholder 1">
            <a:extLst>
              <a:ext uri="{FF2B5EF4-FFF2-40B4-BE49-F238E27FC236}">
                <a16:creationId xmlns:a16="http://schemas.microsoft.com/office/drawing/2014/main" id="{8A024798-4C01-0940-BCF1-8AA2AC94A704}"/>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
        <p:nvSpPr>
          <p:cNvPr id="4" name="Slide Number Placeholder 2">
            <a:extLst>
              <a:ext uri="{FF2B5EF4-FFF2-40B4-BE49-F238E27FC236}">
                <a16:creationId xmlns:a16="http://schemas.microsoft.com/office/drawing/2014/main" id="{593995B9-B23A-CAFE-4891-6AEC729BD37D}"/>
              </a:ext>
            </a:extLst>
          </p:cNvPr>
          <p:cNvSpPr>
            <a:spLocks noGrp="1"/>
          </p:cNvSpPr>
          <p:nvPr>
            <p:ph type="sldNum" sz="quarter" idx="10"/>
          </p:nvPr>
        </p:nvSpPr>
        <p:spPr>
          <a:xfrm>
            <a:off x="11360517" y="6390178"/>
            <a:ext cx="513735" cy="227164"/>
          </a:xfrm>
        </p:spPr>
        <p:txBody>
          <a:bodyPr/>
          <a:lstStyle/>
          <a:p>
            <a:fld id="{D8D877B3-D348-4611-9BDB-C5374591D951}" type="slidenum">
              <a:rPr lang="en-US" smtClean="0"/>
              <a:pPr/>
              <a:t>36</a:t>
            </a:fld>
            <a:endParaRPr lang="en-US" dirty="0"/>
          </a:p>
        </p:txBody>
      </p:sp>
    </p:spTree>
    <p:extLst>
      <p:ext uri="{BB962C8B-B14F-4D97-AF65-F5344CB8AC3E}">
        <p14:creationId xmlns:p14="http://schemas.microsoft.com/office/powerpoint/2010/main" val="4022959750"/>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4788536" y="1965409"/>
            <a:ext cx="2601564" cy="2601564"/>
            <a:chOff x="4649812" y="3440065"/>
            <a:chExt cx="1013644" cy="1013644"/>
          </a:xfrm>
        </p:grpSpPr>
        <p:sp>
          <p:nvSpPr>
            <p:cNvPr id="65" name="Oval 64"/>
            <p:cNvSpPr/>
            <p:nvPr/>
          </p:nvSpPr>
          <p:spPr>
            <a:xfrm>
              <a:off x="4649812" y="3440065"/>
              <a:ext cx="1013644" cy="1013644"/>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rgbClr val="FFFFFF"/>
                </a:solidFill>
                <a:latin typeface="Century Gothic" panose="020B0502020202020204" pitchFamily="34" charset="0"/>
              </a:endParaRPr>
            </a:p>
          </p:txBody>
        </p:sp>
        <p:sp>
          <p:nvSpPr>
            <p:cNvPr id="66" name="Pie 65"/>
            <p:cNvSpPr/>
            <p:nvPr/>
          </p:nvSpPr>
          <p:spPr>
            <a:xfrm flipH="1">
              <a:off x="4649812" y="3440065"/>
              <a:ext cx="1013644" cy="1013644"/>
            </a:xfrm>
            <a:prstGeom prst="pie">
              <a:avLst>
                <a:gd name="adj1" fmla="val 2886461"/>
                <a:gd name="adj2" fmla="val 16200000"/>
              </a:avLst>
            </a:prstGeom>
            <a:solidFill>
              <a:srgbClr val="D064CE"/>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rgbClr val="FFFFFF"/>
                </a:solidFill>
                <a:latin typeface="Century Gothic" panose="020B0502020202020204" pitchFamily="34" charset="0"/>
              </a:endParaRPr>
            </a:p>
          </p:txBody>
        </p:sp>
        <p:sp>
          <p:nvSpPr>
            <p:cNvPr id="67" name="Oval 66"/>
            <p:cNvSpPr>
              <a:spLocks noChangeAspect="1"/>
            </p:cNvSpPr>
            <p:nvPr/>
          </p:nvSpPr>
          <p:spPr>
            <a:xfrm>
              <a:off x="4767334" y="3554982"/>
              <a:ext cx="783808" cy="78380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chemeClr val="tx1"/>
                </a:solidFill>
                <a:latin typeface="Century Gothic" panose="020B0502020202020204" pitchFamily="34" charset="0"/>
              </a:endParaRPr>
            </a:p>
          </p:txBody>
        </p:sp>
      </p:grpSp>
      <p:grpSp>
        <p:nvGrpSpPr>
          <p:cNvPr id="21" name="Group 20"/>
          <p:cNvGrpSpPr/>
          <p:nvPr/>
        </p:nvGrpSpPr>
        <p:grpSpPr>
          <a:xfrm>
            <a:off x="8256565" y="1965409"/>
            <a:ext cx="2601564" cy="2601564"/>
            <a:chOff x="4649812" y="3440065"/>
            <a:chExt cx="1013644" cy="1013644"/>
          </a:xfrm>
        </p:grpSpPr>
        <p:sp>
          <p:nvSpPr>
            <p:cNvPr id="25" name="Oval 24"/>
            <p:cNvSpPr/>
            <p:nvPr/>
          </p:nvSpPr>
          <p:spPr>
            <a:xfrm>
              <a:off x="4649812" y="3440065"/>
              <a:ext cx="1013644" cy="1013644"/>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rgbClr val="FFFFFF"/>
                </a:solidFill>
                <a:latin typeface="Century Gothic" panose="020B0502020202020204" pitchFamily="34" charset="0"/>
              </a:endParaRPr>
            </a:p>
          </p:txBody>
        </p:sp>
        <p:sp>
          <p:nvSpPr>
            <p:cNvPr id="37" name="Pie 36"/>
            <p:cNvSpPr/>
            <p:nvPr/>
          </p:nvSpPr>
          <p:spPr>
            <a:xfrm flipH="1">
              <a:off x="4649812" y="3440065"/>
              <a:ext cx="1013644" cy="1013644"/>
            </a:xfrm>
            <a:prstGeom prst="pie">
              <a:avLst>
                <a:gd name="adj1" fmla="val 3429801"/>
                <a:gd name="adj2" fmla="val 162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rgbClr val="FFFFFF"/>
                </a:solidFill>
                <a:latin typeface="Century Gothic" panose="020B0502020202020204" pitchFamily="34" charset="0"/>
              </a:endParaRPr>
            </a:p>
          </p:txBody>
        </p:sp>
        <p:sp>
          <p:nvSpPr>
            <p:cNvPr id="38" name="Oval 37"/>
            <p:cNvSpPr>
              <a:spLocks noChangeAspect="1"/>
            </p:cNvSpPr>
            <p:nvPr/>
          </p:nvSpPr>
          <p:spPr>
            <a:xfrm>
              <a:off x="4764730" y="3554982"/>
              <a:ext cx="783808" cy="78380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chemeClr val="tx1"/>
                </a:solidFill>
                <a:latin typeface="Century Gothic" panose="020B0502020202020204" pitchFamily="34" charset="0"/>
              </a:endParaRPr>
            </a:p>
          </p:txBody>
        </p:sp>
      </p:grpSp>
      <p:grpSp>
        <p:nvGrpSpPr>
          <p:cNvPr id="32" name="Group 31"/>
          <p:cNvGrpSpPr/>
          <p:nvPr/>
        </p:nvGrpSpPr>
        <p:grpSpPr>
          <a:xfrm>
            <a:off x="1297189" y="1965409"/>
            <a:ext cx="2601564" cy="2601564"/>
            <a:chOff x="4649812" y="3440065"/>
            <a:chExt cx="1013644" cy="1013644"/>
          </a:xfrm>
        </p:grpSpPr>
        <p:sp>
          <p:nvSpPr>
            <p:cNvPr id="33" name="Oval 32"/>
            <p:cNvSpPr/>
            <p:nvPr/>
          </p:nvSpPr>
          <p:spPr>
            <a:xfrm>
              <a:off x="4649812" y="3440065"/>
              <a:ext cx="1013644" cy="1013644"/>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rgbClr val="FFFFFF"/>
                </a:solidFill>
                <a:latin typeface="Century Gothic" panose="020B0502020202020204" pitchFamily="34" charset="0"/>
              </a:endParaRPr>
            </a:p>
          </p:txBody>
        </p:sp>
        <p:sp>
          <p:nvSpPr>
            <p:cNvPr id="34" name="Pie 33"/>
            <p:cNvSpPr/>
            <p:nvPr/>
          </p:nvSpPr>
          <p:spPr>
            <a:xfrm flipH="1">
              <a:off x="4649812" y="3440065"/>
              <a:ext cx="1013644" cy="1013644"/>
            </a:xfrm>
            <a:prstGeom prst="pie">
              <a:avLst>
                <a:gd name="adj1" fmla="val 3429801"/>
                <a:gd name="adj2" fmla="val 16200000"/>
              </a:avLst>
            </a:prstGeom>
            <a:solidFill>
              <a:srgbClr val="55C1E9"/>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rgbClr val="FFFFFF"/>
                </a:solidFill>
                <a:latin typeface="Century Gothic" panose="020B0502020202020204" pitchFamily="34" charset="0"/>
              </a:endParaRPr>
            </a:p>
          </p:txBody>
        </p:sp>
        <p:sp>
          <p:nvSpPr>
            <p:cNvPr id="35" name="Oval 34"/>
            <p:cNvSpPr>
              <a:spLocks noChangeAspect="1"/>
            </p:cNvSpPr>
            <p:nvPr/>
          </p:nvSpPr>
          <p:spPr>
            <a:xfrm>
              <a:off x="4761798" y="3554982"/>
              <a:ext cx="783808" cy="78380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dirty="0">
                <a:solidFill>
                  <a:schemeClr val="tx1"/>
                </a:solidFill>
                <a:latin typeface="Century Gothic" panose="020B0502020202020204" pitchFamily="34" charset="0"/>
              </a:endParaRPr>
            </a:p>
          </p:txBody>
        </p:sp>
      </p:grpSp>
      <p:sp>
        <p:nvSpPr>
          <p:cNvPr id="4" name="Title 3">
            <a:extLst>
              <a:ext uri="{FF2B5EF4-FFF2-40B4-BE49-F238E27FC236}">
                <a16:creationId xmlns:a16="http://schemas.microsoft.com/office/drawing/2014/main" id="{3C56ED57-85C3-704F-A695-074CDA516613}"/>
              </a:ext>
            </a:extLst>
          </p:cNvPr>
          <p:cNvSpPr>
            <a:spLocks noGrp="1"/>
          </p:cNvSpPr>
          <p:nvPr>
            <p:ph type="title"/>
          </p:nvPr>
        </p:nvSpPr>
        <p:spPr/>
        <p:txBody>
          <a:bodyPr/>
          <a:lstStyle/>
          <a:p>
            <a:r>
              <a:rPr lang="en-US" dirty="0"/>
              <a:t>Interesting Metrics</a:t>
            </a:r>
          </a:p>
        </p:txBody>
      </p:sp>
      <p:sp>
        <p:nvSpPr>
          <p:cNvPr id="24" name="TextBox 23"/>
          <p:cNvSpPr txBox="1"/>
          <p:nvPr/>
        </p:nvSpPr>
        <p:spPr>
          <a:xfrm>
            <a:off x="1471347" y="4951273"/>
            <a:ext cx="2323606" cy="584775"/>
          </a:xfrm>
          <a:prstGeom prst="rect">
            <a:avLst/>
          </a:prstGeom>
          <a:noFill/>
        </p:spPr>
        <p:txBody>
          <a:bodyPr wrap="square" lIns="0" rIns="0" rtlCol="0">
            <a:spAutoFit/>
          </a:bodyPr>
          <a:lstStyle/>
          <a:p>
            <a:pPr algn="ctr"/>
            <a:r>
              <a:rPr lang="en-US" sz="1600" dirty="0">
                <a:solidFill>
                  <a:schemeClr val="bg2"/>
                </a:solidFill>
                <a:latin typeface="Century Gothic" panose="020B0502020202020204" pitchFamily="34" charset="0"/>
              </a:rPr>
              <a:t>Lorem ipsum dolor sit </a:t>
            </a:r>
            <a:r>
              <a:rPr lang="en-US" sz="1600" dirty="0" err="1">
                <a:solidFill>
                  <a:schemeClr val="bg2"/>
                </a:solidFill>
                <a:latin typeface="Century Gothic" panose="020B0502020202020204" pitchFamily="34" charset="0"/>
              </a:rPr>
              <a:t>amet</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consectetur</a:t>
            </a:r>
            <a:endParaRPr lang="en-US" sz="1600" dirty="0">
              <a:solidFill>
                <a:schemeClr val="bg2"/>
              </a:solidFill>
              <a:latin typeface="Century Gothic" panose="020B0502020202020204" pitchFamily="34" charset="0"/>
            </a:endParaRPr>
          </a:p>
        </p:txBody>
      </p:sp>
      <p:sp>
        <p:nvSpPr>
          <p:cNvPr id="26" name="TextBox 25"/>
          <p:cNvSpPr txBox="1"/>
          <p:nvPr/>
        </p:nvSpPr>
        <p:spPr>
          <a:xfrm>
            <a:off x="5007560" y="4951273"/>
            <a:ext cx="2323606" cy="584775"/>
          </a:xfrm>
          <a:prstGeom prst="rect">
            <a:avLst/>
          </a:prstGeom>
          <a:noFill/>
        </p:spPr>
        <p:txBody>
          <a:bodyPr wrap="square" lIns="0" rIns="0" rtlCol="0">
            <a:spAutoFit/>
          </a:bodyPr>
          <a:lstStyle/>
          <a:p>
            <a:pPr algn="ctr"/>
            <a:r>
              <a:rPr lang="en-US" sz="1600" dirty="0">
                <a:solidFill>
                  <a:schemeClr val="bg2"/>
                </a:solidFill>
                <a:latin typeface="Century Gothic" panose="020B0502020202020204" pitchFamily="34" charset="0"/>
              </a:rPr>
              <a:t>Lorem ipsum dolor sit </a:t>
            </a:r>
            <a:r>
              <a:rPr lang="en-US" sz="1600" dirty="0" err="1">
                <a:solidFill>
                  <a:schemeClr val="bg2"/>
                </a:solidFill>
                <a:latin typeface="Century Gothic" panose="020B0502020202020204" pitchFamily="34" charset="0"/>
              </a:rPr>
              <a:t>amet</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consectetur</a:t>
            </a:r>
            <a:endParaRPr lang="en-US" sz="1600" dirty="0">
              <a:solidFill>
                <a:schemeClr val="bg2"/>
              </a:solidFill>
              <a:latin typeface="Century Gothic" panose="020B0502020202020204" pitchFamily="34" charset="0"/>
            </a:endParaRPr>
          </a:p>
        </p:txBody>
      </p:sp>
      <p:sp>
        <p:nvSpPr>
          <p:cNvPr id="27" name="TextBox 26"/>
          <p:cNvSpPr txBox="1"/>
          <p:nvPr/>
        </p:nvSpPr>
        <p:spPr>
          <a:xfrm>
            <a:off x="8617184" y="4951273"/>
            <a:ext cx="2323606" cy="584775"/>
          </a:xfrm>
          <a:prstGeom prst="rect">
            <a:avLst/>
          </a:prstGeom>
          <a:noFill/>
        </p:spPr>
        <p:txBody>
          <a:bodyPr wrap="square" lIns="0" rIns="0" rtlCol="0">
            <a:spAutoFit/>
          </a:bodyPr>
          <a:lstStyle/>
          <a:p>
            <a:pPr algn="ctr"/>
            <a:r>
              <a:rPr lang="en-US" sz="1600" dirty="0">
                <a:solidFill>
                  <a:schemeClr val="bg2"/>
                </a:solidFill>
                <a:latin typeface="Century Gothic" panose="020B0502020202020204" pitchFamily="34" charset="0"/>
              </a:rPr>
              <a:t>Lorem ipsum dolor sit </a:t>
            </a:r>
            <a:r>
              <a:rPr lang="en-US" sz="1600" dirty="0" err="1">
                <a:solidFill>
                  <a:schemeClr val="bg2"/>
                </a:solidFill>
                <a:latin typeface="Century Gothic" panose="020B0502020202020204" pitchFamily="34" charset="0"/>
              </a:rPr>
              <a:t>amet</a:t>
            </a:r>
            <a:r>
              <a:rPr lang="en-US" sz="1600" dirty="0">
                <a:solidFill>
                  <a:schemeClr val="bg2"/>
                </a:solidFill>
                <a:latin typeface="Century Gothic" panose="020B0502020202020204" pitchFamily="34" charset="0"/>
              </a:rPr>
              <a:t>, </a:t>
            </a:r>
            <a:r>
              <a:rPr lang="en-US" sz="1600" dirty="0" err="1">
                <a:solidFill>
                  <a:schemeClr val="bg2"/>
                </a:solidFill>
                <a:latin typeface="Century Gothic" panose="020B0502020202020204" pitchFamily="34" charset="0"/>
              </a:rPr>
              <a:t>consectetur</a:t>
            </a:r>
            <a:endParaRPr lang="en-US" sz="1600" dirty="0">
              <a:solidFill>
                <a:schemeClr val="bg2"/>
              </a:solidFill>
              <a:latin typeface="Century Gothic" panose="020B0502020202020204" pitchFamily="34" charset="0"/>
            </a:endParaRPr>
          </a:p>
        </p:txBody>
      </p:sp>
      <p:sp>
        <p:nvSpPr>
          <p:cNvPr id="28" name="TextBox 27"/>
          <p:cNvSpPr txBox="1"/>
          <p:nvPr/>
        </p:nvSpPr>
        <p:spPr>
          <a:xfrm>
            <a:off x="1553539" y="2696195"/>
            <a:ext cx="2087382" cy="923330"/>
          </a:xfrm>
          <a:prstGeom prst="rect">
            <a:avLst/>
          </a:prstGeom>
          <a:noFill/>
        </p:spPr>
        <p:txBody>
          <a:bodyPr wrap="square" rtlCol="0">
            <a:spAutoFit/>
          </a:bodyPr>
          <a:lstStyle/>
          <a:p>
            <a:pPr algn="ctr"/>
            <a:r>
              <a:rPr lang="en-US" sz="5400" i="1" dirty="0">
                <a:solidFill>
                  <a:schemeClr val="accent1"/>
                </a:solidFill>
                <a:latin typeface="Prometo Medium" panose="020B0704030203060203" pitchFamily="34" charset="0"/>
              </a:rPr>
              <a:t>#</a:t>
            </a:r>
          </a:p>
        </p:txBody>
      </p:sp>
      <p:sp>
        <p:nvSpPr>
          <p:cNvPr id="29" name="TextBox 28"/>
          <p:cNvSpPr txBox="1"/>
          <p:nvPr/>
        </p:nvSpPr>
        <p:spPr>
          <a:xfrm>
            <a:off x="5033206" y="2696195"/>
            <a:ext cx="2087382" cy="923330"/>
          </a:xfrm>
          <a:prstGeom prst="rect">
            <a:avLst/>
          </a:prstGeom>
          <a:noFill/>
        </p:spPr>
        <p:txBody>
          <a:bodyPr wrap="square" rtlCol="0">
            <a:spAutoFit/>
          </a:bodyPr>
          <a:lstStyle/>
          <a:p>
            <a:pPr algn="ctr"/>
            <a:r>
              <a:rPr lang="en-US" sz="5400" i="1" dirty="0">
                <a:solidFill>
                  <a:schemeClr val="accent1"/>
                </a:solidFill>
                <a:latin typeface="Prometo Medium" panose="020B0704030203060203" pitchFamily="34" charset="0"/>
              </a:rPr>
              <a:t>###</a:t>
            </a:r>
          </a:p>
        </p:txBody>
      </p:sp>
      <p:sp>
        <p:nvSpPr>
          <p:cNvPr id="30" name="TextBox 29"/>
          <p:cNvSpPr txBox="1"/>
          <p:nvPr/>
        </p:nvSpPr>
        <p:spPr>
          <a:xfrm>
            <a:off x="8510411" y="2696195"/>
            <a:ext cx="2087382" cy="923330"/>
          </a:xfrm>
          <a:prstGeom prst="rect">
            <a:avLst/>
          </a:prstGeom>
          <a:noFill/>
        </p:spPr>
        <p:txBody>
          <a:bodyPr wrap="square" rtlCol="0">
            <a:spAutoFit/>
          </a:bodyPr>
          <a:lstStyle/>
          <a:p>
            <a:pPr algn="ctr"/>
            <a:r>
              <a:rPr lang="en-US" sz="5400" i="1" dirty="0">
                <a:solidFill>
                  <a:schemeClr val="accent1"/>
                </a:solidFill>
                <a:latin typeface="Prometo Medium" panose="020B0704030203060203" pitchFamily="34" charset="0"/>
              </a:rPr>
              <a:t>#+</a:t>
            </a:r>
          </a:p>
        </p:txBody>
      </p:sp>
      <p:sp>
        <p:nvSpPr>
          <p:cNvPr id="31" name="TextBox 30"/>
          <p:cNvSpPr txBox="1"/>
          <p:nvPr/>
        </p:nvSpPr>
        <p:spPr>
          <a:xfrm>
            <a:off x="5465859" y="3396012"/>
            <a:ext cx="1260281" cy="461665"/>
          </a:xfrm>
          <a:prstGeom prst="rect">
            <a:avLst/>
          </a:prstGeom>
          <a:noFill/>
        </p:spPr>
        <p:txBody>
          <a:bodyPr wrap="none" rtlCol="0">
            <a:spAutoFit/>
          </a:bodyPr>
          <a:lstStyle/>
          <a:p>
            <a:pPr algn="ctr"/>
            <a:r>
              <a:rPr lang="en-US" sz="1200" b="1" dirty="0">
                <a:solidFill>
                  <a:schemeClr val="accent1"/>
                </a:solidFill>
              </a:rPr>
              <a:t>UNIT OF </a:t>
            </a:r>
            <a:br>
              <a:rPr lang="en-US" sz="1200" b="1" dirty="0">
                <a:solidFill>
                  <a:schemeClr val="accent1"/>
                </a:solidFill>
              </a:rPr>
            </a:br>
            <a:r>
              <a:rPr lang="en-US" sz="1200" b="1" dirty="0">
                <a:solidFill>
                  <a:schemeClr val="accent1"/>
                </a:solidFill>
              </a:rPr>
              <a:t>MEASUREMENT</a:t>
            </a:r>
          </a:p>
        </p:txBody>
      </p:sp>
      <p:sp>
        <p:nvSpPr>
          <p:cNvPr id="36" name="TextBox 35"/>
          <p:cNvSpPr txBox="1"/>
          <p:nvPr/>
        </p:nvSpPr>
        <p:spPr>
          <a:xfrm>
            <a:off x="2010034" y="3380894"/>
            <a:ext cx="1260281" cy="461665"/>
          </a:xfrm>
          <a:prstGeom prst="rect">
            <a:avLst/>
          </a:prstGeom>
          <a:noFill/>
        </p:spPr>
        <p:txBody>
          <a:bodyPr wrap="none" rtlCol="0">
            <a:spAutoFit/>
          </a:bodyPr>
          <a:lstStyle/>
          <a:p>
            <a:pPr algn="ctr"/>
            <a:r>
              <a:rPr lang="en-US" sz="1200" b="1" dirty="0">
                <a:solidFill>
                  <a:schemeClr val="accent1"/>
                </a:solidFill>
              </a:rPr>
              <a:t>UNIT OF </a:t>
            </a:r>
            <a:br>
              <a:rPr lang="en-US" sz="1200" b="1" dirty="0">
                <a:solidFill>
                  <a:schemeClr val="accent1"/>
                </a:solidFill>
              </a:rPr>
            </a:br>
            <a:r>
              <a:rPr lang="en-US" sz="1200" b="1" dirty="0">
                <a:solidFill>
                  <a:schemeClr val="accent1"/>
                </a:solidFill>
              </a:rPr>
              <a:t>MEASUREMENT</a:t>
            </a:r>
          </a:p>
        </p:txBody>
      </p:sp>
      <p:sp>
        <p:nvSpPr>
          <p:cNvPr id="39" name="TextBox 38"/>
          <p:cNvSpPr txBox="1"/>
          <p:nvPr/>
        </p:nvSpPr>
        <p:spPr>
          <a:xfrm>
            <a:off x="8975251" y="3404683"/>
            <a:ext cx="1260280" cy="461665"/>
          </a:xfrm>
          <a:prstGeom prst="rect">
            <a:avLst/>
          </a:prstGeom>
          <a:noFill/>
        </p:spPr>
        <p:txBody>
          <a:bodyPr wrap="none" rtlCol="0">
            <a:spAutoFit/>
          </a:bodyPr>
          <a:lstStyle/>
          <a:p>
            <a:pPr algn="ctr"/>
            <a:r>
              <a:rPr lang="en-US" sz="1200" b="1" dirty="0">
                <a:solidFill>
                  <a:schemeClr val="accent1"/>
                </a:solidFill>
              </a:rPr>
              <a:t>UNIT OF </a:t>
            </a:r>
          </a:p>
          <a:p>
            <a:pPr algn="ctr"/>
            <a:r>
              <a:rPr lang="en-US" sz="1200" b="1" dirty="0">
                <a:solidFill>
                  <a:schemeClr val="accent1"/>
                </a:solidFill>
              </a:rPr>
              <a:t>MEASUREMENT</a:t>
            </a:r>
          </a:p>
        </p:txBody>
      </p:sp>
      <p:sp>
        <p:nvSpPr>
          <p:cNvPr id="2" name="Footer Placeholder 1">
            <a:extLst>
              <a:ext uri="{FF2B5EF4-FFF2-40B4-BE49-F238E27FC236}">
                <a16:creationId xmlns:a16="http://schemas.microsoft.com/office/drawing/2014/main" id="{5D1077AA-C993-CF47-B4FF-B7B50A894395}"/>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
        <p:nvSpPr>
          <p:cNvPr id="3" name="Slide Number Placeholder 2">
            <a:extLst>
              <a:ext uri="{FF2B5EF4-FFF2-40B4-BE49-F238E27FC236}">
                <a16:creationId xmlns:a16="http://schemas.microsoft.com/office/drawing/2014/main" id="{B58632FA-2DE1-F220-C351-CF344BCE1EE7}"/>
              </a:ext>
            </a:extLst>
          </p:cNvPr>
          <p:cNvSpPr>
            <a:spLocks noGrp="1"/>
          </p:cNvSpPr>
          <p:nvPr>
            <p:ph type="sldNum" sz="quarter" idx="10"/>
          </p:nvPr>
        </p:nvSpPr>
        <p:spPr>
          <a:xfrm>
            <a:off x="11360517" y="6390178"/>
            <a:ext cx="513735" cy="227164"/>
          </a:xfrm>
        </p:spPr>
        <p:txBody>
          <a:bodyPr/>
          <a:lstStyle/>
          <a:p>
            <a:fld id="{D8D877B3-D348-4611-9BDB-C5374591D951}" type="slidenum">
              <a:rPr lang="en-US" smtClean="0"/>
              <a:pPr/>
              <a:t>37</a:t>
            </a:fld>
            <a:endParaRPr lang="en-US" dirty="0"/>
          </a:p>
        </p:txBody>
      </p:sp>
    </p:spTree>
    <p:extLst>
      <p:ext uri="{BB962C8B-B14F-4D97-AF65-F5344CB8AC3E}">
        <p14:creationId xmlns:p14="http://schemas.microsoft.com/office/powerpoint/2010/main" val="2374011262"/>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p>
            <a:r>
              <a:rPr lang="en-US" dirty="0"/>
              <a:t>Process Services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38</a:t>
            </a:fld>
            <a:endParaRPr lang="en-US" dirty="0"/>
          </a:p>
        </p:txBody>
      </p:sp>
      <p:sp>
        <p:nvSpPr>
          <p:cNvPr id="4" name="Oval 3"/>
          <p:cNvSpPr/>
          <p:nvPr/>
        </p:nvSpPr>
        <p:spPr>
          <a:xfrm>
            <a:off x="1256112" y="1977902"/>
            <a:ext cx="1970335" cy="1970335"/>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101065" y="1977902"/>
            <a:ext cx="1970335" cy="1970335"/>
          </a:xfrm>
          <a:prstGeom prst="ellipse">
            <a:avLst/>
          </a:prstGeom>
          <a:solidFill>
            <a:schemeClr val="bg1"/>
          </a:solidFill>
          <a:ln w="57150">
            <a:solidFill>
              <a:srgbClr val="D064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925433" y="1977902"/>
            <a:ext cx="1970335" cy="1970335"/>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C840B72-A807-A64A-939B-8FB26ADFF83F}"/>
              </a:ext>
            </a:extLst>
          </p:cNvPr>
          <p:cNvCxnSpPr>
            <a:cxnSpLocks/>
          </p:cNvCxnSpPr>
          <p:nvPr/>
        </p:nvCxnSpPr>
        <p:spPr>
          <a:xfrm>
            <a:off x="3274697" y="2959439"/>
            <a:ext cx="17834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D7CDB9-E0D1-D54E-95B4-27DC42D3CE1E}"/>
              </a:ext>
            </a:extLst>
          </p:cNvPr>
          <p:cNvCxnSpPr>
            <a:cxnSpLocks/>
          </p:cNvCxnSpPr>
          <p:nvPr/>
        </p:nvCxnSpPr>
        <p:spPr>
          <a:xfrm>
            <a:off x="7105017" y="2959439"/>
            <a:ext cx="17834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FA64051-535D-B047-A684-8A71F8F64189}"/>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
        <p:nvSpPr>
          <p:cNvPr id="19" name="TextBox 18">
            <a:extLst>
              <a:ext uri="{FF2B5EF4-FFF2-40B4-BE49-F238E27FC236}">
                <a16:creationId xmlns:a16="http://schemas.microsoft.com/office/drawing/2014/main" id="{3CACB78E-50FA-3147-8931-69461CD85224}"/>
              </a:ext>
            </a:extLst>
          </p:cNvPr>
          <p:cNvSpPr txBox="1"/>
          <p:nvPr/>
        </p:nvSpPr>
        <p:spPr>
          <a:xfrm>
            <a:off x="804941" y="4545577"/>
            <a:ext cx="2872678" cy="1323439"/>
          </a:xfrm>
          <a:prstGeom prst="rect">
            <a:avLst/>
          </a:prstGeom>
          <a:noFill/>
        </p:spPr>
        <p:txBody>
          <a:bodyPr wrap="square" lIns="0" rIns="0" rtlCol="0">
            <a:spAutoFit/>
          </a:bodyPr>
          <a:lstStyle/>
          <a:p>
            <a:pPr algn="ctr"/>
            <a:r>
              <a:rPr lang="en-US" sz="1600" dirty="0">
                <a:solidFill>
                  <a:schemeClr val="bg2"/>
                </a:solidFill>
                <a:latin typeface="Century Gothic" panose="020B0502020202020204" pitchFamily="34" charset="0"/>
              </a:rPr>
              <a:t>Lorem ipsum dolor sit amet, consectetur adipiscing elit. Sed et tellus dapibus, venenatis purus eget, dignissim metus. </a:t>
            </a:r>
          </a:p>
        </p:txBody>
      </p:sp>
      <p:sp>
        <p:nvSpPr>
          <p:cNvPr id="24" name="TextBox 23">
            <a:extLst>
              <a:ext uri="{FF2B5EF4-FFF2-40B4-BE49-F238E27FC236}">
                <a16:creationId xmlns:a16="http://schemas.microsoft.com/office/drawing/2014/main" id="{77F40958-F979-F349-B500-C393572E6DAA}"/>
              </a:ext>
            </a:extLst>
          </p:cNvPr>
          <p:cNvSpPr txBox="1"/>
          <p:nvPr/>
        </p:nvSpPr>
        <p:spPr>
          <a:xfrm>
            <a:off x="4665532" y="4545577"/>
            <a:ext cx="2872678" cy="1323439"/>
          </a:xfrm>
          <a:prstGeom prst="rect">
            <a:avLst/>
          </a:prstGeom>
          <a:noFill/>
        </p:spPr>
        <p:txBody>
          <a:bodyPr wrap="square" lIns="0" rIns="0" rtlCol="0">
            <a:spAutoFit/>
          </a:bodyPr>
          <a:lstStyle/>
          <a:p>
            <a:pPr algn="ctr"/>
            <a:r>
              <a:rPr lang="en-US" sz="1600" dirty="0">
                <a:solidFill>
                  <a:schemeClr val="bg2"/>
                </a:solidFill>
                <a:latin typeface="Century Gothic" panose="020B0502020202020204" pitchFamily="34" charset="0"/>
              </a:rPr>
              <a:t>Lorem ipsum dolor sit amet, consectetur adipiscing elit. Sed et tellus dapibus, venenatis purus eget, dignissim metus. </a:t>
            </a:r>
          </a:p>
        </p:txBody>
      </p:sp>
      <p:sp>
        <p:nvSpPr>
          <p:cNvPr id="30" name="TextBox 29">
            <a:extLst>
              <a:ext uri="{FF2B5EF4-FFF2-40B4-BE49-F238E27FC236}">
                <a16:creationId xmlns:a16="http://schemas.microsoft.com/office/drawing/2014/main" id="{9C176495-2C5D-C048-9CA0-9A411F27427E}"/>
              </a:ext>
            </a:extLst>
          </p:cNvPr>
          <p:cNvSpPr txBox="1"/>
          <p:nvPr/>
        </p:nvSpPr>
        <p:spPr>
          <a:xfrm>
            <a:off x="8462688" y="4545577"/>
            <a:ext cx="2872678" cy="1323439"/>
          </a:xfrm>
          <a:prstGeom prst="rect">
            <a:avLst/>
          </a:prstGeom>
          <a:noFill/>
        </p:spPr>
        <p:txBody>
          <a:bodyPr wrap="square" lIns="0" rIns="0" rtlCol="0">
            <a:spAutoFit/>
          </a:bodyPr>
          <a:lstStyle/>
          <a:p>
            <a:pPr algn="ctr"/>
            <a:r>
              <a:rPr lang="en-US" sz="1600" dirty="0">
                <a:solidFill>
                  <a:schemeClr val="bg2"/>
                </a:solidFill>
                <a:latin typeface="Century Gothic" panose="020B0502020202020204" pitchFamily="34" charset="0"/>
              </a:rPr>
              <a:t>Lorem ipsum dolor sit amet, consectetur adipiscing elit. Sed et tellus dapibus, venenatis purus eget, dignissim metus. </a:t>
            </a:r>
          </a:p>
        </p:txBody>
      </p:sp>
      <p:sp>
        <p:nvSpPr>
          <p:cNvPr id="31" name="TextBox 30">
            <a:extLst>
              <a:ext uri="{FF2B5EF4-FFF2-40B4-BE49-F238E27FC236}">
                <a16:creationId xmlns:a16="http://schemas.microsoft.com/office/drawing/2014/main" id="{B23488AC-DE60-D245-ABCB-684C833C8264}"/>
              </a:ext>
            </a:extLst>
          </p:cNvPr>
          <p:cNvSpPr txBox="1"/>
          <p:nvPr/>
        </p:nvSpPr>
        <p:spPr>
          <a:xfrm>
            <a:off x="1197589" y="4248819"/>
            <a:ext cx="2087382" cy="338554"/>
          </a:xfrm>
          <a:prstGeom prst="rect">
            <a:avLst/>
          </a:prstGeom>
          <a:noFill/>
        </p:spPr>
        <p:txBody>
          <a:bodyPr wrap="square" rtlCol="0">
            <a:spAutoFit/>
          </a:bodyPr>
          <a:lstStyle/>
          <a:p>
            <a:pPr algn="ctr"/>
            <a:r>
              <a:rPr lang="en-US" sz="1600" i="1" dirty="0">
                <a:solidFill>
                  <a:schemeClr val="accent1"/>
                </a:solidFill>
                <a:latin typeface="Prometo Medium" panose="020B0704030203060203" pitchFamily="34" charset="0"/>
              </a:rPr>
              <a:t>Service Title</a:t>
            </a:r>
          </a:p>
        </p:txBody>
      </p:sp>
      <p:sp>
        <p:nvSpPr>
          <p:cNvPr id="32" name="TextBox 31">
            <a:extLst>
              <a:ext uri="{FF2B5EF4-FFF2-40B4-BE49-F238E27FC236}">
                <a16:creationId xmlns:a16="http://schemas.microsoft.com/office/drawing/2014/main" id="{98882A3F-5E7B-F242-BB49-931FC1E38B62}"/>
              </a:ext>
            </a:extLst>
          </p:cNvPr>
          <p:cNvSpPr txBox="1"/>
          <p:nvPr/>
        </p:nvSpPr>
        <p:spPr>
          <a:xfrm>
            <a:off x="5058180" y="4248819"/>
            <a:ext cx="2087382" cy="338554"/>
          </a:xfrm>
          <a:prstGeom prst="rect">
            <a:avLst/>
          </a:prstGeom>
          <a:noFill/>
        </p:spPr>
        <p:txBody>
          <a:bodyPr wrap="square" rtlCol="0">
            <a:spAutoFit/>
          </a:bodyPr>
          <a:lstStyle/>
          <a:p>
            <a:pPr algn="ctr"/>
            <a:r>
              <a:rPr lang="en-US" sz="1600" i="1" dirty="0">
                <a:solidFill>
                  <a:schemeClr val="accent1"/>
                </a:solidFill>
                <a:latin typeface="Prometo Medium" panose="020B0704030203060203" pitchFamily="34" charset="0"/>
              </a:rPr>
              <a:t>Service Title</a:t>
            </a:r>
          </a:p>
        </p:txBody>
      </p:sp>
      <p:sp>
        <p:nvSpPr>
          <p:cNvPr id="33" name="TextBox 32">
            <a:extLst>
              <a:ext uri="{FF2B5EF4-FFF2-40B4-BE49-F238E27FC236}">
                <a16:creationId xmlns:a16="http://schemas.microsoft.com/office/drawing/2014/main" id="{BB5C2887-0752-AC4D-9C26-D09D3BB8E39E}"/>
              </a:ext>
            </a:extLst>
          </p:cNvPr>
          <p:cNvSpPr txBox="1"/>
          <p:nvPr/>
        </p:nvSpPr>
        <p:spPr>
          <a:xfrm>
            <a:off x="8855336" y="4248819"/>
            <a:ext cx="2087382" cy="338554"/>
          </a:xfrm>
          <a:prstGeom prst="rect">
            <a:avLst/>
          </a:prstGeom>
          <a:noFill/>
        </p:spPr>
        <p:txBody>
          <a:bodyPr wrap="square" rtlCol="0">
            <a:spAutoFit/>
          </a:bodyPr>
          <a:lstStyle/>
          <a:p>
            <a:pPr algn="ctr"/>
            <a:r>
              <a:rPr lang="en-US" sz="1600" i="1" dirty="0">
                <a:solidFill>
                  <a:schemeClr val="accent1"/>
                </a:solidFill>
                <a:latin typeface="Prometo Medium" panose="020B0704030203060203" pitchFamily="34" charset="0"/>
              </a:rPr>
              <a:t>Service Title</a:t>
            </a:r>
          </a:p>
        </p:txBody>
      </p:sp>
      <p:sp>
        <p:nvSpPr>
          <p:cNvPr id="34" name="TextBox 33">
            <a:extLst>
              <a:ext uri="{FF2B5EF4-FFF2-40B4-BE49-F238E27FC236}">
                <a16:creationId xmlns:a16="http://schemas.microsoft.com/office/drawing/2014/main" id="{2F108167-A9DD-B84D-9F26-725F277CAC86}"/>
              </a:ext>
            </a:extLst>
          </p:cNvPr>
          <p:cNvSpPr txBox="1"/>
          <p:nvPr/>
        </p:nvSpPr>
        <p:spPr>
          <a:xfrm>
            <a:off x="1187315" y="2773594"/>
            <a:ext cx="2087382" cy="400110"/>
          </a:xfrm>
          <a:prstGeom prst="rect">
            <a:avLst/>
          </a:prstGeom>
          <a:noFill/>
        </p:spPr>
        <p:txBody>
          <a:bodyPr wrap="square" rtlCol="0">
            <a:spAutoFit/>
          </a:bodyPr>
          <a:lstStyle/>
          <a:p>
            <a:pPr algn="ctr"/>
            <a:r>
              <a:rPr lang="en-US" sz="2000" i="1" dirty="0">
                <a:solidFill>
                  <a:schemeClr val="accent1"/>
                </a:solidFill>
                <a:latin typeface="Prometo Medium" panose="020B0704030203060203" pitchFamily="34" charset="0"/>
              </a:rPr>
              <a:t>Lorem</a:t>
            </a:r>
          </a:p>
        </p:txBody>
      </p:sp>
      <p:sp>
        <p:nvSpPr>
          <p:cNvPr id="35" name="TextBox 34">
            <a:extLst>
              <a:ext uri="{FF2B5EF4-FFF2-40B4-BE49-F238E27FC236}">
                <a16:creationId xmlns:a16="http://schemas.microsoft.com/office/drawing/2014/main" id="{D6AE4A43-9308-9141-84F3-ABE56FD6B77B}"/>
              </a:ext>
            </a:extLst>
          </p:cNvPr>
          <p:cNvSpPr txBox="1"/>
          <p:nvPr/>
        </p:nvSpPr>
        <p:spPr>
          <a:xfrm>
            <a:off x="5058180" y="2773594"/>
            <a:ext cx="2087382" cy="400110"/>
          </a:xfrm>
          <a:prstGeom prst="rect">
            <a:avLst/>
          </a:prstGeom>
          <a:noFill/>
        </p:spPr>
        <p:txBody>
          <a:bodyPr wrap="square" rtlCol="0">
            <a:spAutoFit/>
          </a:bodyPr>
          <a:lstStyle/>
          <a:p>
            <a:pPr algn="ctr"/>
            <a:r>
              <a:rPr lang="en-US" sz="2000" i="1" dirty="0">
                <a:solidFill>
                  <a:schemeClr val="accent1"/>
                </a:solidFill>
                <a:latin typeface="Prometo Medium" panose="020B0704030203060203" pitchFamily="34" charset="0"/>
              </a:rPr>
              <a:t>Lorem</a:t>
            </a:r>
          </a:p>
        </p:txBody>
      </p:sp>
      <p:sp>
        <p:nvSpPr>
          <p:cNvPr id="36" name="TextBox 35">
            <a:extLst>
              <a:ext uri="{FF2B5EF4-FFF2-40B4-BE49-F238E27FC236}">
                <a16:creationId xmlns:a16="http://schemas.microsoft.com/office/drawing/2014/main" id="{27EB28DE-BA0B-1944-A4A0-CAC18BC4A4E1}"/>
              </a:ext>
            </a:extLst>
          </p:cNvPr>
          <p:cNvSpPr txBox="1"/>
          <p:nvPr/>
        </p:nvSpPr>
        <p:spPr>
          <a:xfrm>
            <a:off x="8855336" y="2773594"/>
            <a:ext cx="2087382" cy="400110"/>
          </a:xfrm>
          <a:prstGeom prst="rect">
            <a:avLst/>
          </a:prstGeom>
          <a:noFill/>
        </p:spPr>
        <p:txBody>
          <a:bodyPr wrap="square" rtlCol="0">
            <a:spAutoFit/>
          </a:bodyPr>
          <a:lstStyle/>
          <a:p>
            <a:pPr algn="ctr"/>
            <a:r>
              <a:rPr lang="en-US" sz="2000" i="1" dirty="0">
                <a:solidFill>
                  <a:schemeClr val="accent1"/>
                </a:solidFill>
                <a:latin typeface="Prometo Medium" panose="020B0704030203060203" pitchFamily="34" charset="0"/>
              </a:rPr>
              <a:t>Lorem</a:t>
            </a:r>
          </a:p>
        </p:txBody>
      </p:sp>
    </p:spTree>
    <p:extLst>
      <p:ext uri="{BB962C8B-B14F-4D97-AF65-F5344CB8AC3E}">
        <p14:creationId xmlns:p14="http://schemas.microsoft.com/office/powerpoint/2010/main" val="1010577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39</a:t>
            </a:fld>
            <a:endParaRPr lang="en-US" dirty="0"/>
          </a:p>
        </p:txBody>
      </p:sp>
      <p:pic>
        <p:nvPicPr>
          <p:cNvPr id="4" name="Picture Placeholder 6">
            <a:extLst>
              <a:ext uri="{FF2B5EF4-FFF2-40B4-BE49-F238E27FC236}">
                <a16:creationId xmlns:a16="http://schemas.microsoft.com/office/drawing/2014/main" id="{20951787-4D6C-F742-980A-B5D900B4B3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82" t="11874" r="18184" b="35843"/>
          <a:stretch/>
        </p:blipFill>
        <p:spPr>
          <a:xfrm rot="19800000">
            <a:off x="4342903" y="2338780"/>
            <a:ext cx="2755000" cy="2756263"/>
          </a:xfrm>
          <a:prstGeom prst="ellipse">
            <a:avLst/>
          </a:prstGeom>
          <a:noFill/>
          <a:ln>
            <a:noFill/>
          </a:ln>
        </p:spPr>
      </p:pic>
      <p:sp>
        <p:nvSpPr>
          <p:cNvPr id="5" name="Oval 4"/>
          <p:cNvSpPr/>
          <p:nvPr/>
        </p:nvSpPr>
        <p:spPr>
          <a:xfrm>
            <a:off x="3465754" y="801785"/>
            <a:ext cx="5287617" cy="5287617"/>
          </a:xfrm>
          <a:prstGeom prst="ellipse">
            <a:avLst/>
          </a:prstGeom>
          <a:noFill/>
          <a:ln w="127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Oval 13"/>
          <p:cNvSpPr/>
          <p:nvPr/>
        </p:nvSpPr>
        <p:spPr>
          <a:xfrm>
            <a:off x="8035164" y="1646433"/>
            <a:ext cx="279392" cy="279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240648" y="4643599"/>
            <a:ext cx="279392" cy="2793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718650" y="4643599"/>
            <a:ext cx="279392" cy="2793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934407" y="1646433"/>
            <a:ext cx="279392" cy="2793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641356" y="1965461"/>
            <a:ext cx="2957530" cy="29575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56105" y="3111689"/>
            <a:ext cx="2723482" cy="830997"/>
          </a:xfrm>
          <a:prstGeom prst="rect">
            <a:avLst/>
          </a:prstGeom>
          <a:noFill/>
        </p:spPr>
        <p:txBody>
          <a:bodyPr wrap="square" rtlCol="0">
            <a:spAutoFit/>
          </a:bodyPr>
          <a:lstStyle/>
          <a:p>
            <a:pPr algn="ctr"/>
            <a:r>
              <a:rPr lang="en-US" sz="2400" i="1" dirty="0">
                <a:solidFill>
                  <a:schemeClr val="bg1"/>
                </a:solidFill>
                <a:latin typeface="Prometo Medium" panose="020B0704030203060203" pitchFamily="34" charset="0"/>
              </a:rPr>
              <a:t>Infographic</a:t>
            </a:r>
          </a:p>
          <a:p>
            <a:pPr algn="ctr"/>
            <a:r>
              <a:rPr lang="en-US" sz="2400" i="1" dirty="0">
                <a:solidFill>
                  <a:schemeClr val="bg1"/>
                </a:solidFill>
                <a:latin typeface="Prometo Medium" panose="020B0704030203060203" pitchFamily="34" charset="0"/>
              </a:rPr>
              <a:t>Service</a:t>
            </a:r>
          </a:p>
        </p:txBody>
      </p:sp>
      <p:sp>
        <p:nvSpPr>
          <p:cNvPr id="2" name="Footer Placeholder 1">
            <a:extLst>
              <a:ext uri="{FF2B5EF4-FFF2-40B4-BE49-F238E27FC236}">
                <a16:creationId xmlns:a16="http://schemas.microsoft.com/office/drawing/2014/main" id="{7C968253-D1F0-E64C-924B-81F074BB88EA}"/>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
        <p:nvSpPr>
          <p:cNvPr id="27" name="TextBox 26">
            <a:extLst>
              <a:ext uri="{FF2B5EF4-FFF2-40B4-BE49-F238E27FC236}">
                <a16:creationId xmlns:a16="http://schemas.microsoft.com/office/drawing/2014/main" id="{4F9B55B3-304A-0242-BBE6-B8712D109BD6}"/>
              </a:ext>
            </a:extLst>
          </p:cNvPr>
          <p:cNvSpPr txBox="1"/>
          <p:nvPr/>
        </p:nvSpPr>
        <p:spPr>
          <a:xfrm>
            <a:off x="1460317" y="4604094"/>
            <a:ext cx="2087382" cy="369332"/>
          </a:xfrm>
          <a:prstGeom prst="rect">
            <a:avLst/>
          </a:prstGeom>
          <a:noFill/>
        </p:spPr>
        <p:txBody>
          <a:bodyPr wrap="square" rtlCol="0">
            <a:spAutoFit/>
          </a:bodyPr>
          <a:lstStyle/>
          <a:p>
            <a:pPr algn="r"/>
            <a:r>
              <a:rPr lang="en-US" i="1" dirty="0">
                <a:solidFill>
                  <a:schemeClr val="accent1"/>
                </a:solidFill>
                <a:latin typeface="Prometo Medium" panose="020B0704030203060203" pitchFamily="34" charset="0"/>
              </a:rPr>
              <a:t>Service Three</a:t>
            </a:r>
          </a:p>
        </p:txBody>
      </p:sp>
      <p:sp>
        <p:nvSpPr>
          <p:cNvPr id="28" name="TextBox 27">
            <a:extLst>
              <a:ext uri="{FF2B5EF4-FFF2-40B4-BE49-F238E27FC236}">
                <a16:creationId xmlns:a16="http://schemas.microsoft.com/office/drawing/2014/main" id="{A9C1800C-0A7E-BA47-AEEC-36F49BD85EF5}"/>
              </a:ext>
            </a:extLst>
          </p:cNvPr>
          <p:cNvSpPr txBox="1"/>
          <p:nvPr/>
        </p:nvSpPr>
        <p:spPr>
          <a:xfrm>
            <a:off x="626720" y="4964463"/>
            <a:ext cx="2833363" cy="954107"/>
          </a:xfrm>
          <a:prstGeom prst="rect">
            <a:avLst/>
          </a:prstGeom>
          <a:noFill/>
        </p:spPr>
        <p:txBody>
          <a:bodyPr wrap="square" lIns="0" rIns="0" rtlCol="0">
            <a:spAutoFit/>
          </a:bodyPr>
          <a:lstStyle/>
          <a:p>
            <a:pPr algn="r"/>
            <a:r>
              <a:rPr lang="en-US" sz="1400" dirty="0">
                <a:solidFill>
                  <a:schemeClr val="bg2"/>
                </a:solidFill>
                <a:latin typeface="Century Gothic" panose="020B0502020202020204" pitchFamily="34" charset="0"/>
              </a:rPr>
              <a:t>Lorem ipsum dolor sit amet, consectetur adipiscing elit. Sed et tellus dapibus, venenatis purus eget, dignissim metus. </a:t>
            </a:r>
          </a:p>
        </p:txBody>
      </p:sp>
      <p:sp>
        <p:nvSpPr>
          <p:cNvPr id="29" name="TextBox 28">
            <a:extLst>
              <a:ext uri="{FF2B5EF4-FFF2-40B4-BE49-F238E27FC236}">
                <a16:creationId xmlns:a16="http://schemas.microsoft.com/office/drawing/2014/main" id="{7BF117DE-5E58-CE43-A900-CA8874688614}"/>
              </a:ext>
            </a:extLst>
          </p:cNvPr>
          <p:cNvSpPr txBox="1"/>
          <p:nvPr/>
        </p:nvSpPr>
        <p:spPr>
          <a:xfrm>
            <a:off x="8759042" y="1946373"/>
            <a:ext cx="2871304"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 </a:t>
            </a:r>
          </a:p>
        </p:txBody>
      </p:sp>
      <p:sp>
        <p:nvSpPr>
          <p:cNvPr id="30" name="TextBox 29">
            <a:extLst>
              <a:ext uri="{FF2B5EF4-FFF2-40B4-BE49-F238E27FC236}">
                <a16:creationId xmlns:a16="http://schemas.microsoft.com/office/drawing/2014/main" id="{F0239077-72B6-1D49-8B95-D236D421E692}"/>
              </a:ext>
            </a:extLst>
          </p:cNvPr>
          <p:cNvSpPr txBox="1"/>
          <p:nvPr/>
        </p:nvSpPr>
        <p:spPr>
          <a:xfrm>
            <a:off x="8759042" y="4964463"/>
            <a:ext cx="2799388"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 </a:t>
            </a:r>
          </a:p>
        </p:txBody>
      </p:sp>
      <p:sp>
        <p:nvSpPr>
          <p:cNvPr id="31" name="TextBox 30">
            <a:extLst>
              <a:ext uri="{FF2B5EF4-FFF2-40B4-BE49-F238E27FC236}">
                <a16:creationId xmlns:a16="http://schemas.microsoft.com/office/drawing/2014/main" id="{421D840F-2E63-EC44-AAA3-8D41834527CA}"/>
              </a:ext>
            </a:extLst>
          </p:cNvPr>
          <p:cNvSpPr txBox="1"/>
          <p:nvPr/>
        </p:nvSpPr>
        <p:spPr>
          <a:xfrm>
            <a:off x="678094" y="1946373"/>
            <a:ext cx="2781989" cy="954107"/>
          </a:xfrm>
          <a:prstGeom prst="rect">
            <a:avLst/>
          </a:prstGeom>
          <a:noFill/>
        </p:spPr>
        <p:txBody>
          <a:bodyPr wrap="square" lIns="0" rIns="0" rtlCol="0">
            <a:spAutoFit/>
          </a:bodyPr>
          <a:lstStyle/>
          <a:p>
            <a:pPr algn="r"/>
            <a:r>
              <a:rPr lang="en-US" sz="1400" dirty="0">
                <a:solidFill>
                  <a:schemeClr val="bg2"/>
                </a:solidFill>
                <a:latin typeface="Century Gothic" panose="020B0502020202020204" pitchFamily="34" charset="0"/>
              </a:rPr>
              <a:t>Lorem ipsum dolor sit amet, consectetur adipiscing elit. Sed et tellus dapibus, venenatis purus eget, dignissim metus. </a:t>
            </a:r>
          </a:p>
        </p:txBody>
      </p:sp>
      <p:sp>
        <p:nvSpPr>
          <p:cNvPr id="32" name="TextBox 31">
            <a:extLst>
              <a:ext uri="{FF2B5EF4-FFF2-40B4-BE49-F238E27FC236}">
                <a16:creationId xmlns:a16="http://schemas.microsoft.com/office/drawing/2014/main" id="{48251410-D499-864C-996D-9D5F51D573A1}"/>
              </a:ext>
            </a:extLst>
          </p:cNvPr>
          <p:cNvSpPr txBox="1"/>
          <p:nvPr/>
        </p:nvSpPr>
        <p:spPr>
          <a:xfrm>
            <a:off x="1460317" y="1612673"/>
            <a:ext cx="2087382" cy="369332"/>
          </a:xfrm>
          <a:prstGeom prst="rect">
            <a:avLst/>
          </a:prstGeom>
          <a:noFill/>
        </p:spPr>
        <p:txBody>
          <a:bodyPr wrap="square" rtlCol="0">
            <a:spAutoFit/>
          </a:bodyPr>
          <a:lstStyle/>
          <a:p>
            <a:pPr algn="r"/>
            <a:r>
              <a:rPr lang="en-US" i="1" dirty="0">
                <a:solidFill>
                  <a:schemeClr val="accent1"/>
                </a:solidFill>
                <a:latin typeface="Prometo Medium" panose="020B0704030203060203" pitchFamily="34" charset="0"/>
              </a:rPr>
              <a:t>Service One</a:t>
            </a:r>
          </a:p>
        </p:txBody>
      </p:sp>
      <p:sp>
        <p:nvSpPr>
          <p:cNvPr id="33" name="TextBox 32">
            <a:extLst>
              <a:ext uri="{FF2B5EF4-FFF2-40B4-BE49-F238E27FC236}">
                <a16:creationId xmlns:a16="http://schemas.microsoft.com/office/drawing/2014/main" id="{F5EDE703-EC97-7D4D-92F0-46C89E638BBF}"/>
              </a:ext>
            </a:extLst>
          </p:cNvPr>
          <p:cNvSpPr txBox="1"/>
          <p:nvPr/>
        </p:nvSpPr>
        <p:spPr>
          <a:xfrm>
            <a:off x="8671426" y="4604094"/>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Four</a:t>
            </a:r>
          </a:p>
        </p:txBody>
      </p:sp>
      <p:sp>
        <p:nvSpPr>
          <p:cNvPr id="34" name="TextBox 33">
            <a:extLst>
              <a:ext uri="{FF2B5EF4-FFF2-40B4-BE49-F238E27FC236}">
                <a16:creationId xmlns:a16="http://schemas.microsoft.com/office/drawing/2014/main" id="{D51FC29D-41F8-0347-8918-9C0A3052957A}"/>
              </a:ext>
            </a:extLst>
          </p:cNvPr>
          <p:cNvSpPr txBox="1"/>
          <p:nvPr/>
        </p:nvSpPr>
        <p:spPr>
          <a:xfrm>
            <a:off x="8671426" y="1612673"/>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Two</a:t>
            </a:r>
          </a:p>
        </p:txBody>
      </p:sp>
    </p:spTree>
    <p:extLst>
      <p:ext uri="{BB962C8B-B14F-4D97-AF65-F5344CB8AC3E}">
        <p14:creationId xmlns:p14="http://schemas.microsoft.com/office/powerpoint/2010/main" val="699439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0D42A-D0D1-CFFE-0441-B806233AC15A}"/>
              </a:ext>
            </a:extLst>
          </p:cNvPr>
          <p:cNvSpPr txBox="1"/>
          <p:nvPr/>
        </p:nvSpPr>
        <p:spPr>
          <a:xfrm>
            <a:off x="517144" y="4897898"/>
            <a:ext cx="3811712" cy="400110"/>
          </a:xfrm>
          <a:prstGeom prst="rect">
            <a:avLst/>
          </a:prstGeom>
          <a:noFill/>
        </p:spPr>
        <p:txBody>
          <a:bodyPr wrap="square" lIns="0" rIns="0" rtlCol="0">
            <a:spAutoFit/>
          </a:bodyPr>
          <a:lstStyle/>
          <a:p>
            <a:r>
              <a:rPr lang="en-US" sz="2000" dirty="0">
                <a:solidFill>
                  <a:schemeClr val="bg1"/>
                </a:solidFill>
                <a:latin typeface="Prometo Medium" panose="020B0704030203060203" pitchFamily="34" charset="0"/>
              </a:rPr>
              <a:t>First name Last name</a:t>
            </a:r>
          </a:p>
        </p:txBody>
      </p:sp>
      <p:sp>
        <p:nvSpPr>
          <p:cNvPr id="5" name="TextBox 4">
            <a:extLst>
              <a:ext uri="{FF2B5EF4-FFF2-40B4-BE49-F238E27FC236}">
                <a16:creationId xmlns:a16="http://schemas.microsoft.com/office/drawing/2014/main" id="{1974A760-511B-F475-D17C-3C6F90083C09}"/>
              </a:ext>
            </a:extLst>
          </p:cNvPr>
          <p:cNvSpPr txBox="1"/>
          <p:nvPr/>
        </p:nvSpPr>
        <p:spPr>
          <a:xfrm>
            <a:off x="517144" y="5290919"/>
            <a:ext cx="3811712" cy="323165"/>
          </a:xfrm>
          <a:prstGeom prst="rect">
            <a:avLst/>
          </a:prstGeom>
          <a:noFill/>
        </p:spPr>
        <p:txBody>
          <a:bodyPr wrap="square" lIns="0" rIns="0" rtlCol="0">
            <a:spAutoFit/>
          </a:bodyPr>
          <a:lstStyle/>
          <a:p>
            <a:r>
              <a:rPr lang="en-US" sz="1500" dirty="0">
                <a:solidFill>
                  <a:schemeClr val="bg1"/>
                </a:solidFill>
              </a:rPr>
              <a:t>Professional Title</a:t>
            </a:r>
          </a:p>
        </p:txBody>
      </p:sp>
      <p:sp>
        <p:nvSpPr>
          <p:cNvPr id="6" name="Title 1">
            <a:extLst>
              <a:ext uri="{FF2B5EF4-FFF2-40B4-BE49-F238E27FC236}">
                <a16:creationId xmlns:a16="http://schemas.microsoft.com/office/drawing/2014/main" id="{B0219979-9B34-7AEC-D6BD-DB7D696F569E}"/>
              </a:ext>
            </a:extLst>
          </p:cNvPr>
          <p:cNvSpPr txBox="1">
            <a:spLocks/>
          </p:cNvSpPr>
          <p:nvPr/>
        </p:nvSpPr>
        <p:spPr>
          <a:xfrm>
            <a:off x="495301" y="1447800"/>
            <a:ext cx="4127500" cy="2274329"/>
          </a:xfrm>
          <a:prstGeom prst="rect">
            <a:avLst/>
          </a:prstGeom>
          <a:effectLst/>
        </p:spPr>
        <p:txBody>
          <a:bodyPr vert="horz" wrap="square" lIns="0" tIns="0" rIns="0" bIns="0" rtlCol="0" anchor="t" anchorCtr="0">
            <a:noAutofit/>
          </a:bodyPr>
          <a:lstStyle>
            <a:lvl1pPr algn="l" defTabSz="914318" rtl="0" eaLnBrk="1" latinLnBrk="0" hangingPunct="1">
              <a:lnSpc>
                <a:spcPct val="90000"/>
              </a:lnSpc>
              <a:spcBef>
                <a:spcPct val="0"/>
              </a:spcBef>
              <a:buNone/>
              <a:defRPr sz="3600" b="0" i="0" kern="1200" spc="0" baseline="0">
                <a:solidFill>
                  <a:srgbClr val="1E22AA"/>
                </a:solidFill>
                <a:latin typeface="Prometo Medium" panose="020B0704030203060203" pitchFamily="34" charset="0"/>
                <a:ea typeface="+mj-ea"/>
                <a:cs typeface="+mj-cs"/>
              </a:defRPr>
            </a:lvl1pPr>
          </a:lstStyle>
          <a:p>
            <a:r>
              <a:rPr lang="en-US" sz="4400">
                <a:solidFill>
                  <a:schemeClr val="bg1"/>
                </a:solidFill>
              </a:rPr>
              <a:t>Presentation Title</a:t>
            </a:r>
            <a:endParaRPr lang="en-US" sz="4400" dirty="0">
              <a:solidFill>
                <a:schemeClr val="bg1"/>
              </a:solidFill>
            </a:endParaRPr>
          </a:p>
        </p:txBody>
      </p:sp>
    </p:spTree>
    <p:extLst>
      <p:ext uri="{BB962C8B-B14F-4D97-AF65-F5344CB8AC3E}">
        <p14:creationId xmlns:p14="http://schemas.microsoft.com/office/powerpoint/2010/main" val="1412922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40</a:t>
            </a:fld>
            <a:endParaRPr lang="en-US" dirty="0"/>
          </a:p>
        </p:txBody>
      </p:sp>
      <p:sp>
        <p:nvSpPr>
          <p:cNvPr id="5" name="Footer Placeholder 4">
            <a:extLst>
              <a:ext uri="{FF2B5EF4-FFF2-40B4-BE49-F238E27FC236}">
                <a16:creationId xmlns:a16="http://schemas.microsoft.com/office/drawing/2014/main" id="{71B6F69E-6443-8441-A4CE-E4EC18E0F38E}"/>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32" name="Oval 31">
            <a:extLst>
              <a:ext uri="{FF2B5EF4-FFF2-40B4-BE49-F238E27FC236}">
                <a16:creationId xmlns:a16="http://schemas.microsoft.com/office/drawing/2014/main" id="{2A6D6375-AEA3-5245-9C1F-6FEACEB0EC98}"/>
              </a:ext>
            </a:extLst>
          </p:cNvPr>
          <p:cNvSpPr/>
          <p:nvPr/>
        </p:nvSpPr>
        <p:spPr>
          <a:xfrm>
            <a:off x="3928278" y="1379524"/>
            <a:ext cx="4346094" cy="4346092"/>
          </a:xfrm>
          <a:prstGeom prst="ellipse">
            <a:avLst/>
          </a:prstGeom>
          <a:noFill/>
          <a:ln w="12700">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4" name="Oval 33">
            <a:extLst>
              <a:ext uri="{FF2B5EF4-FFF2-40B4-BE49-F238E27FC236}">
                <a16:creationId xmlns:a16="http://schemas.microsoft.com/office/drawing/2014/main" id="{DE8D4B71-1B4D-294D-8801-982D23F721F1}"/>
              </a:ext>
            </a:extLst>
          </p:cNvPr>
          <p:cNvSpPr/>
          <p:nvPr/>
        </p:nvSpPr>
        <p:spPr>
          <a:xfrm>
            <a:off x="4289025" y="145762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F0EA3D0-FAC9-3F40-BF10-B19C8F9B3E5C}"/>
              </a:ext>
            </a:extLst>
          </p:cNvPr>
          <p:cNvSpPr/>
          <p:nvPr/>
        </p:nvSpPr>
        <p:spPr>
          <a:xfrm>
            <a:off x="7053267" y="145762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8617A37-3EED-4E41-8D40-2D3562F33E74}"/>
              </a:ext>
            </a:extLst>
          </p:cNvPr>
          <p:cNvSpPr/>
          <p:nvPr/>
        </p:nvSpPr>
        <p:spPr>
          <a:xfrm>
            <a:off x="7885408" y="3182409"/>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A680E4C-818C-6A44-B649-6BBF279E392B}"/>
              </a:ext>
            </a:extLst>
          </p:cNvPr>
          <p:cNvSpPr/>
          <p:nvPr/>
        </p:nvSpPr>
        <p:spPr>
          <a:xfrm>
            <a:off x="3591106" y="3182409"/>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3417824-6A67-3E48-A7EF-30E3D09FD2C0}"/>
              </a:ext>
            </a:extLst>
          </p:cNvPr>
          <p:cNvSpPr/>
          <p:nvPr/>
        </p:nvSpPr>
        <p:spPr>
          <a:xfrm>
            <a:off x="4289025" y="488993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F223FEA-2A33-CC40-A313-813B0C599D85}"/>
              </a:ext>
            </a:extLst>
          </p:cNvPr>
          <p:cNvSpPr/>
          <p:nvPr/>
        </p:nvSpPr>
        <p:spPr>
          <a:xfrm>
            <a:off x="7053267" y="488993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Placeholder 6">
            <a:extLst>
              <a:ext uri="{FF2B5EF4-FFF2-40B4-BE49-F238E27FC236}">
                <a16:creationId xmlns:a16="http://schemas.microsoft.com/office/drawing/2014/main" id="{551BDC01-858B-5140-A794-3E51B57836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257" t="27080" r="19947" b="34162"/>
          <a:stretch/>
        </p:blipFill>
        <p:spPr>
          <a:xfrm rot="19800000">
            <a:off x="4837657" y="2883090"/>
            <a:ext cx="1938252" cy="1939141"/>
          </a:xfrm>
          <a:prstGeom prst="ellipse">
            <a:avLst/>
          </a:prstGeom>
          <a:noFill/>
          <a:ln>
            <a:noFill/>
          </a:ln>
        </p:spPr>
      </p:pic>
      <p:sp>
        <p:nvSpPr>
          <p:cNvPr id="60" name="TextBox 59">
            <a:extLst>
              <a:ext uri="{FF2B5EF4-FFF2-40B4-BE49-F238E27FC236}">
                <a16:creationId xmlns:a16="http://schemas.microsoft.com/office/drawing/2014/main" id="{5BFC5010-66A1-4641-B304-341C2B235A5F}"/>
              </a:ext>
            </a:extLst>
          </p:cNvPr>
          <p:cNvSpPr txBox="1"/>
          <p:nvPr/>
        </p:nvSpPr>
        <p:spPr>
          <a:xfrm>
            <a:off x="7984500" y="1837048"/>
            <a:ext cx="2665150" cy="30777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a:t>
            </a:r>
          </a:p>
        </p:txBody>
      </p:sp>
      <p:sp>
        <p:nvSpPr>
          <p:cNvPr id="61" name="Freeform 55">
            <a:extLst>
              <a:ext uri="{FF2B5EF4-FFF2-40B4-BE49-F238E27FC236}">
                <a16:creationId xmlns:a16="http://schemas.microsoft.com/office/drawing/2014/main" id="{106A6935-C93F-3E41-A532-8757495A560C}"/>
              </a:ext>
            </a:extLst>
          </p:cNvPr>
          <p:cNvSpPr>
            <a:spLocks noEditPoints="1"/>
          </p:cNvSpPr>
          <p:nvPr/>
        </p:nvSpPr>
        <p:spPr bwMode="auto">
          <a:xfrm>
            <a:off x="7235626" y="1637276"/>
            <a:ext cx="336550" cy="338138"/>
          </a:xfrm>
          <a:custGeom>
            <a:avLst/>
            <a:gdLst>
              <a:gd name="T0" fmla="*/ 95 w 96"/>
              <a:gd name="T1" fmla="*/ 21 h 96"/>
              <a:gd name="T2" fmla="*/ 75 w 96"/>
              <a:gd name="T3" fmla="*/ 1 h 96"/>
              <a:gd name="T4" fmla="*/ 72 w 96"/>
              <a:gd name="T5" fmla="*/ 0 h 96"/>
              <a:gd name="T6" fmla="*/ 69 w 96"/>
              <a:gd name="T7" fmla="*/ 2 h 96"/>
              <a:gd name="T8" fmla="*/ 58 w 96"/>
              <a:gd name="T9" fmla="*/ 17 h 96"/>
              <a:gd name="T10" fmla="*/ 30 w 96"/>
              <a:gd name="T11" fmla="*/ 28 h 96"/>
              <a:gd name="T12" fmla="*/ 28 w 96"/>
              <a:gd name="T13" fmla="*/ 31 h 96"/>
              <a:gd name="T14" fmla="*/ 29 w 96"/>
              <a:gd name="T15" fmla="*/ 35 h 96"/>
              <a:gd name="T16" fmla="*/ 37 w 96"/>
              <a:gd name="T17" fmla="*/ 43 h 96"/>
              <a:gd name="T18" fmla="*/ 1 w 96"/>
              <a:gd name="T19" fmla="*/ 90 h 96"/>
              <a:gd name="T20" fmla="*/ 1 w 96"/>
              <a:gd name="T21" fmla="*/ 95 h 96"/>
              <a:gd name="T22" fmla="*/ 4 w 96"/>
              <a:gd name="T23" fmla="*/ 96 h 96"/>
              <a:gd name="T24" fmla="*/ 6 w 96"/>
              <a:gd name="T25" fmla="*/ 95 h 96"/>
              <a:gd name="T26" fmla="*/ 53 w 96"/>
              <a:gd name="T27" fmla="*/ 59 h 96"/>
              <a:gd name="T28" fmla="*/ 61 w 96"/>
              <a:gd name="T29" fmla="*/ 67 h 96"/>
              <a:gd name="T30" fmla="*/ 64 w 96"/>
              <a:gd name="T31" fmla="*/ 68 h 96"/>
              <a:gd name="T32" fmla="*/ 65 w 96"/>
              <a:gd name="T33" fmla="*/ 68 h 96"/>
              <a:gd name="T34" fmla="*/ 68 w 96"/>
              <a:gd name="T35" fmla="*/ 66 h 96"/>
              <a:gd name="T36" fmla="*/ 79 w 96"/>
              <a:gd name="T37" fmla="*/ 38 h 96"/>
              <a:gd name="T38" fmla="*/ 94 w 96"/>
              <a:gd name="T39" fmla="*/ 27 h 96"/>
              <a:gd name="T40" fmla="*/ 96 w 96"/>
              <a:gd name="T41" fmla="*/ 24 h 96"/>
              <a:gd name="T42" fmla="*/ 95 w 96"/>
              <a:gd name="T43" fmla="*/ 21 h 96"/>
              <a:gd name="T44" fmla="*/ 26 w 96"/>
              <a:gd name="T45" fmla="*/ 70 h 96"/>
              <a:gd name="T46" fmla="*/ 43 w 96"/>
              <a:gd name="T47" fmla="*/ 48 h 96"/>
              <a:gd name="T48" fmla="*/ 48 w 96"/>
              <a:gd name="T49" fmla="*/ 53 h 96"/>
              <a:gd name="T50" fmla="*/ 26 w 96"/>
              <a:gd name="T51" fmla="*/ 70 h 96"/>
              <a:gd name="T52" fmla="*/ 74 w 96"/>
              <a:gd name="T53" fmla="*/ 33 h 96"/>
              <a:gd name="T54" fmla="*/ 72 w 96"/>
              <a:gd name="T55" fmla="*/ 34 h 96"/>
              <a:gd name="T56" fmla="*/ 63 w 96"/>
              <a:gd name="T57" fmla="*/ 57 h 96"/>
              <a:gd name="T58" fmla="*/ 39 w 96"/>
              <a:gd name="T59" fmla="*/ 33 h 96"/>
              <a:gd name="T60" fmla="*/ 62 w 96"/>
              <a:gd name="T61" fmla="*/ 24 h 96"/>
              <a:gd name="T62" fmla="*/ 63 w 96"/>
              <a:gd name="T63" fmla="*/ 22 h 96"/>
              <a:gd name="T64" fmla="*/ 72 w 96"/>
              <a:gd name="T65" fmla="*/ 10 h 96"/>
              <a:gd name="T66" fmla="*/ 86 w 96"/>
              <a:gd name="T67" fmla="*/ 24 h 96"/>
              <a:gd name="T68" fmla="*/ 74 w 96"/>
              <a:gd name="T69"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95" y="21"/>
                </a:moveTo>
                <a:cubicBezTo>
                  <a:pt x="75" y="1"/>
                  <a:pt x="75" y="1"/>
                  <a:pt x="75" y="1"/>
                </a:cubicBezTo>
                <a:cubicBezTo>
                  <a:pt x="74" y="0"/>
                  <a:pt x="73" y="0"/>
                  <a:pt x="72" y="0"/>
                </a:cubicBezTo>
                <a:cubicBezTo>
                  <a:pt x="70" y="0"/>
                  <a:pt x="70" y="1"/>
                  <a:pt x="69" y="2"/>
                </a:cubicBezTo>
                <a:cubicBezTo>
                  <a:pt x="58" y="17"/>
                  <a:pt x="58" y="17"/>
                  <a:pt x="58" y="17"/>
                </a:cubicBezTo>
                <a:cubicBezTo>
                  <a:pt x="30" y="28"/>
                  <a:pt x="30" y="28"/>
                  <a:pt x="30" y="28"/>
                </a:cubicBezTo>
                <a:cubicBezTo>
                  <a:pt x="29" y="29"/>
                  <a:pt x="28" y="30"/>
                  <a:pt x="28" y="31"/>
                </a:cubicBezTo>
                <a:cubicBezTo>
                  <a:pt x="28" y="32"/>
                  <a:pt x="28" y="34"/>
                  <a:pt x="29" y="35"/>
                </a:cubicBezTo>
                <a:cubicBezTo>
                  <a:pt x="37" y="43"/>
                  <a:pt x="37" y="43"/>
                  <a:pt x="37" y="43"/>
                </a:cubicBezTo>
                <a:cubicBezTo>
                  <a:pt x="1" y="90"/>
                  <a:pt x="1" y="90"/>
                  <a:pt x="1" y="90"/>
                </a:cubicBezTo>
                <a:cubicBezTo>
                  <a:pt x="0" y="91"/>
                  <a:pt x="0" y="93"/>
                  <a:pt x="1" y="95"/>
                </a:cubicBezTo>
                <a:cubicBezTo>
                  <a:pt x="2" y="96"/>
                  <a:pt x="3" y="96"/>
                  <a:pt x="4" y="96"/>
                </a:cubicBezTo>
                <a:cubicBezTo>
                  <a:pt x="5" y="96"/>
                  <a:pt x="6" y="96"/>
                  <a:pt x="6" y="95"/>
                </a:cubicBezTo>
                <a:cubicBezTo>
                  <a:pt x="53" y="59"/>
                  <a:pt x="53" y="59"/>
                  <a:pt x="53" y="59"/>
                </a:cubicBezTo>
                <a:cubicBezTo>
                  <a:pt x="61" y="67"/>
                  <a:pt x="61" y="67"/>
                  <a:pt x="61" y="67"/>
                </a:cubicBezTo>
                <a:cubicBezTo>
                  <a:pt x="62" y="68"/>
                  <a:pt x="63" y="68"/>
                  <a:pt x="64" y="68"/>
                </a:cubicBezTo>
                <a:cubicBezTo>
                  <a:pt x="64" y="68"/>
                  <a:pt x="64" y="68"/>
                  <a:pt x="65" y="68"/>
                </a:cubicBezTo>
                <a:cubicBezTo>
                  <a:pt x="66" y="68"/>
                  <a:pt x="67" y="67"/>
                  <a:pt x="68" y="66"/>
                </a:cubicBezTo>
                <a:cubicBezTo>
                  <a:pt x="79" y="38"/>
                  <a:pt x="79" y="38"/>
                  <a:pt x="79" y="38"/>
                </a:cubicBezTo>
                <a:cubicBezTo>
                  <a:pt x="94" y="27"/>
                  <a:pt x="94" y="27"/>
                  <a:pt x="94" y="27"/>
                </a:cubicBezTo>
                <a:cubicBezTo>
                  <a:pt x="95" y="27"/>
                  <a:pt x="96" y="26"/>
                  <a:pt x="96" y="24"/>
                </a:cubicBezTo>
                <a:cubicBezTo>
                  <a:pt x="96" y="23"/>
                  <a:pt x="96" y="22"/>
                  <a:pt x="95" y="21"/>
                </a:cubicBezTo>
                <a:close/>
                <a:moveTo>
                  <a:pt x="26" y="70"/>
                </a:moveTo>
                <a:cubicBezTo>
                  <a:pt x="43" y="48"/>
                  <a:pt x="43" y="48"/>
                  <a:pt x="43" y="48"/>
                </a:cubicBezTo>
                <a:cubicBezTo>
                  <a:pt x="48" y="53"/>
                  <a:pt x="48" y="53"/>
                  <a:pt x="48" y="53"/>
                </a:cubicBezTo>
                <a:lnTo>
                  <a:pt x="26" y="70"/>
                </a:lnTo>
                <a:close/>
                <a:moveTo>
                  <a:pt x="74" y="33"/>
                </a:moveTo>
                <a:cubicBezTo>
                  <a:pt x="73" y="33"/>
                  <a:pt x="73" y="34"/>
                  <a:pt x="72" y="34"/>
                </a:cubicBezTo>
                <a:cubicBezTo>
                  <a:pt x="63" y="57"/>
                  <a:pt x="63" y="57"/>
                  <a:pt x="63" y="57"/>
                </a:cubicBezTo>
                <a:cubicBezTo>
                  <a:pt x="39" y="33"/>
                  <a:pt x="39" y="33"/>
                  <a:pt x="39" y="33"/>
                </a:cubicBezTo>
                <a:cubicBezTo>
                  <a:pt x="62" y="24"/>
                  <a:pt x="62" y="24"/>
                  <a:pt x="62" y="24"/>
                </a:cubicBezTo>
                <a:cubicBezTo>
                  <a:pt x="62" y="24"/>
                  <a:pt x="63" y="23"/>
                  <a:pt x="63" y="22"/>
                </a:cubicBezTo>
                <a:cubicBezTo>
                  <a:pt x="72" y="10"/>
                  <a:pt x="72" y="10"/>
                  <a:pt x="72" y="10"/>
                </a:cubicBezTo>
                <a:cubicBezTo>
                  <a:pt x="86" y="24"/>
                  <a:pt x="86" y="24"/>
                  <a:pt x="86" y="24"/>
                </a:cubicBezTo>
                <a:lnTo>
                  <a:pt x="74"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62" name="TextBox 61">
            <a:extLst>
              <a:ext uri="{FF2B5EF4-FFF2-40B4-BE49-F238E27FC236}">
                <a16:creationId xmlns:a16="http://schemas.microsoft.com/office/drawing/2014/main" id="{61C455BB-AC25-0B45-B5AD-52E42C0FC793}"/>
              </a:ext>
            </a:extLst>
          </p:cNvPr>
          <p:cNvSpPr txBox="1"/>
          <p:nvPr/>
        </p:nvSpPr>
        <p:spPr>
          <a:xfrm>
            <a:off x="7984500" y="5269361"/>
            <a:ext cx="2665150" cy="30777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a:t>
            </a:r>
          </a:p>
        </p:txBody>
      </p:sp>
      <p:sp>
        <p:nvSpPr>
          <p:cNvPr id="63" name="TextBox 62">
            <a:extLst>
              <a:ext uri="{FF2B5EF4-FFF2-40B4-BE49-F238E27FC236}">
                <a16:creationId xmlns:a16="http://schemas.microsoft.com/office/drawing/2014/main" id="{E5FAF6AE-AD0F-5B49-8275-11031612B1F6}"/>
              </a:ext>
            </a:extLst>
          </p:cNvPr>
          <p:cNvSpPr txBox="1"/>
          <p:nvPr/>
        </p:nvSpPr>
        <p:spPr>
          <a:xfrm>
            <a:off x="1364981" y="1837048"/>
            <a:ext cx="2725933" cy="307777"/>
          </a:xfrm>
          <a:prstGeom prst="rect">
            <a:avLst/>
          </a:prstGeom>
          <a:noFill/>
        </p:spPr>
        <p:txBody>
          <a:bodyPr wrap="square" lIns="0" rIns="0" rtlCol="0">
            <a:spAutoFit/>
          </a:bodyPr>
          <a:lstStyle/>
          <a:p>
            <a:pPr algn="r"/>
            <a:r>
              <a:rPr lang="en-US" sz="1400" dirty="0">
                <a:solidFill>
                  <a:schemeClr val="bg2"/>
                </a:solidFill>
                <a:latin typeface="Century Gothic" panose="020B0502020202020204" pitchFamily="34" charset="0"/>
              </a:rPr>
              <a:t>Lorem ipsum</a:t>
            </a:r>
          </a:p>
        </p:txBody>
      </p:sp>
      <p:sp>
        <p:nvSpPr>
          <p:cNvPr id="64" name="TextBox 63">
            <a:extLst>
              <a:ext uri="{FF2B5EF4-FFF2-40B4-BE49-F238E27FC236}">
                <a16:creationId xmlns:a16="http://schemas.microsoft.com/office/drawing/2014/main" id="{BEFC7255-4B4C-1845-9F12-312374760BD9}"/>
              </a:ext>
            </a:extLst>
          </p:cNvPr>
          <p:cNvSpPr txBox="1"/>
          <p:nvPr/>
        </p:nvSpPr>
        <p:spPr>
          <a:xfrm>
            <a:off x="1364981" y="5269361"/>
            <a:ext cx="2725933" cy="307777"/>
          </a:xfrm>
          <a:prstGeom prst="rect">
            <a:avLst/>
          </a:prstGeom>
          <a:noFill/>
        </p:spPr>
        <p:txBody>
          <a:bodyPr wrap="square" lIns="0" rIns="0" rtlCol="0">
            <a:spAutoFit/>
          </a:bodyPr>
          <a:lstStyle/>
          <a:p>
            <a:pPr algn="r"/>
            <a:r>
              <a:rPr lang="en-US" sz="1400" dirty="0">
                <a:solidFill>
                  <a:schemeClr val="bg2"/>
                </a:solidFill>
                <a:latin typeface="Century Gothic" panose="020B0502020202020204" pitchFamily="34" charset="0"/>
              </a:rPr>
              <a:t>Lorem ipsum</a:t>
            </a:r>
          </a:p>
        </p:txBody>
      </p:sp>
      <p:sp>
        <p:nvSpPr>
          <p:cNvPr id="65" name="TextBox 64">
            <a:extLst>
              <a:ext uri="{FF2B5EF4-FFF2-40B4-BE49-F238E27FC236}">
                <a16:creationId xmlns:a16="http://schemas.microsoft.com/office/drawing/2014/main" id="{191AF41A-08A9-144B-9EB5-F06A7EAA947A}"/>
              </a:ext>
            </a:extLst>
          </p:cNvPr>
          <p:cNvSpPr txBox="1"/>
          <p:nvPr/>
        </p:nvSpPr>
        <p:spPr>
          <a:xfrm>
            <a:off x="638476" y="3556827"/>
            <a:ext cx="2739557" cy="307777"/>
          </a:xfrm>
          <a:prstGeom prst="rect">
            <a:avLst/>
          </a:prstGeom>
          <a:noFill/>
        </p:spPr>
        <p:txBody>
          <a:bodyPr wrap="square" lIns="0" rIns="0" rtlCol="0">
            <a:spAutoFit/>
          </a:bodyPr>
          <a:lstStyle/>
          <a:p>
            <a:pPr algn="r"/>
            <a:r>
              <a:rPr lang="en-US" sz="1400" dirty="0">
                <a:solidFill>
                  <a:schemeClr val="bg2"/>
                </a:solidFill>
                <a:latin typeface="Century Gothic" panose="020B0502020202020204" pitchFamily="34" charset="0"/>
              </a:rPr>
              <a:t>Lorem ipsum</a:t>
            </a:r>
          </a:p>
        </p:txBody>
      </p:sp>
      <p:sp>
        <p:nvSpPr>
          <p:cNvPr id="66" name="Freeform 36">
            <a:extLst>
              <a:ext uri="{FF2B5EF4-FFF2-40B4-BE49-F238E27FC236}">
                <a16:creationId xmlns:a16="http://schemas.microsoft.com/office/drawing/2014/main" id="{E4FDCAAF-7F88-3E49-9353-1F44ED2ED554}"/>
              </a:ext>
            </a:extLst>
          </p:cNvPr>
          <p:cNvSpPr>
            <a:spLocks noEditPoints="1"/>
          </p:cNvSpPr>
          <p:nvPr/>
        </p:nvSpPr>
        <p:spPr bwMode="auto">
          <a:xfrm>
            <a:off x="8072276" y="3349630"/>
            <a:ext cx="336550" cy="338138"/>
          </a:xfrm>
          <a:custGeom>
            <a:avLst/>
            <a:gdLst>
              <a:gd name="T0" fmla="*/ 88 w 96"/>
              <a:gd name="T1" fmla="*/ 73 h 96"/>
              <a:gd name="T2" fmla="*/ 88 w 96"/>
              <a:gd name="T3" fmla="*/ 56 h 96"/>
              <a:gd name="T4" fmla="*/ 76 w 96"/>
              <a:gd name="T5" fmla="*/ 44 h 96"/>
              <a:gd name="T6" fmla="*/ 52 w 96"/>
              <a:gd name="T7" fmla="*/ 44 h 96"/>
              <a:gd name="T8" fmla="*/ 52 w 96"/>
              <a:gd name="T9" fmla="*/ 23 h 96"/>
              <a:gd name="T10" fmla="*/ 60 w 96"/>
              <a:gd name="T11" fmla="*/ 12 h 96"/>
              <a:gd name="T12" fmla="*/ 48 w 96"/>
              <a:gd name="T13" fmla="*/ 0 h 96"/>
              <a:gd name="T14" fmla="*/ 36 w 96"/>
              <a:gd name="T15" fmla="*/ 12 h 96"/>
              <a:gd name="T16" fmla="*/ 44 w 96"/>
              <a:gd name="T17" fmla="*/ 23 h 96"/>
              <a:gd name="T18" fmla="*/ 44 w 96"/>
              <a:gd name="T19" fmla="*/ 44 h 96"/>
              <a:gd name="T20" fmla="*/ 20 w 96"/>
              <a:gd name="T21" fmla="*/ 44 h 96"/>
              <a:gd name="T22" fmla="*/ 8 w 96"/>
              <a:gd name="T23" fmla="*/ 56 h 96"/>
              <a:gd name="T24" fmla="*/ 8 w 96"/>
              <a:gd name="T25" fmla="*/ 73 h 96"/>
              <a:gd name="T26" fmla="*/ 0 w 96"/>
              <a:gd name="T27" fmla="*/ 84 h 96"/>
              <a:gd name="T28" fmla="*/ 12 w 96"/>
              <a:gd name="T29" fmla="*/ 96 h 96"/>
              <a:gd name="T30" fmla="*/ 24 w 96"/>
              <a:gd name="T31" fmla="*/ 84 h 96"/>
              <a:gd name="T32" fmla="*/ 16 w 96"/>
              <a:gd name="T33" fmla="*/ 73 h 96"/>
              <a:gd name="T34" fmla="*/ 16 w 96"/>
              <a:gd name="T35" fmla="*/ 56 h 96"/>
              <a:gd name="T36" fmla="*/ 20 w 96"/>
              <a:gd name="T37" fmla="*/ 52 h 96"/>
              <a:gd name="T38" fmla="*/ 44 w 96"/>
              <a:gd name="T39" fmla="*/ 52 h 96"/>
              <a:gd name="T40" fmla="*/ 44 w 96"/>
              <a:gd name="T41" fmla="*/ 73 h 96"/>
              <a:gd name="T42" fmla="*/ 36 w 96"/>
              <a:gd name="T43" fmla="*/ 84 h 96"/>
              <a:gd name="T44" fmla="*/ 48 w 96"/>
              <a:gd name="T45" fmla="*/ 96 h 96"/>
              <a:gd name="T46" fmla="*/ 60 w 96"/>
              <a:gd name="T47" fmla="*/ 84 h 96"/>
              <a:gd name="T48" fmla="*/ 52 w 96"/>
              <a:gd name="T49" fmla="*/ 73 h 96"/>
              <a:gd name="T50" fmla="*/ 52 w 96"/>
              <a:gd name="T51" fmla="*/ 52 h 96"/>
              <a:gd name="T52" fmla="*/ 76 w 96"/>
              <a:gd name="T53" fmla="*/ 52 h 96"/>
              <a:gd name="T54" fmla="*/ 80 w 96"/>
              <a:gd name="T55" fmla="*/ 56 h 96"/>
              <a:gd name="T56" fmla="*/ 80 w 96"/>
              <a:gd name="T57" fmla="*/ 73 h 96"/>
              <a:gd name="T58" fmla="*/ 72 w 96"/>
              <a:gd name="T59" fmla="*/ 84 h 96"/>
              <a:gd name="T60" fmla="*/ 84 w 96"/>
              <a:gd name="T61" fmla="*/ 96 h 96"/>
              <a:gd name="T62" fmla="*/ 96 w 96"/>
              <a:gd name="T63" fmla="*/ 84 h 96"/>
              <a:gd name="T64" fmla="*/ 88 w 96"/>
              <a:gd name="T65" fmla="*/ 73 h 96"/>
              <a:gd name="T66" fmla="*/ 12 w 96"/>
              <a:gd name="T67" fmla="*/ 88 h 96"/>
              <a:gd name="T68" fmla="*/ 8 w 96"/>
              <a:gd name="T69" fmla="*/ 84 h 96"/>
              <a:gd name="T70" fmla="*/ 12 w 96"/>
              <a:gd name="T71" fmla="*/ 80 h 96"/>
              <a:gd name="T72" fmla="*/ 16 w 96"/>
              <a:gd name="T73" fmla="*/ 84 h 96"/>
              <a:gd name="T74" fmla="*/ 12 w 96"/>
              <a:gd name="T75" fmla="*/ 88 h 96"/>
              <a:gd name="T76" fmla="*/ 48 w 96"/>
              <a:gd name="T77" fmla="*/ 8 h 96"/>
              <a:gd name="T78" fmla="*/ 52 w 96"/>
              <a:gd name="T79" fmla="*/ 12 h 96"/>
              <a:gd name="T80" fmla="*/ 48 w 96"/>
              <a:gd name="T81" fmla="*/ 16 h 96"/>
              <a:gd name="T82" fmla="*/ 44 w 96"/>
              <a:gd name="T83" fmla="*/ 12 h 96"/>
              <a:gd name="T84" fmla="*/ 48 w 96"/>
              <a:gd name="T85" fmla="*/ 8 h 96"/>
              <a:gd name="T86" fmla="*/ 48 w 96"/>
              <a:gd name="T87" fmla="*/ 88 h 96"/>
              <a:gd name="T88" fmla="*/ 44 w 96"/>
              <a:gd name="T89" fmla="*/ 84 h 96"/>
              <a:gd name="T90" fmla="*/ 48 w 96"/>
              <a:gd name="T91" fmla="*/ 80 h 96"/>
              <a:gd name="T92" fmla="*/ 52 w 96"/>
              <a:gd name="T93" fmla="*/ 84 h 96"/>
              <a:gd name="T94" fmla="*/ 48 w 96"/>
              <a:gd name="T95" fmla="*/ 88 h 96"/>
              <a:gd name="T96" fmla="*/ 84 w 96"/>
              <a:gd name="T97" fmla="*/ 88 h 96"/>
              <a:gd name="T98" fmla="*/ 80 w 96"/>
              <a:gd name="T99" fmla="*/ 84 h 96"/>
              <a:gd name="T100" fmla="*/ 84 w 96"/>
              <a:gd name="T101" fmla="*/ 80 h 96"/>
              <a:gd name="T102" fmla="*/ 88 w 96"/>
              <a:gd name="T103" fmla="*/ 84 h 96"/>
              <a:gd name="T104" fmla="*/ 84 w 96"/>
              <a:gd name="T105"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 h="96">
                <a:moveTo>
                  <a:pt x="88" y="73"/>
                </a:moveTo>
                <a:cubicBezTo>
                  <a:pt x="88" y="56"/>
                  <a:pt x="88" y="56"/>
                  <a:pt x="88" y="56"/>
                </a:cubicBezTo>
                <a:cubicBezTo>
                  <a:pt x="88" y="49"/>
                  <a:pt x="83" y="44"/>
                  <a:pt x="76" y="44"/>
                </a:cubicBezTo>
                <a:cubicBezTo>
                  <a:pt x="52" y="44"/>
                  <a:pt x="52" y="44"/>
                  <a:pt x="52" y="44"/>
                </a:cubicBezTo>
                <a:cubicBezTo>
                  <a:pt x="52" y="23"/>
                  <a:pt x="52" y="23"/>
                  <a:pt x="52" y="23"/>
                </a:cubicBezTo>
                <a:cubicBezTo>
                  <a:pt x="57" y="22"/>
                  <a:pt x="60" y="17"/>
                  <a:pt x="60" y="12"/>
                </a:cubicBezTo>
                <a:cubicBezTo>
                  <a:pt x="60" y="5"/>
                  <a:pt x="55" y="0"/>
                  <a:pt x="48" y="0"/>
                </a:cubicBezTo>
                <a:cubicBezTo>
                  <a:pt x="41" y="0"/>
                  <a:pt x="36" y="5"/>
                  <a:pt x="36" y="12"/>
                </a:cubicBezTo>
                <a:cubicBezTo>
                  <a:pt x="36" y="17"/>
                  <a:pt x="39" y="22"/>
                  <a:pt x="44" y="23"/>
                </a:cubicBezTo>
                <a:cubicBezTo>
                  <a:pt x="44" y="44"/>
                  <a:pt x="44" y="44"/>
                  <a:pt x="44" y="44"/>
                </a:cubicBezTo>
                <a:cubicBezTo>
                  <a:pt x="20" y="44"/>
                  <a:pt x="20" y="44"/>
                  <a:pt x="20" y="44"/>
                </a:cubicBezTo>
                <a:cubicBezTo>
                  <a:pt x="13" y="44"/>
                  <a:pt x="8" y="49"/>
                  <a:pt x="8" y="56"/>
                </a:cubicBezTo>
                <a:cubicBezTo>
                  <a:pt x="8" y="73"/>
                  <a:pt x="8" y="73"/>
                  <a:pt x="8" y="73"/>
                </a:cubicBezTo>
                <a:cubicBezTo>
                  <a:pt x="3" y="74"/>
                  <a:pt x="0" y="79"/>
                  <a:pt x="0" y="84"/>
                </a:cubicBezTo>
                <a:cubicBezTo>
                  <a:pt x="0" y="91"/>
                  <a:pt x="5" y="96"/>
                  <a:pt x="12" y="96"/>
                </a:cubicBezTo>
                <a:cubicBezTo>
                  <a:pt x="19" y="96"/>
                  <a:pt x="24" y="91"/>
                  <a:pt x="24" y="84"/>
                </a:cubicBezTo>
                <a:cubicBezTo>
                  <a:pt x="24" y="79"/>
                  <a:pt x="21" y="74"/>
                  <a:pt x="16" y="73"/>
                </a:cubicBezTo>
                <a:cubicBezTo>
                  <a:pt x="16" y="56"/>
                  <a:pt x="16" y="56"/>
                  <a:pt x="16" y="56"/>
                </a:cubicBezTo>
                <a:cubicBezTo>
                  <a:pt x="16" y="54"/>
                  <a:pt x="18" y="52"/>
                  <a:pt x="20" y="52"/>
                </a:cubicBezTo>
                <a:cubicBezTo>
                  <a:pt x="44" y="52"/>
                  <a:pt x="44" y="52"/>
                  <a:pt x="44" y="52"/>
                </a:cubicBezTo>
                <a:cubicBezTo>
                  <a:pt x="44" y="73"/>
                  <a:pt x="44" y="73"/>
                  <a:pt x="44" y="73"/>
                </a:cubicBezTo>
                <a:cubicBezTo>
                  <a:pt x="39" y="74"/>
                  <a:pt x="36" y="79"/>
                  <a:pt x="36" y="84"/>
                </a:cubicBezTo>
                <a:cubicBezTo>
                  <a:pt x="36" y="91"/>
                  <a:pt x="41" y="96"/>
                  <a:pt x="48" y="96"/>
                </a:cubicBezTo>
                <a:cubicBezTo>
                  <a:pt x="55" y="96"/>
                  <a:pt x="60" y="91"/>
                  <a:pt x="60" y="84"/>
                </a:cubicBezTo>
                <a:cubicBezTo>
                  <a:pt x="60" y="79"/>
                  <a:pt x="57" y="74"/>
                  <a:pt x="52" y="73"/>
                </a:cubicBezTo>
                <a:cubicBezTo>
                  <a:pt x="52" y="52"/>
                  <a:pt x="52" y="52"/>
                  <a:pt x="52" y="52"/>
                </a:cubicBezTo>
                <a:cubicBezTo>
                  <a:pt x="76" y="52"/>
                  <a:pt x="76" y="52"/>
                  <a:pt x="76" y="52"/>
                </a:cubicBezTo>
                <a:cubicBezTo>
                  <a:pt x="78" y="52"/>
                  <a:pt x="80" y="54"/>
                  <a:pt x="80" y="56"/>
                </a:cubicBezTo>
                <a:cubicBezTo>
                  <a:pt x="80" y="73"/>
                  <a:pt x="80" y="73"/>
                  <a:pt x="80" y="73"/>
                </a:cubicBezTo>
                <a:cubicBezTo>
                  <a:pt x="75" y="74"/>
                  <a:pt x="72" y="79"/>
                  <a:pt x="72" y="84"/>
                </a:cubicBezTo>
                <a:cubicBezTo>
                  <a:pt x="72" y="91"/>
                  <a:pt x="77" y="96"/>
                  <a:pt x="84" y="96"/>
                </a:cubicBezTo>
                <a:cubicBezTo>
                  <a:pt x="91" y="96"/>
                  <a:pt x="96" y="91"/>
                  <a:pt x="96" y="84"/>
                </a:cubicBezTo>
                <a:cubicBezTo>
                  <a:pt x="96" y="79"/>
                  <a:pt x="93" y="74"/>
                  <a:pt x="88" y="73"/>
                </a:cubicBezTo>
                <a:close/>
                <a:moveTo>
                  <a:pt x="12" y="88"/>
                </a:moveTo>
                <a:cubicBezTo>
                  <a:pt x="10" y="88"/>
                  <a:pt x="8" y="86"/>
                  <a:pt x="8" y="84"/>
                </a:cubicBezTo>
                <a:cubicBezTo>
                  <a:pt x="8" y="82"/>
                  <a:pt x="10" y="80"/>
                  <a:pt x="12" y="80"/>
                </a:cubicBezTo>
                <a:cubicBezTo>
                  <a:pt x="14" y="80"/>
                  <a:pt x="16" y="82"/>
                  <a:pt x="16" y="84"/>
                </a:cubicBezTo>
                <a:cubicBezTo>
                  <a:pt x="16" y="86"/>
                  <a:pt x="14" y="88"/>
                  <a:pt x="12" y="88"/>
                </a:cubicBezTo>
                <a:close/>
                <a:moveTo>
                  <a:pt x="48" y="8"/>
                </a:moveTo>
                <a:cubicBezTo>
                  <a:pt x="50" y="8"/>
                  <a:pt x="52" y="10"/>
                  <a:pt x="52" y="12"/>
                </a:cubicBezTo>
                <a:cubicBezTo>
                  <a:pt x="52" y="14"/>
                  <a:pt x="50" y="16"/>
                  <a:pt x="48" y="16"/>
                </a:cubicBezTo>
                <a:cubicBezTo>
                  <a:pt x="46" y="16"/>
                  <a:pt x="44" y="14"/>
                  <a:pt x="44" y="12"/>
                </a:cubicBezTo>
                <a:cubicBezTo>
                  <a:pt x="44" y="10"/>
                  <a:pt x="46" y="8"/>
                  <a:pt x="48" y="8"/>
                </a:cubicBezTo>
                <a:close/>
                <a:moveTo>
                  <a:pt x="48" y="88"/>
                </a:moveTo>
                <a:cubicBezTo>
                  <a:pt x="46" y="88"/>
                  <a:pt x="44" y="86"/>
                  <a:pt x="44" y="84"/>
                </a:cubicBezTo>
                <a:cubicBezTo>
                  <a:pt x="44" y="82"/>
                  <a:pt x="46" y="80"/>
                  <a:pt x="48" y="80"/>
                </a:cubicBezTo>
                <a:cubicBezTo>
                  <a:pt x="50" y="80"/>
                  <a:pt x="52" y="82"/>
                  <a:pt x="52" y="84"/>
                </a:cubicBezTo>
                <a:cubicBezTo>
                  <a:pt x="52" y="86"/>
                  <a:pt x="50" y="88"/>
                  <a:pt x="48" y="88"/>
                </a:cubicBezTo>
                <a:close/>
                <a:moveTo>
                  <a:pt x="84" y="88"/>
                </a:moveTo>
                <a:cubicBezTo>
                  <a:pt x="82" y="88"/>
                  <a:pt x="80" y="86"/>
                  <a:pt x="80" y="84"/>
                </a:cubicBezTo>
                <a:cubicBezTo>
                  <a:pt x="80" y="82"/>
                  <a:pt x="82" y="80"/>
                  <a:pt x="84" y="80"/>
                </a:cubicBezTo>
                <a:cubicBezTo>
                  <a:pt x="86" y="80"/>
                  <a:pt x="88" y="82"/>
                  <a:pt x="88" y="84"/>
                </a:cubicBezTo>
                <a:cubicBezTo>
                  <a:pt x="88" y="86"/>
                  <a:pt x="86" y="88"/>
                  <a:pt x="84" y="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67" name="Freeform 20">
            <a:extLst>
              <a:ext uri="{FF2B5EF4-FFF2-40B4-BE49-F238E27FC236}">
                <a16:creationId xmlns:a16="http://schemas.microsoft.com/office/drawing/2014/main" id="{5FBE9506-3B39-2F43-A68F-C1EB4BE29DB5}"/>
              </a:ext>
            </a:extLst>
          </p:cNvPr>
          <p:cNvSpPr>
            <a:spLocks noEditPoints="1"/>
          </p:cNvSpPr>
          <p:nvPr/>
        </p:nvSpPr>
        <p:spPr bwMode="auto">
          <a:xfrm>
            <a:off x="7235626" y="5124858"/>
            <a:ext cx="336550" cy="282575"/>
          </a:xfrm>
          <a:custGeom>
            <a:avLst/>
            <a:gdLst>
              <a:gd name="T0" fmla="*/ 94 w 96"/>
              <a:gd name="T1" fmla="*/ 1 h 80"/>
              <a:gd name="T2" fmla="*/ 91 w 96"/>
              <a:gd name="T3" fmla="*/ 0 h 80"/>
              <a:gd name="T4" fmla="*/ 44 w 96"/>
              <a:gd name="T5" fmla="*/ 16 h 80"/>
              <a:gd name="T6" fmla="*/ 44 w 96"/>
              <a:gd name="T7" fmla="*/ 16 h 80"/>
              <a:gd name="T8" fmla="*/ 20 w 96"/>
              <a:gd name="T9" fmla="*/ 16 h 80"/>
              <a:gd name="T10" fmla="*/ 0 w 96"/>
              <a:gd name="T11" fmla="*/ 36 h 80"/>
              <a:gd name="T12" fmla="*/ 19 w 96"/>
              <a:gd name="T13" fmla="*/ 56 h 80"/>
              <a:gd name="T14" fmla="*/ 12 w 96"/>
              <a:gd name="T15" fmla="*/ 75 h 80"/>
              <a:gd name="T16" fmla="*/ 13 w 96"/>
              <a:gd name="T17" fmla="*/ 78 h 80"/>
              <a:gd name="T18" fmla="*/ 16 w 96"/>
              <a:gd name="T19" fmla="*/ 80 h 80"/>
              <a:gd name="T20" fmla="*/ 32 w 96"/>
              <a:gd name="T21" fmla="*/ 80 h 80"/>
              <a:gd name="T22" fmla="*/ 36 w 96"/>
              <a:gd name="T23" fmla="*/ 77 h 80"/>
              <a:gd name="T24" fmla="*/ 43 w 96"/>
              <a:gd name="T25" fmla="*/ 56 h 80"/>
              <a:gd name="T26" fmla="*/ 44 w 96"/>
              <a:gd name="T27" fmla="*/ 56 h 80"/>
              <a:gd name="T28" fmla="*/ 91 w 96"/>
              <a:gd name="T29" fmla="*/ 72 h 80"/>
              <a:gd name="T30" fmla="*/ 92 w 96"/>
              <a:gd name="T31" fmla="*/ 72 h 80"/>
              <a:gd name="T32" fmla="*/ 94 w 96"/>
              <a:gd name="T33" fmla="*/ 71 h 80"/>
              <a:gd name="T34" fmla="*/ 96 w 96"/>
              <a:gd name="T35" fmla="*/ 68 h 80"/>
              <a:gd name="T36" fmla="*/ 96 w 96"/>
              <a:gd name="T37" fmla="*/ 4 h 80"/>
              <a:gd name="T38" fmla="*/ 94 w 96"/>
              <a:gd name="T39" fmla="*/ 1 h 80"/>
              <a:gd name="T40" fmla="*/ 8 w 96"/>
              <a:gd name="T41" fmla="*/ 36 h 80"/>
              <a:gd name="T42" fmla="*/ 20 w 96"/>
              <a:gd name="T43" fmla="*/ 24 h 80"/>
              <a:gd name="T44" fmla="*/ 40 w 96"/>
              <a:gd name="T45" fmla="*/ 24 h 80"/>
              <a:gd name="T46" fmla="*/ 40 w 96"/>
              <a:gd name="T47" fmla="*/ 48 h 80"/>
              <a:gd name="T48" fmla="*/ 24 w 96"/>
              <a:gd name="T49" fmla="*/ 48 h 80"/>
              <a:gd name="T50" fmla="*/ 20 w 96"/>
              <a:gd name="T51" fmla="*/ 48 h 80"/>
              <a:gd name="T52" fmla="*/ 8 w 96"/>
              <a:gd name="T53" fmla="*/ 36 h 80"/>
              <a:gd name="T54" fmla="*/ 29 w 96"/>
              <a:gd name="T55" fmla="*/ 72 h 80"/>
              <a:gd name="T56" fmla="*/ 22 w 96"/>
              <a:gd name="T57" fmla="*/ 72 h 80"/>
              <a:gd name="T58" fmla="*/ 27 w 96"/>
              <a:gd name="T59" fmla="*/ 56 h 80"/>
              <a:gd name="T60" fmla="*/ 34 w 96"/>
              <a:gd name="T61" fmla="*/ 56 h 80"/>
              <a:gd name="T62" fmla="*/ 29 w 96"/>
              <a:gd name="T63" fmla="*/ 72 h 80"/>
              <a:gd name="T64" fmla="*/ 88 w 96"/>
              <a:gd name="T65" fmla="*/ 62 h 80"/>
              <a:gd name="T66" fmla="*/ 48 w 96"/>
              <a:gd name="T67" fmla="*/ 49 h 80"/>
              <a:gd name="T68" fmla="*/ 48 w 96"/>
              <a:gd name="T69" fmla="*/ 23 h 80"/>
              <a:gd name="T70" fmla="*/ 88 w 96"/>
              <a:gd name="T71" fmla="*/ 10 h 80"/>
              <a:gd name="T72" fmla="*/ 88 w 96"/>
              <a:gd name="T73"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0">
                <a:moveTo>
                  <a:pt x="94" y="1"/>
                </a:moveTo>
                <a:cubicBezTo>
                  <a:pt x="93" y="0"/>
                  <a:pt x="92" y="0"/>
                  <a:pt x="91" y="0"/>
                </a:cubicBezTo>
                <a:cubicBezTo>
                  <a:pt x="44" y="16"/>
                  <a:pt x="44" y="16"/>
                  <a:pt x="44" y="16"/>
                </a:cubicBezTo>
                <a:cubicBezTo>
                  <a:pt x="44" y="16"/>
                  <a:pt x="44" y="16"/>
                  <a:pt x="44" y="16"/>
                </a:cubicBezTo>
                <a:cubicBezTo>
                  <a:pt x="20" y="16"/>
                  <a:pt x="20" y="16"/>
                  <a:pt x="20" y="16"/>
                </a:cubicBezTo>
                <a:cubicBezTo>
                  <a:pt x="9" y="16"/>
                  <a:pt x="0" y="25"/>
                  <a:pt x="0" y="36"/>
                </a:cubicBezTo>
                <a:cubicBezTo>
                  <a:pt x="0" y="47"/>
                  <a:pt x="8" y="55"/>
                  <a:pt x="19" y="56"/>
                </a:cubicBezTo>
                <a:cubicBezTo>
                  <a:pt x="12" y="75"/>
                  <a:pt x="12" y="75"/>
                  <a:pt x="12" y="75"/>
                </a:cubicBezTo>
                <a:cubicBezTo>
                  <a:pt x="12" y="76"/>
                  <a:pt x="12" y="77"/>
                  <a:pt x="13" y="78"/>
                </a:cubicBezTo>
                <a:cubicBezTo>
                  <a:pt x="14" y="79"/>
                  <a:pt x="15" y="80"/>
                  <a:pt x="16" y="80"/>
                </a:cubicBezTo>
                <a:cubicBezTo>
                  <a:pt x="32" y="80"/>
                  <a:pt x="32" y="80"/>
                  <a:pt x="32" y="80"/>
                </a:cubicBezTo>
                <a:cubicBezTo>
                  <a:pt x="34" y="80"/>
                  <a:pt x="35" y="79"/>
                  <a:pt x="36" y="77"/>
                </a:cubicBezTo>
                <a:cubicBezTo>
                  <a:pt x="43" y="56"/>
                  <a:pt x="43" y="56"/>
                  <a:pt x="43" y="56"/>
                </a:cubicBezTo>
                <a:cubicBezTo>
                  <a:pt x="44" y="56"/>
                  <a:pt x="44" y="56"/>
                  <a:pt x="44" y="56"/>
                </a:cubicBezTo>
                <a:cubicBezTo>
                  <a:pt x="91" y="72"/>
                  <a:pt x="91" y="72"/>
                  <a:pt x="91" y="72"/>
                </a:cubicBezTo>
                <a:cubicBezTo>
                  <a:pt x="91" y="72"/>
                  <a:pt x="92" y="72"/>
                  <a:pt x="92" y="72"/>
                </a:cubicBezTo>
                <a:cubicBezTo>
                  <a:pt x="93" y="72"/>
                  <a:pt x="94" y="72"/>
                  <a:pt x="94" y="71"/>
                </a:cubicBezTo>
                <a:cubicBezTo>
                  <a:pt x="95" y="70"/>
                  <a:pt x="96" y="69"/>
                  <a:pt x="96" y="68"/>
                </a:cubicBezTo>
                <a:cubicBezTo>
                  <a:pt x="96" y="4"/>
                  <a:pt x="96" y="4"/>
                  <a:pt x="96" y="4"/>
                </a:cubicBezTo>
                <a:cubicBezTo>
                  <a:pt x="96" y="3"/>
                  <a:pt x="95" y="2"/>
                  <a:pt x="94" y="1"/>
                </a:cubicBezTo>
                <a:close/>
                <a:moveTo>
                  <a:pt x="8" y="36"/>
                </a:moveTo>
                <a:cubicBezTo>
                  <a:pt x="8" y="29"/>
                  <a:pt x="14" y="24"/>
                  <a:pt x="20" y="24"/>
                </a:cubicBezTo>
                <a:cubicBezTo>
                  <a:pt x="40" y="24"/>
                  <a:pt x="40" y="24"/>
                  <a:pt x="40" y="24"/>
                </a:cubicBezTo>
                <a:cubicBezTo>
                  <a:pt x="40" y="48"/>
                  <a:pt x="40" y="48"/>
                  <a:pt x="40" y="48"/>
                </a:cubicBezTo>
                <a:cubicBezTo>
                  <a:pt x="24" y="48"/>
                  <a:pt x="24" y="48"/>
                  <a:pt x="24" y="48"/>
                </a:cubicBezTo>
                <a:cubicBezTo>
                  <a:pt x="20" y="48"/>
                  <a:pt x="20" y="48"/>
                  <a:pt x="20" y="48"/>
                </a:cubicBezTo>
                <a:cubicBezTo>
                  <a:pt x="13" y="48"/>
                  <a:pt x="8" y="43"/>
                  <a:pt x="8" y="36"/>
                </a:cubicBezTo>
                <a:close/>
                <a:moveTo>
                  <a:pt x="29" y="72"/>
                </a:moveTo>
                <a:cubicBezTo>
                  <a:pt x="22" y="72"/>
                  <a:pt x="22" y="72"/>
                  <a:pt x="22" y="72"/>
                </a:cubicBezTo>
                <a:cubicBezTo>
                  <a:pt x="27" y="56"/>
                  <a:pt x="27" y="56"/>
                  <a:pt x="27" y="56"/>
                </a:cubicBezTo>
                <a:cubicBezTo>
                  <a:pt x="34" y="56"/>
                  <a:pt x="34" y="56"/>
                  <a:pt x="34" y="56"/>
                </a:cubicBezTo>
                <a:lnTo>
                  <a:pt x="29" y="72"/>
                </a:lnTo>
                <a:close/>
                <a:moveTo>
                  <a:pt x="88" y="62"/>
                </a:moveTo>
                <a:cubicBezTo>
                  <a:pt x="48" y="49"/>
                  <a:pt x="48" y="49"/>
                  <a:pt x="48" y="49"/>
                </a:cubicBezTo>
                <a:cubicBezTo>
                  <a:pt x="48" y="23"/>
                  <a:pt x="48" y="23"/>
                  <a:pt x="48" y="23"/>
                </a:cubicBezTo>
                <a:cubicBezTo>
                  <a:pt x="88" y="10"/>
                  <a:pt x="88" y="10"/>
                  <a:pt x="88" y="10"/>
                </a:cubicBezTo>
                <a:lnTo>
                  <a:pt x="88" y="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68" name="Freeform 47">
            <a:extLst>
              <a:ext uri="{FF2B5EF4-FFF2-40B4-BE49-F238E27FC236}">
                <a16:creationId xmlns:a16="http://schemas.microsoft.com/office/drawing/2014/main" id="{FCF0FD0F-3377-1F4A-9F53-EB9AA2140055}"/>
              </a:ext>
            </a:extLst>
          </p:cNvPr>
          <p:cNvSpPr>
            <a:spLocks noEditPoints="1"/>
          </p:cNvSpPr>
          <p:nvPr/>
        </p:nvSpPr>
        <p:spPr bwMode="auto">
          <a:xfrm>
            <a:off x="4472378" y="1624853"/>
            <a:ext cx="334963" cy="338138"/>
          </a:xfrm>
          <a:custGeom>
            <a:avLst/>
            <a:gdLst>
              <a:gd name="T0" fmla="*/ 95 w 96"/>
              <a:gd name="T1" fmla="*/ 2 h 96"/>
              <a:gd name="T2" fmla="*/ 90 w 96"/>
              <a:gd name="T3" fmla="*/ 0 h 96"/>
              <a:gd name="T4" fmla="*/ 90 w 96"/>
              <a:gd name="T5" fmla="*/ 0 h 96"/>
              <a:gd name="T6" fmla="*/ 2 w 96"/>
              <a:gd name="T7" fmla="*/ 32 h 96"/>
              <a:gd name="T8" fmla="*/ 0 w 96"/>
              <a:gd name="T9" fmla="*/ 35 h 96"/>
              <a:gd name="T10" fmla="*/ 1 w 96"/>
              <a:gd name="T11" fmla="*/ 39 h 96"/>
              <a:gd name="T12" fmla="*/ 20 w 96"/>
              <a:gd name="T13" fmla="*/ 58 h 96"/>
              <a:gd name="T14" fmla="*/ 20 w 96"/>
              <a:gd name="T15" fmla="*/ 88 h 96"/>
              <a:gd name="T16" fmla="*/ 24 w 96"/>
              <a:gd name="T17" fmla="*/ 92 h 96"/>
              <a:gd name="T18" fmla="*/ 27 w 96"/>
              <a:gd name="T19" fmla="*/ 91 h 96"/>
              <a:gd name="T20" fmla="*/ 28 w 96"/>
              <a:gd name="T21" fmla="*/ 90 h 96"/>
              <a:gd name="T22" fmla="*/ 39 w 96"/>
              <a:gd name="T23" fmla="*/ 76 h 96"/>
              <a:gd name="T24" fmla="*/ 57 w 96"/>
              <a:gd name="T25" fmla="*/ 95 h 96"/>
              <a:gd name="T26" fmla="*/ 60 w 96"/>
              <a:gd name="T27" fmla="*/ 96 h 96"/>
              <a:gd name="T28" fmla="*/ 60 w 96"/>
              <a:gd name="T29" fmla="*/ 96 h 96"/>
              <a:gd name="T30" fmla="*/ 63 w 96"/>
              <a:gd name="T31" fmla="*/ 93 h 96"/>
              <a:gd name="T32" fmla="*/ 95 w 96"/>
              <a:gd name="T33" fmla="*/ 7 h 96"/>
              <a:gd name="T34" fmla="*/ 95 w 96"/>
              <a:gd name="T35" fmla="*/ 2 h 96"/>
              <a:gd name="T36" fmla="*/ 69 w 96"/>
              <a:gd name="T37" fmla="*/ 17 h 96"/>
              <a:gd name="T38" fmla="*/ 24 w 96"/>
              <a:gd name="T39" fmla="*/ 51 h 96"/>
              <a:gd name="T40" fmla="*/ 11 w 96"/>
              <a:gd name="T41" fmla="*/ 38 h 96"/>
              <a:gd name="T42" fmla="*/ 69 w 96"/>
              <a:gd name="T43" fmla="*/ 17 h 96"/>
              <a:gd name="T44" fmla="*/ 28 w 96"/>
              <a:gd name="T45" fmla="*/ 77 h 96"/>
              <a:gd name="T46" fmla="*/ 28 w 96"/>
              <a:gd name="T47" fmla="*/ 66 h 96"/>
              <a:gd name="T48" fmla="*/ 33 w 96"/>
              <a:gd name="T49" fmla="*/ 71 h 96"/>
              <a:gd name="T50" fmla="*/ 28 w 96"/>
              <a:gd name="T51" fmla="*/ 77 h 96"/>
              <a:gd name="T52" fmla="*/ 58 w 96"/>
              <a:gd name="T53" fmla="*/ 85 h 96"/>
              <a:gd name="T54" fmla="*/ 30 w 96"/>
              <a:gd name="T55" fmla="*/ 56 h 96"/>
              <a:gd name="T56" fmla="*/ 83 w 96"/>
              <a:gd name="T57" fmla="*/ 16 h 96"/>
              <a:gd name="T58" fmla="*/ 58 w 96"/>
              <a:gd name="T59" fmla="*/ 8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95" y="2"/>
                </a:moveTo>
                <a:cubicBezTo>
                  <a:pt x="94" y="0"/>
                  <a:pt x="92" y="0"/>
                  <a:pt x="90" y="0"/>
                </a:cubicBezTo>
                <a:cubicBezTo>
                  <a:pt x="90" y="0"/>
                  <a:pt x="90" y="0"/>
                  <a:pt x="90" y="0"/>
                </a:cubicBezTo>
                <a:cubicBezTo>
                  <a:pt x="2" y="32"/>
                  <a:pt x="2" y="32"/>
                  <a:pt x="2" y="32"/>
                </a:cubicBezTo>
                <a:cubicBezTo>
                  <a:pt x="1" y="33"/>
                  <a:pt x="0" y="34"/>
                  <a:pt x="0" y="35"/>
                </a:cubicBezTo>
                <a:cubicBezTo>
                  <a:pt x="0" y="36"/>
                  <a:pt x="0" y="38"/>
                  <a:pt x="1" y="39"/>
                </a:cubicBezTo>
                <a:cubicBezTo>
                  <a:pt x="20" y="58"/>
                  <a:pt x="20" y="58"/>
                  <a:pt x="20" y="58"/>
                </a:cubicBezTo>
                <a:cubicBezTo>
                  <a:pt x="20" y="88"/>
                  <a:pt x="20" y="88"/>
                  <a:pt x="20" y="88"/>
                </a:cubicBezTo>
                <a:cubicBezTo>
                  <a:pt x="20" y="90"/>
                  <a:pt x="22" y="92"/>
                  <a:pt x="24" y="92"/>
                </a:cubicBezTo>
                <a:cubicBezTo>
                  <a:pt x="25" y="92"/>
                  <a:pt x="26" y="92"/>
                  <a:pt x="27" y="91"/>
                </a:cubicBezTo>
                <a:cubicBezTo>
                  <a:pt x="27" y="91"/>
                  <a:pt x="27" y="90"/>
                  <a:pt x="28" y="90"/>
                </a:cubicBezTo>
                <a:cubicBezTo>
                  <a:pt x="39" y="76"/>
                  <a:pt x="39" y="76"/>
                  <a:pt x="39" y="76"/>
                </a:cubicBezTo>
                <a:cubicBezTo>
                  <a:pt x="57" y="95"/>
                  <a:pt x="57" y="95"/>
                  <a:pt x="57" y="95"/>
                </a:cubicBezTo>
                <a:cubicBezTo>
                  <a:pt x="58" y="96"/>
                  <a:pt x="59" y="96"/>
                  <a:pt x="60" y="96"/>
                </a:cubicBezTo>
                <a:cubicBezTo>
                  <a:pt x="60" y="96"/>
                  <a:pt x="60" y="96"/>
                  <a:pt x="60" y="96"/>
                </a:cubicBezTo>
                <a:cubicBezTo>
                  <a:pt x="62" y="96"/>
                  <a:pt x="63" y="94"/>
                  <a:pt x="63" y="93"/>
                </a:cubicBezTo>
                <a:cubicBezTo>
                  <a:pt x="95" y="7"/>
                  <a:pt x="95" y="7"/>
                  <a:pt x="95" y="7"/>
                </a:cubicBezTo>
                <a:cubicBezTo>
                  <a:pt x="96" y="6"/>
                  <a:pt x="96" y="3"/>
                  <a:pt x="95" y="2"/>
                </a:cubicBezTo>
                <a:close/>
                <a:moveTo>
                  <a:pt x="69" y="17"/>
                </a:moveTo>
                <a:cubicBezTo>
                  <a:pt x="24" y="51"/>
                  <a:pt x="24" y="51"/>
                  <a:pt x="24" y="51"/>
                </a:cubicBezTo>
                <a:cubicBezTo>
                  <a:pt x="11" y="38"/>
                  <a:pt x="11" y="38"/>
                  <a:pt x="11" y="38"/>
                </a:cubicBezTo>
                <a:lnTo>
                  <a:pt x="69" y="17"/>
                </a:lnTo>
                <a:close/>
                <a:moveTo>
                  <a:pt x="28" y="77"/>
                </a:moveTo>
                <a:cubicBezTo>
                  <a:pt x="28" y="66"/>
                  <a:pt x="28" y="66"/>
                  <a:pt x="28" y="66"/>
                </a:cubicBezTo>
                <a:cubicBezTo>
                  <a:pt x="33" y="71"/>
                  <a:pt x="33" y="71"/>
                  <a:pt x="33" y="71"/>
                </a:cubicBezTo>
                <a:lnTo>
                  <a:pt x="28" y="77"/>
                </a:lnTo>
                <a:close/>
                <a:moveTo>
                  <a:pt x="58" y="85"/>
                </a:moveTo>
                <a:cubicBezTo>
                  <a:pt x="30" y="56"/>
                  <a:pt x="30" y="56"/>
                  <a:pt x="30" y="56"/>
                </a:cubicBezTo>
                <a:cubicBezTo>
                  <a:pt x="83" y="16"/>
                  <a:pt x="83" y="16"/>
                  <a:pt x="83" y="16"/>
                </a:cubicBezTo>
                <a:lnTo>
                  <a:pt x="5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69" name="Freeform 85">
            <a:extLst>
              <a:ext uri="{FF2B5EF4-FFF2-40B4-BE49-F238E27FC236}">
                <a16:creationId xmlns:a16="http://schemas.microsoft.com/office/drawing/2014/main" id="{50C9A754-1847-9341-A3FC-03A3BEBFE538}"/>
              </a:ext>
            </a:extLst>
          </p:cNvPr>
          <p:cNvSpPr>
            <a:spLocks noEditPoints="1"/>
          </p:cNvSpPr>
          <p:nvPr/>
        </p:nvSpPr>
        <p:spPr bwMode="auto">
          <a:xfrm>
            <a:off x="3775215" y="3383501"/>
            <a:ext cx="338138" cy="338138"/>
          </a:xfrm>
          <a:custGeom>
            <a:avLst/>
            <a:gdLst>
              <a:gd name="T0" fmla="*/ 95 w 97"/>
              <a:gd name="T1" fmla="*/ 22 h 96"/>
              <a:gd name="T2" fmla="*/ 79 w 97"/>
              <a:gd name="T3" fmla="*/ 2 h 96"/>
              <a:gd name="T4" fmla="*/ 76 w 97"/>
              <a:gd name="T5" fmla="*/ 0 h 96"/>
              <a:gd name="T6" fmla="*/ 4 w 97"/>
              <a:gd name="T7" fmla="*/ 0 h 96"/>
              <a:gd name="T8" fmla="*/ 1 w 97"/>
              <a:gd name="T9" fmla="*/ 2 h 96"/>
              <a:gd name="T10" fmla="*/ 1 w 97"/>
              <a:gd name="T11" fmla="*/ 6 h 96"/>
              <a:gd name="T12" fmla="*/ 11 w 97"/>
              <a:gd name="T13" fmla="*/ 24 h 96"/>
              <a:gd name="T14" fmla="*/ 1 w 97"/>
              <a:gd name="T15" fmla="*/ 42 h 96"/>
              <a:gd name="T16" fmla="*/ 1 w 97"/>
              <a:gd name="T17" fmla="*/ 46 h 96"/>
              <a:gd name="T18" fmla="*/ 4 w 97"/>
              <a:gd name="T19" fmla="*/ 48 h 96"/>
              <a:gd name="T20" fmla="*/ 36 w 97"/>
              <a:gd name="T21" fmla="*/ 48 h 96"/>
              <a:gd name="T22" fmla="*/ 36 w 97"/>
              <a:gd name="T23" fmla="*/ 92 h 96"/>
              <a:gd name="T24" fmla="*/ 40 w 97"/>
              <a:gd name="T25" fmla="*/ 96 h 96"/>
              <a:gd name="T26" fmla="*/ 52 w 97"/>
              <a:gd name="T27" fmla="*/ 96 h 96"/>
              <a:gd name="T28" fmla="*/ 56 w 97"/>
              <a:gd name="T29" fmla="*/ 92 h 96"/>
              <a:gd name="T30" fmla="*/ 56 w 97"/>
              <a:gd name="T31" fmla="*/ 48 h 96"/>
              <a:gd name="T32" fmla="*/ 76 w 97"/>
              <a:gd name="T33" fmla="*/ 48 h 96"/>
              <a:gd name="T34" fmla="*/ 79 w 97"/>
              <a:gd name="T35" fmla="*/ 46 h 96"/>
              <a:gd name="T36" fmla="*/ 95 w 97"/>
              <a:gd name="T37" fmla="*/ 26 h 96"/>
              <a:gd name="T38" fmla="*/ 95 w 97"/>
              <a:gd name="T39" fmla="*/ 22 h 96"/>
              <a:gd name="T40" fmla="*/ 48 w 97"/>
              <a:gd name="T41" fmla="*/ 88 h 96"/>
              <a:gd name="T42" fmla="*/ 44 w 97"/>
              <a:gd name="T43" fmla="*/ 88 h 96"/>
              <a:gd name="T44" fmla="*/ 44 w 97"/>
              <a:gd name="T45" fmla="*/ 48 h 96"/>
              <a:gd name="T46" fmla="*/ 48 w 97"/>
              <a:gd name="T47" fmla="*/ 48 h 96"/>
              <a:gd name="T48" fmla="*/ 48 w 97"/>
              <a:gd name="T49" fmla="*/ 88 h 96"/>
              <a:gd name="T50" fmla="*/ 75 w 97"/>
              <a:gd name="T51" fmla="*/ 40 h 96"/>
              <a:gd name="T52" fmla="*/ 52 w 97"/>
              <a:gd name="T53" fmla="*/ 40 h 96"/>
              <a:gd name="T54" fmla="*/ 40 w 97"/>
              <a:gd name="T55" fmla="*/ 40 h 96"/>
              <a:gd name="T56" fmla="*/ 11 w 97"/>
              <a:gd name="T57" fmla="*/ 40 h 96"/>
              <a:gd name="T58" fmla="*/ 20 w 97"/>
              <a:gd name="T59" fmla="*/ 26 h 96"/>
              <a:gd name="T60" fmla="*/ 20 w 97"/>
              <a:gd name="T61" fmla="*/ 22 h 96"/>
              <a:gd name="T62" fmla="*/ 11 w 97"/>
              <a:gd name="T63" fmla="*/ 8 h 96"/>
              <a:gd name="T64" fmla="*/ 75 w 97"/>
              <a:gd name="T65" fmla="*/ 8 h 96"/>
              <a:gd name="T66" fmla="*/ 87 w 97"/>
              <a:gd name="T67" fmla="*/ 24 h 96"/>
              <a:gd name="T68" fmla="*/ 75 w 97"/>
              <a:gd name="T69" fmla="*/ 4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 h="96">
                <a:moveTo>
                  <a:pt x="95" y="22"/>
                </a:moveTo>
                <a:cubicBezTo>
                  <a:pt x="79" y="2"/>
                  <a:pt x="79" y="2"/>
                  <a:pt x="79" y="2"/>
                </a:cubicBezTo>
                <a:cubicBezTo>
                  <a:pt x="79" y="0"/>
                  <a:pt x="77" y="0"/>
                  <a:pt x="76" y="0"/>
                </a:cubicBezTo>
                <a:cubicBezTo>
                  <a:pt x="4" y="0"/>
                  <a:pt x="4" y="0"/>
                  <a:pt x="4" y="0"/>
                </a:cubicBezTo>
                <a:cubicBezTo>
                  <a:pt x="3" y="0"/>
                  <a:pt x="1" y="1"/>
                  <a:pt x="1" y="2"/>
                </a:cubicBezTo>
                <a:cubicBezTo>
                  <a:pt x="0" y="3"/>
                  <a:pt x="0" y="5"/>
                  <a:pt x="1" y="6"/>
                </a:cubicBezTo>
                <a:cubicBezTo>
                  <a:pt x="11" y="24"/>
                  <a:pt x="11" y="24"/>
                  <a:pt x="11" y="24"/>
                </a:cubicBezTo>
                <a:cubicBezTo>
                  <a:pt x="1" y="42"/>
                  <a:pt x="1" y="42"/>
                  <a:pt x="1" y="42"/>
                </a:cubicBezTo>
                <a:cubicBezTo>
                  <a:pt x="0" y="43"/>
                  <a:pt x="0" y="45"/>
                  <a:pt x="1" y="46"/>
                </a:cubicBezTo>
                <a:cubicBezTo>
                  <a:pt x="1" y="47"/>
                  <a:pt x="3" y="48"/>
                  <a:pt x="4" y="48"/>
                </a:cubicBezTo>
                <a:cubicBezTo>
                  <a:pt x="36" y="48"/>
                  <a:pt x="36" y="48"/>
                  <a:pt x="36" y="48"/>
                </a:cubicBezTo>
                <a:cubicBezTo>
                  <a:pt x="36" y="92"/>
                  <a:pt x="36" y="92"/>
                  <a:pt x="36" y="92"/>
                </a:cubicBezTo>
                <a:cubicBezTo>
                  <a:pt x="36" y="94"/>
                  <a:pt x="38" y="96"/>
                  <a:pt x="40" y="96"/>
                </a:cubicBezTo>
                <a:cubicBezTo>
                  <a:pt x="52" y="96"/>
                  <a:pt x="52" y="96"/>
                  <a:pt x="52" y="96"/>
                </a:cubicBezTo>
                <a:cubicBezTo>
                  <a:pt x="55" y="96"/>
                  <a:pt x="56" y="94"/>
                  <a:pt x="56" y="92"/>
                </a:cubicBezTo>
                <a:cubicBezTo>
                  <a:pt x="56" y="48"/>
                  <a:pt x="56" y="48"/>
                  <a:pt x="56" y="48"/>
                </a:cubicBezTo>
                <a:cubicBezTo>
                  <a:pt x="76" y="48"/>
                  <a:pt x="76" y="48"/>
                  <a:pt x="76" y="48"/>
                </a:cubicBezTo>
                <a:cubicBezTo>
                  <a:pt x="77" y="48"/>
                  <a:pt x="79" y="48"/>
                  <a:pt x="79" y="46"/>
                </a:cubicBezTo>
                <a:cubicBezTo>
                  <a:pt x="95" y="26"/>
                  <a:pt x="95" y="26"/>
                  <a:pt x="95" y="26"/>
                </a:cubicBezTo>
                <a:cubicBezTo>
                  <a:pt x="97" y="25"/>
                  <a:pt x="97" y="23"/>
                  <a:pt x="95" y="22"/>
                </a:cubicBezTo>
                <a:close/>
                <a:moveTo>
                  <a:pt x="48" y="88"/>
                </a:moveTo>
                <a:cubicBezTo>
                  <a:pt x="44" y="88"/>
                  <a:pt x="44" y="88"/>
                  <a:pt x="44" y="88"/>
                </a:cubicBezTo>
                <a:cubicBezTo>
                  <a:pt x="44" y="48"/>
                  <a:pt x="44" y="48"/>
                  <a:pt x="44" y="48"/>
                </a:cubicBezTo>
                <a:cubicBezTo>
                  <a:pt x="48" y="48"/>
                  <a:pt x="48" y="48"/>
                  <a:pt x="48" y="48"/>
                </a:cubicBezTo>
                <a:lnTo>
                  <a:pt x="48" y="88"/>
                </a:lnTo>
                <a:close/>
                <a:moveTo>
                  <a:pt x="75" y="40"/>
                </a:moveTo>
                <a:cubicBezTo>
                  <a:pt x="52" y="40"/>
                  <a:pt x="52" y="40"/>
                  <a:pt x="52" y="40"/>
                </a:cubicBezTo>
                <a:cubicBezTo>
                  <a:pt x="40" y="40"/>
                  <a:pt x="40" y="40"/>
                  <a:pt x="40" y="40"/>
                </a:cubicBezTo>
                <a:cubicBezTo>
                  <a:pt x="11" y="40"/>
                  <a:pt x="11" y="40"/>
                  <a:pt x="11" y="40"/>
                </a:cubicBezTo>
                <a:cubicBezTo>
                  <a:pt x="20" y="26"/>
                  <a:pt x="20" y="26"/>
                  <a:pt x="20" y="26"/>
                </a:cubicBezTo>
                <a:cubicBezTo>
                  <a:pt x="21" y="25"/>
                  <a:pt x="21" y="23"/>
                  <a:pt x="20" y="22"/>
                </a:cubicBezTo>
                <a:cubicBezTo>
                  <a:pt x="11" y="8"/>
                  <a:pt x="11" y="8"/>
                  <a:pt x="11" y="8"/>
                </a:cubicBezTo>
                <a:cubicBezTo>
                  <a:pt x="75" y="8"/>
                  <a:pt x="75" y="8"/>
                  <a:pt x="75" y="8"/>
                </a:cubicBezTo>
                <a:cubicBezTo>
                  <a:pt x="87" y="24"/>
                  <a:pt x="87" y="24"/>
                  <a:pt x="87" y="24"/>
                </a:cubicBezTo>
                <a:lnTo>
                  <a:pt x="75"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70" name="Freeform 104">
            <a:extLst>
              <a:ext uri="{FF2B5EF4-FFF2-40B4-BE49-F238E27FC236}">
                <a16:creationId xmlns:a16="http://schemas.microsoft.com/office/drawing/2014/main" id="{56F922D7-713B-354C-A1EE-4A554F9CEEAB}"/>
              </a:ext>
            </a:extLst>
          </p:cNvPr>
          <p:cNvSpPr>
            <a:spLocks noEditPoints="1"/>
          </p:cNvSpPr>
          <p:nvPr/>
        </p:nvSpPr>
        <p:spPr bwMode="auto">
          <a:xfrm>
            <a:off x="4499366" y="5066120"/>
            <a:ext cx="307975" cy="341313"/>
          </a:xfrm>
          <a:custGeom>
            <a:avLst/>
            <a:gdLst>
              <a:gd name="T0" fmla="*/ 84 w 88"/>
              <a:gd name="T1" fmla="*/ 39 h 97"/>
              <a:gd name="T2" fmla="*/ 72 w 88"/>
              <a:gd name="T3" fmla="*/ 33 h 97"/>
              <a:gd name="T4" fmla="*/ 71 w 88"/>
              <a:gd name="T5" fmla="*/ 33 h 97"/>
              <a:gd name="T6" fmla="*/ 45 w 88"/>
              <a:gd name="T7" fmla="*/ 36 h 97"/>
              <a:gd name="T8" fmla="*/ 45 w 88"/>
              <a:gd name="T9" fmla="*/ 34 h 97"/>
              <a:gd name="T10" fmla="*/ 26 w 88"/>
              <a:gd name="T11" fmla="*/ 1 h 97"/>
              <a:gd name="T12" fmla="*/ 22 w 88"/>
              <a:gd name="T13" fmla="*/ 2 h 97"/>
              <a:gd name="T14" fmla="*/ 20 w 88"/>
              <a:gd name="T15" fmla="*/ 5 h 97"/>
              <a:gd name="T16" fmla="*/ 20 w 88"/>
              <a:gd name="T17" fmla="*/ 33 h 97"/>
              <a:gd name="T18" fmla="*/ 4 w 88"/>
              <a:gd name="T19" fmla="*/ 33 h 97"/>
              <a:gd name="T20" fmla="*/ 0 w 88"/>
              <a:gd name="T21" fmla="*/ 37 h 97"/>
              <a:gd name="T22" fmla="*/ 0 w 88"/>
              <a:gd name="T23" fmla="*/ 93 h 97"/>
              <a:gd name="T24" fmla="*/ 4 w 88"/>
              <a:gd name="T25" fmla="*/ 97 h 97"/>
              <a:gd name="T26" fmla="*/ 24 w 88"/>
              <a:gd name="T27" fmla="*/ 97 h 97"/>
              <a:gd name="T28" fmla="*/ 28 w 88"/>
              <a:gd name="T29" fmla="*/ 93 h 97"/>
              <a:gd name="T30" fmla="*/ 28 w 88"/>
              <a:gd name="T31" fmla="*/ 92 h 97"/>
              <a:gd name="T32" fmla="*/ 35 w 88"/>
              <a:gd name="T33" fmla="*/ 94 h 97"/>
              <a:gd name="T34" fmla="*/ 69 w 88"/>
              <a:gd name="T35" fmla="*/ 97 h 97"/>
              <a:gd name="T36" fmla="*/ 70 w 88"/>
              <a:gd name="T37" fmla="*/ 97 h 97"/>
              <a:gd name="T38" fmla="*/ 86 w 88"/>
              <a:gd name="T39" fmla="*/ 82 h 97"/>
              <a:gd name="T40" fmla="*/ 88 w 88"/>
              <a:gd name="T41" fmla="*/ 52 h 97"/>
              <a:gd name="T42" fmla="*/ 84 w 88"/>
              <a:gd name="T43" fmla="*/ 39 h 97"/>
              <a:gd name="T44" fmla="*/ 20 w 88"/>
              <a:gd name="T45" fmla="*/ 89 h 97"/>
              <a:gd name="T46" fmla="*/ 8 w 88"/>
              <a:gd name="T47" fmla="*/ 89 h 97"/>
              <a:gd name="T48" fmla="*/ 8 w 88"/>
              <a:gd name="T49" fmla="*/ 41 h 97"/>
              <a:gd name="T50" fmla="*/ 20 w 88"/>
              <a:gd name="T51" fmla="*/ 41 h 97"/>
              <a:gd name="T52" fmla="*/ 20 w 88"/>
              <a:gd name="T53" fmla="*/ 78 h 97"/>
              <a:gd name="T54" fmla="*/ 20 w 88"/>
              <a:gd name="T55" fmla="*/ 89 h 97"/>
              <a:gd name="T56" fmla="*/ 78 w 88"/>
              <a:gd name="T57" fmla="*/ 81 h 97"/>
              <a:gd name="T58" fmla="*/ 70 w 88"/>
              <a:gd name="T59" fmla="*/ 89 h 97"/>
              <a:gd name="T60" fmla="*/ 69 w 88"/>
              <a:gd name="T61" fmla="*/ 89 h 97"/>
              <a:gd name="T62" fmla="*/ 35 w 88"/>
              <a:gd name="T63" fmla="*/ 86 h 97"/>
              <a:gd name="T64" fmla="*/ 28 w 88"/>
              <a:gd name="T65" fmla="*/ 78 h 97"/>
              <a:gd name="T66" fmla="*/ 28 w 88"/>
              <a:gd name="T67" fmla="*/ 37 h 97"/>
              <a:gd name="T68" fmla="*/ 28 w 88"/>
              <a:gd name="T69" fmla="*/ 12 h 97"/>
              <a:gd name="T70" fmla="*/ 37 w 88"/>
              <a:gd name="T71" fmla="*/ 34 h 97"/>
              <a:gd name="T72" fmla="*/ 36 w 88"/>
              <a:gd name="T73" fmla="*/ 41 h 97"/>
              <a:gd name="T74" fmla="*/ 37 w 88"/>
              <a:gd name="T75" fmla="*/ 44 h 97"/>
              <a:gd name="T76" fmla="*/ 40 w 88"/>
              <a:gd name="T77" fmla="*/ 45 h 97"/>
              <a:gd name="T78" fmla="*/ 71 w 88"/>
              <a:gd name="T79" fmla="*/ 43 h 97"/>
              <a:gd name="T80" fmla="*/ 78 w 88"/>
              <a:gd name="T81" fmla="*/ 45 h 97"/>
              <a:gd name="T82" fmla="*/ 80 w 88"/>
              <a:gd name="T83" fmla="*/ 51 h 97"/>
              <a:gd name="T84" fmla="*/ 78 w 88"/>
              <a:gd name="T85"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97">
                <a:moveTo>
                  <a:pt x="84" y="39"/>
                </a:moveTo>
                <a:cubicBezTo>
                  <a:pt x="81" y="36"/>
                  <a:pt x="77" y="33"/>
                  <a:pt x="72" y="33"/>
                </a:cubicBezTo>
                <a:cubicBezTo>
                  <a:pt x="72" y="33"/>
                  <a:pt x="71" y="33"/>
                  <a:pt x="71" y="33"/>
                </a:cubicBezTo>
                <a:cubicBezTo>
                  <a:pt x="45" y="36"/>
                  <a:pt x="45" y="36"/>
                  <a:pt x="45" y="36"/>
                </a:cubicBezTo>
                <a:cubicBezTo>
                  <a:pt x="45" y="34"/>
                  <a:pt x="45" y="34"/>
                  <a:pt x="45" y="34"/>
                </a:cubicBezTo>
                <a:cubicBezTo>
                  <a:pt x="47" y="20"/>
                  <a:pt x="39" y="7"/>
                  <a:pt x="26" y="1"/>
                </a:cubicBezTo>
                <a:cubicBezTo>
                  <a:pt x="24" y="0"/>
                  <a:pt x="23" y="1"/>
                  <a:pt x="22" y="2"/>
                </a:cubicBezTo>
                <a:cubicBezTo>
                  <a:pt x="21" y="3"/>
                  <a:pt x="20" y="4"/>
                  <a:pt x="20" y="5"/>
                </a:cubicBezTo>
                <a:cubicBezTo>
                  <a:pt x="20" y="33"/>
                  <a:pt x="20" y="33"/>
                  <a:pt x="20" y="33"/>
                </a:cubicBezTo>
                <a:cubicBezTo>
                  <a:pt x="4" y="33"/>
                  <a:pt x="4" y="33"/>
                  <a:pt x="4" y="33"/>
                </a:cubicBezTo>
                <a:cubicBezTo>
                  <a:pt x="2" y="33"/>
                  <a:pt x="0" y="35"/>
                  <a:pt x="0" y="37"/>
                </a:cubicBezTo>
                <a:cubicBezTo>
                  <a:pt x="0" y="93"/>
                  <a:pt x="0" y="93"/>
                  <a:pt x="0" y="93"/>
                </a:cubicBezTo>
                <a:cubicBezTo>
                  <a:pt x="0" y="95"/>
                  <a:pt x="2" y="97"/>
                  <a:pt x="4" y="97"/>
                </a:cubicBezTo>
                <a:cubicBezTo>
                  <a:pt x="24" y="97"/>
                  <a:pt x="24" y="97"/>
                  <a:pt x="24" y="97"/>
                </a:cubicBezTo>
                <a:cubicBezTo>
                  <a:pt x="26" y="97"/>
                  <a:pt x="28" y="95"/>
                  <a:pt x="28" y="93"/>
                </a:cubicBezTo>
                <a:cubicBezTo>
                  <a:pt x="28" y="92"/>
                  <a:pt x="28" y="92"/>
                  <a:pt x="28" y="92"/>
                </a:cubicBezTo>
                <a:cubicBezTo>
                  <a:pt x="30" y="93"/>
                  <a:pt x="32" y="94"/>
                  <a:pt x="35" y="94"/>
                </a:cubicBezTo>
                <a:cubicBezTo>
                  <a:pt x="69" y="97"/>
                  <a:pt x="69" y="97"/>
                  <a:pt x="69" y="97"/>
                </a:cubicBezTo>
                <a:cubicBezTo>
                  <a:pt x="69" y="97"/>
                  <a:pt x="70" y="97"/>
                  <a:pt x="70" y="97"/>
                </a:cubicBezTo>
                <a:cubicBezTo>
                  <a:pt x="78" y="97"/>
                  <a:pt x="85" y="90"/>
                  <a:pt x="86" y="82"/>
                </a:cubicBezTo>
                <a:cubicBezTo>
                  <a:pt x="88" y="52"/>
                  <a:pt x="88" y="52"/>
                  <a:pt x="88" y="52"/>
                </a:cubicBezTo>
                <a:cubicBezTo>
                  <a:pt x="88" y="47"/>
                  <a:pt x="87" y="42"/>
                  <a:pt x="84" y="39"/>
                </a:cubicBezTo>
                <a:close/>
                <a:moveTo>
                  <a:pt x="20" y="89"/>
                </a:moveTo>
                <a:cubicBezTo>
                  <a:pt x="8" y="89"/>
                  <a:pt x="8" y="89"/>
                  <a:pt x="8" y="89"/>
                </a:cubicBezTo>
                <a:cubicBezTo>
                  <a:pt x="8" y="41"/>
                  <a:pt x="8" y="41"/>
                  <a:pt x="8" y="41"/>
                </a:cubicBezTo>
                <a:cubicBezTo>
                  <a:pt x="20" y="41"/>
                  <a:pt x="20" y="41"/>
                  <a:pt x="20" y="41"/>
                </a:cubicBezTo>
                <a:cubicBezTo>
                  <a:pt x="20" y="78"/>
                  <a:pt x="20" y="78"/>
                  <a:pt x="20" y="78"/>
                </a:cubicBezTo>
                <a:lnTo>
                  <a:pt x="20" y="89"/>
                </a:lnTo>
                <a:close/>
                <a:moveTo>
                  <a:pt x="78" y="81"/>
                </a:moveTo>
                <a:cubicBezTo>
                  <a:pt x="78" y="85"/>
                  <a:pt x="74" y="89"/>
                  <a:pt x="70" y="89"/>
                </a:cubicBezTo>
                <a:cubicBezTo>
                  <a:pt x="70" y="89"/>
                  <a:pt x="70" y="89"/>
                  <a:pt x="69" y="89"/>
                </a:cubicBezTo>
                <a:cubicBezTo>
                  <a:pt x="35" y="86"/>
                  <a:pt x="35" y="86"/>
                  <a:pt x="35" y="86"/>
                </a:cubicBezTo>
                <a:cubicBezTo>
                  <a:pt x="31" y="86"/>
                  <a:pt x="28" y="82"/>
                  <a:pt x="28" y="78"/>
                </a:cubicBezTo>
                <a:cubicBezTo>
                  <a:pt x="28" y="37"/>
                  <a:pt x="28" y="37"/>
                  <a:pt x="28" y="37"/>
                </a:cubicBezTo>
                <a:cubicBezTo>
                  <a:pt x="28" y="12"/>
                  <a:pt x="28" y="12"/>
                  <a:pt x="28" y="12"/>
                </a:cubicBezTo>
                <a:cubicBezTo>
                  <a:pt x="35" y="17"/>
                  <a:pt x="38" y="25"/>
                  <a:pt x="37" y="34"/>
                </a:cubicBezTo>
                <a:cubicBezTo>
                  <a:pt x="36" y="41"/>
                  <a:pt x="36" y="41"/>
                  <a:pt x="36" y="41"/>
                </a:cubicBezTo>
                <a:cubicBezTo>
                  <a:pt x="36" y="42"/>
                  <a:pt x="36" y="43"/>
                  <a:pt x="37" y="44"/>
                </a:cubicBezTo>
                <a:cubicBezTo>
                  <a:pt x="38" y="45"/>
                  <a:pt x="39" y="45"/>
                  <a:pt x="40" y="45"/>
                </a:cubicBezTo>
                <a:cubicBezTo>
                  <a:pt x="71" y="43"/>
                  <a:pt x="71" y="43"/>
                  <a:pt x="71" y="43"/>
                </a:cubicBezTo>
                <a:cubicBezTo>
                  <a:pt x="74" y="42"/>
                  <a:pt x="76" y="43"/>
                  <a:pt x="78" y="45"/>
                </a:cubicBezTo>
                <a:cubicBezTo>
                  <a:pt x="80" y="47"/>
                  <a:pt x="80" y="49"/>
                  <a:pt x="80" y="51"/>
                </a:cubicBezTo>
                <a:lnTo>
                  <a:pt x="78" y="8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71" name="TextBox 70">
            <a:extLst>
              <a:ext uri="{FF2B5EF4-FFF2-40B4-BE49-F238E27FC236}">
                <a16:creationId xmlns:a16="http://schemas.microsoft.com/office/drawing/2014/main" id="{347BB62B-CF63-6C48-8780-F7E99B7AF391}"/>
              </a:ext>
            </a:extLst>
          </p:cNvPr>
          <p:cNvSpPr txBox="1"/>
          <p:nvPr/>
        </p:nvSpPr>
        <p:spPr>
          <a:xfrm>
            <a:off x="2067189" y="4905994"/>
            <a:ext cx="2087382" cy="369332"/>
          </a:xfrm>
          <a:prstGeom prst="rect">
            <a:avLst/>
          </a:prstGeom>
          <a:noFill/>
        </p:spPr>
        <p:txBody>
          <a:bodyPr wrap="square" rtlCol="0">
            <a:spAutoFit/>
          </a:bodyPr>
          <a:lstStyle/>
          <a:p>
            <a:pPr algn="r"/>
            <a:r>
              <a:rPr lang="en-US" i="1" dirty="0">
                <a:solidFill>
                  <a:schemeClr val="accent1"/>
                </a:solidFill>
                <a:latin typeface="Prometo Medium" panose="020B0704030203060203" pitchFamily="34" charset="0"/>
              </a:rPr>
              <a:t>Service Five</a:t>
            </a:r>
          </a:p>
        </p:txBody>
      </p:sp>
      <p:sp>
        <p:nvSpPr>
          <p:cNvPr id="72" name="TextBox 71">
            <a:extLst>
              <a:ext uri="{FF2B5EF4-FFF2-40B4-BE49-F238E27FC236}">
                <a16:creationId xmlns:a16="http://schemas.microsoft.com/office/drawing/2014/main" id="{4C7C90E6-085A-0E49-8CCB-D18EF5F69211}"/>
              </a:ext>
            </a:extLst>
          </p:cNvPr>
          <p:cNvSpPr txBox="1"/>
          <p:nvPr/>
        </p:nvSpPr>
        <p:spPr>
          <a:xfrm>
            <a:off x="2094712" y="1513560"/>
            <a:ext cx="2087382" cy="369332"/>
          </a:xfrm>
          <a:prstGeom prst="rect">
            <a:avLst/>
          </a:prstGeom>
          <a:noFill/>
        </p:spPr>
        <p:txBody>
          <a:bodyPr wrap="square" rtlCol="0">
            <a:spAutoFit/>
          </a:bodyPr>
          <a:lstStyle/>
          <a:p>
            <a:pPr algn="r"/>
            <a:r>
              <a:rPr lang="en-US" i="1" dirty="0">
                <a:solidFill>
                  <a:schemeClr val="accent1"/>
                </a:solidFill>
                <a:latin typeface="Prometo Medium" panose="020B0704030203060203" pitchFamily="34" charset="0"/>
              </a:rPr>
              <a:t>Service One</a:t>
            </a:r>
          </a:p>
        </p:txBody>
      </p:sp>
      <p:sp>
        <p:nvSpPr>
          <p:cNvPr id="73" name="TextBox 72">
            <a:extLst>
              <a:ext uri="{FF2B5EF4-FFF2-40B4-BE49-F238E27FC236}">
                <a16:creationId xmlns:a16="http://schemas.microsoft.com/office/drawing/2014/main" id="{6B020BD5-4A55-F04E-B454-A1929507CA6F}"/>
              </a:ext>
            </a:extLst>
          </p:cNvPr>
          <p:cNvSpPr txBox="1"/>
          <p:nvPr/>
        </p:nvSpPr>
        <p:spPr>
          <a:xfrm>
            <a:off x="7936894" y="4905994"/>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Four</a:t>
            </a:r>
          </a:p>
        </p:txBody>
      </p:sp>
      <p:sp>
        <p:nvSpPr>
          <p:cNvPr id="74" name="TextBox 73">
            <a:extLst>
              <a:ext uri="{FF2B5EF4-FFF2-40B4-BE49-F238E27FC236}">
                <a16:creationId xmlns:a16="http://schemas.microsoft.com/office/drawing/2014/main" id="{8734D096-0A96-0445-977B-F4C057FC7E87}"/>
              </a:ext>
            </a:extLst>
          </p:cNvPr>
          <p:cNvSpPr txBox="1"/>
          <p:nvPr/>
        </p:nvSpPr>
        <p:spPr>
          <a:xfrm>
            <a:off x="7885408" y="1506073"/>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Two</a:t>
            </a:r>
          </a:p>
        </p:txBody>
      </p:sp>
      <p:sp>
        <p:nvSpPr>
          <p:cNvPr id="75" name="TextBox 74">
            <a:extLst>
              <a:ext uri="{FF2B5EF4-FFF2-40B4-BE49-F238E27FC236}">
                <a16:creationId xmlns:a16="http://schemas.microsoft.com/office/drawing/2014/main" id="{04B923FC-45D3-FB47-901B-F28F812ED72D}"/>
              </a:ext>
            </a:extLst>
          </p:cNvPr>
          <p:cNvSpPr txBox="1"/>
          <p:nvPr/>
        </p:nvSpPr>
        <p:spPr>
          <a:xfrm>
            <a:off x="1364981" y="3229298"/>
            <a:ext cx="2087382" cy="369332"/>
          </a:xfrm>
          <a:prstGeom prst="rect">
            <a:avLst/>
          </a:prstGeom>
          <a:noFill/>
        </p:spPr>
        <p:txBody>
          <a:bodyPr wrap="square" rtlCol="0">
            <a:spAutoFit/>
          </a:bodyPr>
          <a:lstStyle/>
          <a:p>
            <a:pPr algn="r"/>
            <a:r>
              <a:rPr lang="en-US" i="1" dirty="0">
                <a:solidFill>
                  <a:schemeClr val="accent1"/>
                </a:solidFill>
                <a:latin typeface="Prometo Medium" panose="020B0704030203060203" pitchFamily="34" charset="0"/>
              </a:rPr>
              <a:t>Service Six</a:t>
            </a:r>
          </a:p>
        </p:txBody>
      </p:sp>
      <p:sp>
        <p:nvSpPr>
          <p:cNvPr id="76" name="TextBox 75">
            <a:extLst>
              <a:ext uri="{FF2B5EF4-FFF2-40B4-BE49-F238E27FC236}">
                <a16:creationId xmlns:a16="http://schemas.microsoft.com/office/drawing/2014/main" id="{FC960AE6-DA15-CB42-A4C3-8EC3EBE37A32}"/>
              </a:ext>
            </a:extLst>
          </p:cNvPr>
          <p:cNvSpPr txBox="1"/>
          <p:nvPr/>
        </p:nvSpPr>
        <p:spPr>
          <a:xfrm>
            <a:off x="8700716" y="3221811"/>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Three</a:t>
            </a:r>
          </a:p>
        </p:txBody>
      </p:sp>
      <p:sp>
        <p:nvSpPr>
          <p:cNvPr id="77" name="Oval 76">
            <a:extLst>
              <a:ext uri="{FF2B5EF4-FFF2-40B4-BE49-F238E27FC236}">
                <a16:creationId xmlns:a16="http://schemas.microsoft.com/office/drawing/2014/main" id="{02DD55AD-79C7-7446-ABF9-4DD8E65D5486}"/>
              </a:ext>
            </a:extLst>
          </p:cNvPr>
          <p:cNvSpPr/>
          <p:nvPr/>
        </p:nvSpPr>
        <p:spPr>
          <a:xfrm>
            <a:off x="4986064" y="2344945"/>
            <a:ext cx="2268114" cy="22681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60F9FF1A-A019-5840-9144-5E0386C2AE67}"/>
              </a:ext>
            </a:extLst>
          </p:cNvPr>
          <p:cNvSpPr txBox="1"/>
          <p:nvPr/>
        </p:nvSpPr>
        <p:spPr>
          <a:xfrm>
            <a:off x="5073535" y="3089699"/>
            <a:ext cx="2088622" cy="830997"/>
          </a:xfrm>
          <a:prstGeom prst="rect">
            <a:avLst/>
          </a:prstGeom>
          <a:noFill/>
        </p:spPr>
        <p:txBody>
          <a:bodyPr wrap="square" rtlCol="0">
            <a:spAutoFit/>
          </a:bodyPr>
          <a:lstStyle/>
          <a:p>
            <a:pPr algn="ctr"/>
            <a:r>
              <a:rPr lang="en-US" sz="2400" i="1" dirty="0">
                <a:solidFill>
                  <a:schemeClr val="bg1"/>
                </a:solidFill>
                <a:latin typeface="Prometo Medium" panose="020B0704030203060203" pitchFamily="34" charset="0"/>
              </a:rPr>
              <a:t>What</a:t>
            </a:r>
          </a:p>
          <a:p>
            <a:pPr algn="ctr"/>
            <a:r>
              <a:rPr lang="en-US" sz="2400" i="1" dirty="0">
                <a:solidFill>
                  <a:schemeClr val="bg1"/>
                </a:solidFill>
                <a:latin typeface="Prometo Medium" panose="020B0704030203060203" pitchFamily="34" charset="0"/>
              </a:rPr>
              <a:t>We Do</a:t>
            </a:r>
          </a:p>
        </p:txBody>
      </p:sp>
    </p:spTree>
    <p:extLst>
      <p:ext uri="{BB962C8B-B14F-4D97-AF65-F5344CB8AC3E}">
        <p14:creationId xmlns:p14="http://schemas.microsoft.com/office/powerpoint/2010/main" val="266109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p>
            <a:r>
              <a:rPr lang="en-US" dirty="0"/>
              <a:t>Our Services List</a:t>
            </a:r>
          </a:p>
        </p:txBody>
      </p:sp>
      <p:sp>
        <p:nvSpPr>
          <p:cNvPr id="3" name="Slide Number Placeholder 2"/>
          <p:cNvSpPr>
            <a:spLocks noGrp="1"/>
          </p:cNvSpPr>
          <p:nvPr>
            <p:ph type="sldNum" sz="quarter" idx="10"/>
          </p:nvPr>
        </p:nvSpPr>
        <p:spPr/>
        <p:txBody>
          <a:bodyPr/>
          <a:lstStyle/>
          <a:p>
            <a:fld id="{D8D877B3-D348-4611-9BDB-C5374591D951}" type="slidenum">
              <a:rPr lang="en-US" smtClean="0"/>
              <a:pPr/>
              <a:t>41</a:t>
            </a:fld>
            <a:endParaRPr lang="en-US" dirty="0"/>
          </a:p>
        </p:txBody>
      </p:sp>
      <p:sp>
        <p:nvSpPr>
          <p:cNvPr id="4" name="Footer Placeholder 3">
            <a:extLst>
              <a:ext uri="{FF2B5EF4-FFF2-40B4-BE49-F238E27FC236}">
                <a16:creationId xmlns:a16="http://schemas.microsoft.com/office/drawing/2014/main" id="{54EA2C16-B75E-234D-8002-D7C6CC1B6897}"/>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
        <p:nvSpPr>
          <p:cNvPr id="17" name="TextBox 16">
            <a:extLst>
              <a:ext uri="{FF2B5EF4-FFF2-40B4-BE49-F238E27FC236}">
                <a16:creationId xmlns:a16="http://schemas.microsoft.com/office/drawing/2014/main" id="{A711B1BB-9912-CB40-8D4E-1EB60A0C539F}"/>
              </a:ext>
            </a:extLst>
          </p:cNvPr>
          <p:cNvSpPr txBox="1"/>
          <p:nvPr/>
        </p:nvSpPr>
        <p:spPr>
          <a:xfrm>
            <a:off x="1528310" y="2456706"/>
            <a:ext cx="3006767"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9" name="TextBox 18">
            <a:extLst>
              <a:ext uri="{FF2B5EF4-FFF2-40B4-BE49-F238E27FC236}">
                <a16:creationId xmlns:a16="http://schemas.microsoft.com/office/drawing/2014/main" id="{8E42576D-6BC7-5F47-84E9-BCCE9E623F9C}"/>
              </a:ext>
            </a:extLst>
          </p:cNvPr>
          <p:cNvSpPr txBox="1"/>
          <p:nvPr/>
        </p:nvSpPr>
        <p:spPr>
          <a:xfrm>
            <a:off x="1528310" y="4266852"/>
            <a:ext cx="3006767"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20" name="TextBox 19">
            <a:extLst>
              <a:ext uri="{FF2B5EF4-FFF2-40B4-BE49-F238E27FC236}">
                <a16:creationId xmlns:a16="http://schemas.microsoft.com/office/drawing/2014/main" id="{F2BA4099-8B28-F044-8329-7C11A1AC2585}"/>
              </a:ext>
            </a:extLst>
          </p:cNvPr>
          <p:cNvSpPr txBox="1"/>
          <p:nvPr/>
        </p:nvSpPr>
        <p:spPr>
          <a:xfrm>
            <a:off x="6325597" y="2456706"/>
            <a:ext cx="3006767"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22" name="TextBox 21">
            <a:extLst>
              <a:ext uri="{FF2B5EF4-FFF2-40B4-BE49-F238E27FC236}">
                <a16:creationId xmlns:a16="http://schemas.microsoft.com/office/drawing/2014/main" id="{5A919BAE-26A7-084D-9F20-5FEC7764025E}"/>
              </a:ext>
            </a:extLst>
          </p:cNvPr>
          <p:cNvSpPr txBox="1"/>
          <p:nvPr/>
        </p:nvSpPr>
        <p:spPr>
          <a:xfrm>
            <a:off x="6325597" y="4266852"/>
            <a:ext cx="3006767"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24" name="TextBox 23">
            <a:extLst>
              <a:ext uri="{FF2B5EF4-FFF2-40B4-BE49-F238E27FC236}">
                <a16:creationId xmlns:a16="http://schemas.microsoft.com/office/drawing/2014/main" id="{60E6805D-79D9-994F-8DE2-BCCEA5546A53}"/>
              </a:ext>
            </a:extLst>
          </p:cNvPr>
          <p:cNvSpPr txBox="1"/>
          <p:nvPr/>
        </p:nvSpPr>
        <p:spPr>
          <a:xfrm>
            <a:off x="1435278" y="3907420"/>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25" name="TextBox 24">
            <a:extLst>
              <a:ext uri="{FF2B5EF4-FFF2-40B4-BE49-F238E27FC236}">
                <a16:creationId xmlns:a16="http://schemas.microsoft.com/office/drawing/2014/main" id="{CF559C8A-4254-3849-9C81-31581E0ED73D}"/>
              </a:ext>
            </a:extLst>
          </p:cNvPr>
          <p:cNvSpPr txBox="1"/>
          <p:nvPr/>
        </p:nvSpPr>
        <p:spPr>
          <a:xfrm>
            <a:off x="6233309" y="3907420"/>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33" name="TextBox 32">
            <a:extLst>
              <a:ext uri="{FF2B5EF4-FFF2-40B4-BE49-F238E27FC236}">
                <a16:creationId xmlns:a16="http://schemas.microsoft.com/office/drawing/2014/main" id="{118453EB-82B6-4444-8BF3-0FD4DEDA4764}"/>
              </a:ext>
            </a:extLst>
          </p:cNvPr>
          <p:cNvSpPr txBox="1"/>
          <p:nvPr/>
        </p:nvSpPr>
        <p:spPr>
          <a:xfrm>
            <a:off x="1435278" y="2097274"/>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34" name="TextBox 33">
            <a:extLst>
              <a:ext uri="{FF2B5EF4-FFF2-40B4-BE49-F238E27FC236}">
                <a16:creationId xmlns:a16="http://schemas.microsoft.com/office/drawing/2014/main" id="{81052D84-C91D-3442-A1BF-0A0FC8C2619B}"/>
              </a:ext>
            </a:extLst>
          </p:cNvPr>
          <p:cNvSpPr txBox="1"/>
          <p:nvPr/>
        </p:nvSpPr>
        <p:spPr>
          <a:xfrm>
            <a:off x="6233309" y="2097274"/>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35" name="Oval 34">
            <a:extLst>
              <a:ext uri="{FF2B5EF4-FFF2-40B4-BE49-F238E27FC236}">
                <a16:creationId xmlns:a16="http://schemas.microsoft.com/office/drawing/2014/main" id="{09EBB3E0-6C1F-324D-B3D9-6B219ED1238A}"/>
              </a:ext>
            </a:extLst>
          </p:cNvPr>
          <p:cNvSpPr/>
          <p:nvPr/>
        </p:nvSpPr>
        <p:spPr>
          <a:xfrm>
            <a:off x="514110" y="200615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1</a:t>
            </a:r>
          </a:p>
        </p:txBody>
      </p:sp>
      <p:sp>
        <p:nvSpPr>
          <p:cNvPr id="36" name="Oval 35">
            <a:extLst>
              <a:ext uri="{FF2B5EF4-FFF2-40B4-BE49-F238E27FC236}">
                <a16:creationId xmlns:a16="http://schemas.microsoft.com/office/drawing/2014/main" id="{30B0B645-35E7-204F-821C-5B75ECA845CE}"/>
              </a:ext>
            </a:extLst>
          </p:cNvPr>
          <p:cNvSpPr/>
          <p:nvPr/>
        </p:nvSpPr>
        <p:spPr>
          <a:xfrm>
            <a:off x="514110" y="3813232"/>
            <a:ext cx="701268" cy="70126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2</a:t>
            </a:r>
          </a:p>
        </p:txBody>
      </p:sp>
      <p:sp>
        <p:nvSpPr>
          <p:cNvPr id="37" name="Oval 36">
            <a:extLst>
              <a:ext uri="{FF2B5EF4-FFF2-40B4-BE49-F238E27FC236}">
                <a16:creationId xmlns:a16="http://schemas.microsoft.com/office/drawing/2014/main" id="{31FF3E6F-9430-0D4A-ABAB-C9D89A36BE8E}"/>
              </a:ext>
            </a:extLst>
          </p:cNvPr>
          <p:cNvSpPr/>
          <p:nvPr/>
        </p:nvSpPr>
        <p:spPr>
          <a:xfrm>
            <a:off x="5313180" y="2006158"/>
            <a:ext cx="701268" cy="701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3</a:t>
            </a:r>
          </a:p>
        </p:txBody>
      </p:sp>
      <p:sp>
        <p:nvSpPr>
          <p:cNvPr id="38" name="Oval 37">
            <a:extLst>
              <a:ext uri="{FF2B5EF4-FFF2-40B4-BE49-F238E27FC236}">
                <a16:creationId xmlns:a16="http://schemas.microsoft.com/office/drawing/2014/main" id="{3498D4D7-7F79-7543-A1FF-02F9F94A00BC}"/>
              </a:ext>
            </a:extLst>
          </p:cNvPr>
          <p:cNvSpPr/>
          <p:nvPr/>
        </p:nvSpPr>
        <p:spPr>
          <a:xfrm>
            <a:off x="5313180" y="3813232"/>
            <a:ext cx="701268" cy="7012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4</a:t>
            </a:r>
          </a:p>
        </p:txBody>
      </p:sp>
    </p:spTree>
    <p:extLst>
      <p:ext uri="{BB962C8B-B14F-4D97-AF65-F5344CB8AC3E}">
        <p14:creationId xmlns:p14="http://schemas.microsoft.com/office/powerpoint/2010/main" val="1873622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8D877B3-D348-4611-9BDB-C5374591D951}" type="slidenum">
              <a:rPr lang="en-US" smtClean="0"/>
              <a:pPr/>
              <a:t>42</a:t>
            </a:fld>
            <a:endParaRPr lang="en-US" dirty="0"/>
          </a:p>
        </p:txBody>
      </p:sp>
      <p:sp>
        <p:nvSpPr>
          <p:cNvPr id="3" name="Title 2"/>
          <p:cNvSpPr>
            <a:spLocks noGrp="1"/>
          </p:cNvSpPr>
          <p:nvPr>
            <p:ph type="title"/>
          </p:nvPr>
        </p:nvSpPr>
        <p:spPr>
          <a:xfrm>
            <a:off x="535128" y="2389412"/>
            <a:ext cx="4220347" cy="1783443"/>
          </a:xfrm>
        </p:spPr>
        <p:txBody>
          <a:bodyPr wrap="square" anchor="ctr" anchorCtr="0"/>
          <a:lstStyle/>
          <a:p>
            <a:r>
              <a:rPr lang="en-US" dirty="0">
                <a:solidFill>
                  <a:schemeClr val="bg1"/>
                </a:solidFill>
              </a:rPr>
              <a:t>Our</a:t>
            </a:r>
            <a:br>
              <a:rPr lang="en-US" dirty="0">
                <a:solidFill>
                  <a:schemeClr val="bg1"/>
                </a:solidFill>
              </a:rPr>
            </a:br>
            <a:r>
              <a:rPr lang="en-US" dirty="0">
                <a:solidFill>
                  <a:schemeClr val="bg1"/>
                </a:solidFill>
              </a:rPr>
              <a:t>Services</a:t>
            </a:r>
            <a:br>
              <a:rPr lang="en-US" dirty="0">
                <a:solidFill>
                  <a:schemeClr val="bg1"/>
                </a:solidFill>
              </a:rPr>
            </a:br>
            <a:r>
              <a:rPr lang="en-US" dirty="0">
                <a:solidFill>
                  <a:schemeClr val="bg1"/>
                </a:solidFill>
              </a:rPr>
              <a:t>List</a:t>
            </a:r>
          </a:p>
        </p:txBody>
      </p:sp>
      <p:sp>
        <p:nvSpPr>
          <p:cNvPr id="2" name="Footer Placeholder 1">
            <a:extLst>
              <a:ext uri="{FF2B5EF4-FFF2-40B4-BE49-F238E27FC236}">
                <a16:creationId xmlns:a16="http://schemas.microsoft.com/office/drawing/2014/main" id="{C0DB1B24-694F-B341-855E-C73E021A147E}"/>
              </a:ext>
            </a:extLst>
          </p:cNvPr>
          <p:cNvSpPr>
            <a:spLocks noGrp="1"/>
          </p:cNvSpPr>
          <p:nvPr>
            <p:ph type="ftr" sz="quarter" idx="12"/>
          </p:nvPr>
        </p:nvSpPr>
        <p:spPr/>
        <p:txBody>
          <a:bodyPr/>
          <a:lstStyle/>
          <a:p>
            <a:r>
              <a:rPr lang="en-US"/>
              <a:t>PRESENTATION TITLE (To customize: Insert &gt; Header Footer &gt; Edit Footer Text &gt; Apply to All)</a:t>
            </a:r>
            <a:endParaRPr lang="en-US" dirty="0"/>
          </a:p>
        </p:txBody>
      </p:sp>
      <p:sp>
        <p:nvSpPr>
          <p:cNvPr id="16" name="TextBox 15">
            <a:extLst>
              <a:ext uri="{FF2B5EF4-FFF2-40B4-BE49-F238E27FC236}">
                <a16:creationId xmlns:a16="http://schemas.microsoft.com/office/drawing/2014/main" id="{3CC4D2AF-8088-9F4F-9111-3C90D53056C2}"/>
              </a:ext>
            </a:extLst>
          </p:cNvPr>
          <p:cNvSpPr txBox="1"/>
          <p:nvPr/>
        </p:nvSpPr>
        <p:spPr>
          <a:xfrm>
            <a:off x="6004155" y="1869642"/>
            <a:ext cx="4383478"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8" name="TextBox 17">
            <a:extLst>
              <a:ext uri="{FF2B5EF4-FFF2-40B4-BE49-F238E27FC236}">
                <a16:creationId xmlns:a16="http://schemas.microsoft.com/office/drawing/2014/main" id="{252CFC66-49B8-E54A-812D-288E095384E5}"/>
              </a:ext>
            </a:extLst>
          </p:cNvPr>
          <p:cNvSpPr txBox="1"/>
          <p:nvPr/>
        </p:nvSpPr>
        <p:spPr>
          <a:xfrm>
            <a:off x="6004155" y="5059118"/>
            <a:ext cx="4383478"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21" name="TextBox 20">
            <a:extLst>
              <a:ext uri="{FF2B5EF4-FFF2-40B4-BE49-F238E27FC236}">
                <a16:creationId xmlns:a16="http://schemas.microsoft.com/office/drawing/2014/main" id="{DBC85FBC-74FE-DC40-9571-020A4BC9F44E}"/>
              </a:ext>
            </a:extLst>
          </p:cNvPr>
          <p:cNvSpPr txBox="1"/>
          <p:nvPr/>
        </p:nvSpPr>
        <p:spPr>
          <a:xfrm>
            <a:off x="6004155" y="3509905"/>
            <a:ext cx="4383478"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25" name="Oval 24">
            <a:extLst>
              <a:ext uri="{FF2B5EF4-FFF2-40B4-BE49-F238E27FC236}">
                <a16:creationId xmlns:a16="http://schemas.microsoft.com/office/drawing/2014/main" id="{9D0F790C-7735-6D47-84AD-53D2B7FC0FD8}"/>
              </a:ext>
            </a:extLst>
          </p:cNvPr>
          <p:cNvSpPr/>
          <p:nvPr/>
        </p:nvSpPr>
        <p:spPr>
          <a:xfrm>
            <a:off x="5030021" y="1613806"/>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1</a:t>
            </a:r>
          </a:p>
        </p:txBody>
      </p:sp>
      <p:sp>
        <p:nvSpPr>
          <p:cNvPr id="26" name="Oval 25">
            <a:extLst>
              <a:ext uri="{FF2B5EF4-FFF2-40B4-BE49-F238E27FC236}">
                <a16:creationId xmlns:a16="http://schemas.microsoft.com/office/drawing/2014/main" id="{D4279738-F73E-FA43-AE56-34952C4B8432}"/>
              </a:ext>
            </a:extLst>
          </p:cNvPr>
          <p:cNvSpPr/>
          <p:nvPr/>
        </p:nvSpPr>
        <p:spPr>
          <a:xfrm>
            <a:off x="5030021" y="3223683"/>
            <a:ext cx="701268" cy="70126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2</a:t>
            </a:r>
          </a:p>
        </p:txBody>
      </p:sp>
      <p:sp>
        <p:nvSpPr>
          <p:cNvPr id="27" name="Oval 26">
            <a:extLst>
              <a:ext uri="{FF2B5EF4-FFF2-40B4-BE49-F238E27FC236}">
                <a16:creationId xmlns:a16="http://schemas.microsoft.com/office/drawing/2014/main" id="{383645F7-6E68-B941-95F0-FF868D9BC23B}"/>
              </a:ext>
            </a:extLst>
          </p:cNvPr>
          <p:cNvSpPr/>
          <p:nvPr/>
        </p:nvSpPr>
        <p:spPr>
          <a:xfrm>
            <a:off x="5030021" y="4756431"/>
            <a:ext cx="701268" cy="701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3</a:t>
            </a:r>
          </a:p>
        </p:txBody>
      </p:sp>
      <p:sp>
        <p:nvSpPr>
          <p:cNvPr id="28" name="TextBox 27">
            <a:extLst>
              <a:ext uri="{FF2B5EF4-FFF2-40B4-BE49-F238E27FC236}">
                <a16:creationId xmlns:a16="http://schemas.microsoft.com/office/drawing/2014/main" id="{F18119DF-87DE-D44E-A3EB-6DD58AD22F7D}"/>
              </a:ext>
            </a:extLst>
          </p:cNvPr>
          <p:cNvSpPr txBox="1"/>
          <p:nvPr/>
        </p:nvSpPr>
        <p:spPr>
          <a:xfrm>
            <a:off x="5912619" y="1566478"/>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29" name="TextBox 28">
            <a:extLst>
              <a:ext uri="{FF2B5EF4-FFF2-40B4-BE49-F238E27FC236}">
                <a16:creationId xmlns:a16="http://schemas.microsoft.com/office/drawing/2014/main" id="{E7EAFC42-5D70-7F49-A349-132DA08443A8}"/>
              </a:ext>
            </a:extLst>
          </p:cNvPr>
          <p:cNvSpPr txBox="1"/>
          <p:nvPr/>
        </p:nvSpPr>
        <p:spPr>
          <a:xfrm>
            <a:off x="5912619" y="3206741"/>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30" name="TextBox 29">
            <a:extLst>
              <a:ext uri="{FF2B5EF4-FFF2-40B4-BE49-F238E27FC236}">
                <a16:creationId xmlns:a16="http://schemas.microsoft.com/office/drawing/2014/main" id="{61060AB2-7144-1541-8EE8-82E88F326A64}"/>
              </a:ext>
            </a:extLst>
          </p:cNvPr>
          <p:cNvSpPr txBox="1"/>
          <p:nvPr/>
        </p:nvSpPr>
        <p:spPr>
          <a:xfrm>
            <a:off x="5912619" y="4755954"/>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Tree>
    <p:extLst>
      <p:ext uri="{BB962C8B-B14F-4D97-AF65-F5344CB8AC3E}">
        <p14:creationId xmlns:p14="http://schemas.microsoft.com/office/powerpoint/2010/main" val="1274470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Bubble Services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43</a:t>
            </a:fld>
            <a:endParaRPr lang="en-US" dirty="0"/>
          </a:p>
        </p:txBody>
      </p:sp>
      <p:sp>
        <p:nvSpPr>
          <p:cNvPr id="13" name="Oval 12"/>
          <p:cNvSpPr/>
          <p:nvPr/>
        </p:nvSpPr>
        <p:spPr>
          <a:xfrm>
            <a:off x="535128" y="227129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1</a:t>
            </a:r>
          </a:p>
        </p:txBody>
      </p:sp>
      <p:sp>
        <p:nvSpPr>
          <p:cNvPr id="15" name="Oval 14"/>
          <p:cNvSpPr/>
          <p:nvPr/>
        </p:nvSpPr>
        <p:spPr>
          <a:xfrm>
            <a:off x="4172364" y="2271295"/>
            <a:ext cx="701268" cy="70126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2</a:t>
            </a:r>
          </a:p>
        </p:txBody>
      </p:sp>
      <p:sp>
        <p:nvSpPr>
          <p:cNvPr id="18" name="Oval 17"/>
          <p:cNvSpPr/>
          <p:nvPr/>
        </p:nvSpPr>
        <p:spPr>
          <a:xfrm>
            <a:off x="7820786" y="2271295"/>
            <a:ext cx="701268" cy="701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3</a:t>
            </a:r>
          </a:p>
        </p:txBody>
      </p:sp>
      <p:sp>
        <p:nvSpPr>
          <p:cNvPr id="4" name="Footer Placeholder 3">
            <a:extLst>
              <a:ext uri="{FF2B5EF4-FFF2-40B4-BE49-F238E27FC236}">
                <a16:creationId xmlns:a16="http://schemas.microsoft.com/office/drawing/2014/main" id="{24E5FFE6-2246-C540-B8DB-481B9A580C0F}"/>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
        <p:nvSpPr>
          <p:cNvPr id="14" name="TextBox 13">
            <a:extLst>
              <a:ext uri="{FF2B5EF4-FFF2-40B4-BE49-F238E27FC236}">
                <a16:creationId xmlns:a16="http://schemas.microsoft.com/office/drawing/2014/main" id="{BAB0E7A2-7423-4449-9944-7CF377EF6EAF}"/>
              </a:ext>
            </a:extLst>
          </p:cNvPr>
          <p:cNvSpPr txBox="1"/>
          <p:nvPr/>
        </p:nvSpPr>
        <p:spPr>
          <a:xfrm>
            <a:off x="1503947" y="2696646"/>
            <a:ext cx="2322396" cy="2679773"/>
          </a:xfrm>
          <a:prstGeom prst="rect">
            <a:avLst/>
          </a:prstGeom>
          <a:noFill/>
        </p:spPr>
        <p:txBody>
          <a:bodyPr wrap="square" lIns="0" rIns="0" rtlCol="0">
            <a:spAutoFit/>
          </a:bodyPr>
          <a:lstStyle/>
          <a:p>
            <a:pPr>
              <a:lnSpc>
                <a:spcPct val="1100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 Nullam ut sagittis massa, nec feugiat eros. In ac tempor enim. Cras pulvinar libero sed risus consectetur ornare varius a nibh. </a:t>
            </a:r>
          </a:p>
        </p:txBody>
      </p:sp>
      <p:sp>
        <p:nvSpPr>
          <p:cNvPr id="16" name="TextBox 15">
            <a:extLst>
              <a:ext uri="{FF2B5EF4-FFF2-40B4-BE49-F238E27FC236}">
                <a16:creationId xmlns:a16="http://schemas.microsoft.com/office/drawing/2014/main" id="{A05599EC-706D-0341-9D8D-9EAF41FBF434}"/>
              </a:ext>
            </a:extLst>
          </p:cNvPr>
          <p:cNvSpPr txBox="1"/>
          <p:nvPr/>
        </p:nvSpPr>
        <p:spPr>
          <a:xfrm>
            <a:off x="5123390" y="2696646"/>
            <a:ext cx="2322396" cy="2679773"/>
          </a:xfrm>
          <a:prstGeom prst="rect">
            <a:avLst/>
          </a:prstGeom>
          <a:noFill/>
        </p:spPr>
        <p:txBody>
          <a:bodyPr wrap="square" lIns="0" rIns="0" rtlCol="0">
            <a:spAutoFit/>
          </a:bodyPr>
          <a:lstStyle/>
          <a:p>
            <a:pPr>
              <a:lnSpc>
                <a:spcPct val="1100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 Nullam ut sagittis massa, nec feugiat eros. In ac tempor enim. Cras pulvinar libero sed risus consectetur ornare varius a nibh. </a:t>
            </a:r>
          </a:p>
        </p:txBody>
      </p:sp>
      <p:sp>
        <p:nvSpPr>
          <p:cNvPr id="19" name="TextBox 18">
            <a:extLst>
              <a:ext uri="{FF2B5EF4-FFF2-40B4-BE49-F238E27FC236}">
                <a16:creationId xmlns:a16="http://schemas.microsoft.com/office/drawing/2014/main" id="{C0EBBF5C-E77E-C34D-B5D2-EDDB552C84E1}"/>
              </a:ext>
            </a:extLst>
          </p:cNvPr>
          <p:cNvSpPr txBox="1"/>
          <p:nvPr/>
        </p:nvSpPr>
        <p:spPr>
          <a:xfrm>
            <a:off x="8751020" y="2696646"/>
            <a:ext cx="2322396" cy="2679773"/>
          </a:xfrm>
          <a:prstGeom prst="rect">
            <a:avLst/>
          </a:prstGeom>
          <a:noFill/>
        </p:spPr>
        <p:txBody>
          <a:bodyPr wrap="square" lIns="0" rIns="0" rtlCol="0">
            <a:spAutoFit/>
          </a:bodyPr>
          <a:lstStyle/>
          <a:p>
            <a:pPr>
              <a:lnSpc>
                <a:spcPct val="1100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 Nullam ut sagittis massa, nec feugiat eros. In ac tempor enim. Cras pulvinar libero sed risus consectetur ornare varius a nibh. </a:t>
            </a:r>
          </a:p>
        </p:txBody>
      </p:sp>
      <p:sp>
        <p:nvSpPr>
          <p:cNvPr id="23" name="TextBox 22">
            <a:extLst>
              <a:ext uri="{FF2B5EF4-FFF2-40B4-BE49-F238E27FC236}">
                <a16:creationId xmlns:a16="http://schemas.microsoft.com/office/drawing/2014/main" id="{C01554A8-2A98-294E-8C70-34D8D8A424B1}"/>
              </a:ext>
            </a:extLst>
          </p:cNvPr>
          <p:cNvSpPr txBox="1"/>
          <p:nvPr/>
        </p:nvSpPr>
        <p:spPr>
          <a:xfrm>
            <a:off x="5013397" y="2391144"/>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24" name="TextBox 23">
            <a:extLst>
              <a:ext uri="{FF2B5EF4-FFF2-40B4-BE49-F238E27FC236}">
                <a16:creationId xmlns:a16="http://schemas.microsoft.com/office/drawing/2014/main" id="{2CA74877-B01D-FC4A-885F-8D12D2A4F0BB}"/>
              </a:ext>
            </a:extLst>
          </p:cNvPr>
          <p:cNvSpPr txBox="1"/>
          <p:nvPr/>
        </p:nvSpPr>
        <p:spPr>
          <a:xfrm>
            <a:off x="8650633" y="2391144"/>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25" name="TextBox 24">
            <a:extLst>
              <a:ext uri="{FF2B5EF4-FFF2-40B4-BE49-F238E27FC236}">
                <a16:creationId xmlns:a16="http://schemas.microsoft.com/office/drawing/2014/main" id="{C86B4A9F-0F66-864F-BADC-68AA5A44B532}"/>
              </a:ext>
            </a:extLst>
          </p:cNvPr>
          <p:cNvSpPr txBox="1"/>
          <p:nvPr/>
        </p:nvSpPr>
        <p:spPr>
          <a:xfrm>
            <a:off x="1423248" y="2391144"/>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Tree>
    <p:extLst>
      <p:ext uri="{BB962C8B-B14F-4D97-AF65-F5344CB8AC3E}">
        <p14:creationId xmlns:p14="http://schemas.microsoft.com/office/powerpoint/2010/main" val="2842018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600802" y="6390178"/>
            <a:ext cx="513735" cy="227164"/>
          </a:xfrm>
        </p:spPr>
        <p:txBody>
          <a:bodyPr/>
          <a:lstStyle/>
          <a:p>
            <a:fld id="{D8D877B3-D348-4611-9BDB-C5374591D951}" type="slidenum">
              <a:rPr lang="en-US" smtClean="0"/>
              <a:pPr/>
              <a:t>44</a:t>
            </a:fld>
            <a:endParaRPr lang="en-US" dirty="0"/>
          </a:p>
        </p:txBody>
      </p:sp>
      <p:sp>
        <p:nvSpPr>
          <p:cNvPr id="28" name="Oval 27"/>
          <p:cNvSpPr/>
          <p:nvPr/>
        </p:nvSpPr>
        <p:spPr>
          <a:xfrm>
            <a:off x="4598529" y="3460188"/>
            <a:ext cx="2141030" cy="2141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latin typeface="Prometo Medium" panose="020B0704030203060203" pitchFamily="34" charset="0"/>
              </a:rPr>
              <a:t>75%</a:t>
            </a:r>
          </a:p>
        </p:txBody>
      </p:sp>
      <p:sp>
        <p:nvSpPr>
          <p:cNvPr id="29" name="Oval 28"/>
          <p:cNvSpPr/>
          <p:nvPr/>
        </p:nvSpPr>
        <p:spPr>
          <a:xfrm>
            <a:off x="4921790" y="752508"/>
            <a:ext cx="1546798" cy="154679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Prometo Medium" panose="020B0704030203060203" pitchFamily="34" charset="0"/>
              </a:rPr>
              <a:t>50%</a:t>
            </a:r>
          </a:p>
        </p:txBody>
      </p:sp>
      <p:sp>
        <p:nvSpPr>
          <p:cNvPr id="31" name="Oval 30"/>
          <p:cNvSpPr/>
          <p:nvPr/>
        </p:nvSpPr>
        <p:spPr>
          <a:xfrm>
            <a:off x="3716616" y="1804854"/>
            <a:ext cx="2334714" cy="23347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i="1" dirty="0">
                <a:latin typeface="Prometo Medium" panose="020B0704030203060203" pitchFamily="34" charset="0"/>
              </a:rPr>
              <a:t>90%</a:t>
            </a:r>
          </a:p>
        </p:txBody>
      </p:sp>
      <p:sp>
        <p:nvSpPr>
          <p:cNvPr id="4" name="Footer Placeholder 3">
            <a:extLst>
              <a:ext uri="{FF2B5EF4-FFF2-40B4-BE49-F238E27FC236}">
                <a16:creationId xmlns:a16="http://schemas.microsoft.com/office/drawing/2014/main" id="{46D067AB-632E-CA48-BEFF-8EDFBBABF8F1}"/>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20" name="TextBox 19">
            <a:extLst>
              <a:ext uri="{FF2B5EF4-FFF2-40B4-BE49-F238E27FC236}">
                <a16:creationId xmlns:a16="http://schemas.microsoft.com/office/drawing/2014/main" id="{65F55568-FE37-D649-9C71-6FCC6870BFB5}"/>
              </a:ext>
            </a:extLst>
          </p:cNvPr>
          <p:cNvSpPr txBox="1"/>
          <p:nvPr/>
        </p:nvSpPr>
        <p:spPr>
          <a:xfrm>
            <a:off x="6984416" y="1521981"/>
            <a:ext cx="2465438"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a:t>
            </a:r>
          </a:p>
          <a:p>
            <a:r>
              <a:rPr lang="en-US" sz="1400" dirty="0" err="1">
                <a:solidFill>
                  <a:schemeClr val="bg2"/>
                </a:solidFill>
                <a:latin typeface="Century Gothic" panose="020B0502020202020204" pitchFamily="34" charset="0"/>
              </a:rPr>
              <a:t>Sed</a:t>
            </a:r>
            <a:r>
              <a:rPr lang="en-US" sz="1400" dirty="0">
                <a:solidFill>
                  <a:schemeClr val="bg2"/>
                </a:solidFill>
                <a:latin typeface="Century Gothic" panose="020B0502020202020204" pitchFamily="34" charset="0"/>
              </a:rPr>
              <a:t> et tellus.</a:t>
            </a:r>
          </a:p>
        </p:txBody>
      </p:sp>
      <p:sp>
        <p:nvSpPr>
          <p:cNvPr id="21" name="TextBox 20">
            <a:extLst>
              <a:ext uri="{FF2B5EF4-FFF2-40B4-BE49-F238E27FC236}">
                <a16:creationId xmlns:a16="http://schemas.microsoft.com/office/drawing/2014/main" id="{30D34793-B2A6-3B4A-B287-47EA1A16F749}"/>
              </a:ext>
            </a:extLst>
          </p:cNvPr>
          <p:cNvSpPr txBox="1"/>
          <p:nvPr/>
        </p:nvSpPr>
        <p:spPr>
          <a:xfrm>
            <a:off x="6984416" y="2890019"/>
            <a:ext cx="2465438"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a:t>
            </a:r>
          </a:p>
          <a:p>
            <a:r>
              <a:rPr lang="en-US" sz="1400" dirty="0" err="1">
                <a:solidFill>
                  <a:schemeClr val="bg2"/>
                </a:solidFill>
                <a:latin typeface="Century Gothic" panose="020B0502020202020204" pitchFamily="34" charset="0"/>
              </a:rPr>
              <a:t>Sed</a:t>
            </a:r>
            <a:r>
              <a:rPr lang="en-US" sz="1400" dirty="0">
                <a:solidFill>
                  <a:schemeClr val="bg2"/>
                </a:solidFill>
                <a:latin typeface="Century Gothic" panose="020B0502020202020204" pitchFamily="34" charset="0"/>
              </a:rPr>
              <a:t> et tellus.</a:t>
            </a:r>
          </a:p>
        </p:txBody>
      </p:sp>
      <p:sp>
        <p:nvSpPr>
          <p:cNvPr id="26" name="TextBox 25">
            <a:extLst>
              <a:ext uri="{FF2B5EF4-FFF2-40B4-BE49-F238E27FC236}">
                <a16:creationId xmlns:a16="http://schemas.microsoft.com/office/drawing/2014/main" id="{0C50CE86-259F-BA45-AFB7-891F0B51A4E6}"/>
              </a:ext>
            </a:extLst>
          </p:cNvPr>
          <p:cNvSpPr txBox="1"/>
          <p:nvPr/>
        </p:nvSpPr>
        <p:spPr>
          <a:xfrm>
            <a:off x="6984416" y="4457631"/>
            <a:ext cx="2465438"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a:t>
            </a:r>
          </a:p>
          <a:p>
            <a:r>
              <a:rPr lang="en-US" sz="1400" dirty="0" err="1">
                <a:solidFill>
                  <a:schemeClr val="bg2"/>
                </a:solidFill>
                <a:latin typeface="Century Gothic" panose="020B0502020202020204" pitchFamily="34" charset="0"/>
              </a:rPr>
              <a:t>Sed</a:t>
            </a:r>
            <a:r>
              <a:rPr lang="en-US" sz="1400" dirty="0">
                <a:solidFill>
                  <a:schemeClr val="bg2"/>
                </a:solidFill>
                <a:latin typeface="Century Gothic" panose="020B0502020202020204" pitchFamily="34" charset="0"/>
              </a:rPr>
              <a:t> et tellus.</a:t>
            </a:r>
          </a:p>
        </p:txBody>
      </p:sp>
      <p:sp>
        <p:nvSpPr>
          <p:cNvPr id="27" name="TextBox 26">
            <a:extLst>
              <a:ext uri="{FF2B5EF4-FFF2-40B4-BE49-F238E27FC236}">
                <a16:creationId xmlns:a16="http://schemas.microsoft.com/office/drawing/2014/main" id="{2CFDB29D-5619-4D47-BCD2-EE6E1F79F6D1}"/>
              </a:ext>
            </a:extLst>
          </p:cNvPr>
          <p:cNvSpPr txBox="1"/>
          <p:nvPr/>
        </p:nvSpPr>
        <p:spPr>
          <a:xfrm>
            <a:off x="6901042" y="2558836"/>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30" name="TextBox 29">
            <a:extLst>
              <a:ext uri="{FF2B5EF4-FFF2-40B4-BE49-F238E27FC236}">
                <a16:creationId xmlns:a16="http://schemas.microsoft.com/office/drawing/2014/main" id="{39D675EC-FB7B-2B47-A93E-DE35D6BF62C2}"/>
              </a:ext>
            </a:extLst>
          </p:cNvPr>
          <p:cNvSpPr txBox="1"/>
          <p:nvPr/>
        </p:nvSpPr>
        <p:spPr>
          <a:xfrm>
            <a:off x="6901042" y="1175890"/>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32" name="TextBox 31">
            <a:extLst>
              <a:ext uri="{FF2B5EF4-FFF2-40B4-BE49-F238E27FC236}">
                <a16:creationId xmlns:a16="http://schemas.microsoft.com/office/drawing/2014/main" id="{17642DE2-7CAA-8A4E-9C46-DD94416EE2D0}"/>
              </a:ext>
            </a:extLst>
          </p:cNvPr>
          <p:cNvSpPr txBox="1"/>
          <p:nvPr/>
        </p:nvSpPr>
        <p:spPr>
          <a:xfrm>
            <a:off x="6901042" y="4109416"/>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6" name="Title 5">
            <a:extLst>
              <a:ext uri="{FF2B5EF4-FFF2-40B4-BE49-F238E27FC236}">
                <a16:creationId xmlns:a16="http://schemas.microsoft.com/office/drawing/2014/main" id="{8ED9E5EF-D7FB-92C6-F719-8FEDBF8B8EB0}"/>
              </a:ext>
            </a:extLst>
          </p:cNvPr>
          <p:cNvSpPr>
            <a:spLocks noGrp="1"/>
          </p:cNvSpPr>
          <p:nvPr>
            <p:ph type="title"/>
          </p:nvPr>
        </p:nvSpPr>
        <p:spPr/>
        <p:txBody>
          <a:bodyPr/>
          <a:lstStyle/>
          <a:p>
            <a:r>
              <a:rPr lang="en-US" i="0" dirty="0"/>
              <a:t>Title</a:t>
            </a:r>
          </a:p>
        </p:txBody>
      </p:sp>
      <p:sp>
        <p:nvSpPr>
          <p:cNvPr id="8" name="TextBox 7">
            <a:extLst>
              <a:ext uri="{FF2B5EF4-FFF2-40B4-BE49-F238E27FC236}">
                <a16:creationId xmlns:a16="http://schemas.microsoft.com/office/drawing/2014/main" id="{164103B6-6F70-7A94-8594-8F1C88CBE370}"/>
              </a:ext>
            </a:extLst>
          </p:cNvPr>
          <p:cNvSpPr txBox="1"/>
          <p:nvPr/>
        </p:nvSpPr>
        <p:spPr>
          <a:xfrm>
            <a:off x="526499" y="4242188"/>
            <a:ext cx="3180273"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9" name="TextBox 8">
            <a:extLst>
              <a:ext uri="{FF2B5EF4-FFF2-40B4-BE49-F238E27FC236}">
                <a16:creationId xmlns:a16="http://schemas.microsoft.com/office/drawing/2014/main" id="{7B15CC00-C319-8221-2F7D-97C93DB38462}"/>
              </a:ext>
            </a:extLst>
          </p:cNvPr>
          <p:cNvSpPr txBox="1"/>
          <p:nvPr/>
        </p:nvSpPr>
        <p:spPr>
          <a:xfrm>
            <a:off x="526500" y="3753334"/>
            <a:ext cx="1431482"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SUBHEAD HERE</a:t>
            </a:r>
          </a:p>
        </p:txBody>
      </p:sp>
    </p:spTree>
    <p:extLst>
      <p:ext uri="{BB962C8B-B14F-4D97-AF65-F5344CB8AC3E}">
        <p14:creationId xmlns:p14="http://schemas.microsoft.com/office/powerpoint/2010/main" val="1643648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p:cNvSpPr/>
          <p:nvPr/>
        </p:nvSpPr>
        <p:spPr>
          <a:xfrm>
            <a:off x="5950006" y="153703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827405" y="3173733"/>
            <a:ext cx="701268" cy="70126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946782" y="4816903"/>
            <a:ext cx="701268" cy="7012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cxnSpLocks/>
          </p:cNvCxnSpPr>
          <p:nvPr/>
        </p:nvCxnSpPr>
        <p:spPr>
          <a:xfrm flipV="1">
            <a:off x="5753100" y="2135605"/>
            <a:ext cx="299604" cy="369056"/>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5753100" y="4479235"/>
            <a:ext cx="299604" cy="440366"/>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D070DCD5-399C-5C44-A1ED-1CD8C1661C2D}"/>
              </a:ext>
            </a:extLst>
          </p:cNvPr>
          <p:cNvSpPr>
            <a:spLocks noGrp="1"/>
          </p:cNvSpPr>
          <p:nvPr>
            <p:ph type="title"/>
          </p:nvPr>
        </p:nvSpPr>
        <p:spPr/>
        <p:txBody>
          <a:bodyPr/>
          <a:lstStyle/>
          <a:p>
            <a:r>
              <a:rPr lang="en-US" i="0" dirty="0"/>
              <a:t>Circle Graphic </a:t>
            </a:r>
            <a:br>
              <a:rPr lang="en-US" i="0" dirty="0"/>
            </a:br>
            <a:r>
              <a:rPr lang="en-US" i="0" dirty="0"/>
              <a:t>Slides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45</a:t>
            </a:fld>
            <a:endParaRPr lang="en-US" dirty="0"/>
          </a:p>
        </p:txBody>
      </p:sp>
      <p:sp>
        <p:nvSpPr>
          <p:cNvPr id="16" name="Freeform 55"/>
          <p:cNvSpPr>
            <a:spLocks noEditPoints="1"/>
          </p:cNvSpPr>
          <p:nvPr/>
        </p:nvSpPr>
        <p:spPr bwMode="auto">
          <a:xfrm>
            <a:off x="6135855" y="1716810"/>
            <a:ext cx="336550" cy="338138"/>
          </a:xfrm>
          <a:custGeom>
            <a:avLst/>
            <a:gdLst>
              <a:gd name="T0" fmla="*/ 95 w 96"/>
              <a:gd name="T1" fmla="*/ 21 h 96"/>
              <a:gd name="T2" fmla="*/ 75 w 96"/>
              <a:gd name="T3" fmla="*/ 1 h 96"/>
              <a:gd name="T4" fmla="*/ 72 w 96"/>
              <a:gd name="T5" fmla="*/ 0 h 96"/>
              <a:gd name="T6" fmla="*/ 69 w 96"/>
              <a:gd name="T7" fmla="*/ 2 h 96"/>
              <a:gd name="T8" fmla="*/ 58 w 96"/>
              <a:gd name="T9" fmla="*/ 17 h 96"/>
              <a:gd name="T10" fmla="*/ 30 w 96"/>
              <a:gd name="T11" fmla="*/ 28 h 96"/>
              <a:gd name="T12" fmla="*/ 28 w 96"/>
              <a:gd name="T13" fmla="*/ 31 h 96"/>
              <a:gd name="T14" fmla="*/ 29 w 96"/>
              <a:gd name="T15" fmla="*/ 35 h 96"/>
              <a:gd name="T16" fmla="*/ 37 w 96"/>
              <a:gd name="T17" fmla="*/ 43 h 96"/>
              <a:gd name="T18" fmla="*/ 1 w 96"/>
              <a:gd name="T19" fmla="*/ 90 h 96"/>
              <a:gd name="T20" fmla="*/ 1 w 96"/>
              <a:gd name="T21" fmla="*/ 95 h 96"/>
              <a:gd name="T22" fmla="*/ 4 w 96"/>
              <a:gd name="T23" fmla="*/ 96 h 96"/>
              <a:gd name="T24" fmla="*/ 6 w 96"/>
              <a:gd name="T25" fmla="*/ 95 h 96"/>
              <a:gd name="T26" fmla="*/ 53 w 96"/>
              <a:gd name="T27" fmla="*/ 59 h 96"/>
              <a:gd name="T28" fmla="*/ 61 w 96"/>
              <a:gd name="T29" fmla="*/ 67 h 96"/>
              <a:gd name="T30" fmla="*/ 64 w 96"/>
              <a:gd name="T31" fmla="*/ 68 h 96"/>
              <a:gd name="T32" fmla="*/ 65 w 96"/>
              <a:gd name="T33" fmla="*/ 68 h 96"/>
              <a:gd name="T34" fmla="*/ 68 w 96"/>
              <a:gd name="T35" fmla="*/ 66 h 96"/>
              <a:gd name="T36" fmla="*/ 79 w 96"/>
              <a:gd name="T37" fmla="*/ 38 h 96"/>
              <a:gd name="T38" fmla="*/ 94 w 96"/>
              <a:gd name="T39" fmla="*/ 27 h 96"/>
              <a:gd name="T40" fmla="*/ 96 w 96"/>
              <a:gd name="T41" fmla="*/ 24 h 96"/>
              <a:gd name="T42" fmla="*/ 95 w 96"/>
              <a:gd name="T43" fmla="*/ 21 h 96"/>
              <a:gd name="T44" fmla="*/ 26 w 96"/>
              <a:gd name="T45" fmla="*/ 70 h 96"/>
              <a:gd name="T46" fmla="*/ 43 w 96"/>
              <a:gd name="T47" fmla="*/ 48 h 96"/>
              <a:gd name="T48" fmla="*/ 48 w 96"/>
              <a:gd name="T49" fmla="*/ 53 h 96"/>
              <a:gd name="T50" fmla="*/ 26 w 96"/>
              <a:gd name="T51" fmla="*/ 70 h 96"/>
              <a:gd name="T52" fmla="*/ 74 w 96"/>
              <a:gd name="T53" fmla="*/ 33 h 96"/>
              <a:gd name="T54" fmla="*/ 72 w 96"/>
              <a:gd name="T55" fmla="*/ 34 h 96"/>
              <a:gd name="T56" fmla="*/ 63 w 96"/>
              <a:gd name="T57" fmla="*/ 57 h 96"/>
              <a:gd name="T58" fmla="*/ 39 w 96"/>
              <a:gd name="T59" fmla="*/ 33 h 96"/>
              <a:gd name="T60" fmla="*/ 62 w 96"/>
              <a:gd name="T61" fmla="*/ 24 h 96"/>
              <a:gd name="T62" fmla="*/ 63 w 96"/>
              <a:gd name="T63" fmla="*/ 22 h 96"/>
              <a:gd name="T64" fmla="*/ 72 w 96"/>
              <a:gd name="T65" fmla="*/ 10 h 96"/>
              <a:gd name="T66" fmla="*/ 86 w 96"/>
              <a:gd name="T67" fmla="*/ 24 h 96"/>
              <a:gd name="T68" fmla="*/ 74 w 96"/>
              <a:gd name="T69"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95" y="21"/>
                </a:moveTo>
                <a:cubicBezTo>
                  <a:pt x="75" y="1"/>
                  <a:pt x="75" y="1"/>
                  <a:pt x="75" y="1"/>
                </a:cubicBezTo>
                <a:cubicBezTo>
                  <a:pt x="74" y="0"/>
                  <a:pt x="73" y="0"/>
                  <a:pt x="72" y="0"/>
                </a:cubicBezTo>
                <a:cubicBezTo>
                  <a:pt x="70" y="0"/>
                  <a:pt x="70" y="1"/>
                  <a:pt x="69" y="2"/>
                </a:cubicBezTo>
                <a:cubicBezTo>
                  <a:pt x="58" y="17"/>
                  <a:pt x="58" y="17"/>
                  <a:pt x="58" y="17"/>
                </a:cubicBezTo>
                <a:cubicBezTo>
                  <a:pt x="30" y="28"/>
                  <a:pt x="30" y="28"/>
                  <a:pt x="30" y="28"/>
                </a:cubicBezTo>
                <a:cubicBezTo>
                  <a:pt x="29" y="29"/>
                  <a:pt x="28" y="30"/>
                  <a:pt x="28" y="31"/>
                </a:cubicBezTo>
                <a:cubicBezTo>
                  <a:pt x="28" y="32"/>
                  <a:pt x="28" y="34"/>
                  <a:pt x="29" y="35"/>
                </a:cubicBezTo>
                <a:cubicBezTo>
                  <a:pt x="37" y="43"/>
                  <a:pt x="37" y="43"/>
                  <a:pt x="37" y="43"/>
                </a:cubicBezTo>
                <a:cubicBezTo>
                  <a:pt x="1" y="90"/>
                  <a:pt x="1" y="90"/>
                  <a:pt x="1" y="90"/>
                </a:cubicBezTo>
                <a:cubicBezTo>
                  <a:pt x="0" y="91"/>
                  <a:pt x="0" y="93"/>
                  <a:pt x="1" y="95"/>
                </a:cubicBezTo>
                <a:cubicBezTo>
                  <a:pt x="2" y="96"/>
                  <a:pt x="3" y="96"/>
                  <a:pt x="4" y="96"/>
                </a:cubicBezTo>
                <a:cubicBezTo>
                  <a:pt x="5" y="96"/>
                  <a:pt x="6" y="96"/>
                  <a:pt x="6" y="95"/>
                </a:cubicBezTo>
                <a:cubicBezTo>
                  <a:pt x="53" y="59"/>
                  <a:pt x="53" y="59"/>
                  <a:pt x="53" y="59"/>
                </a:cubicBezTo>
                <a:cubicBezTo>
                  <a:pt x="61" y="67"/>
                  <a:pt x="61" y="67"/>
                  <a:pt x="61" y="67"/>
                </a:cubicBezTo>
                <a:cubicBezTo>
                  <a:pt x="62" y="68"/>
                  <a:pt x="63" y="68"/>
                  <a:pt x="64" y="68"/>
                </a:cubicBezTo>
                <a:cubicBezTo>
                  <a:pt x="64" y="68"/>
                  <a:pt x="64" y="68"/>
                  <a:pt x="65" y="68"/>
                </a:cubicBezTo>
                <a:cubicBezTo>
                  <a:pt x="66" y="68"/>
                  <a:pt x="67" y="67"/>
                  <a:pt x="68" y="66"/>
                </a:cubicBezTo>
                <a:cubicBezTo>
                  <a:pt x="79" y="38"/>
                  <a:pt x="79" y="38"/>
                  <a:pt x="79" y="38"/>
                </a:cubicBezTo>
                <a:cubicBezTo>
                  <a:pt x="94" y="27"/>
                  <a:pt x="94" y="27"/>
                  <a:pt x="94" y="27"/>
                </a:cubicBezTo>
                <a:cubicBezTo>
                  <a:pt x="95" y="27"/>
                  <a:pt x="96" y="26"/>
                  <a:pt x="96" y="24"/>
                </a:cubicBezTo>
                <a:cubicBezTo>
                  <a:pt x="96" y="23"/>
                  <a:pt x="96" y="22"/>
                  <a:pt x="95" y="21"/>
                </a:cubicBezTo>
                <a:close/>
                <a:moveTo>
                  <a:pt x="26" y="70"/>
                </a:moveTo>
                <a:cubicBezTo>
                  <a:pt x="43" y="48"/>
                  <a:pt x="43" y="48"/>
                  <a:pt x="43" y="48"/>
                </a:cubicBezTo>
                <a:cubicBezTo>
                  <a:pt x="48" y="53"/>
                  <a:pt x="48" y="53"/>
                  <a:pt x="48" y="53"/>
                </a:cubicBezTo>
                <a:lnTo>
                  <a:pt x="26" y="70"/>
                </a:lnTo>
                <a:close/>
                <a:moveTo>
                  <a:pt x="74" y="33"/>
                </a:moveTo>
                <a:cubicBezTo>
                  <a:pt x="73" y="33"/>
                  <a:pt x="73" y="34"/>
                  <a:pt x="72" y="34"/>
                </a:cubicBezTo>
                <a:cubicBezTo>
                  <a:pt x="63" y="57"/>
                  <a:pt x="63" y="57"/>
                  <a:pt x="63" y="57"/>
                </a:cubicBezTo>
                <a:cubicBezTo>
                  <a:pt x="39" y="33"/>
                  <a:pt x="39" y="33"/>
                  <a:pt x="39" y="33"/>
                </a:cubicBezTo>
                <a:cubicBezTo>
                  <a:pt x="62" y="24"/>
                  <a:pt x="62" y="24"/>
                  <a:pt x="62" y="24"/>
                </a:cubicBezTo>
                <a:cubicBezTo>
                  <a:pt x="62" y="24"/>
                  <a:pt x="63" y="23"/>
                  <a:pt x="63" y="22"/>
                </a:cubicBezTo>
                <a:cubicBezTo>
                  <a:pt x="72" y="10"/>
                  <a:pt x="72" y="10"/>
                  <a:pt x="72" y="10"/>
                </a:cubicBezTo>
                <a:cubicBezTo>
                  <a:pt x="86" y="24"/>
                  <a:pt x="86" y="24"/>
                  <a:pt x="86" y="24"/>
                </a:cubicBezTo>
                <a:lnTo>
                  <a:pt x="74"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7" name="Freeform 36"/>
          <p:cNvSpPr>
            <a:spLocks noEditPoints="1"/>
          </p:cNvSpPr>
          <p:nvPr/>
        </p:nvSpPr>
        <p:spPr bwMode="auto">
          <a:xfrm>
            <a:off x="6129141" y="4988440"/>
            <a:ext cx="336550" cy="338138"/>
          </a:xfrm>
          <a:custGeom>
            <a:avLst/>
            <a:gdLst>
              <a:gd name="T0" fmla="*/ 88 w 96"/>
              <a:gd name="T1" fmla="*/ 73 h 96"/>
              <a:gd name="T2" fmla="*/ 88 w 96"/>
              <a:gd name="T3" fmla="*/ 56 h 96"/>
              <a:gd name="T4" fmla="*/ 76 w 96"/>
              <a:gd name="T5" fmla="*/ 44 h 96"/>
              <a:gd name="T6" fmla="*/ 52 w 96"/>
              <a:gd name="T7" fmla="*/ 44 h 96"/>
              <a:gd name="T8" fmla="*/ 52 w 96"/>
              <a:gd name="T9" fmla="*/ 23 h 96"/>
              <a:gd name="T10" fmla="*/ 60 w 96"/>
              <a:gd name="T11" fmla="*/ 12 h 96"/>
              <a:gd name="T12" fmla="*/ 48 w 96"/>
              <a:gd name="T13" fmla="*/ 0 h 96"/>
              <a:gd name="T14" fmla="*/ 36 w 96"/>
              <a:gd name="T15" fmla="*/ 12 h 96"/>
              <a:gd name="T16" fmla="*/ 44 w 96"/>
              <a:gd name="T17" fmla="*/ 23 h 96"/>
              <a:gd name="T18" fmla="*/ 44 w 96"/>
              <a:gd name="T19" fmla="*/ 44 h 96"/>
              <a:gd name="T20" fmla="*/ 20 w 96"/>
              <a:gd name="T21" fmla="*/ 44 h 96"/>
              <a:gd name="T22" fmla="*/ 8 w 96"/>
              <a:gd name="T23" fmla="*/ 56 h 96"/>
              <a:gd name="T24" fmla="*/ 8 w 96"/>
              <a:gd name="T25" fmla="*/ 73 h 96"/>
              <a:gd name="T26" fmla="*/ 0 w 96"/>
              <a:gd name="T27" fmla="*/ 84 h 96"/>
              <a:gd name="T28" fmla="*/ 12 w 96"/>
              <a:gd name="T29" fmla="*/ 96 h 96"/>
              <a:gd name="T30" fmla="*/ 24 w 96"/>
              <a:gd name="T31" fmla="*/ 84 h 96"/>
              <a:gd name="T32" fmla="*/ 16 w 96"/>
              <a:gd name="T33" fmla="*/ 73 h 96"/>
              <a:gd name="T34" fmla="*/ 16 w 96"/>
              <a:gd name="T35" fmla="*/ 56 h 96"/>
              <a:gd name="T36" fmla="*/ 20 w 96"/>
              <a:gd name="T37" fmla="*/ 52 h 96"/>
              <a:gd name="T38" fmla="*/ 44 w 96"/>
              <a:gd name="T39" fmla="*/ 52 h 96"/>
              <a:gd name="T40" fmla="*/ 44 w 96"/>
              <a:gd name="T41" fmla="*/ 73 h 96"/>
              <a:gd name="T42" fmla="*/ 36 w 96"/>
              <a:gd name="T43" fmla="*/ 84 h 96"/>
              <a:gd name="T44" fmla="*/ 48 w 96"/>
              <a:gd name="T45" fmla="*/ 96 h 96"/>
              <a:gd name="T46" fmla="*/ 60 w 96"/>
              <a:gd name="T47" fmla="*/ 84 h 96"/>
              <a:gd name="T48" fmla="*/ 52 w 96"/>
              <a:gd name="T49" fmla="*/ 73 h 96"/>
              <a:gd name="T50" fmla="*/ 52 w 96"/>
              <a:gd name="T51" fmla="*/ 52 h 96"/>
              <a:gd name="T52" fmla="*/ 76 w 96"/>
              <a:gd name="T53" fmla="*/ 52 h 96"/>
              <a:gd name="T54" fmla="*/ 80 w 96"/>
              <a:gd name="T55" fmla="*/ 56 h 96"/>
              <a:gd name="T56" fmla="*/ 80 w 96"/>
              <a:gd name="T57" fmla="*/ 73 h 96"/>
              <a:gd name="T58" fmla="*/ 72 w 96"/>
              <a:gd name="T59" fmla="*/ 84 h 96"/>
              <a:gd name="T60" fmla="*/ 84 w 96"/>
              <a:gd name="T61" fmla="*/ 96 h 96"/>
              <a:gd name="T62" fmla="*/ 96 w 96"/>
              <a:gd name="T63" fmla="*/ 84 h 96"/>
              <a:gd name="T64" fmla="*/ 88 w 96"/>
              <a:gd name="T65" fmla="*/ 73 h 96"/>
              <a:gd name="T66" fmla="*/ 12 w 96"/>
              <a:gd name="T67" fmla="*/ 88 h 96"/>
              <a:gd name="T68" fmla="*/ 8 w 96"/>
              <a:gd name="T69" fmla="*/ 84 h 96"/>
              <a:gd name="T70" fmla="*/ 12 w 96"/>
              <a:gd name="T71" fmla="*/ 80 h 96"/>
              <a:gd name="T72" fmla="*/ 16 w 96"/>
              <a:gd name="T73" fmla="*/ 84 h 96"/>
              <a:gd name="T74" fmla="*/ 12 w 96"/>
              <a:gd name="T75" fmla="*/ 88 h 96"/>
              <a:gd name="T76" fmla="*/ 48 w 96"/>
              <a:gd name="T77" fmla="*/ 8 h 96"/>
              <a:gd name="T78" fmla="*/ 52 w 96"/>
              <a:gd name="T79" fmla="*/ 12 h 96"/>
              <a:gd name="T80" fmla="*/ 48 w 96"/>
              <a:gd name="T81" fmla="*/ 16 h 96"/>
              <a:gd name="T82" fmla="*/ 44 w 96"/>
              <a:gd name="T83" fmla="*/ 12 h 96"/>
              <a:gd name="T84" fmla="*/ 48 w 96"/>
              <a:gd name="T85" fmla="*/ 8 h 96"/>
              <a:gd name="T86" fmla="*/ 48 w 96"/>
              <a:gd name="T87" fmla="*/ 88 h 96"/>
              <a:gd name="T88" fmla="*/ 44 w 96"/>
              <a:gd name="T89" fmla="*/ 84 h 96"/>
              <a:gd name="T90" fmla="*/ 48 w 96"/>
              <a:gd name="T91" fmla="*/ 80 h 96"/>
              <a:gd name="T92" fmla="*/ 52 w 96"/>
              <a:gd name="T93" fmla="*/ 84 h 96"/>
              <a:gd name="T94" fmla="*/ 48 w 96"/>
              <a:gd name="T95" fmla="*/ 88 h 96"/>
              <a:gd name="T96" fmla="*/ 84 w 96"/>
              <a:gd name="T97" fmla="*/ 88 h 96"/>
              <a:gd name="T98" fmla="*/ 80 w 96"/>
              <a:gd name="T99" fmla="*/ 84 h 96"/>
              <a:gd name="T100" fmla="*/ 84 w 96"/>
              <a:gd name="T101" fmla="*/ 80 h 96"/>
              <a:gd name="T102" fmla="*/ 88 w 96"/>
              <a:gd name="T103" fmla="*/ 84 h 96"/>
              <a:gd name="T104" fmla="*/ 84 w 96"/>
              <a:gd name="T105"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 h="96">
                <a:moveTo>
                  <a:pt x="88" y="73"/>
                </a:moveTo>
                <a:cubicBezTo>
                  <a:pt x="88" y="56"/>
                  <a:pt x="88" y="56"/>
                  <a:pt x="88" y="56"/>
                </a:cubicBezTo>
                <a:cubicBezTo>
                  <a:pt x="88" y="49"/>
                  <a:pt x="83" y="44"/>
                  <a:pt x="76" y="44"/>
                </a:cubicBezTo>
                <a:cubicBezTo>
                  <a:pt x="52" y="44"/>
                  <a:pt x="52" y="44"/>
                  <a:pt x="52" y="44"/>
                </a:cubicBezTo>
                <a:cubicBezTo>
                  <a:pt x="52" y="23"/>
                  <a:pt x="52" y="23"/>
                  <a:pt x="52" y="23"/>
                </a:cubicBezTo>
                <a:cubicBezTo>
                  <a:pt x="57" y="22"/>
                  <a:pt x="60" y="17"/>
                  <a:pt x="60" y="12"/>
                </a:cubicBezTo>
                <a:cubicBezTo>
                  <a:pt x="60" y="5"/>
                  <a:pt x="55" y="0"/>
                  <a:pt x="48" y="0"/>
                </a:cubicBezTo>
                <a:cubicBezTo>
                  <a:pt x="41" y="0"/>
                  <a:pt x="36" y="5"/>
                  <a:pt x="36" y="12"/>
                </a:cubicBezTo>
                <a:cubicBezTo>
                  <a:pt x="36" y="17"/>
                  <a:pt x="39" y="22"/>
                  <a:pt x="44" y="23"/>
                </a:cubicBezTo>
                <a:cubicBezTo>
                  <a:pt x="44" y="44"/>
                  <a:pt x="44" y="44"/>
                  <a:pt x="44" y="44"/>
                </a:cubicBezTo>
                <a:cubicBezTo>
                  <a:pt x="20" y="44"/>
                  <a:pt x="20" y="44"/>
                  <a:pt x="20" y="44"/>
                </a:cubicBezTo>
                <a:cubicBezTo>
                  <a:pt x="13" y="44"/>
                  <a:pt x="8" y="49"/>
                  <a:pt x="8" y="56"/>
                </a:cubicBezTo>
                <a:cubicBezTo>
                  <a:pt x="8" y="73"/>
                  <a:pt x="8" y="73"/>
                  <a:pt x="8" y="73"/>
                </a:cubicBezTo>
                <a:cubicBezTo>
                  <a:pt x="3" y="74"/>
                  <a:pt x="0" y="79"/>
                  <a:pt x="0" y="84"/>
                </a:cubicBezTo>
                <a:cubicBezTo>
                  <a:pt x="0" y="91"/>
                  <a:pt x="5" y="96"/>
                  <a:pt x="12" y="96"/>
                </a:cubicBezTo>
                <a:cubicBezTo>
                  <a:pt x="19" y="96"/>
                  <a:pt x="24" y="91"/>
                  <a:pt x="24" y="84"/>
                </a:cubicBezTo>
                <a:cubicBezTo>
                  <a:pt x="24" y="79"/>
                  <a:pt x="21" y="74"/>
                  <a:pt x="16" y="73"/>
                </a:cubicBezTo>
                <a:cubicBezTo>
                  <a:pt x="16" y="56"/>
                  <a:pt x="16" y="56"/>
                  <a:pt x="16" y="56"/>
                </a:cubicBezTo>
                <a:cubicBezTo>
                  <a:pt x="16" y="54"/>
                  <a:pt x="18" y="52"/>
                  <a:pt x="20" y="52"/>
                </a:cubicBezTo>
                <a:cubicBezTo>
                  <a:pt x="44" y="52"/>
                  <a:pt x="44" y="52"/>
                  <a:pt x="44" y="52"/>
                </a:cubicBezTo>
                <a:cubicBezTo>
                  <a:pt x="44" y="73"/>
                  <a:pt x="44" y="73"/>
                  <a:pt x="44" y="73"/>
                </a:cubicBezTo>
                <a:cubicBezTo>
                  <a:pt x="39" y="74"/>
                  <a:pt x="36" y="79"/>
                  <a:pt x="36" y="84"/>
                </a:cubicBezTo>
                <a:cubicBezTo>
                  <a:pt x="36" y="91"/>
                  <a:pt x="41" y="96"/>
                  <a:pt x="48" y="96"/>
                </a:cubicBezTo>
                <a:cubicBezTo>
                  <a:pt x="55" y="96"/>
                  <a:pt x="60" y="91"/>
                  <a:pt x="60" y="84"/>
                </a:cubicBezTo>
                <a:cubicBezTo>
                  <a:pt x="60" y="79"/>
                  <a:pt x="57" y="74"/>
                  <a:pt x="52" y="73"/>
                </a:cubicBezTo>
                <a:cubicBezTo>
                  <a:pt x="52" y="52"/>
                  <a:pt x="52" y="52"/>
                  <a:pt x="52" y="52"/>
                </a:cubicBezTo>
                <a:cubicBezTo>
                  <a:pt x="76" y="52"/>
                  <a:pt x="76" y="52"/>
                  <a:pt x="76" y="52"/>
                </a:cubicBezTo>
                <a:cubicBezTo>
                  <a:pt x="78" y="52"/>
                  <a:pt x="80" y="54"/>
                  <a:pt x="80" y="56"/>
                </a:cubicBezTo>
                <a:cubicBezTo>
                  <a:pt x="80" y="73"/>
                  <a:pt x="80" y="73"/>
                  <a:pt x="80" y="73"/>
                </a:cubicBezTo>
                <a:cubicBezTo>
                  <a:pt x="75" y="74"/>
                  <a:pt x="72" y="79"/>
                  <a:pt x="72" y="84"/>
                </a:cubicBezTo>
                <a:cubicBezTo>
                  <a:pt x="72" y="91"/>
                  <a:pt x="77" y="96"/>
                  <a:pt x="84" y="96"/>
                </a:cubicBezTo>
                <a:cubicBezTo>
                  <a:pt x="91" y="96"/>
                  <a:pt x="96" y="91"/>
                  <a:pt x="96" y="84"/>
                </a:cubicBezTo>
                <a:cubicBezTo>
                  <a:pt x="96" y="79"/>
                  <a:pt x="93" y="74"/>
                  <a:pt x="88" y="73"/>
                </a:cubicBezTo>
                <a:close/>
                <a:moveTo>
                  <a:pt x="12" y="88"/>
                </a:moveTo>
                <a:cubicBezTo>
                  <a:pt x="10" y="88"/>
                  <a:pt x="8" y="86"/>
                  <a:pt x="8" y="84"/>
                </a:cubicBezTo>
                <a:cubicBezTo>
                  <a:pt x="8" y="82"/>
                  <a:pt x="10" y="80"/>
                  <a:pt x="12" y="80"/>
                </a:cubicBezTo>
                <a:cubicBezTo>
                  <a:pt x="14" y="80"/>
                  <a:pt x="16" y="82"/>
                  <a:pt x="16" y="84"/>
                </a:cubicBezTo>
                <a:cubicBezTo>
                  <a:pt x="16" y="86"/>
                  <a:pt x="14" y="88"/>
                  <a:pt x="12" y="88"/>
                </a:cubicBezTo>
                <a:close/>
                <a:moveTo>
                  <a:pt x="48" y="8"/>
                </a:moveTo>
                <a:cubicBezTo>
                  <a:pt x="50" y="8"/>
                  <a:pt x="52" y="10"/>
                  <a:pt x="52" y="12"/>
                </a:cubicBezTo>
                <a:cubicBezTo>
                  <a:pt x="52" y="14"/>
                  <a:pt x="50" y="16"/>
                  <a:pt x="48" y="16"/>
                </a:cubicBezTo>
                <a:cubicBezTo>
                  <a:pt x="46" y="16"/>
                  <a:pt x="44" y="14"/>
                  <a:pt x="44" y="12"/>
                </a:cubicBezTo>
                <a:cubicBezTo>
                  <a:pt x="44" y="10"/>
                  <a:pt x="46" y="8"/>
                  <a:pt x="48" y="8"/>
                </a:cubicBezTo>
                <a:close/>
                <a:moveTo>
                  <a:pt x="48" y="88"/>
                </a:moveTo>
                <a:cubicBezTo>
                  <a:pt x="46" y="88"/>
                  <a:pt x="44" y="86"/>
                  <a:pt x="44" y="84"/>
                </a:cubicBezTo>
                <a:cubicBezTo>
                  <a:pt x="44" y="82"/>
                  <a:pt x="46" y="80"/>
                  <a:pt x="48" y="80"/>
                </a:cubicBezTo>
                <a:cubicBezTo>
                  <a:pt x="50" y="80"/>
                  <a:pt x="52" y="82"/>
                  <a:pt x="52" y="84"/>
                </a:cubicBezTo>
                <a:cubicBezTo>
                  <a:pt x="52" y="86"/>
                  <a:pt x="50" y="88"/>
                  <a:pt x="48" y="88"/>
                </a:cubicBezTo>
                <a:close/>
                <a:moveTo>
                  <a:pt x="84" y="88"/>
                </a:moveTo>
                <a:cubicBezTo>
                  <a:pt x="82" y="88"/>
                  <a:pt x="80" y="86"/>
                  <a:pt x="80" y="84"/>
                </a:cubicBezTo>
                <a:cubicBezTo>
                  <a:pt x="80" y="82"/>
                  <a:pt x="82" y="80"/>
                  <a:pt x="84" y="80"/>
                </a:cubicBezTo>
                <a:cubicBezTo>
                  <a:pt x="86" y="80"/>
                  <a:pt x="88" y="82"/>
                  <a:pt x="88" y="84"/>
                </a:cubicBezTo>
                <a:cubicBezTo>
                  <a:pt x="88" y="86"/>
                  <a:pt x="86" y="88"/>
                  <a:pt x="84" y="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Freeform 47"/>
          <p:cNvSpPr>
            <a:spLocks noEditPoints="1"/>
          </p:cNvSpPr>
          <p:nvPr/>
        </p:nvSpPr>
        <p:spPr bwMode="auto">
          <a:xfrm>
            <a:off x="7002319" y="3368317"/>
            <a:ext cx="334963" cy="338138"/>
          </a:xfrm>
          <a:custGeom>
            <a:avLst/>
            <a:gdLst>
              <a:gd name="T0" fmla="*/ 95 w 96"/>
              <a:gd name="T1" fmla="*/ 2 h 96"/>
              <a:gd name="T2" fmla="*/ 90 w 96"/>
              <a:gd name="T3" fmla="*/ 0 h 96"/>
              <a:gd name="T4" fmla="*/ 90 w 96"/>
              <a:gd name="T5" fmla="*/ 0 h 96"/>
              <a:gd name="T6" fmla="*/ 2 w 96"/>
              <a:gd name="T7" fmla="*/ 32 h 96"/>
              <a:gd name="T8" fmla="*/ 0 w 96"/>
              <a:gd name="T9" fmla="*/ 35 h 96"/>
              <a:gd name="T10" fmla="*/ 1 w 96"/>
              <a:gd name="T11" fmla="*/ 39 h 96"/>
              <a:gd name="T12" fmla="*/ 20 w 96"/>
              <a:gd name="T13" fmla="*/ 58 h 96"/>
              <a:gd name="T14" fmla="*/ 20 w 96"/>
              <a:gd name="T15" fmla="*/ 88 h 96"/>
              <a:gd name="T16" fmla="*/ 24 w 96"/>
              <a:gd name="T17" fmla="*/ 92 h 96"/>
              <a:gd name="T18" fmla="*/ 27 w 96"/>
              <a:gd name="T19" fmla="*/ 91 h 96"/>
              <a:gd name="T20" fmla="*/ 28 w 96"/>
              <a:gd name="T21" fmla="*/ 90 h 96"/>
              <a:gd name="T22" fmla="*/ 39 w 96"/>
              <a:gd name="T23" fmla="*/ 76 h 96"/>
              <a:gd name="T24" fmla="*/ 57 w 96"/>
              <a:gd name="T25" fmla="*/ 95 h 96"/>
              <a:gd name="T26" fmla="*/ 60 w 96"/>
              <a:gd name="T27" fmla="*/ 96 h 96"/>
              <a:gd name="T28" fmla="*/ 60 w 96"/>
              <a:gd name="T29" fmla="*/ 96 h 96"/>
              <a:gd name="T30" fmla="*/ 63 w 96"/>
              <a:gd name="T31" fmla="*/ 93 h 96"/>
              <a:gd name="T32" fmla="*/ 95 w 96"/>
              <a:gd name="T33" fmla="*/ 7 h 96"/>
              <a:gd name="T34" fmla="*/ 95 w 96"/>
              <a:gd name="T35" fmla="*/ 2 h 96"/>
              <a:gd name="T36" fmla="*/ 69 w 96"/>
              <a:gd name="T37" fmla="*/ 17 h 96"/>
              <a:gd name="T38" fmla="*/ 24 w 96"/>
              <a:gd name="T39" fmla="*/ 51 h 96"/>
              <a:gd name="T40" fmla="*/ 11 w 96"/>
              <a:gd name="T41" fmla="*/ 38 h 96"/>
              <a:gd name="T42" fmla="*/ 69 w 96"/>
              <a:gd name="T43" fmla="*/ 17 h 96"/>
              <a:gd name="T44" fmla="*/ 28 w 96"/>
              <a:gd name="T45" fmla="*/ 77 h 96"/>
              <a:gd name="T46" fmla="*/ 28 w 96"/>
              <a:gd name="T47" fmla="*/ 66 h 96"/>
              <a:gd name="T48" fmla="*/ 33 w 96"/>
              <a:gd name="T49" fmla="*/ 71 h 96"/>
              <a:gd name="T50" fmla="*/ 28 w 96"/>
              <a:gd name="T51" fmla="*/ 77 h 96"/>
              <a:gd name="T52" fmla="*/ 58 w 96"/>
              <a:gd name="T53" fmla="*/ 85 h 96"/>
              <a:gd name="T54" fmla="*/ 30 w 96"/>
              <a:gd name="T55" fmla="*/ 56 h 96"/>
              <a:gd name="T56" fmla="*/ 83 w 96"/>
              <a:gd name="T57" fmla="*/ 16 h 96"/>
              <a:gd name="T58" fmla="*/ 58 w 96"/>
              <a:gd name="T59" fmla="*/ 8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95" y="2"/>
                </a:moveTo>
                <a:cubicBezTo>
                  <a:pt x="94" y="0"/>
                  <a:pt x="92" y="0"/>
                  <a:pt x="90" y="0"/>
                </a:cubicBezTo>
                <a:cubicBezTo>
                  <a:pt x="90" y="0"/>
                  <a:pt x="90" y="0"/>
                  <a:pt x="90" y="0"/>
                </a:cubicBezTo>
                <a:cubicBezTo>
                  <a:pt x="2" y="32"/>
                  <a:pt x="2" y="32"/>
                  <a:pt x="2" y="32"/>
                </a:cubicBezTo>
                <a:cubicBezTo>
                  <a:pt x="1" y="33"/>
                  <a:pt x="0" y="34"/>
                  <a:pt x="0" y="35"/>
                </a:cubicBezTo>
                <a:cubicBezTo>
                  <a:pt x="0" y="36"/>
                  <a:pt x="0" y="38"/>
                  <a:pt x="1" y="39"/>
                </a:cubicBezTo>
                <a:cubicBezTo>
                  <a:pt x="20" y="58"/>
                  <a:pt x="20" y="58"/>
                  <a:pt x="20" y="58"/>
                </a:cubicBezTo>
                <a:cubicBezTo>
                  <a:pt x="20" y="88"/>
                  <a:pt x="20" y="88"/>
                  <a:pt x="20" y="88"/>
                </a:cubicBezTo>
                <a:cubicBezTo>
                  <a:pt x="20" y="90"/>
                  <a:pt x="22" y="92"/>
                  <a:pt x="24" y="92"/>
                </a:cubicBezTo>
                <a:cubicBezTo>
                  <a:pt x="25" y="92"/>
                  <a:pt x="26" y="92"/>
                  <a:pt x="27" y="91"/>
                </a:cubicBezTo>
                <a:cubicBezTo>
                  <a:pt x="27" y="91"/>
                  <a:pt x="27" y="90"/>
                  <a:pt x="28" y="90"/>
                </a:cubicBezTo>
                <a:cubicBezTo>
                  <a:pt x="39" y="76"/>
                  <a:pt x="39" y="76"/>
                  <a:pt x="39" y="76"/>
                </a:cubicBezTo>
                <a:cubicBezTo>
                  <a:pt x="57" y="95"/>
                  <a:pt x="57" y="95"/>
                  <a:pt x="57" y="95"/>
                </a:cubicBezTo>
                <a:cubicBezTo>
                  <a:pt x="58" y="96"/>
                  <a:pt x="59" y="96"/>
                  <a:pt x="60" y="96"/>
                </a:cubicBezTo>
                <a:cubicBezTo>
                  <a:pt x="60" y="96"/>
                  <a:pt x="60" y="96"/>
                  <a:pt x="60" y="96"/>
                </a:cubicBezTo>
                <a:cubicBezTo>
                  <a:pt x="62" y="96"/>
                  <a:pt x="63" y="94"/>
                  <a:pt x="63" y="93"/>
                </a:cubicBezTo>
                <a:cubicBezTo>
                  <a:pt x="95" y="7"/>
                  <a:pt x="95" y="7"/>
                  <a:pt x="95" y="7"/>
                </a:cubicBezTo>
                <a:cubicBezTo>
                  <a:pt x="96" y="6"/>
                  <a:pt x="96" y="3"/>
                  <a:pt x="95" y="2"/>
                </a:cubicBezTo>
                <a:close/>
                <a:moveTo>
                  <a:pt x="69" y="17"/>
                </a:moveTo>
                <a:cubicBezTo>
                  <a:pt x="24" y="51"/>
                  <a:pt x="24" y="51"/>
                  <a:pt x="24" y="51"/>
                </a:cubicBezTo>
                <a:cubicBezTo>
                  <a:pt x="11" y="38"/>
                  <a:pt x="11" y="38"/>
                  <a:pt x="11" y="38"/>
                </a:cubicBezTo>
                <a:lnTo>
                  <a:pt x="69" y="17"/>
                </a:lnTo>
                <a:close/>
                <a:moveTo>
                  <a:pt x="28" y="77"/>
                </a:moveTo>
                <a:cubicBezTo>
                  <a:pt x="28" y="66"/>
                  <a:pt x="28" y="66"/>
                  <a:pt x="28" y="66"/>
                </a:cubicBezTo>
                <a:cubicBezTo>
                  <a:pt x="33" y="71"/>
                  <a:pt x="33" y="71"/>
                  <a:pt x="33" y="71"/>
                </a:cubicBezTo>
                <a:lnTo>
                  <a:pt x="28" y="77"/>
                </a:lnTo>
                <a:close/>
                <a:moveTo>
                  <a:pt x="58" y="85"/>
                </a:moveTo>
                <a:cubicBezTo>
                  <a:pt x="30" y="56"/>
                  <a:pt x="30" y="56"/>
                  <a:pt x="30" y="56"/>
                </a:cubicBezTo>
                <a:cubicBezTo>
                  <a:pt x="83" y="16"/>
                  <a:pt x="83" y="16"/>
                  <a:pt x="83" y="16"/>
                </a:cubicBezTo>
                <a:lnTo>
                  <a:pt x="5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cxnSp>
        <p:nvCxnSpPr>
          <p:cNvPr id="29" name="Straight Connector 28"/>
          <p:cNvCxnSpPr>
            <a:cxnSpLocks/>
          </p:cNvCxnSpPr>
          <p:nvPr/>
        </p:nvCxnSpPr>
        <p:spPr>
          <a:xfrm>
            <a:off x="6380115" y="3527603"/>
            <a:ext cx="447290" cy="3335"/>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4045401" y="2357010"/>
            <a:ext cx="2334714" cy="23347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i="1" dirty="0">
                <a:latin typeface="Prometo Medium" panose="020B0704030203060203" pitchFamily="34" charset="0"/>
              </a:rPr>
              <a:t>90%</a:t>
            </a:r>
          </a:p>
          <a:p>
            <a:pPr algn="ctr"/>
            <a:r>
              <a:rPr lang="en-US" sz="1600" dirty="0">
                <a:latin typeface="Century Gothic" panose="020B0502020202020204" pitchFamily="34" charset="0"/>
              </a:rPr>
              <a:t>Lorem ipsum</a:t>
            </a:r>
          </a:p>
        </p:txBody>
      </p:sp>
      <p:sp>
        <p:nvSpPr>
          <p:cNvPr id="2" name="Footer Placeholder 1">
            <a:extLst>
              <a:ext uri="{FF2B5EF4-FFF2-40B4-BE49-F238E27FC236}">
                <a16:creationId xmlns:a16="http://schemas.microsoft.com/office/drawing/2014/main" id="{1E253F13-2700-F647-BF43-99D10C2BD192}"/>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26" name="TextBox 25">
            <a:extLst>
              <a:ext uri="{FF2B5EF4-FFF2-40B4-BE49-F238E27FC236}">
                <a16:creationId xmlns:a16="http://schemas.microsoft.com/office/drawing/2014/main" id="{08D5602A-EBA5-454E-BE49-5D77C22D5AF8}"/>
              </a:ext>
            </a:extLst>
          </p:cNvPr>
          <p:cNvSpPr txBox="1"/>
          <p:nvPr/>
        </p:nvSpPr>
        <p:spPr>
          <a:xfrm>
            <a:off x="6909077" y="1833973"/>
            <a:ext cx="2628623"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a:t>
            </a:r>
          </a:p>
        </p:txBody>
      </p:sp>
      <p:sp>
        <p:nvSpPr>
          <p:cNvPr id="27" name="TextBox 26">
            <a:extLst>
              <a:ext uri="{FF2B5EF4-FFF2-40B4-BE49-F238E27FC236}">
                <a16:creationId xmlns:a16="http://schemas.microsoft.com/office/drawing/2014/main" id="{44AD37A3-D838-3A4F-8C89-8B68046A25F9}"/>
              </a:ext>
            </a:extLst>
          </p:cNvPr>
          <p:cNvSpPr txBox="1"/>
          <p:nvPr/>
        </p:nvSpPr>
        <p:spPr>
          <a:xfrm>
            <a:off x="7796972" y="3471143"/>
            <a:ext cx="2628623"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a:t>
            </a:r>
          </a:p>
        </p:txBody>
      </p:sp>
      <p:sp>
        <p:nvSpPr>
          <p:cNvPr id="35" name="TextBox 34">
            <a:extLst>
              <a:ext uri="{FF2B5EF4-FFF2-40B4-BE49-F238E27FC236}">
                <a16:creationId xmlns:a16="http://schemas.microsoft.com/office/drawing/2014/main" id="{29562D59-1E97-2645-8495-95E02ECBCEFA}"/>
              </a:ext>
            </a:extLst>
          </p:cNvPr>
          <p:cNvSpPr txBox="1"/>
          <p:nvPr/>
        </p:nvSpPr>
        <p:spPr>
          <a:xfrm>
            <a:off x="6909077" y="5150051"/>
            <a:ext cx="2628623"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a:t>
            </a:r>
          </a:p>
        </p:txBody>
      </p:sp>
      <p:sp>
        <p:nvSpPr>
          <p:cNvPr id="36" name="TextBox 35">
            <a:extLst>
              <a:ext uri="{FF2B5EF4-FFF2-40B4-BE49-F238E27FC236}">
                <a16:creationId xmlns:a16="http://schemas.microsoft.com/office/drawing/2014/main" id="{39801DF6-F7EF-8E4B-B16E-A7F052F207B2}"/>
              </a:ext>
            </a:extLst>
          </p:cNvPr>
          <p:cNvSpPr txBox="1"/>
          <p:nvPr/>
        </p:nvSpPr>
        <p:spPr>
          <a:xfrm>
            <a:off x="7710448" y="3143040"/>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41" name="TextBox 40">
            <a:extLst>
              <a:ext uri="{FF2B5EF4-FFF2-40B4-BE49-F238E27FC236}">
                <a16:creationId xmlns:a16="http://schemas.microsoft.com/office/drawing/2014/main" id="{055EFAE8-B501-7A4C-87E7-12C4AF184AFE}"/>
              </a:ext>
            </a:extLst>
          </p:cNvPr>
          <p:cNvSpPr txBox="1"/>
          <p:nvPr/>
        </p:nvSpPr>
        <p:spPr>
          <a:xfrm>
            <a:off x="6819092" y="1517353"/>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42" name="TextBox 41">
            <a:extLst>
              <a:ext uri="{FF2B5EF4-FFF2-40B4-BE49-F238E27FC236}">
                <a16:creationId xmlns:a16="http://schemas.microsoft.com/office/drawing/2014/main" id="{54D6BF21-20D3-AA44-B4CB-6F0438EC5BD6}"/>
              </a:ext>
            </a:extLst>
          </p:cNvPr>
          <p:cNvSpPr txBox="1"/>
          <p:nvPr/>
        </p:nvSpPr>
        <p:spPr>
          <a:xfrm>
            <a:off x="6819092" y="4833434"/>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4" name="TextBox 3">
            <a:extLst>
              <a:ext uri="{FF2B5EF4-FFF2-40B4-BE49-F238E27FC236}">
                <a16:creationId xmlns:a16="http://schemas.microsoft.com/office/drawing/2014/main" id="{BF700DD3-D281-2A80-5FDE-BA96B4FAF592}"/>
              </a:ext>
            </a:extLst>
          </p:cNvPr>
          <p:cNvSpPr txBox="1"/>
          <p:nvPr/>
        </p:nvSpPr>
        <p:spPr>
          <a:xfrm>
            <a:off x="526499" y="4242188"/>
            <a:ext cx="3180273"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5" name="TextBox 4">
            <a:extLst>
              <a:ext uri="{FF2B5EF4-FFF2-40B4-BE49-F238E27FC236}">
                <a16:creationId xmlns:a16="http://schemas.microsoft.com/office/drawing/2014/main" id="{3216EEDD-E76C-3257-6A62-1FF9476DF9E0}"/>
              </a:ext>
            </a:extLst>
          </p:cNvPr>
          <p:cNvSpPr txBox="1"/>
          <p:nvPr/>
        </p:nvSpPr>
        <p:spPr>
          <a:xfrm>
            <a:off x="526500" y="3753334"/>
            <a:ext cx="1431482"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SUBHEAD HERE</a:t>
            </a:r>
          </a:p>
        </p:txBody>
      </p:sp>
    </p:spTree>
    <p:extLst>
      <p:ext uri="{BB962C8B-B14F-4D97-AF65-F5344CB8AC3E}">
        <p14:creationId xmlns:p14="http://schemas.microsoft.com/office/powerpoint/2010/main" val="2974100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p:cNvSpPr/>
          <p:nvPr/>
        </p:nvSpPr>
        <p:spPr>
          <a:xfrm>
            <a:off x="6863238" y="2290998"/>
            <a:ext cx="1482188" cy="14821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p:nvSpPr>
        <p:spPr>
          <a:xfrm rot="5400000">
            <a:off x="4197250" y="2158262"/>
            <a:ext cx="3664977" cy="3664977"/>
          </a:xfrm>
          <a:prstGeom prst="arc">
            <a:avLst>
              <a:gd name="adj1" fmla="val 16200000"/>
              <a:gd name="adj2" fmla="val 12524190"/>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Century Gothic" panose="020B0502020202020204" pitchFamily="34" charset="0"/>
            </a:endParaRPr>
          </a:p>
        </p:txBody>
      </p:sp>
      <p:sp>
        <p:nvSpPr>
          <p:cNvPr id="35" name="Oval 34"/>
          <p:cNvSpPr/>
          <p:nvPr/>
        </p:nvSpPr>
        <p:spPr>
          <a:xfrm>
            <a:off x="6771247" y="5062059"/>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704372" y="2088856"/>
            <a:ext cx="701268" cy="7012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026316" y="4312768"/>
            <a:ext cx="701268" cy="701268"/>
          </a:xfrm>
          <a:prstGeom prst="ellipse">
            <a:avLst/>
          </a:prstGeom>
          <a:solidFill>
            <a:srgbClr val="3CD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42C74AE-4043-D64C-B03F-F46EDC674C10}"/>
              </a:ext>
            </a:extLst>
          </p:cNvPr>
          <p:cNvSpPr>
            <a:spLocks noGrp="1"/>
          </p:cNvSpPr>
          <p:nvPr>
            <p:ph type="title"/>
          </p:nvPr>
        </p:nvSpPr>
        <p:spPr/>
        <p:txBody>
          <a:bodyPr/>
          <a:lstStyle/>
          <a:p>
            <a:r>
              <a:rPr lang="en-US" dirty="0"/>
              <a:t>Bubble Services</a:t>
            </a:r>
          </a:p>
        </p:txBody>
      </p:sp>
      <p:sp>
        <p:nvSpPr>
          <p:cNvPr id="2" name="Slide Number Placeholder 1"/>
          <p:cNvSpPr>
            <a:spLocks noGrp="1"/>
          </p:cNvSpPr>
          <p:nvPr>
            <p:ph type="sldNum" sz="quarter" idx="10"/>
          </p:nvPr>
        </p:nvSpPr>
        <p:spPr/>
        <p:txBody>
          <a:bodyPr/>
          <a:lstStyle/>
          <a:p>
            <a:fld id="{D8D877B3-D348-4611-9BDB-C5374591D951}" type="slidenum">
              <a:rPr lang="en-US" smtClean="0"/>
              <a:pPr/>
              <a:t>46</a:t>
            </a:fld>
            <a:endParaRPr lang="en-US" dirty="0"/>
          </a:p>
        </p:txBody>
      </p:sp>
      <p:sp>
        <p:nvSpPr>
          <p:cNvPr id="13" name="Freeform 55"/>
          <p:cNvSpPr>
            <a:spLocks noEditPoints="1"/>
          </p:cNvSpPr>
          <p:nvPr/>
        </p:nvSpPr>
        <p:spPr bwMode="auto">
          <a:xfrm>
            <a:off x="4883480" y="2262108"/>
            <a:ext cx="336550" cy="338138"/>
          </a:xfrm>
          <a:custGeom>
            <a:avLst/>
            <a:gdLst>
              <a:gd name="T0" fmla="*/ 95 w 96"/>
              <a:gd name="T1" fmla="*/ 21 h 96"/>
              <a:gd name="T2" fmla="*/ 75 w 96"/>
              <a:gd name="T3" fmla="*/ 1 h 96"/>
              <a:gd name="T4" fmla="*/ 72 w 96"/>
              <a:gd name="T5" fmla="*/ 0 h 96"/>
              <a:gd name="T6" fmla="*/ 69 w 96"/>
              <a:gd name="T7" fmla="*/ 2 h 96"/>
              <a:gd name="T8" fmla="*/ 58 w 96"/>
              <a:gd name="T9" fmla="*/ 17 h 96"/>
              <a:gd name="T10" fmla="*/ 30 w 96"/>
              <a:gd name="T11" fmla="*/ 28 h 96"/>
              <a:gd name="T12" fmla="*/ 28 w 96"/>
              <a:gd name="T13" fmla="*/ 31 h 96"/>
              <a:gd name="T14" fmla="*/ 29 w 96"/>
              <a:gd name="T15" fmla="*/ 35 h 96"/>
              <a:gd name="T16" fmla="*/ 37 w 96"/>
              <a:gd name="T17" fmla="*/ 43 h 96"/>
              <a:gd name="T18" fmla="*/ 1 w 96"/>
              <a:gd name="T19" fmla="*/ 90 h 96"/>
              <a:gd name="T20" fmla="*/ 1 w 96"/>
              <a:gd name="T21" fmla="*/ 95 h 96"/>
              <a:gd name="T22" fmla="*/ 4 w 96"/>
              <a:gd name="T23" fmla="*/ 96 h 96"/>
              <a:gd name="T24" fmla="*/ 6 w 96"/>
              <a:gd name="T25" fmla="*/ 95 h 96"/>
              <a:gd name="T26" fmla="*/ 53 w 96"/>
              <a:gd name="T27" fmla="*/ 59 h 96"/>
              <a:gd name="T28" fmla="*/ 61 w 96"/>
              <a:gd name="T29" fmla="*/ 67 h 96"/>
              <a:gd name="T30" fmla="*/ 64 w 96"/>
              <a:gd name="T31" fmla="*/ 68 h 96"/>
              <a:gd name="T32" fmla="*/ 65 w 96"/>
              <a:gd name="T33" fmla="*/ 68 h 96"/>
              <a:gd name="T34" fmla="*/ 68 w 96"/>
              <a:gd name="T35" fmla="*/ 66 h 96"/>
              <a:gd name="T36" fmla="*/ 79 w 96"/>
              <a:gd name="T37" fmla="*/ 38 h 96"/>
              <a:gd name="T38" fmla="*/ 94 w 96"/>
              <a:gd name="T39" fmla="*/ 27 h 96"/>
              <a:gd name="T40" fmla="*/ 96 w 96"/>
              <a:gd name="T41" fmla="*/ 24 h 96"/>
              <a:gd name="T42" fmla="*/ 95 w 96"/>
              <a:gd name="T43" fmla="*/ 21 h 96"/>
              <a:gd name="T44" fmla="*/ 26 w 96"/>
              <a:gd name="T45" fmla="*/ 70 h 96"/>
              <a:gd name="T46" fmla="*/ 43 w 96"/>
              <a:gd name="T47" fmla="*/ 48 h 96"/>
              <a:gd name="T48" fmla="*/ 48 w 96"/>
              <a:gd name="T49" fmla="*/ 53 h 96"/>
              <a:gd name="T50" fmla="*/ 26 w 96"/>
              <a:gd name="T51" fmla="*/ 70 h 96"/>
              <a:gd name="T52" fmla="*/ 74 w 96"/>
              <a:gd name="T53" fmla="*/ 33 h 96"/>
              <a:gd name="T54" fmla="*/ 72 w 96"/>
              <a:gd name="T55" fmla="*/ 34 h 96"/>
              <a:gd name="T56" fmla="*/ 63 w 96"/>
              <a:gd name="T57" fmla="*/ 57 h 96"/>
              <a:gd name="T58" fmla="*/ 39 w 96"/>
              <a:gd name="T59" fmla="*/ 33 h 96"/>
              <a:gd name="T60" fmla="*/ 62 w 96"/>
              <a:gd name="T61" fmla="*/ 24 h 96"/>
              <a:gd name="T62" fmla="*/ 63 w 96"/>
              <a:gd name="T63" fmla="*/ 22 h 96"/>
              <a:gd name="T64" fmla="*/ 72 w 96"/>
              <a:gd name="T65" fmla="*/ 10 h 96"/>
              <a:gd name="T66" fmla="*/ 86 w 96"/>
              <a:gd name="T67" fmla="*/ 24 h 96"/>
              <a:gd name="T68" fmla="*/ 74 w 96"/>
              <a:gd name="T69"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95" y="21"/>
                </a:moveTo>
                <a:cubicBezTo>
                  <a:pt x="75" y="1"/>
                  <a:pt x="75" y="1"/>
                  <a:pt x="75" y="1"/>
                </a:cubicBezTo>
                <a:cubicBezTo>
                  <a:pt x="74" y="0"/>
                  <a:pt x="73" y="0"/>
                  <a:pt x="72" y="0"/>
                </a:cubicBezTo>
                <a:cubicBezTo>
                  <a:pt x="70" y="0"/>
                  <a:pt x="70" y="1"/>
                  <a:pt x="69" y="2"/>
                </a:cubicBezTo>
                <a:cubicBezTo>
                  <a:pt x="58" y="17"/>
                  <a:pt x="58" y="17"/>
                  <a:pt x="58" y="17"/>
                </a:cubicBezTo>
                <a:cubicBezTo>
                  <a:pt x="30" y="28"/>
                  <a:pt x="30" y="28"/>
                  <a:pt x="30" y="28"/>
                </a:cubicBezTo>
                <a:cubicBezTo>
                  <a:pt x="29" y="29"/>
                  <a:pt x="28" y="30"/>
                  <a:pt x="28" y="31"/>
                </a:cubicBezTo>
                <a:cubicBezTo>
                  <a:pt x="28" y="32"/>
                  <a:pt x="28" y="34"/>
                  <a:pt x="29" y="35"/>
                </a:cubicBezTo>
                <a:cubicBezTo>
                  <a:pt x="37" y="43"/>
                  <a:pt x="37" y="43"/>
                  <a:pt x="37" y="43"/>
                </a:cubicBezTo>
                <a:cubicBezTo>
                  <a:pt x="1" y="90"/>
                  <a:pt x="1" y="90"/>
                  <a:pt x="1" y="90"/>
                </a:cubicBezTo>
                <a:cubicBezTo>
                  <a:pt x="0" y="91"/>
                  <a:pt x="0" y="93"/>
                  <a:pt x="1" y="95"/>
                </a:cubicBezTo>
                <a:cubicBezTo>
                  <a:pt x="2" y="96"/>
                  <a:pt x="3" y="96"/>
                  <a:pt x="4" y="96"/>
                </a:cubicBezTo>
                <a:cubicBezTo>
                  <a:pt x="5" y="96"/>
                  <a:pt x="6" y="96"/>
                  <a:pt x="6" y="95"/>
                </a:cubicBezTo>
                <a:cubicBezTo>
                  <a:pt x="53" y="59"/>
                  <a:pt x="53" y="59"/>
                  <a:pt x="53" y="59"/>
                </a:cubicBezTo>
                <a:cubicBezTo>
                  <a:pt x="61" y="67"/>
                  <a:pt x="61" y="67"/>
                  <a:pt x="61" y="67"/>
                </a:cubicBezTo>
                <a:cubicBezTo>
                  <a:pt x="62" y="68"/>
                  <a:pt x="63" y="68"/>
                  <a:pt x="64" y="68"/>
                </a:cubicBezTo>
                <a:cubicBezTo>
                  <a:pt x="64" y="68"/>
                  <a:pt x="64" y="68"/>
                  <a:pt x="65" y="68"/>
                </a:cubicBezTo>
                <a:cubicBezTo>
                  <a:pt x="66" y="68"/>
                  <a:pt x="67" y="67"/>
                  <a:pt x="68" y="66"/>
                </a:cubicBezTo>
                <a:cubicBezTo>
                  <a:pt x="79" y="38"/>
                  <a:pt x="79" y="38"/>
                  <a:pt x="79" y="38"/>
                </a:cubicBezTo>
                <a:cubicBezTo>
                  <a:pt x="94" y="27"/>
                  <a:pt x="94" y="27"/>
                  <a:pt x="94" y="27"/>
                </a:cubicBezTo>
                <a:cubicBezTo>
                  <a:pt x="95" y="27"/>
                  <a:pt x="96" y="26"/>
                  <a:pt x="96" y="24"/>
                </a:cubicBezTo>
                <a:cubicBezTo>
                  <a:pt x="96" y="23"/>
                  <a:pt x="96" y="22"/>
                  <a:pt x="95" y="21"/>
                </a:cubicBezTo>
                <a:close/>
                <a:moveTo>
                  <a:pt x="26" y="70"/>
                </a:moveTo>
                <a:cubicBezTo>
                  <a:pt x="43" y="48"/>
                  <a:pt x="43" y="48"/>
                  <a:pt x="43" y="48"/>
                </a:cubicBezTo>
                <a:cubicBezTo>
                  <a:pt x="48" y="53"/>
                  <a:pt x="48" y="53"/>
                  <a:pt x="48" y="53"/>
                </a:cubicBezTo>
                <a:lnTo>
                  <a:pt x="26" y="70"/>
                </a:lnTo>
                <a:close/>
                <a:moveTo>
                  <a:pt x="74" y="33"/>
                </a:moveTo>
                <a:cubicBezTo>
                  <a:pt x="73" y="33"/>
                  <a:pt x="73" y="34"/>
                  <a:pt x="72" y="34"/>
                </a:cubicBezTo>
                <a:cubicBezTo>
                  <a:pt x="63" y="57"/>
                  <a:pt x="63" y="57"/>
                  <a:pt x="63" y="57"/>
                </a:cubicBezTo>
                <a:cubicBezTo>
                  <a:pt x="39" y="33"/>
                  <a:pt x="39" y="33"/>
                  <a:pt x="39" y="33"/>
                </a:cubicBezTo>
                <a:cubicBezTo>
                  <a:pt x="62" y="24"/>
                  <a:pt x="62" y="24"/>
                  <a:pt x="62" y="24"/>
                </a:cubicBezTo>
                <a:cubicBezTo>
                  <a:pt x="62" y="24"/>
                  <a:pt x="63" y="23"/>
                  <a:pt x="63" y="22"/>
                </a:cubicBezTo>
                <a:cubicBezTo>
                  <a:pt x="72" y="10"/>
                  <a:pt x="72" y="10"/>
                  <a:pt x="72" y="10"/>
                </a:cubicBezTo>
                <a:cubicBezTo>
                  <a:pt x="86" y="24"/>
                  <a:pt x="86" y="24"/>
                  <a:pt x="86" y="24"/>
                </a:cubicBezTo>
                <a:lnTo>
                  <a:pt x="74"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4" name="Freeform 36"/>
          <p:cNvSpPr>
            <a:spLocks noEditPoints="1"/>
          </p:cNvSpPr>
          <p:nvPr/>
        </p:nvSpPr>
        <p:spPr bwMode="auto">
          <a:xfrm>
            <a:off x="4196988" y="4467829"/>
            <a:ext cx="336550" cy="338138"/>
          </a:xfrm>
          <a:custGeom>
            <a:avLst/>
            <a:gdLst>
              <a:gd name="T0" fmla="*/ 88 w 96"/>
              <a:gd name="T1" fmla="*/ 73 h 96"/>
              <a:gd name="T2" fmla="*/ 88 w 96"/>
              <a:gd name="T3" fmla="*/ 56 h 96"/>
              <a:gd name="T4" fmla="*/ 76 w 96"/>
              <a:gd name="T5" fmla="*/ 44 h 96"/>
              <a:gd name="T6" fmla="*/ 52 w 96"/>
              <a:gd name="T7" fmla="*/ 44 h 96"/>
              <a:gd name="T8" fmla="*/ 52 w 96"/>
              <a:gd name="T9" fmla="*/ 23 h 96"/>
              <a:gd name="T10" fmla="*/ 60 w 96"/>
              <a:gd name="T11" fmla="*/ 12 h 96"/>
              <a:gd name="T12" fmla="*/ 48 w 96"/>
              <a:gd name="T13" fmla="*/ 0 h 96"/>
              <a:gd name="T14" fmla="*/ 36 w 96"/>
              <a:gd name="T15" fmla="*/ 12 h 96"/>
              <a:gd name="T16" fmla="*/ 44 w 96"/>
              <a:gd name="T17" fmla="*/ 23 h 96"/>
              <a:gd name="T18" fmla="*/ 44 w 96"/>
              <a:gd name="T19" fmla="*/ 44 h 96"/>
              <a:gd name="T20" fmla="*/ 20 w 96"/>
              <a:gd name="T21" fmla="*/ 44 h 96"/>
              <a:gd name="T22" fmla="*/ 8 w 96"/>
              <a:gd name="T23" fmla="*/ 56 h 96"/>
              <a:gd name="T24" fmla="*/ 8 w 96"/>
              <a:gd name="T25" fmla="*/ 73 h 96"/>
              <a:gd name="T26" fmla="*/ 0 w 96"/>
              <a:gd name="T27" fmla="*/ 84 h 96"/>
              <a:gd name="T28" fmla="*/ 12 w 96"/>
              <a:gd name="T29" fmla="*/ 96 h 96"/>
              <a:gd name="T30" fmla="*/ 24 w 96"/>
              <a:gd name="T31" fmla="*/ 84 h 96"/>
              <a:gd name="T32" fmla="*/ 16 w 96"/>
              <a:gd name="T33" fmla="*/ 73 h 96"/>
              <a:gd name="T34" fmla="*/ 16 w 96"/>
              <a:gd name="T35" fmla="*/ 56 h 96"/>
              <a:gd name="T36" fmla="*/ 20 w 96"/>
              <a:gd name="T37" fmla="*/ 52 h 96"/>
              <a:gd name="T38" fmla="*/ 44 w 96"/>
              <a:gd name="T39" fmla="*/ 52 h 96"/>
              <a:gd name="T40" fmla="*/ 44 w 96"/>
              <a:gd name="T41" fmla="*/ 73 h 96"/>
              <a:gd name="T42" fmla="*/ 36 w 96"/>
              <a:gd name="T43" fmla="*/ 84 h 96"/>
              <a:gd name="T44" fmla="*/ 48 w 96"/>
              <a:gd name="T45" fmla="*/ 96 h 96"/>
              <a:gd name="T46" fmla="*/ 60 w 96"/>
              <a:gd name="T47" fmla="*/ 84 h 96"/>
              <a:gd name="T48" fmla="*/ 52 w 96"/>
              <a:gd name="T49" fmla="*/ 73 h 96"/>
              <a:gd name="T50" fmla="*/ 52 w 96"/>
              <a:gd name="T51" fmla="*/ 52 h 96"/>
              <a:gd name="T52" fmla="*/ 76 w 96"/>
              <a:gd name="T53" fmla="*/ 52 h 96"/>
              <a:gd name="T54" fmla="*/ 80 w 96"/>
              <a:gd name="T55" fmla="*/ 56 h 96"/>
              <a:gd name="T56" fmla="*/ 80 w 96"/>
              <a:gd name="T57" fmla="*/ 73 h 96"/>
              <a:gd name="T58" fmla="*/ 72 w 96"/>
              <a:gd name="T59" fmla="*/ 84 h 96"/>
              <a:gd name="T60" fmla="*/ 84 w 96"/>
              <a:gd name="T61" fmla="*/ 96 h 96"/>
              <a:gd name="T62" fmla="*/ 96 w 96"/>
              <a:gd name="T63" fmla="*/ 84 h 96"/>
              <a:gd name="T64" fmla="*/ 88 w 96"/>
              <a:gd name="T65" fmla="*/ 73 h 96"/>
              <a:gd name="T66" fmla="*/ 12 w 96"/>
              <a:gd name="T67" fmla="*/ 88 h 96"/>
              <a:gd name="T68" fmla="*/ 8 w 96"/>
              <a:gd name="T69" fmla="*/ 84 h 96"/>
              <a:gd name="T70" fmla="*/ 12 w 96"/>
              <a:gd name="T71" fmla="*/ 80 h 96"/>
              <a:gd name="T72" fmla="*/ 16 w 96"/>
              <a:gd name="T73" fmla="*/ 84 h 96"/>
              <a:gd name="T74" fmla="*/ 12 w 96"/>
              <a:gd name="T75" fmla="*/ 88 h 96"/>
              <a:gd name="T76" fmla="*/ 48 w 96"/>
              <a:gd name="T77" fmla="*/ 8 h 96"/>
              <a:gd name="T78" fmla="*/ 52 w 96"/>
              <a:gd name="T79" fmla="*/ 12 h 96"/>
              <a:gd name="T80" fmla="*/ 48 w 96"/>
              <a:gd name="T81" fmla="*/ 16 h 96"/>
              <a:gd name="T82" fmla="*/ 44 w 96"/>
              <a:gd name="T83" fmla="*/ 12 h 96"/>
              <a:gd name="T84" fmla="*/ 48 w 96"/>
              <a:gd name="T85" fmla="*/ 8 h 96"/>
              <a:gd name="T86" fmla="*/ 48 w 96"/>
              <a:gd name="T87" fmla="*/ 88 h 96"/>
              <a:gd name="T88" fmla="*/ 44 w 96"/>
              <a:gd name="T89" fmla="*/ 84 h 96"/>
              <a:gd name="T90" fmla="*/ 48 w 96"/>
              <a:gd name="T91" fmla="*/ 80 h 96"/>
              <a:gd name="T92" fmla="*/ 52 w 96"/>
              <a:gd name="T93" fmla="*/ 84 h 96"/>
              <a:gd name="T94" fmla="*/ 48 w 96"/>
              <a:gd name="T95" fmla="*/ 88 h 96"/>
              <a:gd name="T96" fmla="*/ 84 w 96"/>
              <a:gd name="T97" fmla="*/ 88 h 96"/>
              <a:gd name="T98" fmla="*/ 80 w 96"/>
              <a:gd name="T99" fmla="*/ 84 h 96"/>
              <a:gd name="T100" fmla="*/ 84 w 96"/>
              <a:gd name="T101" fmla="*/ 80 h 96"/>
              <a:gd name="T102" fmla="*/ 88 w 96"/>
              <a:gd name="T103" fmla="*/ 84 h 96"/>
              <a:gd name="T104" fmla="*/ 84 w 96"/>
              <a:gd name="T105"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 h="96">
                <a:moveTo>
                  <a:pt x="88" y="73"/>
                </a:moveTo>
                <a:cubicBezTo>
                  <a:pt x="88" y="56"/>
                  <a:pt x="88" y="56"/>
                  <a:pt x="88" y="56"/>
                </a:cubicBezTo>
                <a:cubicBezTo>
                  <a:pt x="88" y="49"/>
                  <a:pt x="83" y="44"/>
                  <a:pt x="76" y="44"/>
                </a:cubicBezTo>
                <a:cubicBezTo>
                  <a:pt x="52" y="44"/>
                  <a:pt x="52" y="44"/>
                  <a:pt x="52" y="44"/>
                </a:cubicBezTo>
                <a:cubicBezTo>
                  <a:pt x="52" y="23"/>
                  <a:pt x="52" y="23"/>
                  <a:pt x="52" y="23"/>
                </a:cubicBezTo>
                <a:cubicBezTo>
                  <a:pt x="57" y="22"/>
                  <a:pt x="60" y="17"/>
                  <a:pt x="60" y="12"/>
                </a:cubicBezTo>
                <a:cubicBezTo>
                  <a:pt x="60" y="5"/>
                  <a:pt x="55" y="0"/>
                  <a:pt x="48" y="0"/>
                </a:cubicBezTo>
                <a:cubicBezTo>
                  <a:pt x="41" y="0"/>
                  <a:pt x="36" y="5"/>
                  <a:pt x="36" y="12"/>
                </a:cubicBezTo>
                <a:cubicBezTo>
                  <a:pt x="36" y="17"/>
                  <a:pt x="39" y="22"/>
                  <a:pt x="44" y="23"/>
                </a:cubicBezTo>
                <a:cubicBezTo>
                  <a:pt x="44" y="44"/>
                  <a:pt x="44" y="44"/>
                  <a:pt x="44" y="44"/>
                </a:cubicBezTo>
                <a:cubicBezTo>
                  <a:pt x="20" y="44"/>
                  <a:pt x="20" y="44"/>
                  <a:pt x="20" y="44"/>
                </a:cubicBezTo>
                <a:cubicBezTo>
                  <a:pt x="13" y="44"/>
                  <a:pt x="8" y="49"/>
                  <a:pt x="8" y="56"/>
                </a:cubicBezTo>
                <a:cubicBezTo>
                  <a:pt x="8" y="73"/>
                  <a:pt x="8" y="73"/>
                  <a:pt x="8" y="73"/>
                </a:cubicBezTo>
                <a:cubicBezTo>
                  <a:pt x="3" y="74"/>
                  <a:pt x="0" y="79"/>
                  <a:pt x="0" y="84"/>
                </a:cubicBezTo>
                <a:cubicBezTo>
                  <a:pt x="0" y="91"/>
                  <a:pt x="5" y="96"/>
                  <a:pt x="12" y="96"/>
                </a:cubicBezTo>
                <a:cubicBezTo>
                  <a:pt x="19" y="96"/>
                  <a:pt x="24" y="91"/>
                  <a:pt x="24" y="84"/>
                </a:cubicBezTo>
                <a:cubicBezTo>
                  <a:pt x="24" y="79"/>
                  <a:pt x="21" y="74"/>
                  <a:pt x="16" y="73"/>
                </a:cubicBezTo>
                <a:cubicBezTo>
                  <a:pt x="16" y="56"/>
                  <a:pt x="16" y="56"/>
                  <a:pt x="16" y="56"/>
                </a:cubicBezTo>
                <a:cubicBezTo>
                  <a:pt x="16" y="54"/>
                  <a:pt x="18" y="52"/>
                  <a:pt x="20" y="52"/>
                </a:cubicBezTo>
                <a:cubicBezTo>
                  <a:pt x="44" y="52"/>
                  <a:pt x="44" y="52"/>
                  <a:pt x="44" y="52"/>
                </a:cubicBezTo>
                <a:cubicBezTo>
                  <a:pt x="44" y="73"/>
                  <a:pt x="44" y="73"/>
                  <a:pt x="44" y="73"/>
                </a:cubicBezTo>
                <a:cubicBezTo>
                  <a:pt x="39" y="74"/>
                  <a:pt x="36" y="79"/>
                  <a:pt x="36" y="84"/>
                </a:cubicBezTo>
                <a:cubicBezTo>
                  <a:pt x="36" y="91"/>
                  <a:pt x="41" y="96"/>
                  <a:pt x="48" y="96"/>
                </a:cubicBezTo>
                <a:cubicBezTo>
                  <a:pt x="55" y="96"/>
                  <a:pt x="60" y="91"/>
                  <a:pt x="60" y="84"/>
                </a:cubicBezTo>
                <a:cubicBezTo>
                  <a:pt x="60" y="79"/>
                  <a:pt x="57" y="74"/>
                  <a:pt x="52" y="73"/>
                </a:cubicBezTo>
                <a:cubicBezTo>
                  <a:pt x="52" y="52"/>
                  <a:pt x="52" y="52"/>
                  <a:pt x="52" y="52"/>
                </a:cubicBezTo>
                <a:cubicBezTo>
                  <a:pt x="76" y="52"/>
                  <a:pt x="76" y="52"/>
                  <a:pt x="76" y="52"/>
                </a:cubicBezTo>
                <a:cubicBezTo>
                  <a:pt x="78" y="52"/>
                  <a:pt x="80" y="54"/>
                  <a:pt x="80" y="56"/>
                </a:cubicBezTo>
                <a:cubicBezTo>
                  <a:pt x="80" y="73"/>
                  <a:pt x="80" y="73"/>
                  <a:pt x="80" y="73"/>
                </a:cubicBezTo>
                <a:cubicBezTo>
                  <a:pt x="75" y="74"/>
                  <a:pt x="72" y="79"/>
                  <a:pt x="72" y="84"/>
                </a:cubicBezTo>
                <a:cubicBezTo>
                  <a:pt x="72" y="91"/>
                  <a:pt x="77" y="96"/>
                  <a:pt x="84" y="96"/>
                </a:cubicBezTo>
                <a:cubicBezTo>
                  <a:pt x="91" y="96"/>
                  <a:pt x="96" y="91"/>
                  <a:pt x="96" y="84"/>
                </a:cubicBezTo>
                <a:cubicBezTo>
                  <a:pt x="96" y="79"/>
                  <a:pt x="93" y="74"/>
                  <a:pt x="88" y="73"/>
                </a:cubicBezTo>
                <a:close/>
                <a:moveTo>
                  <a:pt x="12" y="88"/>
                </a:moveTo>
                <a:cubicBezTo>
                  <a:pt x="10" y="88"/>
                  <a:pt x="8" y="86"/>
                  <a:pt x="8" y="84"/>
                </a:cubicBezTo>
                <a:cubicBezTo>
                  <a:pt x="8" y="82"/>
                  <a:pt x="10" y="80"/>
                  <a:pt x="12" y="80"/>
                </a:cubicBezTo>
                <a:cubicBezTo>
                  <a:pt x="14" y="80"/>
                  <a:pt x="16" y="82"/>
                  <a:pt x="16" y="84"/>
                </a:cubicBezTo>
                <a:cubicBezTo>
                  <a:pt x="16" y="86"/>
                  <a:pt x="14" y="88"/>
                  <a:pt x="12" y="88"/>
                </a:cubicBezTo>
                <a:close/>
                <a:moveTo>
                  <a:pt x="48" y="8"/>
                </a:moveTo>
                <a:cubicBezTo>
                  <a:pt x="50" y="8"/>
                  <a:pt x="52" y="10"/>
                  <a:pt x="52" y="12"/>
                </a:cubicBezTo>
                <a:cubicBezTo>
                  <a:pt x="52" y="14"/>
                  <a:pt x="50" y="16"/>
                  <a:pt x="48" y="16"/>
                </a:cubicBezTo>
                <a:cubicBezTo>
                  <a:pt x="46" y="16"/>
                  <a:pt x="44" y="14"/>
                  <a:pt x="44" y="12"/>
                </a:cubicBezTo>
                <a:cubicBezTo>
                  <a:pt x="44" y="10"/>
                  <a:pt x="46" y="8"/>
                  <a:pt x="48" y="8"/>
                </a:cubicBezTo>
                <a:close/>
                <a:moveTo>
                  <a:pt x="48" y="88"/>
                </a:moveTo>
                <a:cubicBezTo>
                  <a:pt x="46" y="88"/>
                  <a:pt x="44" y="86"/>
                  <a:pt x="44" y="84"/>
                </a:cubicBezTo>
                <a:cubicBezTo>
                  <a:pt x="44" y="82"/>
                  <a:pt x="46" y="80"/>
                  <a:pt x="48" y="80"/>
                </a:cubicBezTo>
                <a:cubicBezTo>
                  <a:pt x="50" y="80"/>
                  <a:pt x="52" y="82"/>
                  <a:pt x="52" y="84"/>
                </a:cubicBezTo>
                <a:cubicBezTo>
                  <a:pt x="52" y="86"/>
                  <a:pt x="50" y="88"/>
                  <a:pt x="48" y="88"/>
                </a:cubicBezTo>
                <a:close/>
                <a:moveTo>
                  <a:pt x="84" y="88"/>
                </a:moveTo>
                <a:cubicBezTo>
                  <a:pt x="82" y="88"/>
                  <a:pt x="80" y="86"/>
                  <a:pt x="80" y="84"/>
                </a:cubicBezTo>
                <a:cubicBezTo>
                  <a:pt x="80" y="82"/>
                  <a:pt x="82" y="80"/>
                  <a:pt x="84" y="80"/>
                </a:cubicBezTo>
                <a:cubicBezTo>
                  <a:pt x="86" y="80"/>
                  <a:pt x="88" y="82"/>
                  <a:pt x="88" y="84"/>
                </a:cubicBezTo>
                <a:cubicBezTo>
                  <a:pt x="88" y="86"/>
                  <a:pt x="86" y="88"/>
                  <a:pt x="84" y="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Freeform 47"/>
          <p:cNvSpPr>
            <a:spLocks noEditPoints="1"/>
          </p:cNvSpPr>
          <p:nvPr/>
        </p:nvSpPr>
        <p:spPr bwMode="auto">
          <a:xfrm>
            <a:off x="6939415" y="5263547"/>
            <a:ext cx="334963" cy="338138"/>
          </a:xfrm>
          <a:custGeom>
            <a:avLst/>
            <a:gdLst>
              <a:gd name="T0" fmla="*/ 95 w 96"/>
              <a:gd name="T1" fmla="*/ 2 h 96"/>
              <a:gd name="T2" fmla="*/ 90 w 96"/>
              <a:gd name="T3" fmla="*/ 0 h 96"/>
              <a:gd name="T4" fmla="*/ 90 w 96"/>
              <a:gd name="T5" fmla="*/ 0 h 96"/>
              <a:gd name="T6" fmla="*/ 2 w 96"/>
              <a:gd name="T7" fmla="*/ 32 h 96"/>
              <a:gd name="T8" fmla="*/ 0 w 96"/>
              <a:gd name="T9" fmla="*/ 35 h 96"/>
              <a:gd name="T10" fmla="*/ 1 w 96"/>
              <a:gd name="T11" fmla="*/ 39 h 96"/>
              <a:gd name="T12" fmla="*/ 20 w 96"/>
              <a:gd name="T13" fmla="*/ 58 h 96"/>
              <a:gd name="T14" fmla="*/ 20 w 96"/>
              <a:gd name="T15" fmla="*/ 88 h 96"/>
              <a:gd name="T16" fmla="*/ 24 w 96"/>
              <a:gd name="T17" fmla="*/ 92 h 96"/>
              <a:gd name="T18" fmla="*/ 27 w 96"/>
              <a:gd name="T19" fmla="*/ 91 h 96"/>
              <a:gd name="T20" fmla="*/ 28 w 96"/>
              <a:gd name="T21" fmla="*/ 90 h 96"/>
              <a:gd name="T22" fmla="*/ 39 w 96"/>
              <a:gd name="T23" fmla="*/ 76 h 96"/>
              <a:gd name="T24" fmla="*/ 57 w 96"/>
              <a:gd name="T25" fmla="*/ 95 h 96"/>
              <a:gd name="T26" fmla="*/ 60 w 96"/>
              <a:gd name="T27" fmla="*/ 96 h 96"/>
              <a:gd name="T28" fmla="*/ 60 w 96"/>
              <a:gd name="T29" fmla="*/ 96 h 96"/>
              <a:gd name="T30" fmla="*/ 63 w 96"/>
              <a:gd name="T31" fmla="*/ 93 h 96"/>
              <a:gd name="T32" fmla="*/ 95 w 96"/>
              <a:gd name="T33" fmla="*/ 7 h 96"/>
              <a:gd name="T34" fmla="*/ 95 w 96"/>
              <a:gd name="T35" fmla="*/ 2 h 96"/>
              <a:gd name="T36" fmla="*/ 69 w 96"/>
              <a:gd name="T37" fmla="*/ 17 h 96"/>
              <a:gd name="T38" fmla="*/ 24 w 96"/>
              <a:gd name="T39" fmla="*/ 51 h 96"/>
              <a:gd name="T40" fmla="*/ 11 w 96"/>
              <a:gd name="T41" fmla="*/ 38 h 96"/>
              <a:gd name="T42" fmla="*/ 69 w 96"/>
              <a:gd name="T43" fmla="*/ 17 h 96"/>
              <a:gd name="T44" fmla="*/ 28 w 96"/>
              <a:gd name="T45" fmla="*/ 77 h 96"/>
              <a:gd name="T46" fmla="*/ 28 w 96"/>
              <a:gd name="T47" fmla="*/ 66 h 96"/>
              <a:gd name="T48" fmla="*/ 33 w 96"/>
              <a:gd name="T49" fmla="*/ 71 h 96"/>
              <a:gd name="T50" fmla="*/ 28 w 96"/>
              <a:gd name="T51" fmla="*/ 77 h 96"/>
              <a:gd name="T52" fmla="*/ 58 w 96"/>
              <a:gd name="T53" fmla="*/ 85 h 96"/>
              <a:gd name="T54" fmla="*/ 30 w 96"/>
              <a:gd name="T55" fmla="*/ 56 h 96"/>
              <a:gd name="T56" fmla="*/ 83 w 96"/>
              <a:gd name="T57" fmla="*/ 16 h 96"/>
              <a:gd name="T58" fmla="*/ 58 w 96"/>
              <a:gd name="T59" fmla="*/ 8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95" y="2"/>
                </a:moveTo>
                <a:cubicBezTo>
                  <a:pt x="94" y="0"/>
                  <a:pt x="92" y="0"/>
                  <a:pt x="90" y="0"/>
                </a:cubicBezTo>
                <a:cubicBezTo>
                  <a:pt x="90" y="0"/>
                  <a:pt x="90" y="0"/>
                  <a:pt x="90" y="0"/>
                </a:cubicBezTo>
                <a:cubicBezTo>
                  <a:pt x="2" y="32"/>
                  <a:pt x="2" y="32"/>
                  <a:pt x="2" y="32"/>
                </a:cubicBezTo>
                <a:cubicBezTo>
                  <a:pt x="1" y="33"/>
                  <a:pt x="0" y="34"/>
                  <a:pt x="0" y="35"/>
                </a:cubicBezTo>
                <a:cubicBezTo>
                  <a:pt x="0" y="36"/>
                  <a:pt x="0" y="38"/>
                  <a:pt x="1" y="39"/>
                </a:cubicBezTo>
                <a:cubicBezTo>
                  <a:pt x="20" y="58"/>
                  <a:pt x="20" y="58"/>
                  <a:pt x="20" y="58"/>
                </a:cubicBezTo>
                <a:cubicBezTo>
                  <a:pt x="20" y="88"/>
                  <a:pt x="20" y="88"/>
                  <a:pt x="20" y="88"/>
                </a:cubicBezTo>
                <a:cubicBezTo>
                  <a:pt x="20" y="90"/>
                  <a:pt x="22" y="92"/>
                  <a:pt x="24" y="92"/>
                </a:cubicBezTo>
                <a:cubicBezTo>
                  <a:pt x="25" y="92"/>
                  <a:pt x="26" y="92"/>
                  <a:pt x="27" y="91"/>
                </a:cubicBezTo>
                <a:cubicBezTo>
                  <a:pt x="27" y="91"/>
                  <a:pt x="27" y="90"/>
                  <a:pt x="28" y="90"/>
                </a:cubicBezTo>
                <a:cubicBezTo>
                  <a:pt x="39" y="76"/>
                  <a:pt x="39" y="76"/>
                  <a:pt x="39" y="76"/>
                </a:cubicBezTo>
                <a:cubicBezTo>
                  <a:pt x="57" y="95"/>
                  <a:pt x="57" y="95"/>
                  <a:pt x="57" y="95"/>
                </a:cubicBezTo>
                <a:cubicBezTo>
                  <a:pt x="58" y="96"/>
                  <a:pt x="59" y="96"/>
                  <a:pt x="60" y="96"/>
                </a:cubicBezTo>
                <a:cubicBezTo>
                  <a:pt x="60" y="96"/>
                  <a:pt x="60" y="96"/>
                  <a:pt x="60" y="96"/>
                </a:cubicBezTo>
                <a:cubicBezTo>
                  <a:pt x="62" y="96"/>
                  <a:pt x="63" y="94"/>
                  <a:pt x="63" y="93"/>
                </a:cubicBezTo>
                <a:cubicBezTo>
                  <a:pt x="95" y="7"/>
                  <a:pt x="95" y="7"/>
                  <a:pt x="95" y="7"/>
                </a:cubicBezTo>
                <a:cubicBezTo>
                  <a:pt x="96" y="6"/>
                  <a:pt x="96" y="3"/>
                  <a:pt x="95" y="2"/>
                </a:cubicBezTo>
                <a:close/>
                <a:moveTo>
                  <a:pt x="69" y="17"/>
                </a:moveTo>
                <a:cubicBezTo>
                  <a:pt x="24" y="51"/>
                  <a:pt x="24" y="51"/>
                  <a:pt x="24" y="51"/>
                </a:cubicBezTo>
                <a:cubicBezTo>
                  <a:pt x="11" y="38"/>
                  <a:pt x="11" y="38"/>
                  <a:pt x="11" y="38"/>
                </a:cubicBezTo>
                <a:lnTo>
                  <a:pt x="69" y="17"/>
                </a:lnTo>
                <a:close/>
                <a:moveTo>
                  <a:pt x="28" y="77"/>
                </a:moveTo>
                <a:cubicBezTo>
                  <a:pt x="28" y="66"/>
                  <a:pt x="28" y="66"/>
                  <a:pt x="28" y="66"/>
                </a:cubicBezTo>
                <a:cubicBezTo>
                  <a:pt x="33" y="71"/>
                  <a:pt x="33" y="71"/>
                  <a:pt x="33" y="71"/>
                </a:cubicBezTo>
                <a:lnTo>
                  <a:pt x="28" y="77"/>
                </a:lnTo>
                <a:close/>
                <a:moveTo>
                  <a:pt x="58" y="85"/>
                </a:moveTo>
                <a:cubicBezTo>
                  <a:pt x="30" y="56"/>
                  <a:pt x="30" y="56"/>
                  <a:pt x="30" y="56"/>
                </a:cubicBezTo>
                <a:cubicBezTo>
                  <a:pt x="83" y="16"/>
                  <a:pt x="83" y="16"/>
                  <a:pt x="83" y="16"/>
                </a:cubicBezTo>
                <a:lnTo>
                  <a:pt x="5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9" name="Freeform 85"/>
          <p:cNvSpPr>
            <a:spLocks noEditPoints="1"/>
          </p:cNvSpPr>
          <p:nvPr/>
        </p:nvSpPr>
        <p:spPr bwMode="auto">
          <a:xfrm>
            <a:off x="7357329" y="2797251"/>
            <a:ext cx="529612" cy="529612"/>
          </a:xfrm>
          <a:custGeom>
            <a:avLst/>
            <a:gdLst>
              <a:gd name="T0" fmla="*/ 95 w 97"/>
              <a:gd name="T1" fmla="*/ 22 h 96"/>
              <a:gd name="T2" fmla="*/ 79 w 97"/>
              <a:gd name="T3" fmla="*/ 2 h 96"/>
              <a:gd name="T4" fmla="*/ 76 w 97"/>
              <a:gd name="T5" fmla="*/ 0 h 96"/>
              <a:gd name="T6" fmla="*/ 4 w 97"/>
              <a:gd name="T7" fmla="*/ 0 h 96"/>
              <a:gd name="T8" fmla="*/ 1 w 97"/>
              <a:gd name="T9" fmla="*/ 2 h 96"/>
              <a:gd name="T10" fmla="*/ 1 w 97"/>
              <a:gd name="T11" fmla="*/ 6 h 96"/>
              <a:gd name="T12" fmla="*/ 11 w 97"/>
              <a:gd name="T13" fmla="*/ 24 h 96"/>
              <a:gd name="T14" fmla="*/ 1 w 97"/>
              <a:gd name="T15" fmla="*/ 42 h 96"/>
              <a:gd name="T16" fmla="*/ 1 w 97"/>
              <a:gd name="T17" fmla="*/ 46 h 96"/>
              <a:gd name="T18" fmla="*/ 4 w 97"/>
              <a:gd name="T19" fmla="*/ 48 h 96"/>
              <a:gd name="T20" fmla="*/ 36 w 97"/>
              <a:gd name="T21" fmla="*/ 48 h 96"/>
              <a:gd name="T22" fmla="*/ 36 w 97"/>
              <a:gd name="T23" fmla="*/ 92 h 96"/>
              <a:gd name="T24" fmla="*/ 40 w 97"/>
              <a:gd name="T25" fmla="*/ 96 h 96"/>
              <a:gd name="T26" fmla="*/ 52 w 97"/>
              <a:gd name="T27" fmla="*/ 96 h 96"/>
              <a:gd name="T28" fmla="*/ 56 w 97"/>
              <a:gd name="T29" fmla="*/ 92 h 96"/>
              <a:gd name="T30" fmla="*/ 56 w 97"/>
              <a:gd name="T31" fmla="*/ 48 h 96"/>
              <a:gd name="T32" fmla="*/ 76 w 97"/>
              <a:gd name="T33" fmla="*/ 48 h 96"/>
              <a:gd name="T34" fmla="*/ 79 w 97"/>
              <a:gd name="T35" fmla="*/ 46 h 96"/>
              <a:gd name="T36" fmla="*/ 95 w 97"/>
              <a:gd name="T37" fmla="*/ 26 h 96"/>
              <a:gd name="T38" fmla="*/ 95 w 97"/>
              <a:gd name="T39" fmla="*/ 22 h 96"/>
              <a:gd name="T40" fmla="*/ 48 w 97"/>
              <a:gd name="T41" fmla="*/ 88 h 96"/>
              <a:gd name="T42" fmla="*/ 44 w 97"/>
              <a:gd name="T43" fmla="*/ 88 h 96"/>
              <a:gd name="T44" fmla="*/ 44 w 97"/>
              <a:gd name="T45" fmla="*/ 48 h 96"/>
              <a:gd name="T46" fmla="*/ 48 w 97"/>
              <a:gd name="T47" fmla="*/ 48 h 96"/>
              <a:gd name="T48" fmla="*/ 48 w 97"/>
              <a:gd name="T49" fmla="*/ 88 h 96"/>
              <a:gd name="T50" fmla="*/ 75 w 97"/>
              <a:gd name="T51" fmla="*/ 40 h 96"/>
              <a:gd name="T52" fmla="*/ 52 w 97"/>
              <a:gd name="T53" fmla="*/ 40 h 96"/>
              <a:gd name="T54" fmla="*/ 40 w 97"/>
              <a:gd name="T55" fmla="*/ 40 h 96"/>
              <a:gd name="T56" fmla="*/ 11 w 97"/>
              <a:gd name="T57" fmla="*/ 40 h 96"/>
              <a:gd name="T58" fmla="*/ 20 w 97"/>
              <a:gd name="T59" fmla="*/ 26 h 96"/>
              <a:gd name="T60" fmla="*/ 20 w 97"/>
              <a:gd name="T61" fmla="*/ 22 h 96"/>
              <a:gd name="T62" fmla="*/ 11 w 97"/>
              <a:gd name="T63" fmla="*/ 8 h 96"/>
              <a:gd name="T64" fmla="*/ 75 w 97"/>
              <a:gd name="T65" fmla="*/ 8 h 96"/>
              <a:gd name="T66" fmla="*/ 87 w 97"/>
              <a:gd name="T67" fmla="*/ 24 h 96"/>
              <a:gd name="T68" fmla="*/ 75 w 97"/>
              <a:gd name="T69" fmla="*/ 4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 h="96">
                <a:moveTo>
                  <a:pt x="95" y="22"/>
                </a:moveTo>
                <a:cubicBezTo>
                  <a:pt x="79" y="2"/>
                  <a:pt x="79" y="2"/>
                  <a:pt x="79" y="2"/>
                </a:cubicBezTo>
                <a:cubicBezTo>
                  <a:pt x="79" y="0"/>
                  <a:pt x="77" y="0"/>
                  <a:pt x="76" y="0"/>
                </a:cubicBezTo>
                <a:cubicBezTo>
                  <a:pt x="4" y="0"/>
                  <a:pt x="4" y="0"/>
                  <a:pt x="4" y="0"/>
                </a:cubicBezTo>
                <a:cubicBezTo>
                  <a:pt x="3" y="0"/>
                  <a:pt x="1" y="1"/>
                  <a:pt x="1" y="2"/>
                </a:cubicBezTo>
                <a:cubicBezTo>
                  <a:pt x="0" y="3"/>
                  <a:pt x="0" y="5"/>
                  <a:pt x="1" y="6"/>
                </a:cubicBezTo>
                <a:cubicBezTo>
                  <a:pt x="11" y="24"/>
                  <a:pt x="11" y="24"/>
                  <a:pt x="11" y="24"/>
                </a:cubicBezTo>
                <a:cubicBezTo>
                  <a:pt x="1" y="42"/>
                  <a:pt x="1" y="42"/>
                  <a:pt x="1" y="42"/>
                </a:cubicBezTo>
                <a:cubicBezTo>
                  <a:pt x="0" y="43"/>
                  <a:pt x="0" y="45"/>
                  <a:pt x="1" y="46"/>
                </a:cubicBezTo>
                <a:cubicBezTo>
                  <a:pt x="1" y="47"/>
                  <a:pt x="3" y="48"/>
                  <a:pt x="4" y="48"/>
                </a:cubicBezTo>
                <a:cubicBezTo>
                  <a:pt x="36" y="48"/>
                  <a:pt x="36" y="48"/>
                  <a:pt x="36" y="48"/>
                </a:cubicBezTo>
                <a:cubicBezTo>
                  <a:pt x="36" y="92"/>
                  <a:pt x="36" y="92"/>
                  <a:pt x="36" y="92"/>
                </a:cubicBezTo>
                <a:cubicBezTo>
                  <a:pt x="36" y="94"/>
                  <a:pt x="38" y="96"/>
                  <a:pt x="40" y="96"/>
                </a:cubicBezTo>
                <a:cubicBezTo>
                  <a:pt x="52" y="96"/>
                  <a:pt x="52" y="96"/>
                  <a:pt x="52" y="96"/>
                </a:cubicBezTo>
                <a:cubicBezTo>
                  <a:pt x="55" y="96"/>
                  <a:pt x="56" y="94"/>
                  <a:pt x="56" y="92"/>
                </a:cubicBezTo>
                <a:cubicBezTo>
                  <a:pt x="56" y="48"/>
                  <a:pt x="56" y="48"/>
                  <a:pt x="56" y="48"/>
                </a:cubicBezTo>
                <a:cubicBezTo>
                  <a:pt x="76" y="48"/>
                  <a:pt x="76" y="48"/>
                  <a:pt x="76" y="48"/>
                </a:cubicBezTo>
                <a:cubicBezTo>
                  <a:pt x="77" y="48"/>
                  <a:pt x="79" y="48"/>
                  <a:pt x="79" y="46"/>
                </a:cubicBezTo>
                <a:cubicBezTo>
                  <a:pt x="95" y="26"/>
                  <a:pt x="95" y="26"/>
                  <a:pt x="95" y="26"/>
                </a:cubicBezTo>
                <a:cubicBezTo>
                  <a:pt x="97" y="25"/>
                  <a:pt x="97" y="23"/>
                  <a:pt x="95" y="22"/>
                </a:cubicBezTo>
                <a:close/>
                <a:moveTo>
                  <a:pt x="48" y="88"/>
                </a:moveTo>
                <a:cubicBezTo>
                  <a:pt x="44" y="88"/>
                  <a:pt x="44" y="88"/>
                  <a:pt x="44" y="88"/>
                </a:cubicBezTo>
                <a:cubicBezTo>
                  <a:pt x="44" y="48"/>
                  <a:pt x="44" y="48"/>
                  <a:pt x="44" y="48"/>
                </a:cubicBezTo>
                <a:cubicBezTo>
                  <a:pt x="48" y="48"/>
                  <a:pt x="48" y="48"/>
                  <a:pt x="48" y="48"/>
                </a:cubicBezTo>
                <a:lnTo>
                  <a:pt x="48" y="88"/>
                </a:lnTo>
                <a:close/>
                <a:moveTo>
                  <a:pt x="75" y="40"/>
                </a:moveTo>
                <a:cubicBezTo>
                  <a:pt x="52" y="40"/>
                  <a:pt x="52" y="40"/>
                  <a:pt x="52" y="40"/>
                </a:cubicBezTo>
                <a:cubicBezTo>
                  <a:pt x="40" y="40"/>
                  <a:pt x="40" y="40"/>
                  <a:pt x="40" y="40"/>
                </a:cubicBezTo>
                <a:cubicBezTo>
                  <a:pt x="11" y="40"/>
                  <a:pt x="11" y="40"/>
                  <a:pt x="11" y="40"/>
                </a:cubicBezTo>
                <a:cubicBezTo>
                  <a:pt x="20" y="26"/>
                  <a:pt x="20" y="26"/>
                  <a:pt x="20" y="26"/>
                </a:cubicBezTo>
                <a:cubicBezTo>
                  <a:pt x="21" y="25"/>
                  <a:pt x="21" y="23"/>
                  <a:pt x="20" y="22"/>
                </a:cubicBezTo>
                <a:cubicBezTo>
                  <a:pt x="11" y="8"/>
                  <a:pt x="11" y="8"/>
                  <a:pt x="11" y="8"/>
                </a:cubicBezTo>
                <a:cubicBezTo>
                  <a:pt x="75" y="8"/>
                  <a:pt x="75" y="8"/>
                  <a:pt x="75" y="8"/>
                </a:cubicBezTo>
                <a:cubicBezTo>
                  <a:pt x="87" y="24"/>
                  <a:pt x="87" y="24"/>
                  <a:pt x="87" y="24"/>
                </a:cubicBezTo>
                <a:lnTo>
                  <a:pt x="75"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2" name="TextBox 21"/>
          <p:cNvSpPr txBox="1"/>
          <p:nvPr/>
        </p:nvSpPr>
        <p:spPr>
          <a:xfrm>
            <a:off x="7788593" y="5361574"/>
            <a:ext cx="2488273"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a:t>
            </a:r>
          </a:p>
        </p:txBody>
      </p:sp>
      <p:sp>
        <p:nvSpPr>
          <p:cNvPr id="24" name="TextBox 23"/>
          <p:cNvSpPr txBox="1"/>
          <p:nvPr/>
        </p:nvSpPr>
        <p:spPr>
          <a:xfrm>
            <a:off x="1261201" y="4613869"/>
            <a:ext cx="2460551" cy="738664"/>
          </a:xfrm>
          <a:prstGeom prst="rect">
            <a:avLst/>
          </a:prstGeom>
          <a:noFill/>
        </p:spPr>
        <p:txBody>
          <a:bodyPr wrap="square" lIns="0" rIns="0" rtlCol="0">
            <a:spAutoFit/>
          </a:bodyPr>
          <a:lstStyle/>
          <a:p>
            <a:pPr algn="r"/>
            <a:r>
              <a:rPr lang="en-US" sz="1400" dirty="0">
                <a:solidFill>
                  <a:schemeClr val="bg2"/>
                </a:solidFill>
                <a:latin typeface="Century Gothic" panose="020B0502020202020204" pitchFamily="34" charset="0"/>
              </a:rPr>
              <a:t>Lorem ipsum dolor sit amet, consectetur adipiscing elit. Sed et tellus.</a:t>
            </a:r>
          </a:p>
        </p:txBody>
      </p:sp>
      <p:sp>
        <p:nvSpPr>
          <p:cNvPr id="26" name="TextBox 25"/>
          <p:cNvSpPr txBox="1"/>
          <p:nvPr/>
        </p:nvSpPr>
        <p:spPr>
          <a:xfrm>
            <a:off x="1877463" y="2390166"/>
            <a:ext cx="2460551" cy="738664"/>
          </a:xfrm>
          <a:prstGeom prst="rect">
            <a:avLst/>
          </a:prstGeom>
          <a:noFill/>
        </p:spPr>
        <p:txBody>
          <a:bodyPr wrap="square" lIns="0" rIns="0" rtlCol="0">
            <a:spAutoFit/>
          </a:bodyPr>
          <a:lstStyle/>
          <a:p>
            <a:pPr algn="r"/>
            <a:r>
              <a:rPr lang="en-US" sz="1400" dirty="0">
                <a:solidFill>
                  <a:schemeClr val="bg2"/>
                </a:solidFill>
                <a:latin typeface="Century Gothic" panose="020B0502020202020204" pitchFamily="34" charset="0"/>
              </a:rPr>
              <a:t>Lorem ipsum dolor sit amet, consectetur adipiscing elit. Sed et tellus.</a:t>
            </a:r>
          </a:p>
        </p:txBody>
      </p:sp>
      <p:sp>
        <p:nvSpPr>
          <p:cNvPr id="28" name="TextBox 27"/>
          <p:cNvSpPr txBox="1"/>
          <p:nvPr/>
        </p:nvSpPr>
        <p:spPr>
          <a:xfrm>
            <a:off x="8569523" y="2728720"/>
            <a:ext cx="2441892"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a:t>
            </a:r>
          </a:p>
        </p:txBody>
      </p:sp>
      <p:sp>
        <p:nvSpPr>
          <p:cNvPr id="4" name="Footer Placeholder 3">
            <a:extLst>
              <a:ext uri="{FF2B5EF4-FFF2-40B4-BE49-F238E27FC236}">
                <a16:creationId xmlns:a16="http://schemas.microsoft.com/office/drawing/2014/main" id="{A4E484D0-B3B3-2F48-8061-A5D7BA2D68FA}"/>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
        <p:nvSpPr>
          <p:cNvPr id="23" name="TextBox 22">
            <a:extLst>
              <a:ext uri="{FF2B5EF4-FFF2-40B4-BE49-F238E27FC236}">
                <a16:creationId xmlns:a16="http://schemas.microsoft.com/office/drawing/2014/main" id="{E89E08E0-33D3-B24A-A2E1-47FBA54D6A56}"/>
              </a:ext>
            </a:extLst>
          </p:cNvPr>
          <p:cNvSpPr txBox="1"/>
          <p:nvPr/>
        </p:nvSpPr>
        <p:spPr>
          <a:xfrm>
            <a:off x="8493614" y="2394617"/>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25" name="TextBox 24">
            <a:extLst>
              <a:ext uri="{FF2B5EF4-FFF2-40B4-BE49-F238E27FC236}">
                <a16:creationId xmlns:a16="http://schemas.microsoft.com/office/drawing/2014/main" id="{F2292701-8761-F14C-BC5B-F193E1DF4684}"/>
              </a:ext>
            </a:extLst>
          </p:cNvPr>
          <p:cNvSpPr txBox="1"/>
          <p:nvPr/>
        </p:nvSpPr>
        <p:spPr>
          <a:xfrm>
            <a:off x="7703904" y="5027471"/>
            <a:ext cx="2087382" cy="369332"/>
          </a:xfrm>
          <a:prstGeom prst="rect">
            <a:avLst/>
          </a:prstGeom>
          <a:noFill/>
        </p:spPr>
        <p:txBody>
          <a:bodyPr wrap="square" rtlCol="0">
            <a:spAutoFit/>
          </a:bodyPr>
          <a:lstStyle/>
          <a:p>
            <a:r>
              <a:rPr lang="en-US" i="1" dirty="0">
                <a:solidFill>
                  <a:schemeClr val="accent1"/>
                </a:solidFill>
                <a:latin typeface="Prometo Medium" panose="020B0704030203060203" pitchFamily="34" charset="0"/>
              </a:rPr>
              <a:t>Service Title</a:t>
            </a:r>
          </a:p>
        </p:txBody>
      </p:sp>
      <p:sp>
        <p:nvSpPr>
          <p:cNvPr id="27" name="TextBox 26">
            <a:extLst>
              <a:ext uri="{FF2B5EF4-FFF2-40B4-BE49-F238E27FC236}">
                <a16:creationId xmlns:a16="http://schemas.microsoft.com/office/drawing/2014/main" id="{5D65A047-30AD-EC4F-B211-39BE416E79B2}"/>
              </a:ext>
            </a:extLst>
          </p:cNvPr>
          <p:cNvSpPr txBox="1"/>
          <p:nvPr/>
        </p:nvSpPr>
        <p:spPr>
          <a:xfrm>
            <a:off x="1718924" y="4298521"/>
            <a:ext cx="2087382" cy="369332"/>
          </a:xfrm>
          <a:prstGeom prst="rect">
            <a:avLst/>
          </a:prstGeom>
          <a:noFill/>
        </p:spPr>
        <p:txBody>
          <a:bodyPr wrap="square" rtlCol="0">
            <a:spAutoFit/>
          </a:bodyPr>
          <a:lstStyle/>
          <a:p>
            <a:pPr algn="r"/>
            <a:r>
              <a:rPr lang="en-US" i="1" dirty="0">
                <a:solidFill>
                  <a:schemeClr val="accent1"/>
                </a:solidFill>
                <a:latin typeface="Prometo Medium" panose="020B0704030203060203" pitchFamily="34" charset="0"/>
              </a:rPr>
              <a:t>Service Title</a:t>
            </a:r>
          </a:p>
        </p:txBody>
      </p:sp>
      <p:sp>
        <p:nvSpPr>
          <p:cNvPr id="30" name="TextBox 29">
            <a:extLst>
              <a:ext uri="{FF2B5EF4-FFF2-40B4-BE49-F238E27FC236}">
                <a16:creationId xmlns:a16="http://schemas.microsoft.com/office/drawing/2014/main" id="{CDF9A112-F8A3-B545-8B4C-12166A57CB63}"/>
              </a:ext>
            </a:extLst>
          </p:cNvPr>
          <p:cNvSpPr txBox="1"/>
          <p:nvPr/>
        </p:nvSpPr>
        <p:spPr>
          <a:xfrm>
            <a:off x="2335948" y="2060911"/>
            <a:ext cx="2087382" cy="369332"/>
          </a:xfrm>
          <a:prstGeom prst="rect">
            <a:avLst/>
          </a:prstGeom>
          <a:noFill/>
        </p:spPr>
        <p:txBody>
          <a:bodyPr wrap="square" rtlCol="0">
            <a:spAutoFit/>
          </a:bodyPr>
          <a:lstStyle/>
          <a:p>
            <a:pPr algn="r"/>
            <a:r>
              <a:rPr lang="en-US" i="1" dirty="0">
                <a:solidFill>
                  <a:schemeClr val="accent1"/>
                </a:solidFill>
                <a:latin typeface="Prometo Medium" panose="020B0704030203060203" pitchFamily="34" charset="0"/>
              </a:rPr>
              <a:t>Service Title</a:t>
            </a:r>
          </a:p>
        </p:txBody>
      </p:sp>
    </p:spTree>
    <p:extLst>
      <p:ext uri="{BB962C8B-B14F-4D97-AF65-F5344CB8AC3E}">
        <p14:creationId xmlns:p14="http://schemas.microsoft.com/office/powerpoint/2010/main" val="839446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EAA4CA7-41B7-5445-AEDF-7B0ECB0B112C}"/>
              </a:ext>
            </a:extLst>
          </p:cNvPr>
          <p:cNvSpPr>
            <a:spLocks noGrp="1"/>
          </p:cNvSpPr>
          <p:nvPr>
            <p:ph type="pic" sz="quarter" idx="12"/>
          </p:nvPr>
        </p:nvSpPr>
        <p:spPr/>
        <p:txBody>
          <a:bodyPr/>
          <a:lstStyle/>
          <a:p>
            <a:endParaRPr lang="en-US"/>
          </a:p>
        </p:txBody>
      </p:sp>
      <p:sp>
        <p:nvSpPr>
          <p:cNvPr id="4" name="Title 3"/>
          <p:cNvSpPr>
            <a:spLocks noGrp="1"/>
          </p:cNvSpPr>
          <p:nvPr>
            <p:ph type="title"/>
          </p:nvPr>
        </p:nvSpPr>
        <p:spPr/>
        <p:txBody>
          <a:bodyPr wrap="square" anchor="ctr" anchorCtr="0"/>
          <a:lstStyle/>
          <a:p>
            <a:r>
              <a:rPr lang="en-US" dirty="0"/>
              <a:t>Smart</a:t>
            </a:r>
            <a:br>
              <a:rPr lang="en-US" dirty="0"/>
            </a:br>
            <a:r>
              <a:rPr lang="en-US" dirty="0"/>
              <a:t>Art</a:t>
            </a:r>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noFill/>
          <a:ln>
            <a:noFill/>
          </a:ln>
        </p:spPr>
        <p:txBody>
          <a:bodyPr>
            <a:normAutofit/>
          </a:bodyPr>
          <a:lstStyle/>
          <a:p>
            <a:fld id="{2F8AF2E6-64A8-0F46-AF27-0A96D82A033B}" type="slidenum">
              <a:rPr lang="en-US" smtClean="0"/>
              <a:t>47</a:t>
            </a:fld>
            <a:endParaRPr lang="en-US" dirty="0"/>
          </a:p>
        </p:txBody>
      </p:sp>
      <p:sp>
        <p:nvSpPr>
          <p:cNvPr id="3" name="Footer Placeholder 2">
            <a:extLst>
              <a:ext uri="{FF2B5EF4-FFF2-40B4-BE49-F238E27FC236}">
                <a16:creationId xmlns:a16="http://schemas.microsoft.com/office/drawing/2014/main" id="{25B5D98B-0D49-A642-9433-93D6FB8B84B7}"/>
              </a:ext>
            </a:extLst>
          </p:cNvPr>
          <p:cNvSpPr>
            <a:spLocks noGrp="1"/>
          </p:cNvSpPr>
          <p:nvPr>
            <p:ph type="ftr" sz="quarter" idx="13"/>
          </p:nvPr>
        </p:nvSpPr>
        <p:spPr/>
        <p:txBody>
          <a:bodyPr/>
          <a:lstStyle/>
          <a:p>
            <a:r>
              <a:rPr lang="en-US"/>
              <a:t>PRESENTATION TITLE (To customize: Insert &gt; Header Footer &gt; Edit Footer Text &gt; Apply to All)</a:t>
            </a:r>
          </a:p>
        </p:txBody>
      </p:sp>
      <p:sp>
        <p:nvSpPr>
          <p:cNvPr id="5" name="Rectangle 4">
            <a:extLst>
              <a:ext uri="{FF2B5EF4-FFF2-40B4-BE49-F238E27FC236}">
                <a16:creationId xmlns:a16="http://schemas.microsoft.com/office/drawing/2014/main" id="{1F85D53A-C773-CED3-8BC5-55B3DC88839F}"/>
              </a:ext>
            </a:extLst>
          </p:cNvPr>
          <p:cNvSpPr/>
          <p:nvPr/>
        </p:nvSpPr>
        <p:spPr>
          <a:xfrm>
            <a:off x="0" y="0"/>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AD93AE5A-C0C2-2290-F249-A6C469E9DACC}"/>
              </a:ext>
            </a:extLst>
          </p:cNvPr>
          <p:cNvSpPr txBox="1">
            <a:spLocks/>
          </p:cNvSpPr>
          <p:nvPr/>
        </p:nvSpPr>
        <p:spPr>
          <a:xfrm>
            <a:off x="507420" y="91227"/>
            <a:ext cx="10570781"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pc="0" baseline="0">
                <a:solidFill>
                  <a:schemeClr val="bg1"/>
                </a:solidFill>
                <a:latin typeface="Century Gothic" panose="020B05020202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2"/>
                </a:solidFill>
              </a:rPr>
              <a:t>PRESENTATION TITLE (To customize: Insert &gt; Header Footer &gt; Edit Footer Text &gt; Apply to All)</a:t>
            </a:r>
            <a:endParaRPr lang="en-US" dirty="0">
              <a:solidFill>
                <a:schemeClr val="accent2"/>
              </a:solidFill>
            </a:endParaRPr>
          </a:p>
        </p:txBody>
      </p:sp>
    </p:spTree>
    <p:extLst>
      <p:ext uri="{BB962C8B-B14F-4D97-AF65-F5344CB8AC3E}">
        <p14:creationId xmlns:p14="http://schemas.microsoft.com/office/powerpoint/2010/main" val="3603866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i="0" dirty="0"/>
              <a:t>Smart </a:t>
            </a:r>
            <a:br>
              <a:rPr lang="en-US" i="0" dirty="0"/>
            </a:br>
            <a:r>
              <a:rPr lang="en-US" i="0" dirty="0"/>
              <a:t>Art</a:t>
            </a:r>
            <a:br>
              <a:rPr lang="en-US" i="0" dirty="0"/>
            </a:br>
            <a:r>
              <a:rPr lang="en-US" i="0" dirty="0"/>
              <a:t>Slides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48</a:t>
            </a:fld>
            <a:endParaRPr lang="en-US" dirty="0"/>
          </a:p>
        </p:txBody>
      </p:sp>
      <p:graphicFrame>
        <p:nvGraphicFramePr>
          <p:cNvPr id="2" name="Diagram 1"/>
          <p:cNvGraphicFramePr/>
          <p:nvPr>
            <p:extLst>
              <p:ext uri="{D42A27DB-BD31-4B8C-83A1-F6EECF244321}">
                <p14:modId xmlns:p14="http://schemas.microsoft.com/office/powerpoint/2010/main" val="2965097285"/>
              </p:ext>
            </p:extLst>
          </p:nvPr>
        </p:nvGraphicFramePr>
        <p:xfrm>
          <a:off x="2785945" y="793641"/>
          <a:ext cx="7810252" cy="5206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B64E8B5C-1F9E-6E48-B474-CD31013E1286}"/>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9" name="TextBox 8">
            <a:extLst>
              <a:ext uri="{FF2B5EF4-FFF2-40B4-BE49-F238E27FC236}">
                <a16:creationId xmlns:a16="http://schemas.microsoft.com/office/drawing/2014/main" id="{A0164BB8-8530-1340-A1BC-941BF7D89382}"/>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
        <p:nvSpPr>
          <p:cNvPr id="4" name="Footer Placeholder 3">
            <a:extLst>
              <a:ext uri="{FF2B5EF4-FFF2-40B4-BE49-F238E27FC236}">
                <a16:creationId xmlns:a16="http://schemas.microsoft.com/office/drawing/2014/main" id="{B5D1DB3F-2FE1-F047-A769-BAC24BF0E9C3}"/>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781480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49</a:t>
            </a:fld>
            <a:endParaRPr lang="en-US" dirty="0"/>
          </a:p>
        </p:txBody>
      </p:sp>
      <p:graphicFrame>
        <p:nvGraphicFramePr>
          <p:cNvPr id="4" name="Diagram 3"/>
          <p:cNvGraphicFramePr/>
          <p:nvPr>
            <p:extLst>
              <p:ext uri="{D42A27DB-BD31-4B8C-83A1-F6EECF244321}">
                <p14:modId xmlns:p14="http://schemas.microsoft.com/office/powerpoint/2010/main" val="3212471322"/>
              </p:ext>
            </p:extLst>
          </p:nvPr>
        </p:nvGraphicFramePr>
        <p:xfrm>
          <a:off x="3960552" y="86929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6F2A8ED3-86EF-C744-8F44-991869B3CC16}"/>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10" name="Title 6">
            <a:extLst>
              <a:ext uri="{FF2B5EF4-FFF2-40B4-BE49-F238E27FC236}">
                <a16:creationId xmlns:a16="http://schemas.microsoft.com/office/drawing/2014/main" id="{30DA4704-FE13-D436-0524-8DD45AE7A774}"/>
              </a:ext>
            </a:extLst>
          </p:cNvPr>
          <p:cNvSpPr txBox="1">
            <a:spLocks/>
          </p:cNvSpPr>
          <p:nvPr/>
        </p:nvSpPr>
        <p:spPr>
          <a:xfrm>
            <a:off x="509728" y="2339984"/>
            <a:ext cx="4187371" cy="1783443"/>
          </a:xfrm>
          <a:prstGeom prst="rect">
            <a:avLst/>
          </a:prstGeom>
          <a:effectLst/>
        </p:spPr>
        <p:txBody>
          <a:bodyPr vert="horz" wrap="square" lIns="0" tIns="0" rIns="0" bIns="0" rtlCol="0" anchor="ctr" anchorCtr="0">
            <a:noAutofit/>
          </a:bodyPr>
          <a:lstStyle>
            <a:lvl1pPr algn="l" defTabSz="914318" rtl="0" eaLnBrk="1" latinLnBrk="0" hangingPunct="1">
              <a:lnSpc>
                <a:spcPct val="100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i="0" dirty="0"/>
              <a:t>Smart </a:t>
            </a:r>
            <a:br>
              <a:rPr lang="en-US" i="0" dirty="0"/>
            </a:br>
            <a:r>
              <a:rPr lang="en-US" i="0" dirty="0"/>
              <a:t>Art</a:t>
            </a:r>
            <a:br>
              <a:rPr lang="en-US" i="0" dirty="0"/>
            </a:br>
            <a:r>
              <a:rPr lang="en-US" i="0" dirty="0"/>
              <a:t>Slides</a:t>
            </a:r>
          </a:p>
        </p:txBody>
      </p:sp>
      <p:sp>
        <p:nvSpPr>
          <p:cNvPr id="11" name="TextBox 10">
            <a:extLst>
              <a:ext uri="{FF2B5EF4-FFF2-40B4-BE49-F238E27FC236}">
                <a16:creationId xmlns:a16="http://schemas.microsoft.com/office/drawing/2014/main" id="{4B52063C-E70C-E164-390D-9BB6B9A1F8D9}"/>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2" name="TextBox 11">
            <a:extLst>
              <a:ext uri="{FF2B5EF4-FFF2-40B4-BE49-F238E27FC236}">
                <a16:creationId xmlns:a16="http://schemas.microsoft.com/office/drawing/2014/main" id="{1A533822-060E-ED89-1B1B-6664093A689F}"/>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1215063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52D568-5C0D-19DB-C40E-C8BBD0869F55}"/>
              </a:ext>
            </a:extLst>
          </p:cNvPr>
          <p:cNvSpPr>
            <a:spLocks noGrp="1"/>
          </p:cNvSpPr>
          <p:nvPr>
            <p:ph type="sldNum" sz="quarter" idx="4"/>
          </p:nvPr>
        </p:nvSpPr>
        <p:spPr/>
        <p:txBody>
          <a:bodyPr/>
          <a:lstStyle/>
          <a:p>
            <a:fld id="{D8D877B3-D348-4611-9BDB-C5374591D951}" type="slidenum">
              <a:rPr lang="en-US" smtClean="0"/>
              <a:pPr/>
              <a:t>5</a:t>
            </a:fld>
            <a:endParaRPr lang="en-US" dirty="0"/>
          </a:p>
        </p:txBody>
      </p:sp>
      <p:sp>
        <p:nvSpPr>
          <p:cNvPr id="3" name="Title 2">
            <a:extLst>
              <a:ext uri="{FF2B5EF4-FFF2-40B4-BE49-F238E27FC236}">
                <a16:creationId xmlns:a16="http://schemas.microsoft.com/office/drawing/2014/main" id="{BB81D317-B48B-1932-6E2D-7A9BB626B40B}"/>
              </a:ext>
            </a:extLst>
          </p:cNvPr>
          <p:cNvSpPr>
            <a:spLocks noGrp="1"/>
          </p:cNvSpPr>
          <p:nvPr>
            <p:ph type="title"/>
          </p:nvPr>
        </p:nvSpPr>
        <p:spPr>
          <a:xfrm>
            <a:off x="514110" y="3047022"/>
            <a:ext cx="10915890" cy="999994"/>
          </a:xfrm>
        </p:spPr>
        <p:txBody>
          <a:bodyPr/>
          <a:lstStyle/>
          <a:p>
            <a:pPr algn="ctr"/>
            <a:r>
              <a:rPr lang="en-US" sz="7200" dirty="0"/>
              <a:t>Welcome</a:t>
            </a:r>
          </a:p>
        </p:txBody>
      </p:sp>
      <p:sp>
        <p:nvSpPr>
          <p:cNvPr id="4" name="Footer Placeholder 3">
            <a:extLst>
              <a:ext uri="{FF2B5EF4-FFF2-40B4-BE49-F238E27FC236}">
                <a16:creationId xmlns:a16="http://schemas.microsoft.com/office/drawing/2014/main" id="{BDAB21EE-0535-F6C7-617E-49655294F7AD}"/>
              </a:ext>
            </a:extLst>
          </p:cNvPr>
          <p:cNvSpPr>
            <a:spLocks noGrp="1"/>
          </p:cNvSpPr>
          <p:nvPr>
            <p:ph type="ftr" sz="quarter" idx="10"/>
          </p:nvPr>
        </p:nvSpPr>
        <p:spPr/>
        <p:txBody>
          <a:bodyPr/>
          <a:lstStyle/>
          <a:p>
            <a:r>
              <a:rPr lang="en-US"/>
              <a:t>PRESENTATION TITLE (To customize: Insert &gt; Header Footer &gt; Edit Footer Text &gt; Apply to All)</a:t>
            </a:r>
          </a:p>
        </p:txBody>
      </p:sp>
      <p:pic>
        <p:nvPicPr>
          <p:cNvPr id="5" name="Picture 4" descr="A black background with white text&#10;&#10;Description automatically generated">
            <a:extLst>
              <a:ext uri="{FF2B5EF4-FFF2-40B4-BE49-F238E27FC236}">
                <a16:creationId xmlns:a16="http://schemas.microsoft.com/office/drawing/2014/main" id="{7D56DFC7-8F44-B488-3233-D151C58A3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646" y="5864772"/>
            <a:ext cx="2468581" cy="638988"/>
          </a:xfrm>
          <a:prstGeom prst="rect">
            <a:avLst/>
          </a:prstGeom>
        </p:spPr>
      </p:pic>
    </p:spTree>
    <p:extLst>
      <p:ext uri="{BB962C8B-B14F-4D97-AF65-F5344CB8AC3E}">
        <p14:creationId xmlns:p14="http://schemas.microsoft.com/office/powerpoint/2010/main" val="3871299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Smart Art Slides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50</a:t>
            </a:fld>
            <a:endParaRPr lang="en-US" dirty="0"/>
          </a:p>
        </p:txBody>
      </p:sp>
      <p:graphicFrame>
        <p:nvGraphicFramePr>
          <p:cNvPr id="2" name="Diagram 1"/>
          <p:cNvGraphicFramePr/>
          <p:nvPr>
            <p:extLst>
              <p:ext uri="{D42A27DB-BD31-4B8C-83A1-F6EECF244321}">
                <p14:modId xmlns:p14="http://schemas.microsoft.com/office/powerpoint/2010/main" val="2656452519"/>
              </p:ext>
            </p:extLst>
          </p:nvPr>
        </p:nvGraphicFramePr>
        <p:xfrm>
          <a:off x="514110" y="2875008"/>
          <a:ext cx="10514056" cy="1930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535128" y="4805701"/>
            <a:ext cx="2067992" cy="707886"/>
          </a:xfrm>
          <a:prstGeom prst="rect">
            <a:avLst/>
          </a:prstGeom>
          <a:noFill/>
        </p:spPr>
        <p:txBody>
          <a:bodyPr wrap="square" lIns="0" rIns="0" rtlCol="0">
            <a:spAutoFit/>
          </a:bodyPr>
          <a:lstStyle/>
          <a:p>
            <a:pPr>
              <a:lnSpc>
                <a:spcPts val="1640"/>
              </a:lnSpc>
            </a:pPr>
            <a:r>
              <a:rPr lang="en-US" sz="1400" dirty="0">
                <a:solidFill>
                  <a:schemeClr val="bg2"/>
                </a:solidFill>
                <a:latin typeface="Century Gothic" panose="020B0502020202020204" pitchFamily="34" charset="0"/>
              </a:rPr>
              <a:t>Lorem ipsum dolor sit amet, consectetur adipiscing elit. </a:t>
            </a:r>
          </a:p>
        </p:txBody>
      </p:sp>
      <p:sp>
        <p:nvSpPr>
          <p:cNvPr id="14" name="TextBox 13"/>
          <p:cNvSpPr txBox="1"/>
          <p:nvPr/>
        </p:nvSpPr>
        <p:spPr>
          <a:xfrm>
            <a:off x="3110228" y="4805701"/>
            <a:ext cx="2067992" cy="707886"/>
          </a:xfrm>
          <a:prstGeom prst="rect">
            <a:avLst/>
          </a:prstGeom>
          <a:noFill/>
        </p:spPr>
        <p:txBody>
          <a:bodyPr wrap="square" lIns="0" rIns="0" rtlCol="0">
            <a:spAutoFit/>
          </a:bodyPr>
          <a:lstStyle/>
          <a:p>
            <a:pPr>
              <a:lnSpc>
                <a:spcPts val="1640"/>
              </a:lnSpc>
            </a:pPr>
            <a:r>
              <a:rPr lang="en-US" sz="1400" dirty="0">
                <a:solidFill>
                  <a:schemeClr val="bg2"/>
                </a:solidFill>
                <a:latin typeface="Century Gothic" panose="020B0502020202020204" pitchFamily="34" charset="0"/>
              </a:rPr>
              <a:t>Lorem ipsum dolor sit amet, consectetur adipiscing elit. </a:t>
            </a:r>
          </a:p>
        </p:txBody>
      </p:sp>
      <p:sp>
        <p:nvSpPr>
          <p:cNvPr id="16" name="TextBox 15"/>
          <p:cNvSpPr txBox="1"/>
          <p:nvPr/>
        </p:nvSpPr>
        <p:spPr>
          <a:xfrm>
            <a:off x="5699409" y="4805701"/>
            <a:ext cx="2067992" cy="707886"/>
          </a:xfrm>
          <a:prstGeom prst="rect">
            <a:avLst/>
          </a:prstGeom>
          <a:noFill/>
        </p:spPr>
        <p:txBody>
          <a:bodyPr wrap="square" lIns="0" rIns="0" rtlCol="0">
            <a:spAutoFit/>
          </a:bodyPr>
          <a:lstStyle/>
          <a:p>
            <a:pPr>
              <a:lnSpc>
                <a:spcPts val="1640"/>
              </a:lnSpc>
            </a:pPr>
            <a:r>
              <a:rPr lang="en-US" sz="1400" dirty="0">
                <a:solidFill>
                  <a:schemeClr val="bg2"/>
                </a:solidFill>
                <a:latin typeface="Century Gothic" panose="020B0502020202020204" pitchFamily="34" charset="0"/>
              </a:rPr>
              <a:t>Lorem ipsum dolor sit amet, consectetur adipiscing elit. </a:t>
            </a:r>
          </a:p>
        </p:txBody>
      </p:sp>
      <p:sp>
        <p:nvSpPr>
          <p:cNvPr id="18" name="TextBox 17"/>
          <p:cNvSpPr txBox="1"/>
          <p:nvPr/>
        </p:nvSpPr>
        <p:spPr>
          <a:xfrm>
            <a:off x="8288590" y="4805701"/>
            <a:ext cx="2067992" cy="707886"/>
          </a:xfrm>
          <a:prstGeom prst="rect">
            <a:avLst/>
          </a:prstGeom>
          <a:noFill/>
        </p:spPr>
        <p:txBody>
          <a:bodyPr wrap="square" lIns="0" rIns="0" rtlCol="0">
            <a:spAutoFit/>
          </a:bodyPr>
          <a:lstStyle/>
          <a:p>
            <a:pPr>
              <a:lnSpc>
                <a:spcPts val="1640"/>
              </a:lnSpc>
            </a:pPr>
            <a:r>
              <a:rPr lang="en-US" sz="1400" dirty="0">
                <a:solidFill>
                  <a:schemeClr val="bg2"/>
                </a:solidFill>
                <a:latin typeface="Century Gothic" panose="020B0502020202020204" pitchFamily="34" charset="0"/>
              </a:rPr>
              <a:t>Lorem ipsum dolor sit amet, consectetur adipiscing elit. </a:t>
            </a:r>
          </a:p>
        </p:txBody>
      </p:sp>
      <p:sp>
        <p:nvSpPr>
          <p:cNvPr id="4" name="Footer Placeholder 3">
            <a:extLst>
              <a:ext uri="{FF2B5EF4-FFF2-40B4-BE49-F238E27FC236}">
                <a16:creationId xmlns:a16="http://schemas.microsoft.com/office/drawing/2014/main" id="{DA03FBD1-8DDF-1C49-868B-BE7824892E9C}"/>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847167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51</a:t>
            </a:fld>
            <a:endParaRPr lang="en-US" dirty="0"/>
          </a:p>
        </p:txBody>
      </p:sp>
      <p:graphicFrame>
        <p:nvGraphicFramePr>
          <p:cNvPr id="8" name="Diagram 7"/>
          <p:cNvGraphicFramePr/>
          <p:nvPr>
            <p:extLst>
              <p:ext uri="{D42A27DB-BD31-4B8C-83A1-F6EECF244321}">
                <p14:modId xmlns:p14="http://schemas.microsoft.com/office/powerpoint/2010/main" val="274947463"/>
              </p:ext>
            </p:extLst>
          </p:nvPr>
        </p:nvGraphicFramePr>
        <p:xfrm>
          <a:off x="5297056" y="1249363"/>
          <a:ext cx="5958378" cy="4494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5D186B18-7894-B049-8F84-A34CAF93C2B5}"/>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6" name="Title 6">
            <a:extLst>
              <a:ext uri="{FF2B5EF4-FFF2-40B4-BE49-F238E27FC236}">
                <a16:creationId xmlns:a16="http://schemas.microsoft.com/office/drawing/2014/main" id="{825610C8-6745-9805-F14F-AAE588F62375}"/>
              </a:ext>
            </a:extLst>
          </p:cNvPr>
          <p:cNvSpPr>
            <a:spLocks noGrp="1"/>
          </p:cNvSpPr>
          <p:nvPr>
            <p:ph type="title"/>
          </p:nvPr>
        </p:nvSpPr>
        <p:spPr>
          <a:xfrm>
            <a:off x="509728" y="2339984"/>
            <a:ext cx="4187371" cy="1783443"/>
          </a:xfrm>
        </p:spPr>
        <p:txBody>
          <a:bodyPr/>
          <a:lstStyle/>
          <a:p>
            <a:r>
              <a:rPr lang="en-US" i="0" dirty="0"/>
              <a:t>Smart </a:t>
            </a:r>
            <a:br>
              <a:rPr lang="en-US" i="0" dirty="0"/>
            </a:br>
            <a:r>
              <a:rPr lang="en-US" i="0" dirty="0"/>
              <a:t>Art</a:t>
            </a:r>
            <a:br>
              <a:rPr lang="en-US" i="0" dirty="0"/>
            </a:br>
            <a:r>
              <a:rPr lang="en-US" i="0" dirty="0"/>
              <a:t>Slides</a:t>
            </a:r>
          </a:p>
        </p:txBody>
      </p:sp>
      <p:sp>
        <p:nvSpPr>
          <p:cNvPr id="9" name="TextBox 8">
            <a:extLst>
              <a:ext uri="{FF2B5EF4-FFF2-40B4-BE49-F238E27FC236}">
                <a16:creationId xmlns:a16="http://schemas.microsoft.com/office/drawing/2014/main" id="{E667E514-1AF2-DA44-A2E5-4E93EF792711}"/>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0" name="TextBox 9">
            <a:extLst>
              <a:ext uri="{FF2B5EF4-FFF2-40B4-BE49-F238E27FC236}">
                <a16:creationId xmlns:a16="http://schemas.microsoft.com/office/drawing/2014/main" id="{77CB064A-6C31-7DE7-8909-7DF028FAA92D}"/>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1510891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52</a:t>
            </a:fld>
            <a:endParaRPr lang="en-US" dirty="0"/>
          </a:p>
        </p:txBody>
      </p:sp>
      <p:graphicFrame>
        <p:nvGraphicFramePr>
          <p:cNvPr id="4" name="Diagram 3"/>
          <p:cNvGraphicFramePr/>
          <p:nvPr>
            <p:extLst>
              <p:ext uri="{D42A27DB-BD31-4B8C-83A1-F6EECF244321}">
                <p14:modId xmlns:p14="http://schemas.microsoft.com/office/powerpoint/2010/main" val="2981682902"/>
              </p:ext>
            </p:extLst>
          </p:nvPr>
        </p:nvGraphicFramePr>
        <p:xfrm>
          <a:off x="4204010" y="1272732"/>
          <a:ext cx="8138160"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BEF893F4-2602-5647-AA8E-1D0F620CE137}"/>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7" name="Title 6">
            <a:extLst>
              <a:ext uri="{FF2B5EF4-FFF2-40B4-BE49-F238E27FC236}">
                <a16:creationId xmlns:a16="http://schemas.microsoft.com/office/drawing/2014/main" id="{70FF7F6D-594B-BF0F-9DD8-06ECF1F13221}"/>
              </a:ext>
            </a:extLst>
          </p:cNvPr>
          <p:cNvSpPr txBox="1">
            <a:spLocks/>
          </p:cNvSpPr>
          <p:nvPr/>
        </p:nvSpPr>
        <p:spPr>
          <a:xfrm>
            <a:off x="509728" y="2339984"/>
            <a:ext cx="4187371" cy="1783443"/>
          </a:xfrm>
          <a:prstGeom prst="rect">
            <a:avLst/>
          </a:prstGeom>
          <a:effectLst/>
        </p:spPr>
        <p:txBody>
          <a:bodyPr vert="horz" wrap="square" lIns="0" tIns="0" rIns="0" bIns="0" rtlCol="0" anchor="ctr" anchorCtr="0">
            <a:noAutofit/>
          </a:bodyPr>
          <a:lstStyle>
            <a:lvl1pPr algn="l" defTabSz="914318" rtl="0" eaLnBrk="1" latinLnBrk="0" hangingPunct="1">
              <a:lnSpc>
                <a:spcPct val="100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i="0" dirty="0"/>
              <a:t>Smart </a:t>
            </a:r>
            <a:br>
              <a:rPr lang="en-US" i="0" dirty="0"/>
            </a:br>
            <a:r>
              <a:rPr lang="en-US" i="0" dirty="0"/>
              <a:t>Art</a:t>
            </a:r>
            <a:br>
              <a:rPr lang="en-US" i="0" dirty="0"/>
            </a:br>
            <a:r>
              <a:rPr lang="en-US" i="0" dirty="0"/>
              <a:t>Slides</a:t>
            </a:r>
          </a:p>
        </p:txBody>
      </p:sp>
      <p:sp>
        <p:nvSpPr>
          <p:cNvPr id="9" name="TextBox 8">
            <a:extLst>
              <a:ext uri="{FF2B5EF4-FFF2-40B4-BE49-F238E27FC236}">
                <a16:creationId xmlns:a16="http://schemas.microsoft.com/office/drawing/2014/main" id="{DB252C71-7A4A-2A29-0959-1F451AD76459}"/>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1" name="TextBox 10">
            <a:extLst>
              <a:ext uri="{FF2B5EF4-FFF2-40B4-BE49-F238E27FC236}">
                <a16:creationId xmlns:a16="http://schemas.microsoft.com/office/drawing/2014/main" id="{E3CAFEF8-F0ED-3AE9-2518-D8D52A2242B3}"/>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1415419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txBody>
          <a:bodyPr/>
          <a:lstStyle/>
          <a:p>
            <a:endParaRPr lang="en-US"/>
          </a:p>
        </p:txBody>
      </p:sp>
      <p:sp>
        <p:nvSpPr>
          <p:cNvPr id="4" name="Title 3"/>
          <p:cNvSpPr>
            <a:spLocks noGrp="1"/>
          </p:cNvSpPr>
          <p:nvPr>
            <p:ph type="title"/>
          </p:nvPr>
        </p:nvSpPr>
        <p:spPr/>
        <p:txBody>
          <a:bodyPr wrap="square" anchor="ctr" anchorCtr="0"/>
          <a:lstStyle/>
          <a:p>
            <a:r>
              <a:rPr lang="en-US" dirty="0"/>
              <a:t>Charts</a:t>
            </a:r>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53</a:t>
            </a:fld>
            <a:endParaRPr lang="en-US" dirty="0"/>
          </a:p>
        </p:txBody>
      </p:sp>
      <p:sp>
        <p:nvSpPr>
          <p:cNvPr id="2" name="Footer Placeholder 1">
            <a:extLst>
              <a:ext uri="{FF2B5EF4-FFF2-40B4-BE49-F238E27FC236}">
                <a16:creationId xmlns:a16="http://schemas.microsoft.com/office/drawing/2014/main" id="{F5F48A37-4E7B-0E41-8F2A-CF5040416754}"/>
              </a:ext>
            </a:extLst>
          </p:cNvPr>
          <p:cNvSpPr>
            <a:spLocks noGrp="1"/>
          </p:cNvSpPr>
          <p:nvPr>
            <p:ph type="ftr" sz="quarter" idx="13"/>
          </p:nvPr>
        </p:nvSpPr>
        <p:spPr/>
        <p:txBody>
          <a:bodyPr/>
          <a:lstStyle/>
          <a:p>
            <a:r>
              <a:rPr lang="en-US"/>
              <a:t>PRESENTATION TITLE (To customize: Insert &gt; Header Footer &gt; Edit Footer Text &gt; Apply to All)</a:t>
            </a:r>
          </a:p>
        </p:txBody>
      </p:sp>
      <p:sp>
        <p:nvSpPr>
          <p:cNvPr id="5" name="Rectangle 4">
            <a:extLst>
              <a:ext uri="{FF2B5EF4-FFF2-40B4-BE49-F238E27FC236}">
                <a16:creationId xmlns:a16="http://schemas.microsoft.com/office/drawing/2014/main" id="{558D9C29-131E-363B-A22F-D32DF737710A}"/>
              </a:ext>
            </a:extLst>
          </p:cNvPr>
          <p:cNvSpPr/>
          <p:nvPr/>
        </p:nvSpPr>
        <p:spPr>
          <a:xfrm>
            <a:off x="0" y="0"/>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779AC89F-5617-42F1-8E23-D45B946167DF}"/>
              </a:ext>
            </a:extLst>
          </p:cNvPr>
          <p:cNvSpPr txBox="1">
            <a:spLocks/>
          </p:cNvSpPr>
          <p:nvPr/>
        </p:nvSpPr>
        <p:spPr>
          <a:xfrm>
            <a:off x="507420" y="91227"/>
            <a:ext cx="10570781"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pc="0" baseline="0">
                <a:solidFill>
                  <a:schemeClr val="bg1"/>
                </a:solidFill>
                <a:latin typeface="Century Gothic" panose="020B05020202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2"/>
                </a:solidFill>
              </a:rPr>
              <a:t>PRESENTATION TITLE (To customize: Insert &gt; Header Footer &gt; Edit Footer Text &gt; Apply to All)</a:t>
            </a:r>
            <a:endParaRPr lang="en-US" dirty="0">
              <a:solidFill>
                <a:schemeClr val="accent2"/>
              </a:solidFill>
            </a:endParaRPr>
          </a:p>
        </p:txBody>
      </p:sp>
    </p:spTree>
    <p:extLst>
      <p:ext uri="{BB962C8B-B14F-4D97-AF65-F5344CB8AC3E}">
        <p14:creationId xmlns:p14="http://schemas.microsoft.com/office/powerpoint/2010/main" val="3836486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54</a:t>
            </a:fld>
            <a:endParaRPr lang="en-US" dirty="0"/>
          </a:p>
        </p:txBody>
      </p:sp>
      <p:graphicFrame>
        <p:nvGraphicFramePr>
          <p:cNvPr id="10" name="Chart 9"/>
          <p:cNvGraphicFramePr/>
          <p:nvPr>
            <p:extLst>
              <p:ext uri="{D42A27DB-BD31-4B8C-83A1-F6EECF244321}">
                <p14:modId xmlns:p14="http://schemas.microsoft.com/office/powerpoint/2010/main" val="1640974754"/>
              </p:ext>
            </p:extLst>
          </p:nvPr>
        </p:nvGraphicFramePr>
        <p:xfrm>
          <a:off x="4115074" y="1131274"/>
          <a:ext cx="6136474" cy="5392616"/>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a:extLst>
              <a:ext uri="{FF2B5EF4-FFF2-40B4-BE49-F238E27FC236}">
                <a16:creationId xmlns:a16="http://schemas.microsoft.com/office/drawing/2014/main" id="{ACE6DF05-ADE8-1548-B9F1-F779AC2C9469}"/>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5" name="Title 4">
            <a:extLst>
              <a:ext uri="{FF2B5EF4-FFF2-40B4-BE49-F238E27FC236}">
                <a16:creationId xmlns:a16="http://schemas.microsoft.com/office/drawing/2014/main" id="{15C194FF-7B28-E06B-4A68-D6B0A9241E26}"/>
              </a:ext>
            </a:extLst>
          </p:cNvPr>
          <p:cNvSpPr>
            <a:spLocks noGrp="1"/>
          </p:cNvSpPr>
          <p:nvPr>
            <p:ph type="title"/>
          </p:nvPr>
        </p:nvSpPr>
        <p:spPr/>
        <p:txBody>
          <a:bodyPr/>
          <a:lstStyle/>
          <a:p>
            <a:r>
              <a:rPr lang="en-US" i="0" dirty="0"/>
              <a:t>Line Chart</a:t>
            </a:r>
          </a:p>
        </p:txBody>
      </p:sp>
      <p:sp>
        <p:nvSpPr>
          <p:cNvPr id="11" name="TextBox 10">
            <a:extLst>
              <a:ext uri="{FF2B5EF4-FFF2-40B4-BE49-F238E27FC236}">
                <a16:creationId xmlns:a16="http://schemas.microsoft.com/office/drawing/2014/main" id="{17E349F0-744B-E47D-67F9-5A479ED85BC5}"/>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2" name="TextBox 11">
            <a:extLst>
              <a:ext uri="{FF2B5EF4-FFF2-40B4-BE49-F238E27FC236}">
                <a16:creationId xmlns:a16="http://schemas.microsoft.com/office/drawing/2014/main" id="{AE930DAA-7AF5-B2B8-EDB6-47206B31F019}"/>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1910565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256" y="2339984"/>
            <a:ext cx="4187371" cy="1783443"/>
          </a:xfrm>
        </p:spPr>
        <p:txBody>
          <a:bodyPr/>
          <a:lstStyle/>
          <a:p>
            <a:r>
              <a:rPr lang="en-US" i="0" dirty="0"/>
              <a:t>Clustered</a:t>
            </a:r>
            <a:br>
              <a:rPr lang="en-US" i="0" dirty="0"/>
            </a:br>
            <a:r>
              <a:rPr lang="en-US" i="0" dirty="0"/>
              <a:t>Chart</a:t>
            </a:r>
            <a:br>
              <a:rPr lang="en-US" i="0" dirty="0"/>
            </a:br>
            <a:r>
              <a:rPr lang="en-US" i="0" dirty="0"/>
              <a:t>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55</a:t>
            </a:fld>
            <a:endParaRPr lang="en-US" dirty="0"/>
          </a:p>
        </p:txBody>
      </p:sp>
      <p:graphicFrame>
        <p:nvGraphicFramePr>
          <p:cNvPr id="6" name="Chart 5"/>
          <p:cNvGraphicFramePr/>
          <p:nvPr>
            <p:extLst>
              <p:ext uri="{D42A27DB-BD31-4B8C-83A1-F6EECF244321}">
                <p14:modId xmlns:p14="http://schemas.microsoft.com/office/powerpoint/2010/main" val="3479322201"/>
              </p:ext>
            </p:extLst>
          </p:nvPr>
        </p:nvGraphicFramePr>
        <p:xfrm>
          <a:off x="4947140" y="1144453"/>
          <a:ext cx="6233586" cy="5379439"/>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FFB0EDF7-C817-314A-9C41-C6432C804F3E}"/>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7" name="TextBox 6">
            <a:extLst>
              <a:ext uri="{FF2B5EF4-FFF2-40B4-BE49-F238E27FC236}">
                <a16:creationId xmlns:a16="http://schemas.microsoft.com/office/drawing/2014/main" id="{38FF76FD-AFC1-32D0-25D8-BDDC1E6EDA84}"/>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0" name="TextBox 9">
            <a:extLst>
              <a:ext uri="{FF2B5EF4-FFF2-40B4-BE49-F238E27FC236}">
                <a16:creationId xmlns:a16="http://schemas.microsoft.com/office/drawing/2014/main" id="{227932AF-9FE6-682A-9D3E-0C6B93942946}"/>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1658293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F34EF6-8E43-8A6F-FD60-6EF4C642AF79}"/>
              </a:ext>
            </a:extLst>
          </p:cNvPr>
          <p:cNvSpPr>
            <a:spLocks noGrp="1"/>
          </p:cNvSpPr>
          <p:nvPr>
            <p:ph type="title"/>
          </p:nvPr>
        </p:nvSpPr>
        <p:spPr/>
        <p:txBody>
          <a:bodyPr/>
          <a:lstStyle/>
          <a:p>
            <a:r>
              <a:rPr lang="en-US" i="0" dirty="0"/>
              <a:t>Clustered Chart</a:t>
            </a:r>
            <a:br>
              <a:rPr lang="en-US" i="0" dirty="0"/>
            </a:br>
            <a:r>
              <a:rPr lang="en-US" i="0" dirty="0"/>
              <a:t>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56</a:t>
            </a:fld>
            <a:endParaRPr lang="en-US" dirty="0"/>
          </a:p>
        </p:txBody>
      </p:sp>
      <p:graphicFrame>
        <p:nvGraphicFramePr>
          <p:cNvPr id="6" name="Chart 5"/>
          <p:cNvGraphicFramePr/>
          <p:nvPr>
            <p:extLst>
              <p:ext uri="{D42A27DB-BD31-4B8C-83A1-F6EECF244321}">
                <p14:modId xmlns:p14="http://schemas.microsoft.com/office/powerpoint/2010/main" val="541857726"/>
              </p:ext>
            </p:extLst>
          </p:nvPr>
        </p:nvGraphicFramePr>
        <p:xfrm>
          <a:off x="5093171" y="1148863"/>
          <a:ext cx="6014441" cy="5545014"/>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a:extLst>
              <a:ext uri="{FF2B5EF4-FFF2-40B4-BE49-F238E27FC236}">
                <a16:creationId xmlns:a16="http://schemas.microsoft.com/office/drawing/2014/main" id="{DA82480E-D8E8-AB43-8626-76C496297781}"/>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11" name="TextBox 10">
            <a:extLst>
              <a:ext uri="{FF2B5EF4-FFF2-40B4-BE49-F238E27FC236}">
                <a16:creationId xmlns:a16="http://schemas.microsoft.com/office/drawing/2014/main" id="{23D394DB-770A-A7FD-D763-963A192A1148}"/>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2" name="TextBox 11">
            <a:extLst>
              <a:ext uri="{FF2B5EF4-FFF2-40B4-BE49-F238E27FC236}">
                <a16:creationId xmlns:a16="http://schemas.microsoft.com/office/drawing/2014/main" id="{AADDD75F-B678-A6F7-EBF1-28E8FD72DF67}"/>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2899226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57</a:t>
            </a:fld>
            <a:endParaRPr lang="en-US" dirty="0"/>
          </a:p>
        </p:txBody>
      </p:sp>
      <p:graphicFrame>
        <p:nvGraphicFramePr>
          <p:cNvPr id="6" name="Chart 5"/>
          <p:cNvGraphicFramePr/>
          <p:nvPr>
            <p:extLst>
              <p:ext uri="{D42A27DB-BD31-4B8C-83A1-F6EECF244321}">
                <p14:modId xmlns:p14="http://schemas.microsoft.com/office/powerpoint/2010/main" val="77181325"/>
              </p:ext>
            </p:extLst>
          </p:nvPr>
        </p:nvGraphicFramePr>
        <p:xfrm>
          <a:off x="4953001" y="1129064"/>
          <a:ext cx="6216001" cy="5374696"/>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a:extLst>
              <a:ext uri="{FF2B5EF4-FFF2-40B4-BE49-F238E27FC236}">
                <a16:creationId xmlns:a16="http://schemas.microsoft.com/office/drawing/2014/main" id="{63A2F873-7E0E-8C4F-B038-730D92EB3C86}"/>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10" name="Title 1">
            <a:extLst>
              <a:ext uri="{FF2B5EF4-FFF2-40B4-BE49-F238E27FC236}">
                <a16:creationId xmlns:a16="http://schemas.microsoft.com/office/drawing/2014/main" id="{1150E96D-7DA2-7B3F-4282-C710AD12CF87}"/>
              </a:ext>
            </a:extLst>
          </p:cNvPr>
          <p:cNvSpPr>
            <a:spLocks noGrp="1"/>
          </p:cNvSpPr>
          <p:nvPr>
            <p:ph type="title"/>
          </p:nvPr>
        </p:nvSpPr>
        <p:spPr>
          <a:xfrm>
            <a:off x="509728" y="2339984"/>
            <a:ext cx="4187371" cy="1783443"/>
          </a:xfrm>
        </p:spPr>
        <p:txBody>
          <a:bodyPr/>
          <a:lstStyle/>
          <a:p>
            <a:r>
              <a:rPr lang="en-US" i="0" dirty="0"/>
              <a:t>Bar</a:t>
            </a:r>
            <a:br>
              <a:rPr lang="en-US" i="0" dirty="0"/>
            </a:br>
            <a:r>
              <a:rPr lang="en-US" i="0" dirty="0"/>
              <a:t>Chart</a:t>
            </a:r>
            <a:br>
              <a:rPr lang="en-US" i="0" dirty="0"/>
            </a:br>
            <a:r>
              <a:rPr lang="en-US" i="0" dirty="0"/>
              <a:t>Style</a:t>
            </a:r>
          </a:p>
        </p:txBody>
      </p:sp>
      <p:sp>
        <p:nvSpPr>
          <p:cNvPr id="11" name="TextBox 10">
            <a:extLst>
              <a:ext uri="{FF2B5EF4-FFF2-40B4-BE49-F238E27FC236}">
                <a16:creationId xmlns:a16="http://schemas.microsoft.com/office/drawing/2014/main" id="{32AB3182-9C1D-E57C-39E3-7DB782078662}"/>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2" name="TextBox 11">
            <a:extLst>
              <a:ext uri="{FF2B5EF4-FFF2-40B4-BE49-F238E27FC236}">
                <a16:creationId xmlns:a16="http://schemas.microsoft.com/office/drawing/2014/main" id="{635DD082-FEF5-23F4-8FAE-421B6DA46362}"/>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491896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58</a:t>
            </a:fld>
            <a:endParaRPr lang="en-US" dirty="0"/>
          </a:p>
        </p:txBody>
      </p:sp>
      <p:graphicFrame>
        <p:nvGraphicFramePr>
          <p:cNvPr id="6" name="Chart 5"/>
          <p:cNvGraphicFramePr/>
          <p:nvPr>
            <p:extLst>
              <p:ext uri="{D42A27DB-BD31-4B8C-83A1-F6EECF244321}">
                <p14:modId xmlns:p14="http://schemas.microsoft.com/office/powerpoint/2010/main" val="2960302601"/>
              </p:ext>
            </p:extLst>
          </p:nvPr>
        </p:nvGraphicFramePr>
        <p:xfrm>
          <a:off x="5020804" y="1154937"/>
          <a:ext cx="6136474" cy="5372099"/>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A136007F-A573-1249-96C5-FB5BD1C52481}"/>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7" name="Title 6">
            <a:extLst>
              <a:ext uri="{FF2B5EF4-FFF2-40B4-BE49-F238E27FC236}">
                <a16:creationId xmlns:a16="http://schemas.microsoft.com/office/drawing/2014/main" id="{C4B1B42A-9B14-BCEC-8984-9C83BF0D92F7}"/>
              </a:ext>
            </a:extLst>
          </p:cNvPr>
          <p:cNvSpPr>
            <a:spLocks noGrp="1"/>
          </p:cNvSpPr>
          <p:nvPr>
            <p:ph type="title"/>
          </p:nvPr>
        </p:nvSpPr>
        <p:spPr>
          <a:xfrm>
            <a:off x="509728" y="2324549"/>
            <a:ext cx="4187371" cy="1783443"/>
          </a:xfrm>
        </p:spPr>
        <p:txBody>
          <a:bodyPr/>
          <a:lstStyle/>
          <a:p>
            <a:r>
              <a:rPr lang="en-US" i="0" dirty="0"/>
              <a:t>Clustered Bar </a:t>
            </a:r>
            <a:br>
              <a:rPr lang="en-US" i="0" dirty="0"/>
            </a:br>
            <a:r>
              <a:rPr lang="en-US" i="0" dirty="0"/>
              <a:t>Chart</a:t>
            </a:r>
          </a:p>
        </p:txBody>
      </p:sp>
      <p:sp>
        <p:nvSpPr>
          <p:cNvPr id="11" name="TextBox 10">
            <a:extLst>
              <a:ext uri="{FF2B5EF4-FFF2-40B4-BE49-F238E27FC236}">
                <a16:creationId xmlns:a16="http://schemas.microsoft.com/office/drawing/2014/main" id="{C9E2609D-94F8-7383-5822-F66F152DCCCD}"/>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2" name="TextBox 11">
            <a:extLst>
              <a:ext uri="{FF2B5EF4-FFF2-40B4-BE49-F238E27FC236}">
                <a16:creationId xmlns:a16="http://schemas.microsoft.com/office/drawing/2014/main" id="{84F63C18-EDD3-6418-BB8E-4A016A70C947}"/>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2304162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256" y="2339984"/>
            <a:ext cx="4187371" cy="1783443"/>
          </a:xfrm>
        </p:spPr>
        <p:txBody>
          <a:bodyPr/>
          <a:lstStyle/>
          <a:p>
            <a:r>
              <a:rPr lang="en-US" i="0" dirty="0"/>
              <a:t>Stacked</a:t>
            </a:r>
            <a:br>
              <a:rPr lang="en-US" i="0" dirty="0"/>
            </a:br>
            <a:r>
              <a:rPr lang="en-US" i="0" dirty="0"/>
              <a:t>Chart</a:t>
            </a:r>
            <a:br>
              <a:rPr lang="en-US" i="0" dirty="0"/>
            </a:br>
            <a:r>
              <a:rPr lang="en-US" i="0" dirty="0"/>
              <a:t>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59</a:t>
            </a:fld>
            <a:endParaRPr lang="en-US" dirty="0"/>
          </a:p>
        </p:txBody>
      </p:sp>
      <p:graphicFrame>
        <p:nvGraphicFramePr>
          <p:cNvPr id="6" name="Chart 5"/>
          <p:cNvGraphicFramePr/>
          <p:nvPr>
            <p:extLst>
              <p:ext uri="{D42A27DB-BD31-4B8C-83A1-F6EECF244321}">
                <p14:modId xmlns:p14="http://schemas.microsoft.com/office/powerpoint/2010/main" val="222238346"/>
              </p:ext>
            </p:extLst>
          </p:nvPr>
        </p:nvGraphicFramePr>
        <p:xfrm>
          <a:off x="4760763" y="1112108"/>
          <a:ext cx="6467928" cy="5387545"/>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72013240-E566-2C4F-B730-B5F37D2514B2}"/>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7" name="TextBox 6">
            <a:extLst>
              <a:ext uri="{FF2B5EF4-FFF2-40B4-BE49-F238E27FC236}">
                <a16:creationId xmlns:a16="http://schemas.microsoft.com/office/drawing/2014/main" id="{BB0BF405-244D-D14B-77B2-436679C96EA8}"/>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0" name="TextBox 9">
            <a:extLst>
              <a:ext uri="{FF2B5EF4-FFF2-40B4-BE49-F238E27FC236}">
                <a16:creationId xmlns:a16="http://schemas.microsoft.com/office/drawing/2014/main" id="{A38D5AA5-1074-9BAF-DE6F-99B9897DA72D}"/>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97011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1394" y="1671330"/>
            <a:ext cx="3296920" cy="1783443"/>
          </a:xfrm>
        </p:spPr>
        <p:txBody>
          <a:bodyPr wrap="none" anchor="t"/>
          <a:lstStyle/>
          <a:p>
            <a:r>
              <a:rPr lang="en-US" i="1" dirty="0"/>
              <a:t>Welcome</a:t>
            </a:r>
            <a:endParaRPr lang="en-US" dirty="0"/>
          </a:p>
        </p:txBody>
      </p:sp>
      <p:sp>
        <p:nvSpPr>
          <p:cNvPr id="4" name="Picture Placeholder 3">
            <a:extLst>
              <a:ext uri="{FF2B5EF4-FFF2-40B4-BE49-F238E27FC236}">
                <a16:creationId xmlns:a16="http://schemas.microsoft.com/office/drawing/2014/main" id="{FF71442B-C2C6-824C-A84D-F1A2733FF625}"/>
              </a:ext>
            </a:extLst>
          </p:cNvPr>
          <p:cNvSpPr>
            <a:spLocks noGrp="1"/>
          </p:cNvSpPr>
          <p:nvPr>
            <p:ph type="pic" sz="quarter" idx="13"/>
          </p:nvPr>
        </p:nvSpPr>
        <p:spPr>
          <a:xfrm>
            <a:off x="507420" y="1447800"/>
            <a:ext cx="4285499" cy="4203195"/>
          </a:xfrm>
        </p:spPr>
        <p:txBody>
          <a:bodyPr/>
          <a:lstStyle/>
          <a:p>
            <a:endParaRPr lang="en-US" dirty="0"/>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noFill/>
          <a:ln>
            <a:noFill/>
          </a:ln>
        </p:spPr>
        <p:txBody>
          <a:bodyPr>
            <a:normAutofit/>
          </a:bodyPr>
          <a:lstStyle/>
          <a:p>
            <a:fld id="{2F8AF2E6-64A8-0F46-AF27-0A96D82A033B}" type="slidenum">
              <a:rPr lang="en-US" smtClean="0"/>
              <a:t>6</a:t>
            </a:fld>
            <a:endParaRPr lang="en-US" dirty="0"/>
          </a:p>
        </p:txBody>
      </p:sp>
      <p:sp>
        <p:nvSpPr>
          <p:cNvPr id="11" name="TextBox 10"/>
          <p:cNvSpPr txBox="1"/>
          <p:nvPr/>
        </p:nvSpPr>
        <p:spPr>
          <a:xfrm>
            <a:off x="5231394" y="3429000"/>
            <a:ext cx="4827006" cy="400110"/>
          </a:xfrm>
          <a:prstGeom prst="rect">
            <a:avLst/>
          </a:prstGeom>
          <a:noFill/>
          <a:effectLst/>
        </p:spPr>
        <p:txBody>
          <a:bodyPr wrap="square" lIns="0" rIns="0" rtlCol="0">
            <a:spAutoFit/>
          </a:bodyPr>
          <a:lstStyle/>
          <a:p>
            <a:r>
              <a:rPr lang="en-US" sz="2000" dirty="0">
                <a:ln w="0"/>
                <a:solidFill>
                  <a:schemeClr val="bg1"/>
                </a:solidFill>
                <a:effectLst>
                  <a:outerShdw blurRad="38100" dist="25400" dir="5400000" algn="ctr" rotWithShape="0">
                    <a:srgbClr val="6E747A">
                      <a:alpha val="43000"/>
                    </a:srgbClr>
                  </a:outerShdw>
                </a:effectLst>
                <a:latin typeface="Prometo Medium" panose="020B0704030203060203" pitchFamily="34" charset="0"/>
              </a:rPr>
              <a:t>Speaker Name</a:t>
            </a:r>
          </a:p>
        </p:txBody>
      </p:sp>
      <p:sp>
        <p:nvSpPr>
          <p:cNvPr id="12" name="TextBox 11"/>
          <p:cNvSpPr txBox="1"/>
          <p:nvPr/>
        </p:nvSpPr>
        <p:spPr>
          <a:xfrm>
            <a:off x="5226542" y="3822021"/>
            <a:ext cx="4730258" cy="323165"/>
          </a:xfrm>
          <a:prstGeom prst="rect">
            <a:avLst/>
          </a:prstGeom>
          <a:noFill/>
        </p:spPr>
        <p:txBody>
          <a:bodyPr wrap="square" lIns="0" rIns="0" rtlCol="0">
            <a:spAutoFit/>
          </a:bodyPr>
          <a:lstStyle/>
          <a:p>
            <a:r>
              <a:rPr lang="en-US" sz="1500" dirty="0">
                <a:solidFill>
                  <a:schemeClr val="bg1"/>
                </a:solidFill>
              </a:rPr>
              <a:t>Title</a:t>
            </a:r>
          </a:p>
        </p:txBody>
      </p:sp>
      <p:sp>
        <p:nvSpPr>
          <p:cNvPr id="5" name="Footer Placeholder 4">
            <a:extLst>
              <a:ext uri="{FF2B5EF4-FFF2-40B4-BE49-F238E27FC236}">
                <a16:creationId xmlns:a16="http://schemas.microsoft.com/office/drawing/2014/main" id="{CA0E3435-8299-BC4D-825F-35641B6674D9}"/>
              </a:ext>
            </a:extLst>
          </p:cNvPr>
          <p:cNvSpPr>
            <a:spLocks noGrp="1"/>
          </p:cNvSpPr>
          <p:nvPr>
            <p:ph type="ftr" sz="quarter" idx="10"/>
          </p:nvPr>
        </p:nvSpPr>
        <p:spPr>
          <a:xfrm>
            <a:off x="507420" y="91227"/>
            <a:ext cx="10570781" cy="365125"/>
          </a:xfrm>
        </p:spPr>
        <p:txBody>
          <a:bodyPr/>
          <a:lstStyle/>
          <a:p>
            <a:r>
              <a:rPr lang="en-US" dirty="0"/>
              <a:t>PRESENTATION TITLE (To customize: Insert &gt; Header Footer &gt; Edit Footer Text &gt; Apply to All)</a:t>
            </a:r>
          </a:p>
        </p:txBody>
      </p:sp>
    </p:spTree>
    <p:extLst>
      <p:ext uri="{BB962C8B-B14F-4D97-AF65-F5344CB8AC3E}">
        <p14:creationId xmlns:p14="http://schemas.microsoft.com/office/powerpoint/2010/main" val="6962491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0" dirty="0"/>
              <a:t>Pie Chart</a:t>
            </a:r>
            <a:br>
              <a:rPr lang="en-US" i="0" dirty="0"/>
            </a:br>
            <a:r>
              <a:rPr lang="en-US" i="0" dirty="0"/>
              <a:t>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60</a:t>
            </a:fld>
            <a:endParaRPr lang="en-US" dirty="0"/>
          </a:p>
        </p:txBody>
      </p:sp>
      <p:graphicFrame>
        <p:nvGraphicFramePr>
          <p:cNvPr id="6" name="Chart 5"/>
          <p:cNvGraphicFramePr/>
          <p:nvPr>
            <p:extLst>
              <p:ext uri="{D42A27DB-BD31-4B8C-83A1-F6EECF244321}">
                <p14:modId xmlns:p14="http://schemas.microsoft.com/office/powerpoint/2010/main" val="771548362"/>
              </p:ext>
            </p:extLst>
          </p:nvPr>
        </p:nvGraphicFramePr>
        <p:xfrm>
          <a:off x="4898227" y="708548"/>
          <a:ext cx="6640212" cy="568163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F19010D6-6F6B-EC40-B3F7-8DA5D8D2CD7A}"/>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7" name="TextBox 6">
            <a:extLst>
              <a:ext uri="{FF2B5EF4-FFF2-40B4-BE49-F238E27FC236}">
                <a16:creationId xmlns:a16="http://schemas.microsoft.com/office/drawing/2014/main" id="{0912D3F1-2097-D317-6707-81D1E488849E}"/>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0" name="TextBox 9">
            <a:extLst>
              <a:ext uri="{FF2B5EF4-FFF2-40B4-BE49-F238E27FC236}">
                <a16:creationId xmlns:a16="http://schemas.microsoft.com/office/drawing/2014/main" id="{1435D8EC-2158-61FF-C778-238EC554AA3A}"/>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3006571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0" dirty="0"/>
              <a:t>Area Chart</a:t>
            </a:r>
            <a:br>
              <a:rPr lang="en-US" i="0" dirty="0"/>
            </a:br>
            <a:r>
              <a:rPr lang="en-US" i="0" dirty="0"/>
              <a:t>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61</a:t>
            </a:fld>
            <a:endParaRPr lang="en-US" dirty="0"/>
          </a:p>
        </p:txBody>
      </p:sp>
      <p:graphicFrame>
        <p:nvGraphicFramePr>
          <p:cNvPr id="6" name="Chart 5"/>
          <p:cNvGraphicFramePr/>
          <p:nvPr>
            <p:extLst>
              <p:ext uri="{D42A27DB-BD31-4B8C-83A1-F6EECF244321}">
                <p14:modId xmlns:p14="http://schemas.microsoft.com/office/powerpoint/2010/main" val="2862243458"/>
              </p:ext>
            </p:extLst>
          </p:nvPr>
        </p:nvGraphicFramePr>
        <p:xfrm>
          <a:off x="4888960" y="1212269"/>
          <a:ext cx="6471557" cy="5279767"/>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76EF9841-B7F9-8349-8BE1-ADE614A4D4C1}"/>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7" name="TextBox 6">
            <a:extLst>
              <a:ext uri="{FF2B5EF4-FFF2-40B4-BE49-F238E27FC236}">
                <a16:creationId xmlns:a16="http://schemas.microsoft.com/office/drawing/2014/main" id="{1CA0B4F7-90D6-7979-377F-F3F49F1A4962}"/>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10" name="TextBox 9">
            <a:extLst>
              <a:ext uri="{FF2B5EF4-FFF2-40B4-BE49-F238E27FC236}">
                <a16:creationId xmlns:a16="http://schemas.microsoft.com/office/drawing/2014/main" id="{3BFAA574-2E00-B179-B2E6-99D5B520BD14}"/>
              </a:ext>
            </a:extLst>
          </p:cNvPr>
          <p:cNvSpPr txBox="1"/>
          <p:nvPr/>
        </p:nvSpPr>
        <p:spPr>
          <a:xfrm>
            <a:off x="509728" y="4183142"/>
            <a:ext cx="1500411"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HEADLINE HERE</a:t>
            </a:r>
          </a:p>
        </p:txBody>
      </p:sp>
    </p:spTree>
    <p:extLst>
      <p:ext uri="{BB962C8B-B14F-4D97-AF65-F5344CB8AC3E}">
        <p14:creationId xmlns:p14="http://schemas.microsoft.com/office/powerpoint/2010/main" val="3136082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A19F1-9CCA-8649-97A7-EBAE3C9FAF33}"/>
              </a:ext>
            </a:extLst>
          </p:cNvPr>
          <p:cNvSpPr>
            <a:spLocks noGrp="1"/>
          </p:cNvSpPr>
          <p:nvPr>
            <p:ph type="sldNum" sz="quarter" idx="10"/>
          </p:nvPr>
        </p:nvSpPr>
        <p:spPr/>
        <p:txBody>
          <a:bodyPr/>
          <a:lstStyle/>
          <a:p>
            <a:fld id="{D8D877B3-D348-4611-9BDB-C5374591D951}" type="slidenum">
              <a:rPr lang="en-US" smtClean="0"/>
              <a:pPr/>
              <a:t>62</a:t>
            </a:fld>
            <a:endParaRPr lang="en-US" dirty="0"/>
          </a:p>
        </p:txBody>
      </p:sp>
      <p:graphicFrame>
        <p:nvGraphicFramePr>
          <p:cNvPr id="4" name="Chart 3">
            <a:extLst>
              <a:ext uri="{FF2B5EF4-FFF2-40B4-BE49-F238E27FC236}">
                <a16:creationId xmlns:a16="http://schemas.microsoft.com/office/drawing/2014/main" id="{DFA80F0A-1F91-B845-9502-E674F132242A}"/>
              </a:ext>
            </a:extLst>
          </p:cNvPr>
          <p:cNvGraphicFramePr/>
          <p:nvPr>
            <p:extLst>
              <p:ext uri="{D42A27DB-BD31-4B8C-83A1-F6EECF244321}">
                <p14:modId xmlns:p14="http://schemas.microsoft.com/office/powerpoint/2010/main" val="3625071422"/>
              </p:ext>
            </p:extLst>
          </p:nvPr>
        </p:nvGraphicFramePr>
        <p:xfrm>
          <a:off x="0" y="2098131"/>
          <a:ext cx="9812154" cy="3826933"/>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5E608AEB-32A3-5B42-B225-011A31FAEEB2}"/>
              </a:ext>
            </a:extLst>
          </p:cNvPr>
          <p:cNvSpPr txBox="1">
            <a:spLocks/>
          </p:cNvSpPr>
          <p:nvPr/>
        </p:nvSpPr>
        <p:spPr>
          <a:xfrm>
            <a:off x="9732508" y="4210935"/>
            <a:ext cx="1345693" cy="550130"/>
          </a:xfrm>
          <a:prstGeom prst="rect">
            <a:avLst/>
          </a:prstGeom>
          <a:effectLst/>
        </p:spPr>
        <p:txBody>
          <a:bodyPr vert="horz" wrap="square" lIns="0" tIns="0" rIns="0" bIns="0" rtlCol="0" anchor="ctr" anchorCtr="0">
            <a:normAutofit fontScale="97500"/>
          </a:bodyPr>
          <a:lstStyle>
            <a:lvl1pPr algn="l" defTabSz="914400" rtl="0" eaLnBrk="1" latinLnBrk="0" hangingPunct="1">
              <a:lnSpc>
                <a:spcPct val="100000"/>
              </a:lnSpc>
              <a:spcBef>
                <a:spcPct val="0"/>
              </a:spcBef>
              <a:buNone/>
              <a:defRPr sz="2400" b="0" i="1" kern="1200">
                <a:solidFill>
                  <a:srgbClr val="1E22AA"/>
                </a:solidFill>
                <a:latin typeface="Prometo Medium" panose="020B0704030203060203" pitchFamily="34" charset="0"/>
                <a:ea typeface="+mj-ea"/>
                <a:cs typeface="+mj-cs"/>
              </a:defRPr>
            </a:lvl1pPr>
          </a:lstStyle>
          <a:p>
            <a:pPr algn="ctr"/>
            <a:r>
              <a:rPr lang="en-US" sz="1800" i="0" dirty="0">
                <a:latin typeface="Prometo" panose="020B0604030203060203" pitchFamily="34" charset="77"/>
              </a:rPr>
              <a:t>Out of 10</a:t>
            </a:r>
          </a:p>
        </p:txBody>
      </p:sp>
      <p:sp>
        <p:nvSpPr>
          <p:cNvPr id="6" name="Oval 5">
            <a:extLst>
              <a:ext uri="{FF2B5EF4-FFF2-40B4-BE49-F238E27FC236}">
                <a16:creationId xmlns:a16="http://schemas.microsoft.com/office/drawing/2014/main" id="{C958009B-C67D-B140-8C09-9E0F89433223}"/>
              </a:ext>
            </a:extLst>
          </p:cNvPr>
          <p:cNvSpPr/>
          <p:nvPr/>
        </p:nvSpPr>
        <p:spPr>
          <a:xfrm>
            <a:off x="10041143" y="3429000"/>
            <a:ext cx="728424" cy="728424"/>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nchorCtr="0"/>
          <a:lstStyle/>
          <a:p>
            <a:pPr algn="ctr"/>
            <a:r>
              <a:rPr lang="en-US" sz="4000" b="1" i="1" dirty="0">
                <a:latin typeface="Prometo" panose="020B0604030203060203" pitchFamily="34" charset="77"/>
              </a:rPr>
              <a:t>9</a:t>
            </a:r>
          </a:p>
        </p:txBody>
      </p:sp>
      <p:sp>
        <p:nvSpPr>
          <p:cNvPr id="7" name="TextBox 6">
            <a:extLst>
              <a:ext uri="{FF2B5EF4-FFF2-40B4-BE49-F238E27FC236}">
                <a16:creationId xmlns:a16="http://schemas.microsoft.com/office/drawing/2014/main" id="{FE1AB2CC-AAF0-7E40-91CE-4F2C8393592C}"/>
              </a:ext>
            </a:extLst>
          </p:cNvPr>
          <p:cNvSpPr txBox="1"/>
          <p:nvPr/>
        </p:nvSpPr>
        <p:spPr>
          <a:xfrm>
            <a:off x="9557654" y="4761065"/>
            <a:ext cx="1695399" cy="553998"/>
          </a:xfrm>
          <a:prstGeom prst="rect">
            <a:avLst/>
          </a:prstGeom>
          <a:noFill/>
        </p:spPr>
        <p:txBody>
          <a:bodyPr wrap="square" lIns="0" tIns="0" rIns="0" bIns="0" rtlCol="0">
            <a:spAutoFit/>
          </a:bodyPr>
          <a:lstStyle/>
          <a:p>
            <a:pPr algn="ctr"/>
            <a:r>
              <a:rPr lang="en-US" sz="1200" dirty="0">
                <a:solidFill>
                  <a:schemeClr val="bg2"/>
                </a:solidFill>
                <a:latin typeface="Century Gothic" panose="020B0502020202020204" pitchFamily="34" charset="0"/>
              </a:rPr>
              <a:t>Lorem ipsum dolor sit </a:t>
            </a:r>
            <a:r>
              <a:rPr lang="en-US" sz="1200" dirty="0" err="1">
                <a:solidFill>
                  <a:schemeClr val="bg2"/>
                </a:solidFill>
                <a:latin typeface="Century Gothic" panose="020B0502020202020204" pitchFamily="34" charset="0"/>
              </a:rPr>
              <a:t>amet</a:t>
            </a:r>
            <a:r>
              <a:rPr lang="en-US" sz="1200" dirty="0">
                <a:solidFill>
                  <a:schemeClr val="bg2"/>
                </a:solidFill>
                <a:latin typeface="Century Gothic" panose="020B0502020202020204" pitchFamily="34" charset="0"/>
              </a:rPr>
              <a:t>, </a:t>
            </a:r>
            <a:r>
              <a:rPr lang="en-US" sz="1200" dirty="0" err="1">
                <a:solidFill>
                  <a:schemeClr val="bg2"/>
                </a:solidFill>
                <a:latin typeface="Century Gothic" panose="020B0502020202020204" pitchFamily="34" charset="0"/>
              </a:rPr>
              <a:t>consectetur</a:t>
            </a:r>
            <a:r>
              <a:rPr lang="en-US" sz="1200" dirty="0">
                <a:solidFill>
                  <a:schemeClr val="bg2"/>
                </a:solidFill>
                <a:latin typeface="Century Gothic" panose="020B0502020202020204" pitchFamily="34" charset="0"/>
              </a:rPr>
              <a:t> </a:t>
            </a:r>
            <a:r>
              <a:rPr lang="en-US" sz="1200" dirty="0" err="1">
                <a:solidFill>
                  <a:schemeClr val="bg2"/>
                </a:solidFill>
                <a:latin typeface="Century Gothic" panose="020B0502020202020204" pitchFamily="34" charset="0"/>
              </a:rPr>
              <a:t>adipiscing</a:t>
            </a:r>
            <a:r>
              <a:rPr lang="en-US" sz="1200" dirty="0">
                <a:solidFill>
                  <a:schemeClr val="bg2"/>
                </a:solidFill>
                <a:latin typeface="Century Gothic" panose="020B0502020202020204" pitchFamily="34" charset="0"/>
              </a:rPr>
              <a:t> </a:t>
            </a:r>
            <a:r>
              <a:rPr lang="en-US" sz="1200" dirty="0" err="1">
                <a:solidFill>
                  <a:schemeClr val="bg2"/>
                </a:solidFill>
                <a:latin typeface="Century Gothic" panose="020B0502020202020204" pitchFamily="34" charset="0"/>
              </a:rPr>
              <a:t>elit</a:t>
            </a:r>
            <a:r>
              <a:rPr lang="en-US" sz="1200" dirty="0">
                <a:solidFill>
                  <a:schemeClr val="bg2"/>
                </a:solidFill>
                <a:latin typeface="Century Gothic" panose="020B0502020202020204" pitchFamily="34" charset="0"/>
              </a:rPr>
              <a:t>.</a:t>
            </a:r>
            <a:endParaRPr lang="en-US" sz="1200" dirty="0">
              <a:solidFill>
                <a:srgbClr val="333333"/>
              </a:solidFill>
              <a:latin typeface="Century Gothic" panose="020B0502020202020204" pitchFamily="34" charset="0"/>
              <a:ea typeface="Arial" charset="0"/>
              <a:cs typeface="Arial" charset="0"/>
            </a:endParaRPr>
          </a:p>
        </p:txBody>
      </p:sp>
      <p:sp>
        <p:nvSpPr>
          <p:cNvPr id="11" name="Title 1">
            <a:extLst>
              <a:ext uri="{FF2B5EF4-FFF2-40B4-BE49-F238E27FC236}">
                <a16:creationId xmlns:a16="http://schemas.microsoft.com/office/drawing/2014/main" id="{53272424-2DE4-0D4C-B42C-EA51FBF12ED9}"/>
              </a:ext>
            </a:extLst>
          </p:cNvPr>
          <p:cNvSpPr>
            <a:spLocks noGrp="1"/>
          </p:cNvSpPr>
          <p:nvPr>
            <p:ph type="title"/>
          </p:nvPr>
        </p:nvSpPr>
        <p:spPr/>
        <p:txBody>
          <a:bodyPr/>
          <a:lstStyle/>
          <a:p>
            <a:r>
              <a:rPr lang="en-US" dirty="0"/>
              <a:t>Stacked Chart With Callout</a:t>
            </a:r>
          </a:p>
        </p:txBody>
      </p:sp>
      <p:sp>
        <p:nvSpPr>
          <p:cNvPr id="2" name="Footer Placeholder 1">
            <a:extLst>
              <a:ext uri="{FF2B5EF4-FFF2-40B4-BE49-F238E27FC236}">
                <a16:creationId xmlns:a16="http://schemas.microsoft.com/office/drawing/2014/main" id="{60C28A0E-C9FA-9E48-8A67-323410173CBD}"/>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891157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7A6B-092C-4841-87E1-9F0598964EE6}"/>
              </a:ext>
            </a:extLst>
          </p:cNvPr>
          <p:cNvSpPr>
            <a:spLocks noGrp="1"/>
          </p:cNvSpPr>
          <p:nvPr>
            <p:ph type="title"/>
          </p:nvPr>
        </p:nvSpPr>
        <p:spPr/>
        <p:txBody>
          <a:bodyPr/>
          <a:lstStyle/>
          <a:p>
            <a:r>
              <a:rPr lang="en-US" dirty="0"/>
              <a:t>Stacked Bar Chart</a:t>
            </a:r>
          </a:p>
        </p:txBody>
      </p:sp>
      <p:sp>
        <p:nvSpPr>
          <p:cNvPr id="3" name="Slide Number Placeholder 2">
            <a:extLst>
              <a:ext uri="{FF2B5EF4-FFF2-40B4-BE49-F238E27FC236}">
                <a16:creationId xmlns:a16="http://schemas.microsoft.com/office/drawing/2014/main" id="{F9FB52A8-0826-5241-9D3B-1C151268C99B}"/>
              </a:ext>
            </a:extLst>
          </p:cNvPr>
          <p:cNvSpPr>
            <a:spLocks noGrp="1"/>
          </p:cNvSpPr>
          <p:nvPr>
            <p:ph type="sldNum" sz="quarter" idx="10"/>
          </p:nvPr>
        </p:nvSpPr>
        <p:spPr/>
        <p:txBody>
          <a:bodyPr/>
          <a:lstStyle/>
          <a:p>
            <a:fld id="{D8D877B3-D348-4611-9BDB-C5374591D951}" type="slidenum">
              <a:rPr lang="en-US" smtClean="0"/>
              <a:pPr/>
              <a:t>63</a:t>
            </a:fld>
            <a:endParaRPr lang="en-US" dirty="0"/>
          </a:p>
        </p:txBody>
      </p:sp>
      <p:graphicFrame>
        <p:nvGraphicFramePr>
          <p:cNvPr id="4" name="Chart 3">
            <a:extLst>
              <a:ext uri="{FF2B5EF4-FFF2-40B4-BE49-F238E27FC236}">
                <a16:creationId xmlns:a16="http://schemas.microsoft.com/office/drawing/2014/main" id="{74FF6DE2-B647-7349-8D2F-2CBE90ABFF12}"/>
              </a:ext>
            </a:extLst>
          </p:cNvPr>
          <p:cNvGraphicFramePr/>
          <p:nvPr>
            <p:extLst>
              <p:ext uri="{D42A27DB-BD31-4B8C-83A1-F6EECF244321}">
                <p14:modId xmlns:p14="http://schemas.microsoft.com/office/powerpoint/2010/main" val="2518218220"/>
              </p:ext>
            </p:extLst>
          </p:nvPr>
        </p:nvGraphicFramePr>
        <p:xfrm>
          <a:off x="555138" y="1632008"/>
          <a:ext cx="10982205" cy="4299665"/>
        </p:xfrm>
        <a:graphic>
          <a:graphicData uri="http://schemas.openxmlformats.org/drawingml/2006/chart">
            <c:chart xmlns:c="http://schemas.openxmlformats.org/drawingml/2006/chart" xmlns:r="http://schemas.openxmlformats.org/officeDocument/2006/relationships" r:id="rId2"/>
          </a:graphicData>
        </a:graphic>
      </p:graphicFrame>
      <p:sp>
        <p:nvSpPr>
          <p:cNvPr id="5" name="Footer Placeholder 4">
            <a:extLst>
              <a:ext uri="{FF2B5EF4-FFF2-40B4-BE49-F238E27FC236}">
                <a16:creationId xmlns:a16="http://schemas.microsoft.com/office/drawing/2014/main" id="{E07D2E15-4D60-AA47-BAA4-8B84E1C27E48}"/>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980069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7A6B-092C-4841-87E1-9F0598964EE6}"/>
              </a:ext>
            </a:extLst>
          </p:cNvPr>
          <p:cNvSpPr>
            <a:spLocks noGrp="1"/>
          </p:cNvSpPr>
          <p:nvPr>
            <p:ph type="title"/>
          </p:nvPr>
        </p:nvSpPr>
        <p:spPr/>
        <p:txBody>
          <a:bodyPr/>
          <a:lstStyle/>
          <a:p>
            <a:r>
              <a:rPr lang="en-US" dirty="0"/>
              <a:t>Vertical Bar Chart With X in X Callout</a:t>
            </a:r>
          </a:p>
        </p:txBody>
      </p:sp>
      <p:sp>
        <p:nvSpPr>
          <p:cNvPr id="3" name="Slide Number Placeholder 2">
            <a:extLst>
              <a:ext uri="{FF2B5EF4-FFF2-40B4-BE49-F238E27FC236}">
                <a16:creationId xmlns:a16="http://schemas.microsoft.com/office/drawing/2014/main" id="{F9FB52A8-0826-5241-9D3B-1C151268C99B}"/>
              </a:ext>
            </a:extLst>
          </p:cNvPr>
          <p:cNvSpPr>
            <a:spLocks noGrp="1"/>
          </p:cNvSpPr>
          <p:nvPr>
            <p:ph type="sldNum" sz="quarter" idx="10"/>
          </p:nvPr>
        </p:nvSpPr>
        <p:spPr/>
        <p:txBody>
          <a:bodyPr/>
          <a:lstStyle/>
          <a:p>
            <a:fld id="{D8D877B3-D348-4611-9BDB-C5374591D951}" type="slidenum">
              <a:rPr lang="en-US" smtClean="0"/>
              <a:pPr/>
              <a:t>64</a:t>
            </a:fld>
            <a:endParaRPr lang="en-US" dirty="0"/>
          </a:p>
        </p:txBody>
      </p:sp>
      <p:grpSp>
        <p:nvGrpSpPr>
          <p:cNvPr id="5" name="Group 4">
            <a:extLst>
              <a:ext uri="{FF2B5EF4-FFF2-40B4-BE49-F238E27FC236}">
                <a16:creationId xmlns:a16="http://schemas.microsoft.com/office/drawing/2014/main" id="{96EA6DBE-B8ED-AA46-B5F6-7C5165395167}"/>
              </a:ext>
            </a:extLst>
          </p:cNvPr>
          <p:cNvGrpSpPr/>
          <p:nvPr/>
        </p:nvGrpSpPr>
        <p:grpSpPr>
          <a:xfrm>
            <a:off x="565099" y="1643170"/>
            <a:ext cx="8518544" cy="4724517"/>
            <a:chOff x="1108609" y="1068716"/>
            <a:chExt cx="9686166" cy="5372099"/>
          </a:xfrm>
        </p:grpSpPr>
        <p:graphicFrame>
          <p:nvGraphicFramePr>
            <p:cNvPr id="6" name="Chart 5">
              <a:extLst>
                <a:ext uri="{FF2B5EF4-FFF2-40B4-BE49-F238E27FC236}">
                  <a16:creationId xmlns:a16="http://schemas.microsoft.com/office/drawing/2014/main" id="{2886D933-9861-764E-85FF-5B5F4640E5BD}"/>
                </a:ext>
              </a:extLst>
            </p:cNvPr>
            <p:cNvGraphicFramePr/>
            <p:nvPr>
              <p:extLst>
                <p:ext uri="{D42A27DB-BD31-4B8C-83A1-F6EECF244321}">
                  <p14:modId xmlns:p14="http://schemas.microsoft.com/office/powerpoint/2010/main" val="2691227634"/>
                </p:ext>
              </p:extLst>
            </p:nvPr>
          </p:nvGraphicFramePr>
          <p:xfrm>
            <a:off x="1108609" y="1068716"/>
            <a:ext cx="9686166" cy="537209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614F10A-89DD-114A-8907-10E29F3DA7BE}"/>
                </a:ext>
              </a:extLst>
            </p:cNvPr>
            <p:cNvSpPr txBox="1"/>
            <p:nvPr/>
          </p:nvSpPr>
          <p:spPr>
            <a:xfrm>
              <a:off x="1958273" y="1910286"/>
              <a:ext cx="801111" cy="384959"/>
            </a:xfrm>
            <a:prstGeom prst="rect">
              <a:avLst/>
            </a:prstGeom>
            <a:noFill/>
          </p:spPr>
          <p:txBody>
            <a:bodyPr wrap="square" rtlCol="0">
              <a:spAutoFit/>
            </a:bodyPr>
            <a:lstStyle/>
            <a:p>
              <a:pPr algn="ctr"/>
              <a:r>
                <a:rPr lang="en-US" sz="1600" b="1" dirty="0">
                  <a:solidFill>
                    <a:srgbClr val="1E22AA"/>
                  </a:solidFill>
                  <a:latin typeface="Prometo" panose="020B0604030203060203" pitchFamily="34" charset="77"/>
                </a:rPr>
                <a:t>60%</a:t>
              </a:r>
            </a:p>
          </p:txBody>
        </p:sp>
        <p:sp>
          <p:nvSpPr>
            <p:cNvPr id="8" name="TextBox 7">
              <a:extLst>
                <a:ext uri="{FF2B5EF4-FFF2-40B4-BE49-F238E27FC236}">
                  <a16:creationId xmlns:a16="http://schemas.microsoft.com/office/drawing/2014/main" id="{2694E110-3E83-5D47-8593-29CBD8BFB0E6}"/>
                </a:ext>
              </a:extLst>
            </p:cNvPr>
            <p:cNvSpPr txBox="1"/>
            <p:nvPr/>
          </p:nvSpPr>
          <p:spPr>
            <a:xfrm>
              <a:off x="3470135" y="2111843"/>
              <a:ext cx="801111" cy="384959"/>
            </a:xfrm>
            <a:prstGeom prst="rect">
              <a:avLst/>
            </a:prstGeom>
            <a:noFill/>
          </p:spPr>
          <p:txBody>
            <a:bodyPr wrap="square" rtlCol="0">
              <a:spAutoFit/>
            </a:bodyPr>
            <a:lstStyle/>
            <a:p>
              <a:pPr algn="ctr"/>
              <a:r>
                <a:rPr lang="en-US" sz="1600" b="1" dirty="0">
                  <a:solidFill>
                    <a:srgbClr val="1E22AA"/>
                  </a:solidFill>
                  <a:latin typeface="Prometo" panose="020B0604030203060203" pitchFamily="34" charset="77"/>
                </a:rPr>
                <a:t>57%</a:t>
              </a:r>
            </a:p>
          </p:txBody>
        </p:sp>
        <p:sp>
          <p:nvSpPr>
            <p:cNvPr id="9" name="TextBox 8">
              <a:extLst>
                <a:ext uri="{FF2B5EF4-FFF2-40B4-BE49-F238E27FC236}">
                  <a16:creationId xmlns:a16="http://schemas.microsoft.com/office/drawing/2014/main" id="{30A4BA90-3BF4-C74C-AC04-5CE708C66571}"/>
                </a:ext>
              </a:extLst>
            </p:cNvPr>
            <p:cNvSpPr txBox="1"/>
            <p:nvPr/>
          </p:nvSpPr>
          <p:spPr>
            <a:xfrm>
              <a:off x="4950978" y="2508353"/>
              <a:ext cx="801111" cy="384959"/>
            </a:xfrm>
            <a:prstGeom prst="rect">
              <a:avLst/>
            </a:prstGeom>
            <a:noFill/>
          </p:spPr>
          <p:txBody>
            <a:bodyPr wrap="square" rtlCol="0">
              <a:spAutoFit/>
            </a:bodyPr>
            <a:lstStyle/>
            <a:p>
              <a:pPr algn="ctr"/>
              <a:r>
                <a:rPr lang="en-US" sz="1600" b="1" dirty="0">
                  <a:solidFill>
                    <a:srgbClr val="1E22AA"/>
                  </a:solidFill>
                  <a:latin typeface="Prometo" panose="020B0604030203060203" pitchFamily="34" charset="77"/>
                </a:rPr>
                <a:t>50%</a:t>
              </a:r>
            </a:p>
          </p:txBody>
        </p:sp>
        <p:sp>
          <p:nvSpPr>
            <p:cNvPr id="10" name="TextBox 9">
              <a:extLst>
                <a:ext uri="{FF2B5EF4-FFF2-40B4-BE49-F238E27FC236}">
                  <a16:creationId xmlns:a16="http://schemas.microsoft.com/office/drawing/2014/main" id="{3CC10FFC-5208-3E40-BC7A-965A9FD11188}"/>
                </a:ext>
              </a:extLst>
            </p:cNvPr>
            <p:cNvSpPr txBox="1"/>
            <p:nvPr/>
          </p:nvSpPr>
          <p:spPr>
            <a:xfrm>
              <a:off x="6448004" y="2678286"/>
              <a:ext cx="801111" cy="384959"/>
            </a:xfrm>
            <a:prstGeom prst="rect">
              <a:avLst/>
            </a:prstGeom>
            <a:noFill/>
          </p:spPr>
          <p:txBody>
            <a:bodyPr wrap="square" rtlCol="0">
              <a:spAutoFit/>
            </a:bodyPr>
            <a:lstStyle/>
            <a:p>
              <a:pPr algn="ctr"/>
              <a:r>
                <a:rPr lang="en-US" sz="1600" b="1" dirty="0">
                  <a:solidFill>
                    <a:srgbClr val="1E22AA"/>
                  </a:solidFill>
                  <a:latin typeface="Prometo" panose="020B0604030203060203" pitchFamily="34" charset="77"/>
                </a:rPr>
                <a:t>47%</a:t>
              </a:r>
            </a:p>
          </p:txBody>
        </p:sp>
        <p:sp>
          <p:nvSpPr>
            <p:cNvPr id="11" name="TextBox 10">
              <a:extLst>
                <a:ext uri="{FF2B5EF4-FFF2-40B4-BE49-F238E27FC236}">
                  <a16:creationId xmlns:a16="http://schemas.microsoft.com/office/drawing/2014/main" id="{2F56CFEB-9817-6445-89D5-DE5CA5C4F493}"/>
                </a:ext>
              </a:extLst>
            </p:cNvPr>
            <p:cNvSpPr txBox="1"/>
            <p:nvPr/>
          </p:nvSpPr>
          <p:spPr>
            <a:xfrm>
              <a:off x="7912522" y="3024974"/>
              <a:ext cx="801111" cy="384959"/>
            </a:xfrm>
            <a:prstGeom prst="rect">
              <a:avLst/>
            </a:prstGeom>
            <a:noFill/>
          </p:spPr>
          <p:txBody>
            <a:bodyPr wrap="square" rtlCol="0">
              <a:spAutoFit/>
            </a:bodyPr>
            <a:lstStyle/>
            <a:p>
              <a:pPr algn="ctr"/>
              <a:r>
                <a:rPr lang="en-US" sz="1600" b="1" dirty="0">
                  <a:solidFill>
                    <a:srgbClr val="1E22AA"/>
                  </a:solidFill>
                  <a:latin typeface="Prometo" panose="020B0604030203060203" pitchFamily="34" charset="77"/>
                </a:rPr>
                <a:t>41%</a:t>
              </a:r>
            </a:p>
          </p:txBody>
        </p:sp>
        <p:sp>
          <p:nvSpPr>
            <p:cNvPr id="12" name="TextBox 11">
              <a:extLst>
                <a:ext uri="{FF2B5EF4-FFF2-40B4-BE49-F238E27FC236}">
                  <a16:creationId xmlns:a16="http://schemas.microsoft.com/office/drawing/2014/main" id="{600E368F-D4D4-0346-BAC1-B6DE29C7BB45}"/>
                </a:ext>
              </a:extLst>
            </p:cNvPr>
            <p:cNvSpPr txBox="1"/>
            <p:nvPr/>
          </p:nvSpPr>
          <p:spPr>
            <a:xfrm>
              <a:off x="9384991" y="3244305"/>
              <a:ext cx="801111" cy="384959"/>
            </a:xfrm>
            <a:prstGeom prst="rect">
              <a:avLst/>
            </a:prstGeom>
            <a:noFill/>
          </p:spPr>
          <p:txBody>
            <a:bodyPr wrap="square" rtlCol="0">
              <a:spAutoFit/>
            </a:bodyPr>
            <a:lstStyle/>
            <a:p>
              <a:pPr algn="ctr"/>
              <a:r>
                <a:rPr lang="en-US" sz="1600" b="1" dirty="0">
                  <a:solidFill>
                    <a:srgbClr val="1E22AA"/>
                  </a:solidFill>
                  <a:latin typeface="Prometo" panose="020B0604030203060203" pitchFamily="34" charset="77"/>
                </a:rPr>
                <a:t>37%</a:t>
              </a:r>
            </a:p>
          </p:txBody>
        </p:sp>
      </p:grpSp>
      <p:sp>
        <p:nvSpPr>
          <p:cNvPr id="13" name="Title 1">
            <a:extLst>
              <a:ext uri="{FF2B5EF4-FFF2-40B4-BE49-F238E27FC236}">
                <a16:creationId xmlns:a16="http://schemas.microsoft.com/office/drawing/2014/main" id="{98BC28FA-2242-E44D-96A9-AE44779B1419}"/>
              </a:ext>
            </a:extLst>
          </p:cNvPr>
          <p:cNvSpPr txBox="1">
            <a:spLocks/>
          </p:cNvSpPr>
          <p:nvPr/>
        </p:nvSpPr>
        <p:spPr>
          <a:xfrm>
            <a:off x="10202716" y="3895056"/>
            <a:ext cx="875485" cy="550130"/>
          </a:xfrm>
          <a:prstGeom prst="rect">
            <a:avLst/>
          </a:prstGeom>
          <a:effectLst/>
        </p:spPr>
        <p:txBody>
          <a:bodyPr vert="horz" wrap="square" lIns="0" tIns="0" rIns="0" bIns="0" rtlCol="0" anchor="ctr" anchorCtr="0">
            <a:normAutofit fontScale="97500"/>
          </a:bodyPr>
          <a:lstStyle>
            <a:lvl1pPr algn="l" defTabSz="914400" rtl="0" eaLnBrk="1" latinLnBrk="0" hangingPunct="1">
              <a:lnSpc>
                <a:spcPct val="100000"/>
              </a:lnSpc>
              <a:spcBef>
                <a:spcPct val="0"/>
              </a:spcBef>
              <a:buNone/>
              <a:defRPr sz="2400" b="0" i="1" kern="1200">
                <a:solidFill>
                  <a:srgbClr val="1E22AA"/>
                </a:solidFill>
                <a:latin typeface="Prometo Medium" panose="020B0704030203060203" pitchFamily="34" charset="0"/>
                <a:ea typeface="+mj-ea"/>
                <a:cs typeface="+mj-cs"/>
              </a:defRPr>
            </a:lvl1pPr>
          </a:lstStyle>
          <a:p>
            <a:pPr algn="ctr"/>
            <a:r>
              <a:rPr lang="en-US" i="0" dirty="0">
                <a:latin typeface="Prometo" panose="020B0604030203060203" pitchFamily="34" charset="77"/>
              </a:rPr>
              <a:t>in 4</a:t>
            </a:r>
          </a:p>
        </p:txBody>
      </p:sp>
      <p:sp>
        <p:nvSpPr>
          <p:cNvPr id="14" name="Oval 13">
            <a:extLst>
              <a:ext uri="{FF2B5EF4-FFF2-40B4-BE49-F238E27FC236}">
                <a16:creationId xmlns:a16="http://schemas.microsoft.com/office/drawing/2014/main" id="{61BF52AF-6B6C-054E-B80D-7EF75740E6E2}"/>
              </a:ext>
            </a:extLst>
          </p:cNvPr>
          <p:cNvSpPr/>
          <p:nvPr/>
        </p:nvSpPr>
        <p:spPr>
          <a:xfrm>
            <a:off x="9561333" y="3776096"/>
            <a:ext cx="728424" cy="728424"/>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4000" b="1" i="1" dirty="0">
                <a:latin typeface="Prometo" panose="020B0604030203060203" pitchFamily="34" charset="77"/>
              </a:rPr>
              <a:t>3</a:t>
            </a:r>
          </a:p>
        </p:txBody>
      </p:sp>
      <p:sp>
        <p:nvSpPr>
          <p:cNvPr id="15" name="TextBox 14">
            <a:extLst>
              <a:ext uri="{FF2B5EF4-FFF2-40B4-BE49-F238E27FC236}">
                <a16:creationId xmlns:a16="http://schemas.microsoft.com/office/drawing/2014/main" id="{CCDF3868-FA77-7049-94E6-A65AA13BEDB4}"/>
              </a:ext>
            </a:extLst>
          </p:cNvPr>
          <p:cNvSpPr txBox="1"/>
          <p:nvPr/>
        </p:nvSpPr>
        <p:spPr>
          <a:xfrm>
            <a:off x="9562431" y="4668390"/>
            <a:ext cx="1898111" cy="553998"/>
          </a:xfrm>
          <a:prstGeom prst="rect">
            <a:avLst/>
          </a:prstGeom>
          <a:noFill/>
        </p:spPr>
        <p:txBody>
          <a:bodyPr wrap="square" lIns="0" tIns="0" rIns="0" bIns="0" rtlCol="0">
            <a:spAutoFit/>
          </a:bodyPr>
          <a:lstStyle/>
          <a:p>
            <a:r>
              <a:rPr lang="en-US" sz="1200" dirty="0">
                <a:solidFill>
                  <a:schemeClr val="bg2"/>
                </a:solidFill>
                <a:latin typeface="Century Gothic" panose="020B0502020202020204" pitchFamily="34" charset="0"/>
              </a:rPr>
              <a:t>Lorem ipsum dolor sit </a:t>
            </a:r>
            <a:r>
              <a:rPr lang="en-US" sz="1200" dirty="0" err="1">
                <a:solidFill>
                  <a:schemeClr val="bg2"/>
                </a:solidFill>
                <a:latin typeface="Century Gothic" panose="020B0502020202020204" pitchFamily="34" charset="0"/>
              </a:rPr>
              <a:t>amet</a:t>
            </a:r>
            <a:r>
              <a:rPr lang="en-US" sz="1200" dirty="0">
                <a:solidFill>
                  <a:schemeClr val="bg2"/>
                </a:solidFill>
                <a:latin typeface="Century Gothic" panose="020B0502020202020204" pitchFamily="34" charset="0"/>
              </a:rPr>
              <a:t>, </a:t>
            </a:r>
            <a:r>
              <a:rPr lang="en-US" sz="1200" dirty="0" err="1">
                <a:solidFill>
                  <a:schemeClr val="bg2"/>
                </a:solidFill>
                <a:latin typeface="Century Gothic" panose="020B0502020202020204" pitchFamily="34" charset="0"/>
              </a:rPr>
              <a:t>consectetur</a:t>
            </a:r>
            <a:r>
              <a:rPr lang="en-US" sz="1200" dirty="0">
                <a:solidFill>
                  <a:schemeClr val="bg2"/>
                </a:solidFill>
                <a:latin typeface="Century Gothic" panose="020B0502020202020204" pitchFamily="34" charset="0"/>
              </a:rPr>
              <a:t> </a:t>
            </a:r>
            <a:r>
              <a:rPr lang="en-US" sz="1200" dirty="0" err="1">
                <a:solidFill>
                  <a:schemeClr val="bg2"/>
                </a:solidFill>
                <a:latin typeface="Century Gothic" panose="020B0502020202020204" pitchFamily="34" charset="0"/>
              </a:rPr>
              <a:t>adipiscing</a:t>
            </a:r>
            <a:r>
              <a:rPr lang="en-US" sz="1200" dirty="0">
                <a:solidFill>
                  <a:schemeClr val="bg2"/>
                </a:solidFill>
                <a:latin typeface="Century Gothic" panose="020B0502020202020204" pitchFamily="34" charset="0"/>
              </a:rPr>
              <a:t> </a:t>
            </a:r>
            <a:r>
              <a:rPr lang="en-US" sz="1200" dirty="0" err="1">
                <a:solidFill>
                  <a:schemeClr val="bg2"/>
                </a:solidFill>
                <a:latin typeface="Century Gothic" panose="020B0502020202020204" pitchFamily="34" charset="0"/>
              </a:rPr>
              <a:t>elit</a:t>
            </a:r>
            <a:r>
              <a:rPr lang="en-US" sz="1200" dirty="0">
                <a:solidFill>
                  <a:schemeClr val="bg2"/>
                </a:solidFill>
                <a:latin typeface="Century Gothic" panose="020B0502020202020204" pitchFamily="34" charset="0"/>
              </a:rPr>
              <a:t>.</a:t>
            </a:r>
            <a:endParaRPr lang="en-US" sz="1200" dirty="0">
              <a:solidFill>
                <a:srgbClr val="333333"/>
              </a:solidFill>
              <a:latin typeface="Century Gothic" panose="020B0502020202020204" pitchFamily="34" charset="0"/>
              <a:ea typeface="Arial" charset="0"/>
              <a:cs typeface="Arial" charset="0"/>
            </a:endParaRPr>
          </a:p>
        </p:txBody>
      </p:sp>
      <p:sp>
        <p:nvSpPr>
          <p:cNvPr id="4" name="Footer Placeholder 3">
            <a:extLst>
              <a:ext uri="{FF2B5EF4-FFF2-40B4-BE49-F238E27FC236}">
                <a16:creationId xmlns:a16="http://schemas.microsoft.com/office/drawing/2014/main" id="{2C2E6FCF-9072-D24B-9538-BDB0E462925F}"/>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1031013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A19F1-9CCA-8649-97A7-EBAE3C9FAF33}"/>
              </a:ext>
            </a:extLst>
          </p:cNvPr>
          <p:cNvSpPr>
            <a:spLocks noGrp="1"/>
          </p:cNvSpPr>
          <p:nvPr>
            <p:ph type="sldNum" sz="quarter" idx="10"/>
          </p:nvPr>
        </p:nvSpPr>
        <p:spPr/>
        <p:txBody>
          <a:bodyPr/>
          <a:lstStyle/>
          <a:p>
            <a:fld id="{D8D877B3-D348-4611-9BDB-C5374591D951}" type="slidenum">
              <a:rPr lang="en-US" smtClean="0"/>
              <a:pPr/>
              <a:t>65</a:t>
            </a:fld>
            <a:endParaRPr lang="en-US" dirty="0"/>
          </a:p>
        </p:txBody>
      </p:sp>
      <p:sp>
        <p:nvSpPr>
          <p:cNvPr id="11" name="Title 1">
            <a:extLst>
              <a:ext uri="{FF2B5EF4-FFF2-40B4-BE49-F238E27FC236}">
                <a16:creationId xmlns:a16="http://schemas.microsoft.com/office/drawing/2014/main" id="{53272424-2DE4-0D4C-B42C-EA51FBF12ED9}"/>
              </a:ext>
            </a:extLst>
          </p:cNvPr>
          <p:cNvSpPr>
            <a:spLocks noGrp="1"/>
          </p:cNvSpPr>
          <p:nvPr>
            <p:ph type="title"/>
          </p:nvPr>
        </p:nvSpPr>
        <p:spPr/>
        <p:txBody>
          <a:bodyPr/>
          <a:lstStyle/>
          <a:p>
            <a:r>
              <a:rPr lang="en-US" dirty="0"/>
              <a:t>Donut Charts</a:t>
            </a:r>
          </a:p>
        </p:txBody>
      </p:sp>
      <p:graphicFrame>
        <p:nvGraphicFramePr>
          <p:cNvPr id="28" name="Chart 27">
            <a:extLst>
              <a:ext uri="{FF2B5EF4-FFF2-40B4-BE49-F238E27FC236}">
                <a16:creationId xmlns:a16="http://schemas.microsoft.com/office/drawing/2014/main" id="{BFF64F0A-8942-0649-A875-5A46734FB39D}"/>
              </a:ext>
            </a:extLst>
          </p:cNvPr>
          <p:cNvGraphicFramePr/>
          <p:nvPr>
            <p:extLst>
              <p:ext uri="{D42A27DB-BD31-4B8C-83A1-F6EECF244321}">
                <p14:modId xmlns:p14="http://schemas.microsoft.com/office/powerpoint/2010/main" val="4206741632"/>
              </p:ext>
            </p:extLst>
          </p:nvPr>
        </p:nvGraphicFramePr>
        <p:xfrm>
          <a:off x="195012" y="1763734"/>
          <a:ext cx="4246312" cy="3745375"/>
        </p:xfrm>
        <a:graphic>
          <a:graphicData uri="http://schemas.openxmlformats.org/drawingml/2006/chart">
            <c:chart xmlns:c="http://schemas.openxmlformats.org/drawingml/2006/chart" xmlns:r="http://schemas.openxmlformats.org/officeDocument/2006/relationships" r:id="rId2"/>
          </a:graphicData>
        </a:graphic>
      </p:graphicFrame>
      <p:sp>
        <p:nvSpPr>
          <p:cNvPr id="29" name="TextBox 28">
            <a:extLst>
              <a:ext uri="{FF2B5EF4-FFF2-40B4-BE49-F238E27FC236}">
                <a16:creationId xmlns:a16="http://schemas.microsoft.com/office/drawing/2014/main" id="{D80BB385-B753-684B-90EF-5EBE20DB4F1A}"/>
              </a:ext>
            </a:extLst>
          </p:cNvPr>
          <p:cNvSpPr txBox="1"/>
          <p:nvPr/>
        </p:nvSpPr>
        <p:spPr>
          <a:xfrm>
            <a:off x="1571857" y="3699930"/>
            <a:ext cx="1485374" cy="369332"/>
          </a:xfrm>
          <a:prstGeom prst="rect">
            <a:avLst/>
          </a:prstGeom>
          <a:noFill/>
        </p:spPr>
        <p:txBody>
          <a:bodyPr wrap="square" lIns="0" tIns="0" rIns="0" bIns="0" rtlCol="0">
            <a:spAutoFit/>
          </a:bodyPr>
          <a:lstStyle/>
          <a:p>
            <a:pPr algn="ctr"/>
            <a:r>
              <a:rPr lang="en-US" sz="1200" dirty="0">
                <a:solidFill>
                  <a:srgbClr val="333333"/>
                </a:solidFill>
                <a:latin typeface="Century Gothic" panose="020B0502020202020204" pitchFamily="34" charset="0"/>
                <a:ea typeface="Arial" charset="0"/>
                <a:cs typeface="Arial" charset="0"/>
              </a:rPr>
              <a:t>lorem ipsum dolor sit </a:t>
            </a:r>
            <a:r>
              <a:rPr lang="en-US" sz="1200" dirty="0" err="1">
                <a:solidFill>
                  <a:srgbClr val="333333"/>
                </a:solidFill>
                <a:latin typeface="Century Gothic" panose="020B0502020202020204" pitchFamily="34" charset="0"/>
                <a:ea typeface="Arial" charset="0"/>
                <a:cs typeface="Arial" charset="0"/>
              </a:rPr>
              <a:t>amet</a:t>
            </a:r>
            <a:endParaRPr lang="en-US" sz="1200" dirty="0">
              <a:solidFill>
                <a:srgbClr val="333333"/>
              </a:solidFill>
              <a:latin typeface="Century Gothic" panose="020B0502020202020204" pitchFamily="34" charset="0"/>
              <a:ea typeface="Arial" charset="0"/>
              <a:cs typeface="Arial" charset="0"/>
            </a:endParaRPr>
          </a:p>
        </p:txBody>
      </p:sp>
      <p:sp>
        <p:nvSpPr>
          <p:cNvPr id="30" name="TextBox 29">
            <a:extLst>
              <a:ext uri="{FF2B5EF4-FFF2-40B4-BE49-F238E27FC236}">
                <a16:creationId xmlns:a16="http://schemas.microsoft.com/office/drawing/2014/main" id="{E09DB1C2-F327-D447-9EB6-9880F593E208}"/>
              </a:ext>
            </a:extLst>
          </p:cNvPr>
          <p:cNvSpPr txBox="1"/>
          <p:nvPr/>
        </p:nvSpPr>
        <p:spPr>
          <a:xfrm>
            <a:off x="1830750" y="3174932"/>
            <a:ext cx="974835" cy="430887"/>
          </a:xfrm>
          <a:prstGeom prst="rect">
            <a:avLst/>
          </a:prstGeom>
          <a:noFill/>
        </p:spPr>
        <p:txBody>
          <a:bodyPr wrap="square" lIns="0" tIns="0" rIns="0" bIns="0" rtlCol="0">
            <a:spAutoFit/>
          </a:bodyPr>
          <a:lstStyle/>
          <a:p>
            <a:pPr algn="ctr"/>
            <a:r>
              <a:rPr lang="en-US" sz="2800" dirty="0">
                <a:solidFill>
                  <a:srgbClr val="1E22AA"/>
                </a:solidFill>
                <a:latin typeface="Prometo Medium" panose="020B0604030203060203" pitchFamily="34" charset="77"/>
              </a:rPr>
              <a:t>82%</a:t>
            </a:r>
          </a:p>
        </p:txBody>
      </p:sp>
      <p:grpSp>
        <p:nvGrpSpPr>
          <p:cNvPr id="31" name="Group 30">
            <a:extLst>
              <a:ext uri="{FF2B5EF4-FFF2-40B4-BE49-F238E27FC236}">
                <a16:creationId xmlns:a16="http://schemas.microsoft.com/office/drawing/2014/main" id="{970CF88B-83B7-FC49-B086-68C2F8127B5E}"/>
              </a:ext>
            </a:extLst>
          </p:cNvPr>
          <p:cNvGrpSpPr/>
          <p:nvPr/>
        </p:nvGrpSpPr>
        <p:grpSpPr>
          <a:xfrm>
            <a:off x="4070350" y="1763734"/>
            <a:ext cx="4246312" cy="3745375"/>
            <a:chOff x="4253633" y="1543733"/>
            <a:chExt cx="4246312" cy="3745375"/>
          </a:xfrm>
        </p:grpSpPr>
        <p:graphicFrame>
          <p:nvGraphicFramePr>
            <p:cNvPr id="32" name="Chart 31">
              <a:extLst>
                <a:ext uri="{FF2B5EF4-FFF2-40B4-BE49-F238E27FC236}">
                  <a16:creationId xmlns:a16="http://schemas.microsoft.com/office/drawing/2014/main" id="{BAD15FDF-D74E-F14F-938D-AA3481F71159}"/>
                </a:ext>
              </a:extLst>
            </p:cNvPr>
            <p:cNvGraphicFramePr/>
            <p:nvPr>
              <p:extLst>
                <p:ext uri="{D42A27DB-BD31-4B8C-83A1-F6EECF244321}">
                  <p14:modId xmlns:p14="http://schemas.microsoft.com/office/powerpoint/2010/main" val="1986551647"/>
                </p:ext>
              </p:extLst>
            </p:nvPr>
          </p:nvGraphicFramePr>
          <p:xfrm>
            <a:off x="4253633" y="1543733"/>
            <a:ext cx="4246312" cy="3745375"/>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a:extLst>
                <a:ext uri="{FF2B5EF4-FFF2-40B4-BE49-F238E27FC236}">
                  <a16:creationId xmlns:a16="http://schemas.microsoft.com/office/drawing/2014/main" id="{A36316CE-4DE0-214E-A413-3DD0924B08F2}"/>
                </a:ext>
              </a:extLst>
            </p:cNvPr>
            <p:cNvSpPr txBox="1"/>
            <p:nvPr/>
          </p:nvSpPr>
          <p:spPr>
            <a:xfrm>
              <a:off x="5488342" y="3479929"/>
              <a:ext cx="1767821" cy="369332"/>
            </a:xfrm>
            <a:prstGeom prst="rect">
              <a:avLst/>
            </a:prstGeom>
            <a:noFill/>
          </p:spPr>
          <p:txBody>
            <a:bodyPr wrap="square" lIns="0" tIns="0" rIns="0" bIns="0" rtlCol="0">
              <a:spAutoFit/>
            </a:bodyPr>
            <a:lstStyle/>
            <a:p>
              <a:pPr algn="ctr"/>
              <a:r>
                <a:rPr lang="en-US" sz="1200" dirty="0">
                  <a:solidFill>
                    <a:schemeClr val="bg2"/>
                  </a:solidFill>
                  <a:latin typeface="Century Gothic" panose="020B0502020202020204" pitchFamily="34" charset="0"/>
                </a:rPr>
                <a:t>Lorem ipsum dolor sit </a:t>
              </a:r>
              <a:r>
                <a:rPr lang="en-US" sz="1200" dirty="0" err="1">
                  <a:solidFill>
                    <a:schemeClr val="bg2"/>
                  </a:solidFill>
                  <a:latin typeface="Century Gothic" panose="020B0502020202020204" pitchFamily="34" charset="0"/>
                </a:rPr>
                <a:t>amet</a:t>
              </a:r>
              <a:r>
                <a:rPr lang="en-US" sz="1200" dirty="0">
                  <a:solidFill>
                    <a:schemeClr val="bg2"/>
                  </a:solidFill>
                  <a:latin typeface="Century Gothic" panose="020B0502020202020204" pitchFamily="34" charset="0"/>
                </a:rPr>
                <a:t>, </a:t>
              </a:r>
              <a:r>
                <a:rPr lang="en-US" sz="1200" dirty="0" err="1">
                  <a:solidFill>
                    <a:schemeClr val="bg2"/>
                  </a:solidFill>
                  <a:latin typeface="Century Gothic" panose="020B0502020202020204" pitchFamily="34" charset="0"/>
                </a:rPr>
                <a:t>consectetur</a:t>
              </a:r>
              <a:endParaRPr lang="en-US" sz="1200" dirty="0">
                <a:solidFill>
                  <a:srgbClr val="333333"/>
                </a:solidFill>
                <a:latin typeface="Century Gothic" panose="020B0502020202020204" pitchFamily="34" charset="0"/>
                <a:ea typeface="Arial" charset="0"/>
                <a:cs typeface="Arial" charset="0"/>
              </a:endParaRPr>
            </a:p>
          </p:txBody>
        </p:sp>
        <p:sp>
          <p:nvSpPr>
            <p:cNvPr id="34" name="TextBox 33">
              <a:extLst>
                <a:ext uri="{FF2B5EF4-FFF2-40B4-BE49-F238E27FC236}">
                  <a16:creationId xmlns:a16="http://schemas.microsoft.com/office/drawing/2014/main" id="{9BEAC09E-36C3-A243-B3B2-1B064EA2828C}"/>
                </a:ext>
              </a:extLst>
            </p:cNvPr>
            <p:cNvSpPr txBox="1"/>
            <p:nvPr/>
          </p:nvSpPr>
          <p:spPr>
            <a:xfrm>
              <a:off x="5889371" y="2954931"/>
              <a:ext cx="974835" cy="430887"/>
            </a:xfrm>
            <a:prstGeom prst="rect">
              <a:avLst/>
            </a:prstGeom>
            <a:noFill/>
          </p:spPr>
          <p:txBody>
            <a:bodyPr wrap="square" lIns="0" tIns="0" rIns="0" bIns="0" rtlCol="0">
              <a:spAutoFit/>
            </a:bodyPr>
            <a:lstStyle/>
            <a:p>
              <a:pPr algn="ctr"/>
              <a:r>
                <a:rPr lang="en-US" sz="2800" dirty="0">
                  <a:solidFill>
                    <a:srgbClr val="1E22AA"/>
                  </a:solidFill>
                  <a:latin typeface="Prometo Medium" panose="020B0604030203060203" pitchFamily="34" charset="77"/>
                </a:rPr>
                <a:t>79%</a:t>
              </a:r>
            </a:p>
          </p:txBody>
        </p:sp>
      </p:grpSp>
      <p:graphicFrame>
        <p:nvGraphicFramePr>
          <p:cNvPr id="35" name="Chart 34">
            <a:extLst>
              <a:ext uri="{FF2B5EF4-FFF2-40B4-BE49-F238E27FC236}">
                <a16:creationId xmlns:a16="http://schemas.microsoft.com/office/drawing/2014/main" id="{F2965BBB-55AA-3A45-BA18-C511494D2446}"/>
              </a:ext>
            </a:extLst>
          </p:cNvPr>
          <p:cNvGraphicFramePr/>
          <p:nvPr>
            <p:extLst>
              <p:ext uri="{D42A27DB-BD31-4B8C-83A1-F6EECF244321}">
                <p14:modId xmlns:p14="http://schemas.microsoft.com/office/powerpoint/2010/main" val="1947761021"/>
              </p:ext>
            </p:extLst>
          </p:nvPr>
        </p:nvGraphicFramePr>
        <p:xfrm>
          <a:off x="7945688" y="1682294"/>
          <a:ext cx="4246312" cy="3745375"/>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Box 35">
            <a:extLst>
              <a:ext uri="{FF2B5EF4-FFF2-40B4-BE49-F238E27FC236}">
                <a16:creationId xmlns:a16="http://schemas.microsoft.com/office/drawing/2014/main" id="{9E89B311-05DD-BA48-A07E-8E3F66EC0299}"/>
              </a:ext>
            </a:extLst>
          </p:cNvPr>
          <p:cNvSpPr txBox="1"/>
          <p:nvPr/>
        </p:nvSpPr>
        <p:spPr>
          <a:xfrm>
            <a:off x="9235383" y="3618490"/>
            <a:ext cx="1674170" cy="553998"/>
          </a:xfrm>
          <a:prstGeom prst="rect">
            <a:avLst/>
          </a:prstGeom>
          <a:noFill/>
        </p:spPr>
        <p:txBody>
          <a:bodyPr wrap="square" lIns="0" tIns="0" rIns="0" bIns="0" rtlCol="0">
            <a:spAutoFit/>
          </a:bodyPr>
          <a:lstStyle/>
          <a:p>
            <a:pPr algn="ctr"/>
            <a:r>
              <a:rPr lang="en-US" sz="1200" dirty="0">
                <a:solidFill>
                  <a:schemeClr val="bg2"/>
                </a:solidFill>
                <a:latin typeface="Century Gothic" panose="020B0502020202020204" pitchFamily="34" charset="0"/>
              </a:rPr>
              <a:t>Lorem ipsum dolor sit </a:t>
            </a:r>
            <a:r>
              <a:rPr lang="en-US" sz="1200" dirty="0" err="1">
                <a:solidFill>
                  <a:schemeClr val="bg2"/>
                </a:solidFill>
                <a:latin typeface="Century Gothic" panose="020B0502020202020204" pitchFamily="34" charset="0"/>
              </a:rPr>
              <a:t>amet</a:t>
            </a:r>
            <a:r>
              <a:rPr lang="en-US" sz="1200" dirty="0">
                <a:solidFill>
                  <a:schemeClr val="bg2"/>
                </a:solidFill>
                <a:latin typeface="Century Gothic" panose="020B0502020202020204" pitchFamily="34" charset="0"/>
              </a:rPr>
              <a:t>, </a:t>
            </a:r>
            <a:r>
              <a:rPr lang="en-US" sz="1200" dirty="0" err="1">
                <a:solidFill>
                  <a:schemeClr val="bg2"/>
                </a:solidFill>
                <a:latin typeface="Century Gothic" panose="020B0502020202020204" pitchFamily="34" charset="0"/>
              </a:rPr>
              <a:t>consectetur</a:t>
            </a:r>
            <a:r>
              <a:rPr lang="en-US" sz="1200" dirty="0">
                <a:solidFill>
                  <a:schemeClr val="bg2"/>
                </a:solidFill>
                <a:latin typeface="Century Gothic" panose="020B0502020202020204" pitchFamily="34" charset="0"/>
              </a:rPr>
              <a:t> </a:t>
            </a:r>
            <a:r>
              <a:rPr lang="en-US" sz="1200" dirty="0" err="1">
                <a:solidFill>
                  <a:schemeClr val="bg2"/>
                </a:solidFill>
                <a:latin typeface="Century Gothic" panose="020B0502020202020204" pitchFamily="34" charset="0"/>
              </a:rPr>
              <a:t>adipiscing</a:t>
            </a:r>
            <a:r>
              <a:rPr lang="en-US" sz="1200" dirty="0">
                <a:solidFill>
                  <a:schemeClr val="bg2"/>
                </a:solidFill>
                <a:latin typeface="Century Gothic" panose="020B0502020202020204" pitchFamily="34" charset="0"/>
              </a:rPr>
              <a:t> </a:t>
            </a:r>
            <a:r>
              <a:rPr lang="en-US" sz="1200" dirty="0" err="1">
                <a:solidFill>
                  <a:schemeClr val="bg2"/>
                </a:solidFill>
                <a:latin typeface="Century Gothic" panose="020B0502020202020204" pitchFamily="34" charset="0"/>
              </a:rPr>
              <a:t>elit</a:t>
            </a:r>
            <a:r>
              <a:rPr lang="en-US" sz="1200" dirty="0">
                <a:solidFill>
                  <a:schemeClr val="bg2"/>
                </a:solidFill>
                <a:latin typeface="Century Gothic" panose="020B0502020202020204" pitchFamily="34" charset="0"/>
              </a:rPr>
              <a:t>.</a:t>
            </a:r>
            <a:endParaRPr lang="en-US" sz="1200" dirty="0">
              <a:solidFill>
                <a:srgbClr val="333333"/>
              </a:solidFill>
              <a:latin typeface="Century Gothic" panose="020B0502020202020204" pitchFamily="34" charset="0"/>
              <a:ea typeface="Arial" charset="0"/>
              <a:cs typeface="Arial" charset="0"/>
            </a:endParaRPr>
          </a:p>
        </p:txBody>
      </p:sp>
      <p:sp>
        <p:nvSpPr>
          <p:cNvPr id="37" name="TextBox 36">
            <a:extLst>
              <a:ext uri="{FF2B5EF4-FFF2-40B4-BE49-F238E27FC236}">
                <a16:creationId xmlns:a16="http://schemas.microsoft.com/office/drawing/2014/main" id="{6D990AA4-4A7E-6746-A273-8330C17AC1E6}"/>
              </a:ext>
            </a:extLst>
          </p:cNvPr>
          <p:cNvSpPr txBox="1"/>
          <p:nvPr/>
        </p:nvSpPr>
        <p:spPr>
          <a:xfrm>
            <a:off x="9581426" y="3093492"/>
            <a:ext cx="974835" cy="430887"/>
          </a:xfrm>
          <a:prstGeom prst="rect">
            <a:avLst/>
          </a:prstGeom>
          <a:noFill/>
        </p:spPr>
        <p:txBody>
          <a:bodyPr wrap="square" lIns="0" tIns="0" rIns="0" bIns="0" rtlCol="0">
            <a:spAutoFit/>
          </a:bodyPr>
          <a:lstStyle/>
          <a:p>
            <a:pPr algn="ctr"/>
            <a:r>
              <a:rPr lang="en-US" sz="2800" dirty="0">
                <a:solidFill>
                  <a:srgbClr val="1E22AA"/>
                </a:solidFill>
                <a:latin typeface="Prometo Medium" panose="020B0604030203060203" pitchFamily="34" charset="77"/>
              </a:rPr>
              <a:t>20%</a:t>
            </a:r>
          </a:p>
        </p:txBody>
      </p:sp>
      <p:sp>
        <p:nvSpPr>
          <p:cNvPr id="38" name="TextBox 37">
            <a:extLst>
              <a:ext uri="{FF2B5EF4-FFF2-40B4-BE49-F238E27FC236}">
                <a16:creationId xmlns:a16="http://schemas.microsoft.com/office/drawing/2014/main" id="{6AD2559C-A6CC-BA40-A62C-267C228D3A6A}"/>
              </a:ext>
            </a:extLst>
          </p:cNvPr>
          <p:cNvSpPr txBox="1"/>
          <p:nvPr/>
        </p:nvSpPr>
        <p:spPr>
          <a:xfrm>
            <a:off x="1477459" y="5554686"/>
            <a:ext cx="1674170" cy="184666"/>
          </a:xfrm>
          <a:prstGeom prst="rect">
            <a:avLst/>
          </a:prstGeom>
          <a:noFill/>
        </p:spPr>
        <p:txBody>
          <a:bodyPr wrap="square" lIns="0" tIns="0" rIns="0" bIns="0" rtlCol="0">
            <a:spAutoFit/>
          </a:bodyPr>
          <a:lstStyle/>
          <a:p>
            <a:pPr algn="ctr"/>
            <a:r>
              <a:rPr lang="en-US" sz="1200" dirty="0">
                <a:solidFill>
                  <a:srgbClr val="1E22AA"/>
                </a:solidFill>
                <a:latin typeface="Prometo" panose="020B0604030203060203" pitchFamily="34" charset="77"/>
                <a:ea typeface="Arial" charset="0"/>
                <a:cs typeface="Arial" charset="0"/>
              </a:rPr>
              <a:t>Lorem ipsum dolor sit</a:t>
            </a:r>
          </a:p>
        </p:txBody>
      </p:sp>
      <p:sp>
        <p:nvSpPr>
          <p:cNvPr id="39" name="TextBox 38">
            <a:extLst>
              <a:ext uri="{FF2B5EF4-FFF2-40B4-BE49-F238E27FC236}">
                <a16:creationId xmlns:a16="http://schemas.microsoft.com/office/drawing/2014/main" id="{C17A2804-2CBB-864A-93DE-1A763837FBEE}"/>
              </a:ext>
            </a:extLst>
          </p:cNvPr>
          <p:cNvSpPr txBox="1"/>
          <p:nvPr/>
        </p:nvSpPr>
        <p:spPr>
          <a:xfrm>
            <a:off x="5333842" y="5554686"/>
            <a:ext cx="1674170" cy="184666"/>
          </a:xfrm>
          <a:prstGeom prst="rect">
            <a:avLst/>
          </a:prstGeom>
          <a:noFill/>
        </p:spPr>
        <p:txBody>
          <a:bodyPr wrap="square" lIns="0" tIns="0" rIns="0" bIns="0" rtlCol="0">
            <a:spAutoFit/>
          </a:bodyPr>
          <a:lstStyle/>
          <a:p>
            <a:pPr algn="ctr"/>
            <a:r>
              <a:rPr lang="en-US" sz="1200" dirty="0">
                <a:solidFill>
                  <a:srgbClr val="1E22AA"/>
                </a:solidFill>
                <a:latin typeface="Prometo" panose="020B0604030203060203" pitchFamily="34" charset="77"/>
                <a:ea typeface="Arial" charset="0"/>
                <a:cs typeface="Arial" charset="0"/>
              </a:rPr>
              <a:t>Lorem ipsum dolor sit</a:t>
            </a:r>
          </a:p>
        </p:txBody>
      </p:sp>
      <p:sp>
        <p:nvSpPr>
          <p:cNvPr id="40" name="TextBox 39">
            <a:extLst>
              <a:ext uri="{FF2B5EF4-FFF2-40B4-BE49-F238E27FC236}">
                <a16:creationId xmlns:a16="http://schemas.microsoft.com/office/drawing/2014/main" id="{BF9FBCFA-9448-504D-9E9D-A7E65D8ACF42}"/>
              </a:ext>
            </a:extLst>
          </p:cNvPr>
          <p:cNvSpPr txBox="1"/>
          <p:nvPr/>
        </p:nvSpPr>
        <p:spPr>
          <a:xfrm>
            <a:off x="9245883" y="5554686"/>
            <a:ext cx="1674170" cy="184666"/>
          </a:xfrm>
          <a:prstGeom prst="rect">
            <a:avLst/>
          </a:prstGeom>
          <a:noFill/>
        </p:spPr>
        <p:txBody>
          <a:bodyPr wrap="square" lIns="0" tIns="0" rIns="0" bIns="0" rtlCol="0">
            <a:spAutoFit/>
          </a:bodyPr>
          <a:lstStyle/>
          <a:p>
            <a:pPr algn="ctr"/>
            <a:r>
              <a:rPr lang="en-US" sz="1200" dirty="0">
                <a:solidFill>
                  <a:srgbClr val="1E22AA"/>
                </a:solidFill>
                <a:latin typeface="Prometo" panose="020B0604030203060203" pitchFamily="34" charset="77"/>
                <a:ea typeface="Arial" charset="0"/>
                <a:cs typeface="Arial" charset="0"/>
              </a:rPr>
              <a:t>Lorem ipsum dolor sit</a:t>
            </a:r>
          </a:p>
        </p:txBody>
      </p:sp>
      <p:sp>
        <p:nvSpPr>
          <p:cNvPr id="2" name="Footer Placeholder 1">
            <a:extLst>
              <a:ext uri="{FF2B5EF4-FFF2-40B4-BE49-F238E27FC236}">
                <a16:creationId xmlns:a16="http://schemas.microsoft.com/office/drawing/2014/main" id="{8C4136DA-4090-A84D-AA48-816C6B13C493}"/>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508083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A19F1-9CCA-8649-97A7-EBAE3C9FAF33}"/>
              </a:ext>
            </a:extLst>
          </p:cNvPr>
          <p:cNvSpPr>
            <a:spLocks noGrp="1"/>
          </p:cNvSpPr>
          <p:nvPr>
            <p:ph type="sldNum" sz="quarter" idx="12"/>
          </p:nvPr>
        </p:nvSpPr>
        <p:spPr/>
        <p:txBody>
          <a:bodyPr/>
          <a:lstStyle/>
          <a:p>
            <a:fld id="{D8D877B3-D348-4611-9BDB-C5374591D951}" type="slidenum">
              <a:rPr lang="en-US" smtClean="0"/>
              <a:pPr/>
              <a:t>66</a:t>
            </a:fld>
            <a:endParaRPr lang="en-US" dirty="0"/>
          </a:p>
        </p:txBody>
      </p:sp>
      <p:sp>
        <p:nvSpPr>
          <p:cNvPr id="11" name="Title 1">
            <a:extLst>
              <a:ext uri="{FF2B5EF4-FFF2-40B4-BE49-F238E27FC236}">
                <a16:creationId xmlns:a16="http://schemas.microsoft.com/office/drawing/2014/main" id="{53272424-2DE4-0D4C-B42C-EA51FBF12ED9}"/>
              </a:ext>
            </a:extLst>
          </p:cNvPr>
          <p:cNvSpPr>
            <a:spLocks noGrp="1"/>
          </p:cNvSpPr>
          <p:nvPr>
            <p:ph type="title"/>
          </p:nvPr>
        </p:nvSpPr>
        <p:spPr/>
        <p:txBody>
          <a:bodyPr/>
          <a:lstStyle/>
          <a:p>
            <a:r>
              <a:rPr lang="en-US" dirty="0"/>
              <a:t>Donut Charts With Categories and Data Callout</a:t>
            </a:r>
          </a:p>
        </p:txBody>
      </p:sp>
      <p:grpSp>
        <p:nvGrpSpPr>
          <p:cNvPr id="17" name="Group 16">
            <a:extLst>
              <a:ext uri="{FF2B5EF4-FFF2-40B4-BE49-F238E27FC236}">
                <a16:creationId xmlns:a16="http://schemas.microsoft.com/office/drawing/2014/main" id="{5927C942-95F5-6E42-B541-B02F8E4F396A}"/>
              </a:ext>
            </a:extLst>
          </p:cNvPr>
          <p:cNvGrpSpPr/>
          <p:nvPr/>
        </p:nvGrpSpPr>
        <p:grpSpPr>
          <a:xfrm>
            <a:off x="754655" y="1860890"/>
            <a:ext cx="3660535" cy="3115730"/>
            <a:chOff x="1502150" y="1910613"/>
            <a:chExt cx="4246312" cy="3745375"/>
          </a:xfrm>
        </p:grpSpPr>
        <p:graphicFrame>
          <p:nvGraphicFramePr>
            <p:cNvPr id="18" name="Chart 17">
              <a:extLst>
                <a:ext uri="{FF2B5EF4-FFF2-40B4-BE49-F238E27FC236}">
                  <a16:creationId xmlns:a16="http://schemas.microsoft.com/office/drawing/2014/main" id="{76E7F194-9349-5A4A-B8B1-3D97674E87EB}"/>
                </a:ext>
              </a:extLst>
            </p:cNvPr>
            <p:cNvGraphicFramePr/>
            <p:nvPr>
              <p:extLst>
                <p:ext uri="{D42A27DB-BD31-4B8C-83A1-F6EECF244321}">
                  <p14:modId xmlns:p14="http://schemas.microsoft.com/office/powerpoint/2010/main" val="856814113"/>
                </p:ext>
              </p:extLst>
            </p:nvPr>
          </p:nvGraphicFramePr>
          <p:xfrm>
            <a:off x="1502150" y="1910613"/>
            <a:ext cx="4246312" cy="3745375"/>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A05A8F44-F54B-9141-B97F-E85A01369B6C}"/>
                </a:ext>
              </a:extLst>
            </p:cNvPr>
            <p:cNvSpPr txBox="1"/>
            <p:nvPr/>
          </p:nvSpPr>
          <p:spPr>
            <a:xfrm>
              <a:off x="2788220" y="3569715"/>
              <a:ext cx="1674170" cy="554961"/>
            </a:xfrm>
            <a:prstGeom prst="rect">
              <a:avLst/>
            </a:prstGeom>
            <a:noFill/>
          </p:spPr>
          <p:txBody>
            <a:bodyPr wrap="square" lIns="0" tIns="0" rIns="0" bIns="0" rtlCol="0">
              <a:spAutoFit/>
            </a:bodyPr>
            <a:lstStyle/>
            <a:p>
              <a:pPr algn="ctr"/>
              <a:r>
                <a:rPr lang="en-US" sz="1000" dirty="0">
                  <a:solidFill>
                    <a:schemeClr val="bg2"/>
                  </a:solidFill>
                  <a:latin typeface="Century Gothic" panose="020B0502020202020204" pitchFamily="34" charset="0"/>
                </a:rPr>
                <a:t>Lorem ipsum dolor sit </a:t>
              </a:r>
              <a:r>
                <a:rPr lang="en-US" sz="1000" dirty="0" err="1">
                  <a:solidFill>
                    <a:schemeClr val="bg2"/>
                  </a:solidFill>
                  <a:latin typeface="Century Gothic" panose="020B0502020202020204" pitchFamily="34" charset="0"/>
                </a:rPr>
                <a:t>amet</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consectetur</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adipiscing</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elit</a:t>
              </a:r>
              <a:r>
                <a:rPr lang="en-US" sz="1000" dirty="0">
                  <a:solidFill>
                    <a:schemeClr val="bg2"/>
                  </a:solidFill>
                  <a:latin typeface="Century Gothic" panose="020B0502020202020204" pitchFamily="34" charset="0"/>
                </a:rPr>
                <a:t>.</a:t>
              </a:r>
              <a:endParaRPr lang="en-US" sz="1000" dirty="0">
                <a:solidFill>
                  <a:srgbClr val="333333"/>
                </a:solidFill>
                <a:latin typeface="Century Gothic" panose="020B0502020202020204" pitchFamily="34" charset="0"/>
                <a:ea typeface="Arial" charset="0"/>
                <a:cs typeface="Arial" charset="0"/>
              </a:endParaRPr>
            </a:p>
          </p:txBody>
        </p:sp>
        <p:sp>
          <p:nvSpPr>
            <p:cNvPr id="20" name="TextBox 19">
              <a:extLst>
                <a:ext uri="{FF2B5EF4-FFF2-40B4-BE49-F238E27FC236}">
                  <a16:creationId xmlns:a16="http://schemas.microsoft.com/office/drawing/2014/main" id="{873F9D2F-484A-AE43-9D96-983D9D745BD4}"/>
                </a:ext>
              </a:extLst>
            </p:cNvPr>
            <p:cNvSpPr txBox="1"/>
            <p:nvPr/>
          </p:nvSpPr>
          <p:spPr>
            <a:xfrm>
              <a:off x="3137888" y="3014040"/>
              <a:ext cx="974835" cy="517963"/>
            </a:xfrm>
            <a:prstGeom prst="rect">
              <a:avLst/>
            </a:prstGeom>
            <a:noFill/>
          </p:spPr>
          <p:txBody>
            <a:bodyPr wrap="square" lIns="0" tIns="0" rIns="0" bIns="0" rtlCol="0">
              <a:spAutoFit/>
            </a:bodyPr>
            <a:lstStyle/>
            <a:p>
              <a:pPr algn="ctr"/>
              <a:r>
                <a:rPr lang="en-US" sz="2800" dirty="0">
                  <a:solidFill>
                    <a:srgbClr val="1E22AA"/>
                  </a:solidFill>
                  <a:latin typeface="Prometo Medium" panose="020B0604030203060203" pitchFamily="34" charset="77"/>
                </a:rPr>
                <a:t>75%</a:t>
              </a:r>
            </a:p>
          </p:txBody>
        </p:sp>
      </p:grpSp>
      <p:graphicFrame>
        <p:nvGraphicFramePr>
          <p:cNvPr id="21" name="Chart 20">
            <a:extLst>
              <a:ext uri="{FF2B5EF4-FFF2-40B4-BE49-F238E27FC236}">
                <a16:creationId xmlns:a16="http://schemas.microsoft.com/office/drawing/2014/main" id="{1C4B64F4-88DD-2349-AE9E-96EA7451A96C}"/>
              </a:ext>
            </a:extLst>
          </p:cNvPr>
          <p:cNvGraphicFramePr/>
          <p:nvPr>
            <p:extLst>
              <p:ext uri="{D42A27DB-BD31-4B8C-83A1-F6EECF244321}">
                <p14:modId xmlns:p14="http://schemas.microsoft.com/office/powerpoint/2010/main" val="2966076046"/>
              </p:ext>
            </p:extLst>
          </p:nvPr>
        </p:nvGraphicFramePr>
        <p:xfrm>
          <a:off x="4218284" y="1860890"/>
          <a:ext cx="3660535" cy="311573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F9415622-5591-2947-A7D3-6233DFAB27E0}"/>
              </a:ext>
            </a:extLst>
          </p:cNvPr>
          <p:cNvSpPr txBox="1"/>
          <p:nvPr/>
        </p:nvSpPr>
        <p:spPr>
          <a:xfrm>
            <a:off x="5318496" y="3241076"/>
            <a:ext cx="1443219" cy="461665"/>
          </a:xfrm>
          <a:prstGeom prst="rect">
            <a:avLst/>
          </a:prstGeom>
          <a:noFill/>
        </p:spPr>
        <p:txBody>
          <a:bodyPr wrap="square" lIns="0" tIns="0" rIns="0" bIns="0" rtlCol="0">
            <a:spAutoFit/>
          </a:bodyPr>
          <a:lstStyle/>
          <a:p>
            <a:pPr algn="ctr">
              <a:spcBef>
                <a:spcPts val="600"/>
              </a:spcBef>
            </a:pPr>
            <a:r>
              <a:rPr lang="en-US" sz="1000" dirty="0">
                <a:solidFill>
                  <a:schemeClr val="bg2"/>
                </a:solidFill>
                <a:latin typeface="Century Gothic" panose="020B0502020202020204" pitchFamily="34" charset="0"/>
              </a:rPr>
              <a:t>Lorem ipsum dolor sit </a:t>
            </a:r>
            <a:r>
              <a:rPr lang="en-US" sz="1000" dirty="0" err="1">
                <a:solidFill>
                  <a:schemeClr val="bg2"/>
                </a:solidFill>
                <a:latin typeface="Century Gothic" panose="020B0502020202020204" pitchFamily="34" charset="0"/>
              </a:rPr>
              <a:t>amet</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consectetur</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adipiscing</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elit</a:t>
            </a:r>
            <a:endParaRPr lang="en-US" sz="1000" i="1" dirty="0">
              <a:solidFill>
                <a:srgbClr val="333333"/>
              </a:solidFill>
              <a:latin typeface="Century Gothic" panose="020B0502020202020204" pitchFamily="34" charset="0"/>
            </a:endParaRPr>
          </a:p>
        </p:txBody>
      </p:sp>
      <p:sp>
        <p:nvSpPr>
          <p:cNvPr id="23" name="TextBox 22">
            <a:extLst>
              <a:ext uri="{FF2B5EF4-FFF2-40B4-BE49-F238E27FC236}">
                <a16:creationId xmlns:a16="http://schemas.microsoft.com/office/drawing/2014/main" id="{6F9451DE-069E-D344-A4C9-AA692A418970}"/>
              </a:ext>
            </a:extLst>
          </p:cNvPr>
          <p:cNvSpPr txBox="1"/>
          <p:nvPr/>
        </p:nvSpPr>
        <p:spPr>
          <a:xfrm>
            <a:off x="5619927" y="2778817"/>
            <a:ext cx="840357" cy="430887"/>
          </a:xfrm>
          <a:prstGeom prst="rect">
            <a:avLst/>
          </a:prstGeom>
          <a:noFill/>
        </p:spPr>
        <p:txBody>
          <a:bodyPr wrap="square" lIns="0" tIns="0" rIns="0" bIns="0" rtlCol="0">
            <a:spAutoFit/>
          </a:bodyPr>
          <a:lstStyle/>
          <a:p>
            <a:pPr algn="ctr"/>
            <a:r>
              <a:rPr lang="en-US" sz="2800" dirty="0">
                <a:solidFill>
                  <a:srgbClr val="1E22AA"/>
                </a:solidFill>
                <a:latin typeface="Prometo Medium" panose="020B0604030203060203" pitchFamily="34" charset="77"/>
              </a:rPr>
              <a:t>74%</a:t>
            </a:r>
          </a:p>
        </p:txBody>
      </p:sp>
      <p:graphicFrame>
        <p:nvGraphicFramePr>
          <p:cNvPr id="24" name="Chart 23">
            <a:extLst>
              <a:ext uri="{FF2B5EF4-FFF2-40B4-BE49-F238E27FC236}">
                <a16:creationId xmlns:a16="http://schemas.microsoft.com/office/drawing/2014/main" id="{0BD65313-ECE8-BD4E-AE20-FE5C87DDEB75}"/>
              </a:ext>
            </a:extLst>
          </p:cNvPr>
          <p:cNvGraphicFramePr/>
          <p:nvPr>
            <p:extLst>
              <p:ext uri="{D42A27DB-BD31-4B8C-83A1-F6EECF244321}">
                <p14:modId xmlns:p14="http://schemas.microsoft.com/office/powerpoint/2010/main" val="489334409"/>
              </p:ext>
            </p:extLst>
          </p:nvPr>
        </p:nvGraphicFramePr>
        <p:xfrm>
          <a:off x="7665022" y="1828772"/>
          <a:ext cx="3660535" cy="3115730"/>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70133B0E-408C-5D41-ABCB-FC3886291608}"/>
              </a:ext>
            </a:extLst>
          </p:cNvPr>
          <p:cNvSpPr txBox="1"/>
          <p:nvPr/>
        </p:nvSpPr>
        <p:spPr>
          <a:xfrm>
            <a:off x="8664378" y="3209704"/>
            <a:ext cx="1661822" cy="461665"/>
          </a:xfrm>
          <a:prstGeom prst="rect">
            <a:avLst/>
          </a:prstGeom>
          <a:noFill/>
        </p:spPr>
        <p:txBody>
          <a:bodyPr wrap="square" lIns="0" tIns="0" rIns="0" bIns="0" rtlCol="0">
            <a:spAutoFit/>
          </a:bodyPr>
          <a:lstStyle/>
          <a:p>
            <a:pPr algn="ctr"/>
            <a:r>
              <a:rPr lang="en-US" sz="1000" dirty="0">
                <a:solidFill>
                  <a:schemeClr val="bg2"/>
                </a:solidFill>
                <a:latin typeface="Century Gothic" panose="020B0502020202020204" pitchFamily="34" charset="0"/>
              </a:rPr>
              <a:t>Lorem ipsum dolor sit </a:t>
            </a:r>
            <a:r>
              <a:rPr lang="en-US" sz="1000" dirty="0" err="1">
                <a:solidFill>
                  <a:schemeClr val="bg2"/>
                </a:solidFill>
                <a:latin typeface="Century Gothic" panose="020B0502020202020204" pitchFamily="34" charset="0"/>
              </a:rPr>
              <a:t>amet</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consectetur</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adipiscing</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elit</a:t>
            </a:r>
            <a:r>
              <a:rPr lang="en-US" sz="1000" dirty="0">
                <a:solidFill>
                  <a:schemeClr val="bg2"/>
                </a:solidFill>
                <a:latin typeface="Century Gothic" panose="020B0502020202020204" pitchFamily="34" charset="0"/>
              </a:rPr>
              <a:t>.</a:t>
            </a:r>
            <a:endParaRPr lang="en-US" sz="1000" dirty="0">
              <a:solidFill>
                <a:srgbClr val="333333"/>
              </a:solidFill>
              <a:latin typeface="Century Gothic" panose="020B0502020202020204" pitchFamily="34" charset="0"/>
              <a:ea typeface="Arial" charset="0"/>
              <a:cs typeface="Arial" charset="0"/>
            </a:endParaRPr>
          </a:p>
        </p:txBody>
      </p:sp>
      <p:sp>
        <p:nvSpPr>
          <p:cNvPr id="26" name="TextBox 25">
            <a:extLst>
              <a:ext uri="{FF2B5EF4-FFF2-40B4-BE49-F238E27FC236}">
                <a16:creationId xmlns:a16="http://schemas.microsoft.com/office/drawing/2014/main" id="{597F35B9-197E-C646-892C-54AD577578F1}"/>
              </a:ext>
            </a:extLst>
          </p:cNvPr>
          <p:cNvSpPr txBox="1"/>
          <p:nvPr/>
        </p:nvSpPr>
        <p:spPr>
          <a:xfrm>
            <a:off x="9066665" y="2746699"/>
            <a:ext cx="840357" cy="430887"/>
          </a:xfrm>
          <a:prstGeom prst="rect">
            <a:avLst/>
          </a:prstGeom>
          <a:noFill/>
        </p:spPr>
        <p:txBody>
          <a:bodyPr wrap="square" lIns="0" tIns="0" rIns="0" bIns="0" rtlCol="0">
            <a:spAutoFit/>
          </a:bodyPr>
          <a:lstStyle/>
          <a:p>
            <a:pPr algn="ctr"/>
            <a:r>
              <a:rPr lang="en-US" sz="2800" dirty="0">
                <a:solidFill>
                  <a:srgbClr val="1E22AA"/>
                </a:solidFill>
                <a:latin typeface="Prometo Medium" panose="020B0604030203060203" pitchFamily="34" charset="77"/>
              </a:rPr>
              <a:t>55%</a:t>
            </a:r>
          </a:p>
        </p:txBody>
      </p:sp>
      <p:sp>
        <p:nvSpPr>
          <p:cNvPr id="27" name="Rectangle 26">
            <a:extLst>
              <a:ext uri="{FF2B5EF4-FFF2-40B4-BE49-F238E27FC236}">
                <a16:creationId xmlns:a16="http://schemas.microsoft.com/office/drawing/2014/main" id="{04E60161-19A7-B746-B13A-DA8F4580E71E}"/>
              </a:ext>
            </a:extLst>
          </p:cNvPr>
          <p:cNvSpPr/>
          <p:nvPr/>
        </p:nvSpPr>
        <p:spPr>
          <a:xfrm>
            <a:off x="1375576" y="5541162"/>
            <a:ext cx="161015" cy="161015"/>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5C00FDFF-82E6-8442-B5A2-FC0669CB5543}"/>
              </a:ext>
            </a:extLst>
          </p:cNvPr>
          <p:cNvSpPr txBox="1"/>
          <p:nvPr/>
        </p:nvSpPr>
        <p:spPr>
          <a:xfrm>
            <a:off x="1663390" y="5548288"/>
            <a:ext cx="922156" cy="153888"/>
          </a:xfrm>
          <a:prstGeom prst="rect">
            <a:avLst/>
          </a:prstGeom>
          <a:noFill/>
        </p:spPr>
        <p:txBody>
          <a:bodyPr wrap="square" lIns="0" tIns="0" rIns="0" bIns="0" rtlCol="0">
            <a:spAutoFit/>
          </a:bodyPr>
          <a:lstStyle/>
          <a:p>
            <a:r>
              <a:rPr lang="en-US" sz="1000" dirty="0">
                <a:solidFill>
                  <a:srgbClr val="1E22AA"/>
                </a:solidFill>
                <a:latin typeface="Century Gothic" panose="020B0502020202020204" pitchFamily="34" charset="0"/>
              </a:rPr>
              <a:t>Lorem ipsum 1</a:t>
            </a:r>
          </a:p>
        </p:txBody>
      </p:sp>
      <p:sp>
        <p:nvSpPr>
          <p:cNvPr id="42" name="Rectangle 41">
            <a:extLst>
              <a:ext uri="{FF2B5EF4-FFF2-40B4-BE49-F238E27FC236}">
                <a16:creationId xmlns:a16="http://schemas.microsoft.com/office/drawing/2014/main" id="{69C9D7F4-5999-FB46-B0F8-32C7A4218294}"/>
              </a:ext>
            </a:extLst>
          </p:cNvPr>
          <p:cNvSpPr/>
          <p:nvPr/>
        </p:nvSpPr>
        <p:spPr>
          <a:xfrm>
            <a:off x="3173169" y="5541162"/>
            <a:ext cx="161015" cy="161015"/>
          </a:xfrm>
          <a:prstGeom prst="rect">
            <a:avLst/>
          </a:prstGeom>
          <a:solidFill>
            <a:srgbClr val="CF6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CA73B6A2-3056-864B-AE34-BC0BD51974D4}"/>
              </a:ext>
            </a:extLst>
          </p:cNvPr>
          <p:cNvSpPr txBox="1"/>
          <p:nvPr/>
        </p:nvSpPr>
        <p:spPr>
          <a:xfrm>
            <a:off x="3434404" y="5544725"/>
            <a:ext cx="969430" cy="153888"/>
          </a:xfrm>
          <a:prstGeom prst="rect">
            <a:avLst/>
          </a:prstGeom>
          <a:noFill/>
        </p:spPr>
        <p:txBody>
          <a:bodyPr wrap="square" lIns="0" tIns="0" rIns="0" bIns="0" rtlCol="0">
            <a:spAutoFit/>
          </a:bodyPr>
          <a:lstStyle/>
          <a:p>
            <a:r>
              <a:rPr lang="en-US" sz="1000" dirty="0">
                <a:solidFill>
                  <a:srgbClr val="1E22AA"/>
                </a:solidFill>
                <a:latin typeface="Century Gothic" panose="020B0502020202020204" pitchFamily="34" charset="0"/>
              </a:rPr>
              <a:t>Lorem ipsum 2</a:t>
            </a:r>
          </a:p>
        </p:txBody>
      </p:sp>
      <p:sp>
        <p:nvSpPr>
          <p:cNvPr id="44" name="Rectangle 43">
            <a:extLst>
              <a:ext uri="{FF2B5EF4-FFF2-40B4-BE49-F238E27FC236}">
                <a16:creationId xmlns:a16="http://schemas.microsoft.com/office/drawing/2014/main" id="{002AEBE2-00F2-BB42-B4C4-DC28536C7AED}"/>
              </a:ext>
            </a:extLst>
          </p:cNvPr>
          <p:cNvSpPr/>
          <p:nvPr/>
        </p:nvSpPr>
        <p:spPr>
          <a:xfrm>
            <a:off x="4974136" y="5552987"/>
            <a:ext cx="161015" cy="161015"/>
          </a:xfrm>
          <a:prstGeom prst="rect">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B790783A-C34D-244B-9EF3-A2067DB44BDE}"/>
              </a:ext>
            </a:extLst>
          </p:cNvPr>
          <p:cNvSpPr txBox="1"/>
          <p:nvPr/>
        </p:nvSpPr>
        <p:spPr>
          <a:xfrm>
            <a:off x="5238067" y="5556550"/>
            <a:ext cx="942018" cy="153888"/>
          </a:xfrm>
          <a:prstGeom prst="rect">
            <a:avLst/>
          </a:prstGeom>
          <a:noFill/>
        </p:spPr>
        <p:txBody>
          <a:bodyPr wrap="square" lIns="0" tIns="0" rIns="0" bIns="0" rtlCol="0">
            <a:spAutoFit/>
          </a:bodyPr>
          <a:lstStyle/>
          <a:p>
            <a:r>
              <a:rPr lang="en-US" sz="1000" dirty="0">
                <a:solidFill>
                  <a:srgbClr val="1E22AA"/>
                </a:solidFill>
                <a:latin typeface="Century Gothic" panose="020B0502020202020204" pitchFamily="34" charset="0"/>
              </a:rPr>
              <a:t>Lorem ipsum 3</a:t>
            </a:r>
          </a:p>
        </p:txBody>
      </p:sp>
      <p:sp>
        <p:nvSpPr>
          <p:cNvPr id="46" name="Rectangle 45">
            <a:extLst>
              <a:ext uri="{FF2B5EF4-FFF2-40B4-BE49-F238E27FC236}">
                <a16:creationId xmlns:a16="http://schemas.microsoft.com/office/drawing/2014/main" id="{DD6EE5A3-7199-6F4E-AD49-0280C389A611}"/>
              </a:ext>
            </a:extLst>
          </p:cNvPr>
          <p:cNvSpPr/>
          <p:nvPr/>
        </p:nvSpPr>
        <p:spPr>
          <a:xfrm>
            <a:off x="6822816" y="5552987"/>
            <a:ext cx="161015" cy="161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8E5EA3E7-D06C-224E-AEF4-E0E8EA8D5364}"/>
              </a:ext>
            </a:extLst>
          </p:cNvPr>
          <p:cNvSpPr txBox="1"/>
          <p:nvPr/>
        </p:nvSpPr>
        <p:spPr>
          <a:xfrm>
            <a:off x="7103967" y="5556550"/>
            <a:ext cx="967978" cy="153888"/>
          </a:xfrm>
          <a:prstGeom prst="rect">
            <a:avLst/>
          </a:prstGeom>
          <a:noFill/>
        </p:spPr>
        <p:txBody>
          <a:bodyPr wrap="square" lIns="0" tIns="0" rIns="0" bIns="0" rtlCol="0">
            <a:spAutoFit/>
          </a:bodyPr>
          <a:lstStyle/>
          <a:p>
            <a:r>
              <a:rPr lang="en-US" sz="1000" dirty="0">
                <a:solidFill>
                  <a:srgbClr val="1E22AA"/>
                </a:solidFill>
                <a:latin typeface="Century Gothic" panose="020B0502020202020204" pitchFamily="34" charset="0"/>
              </a:rPr>
              <a:t>Lorem ipsum 4</a:t>
            </a:r>
          </a:p>
        </p:txBody>
      </p:sp>
      <p:sp>
        <p:nvSpPr>
          <p:cNvPr id="2" name="Footer Placeholder 1">
            <a:extLst>
              <a:ext uri="{FF2B5EF4-FFF2-40B4-BE49-F238E27FC236}">
                <a16:creationId xmlns:a16="http://schemas.microsoft.com/office/drawing/2014/main" id="{FF79A35A-2740-694E-948E-FB8A0D8E8A56}"/>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398294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A19F1-9CCA-8649-97A7-EBAE3C9FAF33}"/>
              </a:ext>
            </a:extLst>
          </p:cNvPr>
          <p:cNvSpPr>
            <a:spLocks noGrp="1"/>
          </p:cNvSpPr>
          <p:nvPr>
            <p:ph type="sldNum" sz="quarter" idx="10"/>
          </p:nvPr>
        </p:nvSpPr>
        <p:spPr/>
        <p:txBody>
          <a:bodyPr/>
          <a:lstStyle/>
          <a:p>
            <a:fld id="{D8D877B3-D348-4611-9BDB-C5374591D951}" type="slidenum">
              <a:rPr lang="en-US" smtClean="0"/>
              <a:pPr/>
              <a:t>67</a:t>
            </a:fld>
            <a:endParaRPr lang="en-US" dirty="0"/>
          </a:p>
        </p:txBody>
      </p:sp>
      <p:grpSp>
        <p:nvGrpSpPr>
          <p:cNvPr id="55" name="Group 54">
            <a:extLst>
              <a:ext uri="{FF2B5EF4-FFF2-40B4-BE49-F238E27FC236}">
                <a16:creationId xmlns:a16="http://schemas.microsoft.com/office/drawing/2014/main" id="{625DC7F8-578A-C143-B6D4-CA4FA7595C9C}"/>
              </a:ext>
            </a:extLst>
          </p:cNvPr>
          <p:cNvGrpSpPr/>
          <p:nvPr/>
        </p:nvGrpSpPr>
        <p:grpSpPr>
          <a:xfrm>
            <a:off x="3195706" y="1768180"/>
            <a:ext cx="4770214" cy="4207472"/>
            <a:chOff x="3678244" y="1168216"/>
            <a:chExt cx="4246312" cy="3745375"/>
          </a:xfrm>
        </p:grpSpPr>
        <p:graphicFrame>
          <p:nvGraphicFramePr>
            <p:cNvPr id="56" name="Chart 55">
              <a:extLst>
                <a:ext uri="{FF2B5EF4-FFF2-40B4-BE49-F238E27FC236}">
                  <a16:creationId xmlns:a16="http://schemas.microsoft.com/office/drawing/2014/main" id="{F5625F7D-D30C-4A49-9AC5-1FD6E64FDAF7}"/>
                </a:ext>
              </a:extLst>
            </p:cNvPr>
            <p:cNvGraphicFramePr/>
            <p:nvPr>
              <p:extLst>
                <p:ext uri="{D42A27DB-BD31-4B8C-83A1-F6EECF244321}">
                  <p14:modId xmlns:p14="http://schemas.microsoft.com/office/powerpoint/2010/main" val="2086488377"/>
                </p:ext>
              </p:extLst>
            </p:nvPr>
          </p:nvGraphicFramePr>
          <p:xfrm>
            <a:off x="3678244" y="1168216"/>
            <a:ext cx="4246312" cy="3745375"/>
          </p:xfrm>
          <a:graphic>
            <a:graphicData uri="http://schemas.openxmlformats.org/drawingml/2006/chart">
              <c:chart xmlns:c="http://schemas.openxmlformats.org/drawingml/2006/chart" xmlns:r="http://schemas.openxmlformats.org/officeDocument/2006/relationships" r:id="rId2"/>
            </a:graphicData>
          </a:graphic>
        </p:graphicFrame>
        <p:sp>
          <p:nvSpPr>
            <p:cNvPr id="57" name="TextBox 56">
              <a:extLst>
                <a:ext uri="{FF2B5EF4-FFF2-40B4-BE49-F238E27FC236}">
                  <a16:creationId xmlns:a16="http://schemas.microsoft.com/office/drawing/2014/main" id="{B61EC5C2-CB00-D847-898B-DFA6B7B1B1C9}"/>
                </a:ext>
              </a:extLst>
            </p:cNvPr>
            <p:cNvSpPr txBox="1"/>
            <p:nvPr/>
          </p:nvSpPr>
          <p:spPr>
            <a:xfrm>
              <a:off x="4966750" y="3035311"/>
              <a:ext cx="1674170" cy="493154"/>
            </a:xfrm>
            <a:prstGeom prst="rect">
              <a:avLst/>
            </a:prstGeom>
            <a:noFill/>
          </p:spPr>
          <p:txBody>
            <a:bodyPr wrap="square" lIns="0" tIns="0" rIns="0" bIns="0" rtlCol="0">
              <a:spAutoFit/>
            </a:bodyPr>
            <a:lstStyle/>
            <a:p>
              <a:pPr algn="ctr"/>
              <a:r>
                <a:rPr lang="en-US" sz="1200" dirty="0">
                  <a:solidFill>
                    <a:srgbClr val="333333"/>
                  </a:solidFill>
                  <a:latin typeface="Century Gothic" panose="020B0502020202020204" pitchFamily="34" charset="0"/>
                  <a:ea typeface="Arial" charset="0"/>
                  <a:cs typeface="Arial" charset="0"/>
                </a:rPr>
                <a:t>Lorem ipsum dolor sit </a:t>
              </a:r>
              <a:r>
                <a:rPr lang="en-US" sz="1200" dirty="0" err="1">
                  <a:solidFill>
                    <a:srgbClr val="333333"/>
                  </a:solidFill>
                  <a:latin typeface="Century Gothic" panose="020B0502020202020204" pitchFamily="34" charset="0"/>
                  <a:ea typeface="Arial" charset="0"/>
                  <a:cs typeface="Arial" charset="0"/>
                </a:rPr>
                <a:t>amet</a:t>
              </a:r>
              <a:r>
                <a:rPr lang="en-US" sz="1200" dirty="0">
                  <a:solidFill>
                    <a:srgbClr val="333333"/>
                  </a:solidFill>
                  <a:latin typeface="Century Gothic" panose="020B0502020202020204" pitchFamily="34" charset="0"/>
                  <a:ea typeface="Arial" charset="0"/>
                  <a:cs typeface="Arial" charset="0"/>
                </a:rPr>
                <a:t>, </a:t>
              </a:r>
              <a:r>
                <a:rPr lang="en-US" sz="1200" dirty="0" err="1">
                  <a:solidFill>
                    <a:srgbClr val="333333"/>
                  </a:solidFill>
                  <a:latin typeface="Century Gothic" panose="020B0502020202020204" pitchFamily="34" charset="0"/>
                  <a:ea typeface="Arial" charset="0"/>
                  <a:cs typeface="Arial" charset="0"/>
                </a:rPr>
                <a:t>consectetur</a:t>
              </a:r>
              <a:r>
                <a:rPr lang="en-US" sz="1200" dirty="0">
                  <a:solidFill>
                    <a:srgbClr val="333333"/>
                  </a:solidFill>
                  <a:latin typeface="Century Gothic" panose="020B0502020202020204" pitchFamily="34" charset="0"/>
                  <a:ea typeface="Arial" charset="0"/>
                  <a:cs typeface="Arial" charset="0"/>
                </a:rPr>
                <a:t> </a:t>
              </a:r>
              <a:r>
                <a:rPr lang="en-US" sz="1200" dirty="0" err="1">
                  <a:solidFill>
                    <a:srgbClr val="333333"/>
                  </a:solidFill>
                  <a:latin typeface="Century Gothic" panose="020B0502020202020204" pitchFamily="34" charset="0"/>
                  <a:ea typeface="Arial" charset="0"/>
                  <a:cs typeface="Arial" charset="0"/>
                </a:rPr>
                <a:t>adipiscing</a:t>
              </a:r>
              <a:endParaRPr lang="en-US" sz="1200" dirty="0">
                <a:solidFill>
                  <a:srgbClr val="333333"/>
                </a:solidFill>
                <a:latin typeface="Century Gothic" panose="020B0502020202020204" pitchFamily="34" charset="0"/>
                <a:ea typeface="Arial" charset="0"/>
                <a:cs typeface="Arial" charset="0"/>
              </a:endParaRPr>
            </a:p>
          </p:txBody>
        </p:sp>
        <p:sp>
          <p:nvSpPr>
            <p:cNvPr id="58" name="TextBox 57">
              <a:extLst>
                <a:ext uri="{FF2B5EF4-FFF2-40B4-BE49-F238E27FC236}">
                  <a16:creationId xmlns:a16="http://schemas.microsoft.com/office/drawing/2014/main" id="{4C293D8F-3060-E140-BA43-A8BCA028F810}"/>
                </a:ext>
              </a:extLst>
            </p:cNvPr>
            <p:cNvSpPr txBox="1"/>
            <p:nvPr/>
          </p:nvSpPr>
          <p:spPr>
            <a:xfrm>
              <a:off x="5313982" y="2579414"/>
              <a:ext cx="974835" cy="383564"/>
            </a:xfrm>
            <a:prstGeom prst="rect">
              <a:avLst/>
            </a:prstGeom>
            <a:noFill/>
          </p:spPr>
          <p:txBody>
            <a:bodyPr wrap="square" lIns="0" tIns="0" rIns="0" bIns="0" rtlCol="0">
              <a:spAutoFit/>
            </a:bodyPr>
            <a:lstStyle/>
            <a:p>
              <a:pPr algn="ctr"/>
              <a:r>
                <a:rPr lang="en-US" sz="2800" i="1" dirty="0">
                  <a:solidFill>
                    <a:srgbClr val="1E22AA"/>
                  </a:solidFill>
                  <a:latin typeface="Prometo Medium" panose="020B0604030203060203" pitchFamily="34" charset="77"/>
                </a:rPr>
                <a:t>57%</a:t>
              </a:r>
            </a:p>
          </p:txBody>
        </p:sp>
      </p:grpSp>
      <p:cxnSp>
        <p:nvCxnSpPr>
          <p:cNvPr id="59" name="Straight Connector 58">
            <a:extLst>
              <a:ext uri="{FF2B5EF4-FFF2-40B4-BE49-F238E27FC236}">
                <a16:creationId xmlns:a16="http://schemas.microsoft.com/office/drawing/2014/main" id="{CF5A503C-5AD5-0C44-987A-E7DF38DDA774}"/>
              </a:ext>
            </a:extLst>
          </p:cNvPr>
          <p:cNvCxnSpPr>
            <a:cxnSpLocks/>
          </p:cNvCxnSpPr>
          <p:nvPr/>
        </p:nvCxnSpPr>
        <p:spPr>
          <a:xfrm>
            <a:off x="3812037" y="5623196"/>
            <a:ext cx="947432"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3EE4CB5-C24F-0548-9C36-A56E64D98B69}"/>
              </a:ext>
            </a:extLst>
          </p:cNvPr>
          <p:cNvSpPr txBox="1"/>
          <p:nvPr/>
        </p:nvSpPr>
        <p:spPr>
          <a:xfrm>
            <a:off x="1530584" y="5530863"/>
            <a:ext cx="2197860" cy="184666"/>
          </a:xfrm>
          <a:prstGeom prst="rect">
            <a:avLst/>
          </a:prstGeom>
          <a:noFill/>
        </p:spPr>
        <p:txBody>
          <a:bodyPr wrap="square" lIns="0" tIns="0" rIns="0" bIns="0" rtlCol="0">
            <a:spAutoFit/>
          </a:bodyPr>
          <a:lstStyle/>
          <a:p>
            <a:pPr algn="r"/>
            <a:r>
              <a:rPr lang="en-US" sz="1200" dirty="0">
                <a:solidFill>
                  <a:srgbClr val="1E22AA"/>
                </a:solidFill>
                <a:latin typeface="Prometo" panose="020B0604030203060203" pitchFamily="34" charset="77"/>
                <a:ea typeface="Arial" charset="0"/>
                <a:cs typeface="Arial" charset="0"/>
              </a:rPr>
              <a:t>11% Data Point</a:t>
            </a:r>
          </a:p>
        </p:txBody>
      </p:sp>
      <p:sp>
        <p:nvSpPr>
          <p:cNvPr id="61" name="TextBox 60">
            <a:extLst>
              <a:ext uri="{FF2B5EF4-FFF2-40B4-BE49-F238E27FC236}">
                <a16:creationId xmlns:a16="http://schemas.microsoft.com/office/drawing/2014/main" id="{8D0FDCDC-3937-C543-94E8-6E7AE866758C}"/>
              </a:ext>
            </a:extLst>
          </p:cNvPr>
          <p:cNvSpPr txBox="1"/>
          <p:nvPr/>
        </p:nvSpPr>
        <p:spPr>
          <a:xfrm>
            <a:off x="228233" y="4307414"/>
            <a:ext cx="2197860" cy="184666"/>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r>
              <a:rPr lang="en-US" dirty="0"/>
              <a:t>20% Data Point</a:t>
            </a:r>
          </a:p>
        </p:txBody>
      </p:sp>
      <p:sp>
        <p:nvSpPr>
          <p:cNvPr id="62" name="TextBox 61">
            <a:extLst>
              <a:ext uri="{FF2B5EF4-FFF2-40B4-BE49-F238E27FC236}">
                <a16:creationId xmlns:a16="http://schemas.microsoft.com/office/drawing/2014/main" id="{C8DD1A28-1A6D-2041-8E5E-58BBF45ABDAC}"/>
              </a:ext>
            </a:extLst>
          </p:cNvPr>
          <p:cNvSpPr txBox="1"/>
          <p:nvPr/>
        </p:nvSpPr>
        <p:spPr>
          <a:xfrm>
            <a:off x="446797" y="2257434"/>
            <a:ext cx="2197860" cy="184666"/>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r>
              <a:rPr lang="en-US" dirty="0"/>
              <a:t>30% Data Point</a:t>
            </a:r>
          </a:p>
        </p:txBody>
      </p:sp>
      <p:cxnSp>
        <p:nvCxnSpPr>
          <p:cNvPr id="63" name="Straight Connector 62">
            <a:extLst>
              <a:ext uri="{FF2B5EF4-FFF2-40B4-BE49-F238E27FC236}">
                <a16:creationId xmlns:a16="http://schemas.microsoft.com/office/drawing/2014/main" id="{0431ED20-DA04-1C48-91C9-FAB0DCCBB5DF}"/>
              </a:ext>
            </a:extLst>
          </p:cNvPr>
          <p:cNvCxnSpPr>
            <a:cxnSpLocks/>
          </p:cNvCxnSpPr>
          <p:nvPr/>
        </p:nvCxnSpPr>
        <p:spPr>
          <a:xfrm>
            <a:off x="2856961" y="2343484"/>
            <a:ext cx="1350654"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298361A-9ED4-4443-954A-7725C81EAE75}"/>
              </a:ext>
            </a:extLst>
          </p:cNvPr>
          <p:cNvCxnSpPr>
            <a:cxnSpLocks/>
          </p:cNvCxnSpPr>
          <p:nvPr/>
        </p:nvCxnSpPr>
        <p:spPr>
          <a:xfrm>
            <a:off x="2521653" y="4399747"/>
            <a:ext cx="947432"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A911097-FF17-194F-A12C-607219EF84B9}"/>
              </a:ext>
            </a:extLst>
          </p:cNvPr>
          <p:cNvCxnSpPr>
            <a:cxnSpLocks/>
          </p:cNvCxnSpPr>
          <p:nvPr/>
        </p:nvCxnSpPr>
        <p:spPr>
          <a:xfrm>
            <a:off x="7776092" y="3865633"/>
            <a:ext cx="557309" cy="6283"/>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E63CAE1-D50B-7C4D-88B3-7F8DA5E8E4CD}"/>
              </a:ext>
            </a:extLst>
          </p:cNvPr>
          <p:cNvSpPr txBox="1"/>
          <p:nvPr/>
        </p:nvSpPr>
        <p:spPr>
          <a:xfrm>
            <a:off x="8490268" y="3773300"/>
            <a:ext cx="2197860" cy="184666"/>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pPr algn="l"/>
            <a:r>
              <a:rPr lang="en-US" dirty="0"/>
              <a:t>40% Data Point</a:t>
            </a:r>
          </a:p>
        </p:txBody>
      </p:sp>
      <p:sp>
        <p:nvSpPr>
          <p:cNvPr id="67" name="TextBox 66">
            <a:extLst>
              <a:ext uri="{FF2B5EF4-FFF2-40B4-BE49-F238E27FC236}">
                <a16:creationId xmlns:a16="http://schemas.microsoft.com/office/drawing/2014/main" id="{CFEE8FD9-62E5-DD4B-A035-C941656D9C8C}"/>
              </a:ext>
            </a:extLst>
          </p:cNvPr>
          <p:cNvSpPr txBox="1"/>
          <p:nvPr/>
        </p:nvSpPr>
        <p:spPr>
          <a:xfrm>
            <a:off x="8700885" y="4534514"/>
            <a:ext cx="3096938" cy="1181015"/>
          </a:xfrm>
          <a:prstGeom prst="rect">
            <a:avLst/>
          </a:prstGeom>
          <a:noFill/>
        </p:spPr>
        <p:txBody>
          <a:bodyPr wrap="square" lIns="0" tIns="0" rIns="0" bIns="0" rtlCol="0" anchor="ctr" anchorCtr="0">
            <a:noAutofit/>
          </a:bodyPr>
          <a:lstStyle/>
          <a:p>
            <a:r>
              <a:rPr lang="en-US" sz="1400" dirty="0">
                <a:solidFill>
                  <a:schemeClr val="accent2"/>
                </a:solidFill>
                <a:latin typeface="Century Gothic" panose="020B0502020202020204" pitchFamily="34" charset="0"/>
              </a:rPr>
              <a:t>Lorem ipsum dolor sit </a:t>
            </a:r>
            <a:r>
              <a:rPr lang="en-US" sz="1400" dirty="0" err="1">
                <a:solidFill>
                  <a:schemeClr val="accent2"/>
                </a:solidFill>
                <a:latin typeface="Century Gothic" panose="020B0502020202020204" pitchFamily="34" charset="0"/>
              </a:rPr>
              <a:t>amet</a:t>
            </a:r>
            <a:r>
              <a:rPr lang="en-US" sz="1400" dirty="0">
                <a:solidFill>
                  <a:schemeClr val="accent2"/>
                </a:solidFill>
                <a:latin typeface="Century Gothic" panose="020B0502020202020204" pitchFamily="34" charset="0"/>
              </a:rPr>
              <a:t>, </a:t>
            </a:r>
            <a:r>
              <a:rPr lang="en-US" sz="1400" dirty="0" err="1">
                <a:solidFill>
                  <a:schemeClr val="accent2"/>
                </a:solidFill>
                <a:latin typeface="Century Gothic" panose="020B0502020202020204" pitchFamily="34" charset="0"/>
              </a:rPr>
              <a:t>consectetur</a:t>
            </a:r>
            <a:r>
              <a:rPr lang="en-US" sz="1400" dirty="0">
                <a:solidFill>
                  <a:schemeClr val="accent2"/>
                </a:solidFill>
                <a:latin typeface="Century Gothic" panose="020B0502020202020204" pitchFamily="34" charset="0"/>
              </a:rPr>
              <a:t> </a:t>
            </a:r>
            <a:r>
              <a:rPr lang="en-US" sz="1400" dirty="0" err="1">
                <a:solidFill>
                  <a:schemeClr val="accent2"/>
                </a:solidFill>
                <a:latin typeface="Century Gothic" panose="020B0502020202020204" pitchFamily="34" charset="0"/>
              </a:rPr>
              <a:t>adipiscing</a:t>
            </a:r>
            <a:r>
              <a:rPr lang="en-US" sz="1400" dirty="0">
                <a:solidFill>
                  <a:schemeClr val="accent2"/>
                </a:solidFill>
                <a:latin typeface="Century Gothic" panose="020B0502020202020204" pitchFamily="34" charset="0"/>
              </a:rPr>
              <a:t> </a:t>
            </a:r>
            <a:r>
              <a:rPr lang="en-US" sz="1400" dirty="0" err="1">
                <a:solidFill>
                  <a:schemeClr val="accent2"/>
                </a:solidFill>
                <a:latin typeface="Century Gothic" panose="020B0502020202020204" pitchFamily="34" charset="0"/>
              </a:rPr>
              <a:t>elit</a:t>
            </a:r>
            <a:r>
              <a:rPr lang="en-US" sz="1400" dirty="0">
                <a:solidFill>
                  <a:schemeClr val="accent2"/>
                </a:solidFill>
                <a:latin typeface="Century Gothic" panose="020B0502020202020204" pitchFamily="34" charset="0"/>
              </a:rPr>
              <a:t>. Sed et </a:t>
            </a:r>
            <a:r>
              <a:rPr lang="en-US" sz="1400" dirty="0" err="1">
                <a:solidFill>
                  <a:schemeClr val="accent2"/>
                </a:solidFill>
                <a:latin typeface="Century Gothic" panose="020B0502020202020204" pitchFamily="34" charset="0"/>
              </a:rPr>
              <a:t>tellus</a:t>
            </a:r>
            <a:r>
              <a:rPr lang="en-US" sz="1400" dirty="0">
                <a:solidFill>
                  <a:schemeClr val="accent2"/>
                </a:solidFill>
                <a:latin typeface="Century Gothic" panose="020B0502020202020204" pitchFamily="34" charset="0"/>
              </a:rPr>
              <a:t> </a:t>
            </a:r>
            <a:r>
              <a:rPr lang="en-US" sz="1400" dirty="0" err="1">
                <a:solidFill>
                  <a:schemeClr val="accent2"/>
                </a:solidFill>
                <a:latin typeface="Century Gothic" panose="020B0502020202020204" pitchFamily="34" charset="0"/>
              </a:rPr>
              <a:t>dapibus</a:t>
            </a:r>
            <a:r>
              <a:rPr lang="en-US" sz="1400" dirty="0">
                <a:solidFill>
                  <a:schemeClr val="accent2"/>
                </a:solidFill>
                <a:latin typeface="Century Gothic" panose="020B0502020202020204" pitchFamily="34" charset="0"/>
              </a:rPr>
              <a:t>, </a:t>
            </a:r>
            <a:r>
              <a:rPr lang="en-US" sz="1400" dirty="0" err="1">
                <a:solidFill>
                  <a:schemeClr val="accent2"/>
                </a:solidFill>
                <a:latin typeface="Century Gothic" panose="020B0502020202020204" pitchFamily="34" charset="0"/>
              </a:rPr>
              <a:t>venenatis</a:t>
            </a:r>
            <a:r>
              <a:rPr lang="en-US" sz="1400" dirty="0">
                <a:solidFill>
                  <a:schemeClr val="accent2"/>
                </a:solidFill>
                <a:latin typeface="Century Gothic" panose="020B0502020202020204" pitchFamily="34" charset="0"/>
              </a:rPr>
              <a:t> </a:t>
            </a:r>
            <a:r>
              <a:rPr lang="en-US" sz="1400" dirty="0" err="1">
                <a:solidFill>
                  <a:schemeClr val="accent2"/>
                </a:solidFill>
                <a:latin typeface="Century Gothic" panose="020B0502020202020204" pitchFamily="34" charset="0"/>
              </a:rPr>
              <a:t>purus</a:t>
            </a:r>
            <a:r>
              <a:rPr lang="en-US" sz="1400" dirty="0">
                <a:solidFill>
                  <a:schemeClr val="accent2"/>
                </a:solidFill>
                <a:latin typeface="Century Gothic" panose="020B0502020202020204" pitchFamily="34" charset="0"/>
              </a:rPr>
              <a:t> </a:t>
            </a:r>
            <a:r>
              <a:rPr lang="en-US" sz="1400" dirty="0" err="1">
                <a:solidFill>
                  <a:schemeClr val="accent2"/>
                </a:solidFill>
                <a:latin typeface="Century Gothic" panose="020B0502020202020204" pitchFamily="34" charset="0"/>
              </a:rPr>
              <a:t>eget</a:t>
            </a:r>
            <a:r>
              <a:rPr lang="en-US" sz="1400" dirty="0">
                <a:solidFill>
                  <a:schemeClr val="accent2"/>
                </a:solidFill>
                <a:latin typeface="Century Gothic" panose="020B0502020202020204" pitchFamily="34" charset="0"/>
              </a:rPr>
              <a:t>, </a:t>
            </a:r>
            <a:r>
              <a:rPr lang="en-US" sz="1400" dirty="0" err="1">
                <a:solidFill>
                  <a:schemeClr val="accent2"/>
                </a:solidFill>
                <a:latin typeface="Century Gothic" panose="020B0502020202020204" pitchFamily="34" charset="0"/>
              </a:rPr>
              <a:t>dignissim</a:t>
            </a:r>
            <a:r>
              <a:rPr lang="en-US" sz="1400" dirty="0">
                <a:solidFill>
                  <a:schemeClr val="accent2"/>
                </a:solidFill>
                <a:latin typeface="Century Gothic" panose="020B0502020202020204" pitchFamily="34" charset="0"/>
              </a:rPr>
              <a:t> </a:t>
            </a:r>
            <a:r>
              <a:rPr lang="en-US" sz="1400" dirty="0" err="1">
                <a:solidFill>
                  <a:schemeClr val="accent2"/>
                </a:solidFill>
                <a:latin typeface="Century Gothic" panose="020B0502020202020204" pitchFamily="34" charset="0"/>
              </a:rPr>
              <a:t>metus</a:t>
            </a:r>
            <a:r>
              <a:rPr lang="en-US" sz="1400" dirty="0">
                <a:solidFill>
                  <a:schemeClr val="accent2"/>
                </a:solidFill>
                <a:latin typeface="Century Gothic" panose="020B0502020202020204" pitchFamily="34" charset="0"/>
              </a:rPr>
              <a:t>.</a:t>
            </a:r>
          </a:p>
        </p:txBody>
      </p:sp>
      <p:cxnSp>
        <p:nvCxnSpPr>
          <p:cNvPr id="68" name="Straight Connector 67">
            <a:extLst>
              <a:ext uri="{FF2B5EF4-FFF2-40B4-BE49-F238E27FC236}">
                <a16:creationId xmlns:a16="http://schemas.microsoft.com/office/drawing/2014/main" id="{F0EB0011-8453-8F41-A3B2-F9B04C7F7BA8}"/>
              </a:ext>
            </a:extLst>
          </p:cNvPr>
          <p:cNvCxnSpPr>
            <a:cxnSpLocks/>
          </p:cNvCxnSpPr>
          <p:nvPr/>
        </p:nvCxnSpPr>
        <p:spPr>
          <a:xfrm>
            <a:off x="8499945" y="4534514"/>
            <a:ext cx="0" cy="118101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67689CD0-2D0A-7A43-9204-433CAE92BAB7}"/>
              </a:ext>
            </a:extLst>
          </p:cNvPr>
          <p:cNvSpPr>
            <a:spLocks noGrp="1"/>
          </p:cNvSpPr>
          <p:nvPr>
            <p:ph type="title"/>
          </p:nvPr>
        </p:nvSpPr>
        <p:spPr/>
        <p:txBody>
          <a:bodyPr/>
          <a:lstStyle/>
          <a:p>
            <a:r>
              <a:rPr lang="en-US" dirty="0"/>
              <a:t>Donut Chart With Callouts and Text</a:t>
            </a:r>
          </a:p>
        </p:txBody>
      </p:sp>
      <p:sp>
        <p:nvSpPr>
          <p:cNvPr id="2" name="Footer Placeholder 1">
            <a:extLst>
              <a:ext uri="{FF2B5EF4-FFF2-40B4-BE49-F238E27FC236}">
                <a16:creationId xmlns:a16="http://schemas.microsoft.com/office/drawing/2014/main" id="{5710E6D6-2BC1-3B49-AF63-5FF55847265B}"/>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052404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C00EAB-ED24-3D4A-9FAA-4E7854614EBF}"/>
              </a:ext>
            </a:extLst>
          </p:cNvPr>
          <p:cNvSpPr>
            <a:spLocks noGrp="1"/>
          </p:cNvSpPr>
          <p:nvPr>
            <p:ph type="sldNum" sz="quarter" idx="12"/>
          </p:nvPr>
        </p:nvSpPr>
        <p:spPr/>
        <p:txBody>
          <a:bodyPr/>
          <a:lstStyle/>
          <a:p>
            <a:fld id="{D8D877B3-D348-4611-9BDB-C5374591D951}" type="slidenum">
              <a:rPr lang="en-US" smtClean="0"/>
              <a:pPr/>
              <a:t>68</a:t>
            </a:fld>
            <a:endParaRPr lang="en-US" dirty="0"/>
          </a:p>
        </p:txBody>
      </p:sp>
      <p:sp>
        <p:nvSpPr>
          <p:cNvPr id="3" name="Title 2">
            <a:extLst>
              <a:ext uri="{FF2B5EF4-FFF2-40B4-BE49-F238E27FC236}">
                <a16:creationId xmlns:a16="http://schemas.microsoft.com/office/drawing/2014/main" id="{55FC6C1B-E0EF-AA40-B0C5-93BCBA48A672}"/>
              </a:ext>
            </a:extLst>
          </p:cNvPr>
          <p:cNvSpPr>
            <a:spLocks noGrp="1"/>
          </p:cNvSpPr>
          <p:nvPr>
            <p:ph type="title"/>
          </p:nvPr>
        </p:nvSpPr>
        <p:spPr>
          <a:xfrm>
            <a:off x="535131" y="1097280"/>
            <a:ext cx="10591800" cy="960120"/>
          </a:xfrm>
        </p:spPr>
        <p:txBody>
          <a:bodyPr/>
          <a:lstStyle/>
          <a:p>
            <a:r>
              <a:rPr lang="en-US" dirty="0"/>
              <a:t>Sample Table Style</a:t>
            </a:r>
          </a:p>
        </p:txBody>
      </p:sp>
      <p:graphicFrame>
        <p:nvGraphicFramePr>
          <p:cNvPr id="5" name="Table 5">
            <a:extLst>
              <a:ext uri="{FF2B5EF4-FFF2-40B4-BE49-F238E27FC236}">
                <a16:creationId xmlns:a16="http://schemas.microsoft.com/office/drawing/2014/main" id="{ADE02592-88F8-024C-B80B-A595CB232033}"/>
              </a:ext>
            </a:extLst>
          </p:cNvPr>
          <p:cNvGraphicFramePr>
            <a:graphicFrameLocks/>
          </p:cNvGraphicFramePr>
          <p:nvPr>
            <p:extLst>
              <p:ext uri="{D42A27DB-BD31-4B8C-83A1-F6EECF244321}">
                <p14:modId xmlns:p14="http://schemas.microsoft.com/office/powerpoint/2010/main" val="2129562228"/>
              </p:ext>
            </p:extLst>
          </p:nvPr>
        </p:nvGraphicFramePr>
        <p:xfrm>
          <a:off x="535128" y="1768804"/>
          <a:ext cx="10591803" cy="3452897"/>
        </p:xfrm>
        <a:graphic>
          <a:graphicData uri="http://schemas.openxmlformats.org/drawingml/2006/table">
            <a:tbl>
              <a:tblPr firstRow="1" bandRow="1">
                <a:tableStyleId>{5C22544A-7EE6-4342-B048-85BDC9FD1C3A}</a:tableStyleId>
              </a:tblPr>
              <a:tblGrid>
                <a:gridCol w="2655778">
                  <a:extLst>
                    <a:ext uri="{9D8B030D-6E8A-4147-A177-3AD203B41FA5}">
                      <a16:colId xmlns:a16="http://schemas.microsoft.com/office/drawing/2014/main" val="1046182734"/>
                    </a:ext>
                  </a:extLst>
                </a:gridCol>
                <a:gridCol w="1587205">
                  <a:extLst>
                    <a:ext uri="{9D8B030D-6E8A-4147-A177-3AD203B41FA5}">
                      <a16:colId xmlns:a16="http://schemas.microsoft.com/office/drawing/2014/main" val="1396439272"/>
                    </a:ext>
                  </a:extLst>
                </a:gridCol>
                <a:gridCol w="1587205">
                  <a:extLst>
                    <a:ext uri="{9D8B030D-6E8A-4147-A177-3AD203B41FA5}">
                      <a16:colId xmlns:a16="http://schemas.microsoft.com/office/drawing/2014/main" val="883802429"/>
                    </a:ext>
                  </a:extLst>
                </a:gridCol>
                <a:gridCol w="1587205">
                  <a:extLst>
                    <a:ext uri="{9D8B030D-6E8A-4147-A177-3AD203B41FA5}">
                      <a16:colId xmlns:a16="http://schemas.microsoft.com/office/drawing/2014/main" val="3000525029"/>
                    </a:ext>
                  </a:extLst>
                </a:gridCol>
                <a:gridCol w="1587205">
                  <a:extLst>
                    <a:ext uri="{9D8B030D-6E8A-4147-A177-3AD203B41FA5}">
                      <a16:colId xmlns:a16="http://schemas.microsoft.com/office/drawing/2014/main" val="252695067"/>
                    </a:ext>
                  </a:extLst>
                </a:gridCol>
                <a:gridCol w="1587205">
                  <a:extLst>
                    <a:ext uri="{9D8B030D-6E8A-4147-A177-3AD203B41FA5}">
                      <a16:colId xmlns:a16="http://schemas.microsoft.com/office/drawing/2014/main" val="1018319450"/>
                    </a:ext>
                  </a:extLst>
                </a:gridCol>
              </a:tblGrid>
              <a:tr h="294687">
                <a:tc gridSpan="3">
                  <a:txBody>
                    <a:bodyPr/>
                    <a:lstStyle/>
                    <a:p>
                      <a:endParaRPr lang="en-US" sz="1200" dirty="0">
                        <a:solidFill>
                          <a:schemeClr val="accent1"/>
                        </a:solidFill>
                      </a:endParaRPr>
                    </a:p>
                  </a:txBody>
                  <a:tcPr marT="0" marB="0" anchor="ctr">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hMerge="1">
                  <a:txBody>
                    <a:bodyPr/>
                    <a:lstStyle/>
                    <a:p>
                      <a:endParaRPr lang="en-US" sz="1200" dirty="0">
                        <a:solidFill>
                          <a:schemeClr val="accent1"/>
                        </a:solidFill>
                      </a:endParaRPr>
                    </a:p>
                  </a:txBody>
                  <a:tcPr marT="0"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hMerge="1">
                  <a:txBody>
                    <a:bodyPr/>
                    <a:lstStyle/>
                    <a:p>
                      <a:endParaRPr lang="en-US" sz="1200" dirty="0">
                        <a:solidFill>
                          <a:schemeClr val="accent1"/>
                        </a:solidFill>
                      </a:endParaRPr>
                    </a:p>
                  </a:txBody>
                  <a:tcPr marT="0"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gridSpan="3">
                  <a:txBody>
                    <a:bodyPr/>
                    <a:lstStyle/>
                    <a:p>
                      <a:pPr algn="ctr"/>
                      <a:r>
                        <a:rPr lang="en-US" sz="1200" dirty="0">
                          <a:solidFill>
                            <a:schemeClr val="bg1"/>
                          </a:solidFill>
                        </a:rPr>
                        <a:t>FOCUS AREAS</a:t>
                      </a:r>
                    </a:p>
                  </a:txBody>
                  <a:tcPr marT="0" marB="0" anchor="ctr">
                    <a:lnL>
                      <a:noFill/>
                    </a:lnL>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1"/>
                    </a:solidFill>
                  </a:tcPr>
                </a:tc>
                <a:tc hMerge="1">
                  <a:txBody>
                    <a:bodyPr/>
                    <a:lstStyle/>
                    <a:p>
                      <a:endParaRPr lang="en-US" sz="1200" dirty="0">
                        <a:solidFill>
                          <a:schemeClr val="accent1"/>
                        </a:solidFill>
                      </a:endParaRPr>
                    </a:p>
                  </a:txBody>
                  <a:tcPr marT="0"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hMerge="1">
                  <a:txBody>
                    <a:bodyPr/>
                    <a:lstStyle/>
                    <a:p>
                      <a:endParaRPr lang="en-US" sz="1200" dirty="0">
                        <a:solidFill>
                          <a:schemeClr val="accent1"/>
                        </a:solidFill>
                      </a:endParaRPr>
                    </a:p>
                  </a:txBody>
                  <a:tcPr marT="0"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894603085"/>
                  </a:ext>
                </a:extLst>
              </a:tr>
              <a:tr h="495986">
                <a:tc>
                  <a:txBody>
                    <a:bodyPr/>
                    <a:lstStyle/>
                    <a:p>
                      <a:pPr algn="l"/>
                      <a:r>
                        <a:rPr lang="en-US" sz="1400" b="1" dirty="0">
                          <a:solidFill>
                            <a:schemeClr val="accent1"/>
                          </a:solidFill>
                        </a:rPr>
                        <a:t>Name</a:t>
                      </a:r>
                    </a:p>
                  </a:txBody>
                  <a:tcPr marR="0" anchor="ctr">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l"/>
                      <a:r>
                        <a:rPr lang="en-US" sz="1400" b="1" dirty="0">
                          <a:solidFill>
                            <a:schemeClr val="accent1"/>
                          </a:solidFill>
                        </a:rPr>
                        <a:t>Assessment</a:t>
                      </a:r>
                    </a:p>
                  </a:txBody>
                  <a:tcPr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r>
                        <a:rPr lang="en-US" sz="1400" b="1" dirty="0">
                          <a:solidFill>
                            <a:schemeClr val="accent1"/>
                          </a:solidFill>
                        </a:rPr>
                        <a:t>Number</a:t>
                      </a: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r>
                        <a:rPr lang="en-US" sz="1400" b="1">
                          <a:solidFill>
                            <a:schemeClr val="accent1"/>
                          </a:solidFill>
                        </a:rPr>
                        <a:t>Number</a:t>
                      </a:r>
                      <a:endParaRPr lang="en-US" sz="1400" b="1" dirty="0">
                        <a:solidFill>
                          <a:schemeClr val="accent1"/>
                        </a:solidFill>
                      </a:endParaRP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r>
                        <a:rPr lang="en-US" sz="1400" b="1" dirty="0">
                          <a:solidFill>
                            <a:schemeClr val="accent1"/>
                          </a:solidFill>
                        </a:rPr>
                        <a:t>Number</a:t>
                      </a: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r>
                        <a:rPr lang="en-US" sz="1400" b="1" dirty="0">
                          <a:solidFill>
                            <a:schemeClr val="accent1"/>
                          </a:solidFill>
                        </a:rPr>
                        <a:t>Number</a:t>
                      </a:r>
                    </a:p>
                  </a:txBody>
                  <a:tcPr marL="0" marR="0" anchor="ctr">
                    <a:lnL w="28575" cap="flat" cmpd="sng" algn="ctr">
                      <a:noFill/>
                      <a:prstDash val="solid"/>
                      <a:round/>
                      <a:headEnd type="none" w="med" len="med"/>
                      <a:tailEnd type="none" w="med" len="med"/>
                    </a:lnL>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087689779"/>
                  </a:ext>
                </a:extLst>
              </a:tr>
              <a:tr h="332778">
                <a:tc>
                  <a:txBody>
                    <a:bodyPr/>
                    <a:lstStyle/>
                    <a:p>
                      <a:pPr algn="l"/>
                      <a:r>
                        <a:rPr lang="en-US" sz="1200" dirty="0">
                          <a:solidFill>
                            <a:schemeClr val="tx1"/>
                          </a:solidFill>
                        </a:rPr>
                        <a:t>Lorem ipsum dolor sit </a:t>
                      </a:r>
                      <a:r>
                        <a:rPr lang="en-US" sz="1200" dirty="0" err="1">
                          <a:solidFill>
                            <a:schemeClr val="tx1"/>
                          </a:solidFill>
                        </a:rPr>
                        <a:t>amet</a:t>
                      </a:r>
                      <a:endParaRPr lang="en-US" sz="1200" dirty="0">
                        <a:solidFill>
                          <a:schemeClr val="tx1"/>
                        </a:solidFill>
                      </a:endParaRPr>
                    </a:p>
                  </a:txBody>
                  <a:tcPr marR="45720" anchor="ctr">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l"/>
                      <a:r>
                        <a:rPr lang="en-US" sz="1200">
                          <a:solidFill>
                            <a:schemeClr val="tx1"/>
                          </a:solidFill>
                        </a:rPr>
                        <a:t>Lorem</a:t>
                      </a:r>
                      <a:endParaRPr lang="en-US" sz="1200" dirty="0">
                        <a:solidFill>
                          <a:schemeClr val="tx1"/>
                        </a:solidFill>
                      </a:endParaRPr>
                    </a:p>
                  </a:txBody>
                  <a:tcPr marR="4572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a:solidFill>
                            <a:schemeClr val="tx1"/>
                          </a:solidFill>
                        </a:rPr>
                        <a:t>##</a:t>
                      </a:r>
                      <a:endParaRPr lang="en-US" sz="1200" dirty="0">
                        <a:solidFill>
                          <a:schemeClr val="tx1"/>
                        </a:solidFill>
                      </a:endParaRP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T w="28575"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6311488"/>
                  </a:ext>
                </a:extLst>
              </a:tr>
              <a:tr h="332778">
                <a:tc>
                  <a:txBody>
                    <a:bodyPr/>
                    <a:lstStyle/>
                    <a:p>
                      <a:pPr algn="l"/>
                      <a:r>
                        <a:rPr lang="en-US" sz="1200" dirty="0">
                          <a:solidFill>
                            <a:schemeClr val="tx1"/>
                          </a:solidFill>
                        </a:rPr>
                        <a:t>Lorem ipsum dolor sit </a:t>
                      </a:r>
                      <a:r>
                        <a:rPr lang="en-US" sz="1200" dirty="0" err="1">
                          <a:solidFill>
                            <a:schemeClr val="tx1"/>
                          </a:solidFill>
                        </a:rPr>
                        <a:t>amet</a:t>
                      </a:r>
                      <a:endParaRPr lang="en-US" sz="1200" dirty="0">
                        <a:solidFill>
                          <a:schemeClr val="tx1"/>
                        </a:solidFill>
                      </a:endParaRPr>
                    </a:p>
                  </a:txBody>
                  <a:tcPr marR="45720" anchor="ctr">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l"/>
                      <a:r>
                        <a:rPr lang="en-US" sz="1200">
                          <a:solidFill>
                            <a:schemeClr val="tx1"/>
                          </a:solidFill>
                        </a:rPr>
                        <a:t>Lorem</a:t>
                      </a:r>
                      <a:endParaRPr lang="en-US" sz="1200" dirty="0">
                        <a:solidFill>
                          <a:schemeClr val="tx1"/>
                        </a:solidFill>
                      </a:endParaRPr>
                    </a:p>
                  </a:txBody>
                  <a:tcPr marR="4572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a:solidFill>
                            <a:schemeClr val="tx1"/>
                          </a:solidFill>
                        </a:rPr>
                        <a:t>##</a:t>
                      </a:r>
                      <a:endParaRPr lang="en-US" sz="1200" dirty="0">
                        <a:solidFill>
                          <a:schemeClr val="tx1"/>
                        </a:solidFill>
                      </a:endParaRP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20628542"/>
                  </a:ext>
                </a:extLst>
              </a:tr>
              <a:tr h="332778">
                <a:tc>
                  <a:txBody>
                    <a:bodyPr/>
                    <a:lstStyle/>
                    <a:p>
                      <a:pPr algn="l"/>
                      <a:r>
                        <a:rPr lang="en-US" sz="1200" dirty="0">
                          <a:solidFill>
                            <a:schemeClr val="tx1"/>
                          </a:solidFill>
                        </a:rPr>
                        <a:t>Lorem ipsum dolor sit </a:t>
                      </a:r>
                      <a:r>
                        <a:rPr lang="en-US" sz="1200" dirty="0" err="1">
                          <a:solidFill>
                            <a:schemeClr val="tx1"/>
                          </a:solidFill>
                        </a:rPr>
                        <a:t>amet</a:t>
                      </a:r>
                      <a:endParaRPr lang="en-US" sz="1200" dirty="0">
                        <a:solidFill>
                          <a:schemeClr val="tx1"/>
                        </a:solidFill>
                      </a:endParaRPr>
                    </a:p>
                  </a:txBody>
                  <a:tcPr marR="45720" anchor="ctr">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200">
                          <a:solidFill>
                            <a:schemeClr val="tx1"/>
                          </a:solidFill>
                        </a:rPr>
                        <a:t>Lorem</a:t>
                      </a:r>
                      <a:endParaRPr lang="en-US" sz="1200" dirty="0">
                        <a:solidFill>
                          <a:schemeClr val="tx1"/>
                        </a:solidFill>
                      </a:endParaRPr>
                    </a:p>
                  </a:txBody>
                  <a:tcPr marR="4572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a:solidFill>
                            <a:schemeClr val="tx1"/>
                          </a:solidFill>
                        </a:rPr>
                        <a:t>##</a:t>
                      </a:r>
                      <a:endParaRPr lang="en-US" sz="1200" dirty="0">
                        <a:solidFill>
                          <a:schemeClr val="tx1"/>
                        </a:solidFill>
                      </a:endParaRP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43415586"/>
                  </a:ext>
                </a:extLst>
              </a:tr>
              <a:tr h="332778">
                <a:tc>
                  <a:txBody>
                    <a:bodyPr/>
                    <a:lstStyle/>
                    <a:p>
                      <a:pPr algn="l"/>
                      <a:r>
                        <a:rPr lang="en-US" sz="1200" dirty="0">
                          <a:solidFill>
                            <a:schemeClr val="tx1"/>
                          </a:solidFill>
                        </a:rPr>
                        <a:t>Lorem ipsum dolor sit </a:t>
                      </a:r>
                      <a:r>
                        <a:rPr lang="en-US" sz="1200" dirty="0" err="1">
                          <a:solidFill>
                            <a:schemeClr val="tx1"/>
                          </a:solidFill>
                        </a:rPr>
                        <a:t>amet</a:t>
                      </a:r>
                      <a:endParaRPr lang="en-US" sz="1200" dirty="0">
                        <a:solidFill>
                          <a:schemeClr val="tx1"/>
                        </a:solidFill>
                      </a:endParaRPr>
                    </a:p>
                  </a:txBody>
                  <a:tcPr marR="45720" anchor="ctr">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rPr>
                        <a:t>Lorem</a:t>
                      </a:r>
                    </a:p>
                  </a:txBody>
                  <a:tcPr marR="4572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84683728"/>
                  </a:ext>
                </a:extLst>
              </a:tr>
              <a:tr h="332778">
                <a:tc>
                  <a:txBody>
                    <a:bodyPr/>
                    <a:lstStyle/>
                    <a:p>
                      <a:pPr algn="l"/>
                      <a:r>
                        <a:rPr lang="en-US" sz="1200">
                          <a:solidFill>
                            <a:schemeClr val="tx1"/>
                          </a:solidFill>
                        </a:rPr>
                        <a:t>Lorem ipsum dolor sit amet</a:t>
                      </a:r>
                      <a:endParaRPr lang="en-US" sz="1200" dirty="0">
                        <a:solidFill>
                          <a:schemeClr val="tx1"/>
                        </a:solidFill>
                      </a:endParaRPr>
                    </a:p>
                  </a:txBody>
                  <a:tcPr marR="45720" anchor="ctr">
                    <a:lnR w="285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rPr>
                        <a:t>Lorem</a:t>
                      </a:r>
                    </a:p>
                  </a:txBody>
                  <a:tcPr marR="4572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269514906"/>
                  </a:ext>
                </a:extLst>
              </a:tr>
              <a:tr h="332778">
                <a:tc>
                  <a:txBody>
                    <a:bodyPr/>
                    <a:lstStyle/>
                    <a:p>
                      <a:pPr algn="l"/>
                      <a:r>
                        <a:rPr lang="en-US" sz="1200">
                          <a:solidFill>
                            <a:schemeClr val="tx1"/>
                          </a:solidFill>
                        </a:rPr>
                        <a:t>Lorem ipsum dolor sit amet</a:t>
                      </a:r>
                      <a:endParaRPr lang="en-US" sz="1200" dirty="0">
                        <a:solidFill>
                          <a:schemeClr val="tx1"/>
                        </a:solidFill>
                      </a:endParaRPr>
                    </a:p>
                  </a:txBody>
                  <a:tcPr marR="45720" anchor="ctr">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rPr>
                        <a:t>Lorem</a:t>
                      </a:r>
                    </a:p>
                  </a:txBody>
                  <a:tcPr marR="4572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a:solidFill>
                            <a:schemeClr val="tx1"/>
                          </a:solidFill>
                        </a:rPr>
                        <a:t>##</a:t>
                      </a:r>
                      <a:endParaRPr lang="en-US" sz="1200" dirty="0">
                        <a:solidFill>
                          <a:schemeClr val="tx1"/>
                        </a:solidFill>
                      </a:endParaRP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79109373"/>
                  </a:ext>
                </a:extLst>
              </a:tr>
              <a:tr h="332778">
                <a:tc>
                  <a:txBody>
                    <a:bodyPr/>
                    <a:lstStyle/>
                    <a:p>
                      <a:pPr algn="l"/>
                      <a:r>
                        <a:rPr lang="en-US" sz="1200">
                          <a:solidFill>
                            <a:schemeClr val="tx1"/>
                          </a:solidFill>
                        </a:rPr>
                        <a:t>Lorem ipsum dolor sit amet</a:t>
                      </a:r>
                      <a:endParaRPr lang="en-US" sz="1200" dirty="0">
                        <a:solidFill>
                          <a:schemeClr val="tx1"/>
                        </a:solidFill>
                      </a:endParaRPr>
                    </a:p>
                  </a:txBody>
                  <a:tcPr marR="45720" anchor="ctr">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rPr>
                        <a:t>Lorem</a:t>
                      </a:r>
                    </a:p>
                  </a:txBody>
                  <a:tcPr marR="4572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79901458"/>
                  </a:ext>
                </a:extLst>
              </a:tr>
              <a:tr h="332778">
                <a:tc>
                  <a:txBody>
                    <a:bodyPr/>
                    <a:lstStyle/>
                    <a:p>
                      <a:pPr algn="l"/>
                      <a:r>
                        <a:rPr lang="en-US" sz="1200" dirty="0">
                          <a:solidFill>
                            <a:schemeClr val="tx1"/>
                          </a:solidFill>
                        </a:rPr>
                        <a:t>Lorem ipsum dolor sit </a:t>
                      </a:r>
                      <a:r>
                        <a:rPr lang="en-US" sz="1200" dirty="0" err="1">
                          <a:solidFill>
                            <a:schemeClr val="tx1"/>
                          </a:solidFill>
                        </a:rPr>
                        <a:t>amet</a:t>
                      </a:r>
                      <a:endParaRPr lang="en-US" sz="1200" dirty="0">
                        <a:solidFill>
                          <a:schemeClr val="tx1"/>
                        </a:solidFill>
                      </a:endParaRPr>
                    </a:p>
                  </a:txBody>
                  <a:tcPr marR="45720" anchor="ctr">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US" sz="1200" dirty="0">
                          <a:solidFill>
                            <a:schemeClr val="tx1"/>
                          </a:solidFill>
                        </a:rPr>
                        <a:t>Lorem</a:t>
                      </a:r>
                    </a:p>
                  </a:txBody>
                  <a:tcPr marR="4572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marR="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200">
                          <a:solidFill>
                            <a:schemeClr val="tx1"/>
                          </a:solidFill>
                        </a:rPr>
                        <a:t>##</a:t>
                      </a:r>
                      <a:endParaRPr lang="en-US" sz="1200" dirty="0">
                        <a:solidFill>
                          <a:schemeClr val="tx1"/>
                        </a:solidFill>
                      </a:endParaRP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200" dirty="0">
                          <a:solidFill>
                            <a:schemeClr val="tx1"/>
                          </a:solidFill>
                        </a:rPr>
                        <a:t>##</a:t>
                      </a:r>
                    </a:p>
                  </a:txBody>
                  <a:tcPr marL="0" anchor="ctr">
                    <a:lnL w="28575" cap="flat" cmpd="sng" algn="ctr">
                      <a:noFill/>
                      <a:prstDash val="solid"/>
                      <a:round/>
                      <a:headEnd type="none" w="med" len="med"/>
                      <a:tailEnd type="none" w="med" len="med"/>
                    </a:lnL>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91785062"/>
                  </a:ext>
                </a:extLst>
              </a:tr>
            </a:tbl>
          </a:graphicData>
        </a:graphic>
      </p:graphicFrame>
      <p:sp>
        <p:nvSpPr>
          <p:cNvPr id="4" name="Footer Placeholder 3">
            <a:extLst>
              <a:ext uri="{FF2B5EF4-FFF2-40B4-BE49-F238E27FC236}">
                <a16:creationId xmlns:a16="http://schemas.microsoft.com/office/drawing/2014/main" id="{C11DF015-ADFB-5A44-BDE4-99D75C751CAA}"/>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494329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txBody>
          <a:bodyPr/>
          <a:lstStyle/>
          <a:p>
            <a:endParaRPr lang="en-US"/>
          </a:p>
        </p:txBody>
      </p:sp>
      <p:sp>
        <p:nvSpPr>
          <p:cNvPr id="4" name="Title 3"/>
          <p:cNvSpPr>
            <a:spLocks noGrp="1"/>
          </p:cNvSpPr>
          <p:nvPr>
            <p:ph type="title"/>
          </p:nvPr>
        </p:nvSpPr>
        <p:spPr/>
        <p:txBody>
          <a:bodyPr wrap="square" anchor="ctr" anchorCtr="0"/>
          <a:lstStyle/>
          <a:p>
            <a:r>
              <a:rPr lang="en-US" dirty="0"/>
              <a:t>Editable </a:t>
            </a:r>
            <a:br>
              <a:rPr lang="en-US" dirty="0"/>
            </a:br>
            <a:r>
              <a:rPr lang="en-US" dirty="0"/>
              <a:t>Maps</a:t>
            </a:r>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69</a:t>
            </a:fld>
            <a:endParaRPr lang="en-US" dirty="0"/>
          </a:p>
        </p:txBody>
      </p:sp>
      <p:sp>
        <p:nvSpPr>
          <p:cNvPr id="2" name="Footer Placeholder 1">
            <a:extLst>
              <a:ext uri="{FF2B5EF4-FFF2-40B4-BE49-F238E27FC236}">
                <a16:creationId xmlns:a16="http://schemas.microsoft.com/office/drawing/2014/main" id="{ED1AE62A-B43B-414A-A05F-A965CFD72E2D}"/>
              </a:ext>
            </a:extLst>
          </p:cNvPr>
          <p:cNvSpPr>
            <a:spLocks noGrp="1"/>
          </p:cNvSpPr>
          <p:nvPr>
            <p:ph type="ftr" sz="quarter" idx="13"/>
          </p:nvPr>
        </p:nvSpPr>
        <p:spPr/>
        <p:txBody>
          <a:bodyPr/>
          <a:lstStyle/>
          <a:p>
            <a:r>
              <a:rPr lang="en-US"/>
              <a:t>PRESENTATION TITLE (To customize: Insert &gt; Header Footer &gt; Edit Footer Text &gt; Apply to All)</a:t>
            </a:r>
          </a:p>
        </p:txBody>
      </p:sp>
      <p:sp>
        <p:nvSpPr>
          <p:cNvPr id="5" name="Rectangle 4">
            <a:extLst>
              <a:ext uri="{FF2B5EF4-FFF2-40B4-BE49-F238E27FC236}">
                <a16:creationId xmlns:a16="http://schemas.microsoft.com/office/drawing/2014/main" id="{AC29CC66-6E01-24D5-C057-9A3D23AD6742}"/>
              </a:ext>
            </a:extLst>
          </p:cNvPr>
          <p:cNvSpPr/>
          <p:nvPr/>
        </p:nvSpPr>
        <p:spPr>
          <a:xfrm>
            <a:off x="0" y="0"/>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B2271A78-B7F3-312D-8D6A-6AE03DE1505A}"/>
              </a:ext>
            </a:extLst>
          </p:cNvPr>
          <p:cNvSpPr txBox="1">
            <a:spLocks/>
          </p:cNvSpPr>
          <p:nvPr/>
        </p:nvSpPr>
        <p:spPr>
          <a:xfrm>
            <a:off x="507420" y="91227"/>
            <a:ext cx="10570781"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pc="0" baseline="0">
                <a:solidFill>
                  <a:schemeClr val="bg1"/>
                </a:solidFill>
                <a:latin typeface="Century Gothic" panose="020B05020202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2"/>
                </a:solidFill>
              </a:rPr>
              <a:t>PRESENTATION TITLE (To customize: Insert &gt; Header Footer &gt; Edit Footer Text &gt; Apply to All)</a:t>
            </a:r>
            <a:endParaRPr lang="en-US" dirty="0">
              <a:solidFill>
                <a:schemeClr val="accent2"/>
              </a:solidFill>
            </a:endParaRPr>
          </a:p>
        </p:txBody>
      </p:sp>
    </p:spTree>
    <p:extLst>
      <p:ext uri="{BB962C8B-B14F-4D97-AF65-F5344CB8AC3E}">
        <p14:creationId xmlns:p14="http://schemas.microsoft.com/office/powerpoint/2010/main" val="357976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normAutofit/>
          </a:bodyPr>
          <a:lstStyle/>
          <a:p>
            <a:pPr marL="0" indent="0">
              <a:buNone/>
            </a:pPr>
            <a:r>
              <a:rPr lang="en-US" i="0" dirty="0"/>
              <a:t>Lorem ipsum </a:t>
            </a:r>
            <a:br>
              <a:rPr lang="en-US" i="0" dirty="0"/>
            </a:br>
            <a:r>
              <a:rPr lang="en-US" i="0" dirty="0"/>
              <a:t>dolor sit </a:t>
            </a:r>
            <a:r>
              <a:rPr lang="en-US" i="0" dirty="0" err="1"/>
              <a:t>amet</a:t>
            </a:r>
            <a:endParaRPr lang="en-US" i="0" dirty="0"/>
          </a:p>
        </p:txBody>
      </p:sp>
      <p:sp>
        <p:nvSpPr>
          <p:cNvPr id="4" name="Picture Placeholder 3"/>
          <p:cNvSpPr>
            <a:spLocks noGrp="1"/>
          </p:cNvSpPr>
          <p:nvPr>
            <p:ph type="pic" sz="quarter" idx="16"/>
          </p:nvPr>
        </p:nvSpPr>
        <p:spPr/>
        <p:txBody>
          <a:bodyPr/>
          <a:lstStyle/>
          <a:p>
            <a:endParaRPr lang="en-US"/>
          </a:p>
        </p:txBody>
      </p:sp>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noFill/>
          <a:ln>
            <a:noFill/>
          </a:ln>
        </p:spPr>
        <p:txBody>
          <a:bodyPr>
            <a:normAutofit/>
          </a:bodyPr>
          <a:lstStyle/>
          <a:p>
            <a:fld id="{2F8AF2E6-64A8-0F46-AF27-0A96D82A033B}" type="slidenum">
              <a:rPr lang="en-US" smtClean="0"/>
              <a:t>7</a:t>
            </a:fld>
            <a:endParaRPr lang="en-US" dirty="0"/>
          </a:p>
        </p:txBody>
      </p:sp>
      <p:sp>
        <p:nvSpPr>
          <p:cNvPr id="5" name="Footer Placeholder 4">
            <a:extLst>
              <a:ext uri="{FF2B5EF4-FFF2-40B4-BE49-F238E27FC236}">
                <a16:creationId xmlns:a16="http://schemas.microsoft.com/office/drawing/2014/main" id="{AF6146AF-EA91-774A-90BE-E73FD3E76DC6}"/>
              </a:ext>
            </a:extLst>
          </p:cNvPr>
          <p:cNvSpPr>
            <a:spLocks noGrp="1"/>
          </p:cNvSpPr>
          <p:nvPr>
            <p:ph type="ftr" sz="quarter" idx="17"/>
          </p:nvPr>
        </p:nvSpPr>
        <p:spPr/>
        <p:txBody>
          <a:bodyPr/>
          <a:lstStyle/>
          <a:p>
            <a:r>
              <a:rPr lang="en-US"/>
              <a:t>PRESENTATION TITLE (To customize: Insert &gt; Header Footer &gt; Edit Footer Text &gt; Apply to All)</a:t>
            </a:r>
          </a:p>
        </p:txBody>
      </p:sp>
      <p:sp>
        <p:nvSpPr>
          <p:cNvPr id="2" name="Title 1">
            <a:extLst>
              <a:ext uri="{FF2B5EF4-FFF2-40B4-BE49-F238E27FC236}">
                <a16:creationId xmlns:a16="http://schemas.microsoft.com/office/drawing/2014/main" id="{D2BEF93B-5E2E-39D9-B5E3-F6386F730472}"/>
              </a:ext>
            </a:extLst>
          </p:cNvPr>
          <p:cNvSpPr txBox="1">
            <a:spLocks/>
          </p:cNvSpPr>
          <p:nvPr/>
        </p:nvSpPr>
        <p:spPr>
          <a:xfrm>
            <a:off x="506994" y="1682514"/>
            <a:ext cx="3296920" cy="1783443"/>
          </a:xfrm>
          <a:prstGeom prst="rect">
            <a:avLst/>
          </a:prstGeom>
        </p:spPr>
        <p:txBody>
          <a:bodyPr wrap="none" lIns="0" tIns="0" rIns="0" bIns="0" anchor="t"/>
          <a:lstStyle>
            <a:lvl1pPr algn="l" defTabSz="914318" rtl="0" eaLnBrk="1" latinLnBrk="0" hangingPunct="1">
              <a:lnSpc>
                <a:spcPct val="90000"/>
              </a:lnSpc>
              <a:spcBef>
                <a:spcPct val="0"/>
              </a:spcBef>
              <a:buNone/>
              <a:defRPr sz="3600" b="0" i="0" kern="1200" spc="0" baseline="0">
                <a:solidFill>
                  <a:srgbClr val="1E22AA"/>
                </a:solidFill>
                <a:latin typeface="Prometo Medium" panose="020B0704030203060203" pitchFamily="34" charset="0"/>
                <a:ea typeface="+mj-ea"/>
                <a:cs typeface="+mj-cs"/>
              </a:defRPr>
            </a:lvl1pPr>
          </a:lstStyle>
          <a:p>
            <a:r>
              <a:rPr lang="en-US" dirty="0"/>
              <a:t>Title</a:t>
            </a:r>
          </a:p>
        </p:txBody>
      </p:sp>
    </p:spTree>
    <p:extLst>
      <p:ext uri="{BB962C8B-B14F-4D97-AF65-F5344CB8AC3E}">
        <p14:creationId xmlns:p14="http://schemas.microsoft.com/office/powerpoint/2010/main" val="31476436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18781-9757-FD4D-8D31-A3A8B6ED8623}"/>
              </a:ext>
            </a:extLst>
          </p:cNvPr>
          <p:cNvSpPr>
            <a:spLocks noGrp="1"/>
          </p:cNvSpPr>
          <p:nvPr>
            <p:ph type="title"/>
          </p:nvPr>
        </p:nvSpPr>
        <p:spPr/>
        <p:txBody>
          <a:bodyPr/>
          <a:lstStyle/>
          <a:p>
            <a:r>
              <a:rPr lang="en-US" i="0" dirty="0"/>
              <a:t>World </a:t>
            </a:r>
            <a:br>
              <a:rPr lang="en-US" i="0" dirty="0"/>
            </a:br>
            <a:r>
              <a:rPr lang="en-US" i="0" dirty="0"/>
              <a:t>Map</a:t>
            </a:r>
          </a:p>
        </p:txBody>
      </p:sp>
      <p:sp>
        <p:nvSpPr>
          <p:cNvPr id="3" name="Slide Number Placeholder 2">
            <a:extLst>
              <a:ext uri="{FF2B5EF4-FFF2-40B4-BE49-F238E27FC236}">
                <a16:creationId xmlns:a16="http://schemas.microsoft.com/office/drawing/2014/main" id="{94C42008-F83B-B848-9E33-384E0E110A88}"/>
              </a:ext>
            </a:extLst>
          </p:cNvPr>
          <p:cNvSpPr>
            <a:spLocks noGrp="1"/>
          </p:cNvSpPr>
          <p:nvPr>
            <p:ph type="sldNum" sz="quarter" idx="10"/>
          </p:nvPr>
        </p:nvSpPr>
        <p:spPr/>
        <p:txBody>
          <a:bodyPr/>
          <a:lstStyle/>
          <a:p>
            <a:fld id="{D8D877B3-D348-4611-9BDB-C5374591D951}" type="slidenum">
              <a:rPr lang="en-US" smtClean="0"/>
              <a:pPr/>
              <a:t>70</a:t>
            </a:fld>
            <a:endParaRPr lang="en-US" dirty="0"/>
          </a:p>
        </p:txBody>
      </p:sp>
      <p:sp>
        <p:nvSpPr>
          <p:cNvPr id="7" name="Freeform 781">
            <a:extLst>
              <a:ext uri="{FF2B5EF4-FFF2-40B4-BE49-F238E27FC236}">
                <a16:creationId xmlns:a16="http://schemas.microsoft.com/office/drawing/2014/main" id="{A3DF51FA-12CD-E54C-961E-E6DAE9465852}"/>
              </a:ext>
            </a:extLst>
          </p:cNvPr>
          <p:cNvSpPr>
            <a:spLocks/>
          </p:cNvSpPr>
          <p:nvPr/>
        </p:nvSpPr>
        <p:spPr bwMode="auto">
          <a:xfrm>
            <a:off x="4847780" y="884335"/>
            <a:ext cx="50111" cy="23568"/>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 name="Freeform 403">
            <a:extLst>
              <a:ext uri="{FF2B5EF4-FFF2-40B4-BE49-F238E27FC236}">
                <a16:creationId xmlns:a16="http://schemas.microsoft.com/office/drawing/2014/main" id="{652033B2-0F23-9A48-9A17-7CF3ED94150D}"/>
              </a:ext>
            </a:extLst>
          </p:cNvPr>
          <p:cNvSpPr>
            <a:spLocks/>
          </p:cNvSpPr>
          <p:nvPr/>
        </p:nvSpPr>
        <p:spPr bwMode="auto">
          <a:xfrm>
            <a:off x="8951284" y="4460780"/>
            <a:ext cx="1109857" cy="87790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 name="Freeform 404">
            <a:extLst>
              <a:ext uri="{FF2B5EF4-FFF2-40B4-BE49-F238E27FC236}">
                <a16:creationId xmlns:a16="http://schemas.microsoft.com/office/drawing/2014/main" id="{BF1F228D-8F4E-B94C-B9A6-D2D17456C450}"/>
              </a:ext>
            </a:extLst>
          </p:cNvPr>
          <p:cNvSpPr>
            <a:spLocks/>
          </p:cNvSpPr>
          <p:nvPr/>
        </p:nvSpPr>
        <p:spPr bwMode="auto">
          <a:xfrm>
            <a:off x="5779466" y="2221819"/>
            <a:ext cx="217145" cy="347627"/>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 name="Freeform 405">
            <a:extLst>
              <a:ext uri="{FF2B5EF4-FFF2-40B4-BE49-F238E27FC236}">
                <a16:creationId xmlns:a16="http://schemas.microsoft.com/office/drawing/2014/main" id="{DDE45BA6-13FE-4447-98AE-2F29E933F3AB}"/>
              </a:ext>
            </a:extLst>
          </p:cNvPr>
          <p:cNvSpPr>
            <a:spLocks/>
          </p:cNvSpPr>
          <p:nvPr/>
        </p:nvSpPr>
        <p:spPr bwMode="auto">
          <a:xfrm>
            <a:off x="5283927" y="1858481"/>
            <a:ext cx="293240" cy="15122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 name="Freeform 406">
            <a:extLst>
              <a:ext uri="{FF2B5EF4-FFF2-40B4-BE49-F238E27FC236}">
                <a16:creationId xmlns:a16="http://schemas.microsoft.com/office/drawing/2014/main" id="{726DA9EF-5472-3843-9BCC-C108AE347FB0}"/>
              </a:ext>
            </a:extLst>
          </p:cNvPr>
          <p:cNvSpPr>
            <a:spLocks/>
          </p:cNvSpPr>
          <p:nvPr/>
        </p:nvSpPr>
        <p:spPr bwMode="auto">
          <a:xfrm>
            <a:off x="7334751" y="1304632"/>
            <a:ext cx="489971" cy="357449"/>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 name="Freeform 407">
            <a:extLst>
              <a:ext uri="{FF2B5EF4-FFF2-40B4-BE49-F238E27FC236}">
                <a16:creationId xmlns:a16="http://schemas.microsoft.com/office/drawing/2014/main" id="{DD05EA74-93AD-5C42-A702-5510AF533DC6}"/>
              </a:ext>
            </a:extLst>
          </p:cNvPr>
          <p:cNvSpPr>
            <a:spLocks/>
          </p:cNvSpPr>
          <p:nvPr/>
        </p:nvSpPr>
        <p:spPr bwMode="auto">
          <a:xfrm>
            <a:off x="8591230" y="1155368"/>
            <a:ext cx="174460" cy="92308"/>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 name="Freeform 408">
            <a:extLst>
              <a:ext uri="{FF2B5EF4-FFF2-40B4-BE49-F238E27FC236}">
                <a16:creationId xmlns:a16="http://schemas.microsoft.com/office/drawing/2014/main" id="{8051013B-6A1F-3940-9F9C-DBF303C75A31}"/>
              </a:ext>
            </a:extLst>
          </p:cNvPr>
          <p:cNvSpPr>
            <a:spLocks/>
          </p:cNvSpPr>
          <p:nvPr/>
        </p:nvSpPr>
        <p:spPr bwMode="auto">
          <a:xfrm>
            <a:off x="8450178" y="1102340"/>
            <a:ext cx="163324" cy="92308"/>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 name="Freeform 409">
            <a:extLst>
              <a:ext uri="{FF2B5EF4-FFF2-40B4-BE49-F238E27FC236}">
                <a16:creationId xmlns:a16="http://schemas.microsoft.com/office/drawing/2014/main" id="{ACAD57A5-1211-2D4F-80CB-A7E6CD6FE222}"/>
              </a:ext>
            </a:extLst>
          </p:cNvPr>
          <p:cNvSpPr>
            <a:spLocks/>
          </p:cNvSpPr>
          <p:nvPr/>
        </p:nvSpPr>
        <p:spPr bwMode="auto">
          <a:xfrm>
            <a:off x="8401923" y="1108231"/>
            <a:ext cx="81661" cy="29461"/>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 name="Freeform 410">
            <a:extLst>
              <a:ext uri="{FF2B5EF4-FFF2-40B4-BE49-F238E27FC236}">
                <a16:creationId xmlns:a16="http://schemas.microsoft.com/office/drawing/2014/main" id="{979DB45A-C6A5-8442-958E-5D1FE9268C7F}"/>
              </a:ext>
            </a:extLst>
          </p:cNvPr>
          <p:cNvSpPr>
            <a:spLocks/>
          </p:cNvSpPr>
          <p:nvPr/>
        </p:nvSpPr>
        <p:spPr bwMode="auto">
          <a:xfrm>
            <a:off x="8416770" y="1027708"/>
            <a:ext cx="137339" cy="92308"/>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 name="Freeform 411">
            <a:extLst>
              <a:ext uri="{FF2B5EF4-FFF2-40B4-BE49-F238E27FC236}">
                <a16:creationId xmlns:a16="http://schemas.microsoft.com/office/drawing/2014/main" id="{D69B6C57-3860-094E-99EF-3A57223F4171}"/>
              </a:ext>
            </a:extLst>
          </p:cNvPr>
          <p:cNvSpPr>
            <a:spLocks/>
          </p:cNvSpPr>
          <p:nvPr/>
        </p:nvSpPr>
        <p:spPr bwMode="auto">
          <a:xfrm>
            <a:off x="9864412" y="1391047"/>
            <a:ext cx="137339" cy="4713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 name="Freeform 412">
            <a:extLst>
              <a:ext uri="{FF2B5EF4-FFF2-40B4-BE49-F238E27FC236}">
                <a16:creationId xmlns:a16="http://schemas.microsoft.com/office/drawing/2014/main" id="{4BC0BA1B-F5CF-7A46-8173-6C140969DB30}"/>
              </a:ext>
            </a:extLst>
          </p:cNvPr>
          <p:cNvSpPr>
            <a:spLocks/>
          </p:cNvSpPr>
          <p:nvPr/>
        </p:nvSpPr>
        <p:spPr bwMode="auto">
          <a:xfrm>
            <a:off x="9689952" y="1483354"/>
            <a:ext cx="115069" cy="4713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 name="Freeform 413">
            <a:extLst>
              <a:ext uri="{FF2B5EF4-FFF2-40B4-BE49-F238E27FC236}">
                <a16:creationId xmlns:a16="http://schemas.microsoft.com/office/drawing/2014/main" id="{5E015C5D-A6BF-EE49-B832-9C7682A267BD}"/>
              </a:ext>
            </a:extLst>
          </p:cNvPr>
          <p:cNvSpPr>
            <a:spLocks/>
          </p:cNvSpPr>
          <p:nvPr/>
        </p:nvSpPr>
        <p:spPr bwMode="auto">
          <a:xfrm>
            <a:off x="9695520" y="1461752"/>
            <a:ext cx="44542" cy="27496"/>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 name="Freeform 414">
            <a:extLst>
              <a:ext uri="{FF2B5EF4-FFF2-40B4-BE49-F238E27FC236}">
                <a16:creationId xmlns:a16="http://schemas.microsoft.com/office/drawing/2014/main" id="{F8495746-392C-1046-A6EA-CEAFDAD289E7}"/>
              </a:ext>
            </a:extLst>
          </p:cNvPr>
          <p:cNvSpPr>
            <a:spLocks/>
          </p:cNvSpPr>
          <p:nvPr/>
        </p:nvSpPr>
        <p:spPr bwMode="auto">
          <a:xfrm>
            <a:off x="9576738" y="1379263"/>
            <a:ext cx="16703" cy="29461"/>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 name="Freeform 415">
            <a:extLst>
              <a:ext uri="{FF2B5EF4-FFF2-40B4-BE49-F238E27FC236}">
                <a16:creationId xmlns:a16="http://schemas.microsoft.com/office/drawing/2014/main" id="{4E6E939E-EAC5-0145-B52C-2F18134EDBE3}"/>
              </a:ext>
            </a:extLst>
          </p:cNvPr>
          <p:cNvSpPr>
            <a:spLocks/>
          </p:cNvSpPr>
          <p:nvPr/>
        </p:nvSpPr>
        <p:spPr bwMode="auto">
          <a:xfrm>
            <a:off x="9576738" y="1465679"/>
            <a:ext cx="22272" cy="29461"/>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 name="Freeform 416">
            <a:extLst>
              <a:ext uri="{FF2B5EF4-FFF2-40B4-BE49-F238E27FC236}">
                <a16:creationId xmlns:a16="http://schemas.microsoft.com/office/drawing/2014/main" id="{D0C0D184-9266-B148-BCF4-172DDDAADCD7}"/>
              </a:ext>
            </a:extLst>
          </p:cNvPr>
          <p:cNvSpPr>
            <a:spLocks/>
          </p:cNvSpPr>
          <p:nvPr/>
        </p:nvSpPr>
        <p:spPr bwMode="auto">
          <a:xfrm>
            <a:off x="9613858" y="1357660"/>
            <a:ext cx="230138" cy="92308"/>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 name="Freeform 417">
            <a:extLst>
              <a:ext uri="{FF2B5EF4-FFF2-40B4-BE49-F238E27FC236}">
                <a16:creationId xmlns:a16="http://schemas.microsoft.com/office/drawing/2014/main" id="{9333969F-8BEE-8546-819B-80E214BB3F92}"/>
              </a:ext>
            </a:extLst>
          </p:cNvPr>
          <p:cNvSpPr>
            <a:spLocks/>
          </p:cNvSpPr>
          <p:nvPr/>
        </p:nvSpPr>
        <p:spPr bwMode="auto">
          <a:xfrm>
            <a:off x="9745631" y="1385156"/>
            <a:ext cx="42687" cy="4713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 name="Freeform 418">
            <a:extLst>
              <a:ext uri="{FF2B5EF4-FFF2-40B4-BE49-F238E27FC236}">
                <a16:creationId xmlns:a16="http://schemas.microsoft.com/office/drawing/2014/main" id="{52949E9B-91EC-E146-B821-A77A5574535F}"/>
              </a:ext>
            </a:extLst>
          </p:cNvPr>
          <p:cNvSpPr>
            <a:spLocks/>
          </p:cNvSpPr>
          <p:nvPr/>
        </p:nvSpPr>
        <p:spPr bwMode="auto">
          <a:xfrm>
            <a:off x="10458315" y="1697430"/>
            <a:ext cx="59389" cy="35351"/>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 name="Freeform 419">
            <a:extLst>
              <a:ext uri="{FF2B5EF4-FFF2-40B4-BE49-F238E27FC236}">
                <a16:creationId xmlns:a16="http://schemas.microsoft.com/office/drawing/2014/main" id="{C2F30B89-9053-244A-BD51-67478A60C805}"/>
              </a:ext>
            </a:extLst>
          </p:cNvPr>
          <p:cNvSpPr>
            <a:spLocks/>
          </p:cNvSpPr>
          <p:nvPr/>
        </p:nvSpPr>
        <p:spPr bwMode="auto">
          <a:xfrm>
            <a:off x="10343245" y="2204144"/>
            <a:ext cx="33406" cy="29461"/>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 name="Freeform 420">
            <a:extLst>
              <a:ext uri="{FF2B5EF4-FFF2-40B4-BE49-F238E27FC236}">
                <a16:creationId xmlns:a16="http://schemas.microsoft.com/office/drawing/2014/main" id="{5311CC0F-CBBE-094F-BA7B-E5FD7FD172FA}"/>
              </a:ext>
            </a:extLst>
          </p:cNvPr>
          <p:cNvSpPr>
            <a:spLocks/>
          </p:cNvSpPr>
          <p:nvPr/>
        </p:nvSpPr>
        <p:spPr bwMode="auto">
          <a:xfrm>
            <a:off x="9619425" y="2373049"/>
            <a:ext cx="27839" cy="15712"/>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 name="Freeform 421">
            <a:extLst>
              <a:ext uri="{FF2B5EF4-FFF2-40B4-BE49-F238E27FC236}">
                <a16:creationId xmlns:a16="http://schemas.microsoft.com/office/drawing/2014/main" id="{C4C26A53-4DAD-1A48-BDF2-8574AE32EFED}"/>
              </a:ext>
            </a:extLst>
          </p:cNvPr>
          <p:cNvSpPr>
            <a:spLocks/>
          </p:cNvSpPr>
          <p:nvPr/>
        </p:nvSpPr>
        <p:spPr bwMode="auto">
          <a:xfrm>
            <a:off x="10109395" y="2545880"/>
            <a:ext cx="27839" cy="27496"/>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 name="Freeform 422">
            <a:extLst>
              <a:ext uri="{FF2B5EF4-FFF2-40B4-BE49-F238E27FC236}">
                <a16:creationId xmlns:a16="http://schemas.microsoft.com/office/drawing/2014/main" id="{630A5063-4D88-1F4F-A0C0-28964FCFDA1D}"/>
              </a:ext>
            </a:extLst>
          </p:cNvPr>
          <p:cNvSpPr>
            <a:spLocks/>
          </p:cNvSpPr>
          <p:nvPr/>
        </p:nvSpPr>
        <p:spPr bwMode="auto">
          <a:xfrm>
            <a:off x="10092693" y="2591051"/>
            <a:ext cx="11136" cy="5892"/>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 name="Freeform 423">
            <a:extLst>
              <a:ext uri="{FF2B5EF4-FFF2-40B4-BE49-F238E27FC236}">
                <a16:creationId xmlns:a16="http://schemas.microsoft.com/office/drawing/2014/main" id="{21C0ABB1-5D1D-0D4E-A0F9-603D54FACDB1}"/>
              </a:ext>
            </a:extLst>
          </p:cNvPr>
          <p:cNvSpPr>
            <a:spLocks/>
          </p:cNvSpPr>
          <p:nvPr/>
        </p:nvSpPr>
        <p:spPr bwMode="auto">
          <a:xfrm>
            <a:off x="10016600" y="2683360"/>
            <a:ext cx="16703" cy="5892"/>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 name="Freeform 424">
            <a:extLst>
              <a:ext uri="{FF2B5EF4-FFF2-40B4-BE49-F238E27FC236}">
                <a16:creationId xmlns:a16="http://schemas.microsoft.com/office/drawing/2014/main" id="{2BFC5FD4-92B5-6647-8A1F-8E637214E0C0}"/>
              </a:ext>
            </a:extLst>
          </p:cNvPr>
          <p:cNvSpPr>
            <a:spLocks/>
          </p:cNvSpPr>
          <p:nvPr/>
        </p:nvSpPr>
        <p:spPr bwMode="auto">
          <a:xfrm>
            <a:off x="9951640" y="2712819"/>
            <a:ext cx="38975" cy="23568"/>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 name="Freeform 425">
            <a:extLst>
              <a:ext uri="{FF2B5EF4-FFF2-40B4-BE49-F238E27FC236}">
                <a16:creationId xmlns:a16="http://schemas.microsoft.com/office/drawing/2014/main" id="{01365606-8233-734B-9AC7-EEA3A55692C8}"/>
              </a:ext>
            </a:extLst>
          </p:cNvPr>
          <p:cNvSpPr>
            <a:spLocks/>
          </p:cNvSpPr>
          <p:nvPr/>
        </p:nvSpPr>
        <p:spPr bwMode="auto">
          <a:xfrm>
            <a:off x="9908954" y="2736388"/>
            <a:ext cx="31550" cy="21605"/>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 name="Freeform 426">
            <a:extLst>
              <a:ext uri="{FF2B5EF4-FFF2-40B4-BE49-F238E27FC236}">
                <a16:creationId xmlns:a16="http://schemas.microsoft.com/office/drawing/2014/main" id="{56D33DC2-5F60-C74C-9BC0-5E7CCADE2EA4}"/>
              </a:ext>
            </a:extLst>
          </p:cNvPr>
          <p:cNvSpPr>
            <a:spLocks/>
          </p:cNvSpPr>
          <p:nvPr/>
        </p:nvSpPr>
        <p:spPr bwMode="auto">
          <a:xfrm>
            <a:off x="9881115" y="2754063"/>
            <a:ext cx="27839" cy="27496"/>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 name="Freeform 427">
            <a:extLst>
              <a:ext uri="{FF2B5EF4-FFF2-40B4-BE49-F238E27FC236}">
                <a16:creationId xmlns:a16="http://schemas.microsoft.com/office/drawing/2014/main" id="{D6F0B4E9-0E89-CE47-8383-2CA1FF7FC55F}"/>
              </a:ext>
            </a:extLst>
          </p:cNvPr>
          <p:cNvSpPr>
            <a:spLocks/>
          </p:cNvSpPr>
          <p:nvPr/>
        </p:nvSpPr>
        <p:spPr bwMode="auto">
          <a:xfrm>
            <a:off x="9875546" y="2793343"/>
            <a:ext cx="5567" cy="589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 name="Freeform 428">
            <a:extLst>
              <a:ext uri="{FF2B5EF4-FFF2-40B4-BE49-F238E27FC236}">
                <a16:creationId xmlns:a16="http://schemas.microsoft.com/office/drawing/2014/main" id="{4849F79B-C182-5349-A016-F69A0811E0E0}"/>
              </a:ext>
            </a:extLst>
          </p:cNvPr>
          <p:cNvSpPr>
            <a:spLocks/>
          </p:cNvSpPr>
          <p:nvPr/>
        </p:nvSpPr>
        <p:spPr bwMode="auto">
          <a:xfrm>
            <a:off x="9847707" y="2769775"/>
            <a:ext cx="27839" cy="23568"/>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 name="Freeform 429">
            <a:extLst>
              <a:ext uri="{FF2B5EF4-FFF2-40B4-BE49-F238E27FC236}">
                <a16:creationId xmlns:a16="http://schemas.microsoft.com/office/drawing/2014/main" id="{14C0A167-1C4E-2743-98FB-B30767F72295}"/>
              </a:ext>
            </a:extLst>
          </p:cNvPr>
          <p:cNvSpPr>
            <a:spLocks/>
          </p:cNvSpPr>
          <p:nvPr/>
        </p:nvSpPr>
        <p:spPr bwMode="auto">
          <a:xfrm>
            <a:off x="9647264" y="2983851"/>
            <a:ext cx="11136" cy="17675"/>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grpSp>
        <p:nvGrpSpPr>
          <p:cNvPr id="35" name="Group 34">
            <a:extLst>
              <a:ext uri="{FF2B5EF4-FFF2-40B4-BE49-F238E27FC236}">
                <a16:creationId xmlns:a16="http://schemas.microsoft.com/office/drawing/2014/main" id="{3CF86D3F-5A57-C746-817C-021E88CEAA06}"/>
              </a:ext>
            </a:extLst>
          </p:cNvPr>
          <p:cNvGrpSpPr/>
          <p:nvPr/>
        </p:nvGrpSpPr>
        <p:grpSpPr>
          <a:xfrm>
            <a:off x="9446824" y="2736388"/>
            <a:ext cx="406451" cy="408512"/>
            <a:chOff x="5961121" y="2686387"/>
            <a:chExt cx="288233" cy="273757"/>
          </a:xfrm>
          <a:solidFill>
            <a:schemeClr val="bg2">
              <a:lumMod val="20000"/>
              <a:lumOff val="80000"/>
            </a:schemeClr>
          </a:solidFill>
        </p:grpSpPr>
        <p:sp>
          <p:nvSpPr>
            <p:cNvPr id="400" name="Freeform 430">
              <a:extLst>
                <a:ext uri="{FF2B5EF4-FFF2-40B4-BE49-F238E27FC236}">
                  <a16:creationId xmlns:a16="http://schemas.microsoft.com/office/drawing/2014/main" id="{B40E5476-B5C8-724B-8315-D4ACBD9C7597}"/>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01" name="Freeform 431">
              <a:extLst>
                <a:ext uri="{FF2B5EF4-FFF2-40B4-BE49-F238E27FC236}">
                  <a16:creationId xmlns:a16="http://schemas.microsoft.com/office/drawing/2014/main" id="{8B93F75C-D804-BA46-A99C-FB079BA8AEA7}"/>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grpSp>
      <p:sp>
        <p:nvSpPr>
          <p:cNvPr id="36" name="Freeform 432">
            <a:extLst>
              <a:ext uri="{FF2B5EF4-FFF2-40B4-BE49-F238E27FC236}">
                <a16:creationId xmlns:a16="http://schemas.microsoft.com/office/drawing/2014/main" id="{9EE58CE6-8E90-C04D-B284-E978DA73E898}"/>
              </a:ext>
            </a:extLst>
          </p:cNvPr>
          <p:cNvSpPr>
            <a:spLocks/>
          </p:cNvSpPr>
          <p:nvPr/>
        </p:nvSpPr>
        <p:spPr bwMode="auto">
          <a:xfrm>
            <a:off x="9548898" y="3111511"/>
            <a:ext cx="11136" cy="15712"/>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 name="Freeform 433">
            <a:extLst>
              <a:ext uri="{FF2B5EF4-FFF2-40B4-BE49-F238E27FC236}">
                <a16:creationId xmlns:a16="http://schemas.microsoft.com/office/drawing/2014/main" id="{33282A35-6324-784B-BFA4-E6DE1A0AB8D1}"/>
              </a:ext>
            </a:extLst>
          </p:cNvPr>
          <p:cNvSpPr>
            <a:spLocks/>
          </p:cNvSpPr>
          <p:nvPr/>
        </p:nvSpPr>
        <p:spPr bwMode="auto">
          <a:xfrm>
            <a:off x="9483940" y="3111511"/>
            <a:ext cx="70525" cy="56956"/>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 name="Freeform 434">
            <a:extLst>
              <a:ext uri="{FF2B5EF4-FFF2-40B4-BE49-F238E27FC236}">
                <a16:creationId xmlns:a16="http://schemas.microsoft.com/office/drawing/2014/main" id="{005277C0-4309-0A47-B59C-6E5DEBC4C5EF}"/>
              </a:ext>
            </a:extLst>
          </p:cNvPr>
          <p:cNvSpPr>
            <a:spLocks/>
          </p:cNvSpPr>
          <p:nvPr/>
        </p:nvSpPr>
        <p:spPr bwMode="auto">
          <a:xfrm>
            <a:off x="9413414" y="3133116"/>
            <a:ext cx="59389" cy="92308"/>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 name="Freeform 435">
            <a:extLst>
              <a:ext uri="{FF2B5EF4-FFF2-40B4-BE49-F238E27FC236}">
                <a16:creationId xmlns:a16="http://schemas.microsoft.com/office/drawing/2014/main" id="{6D582FBA-6A18-CF4B-9DA3-7823CDF7511D}"/>
              </a:ext>
            </a:extLst>
          </p:cNvPr>
          <p:cNvSpPr>
            <a:spLocks/>
          </p:cNvSpPr>
          <p:nvPr/>
        </p:nvSpPr>
        <p:spPr bwMode="auto">
          <a:xfrm>
            <a:off x="9354025" y="3358978"/>
            <a:ext cx="20416" cy="17675"/>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0" name="Freeform 436">
            <a:extLst>
              <a:ext uri="{FF2B5EF4-FFF2-40B4-BE49-F238E27FC236}">
                <a16:creationId xmlns:a16="http://schemas.microsoft.com/office/drawing/2014/main" id="{C260B5E4-F4C5-3E45-9CC5-56446E553E42}"/>
              </a:ext>
            </a:extLst>
          </p:cNvPr>
          <p:cNvSpPr>
            <a:spLocks/>
          </p:cNvSpPr>
          <p:nvPr/>
        </p:nvSpPr>
        <p:spPr bwMode="auto">
          <a:xfrm>
            <a:off x="9402279" y="3302020"/>
            <a:ext cx="11136" cy="982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1" name="Freeform 437">
            <a:extLst>
              <a:ext uri="{FF2B5EF4-FFF2-40B4-BE49-F238E27FC236}">
                <a16:creationId xmlns:a16="http://schemas.microsoft.com/office/drawing/2014/main" id="{21E6CF3C-6BD6-AF4D-BF2C-763FF46CE4D3}"/>
              </a:ext>
            </a:extLst>
          </p:cNvPr>
          <p:cNvSpPr>
            <a:spLocks/>
          </p:cNvSpPr>
          <p:nvPr/>
        </p:nvSpPr>
        <p:spPr bwMode="auto">
          <a:xfrm>
            <a:off x="9255659" y="3421825"/>
            <a:ext cx="11136" cy="589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2" name="Freeform 438">
            <a:extLst>
              <a:ext uri="{FF2B5EF4-FFF2-40B4-BE49-F238E27FC236}">
                <a16:creationId xmlns:a16="http://schemas.microsoft.com/office/drawing/2014/main" id="{5CB0F851-2FBB-794D-853D-23F620C5E1EB}"/>
              </a:ext>
            </a:extLst>
          </p:cNvPr>
          <p:cNvSpPr>
            <a:spLocks/>
          </p:cNvSpPr>
          <p:nvPr/>
        </p:nvSpPr>
        <p:spPr bwMode="auto">
          <a:xfrm>
            <a:off x="9151728" y="3400220"/>
            <a:ext cx="64958" cy="96236"/>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3" name="Freeform 439">
            <a:extLst>
              <a:ext uri="{FF2B5EF4-FFF2-40B4-BE49-F238E27FC236}">
                <a16:creationId xmlns:a16="http://schemas.microsoft.com/office/drawing/2014/main" id="{E8FF06C0-63F4-4341-AE30-CCC076B943E2}"/>
              </a:ext>
            </a:extLst>
          </p:cNvPr>
          <p:cNvSpPr>
            <a:spLocks/>
          </p:cNvSpPr>
          <p:nvPr/>
        </p:nvSpPr>
        <p:spPr bwMode="auto">
          <a:xfrm>
            <a:off x="8830648" y="3561269"/>
            <a:ext cx="76094" cy="56956"/>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4" name="Freeform 440">
            <a:extLst>
              <a:ext uri="{FF2B5EF4-FFF2-40B4-BE49-F238E27FC236}">
                <a16:creationId xmlns:a16="http://schemas.microsoft.com/office/drawing/2014/main" id="{E542C9C9-07FD-3046-AE71-A19A02E16242}"/>
              </a:ext>
            </a:extLst>
          </p:cNvPr>
          <p:cNvSpPr>
            <a:spLocks/>
          </p:cNvSpPr>
          <p:nvPr/>
        </p:nvSpPr>
        <p:spPr bwMode="auto">
          <a:xfrm>
            <a:off x="9140592" y="3600549"/>
            <a:ext cx="109500" cy="163012"/>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5" name="Freeform 441">
            <a:extLst>
              <a:ext uri="{FF2B5EF4-FFF2-40B4-BE49-F238E27FC236}">
                <a16:creationId xmlns:a16="http://schemas.microsoft.com/office/drawing/2014/main" id="{3A82B413-1595-904D-BCF2-497B02ED3201}"/>
              </a:ext>
            </a:extLst>
          </p:cNvPr>
          <p:cNvSpPr>
            <a:spLocks/>
          </p:cNvSpPr>
          <p:nvPr/>
        </p:nvSpPr>
        <p:spPr bwMode="auto">
          <a:xfrm>
            <a:off x="9233389" y="3739992"/>
            <a:ext cx="33406" cy="45173"/>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6" name="Freeform 442">
            <a:extLst>
              <a:ext uri="{FF2B5EF4-FFF2-40B4-BE49-F238E27FC236}">
                <a16:creationId xmlns:a16="http://schemas.microsoft.com/office/drawing/2014/main" id="{ADAC0CC5-C313-9240-9E59-12E2B8BE0BB2}"/>
              </a:ext>
            </a:extLst>
          </p:cNvPr>
          <p:cNvSpPr>
            <a:spLocks/>
          </p:cNvSpPr>
          <p:nvPr/>
        </p:nvSpPr>
        <p:spPr bwMode="auto">
          <a:xfrm>
            <a:off x="9255659" y="3779272"/>
            <a:ext cx="53822" cy="76596"/>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7" name="Freeform 443">
            <a:extLst>
              <a:ext uri="{FF2B5EF4-FFF2-40B4-BE49-F238E27FC236}">
                <a16:creationId xmlns:a16="http://schemas.microsoft.com/office/drawing/2014/main" id="{DB7432B4-229A-1447-B52C-DAE483D9A602}"/>
              </a:ext>
            </a:extLst>
          </p:cNvPr>
          <p:cNvSpPr>
            <a:spLocks/>
          </p:cNvSpPr>
          <p:nvPr/>
        </p:nvSpPr>
        <p:spPr bwMode="auto">
          <a:xfrm>
            <a:off x="9157293" y="3745885"/>
            <a:ext cx="33406" cy="45173"/>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8" name="Freeform 444">
            <a:extLst>
              <a:ext uri="{FF2B5EF4-FFF2-40B4-BE49-F238E27FC236}">
                <a16:creationId xmlns:a16="http://schemas.microsoft.com/office/drawing/2014/main" id="{133D75BD-F8E3-844D-9A71-BB732603E8C3}"/>
              </a:ext>
            </a:extLst>
          </p:cNvPr>
          <p:cNvSpPr>
            <a:spLocks/>
          </p:cNvSpPr>
          <p:nvPr/>
        </p:nvSpPr>
        <p:spPr bwMode="auto">
          <a:xfrm>
            <a:off x="9196270" y="3791057"/>
            <a:ext cx="48255" cy="58920"/>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9" name="Freeform 445">
            <a:extLst>
              <a:ext uri="{FF2B5EF4-FFF2-40B4-BE49-F238E27FC236}">
                <a16:creationId xmlns:a16="http://schemas.microsoft.com/office/drawing/2014/main" id="{0D390295-D7F5-B640-8CE9-7DF0CB4E4CB5}"/>
              </a:ext>
            </a:extLst>
          </p:cNvPr>
          <p:cNvSpPr>
            <a:spLocks/>
          </p:cNvSpPr>
          <p:nvPr/>
        </p:nvSpPr>
        <p:spPr bwMode="auto">
          <a:xfrm>
            <a:off x="9207405" y="3826408"/>
            <a:ext cx="37119" cy="62847"/>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50" name="Freeform 446">
            <a:extLst>
              <a:ext uri="{FF2B5EF4-FFF2-40B4-BE49-F238E27FC236}">
                <a16:creationId xmlns:a16="http://schemas.microsoft.com/office/drawing/2014/main" id="{C179855D-AAA4-9440-A779-3CBCC4EEA017}"/>
              </a:ext>
            </a:extLst>
          </p:cNvPr>
          <p:cNvSpPr>
            <a:spLocks/>
          </p:cNvSpPr>
          <p:nvPr/>
        </p:nvSpPr>
        <p:spPr bwMode="auto">
          <a:xfrm>
            <a:off x="9238955" y="3820517"/>
            <a:ext cx="22272" cy="45173"/>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51" name="Freeform 447">
            <a:extLst>
              <a:ext uri="{FF2B5EF4-FFF2-40B4-BE49-F238E27FC236}">
                <a16:creationId xmlns:a16="http://schemas.microsoft.com/office/drawing/2014/main" id="{2BA53844-2C41-ED46-B3C3-F6C7351C0BF4}"/>
              </a:ext>
            </a:extLst>
          </p:cNvPr>
          <p:cNvSpPr>
            <a:spLocks/>
          </p:cNvSpPr>
          <p:nvPr/>
        </p:nvSpPr>
        <p:spPr bwMode="auto">
          <a:xfrm>
            <a:off x="9250092" y="3849977"/>
            <a:ext cx="33406" cy="21605"/>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52" name="Freeform 448">
            <a:extLst>
              <a:ext uri="{FF2B5EF4-FFF2-40B4-BE49-F238E27FC236}">
                <a16:creationId xmlns:a16="http://schemas.microsoft.com/office/drawing/2014/main" id="{89EC49B3-0504-5747-81C0-23F1F4577CD1}"/>
              </a:ext>
            </a:extLst>
          </p:cNvPr>
          <p:cNvSpPr>
            <a:spLocks/>
          </p:cNvSpPr>
          <p:nvPr/>
        </p:nvSpPr>
        <p:spPr bwMode="auto">
          <a:xfrm>
            <a:off x="9250092" y="3865690"/>
            <a:ext cx="76094" cy="121769"/>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53" name="Freeform 449">
            <a:extLst>
              <a:ext uri="{FF2B5EF4-FFF2-40B4-BE49-F238E27FC236}">
                <a16:creationId xmlns:a16="http://schemas.microsoft.com/office/drawing/2014/main" id="{28AA289F-B5F0-9D46-A92B-CA023CE5D63C}"/>
              </a:ext>
            </a:extLst>
          </p:cNvPr>
          <p:cNvSpPr>
            <a:spLocks/>
          </p:cNvSpPr>
          <p:nvPr/>
        </p:nvSpPr>
        <p:spPr bwMode="auto">
          <a:xfrm>
            <a:off x="9201837" y="3889257"/>
            <a:ext cx="64958" cy="58920"/>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54" name="Freeform 450">
            <a:extLst>
              <a:ext uri="{FF2B5EF4-FFF2-40B4-BE49-F238E27FC236}">
                <a16:creationId xmlns:a16="http://schemas.microsoft.com/office/drawing/2014/main" id="{86C30A45-31BB-9F4A-AA5A-15D9E95CBC6C}"/>
              </a:ext>
            </a:extLst>
          </p:cNvPr>
          <p:cNvSpPr>
            <a:spLocks/>
          </p:cNvSpPr>
          <p:nvPr/>
        </p:nvSpPr>
        <p:spPr bwMode="auto">
          <a:xfrm>
            <a:off x="9070064" y="3832300"/>
            <a:ext cx="64958" cy="68740"/>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55" name="Freeform 451">
            <a:extLst>
              <a:ext uri="{FF2B5EF4-FFF2-40B4-BE49-F238E27FC236}">
                <a16:creationId xmlns:a16="http://schemas.microsoft.com/office/drawing/2014/main" id="{5DBFE477-F41E-EA44-BC9F-D4992B9DB9FA}"/>
              </a:ext>
            </a:extLst>
          </p:cNvPr>
          <p:cNvSpPr>
            <a:spLocks/>
          </p:cNvSpPr>
          <p:nvPr/>
        </p:nvSpPr>
        <p:spPr bwMode="auto">
          <a:xfrm>
            <a:off x="9261228" y="3745885"/>
            <a:ext cx="11136" cy="589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56" name="Freeform 452">
            <a:extLst>
              <a:ext uri="{FF2B5EF4-FFF2-40B4-BE49-F238E27FC236}">
                <a16:creationId xmlns:a16="http://schemas.microsoft.com/office/drawing/2014/main" id="{C13F9F50-7CC6-4C4F-8EB8-0B72E146AD56}"/>
              </a:ext>
            </a:extLst>
          </p:cNvPr>
          <p:cNvSpPr>
            <a:spLocks/>
          </p:cNvSpPr>
          <p:nvPr/>
        </p:nvSpPr>
        <p:spPr bwMode="auto">
          <a:xfrm>
            <a:off x="8472448" y="3981565"/>
            <a:ext cx="304376" cy="33584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57" name="Freeform 453">
            <a:extLst>
              <a:ext uri="{FF2B5EF4-FFF2-40B4-BE49-F238E27FC236}">
                <a16:creationId xmlns:a16="http://schemas.microsoft.com/office/drawing/2014/main" id="{3B5086DF-FE90-7246-91BC-3A920DAC619F}"/>
              </a:ext>
            </a:extLst>
          </p:cNvPr>
          <p:cNvSpPr>
            <a:spLocks/>
          </p:cNvSpPr>
          <p:nvPr/>
        </p:nvSpPr>
        <p:spPr bwMode="auto">
          <a:xfrm>
            <a:off x="8526270" y="4103334"/>
            <a:ext cx="27839" cy="29461"/>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58" name="Freeform 454">
            <a:extLst>
              <a:ext uri="{FF2B5EF4-FFF2-40B4-BE49-F238E27FC236}">
                <a16:creationId xmlns:a16="http://schemas.microsoft.com/office/drawing/2014/main" id="{9615306D-9E73-D141-83D0-6EA070D5A0F4}"/>
              </a:ext>
            </a:extLst>
          </p:cNvPr>
          <p:cNvSpPr>
            <a:spLocks/>
          </p:cNvSpPr>
          <p:nvPr/>
        </p:nvSpPr>
        <p:spPr bwMode="auto">
          <a:xfrm>
            <a:off x="8565247" y="4172074"/>
            <a:ext cx="25983" cy="29461"/>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59" name="Freeform 455">
            <a:extLst>
              <a:ext uri="{FF2B5EF4-FFF2-40B4-BE49-F238E27FC236}">
                <a16:creationId xmlns:a16="http://schemas.microsoft.com/office/drawing/2014/main" id="{41536D52-0620-F647-BC1F-04B4DE7071D9}"/>
              </a:ext>
            </a:extLst>
          </p:cNvPr>
          <p:cNvSpPr>
            <a:spLocks/>
          </p:cNvSpPr>
          <p:nvPr/>
        </p:nvSpPr>
        <p:spPr bwMode="auto">
          <a:xfrm>
            <a:off x="8748985" y="4189748"/>
            <a:ext cx="38975" cy="41244"/>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60" name="Freeform 456">
            <a:extLst>
              <a:ext uri="{FF2B5EF4-FFF2-40B4-BE49-F238E27FC236}">
                <a16:creationId xmlns:a16="http://schemas.microsoft.com/office/drawing/2014/main" id="{4A1D5703-BFB6-7A45-B553-2C1E8B2F0B88}"/>
              </a:ext>
            </a:extLst>
          </p:cNvPr>
          <p:cNvSpPr>
            <a:spLocks/>
          </p:cNvSpPr>
          <p:nvPr/>
        </p:nvSpPr>
        <p:spPr bwMode="auto">
          <a:xfrm>
            <a:off x="8810232" y="4219210"/>
            <a:ext cx="20416" cy="21605"/>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61" name="Freeform 457">
            <a:extLst>
              <a:ext uri="{FF2B5EF4-FFF2-40B4-BE49-F238E27FC236}">
                <a16:creationId xmlns:a16="http://schemas.microsoft.com/office/drawing/2014/main" id="{16D530C5-0339-A84F-939D-D106F0E2F8D7}"/>
              </a:ext>
            </a:extLst>
          </p:cNvPr>
          <p:cNvSpPr>
            <a:spLocks/>
          </p:cNvSpPr>
          <p:nvPr/>
        </p:nvSpPr>
        <p:spPr bwMode="auto">
          <a:xfrm>
            <a:off x="8754552" y="4317409"/>
            <a:ext cx="250554" cy="86415"/>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62" name="Freeform 458">
            <a:extLst>
              <a:ext uri="{FF2B5EF4-FFF2-40B4-BE49-F238E27FC236}">
                <a16:creationId xmlns:a16="http://schemas.microsoft.com/office/drawing/2014/main" id="{6E49DB44-00CA-E841-AFE3-7D83024BD6F1}"/>
              </a:ext>
            </a:extLst>
          </p:cNvPr>
          <p:cNvSpPr>
            <a:spLocks/>
          </p:cNvSpPr>
          <p:nvPr/>
        </p:nvSpPr>
        <p:spPr bwMode="auto">
          <a:xfrm>
            <a:off x="8940148" y="4339012"/>
            <a:ext cx="42687" cy="17675"/>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63" name="Freeform 459">
            <a:extLst>
              <a:ext uri="{FF2B5EF4-FFF2-40B4-BE49-F238E27FC236}">
                <a16:creationId xmlns:a16="http://schemas.microsoft.com/office/drawing/2014/main" id="{4469C7D3-2D6D-1742-AF1F-D8DAF875DACA}"/>
              </a:ext>
            </a:extLst>
          </p:cNvPr>
          <p:cNvSpPr>
            <a:spLocks/>
          </p:cNvSpPr>
          <p:nvPr/>
        </p:nvSpPr>
        <p:spPr bwMode="auto">
          <a:xfrm>
            <a:off x="8999538" y="4380257"/>
            <a:ext cx="33406" cy="23568"/>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64" name="Freeform 460">
            <a:extLst>
              <a:ext uri="{FF2B5EF4-FFF2-40B4-BE49-F238E27FC236}">
                <a16:creationId xmlns:a16="http://schemas.microsoft.com/office/drawing/2014/main" id="{7EC8B7C6-5756-3D4F-978E-23808363295E}"/>
              </a:ext>
            </a:extLst>
          </p:cNvPr>
          <p:cNvSpPr>
            <a:spLocks/>
          </p:cNvSpPr>
          <p:nvPr/>
        </p:nvSpPr>
        <p:spPr bwMode="auto">
          <a:xfrm>
            <a:off x="9032946" y="4386148"/>
            <a:ext cx="25983" cy="17675"/>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65" name="Freeform 461">
            <a:extLst>
              <a:ext uri="{FF2B5EF4-FFF2-40B4-BE49-F238E27FC236}">
                <a16:creationId xmlns:a16="http://schemas.microsoft.com/office/drawing/2014/main" id="{A6EB5346-2D8C-F649-8D0F-C6C30FFB68AA}"/>
              </a:ext>
            </a:extLst>
          </p:cNvPr>
          <p:cNvSpPr>
            <a:spLocks/>
          </p:cNvSpPr>
          <p:nvPr/>
        </p:nvSpPr>
        <p:spPr bwMode="auto">
          <a:xfrm>
            <a:off x="9053360" y="4386148"/>
            <a:ext cx="38975" cy="23568"/>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66" name="Freeform 462">
            <a:extLst>
              <a:ext uri="{FF2B5EF4-FFF2-40B4-BE49-F238E27FC236}">
                <a16:creationId xmlns:a16="http://schemas.microsoft.com/office/drawing/2014/main" id="{E8EC2DBE-A354-EF45-964C-04EEC47F533A}"/>
              </a:ext>
            </a:extLst>
          </p:cNvPr>
          <p:cNvSpPr>
            <a:spLocks/>
          </p:cNvSpPr>
          <p:nvPr/>
        </p:nvSpPr>
        <p:spPr bwMode="auto">
          <a:xfrm>
            <a:off x="9081199" y="4380257"/>
            <a:ext cx="44542" cy="29461"/>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67" name="Freeform 463">
            <a:extLst>
              <a:ext uri="{FF2B5EF4-FFF2-40B4-BE49-F238E27FC236}">
                <a16:creationId xmlns:a16="http://schemas.microsoft.com/office/drawing/2014/main" id="{39590E68-E00F-9A45-9A3E-AECB15EE927C}"/>
              </a:ext>
            </a:extLst>
          </p:cNvPr>
          <p:cNvSpPr>
            <a:spLocks/>
          </p:cNvSpPr>
          <p:nvPr/>
        </p:nvSpPr>
        <p:spPr bwMode="auto">
          <a:xfrm>
            <a:off x="9140592" y="4386148"/>
            <a:ext cx="66814" cy="23568"/>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68" name="Freeform 464">
            <a:extLst>
              <a:ext uri="{FF2B5EF4-FFF2-40B4-BE49-F238E27FC236}">
                <a16:creationId xmlns:a16="http://schemas.microsoft.com/office/drawing/2014/main" id="{29131133-C7FA-C142-80BD-66EAC92C4601}"/>
              </a:ext>
            </a:extLst>
          </p:cNvPr>
          <p:cNvSpPr>
            <a:spLocks/>
          </p:cNvSpPr>
          <p:nvPr/>
        </p:nvSpPr>
        <p:spPr bwMode="auto">
          <a:xfrm>
            <a:off x="9120175" y="4419537"/>
            <a:ext cx="59389" cy="35351"/>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69" name="Freeform 465">
            <a:extLst>
              <a:ext uri="{FF2B5EF4-FFF2-40B4-BE49-F238E27FC236}">
                <a16:creationId xmlns:a16="http://schemas.microsoft.com/office/drawing/2014/main" id="{323EC0F2-99E3-8F4F-9EB7-EBA5633596BE}"/>
              </a:ext>
            </a:extLst>
          </p:cNvPr>
          <p:cNvSpPr>
            <a:spLocks/>
          </p:cNvSpPr>
          <p:nvPr/>
        </p:nvSpPr>
        <p:spPr bwMode="auto">
          <a:xfrm>
            <a:off x="9309481" y="4234921"/>
            <a:ext cx="33406" cy="23568"/>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70" name="Freeform 466">
            <a:extLst>
              <a:ext uri="{FF2B5EF4-FFF2-40B4-BE49-F238E27FC236}">
                <a16:creationId xmlns:a16="http://schemas.microsoft.com/office/drawing/2014/main" id="{8A96A870-AD94-A84F-80E3-852465030C96}"/>
              </a:ext>
            </a:extLst>
          </p:cNvPr>
          <p:cNvSpPr>
            <a:spLocks/>
          </p:cNvSpPr>
          <p:nvPr/>
        </p:nvSpPr>
        <p:spPr bwMode="auto">
          <a:xfrm>
            <a:off x="9365161" y="4230994"/>
            <a:ext cx="81661" cy="27496"/>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71" name="Freeform 467">
            <a:extLst>
              <a:ext uri="{FF2B5EF4-FFF2-40B4-BE49-F238E27FC236}">
                <a16:creationId xmlns:a16="http://schemas.microsoft.com/office/drawing/2014/main" id="{A540184F-D190-0C4E-9E9E-192DA51CA526}"/>
              </a:ext>
            </a:extLst>
          </p:cNvPr>
          <p:cNvSpPr>
            <a:spLocks/>
          </p:cNvSpPr>
          <p:nvPr/>
        </p:nvSpPr>
        <p:spPr bwMode="auto">
          <a:xfrm>
            <a:off x="9114607" y="4097440"/>
            <a:ext cx="174460" cy="208184"/>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72" name="Freeform 468">
            <a:extLst>
              <a:ext uri="{FF2B5EF4-FFF2-40B4-BE49-F238E27FC236}">
                <a16:creationId xmlns:a16="http://schemas.microsoft.com/office/drawing/2014/main" id="{276C291C-97A2-3846-AEAB-E1FC8466664D}"/>
              </a:ext>
            </a:extLst>
          </p:cNvPr>
          <p:cNvSpPr>
            <a:spLocks/>
          </p:cNvSpPr>
          <p:nvPr/>
        </p:nvSpPr>
        <p:spPr bwMode="auto">
          <a:xfrm>
            <a:off x="9348456" y="4085656"/>
            <a:ext cx="42687" cy="86415"/>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73" name="Freeform 469">
            <a:extLst>
              <a:ext uri="{FF2B5EF4-FFF2-40B4-BE49-F238E27FC236}">
                <a16:creationId xmlns:a16="http://schemas.microsoft.com/office/drawing/2014/main" id="{1A154E4E-87E5-3C4D-A7A1-8CDB2D7DBA26}"/>
              </a:ext>
            </a:extLst>
          </p:cNvPr>
          <p:cNvSpPr>
            <a:spLocks/>
          </p:cNvSpPr>
          <p:nvPr/>
        </p:nvSpPr>
        <p:spPr bwMode="auto">
          <a:xfrm>
            <a:off x="9370729" y="4073873"/>
            <a:ext cx="14847" cy="1178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74" name="Freeform 470">
            <a:extLst>
              <a:ext uri="{FF2B5EF4-FFF2-40B4-BE49-F238E27FC236}">
                <a16:creationId xmlns:a16="http://schemas.microsoft.com/office/drawing/2014/main" id="{AA1F668E-62B5-3744-BF73-31E67CDEED05}"/>
              </a:ext>
            </a:extLst>
          </p:cNvPr>
          <p:cNvSpPr>
            <a:spLocks/>
          </p:cNvSpPr>
          <p:nvPr/>
        </p:nvSpPr>
        <p:spPr bwMode="auto">
          <a:xfrm>
            <a:off x="9430119" y="4148505"/>
            <a:ext cx="25983" cy="1178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75" name="Freeform 471">
            <a:extLst>
              <a:ext uri="{FF2B5EF4-FFF2-40B4-BE49-F238E27FC236}">
                <a16:creationId xmlns:a16="http://schemas.microsoft.com/office/drawing/2014/main" id="{61F30812-1C1B-6B40-860A-3A856D3CEC34}"/>
              </a:ext>
            </a:extLst>
          </p:cNvPr>
          <p:cNvSpPr>
            <a:spLocks/>
          </p:cNvSpPr>
          <p:nvPr/>
        </p:nvSpPr>
        <p:spPr bwMode="auto">
          <a:xfrm>
            <a:off x="9435688" y="4154396"/>
            <a:ext cx="102078" cy="64813"/>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76" name="Freeform 472">
            <a:extLst>
              <a:ext uri="{FF2B5EF4-FFF2-40B4-BE49-F238E27FC236}">
                <a16:creationId xmlns:a16="http://schemas.microsoft.com/office/drawing/2014/main" id="{23B1BCE9-F9BD-EC44-922F-8592299D95D1}"/>
              </a:ext>
            </a:extLst>
          </p:cNvPr>
          <p:cNvSpPr>
            <a:spLocks/>
          </p:cNvSpPr>
          <p:nvPr/>
        </p:nvSpPr>
        <p:spPr bwMode="auto">
          <a:xfrm>
            <a:off x="9920090" y="4264381"/>
            <a:ext cx="113213" cy="68740"/>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77" name="Freeform 473">
            <a:extLst>
              <a:ext uri="{FF2B5EF4-FFF2-40B4-BE49-F238E27FC236}">
                <a16:creationId xmlns:a16="http://schemas.microsoft.com/office/drawing/2014/main" id="{F96F30A2-C945-8E42-A354-7CC937992B01}"/>
              </a:ext>
            </a:extLst>
          </p:cNvPr>
          <p:cNvSpPr>
            <a:spLocks/>
          </p:cNvSpPr>
          <p:nvPr/>
        </p:nvSpPr>
        <p:spPr bwMode="auto">
          <a:xfrm>
            <a:off x="10083414" y="4299732"/>
            <a:ext cx="48255" cy="62847"/>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78" name="Freeform 474">
            <a:extLst>
              <a:ext uri="{FF2B5EF4-FFF2-40B4-BE49-F238E27FC236}">
                <a16:creationId xmlns:a16="http://schemas.microsoft.com/office/drawing/2014/main" id="{84D38631-930F-9543-9A42-86E32240B4E0}"/>
              </a:ext>
            </a:extLst>
          </p:cNvPr>
          <p:cNvSpPr>
            <a:spLocks/>
          </p:cNvSpPr>
          <p:nvPr/>
        </p:nvSpPr>
        <p:spPr bwMode="auto">
          <a:xfrm>
            <a:off x="10224465" y="4415611"/>
            <a:ext cx="31550" cy="33387"/>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79" name="Freeform 475">
            <a:extLst>
              <a:ext uri="{FF2B5EF4-FFF2-40B4-BE49-F238E27FC236}">
                <a16:creationId xmlns:a16="http://schemas.microsoft.com/office/drawing/2014/main" id="{6DD79593-7C4B-2644-B572-D53D967657DB}"/>
              </a:ext>
            </a:extLst>
          </p:cNvPr>
          <p:cNvSpPr>
            <a:spLocks/>
          </p:cNvSpPr>
          <p:nvPr/>
        </p:nvSpPr>
        <p:spPr bwMode="auto">
          <a:xfrm>
            <a:off x="10191058" y="4362581"/>
            <a:ext cx="50111" cy="35351"/>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0" name="Freeform 476">
            <a:extLst>
              <a:ext uri="{FF2B5EF4-FFF2-40B4-BE49-F238E27FC236}">
                <a16:creationId xmlns:a16="http://schemas.microsoft.com/office/drawing/2014/main" id="{D8E353DF-E57B-044B-A36E-D0383D00D649}"/>
              </a:ext>
            </a:extLst>
          </p:cNvPr>
          <p:cNvSpPr>
            <a:spLocks/>
          </p:cNvSpPr>
          <p:nvPr/>
        </p:nvSpPr>
        <p:spPr bwMode="auto">
          <a:xfrm>
            <a:off x="10142803" y="4339012"/>
            <a:ext cx="22272" cy="29461"/>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1" name="Freeform 477">
            <a:extLst>
              <a:ext uri="{FF2B5EF4-FFF2-40B4-BE49-F238E27FC236}">
                <a16:creationId xmlns:a16="http://schemas.microsoft.com/office/drawing/2014/main" id="{8746C1A0-04F3-DD43-97F2-65A3615517B7}"/>
              </a:ext>
            </a:extLst>
          </p:cNvPr>
          <p:cNvSpPr>
            <a:spLocks/>
          </p:cNvSpPr>
          <p:nvPr/>
        </p:nvSpPr>
        <p:spPr bwMode="auto">
          <a:xfrm>
            <a:off x="10343245" y="4743597"/>
            <a:ext cx="87229" cy="68740"/>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2" name="Freeform 478">
            <a:extLst>
              <a:ext uri="{FF2B5EF4-FFF2-40B4-BE49-F238E27FC236}">
                <a16:creationId xmlns:a16="http://schemas.microsoft.com/office/drawing/2014/main" id="{1DA9930B-A79C-934F-94AB-ABA104E9E095}"/>
              </a:ext>
            </a:extLst>
          </p:cNvPr>
          <p:cNvSpPr>
            <a:spLocks/>
          </p:cNvSpPr>
          <p:nvPr/>
        </p:nvSpPr>
        <p:spPr bwMode="auto">
          <a:xfrm>
            <a:off x="10577094" y="5181569"/>
            <a:ext cx="61247" cy="80524"/>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3" name="Freeform 479">
            <a:extLst>
              <a:ext uri="{FF2B5EF4-FFF2-40B4-BE49-F238E27FC236}">
                <a16:creationId xmlns:a16="http://schemas.microsoft.com/office/drawing/2014/main" id="{829D694C-D540-1C48-BA34-6022408045EE}"/>
              </a:ext>
            </a:extLst>
          </p:cNvPr>
          <p:cNvSpPr>
            <a:spLocks/>
          </p:cNvSpPr>
          <p:nvPr/>
        </p:nvSpPr>
        <p:spPr bwMode="auto">
          <a:xfrm>
            <a:off x="10593799" y="5256201"/>
            <a:ext cx="141051" cy="174796"/>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4" name="Freeform 480">
            <a:extLst>
              <a:ext uri="{FF2B5EF4-FFF2-40B4-BE49-F238E27FC236}">
                <a16:creationId xmlns:a16="http://schemas.microsoft.com/office/drawing/2014/main" id="{B27304F8-987B-8C4D-B8B2-EC13CBF9E2BF}"/>
              </a:ext>
            </a:extLst>
          </p:cNvPr>
          <p:cNvSpPr>
            <a:spLocks/>
          </p:cNvSpPr>
          <p:nvPr/>
        </p:nvSpPr>
        <p:spPr bwMode="auto">
          <a:xfrm>
            <a:off x="10408205" y="5383861"/>
            <a:ext cx="213435" cy="219968"/>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5" name="Freeform 481">
            <a:extLst>
              <a:ext uri="{FF2B5EF4-FFF2-40B4-BE49-F238E27FC236}">
                <a16:creationId xmlns:a16="http://schemas.microsoft.com/office/drawing/2014/main" id="{EEFD09FD-41CA-DE42-9A8C-5DAD36BDB104}"/>
              </a:ext>
            </a:extLst>
          </p:cNvPr>
          <p:cNvSpPr>
            <a:spLocks/>
          </p:cNvSpPr>
          <p:nvPr/>
        </p:nvSpPr>
        <p:spPr bwMode="auto">
          <a:xfrm>
            <a:off x="10441611" y="5603830"/>
            <a:ext cx="11136" cy="1178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6" name="Freeform 482">
            <a:extLst>
              <a:ext uri="{FF2B5EF4-FFF2-40B4-BE49-F238E27FC236}">
                <a16:creationId xmlns:a16="http://schemas.microsoft.com/office/drawing/2014/main" id="{62227117-A9F9-7E47-AC4A-BA93D5C52BDF}"/>
              </a:ext>
            </a:extLst>
          </p:cNvPr>
          <p:cNvSpPr>
            <a:spLocks/>
          </p:cNvSpPr>
          <p:nvPr/>
        </p:nvSpPr>
        <p:spPr bwMode="auto">
          <a:xfrm>
            <a:off x="9816157" y="5389754"/>
            <a:ext cx="103934" cy="104093"/>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7" name="Freeform 483">
            <a:extLst>
              <a:ext uri="{FF2B5EF4-FFF2-40B4-BE49-F238E27FC236}">
                <a16:creationId xmlns:a16="http://schemas.microsoft.com/office/drawing/2014/main" id="{492E621A-17D7-8C40-B147-DF47F108D109}"/>
              </a:ext>
            </a:extLst>
          </p:cNvPr>
          <p:cNvSpPr>
            <a:spLocks/>
          </p:cNvSpPr>
          <p:nvPr/>
        </p:nvSpPr>
        <p:spPr bwMode="auto">
          <a:xfrm>
            <a:off x="9897818" y="5360294"/>
            <a:ext cx="16703" cy="29461"/>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8" name="Freeform 484">
            <a:extLst>
              <a:ext uri="{FF2B5EF4-FFF2-40B4-BE49-F238E27FC236}">
                <a16:creationId xmlns:a16="http://schemas.microsoft.com/office/drawing/2014/main" id="{9345F7A6-D92E-5848-9892-7E8C033669A1}"/>
              </a:ext>
            </a:extLst>
          </p:cNvPr>
          <p:cNvSpPr>
            <a:spLocks/>
          </p:cNvSpPr>
          <p:nvPr/>
        </p:nvSpPr>
        <p:spPr bwMode="auto">
          <a:xfrm>
            <a:off x="9788317" y="5360294"/>
            <a:ext cx="11136" cy="1178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89" name="Freeform 485">
            <a:extLst>
              <a:ext uri="{FF2B5EF4-FFF2-40B4-BE49-F238E27FC236}">
                <a16:creationId xmlns:a16="http://schemas.microsoft.com/office/drawing/2014/main" id="{DEAF3A62-9EF1-994C-B3B8-C9EFCF3EB61D}"/>
              </a:ext>
            </a:extLst>
          </p:cNvPr>
          <p:cNvSpPr>
            <a:spLocks/>
          </p:cNvSpPr>
          <p:nvPr/>
        </p:nvSpPr>
        <p:spPr bwMode="auto">
          <a:xfrm>
            <a:off x="8091979" y="3865690"/>
            <a:ext cx="59389" cy="104093"/>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0" name="Freeform 486">
            <a:extLst>
              <a:ext uri="{FF2B5EF4-FFF2-40B4-BE49-F238E27FC236}">
                <a16:creationId xmlns:a16="http://schemas.microsoft.com/office/drawing/2014/main" id="{25FCDA91-E6EF-FA4D-B680-D6CADFB3932B}"/>
              </a:ext>
            </a:extLst>
          </p:cNvPr>
          <p:cNvSpPr>
            <a:spLocks/>
          </p:cNvSpPr>
          <p:nvPr/>
        </p:nvSpPr>
        <p:spPr bwMode="auto">
          <a:xfrm>
            <a:off x="7089767" y="4490242"/>
            <a:ext cx="196730" cy="402619"/>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1" name="Freeform 487">
            <a:extLst>
              <a:ext uri="{FF2B5EF4-FFF2-40B4-BE49-F238E27FC236}">
                <a16:creationId xmlns:a16="http://schemas.microsoft.com/office/drawing/2014/main" id="{A930779B-A582-1849-AF63-021C5C3CECDB}"/>
              </a:ext>
            </a:extLst>
          </p:cNvPr>
          <p:cNvSpPr>
            <a:spLocks/>
          </p:cNvSpPr>
          <p:nvPr/>
        </p:nvSpPr>
        <p:spPr bwMode="auto">
          <a:xfrm>
            <a:off x="7525915" y="1667971"/>
            <a:ext cx="59389" cy="4713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2" name="Freeform 488">
            <a:extLst>
              <a:ext uri="{FF2B5EF4-FFF2-40B4-BE49-F238E27FC236}">
                <a16:creationId xmlns:a16="http://schemas.microsoft.com/office/drawing/2014/main" id="{40838994-A1A8-D041-9B66-A4CDD320907D}"/>
              </a:ext>
            </a:extLst>
          </p:cNvPr>
          <p:cNvSpPr>
            <a:spLocks/>
          </p:cNvSpPr>
          <p:nvPr/>
        </p:nvSpPr>
        <p:spPr bwMode="auto">
          <a:xfrm>
            <a:off x="7241954" y="1703323"/>
            <a:ext cx="59389" cy="56956"/>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3" name="Freeform 489">
            <a:extLst>
              <a:ext uri="{FF2B5EF4-FFF2-40B4-BE49-F238E27FC236}">
                <a16:creationId xmlns:a16="http://schemas.microsoft.com/office/drawing/2014/main" id="{FAAEF4D1-51EE-B14F-92E9-E79035289758}"/>
              </a:ext>
            </a:extLst>
          </p:cNvPr>
          <p:cNvSpPr>
            <a:spLocks/>
          </p:cNvSpPr>
          <p:nvPr/>
        </p:nvSpPr>
        <p:spPr bwMode="auto">
          <a:xfrm>
            <a:off x="7835858" y="1506922"/>
            <a:ext cx="48255" cy="29461"/>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4" name="Freeform 490">
            <a:extLst>
              <a:ext uri="{FF2B5EF4-FFF2-40B4-BE49-F238E27FC236}">
                <a16:creationId xmlns:a16="http://schemas.microsoft.com/office/drawing/2014/main" id="{534B8C19-3CF9-FE46-A4D0-22B043D47E0D}"/>
              </a:ext>
            </a:extLst>
          </p:cNvPr>
          <p:cNvSpPr>
            <a:spLocks/>
          </p:cNvSpPr>
          <p:nvPr/>
        </p:nvSpPr>
        <p:spPr bwMode="auto">
          <a:xfrm>
            <a:off x="8923444" y="1449967"/>
            <a:ext cx="53822" cy="27496"/>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5" name="Freeform 491">
            <a:extLst>
              <a:ext uri="{FF2B5EF4-FFF2-40B4-BE49-F238E27FC236}">
                <a16:creationId xmlns:a16="http://schemas.microsoft.com/office/drawing/2014/main" id="{00C73059-A317-C24C-B97A-2404F3239CE2}"/>
              </a:ext>
            </a:extLst>
          </p:cNvPr>
          <p:cNvSpPr>
            <a:spLocks/>
          </p:cNvSpPr>
          <p:nvPr/>
        </p:nvSpPr>
        <p:spPr bwMode="auto">
          <a:xfrm>
            <a:off x="8374084" y="1033600"/>
            <a:ext cx="33406" cy="1178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6" name="Freeform 492">
            <a:extLst>
              <a:ext uri="{FF2B5EF4-FFF2-40B4-BE49-F238E27FC236}">
                <a16:creationId xmlns:a16="http://schemas.microsoft.com/office/drawing/2014/main" id="{ECC9A136-7C1F-B94A-894C-9604A47C280F}"/>
              </a:ext>
            </a:extLst>
          </p:cNvPr>
          <p:cNvSpPr>
            <a:spLocks/>
          </p:cNvSpPr>
          <p:nvPr/>
        </p:nvSpPr>
        <p:spPr bwMode="auto">
          <a:xfrm>
            <a:off x="8069709" y="1530492"/>
            <a:ext cx="31550" cy="23568"/>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7" name="Freeform 493">
            <a:extLst>
              <a:ext uri="{FF2B5EF4-FFF2-40B4-BE49-F238E27FC236}">
                <a16:creationId xmlns:a16="http://schemas.microsoft.com/office/drawing/2014/main" id="{7FD0DC94-55B0-FC4D-9B40-78114BA6B7AD}"/>
              </a:ext>
            </a:extLst>
          </p:cNvPr>
          <p:cNvSpPr>
            <a:spLocks/>
          </p:cNvSpPr>
          <p:nvPr/>
        </p:nvSpPr>
        <p:spPr bwMode="auto">
          <a:xfrm>
            <a:off x="6176639" y="2816912"/>
            <a:ext cx="31550" cy="62847"/>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8" name="Freeform 494">
            <a:extLst>
              <a:ext uri="{FF2B5EF4-FFF2-40B4-BE49-F238E27FC236}">
                <a16:creationId xmlns:a16="http://schemas.microsoft.com/office/drawing/2014/main" id="{031F067B-797E-1C4B-AEF7-DDBC06AFC9C5}"/>
              </a:ext>
            </a:extLst>
          </p:cNvPr>
          <p:cNvSpPr>
            <a:spLocks/>
          </p:cNvSpPr>
          <p:nvPr/>
        </p:nvSpPr>
        <p:spPr bwMode="auto">
          <a:xfrm>
            <a:off x="6165503" y="2873869"/>
            <a:ext cx="48255" cy="86415"/>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99" name="Freeform 495">
            <a:extLst>
              <a:ext uri="{FF2B5EF4-FFF2-40B4-BE49-F238E27FC236}">
                <a16:creationId xmlns:a16="http://schemas.microsoft.com/office/drawing/2014/main" id="{D0A2A164-8E65-C047-B060-CEF521B31BBD}"/>
              </a:ext>
            </a:extLst>
          </p:cNvPr>
          <p:cNvSpPr>
            <a:spLocks/>
          </p:cNvSpPr>
          <p:nvPr/>
        </p:nvSpPr>
        <p:spPr bwMode="auto">
          <a:xfrm>
            <a:off x="6278717" y="2977960"/>
            <a:ext cx="87229" cy="56956"/>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0" name="Freeform 496">
            <a:extLst>
              <a:ext uri="{FF2B5EF4-FFF2-40B4-BE49-F238E27FC236}">
                <a16:creationId xmlns:a16="http://schemas.microsoft.com/office/drawing/2014/main" id="{57AA0D2C-C910-BF48-AFF2-F6EDAE4D7B22}"/>
              </a:ext>
            </a:extLst>
          </p:cNvPr>
          <p:cNvSpPr>
            <a:spLocks/>
          </p:cNvSpPr>
          <p:nvPr/>
        </p:nvSpPr>
        <p:spPr bwMode="auto">
          <a:xfrm>
            <a:off x="6796526" y="3058484"/>
            <a:ext cx="70525" cy="41244"/>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1" name="Freeform 497">
            <a:extLst>
              <a:ext uri="{FF2B5EF4-FFF2-40B4-BE49-F238E27FC236}">
                <a16:creationId xmlns:a16="http://schemas.microsoft.com/office/drawing/2014/main" id="{6DEF5761-2E66-0944-920A-EC619DB89CF3}"/>
              </a:ext>
            </a:extLst>
          </p:cNvPr>
          <p:cNvSpPr>
            <a:spLocks/>
          </p:cNvSpPr>
          <p:nvPr/>
        </p:nvSpPr>
        <p:spPr bwMode="auto">
          <a:xfrm>
            <a:off x="6562677" y="3064376"/>
            <a:ext cx="81661" cy="23568"/>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2" name="Freeform 498">
            <a:extLst>
              <a:ext uri="{FF2B5EF4-FFF2-40B4-BE49-F238E27FC236}">
                <a16:creationId xmlns:a16="http://schemas.microsoft.com/office/drawing/2014/main" id="{FCA36922-E701-9141-812D-3CADA3D585D7}"/>
              </a:ext>
            </a:extLst>
          </p:cNvPr>
          <p:cNvSpPr>
            <a:spLocks/>
          </p:cNvSpPr>
          <p:nvPr/>
        </p:nvSpPr>
        <p:spPr bwMode="auto">
          <a:xfrm>
            <a:off x="6523702" y="2215928"/>
            <a:ext cx="38975" cy="41244"/>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3" name="Freeform 499">
            <a:extLst>
              <a:ext uri="{FF2B5EF4-FFF2-40B4-BE49-F238E27FC236}">
                <a16:creationId xmlns:a16="http://schemas.microsoft.com/office/drawing/2014/main" id="{CCF3FA96-8E77-6141-B8C9-BD7C3B0A2465}"/>
              </a:ext>
            </a:extLst>
          </p:cNvPr>
          <p:cNvSpPr>
            <a:spLocks/>
          </p:cNvSpPr>
          <p:nvPr/>
        </p:nvSpPr>
        <p:spPr bwMode="auto">
          <a:xfrm>
            <a:off x="6529270" y="2200216"/>
            <a:ext cx="27839" cy="15712"/>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4" name="Freeform 500">
            <a:extLst>
              <a:ext uri="{FF2B5EF4-FFF2-40B4-BE49-F238E27FC236}">
                <a16:creationId xmlns:a16="http://schemas.microsoft.com/office/drawing/2014/main" id="{4FD8D39D-8558-D94D-AB6F-BBFDD59C99FA}"/>
              </a:ext>
            </a:extLst>
          </p:cNvPr>
          <p:cNvSpPr>
            <a:spLocks/>
          </p:cNvSpPr>
          <p:nvPr/>
        </p:nvSpPr>
        <p:spPr bwMode="auto">
          <a:xfrm>
            <a:off x="6416056" y="2239495"/>
            <a:ext cx="31550" cy="56956"/>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5" name="Freeform 501">
            <a:extLst>
              <a:ext uri="{FF2B5EF4-FFF2-40B4-BE49-F238E27FC236}">
                <a16:creationId xmlns:a16="http://schemas.microsoft.com/office/drawing/2014/main" id="{39FB8FF4-2E1D-B946-89DF-FEFBB06F17C4}"/>
              </a:ext>
            </a:extLst>
          </p:cNvPr>
          <p:cNvSpPr>
            <a:spLocks/>
          </p:cNvSpPr>
          <p:nvPr/>
        </p:nvSpPr>
        <p:spPr bwMode="auto">
          <a:xfrm>
            <a:off x="6464313" y="2141295"/>
            <a:ext cx="22272" cy="23568"/>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6" name="Freeform 502">
            <a:extLst>
              <a:ext uri="{FF2B5EF4-FFF2-40B4-BE49-F238E27FC236}">
                <a16:creationId xmlns:a16="http://schemas.microsoft.com/office/drawing/2014/main" id="{8E3A0879-7C06-9645-99E1-10E56A30FE0F}"/>
              </a:ext>
            </a:extLst>
          </p:cNvPr>
          <p:cNvSpPr>
            <a:spLocks/>
          </p:cNvSpPr>
          <p:nvPr/>
        </p:nvSpPr>
        <p:spPr bwMode="auto">
          <a:xfrm>
            <a:off x="6247165" y="2320019"/>
            <a:ext cx="31550" cy="53028"/>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7" name="Freeform 503">
            <a:extLst>
              <a:ext uri="{FF2B5EF4-FFF2-40B4-BE49-F238E27FC236}">
                <a16:creationId xmlns:a16="http://schemas.microsoft.com/office/drawing/2014/main" id="{63BF4990-44BB-F649-A8E6-24D635876B32}"/>
              </a:ext>
            </a:extLst>
          </p:cNvPr>
          <p:cNvSpPr>
            <a:spLocks/>
          </p:cNvSpPr>
          <p:nvPr/>
        </p:nvSpPr>
        <p:spPr bwMode="auto">
          <a:xfrm>
            <a:off x="6208192" y="2331803"/>
            <a:ext cx="44542" cy="47135"/>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8" name="Freeform 504">
            <a:extLst>
              <a:ext uri="{FF2B5EF4-FFF2-40B4-BE49-F238E27FC236}">
                <a16:creationId xmlns:a16="http://schemas.microsoft.com/office/drawing/2014/main" id="{C85FDFFA-47BF-E941-9D25-7DD52FFA1D78}"/>
              </a:ext>
            </a:extLst>
          </p:cNvPr>
          <p:cNvSpPr>
            <a:spLocks/>
          </p:cNvSpPr>
          <p:nvPr/>
        </p:nvSpPr>
        <p:spPr bwMode="auto">
          <a:xfrm>
            <a:off x="6013316" y="2926896"/>
            <a:ext cx="25983" cy="21605"/>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09" name="Freeform 505">
            <a:extLst>
              <a:ext uri="{FF2B5EF4-FFF2-40B4-BE49-F238E27FC236}">
                <a16:creationId xmlns:a16="http://schemas.microsoft.com/office/drawing/2014/main" id="{9FECFB51-28C6-414D-B1B9-2B94D622B7E5}"/>
              </a:ext>
            </a:extLst>
          </p:cNvPr>
          <p:cNvSpPr>
            <a:spLocks/>
          </p:cNvSpPr>
          <p:nvPr/>
        </p:nvSpPr>
        <p:spPr bwMode="auto">
          <a:xfrm>
            <a:off x="5746057" y="2221819"/>
            <a:ext cx="33406" cy="35351"/>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0" name="Freeform 506">
            <a:extLst>
              <a:ext uri="{FF2B5EF4-FFF2-40B4-BE49-F238E27FC236}">
                <a16:creationId xmlns:a16="http://schemas.microsoft.com/office/drawing/2014/main" id="{5EAFF590-8C6D-194C-A5F7-503BA2761B85}"/>
              </a:ext>
            </a:extLst>
          </p:cNvPr>
          <p:cNvSpPr>
            <a:spLocks/>
          </p:cNvSpPr>
          <p:nvPr/>
        </p:nvSpPr>
        <p:spPr bwMode="auto">
          <a:xfrm>
            <a:off x="5762764" y="2263063"/>
            <a:ext cx="16703" cy="17675"/>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1" name="Freeform 507">
            <a:extLst>
              <a:ext uri="{FF2B5EF4-FFF2-40B4-BE49-F238E27FC236}">
                <a16:creationId xmlns:a16="http://schemas.microsoft.com/office/drawing/2014/main" id="{6AD3E6EC-7422-1C45-AC85-1E406A853DF5}"/>
              </a:ext>
            </a:extLst>
          </p:cNvPr>
          <p:cNvSpPr>
            <a:spLocks/>
          </p:cNvSpPr>
          <p:nvPr/>
        </p:nvSpPr>
        <p:spPr bwMode="auto">
          <a:xfrm>
            <a:off x="5779466" y="2280741"/>
            <a:ext cx="9280" cy="589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2" name="Freeform 508">
            <a:extLst>
              <a:ext uri="{FF2B5EF4-FFF2-40B4-BE49-F238E27FC236}">
                <a16:creationId xmlns:a16="http://schemas.microsoft.com/office/drawing/2014/main" id="{01D42B32-6260-8544-B191-D7054659DEBC}"/>
              </a:ext>
            </a:extLst>
          </p:cNvPr>
          <p:cNvSpPr>
            <a:spLocks/>
          </p:cNvSpPr>
          <p:nvPr/>
        </p:nvSpPr>
        <p:spPr bwMode="auto">
          <a:xfrm>
            <a:off x="5779466" y="2296452"/>
            <a:ext cx="5567" cy="1178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3" name="Freeform 509">
            <a:extLst>
              <a:ext uri="{FF2B5EF4-FFF2-40B4-BE49-F238E27FC236}">
                <a16:creationId xmlns:a16="http://schemas.microsoft.com/office/drawing/2014/main" id="{9ADFB1DB-3E04-B445-8E98-31183AB1F562}"/>
              </a:ext>
            </a:extLst>
          </p:cNvPr>
          <p:cNvSpPr>
            <a:spLocks/>
          </p:cNvSpPr>
          <p:nvPr/>
        </p:nvSpPr>
        <p:spPr bwMode="auto">
          <a:xfrm>
            <a:off x="5779466" y="2308235"/>
            <a:ext cx="9280" cy="589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4" name="Freeform 510">
            <a:extLst>
              <a:ext uri="{FF2B5EF4-FFF2-40B4-BE49-F238E27FC236}">
                <a16:creationId xmlns:a16="http://schemas.microsoft.com/office/drawing/2014/main" id="{BAE50F16-D7A3-3241-8F68-8ECBF03D7E5B}"/>
              </a:ext>
            </a:extLst>
          </p:cNvPr>
          <p:cNvSpPr>
            <a:spLocks/>
          </p:cNvSpPr>
          <p:nvPr/>
        </p:nvSpPr>
        <p:spPr bwMode="auto">
          <a:xfrm>
            <a:off x="5822153" y="2394650"/>
            <a:ext cx="5567" cy="1178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5" name="Freeform 511">
            <a:extLst>
              <a:ext uri="{FF2B5EF4-FFF2-40B4-BE49-F238E27FC236}">
                <a16:creationId xmlns:a16="http://schemas.microsoft.com/office/drawing/2014/main" id="{3CF73947-0DEF-AA44-A1BA-5908FBD8FC24}"/>
              </a:ext>
            </a:extLst>
          </p:cNvPr>
          <p:cNvSpPr>
            <a:spLocks/>
          </p:cNvSpPr>
          <p:nvPr/>
        </p:nvSpPr>
        <p:spPr bwMode="auto">
          <a:xfrm>
            <a:off x="5903815" y="2135404"/>
            <a:ext cx="11136" cy="23568"/>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6" name="Freeform 512">
            <a:extLst>
              <a:ext uri="{FF2B5EF4-FFF2-40B4-BE49-F238E27FC236}">
                <a16:creationId xmlns:a16="http://schemas.microsoft.com/office/drawing/2014/main" id="{AFE4AF0C-789D-CE41-A093-736433A0E5FB}"/>
              </a:ext>
            </a:extLst>
          </p:cNvPr>
          <p:cNvSpPr>
            <a:spLocks/>
          </p:cNvSpPr>
          <p:nvPr/>
        </p:nvSpPr>
        <p:spPr bwMode="auto">
          <a:xfrm>
            <a:off x="3940220" y="5810050"/>
            <a:ext cx="64958" cy="35351"/>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7" name="Freeform 513">
            <a:extLst>
              <a:ext uri="{FF2B5EF4-FFF2-40B4-BE49-F238E27FC236}">
                <a16:creationId xmlns:a16="http://schemas.microsoft.com/office/drawing/2014/main" id="{65B898E8-60BA-294D-80D7-CF059557E91B}"/>
              </a:ext>
            </a:extLst>
          </p:cNvPr>
          <p:cNvSpPr>
            <a:spLocks/>
          </p:cNvSpPr>
          <p:nvPr/>
        </p:nvSpPr>
        <p:spPr bwMode="auto">
          <a:xfrm>
            <a:off x="3934651" y="5845401"/>
            <a:ext cx="48255" cy="35351"/>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8" name="Freeform 514">
            <a:extLst>
              <a:ext uri="{FF2B5EF4-FFF2-40B4-BE49-F238E27FC236}">
                <a16:creationId xmlns:a16="http://schemas.microsoft.com/office/drawing/2014/main" id="{7C49EA7C-3DC5-184D-91F8-976D7DA1BF28}"/>
              </a:ext>
            </a:extLst>
          </p:cNvPr>
          <p:cNvSpPr>
            <a:spLocks/>
          </p:cNvSpPr>
          <p:nvPr/>
        </p:nvSpPr>
        <p:spPr bwMode="auto">
          <a:xfrm>
            <a:off x="3929085" y="5800230"/>
            <a:ext cx="42687" cy="27496"/>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19" name="Freeform 515">
            <a:extLst>
              <a:ext uri="{FF2B5EF4-FFF2-40B4-BE49-F238E27FC236}">
                <a16:creationId xmlns:a16="http://schemas.microsoft.com/office/drawing/2014/main" id="{B205F156-989B-3541-B1CE-E0D4D000159F}"/>
              </a:ext>
            </a:extLst>
          </p:cNvPr>
          <p:cNvSpPr>
            <a:spLocks/>
          </p:cNvSpPr>
          <p:nvPr/>
        </p:nvSpPr>
        <p:spPr bwMode="auto">
          <a:xfrm>
            <a:off x="3906814" y="5821834"/>
            <a:ext cx="44542" cy="29461"/>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0" name="Freeform 516">
            <a:extLst>
              <a:ext uri="{FF2B5EF4-FFF2-40B4-BE49-F238E27FC236}">
                <a16:creationId xmlns:a16="http://schemas.microsoft.com/office/drawing/2014/main" id="{16F3B389-3708-E24C-9692-1D2563633E46}"/>
              </a:ext>
            </a:extLst>
          </p:cNvPr>
          <p:cNvSpPr>
            <a:spLocks/>
          </p:cNvSpPr>
          <p:nvPr/>
        </p:nvSpPr>
        <p:spPr bwMode="auto">
          <a:xfrm>
            <a:off x="3895678" y="5782553"/>
            <a:ext cx="16703" cy="17675"/>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1" name="Freeform 517">
            <a:extLst>
              <a:ext uri="{FF2B5EF4-FFF2-40B4-BE49-F238E27FC236}">
                <a16:creationId xmlns:a16="http://schemas.microsoft.com/office/drawing/2014/main" id="{AB442788-A4EF-BE4F-BAF6-6591AFC7471A}"/>
              </a:ext>
            </a:extLst>
          </p:cNvPr>
          <p:cNvSpPr>
            <a:spLocks/>
          </p:cNvSpPr>
          <p:nvPr/>
        </p:nvSpPr>
        <p:spPr bwMode="auto">
          <a:xfrm>
            <a:off x="3895678" y="5735417"/>
            <a:ext cx="38975" cy="41244"/>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2" name="Freeform 518">
            <a:extLst>
              <a:ext uri="{FF2B5EF4-FFF2-40B4-BE49-F238E27FC236}">
                <a16:creationId xmlns:a16="http://schemas.microsoft.com/office/drawing/2014/main" id="{9C9E57A4-672D-C046-8CA5-DEF536C7BE93}"/>
              </a:ext>
            </a:extLst>
          </p:cNvPr>
          <p:cNvSpPr>
            <a:spLocks/>
          </p:cNvSpPr>
          <p:nvPr/>
        </p:nvSpPr>
        <p:spPr bwMode="auto">
          <a:xfrm>
            <a:off x="3890109" y="5660786"/>
            <a:ext cx="27839" cy="62847"/>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3" name="Freeform 519">
            <a:extLst>
              <a:ext uri="{FF2B5EF4-FFF2-40B4-BE49-F238E27FC236}">
                <a16:creationId xmlns:a16="http://schemas.microsoft.com/office/drawing/2014/main" id="{9D026AD2-EF1E-D840-9B59-D32F19B952F4}"/>
              </a:ext>
            </a:extLst>
          </p:cNvPr>
          <p:cNvSpPr>
            <a:spLocks/>
          </p:cNvSpPr>
          <p:nvPr/>
        </p:nvSpPr>
        <p:spPr bwMode="auto">
          <a:xfrm>
            <a:off x="3884542" y="5711849"/>
            <a:ext cx="16703" cy="35351"/>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4" name="Freeform 520">
            <a:extLst>
              <a:ext uri="{FF2B5EF4-FFF2-40B4-BE49-F238E27FC236}">
                <a16:creationId xmlns:a16="http://schemas.microsoft.com/office/drawing/2014/main" id="{1D76E581-A044-9047-8AC2-E55F35494C9D}"/>
              </a:ext>
            </a:extLst>
          </p:cNvPr>
          <p:cNvSpPr>
            <a:spLocks/>
          </p:cNvSpPr>
          <p:nvPr/>
        </p:nvSpPr>
        <p:spPr bwMode="auto">
          <a:xfrm>
            <a:off x="3884542" y="5637218"/>
            <a:ext cx="27839" cy="41244"/>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5" name="Freeform 521">
            <a:extLst>
              <a:ext uri="{FF2B5EF4-FFF2-40B4-BE49-F238E27FC236}">
                <a16:creationId xmlns:a16="http://schemas.microsoft.com/office/drawing/2014/main" id="{F7B99301-D739-FB48-957A-243D04DDF66D}"/>
              </a:ext>
            </a:extLst>
          </p:cNvPr>
          <p:cNvSpPr>
            <a:spLocks/>
          </p:cNvSpPr>
          <p:nvPr/>
        </p:nvSpPr>
        <p:spPr bwMode="auto">
          <a:xfrm>
            <a:off x="3912382" y="5523305"/>
            <a:ext cx="27839" cy="27496"/>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6" name="Freeform 522">
            <a:extLst>
              <a:ext uri="{FF2B5EF4-FFF2-40B4-BE49-F238E27FC236}">
                <a16:creationId xmlns:a16="http://schemas.microsoft.com/office/drawing/2014/main" id="{375E5613-BABD-8E4A-8F9C-A64261E82A2A}"/>
              </a:ext>
            </a:extLst>
          </p:cNvPr>
          <p:cNvSpPr>
            <a:spLocks/>
          </p:cNvSpPr>
          <p:nvPr/>
        </p:nvSpPr>
        <p:spPr bwMode="auto">
          <a:xfrm>
            <a:off x="3917950" y="5419214"/>
            <a:ext cx="33406" cy="62847"/>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7" name="Freeform 523">
            <a:extLst>
              <a:ext uri="{FF2B5EF4-FFF2-40B4-BE49-F238E27FC236}">
                <a16:creationId xmlns:a16="http://schemas.microsoft.com/office/drawing/2014/main" id="{CB6B6725-4423-D24B-883E-D1A944C530F7}"/>
              </a:ext>
            </a:extLst>
          </p:cNvPr>
          <p:cNvSpPr>
            <a:spLocks/>
          </p:cNvSpPr>
          <p:nvPr/>
        </p:nvSpPr>
        <p:spPr bwMode="auto">
          <a:xfrm>
            <a:off x="4027450" y="3785164"/>
            <a:ext cx="25983" cy="23568"/>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8" name="Freeform 524">
            <a:extLst>
              <a:ext uri="{FF2B5EF4-FFF2-40B4-BE49-F238E27FC236}">
                <a16:creationId xmlns:a16="http://schemas.microsoft.com/office/drawing/2014/main" id="{25A91952-9C9B-ED41-AAF9-422170CEAA8B}"/>
              </a:ext>
            </a:extLst>
          </p:cNvPr>
          <p:cNvSpPr>
            <a:spLocks/>
          </p:cNvSpPr>
          <p:nvPr/>
        </p:nvSpPr>
        <p:spPr bwMode="auto">
          <a:xfrm>
            <a:off x="4261300" y="3820517"/>
            <a:ext cx="31550" cy="45173"/>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29" name="Freeform 525">
            <a:extLst>
              <a:ext uri="{FF2B5EF4-FFF2-40B4-BE49-F238E27FC236}">
                <a16:creationId xmlns:a16="http://schemas.microsoft.com/office/drawing/2014/main" id="{BF47D3A9-E09A-A04E-B272-C6E6651BC461}"/>
              </a:ext>
            </a:extLst>
          </p:cNvPr>
          <p:cNvSpPr>
            <a:spLocks/>
          </p:cNvSpPr>
          <p:nvPr/>
        </p:nvSpPr>
        <p:spPr bwMode="auto">
          <a:xfrm>
            <a:off x="4560109" y="4132793"/>
            <a:ext cx="76094" cy="74632"/>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0" name="Freeform 526">
            <a:extLst>
              <a:ext uri="{FF2B5EF4-FFF2-40B4-BE49-F238E27FC236}">
                <a16:creationId xmlns:a16="http://schemas.microsoft.com/office/drawing/2014/main" id="{3F1101DC-03CE-5B4D-AC6F-CE7C7ED8D37E}"/>
              </a:ext>
            </a:extLst>
          </p:cNvPr>
          <p:cNvSpPr>
            <a:spLocks/>
          </p:cNvSpPr>
          <p:nvPr/>
        </p:nvSpPr>
        <p:spPr bwMode="auto">
          <a:xfrm>
            <a:off x="4114680" y="3600549"/>
            <a:ext cx="53822" cy="23568"/>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1" name="Freeform 527">
            <a:extLst>
              <a:ext uri="{FF2B5EF4-FFF2-40B4-BE49-F238E27FC236}">
                <a16:creationId xmlns:a16="http://schemas.microsoft.com/office/drawing/2014/main" id="{FEF36C5F-ABE9-EE40-A3D8-3014A1BBC910}"/>
              </a:ext>
            </a:extLst>
          </p:cNvPr>
          <p:cNvSpPr>
            <a:spLocks/>
          </p:cNvSpPr>
          <p:nvPr/>
        </p:nvSpPr>
        <p:spPr bwMode="auto">
          <a:xfrm>
            <a:off x="3808448" y="3594656"/>
            <a:ext cx="61247" cy="29461"/>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2" name="Freeform 528">
            <a:extLst>
              <a:ext uri="{FF2B5EF4-FFF2-40B4-BE49-F238E27FC236}">
                <a16:creationId xmlns:a16="http://schemas.microsoft.com/office/drawing/2014/main" id="{38989A35-711F-5A48-BF63-DCD55754177C}"/>
              </a:ext>
            </a:extLst>
          </p:cNvPr>
          <p:cNvSpPr>
            <a:spLocks/>
          </p:cNvSpPr>
          <p:nvPr/>
        </p:nvSpPr>
        <p:spPr bwMode="auto">
          <a:xfrm>
            <a:off x="3641414" y="3463069"/>
            <a:ext cx="282104" cy="104093"/>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3" name="Freeform 529">
            <a:extLst>
              <a:ext uri="{FF2B5EF4-FFF2-40B4-BE49-F238E27FC236}">
                <a16:creationId xmlns:a16="http://schemas.microsoft.com/office/drawing/2014/main" id="{6B01B16E-CA60-E245-B860-B7B766C0EE0C}"/>
              </a:ext>
            </a:extLst>
          </p:cNvPr>
          <p:cNvSpPr>
            <a:spLocks/>
          </p:cNvSpPr>
          <p:nvPr/>
        </p:nvSpPr>
        <p:spPr bwMode="auto">
          <a:xfrm>
            <a:off x="3808448" y="3400220"/>
            <a:ext cx="22272" cy="21605"/>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4" name="Freeform 530">
            <a:extLst>
              <a:ext uri="{FF2B5EF4-FFF2-40B4-BE49-F238E27FC236}">
                <a16:creationId xmlns:a16="http://schemas.microsoft.com/office/drawing/2014/main" id="{9E4FDF24-A9AC-0D4E-B5E2-E499390C4D00}"/>
              </a:ext>
            </a:extLst>
          </p:cNvPr>
          <p:cNvSpPr>
            <a:spLocks/>
          </p:cNvSpPr>
          <p:nvPr/>
        </p:nvSpPr>
        <p:spPr bwMode="auto">
          <a:xfrm>
            <a:off x="3945789" y="3520025"/>
            <a:ext cx="11136" cy="1178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5" name="Freeform 531">
            <a:extLst>
              <a:ext uri="{FF2B5EF4-FFF2-40B4-BE49-F238E27FC236}">
                <a16:creationId xmlns:a16="http://schemas.microsoft.com/office/drawing/2014/main" id="{9F3C6B61-819D-D44C-AF61-B60CF840CCC2}"/>
              </a:ext>
            </a:extLst>
          </p:cNvPr>
          <p:cNvSpPr>
            <a:spLocks/>
          </p:cNvSpPr>
          <p:nvPr/>
        </p:nvSpPr>
        <p:spPr bwMode="auto">
          <a:xfrm>
            <a:off x="4272435" y="2671577"/>
            <a:ext cx="31550" cy="58920"/>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6" name="Freeform 532">
            <a:extLst>
              <a:ext uri="{FF2B5EF4-FFF2-40B4-BE49-F238E27FC236}">
                <a16:creationId xmlns:a16="http://schemas.microsoft.com/office/drawing/2014/main" id="{3361B282-D74C-8744-990C-A24C0172C8AE}"/>
              </a:ext>
            </a:extLst>
          </p:cNvPr>
          <p:cNvSpPr>
            <a:spLocks/>
          </p:cNvSpPr>
          <p:nvPr/>
        </p:nvSpPr>
        <p:spPr bwMode="auto">
          <a:xfrm>
            <a:off x="4287283" y="2701037"/>
            <a:ext cx="38975" cy="23568"/>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7" name="Freeform 533">
            <a:extLst>
              <a:ext uri="{FF2B5EF4-FFF2-40B4-BE49-F238E27FC236}">
                <a16:creationId xmlns:a16="http://schemas.microsoft.com/office/drawing/2014/main" id="{C3FC5C7F-1C23-6844-B18F-C5615FAA6C08}"/>
              </a:ext>
            </a:extLst>
          </p:cNvPr>
          <p:cNvSpPr>
            <a:spLocks/>
          </p:cNvSpPr>
          <p:nvPr/>
        </p:nvSpPr>
        <p:spPr bwMode="auto">
          <a:xfrm>
            <a:off x="4179636" y="2677468"/>
            <a:ext cx="81661" cy="41244"/>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8" name="Freeform 534">
            <a:extLst>
              <a:ext uri="{FF2B5EF4-FFF2-40B4-BE49-F238E27FC236}">
                <a16:creationId xmlns:a16="http://schemas.microsoft.com/office/drawing/2014/main" id="{19D6906E-1B69-0845-A7BC-8DC66ED2AD14}"/>
              </a:ext>
            </a:extLst>
          </p:cNvPr>
          <p:cNvSpPr>
            <a:spLocks/>
          </p:cNvSpPr>
          <p:nvPr/>
        </p:nvSpPr>
        <p:spPr bwMode="auto">
          <a:xfrm>
            <a:off x="4196343" y="2563555"/>
            <a:ext cx="85373" cy="45173"/>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39" name="Freeform 535">
            <a:extLst>
              <a:ext uri="{FF2B5EF4-FFF2-40B4-BE49-F238E27FC236}">
                <a16:creationId xmlns:a16="http://schemas.microsoft.com/office/drawing/2014/main" id="{73E5EB98-0FD7-B545-B8BB-CE7417323EFF}"/>
              </a:ext>
            </a:extLst>
          </p:cNvPr>
          <p:cNvSpPr>
            <a:spLocks/>
          </p:cNvSpPr>
          <p:nvPr/>
        </p:nvSpPr>
        <p:spPr bwMode="auto">
          <a:xfrm>
            <a:off x="4331826" y="2504636"/>
            <a:ext cx="174460" cy="17872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0" name="Freeform 536">
            <a:extLst>
              <a:ext uri="{FF2B5EF4-FFF2-40B4-BE49-F238E27FC236}">
                <a16:creationId xmlns:a16="http://schemas.microsoft.com/office/drawing/2014/main" id="{C54AB6CD-9EAA-FE42-BED6-A495D4DBF466}"/>
              </a:ext>
            </a:extLst>
          </p:cNvPr>
          <p:cNvSpPr>
            <a:spLocks/>
          </p:cNvSpPr>
          <p:nvPr/>
        </p:nvSpPr>
        <p:spPr bwMode="auto">
          <a:xfrm>
            <a:off x="4472879" y="2632295"/>
            <a:ext cx="44542" cy="56956"/>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1" name="Freeform 537">
            <a:extLst>
              <a:ext uri="{FF2B5EF4-FFF2-40B4-BE49-F238E27FC236}">
                <a16:creationId xmlns:a16="http://schemas.microsoft.com/office/drawing/2014/main" id="{2B46951F-BA3E-434F-959C-5E6F40C70BC7}"/>
              </a:ext>
            </a:extLst>
          </p:cNvPr>
          <p:cNvSpPr>
            <a:spLocks/>
          </p:cNvSpPr>
          <p:nvPr/>
        </p:nvSpPr>
        <p:spPr bwMode="auto">
          <a:xfrm>
            <a:off x="4168504" y="2078447"/>
            <a:ext cx="16703" cy="33387"/>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2" name="Freeform 538">
            <a:extLst>
              <a:ext uri="{FF2B5EF4-FFF2-40B4-BE49-F238E27FC236}">
                <a16:creationId xmlns:a16="http://schemas.microsoft.com/office/drawing/2014/main" id="{586EDC17-82A6-A447-9C67-59EA3A63BD0E}"/>
              </a:ext>
            </a:extLst>
          </p:cNvPr>
          <p:cNvSpPr>
            <a:spLocks/>
          </p:cNvSpPr>
          <p:nvPr/>
        </p:nvSpPr>
        <p:spPr bwMode="auto">
          <a:xfrm>
            <a:off x="4086842" y="2135404"/>
            <a:ext cx="16703" cy="17675"/>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3" name="Freeform 539">
            <a:extLst>
              <a:ext uri="{FF2B5EF4-FFF2-40B4-BE49-F238E27FC236}">
                <a16:creationId xmlns:a16="http://schemas.microsoft.com/office/drawing/2014/main" id="{B4AD41A8-A8E3-FE47-B073-97E53045F759}"/>
              </a:ext>
            </a:extLst>
          </p:cNvPr>
          <p:cNvSpPr>
            <a:spLocks/>
          </p:cNvSpPr>
          <p:nvPr/>
        </p:nvSpPr>
        <p:spPr bwMode="auto">
          <a:xfrm>
            <a:off x="3711939" y="2441789"/>
            <a:ext cx="37119" cy="23568"/>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4" name="Freeform 540">
            <a:extLst>
              <a:ext uri="{FF2B5EF4-FFF2-40B4-BE49-F238E27FC236}">
                <a16:creationId xmlns:a16="http://schemas.microsoft.com/office/drawing/2014/main" id="{590CE443-1E44-1748-81E4-B947FC9A88FC}"/>
              </a:ext>
            </a:extLst>
          </p:cNvPr>
          <p:cNvSpPr>
            <a:spLocks/>
          </p:cNvSpPr>
          <p:nvPr/>
        </p:nvSpPr>
        <p:spPr bwMode="auto">
          <a:xfrm>
            <a:off x="3771329" y="2302345"/>
            <a:ext cx="33406" cy="35351"/>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5" name="Freeform 541">
            <a:extLst>
              <a:ext uri="{FF2B5EF4-FFF2-40B4-BE49-F238E27FC236}">
                <a16:creationId xmlns:a16="http://schemas.microsoft.com/office/drawing/2014/main" id="{B21D9068-946C-4142-99A5-C0651E8F8CB3}"/>
              </a:ext>
            </a:extLst>
          </p:cNvPr>
          <p:cNvSpPr>
            <a:spLocks/>
          </p:cNvSpPr>
          <p:nvPr/>
        </p:nvSpPr>
        <p:spPr bwMode="auto">
          <a:xfrm>
            <a:off x="3754626" y="2054878"/>
            <a:ext cx="33406" cy="41244"/>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6" name="Freeform 542">
            <a:extLst>
              <a:ext uri="{FF2B5EF4-FFF2-40B4-BE49-F238E27FC236}">
                <a16:creationId xmlns:a16="http://schemas.microsoft.com/office/drawing/2014/main" id="{0D22A429-9854-8447-A1B5-08B69E36FDE9}"/>
              </a:ext>
            </a:extLst>
          </p:cNvPr>
          <p:cNvSpPr>
            <a:spLocks/>
          </p:cNvSpPr>
          <p:nvPr/>
        </p:nvSpPr>
        <p:spPr bwMode="auto">
          <a:xfrm>
            <a:off x="3661828" y="2031311"/>
            <a:ext cx="64958" cy="35351"/>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7" name="Freeform 543">
            <a:extLst>
              <a:ext uri="{FF2B5EF4-FFF2-40B4-BE49-F238E27FC236}">
                <a16:creationId xmlns:a16="http://schemas.microsoft.com/office/drawing/2014/main" id="{6FBCA618-3C05-D449-861C-BC0FEA5C27CF}"/>
              </a:ext>
            </a:extLst>
          </p:cNvPr>
          <p:cNvSpPr>
            <a:spLocks/>
          </p:cNvSpPr>
          <p:nvPr/>
        </p:nvSpPr>
        <p:spPr bwMode="auto">
          <a:xfrm>
            <a:off x="3799168" y="2009707"/>
            <a:ext cx="37119" cy="15712"/>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8" name="Freeform 544">
            <a:extLst>
              <a:ext uri="{FF2B5EF4-FFF2-40B4-BE49-F238E27FC236}">
                <a16:creationId xmlns:a16="http://schemas.microsoft.com/office/drawing/2014/main" id="{F408743E-CE94-A34D-B247-B7C4C36E1EDD}"/>
              </a:ext>
            </a:extLst>
          </p:cNvPr>
          <p:cNvSpPr>
            <a:spLocks/>
          </p:cNvSpPr>
          <p:nvPr/>
        </p:nvSpPr>
        <p:spPr bwMode="auto">
          <a:xfrm>
            <a:off x="3569030" y="1893831"/>
            <a:ext cx="185596" cy="137481"/>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49" name="Freeform 545">
            <a:extLst>
              <a:ext uri="{FF2B5EF4-FFF2-40B4-BE49-F238E27FC236}">
                <a16:creationId xmlns:a16="http://schemas.microsoft.com/office/drawing/2014/main" id="{12B267CC-45CD-B149-94C4-2B46966F3A70}"/>
              </a:ext>
            </a:extLst>
          </p:cNvPr>
          <p:cNvSpPr>
            <a:spLocks/>
          </p:cNvSpPr>
          <p:nvPr/>
        </p:nvSpPr>
        <p:spPr bwMode="auto">
          <a:xfrm>
            <a:off x="3641414" y="1882046"/>
            <a:ext cx="37119" cy="29461"/>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0" name="Freeform 546">
            <a:extLst>
              <a:ext uri="{FF2B5EF4-FFF2-40B4-BE49-F238E27FC236}">
                <a16:creationId xmlns:a16="http://schemas.microsoft.com/office/drawing/2014/main" id="{4A1DFF1C-384E-BE45-8EF0-94DC38A86433}"/>
              </a:ext>
            </a:extLst>
          </p:cNvPr>
          <p:cNvSpPr>
            <a:spLocks/>
          </p:cNvSpPr>
          <p:nvPr/>
        </p:nvSpPr>
        <p:spPr bwMode="auto">
          <a:xfrm>
            <a:off x="3630277" y="1887939"/>
            <a:ext cx="20416" cy="29461"/>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1" name="Freeform 547">
            <a:extLst>
              <a:ext uri="{FF2B5EF4-FFF2-40B4-BE49-F238E27FC236}">
                <a16:creationId xmlns:a16="http://schemas.microsoft.com/office/drawing/2014/main" id="{D28E3813-91A2-C643-A626-4CF7426351CA}"/>
              </a:ext>
            </a:extLst>
          </p:cNvPr>
          <p:cNvSpPr>
            <a:spLocks/>
          </p:cNvSpPr>
          <p:nvPr/>
        </p:nvSpPr>
        <p:spPr bwMode="auto">
          <a:xfrm>
            <a:off x="3580166" y="1777956"/>
            <a:ext cx="16703" cy="35351"/>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2" name="Freeform 548">
            <a:extLst>
              <a:ext uri="{FF2B5EF4-FFF2-40B4-BE49-F238E27FC236}">
                <a16:creationId xmlns:a16="http://schemas.microsoft.com/office/drawing/2014/main" id="{5BB48C12-B23B-1B4C-891D-48A127A5134A}"/>
              </a:ext>
            </a:extLst>
          </p:cNvPr>
          <p:cNvSpPr>
            <a:spLocks/>
          </p:cNvSpPr>
          <p:nvPr/>
        </p:nvSpPr>
        <p:spPr bwMode="auto">
          <a:xfrm>
            <a:off x="3498504" y="1477464"/>
            <a:ext cx="783211" cy="606875"/>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3" name="Freeform 549">
            <a:extLst>
              <a:ext uri="{FF2B5EF4-FFF2-40B4-BE49-F238E27FC236}">
                <a16:creationId xmlns:a16="http://schemas.microsoft.com/office/drawing/2014/main" id="{89DDE5A8-F06D-2E47-848D-134587D3A30C}"/>
              </a:ext>
            </a:extLst>
          </p:cNvPr>
          <p:cNvSpPr>
            <a:spLocks/>
          </p:cNvSpPr>
          <p:nvPr/>
        </p:nvSpPr>
        <p:spPr bwMode="auto">
          <a:xfrm>
            <a:off x="4005178" y="2043097"/>
            <a:ext cx="33406" cy="1178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4" name="Freeform 550">
            <a:extLst>
              <a:ext uri="{FF2B5EF4-FFF2-40B4-BE49-F238E27FC236}">
                <a16:creationId xmlns:a16="http://schemas.microsoft.com/office/drawing/2014/main" id="{286D75AF-9D3D-BA41-B87E-B29FF77CB73B}"/>
              </a:ext>
            </a:extLst>
          </p:cNvPr>
          <p:cNvSpPr>
            <a:spLocks/>
          </p:cNvSpPr>
          <p:nvPr/>
        </p:nvSpPr>
        <p:spPr bwMode="auto">
          <a:xfrm>
            <a:off x="3906814" y="1789741"/>
            <a:ext cx="44542" cy="1178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5" name="Freeform 551">
            <a:extLst>
              <a:ext uri="{FF2B5EF4-FFF2-40B4-BE49-F238E27FC236}">
                <a16:creationId xmlns:a16="http://schemas.microsoft.com/office/drawing/2014/main" id="{A2BF709C-1D46-E647-8AD4-FE5A135E4AD3}"/>
              </a:ext>
            </a:extLst>
          </p:cNvPr>
          <p:cNvSpPr>
            <a:spLocks/>
          </p:cNvSpPr>
          <p:nvPr/>
        </p:nvSpPr>
        <p:spPr bwMode="auto">
          <a:xfrm>
            <a:off x="3841856" y="1777956"/>
            <a:ext cx="64958" cy="56956"/>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6" name="Freeform 552">
            <a:extLst>
              <a:ext uri="{FF2B5EF4-FFF2-40B4-BE49-F238E27FC236}">
                <a16:creationId xmlns:a16="http://schemas.microsoft.com/office/drawing/2014/main" id="{EA70796D-F300-0043-8B6C-CCA2CCA05EE0}"/>
              </a:ext>
            </a:extLst>
          </p:cNvPr>
          <p:cNvSpPr>
            <a:spLocks/>
          </p:cNvSpPr>
          <p:nvPr/>
        </p:nvSpPr>
        <p:spPr bwMode="auto">
          <a:xfrm>
            <a:off x="3782465" y="1726892"/>
            <a:ext cx="37119" cy="21605"/>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7" name="Freeform 553">
            <a:extLst>
              <a:ext uri="{FF2B5EF4-FFF2-40B4-BE49-F238E27FC236}">
                <a16:creationId xmlns:a16="http://schemas.microsoft.com/office/drawing/2014/main" id="{C7C910B9-8549-3F48-AC67-CEF54EFA1796}"/>
              </a:ext>
            </a:extLst>
          </p:cNvPr>
          <p:cNvSpPr>
            <a:spLocks/>
          </p:cNvSpPr>
          <p:nvPr/>
        </p:nvSpPr>
        <p:spPr bwMode="auto">
          <a:xfrm>
            <a:off x="3836288" y="1720999"/>
            <a:ext cx="33406" cy="17675"/>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8" name="Freeform 554">
            <a:extLst>
              <a:ext uri="{FF2B5EF4-FFF2-40B4-BE49-F238E27FC236}">
                <a16:creationId xmlns:a16="http://schemas.microsoft.com/office/drawing/2014/main" id="{8585475A-7C65-4346-98A1-444A6C19E833}"/>
              </a:ext>
            </a:extLst>
          </p:cNvPr>
          <p:cNvSpPr>
            <a:spLocks/>
          </p:cNvSpPr>
          <p:nvPr/>
        </p:nvSpPr>
        <p:spPr bwMode="auto">
          <a:xfrm>
            <a:off x="3804736" y="1709216"/>
            <a:ext cx="25983" cy="1178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59" name="Freeform 555">
            <a:extLst>
              <a:ext uri="{FF2B5EF4-FFF2-40B4-BE49-F238E27FC236}">
                <a16:creationId xmlns:a16="http://schemas.microsoft.com/office/drawing/2014/main" id="{FC0B0CC7-A9A8-E342-820F-BAA321221CB8}"/>
              </a:ext>
            </a:extLst>
          </p:cNvPr>
          <p:cNvSpPr>
            <a:spLocks/>
          </p:cNvSpPr>
          <p:nvPr/>
        </p:nvSpPr>
        <p:spPr bwMode="auto">
          <a:xfrm>
            <a:off x="3737923" y="1489247"/>
            <a:ext cx="142908" cy="64813"/>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0" name="Freeform 556">
            <a:extLst>
              <a:ext uri="{FF2B5EF4-FFF2-40B4-BE49-F238E27FC236}">
                <a16:creationId xmlns:a16="http://schemas.microsoft.com/office/drawing/2014/main" id="{B1E55BC3-64B1-B943-9238-1A3E3F4253ED}"/>
              </a:ext>
            </a:extLst>
          </p:cNvPr>
          <p:cNvSpPr>
            <a:spLocks/>
          </p:cNvSpPr>
          <p:nvPr/>
        </p:nvSpPr>
        <p:spPr bwMode="auto">
          <a:xfrm>
            <a:off x="2453605" y="2534097"/>
            <a:ext cx="157755" cy="109986"/>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1" name="Freeform 557">
            <a:extLst>
              <a:ext uri="{FF2B5EF4-FFF2-40B4-BE49-F238E27FC236}">
                <a16:creationId xmlns:a16="http://schemas.microsoft.com/office/drawing/2014/main" id="{5F2466EB-CC33-514C-AD27-630F849BBF78}"/>
              </a:ext>
            </a:extLst>
          </p:cNvPr>
          <p:cNvSpPr>
            <a:spLocks/>
          </p:cNvSpPr>
          <p:nvPr/>
        </p:nvSpPr>
        <p:spPr bwMode="auto">
          <a:xfrm>
            <a:off x="2329257" y="2406436"/>
            <a:ext cx="70525" cy="80524"/>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2" name="Freeform 558">
            <a:extLst>
              <a:ext uri="{FF2B5EF4-FFF2-40B4-BE49-F238E27FC236}">
                <a16:creationId xmlns:a16="http://schemas.microsoft.com/office/drawing/2014/main" id="{9DE8AD13-739B-1A4E-AA7C-E0E6FA013DA4}"/>
              </a:ext>
            </a:extLst>
          </p:cNvPr>
          <p:cNvSpPr>
            <a:spLocks/>
          </p:cNvSpPr>
          <p:nvPr/>
        </p:nvSpPr>
        <p:spPr bwMode="auto">
          <a:xfrm>
            <a:off x="2334826" y="2314128"/>
            <a:ext cx="22272" cy="23568"/>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3" name="Freeform 559">
            <a:extLst>
              <a:ext uri="{FF2B5EF4-FFF2-40B4-BE49-F238E27FC236}">
                <a16:creationId xmlns:a16="http://schemas.microsoft.com/office/drawing/2014/main" id="{4D2FAFC4-F767-5445-8FE0-87508BCA8B44}"/>
              </a:ext>
            </a:extLst>
          </p:cNvPr>
          <p:cNvSpPr>
            <a:spLocks/>
          </p:cNvSpPr>
          <p:nvPr/>
        </p:nvSpPr>
        <p:spPr bwMode="auto">
          <a:xfrm>
            <a:off x="2306985" y="2286633"/>
            <a:ext cx="33406" cy="33387"/>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4" name="Freeform 560">
            <a:extLst>
              <a:ext uri="{FF2B5EF4-FFF2-40B4-BE49-F238E27FC236}">
                <a16:creationId xmlns:a16="http://schemas.microsoft.com/office/drawing/2014/main" id="{E7BE626A-1F07-424E-931A-BEEDC03D5498}"/>
              </a:ext>
            </a:extLst>
          </p:cNvPr>
          <p:cNvSpPr>
            <a:spLocks/>
          </p:cNvSpPr>
          <p:nvPr/>
        </p:nvSpPr>
        <p:spPr bwMode="auto">
          <a:xfrm>
            <a:off x="2292138" y="2296452"/>
            <a:ext cx="20416" cy="35351"/>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5" name="Freeform 561">
            <a:extLst>
              <a:ext uri="{FF2B5EF4-FFF2-40B4-BE49-F238E27FC236}">
                <a16:creationId xmlns:a16="http://schemas.microsoft.com/office/drawing/2014/main" id="{9F8115A2-6DD5-744D-971A-51EB35369AE9}"/>
              </a:ext>
            </a:extLst>
          </p:cNvPr>
          <p:cNvSpPr>
            <a:spLocks/>
          </p:cNvSpPr>
          <p:nvPr/>
        </p:nvSpPr>
        <p:spPr bwMode="auto">
          <a:xfrm>
            <a:off x="2258730" y="2263063"/>
            <a:ext cx="27839" cy="62847"/>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6" name="Freeform 562">
            <a:extLst>
              <a:ext uri="{FF2B5EF4-FFF2-40B4-BE49-F238E27FC236}">
                <a16:creationId xmlns:a16="http://schemas.microsoft.com/office/drawing/2014/main" id="{C89C55CC-822D-3844-A9F6-D169756D7B64}"/>
              </a:ext>
            </a:extLst>
          </p:cNvPr>
          <p:cNvSpPr>
            <a:spLocks/>
          </p:cNvSpPr>
          <p:nvPr/>
        </p:nvSpPr>
        <p:spPr bwMode="auto">
          <a:xfrm>
            <a:off x="2236459" y="2239495"/>
            <a:ext cx="38975" cy="41244"/>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7" name="Freeform 563">
            <a:extLst>
              <a:ext uri="{FF2B5EF4-FFF2-40B4-BE49-F238E27FC236}">
                <a16:creationId xmlns:a16="http://schemas.microsoft.com/office/drawing/2014/main" id="{2EA45D87-AA63-D848-9265-1CFF649AE79C}"/>
              </a:ext>
            </a:extLst>
          </p:cNvPr>
          <p:cNvSpPr>
            <a:spLocks/>
          </p:cNvSpPr>
          <p:nvPr/>
        </p:nvSpPr>
        <p:spPr bwMode="auto">
          <a:xfrm>
            <a:off x="2275434" y="2239495"/>
            <a:ext cx="37119" cy="53028"/>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8" name="Freeform 564">
            <a:extLst>
              <a:ext uri="{FF2B5EF4-FFF2-40B4-BE49-F238E27FC236}">
                <a16:creationId xmlns:a16="http://schemas.microsoft.com/office/drawing/2014/main" id="{C955C1E1-CA9A-7B40-B323-1AEA3960C7A0}"/>
              </a:ext>
            </a:extLst>
          </p:cNvPr>
          <p:cNvSpPr>
            <a:spLocks/>
          </p:cNvSpPr>
          <p:nvPr/>
        </p:nvSpPr>
        <p:spPr bwMode="auto">
          <a:xfrm>
            <a:off x="2264297" y="2251279"/>
            <a:ext cx="16703" cy="5892"/>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69" name="Freeform 565">
            <a:extLst>
              <a:ext uri="{FF2B5EF4-FFF2-40B4-BE49-F238E27FC236}">
                <a16:creationId xmlns:a16="http://schemas.microsoft.com/office/drawing/2014/main" id="{2EF6F7C0-C418-C64B-B43A-EE79644A6CCA}"/>
              </a:ext>
            </a:extLst>
          </p:cNvPr>
          <p:cNvSpPr>
            <a:spLocks/>
          </p:cNvSpPr>
          <p:nvPr/>
        </p:nvSpPr>
        <p:spPr bwMode="auto">
          <a:xfrm>
            <a:off x="1740921" y="2257172"/>
            <a:ext cx="72381" cy="39280"/>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0" name="Freeform 566">
            <a:extLst>
              <a:ext uri="{FF2B5EF4-FFF2-40B4-BE49-F238E27FC236}">
                <a16:creationId xmlns:a16="http://schemas.microsoft.com/office/drawing/2014/main" id="{EE1F83D6-BE91-7D4F-A4A1-469A6C608DD0}"/>
              </a:ext>
            </a:extLst>
          </p:cNvPr>
          <p:cNvSpPr>
            <a:spLocks/>
          </p:cNvSpPr>
          <p:nvPr/>
        </p:nvSpPr>
        <p:spPr bwMode="auto">
          <a:xfrm>
            <a:off x="1768760" y="2221819"/>
            <a:ext cx="44542" cy="41244"/>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1" name="Freeform 567">
            <a:extLst>
              <a:ext uri="{FF2B5EF4-FFF2-40B4-BE49-F238E27FC236}">
                <a16:creationId xmlns:a16="http://schemas.microsoft.com/office/drawing/2014/main" id="{00C9089A-C81D-BB41-BFA8-2B815A3769DB}"/>
              </a:ext>
            </a:extLst>
          </p:cNvPr>
          <p:cNvSpPr>
            <a:spLocks/>
          </p:cNvSpPr>
          <p:nvPr/>
        </p:nvSpPr>
        <p:spPr bwMode="auto">
          <a:xfrm>
            <a:off x="1458816" y="2378939"/>
            <a:ext cx="53822" cy="21605"/>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2" name="Freeform 568">
            <a:extLst>
              <a:ext uri="{FF2B5EF4-FFF2-40B4-BE49-F238E27FC236}">
                <a16:creationId xmlns:a16="http://schemas.microsoft.com/office/drawing/2014/main" id="{CA46658B-6941-894A-B44C-04E6B26958CF}"/>
              </a:ext>
            </a:extLst>
          </p:cNvPr>
          <p:cNvSpPr>
            <a:spLocks/>
          </p:cNvSpPr>
          <p:nvPr/>
        </p:nvSpPr>
        <p:spPr bwMode="auto">
          <a:xfrm>
            <a:off x="1393858" y="2412328"/>
            <a:ext cx="31550" cy="29461"/>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3" name="Freeform 569">
            <a:extLst>
              <a:ext uri="{FF2B5EF4-FFF2-40B4-BE49-F238E27FC236}">
                <a16:creationId xmlns:a16="http://schemas.microsoft.com/office/drawing/2014/main" id="{4B778A1D-CD5A-5140-B308-0379E4D7D7B6}"/>
              </a:ext>
            </a:extLst>
          </p:cNvPr>
          <p:cNvSpPr>
            <a:spLocks/>
          </p:cNvSpPr>
          <p:nvPr/>
        </p:nvSpPr>
        <p:spPr bwMode="auto">
          <a:xfrm>
            <a:off x="3244239" y="1697430"/>
            <a:ext cx="113213" cy="74632"/>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4" name="Freeform 570">
            <a:extLst>
              <a:ext uri="{FF2B5EF4-FFF2-40B4-BE49-F238E27FC236}">
                <a16:creationId xmlns:a16="http://schemas.microsoft.com/office/drawing/2014/main" id="{B8EB4CB7-F5DB-DC44-8549-30663F983671}"/>
              </a:ext>
            </a:extLst>
          </p:cNvPr>
          <p:cNvSpPr>
            <a:spLocks/>
          </p:cNvSpPr>
          <p:nvPr/>
        </p:nvSpPr>
        <p:spPr bwMode="auto">
          <a:xfrm>
            <a:off x="3205265" y="1732783"/>
            <a:ext cx="27839" cy="21605"/>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5" name="Freeform 571">
            <a:extLst>
              <a:ext uri="{FF2B5EF4-FFF2-40B4-BE49-F238E27FC236}">
                <a16:creationId xmlns:a16="http://schemas.microsoft.com/office/drawing/2014/main" id="{7DE55307-C248-F34D-9289-6FD23D056776}"/>
              </a:ext>
            </a:extLst>
          </p:cNvPr>
          <p:cNvSpPr>
            <a:spLocks/>
          </p:cNvSpPr>
          <p:nvPr/>
        </p:nvSpPr>
        <p:spPr bwMode="auto">
          <a:xfrm>
            <a:off x="3171858" y="1754386"/>
            <a:ext cx="11136" cy="1178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6" name="Freeform 572">
            <a:extLst>
              <a:ext uri="{FF2B5EF4-FFF2-40B4-BE49-F238E27FC236}">
                <a16:creationId xmlns:a16="http://schemas.microsoft.com/office/drawing/2014/main" id="{9C33C5AB-FFF7-3C44-AC11-D85CB46C6748}"/>
              </a:ext>
            </a:extLst>
          </p:cNvPr>
          <p:cNvSpPr>
            <a:spLocks/>
          </p:cNvSpPr>
          <p:nvPr/>
        </p:nvSpPr>
        <p:spPr bwMode="auto">
          <a:xfrm>
            <a:off x="2704158" y="1512815"/>
            <a:ext cx="501107" cy="259248"/>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7" name="Freeform 573">
            <a:extLst>
              <a:ext uri="{FF2B5EF4-FFF2-40B4-BE49-F238E27FC236}">
                <a16:creationId xmlns:a16="http://schemas.microsoft.com/office/drawing/2014/main" id="{539E1CEF-EB27-7C4F-BBFF-8A0E6F9A6BAB}"/>
              </a:ext>
            </a:extLst>
          </p:cNvPr>
          <p:cNvSpPr>
            <a:spLocks/>
          </p:cNvSpPr>
          <p:nvPr/>
        </p:nvSpPr>
        <p:spPr bwMode="auto">
          <a:xfrm>
            <a:off x="3036374" y="1489247"/>
            <a:ext cx="76094" cy="53028"/>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8" name="Freeform 574">
            <a:extLst>
              <a:ext uri="{FF2B5EF4-FFF2-40B4-BE49-F238E27FC236}">
                <a16:creationId xmlns:a16="http://schemas.microsoft.com/office/drawing/2014/main" id="{E5B46D5D-0647-7A4A-BFBF-302A1D16CD1F}"/>
              </a:ext>
            </a:extLst>
          </p:cNvPr>
          <p:cNvSpPr>
            <a:spLocks/>
          </p:cNvSpPr>
          <p:nvPr/>
        </p:nvSpPr>
        <p:spPr bwMode="auto">
          <a:xfrm>
            <a:off x="3157011" y="1465679"/>
            <a:ext cx="172603" cy="168905"/>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79" name="Freeform 575">
            <a:extLst>
              <a:ext uri="{FF2B5EF4-FFF2-40B4-BE49-F238E27FC236}">
                <a16:creationId xmlns:a16="http://schemas.microsoft.com/office/drawing/2014/main" id="{A774F4DF-CC02-7E47-AEE4-9D601CA328C4}"/>
              </a:ext>
            </a:extLst>
          </p:cNvPr>
          <p:cNvSpPr>
            <a:spLocks/>
          </p:cNvSpPr>
          <p:nvPr/>
        </p:nvSpPr>
        <p:spPr bwMode="auto">
          <a:xfrm>
            <a:off x="3340749" y="1465679"/>
            <a:ext cx="152187" cy="1276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0" name="Freeform 576">
            <a:extLst>
              <a:ext uri="{FF2B5EF4-FFF2-40B4-BE49-F238E27FC236}">
                <a16:creationId xmlns:a16="http://schemas.microsoft.com/office/drawing/2014/main" id="{AE54B014-161D-CF4F-80E9-0D597B66E477}"/>
              </a:ext>
            </a:extLst>
          </p:cNvPr>
          <p:cNvSpPr>
            <a:spLocks/>
          </p:cNvSpPr>
          <p:nvPr/>
        </p:nvSpPr>
        <p:spPr bwMode="auto">
          <a:xfrm>
            <a:off x="2525988" y="1449967"/>
            <a:ext cx="293240" cy="19050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1" name="Freeform 577">
            <a:extLst>
              <a:ext uri="{FF2B5EF4-FFF2-40B4-BE49-F238E27FC236}">
                <a16:creationId xmlns:a16="http://schemas.microsoft.com/office/drawing/2014/main" id="{C3A647AE-D6C3-864B-8FB2-EF9ACDCD15AA}"/>
              </a:ext>
            </a:extLst>
          </p:cNvPr>
          <p:cNvSpPr>
            <a:spLocks/>
          </p:cNvSpPr>
          <p:nvPr/>
        </p:nvSpPr>
        <p:spPr bwMode="auto">
          <a:xfrm>
            <a:off x="3095764" y="1396939"/>
            <a:ext cx="38975" cy="23568"/>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2" name="Freeform 578">
            <a:extLst>
              <a:ext uri="{FF2B5EF4-FFF2-40B4-BE49-F238E27FC236}">
                <a16:creationId xmlns:a16="http://schemas.microsoft.com/office/drawing/2014/main" id="{58EF5BB7-0AAF-5048-BA7E-5A639ED5A02A}"/>
              </a:ext>
            </a:extLst>
          </p:cNvPr>
          <p:cNvSpPr>
            <a:spLocks/>
          </p:cNvSpPr>
          <p:nvPr/>
        </p:nvSpPr>
        <p:spPr bwMode="auto">
          <a:xfrm>
            <a:off x="2759837" y="1292848"/>
            <a:ext cx="326646" cy="163012"/>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3" name="Freeform 579">
            <a:extLst>
              <a:ext uri="{FF2B5EF4-FFF2-40B4-BE49-F238E27FC236}">
                <a16:creationId xmlns:a16="http://schemas.microsoft.com/office/drawing/2014/main" id="{ABF3A7ED-4AB1-B949-8F7B-0C94D11C8105}"/>
              </a:ext>
            </a:extLst>
          </p:cNvPr>
          <p:cNvSpPr>
            <a:spLocks/>
          </p:cNvSpPr>
          <p:nvPr/>
        </p:nvSpPr>
        <p:spPr bwMode="auto">
          <a:xfrm>
            <a:off x="2704158" y="1357660"/>
            <a:ext cx="55678" cy="39280"/>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4" name="Freeform 580">
            <a:extLst>
              <a:ext uri="{FF2B5EF4-FFF2-40B4-BE49-F238E27FC236}">
                <a16:creationId xmlns:a16="http://schemas.microsoft.com/office/drawing/2014/main" id="{D8ADF0C5-FE9E-7946-B63F-9DE9FA818BD9}"/>
              </a:ext>
            </a:extLst>
          </p:cNvPr>
          <p:cNvSpPr>
            <a:spLocks/>
          </p:cNvSpPr>
          <p:nvPr/>
        </p:nvSpPr>
        <p:spPr bwMode="auto">
          <a:xfrm>
            <a:off x="2607649" y="1271244"/>
            <a:ext cx="200443" cy="98201"/>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5" name="Freeform 581">
            <a:extLst>
              <a:ext uri="{FF2B5EF4-FFF2-40B4-BE49-F238E27FC236}">
                <a16:creationId xmlns:a16="http://schemas.microsoft.com/office/drawing/2014/main" id="{B850E687-E9BA-1649-8508-F4057EA74DCE}"/>
              </a:ext>
            </a:extLst>
          </p:cNvPr>
          <p:cNvSpPr>
            <a:spLocks/>
          </p:cNvSpPr>
          <p:nvPr/>
        </p:nvSpPr>
        <p:spPr bwMode="auto">
          <a:xfrm>
            <a:off x="2824795" y="1310521"/>
            <a:ext cx="42687" cy="1178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6" name="Freeform 582">
            <a:extLst>
              <a:ext uri="{FF2B5EF4-FFF2-40B4-BE49-F238E27FC236}">
                <a16:creationId xmlns:a16="http://schemas.microsoft.com/office/drawing/2014/main" id="{46D8E0C9-1F3C-9A40-96BF-D55F5CEE9E25}"/>
              </a:ext>
            </a:extLst>
          </p:cNvPr>
          <p:cNvSpPr>
            <a:spLocks/>
          </p:cNvSpPr>
          <p:nvPr/>
        </p:nvSpPr>
        <p:spPr bwMode="auto">
          <a:xfrm>
            <a:off x="2861915" y="1230001"/>
            <a:ext cx="115069" cy="56956"/>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7" name="Freeform 583">
            <a:extLst>
              <a:ext uri="{FF2B5EF4-FFF2-40B4-BE49-F238E27FC236}">
                <a16:creationId xmlns:a16="http://schemas.microsoft.com/office/drawing/2014/main" id="{BF3F0086-84A2-EC46-B973-73587408D4A4}"/>
              </a:ext>
            </a:extLst>
          </p:cNvPr>
          <p:cNvSpPr>
            <a:spLocks/>
          </p:cNvSpPr>
          <p:nvPr/>
        </p:nvSpPr>
        <p:spPr bwMode="auto">
          <a:xfrm>
            <a:off x="2813659" y="1241783"/>
            <a:ext cx="42687" cy="23568"/>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8" name="Freeform 584">
            <a:extLst>
              <a:ext uri="{FF2B5EF4-FFF2-40B4-BE49-F238E27FC236}">
                <a16:creationId xmlns:a16="http://schemas.microsoft.com/office/drawing/2014/main" id="{AB0AED5E-9B3E-3A4B-84B3-E5E7293C238F}"/>
              </a:ext>
            </a:extLst>
          </p:cNvPr>
          <p:cNvSpPr>
            <a:spLocks/>
          </p:cNvSpPr>
          <p:nvPr/>
        </p:nvSpPr>
        <p:spPr bwMode="auto">
          <a:xfrm>
            <a:off x="2873050" y="1188755"/>
            <a:ext cx="115069" cy="41244"/>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89" name="Freeform 585">
            <a:extLst>
              <a:ext uri="{FF2B5EF4-FFF2-40B4-BE49-F238E27FC236}">
                <a16:creationId xmlns:a16="http://schemas.microsoft.com/office/drawing/2014/main" id="{BAD69FBA-5C9E-034B-9D99-3FCD3FB4F8EE}"/>
              </a:ext>
            </a:extLst>
          </p:cNvPr>
          <p:cNvSpPr>
            <a:spLocks/>
          </p:cNvSpPr>
          <p:nvPr/>
        </p:nvSpPr>
        <p:spPr bwMode="auto">
          <a:xfrm>
            <a:off x="3151442" y="1310521"/>
            <a:ext cx="152187" cy="109986"/>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0" name="Freeform 586">
            <a:extLst>
              <a:ext uri="{FF2B5EF4-FFF2-40B4-BE49-F238E27FC236}">
                <a16:creationId xmlns:a16="http://schemas.microsoft.com/office/drawing/2014/main" id="{E2B18ED7-C3AD-D14A-9B8D-F84398EC3B85}"/>
              </a:ext>
            </a:extLst>
          </p:cNvPr>
          <p:cNvSpPr>
            <a:spLocks/>
          </p:cNvSpPr>
          <p:nvPr/>
        </p:nvSpPr>
        <p:spPr bwMode="auto">
          <a:xfrm>
            <a:off x="3134739" y="1363551"/>
            <a:ext cx="48255" cy="15712"/>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1" name="Freeform 587">
            <a:extLst>
              <a:ext uri="{FF2B5EF4-FFF2-40B4-BE49-F238E27FC236}">
                <a16:creationId xmlns:a16="http://schemas.microsoft.com/office/drawing/2014/main" id="{3010A6D3-6463-A44A-859B-8AE06321076C}"/>
              </a:ext>
            </a:extLst>
          </p:cNvPr>
          <p:cNvSpPr>
            <a:spLocks/>
          </p:cNvSpPr>
          <p:nvPr/>
        </p:nvSpPr>
        <p:spPr bwMode="auto">
          <a:xfrm>
            <a:off x="3123603" y="1357660"/>
            <a:ext cx="44542" cy="1178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2" name="Freeform 588">
            <a:extLst>
              <a:ext uri="{FF2B5EF4-FFF2-40B4-BE49-F238E27FC236}">
                <a16:creationId xmlns:a16="http://schemas.microsoft.com/office/drawing/2014/main" id="{880EF1A8-4254-9D41-8901-6B4AA4377676}"/>
              </a:ext>
            </a:extLst>
          </p:cNvPr>
          <p:cNvSpPr>
            <a:spLocks/>
          </p:cNvSpPr>
          <p:nvPr/>
        </p:nvSpPr>
        <p:spPr bwMode="auto">
          <a:xfrm>
            <a:off x="3101331" y="1339982"/>
            <a:ext cx="55678" cy="29461"/>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3" name="Freeform 589">
            <a:extLst>
              <a:ext uri="{FF2B5EF4-FFF2-40B4-BE49-F238E27FC236}">
                <a16:creationId xmlns:a16="http://schemas.microsoft.com/office/drawing/2014/main" id="{568EB029-8021-1F4B-B06C-DFB810FCBEB1}"/>
              </a:ext>
            </a:extLst>
          </p:cNvPr>
          <p:cNvSpPr>
            <a:spLocks/>
          </p:cNvSpPr>
          <p:nvPr/>
        </p:nvSpPr>
        <p:spPr bwMode="auto">
          <a:xfrm>
            <a:off x="3106900" y="1316416"/>
            <a:ext cx="38975" cy="29461"/>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4" name="Freeform 590">
            <a:extLst>
              <a:ext uri="{FF2B5EF4-FFF2-40B4-BE49-F238E27FC236}">
                <a16:creationId xmlns:a16="http://schemas.microsoft.com/office/drawing/2014/main" id="{C5178187-806A-194F-96FB-C3DF6878F3C6}"/>
              </a:ext>
            </a:extLst>
          </p:cNvPr>
          <p:cNvSpPr>
            <a:spLocks/>
          </p:cNvSpPr>
          <p:nvPr/>
        </p:nvSpPr>
        <p:spPr bwMode="auto">
          <a:xfrm>
            <a:off x="3053077" y="1247674"/>
            <a:ext cx="64958" cy="51066"/>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5" name="Freeform 591">
            <a:extLst>
              <a:ext uri="{FF2B5EF4-FFF2-40B4-BE49-F238E27FC236}">
                <a16:creationId xmlns:a16="http://schemas.microsoft.com/office/drawing/2014/main" id="{BD93F3EE-AD02-C547-9AD2-6EE58D0D1421}"/>
              </a:ext>
            </a:extLst>
          </p:cNvPr>
          <p:cNvSpPr>
            <a:spLocks/>
          </p:cNvSpPr>
          <p:nvPr/>
        </p:nvSpPr>
        <p:spPr bwMode="auto">
          <a:xfrm>
            <a:off x="3157011" y="1241783"/>
            <a:ext cx="48255" cy="17675"/>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6" name="Freeform 592">
            <a:extLst>
              <a:ext uri="{FF2B5EF4-FFF2-40B4-BE49-F238E27FC236}">
                <a16:creationId xmlns:a16="http://schemas.microsoft.com/office/drawing/2014/main" id="{7CFD9818-A391-8B48-9BC7-4F7129F8D960}"/>
              </a:ext>
            </a:extLst>
          </p:cNvPr>
          <p:cNvSpPr>
            <a:spLocks/>
          </p:cNvSpPr>
          <p:nvPr/>
        </p:nvSpPr>
        <p:spPr bwMode="auto">
          <a:xfrm>
            <a:off x="3064212" y="1149475"/>
            <a:ext cx="194875" cy="109986"/>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7" name="Freeform 593">
            <a:extLst>
              <a:ext uri="{FF2B5EF4-FFF2-40B4-BE49-F238E27FC236}">
                <a16:creationId xmlns:a16="http://schemas.microsoft.com/office/drawing/2014/main" id="{46975B7C-EC01-6446-8166-D18C77536653}"/>
              </a:ext>
            </a:extLst>
          </p:cNvPr>
          <p:cNvSpPr>
            <a:spLocks/>
          </p:cNvSpPr>
          <p:nvPr/>
        </p:nvSpPr>
        <p:spPr bwMode="auto">
          <a:xfrm>
            <a:off x="3216400" y="1096447"/>
            <a:ext cx="59389" cy="29461"/>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8" name="Freeform 594">
            <a:extLst>
              <a:ext uri="{FF2B5EF4-FFF2-40B4-BE49-F238E27FC236}">
                <a16:creationId xmlns:a16="http://schemas.microsoft.com/office/drawing/2014/main" id="{77FB64BF-7F72-FC47-BC81-FF10B8A4A386}"/>
              </a:ext>
            </a:extLst>
          </p:cNvPr>
          <p:cNvSpPr>
            <a:spLocks/>
          </p:cNvSpPr>
          <p:nvPr/>
        </p:nvSpPr>
        <p:spPr bwMode="auto">
          <a:xfrm>
            <a:off x="3264655" y="1188755"/>
            <a:ext cx="109500" cy="64813"/>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199" name="Freeform 595">
            <a:extLst>
              <a:ext uri="{FF2B5EF4-FFF2-40B4-BE49-F238E27FC236}">
                <a16:creationId xmlns:a16="http://schemas.microsoft.com/office/drawing/2014/main" id="{CDA2D0F7-D85A-EE40-B1A6-D4AC4EAAAC6E}"/>
              </a:ext>
            </a:extLst>
          </p:cNvPr>
          <p:cNvSpPr>
            <a:spLocks/>
          </p:cNvSpPr>
          <p:nvPr/>
        </p:nvSpPr>
        <p:spPr bwMode="auto">
          <a:xfrm>
            <a:off x="3325902" y="1247674"/>
            <a:ext cx="96509" cy="29461"/>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0" name="Freeform 596">
            <a:extLst>
              <a:ext uri="{FF2B5EF4-FFF2-40B4-BE49-F238E27FC236}">
                <a16:creationId xmlns:a16="http://schemas.microsoft.com/office/drawing/2014/main" id="{DE554649-14F8-7543-9482-5B68A40670CD}"/>
              </a:ext>
            </a:extLst>
          </p:cNvPr>
          <p:cNvSpPr>
            <a:spLocks/>
          </p:cNvSpPr>
          <p:nvPr/>
        </p:nvSpPr>
        <p:spPr bwMode="auto">
          <a:xfrm>
            <a:off x="3320335" y="1379263"/>
            <a:ext cx="90941" cy="64813"/>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1" name="Freeform 597">
            <a:extLst>
              <a:ext uri="{FF2B5EF4-FFF2-40B4-BE49-F238E27FC236}">
                <a16:creationId xmlns:a16="http://schemas.microsoft.com/office/drawing/2014/main" id="{BB989D90-15FC-9649-9E62-8808EF7EEC43}"/>
              </a:ext>
            </a:extLst>
          </p:cNvPr>
          <p:cNvSpPr>
            <a:spLocks/>
          </p:cNvSpPr>
          <p:nvPr/>
        </p:nvSpPr>
        <p:spPr bwMode="auto">
          <a:xfrm>
            <a:off x="3363021" y="1363551"/>
            <a:ext cx="22272" cy="15712"/>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2" name="Freeform 598">
            <a:extLst>
              <a:ext uri="{FF2B5EF4-FFF2-40B4-BE49-F238E27FC236}">
                <a16:creationId xmlns:a16="http://schemas.microsoft.com/office/drawing/2014/main" id="{757C5769-01B3-1549-ACDB-AF646245CC84}"/>
              </a:ext>
            </a:extLst>
          </p:cNvPr>
          <p:cNvSpPr>
            <a:spLocks/>
          </p:cNvSpPr>
          <p:nvPr/>
        </p:nvSpPr>
        <p:spPr bwMode="auto">
          <a:xfrm>
            <a:off x="3461385" y="1259459"/>
            <a:ext cx="48255" cy="33387"/>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3" name="Freeform 599">
            <a:extLst>
              <a:ext uri="{FF2B5EF4-FFF2-40B4-BE49-F238E27FC236}">
                <a16:creationId xmlns:a16="http://schemas.microsoft.com/office/drawing/2014/main" id="{88DA128E-19CF-A24C-862B-5EF6AB9538BE}"/>
              </a:ext>
            </a:extLst>
          </p:cNvPr>
          <p:cNvSpPr>
            <a:spLocks/>
          </p:cNvSpPr>
          <p:nvPr/>
        </p:nvSpPr>
        <p:spPr bwMode="auto">
          <a:xfrm>
            <a:off x="3487369" y="1310521"/>
            <a:ext cx="16703" cy="23568"/>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4" name="Freeform 600">
            <a:extLst>
              <a:ext uri="{FF2B5EF4-FFF2-40B4-BE49-F238E27FC236}">
                <a16:creationId xmlns:a16="http://schemas.microsoft.com/office/drawing/2014/main" id="{0B6565AA-830B-6A4C-B29C-BF18EE3936D6}"/>
              </a:ext>
            </a:extLst>
          </p:cNvPr>
          <p:cNvSpPr>
            <a:spLocks/>
          </p:cNvSpPr>
          <p:nvPr/>
        </p:nvSpPr>
        <p:spPr bwMode="auto">
          <a:xfrm>
            <a:off x="3309197" y="1292848"/>
            <a:ext cx="484403" cy="157121"/>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5" name="Freeform 601">
            <a:extLst>
              <a:ext uri="{FF2B5EF4-FFF2-40B4-BE49-F238E27FC236}">
                <a16:creationId xmlns:a16="http://schemas.microsoft.com/office/drawing/2014/main" id="{3F629F98-749B-104D-AB5C-F6301997E5E0}"/>
              </a:ext>
            </a:extLst>
          </p:cNvPr>
          <p:cNvSpPr>
            <a:spLocks/>
          </p:cNvSpPr>
          <p:nvPr/>
        </p:nvSpPr>
        <p:spPr bwMode="auto">
          <a:xfrm>
            <a:off x="3320335" y="1021815"/>
            <a:ext cx="321079" cy="214076"/>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6" name="Freeform 602">
            <a:extLst>
              <a:ext uri="{FF2B5EF4-FFF2-40B4-BE49-F238E27FC236}">
                <a16:creationId xmlns:a16="http://schemas.microsoft.com/office/drawing/2014/main" id="{1905BC74-7C3B-EA4E-86F4-90CF0D042B0C}"/>
              </a:ext>
            </a:extLst>
          </p:cNvPr>
          <p:cNvSpPr>
            <a:spLocks/>
          </p:cNvSpPr>
          <p:nvPr/>
        </p:nvSpPr>
        <p:spPr bwMode="auto">
          <a:xfrm>
            <a:off x="3450249" y="890228"/>
            <a:ext cx="848169" cy="467432"/>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7" name="Freeform 604">
            <a:extLst>
              <a:ext uri="{FF2B5EF4-FFF2-40B4-BE49-F238E27FC236}">
                <a16:creationId xmlns:a16="http://schemas.microsoft.com/office/drawing/2014/main" id="{E50DC949-81A4-F042-A003-17300BEA6EBC}"/>
              </a:ext>
            </a:extLst>
          </p:cNvPr>
          <p:cNvSpPr>
            <a:spLocks/>
          </p:cNvSpPr>
          <p:nvPr/>
        </p:nvSpPr>
        <p:spPr bwMode="auto">
          <a:xfrm>
            <a:off x="3847424" y="1149475"/>
            <a:ext cx="76094" cy="29461"/>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8" name="Freeform 605">
            <a:extLst>
              <a:ext uri="{FF2B5EF4-FFF2-40B4-BE49-F238E27FC236}">
                <a16:creationId xmlns:a16="http://schemas.microsoft.com/office/drawing/2014/main" id="{9CA8A98B-F8DF-0149-9AC1-3ABBCB4A3D5C}"/>
              </a:ext>
            </a:extLst>
          </p:cNvPr>
          <p:cNvSpPr>
            <a:spLocks/>
          </p:cNvSpPr>
          <p:nvPr/>
        </p:nvSpPr>
        <p:spPr bwMode="auto">
          <a:xfrm>
            <a:off x="3635845" y="1173041"/>
            <a:ext cx="31552" cy="1178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09" name="Freeform 606">
            <a:extLst>
              <a:ext uri="{FF2B5EF4-FFF2-40B4-BE49-F238E27FC236}">
                <a16:creationId xmlns:a16="http://schemas.microsoft.com/office/drawing/2014/main" id="{A90F90C5-538B-5041-B288-DB69E5A05A0C}"/>
              </a:ext>
            </a:extLst>
          </p:cNvPr>
          <p:cNvSpPr>
            <a:spLocks/>
          </p:cNvSpPr>
          <p:nvPr/>
        </p:nvSpPr>
        <p:spPr bwMode="auto">
          <a:xfrm>
            <a:off x="3776897" y="1351767"/>
            <a:ext cx="31552" cy="17677"/>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0" name="Freeform 607">
            <a:extLst>
              <a:ext uri="{FF2B5EF4-FFF2-40B4-BE49-F238E27FC236}">
                <a16:creationId xmlns:a16="http://schemas.microsoft.com/office/drawing/2014/main" id="{C7B9A113-39DF-A24D-9AD0-0C6DA4DC1E1E}"/>
              </a:ext>
            </a:extLst>
          </p:cNvPr>
          <p:cNvSpPr>
            <a:spLocks/>
          </p:cNvSpPr>
          <p:nvPr/>
        </p:nvSpPr>
        <p:spPr bwMode="auto">
          <a:xfrm>
            <a:off x="1926515" y="2153080"/>
            <a:ext cx="27839" cy="23568"/>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1" name="Freeform 608">
            <a:extLst>
              <a:ext uri="{FF2B5EF4-FFF2-40B4-BE49-F238E27FC236}">
                <a16:creationId xmlns:a16="http://schemas.microsoft.com/office/drawing/2014/main" id="{4A4B87B1-438E-834D-AC37-DBBF75E5D7CE}"/>
              </a:ext>
            </a:extLst>
          </p:cNvPr>
          <p:cNvSpPr>
            <a:spLocks/>
          </p:cNvSpPr>
          <p:nvPr/>
        </p:nvSpPr>
        <p:spPr bwMode="auto">
          <a:xfrm>
            <a:off x="1965492" y="2147187"/>
            <a:ext cx="5569" cy="589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2" name="Freeform 609">
            <a:extLst>
              <a:ext uri="{FF2B5EF4-FFF2-40B4-BE49-F238E27FC236}">
                <a16:creationId xmlns:a16="http://schemas.microsoft.com/office/drawing/2014/main" id="{CFACE97B-691D-5743-A099-07BBA8D73D83}"/>
              </a:ext>
            </a:extLst>
          </p:cNvPr>
          <p:cNvSpPr>
            <a:spLocks/>
          </p:cNvSpPr>
          <p:nvPr/>
        </p:nvSpPr>
        <p:spPr bwMode="auto">
          <a:xfrm>
            <a:off x="1410561" y="2153080"/>
            <a:ext cx="37119" cy="35351"/>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3" name="Freeform 610">
            <a:extLst>
              <a:ext uri="{FF2B5EF4-FFF2-40B4-BE49-F238E27FC236}">
                <a16:creationId xmlns:a16="http://schemas.microsoft.com/office/drawing/2014/main" id="{2FACB46F-1D20-C844-B02F-E1ACAA7D2734}"/>
              </a:ext>
            </a:extLst>
          </p:cNvPr>
          <p:cNvSpPr>
            <a:spLocks/>
          </p:cNvSpPr>
          <p:nvPr/>
        </p:nvSpPr>
        <p:spPr bwMode="auto">
          <a:xfrm>
            <a:off x="9418982" y="4201531"/>
            <a:ext cx="11136" cy="589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4" name="Freeform 611">
            <a:extLst>
              <a:ext uri="{FF2B5EF4-FFF2-40B4-BE49-F238E27FC236}">
                <a16:creationId xmlns:a16="http://schemas.microsoft.com/office/drawing/2014/main" id="{CA3B1F01-DC9D-4347-9B3A-A9BE2867BBEB}"/>
              </a:ext>
            </a:extLst>
          </p:cNvPr>
          <p:cNvSpPr>
            <a:spLocks/>
          </p:cNvSpPr>
          <p:nvPr/>
        </p:nvSpPr>
        <p:spPr bwMode="auto">
          <a:xfrm>
            <a:off x="9348456" y="4189747"/>
            <a:ext cx="11136" cy="1178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5" name="Freeform 612">
            <a:extLst>
              <a:ext uri="{FF2B5EF4-FFF2-40B4-BE49-F238E27FC236}">
                <a16:creationId xmlns:a16="http://schemas.microsoft.com/office/drawing/2014/main" id="{6B54AE9B-3331-6941-B9AD-26F8DF8D19A5}"/>
              </a:ext>
            </a:extLst>
          </p:cNvPr>
          <p:cNvSpPr>
            <a:spLocks/>
          </p:cNvSpPr>
          <p:nvPr/>
        </p:nvSpPr>
        <p:spPr bwMode="auto">
          <a:xfrm>
            <a:off x="9593442" y="5216920"/>
            <a:ext cx="37119" cy="29461"/>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6" name="Rectangle 613">
            <a:extLst>
              <a:ext uri="{FF2B5EF4-FFF2-40B4-BE49-F238E27FC236}">
                <a16:creationId xmlns:a16="http://schemas.microsoft.com/office/drawing/2014/main" id="{8744C7B1-AD50-B646-9E9A-BB149DCC1228}"/>
              </a:ext>
            </a:extLst>
          </p:cNvPr>
          <p:cNvSpPr>
            <a:spLocks noChangeArrowheads="1"/>
          </p:cNvSpPr>
          <p:nvPr/>
        </p:nvSpPr>
        <p:spPr bwMode="auto">
          <a:xfrm>
            <a:off x="6382651" y="1772063"/>
            <a:ext cx="1857" cy="1966"/>
          </a:xfrm>
          <a:prstGeom prst="rect">
            <a:avLst/>
          </a:pr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7" name="Freeform 614">
            <a:extLst>
              <a:ext uri="{FF2B5EF4-FFF2-40B4-BE49-F238E27FC236}">
                <a16:creationId xmlns:a16="http://schemas.microsoft.com/office/drawing/2014/main" id="{81302CD1-649A-9E4B-A60F-D8A5E4FA450E}"/>
              </a:ext>
            </a:extLst>
          </p:cNvPr>
          <p:cNvSpPr>
            <a:spLocks/>
          </p:cNvSpPr>
          <p:nvPr/>
        </p:nvSpPr>
        <p:spPr bwMode="auto">
          <a:xfrm>
            <a:off x="4521132" y="5044089"/>
            <a:ext cx="55678" cy="51066"/>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8" name="Freeform 615">
            <a:extLst>
              <a:ext uri="{FF2B5EF4-FFF2-40B4-BE49-F238E27FC236}">
                <a16:creationId xmlns:a16="http://schemas.microsoft.com/office/drawing/2014/main" id="{A38840EC-C1F5-864A-88E0-73D35C6D5518}"/>
              </a:ext>
            </a:extLst>
          </p:cNvPr>
          <p:cNvSpPr>
            <a:spLocks/>
          </p:cNvSpPr>
          <p:nvPr/>
        </p:nvSpPr>
        <p:spPr bwMode="auto">
          <a:xfrm>
            <a:off x="3684100" y="2718712"/>
            <a:ext cx="38975" cy="17677"/>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19" name="Freeform 616">
            <a:extLst>
              <a:ext uri="{FF2B5EF4-FFF2-40B4-BE49-F238E27FC236}">
                <a16:creationId xmlns:a16="http://schemas.microsoft.com/office/drawing/2014/main" id="{E4DA963C-4CB9-8B42-BF70-D8B7022BA56C}"/>
              </a:ext>
            </a:extLst>
          </p:cNvPr>
          <p:cNvSpPr>
            <a:spLocks/>
          </p:cNvSpPr>
          <p:nvPr/>
        </p:nvSpPr>
        <p:spPr bwMode="auto">
          <a:xfrm>
            <a:off x="4070136" y="5821832"/>
            <a:ext cx="98366" cy="92308"/>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0" name="Freeform 617">
            <a:extLst>
              <a:ext uri="{FF2B5EF4-FFF2-40B4-BE49-F238E27FC236}">
                <a16:creationId xmlns:a16="http://schemas.microsoft.com/office/drawing/2014/main" id="{B3B8FF56-FAF6-9B49-845F-85C0700CF584}"/>
              </a:ext>
            </a:extLst>
          </p:cNvPr>
          <p:cNvSpPr>
            <a:spLocks/>
          </p:cNvSpPr>
          <p:nvPr/>
        </p:nvSpPr>
        <p:spPr bwMode="auto">
          <a:xfrm>
            <a:off x="3966205" y="5810050"/>
            <a:ext cx="163324" cy="133551"/>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1" name="Freeform 618">
            <a:extLst>
              <a:ext uri="{FF2B5EF4-FFF2-40B4-BE49-F238E27FC236}">
                <a16:creationId xmlns:a16="http://schemas.microsoft.com/office/drawing/2014/main" id="{55C719C1-5153-F249-A8DE-B1FDFA85876A}"/>
              </a:ext>
            </a:extLst>
          </p:cNvPr>
          <p:cNvSpPr>
            <a:spLocks/>
          </p:cNvSpPr>
          <p:nvPr/>
        </p:nvSpPr>
        <p:spPr bwMode="auto">
          <a:xfrm>
            <a:off x="3940220" y="3808731"/>
            <a:ext cx="413878" cy="31816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2" name="Freeform 619">
            <a:extLst>
              <a:ext uri="{FF2B5EF4-FFF2-40B4-BE49-F238E27FC236}">
                <a16:creationId xmlns:a16="http://schemas.microsoft.com/office/drawing/2014/main" id="{0CC20B6B-87F1-7644-9B3A-5E5F79DFDDEC}"/>
              </a:ext>
            </a:extLst>
          </p:cNvPr>
          <p:cNvSpPr>
            <a:spLocks/>
          </p:cNvSpPr>
          <p:nvPr/>
        </p:nvSpPr>
        <p:spPr bwMode="auto">
          <a:xfrm>
            <a:off x="4272435" y="3895148"/>
            <a:ext cx="141051" cy="219968"/>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3" name="Freeform 620">
            <a:extLst>
              <a:ext uri="{FF2B5EF4-FFF2-40B4-BE49-F238E27FC236}">
                <a16:creationId xmlns:a16="http://schemas.microsoft.com/office/drawing/2014/main" id="{FEDDF09F-93C6-E449-84EC-9CFFD6A406B4}"/>
              </a:ext>
            </a:extLst>
          </p:cNvPr>
          <p:cNvSpPr>
            <a:spLocks/>
          </p:cNvSpPr>
          <p:nvPr/>
        </p:nvSpPr>
        <p:spPr bwMode="auto">
          <a:xfrm>
            <a:off x="4363377" y="3963888"/>
            <a:ext cx="120636" cy="133551"/>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4" name="Freeform 621">
            <a:extLst>
              <a:ext uri="{FF2B5EF4-FFF2-40B4-BE49-F238E27FC236}">
                <a16:creationId xmlns:a16="http://schemas.microsoft.com/office/drawing/2014/main" id="{D0381538-8F07-9942-8ABF-2E66CADDCB55}"/>
              </a:ext>
            </a:extLst>
          </p:cNvPr>
          <p:cNvSpPr>
            <a:spLocks/>
          </p:cNvSpPr>
          <p:nvPr/>
        </p:nvSpPr>
        <p:spPr bwMode="auto">
          <a:xfrm>
            <a:off x="4461743" y="3975673"/>
            <a:ext cx="87230" cy="104094"/>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5" name="Freeform 622">
            <a:extLst>
              <a:ext uri="{FF2B5EF4-FFF2-40B4-BE49-F238E27FC236}">
                <a16:creationId xmlns:a16="http://schemas.microsoft.com/office/drawing/2014/main" id="{CC5E50E1-FB3A-4940-BA3E-757552F83122}"/>
              </a:ext>
            </a:extLst>
          </p:cNvPr>
          <p:cNvSpPr>
            <a:spLocks/>
          </p:cNvSpPr>
          <p:nvPr/>
        </p:nvSpPr>
        <p:spPr bwMode="auto">
          <a:xfrm>
            <a:off x="3684100" y="3779272"/>
            <a:ext cx="439861" cy="485109"/>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6" name="Freeform 623">
            <a:extLst>
              <a:ext uri="{FF2B5EF4-FFF2-40B4-BE49-F238E27FC236}">
                <a16:creationId xmlns:a16="http://schemas.microsoft.com/office/drawing/2014/main" id="{988B815C-2CF0-584C-906A-0FFF438BE70D}"/>
              </a:ext>
            </a:extLst>
          </p:cNvPr>
          <p:cNvSpPr>
            <a:spLocks/>
          </p:cNvSpPr>
          <p:nvPr/>
        </p:nvSpPr>
        <p:spPr bwMode="auto">
          <a:xfrm>
            <a:off x="3743490" y="4103331"/>
            <a:ext cx="152187" cy="190509"/>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7" name="Freeform 624">
            <a:extLst>
              <a:ext uri="{FF2B5EF4-FFF2-40B4-BE49-F238E27FC236}">
                <a16:creationId xmlns:a16="http://schemas.microsoft.com/office/drawing/2014/main" id="{B69C2A34-7F9E-4646-A820-4DDF31FE4FF1}"/>
              </a:ext>
            </a:extLst>
          </p:cNvPr>
          <p:cNvSpPr>
            <a:spLocks/>
          </p:cNvSpPr>
          <p:nvPr/>
        </p:nvSpPr>
        <p:spPr bwMode="auto">
          <a:xfrm>
            <a:off x="3726786" y="4138684"/>
            <a:ext cx="348919" cy="547957"/>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8" name="Freeform 625">
            <a:extLst>
              <a:ext uri="{FF2B5EF4-FFF2-40B4-BE49-F238E27FC236}">
                <a16:creationId xmlns:a16="http://schemas.microsoft.com/office/drawing/2014/main" id="{1620A8C2-034B-2246-8017-9CFD4A488279}"/>
              </a:ext>
            </a:extLst>
          </p:cNvPr>
          <p:cNvSpPr>
            <a:spLocks/>
          </p:cNvSpPr>
          <p:nvPr/>
        </p:nvSpPr>
        <p:spPr bwMode="auto">
          <a:xfrm>
            <a:off x="3880831" y="4651288"/>
            <a:ext cx="237561" cy="1223574"/>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29" name="Freeform 626">
            <a:extLst>
              <a:ext uri="{FF2B5EF4-FFF2-40B4-BE49-F238E27FC236}">
                <a16:creationId xmlns:a16="http://schemas.microsoft.com/office/drawing/2014/main" id="{E0C836F3-B68A-924F-AD42-9B2061E327DE}"/>
              </a:ext>
            </a:extLst>
          </p:cNvPr>
          <p:cNvSpPr>
            <a:spLocks/>
          </p:cNvSpPr>
          <p:nvPr/>
        </p:nvSpPr>
        <p:spPr bwMode="auto">
          <a:xfrm>
            <a:off x="4042297" y="4415607"/>
            <a:ext cx="348919" cy="402621"/>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0" name="Freeform 627">
            <a:extLst>
              <a:ext uri="{FF2B5EF4-FFF2-40B4-BE49-F238E27FC236}">
                <a16:creationId xmlns:a16="http://schemas.microsoft.com/office/drawing/2014/main" id="{EC97C24C-7852-AE4A-AF97-FFEE25CCFBA4}"/>
              </a:ext>
            </a:extLst>
          </p:cNvPr>
          <p:cNvSpPr>
            <a:spLocks/>
          </p:cNvSpPr>
          <p:nvPr/>
        </p:nvSpPr>
        <p:spPr bwMode="auto">
          <a:xfrm>
            <a:off x="4239029" y="4702352"/>
            <a:ext cx="244986" cy="255320"/>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1" name="Freeform 628">
            <a:extLst>
              <a:ext uri="{FF2B5EF4-FFF2-40B4-BE49-F238E27FC236}">
                <a16:creationId xmlns:a16="http://schemas.microsoft.com/office/drawing/2014/main" id="{5DF73DCD-FF17-104D-834E-F0E40A725E09}"/>
              </a:ext>
            </a:extLst>
          </p:cNvPr>
          <p:cNvSpPr>
            <a:spLocks noEditPoints="1"/>
          </p:cNvSpPr>
          <p:nvPr/>
        </p:nvSpPr>
        <p:spPr bwMode="auto">
          <a:xfrm>
            <a:off x="3929085" y="3993347"/>
            <a:ext cx="1082018" cy="1160725"/>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2">
              <a:lumMod val="20000"/>
              <a:lumOff val="80000"/>
            </a:schemeClr>
          </a:solidFill>
          <a:ln w="9525"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2" name="Freeform 629">
            <a:extLst>
              <a:ext uri="{FF2B5EF4-FFF2-40B4-BE49-F238E27FC236}">
                <a16:creationId xmlns:a16="http://schemas.microsoft.com/office/drawing/2014/main" id="{D1EA32CD-54C9-A44E-AB0B-EB675F3F3B0E}"/>
              </a:ext>
            </a:extLst>
          </p:cNvPr>
          <p:cNvSpPr>
            <a:spLocks/>
          </p:cNvSpPr>
          <p:nvPr/>
        </p:nvSpPr>
        <p:spPr bwMode="auto">
          <a:xfrm>
            <a:off x="4348530" y="5032305"/>
            <a:ext cx="146620" cy="161048"/>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3" name="Freeform 630">
            <a:extLst>
              <a:ext uri="{FF2B5EF4-FFF2-40B4-BE49-F238E27FC236}">
                <a16:creationId xmlns:a16="http://schemas.microsoft.com/office/drawing/2014/main" id="{670C3E24-EA77-174D-A6F0-3CC6C2B681B1}"/>
              </a:ext>
            </a:extLst>
          </p:cNvPr>
          <p:cNvSpPr>
            <a:spLocks/>
          </p:cNvSpPr>
          <p:nvPr/>
        </p:nvSpPr>
        <p:spPr bwMode="auto">
          <a:xfrm>
            <a:off x="3929085" y="4778948"/>
            <a:ext cx="560496" cy="1031101"/>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4" name="Freeform 631">
            <a:extLst>
              <a:ext uri="{FF2B5EF4-FFF2-40B4-BE49-F238E27FC236}">
                <a16:creationId xmlns:a16="http://schemas.microsoft.com/office/drawing/2014/main" id="{BEA8BA81-8DD3-084D-8010-D0735D1E186E}"/>
              </a:ext>
            </a:extLst>
          </p:cNvPr>
          <p:cNvSpPr>
            <a:spLocks/>
          </p:cNvSpPr>
          <p:nvPr/>
        </p:nvSpPr>
        <p:spPr bwMode="auto">
          <a:xfrm>
            <a:off x="3565318" y="3692857"/>
            <a:ext cx="118782" cy="139444"/>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5" name="Freeform 632">
            <a:extLst>
              <a:ext uri="{FF2B5EF4-FFF2-40B4-BE49-F238E27FC236}">
                <a16:creationId xmlns:a16="http://schemas.microsoft.com/office/drawing/2014/main" id="{C8DAD821-5B4D-5946-A36E-4CF869CFFAEE}"/>
              </a:ext>
            </a:extLst>
          </p:cNvPr>
          <p:cNvSpPr>
            <a:spLocks/>
          </p:cNvSpPr>
          <p:nvPr/>
        </p:nvSpPr>
        <p:spPr bwMode="auto">
          <a:xfrm>
            <a:off x="3602439" y="3820515"/>
            <a:ext cx="92797" cy="86415"/>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6" name="Freeform 633">
            <a:extLst>
              <a:ext uri="{FF2B5EF4-FFF2-40B4-BE49-F238E27FC236}">
                <a16:creationId xmlns:a16="http://schemas.microsoft.com/office/drawing/2014/main" id="{B12BC976-A401-814D-8083-FB04E4DF75D0}"/>
              </a:ext>
            </a:extLst>
          </p:cNvPr>
          <p:cNvSpPr>
            <a:spLocks/>
          </p:cNvSpPr>
          <p:nvPr/>
        </p:nvSpPr>
        <p:spPr bwMode="auto">
          <a:xfrm>
            <a:off x="3498504" y="3722316"/>
            <a:ext cx="61247" cy="51066"/>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7" name="Freeform 634">
            <a:extLst>
              <a:ext uri="{FF2B5EF4-FFF2-40B4-BE49-F238E27FC236}">
                <a16:creationId xmlns:a16="http://schemas.microsoft.com/office/drawing/2014/main" id="{F5926503-8357-6344-A4F4-92F259B71579}"/>
              </a:ext>
            </a:extLst>
          </p:cNvPr>
          <p:cNvSpPr>
            <a:spLocks/>
          </p:cNvSpPr>
          <p:nvPr/>
        </p:nvSpPr>
        <p:spPr bwMode="auto">
          <a:xfrm>
            <a:off x="3433546" y="3618226"/>
            <a:ext cx="109503" cy="133551"/>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8" name="Freeform 635">
            <a:extLst>
              <a:ext uri="{FF2B5EF4-FFF2-40B4-BE49-F238E27FC236}">
                <a16:creationId xmlns:a16="http://schemas.microsoft.com/office/drawing/2014/main" id="{2199FE10-B811-0F45-9EE7-D5D74E5FF7B4}"/>
              </a:ext>
            </a:extLst>
          </p:cNvPr>
          <p:cNvSpPr>
            <a:spLocks/>
          </p:cNvSpPr>
          <p:nvPr/>
        </p:nvSpPr>
        <p:spPr bwMode="auto">
          <a:xfrm>
            <a:off x="2770973" y="3162577"/>
            <a:ext cx="814763" cy="553848"/>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39" name="Freeform 636">
            <a:extLst>
              <a:ext uri="{FF2B5EF4-FFF2-40B4-BE49-F238E27FC236}">
                <a16:creationId xmlns:a16="http://schemas.microsoft.com/office/drawing/2014/main" id="{8312BE0D-60A2-5B41-B56E-43F209805E60}"/>
              </a:ext>
            </a:extLst>
          </p:cNvPr>
          <p:cNvSpPr>
            <a:spLocks/>
          </p:cNvSpPr>
          <p:nvPr/>
        </p:nvSpPr>
        <p:spPr bwMode="auto">
          <a:xfrm>
            <a:off x="3515209" y="3677145"/>
            <a:ext cx="163324" cy="92308"/>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0" name="Freeform 637">
            <a:extLst>
              <a:ext uri="{FF2B5EF4-FFF2-40B4-BE49-F238E27FC236}">
                <a16:creationId xmlns:a16="http://schemas.microsoft.com/office/drawing/2014/main" id="{D059F8CB-4A94-454C-A7CB-FAF1C888B674}"/>
              </a:ext>
            </a:extLst>
          </p:cNvPr>
          <p:cNvSpPr>
            <a:spLocks/>
          </p:cNvSpPr>
          <p:nvPr/>
        </p:nvSpPr>
        <p:spPr bwMode="auto">
          <a:xfrm>
            <a:off x="3515209" y="3600549"/>
            <a:ext cx="38975" cy="86415"/>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1" name="Freeform 638">
            <a:extLst>
              <a:ext uri="{FF2B5EF4-FFF2-40B4-BE49-F238E27FC236}">
                <a16:creationId xmlns:a16="http://schemas.microsoft.com/office/drawing/2014/main" id="{B5AD05A0-47E3-C345-A1C1-E4ED25BF35CE}"/>
              </a:ext>
            </a:extLst>
          </p:cNvPr>
          <p:cNvSpPr>
            <a:spLocks/>
          </p:cNvSpPr>
          <p:nvPr/>
        </p:nvSpPr>
        <p:spPr bwMode="auto">
          <a:xfrm>
            <a:off x="3923515" y="3549483"/>
            <a:ext cx="70525" cy="62847"/>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2" name="Freeform 639">
            <a:extLst>
              <a:ext uri="{FF2B5EF4-FFF2-40B4-BE49-F238E27FC236}">
                <a16:creationId xmlns:a16="http://schemas.microsoft.com/office/drawing/2014/main" id="{AA117E3D-D144-2946-8808-5C7C8D86911C}"/>
              </a:ext>
            </a:extLst>
          </p:cNvPr>
          <p:cNvSpPr>
            <a:spLocks/>
          </p:cNvSpPr>
          <p:nvPr/>
        </p:nvSpPr>
        <p:spPr bwMode="auto">
          <a:xfrm>
            <a:off x="3988475" y="3549483"/>
            <a:ext cx="98366" cy="86415"/>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3" name="Freeform 640">
            <a:extLst>
              <a:ext uri="{FF2B5EF4-FFF2-40B4-BE49-F238E27FC236}">
                <a16:creationId xmlns:a16="http://schemas.microsoft.com/office/drawing/2014/main" id="{18E625AD-1FA5-D54E-9170-2690B017A32B}"/>
              </a:ext>
            </a:extLst>
          </p:cNvPr>
          <p:cNvSpPr>
            <a:spLocks/>
          </p:cNvSpPr>
          <p:nvPr/>
        </p:nvSpPr>
        <p:spPr bwMode="auto">
          <a:xfrm>
            <a:off x="1366019" y="1628690"/>
            <a:ext cx="1056037" cy="75024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4" name="Freeform 641">
            <a:extLst>
              <a:ext uri="{FF2B5EF4-FFF2-40B4-BE49-F238E27FC236}">
                <a16:creationId xmlns:a16="http://schemas.microsoft.com/office/drawing/2014/main" id="{80B3F3E6-BE8A-2144-A217-5E0C05043688}"/>
              </a:ext>
            </a:extLst>
          </p:cNvPr>
          <p:cNvSpPr>
            <a:spLocks/>
          </p:cNvSpPr>
          <p:nvPr/>
        </p:nvSpPr>
        <p:spPr bwMode="auto">
          <a:xfrm>
            <a:off x="2557538" y="2585158"/>
            <a:ext cx="1571989" cy="824881"/>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bg2">
              <a:lumMod val="20000"/>
              <a:lumOff val="80000"/>
            </a:schemeClr>
          </a:solidFill>
          <a:ln w="9525"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5" name="Freeform 642">
            <a:extLst>
              <a:ext uri="{FF2B5EF4-FFF2-40B4-BE49-F238E27FC236}">
                <a16:creationId xmlns:a16="http://schemas.microsoft.com/office/drawing/2014/main" id="{84544C31-6985-EA47-B1B8-B8EB7749B4FF}"/>
              </a:ext>
            </a:extLst>
          </p:cNvPr>
          <p:cNvSpPr>
            <a:spLocks noEditPoints="1"/>
          </p:cNvSpPr>
          <p:nvPr/>
        </p:nvSpPr>
        <p:spPr bwMode="auto">
          <a:xfrm>
            <a:off x="2117678" y="1593340"/>
            <a:ext cx="2321793" cy="1262854"/>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6" name="Freeform 643">
            <a:extLst>
              <a:ext uri="{FF2B5EF4-FFF2-40B4-BE49-F238E27FC236}">
                <a16:creationId xmlns:a16="http://schemas.microsoft.com/office/drawing/2014/main" id="{52AB97E9-6C53-0A44-A13B-B1572B966305}"/>
              </a:ext>
            </a:extLst>
          </p:cNvPr>
          <p:cNvSpPr>
            <a:spLocks/>
          </p:cNvSpPr>
          <p:nvPr/>
        </p:nvSpPr>
        <p:spPr bwMode="auto">
          <a:xfrm>
            <a:off x="9233389" y="4403825"/>
            <a:ext cx="55678" cy="51066"/>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7" name="Freeform 644">
            <a:extLst>
              <a:ext uri="{FF2B5EF4-FFF2-40B4-BE49-F238E27FC236}">
                <a16:creationId xmlns:a16="http://schemas.microsoft.com/office/drawing/2014/main" id="{565E85F4-5033-0146-98BB-FCAAB8DA874F}"/>
              </a:ext>
            </a:extLst>
          </p:cNvPr>
          <p:cNvSpPr>
            <a:spLocks/>
          </p:cNvSpPr>
          <p:nvPr/>
        </p:nvSpPr>
        <p:spPr bwMode="auto">
          <a:xfrm>
            <a:off x="9277931" y="4392040"/>
            <a:ext cx="70525" cy="27496"/>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8" name="Freeform 645">
            <a:extLst>
              <a:ext uri="{FF2B5EF4-FFF2-40B4-BE49-F238E27FC236}">
                <a16:creationId xmlns:a16="http://schemas.microsoft.com/office/drawing/2014/main" id="{129A5410-F0D7-0C43-9D1B-6A0753450B09}"/>
              </a:ext>
            </a:extLst>
          </p:cNvPr>
          <p:cNvSpPr>
            <a:spLocks/>
          </p:cNvSpPr>
          <p:nvPr/>
        </p:nvSpPr>
        <p:spPr bwMode="auto">
          <a:xfrm>
            <a:off x="6278717" y="2522311"/>
            <a:ext cx="168892" cy="98201"/>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49" name="Freeform 646">
            <a:extLst>
              <a:ext uri="{FF2B5EF4-FFF2-40B4-BE49-F238E27FC236}">
                <a16:creationId xmlns:a16="http://schemas.microsoft.com/office/drawing/2014/main" id="{B5F97B77-1BC7-6744-B5D1-07BC43FAA5CE}"/>
              </a:ext>
            </a:extLst>
          </p:cNvPr>
          <p:cNvSpPr>
            <a:spLocks/>
          </p:cNvSpPr>
          <p:nvPr/>
        </p:nvSpPr>
        <p:spPr bwMode="auto">
          <a:xfrm>
            <a:off x="6202623" y="2602835"/>
            <a:ext cx="202297" cy="92308"/>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0" name="Freeform 647">
            <a:extLst>
              <a:ext uri="{FF2B5EF4-FFF2-40B4-BE49-F238E27FC236}">
                <a16:creationId xmlns:a16="http://schemas.microsoft.com/office/drawing/2014/main" id="{28E95329-E5A5-7848-8D4B-A12C02DD1D4D}"/>
              </a:ext>
            </a:extLst>
          </p:cNvPr>
          <p:cNvSpPr>
            <a:spLocks/>
          </p:cNvSpPr>
          <p:nvPr/>
        </p:nvSpPr>
        <p:spPr bwMode="auto">
          <a:xfrm>
            <a:off x="6132097" y="2671575"/>
            <a:ext cx="309944" cy="31816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1" name="Freeform 648">
            <a:extLst>
              <a:ext uri="{FF2B5EF4-FFF2-40B4-BE49-F238E27FC236}">
                <a16:creationId xmlns:a16="http://schemas.microsoft.com/office/drawing/2014/main" id="{8B2B9ADB-4A32-B746-AD3C-CC846D257BB7}"/>
              </a:ext>
            </a:extLst>
          </p:cNvPr>
          <p:cNvSpPr>
            <a:spLocks/>
          </p:cNvSpPr>
          <p:nvPr/>
        </p:nvSpPr>
        <p:spPr bwMode="auto">
          <a:xfrm>
            <a:off x="6312123" y="2689251"/>
            <a:ext cx="146620" cy="145336"/>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2" name="Freeform 649">
            <a:extLst>
              <a:ext uri="{FF2B5EF4-FFF2-40B4-BE49-F238E27FC236}">
                <a16:creationId xmlns:a16="http://schemas.microsoft.com/office/drawing/2014/main" id="{F8DA26A8-FBF0-0C41-B26B-328DA2CF6F3E}"/>
              </a:ext>
            </a:extLst>
          </p:cNvPr>
          <p:cNvSpPr>
            <a:spLocks/>
          </p:cNvSpPr>
          <p:nvPr/>
        </p:nvSpPr>
        <p:spPr bwMode="auto">
          <a:xfrm>
            <a:off x="5811017" y="2522311"/>
            <a:ext cx="360054" cy="327988"/>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bg2">
              <a:lumMod val="20000"/>
              <a:lumOff val="80000"/>
            </a:schemeClr>
          </a:solidFill>
          <a:ln w="9525"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3" name="Freeform 650">
            <a:extLst>
              <a:ext uri="{FF2B5EF4-FFF2-40B4-BE49-F238E27FC236}">
                <a16:creationId xmlns:a16="http://schemas.microsoft.com/office/drawing/2014/main" id="{7283CCFF-ABD9-0B4F-A31B-8E9A662E6DF0}"/>
              </a:ext>
            </a:extLst>
          </p:cNvPr>
          <p:cNvSpPr>
            <a:spLocks/>
          </p:cNvSpPr>
          <p:nvPr/>
        </p:nvSpPr>
        <p:spPr bwMode="auto">
          <a:xfrm>
            <a:off x="6109824" y="2649972"/>
            <a:ext cx="120636" cy="86415"/>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4" name="Freeform 651">
            <a:extLst>
              <a:ext uri="{FF2B5EF4-FFF2-40B4-BE49-F238E27FC236}">
                <a16:creationId xmlns:a16="http://schemas.microsoft.com/office/drawing/2014/main" id="{816FD1E6-9F21-2043-8F7C-96356A90426E}"/>
              </a:ext>
            </a:extLst>
          </p:cNvPr>
          <p:cNvSpPr>
            <a:spLocks/>
          </p:cNvSpPr>
          <p:nvPr/>
        </p:nvSpPr>
        <p:spPr bwMode="auto">
          <a:xfrm>
            <a:off x="6007749" y="2510527"/>
            <a:ext cx="113213" cy="74632"/>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5" name="Freeform 652">
            <a:extLst>
              <a:ext uri="{FF2B5EF4-FFF2-40B4-BE49-F238E27FC236}">
                <a16:creationId xmlns:a16="http://schemas.microsoft.com/office/drawing/2014/main" id="{35208191-0723-7846-B6BD-DF9F29D478C4}"/>
              </a:ext>
            </a:extLst>
          </p:cNvPr>
          <p:cNvSpPr>
            <a:spLocks/>
          </p:cNvSpPr>
          <p:nvPr/>
        </p:nvSpPr>
        <p:spPr bwMode="auto">
          <a:xfrm>
            <a:off x="6100546" y="2563555"/>
            <a:ext cx="20416" cy="21605"/>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6" name="Freeform 653">
            <a:extLst>
              <a:ext uri="{FF2B5EF4-FFF2-40B4-BE49-F238E27FC236}">
                <a16:creationId xmlns:a16="http://schemas.microsoft.com/office/drawing/2014/main" id="{3E74ECB6-299A-AB42-A723-194E59B49610}"/>
              </a:ext>
            </a:extLst>
          </p:cNvPr>
          <p:cNvSpPr>
            <a:spLocks/>
          </p:cNvSpPr>
          <p:nvPr/>
        </p:nvSpPr>
        <p:spPr bwMode="auto">
          <a:xfrm>
            <a:off x="6033732" y="2430003"/>
            <a:ext cx="109503" cy="104094"/>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7" name="Freeform 654">
            <a:extLst>
              <a:ext uri="{FF2B5EF4-FFF2-40B4-BE49-F238E27FC236}">
                <a16:creationId xmlns:a16="http://schemas.microsoft.com/office/drawing/2014/main" id="{320875D5-ACE6-D646-B521-C528EFDCF70C}"/>
              </a:ext>
            </a:extLst>
          </p:cNvPr>
          <p:cNvSpPr>
            <a:spLocks/>
          </p:cNvSpPr>
          <p:nvPr/>
        </p:nvSpPr>
        <p:spPr bwMode="auto">
          <a:xfrm>
            <a:off x="6165503" y="2257170"/>
            <a:ext cx="81661" cy="1276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8" name="Freeform 655">
            <a:extLst>
              <a:ext uri="{FF2B5EF4-FFF2-40B4-BE49-F238E27FC236}">
                <a16:creationId xmlns:a16="http://schemas.microsoft.com/office/drawing/2014/main" id="{39EE5341-4FED-AB4C-9DFD-B6D39D4F129F}"/>
              </a:ext>
            </a:extLst>
          </p:cNvPr>
          <p:cNvSpPr>
            <a:spLocks/>
          </p:cNvSpPr>
          <p:nvPr/>
        </p:nvSpPr>
        <p:spPr bwMode="auto">
          <a:xfrm>
            <a:off x="6106113" y="2373049"/>
            <a:ext cx="243129" cy="298528"/>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59" name="Freeform 656">
            <a:extLst>
              <a:ext uri="{FF2B5EF4-FFF2-40B4-BE49-F238E27FC236}">
                <a16:creationId xmlns:a16="http://schemas.microsoft.com/office/drawing/2014/main" id="{6856CEA5-9B7F-A04D-8B99-B830868483F1}"/>
              </a:ext>
            </a:extLst>
          </p:cNvPr>
          <p:cNvSpPr>
            <a:spLocks/>
          </p:cNvSpPr>
          <p:nvPr/>
        </p:nvSpPr>
        <p:spPr bwMode="auto">
          <a:xfrm>
            <a:off x="6534839" y="2465356"/>
            <a:ext cx="484403" cy="30442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0" name="Freeform 657">
            <a:extLst>
              <a:ext uri="{FF2B5EF4-FFF2-40B4-BE49-F238E27FC236}">
                <a16:creationId xmlns:a16="http://schemas.microsoft.com/office/drawing/2014/main" id="{BCAA4AE5-8334-364F-9D77-69BA174BAA43}"/>
              </a:ext>
            </a:extLst>
          </p:cNvPr>
          <p:cNvSpPr>
            <a:spLocks/>
          </p:cNvSpPr>
          <p:nvPr/>
        </p:nvSpPr>
        <p:spPr bwMode="auto">
          <a:xfrm>
            <a:off x="6382651" y="2579267"/>
            <a:ext cx="163324" cy="70704"/>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1" name="Freeform 658">
            <a:extLst>
              <a:ext uri="{FF2B5EF4-FFF2-40B4-BE49-F238E27FC236}">
                <a16:creationId xmlns:a16="http://schemas.microsoft.com/office/drawing/2014/main" id="{46FAA594-BF71-CA40-AE8E-6C21FEEFFBEC}"/>
              </a:ext>
            </a:extLst>
          </p:cNvPr>
          <p:cNvSpPr>
            <a:spLocks/>
          </p:cNvSpPr>
          <p:nvPr/>
        </p:nvSpPr>
        <p:spPr bwMode="auto">
          <a:xfrm>
            <a:off x="6562676" y="2320019"/>
            <a:ext cx="256121" cy="20229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2" name="Freeform 659">
            <a:extLst>
              <a:ext uri="{FF2B5EF4-FFF2-40B4-BE49-F238E27FC236}">
                <a16:creationId xmlns:a16="http://schemas.microsoft.com/office/drawing/2014/main" id="{7A2D2185-45EC-D34D-9047-AC48BF0559A2}"/>
              </a:ext>
            </a:extLst>
          </p:cNvPr>
          <p:cNvSpPr>
            <a:spLocks/>
          </p:cNvSpPr>
          <p:nvPr/>
        </p:nvSpPr>
        <p:spPr bwMode="auto">
          <a:xfrm>
            <a:off x="6503287" y="2308235"/>
            <a:ext cx="157755" cy="109986"/>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3" name="Freeform 660">
            <a:extLst>
              <a:ext uri="{FF2B5EF4-FFF2-40B4-BE49-F238E27FC236}">
                <a16:creationId xmlns:a16="http://schemas.microsoft.com/office/drawing/2014/main" id="{428225D8-7FE2-B947-9452-23DF3C4F8437}"/>
              </a:ext>
            </a:extLst>
          </p:cNvPr>
          <p:cNvSpPr>
            <a:spLocks/>
          </p:cNvSpPr>
          <p:nvPr/>
        </p:nvSpPr>
        <p:spPr bwMode="auto">
          <a:xfrm>
            <a:off x="6503287" y="2239495"/>
            <a:ext cx="194876" cy="104094"/>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4" name="Freeform 661">
            <a:extLst>
              <a:ext uri="{FF2B5EF4-FFF2-40B4-BE49-F238E27FC236}">
                <a16:creationId xmlns:a16="http://schemas.microsoft.com/office/drawing/2014/main" id="{2521A90D-A04B-6B45-A521-AA57D5BCBBF2}"/>
              </a:ext>
            </a:extLst>
          </p:cNvPr>
          <p:cNvSpPr>
            <a:spLocks/>
          </p:cNvSpPr>
          <p:nvPr/>
        </p:nvSpPr>
        <p:spPr bwMode="auto">
          <a:xfrm>
            <a:off x="6562676" y="2176648"/>
            <a:ext cx="129918" cy="86415"/>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5" name="Freeform 662">
            <a:extLst>
              <a:ext uri="{FF2B5EF4-FFF2-40B4-BE49-F238E27FC236}">
                <a16:creationId xmlns:a16="http://schemas.microsoft.com/office/drawing/2014/main" id="{655DA12F-79D2-7D44-9BFD-DF4A91F2E90E}"/>
              </a:ext>
            </a:extLst>
          </p:cNvPr>
          <p:cNvSpPr>
            <a:spLocks/>
          </p:cNvSpPr>
          <p:nvPr/>
        </p:nvSpPr>
        <p:spPr bwMode="auto">
          <a:xfrm>
            <a:off x="6464313" y="2355371"/>
            <a:ext cx="87230" cy="45173"/>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6" name="Freeform 663">
            <a:extLst>
              <a:ext uri="{FF2B5EF4-FFF2-40B4-BE49-F238E27FC236}">
                <a16:creationId xmlns:a16="http://schemas.microsoft.com/office/drawing/2014/main" id="{1054CDD3-33BB-C246-B14D-E866658B03EC}"/>
              </a:ext>
            </a:extLst>
          </p:cNvPr>
          <p:cNvSpPr>
            <a:spLocks/>
          </p:cNvSpPr>
          <p:nvPr/>
        </p:nvSpPr>
        <p:spPr bwMode="auto">
          <a:xfrm>
            <a:off x="6328827" y="2367154"/>
            <a:ext cx="259833" cy="24157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7" name="Freeform 664">
            <a:extLst>
              <a:ext uri="{FF2B5EF4-FFF2-40B4-BE49-F238E27FC236}">
                <a16:creationId xmlns:a16="http://schemas.microsoft.com/office/drawing/2014/main" id="{A1B4E265-97AB-E34B-A422-D9AC6628252D}"/>
              </a:ext>
            </a:extLst>
          </p:cNvPr>
          <p:cNvSpPr>
            <a:spLocks/>
          </p:cNvSpPr>
          <p:nvPr/>
        </p:nvSpPr>
        <p:spPr bwMode="auto">
          <a:xfrm>
            <a:off x="6486582" y="2620512"/>
            <a:ext cx="250554" cy="172833"/>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8" name="Freeform 665">
            <a:extLst>
              <a:ext uri="{FF2B5EF4-FFF2-40B4-BE49-F238E27FC236}">
                <a16:creationId xmlns:a16="http://schemas.microsoft.com/office/drawing/2014/main" id="{CA2FBD51-7A71-BC44-BF5F-3A8A7985DC0F}"/>
              </a:ext>
            </a:extLst>
          </p:cNvPr>
          <p:cNvSpPr>
            <a:spLocks/>
          </p:cNvSpPr>
          <p:nvPr/>
        </p:nvSpPr>
        <p:spPr bwMode="auto">
          <a:xfrm>
            <a:off x="6661042" y="2614620"/>
            <a:ext cx="90941" cy="115878"/>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69" name="Freeform 666">
            <a:extLst>
              <a:ext uri="{FF2B5EF4-FFF2-40B4-BE49-F238E27FC236}">
                <a16:creationId xmlns:a16="http://schemas.microsoft.com/office/drawing/2014/main" id="{C0BF08BB-B9AA-5641-814C-A41020BD00CC}"/>
              </a:ext>
            </a:extLst>
          </p:cNvPr>
          <p:cNvSpPr>
            <a:spLocks/>
          </p:cNvSpPr>
          <p:nvPr/>
        </p:nvSpPr>
        <p:spPr bwMode="auto">
          <a:xfrm>
            <a:off x="6698161" y="2677467"/>
            <a:ext cx="53822" cy="58920"/>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0" name="Freeform 667">
            <a:extLst>
              <a:ext uri="{FF2B5EF4-FFF2-40B4-BE49-F238E27FC236}">
                <a16:creationId xmlns:a16="http://schemas.microsoft.com/office/drawing/2014/main" id="{80694414-091B-7349-A1E0-9264CEA1A0A5}"/>
              </a:ext>
            </a:extLst>
          </p:cNvPr>
          <p:cNvSpPr>
            <a:spLocks/>
          </p:cNvSpPr>
          <p:nvPr/>
        </p:nvSpPr>
        <p:spPr bwMode="auto">
          <a:xfrm>
            <a:off x="6534839" y="2769775"/>
            <a:ext cx="174460" cy="109986"/>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1" name="Freeform 668">
            <a:extLst>
              <a:ext uri="{FF2B5EF4-FFF2-40B4-BE49-F238E27FC236}">
                <a16:creationId xmlns:a16="http://schemas.microsoft.com/office/drawing/2014/main" id="{D02857F4-CDBA-854C-8050-767FC5478627}"/>
              </a:ext>
            </a:extLst>
          </p:cNvPr>
          <p:cNvSpPr>
            <a:spLocks/>
          </p:cNvSpPr>
          <p:nvPr/>
        </p:nvSpPr>
        <p:spPr bwMode="auto">
          <a:xfrm>
            <a:off x="6365946" y="2742279"/>
            <a:ext cx="98366" cy="86415"/>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2" name="Freeform 669">
            <a:extLst>
              <a:ext uri="{FF2B5EF4-FFF2-40B4-BE49-F238E27FC236}">
                <a16:creationId xmlns:a16="http://schemas.microsoft.com/office/drawing/2014/main" id="{46928AB2-FE4F-E54F-B087-A3C6FBFD03A6}"/>
              </a:ext>
            </a:extLst>
          </p:cNvPr>
          <p:cNvSpPr>
            <a:spLocks/>
          </p:cNvSpPr>
          <p:nvPr/>
        </p:nvSpPr>
        <p:spPr bwMode="auto">
          <a:xfrm>
            <a:off x="6436471" y="2701035"/>
            <a:ext cx="120636" cy="155155"/>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3" name="Freeform 670">
            <a:extLst>
              <a:ext uri="{FF2B5EF4-FFF2-40B4-BE49-F238E27FC236}">
                <a16:creationId xmlns:a16="http://schemas.microsoft.com/office/drawing/2014/main" id="{ECBCF14E-ADA3-4E49-BA30-23DC1F68A4B3}"/>
              </a:ext>
            </a:extLst>
          </p:cNvPr>
          <p:cNvSpPr>
            <a:spLocks/>
          </p:cNvSpPr>
          <p:nvPr/>
        </p:nvSpPr>
        <p:spPr bwMode="auto">
          <a:xfrm>
            <a:off x="6371514" y="2608729"/>
            <a:ext cx="191165" cy="109986"/>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4" name="Freeform 671">
            <a:extLst>
              <a:ext uri="{FF2B5EF4-FFF2-40B4-BE49-F238E27FC236}">
                <a16:creationId xmlns:a16="http://schemas.microsoft.com/office/drawing/2014/main" id="{59FD1499-58EE-5849-B6A3-BE6F62146930}"/>
              </a:ext>
            </a:extLst>
          </p:cNvPr>
          <p:cNvSpPr>
            <a:spLocks/>
          </p:cNvSpPr>
          <p:nvPr/>
        </p:nvSpPr>
        <p:spPr bwMode="auto">
          <a:xfrm>
            <a:off x="6481014" y="2856192"/>
            <a:ext cx="168892" cy="184617"/>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5" name="Freeform 672">
            <a:extLst>
              <a:ext uri="{FF2B5EF4-FFF2-40B4-BE49-F238E27FC236}">
                <a16:creationId xmlns:a16="http://schemas.microsoft.com/office/drawing/2014/main" id="{37EB7FA6-FCDC-DD44-ABD1-1467BC8E48F7}"/>
              </a:ext>
            </a:extLst>
          </p:cNvPr>
          <p:cNvSpPr>
            <a:spLocks/>
          </p:cNvSpPr>
          <p:nvPr/>
        </p:nvSpPr>
        <p:spPr bwMode="auto">
          <a:xfrm>
            <a:off x="6633203" y="2846370"/>
            <a:ext cx="81661" cy="56956"/>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6" name="Freeform 673">
            <a:extLst>
              <a:ext uri="{FF2B5EF4-FFF2-40B4-BE49-F238E27FC236}">
                <a16:creationId xmlns:a16="http://schemas.microsoft.com/office/drawing/2014/main" id="{B7D1A06F-9C58-DD49-9E4C-A56B433C471F}"/>
              </a:ext>
            </a:extLst>
          </p:cNvPr>
          <p:cNvSpPr>
            <a:spLocks/>
          </p:cNvSpPr>
          <p:nvPr/>
        </p:nvSpPr>
        <p:spPr bwMode="auto">
          <a:xfrm>
            <a:off x="6458744" y="2828696"/>
            <a:ext cx="48255" cy="104094"/>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7" name="Freeform 674">
            <a:extLst>
              <a:ext uri="{FF2B5EF4-FFF2-40B4-BE49-F238E27FC236}">
                <a16:creationId xmlns:a16="http://schemas.microsoft.com/office/drawing/2014/main" id="{96C23289-BB0E-9B47-99A9-FDA14834AFDD}"/>
              </a:ext>
            </a:extLst>
          </p:cNvPr>
          <p:cNvSpPr>
            <a:spLocks/>
          </p:cNvSpPr>
          <p:nvPr/>
        </p:nvSpPr>
        <p:spPr bwMode="auto">
          <a:xfrm>
            <a:off x="6486582" y="2840480"/>
            <a:ext cx="70525" cy="51066"/>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8" name="Freeform 675">
            <a:extLst>
              <a:ext uri="{FF2B5EF4-FFF2-40B4-BE49-F238E27FC236}">
                <a16:creationId xmlns:a16="http://schemas.microsoft.com/office/drawing/2014/main" id="{11DADD15-358E-CA4E-8DF3-7C91ACBFEC26}"/>
              </a:ext>
            </a:extLst>
          </p:cNvPr>
          <p:cNvSpPr>
            <a:spLocks/>
          </p:cNvSpPr>
          <p:nvPr/>
        </p:nvSpPr>
        <p:spPr bwMode="auto">
          <a:xfrm>
            <a:off x="7084199" y="2873866"/>
            <a:ext cx="103934" cy="92308"/>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79" name="Freeform 676">
            <a:extLst>
              <a:ext uri="{FF2B5EF4-FFF2-40B4-BE49-F238E27FC236}">
                <a16:creationId xmlns:a16="http://schemas.microsoft.com/office/drawing/2014/main" id="{0BB73007-9EC8-2D48-BD70-6F5788734D21}"/>
              </a:ext>
            </a:extLst>
          </p:cNvPr>
          <p:cNvSpPr>
            <a:spLocks/>
          </p:cNvSpPr>
          <p:nvPr/>
        </p:nvSpPr>
        <p:spPr bwMode="auto">
          <a:xfrm>
            <a:off x="7123174" y="2921003"/>
            <a:ext cx="538225" cy="4831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0" name="Freeform 677">
            <a:extLst>
              <a:ext uri="{FF2B5EF4-FFF2-40B4-BE49-F238E27FC236}">
                <a16:creationId xmlns:a16="http://schemas.microsoft.com/office/drawing/2014/main" id="{4B584FA6-AEFE-0240-8D81-8708DDFCA1F4}"/>
              </a:ext>
            </a:extLst>
          </p:cNvPr>
          <p:cNvSpPr>
            <a:spLocks/>
          </p:cNvSpPr>
          <p:nvPr/>
        </p:nvSpPr>
        <p:spPr bwMode="auto">
          <a:xfrm>
            <a:off x="7134309" y="2926896"/>
            <a:ext cx="42688" cy="33389"/>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1" name="Freeform 678">
            <a:extLst>
              <a:ext uri="{FF2B5EF4-FFF2-40B4-BE49-F238E27FC236}">
                <a16:creationId xmlns:a16="http://schemas.microsoft.com/office/drawing/2014/main" id="{5385737F-A47C-124A-817D-007D641E7C88}"/>
              </a:ext>
            </a:extLst>
          </p:cNvPr>
          <p:cNvSpPr>
            <a:spLocks/>
          </p:cNvSpPr>
          <p:nvPr/>
        </p:nvSpPr>
        <p:spPr bwMode="auto">
          <a:xfrm>
            <a:off x="7008103" y="2787450"/>
            <a:ext cx="191165" cy="104094"/>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2" name="Freeform 679">
            <a:extLst>
              <a:ext uri="{FF2B5EF4-FFF2-40B4-BE49-F238E27FC236}">
                <a16:creationId xmlns:a16="http://schemas.microsoft.com/office/drawing/2014/main" id="{4B77B90D-BB2B-CB49-83A7-1ED07BB1D608}"/>
              </a:ext>
            </a:extLst>
          </p:cNvPr>
          <p:cNvSpPr>
            <a:spLocks/>
          </p:cNvSpPr>
          <p:nvPr/>
        </p:nvSpPr>
        <p:spPr bwMode="auto">
          <a:xfrm>
            <a:off x="7139878" y="2856192"/>
            <a:ext cx="146620" cy="121769"/>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3" name="Freeform 680">
            <a:extLst>
              <a:ext uri="{FF2B5EF4-FFF2-40B4-BE49-F238E27FC236}">
                <a16:creationId xmlns:a16="http://schemas.microsoft.com/office/drawing/2014/main" id="{0868F08E-6B9F-2544-A5D4-DA21BC5E1153}"/>
              </a:ext>
            </a:extLst>
          </p:cNvPr>
          <p:cNvSpPr>
            <a:spLocks/>
          </p:cNvSpPr>
          <p:nvPr/>
        </p:nvSpPr>
        <p:spPr bwMode="auto">
          <a:xfrm>
            <a:off x="7188132" y="3237208"/>
            <a:ext cx="48255" cy="58920"/>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4" name="Freeform 681">
            <a:extLst>
              <a:ext uri="{FF2B5EF4-FFF2-40B4-BE49-F238E27FC236}">
                <a16:creationId xmlns:a16="http://schemas.microsoft.com/office/drawing/2014/main" id="{DE165588-EA76-B142-891F-97FDDAD4B80D}"/>
              </a:ext>
            </a:extLst>
          </p:cNvPr>
          <p:cNvSpPr>
            <a:spLocks/>
          </p:cNvSpPr>
          <p:nvPr/>
        </p:nvSpPr>
        <p:spPr bwMode="auto">
          <a:xfrm>
            <a:off x="6883757" y="3019203"/>
            <a:ext cx="189307" cy="155155"/>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5" name="Freeform 682">
            <a:extLst>
              <a:ext uri="{FF2B5EF4-FFF2-40B4-BE49-F238E27FC236}">
                <a16:creationId xmlns:a16="http://schemas.microsoft.com/office/drawing/2014/main" id="{FF6F07DC-302E-2943-BBF3-6C757E164DE0}"/>
              </a:ext>
            </a:extLst>
          </p:cNvPr>
          <p:cNvSpPr>
            <a:spLocks/>
          </p:cNvSpPr>
          <p:nvPr/>
        </p:nvSpPr>
        <p:spPr bwMode="auto">
          <a:xfrm>
            <a:off x="6970985" y="3007420"/>
            <a:ext cx="270969" cy="271032"/>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6" name="Freeform 683">
            <a:extLst>
              <a:ext uri="{FF2B5EF4-FFF2-40B4-BE49-F238E27FC236}">
                <a16:creationId xmlns:a16="http://schemas.microsoft.com/office/drawing/2014/main" id="{ED1B1D27-052F-AD49-96BC-5A29AF269714}"/>
              </a:ext>
            </a:extLst>
          </p:cNvPr>
          <p:cNvSpPr>
            <a:spLocks/>
          </p:cNvSpPr>
          <p:nvPr/>
        </p:nvSpPr>
        <p:spPr bwMode="auto">
          <a:xfrm>
            <a:off x="6627634" y="2850301"/>
            <a:ext cx="515954" cy="20818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bg2">
              <a:lumMod val="20000"/>
              <a:lumOff val="80000"/>
            </a:schemeClr>
          </a:solidFill>
          <a:ln w="9525"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7" name="Freeform 684">
            <a:extLst>
              <a:ext uri="{FF2B5EF4-FFF2-40B4-BE49-F238E27FC236}">
                <a16:creationId xmlns:a16="http://schemas.microsoft.com/office/drawing/2014/main" id="{F4BDDA67-5559-0749-94CF-5BC0A5E3C3A7}"/>
              </a:ext>
            </a:extLst>
          </p:cNvPr>
          <p:cNvSpPr>
            <a:spLocks/>
          </p:cNvSpPr>
          <p:nvPr/>
        </p:nvSpPr>
        <p:spPr bwMode="auto">
          <a:xfrm>
            <a:off x="6861484" y="3180252"/>
            <a:ext cx="571632" cy="485109"/>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8" name="Freeform 685">
            <a:extLst>
              <a:ext uri="{FF2B5EF4-FFF2-40B4-BE49-F238E27FC236}">
                <a16:creationId xmlns:a16="http://schemas.microsoft.com/office/drawing/2014/main" id="{BDDA3C46-8595-6046-BA5F-D157F74AF93D}"/>
              </a:ext>
            </a:extLst>
          </p:cNvPr>
          <p:cNvSpPr>
            <a:spLocks/>
          </p:cNvSpPr>
          <p:nvPr/>
        </p:nvSpPr>
        <p:spPr bwMode="auto">
          <a:xfrm>
            <a:off x="6872620" y="3144898"/>
            <a:ext cx="113213" cy="1276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89" name="Freeform 686">
            <a:extLst>
              <a:ext uri="{FF2B5EF4-FFF2-40B4-BE49-F238E27FC236}">
                <a16:creationId xmlns:a16="http://schemas.microsoft.com/office/drawing/2014/main" id="{7F9F8D1D-20C7-0745-AAC3-1D8BA18499CD}"/>
              </a:ext>
            </a:extLst>
          </p:cNvPr>
          <p:cNvSpPr>
            <a:spLocks/>
          </p:cNvSpPr>
          <p:nvPr/>
        </p:nvSpPr>
        <p:spPr bwMode="auto">
          <a:xfrm>
            <a:off x="6878188" y="3099729"/>
            <a:ext cx="42688" cy="51066"/>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0" name="Freeform 687">
            <a:extLst>
              <a:ext uri="{FF2B5EF4-FFF2-40B4-BE49-F238E27FC236}">
                <a16:creationId xmlns:a16="http://schemas.microsoft.com/office/drawing/2014/main" id="{32C995B5-52C4-9E44-A882-AF30AD3D3354}"/>
              </a:ext>
            </a:extLst>
          </p:cNvPr>
          <p:cNvSpPr>
            <a:spLocks/>
          </p:cNvSpPr>
          <p:nvPr/>
        </p:nvSpPr>
        <p:spPr bwMode="auto">
          <a:xfrm>
            <a:off x="6872620" y="3168468"/>
            <a:ext cx="16704" cy="41244"/>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1" name="Freeform 688">
            <a:extLst>
              <a:ext uri="{FF2B5EF4-FFF2-40B4-BE49-F238E27FC236}">
                <a16:creationId xmlns:a16="http://schemas.microsoft.com/office/drawing/2014/main" id="{EE37E747-0067-2E42-880B-320A44681121}"/>
              </a:ext>
            </a:extLst>
          </p:cNvPr>
          <p:cNvSpPr>
            <a:spLocks/>
          </p:cNvSpPr>
          <p:nvPr/>
        </p:nvSpPr>
        <p:spPr bwMode="auto">
          <a:xfrm>
            <a:off x="6850349" y="3144898"/>
            <a:ext cx="44542" cy="15122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2" name="Freeform 689">
            <a:extLst>
              <a:ext uri="{FF2B5EF4-FFF2-40B4-BE49-F238E27FC236}">
                <a16:creationId xmlns:a16="http://schemas.microsoft.com/office/drawing/2014/main" id="{30315882-C866-3E43-8B9F-6654EAB2D25B}"/>
              </a:ext>
            </a:extLst>
          </p:cNvPr>
          <p:cNvSpPr>
            <a:spLocks/>
          </p:cNvSpPr>
          <p:nvPr/>
        </p:nvSpPr>
        <p:spPr bwMode="auto">
          <a:xfrm>
            <a:off x="7301344" y="3370759"/>
            <a:ext cx="27839" cy="45173"/>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3" name="Freeform 690">
            <a:extLst>
              <a:ext uri="{FF2B5EF4-FFF2-40B4-BE49-F238E27FC236}">
                <a16:creationId xmlns:a16="http://schemas.microsoft.com/office/drawing/2014/main" id="{2A477EFF-5CB6-474C-9325-F85ACD336B3F}"/>
              </a:ext>
            </a:extLst>
          </p:cNvPr>
          <p:cNvSpPr>
            <a:spLocks/>
          </p:cNvSpPr>
          <p:nvPr/>
        </p:nvSpPr>
        <p:spPr bwMode="auto">
          <a:xfrm>
            <a:off x="7078632" y="3584837"/>
            <a:ext cx="289528" cy="194437"/>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4" name="Freeform 691">
            <a:extLst>
              <a:ext uri="{FF2B5EF4-FFF2-40B4-BE49-F238E27FC236}">
                <a16:creationId xmlns:a16="http://schemas.microsoft.com/office/drawing/2014/main" id="{CCB482D6-AE78-C345-B289-B976DE5285A8}"/>
              </a:ext>
            </a:extLst>
          </p:cNvPr>
          <p:cNvSpPr>
            <a:spLocks/>
          </p:cNvSpPr>
          <p:nvPr/>
        </p:nvSpPr>
        <p:spPr bwMode="auto">
          <a:xfrm>
            <a:off x="7334751" y="3370759"/>
            <a:ext cx="222713" cy="282816"/>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5" name="Freeform 692">
            <a:extLst>
              <a:ext uri="{FF2B5EF4-FFF2-40B4-BE49-F238E27FC236}">
                <a16:creationId xmlns:a16="http://schemas.microsoft.com/office/drawing/2014/main" id="{1A0479B4-5333-754B-8E12-AF6F2437AFA3}"/>
              </a:ext>
            </a:extLst>
          </p:cNvPr>
          <p:cNvSpPr>
            <a:spLocks/>
          </p:cNvSpPr>
          <p:nvPr/>
        </p:nvSpPr>
        <p:spPr bwMode="auto">
          <a:xfrm>
            <a:off x="7808017" y="2816912"/>
            <a:ext cx="298809" cy="137481"/>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6" name="Freeform 693">
            <a:extLst>
              <a:ext uri="{FF2B5EF4-FFF2-40B4-BE49-F238E27FC236}">
                <a16:creationId xmlns:a16="http://schemas.microsoft.com/office/drawing/2014/main" id="{7BCED0F9-C39E-314B-B8F8-3AD43293D1ED}"/>
              </a:ext>
            </a:extLst>
          </p:cNvPr>
          <p:cNvSpPr>
            <a:spLocks/>
          </p:cNvSpPr>
          <p:nvPr/>
        </p:nvSpPr>
        <p:spPr bwMode="auto">
          <a:xfrm>
            <a:off x="7444253" y="2730496"/>
            <a:ext cx="484403" cy="300492"/>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7" name="Freeform 694">
            <a:extLst>
              <a:ext uri="{FF2B5EF4-FFF2-40B4-BE49-F238E27FC236}">
                <a16:creationId xmlns:a16="http://schemas.microsoft.com/office/drawing/2014/main" id="{ADAB92F4-60E4-D144-8665-F70BED1B20F1}"/>
              </a:ext>
            </a:extLst>
          </p:cNvPr>
          <p:cNvSpPr>
            <a:spLocks/>
          </p:cNvSpPr>
          <p:nvPr/>
        </p:nvSpPr>
        <p:spPr bwMode="auto">
          <a:xfrm>
            <a:off x="7590873" y="3064376"/>
            <a:ext cx="0" cy="589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8" name="Freeform 695">
            <a:extLst>
              <a:ext uri="{FF2B5EF4-FFF2-40B4-BE49-F238E27FC236}">
                <a16:creationId xmlns:a16="http://schemas.microsoft.com/office/drawing/2014/main" id="{070397DD-6E6A-C744-9A76-69378BC085E3}"/>
              </a:ext>
            </a:extLst>
          </p:cNvPr>
          <p:cNvSpPr>
            <a:spLocks/>
          </p:cNvSpPr>
          <p:nvPr/>
        </p:nvSpPr>
        <p:spPr bwMode="auto">
          <a:xfrm>
            <a:off x="7340319" y="2834588"/>
            <a:ext cx="397172" cy="247464"/>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299" name="Freeform 696">
            <a:extLst>
              <a:ext uri="{FF2B5EF4-FFF2-40B4-BE49-F238E27FC236}">
                <a16:creationId xmlns:a16="http://schemas.microsoft.com/office/drawing/2014/main" id="{421768D3-B3C8-AD42-A873-AE9D2A14952F}"/>
              </a:ext>
            </a:extLst>
          </p:cNvPr>
          <p:cNvSpPr>
            <a:spLocks/>
          </p:cNvSpPr>
          <p:nvPr/>
        </p:nvSpPr>
        <p:spPr bwMode="auto">
          <a:xfrm>
            <a:off x="7759764" y="2891543"/>
            <a:ext cx="217145" cy="155155"/>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0" name="Freeform 697">
            <a:extLst>
              <a:ext uri="{FF2B5EF4-FFF2-40B4-BE49-F238E27FC236}">
                <a16:creationId xmlns:a16="http://schemas.microsoft.com/office/drawing/2014/main" id="{1394DA0B-FC29-2341-8034-DA0C24C4FBAF}"/>
              </a:ext>
            </a:extLst>
          </p:cNvPr>
          <p:cNvSpPr>
            <a:spLocks/>
          </p:cNvSpPr>
          <p:nvPr/>
        </p:nvSpPr>
        <p:spPr bwMode="auto">
          <a:xfrm>
            <a:off x="7585306" y="3025096"/>
            <a:ext cx="450997" cy="426189"/>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1" name="Freeform 698">
            <a:extLst>
              <a:ext uri="{FF2B5EF4-FFF2-40B4-BE49-F238E27FC236}">
                <a16:creationId xmlns:a16="http://schemas.microsoft.com/office/drawing/2014/main" id="{62346362-730D-5643-8095-59D5410EA86C}"/>
              </a:ext>
            </a:extLst>
          </p:cNvPr>
          <p:cNvSpPr>
            <a:spLocks/>
          </p:cNvSpPr>
          <p:nvPr/>
        </p:nvSpPr>
        <p:spPr bwMode="auto">
          <a:xfrm>
            <a:off x="7563033" y="2972068"/>
            <a:ext cx="408309" cy="306383"/>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2" name="Freeform 699">
            <a:extLst>
              <a:ext uri="{FF2B5EF4-FFF2-40B4-BE49-F238E27FC236}">
                <a16:creationId xmlns:a16="http://schemas.microsoft.com/office/drawing/2014/main" id="{6A116CC7-F2D8-1149-B8B5-942BD6729D93}"/>
              </a:ext>
            </a:extLst>
          </p:cNvPr>
          <p:cNvSpPr>
            <a:spLocks/>
          </p:cNvSpPr>
          <p:nvPr/>
        </p:nvSpPr>
        <p:spPr bwMode="auto">
          <a:xfrm>
            <a:off x="7525915" y="2724603"/>
            <a:ext cx="14847" cy="23568"/>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3" name="Freeform 700">
            <a:extLst>
              <a:ext uri="{FF2B5EF4-FFF2-40B4-BE49-F238E27FC236}">
                <a16:creationId xmlns:a16="http://schemas.microsoft.com/office/drawing/2014/main" id="{AA2BC74C-8B40-B44A-A99F-03D2439DA4F1}"/>
              </a:ext>
            </a:extLst>
          </p:cNvPr>
          <p:cNvSpPr>
            <a:spLocks noEditPoints="1"/>
          </p:cNvSpPr>
          <p:nvPr/>
        </p:nvSpPr>
        <p:spPr bwMode="auto">
          <a:xfrm>
            <a:off x="7182563" y="2361264"/>
            <a:ext cx="1104290" cy="559741"/>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4" name="Freeform 701">
            <a:extLst>
              <a:ext uri="{FF2B5EF4-FFF2-40B4-BE49-F238E27FC236}">
                <a16:creationId xmlns:a16="http://schemas.microsoft.com/office/drawing/2014/main" id="{316D1FEF-99DD-EB46-BFA0-66A3CFE1183E}"/>
              </a:ext>
            </a:extLst>
          </p:cNvPr>
          <p:cNvSpPr>
            <a:spLocks/>
          </p:cNvSpPr>
          <p:nvPr/>
        </p:nvSpPr>
        <p:spPr bwMode="auto">
          <a:xfrm>
            <a:off x="7780180" y="3058483"/>
            <a:ext cx="762795" cy="860232"/>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5" name="Freeform 702">
            <a:extLst>
              <a:ext uri="{FF2B5EF4-FFF2-40B4-BE49-F238E27FC236}">
                <a16:creationId xmlns:a16="http://schemas.microsoft.com/office/drawing/2014/main" id="{9A39A3DA-34A1-084C-B8DB-CCBC053A0E97}"/>
              </a:ext>
            </a:extLst>
          </p:cNvPr>
          <p:cNvSpPr>
            <a:spLocks/>
          </p:cNvSpPr>
          <p:nvPr/>
        </p:nvSpPr>
        <p:spPr bwMode="auto">
          <a:xfrm>
            <a:off x="8407490" y="3296128"/>
            <a:ext cx="222713" cy="565633"/>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6" name="Freeform 703">
            <a:extLst>
              <a:ext uri="{FF2B5EF4-FFF2-40B4-BE49-F238E27FC236}">
                <a16:creationId xmlns:a16="http://schemas.microsoft.com/office/drawing/2014/main" id="{1A9C50F6-06A1-3347-A927-9831EEBB6CDF}"/>
              </a:ext>
            </a:extLst>
          </p:cNvPr>
          <p:cNvSpPr>
            <a:spLocks/>
          </p:cNvSpPr>
          <p:nvPr/>
        </p:nvSpPr>
        <p:spPr bwMode="auto">
          <a:xfrm>
            <a:off x="8303557" y="3364866"/>
            <a:ext cx="124350" cy="161048"/>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7" name="Freeform 704">
            <a:extLst>
              <a:ext uri="{FF2B5EF4-FFF2-40B4-BE49-F238E27FC236}">
                <a16:creationId xmlns:a16="http://schemas.microsoft.com/office/drawing/2014/main" id="{F2DA9FEE-248E-EB4B-AF23-E8C93FBD1A32}"/>
              </a:ext>
            </a:extLst>
          </p:cNvPr>
          <p:cNvSpPr>
            <a:spLocks/>
          </p:cNvSpPr>
          <p:nvPr/>
        </p:nvSpPr>
        <p:spPr bwMode="auto">
          <a:xfrm>
            <a:off x="8537406" y="3543591"/>
            <a:ext cx="228282" cy="443865"/>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8" name="Freeform 705">
            <a:extLst>
              <a:ext uri="{FF2B5EF4-FFF2-40B4-BE49-F238E27FC236}">
                <a16:creationId xmlns:a16="http://schemas.microsoft.com/office/drawing/2014/main" id="{F0503286-9A6A-1047-B18F-BD31F0E3B996}"/>
              </a:ext>
            </a:extLst>
          </p:cNvPr>
          <p:cNvSpPr>
            <a:spLocks/>
          </p:cNvSpPr>
          <p:nvPr/>
        </p:nvSpPr>
        <p:spPr bwMode="auto">
          <a:xfrm>
            <a:off x="8661755" y="3451283"/>
            <a:ext cx="207866" cy="449757"/>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09" name="Freeform 706">
            <a:extLst>
              <a:ext uri="{FF2B5EF4-FFF2-40B4-BE49-F238E27FC236}">
                <a16:creationId xmlns:a16="http://schemas.microsoft.com/office/drawing/2014/main" id="{F642EA91-2ED5-624F-BBBB-F564AFBAAD71}"/>
              </a:ext>
            </a:extLst>
          </p:cNvPr>
          <p:cNvSpPr>
            <a:spLocks/>
          </p:cNvSpPr>
          <p:nvPr/>
        </p:nvSpPr>
        <p:spPr bwMode="auto">
          <a:xfrm>
            <a:off x="8613500" y="3486636"/>
            <a:ext cx="200443" cy="259248"/>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0" name="Freeform 707">
            <a:extLst>
              <a:ext uri="{FF2B5EF4-FFF2-40B4-BE49-F238E27FC236}">
                <a16:creationId xmlns:a16="http://schemas.microsoft.com/office/drawing/2014/main" id="{17AF4B7B-ED44-A046-A6D2-FAF4FE13FA26}"/>
              </a:ext>
            </a:extLst>
          </p:cNvPr>
          <p:cNvSpPr>
            <a:spLocks/>
          </p:cNvSpPr>
          <p:nvPr/>
        </p:nvSpPr>
        <p:spPr bwMode="auto">
          <a:xfrm>
            <a:off x="9472804" y="4189747"/>
            <a:ext cx="244986" cy="219968"/>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1" name="Freeform 708">
            <a:extLst>
              <a:ext uri="{FF2B5EF4-FFF2-40B4-BE49-F238E27FC236}">
                <a16:creationId xmlns:a16="http://schemas.microsoft.com/office/drawing/2014/main" id="{68E7FF00-8558-304E-ADC0-E87C4C94D880}"/>
              </a:ext>
            </a:extLst>
          </p:cNvPr>
          <p:cNvSpPr>
            <a:spLocks/>
          </p:cNvSpPr>
          <p:nvPr/>
        </p:nvSpPr>
        <p:spPr bwMode="auto">
          <a:xfrm>
            <a:off x="9712222" y="4225101"/>
            <a:ext cx="278393" cy="235680"/>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2" name="Freeform 709">
            <a:extLst>
              <a:ext uri="{FF2B5EF4-FFF2-40B4-BE49-F238E27FC236}">
                <a16:creationId xmlns:a16="http://schemas.microsoft.com/office/drawing/2014/main" id="{0D57D41D-330E-C441-99ED-1BF2F06CA63D}"/>
              </a:ext>
            </a:extLst>
          </p:cNvPr>
          <p:cNvSpPr>
            <a:spLocks/>
          </p:cNvSpPr>
          <p:nvPr/>
        </p:nvSpPr>
        <p:spPr bwMode="auto">
          <a:xfrm>
            <a:off x="8847350" y="4011025"/>
            <a:ext cx="278393" cy="259248"/>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3" name="Freeform 710">
            <a:extLst>
              <a:ext uri="{FF2B5EF4-FFF2-40B4-BE49-F238E27FC236}">
                <a16:creationId xmlns:a16="http://schemas.microsoft.com/office/drawing/2014/main" id="{D0D67C3B-7A3C-9549-9AED-11DF933F049B}"/>
              </a:ext>
            </a:extLst>
          </p:cNvPr>
          <p:cNvSpPr>
            <a:spLocks/>
          </p:cNvSpPr>
          <p:nvPr/>
        </p:nvSpPr>
        <p:spPr bwMode="auto">
          <a:xfrm>
            <a:off x="8864053" y="3942283"/>
            <a:ext cx="267257" cy="184617"/>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4" name="Freeform 711">
            <a:extLst>
              <a:ext uri="{FF2B5EF4-FFF2-40B4-BE49-F238E27FC236}">
                <a16:creationId xmlns:a16="http://schemas.microsoft.com/office/drawing/2014/main" id="{DF115678-11DE-BB41-96F2-6A56E0D59AFF}"/>
              </a:ext>
            </a:extLst>
          </p:cNvPr>
          <p:cNvSpPr>
            <a:spLocks/>
          </p:cNvSpPr>
          <p:nvPr/>
        </p:nvSpPr>
        <p:spPr bwMode="auto">
          <a:xfrm>
            <a:off x="8320261" y="3302019"/>
            <a:ext cx="92797" cy="56956"/>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5" name="Freeform 712">
            <a:extLst>
              <a:ext uri="{FF2B5EF4-FFF2-40B4-BE49-F238E27FC236}">
                <a16:creationId xmlns:a16="http://schemas.microsoft.com/office/drawing/2014/main" id="{86B22D6D-2FA0-3147-9CF7-60C20E0CB76B}"/>
              </a:ext>
            </a:extLst>
          </p:cNvPr>
          <p:cNvSpPr>
            <a:spLocks/>
          </p:cNvSpPr>
          <p:nvPr/>
        </p:nvSpPr>
        <p:spPr bwMode="auto">
          <a:xfrm>
            <a:off x="8106827" y="3237208"/>
            <a:ext cx="202297" cy="133551"/>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6" name="Freeform 713">
            <a:extLst>
              <a:ext uri="{FF2B5EF4-FFF2-40B4-BE49-F238E27FC236}">
                <a16:creationId xmlns:a16="http://schemas.microsoft.com/office/drawing/2014/main" id="{AB020F30-3ABE-C644-8C4E-2781AB3896C4}"/>
              </a:ext>
            </a:extLst>
          </p:cNvPr>
          <p:cNvSpPr>
            <a:spLocks/>
          </p:cNvSpPr>
          <p:nvPr/>
        </p:nvSpPr>
        <p:spPr bwMode="auto">
          <a:xfrm>
            <a:off x="8667323" y="3722316"/>
            <a:ext cx="152187" cy="133551"/>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7" name="Freeform 714">
            <a:extLst>
              <a:ext uri="{FF2B5EF4-FFF2-40B4-BE49-F238E27FC236}">
                <a16:creationId xmlns:a16="http://schemas.microsoft.com/office/drawing/2014/main" id="{3F9B46CD-0774-B647-94D9-BF3ACD6B1574}"/>
              </a:ext>
            </a:extLst>
          </p:cNvPr>
          <p:cNvSpPr>
            <a:spLocks/>
          </p:cNvSpPr>
          <p:nvPr/>
        </p:nvSpPr>
        <p:spPr bwMode="auto">
          <a:xfrm>
            <a:off x="8607932" y="3957995"/>
            <a:ext cx="120636" cy="15122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8" name="Freeform 715">
            <a:extLst>
              <a:ext uri="{FF2B5EF4-FFF2-40B4-BE49-F238E27FC236}">
                <a16:creationId xmlns:a16="http://schemas.microsoft.com/office/drawing/2014/main" id="{052F1956-040D-904F-80D5-B5F7920132D1}"/>
              </a:ext>
            </a:extLst>
          </p:cNvPr>
          <p:cNvSpPr>
            <a:spLocks/>
          </p:cNvSpPr>
          <p:nvPr/>
        </p:nvSpPr>
        <p:spPr bwMode="auto">
          <a:xfrm>
            <a:off x="7928655" y="2430003"/>
            <a:ext cx="1631380" cy="1125373"/>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2">
              <a:lumMod val="20000"/>
              <a:lumOff val="80000"/>
            </a:schemeClr>
          </a:solidFill>
          <a:ln w="9525"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19" name="Freeform 716">
            <a:extLst>
              <a:ext uri="{FF2B5EF4-FFF2-40B4-BE49-F238E27FC236}">
                <a16:creationId xmlns:a16="http://schemas.microsoft.com/office/drawing/2014/main" id="{F0A7F93D-B976-F34B-9C04-735F77E8A0C9}"/>
              </a:ext>
            </a:extLst>
          </p:cNvPr>
          <p:cNvSpPr>
            <a:spLocks/>
          </p:cNvSpPr>
          <p:nvPr/>
        </p:nvSpPr>
        <p:spPr bwMode="auto">
          <a:xfrm>
            <a:off x="8303557" y="2486960"/>
            <a:ext cx="853736" cy="392799"/>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0" name="Freeform 717">
            <a:extLst>
              <a:ext uri="{FF2B5EF4-FFF2-40B4-BE49-F238E27FC236}">
                <a16:creationId xmlns:a16="http://schemas.microsoft.com/office/drawing/2014/main" id="{7D2788F6-0D0B-4D4B-9520-6D1D617AF8D1}"/>
              </a:ext>
            </a:extLst>
          </p:cNvPr>
          <p:cNvSpPr>
            <a:spLocks/>
          </p:cNvSpPr>
          <p:nvPr/>
        </p:nvSpPr>
        <p:spPr bwMode="auto">
          <a:xfrm>
            <a:off x="6247165" y="1732783"/>
            <a:ext cx="341494" cy="622590"/>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1" name="Freeform 718">
            <a:extLst>
              <a:ext uri="{FF2B5EF4-FFF2-40B4-BE49-F238E27FC236}">
                <a16:creationId xmlns:a16="http://schemas.microsoft.com/office/drawing/2014/main" id="{09F97CCB-6489-1844-A6D6-0C4D13B2DE46}"/>
              </a:ext>
            </a:extLst>
          </p:cNvPr>
          <p:cNvSpPr>
            <a:spLocks/>
          </p:cNvSpPr>
          <p:nvPr/>
        </p:nvSpPr>
        <p:spPr bwMode="auto">
          <a:xfrm>
            <a:off x="6497719" y="1685648"/>
            <a:ext cx="293240" cy="485109"/>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2" name="Freeform 719">
            <a:extLst>
              <a:ext uri="{FF2B5EF4-FFF2-40B4-BE49-F238E27FC236}">
                <a16:creationId xmlns:a16="http://schemas.microsoft.com/office/drawing/2014/main" id="{A149356C-E544-6448-812D-090F124F0181}"/>
              </a:ext>
            </a:extLst>
          </p:cNvPr>
          <p:cNvSpPr>
            <a:spLocks/>
          </p:cNvSpPr>
          <p:nvPr/>
        </p:nvSpPr>
        <p:spPr bwMode="auto">
          <a:xfrm>
            <a:off x="6078274" y="1628690"/>
            <a:ext cx="695981" cy="616697"/>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3" name="Freeform 720">
            <a:extLst>
              <a:ext uri="{FF2B5EF4-FFF2-40B4-BE49-F238E27FC236}">
                <a16:creationId xmlns:a16="http://schemas.microsoft.com/office/drawing/2014/main" id="{CB918302-FDD4-7D4C-BE46-2EFE353590F6}"/>
              </a:ext>
            </a:extLst>
          </p:cNvPr>
          <p:cNvSpPr>
            <a:spLocks noEditPoints="1"/>
          </p:cNvSpPr>
          <p:nvPr/>
        </p:nvSpPr>
        <p:spPr bwMode="auto">
          <a:xfrm>
            <a:off x="6670321" y="1259459"/>
            <a:ext cx="4407880" cy="162619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4" name="Freeform 721">
            <a:extLst>
              <a:ext uri="{FF2B5EF4-FFF2-40B4-BE49-F238E27FC236}">
                <a16:creationId xmlns:a16="http://schemas.microsoft.com/office/drawing/2014/main" id="{8DDDB328-AE7C-8146-946D-ECC3969A6B1C}"/>
              </a:ext>
            </a:extLst>
          </p:cNvPr>
          <p:cNvSpPr>
            <a:spLocks/>
          </p:cNvSpPr>
          <p:nvPr/>
        </p:nvSpPr>
        <p:spPr bwMode="auto">
          <a:xfrm>
            <a:off x="9728925" y="2406436"/>
            <a:ext cx="81661" cy="184617"/>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5" name="Freeform 722">
            <a:extLst>
              <a:ext uri="{FF2B5EF4-FFF2-40B4-BE49-F238E27FC236}">
                <a16:creationId xmlns:a16="http://schemas.microsoft.com/office/drawing/2014/main" id="{DE6553C7-D62E-684C-A306-C1B040172498}"/>
              </a:ext>
            </a:extLst>
          </p:cNvPr>
          <p:cNvSpPr>
            <a:spLocks/>
          </p:cNvSpPr>
          <p:nvPr/>
        </p:nvSpPr>
        <p:spPr bwMode="auto">
          <a:xfrm>
            <a:off x="9745628" y="2585158"/>
            <a:ext cx="81661" cy="133551"/>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6" name="Freeform 723">
            <a:extLst>
              <a:ext uri="{FF2B5EF4-FFF2-40B4-BE49-F238E27FC236}">
                <a16:creationId xmlns:a16="http://schemas.microsoft.com/office/drawing/2014/main" id="{EE5A9FCD-7FBA-4347-83CA-C2A17ED78795}"/>
              </a:ext>
            </a:extLst>
          </p:cNvPr>
          <p:cNvSpPr>
            <a:spLocks/>
          </p:cNvSpPr>
          <p:nvPr/>
        </p:nvSpPr>
        <p:spPr bwMode="auto">
          <a:xfrm>
            <a:off x="9315049" y="2977960"/>
            <a:ext cx="115069" cy="145336"/>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7" name="Freeform 724">
            <a:extLst>
              <a:ext uri="{FF2B5EF4-FFF2-40B4-BE49-F238E27FC236}">
                <a16:creationId xmlns:a16="http://schemas.microsoft.com/office/drawing/2014/main" id="{B149C95C-E754-3F4B-B2C3-56B7946CAF10}"/>
              </a:ext>
            </a:extLst>
          </p:cNvPr>
          <p:cNvSpPr>
            <a:spLocks/>
          </p:cNvSpPr>
          <p:nvPr/>
        </p:nvSpPr>
        <p:spPr bwMode="auto">
          <a:xfrm>
            <a:off x="9266795" y="2822803"/>
            <a:ext cx="174460" cy="17872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8" name="Freeform 725">
            <a:extLst>
              <a:ext uri="{FF2B5EF4-FFF2-40B4-BE49-F238E27FC236}">
                <a16:creationId xmlns:a16="http://schemas.microsoft.com/office/drawing/2014/main" id="{9F2A7142-DD26-8946-A55A-56FADE73B5D4}"/>
              </a:ext>
            </a:extLst>
          </p:cNvPr>
          <p:cNvSpPr>
            <a:spLocks/>
          </p:cNvSpPr>
          <p:nvPr/>
        </p:nvSpPr>
        <p:spPr bwMode="auto">
          <a:xfrm>
            <a:off x="5658830" y="2367154"/>
            <a:ext cx="129918" cy="143371"/>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29" name="Freeform 726">
            <a:extLst>
              <a:ext uri="{FF2B5EF4-FFF2-40B4-BE49-F238E27FC236}">
                <a16:creationId xmlns:a16="http://schemas.microsoft.com/office/drawing/2014/main" id="{F6B12172-E539-4A4F-B391-9E9AAA730EF2}"/>
              </a:ext>
            </a:extLst>
          </p:cNvPr>
          <p:cNvSpPr>
            <a:spLocks/>
          </p:cNvSpPr>
          <p:nvPr/>
        </p:nvSpPr>
        <p:spPr bwMode="auto">
          <a:xfrm>
            <a:off x="5723787" y="2361264"/>
            <a:ext cx="87230" cy="56956"/>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0" name="Freeform 727">
            <a:extLst>
              <a:ext uri="{FF2B5EF4-FFF2-40B4-BE49-F238E27FC236}">
                <a16:creationId xmlns:a16="http://schemas.microsoft.com/office/drawing/2014/main" id="{CCD331A3-E7C4-334F-8907-A04AA015CBFB}"/>
              </a:ext>
            </a:extLst>
          </p:cNvPr>
          <p:cNvSpPr>
            <a:spLocks/>
          </p:cNvSpPr>
          <p:nvPr/>
        </p:nvSpPr>
        <p:spPr bwMode="auto">
          <a:xfrm>
            <a:off x="5692236" y="2793343"/>
            <a:ext cx="341494" cy="265141"/>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1" name="Freeform 728">
            <a:extLst>
              <a:ext uri="{FF2B5EF4-FFF2-40B4-BE49-F238E27FC236}">
                <a16:creationId xmlns:a16="http://schemas.microsoft.com/office/drawing/2014/main" id="{52C7A42B-AB70-C34A-908C-0742C03722F1}"/>
              </a:ext>
            </a:extLst>
          </p:cNvPr>
          <p:cNvSpPr>
            <a:spLocks/>
          </p:cNvSpPr>
          <p:nvPr/>
        </p:nvSpPr>
        <p:spPr bwMode="auto">
          <a:xfrm>
            <a:off x="5692236" y="2850301"/>
            <a:ext cx="87230" cy="174798"/>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2" name="Freeform 729">
            <a:extLst>
              <a:ext uri="{FF2B5EF4-FFF2-40B4-BE49-F238E27FC236}">
                <a16:creationId xmlns:a16="http://schemas.microsoft.com/office/drawing/2014/main" id="{F972177D-6A98-9046-9EE1-5EE835FCBB11}"/>
              </a:ext>
            </a:extLst>
          </p:cNvPr>
          <p:cNvSpPr>
            <a:spLocks/>
          </p:cNvSpPr>
          <p:nvPr/>
        </p:nvSpPr>
        <p:spPr bwMode="auto">
          <a:xfrm>
            <a:off x="6742704" y="4431319"/>
            <a:ext cx="287673" cy="508677"/>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3" name="Freeform 730">
            <a:extLst>
              <a:ext uri="{FF2B5EF4-FFF2-40B4-BE49-F238E27FC236}">
                <a16:creationId xmlns:a16="http://schemas.microsoft.com/office/drawing/2014/main" id="{666E44AE-1132-DC42-9E06-F8158ADA5715}"/>
              </a:ext>
            </a:extLst>
          </p:cNvPr>
          <p:cNvSpPr>
            <a:spLocks/>
          </p:cNvSpPr>
          <p:nvPr/>
        </p:nvSpPr>
        <p:spPr bwMode="auto">
          <a:xfrm>
            <a:off x="6807662" y="4415607"/>
            <a:ext cx="87230" cy="218006"/>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4" name="Freeform 731">
            <a:extLst>
              <a:ext uri="{FF2B5EF4-FFF2-40B4-BE49-F238E27FC236}">
                <a16:creationId xmlns:a16="http://schemas.microsoft.com/office/drawing/2014/main" id="{65FE6126-A5D4-CC47-B574-0D7EDFEAD87D}"/>
              </a:ext>
            </a:extLst>
          </p:cNvPr>
          <p:cNvSpPr>
            <a:spLocks/>
          </p:cNvSpPr>
          <p:nvPr/>
        </p:nvSpPr>
        <p:spPr bwMode="auto">
          <a:xfrm>
            <a:off x="6512565" y="4374364"/>
            <a:ext cx="326646" cy="288709"/>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5" name="Freeform 732">
            <a:extLst>
              <a:ext uri="{FF2B5EF4-FFF2-40B4-BE49-F238E27FC236}">
                <a16:creationId xmlns:a16="http://schemas.microsoft.com/office/drawing/2014/main" id="{E63997AA-F6B3-FD48-8A18-DA30F63AFE3E}"/>
              </a:ext>
            </a:extLst>
          </p:cNvPr>
          <p:cNvSpPr>
            <a:spLocks/>
          </p:cNvSpPr>
          <p:nvPr/>
        </p:nvSpPr>
        <p:spPr bwMode="auto">
          <a:xfrm>
            <a:off x="6263870" y="4633612"/>
            <a:ext cx="347063" cy="363342"/>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6" name="Freeform 733">
            <a:extLst>
              <a:ext uri="{FF2B5EF4-FFF2-40B4-BE49-F238E27FC236}">
                <a16:creationId xmlns:a16="http://schemas.microsoft.com/office/drawing/2014/main" id="{8901BEFA-D57E-0948-BCC0-A2AF1EF1E005}"/>
              </a:ext>
            </a:extLst>
          </p:cNvPr>
          <p:cNvSpPr>
            <a:spLocks/>
          </p:cNvSpPr>
          <p:nvPr/>
        </p:nvSpPr>
        <p:spPr bwMode="auto">
          <a:xfrm>
            <a:off x="6273148" y="3981565"/>
            <a:ext cx="495539" cy="547957"/>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7" name="Freeform 734">
            <a:extLst>
              <a:ext uri="{FF2B5EF4-FFF2-40B4-BE49-F238E27FC236}">
                <a16:creationId xmlns:a16="http://schemas.microsoft.com/office/drawing/2014/main" id="{4926F5AA-ADAC-8F4A-97C8-B47091E6BAA4}"/>
              </a:ext>
            </a:extLst>
          </p:cNvPr>
          <p:cNvSpPr>
            <a:spLocks/>
          </p:cNvSpPr>
          <p:nvPr/>
        </p:nvSpPr>
        <p:spPr bwMode="auto">
          <a:xfrm>
            <a:off x="6267580" y="4305625"/>
            <a:ext cx="306232" cy="363342"/>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8" name="Freeform 735">
            <a:extLst>
              <a:ext uri="{FF2B5EF4-FFF2-40B4-BE49-F238E27FC236}">
                <a16:creationId xmlns:a16="http://schemas.microsoft.com/office/drawing/2014/main" id="{DF2587C0-F590-314D-BE55-E1D4F2352E32}"/>
              </a:ext>
            </a:extLst>
          </p:cNvPr>
          <p:cNvSpPr>
            <a:spLocks/>
          </p:cNvSpPr>
          <p:nvPr/>
        </p:nvSpPr>
        <p:spPr bwMode="auto">
          <a:xfrm>
            <a:off x="6464312" y="4651288"/>
            <a:ext cx="250554" cy="276925"/>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39" name="Freeform 736">
            <a:extLst>
              <a:ext uri="{FF2B5EF4-FFF2-40B4-BE49-F238E27FC236}">
                <a16:creationId xmlns:a16="http://schemas.microsoft.com/office/drawing/2014/main" id="{3DFF72ED-DAB5-B341-91D6-1C27C1D57DA8}"/>
              </a:ext>
            </a:extLst>
          </p:cNvPr>
          <p:cNvSpPr>
            <a:spLocks/>
          </p:cNvSpPr>
          <p:nvPr/>
        </p:nvSpPr>
        <p:spPr bwMode="auto">
          <a:xfrm>
            <a:off x="6599796" y="4594331"/>
            <a:ext cx="213435" cy="200328"/>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0" name="Freeform 737">
            <a:extLst>
              <a:ext uri="{FF2B5EF4-FFF2-40B4-BE49-F238E27FC236}">
                <a16:creationId xmlns:a16="http://schemas.microsoft.com/office/drawing/2014/main" id="{BB295D36-77DE-EA43-8083-C7D10F84E600}"/>
              </a:ext>
            </a:extLst>
          </p:cNvPr>
          <p:cNvSpPr>
            <a:spLocks/>
          </p:cNvSpPr>
          <p:nvPr/>
        </p:nvSpPr>
        <p:spPr bwMode="auto">
          <a:xfrm>
            <a:off x="6742704" y="4892859"/>
            <a:ext cx="53822" cy="64813"/>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1" name="Freeform 738">
            <a:extLst>
              <a:ext uri="{FF2B5EF4-FFF2-40B4-BE49-F238E27FC236}">
                <a16:creationId xmlns:a16="http://schemas.microsoft.com/office/drawing/2014/main" id="{7D5B286D-06CD-994C-8BC9-E927E6B1E941}"/>
              </a:ext>
            </a:extLst>
          </p:cNvPr>
          <p:cNvSpPr>
            <a:spLocks noEditPoints="1"/>
          </p:cNvSpPr>
          <p:nvPr/>
        </p:nvSpPr>
        <p:spPr bwMode="auto">
          <a:xfrm>
            <a:off x="6377082" y="4788768"/>
            <a:ext cx="430580" cy="398692"/>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bg2">
              <a:lumMod val="20000"/>
              <a:lumOff val="80000"/>
            </a:schemeClr>
          </a:solidFill>
          <a:ln w="9525"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2" name="Freeform 739">
            <a:extLst>
              <a:ext uri="{FF2B5EF4-FFF2-40B4-BE49-F238E27FC236}">
                <a16:creationId xmlns:a16="http://schemas.microsoft.com/office/drawing/2014/main" id="{311E2290-E8FB-A746-AC3F-700985BBB4E5}"/>
              </a:ext>
            </a:extLst>
          </p:cNvPr>
          <p:cNvSpPr>
            <a:spLocks/>
          </p:cNvSpPr>
          <p:nvPr/>
        </p:nvSpPr>
        <p:spPr bwMode="auto">
          <a:xfrm>
            <a:off x="6655473" y="4979277"/>
            <a:ext cx="70525" cy="76596"/>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3" name="Freeform 740">
            <a:extLst>
              <a:ext uri="{FF2B5EF4-FFF2-40B4-BE49-F238E27FC236}">
                <a16:creationId xmlns:a16="http://schemas.microsoft.com/office/drawing/2014/main" id="{08F6765E-4485-DC49-841A-2BDAFD275D1F}"/>
              </a:ext>
            </a:extLst>
          </p:cNvPr>
          <p:cNvSpPr>
            <a:spLocks/>
          </p:cNvSpPr>
          <p:nvPr/>
        </p:nvSpPr>
        <p:spPr bwMode="auto">
          <a:xfrm>
            <a:off x="6273148" y="4264378"/>
            <a:ext cx="27839" cy="47135"/>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4" name="Freeform 741">
            <a:extLst>
              <a:ext uri="{FF2B5EF4-FFF2-40B4-BE49-F238E27FC236}">
                <a16:creationId xmlns:a16="http://schemas.microsoft.com/office/drawing/2014/main" id="{5F00D4C6-EEFE-CF42-B5ED-FDBFD2F9E073}"/>
              </a:ext>
            </a:extLst>
          </p:cNvPr>
          <p:cNvSpPr>
            <a:spLocks/>
          </p:cNvSpPr>
          <p:nvPr/>
        </p:nvSpPr>
        <p:spPr bwMode="auto">
          <a:xfrm>
            <a:off x="6247164" y="4028700"/>
            <a:ext cx="189307" cy="259248"/>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5" name="Freeform 742">
            <a:extLst>
              <a:ext uri="{FF2B5EF4-FFF2-40B4-BE49-F238E27FC236}">
                <a16:creationId xmlns:a16="http://schemas.microsoft.com/office/drawing/2014/main" id="{88BEC1BA-0C55-F043-9B16-1B4FE709C147}"/>
              </a:ext>
            </a:extLst>
          </p:cNvPr>
          <p:cNvSpPr>
            <a:spLocks/>
          </p:cNvSpPr>
          <p:nvPr/>
        </p:nvSpPr>
        <p:spPr bwMode="auto">
          <a:xfrm>
            <a:off x="6328827" y="3820515"/>
            <a:ext cx="347063" cy="259248"/>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6" name="Freeform 743">
            <a:extLst>
              <a:ext uri="{FF2B5EF4-FFF2-40B4-BE49-F238E27FC236}">
                <a16:creationId xmlns:a16="http://schemas.microsoft.com/office/drawing/2014/main" id="{59E7E917-945B-A744-9CAE-A97D571726DB}"/>
              </a:ext>
            </a:extLst>
          </p:cNvPr>
          <p:cNvSpPr>
            <a:spLocks/>
          </p:cNvSpPr>
          <p:nvPr/>
        </p:nvSpPr>
        <p:spPr bwMode="auto">
          <a:xfrm>
            <a:off x="5942789" y="3451283"/>
            <a:ext cx="636591" cy="473325"/>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7" name="Freeform 744">
            <a:extLst>
              <a:ext uri="{FF2B5EF4-FFF2-40B4-BE49-F238E27FC236}">
                <a16:creationId xmlns:a16="http://schemas.microsoft.com/office/drawing/2014/main" id="{0CBA9A31-7469-4344-B4EE-E3409488BECD}"/>
              </a:ext>
            </a:extLst>
          </p:cNvPr>
          <p:cNvSpPr>
            <a:spLocks/>
          </p:cNvSpPr>
          <p:nvPr/>
        </p:nvSpPr>
        <p:spPr bwMode="auto">
          <a:xfrm>
            <a:off x="6518132" y="3463067"/>
            <a:ext cx="447284" cy="583308"/>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8" name="Freeform 745">
            <a:extLst>
              <a:ext uri="{FF2B5EF4-FFF2-40B4-BE49-F238E27FC236}">
                <a16:creationId xmlns:a16="http://schemas.microsoft.com/office/drawing/2014/main" id="{9F3D169D-C22C-8144-8430-C82ECB4C9555}"/>
              </a:ext>
            </a:extLst>
          </p:cNvPr>
          <p:cNvSpPr>
            <a:spLocks/>
          </p:cNvSpPr>
          <p:nvPr/>
        </p:nvSpPr>
        <p:spPr bwMode="auto">
          <a:xfrm>
            <a:off x="6909740" y="3612331"/>
            <a:ext cx="174460" cy="166941"/>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49" name="Freeform 746">
            <a:extLst>
              <a:ext uri="{FF2B5EF4-FFF2-40B4-BE49-F238E27FC236}">
                <a16:creationId xmlns:a16="http://schemas.microsoft.com/office/drawing/2014/main" id="{A8970B05-8EA0-8F47-8AE5-C4492B19D414}"/>
              </a:ext>
            </a:extLst>
          </p:cNvPr>
          <p:cNvSpPr>
            <a:spLocks/>
          </p:cNvSpPr>
          <p:nvPr/>
        </p:nvSpPr>
        <p:spPr bwMode="auto">
          <a:xfrm>
            <a:off x="6818797" y="3692857"/>
            <a:ext cx="402741" cy="353520"/>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50" name="Freeform 747">
            <a:extLst>
              <a:ext uri="{FF2B5EF4-FFF2-40B4-BE49-F238E27FC236}">
                <a16:creationId xmlns:a16="http://schemas.microsoft.com/office/drawing/2014/main" id="{1B6B87BB-A6C5-894C-A29E-530751FAF645}"/>
              </a:ext>
            </a:extLst>
          </p:cNvPr>
          <p:cNvSpPr>
            <a:spLocks/>
          </p:cNvSpPr>
          <p:nvPr/>
        </p:nvSpPr>
        <p:spPr bwMode="auto">
          <a:xfrm>
            <a:off x="6839213" y="3796948"/>
            <a:ext cx="473267" cy="479215"/>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51" name="Freeform 748">
            <a:extLst>
              <a:ext uri="{FF2B5EF4-FFF2-40B4-BE49-F238E27FC236}">
                <a16:creationId xmlns:a16="http://schemas.microsoft.com/office/drawing/2014/main" id="{C7F458F6-22D2-E246-A6E6-F1C3C7B4FEAB}"/>
              </a:ext>
            </a:extLst>
          </p:cNvPr>
          <p:cNvSpPr>
            <a:spLocks/>
          </p:cNvSpPr>
          <p:nvPr/>
        </p:nvSpPr>
        <p:spPr bwMode="auto">
          <a:xfrm>
            <a:off x="7052648" y="3769452"/>
            <a:ext cx="48255" cy="62847"/>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52" name="Freeform 749">
            <a:extLst>
              <a:ext uri="{FF2B5EF4-FFF2-40B4-BE49-F238E27FC236}">
                <a16:creationId xmlns:a16="http://schemas.microsoft.com/office/drawing/2014/main" id="{546C2323-F9E7-0644-918D-55539F866983}"/>
              </a:ext>
            </a:extLst>
          </p:cNvPr>
          <p:cNvSpPr>
            <a:spLocks/>
          </p:cNvSpPr>
          <p:nvPr/>
        </p:nvSpPr>
        <p:spPr bwMode="auto">
          <a:xfrm>
            <a:off x="6726001" y="4022809"/>
            <a:ext cx="141051" cy="16104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53" name="Freeform 750">
            <a:extLst>
              <a:ext uri="{FF2B5EF4-FFF2-40B4-BE49-F238E27FC236}">
                <a16:creationId xmlns:a16="http://schemas.microsoft.com/office/drawing/2014/main" id="{C7358FDE-252B-3645-A07D-8F4C706170FD}"/>
              </a:ext>
            </a:extLst>
          </p:cNvPr>
          <p:cNvSpPr>
            <a:spLocks/>
          </p:cNvSpPr>
          <p:nvPr/>
        </p:nvSpPr>
        <p:spPr bwMode="auto">
          <a:xfrm>
            <a:off x="6709297" y="4207424"/>
            <a:ext cx="53822" cy="56956"/>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54" name="Freeform 751">
            <a:extLst>
              <a:ext uri="{FF2B5EF4-FFF2-40B4-BE49-F238E27FC236}">
                <a16:creationId xmlns:a16="http://schemas.microsoft.com/office/drawing/2014/main" id="{BF2B4C88-6BD9-5244-B087-781506CAE5EC}"/>
              </a:ext>
            </a:extLst>
          </p:cNvPr>
          <p:cNvSpPr>
            <a:spLocks/>
          </p:cNvSpPr>
          <p:nvPr/>
        </p:nvSpPr>
        <p:spPr bwMode="auto">
          <a:xfrm>
            <a:off x="6709297" y="4172073"/>
            <a:ext cx="59389" cy="53028"/>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55" name="Freeform 752">
            <a:extLst>
              <a:ext uri="{FF2B5EF4-FFF2-40B4-BE49-F238E27FC236}">
                <a16:creationId xmlns:a16="http://schemas.microsoft.com/office/drawing/2014/main" id="{B1EE928F-E1EA-E64A-94BA-D026B7033470}"/>
              </a:ext>
            </a:extLst>
          </p:cNvPr>
          <p:cNvSpPr>
            <a:spLocks/>
          </p:cNvSpPr>
          <p:nvPr/>
        </p:nvSpPr>
        <p:spPr bwMode="auto">
          <a:xfrm>
            <a:off x="6720433" y="4154396"/>
            <a:ext cx="293240" cy="33584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56" name="Freeform 753">
            <a:extLst>
              <a:ext uri="{FF2B5EF4-FFF2-40B4-BE49-F238E27FC236}">
                <a16:creationId xmlns:a16="http://schemas.microsoft.com/office/drawing/2014/main" id="{4C79929E-47F3-9C45-8306-BC4B326E81CE}"/>
              </a:ext>
            </a:extLst>
          </p:cNvPr>
          <p:cNvSpPr>
            <a:spLocks/>
          </p:cNvSpPr>
          <p:nvPr/>
        </p:nvSpPr>
        <p:spPr bwMode="auto">
          <a:xfrm>
            <a:off x="6187776" y="4073872"/>
            <a:ext cx="146620" cy="178726"/>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57" name="Freeform 754">
            <a:extLst>
              <a:ext uri="{FF2B5EF4-FFF2-40B4-BE49-F238E27FC236}">
                <a16:creationId xmlns:a16="http://schemas.microsoft.com/office/drawing/2014/main" id="{5FFE4B4A-A2C2-3D43-9EA2-11B27F7785F1}"/>
              </a:ext>
            </a:extLst>
          </p:cNvPr>
          <p:cNvSpPr>
            <a:spLocks/>
          </p:cNvSpPr>
          <p:nvPr/>
        </p:nvSpPr>
        <p:spPr bwMode="auto">
          <a:xfrm>
            <a:off x="6197055" y="4073872"/>
            <a:ext cx="61247" cy="41244"/>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58" name="Freeform 755">
            <a:extLst>
              <a:ext uri="{FF2B5EF4-FFF2-40B4-BE49-F238E27FC236}">
                <a16:creationId xmlns:a16="http://schemas.microsoft.com/office/drawing/2014/main" id="{2A7C99E5-B861-EB4F-A88E-B875198798FE}"/>
              </a:ext>
            </a:extLst>
          </p:cNvPr>
          <p:cNvSpPr>
            <a:spLocks/>
          </p:cNvSpPr>
          <p:nvPr/>
        </p:nvSpPr>
        <p:spPr bwMode="auto">
          <a:xfrm>
            <a:off x="6176639" y="3763561"/>
            <a:ext cx="200443" cy="327988"/>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59" name="Freeform 756">
            <a:extLst>
              <a:ext uri="{FF2B5EF4-FFF2-40B4-BE49-F238E27FC236}">
                <a16:creationId xmlns:a16="http://schemas.microsoft.com/office/drawing/2014/main" id="{EC9DC36D-15ED-374F-A06B-325AE5A7E92F}"/>
              </a:ext>
            </a:extLst>
          </p:cNvPr>
          <p:cNvSpPr>
            <a:spLocks/>
          </p:cNvSpPr>
          <p:nvPr/>
        </p:nvSpPr>
        <p:spPr bwMode="auto">
          <a:xfrm>
            <a:off x="5963206" y="3779272"/>
            <a:ext cx="81661" cy="178726"/>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60" name="Freeform 757">
            <a:extLst>
              <a:ext uri="{FF2B5EF4-FFF2-40B4-BE49-F238E27FC236}">
                <a16:creationId xmlns:a16="http://schemas.microsoft.com/office/drawing/2014/main" id="{5ED25D5B-F132-D34A-AEB4-140AF6EA1A46}"/>
              </a:ext>
            </a:extLst>
          </p:cNvPr>
          <p:cNvSpPr>
            <a:spLocks/>
          </p:cNvSpPr>
          <p:nvPr/>
        </p:nvSpPr>
        <p:spPr bwMode="auto">
          <a:xfrm>
            <a:off x="6018885" y="3734098"/>
            <a:ext cx="321079" cy="294601"/>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61" name="Freeform 758">
            <a:extLst>
              <a:ext uri="{FF2B5EF4-FFF2-40B4-BE49-F238E27FC236}">
                <a16:creationId xmlns:a16="http://schemas.microsoft.com/office/drawing/2014/main" id="{475B3954-D6AF-2E44-A412-1ACE60938B49}"/>
              </a:ext>
            </a:extLst>
          </p:cNvPr>
          <p:cNvSpPr>
            <a:spLocks/>
          </p:cNvSpPr>
          <p:nvPr/>
        </p:nvSpPr>
        <p:spPr bwMode="auto">
          <a:xfrm>
            <a:off x="5788747" y="3698745"/>
            <a:ext cx="230138" cy="172833"/>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62" name="Freeform 759">
            <a:extLst>
              <a:ext uri="{FF2B5EF4-FFF2-40B4-BE49-F238E27FC236}">
                <a16:creationId xmlns:a16="http://schemas.microsoft.com/office/drawing/2014/main" id="{0E5B6AB5-F1BD-F74E-B77C-075C26037A7A}"/>
              </a:ext>
            </a:extLst>
          </p:cNvPr>
          <p:cNvSpPr>
            <a:spLocks/>
          </p:cNvSpPr>
          <p:nvPr/>
        </p:nvSpPr>
        <p:spPr bwMode="auto">
          <a:xfrm>
            <a:off x="5942790" y="3826406"/>
            <a:ext cx="53822" cy="137481"/>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63" name="Freeform 760">
            <a:extLst>
              <a:ext uri="{FF2B5EF4-FFF2-40B4-BE49-F238E27FC236}">
                <a16:creationId xmlns:a16="http://schemas.microsoft.com/office/drawing/2014/main" id="{837EC60E-9F75-1B4E-954C-6B0449E4B0A0}"/>
              </a:ext>
            </a:extLst>
          </p:cNvPr>
          <p:cNvSpPr>
            <a:spLocks/>
          </p:cNvSpPr>
          <p:nvPr/>
        </p:nvSpPr>
        <p:spPr bwMode="auto">
          <a:xfrm>
            <a:off x="5708940" y="3832299"/>
            <a:ext cx="172603" cy="178726"/>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64" name="Freeform 761">
            <a:extLst>
              <a:ext uri="{FF2B5EF4-FFF2-40B4-BE49-F238E27FC236}">
                <a16:creationId xmlns:a16="http://schemas.microsoft.com/office/drawing/2014/main" id="{016A1DAC-2A86-914F-9F70-D941E09CECD8}"/>
              </a:ext>
            </a:extLst>
          </p:cNvPr>
          <p:cNvSpPr>
            <a:spLocks/>
          </p:cNvSpPr>
          <p:nvPr/>
        </p:nvSpPr>
        <p:spPr bwMode="auto">
          <a:xfrm>
            <a:off x="5855561" y="3826406"/>
            <a:ext cx="124350" cy="172833"/>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65" name="Freeform 762">
            <a:extLst>
              <a:ext uri="{FF2B5EF4-FFF2-40B4-BE49-F238E27FC236}">
                <a16:creationId xmlns:a16="http://schemas.microsoft.com/office/drawing/2014/main" id="{A786EDFD-DFE9-E24E-A8D0-48D73197A3D5}"/>
              </a:ext>
            </a:extLst>
          </p:cNvPr>
          <p:cNvSpPr>
            <a:spLocks/>
          </p:cNvSpPr>
          <p:nvPr/>
        </p:nvSpPr>
        <p:spPr bwMode="auto">
          <a:xfrm>
            <a:off x="5582736" y="3844082"/>
            <a:ext cx="81661" cy="104093"/>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66" name="Freeform 763">
            <a:extLst>
              <a:ext uri="{FF2B5EF4-FFF2-40B4-BE49-F238E27FC236}">
                <a16:creationId xmlns:a16="http://schemas.microsoft.com/office/drawing/2014/main" id="{3C490540-5F96-0D49-9FCB-4DF76871110A}"/>
              </a:ext>
            </a:extLst>
          </p:cNvPr>
          <p:cNvSpPr>
            <a:spLocks/>
          </p:cNvSpPr>
          <p:nvPr/>
        </p:nvSpPr>
        <p:spPr bwMode="auto">
          <a:xfrm>
            <a:off x="5630990" y="3889255"/>
            <a:ext cx="120636" cy="121769"/>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67" name="Freeform 764">
            <a:extLst>
              <a:ext uri="{FF2B5EF4-FFF2-40B4-BE49-F238E27FC236}">
                <a16:creationId xmlns:a16="http://schemas.microsoft.com/office/drawing/2014/main" id="{C61BD975-09CC-1747-9B59-62F7E70D658F}"/>
              </a:ext>
            </a:extLst>
          </p:cNvPr>
          <p:cNvSpPr>
            <a:spLocks/>
          </p:cNvSpPr>
          <p:nvPr/>
        </p:nvSpPr>
        <p:spPr bwMode="auto">
          <a:xfrm>
            <a:off x="5545616" y="3773379"/>
            <a:ext cx="189307" cy="168905"/>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68" name="Freeform 765">
            <a:extLst>
              <a:ext uri="{FF2B5EF4-FFF2-40B4-BE49-F238E27FC236}">
                <a16:creationId xmlns:a16="http://schemas.microsoft.com/office/drawing/2014/main" id="{31973D23-B96E-0E4A-8380-914947802BE7}"/>
              </a:ext>
            </a:extLst>
          </p:cNvPr>
          <p:cNvSpPr>
            <a:spLocks/>
          </p:cNvSpPr>
          <p:nvPr/>
        </p:nvSpPr>
        <p:spPr bwMode="auto">
          <a:xfrm>
            <a:off x="5495506" y="3779272"/>
            <a:ext cx="87230" cy="41244"/>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69" name="Freeform 766">
            <a:extLst>
              <a:ext uri="{FF2B5EF4-FFF2-40B4-BE49-F238E27FC236}">
                <a16:creationId xmlns:a16="http://schemas.microsoft.com/office/drawing/2014/main" id="{48E6CCB1-DB4C-1C44-8FE9-8BD8CAAA8924}"/>
              </a:ext>
            </a:extLst>
          </p:cNvPr>
          <p:cNvSpPr>
            <a:spLocks/>
          </p:cNvSpPr>
          <p:nvPr/>
        </p:nvSpPr>
        <p:spPr bwMode="auto">
          <a:xfrm>
            <a:off x="5489937" y="3739991"/>
            <a:ext cx="81661" cy="23568"/>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0" name="Freeform 767">
            <a:extLst>
              <a:ext uri="{FF2B5EF4-FFF2-40B4-BE49-F238E27FC236}">
                <a16:creationId xmlns:a16="http://schemas.microsoft.com/office/drawing/2014/main" id="{9CEC7AA4-67FF-2C4C-ACD4-CAE00B592321}"/>
              </a:ext>
            </a:extLst>
          </p:cNvPr>
          <p:cNvSpPr>
            <a:spLocks/>
          </p:cNvSpPr>
          <p:nvPr/>
        </p:nvSpPr>
        <p:spPr bwMode="auto">
          <a:xfrm>
            <a:off x="5478802" y="3335408"/>
            <a:ext cx="326646" cy="392799"/>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1" name="Freeform 768">
            <a:extLst>
              <a:ext uri="{FF2B5EF4-FFF2-40B4-BE49-F238E27FC236}">
                <a16:creationId xmlns:a16="http://schemas.microsoft.com/office/drawing/2014/main" id="{4AE9D20E-CD0C-9843-AD70-D8FEEC933F9C}"/>
              </a:ext>
            </a:extLst>
          </p:cNvPr>
          <p:cNvSpPr>
            <a:spLocks/>
          </p:cNvSpPr>
          <p:nvPr/>
        </p:nvSpPr>
        <p:spPr bwMode="auto">
          <a:xfrm>
            <a:off x="5478802" y="3659467"/>
            <a:ext cx="157755" cy="131590"/>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2" name="Freeform 769">
            <a:extLst>
              <a:ext uri="{FF2B5EF4-FFF2-40B4-BE49-F238E27FC236}">
                <a16:creationId xmlns:a16="http://schemas.microsoft.com/office/drawing/2014/main" id="{20946CCD-AC45-FB4D-9304-8173C4D9A1C5}"/>
              </a:ext>
            </a:extLst>
          </p:cNvPr>
          <p:cNvSpPr>
            <a:spLocks/>
          </p:cNvSpPr>
          <p:nvPr/>
        </p:nvSpPr>
        <p:spPr bwMode="auto">
          <a:xfrm>
            <a:off x="5616143" y="3400218"/>
            <a:ext cx="456563" cy="449757"/>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3" name="Freeform 770">
            <a:extLst>
              <a:ext uri="{FF2B5EF4-FFF2-40B4-BE49-F238E27FC236}">
                <a16:creationId xmlns:a16="http://schemas.microsoft.com/office/drawing/2014/main" id="{D11553DD-363D-A148-A6E9-35161C981FC1}"/>
              </a:ext>
            </a:extLst>
          </p:cNvPr>
          <p:cNvSpPr>
            <a:spLocks/>
          </p:cNvSpPr>
          <p:nvPr/>
        </p:nvSpPr>
        <p:spPr bwMode="auto">
          <a:xfrm>
            <a:off x="6594228" y="3192034"/>
            <a:ext cx="300663" cy="310313"/>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4" name="Freeform 771">
            <a:extLst>
              <a:ext uri="{FF2B5EF4-FFF2-40B4-BE49-F238E27FC236}">
                <a16:creationId xmlns:a16="http://schemas.microsoft.com/office/drawing/2014/main" id="{9C3637A3-1E30-084A-A91D-A160EF96607E}"/>
              </a:ext>
            </a:extLst>
          </p:cNvPr>
          <p:cNvSpPr>
            <a:spLocks/>
          </p:cNvSpPr>
          <p:nvPr/>
        </p:nvSpPr>
        <p:spPr bwMode="auto">
          <a:xfrm>
            <a:off x="6148799" y="3013311"/>
            <a:ext cx="109503" cy="223897"/>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5" name="Freeform 772">
            <a:extLst>
              <a:ext uri="{FF2B5EF4-FFF2-40B4-BE49-F238E27FC236}">
                <a16:creationId xmlns:a16="http://schemas.microsoft.com/office/drawing/2014/main" id="{C5C25194-6767-A748-B080-B6BE68B64F84}"/>
              </a:ext>
            </a:extLst>
          </p:cNvPr>
          <p:cNvSpPr>
            <a:spLocks/>
          </p:cNvSpPr>
          <p:nvPr/>
        </p:nvSpPr>
        <p:spPr bwMode="auto">
          <a:xfrm>
            <a:off x="6197056" y="3144898"/>
            <a:ext cx="413878" cy="422262"/>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6" name="Freeform 773">
            <a:extLst>
              <a:ext uri="{FF2B5EF4-FFF2-40B4-BE49-F238E27FC236}">
                <a16:creationId xmlns:a16="http://schemas.microsoft.com/office/drawing/2014/main" id="{C0DEC244-C9E2-9043-AABF-842006604CD6}"/>
              </a:ext>
            </a:extLst>
          </p:cNvPr>
          <p:cNvSpPr>
            <a:spLocks/>
          </p:cNvSpPr>
          <p:nvPr/>
        </p:nvSpPr>
        <p:spPr bwMode="auto">
          <a:xfrm>
            <a:off x="5484370" y="3323624"/>
            <a:ext cx="228282" cy="196401"/>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7" name="Freeform 774">
            <a:extLst>
              <a:ext uri="{FF2B5EF4-FFF2-40B4-BE49-F238E27FC236}">
                <a16:creationId xmlns:a16="http://schemas.microsoft.com/office/drawing/2014/main" id="{BED47B1E-1BFB-924B-B48C-7EA43B8A757F}"/>
              </a:ext>
            </a:extLst>
          </p:cNvPr>
          <p:cNvSpPr>
            <a:spLocks/>
          </p:cNvSpPr>
          <p:nvPr/>
        </p:nvSpPr>
        <p:spPr bwMode="auto">
          <a:xfrm>
            <a:off x="5593871" y="3046698"/>
            <a:ext cx="326646" cy="276925"/>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8" name="Freeform 775">
            <a:extLst>
              <a:ext uri="{FF2B5EF4-FFF2-40B4-BE49-F238E27FC236}">
                <a16:creationId xmlns:a16="http://schemas.microsoft.com/office/drawing/2014/main" id="{305E9546-7D69-9245-B1E1-9BAF654AD5CC}"/>
              </a:ext>
            </a:extLst>
          </p:cNvPr>
          <p:cNvSpPr>
            <a:spLocks/>
          </p:cNvSpPr>
          <p:nvPr/>
        </p:nvSpPr>
        <p:spPr bwMode="auto">
          <a:xfrm>
            <a:off x="5708941" y="3019203"/>
            <a:ext cx="564209" cy="569560"/>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79" name="Freeform 776">
            <a:extLst>
              <a:ext uri="{FF2B5EF4-FFF2-40B4-BE49-F238E27FC236}">
                <a16:creationId xmlns:a16="http://schemas.microsoft.com/office/drawing/2014/main" id="{D9387697-C9E2-FB45-8981-35F8A18EA55D}"/>
              </a:ext>
            </a:extLst>
          </p:cNvPr>
          <p:cNvSpPr>
            <a:spLocks/>
          </p:cNvSpPr>
          <p:nvPr/>
        </p:nvSpPr>
        <p:spPr bwMode="auto">
          <a:xfrm>
            <a:off x="3960636" y="860767"/>
            <a:ext cx="1661075" cy="1309989"/>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0" name="Freeform 777">
            <a:extLst>
              <a:ext uri="{FF2B5EF4-FFF2-40B4-BE49-F238E27FC236}">
                <a16:creationId xmlns:a16="http://schemas.microsoft.com/office/drawing/2014/main" id="{6C7E76DE-2BD3-2C41-AEE5-BB583519EFFE}"/>
              </a:ext>
            </a:extLst>
          </p:cNvPr>
          <p:cNvSpPr>
            <a:spLocks/>
          </p:cNvSpPr>
          <p:nvPr/>
        </p:nvSpPr>
        <p:spPr bwMode="auto">
          <a:xfrm>
            <a:off x="4450606" y="1673863"/>
            <a:ext cx="87230" cy="64813"/>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1" name="Freeform 778">
            <a:extLst>
              <a:ext uri="{FF2B5EF4-FFF2-40B4-BE49-F238E27FC236}">
                <a16:creationId xmlns:a16="http://schemas.microsoft.com/office/drawing/2014/main" id="{076EE84A-F6A4-8041-873C-5ABFC76FAB78}"/>
              </a:ext>
            </a:extLst>
          </p:cNvPr>
          <p:cNvSpPr>
            <a:spLocks/>
          </p:cNvSpPr>
          <p:nvPr/>
        </p:nvSpPr>
        <p:spPr bwMode="auto">
          <a:xfrm>
            <a:off x="4478447" y="1628690"/>
            <a:ext cx="22272" cy="1178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2" name="Freeform 779">
            <a:extLst>
              <a:ext uri="{FF2B5EF4-FFF2-40B4-BE49-F238E27FC236}">
                <a16:creationId xmlns:a16="http://schemas.microsoft.com/office/drawing/2014/main" id="{05910810-CDEB-F94B-8B3B-CBE18161A409}"/>
              </a:ext>
            </a:extLst>
          </p:cNvPr>
          <p:cNvSpPr>
            <a:spLocks/>
          </p:cNvSpPr>
          <p:nvPr/>
        </p:nvSpPr>
        <p:spPr bwMode="auto">
          <a:xfrm>
            <a:off x="4495150" y="947182"/>
            <a:ext cx="59389" cy="35351"/>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3" name="Freeform 780">
            <a:extLst>
              <a:ext uri="{FF2B5EF4-FFF2-40B4-BE49-F238E27FC236}">
                <a16:creationId xmlns:a16="http://schemas.microsoft.com/office/drawing/2014/main" id="{DADEBB48-4E55-B34E-BDB8-A83559084B0B}"/>
              </a:ext>
            </a:extLst>
          </p:cNvPr>
          <p:cNvSpPr>
            <a:spLocks/>
          </p:cNvSpPr>
          <p:nvPr/>
        </p:nvSpPr>
        <p:spPr bwMode="auto">
          <a:xfrm>
            <a:off x="4678889" y="896117"/>
            <a:ext cx="44542" cy="27496"/>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4" name="Freeform 782">
            <a:extLst>
              <a:ext uri="{FF2B5EF4-FFF2-40B4-BE49-F238E27FC236}">
                <a16:creationId xmlns:a16="http://schemas.microsoft.com/office/drawing/2014/main" id="{FCCF1077-93AE-E04B-81F0-B34EB62884F1}"/>
              </a:ext>
            </a:extLst>
          </p:cNvPr>
          <p:cNvSpPr>
            <a:spLocks/>
          </p:cNvSpPr>
          <p:nvPr/>
        </p:nvSpPr>
        <p:spPr bwMode="auto">
          <a:xfrm>
            <a:off x="5382293" y="970751"/>
            <a:ext cx="31552" cy="23568"/>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5" name="Freeform 783">
            <a:extLst>
              <a:ext uri="{FF2B5EF4-FFF2-40B4-BE49-F238E27FC236}">
                <a16:creationId xmlns:a16="http://schemas.microsoft.com/office/drawing/2014/main" id="{5C4D7F0D-5C9C-8045-B2E8-155CEC283397}"/>
              </a:ext>
            </a:extLst>
          </p:cNvPr>
          <p:cNvSpPr>
            <a:spLocks/>
          </p:cNvSpPr>
          <p:nvPr/>
        </p:nvSpPr>
        <p:spPr bwMode="auto">
          <a:xfrm>
            <a:off x="5424981" y="994318"/>
            <a:ext cx="27839" cy="5893"/>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6" name="Freeform 784">
            <a:extLst>
              <a:ext uri="{FF2B5EF4-FFF2-40B4-BE49-F238E27FC236}">
                <a16:creationId xmlns:a16="http://schemas.microsoft.com/office/drawing/2014/main" id="{A6BAAE34-A172-824F-9E72-8E8B1E65DDE0}"/>
              </a:ext>
            </a:extLst>
          </p:cNvPr>
          <p:cNvSpPr>
            <a:spLocks/>
          </p:cNvSpPr>
          <p:nvPr/>
        </p:nvSpPr>
        <p:spPr bwMode="auto">
          <a:xfrm>
            <a:off x="5424981" y="1322306"/>
            <a:ext cx="22272" cy="41244"/>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7" name="Freeform 785">
            <a:extLst>
              <a:ext uri="{FF2B5EF4-FFF2-40B4-BE49-F238E27FC236}">
                <a16:creationId xmlns:a16="http://schemas.microsoft.com/office/drawing/2014/main" id="{408935B8-68CD-3542-9C7F-6A4E14DBE4DA}"/>
              </a:ext>
            </a:extLst>
          </p:cNvPr>
          <p:cNvSpPr>
            <a:spLocks/>
          </p:cNvSpPr>
          <p:nvPr/>
        </p:nvSpPr>
        <p:spPr bwMode="auto">
          <a:xfrm>
            <a:off x="5436117" y="1396937"/>
            <a:ext cx="37119" cy="23568"/>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8" name="Freeform 786">
            <a:extLst>
              <a:ext uri="{FF2B5EF4-FFF2-40B4-BE49-F238E27FC236}">
                <a16:creationId xmlns:a16="http://schemas.microsoft.com/office/drawing/2014/main" id="{40EDD62C-8BCF-FB49-AFA0-DA8F56AD4B59}"/>
              </a:ext>
            </a:extLst>
          </p:cNvPr>
          <p:cNvSpPr>
            <a:spLocks/>
          </p:cNvSpPr>
          <p:nvPr/>
        </p:nvSpPr>
        <p:spPr bwMode="auto">
          <a:xfrm>
            <a:off x="5283927" y="1524598"/>
            <a:ext cx="92797" cy="56956"/>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89" name="Freeform 787">
            <a:extLst>
              <a:ext uri="{FF2B5EF4-FFF2-40B4-BE49-F238E27FC236}">
                <a16:creationId xmlns:a16="http://schemas.microsoft.com/office/drawing/2014/main" id="{ADC4E96B-9BB8-BD45-823D-011D70F1C1B8}"/>
              </a:ext>
            </a:extLst>
          </p:cNvPr>
          <p:cNvSpPr>
            <a:spLocks/>
          </p:cNvSpPr>
          <p:nvPr/>
        </p:nvSpPr>
        <p:spPr bwMode="auto">
          <a:xfrm>
            <a:off x="5267225" y="1512815"/>
            <a:ext cx="48255" cy="17677"/>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0" name="Freeform 788">
            <a:extLst>
              <a:ext uri="{FF2B5EF4-FFF2-40B4-BE49-F238E27FC236}">
                <a16:creationId xmlns:a16="http://schemas.microsoft.com/office/drawing/2014/main" id="{FB63B5AB-D493-6048-A554-BC33BC70F5E7}"/>
              </a:ext>
            </a:extLst>
          </p:cNvPr>
          <p:cNvSpPr>
            <a:spLocks/>
          </p:cNvSpPr>
          <p:nvPr/>
        </p:nvSpPr>
        <p:spPr bwMode="auto">
          <a:xfrm>
            <a:off x="5191132" y="1634582"/>
            <a:ext cx="70525" cy="39280"/>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1" name="Freeform 789">
            <a:extLst>
              <a:ext uri="{FF2B5EF4-FFF2-40B4-BE49-F238E27FC236}">
                <a16:creationId xmlns:a16="http://schemas.microsoft.com/office/drawing/2014/main" id="{FDA17D26-62FA-8140-8738-2067C4109CDA}"/>
              </a:ext>
            </a:extLst>
          </p:cNvPr>
          <p:cNvSpPr>
            <a:spLocks/>
          </p:cNvSpPr>
          <p:nvPr/>
        </p:nvSpPr>
        <p:spPr bwMode="auto">
          <a:xfrm>
            <a:off x="4548972" y="1691539"/>
            <a:ext cx="22272" cy="35351"/>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2" name="Freeform 790">
            <a:extLst>
              <a:ext uri="{FF2B5EF4-FFF2-40B4-BE49-F238E27FC236}">
                <a16:creationId xmlns:a16="http://schemas.microsoft.com/office/drawing/2014/main" id="{F0C364A8-426A-AC47-83B9-4CD6D5375594}"/>
              </a:ext>
            </a:extLst>
          </p:cNvPr>
          <p:cNvSpPr>
            <a:spLocks/>
          </p:cNvSpPr>
          <p:nvPr/>
        </p:nvSpPr>
        <p:spPr bwMode="auto">
          <a:xfrm>
            <a:off x="4500718" y="1616907"/>
            <a:ext cx="20416" cy="23568"/>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3" name="Freeform 791">
            <a:extLst>
              <a:ext uri="{FF2B5EF4-FFF2-40B4-BE49-F238E27FC236}">
                <a16:creationId xmlns:a16="http://schemas.microsoft.com/office/drawing/2014/main" id="{F0312CAB-690C-B448-ADFD-117F0EB0C125}"/>
              </a:ext>
            </a:extLst>
          </p:cNvPr>
          <p:cNvSpPr>
            <a:spLocks/>
          </p:cNvSpPr>
          <p:nvPr/>
        </p:nvSpPr>
        <p:spPr bwMode="auto">
          <a:xfrm>
            <a:off x="5458387" y="1247674"/>
            <a:ext cx="11136" cy="1178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4" name="Freeform 792">
            <a:extLst>
              <a:ext uri="{FF2B5EF4-FFF2-40B4-BE49-F238E27FC236}">
                <a16:creationId xmlns:a16="http://schemas.microsoft.com/office/drawing/2014/main" id="{E3F635C0-3D7C-5945-92AE-1DADF25CFB7B}"/>
              </a:ext>
            </a:extLst>
          </p:cNvPr>
          <p:cNvSpPr>
            <a:spLocks/>
          </p:cNvSpPr>
          <p:nvPr/>
        </p:nvSpPr>
        <p:spPr bwMode="auto">
          <a:xfrm>
            <a:off x="5413845" y="1184826"/>
            <a:ext cx="16704" cy="9820"/>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5" name="Freeform 793">
            <a:extLst>
              <a:ext uri="{FF2B5EF4-FFF2-40B4-BE49-F238E27FC236}">
                <a16:creationId xmlns:a16="http://schemas.microsoft.com/office/drawing/2014/main" id="{632BA720-768E-5B46-898A-FFA3A62F437B}"/>
              </a:ext>
            </a:extLst>
          </p:cNvPr>
          <p:cNvSpPr>
            <a:spLocks/>
          </p:cNvSpPr>
          <p:nvPr/>
        </p:nvSpPr>
        <p:spPr bwMode="auto">
          <a:xfrm>
            <a:off x="5458387" y="1161258"/>
            <a:ext cx="14847" cy="17677"/>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6" name="Freeform 794">
            <a:extLst>
              <a:ext uri="{FF2B5EF4-FFF2-40B4-BE49-F238E27FC236}">
                <a16:creationId xmlns:a16="http://schemas.microsoft.com/office/drawing/2014/main" id="{D1D4ABC6-7EF7-7C4B-AF11-BB54E8B0EFAB}"/>
              </a:ext>
            </a:extLst>
          </p:cNvPr>
          <p:cNvSpPr>
            <a:spLocks/>
          </p:cNvSpPr>
          <p:nvPr/>
        </p:nvSpPr>
        <p:spPr bwMode="auto">
          <a:xfrm>
            <a:off x="3971772" y="1277134"/>
            <a:ext cx="27839" cy="3927"/>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7" name="Freeform 795">
            <a:extLst>
              <a:ext uri="{FF2B5EF4-FFF2-40B4-BE49-F238E27FC236}">
                <a16:creationId xmlns:a16="http://schemas.microsoft.com/office/drawing/2014/main" id="{5AD62AAE-70EB-7440-B91A-699E0DAAD916}"/>
              </a:ext>
            </a:extLst>
          </p:cNvPr>
          <p:cNvSpPr>
            <a:spLocks/>
          </p:cNvSpPr>
          <p:nvPr/>
        </p:nvSpPr>
        <p:spPr bwMode="auto">
          <a:xfrm>
            <a:off x="4005178" y="1277134"/>
            <a:ext cx="33406"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8" name="Freeform 796">
            <a:extLst>
              <a:ext uri="{FF2B5EF4-FFF2-40B4-BE49-F238E27FC236}">
                <a16:creationId xmlns:a16="http://schemas.microsoft.com/office/drawing/2014/main" id="{C8A552B5-93FC-AD40-B2F1-B589A0AD49D4}"/>
              </a:ext>
            </a:extLst>
          </p:cNvPr>
          <p:cNvSpPr>
            <a:spLocks/>
          </p:cNvSpPr>
          <p:nvPr/>
        </p:nvSpPr>
        <p:spPr bwMode="auto">
          <a:xfrm>
            <a:off x="4630635" y="911832"/>
            <a:ext cx="22272" cy="1178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99" name="Freeform 797">
            <a:extLst>
              <a:ext uri="{FF2B5EF4-FFF2-40B4-BE49-F238E27FC236}">
                <a16:creationId xmlns:a16="http://schemas.microsoft.com/office/drawing/2014/main" id="{D5820438-014B-5646-AA09-47D9A0210946}"/>
              </a:ext>
            </a:extLst>
          </p:cNvPr>
          <p:cNvSpPr>
            <a:spLocks/>
          </p:cNvSpPr>
          <p:nvPr/>
        </p:nvSpPr>
        <p:spPr bwMode="auto">
          <a:xfrm>
            <a:off x="2312547" y="2320000"/>
            <a:ext cx="50111" cy="68740"/>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402" name="Footer Placeholder 401">
            <a:extLst>
              <a:ext uri="{FF2B5EF4-FFF2-40B4-BE49-F238E27FC236}">
                <a16:creationId xmlns:a16="http://schemas.microsoft.com/office/drawing/2014/main" id="{72F0EA8F-B7EF-D548-81B1-8ECEB0082E1D}"/>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
        <p:nvSpPr>
          <p:cNvPr id="403" name="TextBox 402">
            <a:extLst>
              <a:ext uri="{FF2B5EF4-FFF2-40B4-BE49-F238E27FC236}">
                <a16:creationId xmlns:a16="http://schemas.microsoft.com/office/drawing/2014/main" id="{0BF3D0C8-B003-2518-BCB0-EAB794422248}"/>
              </a:ext>
            </a:extLst>
          </p:cNvPr>
          <p:cNvSpPr txBox="1"/>
          <p:nvPr/>
        </p:nvSpPr>
        <p:spPr>
          <a:xfrm>
            <a:off x="5097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404" name="TextBox 403">
            <a:extLst>
              <a:ext uri="{FF2B5EF4-FFF2-40B4-BE49-F238E27FC236}">
                <a16:creationId xmlns:a16="http://schemas.microsoft.com/office/drawing/2014/main" id="{256D16AE-8E87-B98F-AFAE-DA29BA9BECE2}"/>
              </a:ext>
            </a:extLst>
          </p:cNvPr>
          <p:cNvSpPr txBox="1"/>
          <p:nvPr/>
        </p:nvSpPr>
        <p:spPr>
          <a:xfrm>
            <a:off x="509728" y="4183142"/>
            <a:ext cx="1966885"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FULLY EDITABLE MAP</a:t>
            </a:r>
          </a:p>
        </p:txBody>
      </p:sp>
    </p:spTree>
    <p:extLst>
      <p:ext uri="{BB962C8B-B14F-4D97-AF65-F5344CB8AC3E}">
        <p14:creationId xmlns:p14="http://schemas.microsoft.com/office/powerpoint/2010/main" val="3370502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BFE839-9092-8B4B-A3FC-61AC53C67B3F}"/>
              </a:ext>
            </a:extLst>
          </p:cNvPr>
          <p:cNvSpPr>
            <a:spLocks noGrp="1"/>
          </p:cNvSpPr>
          <p:nvPr>
            <p:ph type="sldNum" sz="quarter" idx="12"/>
          </p:nvPr>
        </p:nvSpPr>
        <p:spPr/>
        <p:txBody>
          <a:bodyPr/>
          <a:lstStyle/>
          <a:p>
            <a:fld id="{D8D877B3-D348-4611-9BDB-C5374591D951}" type="slidenum">
              <a:rPr lang="en-US" smtClean="0"/>
              <a:pPr/>
              <a:t>71</a:t>
            </a:fld>
            <a:endParaRPr lang="en-US" dirty="0"/>
          </a:p>
        </p:txBody>
      </p:sp>
      <p:sp>
        <p:nvSpPr>
          <p:cNvPr id="2" name="Title 1">
            <a:extLst>
              <a:ext uri="{FF2B5EF4-FFF2-40B4-BE49-F238E27FC236}">
                <a16:creationId xmlns:a16="http://schemas.microsoft.com/office/drawing/2014/main" id="{60B33598-5E2E-5142-9365-FB437EE9EE7B}"/>
              </a:ext>
            </a:extLst>
          </p:cNvPr>
          <p:cNvSpPr>
            <a:spLocks noGrp="1"/>
          </p:cNvSpPr>
          <p:nvPr>
            <p:ph type="title"/>
          </p:nvPr>
        </p:nvSpPr>
        <p:spPr/>
        <p:txBody>
          <a:bodyPr/>
          <a:lstStyle/>
          <a:p>
            <a:r>
              <a:rPr lang="en-US" dirty="0"/>
              <a:t>U.S. Map</a:t>
            </a:r>
          </a:p>
        </p:txBody>
      </p:sp>
      <p:sp>
        <p:nvSpPr>
          <p:cNvPr id="4" name="TextBox 3">
            <a:extLst>
              <a:ext uri="{FF2B5EF4-FFF2-40B4-BE49-F238E27FC236}">
                <a16:creationId xmlns:a16="http://schemas.microsoft.com/office/drawing/2014/main" id="{DF450AD6-88C9-6643-8E96-D0B8FC884373}"/>
              </a:ext>
            </a:extLst>
          </p:cNvPr>
          <p:cNvSpPr txBox="1"/>
          <p:nvPr/>
        </p:nvSpPr>
        <p:spPr>
          <a:xfrm>
            <a:off x="741178" y="2731284"/>
            <a:ext cx="466474" cy="276999"/>
          </a:xfrm>
          <a:prstGeom prst="rect">
            <a:avLst/>
          </a:prstGeom>
          <a:noFill/>
        </p:spPr>
        <p:txBody>
          <a:bodyPr wrap="none" lIns="0" rIns="0" rtlCol="0">
            <a:spAutoFit/>
          </a:bodyPr>
          <a:lstStyle/>
          <a:p>
            <a:r>
              <a:rPr lang="en-US" sz="1200" b="1" dirty="0">
                <a:latin typeface="Century Gothic" panose="020B0502020202020204" pitchFamily="34" charset="0"/>
                <a:ea typeface="Open Sans" charset="0"/>
                <a:cs typeface="Open Sans" charset="0"/>
              </a:rPr>
              <a:t>Maine</a:t>
            </a:r>
          </a:p>
        </p:txBody>
      </p:sp>
      <p:sp>
        <p:nvSpPr>
          <p:cNvPr id="5" name="TextBox 4">
            <a:extLst>
              <a:ext uri="{FF2B5EF4-FFF2-40B4-BE49-F238E27FC236}">
                <a16:creationId xmlns:a16="http://schemas.microsoft.com/office/drawing/2014/main" id="{280B5489-4441-6B4A-A76D-D670973EC003}"/>
              </a:ext>
            </a:extLst>
          </p:cNvPr>
          <p:cNvSpPr txBox="1"/>
          <p:nvPr/>
        </p:nvSpPr>
        <p:spPr>
          <a:xfrm>
            <a:off x="510095" y="3089806"/>
            <a:ext cx="2509052" cy="646331"/>
          </a:xfrm>
          <a:prstGeom prst="rect">
            <a:avLst/>
          </a:prstGeom>
          <a:noFill/>
        </p:spPr>
        <p:txBody>
          <a:bodyPr wrap="square" lIns="0" rIns="0" rtlCol="0">
            <a:spAutoFit/>
          </a:bodyPr>
          <a:lstStyle/>
          <a:p>
            <a:r>
              <a:rPr lang="en-US" sz="1200" dirty="0">
                <a:solidFill>
                  <a:schemeClr val="tx1">
                    <a:alpha val="70000"/>
                  </a:schemeClr>
                </a:solidFill>
                <a:latin typeface="Century Gothic" panose="020B0502020202020204" pitchFamily="34" charset="0"/>
              </a:rPr>
              <a:t>Lorem ipsum dolor sit amet, consectetur adipiscing elit. </a:t>
            </a:r>
            <a:r>
              <a:rPr lang="en-US" sz="1200" dirty="0" err="1">
                <a:solidFill>
                  <a:schemeClr val="tx1">
                    <a:alpha val="70000"/>
                  </a:schemeClr>
                </a:solidFill>
                <a:latin typeface="Century Gothic" panose="020B0502020202020204" pitchFamily="34" charset="0"/>
              </a:rPr>
              <a:t>Sed</a:t>
            </a:r>
            <a:r>
              <a:rPr lang="en-US" sz="1200" dirty="0">
                <a:solidFill>
                  <a:schemeClr val="tx1">
                    <a:alpha val="70000"/>
                  </a:schemeClr>
                </a:solidFill>
                <a:latin typeface="Century Gothic" panose="020B0502020202020204" pitchFamily="34" charset="0"/>
              </a:rPr>
              <a:t> </a:t>
            </a:r>
          </a:p>
          <a:p>
            <a:r>
              <a:rPr lang="en-US" sz="1200" dirty="0">
                <a:solidFill>
                  <a:schemeClr val="tx1">
                    <a:alpha val="70000"/>
                  </a:schemeClr>
                </a:solidFill>
                <a:latin typeface="Century Gothic" panose="020B0502020202020204" pitchFamily="34" charset="0"/>
              </a:rPr>
              <a:t>et tellus dapibus.</a:t>
            </a:r>
          </a:p>
        </p:txBody>
      </p:sp>
      <p:sp>
        <p:nvSpPr>
          <p:cNvPr id="6" name="TextBox 5">
            <a:extLst>
              <a:ext uri="{FF2B5EF4-FFF2-40B4-BE49-F238E27FC236}">
                <a16:creationId xmlns:a16="http://schemas.microsoft.com/office/drawing/2014/main" id="{08FBDCF1-B042-AB41-B712-7E52DCC3A3A0}"/>
              </a:ext>
            </a:extLst>
          </p:cNvPr>
          <p:cNvSpPr txBox="1"/>
          <p:nvPr/>
        </p:nvSpPr>
        <p:spPr>
          <a:xfrm>
            <a:off x="534180" y="2323718"/>
            <a:ext cx="1798569" cy="461665"/>
          </a:xfrm>
          <a:prstGeom prst="rect">
            <a:avLst/>
          </a:prstGeom>
          <a:noFill/>
        </p:spPr>
        <p:txBody>
          <a:bodyPr wrap="none" lIns="0" rIns="0" rtlCol="0">
            <a:spAutoFit/>
          </a:bodyPr>
          <a:lstStyle/>
          <a:p>
            <a:r>
              <a:rPr lang="en-US" sz="2400" i="1" dirty="0">
                <a:solidFill>
                  <a:schemeClr val="accent1"/>
                </a:solidFill>
                <a:latin typeface="Prometo Medium" panose="020B0604030203060203" pitchFamily="34" charset="77"/>
                <a:ea typeface="Open Sans" charset="0"/>
                <a:cs typeface="Open Sans" charset="0"/>
              </a:rPr>
              <a:t>Lorem ipsum</a:t>
            </a:r>
          </a:p>
        </p:txBody>
      </p:sp>
      <p:sp>
        <p:nvSpPr>
          <p:cNvPr id="7" name="TextBox 6">
            <a:extLst>
              <a:ext uri="{FF2B5EF4-FFF2-40B4-BE49-F238E27FC236}">
                <a16:creationId xmlns:a16="http://schemas.microsoft.com/office/drawing/2014/main" id="{BE9E8BDA-9248-2240-BE55-9EDBBF38CCD2}"/>
              </a:ext>
            </a:extLst>
          </p:cNvPr>
          <p:cNvSpPr txBox="1"/>
          <p:nvPr/>
        </p:nvSpPr>
        <p:spPr>
          <a:xfrm>
            <a:off x="741178" y="4381149"/>
            <a:ext cx="1090042" cy="276999"/>
          </a:xfrm>
          <a:prstGeom prst="rect">
            <a:avLst/>
          </a:prstGeom>
          <a:noFill/>
        </p:spPr>
        <p:txBody>
          <a:bodyPr wrap="none" lIns="0" rIns="0" rtlCol="0">
            <a:spAutoFit/>
          </a:bodyPr>
          <a:lstStyle/>
          <a:p>
            <a:r>
              <a:rPr lang="en-US" sz="1200" b="1" dirty="0">
                <a:latin typeface="Century Gothic" panose="020B0502020202020204" pitchFamily="34" charset="0"/>
                <a:ea typeface="Open Sans" charset="0"/>
                <a:cs typeface="Open Sans" charset="0"/>
              </a:rPr>
              <a:t>South Carolina</a:t>
            </a:r>
          </a:p>
        </p:txBody>
      </p:sp>
      <p:sp>
        <p:nvSpPr>
          <p:cNvPr id="8" name="TextBox 7">
            <a:extLst>
              <a:ext uri="{FF2B5EF4-FFF2-40B4-BE49-F238E27FC236}">
                <a16:creationId xmlns:a16="http://schemas.microsoft.com/office/drawing/2014/main" id="{D7029DF2-E345-F54A-8C00-7BA39910F370}"/>
              </a:ext>
            </a:extLst>
          </p:cNvPr>
          <p:cNvSpPr txBox="1"/>
          <p:nvPr/>
        </p:nvSpPr>
        <p:spPr>
          <a:xfrm>
            <a:off x="510095" y="4763869"/>
            <a:ext cx="2509052" cy="646331"/>
          </a:xfrm>
          <a:prstGeom prst="rect">
            <a:avLst/>
          </a:prstGeom>
          <a:noFill/>
        </p:spPr>
        <p:txBody>
          <a:bodyPr wrap="square" lIns="0" rIns="0" rtlCol="0">
            <a:spAutoFit/>
          </a:bodyPr>
          <a:lstStyle/>
          <a:p>
            <a:r>
              <a:rPr lang="en-US" sz="1200" dirty="0">
                <a:solidFill>
                  <a:schemeClr val="tx1">
                    <a:alpha val="70000"/>
                  </a:schemeClr>
                </a:solidFill>
                <a:latin typeface="Century Gothic" panose="020B0502020202020204" pitchFamily="34" charset="0"/>
              </a:rPr>
              <a:t>Lorem ipsum dolor sit amet, consectetur adipiscing elit. </a:t>
            </a:r>
            <a:r>
              <a:rPr lang="en-US" sz="1200" dirty="0" err="1">
                <a:solidFill>
                  <a:schemeClr val="tx1">
                    <a:alpha val="70000"/>
                  </a:schemeClr>
                </a:solidFill>
                <a:latin typeface="Century Gothic" panose="020B0502020202020204" pitchFamily="34" charset="0"/>
              </a:rPr>
              <a:t>Sed</a:t>
            </a:r>
            <a:r>
              <a:rPr lang="en-US" sz="1200" dirty="0">
                <a:solidFill>
                  <a:schemeClr val="tx1">
                    <a:alpha val="70000"/>
                  </a:schemeClr>
                </a:solidFill>
                <a:latin typeface="Century Gothic" panose="020B0502020202020204" pitchFamily="34" charset="0"/>
              </a:rPr>
              <a:t> </a:t>
            </a:r>
          </a:p>
          <a:p>
            <a:r>
              <a:rPr lang="en-US" sz="1200" dirty="0">
                <a:solidFill>
                  <a:schemeClr val="tx1">
                    <a:alpha val="70000"/>
                  </a:schemeClr>
                </a:solidFill>
                <a:latin typeface="Century Gothic" panose="020B0502020202020204" pitchFamily="34" charset="0"/>
              </a:rPr>
              <a:t>et tellus dapibus.</a:t>
            </a:r>
          </a:p>
        </p:txBody>
      </p:sp>
      <p:sp>
        <p:nvSpPr>
          <p:cNvPr id="9" name="TextBox 8">
            <a:extLst>
              <a:ext uri="{FF2B5EF4-FFF2-40B4-BE49-F238E27FC236}">
                <a16:creationId xmlns:a16="http://schemas.microsoft.com/office/drawing/2014/main" id="{AA2BEC3A-724A-9B49-AD90-7B9F9261570A}"/>
              </a:ext>
            </a:extLst>
          </p:cNvPr>
          <p:cNvSpPr txBox="1"/>
          <p:nvPr/>
        </p:nvSpPr>
        <p:spPr>
          <a:xfrm>
            <a:off x="534180" y="3973583"/>
            <a:ext cx="1798569" cy="461665"/>
          </a:xfrm>
          <a:prstGeom prst="rect">
            <a:avLst/>
          </a:prstGeom>
          <a:noFill/>
        </p:spPr>
        <p:txBody>
          <a:bodyPr wrap="none" lIns="0" rIns="0" rtlCol="0">
            <a:spAutoFit/>
          </a:bodyPr>
          <a:lstStyle/>
          <a:p>
            <a:r>
              <a:rPr lang="en-US" sz="2400" i="1" dirty="0">
                <a:solidFill>
                  <a:schemeClr val="accent1"/>
                </a:solidFill>
                <a:latin typeface="Prometo Medium" panose="020B0604030203060203" pitchFamily="34" charset="77"/>
                <a:ea typeface="Open Sans" charset="0"/>
                <a:cs typeface="Open Sans" charset="0"/>
              </a:rPr>
              <a:t>Lorem ipsum</a:t>
            </a:r>
          </a:p>
        </p:txBody>
      </p:sp>
      <p:sp>
        <p:nvSpPr>
          <p:cNvPr id="10" name="Oval 9">
            <a:extLst>
              <a:ext uri="{FF2B5EF4-FFF2-40B4-BE49-F238E27FC236}">
                <a16:creationId xmlns:a16="http://schemas.microsoft.com/office/drawing/2014/main" id="{C9DE135A-B7D6-FB40-B509-E8B4D5670225}"/>
              </a:ext>
            </a:extLst>
          </p:cNvPr>
          <p:cNvSpPr/>
          <p:nvPr/>
        </p:nvSpPr>
        <p:spPr>
          <a:xfrm>
            <a:off x="527342" y="2798635"/>
            <a:ext cx="130546" cy="1305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05F15FD-519B-5343-BE63-5B51E2A6FDA9}"/>
              </a:ext>
            </a:extLst>
          </p:cNvPr>
          <p:cNvSpPr/>
          <p:nvPr/>
        </p:nvSpPr>
        <p:spPr>
          <a:xfrm>
            <a:off x="527342" y="4448807"/>
            <a:ext cx="130546" cy="130546"/>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7">
            <a:extLst>
              <a:ext uri="{FF2B5EF4-FFF2-40B4-BE49-F238E27FC236}">
                <a16:creationId xmlns:a16="http://schemas.microsoft.com/office/drawing/2014/main" id="{1FC35D52-894D-924F-B356-455C82B774F5}"/>
              </a:ext>
            </a:extLst>
          </p:cNvPr>
          <p:cNvSpPr>
            <a:spLocks/>
          </p:cNvSpPr>
          <p:nvPr/>
        </p:nvSpPr>
        <p:spPr bwMode="auto">
          <a:xfrm>
            <a:off x="5758325" y="3825875"/>
            <a:ext cx="1163638" cy="603250"/>
          </a:xfrm>
          <a:custGeom>
            <a:avLst/>
            <a:gdLst>
              <a:gd name="T0" fmla="*/ 87 w 733"/>
              <a:gd name="T1" fmla="*/ 5 h 380"/>
              <a:gd name="T2" fmla="*/ 0 w 733"/>
              <a:gd name="T3" fmla="*/ 53 h 380"/>
              <a:gd name="T4" fmla="*/ 250 w 733"/>
              <a:gd name="T5" fmla="*/ 274 h 380"/>
              <a:gd name="T6" fmla="*/ 265 w 733"/>
              <a:gd name="T7" fmla="*/ 282 h 380"/>
              <a:gd name="T8" fmla="*/ 281 w 733"/>
              <a:gd name="T9" fmla="*/ 301 h 380"/>
              <a:gd name="T10" fmla="*/ 305 w 733"/>
              <a:gd name="T11" fmla="*/ 294 h 380"/>
              <a:gd name="T12" fmla="*/ 317 w 733"/>
              <a:gd name="T13" fmla="*/ 303 h 380"/>
              <a:gd name="T14" fmla="*/ 322 w 733"/>
              <a:gd name="T15" fmla="*/ 315 h 380"/>
              <a:gd name="T16" fmla="*/ 349 w 733"/>
              <a:gd name="T17" fmla="*/ 322 h 380"/>
              <a:gd name="T18" fmla="*/ 361 w 733"/>
              <a:gd name="T19" fmla="*/ 325 h 380"/>
              <a:gd name="T20" fmla="*/ 370 w 733"/>
              <a:gd name="T21" fmla="*/ 322 h 380"/>
              <a:gd name="T22" fmla="*/ 385 w 733"/>
              <a:gd name="T23" fmla="*/ 334 h 380"/>
              <a:gd name="T24" fmla="*/ 414 w 733"/>
              <a:gd name="T25" fmla="*/ 332 h 380"/>
              <a:gd name="T26" fmla="*/ 423 w 733"/>
              <a:gd name="T27" fmla="*/ 344 h 380"/>
              <a:gd name="T28" fmla="*/ 428 w 733"/>
              <a:gd name="T29" fmla="*/ 356 h 380"/>
              <a:gd name="T30" fmla="*/ 447 w 733"/>
              <a:gd name="T31" fmla="*/ 349 h 380"/>
              <a:gd name="T32" fmla="*/ 476 w 733"/>
              <a:gd name="T33" fmla="*/ 361 h 380"/>
              <a:gd name="T34" fmla="*/ 488 w 733"/>
              <a:gd name="T35" fmla="*/ 356 h 380"/>
              <a:gd name="T36" fmla="*/ 495 w 733"/>
              <a:gd name="T37" fmla="*/ 358 h 380"/>
              <a:gd name="T38" fmla="*/ 498 w 733"/>
              <a:gd name="T39" fmla="*/ 375 h 380"/>
              <a:gd name="T40" fmla="*/ 502 w 733"/>
              <a:gd name="T41" fmla="*/ 366 h 380"/>
              <a:gd name="T42" fmla="*/ 517 w 733"/>
              <a:gd name="T43" fmla="*/ 351 h 380"/>
              <a:gd name="T44" fmla="*/ 522 w 733"/>
              <a:gd name="T45" fmla="*/ 358 h 380"/>
              <a:gd name="T46" fmla="*/ 536 w 733"/>
              <a:gd name="T47" fmla="*/ 361 h 380"/>
              <a:gd name="T48" fmla="*/ 546 w 733"/>
              <a:gd name="T49" fmla="*/ 358 h 380"/>
              <a:gd name="T50" fmla="*/ 548 w 733"/>
              <a:gd name="T51" fmla="*/ 361 h 380"/>
              <a:gd name="T52" fmla="*/ 570 w 733"/>
              <a:gd name="T53" fmla="*/ 375 h 380"/>
              <a:gd name="T54" fmla="*/ 589 w 733"/>
              <a:gd name="T55" fmla="*/ 361 h 380"/>
              <a:gd name="T56" fmla="*/ 625 w 733"/>
              <a:gd name="T57" fmla="*/ 354 h 380"/>
              <a:gd name="T58" fmla="*/ 637 w 733"/>
              <a:gd name="T59" fmla="*/ 354 h 380"/>
              <a:gd name="T60" fmla="*/ 670 w 733"/>
              <a:gd name="T61" fmla="*/ 351 h 380"/>
              <a:gd name="T62" fmla="*/ 716 w 733"/>
              <a:gd name="T63" fmla="*/ 373 h 380"/>
              <a:gd name="T64" fmla="*/ 726 w 733"/>
              <a:gd name="T65" fmla="*/ 378 h 380"/>
              <a:gd name="T66" fmla="*/ 733 w 733"/>
              <a:gd name="T67" fmla="*/ 190 h 380"/>
              <a:gd name="T68" fmla="*/ 716 w 733"/>
              <a:gd name="T69" fmla="*/ 2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380">
                <a:moveTo>
                  <a:pt x="716" y="20"/>
                </a:moveTo>
                <a:lnTo>
                  <a:pt x="87" y="5"/>
                </a:lnTo>
                <a:lnTo>
                  <a:pt x="3" y="0"/>
                </a:lnTo>
                <a:lnTo>
                  <a:pt x="0" y="53"/>
                </a:lnTo>
                <a:lnTo>
                  <a:pt x="255" y="68"/>
                </a:lnTo>
                <a:lnTo>
                  <a:pt x="250" y="274"/>
                </a:lnTo>
                <a:lnTo>
                  <a:pt x="257" y="277"/>
                </a:lnTo>
                <a:lnTo>
                  <a:pt x="265" y="282"/>
                </a:lnTo>
                <a:lnTo>
                  <a:pt x="277" y="296"/>
                </a:lnTo>
                <a:lnTo>
                  <a:pt x="281" y="301"/>
                </a:lnTo>
                <a:lnTo>
                  <a:pt x="301" y="298"/>
                </a:lnTo>
                <a:lnTo>
                  <a:pt x="305" y="294"/>
                </a:lnTo>
                <a:lnTo>
                  <a:pt x="315" y="298"/>
                </a:lnTo>
                <a:lnTo>
                  <a:pt x="317" y="303"/>
                </a:lnTo>
                <a:lnTo>
                  <a:pt x="317" y="308"/>
                </a:lnTo>
                <a:lnTo>
                  <a:pt x="322" y="315"/>
                </a:lnTo>
                <a:lnTo>
                  <a:pt x="325" y="318"/>
                </a:lnTo>
                <a:lnTo>
                  <a:pt x="349" y="322"/>
                </a:lnTo>
                <a:lnTo>
                  <a:pt x="356" y="325"/>
                </a:lnTo>
                <a:lnTo>
                  <a:pt x="361" y="325"/>
                </a:lnTo>
                <a:lnTo>
                  <a:pt x="363" y="325"/>
                </a:lnTo>
                <a:lnTo>
                  <a:pt x="370" y="322"/>
                </a:lnTo>
                <a:lnTo>
                  <a:pt x="375" y="330"/>
                </a:lnTo>
                <a:lnTo>
                  <a:pt x="385" y="334"/>
                </a:lnTo>
                <a:lnTo>
                  <a:pt x="392" y="327"/>
                </a:lnTo>
                <a:lnTo>
                  <a:pt x="414" y="332"/>
                </a:lnTo>
                <a:lnTo>
                  <a:pt x="414" y="334"/>
                </a:lnTo>
                <a:lnTo>
                  <a:pt x="423" y="344"/>
                </a:lnTo>
                <a:lnTo>
                  <a:pt x="428" y="344"/>
                </a:lnTo>
                <a:lnTo>
                  <a:pt x="428" y="356"/>
                </a:lnTo>
                <a:lnTo>
                  <a:pt x="445" y="358"/>
                </a:lnTo>
                <a:lnTo>
                  <a:pt x="447" y="349"/>
                </a:lnTo>
                <a:lnTo>
                  <a:pt x="454" y="346"/>
                </a:lnTo>
                <a:lnTo>
                  <a:pt x="476" y="361"/>
                </a:lnTo>
                <a:lnTo>
                  <a:pt x="478" y="361"/>
                </a:lnTo>
                <a:lnTo>
                  <a:pt x="488" y="356"/>
                </a:lnTo>
                <a:lnTo>
                  <a:pt x="495" y="356"/>
                </a:lnTo>
                <a:lnTo>
                  <a:pt x="495" y="358"/>
                </a:lnTo>
                <a:lnTo>
                  <a:pt x="495" y="368"/>
                </a:lnTo>
                <a:lnTo>
                  <a:pt x="498" y="375"/>
                </a:lnTo>
                <a:lnTo>
                  <a:pt x="502" y="371"/>
                </a:lnTo>
                <a:lnTo>
                  <a:pt x="502" y="366"/>
                </a:lnTo>
                <a:lnTo>
                  <a:pt x="510" y="356"/>
                </a:lnTo>
                <a:lnTo>
                  <a:pt x="517" y="351"/>
                </a:lnTo>
                <a:lnTo>
                  <a:pt x="522" y="351"/>
                </a:lnTo>
                <a:lnTo>
                  <a:pt x="522" y="358"/>
                </a:lnTo>
                <a:lnTo>
                  <a:pt x="531" y="361"/>
                </a:lnTo>
                <a:lnTo>
                  <a:pt x="536" y="361"/>
                </a:lnTo>
                <a:lnTo>
                  <a:pt x="541" y="356"/>
                </a:lnTo>
                <a:lnTo>
                  <a:pt x="546" y="358"/>
                </a:lnTo>
                <a:lnTo>
                  <a:pt x="548" y="358"/>
                </a:lnTo>
                <a:lnTo>
                  <a:pt x="548" y="361"/>
                </a:lnTo>
                <a:lnTo>
                  <a:pt x="555" y="366"/>
                </a:lnTo>
                <a:lnTo>
                  <a:pt x="570" y="375"/>
                </a:lnTo>
                <a:lnTo>
                  <a:pt x="584" y="363"/>
                </a:lnTo>
                <a:lnTo>
                  <a:pt x="589" y="361"/>
                </a:lnTo>
                <a:lnTo>
                  <a:pt x="608" y="361"/>
                </a:lnTo>
                <a:lnTo>
                  <a:pt x="625" y="354"/>
                </a:lnTo>
                <a:lnTo>
                  <a:pt x="630" y="354"/>
                </a:lnTo>
                <a:lnTo>
                  <a:pt x="637" y="354"/>
                </a:lnTo>
                <a:lnTo>
                  <a:pt x="656" y="356"/>
                </a:lnTo>
                <a:lnTo>
                  <a:pt x="670" y="351"/>
                </a:lnTo>
                <a:lnTo>
                  <a:pt x="673" y="349"/>
                </a:lnTo>
                <a:lnTo>
                  <a:pt x="716" y="373"/>
                </a:lnTo>
                <a:lnTo>
                  <a:pt x="723" y="375"/>
                </a:lnTo>
                <a:lnTo>
                  <a:pt x="726" y="378"/>
                </a:lnTo>
                <a:lnTo>
                  <a:pt x="731" y="380"/>
                </a:lnTo>
                <a:lnTo>
                  <a:pt x="733" y="190"/>
                </a:lnTo>
                <a:lnTo>
                  <a:pt x="718" y="72"/>
                </a:lnTo>
                <a:lnTo>
                  <a:pt x="716" y="2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1CF440EB-2396-4F41-AD27-FF0B2DD42536}"/>
              </a:ext>
            </a:extLst>
          </p:cNvPr>
          <p:cNvSpPr>
            <a:spLocks/>
          </p:cNvSpPr>
          <p:nvPr/>
        </p:nvSpPr>
        <p:spPr bwMode="auto">
          <a:xfrm>
            <a:off x="8145925" y="4075113"/>
            <a:ext cx="742950" cy="766762"/>
          </a:xfrm>
          <a:custGeom>
            <a:avLst/>
            <a:gdLst>
              <a:gd name="T0" fmla="*/ 65 w 468"/>
              <a:gd name="T1" fmla="*/ 254 h 483"/>
              <a:gd name="T2" fmla="*/ 74 w 468"/>
              <a:gd name="T3" fmla="*/ 276 h 483"/>
              <a:gd name="T4" fmla="*/ 86 w 468"/>
              <a:gd name="T5" fmla="*/ 288 h 483"/>
              <a:gd name="T6" fmla="*/ 89 w 468"/>
              <a:gd name="T7" fmla="*/ 305 h 483"/>
              <a:gd name="T8" fmla="*/ 93 w 468"/>
              <a:gd name="T9" fmla="*/ 317 h 483"/>
              <a:gd name="T10" fmla="*/ 86 w 468"/>
              <a:gd name="T11" fmla="*/ 343 h 483"/>
              <a:gd name="T12" fmla="*/ 81 w 468"/>
              <a:gd name="T13" fmla="*/ 375 h 483"/>
              <a:gd name="T14" fmla="*/ 91 w 468"/>
              <a:gd name="T15" fmla="*/ 427 h 483"/>
              <a:gd name="T16" fmla="*/ 103 w 468"/>
              <a:gd name="T17" fmla="*/ 449 h 483"/>
              <a:gd name="T18" fmla="*/ 113 w 468"/>
              <a:gd name="T19" fmla="*/ 463 h 483"/>
              <a:gd name="T20" fmla="*/ 117 w 468"/>
              <a:gd name="T21" fmla="*/ 478 h 483"/>
              <a:gd name="T22" fmla="*/ 367 w 468"/>
              <a:gd name="T23" fmla="*/ 475 h 483"/>
              <a:gd name="T24" fmla="*/ 384 w 468"/>
              <a:gd name="T25" fmla="*/ 483 h 483"/>
              <a:gd name="T26" fmla="*/ 379 w 468"/>
              <a:gd name="T27" fmla="*/ 447 h 483"/>
              <a:gd name="T28" fmla="*/ 382 w 468"/>
              <a:gd name="T29" fmla="*/ 432 h 483"/>
              <a:gd name="T30" fmla="*/ 406 w 468"/>
              <a:gd name="T31" fmla="*/ 437 h 483"/>
              <a:gd name="T32" fmla="*/ 430 w 468"/>
              <a:gd name="T33" fmla="*/ 435 h 483"/>
              <a:gd name="T34" fmla="*/ 422 w 468"/>
              <a:gd name="T35" fmla="*/ 408 h 483"/>
              <a:gd name="T36" fmla="*/ 425 w 468"/>
              <a:gd name="T37" fmla="*/ 387 h 483"/>
              <a:gd name="T38" fmla="*/ 439 w 468"/>
              <a:gd name="T39" fmla="*/ 334 h 483"/>
              <a:gd name="T40" fmla="*/ 454 w 468"/>
              <a:gd name="T41" fmla="*/ 305 h 483"/>
              <a:gd name="T42" fmla="*/ 466 w 468"/>
              <a:gd name="T43" fmla="*/ 295 h 483"/>
              <a:gd name="T44" fmla="*/ 461 w 468"/>
              <a:gd name="T45" fmla="*/ 288 h 483"/>
              <a:gd name="T46" fmla="*/ 456 w 468"/>
              <a:gd name="T47" fmla="*/ 286 h 483"/>
              <a:gd name="T48" fmla="*/ 439 w 468"/>
              <a:gd name="T49" fmla="*/ 283 h 483"/>
              <a:gd name="T50" fmla="*/ 432 w 468"/>
              <a:gd name="T51" fmla="*/ 254 h 483"/>
              <a:gd name="T52" fmla="*/ 408 w 468"/>
              <a:gd name="T53" fmla="*/ 235 h 483"/>
              <a:gd name="T54" fmla="*/ 391 w 468"/>
              <a:gd name="T55" fmla="*/ 201 h 483"/>
              <a:gd name="T56" fmla="*/ 382 w 468"/>
              <a:gd name="T57" fmla="*/ 187 h 483"/>
              <a:gd name="T58" fmla="*/ 355 w 468"/>
              <a:gd name="T59" fmla="*/ 170 h 483"/>
              <a:gd name="T60" fmla="*/ 346 w 468"/>
              <a:gd name="T61" fmla="*/ 156 h 483"/>
              <a:gd name="T62" fmla="*/ 336 w 468"/>
              <a:gd name="T63" fmla="*/ 144 h 483"/>
              <a:gd name="T64" fmla="*/ 295 w 468"/>
              <a:gd name="T65" fmla="*/ 113 h 483"/>
              <a:gd name="T66" fmla="*/ 278 w 468"/>
              <a:gd name="T67" fmla="*/ 98 h 483"/>
              <a:gd name="T68" fmla="*/ 259 w 468"/>
              <a:gd name="T69" fmla="*/ 72 h 483"/>
              <a:gd name="T70" fmla="*/ 247 w 468"/>
              <a:gd name="T71" fmla="*/ 57 h 483"/>
              <a:gd name="T72" fmla="*/ 206 w 468"/>
              <a:gd name="T73" fmla="*/ 43 h 483"/>
              <a:gd name="T74" fmla="*/ 206 w 468"/>
              <a:gd name="T75" fmla="*/ 16 h 483"/>
              <a:gd name="T76" fmla="*/ 216 w 468"/>
              <a:gd name="T77" fmla="*/ 7 h 483"/>
              <a:gd name="T78" fmla="*/ 216 w 468"/>
              <a:gd name="T79" fmla="*/ 0 h 483"/>
              <a:gd name="T80" fmla="*/ 0 w 468"/>
              <a:gd name="T81" fmla="*/ 2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8" h="483">
                <a:moveTo>
                  <a:pt x="0" y="28"/>
                </a:moveTo>
                <a:lnTo>
                  <a:pt x="65" y="254"/>
                </a:lnTo>
                <a:lnTo>
                  <a:pt x="69" y="262"/>
                </a:lnTo>
                <a:lnTo>
                  <a:pt x="74" y="276"/>
                </a:lnTo>
                <a:lnTo>
                  <a:pt x="77" y="283"/>
                </a:lnTo>
                <a:lnTo>
                  <a:pt x="86" y="288"/>
                </a:lnTo>
                <a:lnTo>
                  <a:pt x="91" y="295"/>
                </a:lnTo>
                <a:lnTo>
                  <a:pt x="89" y="305"/>
                </a:lnTo>
                <a:lnTo>
                  <a:pt x="96" y="314"/>
                </a:lnTo>
                <a:lnTo>
                  <a:pt x="93" y="317"/>
                </a:lnTo>
                <a:lnTo>
                  <a:pt x="86" y="329"/>
                </a:lnTo>
                <a:lnTo>
                  <a:pt x="86" y="343"/>
                </a:lnTo>
                <a:lnTo>
                  <a:pt x="81" y="355"/>
                </a:lnTo>
                <a:lnTo>
                  <a:pt x="81" y="375"/>
                </a:lnTo>
                <a:lnTo>
                  <a:pt x="93" y="399"/>
                </a:lnTo>
                <a:lnTo>
                  <a:pt x="91" y="427"/>
                </a:lnTo>
                <a:lnTo>
                  <a:pt x="103" y="444"/>
                </a:lnTo>
                <a:lnTo>
                  <a:pt x="103" y="449"/>
                </a:lnTo>
                <a:lnTo>
                  <a:pt x="105" y="454"/>
                </a:lnTo>
                <a:lnTo>
                  <a:pt x="113" y="463"/>
                </a:lnTo>
                <a:lnTo>
                  <a:pt x="113" y="471"/>
                </a:lnTo>
                <a:lnTo>
                  <a:pt x="117" y="478"/>
                </a:lnTo>
                <a:lnTo>
                  <a:pt x="362" y="463"/>
                </a:lnTo>
                <a:lnTo>
                  <a:pt x="367" y="475"/>
                </a:lnTo>
                <a:lnTo>
                  <a:pt x="370" y="480"/>
                </a:lnTo>
                <a:lnTo>
                  <a:pt x="384" y="483"/>
                </a:lnTo>
                <a:lnTo>
                  <a:pt x="386" y="468"/>
                </a:lnTo>
                <a:lnTo>
                  <a:pt x="379" y="447"/>
                </a:lnTo>
                <a:lnTo>
                  <a:pt x="379" y="437"/>
                </a:lnTo>
                <a:lnTo>
                  <a:pt x="382" y="432"/>
                </a:lnTo>
                <a:lnTo>
                  <a:pt x="389" y="427"/>
                </a:lnTo>
                <a:lnTo>
                  <a:pt x="406" y="437"/>
                </a:lnTo>
                <a:lnTo>
                  <a:pt x="422" y="437"/>
                </a:lnTo>
                <a:lnTo>
                  <a:pt x="430" y="435"/>
                </a:lnTo>
                <a:lnTo>
                  <a:pt x="427" y="418"/>
                </a:lnTo>
                <a:lnTo>
                  <a:pt x="422" y="408"/>
                </a:lnTo>
                <a:lnTo>
                  <a:pt x="422" y="396"/>
                </a:lnTo>
                <a:lnTo>
                  <a:pt x="425" y="387"/>
                </a:lnTo>
                <a:lnTo>
                  <a:pt x="437" y="350"/>
                </a:lnTo>
                <a:lnTo>
                  <a:pt x="439" y="334"/>
                </a:lnTo>
                <a:lnTo>
                  <a:pt x="446" y="319"/>
                </a:lnTo>
                <a:lnTo>
                  <a:pt x="454" y="305"/>
                </a:lnTo>
                <a:lnTo>
                  <a:pt x="461" y="295"/>
                </a:lnTo>
                <a:lnTo>
                  <a:pt x="466" y="295"/>
                </a:lnTo>
                <a:lnTo>
                  <a:pt x="468" y="290"/>
                </a:lnTo>
                <a:lnTo>
                  <a:pt x="461" y="288"/>
                </a:lnTo>
                <a:lnTo>
                  <a:pt x="461" y="286"/>
                </a:lnTo>
                <a:lnTo>
                  <a:pt x="456" y="286"/>
                </a:lnTo>
                <a:lnTo>
                  <a:pt x="444" y="286"/>
                </a:lnTo>
                <a:lnTo>
                  <a:pt x="439" y="283"/>
                </a:lnTo>
                <a:lnTo>
                  <a:pt x="437" y="276"/>
                </a:lnTo>
                <a:lnTo>
                  <a:pt x="432" y="254"/>
                </a:lnTo>
                <a:lnTo>
                  <a:pt x="420" y="240"/>
                </a:lnTo>
                <a:lnTo>
                  <a:pt x="408" y="235"/>
                </a:lnTo>
                <a:lnTo>
                  <a:pt x="401" y="214"/>
                </a:lnTo>
                <a:lnTo>
                  <a:pt x="391" y="201"/>
                </a:lnTo>
                <a:lnTo>
                  <a:pt x="389" y="189"/>
                </a:lnTo>
                <a:lnTo>
                  <a:pt x="382" y="187"/>
                </a:lnTo>
                <a:lnTo>
                  <a:pt x="365" y="182"/>
                </a:lnTo>
                <a:lnTo>
                  <a:pt x="355" y="170"/>
                </a:lnTo>
                <a:lnTo>
                  <a:pt x="346" y="163"/>
                </a:lnTo>
                <a:lnTo>
                  <a:pt x="346" y="156"/>
                </a:lnTo>
                <a:lnTo>
                  <a:pt x="341" y="146"/>
                </a:lnTo>
                <a:lnTo>
                  <a:pt x="336" y="144"/>
                </a:lnTo>
                <a:lnTo>
                  <a:pt x="322" y="137"/>
                </a:lnTo>
                <a:lnTo>
                  <a:pt x="295" y="113"/>
                </a:lnTo>
                <a:lnTo>
                  <a:pt x="283" y="108"/>
                </a:lnTo>
                <a:lnTo>
                  <a:pt x="278" y="98"/>
                </a:lnTo>
                <a:lnTo>
                  <a:pt x="266" y="89"/>
                </a:lnTo>
                <a:lnTo>
                  <a:pt x="259" y="72"/>
                </a:lnTo>
                <a:lnTo>
                  <a:pt x="250" y="64"/>
                </a:lnTo>
                <a:lnTo>
                  <a:pt x="247" y="57"/>
                </a:lnTo>
                <a:lnTo>
                  <a:pt x="230" y="52"/>
                </a:lnTo>
                <a:lnTo>
                  <a:pt x="206" y="43"/>
                </a:lnTo>
                <a:lnTo>
                  <a:pt x="199" y="36"/>
                </a:lnTo>
                <a:lnTo>
                  <a:pt x="206" y="16"/>
                </a:lnTo>
                <a:lnTo>
                  <a:pt x="214" y="12"/>
                </a:lnTo>
                <a:lnTo>
                  <a:pt x="216" y="7"/>
                </a:lnTo>
                <a:lnTo>
                  <a:pt x="218" y="2"/>
                </a:lnTo>
                <a:lnTo>
                  <a:pt x="216" y="0"/>
                </a:lnTo>
                <a:lnTo>
                  <a:pt x="89" y="19"/>
                </a:lnTo>
                <a:lnTo>
                  <a:pt x="0" y="28"/>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83F0D796-C49B-DB49-82CE-2500651BF0BA}"/>
              </a:ext>
            </a:extLst>
          </p:cNvPr>
          <p:cNvSpPr>
            <a:spLocks noEditPoints="1"/>
          </p:cNvSpPr>
          <p:nvPr/>
        </p:nvSpPr>
        <p:spPr bwMode="auto">
          <a:xfrm>
            <a:off x="8388812" y="3219450"/>
            <a:ext cx="1060450" cy="592137"/>
          </a:xfrm>
          <a:custGeom>
            <a:avLst/>
            <a:gdLst>
              <a:gd name="T0" fmla="*/ 200 w 668"/>
              <a:gd name="T1" fmla="*/ 349 h 373"/>
              <a:gd name="T2" fmla="*/ 164 w 668"/>
              <a:gd name="T3" fmla="*/ 354 h 373"/>
              <a:gd name="T4" fmla="*/ 142 w 668"/>
              <a:gd name="T5" fmla="*/ 356 h 373"/>
              <a:gd name="T6" fmla="*/ 37 w 668"/>
              <a:gd name="T7" fmla="*/ 354 h 373"/>
              <a:gd name="T8" fmla="*/ 56 w 668"/>
              <a:gd name="T9" fmla="*/ 327 h 373"/>
              <a:gd name="T10" fmla="*/ 68 w 668"/>
              <a:gd name="T11" fmla="*/ 308 h 373"/>
              <a:gd name="T12" fmla="*/ 123 w 668"/>
              <a:gd name="T13" fmla="*/ 255 h 373"/>
              <a:gd name="T14" fmla="*/ 137 w 668"/>
              <a:gd name="T15" fmla="*/ 277 h 373"/>
              <a:gd name="T16" fmla="*/ 173 w 668"/>
              <a:gd name="T17" fmla="*/ 277 h 373"/>
              <a:gd name="T18" fmla="*/ 188 w 668"/>
              <a:gd name="T19" fmla="*/ 274 h 373"/>
              <a:gd name="T20" fmla="*/ 219 w 668"/>
              <a:gd name="T21" fmla="*/ 267 h 373"/>
              <a:gd name="T22" fmla="*/ 231 w 668"/>
              <a:gd name="T23" fmla="*/ 257 h 373"/>
              <a:gd name="T24" fmla="*/ 267 w 668"/>
              <a:gd name="T25" fmla="*/ 226 h 373"/>
              <a:gd name="T26" fmla="*/ 279 w 668"/>
              <a:gd name="T27" fmla="*/ 180 h 373"/>
              <a:gd name="T28" fmla="*/ 310 w 668"/>
              <a:gd name="T29" fmla="*/ 116 h 373"/>
              <a:gd name="T30" fmla="*/ 329 w 668"/>
              <a:gd name="T31" fmla="*/ 123 h 373"/>
              <a:gd name="T32" fmla="*/ 349 w 668"/>
              <a:gd name="T33" fmla="*/ 75 h 373"/>
              <a:gd name="T34" fmla="*/ 373 w 668"/>
              <a:gd name="T35" fmla="*/ 60 h 373"/>
              <a:gd name="T36" fmla="*/ 387 w 668"/>
              <a:gd name="T37" fmla="*/ 34 h 373"/>
              <a:gd name="T38" fmla="*/ 387 w 668"/>
              <a:gd name="T39" fmla="*/ 7 h 373"/>
              <a:gd name="T40" fmla="*/ 430 w 668"/>
              <a:gd name="T41" fmla="*/ 27 h 373"/>
              <a:gd name="T42" fmla="*/ 442 w 668"/>
              <a:gd name="T43" fmla="*/ 5 h 373"/>
              <a:gd name="T44" fmla="*/ 464 w 668"/>
              <a:gd name="T45" fmla="*/ 10 h 373"/>
              <a:gd name="T46" fmla="*/ 483 w 668"/>
              <a:gd name="T47" fmla="*/ 29 h 373"/>
              <a:gd name="T48" fmla="*/ 510 w 668"/>
              <a:gd name="T49" fmla="*/ 48 h 373"/>
              <a:gd name="T50" fmla="*/ 490 w 668"/>
              <a:gd name="T51" fmla="*/ 89 h 373"/>
              <a:gd name="T52" fmla="*/ 514 w 668"/>
              <a:gd name="T53" fmla="*/ 96 h 373"/>
              <a:gd name="T54" fmla="*/ 534 w 668"/>
              <a:gd name="T55" fmla="*/ 108 h 373"/>
              <a:gd name="T56" fmla="*/ 548 w 668"/>
              <a:gd name="T57" fmla="*/ 113 h 373"/>
              <a:gd name="T58" fmla="*/ 584 w 668"/>
              <a:gd name="T59" fmla="*/ 128 h 373"/>
              <a:gd name="T60" fmla="*/ 586 w 668"/>
              <a:gd name="T61" fmla="*/ 144 h 373"/>
              <a:gd name="T62" fmla="*/ 582 w 668"/>
              <a:gd name="T63" fmla="*/ 164 h 373"/>
              <a:gd name="T64" fmla="*/ 603 w 668"/>
              <a:gd name="T65" fmla="*/ 183 h 373"/>
              <a:gd name="T66" fmla="*/ 589 w 668"/>
              <a:gd name="T67" fmla="*/ 188 h 373"/>
              <a:gd name="T68" fmla="*/ 594 w 668"/>
              <a:gd name="T69" fmla="*/ 197 h 373"/>
              <a:gd name="T70" fmla="*/ 582 w 668"/>
              <a:gd name="T71" fmla="*/ 202 h 373"/>
              <a:gd name="T72" fmla="*/ 596 w 668"/>
              <a:gd name="T73" fmla="*/ 209 h 373"/>
              <a:gd name="T74" fmla="*/ 598 w 668"/>
              <a:gd name="T75" fmla="*/ 229 h 373"/>
              <a:gd name="T76" fmla="*/ 579 w 668"/>
              <a:gd name="T77" fmla="*/ 229 h 373"/>
              <a:gd name="T78" fmla="*/ 606 w 668"/>
              <a:gd name="T79" fmla="*/ 236 h 373"/>
              <a:gd name="T80" fmla="*/ 637 w 668"/>
              <a:gd name="T81" fmla="*/ 231 h 373"/>
              <a:gd name="T82" fmla="*/ 639 w 668"/>
              <a:gd name="T83" fmla="*/ 267 h 373"/>
              <a:gd name="T84" fmla="*/ 634 w 668"/>
              <a:gd name="T85" fmla="*/ 118 h 373"/>
              <a:gd name="T86" fmla="*/ 637 w 668"/>
              <a:gd name="T87" fmla="*/ 132 h 373"/>
              <a:gd name="T88" fmla="*/ 625 w 668"/>
              <a:gd name="T89" fmla="*/ 164 h 373"/>
              <a:gd name="T90" fmla="*/ 632 w 668"/>
              <a:gd name="T91" fmla="*/ 207 h 373"/>
              <a:gd name="T92" fmla="*/ 649 w 668"/>
              <a:gd name="T93" fmla="*/ 152 h 373"/>
              <a:gd name="T94" fmla="*/ 654 w 668"/>
              <a:gd name="T95" fmla="*/ 118 h 373"/>
              <a:gd name="T96" fmla="*/ 668 w 668"/>
              <a:gd name="T97" fmla="*/ 9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8" h="373">
                <a:moveTo>
                  <a:pt x="639" y="272"/>
                </a:moveTo>
                <a:lnTo>
                  <a:pt x="426" y="313"/>
                </a:lnTo>
                <a:lnTo>
                  <a:pt x="200" y="349"/>
                </a:lnTo>
                <a:lnTo>
                  <a:pt x="195" y="349"/>
                </a:lnTo>
                <a:lnTo>
                  <a:pt x="185" y="351"/>
                </a:lnTo>
                <a:lnTo>
                  <a:pt x="164" y="354"/>
                </a:lnTo>
                <a:lnTo>
                  <a:pt x="164" y="349"/>
                </a:lnTo>
                <a:lnTo>
                  <a:pt x="142" y="354"/>
                </a:lnTo>
                <a:lnTo>
                  <a:pt x="142" y="356"/>
                </a:lnTo>
                <a:lnTo>
                  <a:pt x="0" y="373"/>
                </a:lnTo>
                <a:lnTo>
                  <a:pt x="5" y="368"/>
                </a:lnTo>
                <a:lnTo>
                  <a:pt x="37" y="354"/>
                </a:lnTo>
                <a:lnTo>
                  <a:pt x="39" y="346"/>
                </a:lnTo>
                <a:lnTo>
                  <a:pt x="56" y="334"/>
                </a:lnTo>
                <a:lnTo>
                  <a:pt x="56" y="327"/>
                </a:lnTo>
                <a:lnTo>
                  <a:pt x="58" y="322"/>
                </a:lnTo>
                <a:lnTo>
                  <a:pt x="68" y="317"/>
                </a:lnTo>
                <a:lnTo>
                  <a:pt x="68" y="308"/>
                </a:lnTo>
                <a:lnTo>
                  <a:pt x="77" y="301"/>
                </a:lnTo>
                <a:lnTo>
                  <a:pt x="121" y="262"/>
                </a:lnTo>
                <a:lnTo>
                  <a:pt x="123" y="255"/>
                </a:lnTo>
                <a:lnTo>
                  <a:pt x="125" y="257"/>
                </a:lnTo>
                <a:lnTo>
                  <a:pt x="123" y="265"/>
                </a:lnTo>
                <a:lnTo>
                  <a:pt x="137" y="277"/>
                </a:lnTo>
                <a:lnTo>
                  <a:pt x="154" y="284"/>
                </a:lnTo>
                <a:lnTo>
                  <a:pt x="164" y="286"/>
                </a:lnTo>
                <a:lnTo>
                  <a:pt x="173" y="277"/>
                </a:lnTo>
                <a:lnTo>
                  <a:pt x="173" y="272"/>
                </a:lnTo>
                <a:lnTo>
                  <a:pt x="181" y="267"/>
                </a:lnTo>
                <a:lnTo>
                  <a:pt x="188" y="274"/>
                </a:lnTo>
                <a:lnTo>
                  <a:pt x="193" y="277"/>
                </a:lnTo>
                <a:lnTo>
                  <a:pt x="197" y="274"/>
                </a:lnTo>
                <a:lnTo>
                  <a:pt x="219" y="267"/>
                </a:lnTo>
                <a:lnTo>
                  <a:pt x="224" y="253"/>
                </a:lnTo>
                <a:lnTo>
                  <a:pt x="226" y="253"/>
                </a:lnTo>
                <a:lnTo>
                  <a:pt x="231" y="257"/>
                </a:lnTo>
                <a:lnTo>
                  <a:pt x="248" y="241"/>
                </a:lnTo>
                <a:lnTo>
                  <a:pt x="253" y="245"/>
                </a:lnTo>
                <a:lnTo>
                  <a:pt x="267" y="226"/>
                </a:lnTo>
                <a:lnTo>
                  <a:pt x="265" y="219"/>
                </a:lnTo>
                <a:lnTo>
                  <a:pt x="265" y="207"/>
                </a:lnTo>
                <a:lnTo>
                  <a:pt x="279" y="180"/>
                </a:lnTo>
                <a:lnTo>
                  <a:pt x="298" y="111"/>
                </a:lnTo>
                <a:lnTo>
                  <a:pt x="301" y="108"/>
                </a:lnTo>
                <a:lnTo>
                  <a:pt x="310" y="116"/>
                </a:lnTo>
                <a:lnTo>
                  <a:pt x="313" y="120"/>
                </a:lnTo>
                <a:lnTo>
                  <a:pt x="317" y="125"/>
                </a:lnTo>
                <a:lnTo>
                  <a:pt x="329" y="123"/>
                </a:lnTo>
                <a:lnTo>
                  <a:pt x="337" y="111"/>
                </a:lnTo>
                <a:lnTo>
                  <a:pt x="342" y="84"/>
                </a:lnTo>
                <a:lnTo>
                  <a:pt x="349" y="75"/>
                </a:lnTo>
                <a:lnTo>
                  <a:pt x="358" y="80"/>
                </a:lnTo>
                <a:lnTo>
                  <a:pt x="366" y="63"/>
                </a:lnTo>
                <a:lnTo>
                  <a:pt x="373" y="60"/>
                </a:lnTo>
                <a:lnTo>
                  <a:pt x="378" y="53"/>
                </a:lnTo>
                <a:lnTo>
                  <a:pt x="382" y="39"/>
                </a:lnTo>
                <a:lnTo>
                  <a:pt x="387" y="34"/>
                </a:lnTo>
                <a:lnTo>
                  <a:pt x="387" y="31"/>
                </a:lnTo>
                <a:lnTo>
                  <a:pt x="385" y="29"/>
                </a:lnTo>
                <a:lnTo>
                  <a:pt x="387" y="7"/>
                </a:lnTo>
                <a:lnTo>
                  <a:pt x="387" y="5"/>
                </a:lnTo>
                <a:lnTo>
                  <a:pt x="392" y="0"/>
                </a:lnTo>
                <a:lnTo>
                  <a:pt x="430" y="27"/>
                </a:lnTo>
                <a:lnTo>
                  <a:pt x="435" y="27"/>
                </a:lnTo>
                <a:lnTo>
                  <a:pt x="438" y="27"/>
                </a:lnTo>
                <a:lnTo>
                  <a:pt x="442" y="5"/>
                </a:lnTo>
                <a:lnTo>
                  <a:pt x="450" y="5"/>
                </a:lnTo>
                <a:lnTo>
                  <a:pt x="454" y="7"/>
                </a:lnTo>
                <a:lnTo>
                  <a:pt x="464" y="10"/>
                </a:lnTo>
                <a:lnTo>
                  <a:pt x="459" y="17"/>
                </a:lnTo>
                <a:lnTo>
                  <a:pt x="469" y="29"/>
                </a:lnTo>
                <a:lnTo>
                  <a:pt x="483" y="29"/>
                </a:lnTo>
                <a:lnTo>
                  <a:pt x="490" y="36"/>
                </a:lnTo>
                <a:lnTo>
                  <a:pt x="502" y="41"/>
                </a:lnTo>
                <a:lnTo>
                  <a:pt x="510" y="48"/>
                </a:lnTo>
                <a:lnTo>
                  <a:pt x="507" y="56"/>
                </a:lnTo>
                <a:lnTo>
                  <a:pt x="498" y="72"/>
                </a:lnTo>
                <a:lnTo>
                  <a:pt x="490" y="89"/>
                </a:lnTo>
                <a:lnTo>
                  <a:pt x="493" y="101"/>
                </a:lnTo>
                <a:lnTo>
                  <a:pt x="505" y="101"/>
                </a:lnTo>
                <a:lnTo>
                  <a:pt x="514" y="96"/>
                </a:lnTo>
                <a:lnTo>
                  <a:pt x="524" y="106"/>
                </a:lnTo>
                <a:lnTo>
                  <a:pt x="529" y="108"/>
                </a:lnTo>
                <a:lnTo>
                  <a:pt x="534" y="108"/>
                </a:lnTo>
                <a:lnTo>
                  <a:pt x="541" y="116"/>
                </a:lnTo>
                <a:lnTo>
                  <a:pt x="543" y="116"/>
                </a:lnTo>
                <a:lnTo>
                  <a:pt x="548" y="113"/>
                </a:lnTo>
                <a:lnTo>
                  <a:pt x="553" y="113"/>
                </a:lnTo>
                <a:lnTo>
                  <a:pt x="572" y="123"/>
                </a:lnTo>
                <a:lnTo>
                  <a:pt x="584" y="128"/>
                </a:lnTo>
                <a:lnTo>
                  <a:pt x="594" y="135"/>
                </a:lnTo>
                <a:lnTo>
                  <a:pt x="591" y="140"/>
                </a:lnTo>
                <a:lnTo>
                  <a:pt x="586" y="144"/>
                </a:lnTo>
                <a:lnTo>
                  <a:pt x="589" y="156"/>
                </a:lnTo>
                <a:lnTo>
                  <a:pt x="586" y="161"/>
                </a:lnTo>
                <a:lnTo>
                  <a:pt x="582" y="164"/>
                </a:lnTo>
                <a:lnTo>
                  <a:pt x="582" y="164"/>
                </a:lnTo>
                <a:lnTo>
                  <a:pt x="598" y="171"/>
                </a:lnTo>
                <a:lnTo>
                  <a:pt x="603" y="183"/>
                </a:lnTo>
                <a:lnTo>
                  <a:pt x="601" y="185"/>
                </a:lnTo>
                <a:lnTo>
                  <a:pt x="598" y="190"/>
                </a:lnTo>
                <a:lnTo>
                  <a:pt x="589" y="188"/>
                </a:lnTo>
                <a:lnTo>
                  <a:pt x="586" y="193"/>
                </a:lnTo>
                <a:lnTo>
                  <a:pt x="591" y="197"/>
                </a:lnTo>
                <a:lnTo>
                  <a:pt x="594" y="197"/>
                </a:lnTo>
                <a:lnTo>
                  <a:pt x="594" y="200"/>
                </a:lnTo>
                <a:lnTo>
                  <a:pt x="586" y="202"/>
                </a:lnTo>
                <a:lnTo>
                  <a:pt x="582" y="202"/>
                </a:lnTo>
                <a:lnTo>
                  <a:pt x="582" y="205"/>
                </a:lnTo>
                <a:lnTo>
                  <a:pt x="586" y="209"/>
                </a:lnTo>
                <a:lnTo>
                  <a:pt x="596" y="209"/>
                </a:lnTo>
                <a:lnTo>
                  <a:pt x="606" y="214"/>
                </a:lnTo>
                <a:lnTo>
                  <a:pt x="608" y="219"/>
                </a:lnTo>
                <a:lnTo>
                  <a:pt x="598" y="229"/>
                </a:lnTo>
                <a:lnTo>
                  <a:pt x="594" y="229"/>
                </a:lnTo>
                <a:lnTo>
                  <a:pt x="579" y="224"/>
                </a:lnTo>
                <a:lnTo>
                  <a:pt x="579" y="229"/>
                </a:lnTo>
                <a:lnTo>
                  <a:pt x="589" y="233"/>
                </a:lnTo>
                <a:lnTo>
                  <a:pt x="596" y="241"/>
                </a:lnTo>
                <a:lnTo>
                  <a:pt x="606" y="236"/>
                </a:lnTo>
                <a:lnTo>
                  <a:pt x="615" y="231"/>
                </a:lnTo>
                <a:lnTo>
                  <a:pt x="625" y="231"/>
                </a:lnTo>
                <a:lnTo>
                  <a:pt x="637" y="231"/>
                </a:lnTo>
                <a:lnTo>
                  <a:pt x="637" y="231"/>
                </a:lnTo>
                <a:lnTo>
                  <a:pt x="646" y="260"/>
                </a:lnTo>
                <a:lnTo>
                  <a:pt x="639" y="267"/>
                </a:lnTo>
                <a:lnTo>
                  <a:pt x="637" y="267"/>
                </a:lnTo>
                <a:lnTo>
                  <a:pt x="639" y="272"/>
                </a:lnTo>
                <a:close/>
                <a:moveTo>
                  <a:pt x="634" y="118"/>
                </a:moveTo>
                <a:lnTo>
                  <a:pt x="637" y="118"/>
                </a:lnTo>
                <a:lnTo>
                  <a:pt x="637" y="128"/>
                </a:lnTo>
                <a:lnTo>
                  <a:pt x="637" y="132"/>
                </a:lnTo>
                <a:lnTo>
                  <a:pt x="630" y="140"/>
                </a:lnTo>
                <a:lnTo>
                  <a:pt x="627" y="147"/>
                </a:lnTo>
                <a:lnTo>
                  <a:pt x="625" y="164"/>
                </a:lnTo>
                <a:lnTo>
                  <a:pt x="627" y="178"/>
                </a:lnTo>
                <a:lnTo>
                  <a:pt x="627" y="195"/>
                </a:lnTo>
                <a:lnTo>
                  <a:pt x="632" y="207"/>
                </a:lnTo>
                <a:lnTo>
                  <a:pt x="634" y="190"/>
                </a:lnTo>
                <a:lnTo>
                  <a:pt x="639" y="173"/>
                </a:lnTo>
                <a:lnTo>
                  <a:pt x="649" y="152"/>
                </a:lnTo>
                <a:lnTo>
                  <a:pt x="654" y="140"/>
                </a:lnTo>
                <a:lnTo>
                  <a:pt x="656" y="132"/>
                </a:lnTo>
                <a:lnTo>
                  <a:pt x="654" y="118"/>
                </a:lnTo>
                <a:lnTo>
                  <a:pt x="656" y="113"/>
                </a:lnTo>
                <a:lnTo>
                  <a:pt x="668" y="104"/>
                </a:lnTo>
                <a:lnTo>
                  <a:pt x="668" y="99"/>
                </a:lnTo>
                <a:lnTo>
                  <a:pt x="642" y="108"/>
                </a:lnTo>
                <a:lnTo>
                  <a:pt x="634" y="118"/>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4FB38124-A0FF-3844-9085-70A569B8A291}"/>
              </a:ext>
            </a:extLst>
          </p:cNvPr>
          <p:cNvSpPr>
            <a:spLocks/>
          </p:cNvSpPr>
          <p:nvPr/>
        </p:nvSpPr>
        <p:spPr bwMode="auto">
          <a:xfrm>
            <a:off x="8733300" y="2159000"/>
            <a:ext cx="1020763" cy="782637"/>
          </a:xfrm>
          <a:custGeom>
            <a:avLst/>
            <a:gdLst>
              <a:gd name="T0" fmla="*/ 492 w 643"/>
              <a:gd name="T1" fmla="*/ 442 h 493"/>
              <a:gd name="T2" fmla="*/ 482 w 643"/>
              <a:gd name="T3" fmla="*/ 459 h 493"/>
              <a:gd name="T4" fmla="*/ 473 w 643"/>
              <a:gd name="T5" fmla="*/ 474 h 493"/>
              <a:gd name="T6" fmla="*/ 470 w 643"/>
              <a:gd name="T7" fmla="*/ 493 h 493"/>
              <a:gd name="T8" fmla="*/ 485 w 643"/>
              <a:gd name="T9" fmla="*/ 476 h 493"/>
              <a:gd name="T10" fmla="*/ 514 w 643"/>
              <a:gd name="T11" fmla="*/ 474 h 493"/>
              <a:gd name="T12" fmla="*/ 547 w 643"/>
              <a:gd name="T13" fmla="*/ 459 h 493"/>
              <a:gd name="T14" fmla="*/ 605 w 643"/>
              <a:gd name="T15" fmla="*/ 418 h 493"/>
              <a:gd name="T16" fmla="*/ 624 w 643"/>
              <a:gd name="T17" fmla="*/ 404 h 493"/>
              <a:gd name="T18" fmla="*/ 641 w 643"/>
              <a:gd name="T19" fmla="*/ 387 h 493"/>
              <a:gd name="T20" fmla="*/ 634 w 643"/>
              <a:gd name="T21" fmla="*/ 389 h 493"/>
              <a:gd name="T22" fmla="*/ 607 w 643"/>
              <a:gd name="T23" fmla="*/ 401 h 493"/>
              <a:gd name="T24" fmla="*/ 593 w 643"/>
              <a:gd name="T25" fmla="*/ 411 h 493"/>
              <a:gd name="T26" fmla="*/ 612 w 643"/>
              <a:gd name="T27" fmla="*/ 382 h 493"/>
              <a:gd name="T28" fmla="*/ 598 w 643"/>
              <a:gd name="T29" fmla="*/ 394 h 493"/>
              <a:gd name="T30" fmla="*/ 542 w 643"/>
              <a:gd name="T31" fmla="*/ 425 h 493"/>
              <a:gd name="T32" fmla="*/ 504 w 643"/>
              <a:gd name="T33" fmla="*/ 452 h 493"/>
              <a:gd name="T34" fmla="*/ 499 w 643"/>
              <a:gd name="T35" fmla="*/ 430 h 493"/>
              <a:gd name="T36" fmla="*/ 511 w 643"/>
              <a:gd name="T37" fmla="*/ 404 h 493"/>
              <a:gd name="T38" fmla="*/ 497 w 643"/>
              <a:gd name="T39" fmla="*/ 313 h 493"/>
              <a:gd name="T40" fmla="*/ 485 w 643"/>
              <a:gd name="T41" fmla="*/ 219 h 493"/>
              <a:gd name="T42" fmla="*/ 475 w 643"/>
              <a:gd name="T43" fmla="*/ 159 h 493"/>
              <a:gd name="T44" fmla="*/ 463 w 643"/>
              <a:gd name="T45" fmla="*/ 149 h 493"/>
              <a:gd name="T46" fmla="*/ 461 w 643"/>
              <a:gd name="T47" fmla="*/ 132 h 493"/>
              <a:gd name="T48" fmla="*/ 451 w 643"/>
              <a:gd name="T49" fmla="*/ 79 h 493"/>
              <a:gd name="T50" fmla="*/ 434 w 643"/>
              <a:gd name="T51" fmla="*/ 22 h 493"/>
              <a:gd name="T52" fmla="*/ 427 w 643"/>
              <a:gd name="T53" fmla="*/ 0 h 493"/>
              <a:gd name="T54" fmla="*/ 324 w 643"/>
              <a:gd name="T55" fmla="*/ 22 h 493"/>
              <a:gd name="T56" fmla="*/ 288 w 643"/>
              <a:gd name="T57" fmla="*/ 53 h 493"/>
              <a:gd name="T58" fmla="*/ 261 w 643"/>
              <a:gd name="T59" fmla="*/ 99 h 493"/>
              <a:gd name="T60" fmla="*/ 228 w 643"/>
              <a:gd name="T61" fmla="*/ 142 h 493"/>
              <a:gd name="T62" fmla="*/ 230 w 643"/>
              <a:gd name="T63" fmla="*/ 159 h 493"/>
              <a:gd name="T64" fmla="*/ 242 w 643"/>
              <a:gd name="T65" fmla="*/ 166 h 493"/>
              <a:gd name="T66" fmla="*/ 247 w 643"/>
              <a:gd name="T67" fmla="*/ 190 h 493"/>
              <a:gd name="T68" fmla="*/ 206 w 643"/>
              <a:gd name="T69" fmla="*/ 238 h 493"/>
              <a:gd name="T70" fmla="*/ 134 w 643"/>
              <a:gd name="T71" fmla="*/ 250 h 493"/>
              <a:gd name="T72" fmla="*/ 79 w 643"/>
              <a:gd name="T73" fmla="*/ 255 h 493"/>
              <a:gd name="T74" fmla="*/ 40 w 643"/>
              <a:gd name="T75" fmla="*/ 284 h 493"/>
              <a:gd name="T76" fmla="*/ 60 w 643"/>
              <a:gd name="T77" fmla="*/ 313 h 493"/>
              <a:gd name="T78" fmla="*/ 52 w 643"/>
              <a:gd name="T79" fmla="*/ 332 h 493"/>
              <a:gd name="T80" fmla="*/ 0 w 643"/>
              <a:gd name="T81" fmla="*/ 389 h 493"/>
              <a:gd name="T82" fmla="*/ 357 w 643"/>
              <a:gd name="T83" fmla="*/ 353 h 493"/>
              <a:gd name="T84" fmla="*/ 365 w 643"/>
              <a:gd name="T85" fmla="*/ 361 h 493"/>
              <a:gd name="T86" fmla="*/ 384 w 643"/>
              <a:gd name="T87" fmla="*/ 385 h 493"/>
              <a:gd name="T88" fmla="*/ 391 w 643"/>
              <a:gd name="T89" fmla="*/ 39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3" h="493">
                <a:moveTo>
                  <a:pt x="417" y="406"/>
                </a:moveTo>
                <a:lnTo>
                  <a:pt x="487" y="430"/>
                </a:lnTo>
                <a:lnTo>
                  <a:pt x="492" y="442"/>
                </a:lnTo>
                <a:lnTo>
                  <a:pt x="487" y="447"/>
                </a:lnTo>
                <a:lnTo>
                  <a:pt x="482" y="452"/>
                </a:lnTo>
                <a:lnTo>
                  <a:pt x="482" y="459"/>
                </a:lnTo>
                <a:lnTo>
                  <a:pt x="482" y="471"/>
                </a:lnTo>
                <a:lnTo>
                  <a:pt x="478" y="471"/>
                </a:lnTo>
                <a:lnTo>
                  <a:pt x="473" y="474"/>
                </a:lnTo>
                <a:lnTo>
                  <a:pt x="468" y="488"/>
                </a:lnTo>
                <a:lnTo>
                  <a:pt x="468" y="493"/>
                </a:lnTo>
                <a:lnTo>
                  <a:pt x="470" y="493"/>
                </a:lnTo>
                <a:lnTo>
                  <a:pt x="473" y="490"/>
                </a:lnTo>
                <a:lnTo>
                  <a:pt x="475" y="488"/>
                </a:lnTo>
                <a:lnTo>
                  <a:pt x="485" y="476"/>
                </a:lnTo>
                <a:lnTo>
                  <a:pt x="492" y="478"/>
                </a:lnTo>
                <a:lnTo>
                  <a:pt x="506" y="478"/>
                </a:lnTo>
                <a:lnTo>
                  <a:pt x="514" y="474"/>
                </a:lnTo>
                <a:lnTo>
                  <a:pt x="526" y="471"/>
                </a:lnTo>
                <a:lnTo>
                  <a:pt x="538" y="464"/>
                </a:lnTo>
                <a:lnTo>
                  <a:pt x="547" y="459"/>
                </a:lnTo>
                <a:lnTo>
                  <a:pt x="557" y="452"/>
                </a:lnTo>
                <a:lnTo>
                  <a:pt x="595" y="425"/>
                </a:lnTo>
                <a:lnTo>
                  <a:pt x="605" y="418"/>
                </a:lnTo>
                <a:lnTo>
                  <a:pt x="612" y="411"/>
                </a:lnTo>
                <a:lnTo>
                  <a:pt x="619" y="409"/>
                </a:lnTo>
                <a:lnTo>
                  <a:pt x="624" y="404"/>
                </a:lnTo>
                <a:lnTo>
                  <a:pt x="634" y="399"/>
                </a:lnTo>
                <a:lnTo>
                  <a:pt x="638" y="397"/>
                </a:lnTo>
                <a:lnTo>
                  <a:pt x="641" y="387"/>
                </a:lnTo>
                <a:lnTo>
                  <a:pt x="643" y="382"/>
                </a:lnTo>
                <a:lnTo>
                  <a:pt x="641" y="382"/>
                </a:lnTo>
                <a:lnTo>
                  <a:pt x="634" y="389"/>
                </a:lnTo>
                <a:lnTo>
                  <a:pt x="624" y="392"/>
                </a:lnTo>
                <a:lnTo>
                  <a:pt x="614" y="397"/>
                </a:lnTo>
                <a:lnTo>
                  <a:pt x="607" y="401"/>
                </a:lnTo>
                <a:lnTo>
                  <a:pt x="605" y="409"/>
                </a:lnTo>
                <a:lnTo>
                  <a:pt x="595" y="413"/>
                </a:lnTo>
                <a:lnTo>
                  <a:pt x="593" y="411"/>
                </a:lnTo>
                <a:lnTo>
                  <a:pt x="598" y="404"/>
                </a:lnTo>
                <a:lnTo>
                  <a:pt x="605" y="397"/>
                </a:lnTo>
                <a:lnTo>
                  <a:pt x="612" y="382"/>
                </a:lnTo>
                <a:lnTo>
                  <a:pt x="610" y="380"/>
                </a:lnTo>
                <a:lnTo>
                  <a:pt x="602" y="387"/>
                </a:lnTo>
                <a:lnTo>
                  <a:pt x="598" y="394"/>
                </a:lnTo>
                <a:lnTo>
                  <a:pt x="593" y="399"/>
                </a:lnTo>
                <a:lnTo>
                  <a:pt x="571" y="411"/>
                </a:lnTo>
                <a:lnTo>
                  <a:pt x="542" y="425"/>
                </a:lnTo>
                <a:lnTo>
                  <a:pt x="521" y="438"/>
                </a:lnTo>
                <a:lnTo>
                  <a:pt x="511" y="440"/>
                </a:lnTo>
                <a:lnTo>
                  <a:pt x="504" y="452"/>
                </a:lnTo>
                <a:lnTo>
                  <a:pt x="499" y="450"/>
                </a:lnTo>
                <a:lnTo>
                  <a:pt x="497" y="440"/>
                </a:lnTo>
                <a:lnTo>
                  <a:pt x="499" y="430"/>
                </a:lnTo>
                <a:lnTo>
                  <a:pt x="506" y="425"/>
                </a:lnTo>
                <a:lnTo>
                  <a:pt x="499" y="416"/>
                </a:lnTo>
                <a:lnTo>
                  <a:pt x="511" y="404"/>
                </a:lnTo>
                <a:lnTo>
                  <a:pt x="514" y="397"/>
                </a:lnTo>
                <a:lnTo>
                  <a:pt x="506" y="389"/>
                </a:lnTo>
                <a:lnTo>
                  <a:pt x="497" y="313"/>
                </a:lnTo>
                <a:lnTo>
                  <a:pt x="494" y="310"/>
                </a:lnTo>
                <a:lnTo>
                  <a:pt x="494" y="236"/>
                </a:lnTo>
                <a:lnTo>
                  <a:pt x="485" y="219"/>
                </a:lnTo>
                <a:lnTo>
                  <a:pt x="480" y="200"/>
                </a:lnTo>
                <a:lnTo>
                  <a:pt x="480" y="185"/>
                </a:lnTo>
                <a:lnTo>
                  <a:pt x="475" y="159"/>
                </a:lnTo>
                <a:lnTo>
                  <a:pt x="466" y="144"/>
                </a:lnTo>
                <a:lnTo>
                  <a:pt x="461" y="144"/>
                </a:lnTo>
                <a:lnTo>
                  <a:pt x="463" y="149"/>
                </a:lnTo>
                <a:lnTo>
                  <a:pt x="461" y="149"/>
                </a:lnTo>
                <a:lnTo>
                  <a:pt x="458" y="144"/>
                </a:lnTo>
                <a:lnTo>
                  <a:pt x="461" y="132"/>
                </a:lnTo>
                <a:lnTo>
                  <a:pt x="446" y="101"/>
                </a:lnTo>
                <a:lnTo>
                  <a:pt x="446" y="89"/>
                </a:lnTo>
                <a:lnTo>
                  <a:pt x="451" y="79"/>
                </a:lnTo>
                <a:lnTo>
                  <a:pt x="446" y="55"/>
                </a:lnTo>
                <a:lnTo>
                  <a:pt x="434" y="24"/>
                </a:lnTo>
                <a:lnTo>
                  <a:pt x="434" y="22"/>
                </a:lnTo>
                <a:lnTo>
                  <a:pt x="429" y="17"/>
                </a:lnTo>
                <a:lnTo>
                  <a:pt x="432" y="12"/>
                </a:lnTo>
                <a:lnTo>
                  <a:pt x="427" y="0"/>
                </a:lnTo>
                <a:lnTo>
                  <a:pt x="427" y="0"/>
                </a:lnTo>
                <a:lnTo>
                  <a:pt x="326" y="27"/>
                </a:lnTo>
                <a:lnTo>
                  <a:pt x="324" y="22"/>
                </a:lnTo>
                <a:lnTo>
                  <a:pt x="319" y="24"/>
                </a:lnTo>
                <a:lnTo>
                  <a:pt x="312" y="29"/>
                </a:lnTo>
                <a:lnTo>
                  <a:pt x="288" y="53"/>
                </a:lnTo>
                <a:lnTo>
                  <a:pt x="264" y="87"/>
                </a:lnTo>
                <a:lnTo>
                  <a:pt x="259" y="94"/>
                </a:lnTo>
                <a:lnTo>
                  <a:pt x="261" y="99"/>
                </a:lnTo>
                <a:lnTo>
                  <a:pt x="257" y="111"/>
                </a:lnTo>
                <a:lnTo>
                  <a:pt x="252" y="118"/>
                </a:lnTo>
                <a:lnTo>
                  <a:pt x="228" y="142"/>
                </a:lnTo>
                <a:lnTo>
                  <a:pt x="225" y="147"/>
                </a:lnTo>
                <a:lnTo>
                  <a:pt x="228" y="156"/>
                </a:lnTo>
                <a:lnTo>
                  <a:pt x="230" y="159"/>
                </a:lnTo>
                <a:lnTo>
                  <a:pt x="237" y="159"/>
                </a:lnTo>
                <a:lnTo>
                  <a:pt x="242" y="161"/>
                </a:lnTo>
                <a:lnTo>
                  <a:pt x="242" y="166"/>
                </a:lnTo>
                <a:lnTo>
                  <a:pt x="237" y="173"/>
                </a:lnTo>
                <a:lnTo>
                  <a:pt x="240" y="180"/>
                </a:lnTo>
                <a:lnTo>
                  <a:pt x="247" y="190"/>
                </a:lnTo>
                <a:lnTo>
                  <a:pt x="245" y="204"/>
                </a:lnTo>
                <a:lnTo>
                  <a:pt x="228" y="212"/>
                </a:lnTo>
                <a:lnTo>
                  <a:pt x="206" y="238"/>
                </a:lnTo>
                <a:lnTo>
                  <a:pt x="187" y="243"/>
                </a:lnTo>
                <a:lnTo>
                  <a:pt x="149" y="255"/>
                </a:lnTo>
                <a:lnTo>
                  <a:pt x="134" y="250"/>
                </a:lnTo>
                <a:lnTo>
                  <a:pt x="122" y="248"/>
                </a:lnTo>
                <a:lnTo>
                  <a:pt x="100" y="250"/>
                </a:lnTo>
                <a:lnTo>
                  <a:pt x="79" y="255"/>
                </a:lnTo>
                <a:lnTo>
                  <a:pt x="55" y="262"/>
                </a:lnTo>
                <a:lnTo>
                  <a:pt x="45" y="272"/>
                </a:lnTo>
                <a:lnTo>
                  <a:pt x="40" y="284"/>
                </a:lnTo>
                <a:lnTo>
                  <a:pt x="40" y="293"/>
                </a:lnTo>
                <a:lnTo>
                  <a:pt x="55" y="310"/>
                </a:lnTo>
                <a:lnTo>
                  <a:pt x="60" y="313"/>
                </a:lnTo>
                <a:lnTo>
                  <a:pt x="60" y="320"/>
                </a:lnTo>
                <a:lnTo>
                  <a:pt x="57" y="327"/>
                </a:lnTo>
                <a:lnTo>
                  <a:pt x="52" y="332"/>
                </a:lnTo>
                <a:lnTo>
                  <a:pt x="45" y="346"/>
                </a:lnTo>
                <a:lnTo>
                  <a:pt x="14" y="380"/>
                </a:lnTo>
                <a:lnTo>
                  <a:pt x="0" y="389"/>
                </a:lnTo>
                <a:lnTo>
                  <a:pt x="7" y="418"/>
                </a:lnTo>
                <a:lnTo>
                  <a:pt x="350" y="349"/>
                </a:lnTo>
                <a:lnTo>
                  <a:pt x="357" y="353"/>
                </a:lnTo>
                <a:lnTo>
                  <a:pt x="360" y="358"/>
                </a:lnTo>
                <a:lnTo>
                  <a:pt x="362" y="361"/>
                </a:lnTo>
                <a:lnTo>
                  <a:pt x="365" y="361"/>
                </a:lnTo>
                <a:lnTo>
                  <a:pt x="367" y="363"/>
                </a:lnTo>
                <a:lnTo>
                  <a:pt x="372" y="365"/>
                </a:lnTo>
                <a:lnTo>
                  <a:pt x="384" y="385"/>
                </a:lnTo>
                <a:lnTo>
                  <a:pt x="386" y="394"/>
                </a:lnTo>
                <a:lnTo>
                  <a:pt x="389" y="397"/>
                </a:lnTo>
                <a:lnTo>
                  <a:pt x="391" y="399"/>
                </a:lnTo>
                <a:lnTo>
                  <a:pt x="410" y="401"/>
                </a:lnTo>
                <a:lnTo>
                  <a:pt x="417" y="406"/>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54D231DD-1883-4E43-8814-3A63266FD7CB}"/>
              </a:ext>
            </a:extLst>
          </p:cNvPr>
          <p:cNvSpPr>
            <a:spLocks/>
          </p:cNvSpPr>
          <p:nvPr/>
        </p:nvSpPr>
        <p:spPr bwMode="auto">
          <a:xfrm>
            <a:off x="7931612" y="4752975"/>
            <a:ext cx="1231900" cy="935037"/>
          </a:xfrm>
          <a:custGeom>
            <a:avLst/>
            <a:gdLst>
              <a:gd name="T0" fmla="*/ 3 w 776"/>
              <a:gd name="T1" fmla="*/ 51 h 589"/>
              <a:gd name="T2" fmla="*/ 0 w 776"/>
              <a:gd name="T3" fmla="*/ 63 h 589"/>
              <a:gd name="T4" fmla="*/ 15 w 776"/>
              <a:gd name="T5" fmla="*/ 77 h 589"/>
              <a:gd name="T6" fmla="*/ 20 w 776"/>
              <a:gd name="T7" fmla="*/ 97 h 589"/>
              <a:gd name="T8" fmla="*/ 27 w 776"/>
              <a:gd name="T9" fmla="*/ 104 h 589"/>
              <a:gd name="T10" fmla="*/ 22 w 776"/>
              <a:gd name="T11" fmla="*/ 118 h 589"/>
              <a:gd name="T12" fmla="*/ 41 w 776"/>
              <a:gd name="T13" fmla="*/ 111 h 589"/>
              <a:gd name="T14" fmla="*/ 53 w 776"/>
              <a:gd name="T15" fmla="*/ 97 h 589"/>
              <a:gd name="T16" fmla="*/ 65 w 776"/>
              <a:gd name="T17" fmla="*/ 97 h 589"/>
              <a:gd name="T18" fmla="*/ 58 w 776"/>
              <a:gd name="T19" fmla="*/ 109 h 589"/>
              <a:gd name="T20" fmla="*/ 118 w 776"/>
              <a:gd name="T21" fmla="*/ 89 h 589"/>
              <a:gd name="T22" fmla="*/ 118 w 776"/>
              <a:gd name="T23" fmla="*/ 101 h 589"/>
              <a:gd name="T24" fmla="*/ 156 w 776"/>
              <a:gd name="T25" fmla="*/ 111 h 589"/>
              <a:gd name="T26" fmla="*/ 180 w 776"/>
              <a:gd name="T27" fmla="*/ 116 h 589"/>
              <a:gd name="T28" fmla="*/ 200 w 776"/>
              <a:gd name="T29" fmla="*/ 121 h 589"/>
              <a:gd name="T30" fmla="*/ 200 w 776"/>
              <a:gd name="T31" fmla="*/ 125 h 589"/>
              <a:gd name="T32" fmla="*/ 226 w 776"/>
              <a:gd name="T33" fmla="*/ 154 h 589"/>
              <a:gd name="T34" fmla="*/ 219 w 776"/>
              <a:gd name="T35" fmla="*/ 161 h 589"/>
              <a:gd name="T36" fmla="*/ 216 w 776"/>
              <a:gd name="T37" fmla="*/ 166 h 589"/>
              <a:gd name="T38" fmla="*/ 257 w 776"/>
              <a:gd name="T39" fmla="*/ 154 h 589"/>
              <a:gd name="T40" fmla="*/ 313 w 776"/>
              <a:gd name="T41" fmla="*/ 130 h 589"/>
              <a:gd name="T42" fmla="*/ 315 w 776"/>
              <a:gd name="T43" fmla="*/ 111 h 589"/>
              <a:gd name="T44" fmla="*/ 387 w 776"/>
              <a:gd name="T45" fmla="*/ 135 h 589"/>
              <a:gd name="T46" fmla="*/ 435 w 776"/>
              <a:gd name="T47" fmla="*/ 178 h 589"/>
              <a:gd name="T48" fmla="*/ 466 w 776"/>
              <a:gd name="T49" fmla="*/ 190 h 589"/>
              <a:gd name="T50" fmla="*/ 483 w 776"/>
              <a:gd name="T51" fmla="*/ 224 h 589"/>
              <a:gd name="T52" fmla="*/ 481 w 776"/>
              <a:gd name="T53" fmla="*/ 303 h 589"/>
              <a:gd name="T54" fmla="*/ 502 w 776"/>
              <a:gd name="T55" fmla="*/ 344 h 589"/>
              <a:gd name="T56" fmla="*/ 497 w 776"/>
              <a:gd name="T57" fmla="*/ 315 h 589"/>
              <a:gd name="T58" fmla="*/ 514 w 776"/>
              <a:gd name="T59" fmla="*/ 325 h 589"/>
              <a:gd name="T60" fmla="*/ 521 w 776"/>
              <a:gd name="T61" fmla="*/ 315 h 589"/>
              <a:gd name="T62" fmla="*/ 521 w 776"/>
              <a:gd name="T63" fmla="*/ 334 h 589"/>
              <a:gd name="T64" fmla="*/ 507 w 776"/>
              <a:gd name="T65" fmla="*/ 361 h 589"/>
              <a:gd name="T66" fmla="*/ 521 w 776"/>
              <a:gd name="T67" fmla="*/ 385 h 589"/>
              <a:gd name="T68" fmla="*/ 560 w 776"/>
              <a:gd name="T69" fmla="*/ 431 h 589"/>
              <a:gd name="T70" fmla="*/ 574 w 776"/>
              <a:gd name="T71" fmla="*/ 435 h 589"/>
              <a:gd name="T72" fmla="*/ 591 w 776"/>
              <a:gd name="T73" fmla="*/ 467 h 589"/>
              <a:gd name="T74" fmla="*/ 622 w 776"/>
              <a:gd name="T75" fmla="*/ 517 h 589"/>
              <a:gd name="T76" fmla="*/ 680 w 776"/>
              <a:gd name="T77" fmla="*/ 558 h 589"/>
              <a:gd name="T78" fmla="*/ 702 w 776"/>
              <a:gd name="T79" fmla="*/ 570 h 589"/>
              <a:gd name="T80" fmla="*/ 694 w 776"/>
              <a:gd name="T81" fmla="*/ 575 h 589"/>
              <a:gd name="T82" fmla="*/ 687 w 776"/>
              <a:gd name="T83" fmla="*/ 582 h 589"/>
              <a:gd name="T84" fmla="*/ 709 w 776"/>
              <a:gd name="T85" fmla="*/ 584 h 589"/>
              <a:gd name="T86" fmla="*/ 764 w 776"/>
              <a:gd name="T87" fmla="*/ 553 h 589"/>
              <a:gd name="T88" fmla="*/ 762 w 776"/>
              <a:gd name="T89" fmla="*/ 520 h 589"/>
              <a:gd name="T90" fmla="*/ 766 w 776"/>
              <a:gd name="T91" fmla="*/ 467 h 589"/>
              <a:gd name="T92" fmla="*/ 762 w 776"/>
              <a:gd name="T93" fmla="*/ 387 h 589"/>
              <a:gd name="T94" fmla="*/ 714 w 776"/>
              <a:gd name="T95" fmla="*/ 306 h 589"/>
              <a:gd name="T96" fmla="*/ 692 w 776"/>
              <a:gd name="T97" fmla="*/ 267 h 589"/>
              <a:gd name="T98" fmla="*/ 692 w 776"/>
              <a:gd name="T99" fmla="*/ 238 h 589"/>
              <a:gd name="T100" fmla="*/ 651 w 776"/>
              <a:gd name="T101" fmla="*/ 183 h 589"/>
              <a:gd name="T102" fmla="*/ 622 w 776"/>
              <a:gd name="T103" fmla="*/ 149 h 589"/>
              <a:gd name="T104" fmla="*/ 579 w 776"/>
              <a:gd name="T105" fmla="*/ 53 h 589"/>
              <a:gd name="T106" fmla="*/ 569 w 776"/>
              <a:gd name="T107" fmla="*/ 39 h 589"/>
              <a:gd name="T108" fmla="*/ 557 w 776"/>
              <a:gd name="T109" fmla="*/ 10 h 589"/>
              <a:gd name="T110" fmla="*/ 517 w 776"/>
              <a:gd name="T111" fmla="*/ 5 h 589"/>
              <a:gd name="T112" fmla="*/ 521 w 776"/>
              <a:gd name="T113" fmla="*/ 41 h 589"/>
              <a:gd name="T114" fmla="*/ 502 w 776"/>
              <a:gd name="T115" fmla="*/ 48 h 589"/>
              <a:gd name="T116" fmla="*/ 248 w 776"/>
              <a:gd name="T117" fmla="*/ 44 h 589"/>
              <a:gd name="T118" fmla="*/ 238 w 776"/>
              <a:gd name="T119" fmla="*/ 22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6" h="589">
                <a:moveTo>
                  <a:pt x="238" y="22"/>
                </a:moveTo>
                <a:lnTo>
                  <a:pt x="3" y="46"/>
                </a:lnTo>
                <a:lnTo>
                  <a:pt x="3" y="51"/>
                </a:lnTo>
                <a:lnTo>
                  <a:pt x="3" y="53"/>
                </a:lnTo>
                <a:lnTo>
                  <a:pt x="0" y="56"/>
                </a:lnTo>
                <a:lnTo>
                  <a:pt x="0" y="63"/>
                </a:lnTo>
                <a:lnTo>
                  <a:pt x="8" y="73"/>
                </a:lnTo>
                <a:lnTo>
                  <a:pt x="12" y="77"/>
                </a:lnTo>
                <a:lnTo>
                  <a:pt x="15" y="77"/>
                </a:lnTo>
                <a:lnTo>
                  <a:pt x="22" y="85"/>
                </a:lnTo>
                <a:lnTo>
                  <a:pt x="24" y="87"/>
                </a:lnTo>
                <a:lnTo>
                  <a:pt x="20" y="97"/>
                </a:lnTo>
                <a:lnTo>
                  <a:pt x="20" y="99"/>
                </a:lnTo>
                <a:lnTo>
                  <a:pt x="24" y="101"/>
                </a:lnTo>
                <a:lnTo>
                  <a:pt x="27" y="104"/>
                </a:lnTo>
                <a:lnTo>
                  <a:pt x="27" y="106"/>
                </a:lnTo>
                <a:lnTo>
                  <a:pt x="22" y="111"/>
                </a:lnTo>
                <a:lnTo>
                  <a:pt x="22" y="118"/>
                </a:lnTo>
                <a:lnTo>
                  <a:pt x="24" y="121"/>
                </a:lnTo>
                <a:lnTo>
                  <a:pt x="36" y="116"/>
                </a:lnTo>
                <a:lnTo>
                  <a:pt x="41" y="111"/>
                </a:lnTo>
                <a:lnTo>
                  <a:pt x="46" y="99"/>
                </a:lnTo>
                <a:lnTo>
                  <a:pt x="48" y="94"/>
                </a:lnTo>
                <a:lnTo>
                  <a:pt x="53" y="97"/>
                </a:lnTo>
                <a:lnTo>
                  <a:pt x="60" y="97"/>
                </a:lnTo>
                <a:lnTo>
                  <a:pt x="63" y="94"/>
                </a:lnTo>
                <a:lnTo>
                  <a:pt x="65" y="97"/>
                </a:lnTo>
                <a:lnTo>
                  <a:pt x="65" y="99"/>
                </a:lnTo>
                <a:lnTo>
                  <a:pt x="56" y="106"/>
                </a:lnTo>
                <a:lnTo>
                  <a:pt x="58" y="109"/>
                </a:lnTo>
                <a:lnTo>
                  <a:pt x="65" y="106"/>
                </a:lnTo>
                <a:lnTo>
                  <a:pt x="77" y="104"/>
                </a:lnTo>
                <a:lnTo>
                  <a:pt x="118" y="89"/>
                </a:lnTo>
                <a:lnTo>
                  <a:pt x="125" y="89"/>
                </a:lnTo>
                <a:lnTo>
                  <a:pt x="125" y="94"/>
                </a:lnTo>
                <a:lnTo>
                  <a:pt x="118" y="101"/>
                </a:lnTo>
                <a:lnTo>
                  <a:pt x="120" y="101"/>
                </a:lnTo>
                <a:lnTo>
                  <a:pt x="140" y="104"/>
                </a:lnTo>
                <a:lnTo>
                  <a:pt x="156" y="111"/>
                </a:lnTo>
                <a:lnTo>
                  <a:pt x="176" y="121"/>
                </a:lnTo>
                <a:lnTo>
                  <a:pt x="180" y="121"/>
                </a:lnTo>
                <a:lnTo>
                  <a:pt x="180" y="116"/>
                </a:lnTo>
                <a:lnTo>
                  <a:pt x="185" y="111"/>
                </a:lnTo>
                <a:lnTo>
                  <a:pt x="188" y="118"/>
                </a:lnTo>
                <a:lnTo>
                  <a:pt x="200" y="121"/>
                </a:lnTo>
                <a:lnTo>
                  <a:pt x="202" y="123"/>
                </a:lnTo>
                <a:lnTo>
                  <a:pt x="202" y="123"/>
                </a:lnTo>
                <a:lnTo>
                  <a:pt x="200" y="125"/>
                </a:lnTo>
                <a:lnTo>
                  <a:pt x="200" y="130"/>
                </a:lnTo>
                <a:lnTo>
                  <a:pt x="224" y="147"/>
                </a:lnTo>
                <a:lnTo>
                  <a:pt x="226" y="154"/>
                </a:lnTo>
                <a:lnTo>
                  <a:pt x="224" y="159"/>
                </a:lnTo>
                <a:lnTo>
                  <a:pt x="224" y="164"/>
                </a:lnTo>
                <a:lnTo>
                  <a:pt x="219" y="161"/>
                </a:lnTo>
                <a:lnTo>
                  <a:pt x="219" y="157"/>
                </a:lnTo>
                <a:lnTo>
                  <a:pt x="216" y="161"/>
                </a:lnTo>
                <a:lnTo>
                  <a:pt x="216" y="166"/>
                </a:lnTo>
                <a:lnTo>
                  <a:pt x="221" y="166"/>
                </a:lnTo>
                <a:lnTo>
                  <a:pt x="255" y="159"/>
                </a:lnTo>
                <a:lnTo>
                  <a:pt x="257" y="154"/>
                </a:lnTo>
                <a:lnTo>
                  <a:pt x="269" y="154"/>
                </a:lnTo>
                <a:lnTo>
                  <a:pt x="296" y="130"/>
                </a:lnTo>
                <a:lnTo>
                  <a:pt x="313" y="130"/>
                </a:lnTo>
                <a:lnTo>
                  <a:pt x="313" y="128"/>
                </a:lnTo>
                <a:lnTo>
                  <a:pt x="310" y="123"/>
                </a:lnTo>
                <a:lnTo>
                  <a:pt x="315" y="111"/>
                </a:lnTo>
                <a:lnTo>
                  <a:pt x="344" y="109"/>
                </a:lnTo>
                <a:lnTo>
                  <a:pt x="387" y="130"/>
                </a:lnTo>
                <a:lnTo>
                  <a:pt x="387" y="135"/>
                </a:lnTo>
                <a:lnTo>
                  <a:pt x="399" y="145"/>
                </a:lnTo>
                <a:lnTo>
                  <a:pt x="409" y="159"/>
                </a:lnTo>
                <a:lnTo>
                  <a:pt x="435" y="178"/>
                </a:lnTo>
                <a:lnTo>
                  <a:pt x="437" y="185"/>
                </a:lnTo>
                <a:lnTo>
                  <a:pt x="445" y="193"/>
                </a:lnTo>
                <a:lnTo>
                  <a:pt x="466" y="190"/>
                </a:lnTo>
                <a:lnTo>
                  <a:pt x="481" y="214"/>
                </a:lnTo>
                <a:lnTo>
                  <a:pt x="485" y="217"/>
                </a:lnTo>
                <a:lnTo>
                  <a:pt x="483" y="224"/>
                </a:lnTo>
                <a:lnTo>
                  <a:pt x="490" y="248"/>
                </a:lnTo>
                <a:lnTo>
                  <a:pt x="488" y="274"/>
                </a:lnTo>
                <a:lnTo>
                  <a:pt x="481" y="303"/>
                </a:lnTo>
                <a:lnTo>
                  <a:pt x="483" y="325"/>
                </a:lnTo>
                <a:lnTo>
                  <a:pt x="485" y="332"/>
                </a:lnTo>
                <a:lnTo>
                  <a:pt x="502" y="344"/>
                </a:lnTo>
                <a:lnTo>
                  <a:pt x="507" y="334"/>
                </a:lnTo>
                <a:lnTo>
                  <a:pt x="502" y="330"/>
                </a:lnTo>
                <a:lnTo>
                  <a:pt x="497" y="315"/>
                </a:lnTo>
                <a:lnTo>
                  <a:pt x="497" y="313"/>
                </a:lnTo>
                <a:lnTo>
                  <a:pt x="507" y="310"/>
                </a:lnTo>
                <a:lnTo>
                  <a:pt x="514" y="325"/>
                </a:lnTo>
                <a:lnTo>
                  <a:pt x="519" y="325"/>
                </a:lnTo>
                <a:lnTo>
                  <a:pt x="519" y="318"/>
                </a:lnTo>
                <a:lnTo>
                  <a:pt x="521" y="315"/>
                </a:lnTo>
                <a:lnTo>
                  <a:pt x="526" y="320"/>
                </a:lnTo>
                <a:lnTo>
                  <a:pt x="526" y="327"/>
                </a:lnTo>
                <a:lnTo>
                  <a:pt x="521" y="334"/>
                </a:lnTo>
                <a:lnTo>
                  <a:pt x="517" y="339"/>
                </a:lnTo>
                <a:lnTo>
                  <a:pt x="512" y="359"/>
                </a:lnTo>
                <a:lnTo>
                  <a:pt x="507" y="361"/>
                </a:lnTo>
                <a:lnTo>
                  <a:pt x="507" y="368"/>
                </a:lnTo>
                <a:lnTo>
                  <a:pt x="512" y="375"/>
                </a:lnTo>
                <a:lnTo>
                  <a:pt x="521" y="385"/>
                </a:lnTo>
                <a:lnTo>
                  <a:pt x="536" y="416"/>
                </a:lnTo>
                <a:lnTo>
                  <a:pt x="557" y="431"/>
                </a:lnTo>
                <a:lnTo>
                  <a:pt x="560" y="431"/>
                </a:lnTo>
                <a:lnTo>
                  <a:pt x="562" y="421"/>
                </a:lnTo>
                <a:lnTo>
                  <a:pt x="569" y="421"/>
                </a:lnTo>
                <a:lnTo>
                  <a:pt x="574" y="435"/>
                </a:lnTo>
                <a:lnTo>
                  <a:pt x="574" y="443"/>
                </a:lnTo>
                <a:lnTo>
                  <a:pt x="581" y="459"/>
                </a:lnTo>
                <a:lnTo>
                  <a:pt x="591" y="467"/>
                </a:lnTo>
                <a:lnTo>
                  <a:pt x="601" y="469"/>
                </a:lnTo>
                <a:lnTo>
                  <a:pt x="617" y="515"/>
                </a:lnTo>
                <a:lnTo>
                  <a:pt x="622" y="517"/>
                </a:lnTo>
                <a:lnTo>
                  <a:pt x="644" y="522"/>
                </a:lnTo>
                <a:lnTo>
                  <a:pt x="654" y="527"/>
                </a:lnTo>
                <a:lnTo>
                  <a:pt x="680" y="558"/>
                </a:lnTo>
                <a:lnTo>
                  <a:pt x="690" y="565"/>
                </a:lnTo>
                <a:lnTo>
                  <a:pt x="694" y="565"/>
                </a:lnTo>
                <a:lnTo>
                  <a:pt x="702" y="570"/>
                </a:lnTo>
                <a:lnTo>
                  <a:pt x="704" y="575"/>
                </a:lnTo>
                <a:lnTo>
                  <a:pt x="697" y="577"/>
                </a:lnTo>
                <a:lnTo>
                  <a:pt x="694" y="575"/>
                </a:lnTo>
                <a:lnTo>
                  <a:pt x="692" y="575"/>
                </a:lnTo>
                <a:lnTo>
                  <a:pt x="687" y="577"/>
                </a:lnTo>
                <a:lnTo>
                  <a:pt x="687" y="582"/>
                </a:lnTo>
                <a:lnTo>
                  <a:pt x="690" y="584"/>
                </a:lnTo>
                <a:lnTo>
                  <a:pt x="704" y="589"/>
                </a:lnTo>
                <a:lnTo>
                  <a:pt x="709" y="584"/>
                </a:lnTo>
                <a:lnTo>
                  <a:pt x="721" y="582"/>
                </a:lnTo>
                <a:lnTo>
                  <a:pt x="757" y="570"/>
                </a:lnTo>
                <a:lnTo>
                  <a:pt x="764" y="553"/>
                </a:lnTo>
                <a:lnTo>
                  <a:pt x="766" y="551"/>
                </a:lnTo>
                <a:lnTo>
                  <a:pt x="762" y="529"/>
                </a:lnTo>
                <a:lnTo>
                  <a:pt x="762" y="520"/>
                </a:lnTo>
                <a:lnTo>
                  <a:pt x="769" y="503"/>
                </a:lnTo>
                <a:lnTo>
                  <a:pt x="776" y="505"/>
                </a:lnTo>
                <a:lnTo>
                  <a:pt x="766" y="467"/>
                </a:lnTo>
                <a:lnTo>
                  <a:pt x="769" y="450"/>
                </a:lnTo>
                <a:lnTo>
                  <a:pt x="769" y="414"/>
                </a:lnTo>
                <a:lnTo>
                  <a:pt x="762" y="387"/>
                </a:lnTo>
                <a:lnTo>
                  <a:pt x="757" y="375"/>
                </a:lnTo>
                <a:lnTo>
                  <a:pt x="730" y="344"/>
                </a:lnTo>
                <a:lnTo>
                  <a:pt x="714" y="306"/>
                </a:lnTo>
                <a:lnTo>
                  <a:pt x="694" y="279"/>
                </a:lnTo>
                <a:lnTo>
                  <a:pt x="694" y="274"/>
                </a:lnTo>
                <a:lnTo>
                  <a:pt x="692" y="267"/>
                </a:lnTo>
                <a:lnTo>
                  <a:pt x="687" y="253"/>
                </a:lnTo>
                <a:lnTo>
                  <a:pt x="687" y="248"/>
                </a:lnTo>
                <a:lnTo>
                  <a:pt x="692" y="238"/>
                </a:lnTo>
                <a:lnTo>
                  <a:pt x="692" y="234"/>
                </a:lnTo>
                <a:lnTo>
                  <a:pt x="668" y="197"/>
                </a:lnTo>
                <a:lnTo>
                  <a:pt x="651" y="183"/>
                </a:lnTo>
                <a:lnTo>
                  <a:pt x="642" y="178"/>
                </a:lnTo>
                <a:lnTo>
                  <a:pt x="639" y="173"/>
                </a:lnTo>
                <a:lnTo>
                  <a:pt x="622" y="149"/>
                </a:lnTo>
                <a:lnTo>
                  <a:pt x="601" y="109"/>
                </a:lnTo>
                <a:lnTo>
                  <a:pt x="593" y="87"/>
                </a:lnTo>
                <a:lnTo>
                  <a:pt x="579" y="53"/>
                </a:lnTo>
                <a:lnTo>
                  <a:pt x="579" y="48"/>
                </a:lnTo>
                <a:lnTo>
                  <a:pt x="574" y="41"/>
                </a:lnTo>
                <a:lnTo>
                  <a:pt x="569" y="39"/>
                </a:lnTo>
                <a:lnTo>
                  <a:pt x="567" y="17"/>
                </a:lnTo>
                <a:lnTo>
                  <a:pt x="565" y="8"/>
                </a:lnTo>
                <a:lnTo>
                  <a:pt x="557" y="10"/>
                </a:lnTo>
                <a:lnTo>
                  <a:pt x="541" y="10"/>
                </a:lnTo>
                <a:lnTo>
                  <a:pt x="524" y="0"/>
                </a:lnTo>
                <a:lnTo>
                  <a:pt x="517" y="5"/>
                </a:lnTo>
                <a:lnTo>
                  <a:pt x="514" y="10"/>
                </a:lnTo>
                <a:lnTo>
                  <a:pt x="514" y="20"/>
                </a:lnTo>
                <a:lnTo>
                  <a:pt x="521" y="41"/>
                </a:lnTo>
                <a:lnTo>
                  <a:pt x="519" y="56"/>
                </a:lnTo>
                <a:lnTo>
                  <a:pt x="505" y="53"/>
                </a:lnTo>
                <a:lnTo>
                  <a:pt x="502" y="48"/>
                </a:lnTo>
                <a:lnTo>
                  <a:pt x="497" y="36"/>
                </a:lnTo>
                <a:lnTo>
                  <a:pt x="252" y="51"/>
                </a:lnTo>
                <a:lnTo>
                  <a:pt x="248" y="44"/>
                </a:lnTo>
                <a:lnTo>
                  <a:pt x="248" y="36"/>
                </a:lnTo>
                <a:lnTo>
                  <a:pt x="240" y="27"/>
                </a:lnTo>
                <a:lnTo>
                  <a:pt x="238" y="22"/>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2">
            <a:extLst>
              <a:ext uri="{FF2B5EF4-FFF2-40B4-BE49-F238E27FC236}">
                <a16:creationId xmlns:a16="http://schemas.microsoft.com/office/drawing/2014/main" id="{C5E170E7-0489-344B-95BF-403E0ECBC6B4}"/>
              </a:ext>
            </a:extLst>
          </p:cNvPr>
          <p:cNvSpPr>
            <a:spLocks/>
          </p:cNvSpPr>
          <p:nvPr/>
        </p:nvSpPr>
        <p:spPr bwMode="auto">
          <a:xfrm>
            <a:off x="4816937" y="3735388"/>
            <a:ext cx="946150" cy="976312"/>
          </a:xfrm>
          <a:custGeom>
            <a:avLst/>
            <a:gdLst>
              <a:gd name="T0" fmla="*/ 87 w 596"/>
              <a:gd name="T1" fmla="*/ 0 h 615"/>
              <a:gd name="T2" fmla="*/ 0 w 596"/>
              <a:gd name="T3" fmla="*/ 605 h 615"/>
              <a:gd name="T4" fmla="*/ 0 w 596"/>
              <a:gd name="T5" fmla="*/ 608 h 615"/>
              <a:gd name="T6" fmla="*/ 80 w 596"/>
              <a:gd name="T7" fmla="*/ 615 h 615"/>
              <a:gd name="T8" fmla="*/ 84 w 596"/>
              <a:gd name="T9" fmla="*/ 569 h 615"/>
              <a:gd name="T10" fmla="*/ 233 w 596"/>
              <a:gd name="T11" fmla="*/ 586 h 615"/>
              <a:gd name="T12" fmla="*/ 231 w 596"/>
              <a:gd name="T13" fmla="*/ 586 h 615"/>
              <a:gd name="T14" fmla="*/ 226 w 596"/>
              <a:gd name="T15" fmla="*/ 577 h 615"/>
              <a:gd name="T16" fmla="*/ 231 w 596"/>
              <a:gd name="T17" fmla="*/ 569 h 615"/>
              <a:gd name="T18" fmla="*/ 231 w 596"/>
              <a:gd name="T19" fmla="*/ 569 h 615"/>
              <a:gd name="T20" fmla="*/ 226 w 596"/>
              <a:gd name="T21" fmla="*/ 564 h 615"/>
              <a:gd name="T22" fmla="*/ 228 w 596"/>
              <a:gd name="T23" fmla="*/ 562 h 615"/>
              <a:gd name="T24" fmla="*/ 550 w 596"/>
              <a:gd name="T25" fmla="*/ 593 h 615"/>
              <a:gd name="T26" fmla="*/ 589 w 596"/>
              <a:gd name="T27" fmla="*/ 110 h 615"/>
              <a:gd name="T28" fmla="*/ 593 w 596"/>
              <a:gd name="T29" fmla="*/ 110 h 615"/>
              <a:gd name="T30" fmla="*/ 596 w 596"/>
              <a:gd name="T31" fmla="*/ 57 h 615"/>
              <a:gd name="T32" fmla="*/ 87 w 596"/>
              <a:gd name="T33"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6" h="615">
                <a:moveTo>
                  <a:pt x="87" y="0"/>
                </a:moveTo>
                <a:lnTo>
                  <a:pt x="0" y="605"/>
                </a:lnTo>
                <a:lnTo>
                  <a:pt x="0" y="608"/>
                </a:lnTo>
                <a:lnTo>
                  <a:pt x="80" y="615"/>
                </a:lnTo>
                <a:lnTo>
                  <a:pt x="84" y="569"/>
                </a:lnTo>
                <a:lnTo>
                  <a:pt x="233" y="586"/>
                </a:lnTo>
                <a:lnTo>
                  <a:pt x="231" y="586"/>
                </a:lnTo>
                <a:lnTo>
                  <a:pt x="226" y="577"/>
                </a:lnTo>
                <a:lnTo>
                  <a:pt x="231" y="569"/>
                </a:lnTo>
                <a:lnTo>
                  <a:pt x="231" y="569"/>
                </a:lnTo>
                <a:lnTo>
                  <a:pt x="226" y="564"/>
                </a:lnTo>
                <a:lnTo>
                  <a:pt x="228" y="562"/>
                </a:lnTo>
                <a:lnTo>
                  <a:pt x="550" y="593"/>
                </a:lnTo>
                <a:lnTo>
                  <a:pt x="589" y="110"/>
                </a:lnTo>
                <a:lnTo>
                  <a:pt x="593" y="110"/>
                </a:lnTo>
                <a:lnTo>
                  <a:pt x="596" y="57"/>
                </a:lnTo>
                <a:lnTo>
                  <a:pt x="87"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3">
            <a:extLst>
              <a:ext uri="{FF2B5EF4-FFF2-40B4-BE49-F238E27FC236}">
                <a16:creationId xmlns:a16="http://schemas.microsoft.com/office/drawing/2014/main" id="{3F521D46-3F17-C247-8AD8-CD52C0E599D6}"/>
              </a:ext>
            </a:extLst>
          </p:cNvPr>
          <p:cNvSpPr>
            <a:spLocks/>
          </p:cNvSpPr>
          <p:nvPr/>
        </p:nvSpPr>
        <p:spPr bwMode="auto">
          <a:xfrm>
            <a:off x="8847600" y="3109913"/>
            <a:ext cx="617538" cy="296862"/>
          </a:xfrm>
          <a:custGeom>
            <a:avLst/>
            <a:gdLst>
              <a:gd name="T0" fmla="*/ 223 w 389"/>
              <a:gd name="T1" fmla="*/ 12 h 187"/>
              <a:gd name="T2" fmla="*/ 12 w 389"/>
              <a:gd name="T3" fmla="*/ 110 h 187"/>
              <a:gd name="T4" fmla="*/ 21 w 389"/>
              <a:gd name="T5" fmla="*/ 100 h 187"/>
              <a:gd name="T6" fmla="*/ 45 w 389"/>
              <a:gd name="T7" fmla="*/ 79 h 187"/>
              <a:gd name="T8" fmla="*/ 57 w 389"/>
              <a:gd name="T9" fmla="*/ 67 h 187"/>
              <a:gd name="T10" fmla="*/ 67 w 389"/>
              <a:gd name="T11" fmla="*/ 62 h 187"/>
              <a:gd name="T12" fmla="*/ 86 w 389"/>
              <a:gd name="T13" fmla="*/ 60 h 187"/>
              <a:gd name="T14" fmla="*/ 117 w 389"/>
              <a:gd name="T15" fmla="*/ 43 h 187"/>
              <a:gd name="T16" fmla="*/ 129 w 389"/>
              <a:gd name="T17" fmla="*/ 48 h 187"/>
              <a:gd name="T18" fmla="*/ 139 w 389"/>
              <a:gd name="T19" fmla="*/ 55 h 187"/>
              <a:gd name="T20" fmla="*/ 153 w 389"/>
              <a:gd name="T21" fmla="*/ 74 h 187"/>
              <a:gd name="T22" fmla="*/ 161 w 389"/>
              <a:gd name="T23" fmla="*/ 74 h 187"/>
              <a:gd name="T24" fmla="*/ 175 w 389"/>
              <a:gd name="T25" fmla="*/ 79 h 187"/>
              <a:gd name="T26" fmla="*/ 180 w 389"/>
              <a:gd name="T27" fmla="*/ 98 h 187"/>
              <a:gd name="T28" fmla="*/ 201 w 389"/>
              <a:gd name="T29" fmla="*/ 105 h 187"/>
              <a:gd name="T30" fmla="*/ 221 w 389"/>
              <a:gd name="T31" fmla="*/ 117 h 187"/>
              <a:gd name="T32" fmla="*/ 209 w 389"/>
              <a:gd name="T33" fmla="*/ 141 h 187"/>
              <a:gd name="T34" fmla="*/ 204 w 389"/>
              <a:gd name="T35" fmla="*/ 170 h 187"/>
              <a:gd name="T36" fmla="*/ 225 w 389"/>
              <a:gd name="T37" fmla="*/ 165 h 187"/>
              <a:gd name="T38" fmla="*/ 240 w 389"/>
              <a:gd name="T39" fmla="*/ 177 h 187"/>
              <a:gd name="T40" fmla="*/ 252 w 389"/>
              <a:gd name="T41" fmla="*/ 170 h 187"/>
              <a:gd name="T42" fmla="*/ 281 w 389"/>
              <a:gd name="T43" fmla="*/ 177 h 187"/>
              <a:gd name="T44" fmla="*/ 293 w 389"/>
              <a:gd name="T45" fmla="*/ 182 h 187"/>
              <a:gd name="T46" fmla="*/ 290 w 389"/>
              <a:gd name="T47" fmla="*/ 173 h 187"/>
              <a:gd name="T48" fmla="*/ 273 w 389"/>
              <a:gd name="T49" fmla="*/ 161 h 187"/>
              <a:gd name="T50" fmla="*/ 273 w 389"/>
              <a:gd name="T51" fmla="*/ 153 h 187"/>
              <a:gd name="T52" fmla="*/ 281 w 389"/>
              <a:gd name="T53" fmla="*/ 151 h 187"/>
              <a:gd name="T54" fmla="*/ 264 w 389"/>
              <a:gd name="T55" fmla="*/ 137 h 187"/>
              <a:gd name="T56" fmla="*/ 257 w 389"/>
              <a:gd name="T57" fmla="*/ 110 h 187"/>
              <a:gd name="T58" fmla="*/ 259 w 389"/>
              <a:gd name="T59" fmla="*/ 81 h 187"/>
              <a:gd name="T60" fmla="*/ 254 w 389"/>
              <a:gd name="T61" fmla="*/ 72 h 187"/>
              <a:gd name="T62" fmla="*/ 254 w 389"/>
              <a:gd name="T63" fmla="*/ 62 h 187"/>
              <a:gd name="T64" fmla="*/ 259 w 389"/>
              <a:gd name="T65" fmla="*/ 50 h 187"/>
              <a:gd name="T66" fmla="*/ 276 w 389"/>
              <a:gd name="T67" fmla="*/ 38 h 187"/>
              <a:gd name="T68" fmla="*/ 290 w 389"/>
              <a:gd name="T69" fmla="*/ 24 h 187"/>
              <a:gd name="T70" fmla="*/ 288 w 389"/>
              <a:gd name="T71" fmla="*/ 40 h 187"/>
              <a:gd name="T72" fmla="*/ 276 w 389"/>
              <a:gd name="T73" fmla="*/ 55 h 187"/>
              <a:gd name="T74" fmla="*/ 276 w 389"/>
              <a:gd name="T75" fmla="*/ 74 h 187"/>
              <a:gd name="T76" fmla="*/ 288 w 389"/>
              <a:gd name="T77" fmla="*/ 96 h 187"/>
              <a:gd name="T78" fmla="*/ 276 w 389"/>
              <a:gd name="T79" fmla="*/ 108 h 187"/>
              <a:gd name="T80" fmla="*/ 288 w 389"/>
              <a:gd name="T81" fmla="*/ 115 h 187"/>
              <a:gd name="T82" fmla="*/ 288 w 389"/>
              <a:gd name="T83" fmla="*/ 127 h 187"/>
              <a:gd name="T84" fmla="*/ 288 w 389"/>
              <a:gd name="T85" fmla="*/ 137 h 187"/>
              <a:gd name="T86" fmla="*/ 305 w 389"/>
              <a:gd name="T87" fmla="*/ 158 h 187"/>
              <a:gd name="T88" fmla="*/ 314 w 389"/>
              <a:gd name="T89" fmla="*/ 153 h 187"/>
              <a:gd name="T90" fmla="*/ 326 w 389"/>
              <a:gd name="T91" fmla="*/ 156 h 187"/>
              <a:gd name="T92" fmla="*/ 331 w 389"/>
              <a:gd name="T93" fmla="*/ 175 h 187"/>
              <a:gd name="T94" fmla="*/ 336 w 389"/>
              <a:gd name="T95" fmla="*/ 185 h 187"/>
              <a:gd name="T96" fmla="*/ 345 w 389"/>
              <a:gd name="T97" fmla="*/ 187 h 187"/>
              <a:gd name="T98" fmla="*/ 379 w 389"/>
              <a:gd name="T99" fmla="*/ 168 h 187"/>
              <a:gd name="T100" fmla="*/ 382 w 389"/>
              <a:gd name="T101" fmla="*/ 158 h 187"/>
              <a:gd name="T102" fmla="*/ 389 w 389"/>
              <a:gd name="T103" fmla="*/ 120 h 187"/>
              <a:gd name="T104" fmla="*/ 295 w 389"/>
              <a:gd name="T10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9" h="187">
                <a:moveTo>
                  <a:pt x="295" y="0"/>
                </a:moveTo>
                <a:lnTo>
                  <a:pt x="223" y="12"/>
                </a:lnTo>
                <a:lnTo>
                  <a:pt x="0" y="55"/>
                </a:lnTo>
                <a:lnTo>
                  <a:pt x="12" y="110"/>
                </a:lnTo>
                <a:lnTo>
                  <a:pt x="16" y="103"/>
                </a:lnTo>
                <a:lnTo>
                  <a:pt x="21" y="100"/>
                </a:lnTo>
                <a:lnTo>
                  <a:pt x="38" y="81"/>
                </a:lnTo>
                <a:lnTo>
                  <a:pt x="45" y="79"/>
                </a:lnTo>
                <a:lnTo>
                  <a:pt x="50" y="69"/>
                </a:lnTo>
                <a:lnTo>
                  <a:pt x="57" y="67"/>
                </a:lnTo>
                <a:lnTo>
                  <a:pt x="62" y="57"/>
                </a:lnTo>
                <a:lnTo>
                  <a:pt x="67" y="62"/>
                </a:lnTo>
                <a:lnTo>
                  <a:pt x="77" y="64"/>
                </a:lnTo>
                <a:lnTo>
                  <a:pt x="86" y="60"/>
                </a:lnTo>
                <a:lnTo>
                  <a:pt x="91" y="52"/>
                </a:lnTo>
                <a:lnTo>
                  <a:pt x="117" y="43"/>
                </a:lnTo>
                <a:lnTo>
                  <a:pt x="122" y="48"/>
                </a:lnTo>
                <a:lnTo>
                  <a:pt x="129" y="48"/>
                </a:lnTo>
                <a:lnTo>
                  <a:pt x="137" y="45"/>
                </a:lnTo>
                <a:lnTo>
                  <a:pt x="139" y="55"/>
                </a:lnTo>
                <a:lnTo>
                  <a:pt x="144" y="55"/>
                </a:lnTo>
                <a:lnTo>
                  <a:pt x="153" y="74"/>
                </a:lnTo>
                <a:lnTo>
                  <a:pt x="153" y="74"/>
                </a:lnTo>
                <a:lnTo>
                  <a:pt x="161" y="74"/>
                </a:lnTo>
                <a:lnTo>
                  <a:pt x="165" y="76"/>
                </a:lnTo>
                <a:lnTo>
                  <a:pt x="175" y="79"/>
                </a:lnTo>
                <a:lnTo>
                  <a:pt x="170" y="86"/>
                </a:lnTo>
                <a:lnTo>
                  <a:pt x="180" y="98"/>
                </a:lnTo>
                <a:lnTo>
                  <a:pt x="194" y="98"/>
                </a:lnTo>
                <a:lnTo>
                  <a:pt x="201" y="105"/>
                </a:lnTo>
                <a:lnTo>
                  <a:pt x="213" y="110"/>
                </a:lnTo>
                <a:lnTo>
                  <a:pt x="221" y="117"/>
                </a:lnTo>
                <a:lnTo>
                  <a:pt x="218" y="125"/>
                </a:lnTo>
                <a:lnTo>
                  <a:pt x="209" y="141"/>
                </a:lnTo>
                <a:lnTo>
                  <a:pt x="201" y="158"/>
                </a:lnTo>
                <a:lnTo>
                  <a:pt x="204" y="170"/>
                </a:lnTo>
                <a:lnTo>
                  <a:pt x="216" y="170"/>
                </a:lnTo>
                <a:lnTo>
                  <a:pt x="225" y="165"/>
                </a:lnTo>
                <a:lnTo>
                  <a:pt x="235" y="175"/>
                </a:lnTo>
                <a:lnTo>
                  <a:pt x="240" y="177"/>
                </a:lnTo>
                <a:lnTo>
                  <a:pt x="240" y="173"/>
                </a:lnTo>
                <a:lnTo>
                  <a:pt x="252" y="170"/>
                </a:lnTo>
                <a:lnTo>
                  <a:pt x="264" y="173"/>
                </a:lnTo>
                <a:lnTo>
                  <a:pt x="281" y="177"/>
                </a:lnTo>
                <a:lnTo>
                  <a:pt x="290" y="182"/>
                </a:lnTo>
                <a:lnTo>
                  <a:pt x="293" y="182"/>
                </a:lnTo>
                <a:lnTo>
                  <a:pt x="293" y="177"/>
                </a:lnTo>
                <a:lnTo>
                  <a:pt x="290" y="173"/>
                </a:lnTo>
                <a:lnTo>
                  <a:pt x="283" y="161"/>
                </a:lnTo>
                <a:lnTo>
                  <a:pt x="273" y="161"/>
                </a:lnTo>
                <a:lnTo>
                  <a:pt x="273" y="158"/>
                </a:lnTo>
                <a:lnTo>
                  <a:pt x="273" y="153"/>
                </a:lnTo>
                <a:lnTo>
                  <a:pt x="276" y="153"/>
                </a:lnTo>
                <a:lnTo>
                  <a:pt x="281" y="151"/>
                </a:lnTo>
                <a:lnTo>
                  <a:pt x="271" y="146"/>
                </a:lnTo>
                <a:lnTo>
                  <a:pt x="264" y="137"/>
                </a:lnTo>
                <a:lnTo>
                  <a:pt x="259" y="117"/>
                </a:lnTo>
                <a:lnTo>
                  <a:pt x="257" y="110"/>
                </a:lnTo>
                <a:lnTo>
                  <a:pt x="254" y="98"/>
                </a:lnTo>
                <a:lnTo>
                  <a:pt x="259" y="81"/>
                </a:lnTo>
                <a:lnTo>
                  <a:pt x="257" y="74"/>
                </a:lnTo>
                <a:lnTo>
                  <a:pt x="254" y="72"/>
                </a:lnTo>
                <a:lnTo>
                  <a:pt x="254" y="67"/>
                </a:lnTo>
                <a:lnTo>
                  <a:pt x="254" y="62"/>
                </a:lnTo>
                <a:lnTo>
                  <a:pt x="257" y="57"/>
                </a:lnTo>
                <a:lnTo>
                  <a:pt x="259" y="50"/>
                </a:lnTo>
                <a:lnTo>
                  <a:pt x="273" y="40"/>
                </a:lnTo>
                <a:lnTo>
                  <a:pt x="276" y="38"/>
                </a:lnTo>
                <a:lnTo>
                  <a:pt x="281" y="24"/>
                </a:lnTo>
                <a:lnTo>
                  <a:pt x="290" y="24"/>
                </a:lnTo>
                <a:lnTo>
                  <a:pt x="293" y="28"/>
                </a:lnTo>
                <a:lnTo>
                  <a:pt x="288" y="40"/>
                </a:lnTo>
                <a:lnTo>
                  <a:pt x="283" y="48"/>
                </a:lnTo>
                <a:lnTo>
                  <a:pt x="276" y="55"/>
                </a:lnTo>
                <a:lnTo>
                  <a:pt x="273" y="64"/>
                </a:lnTo>
                <a:lnTo>
                  <a:pt x="276" y="74"/>
                </a:lnTo>
                <a:lnTo>
                  <a:pt x="283" y="76"/>
                </a:lnTo>
                <a:lnTo>
                  <a:pt x="288" y="96"/>
                </a:lnTo>
                <a:lnTo>
                  <a:pt x="288" y="100"/>
                </a:lnTo>
                <a:lnTo>
                  <a:pt x="276" y="108"/>
                </a:lnTo>
                <a:lnTo>
                  <a:pt x="278" y="110"/>
                </a:lnTo>
                <a:lnTo>
                  <a:pt x="288" y="115"/>
                </a:lnTo>
                <a:lnTo>
                  <a:pt x="290" y="117"/>
                </a:lnTo>
                <a:lnTo>
                  <a:pt x="288" y="127"/>
                </a:lnTo>
                <a:lnTo>
                  <a:pt x="290" y="132"/>
                </a:lnTo>
                <a:lnTo>
                  <a:pt x="288" y="137"/>
                </a:lnTo>
                <a:lnTo>
                  <a:pt x="293" y="149"/>
                </a:lnTo>
                <a:lnTo>
                  <a:pt x="305" y="158"/>
                </a:lnTo>
                <a:lnTo>
                  <a:pt x="312" y="158"/>
                </a:lnTo>
                <a:lnTo>
                  <a:pt x="314" y="153"/>
                </a:lnTo>
                <a:lnTo>
                  <a:pt x="321" y="153"/>
                </a:lnTo>
                <a:lnTo>
                  <a:pt x="326" y="156"/>
                </a:lnTo>
                <a:lnTo>
                  <a:pt x="324" y="163"/>
                </a:lnTo>
                <a:lnTo>
                  <a:pt x="331" y="175"/>
                </a:lnTo>
                <a:lnTo>
                  <a:pt x="331" y="180"/>
                </a:lnTo>
                <a:lnTo>
                  <a:pt x="336" y="185"/>
                </a:lnTo>
                <a:lnTo>
                  <a:pt x="345" y="185"/>
                </a:lnTo>
                <a:lnTo>
                  <a:pt x="345" y="187"/>
                </a:lnTo>
                <a:lnTo>
                  <a:pt x="353" y="177"/>
                </a:lnTo>
                <a:lnTo>
                  <a:pt x="379" y="168"/>
                </a:lnTo>
                <a:lnTo>
                  <a:pt x="382" y="165"/>
                </a:lnTo>
                <a:lnTo>
                  <a:pt x="382" y="158"/>
                </a:lnTo>
                <a:lnTo>
                  <a:pt x="389" y="122"/>
                </a:lnTo>
                <a:lnTo>
                  <a:pt x="389" y="120"/>
                </a:lnTo>
                <a:lnTo>
                  <a:pt x="336" y="132"/>
                </a:lnTo>
                <a:lnTo>
                  <a:pt x="295"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4">
            <a:extLst>
              <a:ext uri="{FF2B5EF4-FFF2-40B4-BE49-F238E27FC236}">
                <a16:creationId xmlns:a16="http://schemas.microsoft.com/office/drawing/2014/main" id="{52FCC280-02EC-924C-99B8-96D40B523290}"/>
              </a:ext>
            </a:extLst>
          </p:cNvPr>
          <p:cNvSpPr>
            <a:spLocks/>
          </p:cNvSpPr>
          <p:nvPr/>
        </p:nvSpPr>
        <p:spPr bwMode="auto">
          <a:xfrm>
            <a:off x="5175712" y="3910013"/>
            <a:ext cx="1890713" cy="1843087"/>
          </a:xfrm>
          <a:custGeom>
            <a:avLst/>
            <a:gdLst>
              <a:gd name="T0" fmla="*/ 1083 w 1191"/>
              <a:gd name="T1" fmla="*/ 320 h 1161"/>
              <a:gd name="T2" fmla="*/ 1004 w 1191"/>
              <a:gd name="T3" fmla="*/ 301 h 1161"/>
              <a:gd name="T4" fmla="*/ 956 w 1191"/>
              <a:gd name="T5" fmla="*/ 308 h 1161"/>
              <a:gd name="T6" fmla="*/ 915 w 1191"/>
              <a:gd name="T7" fmla="*/ 308 h 1161"/>
              <a:gd name="T8" fmla="*/ 903 w 1191"/>
              <a:gd name="T9" fmla="*/ 308 h 1161"/>
              <a:gd name="T10" fmla="*/ 884 w 1191"/>
              <a:gd name="T11" fmla="*/ 298 h 1161"/>
              <a:gd name="T12" fmla="*/ 865 w 1191"/>
              <a:gd name="T13" fmla="*/ 322 h 1161"/>
              <a:gd name="T14" fmla="*/ 855 w 1191"/>
              <a:gd name="T15" fmla="*/ 303 h 1161"/>
              <a:gd name="T16" fmla="*/ 814 w 1191"/>
              <a:gd name="T17" fmla="*/ 296 h 1161"/>
              <a:gd name="T18" fmla="*/ 790 w 1191"/>
              <a:gd name="T19" fmla="*/ 291 h 1161"/>
              <a:gd name="T20" fmla="*/ 752 w 1191"/>
              <a:gd name="T21" fmla="*/ 281 h 1161"/>
              <a:gd name="T22" fmla="*/ 728 w 1191"/>
              <a:gd name="T23" fmla="*/ 272 h 1161"/>
              <a:gd name="T24" fmla="*/ 689 w 1191"/>
              <a:gd name="T25" fmla="*/ 262 h 1161"/>
              <a:gd name="T26" fmla="*/ 672 w 1191"/>
              <a:gd name="T27" fmla="*/ 241 h 1161"/>
              <a:gd name="T28" fmla="*/ 632 w 1191"/>
              <a:gd name="T29" fmla="*/ 229 h 1161"/>
              <a:gd name="T30" fmla="*/ 367 w 1191"/>
              <a:gd name="T31" fmla="*/ 0 h 1161"/>
              <a:gd name="T32" fmla="*/ 0 w 1191"/>
              <a:gd name="T33" fmla="*/ 454 h 1161"/>
              <a:gd name="T34" fmla="*/ 5 w 1191"/>
              <a:gd name="T35" fmla="*/ 476 h 1161"/>
              <a:gd name="T36" fmla="*/ 34 w 1191"/>
              <a:gd name="T37" fmla="*/ 515 h 1161"/>
              <a:gd name="T38" fmla="*/ 147 w 1191"/>
              <a:gd name="T39" fmla="*/ 623 h 1161"/>
              <a:gd name="T40" fmla="*/ 161 w 1191"/>
              <a:gd name="T41" fmla="*/ 661 h 1161"/>
              <a:gd name="T42" fmla="*/ 240 w 1191"/>
              <a:gd name="T43" fmla="*/ 777 h 1161"/>
              <a:gd name="T44" fmla="*/ 312 w 1191"/>
              <a:gd name="T45" fmla="*/ 789 h 1161"/>
              <a:gd name="T46" fmla="*/ 353 w 1191"/>
              <a:gd name="T47" fmla="*/ 724 h 1161"/>
              <a:gd name="T48" fmla="*/ 377 w 1191"/>
              <a:gd name="T49" fmla="*/ 714 h 1161"/>
              <a:gd name="T50" fmla="*/ 425 w 1191"/>
              <a:gd name="T51" fmla="*/ 731 h 1161"/>
              <a:gd name="T52" fmla="*/ 473 w 1191"/>
              <a:gd name="T53" fmla="*/ 753 h 1161"/>
              <a:gd name="T54" fmla="*/ 490 w 1191"/>
              <a:gd name="T55" fmla="*/ 765 h 1161"/>
              <a:gd name="T56" fmla="*/ 528 w 1191"/>
              <a:gd name="T57" fmla="*/ 817 h 1161"/>
              <a:gd name="T58" fmla="*/ 593 w 1191"/>
              <a:gd name="T59" fmla="*/ 940 h 1161"/>
              <a:gd name="T60" fmla="*/ 632 w 1191"/>
              <a:gd name="T61" fmla="*/ 981 h 1161"/>
              <a:gd name="T62" fmla="*/ 644 w 1191"/>
              <a:gd name="T63" fmla="*/ 1046 h 1161"/>
              <a:gd name="T64" fmla="*/ 701 w 1191"/>
              <a:gd name="T65" fmla="*/ 1111 h 1161"/>
              <a:gd name="T66" fmla="*/ 800 w 1191"/>
              <a:gd name="T67" fmla="*/ 1142 h 1161"/>
              <a:gd name="T68" fmla="*/ 850 w 1191"/>
              <a:gd name="T69" fmla="*/ 1151 h 1161"/>
              <a:gd name="T70" fmla="*/ 848 w 1191"/>
              <a:gd name="T71" fmla="*/ 1137 h 1161"/>
              <a:gd name="T72" fmla="*/ 829 w 1191"/>
              <a:gd name="T73" fmla="*/ 1024 h 1161"/>
              <a:gd name="T74" fmla="*/ 819 w 1191"/>
              <a:gd name="T75" fmla="*/ 1010 h 1161"/>
              <a:gd name="T76" fmla="*/ 843 w 1191"/>
              <a:gd name="T77" fmla="*/ 969 h 1161"/>
              <a:gd name="T78" fmla="*/ 850 w 1191"/>
              <a:gd name="T79" fmla="*/ 952 h 1161"/>
              <a:gd name="T80" fmla="*/ 865 w 1191"/>
              <a:gd name="T81" fmla="*/ 914 h 1161"/>
              <a:gd name="T82" fmla="*/ 881 w 1191"/>
              <a:gd name="T83" fmla="*/ 916 h 1161"/>
              <a:gd name="T84" fmla="*/ 891 w 1191"/>
              <a:gd name="T85" fmla="*/ 899 h 1161"/>
              <a:gd name="T86" fmla="*/ 903 w 1191"/>
              <a:gd name="T87" fmla="*/ 897 h 1161"/>
              <a:gd name="T88" fmla="*/ 927 w 1191"/>
              <a:gd name="T89" fmla="*/ 882 h 1161"/>
              <a:gd name="T90" fmla="*/ 939 w 1191"/>
              <a:gd name="T91" fmla="*/ 861 h 1161"/>
              <a:gd name="T92" fmla="*/ 949 w 1191"/>
              <a:gd name="T93" fmla="*/ 870 h 1161"/>
              <a:gd name="T94" fmla="*/ 1042 w 1191"/>
              <a:gd name="T95" fmla="*/ 822 h 1161"/>
              <a:gd name="T96" fmla="*/ 1059 w 1191"/>
              <a:gd name="T97" fmla="*/ 767 h 1161"/>
              <a:gd name="T98" fmla="*/ 1081 w 1191"/>
              <a:gd name="T99" fmla="*/ 762 h 1161"/>
              <a:gd name="T100" fmla="*/ 1143 w 1191"/>
              <a:gd name="T101" fmla="*/ 753 h 1161"/>
              <a:gd name="T102" fmla="*/ 1162 w 1191"/>
              <a:gd name="T103" fmla="*/ 743 h 1161"/>
              <a:gd name="T104" fmla="*/ 1172 w 1191"/>
              <a:gd name="T105" fmla="*/ 719 h 1161"/>
              <a:gd name="T106" fmla="*/ 1174 w 1191"/>
              <a:gd name="T107" fmla="*/ 673 h 1161"/>
              <a:gd name="T108" fmla="*/ 1189 w 1191"/>
              <a:gd name="T109" fmla="*/ 637 h 1161"/>
              <a:gd name="T110" fmla="*/ 1182 w 1191"/>
              <a:gd name="T111" fmla="*/ 577 h 1161"/>
              <a:gd name="T112" fmla="*/ 1172 w 1191"/>
              <a:gd name="T113" fmla="*/ 553 h 1161"/>
              <a:gd name="T114" fmla="*/ 1160 w 1191"/>
              <a:gd name="T115" fmla="*/ 519 h 1161"/>
              <a:gd name="T116" fmla="*/ 1141 w 1191"/>
              <a:gd name="T117" fmla="*/ 337 h 1161"/>
              <a:gd name="T118" fmla="*/ 1098 w 1191"/>
              <a:gd name="T119" fmla="*/ 327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1" h="1161">
                <a:moveTo>
                  <a:pt x="1098" y="327"/>
                </a:moveTo>
                <a:lnTo>
                  <a:pt x="1093" y="325"/>
                </a:lnTo>
                <a:lnTo>
                  <a:pt x="1090" y="322"/>
                </a:lnTo>
                <a:lnTo>
                  <a:pt x="1083" y="320"/>
                </a:lnTo>
                <a:lnTo>
                  <a:pt x="1040" y="296"/>
                </a:lnTo>
                <a:lnTo>
                  <a:pt x="1037" y="298"/>
                </a:lnTo>
                <a:lnTo>
                  <a:pt x="1023" y="303"/>
                </a:lnTo>
                <a:lnTo>
                  <a:pt x="1004" y="301"/>
                </a:lnTo>
                <a:lnTo>
                  <a:pt x="997" y="301"/>
                </a:lnTo>
                <a:lnTo>
                  <a:pt x="992" y="301"/>
                </a:lnTo>
                <a:lnTo>
                  <a:pt x="975" y="308"/>
                </a:lnTo>
                <a:lnTo>
                  <a:pt x="956" y="308"/>
                </a:lnTo>
                <a:lnTo>
                  <a:pt x="951" y="310"/>
                </a:lnTo>
                <a:lnTo>
                  <a:pt x="937" y="322"/>
                </a:lnTo>
                <a:lnTo>
                  <a:pt x="922" y="313"/>
                </a:lnTo>
                <a:lnTo>
                  <a:pt x="915" y="308"/>
                </a:lnTo>
                <a:lnTo>
                  <a:pt x="915" y="305"/>
                </a:lnTo>
                <a:lnTo>
                  <a:pt x="913" y="305"/>
                </a:lnTo>
                <a:lnTo>
                  <a:pt x="908" y="303"/>
                </a:lnTo>
                <a:lnTo>
                  <a:pt x="903" y="308"/>
                </a:lnTo>
                <a:lnTo>
                  <a:pt x="898" y="308"/>
                </a:lnTo>
                <a:lnTo>
                  <a:pt x="889" y="305"/>
                </a:lnTo>
                <a:lnTo>
                  <a:pt x="889" y="298"/>
                </a:lnTo>
                <a:lnTo>
                  <a:pt x="884" y="298"/>
                </a:lnTo>
                <a:lnTo>
                  <a:pt x="877" y="303"/>
                </a:lnTo>
                <a:lnTo>
                  <a:pt x="869" y="313"/>
                </a:lnTo>
                <a:lnTo>
                  <a:pt x="869" y="318"/>
                </a:lnTo>
                <a:lnTo>
                  <a:pt x="865" y="322"/>
                </a:lnTo>
                <a:lnTo>
                  <a:pt x="862" y="315"/>
                </a:lnTo>
                <a:lnTo>
                  <a:pt x="862" y="305"/>
                </a:lnTo>
                <a:lnTo>
                  <a:pt x="862" y="303"/>
                </a:lnTo>
                <a:lnTo>
                  <a:pt x="855" y="303"/>
                </a:lnTo>
                <a:lnTo>
                  <a:pt x="845" y="308"/>
                </a:lnTo>
                <a:lnTo>
                  <a:pt x="843" y="308"/>
                </a:lnTo>
                <a:lnTo>
                  <a:pt x="821" y="293"/>
                </a:lnTo>
                <a:lnTo>
                  <a:pt x="814" y="296"/>
                </a:lnTo>
                <a:lnTo>
                  <a:pt x="812" y="305"/>
                </a:lnTo>
                <a:lnTo>
                  <a:pt x="795" y="303"/>
                </a:lnTo>
                <a:lnTo>
                  <a:pt x="795" y="291"/>
                </a:lnTo>
                <a:lnTo>
                  <a:pt x="790" y="291"/>
                </a:lnTo>
                <a:lnTo>
                  <a:pt x="781" y="281"/>
                </a:lnTo>
                <a:lnTo>
                  <a:pt x="781" y="279"/>
                </a:lnTo>
                <a:lnTo>
                  <a:pt x="759" y="274"/>
                </a:lnTo>
                <a:lnTo>
                  <a:pt x="752" y="281"/>
                </a:lnTo>
                <a:lnTo>
                  <a:pt x="742" y="277"/>
                </a:lnTo>
                <a:lnTo>
                  <a:pt x="737" y="269"/>
                </a:lnTo>
                <a:lnTo>
                  <a:pt x="730" y="272"/>
                </a:lnTo>
                <a:lnTo>
                  <a:pt x="728" y="272"/>
                </a:lnTo>
                <a:lnTo>
                  <a:pt x="723" y="272"/>
                </a:lnTo>
                <a:lnTo>
                  <a:pt x="716" y="269"/>
                </a:lnTo>
                <a:lnTo>
                  <a:pt x="692" y="265"/>
                </a:lnTo>
                <a:lnTo>
                  <a:pt x="689" y="262"/>
                </a:lnTo>
                <a:lnTo>
                  <a:pt x="684" y="255"/>
                </a:lnTo>
                <a:lnTo>
                  <a:pt x="684" y="250"/>
                </a:lnTo>
                <a:lnTo>
                  <a:pt x="682" y="245"/>
                </a:lnTo>
                <a:lnTo>
                  <a:pt x="672" y="241"/>
                </a:lnTo>
                <a:lnTo>
                  <a:pt x="668" y="245"/>
                </a:lnTo>
                <a:lnTo>
                  <a:pt x="648" y="248"/>
                </a:lnTo>
                <a:lnTo>
                  <a:pt x="644" y="243"/>
                </a:lnTo>
                <a:lnTo>
                  <a:pt x="632" y="229"/>
                </a:lnTo>
                <a:lnTo>
                  <a:pt x="624" y="224"/>
                </a:lnTo>
                <a:lnTo>
                  <a:pt x="617" y="221"/>
                </a:lnTo>
                <a:lnTo>
                  <a:pt x="622" y="15"/>
                </a:lnTo>
                <a:lnTo>
                  <a:pt x="367" y="0"/>
                </a:lnTo>
                <a:lnTo>
                  <a:pt x="363" y="0"/>
                </a:lnTo>
                <a:lnTo>
                  <a:pt x="324" y="483"/>
                </a:lnTo>
                <a:lnTo>
                  <a:pt x="2" y="452"/>
                </a:lnTo>
                <a:lnTo>
                  <a:pt x="0" y="454"/>
                </a:lnTo>
                <a:lnTo>
                  <a:pt x="5" y="459"/>
                </a:lnTo>
                <a:lnTo>
                  <a:pt x="5" y="459"/>
                </a:lnTo>
                <a:lnTo>
                  <a:pt x="0" y="467"/>
                </a:lnTo>
                <a:lnTo>
                  <a:pt x="5" y="476"/>
                </a:lnTo>
                <a:lnTo>
                  <a:pt x="7" y="476"/>
                </a:lnTo>
                <a:lnTo>
                  <a:pt x="24" y="488"/>
                </a:lnTo>
                <a:lnTo>
                  <a:pt x="26" y="498"/>
                </a:lnTo>
                <a:lnTo>
                  <a:pt x="34" y="515"/>
                </a:lnTo>
                <a:lnTo>
                  <a:pt x="50" y="524"/>
                </a:lnTo>
                <a:lnTo>
                  <a:pt x="101" y="584"/>
                </a:lnTo>
                <a:lnTo>
                  <a:pt x="142" y="618"/>
                </a:lnTo>
                <a:lnTo>
                  <a:pt x="147" y="623"/>
                </a:lnTo>
                <a:lnTo>
                  <a:pt x="149" y="632"/>
                </a:lnTo>
                <a:lnTo>
                  <a:pt x="147" y="640"/>
                </a:lnTo>
                <a:lnTo>
                  <a:pt x="151" y="644"/>
                </a:lnTo>
                <a:lnTo>
                  <a:pt x="161" y="661"/>
                </a:lnTo>
                <a:lnTo>
                  <a:pt x="159" y="695"/>
                </a:lnTo>
                <a:lnTo>
                  <a:pt x="161" y="704"/>
                </a:lnTo>
                <a:lnTo>
                  <a:pt x="178" y="728"/>
                </a:lnTo>
                <a:lnTo>
                  <a:pt x="240" y="777"/>
                </a:lnTo>
                <a:lnTo>
                  <a:pt x="283" y="803"/>
                </a:lnTo>
                <a:lnTo>
                  <a:pt x="293" y="805"/>
                </a:lnTo>
                <a:lnTo>
                  <a:pt x="303" y="801"/>
                </a:lnTo>
                <a:lnTo>
                  <a:pt x="312" y="789"/>
                </a:lnTo>
                <a:lnTo>
                  <a:pt x="319" y="781"/>
                </a:lnTo>
                <a:lnTo>
                  <a:pt x="339" y="741"/>
                </a:lnTo>
                <a:lnTo>
                  <a:pt x="346" y="726"/>
                </a:lnTo>
                <a:lnTo>
                  <a:pt x="353" y="724"/>
                </a:lnTo>
                <a:lnTo>
                  <a:pt x="367" y="728"/>
                </a:lnTo>
                <a:lnTo>
                  <a:pt x="372" y="726"/>
                </a:lnTo>
                <a:lnTo>
                  <a:pt x="375" y="721"/>
                </a:lnTo>
                <a:lnTo>
                  <a:pt x="377" y="714"/>
                </a:lnTo>
                <a:lnTo>
                  <a:pt x="387" y="719"/>
                </a:lnTo>
                <a:lnTo>
                  <a:pt x="394" y="724"/>
                </a:lnTo>
                <a:lnTo>
                  <a:pt x="418" y="726"/>
                </a:lnTo>
                <a:lnTo>
                  <a:pt x="425" y="731"/>
                </a:lnTo>
                <a:lnTo>
                  <a:pt x="439" y="736"/>
                </a:lnTo>
                <a:lnTo>
                  <a:pt x="449" y="731"/>
                </a:lnTo>
                <a:lnTo>
                  <a:pt x="468" y="743"/>
                </a:lnTo>
                <a:lnTo>
                  <a:pt x="473" y="753"/>
                </a:lnTo>
                <a:lnTo>
                  <a:pt x="476" y="755"/>
                </a:lnTo>
                <a:lnTo>
                  <a:pt x="478" y="760"/>
                </a:lnTo>
                <a:lnTo>
                  <a:pt x="480" y="760"/>
                </a:lnTo>
                <a:lnTo>
                  <a:pt x="490" y="765"/>
                </a:lnTo>
                <a:lnTo>
                  <a:pt x="500" y="779"/>
                </a:lnTo>
                <a:lnTo>
                  <a:pt x="519" y="796"/>
                </a:lnTo>
                <a:lnTo>
                  <a:pt x="528" y="810"/>
                </a:lnTo>
                <a:lnTo>
                  <a:pt x="528" y="817"/>
                </a:lnTo>
                <a:lnTo>
                  <a:pt x="555" y="882"/>
                </a:lnTo>
                <a:lnTo>
                  <a:pt x="560" y="897"/>
                </a:lnTo>
                <a:lnTo>
                  <a:pt x="591" y="930"/>
                </a:lnTo>
                <a:lnTo>
                  <a:pt x="593" y="940"/>
                </a:lnTo>
                <a:lnTo>
                  <a:pt x="615" y="962"/>
                </a:lnTo>
                <a:lnTo>
                  <a:pt x="620" y="966"/>
                </a:lnTo>
                <a:lnTo>
                  <a:pt x="629" y="976"/>
                </a:lnTo>
                <a:lnTo>
                  <a:pt x="632" y="981"/>
                </a:lnTo>
                <a:lnTo>
                  <a:pt x="629" y="1005"/>
                </a:lnTo>
                <a:lnTo>
                  <a:pt x="636" y="1012"/>
                </a:lnTo>
                <a:lnTo>
                  <a:pt x="639" y="1039"/>
                </a:lnTo>
                <a:lnTo>
                  <a:pt x="644" y="1046"/>
                </a:lnTo>
                <a:lnTo>
                  <a:pt x="668" y="1089"/>
                </a:lnTo>
                <a:lnTo>
                  <a:pt x="668" y="1101"/>
                </a:lnTo>
                <a:lnTo>
                  <a:pt x="684" y="1101"/>
                </a:lnTo>
                <a:lnTo>
                  <a:pt x="701" y="1111"/>
                </a:lnTo>
                <a:lnTo>
                  <a:pt x="720" y="1118"/>
                </a:lnTo>
                <a:lnTo>
                  <a:pt x="752" y="1137"/>
                </a:lnTo>
                <a:lnTo>
                  <a:pt x="790" y="1142"/>
                </a:lnTo>
                <a:lnTo>
                  <a:pt x="800" y="1142"/>
                </a:lnTo>
                <a:lnTo>
                  <a:pt x="821" y="1156"/>
                </a:lnTo>
                <a:lnTo>
                  <a:pt x="831" y="1161"/>
                </a:lnTo>
                <a:lnTo>
                  <a:pt x="843" y="1149"/>
                </a:lnTo>
                <a:lnTo>
                  <a:pt x="850" y="1151"/>
                </a:lnTo>
                <a:lnTo>
                  <a:pt x="855" y="1149"/>
                </a:lnTo>
                <a:lnTo>
                  <a:pt x="855" y="1142"/>
                </a:lnTo>
                <a:lnTo>
                  <a:pt x="845" y="1139"/>
                </a:lnTo>
                <a:lnTo>
                  <a:pt x="848" y="1137"/>
                </a:lnTo>
                <a:lnTo>
                  <a:pt x="838" y="1125"/>
                </a:lnTo>
                <a:lnTo>
                  <a:pt x="824" y="1075"/>
                </a:lnTo>
                <a:lnTo>
                  <a:pt x="817" y="1055"/>
                </a:lnTo>
                <a:lnTo>
                  <a:pt x="829" y="1024"/>
                </a:lnTo>
                <a:lnTo>
                  <a:pt x="826" y="1014"/>
                </a:lnTo>
                <a:lnTo>
                  <a:pt x="824" y="1012"/>
                </a:lnTo>
                <a:lnTo>
                  <a:pt x="821" y="1012"/>
                </a:lnTo>
                <a:lnTo>
                  <a:pt x="819" y="1010"/>
                </a:lnTo>
                <a:lnTo>
                  <a:pt x="819" y="1007"/>
                </a:lnTo>
                <a:lnTo>
                  <a:pt x="821" y="1005"/>
                </a:lnTo>
                <a:lnTo>
                  <a:pt x="833" y="998"/>
                </a:lnTo>
                <a:lnTo>
                  <a:pt x="843" y="969"/>
                </a:lnTo>
                <a:lnTo>
                  <a:pt x="836" y="966"/>
                </a:lnTo>
                <a:lnTo>
                  <a:pt x="833" y="954"/>
                </a:lnTo>
                <a:lnTo>
                  <a:pt x="841" y="945"/>
                </a:lnTo>
                <a:lnTo>
                  <a:pt x="850" y="952"/>
                </a:lnTo>
                <a:lnTo>
                  <a:pt x="865" y="940"/>
                </a:lnTo>
                <a:lnTo>
                  <a:pt x="869" y="928"/>
                </a:lnTo>
                <a:lnTo>
                  <a:pt x="862" y="921"/>
                </a:lnTo>
                <a:lnTo>
                  <a:pt x="865" y="914"/>
                </a:lnTo>
                <a:lnTo>
                  <a:pt x="867" y="916"/>
                </a:lnTo>
                <a:lnTo>
                  <a:pt x="872" y="916"/>
                </a:lnTo>
                <a:lnTo>
                  <a:pt x="877" y="914"/>
                </a:lnTo>
                <a:lnTo>
                  <a:pt x="881" y="916"/>
                </a:lnTo>
                <a:lnTo>
                  <a:pt x="886" y="916"/>
                </a:lnTo>
                <a:lnTo>
                  <a:pt x="891" y="914"/>
                </a:lnTo>
                <a:lnTo>
                  <a:pt x="891" y="911"/>
                </a:lnTo>
                <a:lnTo>
                  <a:pt x="891" y="899"/>
                </a:lnTo>
                <a:lnTo>
                  <a:pt x="893" y="894"/>
                </a:lnTo>
                <a:lnTo>
                  <a:pt x="896" y="894"/>
                </a:lnTo>
                <a:lnTo>
                  <a:pt x="898" y="897"/>
                </a:lnTo>
                <a:lnTo>
                  <a:pt x="903" y="897"/>
                </a:lnTo>
                <a:lnTo>
                  <a:pt x="925" y="892"/>
                </a:lnTo>
                <a:lnTo>
                  <a:pt x="927" y="890"/>
                </a:lnTo>
                <a:lnTo>
                  <a:pt x="929" y="885"/>
                </a:lnTo>
                <a:lnTo>
                  <a:pt x="927" y="882"/>
                </a:lnTo>
                <a:lnTo>
                  <a:pt x="915" y="878"/>
                </a:lnTo>
                <a:lnTo>
                  <a:pt x="915" y="870"/>
                </a:lnTo>
                <a:lnTo>
                  <a:pt x="937" y="865"/>
                </a:lnTo>
                <a:lnTo>
                  <a:pt x="939" y="861"/>
                </a:lnTo>
                <a:lnTo>
                  <a:pt x="946" y="861"/>
                </a:lnTo>
                <a:lnTo>
                  <a:pt x="946" y="861"/>
                </a:lnTo>
                <a:lnTo>
                  <a:pt x="944" y="863"/>
                </a:lnTo>
                <a:lnTo>
                  <a:pt x="949" y="870"/>
                </a:lnTo>
                <a:lnTo>
                  <a:pt x="951" y="870"/>
                </a:lnTo>
                <a:lnTo>
                  <a:pt x="956" y="865"/>
                </a:lnTo>
                <a:lnTo>
                  <a:pt x="987" y="856"/>
                </a:lnTo>
                <a:lnTo>
                  <a:pt x="1042" y="822"/>
                </a:lnTo>
                <a:lnTo>
                  <a:pt x="1045" y="808"/>
                </a:lnTo>
                <a:lnTo>
                  <a:pt x="1071" y="786"/>
                </a:lnTo>
                <a:lnTo>
                  <a:pt x="1071" y="781"/>
                </a:lnTo>
                <a:lnTo>
                  <a:pt x="1059" y="767"/>
                </a:lnTo>
                <a:lnTo>
                  <a:pt x="1061" y="755"/>
                </a:lnTo>
                <a:lnTo>
                  <a:pt x="1078" y="748"/>
                </a:lnTo>
                <a:lnTo>
                  <a:pt x="1083" y="748"/>
                </a:lnTo>
                <a:lnTo>
                  <a:pt x="1081" y="762"/>
                </a:lnTo>
                <a:lnTo>
                  <a:pt x="1083" y="767"/>
                </a:lnTo>
                <a:lnTo>
                  <a:pt x="1102" y="765"/>
                </a:lnTo>
                <a:lnTo>
                  <a:pt x="1105" y="769"/>
                </a:lnTo>
                <a:lnTo>
                  <a:pt x="1143" y="753"/>
                </a:lnTo>
                <a:lnTo>
                  <a:pt x="1165" y="750"/>
                </a:lnTo>
                <a:lnTo>
                  <a:pt x="1167" y="748"/>
                </a:lnTo>
                <a:lnTo>
                  <a:pt x="1165" y="745"/>
                </a:lnTo>
                <a:lnTo>
                  <a:pt x="1162" y="743"/>
                </a:lnTo>
                <a:lnTo>
                  <a:pt x="1160" y="736"/>
                </a:lnTo>
                <a:lnTo>
                  <a:pt x="1162" y="731"/>
                </a:lnTo>
                <a:lnTo>
                  <a:pt x="1165" y="726"/>
                </a:lnTo>
                <a:lnTo>
                  <a:pt x="1172" y="719"/>
                </a:lnTo>
                <a:lnTo>
                  <a:pt x="1179" y="695"/>
                </a:lnTo>
                <a:lnTo>
                  <a:pt x="1174" y="685"/>
                </a:lnTo>
                <a:lnTo>
                  <a:pt x="1174" y="678"/>
                </a:lnTo>
                <a:lnTo>
                  <a:pt x="1174" y="673"/>
                </a:lnTo>
                <a:lnTo>
                  <a:pt x="1174" y="666"/>
                </a:lnTo>
                <a:lnTo>
                  <a:pt x="1177" y="652"/>
                </a:lnTo>
                <a:lnTo>
                  <a:pt x="1184" y="647"/>
                </a:lnTo>
                <a:lnTo>
                  <a:pt x="1189" y="637"/>
                </a:lnTo>
                <a:lnTo>
                  <a:pt x="1191" y="618"/>
                </a:lnTo>
                <a:lnTo>
                  <a:pt x="1191" y="606"/>
                </a:lnTo>
                <a:lnTo>
                  <a:pt x="1189" y="589"/>
                </a:lnTo>
                <a:lnTo>
                  <a:pt x="1182" y="577"/>
                </a:lnTo>
                <a:lnTo>
                  <a:pt x="1177" y="575"/>
                </a:lnTo>
                <a:lnTo>
                  <a:pt x="1179" y="567"/>
                </a:lnTo>
                <a:lnTo>
                  <a:pt x="1177" y="565"/>
                </a:lnTo>
                <a:lnTo>
                  <a:pt x="1172" y="553"/>
                </a:lnTo>
                <a:lnTo>
                  <a:pt x="1165" y="548"/>
                </a:lnTo>
                <a:lnTo>
                  <a:pt x="1162" y="546"/>
                </a:lnTo>
                <a:lnTo>
                  <a:pt x="1167" y="534"/>
                </a:lnTo>
                <a:lnTo>
                  <a:pt x="1160" y="519"/>
                </a:lnTo>
                <a:lnTo>
                  <a:pt x="1146" y="507"/>
                </a:lnTo>
                <a:lnTo>
                  <a:pt x="1143" y="500"/>
                </a:lnTo>
                <a:lnTo>
                  <a:pt x="1141" y="392"/>
                </a:lnTo>
                <a:lnTo>
                  <a:pt x="1141" y="337"/>
                </a:lnTo>
                <a:lnTo>
                  <a:pt x="1126" y="332"/>
                </a:lnTo>
                <a:lnTo>
                  <a:pt x="1114" y="337"/>
                </a:lnTo>
                <a:lnTo>
                  <a:pt x="1110" y="337"/>
                </a:lnTo>
                <a:lnTo>
                  <a:pt x="1098" y="32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5">
            <a:extLst>
              <a:ext uri="{FF2B5EF4-FFF2-40B4-BE49-F238E27FC236}">
                <a16:creationId xmlns:a16="http://schemas.microsoft.com/office/drawing/2014/main" id="{BB436BBE-DF95-FF43-BB5E-1EAA5C40B273}"/>
              </a:ext>
            </a:extLst>
          </p:cNvPr>
          <p:cNvSpPr>
            <a:spLocks/>
          </p:cNvSpPr>
          <p:nvPr/>
        </p:nvSpPr>
        <p:spPr bwMode="auto">
          <a:xfrm>
            <a:off x="5896437" y="3319463"/>
            <a:ext cx="998538" cy="538162"/>
          </a:xfrm>
          <a:custGeom>
            <a:avLst/>
            <a:gdLst>
              <a:gd name="T0" fmla="*/ 19 w 629"/>
              <a:gd name="T1" fmla="*/ 0 h 339"/>
              <a:gd name="T2" fmla="*/ 564 w 629"/>
              <a:gd name="T3" fmla="*/ 12 h 339"/>
              <a:gd name="T4" fmla="*/ 600 w 629"/>
              <a:gd name="T5" fmla="*/ 38 h 339"/>
              <a:gd name="T6" fmla="*/ 588 w 629"/>
              <a:gd name="T7" fmla="*/ 53 h 339"/>
              <a:gd name="T8" fmla="*/ 586 w 629"/>
              <a:gd name="T9" fmla="*/ 67 h 339"/>
              <a:gd name="T10" fmla="*/ 593 w 629"/>
              <a:gd name="T11" fmla="*/ 72 h 339"/>
              <a:gd name="T12" fmla="*/ 603 w 629"/>
              <a:gd name="T13" fmla="*/ 77 h 339"/>
              <a:gd name="T14" fmla="*/ 607 w 629"/>
              <a:gd name="T15" fmla="*/ 96 h 339"/>
              <a:gd name="T16" fmla="*/ 615 w 629"/>
              <a:gd name="T17" fmla="*/ 101 h 339"/>
              <a:gd name="T18" fmla="*/ 624 w 629"/>
              <a:gd name="T19" fmla="*/ 103 h 339"/>
              <a:gd name="T20" fmla="*/ 627 w 629"/>
              <a:gd name="T21" fmla="*/ 105 h 339"/>
              <a:gd name="T22" fmla="*/ 629 w 629"/>
              <a:gd name="T23" fmla="*/ 339 h 339"/>
              <a:gd name="T24" fmla="*/ 0 w 629"/>
              <a:gd name="T25" fmla="*/ 324 h 339"/>
              <a:gd name="T26" fmla="*/ 19 w 629"/>
              <a:gd name="T27"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339">
                <a:moveTo>
                  <a:pt x="19" y="0"/>
                </a:moveTo>
                <a:lnTo>
                  <a:pt x="564" y="12"/>
                </a:lnTo>
                <a:lnTo>
                  <a:pt x="600" y="38"/>
                </a:lnTo>
                <a:lnTo>
                  <a:pt x="588" y="53"/>
                </a:lnTo>
                <a:lnTo>
                  <a:pt x="586" y="67"/>
                </a:lnTo>
                <a:lnTo>
                  <a:pt x="593" y="72"/>
                </a:lnTo>
                <a:lnTo>
                  <a:pt x="603" y="77"/>
                </a:lnTo>
                <a:lnTo>
                  <a:pt x="607" y="96"/>
                </a:lnTo>
                <a:lnTo>
                  <a:pt x="615" y="101"/>
                </a:lnTo>
                <a:lnTo>
                  <a:pt x="624" y="103"/>
                </a:lnTo>
                <a:lnTo>
                  <a:pt x="627" y="105"/>
                </a:lnTo>
                <a:lnTo>
                  <a:pt x="629" y="339"/>
                </a:lnTo>
                <a:lnTo>
                  <a:pt x="0" y="324"/>
                </a:lnTo>
                <a:lnTo>
                  <a:pt x="19"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6">
            <a:extLst>
              <a:ext uri="{FF2B5EF4-FFF2-40B4-BE49-F238E27FC236}">
                <a16:creationId xmlns:a16="http://schemas.microsoft.com/office/drawing/2014/main" id="{21F6B0B4-80A4-8241-8ECC-BBA624BB9587}"/>
              </a:ext>
            </a:extLst>
          </p:cNvPr>
          <p:cNvSpPr>
            <a:spLocks/>
          </p:cNvSpPr>
          <p:nvPr/>
        </p:nvSpPr>
        <p:spPr bwMode="auto">
          <a:xfrm>
            <a:off x="5678950" y="2784475"/>
            <a:ext cx="1117600" cy="554037"/>
          </a:xfrm>
          <a:custGeom>
            <a:avLst/>
            <a:gdLst>
              <a:gd name="T0" fmla="*/ 0 w 704"/>
              <a:gd name="T1" fmla="*/ 217 h 349"/>
              <a:gd name="T2" fmla="*/ 19 w 704"/>
              <a:gd name="T3" fmla="*/ 0 h 349"/>
              <a:gd name="T4" fmla="*/ 451 w 704"/>
              <a:gd name="T5" fmla="*/ 24 h 349"/>
              <a:gd name="T6" fmla="*/ 464 w 704"/>
              <a:gd name="T7" fmla="*/ 41 h 349"/>
              <a:gd name="T8" fmla="*/ 478 w 704"/>
              <a:gd name="T9" fmla="*/ 41 h 349"/>
              <a:gd name="T10" fmla="*/ 490 w 704"/>
              <a:gd name="T11" fmla="*/ 39 h 349"/>
              <a:gd name="T12" fmla="*/ 497 w 704"/>
              <a:gd name="T13" fmla="*/ 44 h 349"/>
              <a:gd name="T14" fmla="*/ 504 w 704"/>
              <a:gd name="T15" fmla="*/ 58 h 349"/>
              <a:gd name="T16" fmla="*/ 514 w 704"/>
              <a:gd name="T17" fmla="*/ 60 h 349"/>
              <a:gd name="T18" fmla="*/ 526 w 704"/>
              <a:gd name="T19" fmla="*/ 58 h 349"/>
              <a:gd name="T20" fmla="*/ 538 w 704"/>
              <a:gd name="T21" fmla="*/ 48 h 349"/>
              <a:gd name="T22" fmla="*/ 552 w 704"/>
              <a:gd name="T23" fmla="*/ 48 h 349"/>
              <a:gd name="T24" fmla="*/ 560 w 704"/>
              <a:gd name="T25" fmla="*/ 53 h 349"/>
              <a:gd name="T26" fmla="*/ 596 w 704"/>
              <a:gd name="T27" fmla="*/ 75 h 349"/>
              <a:gd name="T28" fmla="*/ 612 w 704"/>
              <a:gd name="T29" fmla="*/ 87 h 349"/>
              <a:gd name="T30" fmla="*/ 612 w 704"/>
              <a:gd name="T31" fmla="*/ 96 h 349"/>
              <a:gd name="T32" fmla="*/ 622 w 704"/>
              <a:gd name="T33" fmla="*/ 104 h 349"/>
              <a:gd name="T34" fmla="*/ 622 w 704"/>
              <a:gd name="T35" fmla="*/ 111 h 349"/>
              <a:gd name="T36" fmla="*/ 617 w 704"/>
              <a:gd name="T37" fmla="*/ 128 h 349"/>
              <a:gd name="T38" fmla="*/ 627 w 704"/>
              <a:gd name="T39" fmla="*/ 135 h 349"/>
              <a:gd name="T40" fmla="*/ 632 w 704"/>
              <a:gd name="T41" fmla="*/ 152 h 349"/>
              <a:gd name="T42" fmla="*/ 641 w 704"/>
              <a:gd name="T43" fmla="*/ 161 h 349"/>
              <a:gd name="T44" fmla="*/ 636 w 704"/>
              <a:gd name="T45" fmla="*/ 168 h 349"/>
              <a:gd name="T46" fmla="*/ 641 w 704"/>
              <a:gd name="T47" fmla="*/ 178 h 349"/>
              <a:gd name="T48" fmla="*/ 651 w 704"/>
              <a:gd name="T49" fmla="*/ 185 h 349"/>
              <a:gd name="T50" fmla="*/ 656 w 704"/>
              <a:gd name="T51" fmla="*/ 195 h 349"/>
              <a:gd name="T52" fmla="*/ 651 w 704"/>
              <a:gd name="T53" fmla="*/ 205 h 349"/>
              <a:gd name="T54" fmla="*/ 648 w 704"/>
              <a:gd name="T55" fmla="*/ 221 h 349"/>
              <a:gd name="T56" fmla="*/ 660 w 704"/>
              <a:gd name="T57" fmla="*/ 226 h 349"/>
              <a:gd name="T58" fmla="*/ 663 w 704"/>
              <a:gd name="T59" fmla="*/ 236 h 349"/>
              <a:gd name="T60" fmla="*/ 658 w 704"/>
              <a:gd name="T61" fmla="*/ 243 h 349"/>
              <a:gd name="T62" fmla="*/ 660 w 704"/>
              <a:gd name="T63" fmla="*/ 253 h 349"/>
              <a:gd name="T64" fmla="*/ 665 w 704"/>
              <a:gd name="T65" fmla="*/ 260 h 349"/>
              <a:gd name="T66" fmla="*/ 663 w 704"/>
              <a:gd name="T67" fmla="*/ 269 h 349"/>
              <a:gd name="T68" fmla="*/ 665 w 704"/>
              <a:gd name="T69" fmla="*/ 281 h 349"/>
              <a:gd name="T70" fmla="*/ 670 w 704"/>
              <a:gd name="T71" fmla="*/ 286 h 349"/>
              <a:gd name="T72" fmla="*/ 675 w 704"/>
              <a:gd name="T73" fmla="*/ 296 h 349"/>
              <a:gd name="T74" fmla="*/ 684 w 704"/>
              <a:gd name="T75" fmla="*/ 303 h 349"/>
              <a:gd name="T76" fmla="*/ 687 w 704"/>
              <a:gd name="T77" fmla="*/ 317 h 349"/>
              <a:gd name="T78" fmla="*/ 699 w 704"/>
              <a:gd name="T79" fmla="*/ 332 h 349"/>
              <a:gd name="T80" fmla="*/ 704 w 704"/>
              <a:gd name="T81" fmla="*/ 334 h 349"/>
              <a:gd name="T82" fmla="*/ 701 w 704"/>
              <a:gd name="T83" fmla="*/ 346 h 349"/>
              <a:gd name="T84" fmla="*/ 701 w 704"/>
              <a:gd name="T85" fmla="*/ 349 h 349"/>
              <a:gd name="T86" fmla="*/ 156 w 704"/>
              <a:gd name="T87" fmla="*/ 337 h 349"/>
              <a:gd name="T88" fmla="*/ 161 w 704"/>
              <a:gd name="T89" fmla="*/ 229 h 349"/>
              <a:gd name="T90" fmla="*/ 0 w 704"/>
              <a:gd name="T91" fmla="*/ 217 h 349"/>
              <a:gd name="T92" fmla="*/ 0 w 704"/>
              <a:gd name="T93" fmla="*/ 21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4" h="349">
                <a:moveTo>
                  <a:pt x="0" y="217"/>
                </a:moveTo>
                <a:lnTo>
                  <a:pt x="19" y="0"/>
                </a:lnTo>
                <a:lnTo>
                  <a:pt x="451" y="24"/>
                </a:lnTo>
                <a:lnTo>
                  <a:pt x="464" y="41"/>
                </a:lnTo>
                <a:lnTo>
                  <a:pt x="478" y="41"/>
                </a:lnTo>
                <a:lnTo>
                  <a:pt x="490" y="39"/>
                </a:lnTo>
                <a:lnTo>
                  <a:pt x="497" y="44"/>
                </a:lnTo>
                <a:lnTo>
                  <a:pt x="504" y="58"/>
                </a:lnTo>
                <a:lnTo>
                  <a:pt x="514" y="60"/>
                </a:lnTo>
                <a:lnTo>
                  <a:pt x="526" y="58"/>
                </a:lnTo>
                <a:lnTo>
                  <a:pt x="538" y="48"/>
                </a:lnTo>
                <a:lnTo>
                  <a:pt x="552" y="48"/>
                </a:lnTo>
                <a:lnTo>
                  <a:pt x="560" y="53"/>
                </a:lnTo>
                <a:lnTo>
                  <a:pt x="596" y="75"/>
                </a:lnTo>
                <a:lnTo>
                  <a:pt x="612" y="87"/>
                </a:lnTo>
                <a:lnTo>
                  <a:pt x="612" y="96"/>
                </a:lnTo>
                <a:lnTo>
                  <a:pt x="622" y="104"/>
                </a:lnTo>
                <a:lnTo>
                  <a:pt x="622" y="111"/>
                </a:lnTo>
                <a:lnTo>
                  <a:pt x="617" y="128"/>
                </a:lnTo>
                <a:lnTo>
                  <a:pt x="627" y="135"/>
                </a:lnTo>
                <a:lnTo>
                  <a:pt x="632" y="152"/>
                </a:lnTo>
                <a:lnTo>
                  <a:pt x="641" y="161"/>
                </a:lnTo>
                <a:lnTo>
                  <a:pt x="636" y="168"/>
                </a:lnTo>
                <a:lnTo>
                  <a:pt x="641" y="178"/>
                </a:lnTo>
                <a:lnTo>
                  <a:pt x="651" y="185"/>
                </a:lnTo>
                <a:lnTo>
                  <a:pt x="656" y="195"/>
                </a:lnTo>
                <a:lnTo>
                  <a:pt x="651" y="205"/>
                </a:lnTo>
                <a:lnTo>
                  <a:pt x="648" y="221"/>
                </a:lnTo>
                <a:lnTo>
                  <a:pt x="660" y="226"/>
                </a:lnTo>
                <a:lnTo>
                  <a:pt x="663" y="236"/>
                </a:lnTo>
                <a:lnTo>
                  <a:pt x="658" y="243"/>
                </a:lnTo>
                <a:lnTo>
                  <a:pt x="660" y="253"/>
                </a:lnTo>
                <a:lnTo>
                  <a:pt x="665" y="260"/>
                </a:lnTo>
                <a:lnTo>
                  <a:pt x="663" y="269"/>
                </a:lnTo>
                <a:lnTo>
                  <a:pt x="665" y="281"/>
                </a:lnTo>
                <a:lnTo>
                  <a:pt x="670" y="286"/>
                </a:lnTo>
                <a:lnTo>
                  <a:pt x="675" y="296"/>
                </a:lnTo>
                <a:lnTo>
                  <a:pt x="684" y="303"/>
                </a:lnTo>
                <a:lnTo>
                  <a:pt x="687" y="317"/>
                </a:lnTo>
                <a:lnTo>
                  <a:pt x="699" y="332"/>
                </a:lnTo>
                <a:lnTo>
                  <a:pt x="704" y="334"/>
                </a:lnTo>
                <a:lnTo>
                  <a:pt x="701" y="346"/>
                </a:lnTo>
                <a:lnTo>
                  <a:pt x="701" y="349"/>
                </a:lnTo>
                <a:lnTo>
                  <a:pt x="156" y="337"/>
                </a:lnTo>
                <a:lnTo>
                  <a:pt x="161" y="229"/>
                </a:lnTo>
                <a:lnTo>
                  <a:pt x="0" y="217"/>
                </a:lnTo>
                <a:lnTo>
                  <a:pt x="0" y="21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7">
            <a:extLst>
              <a:ext uri="{FF2B5EF4-FFF2-40B4-BE49-F238E27FC236}">
                <a16:creationId xmlns:a16="http://schemas.microsoft.com/office/drawing/2014/main" id="{293F2BA4-86AE-5544-9A4B-BB416C7EBDBD}"/>
              </a:ext>
            </a:extLst>
          </p:cNvPr>
          <p:cNvSpPr>
            <a:spLocks/>
          </p:cNvSpPr>
          <p:nvPr/>
        </p:nvSpPr>
        <p:spPr bwMode="auto">
          <a:xfrm>
            <a:off x="5709112" y="2284413"/>
            <a:ext cx="946150" cy="638175"/>
          </a:xfrm>
          <a:custGeom>
            <a:avLst/>
            <a:gdLst>
              <a:gd name="T0" fmla="*/ 0 w 596"/>
              <a:gd name="T1" fmla="*/ 315 h 402"/>
              <a:gd name="T2" fmla="*/ 17 w 596"/>
              <a:gd name="T3" fmla="*/ 104 h 402"/>
              <a:gd name="T4" fmla="*/ 27 w 596"/>
              <a:gd name="T5" fmla="*/ 0 h 402"/>
              <a:gd name="T6" fmla="*/ 584 w 596"/>
              <a:gd name="T7" fmla="*/ 24 h 402"/>
              <a:gd name="T8" fmla="*/ 586 w 596"/>
              <a:gd name="T9" fmla="*/ 32 h 402"/>
              <a:gd name="T10" fmla="*/ 581 w 596"/>
              <a:gd name="T11" fmla="*/ 44 h 402"/>
              <a:gd name="T12" fmla="*/ 567 w 596"/>
              <a:gd name="T13" fmla="*/ 58 h 402"/>
              <a:gd name="T14" fmla="*/ 567 w 596"/>
              <a:gd name="T15" fmla="*/ 68 h 402"/>
              <a:gd name="T16" fmla="*/ 596 w 596"/>
              <a:gd name="T17" fmla="*/ 94 h 402"/>
              <a:gd name="T18" fmla="*/ 596 w 596"/>
              <a:gd name="T19" fmla="*/ 289 h 402"/>
              <a:gd name="T20" fmla="*/ 591 w 596"/>
              <a:gd name="T21" fmla="*/ 289 h 402"/>
              <a:gd name="T22" fmla="*/ 584 w 596"/>
              <a:gd name="T23" fmla="*/ 289 h 402"/>
              <a:gd name="T24" fmla="*/ 586 w 596"/>
              <a:gd name="T25" fmla="*/ 296 h 402"/>
              <a:gd name="T26" fmla="*/ 591 w 596"/>
              <a:gd name="T27" fmla="*/ 301 h 402"/>
              <a:gd name="T28" fmla="*/ 586 w 596"/>
              <a:gd name="T29" fmla="*/ 313 h 402"/>
              <a:gd name="T30" fmla="*/ 591 w 596"/>
              <a:gd name="T31" fmla="*/ 318 h 402"/>
              <a:gd name="T32" fmla="*/ 596 w 596"/>
              <a:gd name="T33" fmla="*/ 334 h 402"/>
              <a:gd name="T34" fmla="*/ 589 w 596"/>
              <a:gd name="T35" fmla="*/ 339 h 402"/>
              <a:gd name="T36" fmla="*/ 591 w 596"/>
              <a:gd name="T37" fmla="*/ 349 h 402"/>
              <a:gd name="T38" fmla="*/ 581 w 596"/>
              <a:gd name="T39" fmla="*/ 368 h 402"/>
              <a:gd name="T40" fmla="*/ 591 w 596"/>
              <a:gd name="T41" fmla="*/ 387 h 402"/>
              <a:gd name="T42" fmla="*/ 593 w 596"/>
              <a:gd name="T43" fmla="*/ 399 h 402"/>
              <a:gd name="T44" fmla="*/ 593 w 596"/>
              <a:gd name="T45" fmla="*/ 402 h 402"/>
              <a:gd name="T46" fmla="*/ 577 w 596"/>
              <a:gd name="T47" fmla="*/ 390 h 402"/>
              <a:gd name="T48" fmla="*/ 541 w 596"/>
              <a:gd name="T49" fmla="*/ 368 h 402"/>
              <a:gd name="T50" fmla="*/ 533 w 596"/>
              <a:gd name="T51" fmla="*/ 363 h 402"/>
              <a:gd name="T52" fmla="*/ 519 w 596"/>
              <a:gd name="T53" fmla="*/ 363 h 402"/>
              <a:gd name="T54" fmla="*/ 507 w 596"/>
              <a:gd name="T55" fmla="*/ 373 h 402"/>
              <a:gd name="T56" fmla="*/ 495 w 596"/>
              <a:gd name="T57" fmla="*/ 375 h 402"/>
              <a:gd name="T58" fmla="*/ 485 w 596"/>
              <a:gd name="T59" fmla="*/ 373 h 402"/>
              <a:gd name="T60" fmla="*/ 478 w 596"/>
              <a:gd name="T61" fmla="*/ 359 h 402"/>
              <a:gd name="T62" fmla="*/ 471 w 596"/>
              <a:gd name="T63" fmla="*/ 354 h 402"/>
              <a:gd name="T64" fmla="*/ 459 w 596"/>
              <a:gd name="T65" fmla="*/ 356 h 402"/>
              <a:gd name="T66" fmla="*/ 445 w 596"/>
              <a:gd name="T67" fmla="*/ 356 h 402"/>
              <a:gd name="T68" fmla="*/ 432 w 596"/>
              <a:gd name="T69" fmla="*/ 339 h 402"/>
              <a:gd name="T70" fmla="*/ 0 w 596"/>
              <a:gd name="T71" fmla="*/ 31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6" h="402">
                <a:moveTo>
                  <a:pt x="0" y="315"/>
                </a:moveTo>
                <a:lnTo>
                  <a:pt x="17" y="104"/>
                </a:lnTo>
                <a:lnTo>
                  <a:pt x="27" y="0"/>
                </a:lnTo>
                <a:lnTo>
                  <a:pt x="584" y="24"/>
                </a:lnTo>
                <a:lnTo>
                  <a:pt x="586" y="32"/>
                </a:lnTo>
                <a:lnTo>
                  <a:pt x="581" y="44"/>
                </a:lnTo>
                <a:lnTo>
                  <a:pt x="567" y="58"/>
                </a:lnTo>
                <a:lnTo>
                  <a:pt x="567" y="68"/>
                </a:lnTo>
                <a:lnTo>
                  <a:pt x="596" y="94"/>
                </a:lnTo>
                <a:lnTo>
                  <a:pt x="596" y="289"/>
                </a:lnTo>
                <a:lnTo>
                  <a:pt x="591" y="289"/>
                </a:lnTo>
                <a:lnTo>
                  <a:pt x="584" y="289"/>
                </a:lnTo>
                <a:lnTo>
                  <a:pt x="586" y="296"/>
                </a:lnTo>
                <a:lnTo>
                  <a:pt x="591" y="301"/>
                </a:lnTo>
                <a:lnTo>
                  <a:pt x="586" y="313"/>
                </a:lnTo>
                <a:lnTo>
                  <a:pt x="591" y="318"/>
                </a:lnTo>
                <a:lnTo>
                  <a:pt x="596" y="334"/>
                </a:lnTo>
                <a:lnTo>
                  <a:pt x="589" y="339"/>
                </a:lnTo>
                <a:lnTo>
                  <a:pt x="591" y="349"/>
                </a:lnTo>
                <a:lnTo>
                  <a:pt x="581" y="368"/>
                </a:lnTo>
                <a:lnTo>
                  <a:pt x="591" y="387"/>
                </a:lnTo>
                <a:lnTo>
                  <a:pt x="593" y="399"/>
                </a:lnTo>
                <a:lnTo>
                  <a:pt x="593" y="402"/>
                </a:lnTo>
                <a:lnTo>
                  <a:pt x="577" y="390"/>
                </a:lnTo>
                <a:lnTo>
                  <a:pt x="541" y="368"/>
                </a:lnTo>
                <a:lnTo>
                  <a:pt x="533" y="363"/>
                </a:lnTo>
                <a:lnTo>
                  <a:pt x="519" y="363"/>
                </a:lnTo>
                <a:lnTo>
                  <a:pt x="507" y="373"/>
                </a:lnTo>
                <a:lnTo>
                  <a:pt x="495" y="375"/>
                </a:lnTo>
                <a:lnTo>
                  <a:pt x="485" y="373"/>
                </a:lnTo>
                <a:lnTo>
                  <a:pt x="478" y="359"/>
                </a:lnTo>
                <a:lnTo>
                  <a:pt x="471" y="354"/>
                </a:lnTo>
                <a:lnTo>
                  <a:pt x="459" y="356"/>
                </a:lnTo>
                <a:lnTo>
                  <a:pt x="445" y="356"/>
                </a:lnTo>
                <a:lnTo>
                  <a:pt x="432" y="339"/>
                </a:lnTo>
                <a:lnTo>
                  <a:pt x="0" y="31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8">
            <a:extLst>
              <a:ext uri="{FF2B5EF4-FFF2-40B4-BE49-F238E27FC236}">
                <a16:creationId xmlns:a16="http://schemas.microsoft.com/office/drawing/2014/main" id="{15CA3CF9-888F-804C-8209-D43CEFA290F8}"/>
              </a:ext>
            </a:extLst>
          </p:cNvPr>
          <p:cNvSpPr>
            <a:spLocks/>
          </p:cNvSpPr>
          <p:nvPr/>
        </p:nvSpPr>
        <p:spPr bwMode="auto">
          <a:xfrm>
            <a:off x="5751975" y="1766888"/>
            <a:ext cx="887413" cy="555625"/>
          </a:xfrm>
          <a:custGeom>
            <a:avLst/>
            <a:gdLst>
              <a:gd name="T0" fmla="*/ 0 w 559"/>
              <a:gd name="T1" fmla="*/ 326 h 350"/>
              <a:gd name="T2" fmla="*/ 26 w 559"/>
              <a:gd name="T3" fmla="*/ 0 h 350"/>
              <a:gd name="T4" fmla="*/ 170 w 559"/>
              <a:gd name="T5" fmla="*/ 9 h 350"/>
              <a:gd name="T6" fmla="*/ 273 w 559"/>
              <a:gd name="T7" fmla="*/ 19 h 350"/>
              <a:gd name="T8" fmla="*/ 514 w 559"/>
              <a:gd name="T9" fmla="*/ 24 h 350"/>
              <a:gd name="T10" fmla="*/ 516 w 559"/>
              <a:gd name="T11" fmla="*/ 33 h 350"/>
              <a:gd name="T12" fmla="*/ 523 w 559"/>
              <a:gd name="T13" fmla="*/ 57 h 350"/>
              <a:gd name="T14" fmla="*/ 521 w 559"/>
              <a:gd name="T15" fmla="*/ 67 h 350"/>
              <a:gd name="T16" fmla="*/ 518 w 559"/>
              <a:gd name="T17" fmla="*/ 84 h 350"/>
              <a:gd name="T18" fmla="*/ 518 w 559"/>
              <a:gd name="T19" fmla="*/ 112 h 350"/>
              <a:gd name="T20" fmla="*/ 526 w 559"/>
              <a:gd name="T21" fmla="*/ 149 h 350"/>
              <a:gd name="T22" fmla="*/ 535 w 559"/>
              <a:gd name="T23" fmla="*/ 158 h 350"/>
              <a:gd name="T24" fmla="*/ 540 w 559"/>
              <a:gd name="T25" fmla="*/ 189 h 350"/>
              <a:gd name="T26" fmla="*/ 542 w 559"/>
              <a:gd name="T27" fmla="*/ 242 h 350"/>
              <a:gd name="T28" fmla="*/ 545 w 559"/>
              <a:gd name="T29" fmla="*/ 254 h 350"/>
              <a:gd name="T30" fmla="*/ 545 w 559"/>
              <a:gd name="T31" fmla="*/ 274 h 350"/>
              <a:gd name="T32" fmla="*/ 547 w 559"/>
              <a:gd name="T33" fmla="*/ 281 h 350"/>
              <a:gd name="T34" fmla="*/ 559 w 559"/>
              <a:gd name="T35" fmla="*/ 319 h 350"/>
              <a:gd name="T36" fmla="*/ 557 w 559"/>
              <a:gd name="T37" fmla="*/ 334 h 350"/>
              <a:gd name="T38" fmla="*/ 557 w 559"/>
              <a:gd name="T39" fmla="*/ 350 h 350"/>
              <a:gd name="T40" fmla="*/ 0 w 559"/>
              <a:gd name="T41" fmla="*/ 32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9" h="350">
                <a:moveTo>
                  <a:pt x="0" y="326"/>
                </a:moveTo>
                <a:lnTo>
                  <a:pt x="26" y="0"/>
                </a:lnTo>
                <a:lnTo>
                  <a:pt x="170" y="9"/>
                </a:lnTo>
                <a:lnTo>
                  <a:pt x="273" y="19"/>
                </a:lnTo>
                <a:lnTo>
                  <a:pt x="514" y="24"/>
                </a:lnTo>
                <a:lnTo>
                  <a:pt x="516" y="33"/>
                </a:lnTo>
                <a:lnTo>
                  <a:pt x="523" y="57"/>
                </a:lnTo>
                <a:lnTo>
                  <a:pt x="521" y="67"/>
                </a:lnTo>
                <a:lnTo>
                  <a:pt x="518" y="84"/>
                </a:lnTo>
                <a:lnTo>
                  <a:pt x="518" y="112"/>
                </a:lnTo>
                <a:lnTo>
                  <a:pt x="526" y="149"/>
                </a:lnTo>
                <a:lnTo>
                  <a:pt x="535" y="158"/>
                </a:lnTo>
                <a:lnTo>
                  <a:pt x="540" y="189"/>
                </a:lnTo>
                <a:lnTo>
                  <a:pt x="542" y="242"/>
                </a:lnTo>
                <a:lnTo>
                  <a:pt x="545" y="254"/>
                </a:lnTo>
                <a:lnTo>
                  <a:pt x="545" y="274"/>
                </a:lnTo>
                <a:lnTo>
                  <a:pt x="547" y="281"/>
                </a:lnTo>
                <a:lnTo>
                  <a:pt x="559" y="319"/>
                </a:lnTo>
                <a:lnTo>
                  <a:pt x="557" y="334"/>
                </a:lnTo>
                <a:lnTo>
                  <a:pt x="557" y="350"/>
                </a:lnTo>
                <a:lnTo>
                  <a:pt x="0" y="326"/>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9">
            <a:extLst>
              <a:ext uri="{FF2B5EF4-FFF2-40B4-BE49-F238E27FC236}">
                <a16:creationId xmlns:a16="http://schemas.microsoft.com/office/drawing/2014/main" id="{7614A333-1684-1D45-8EF1-88CA0928CB43}"/>
              </a:ext>
            </a:extLst>
          </p:cNvPr>
          <p:cNvSpPr>
            <a:spLocks/>
          </p:cNvSpPr>
          <p:nvPr/>
        </p:nvSpPr>
        <p:spPr bwMode="auto">
          <a:xfrm>
            <a:off x="4413712" y="1574800"/>
            <a:ext cx="1379538" cy="874712"/>
          </a:xfrm>
          <a:custGeom>
            <a:avLst/>
            <a:gdLst>
              <a:gd name="T0" fmla="*/ 305 w 869"/>
              <a:gd name="T1" fmla="*/ 486 h 551"/>
              <a:gd name="T2" fmla="*/ 297 w 869"/>
              <a:gd name="T3" fmla="*/ 541 h 551"/>
              <a:gd name="T4" fmla="*/ 285 w 869"/>
              <a:gd name="T5" fmla="*/ 519 h 551"/>
              <a:gd name="T6" fmla="*/ 266 w 869"/>
              <a:gd name="T7" fmla="*/ 517 h 551"/>
              <a:gd name="T8" fmla="*/ 245 w 869"/>
              <a:gd name="T9" fmla="*/ 524 h 551"/>
              <a:gd name="T10" fmla="*/ 233 w 869"/>
              <a:gd name="T11" fmla="*/ 522 h 551"/>
              <a:gd name="T12" fmla="*/ 209 w 869"/>
              <a:gd name="T13" fmla="*/ 517 h 551"/>
              <a:gd name="T14" fmla="*/ 194 w 869"/>
              <a:gd name="T15" fmla="*/ 524 h 551"/>
              <a:gd name="T16" fmla="*/ 170 w 869"/>
              <a:gd name="T17" fmla="*/ 517 h 551"/>
              <a:gd name="T18" fmla="*/ 161 w 869"/>
              <a:gd name="T19" fmla="*/ 529 h 551"/>
              <a:gd name="T20" fmla="*/ 146 w 869"/>
              <a:gd name="T21" fmla="*/ 512 h 551"/>
              <a:gd name="T22" fmla="*/ 149 w 869"/>
              <a:gd name="T23" fmla="*/ 493 h 551"/>
              <a:gd name="T24" fmla="*/ 139 w 869"/>
              <a:gd name="T25" fmla="*/ 476 h 551"/>
              <a:gd name="T26" fmla="*/ 122 w 869"/>
              <a:gd name="T27" fmla="*/ 462 h 551"/>
              <a:gd name="T28" fmla="*/ 127 w 869"/>
              <a:gd name="T29" fmla="*/ 447 h 551"/>
              <a:gd name="T30" fmla="*/ 113 w 869"/>
              <a:gd name="T31" fmla="*/ 421 h 551"/>
              <a:gd name="T32" fmla="*/ 115 w 869"/>
              <a:gd name="T33" fmla="*/ 385 h 551"/>
              <a:gd name="T34" fmla="*/ 108 w 869"/>
              <a:gd name="T35" fmla="*/ 380 h 551"/>
              <a:gd name="T36" fmla="*/ 103 w 869"/>
              <a:gd name="T37" fmla="*/ 370 h 551"/>
              <a:gd name="T38" fmla="*/ 77 w 869"/>
              <a:gd name="T39" fmla="*/ 390 h 551"/>
              <a:gd name="T40" fmla="*/ 57 w 869"/>
              <a:gd name="T41" fmla="*/ 378 h 551"/>
              <a:gd name="T42" fmla="*/ 60 w 869"/>
              <a:gd name="T43" fmla="*/ 363 h 551"/>
              <a:gd name="T44" fmla="*/ 72 w 869"/>
              <a:gd name="T45" fmla="*/ 344 h 551"/>
              <a:gd name="T46" fmla="*/ 72 w 869"/>
              <a:gd name="T47" fmla="*/ 334 h 551"/>
              <a:gd name="T48" fmla="*/ 79 w 869"/>
              <a:gd name="T49" fmla="*/ 313 h 551"/>
              <a:gd name="T50" fmla="*/ 93 w 869"/>
              <a:gd name="T51" fmla="*/ 272 h 551"/>
              <a:gd name="T52" fmla="*/ 74 w 869"/>
              <a:gd name="T53" fmla="*/ 262 h 551"/>
              <a:gd name="T54" fmla="*/ 60 w 869"/>
              <a:gd name="T55" fmla="*/ 253 h 551"/>
              <a:gd name="T56" fmla="*/ 53 w 869"/>
              <a:gd name="T57" fmla="*/ 226 h 551"/>
              <a:gd name="T58" fmla="*/ 21 w 869"/>
              <a:gd name="T59" fmla="*/ 181 h 551"/>
              <a:gd name="T60" fmla="*/ 7 w 869"/>
              <a:gd name="T61" fmla="*/ 164 h 551"/>
              <a:gd name="T62" fmla="*/ 17 w 869"/>
              <a:gd name="T63" fmla="*/ 147 h 551"/>
              <a:gd name="T64" fmla="*/ 0 w 869"/>
              <a:gd name="T65" fmla="*/ 101 h 551"/>
              <a:gd name="T66" fmla="*/ 98 w 869"/>
              <a:gd name="T67" fmla="*/ 12 h 551"/>
              <a:gd name="T68" fmla="*/ 528 w 869"/>
              <a:gd name="T69" fmla="*/ 87 h 551"/>
              <a:gd name="T70" fmla="*/ 843 w 869"/>
              <a:gd name="T71" fmla="*/ 447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9" h="551">
                <a:moveTo>
                  <a:pt x="833" y="551"/>
                </a:moveTo>
                <a:lnTo>
                  <a:pt x="305" y="486"/>
                </a:lnTo>
                <a:lnTo>
                  <a:pt x="297" y="539"/>
                </a:lnTo>
                <a:lnTo>
                  <a:pt x="297" y="541"/>
                </a:lnTo>
                <a:lnTo>
                  <a:pt x="288" y="532"/>
                </a:lnTo>
                <a:lnTo>
                  <a:pt x="285" y="519"/>
                </a:lnTo>
                <a:lnTo>
                  <a:pt x="276" y="507"/>
                </a:lnTo>
                <a:lnTo>
                  <a:pt x="266" y="517"/>
                </a:lnTo>
                <a:lnTo>
                  <a:pt x="266" y="524"/>
                </a:lnTo>
                <a:lnTo>
                  <a:pt x="245" y="524"/>
                </a:lnTo>
                <a:lnTo>
                  <a:pt x="242" y="527"/>
                </a:lnTo>
                <a:lnTo>
                  <a:pt x="233" y="522"/>
                </a:lnTo>
                <a:lnTo>
                  <a:pt x="211" y="519"/>
                </a:lnTo>
                <a:lnTo>
                  <a:pt x="209" y="517"/>
                </a:lnTo>
                <a:lnTo>
                  <a:pt x="201" y="517"/>
                </a:lnTo>
                <a:lnTo>
                  <a:pt x="194" y="524"/>
                </a:lnTo>
                <a:lnTo>
                  <a:pt x="187" y="522"/>
                </a:lnTo>
                <a:lnTo>
                  <a:pt x="170" y="517"/>
                </a:lnTo>
                <a:lnTo>
                  <a:pt x="165" y="519"/>
                </a:lnTo>
                <a:lnTo>
                  <a:pt x="161" y="529"/>
                </a:lnTo>
                <a:lnTo>
                  <a:pt x="151" y="524"/>
                </a:lnTo>
                <a:lnTo>
                  <a:pt x="146" y="512"/>
                </a:lnTo>
                <a:lnTo>
                  <a:pt x="146" y="507"/>
                </a:lnTo>
                <a:lnTo>
                  <a:pt x="149" y="493"/>
                </a:lnTo>
                <a:lnTo>
                  <a:pt x="146" y="486"/>
                </a:lnTo>
                <a:lnTo>
                  <a:pt x="139" y="476"/>
                </a:lnTo>
                <a:lnTo>
                  <a:pt x="129" y="476"/>
                </a:lnTo>
                <a:lnTo>
                  <a:pt x="122" y="462"/>
                </a:lnTo>
                <a:lnTo>
                  <a:pt x="127" y="455"/>
                </a:lnTo>
                <a:lnTo>
                  <a:pt x="127" y="447"/>
                </a:lnTo>
                <a:lnTo>
                  <a:pt x="117" y="435"/>
                </a:lnTo>
                <a:lnTo>
                  <a:pt x="113" y="421"/>
                </a:lnTo>
                <a:lnTo>
                  <a:pt x="113" y="399"/>
                </a:lnTo>
                <a:lnTo>
                  <a:pt x="115" y="385"/>
                </a:lnTo>
                <a:lnTo>
                  <a:pt x="110" y="383"/>
                </a:lnTo>
                <a:lnTo>
                  <a:pt x="108" y="380"/>
                </a:lnTo>
                <a:lnTo>
                  <a:pt x="105" y="373"/>
                </a:lnTo>
                <a:lnTo>
                  <a:pt x="103" y="370"/>
                </a:lnTo>
                <a:lnTo>
                  <a:pt x="101" y="373"/>
                </a:lnTo>
                <a:lnTo>
                  <a:pt x="77" y="390"/>
                </a:lnTo>
                <a:lnTo>
                  <a:pt x="72" y="392"/>
                </a:lnTo>
                <a:lnTo>
                  <a:pt x="57" y="378"/>
                </a:lnTo>
                <a:lnTo>
                  <a:pt x="60" y="368"/>
                </a:lnTo>
                <a:lnTo>
                  <a:pt x="60" y="363"/>
                </a:lnTo>
                <a:lnTo>
                  <a:pt x="60" y="354"/>
                </a:lnTo>
                <a:lnTo>
                  <a:pt x="72" y="344"/>
                </a:lnTo>
                <a:lnTo>
                  <a:pt x="74" y="334"/>
                </a:lnTo>
                <a:lnTo>
                  <a:pt x="72" y="334"/>
                </a:lnTo>
                <a:lnTo>
                  <a:pt x="72" y="318"/>
                </a:lnTo>
                <a:lnTo>
                  <a:pt x="79" y="313"/>
                </a:lnTo>
                <a:lnTo>
                  <a:pt x="77" y="306"/>
                </a:lnTo>
                <a:lnTo>
                  <a:pt x="93" y="272"/>
                </a:lnTo>
                <a:lnTo>
                  <a:pt x="89" y="265"/>
                </a:lnTo>
                <a:lnTo>
                  <a:pt x="74" y="262"/>
                </a:lnTo>
                <a:lnTo>
                  <a:pt x="72" y="255"/>
                </a:lnTo>
                <a:lnTo>
                  <a:pt x="60" y="253"/>
                </a:lnTo>
                <a:lnTo>
                  <a:pt x="55" y="241"/>
                </a:lnTo>
                <a:lnTo>
                  <a:pt x="53" y="226"/>
                </a:lnTo>
                <a:lnTo>
                  <a:pt x="41" y="197"/>
                </a:lnTo>
                <a:lnTo>
                  <a:pt x="21" y="181"/>
                </a:lnTo>
                <a:lnTo>
                  <a:pt x="14" y="169"/>
                </a:lnTo>
                <a:lnTo>
                  <a:pt x="7" y="164"/>
                </a:lnTo>
                <a:lnTo>
                  <a:pt x="12" y="159"/>
                </a:lnTo>
                <a:lnTo>
                  <a:pt x="17" y="147"/>
                </a:lnTo>
                <a:lnTo>
                  <a:pt x="12" y="130"/>
                </a:lnTo>
                <a:lnTo>
                  <a:pt x="0" y="101"/>
                </a:lnTo>
                <a:lnTo>
                  <a:pt x="19" y="0"/>
                </a:lnTo>
                <a:lnTo>
                  <a:pt x="98" y="12"/>
                </a:lnTo>
                <a:lnTo>
                  <a:pt x="312" y="48"/>
                </a:lnTo>
                <a:lnTo>
                  <a:pt x="528" y="87"/>
                </a:lnTo>
                <a:lnTo>
                  <a:pt x="869" y="121"/>
                </a:lnTo>
                <a:lnTo>
                  <a:pt x="843" y="447"/>
                </a:lnTo>
                <a:lnTo>
                  <a:pt x="833" y="551"/>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0">
            <a:extLst>
              <a:ext uri="{FF2B5EF4-FFF2-40B4-BE49-F238E27FC236}">
                <a16:creationId xmlns:a16="http://schemas.microsoft.com/office/drawing/2014/main" id="{77196242-1FBD-6F40-AA72-919E9795E149}"/>
              </a:ext>
            </a:extLst>
          </p:cNvPr>
          <p:cNvSpPr>
            <a:spLocks/>
          </p:cNvSpPr>
          <p:nvPr/>
        </p:nvSpPr>
        <p:spPr bwMode="auto">
          <a:xfrm>
            <a:off x="4794712" y="2346325"/>
            <a:ext cx="941388" cy="782637"/>
          </a:xfrm>
          <a:custGeom>
            <a:avLst/>
            <a:gdLst>
              <a:gd name="T0" fmla="*/ 557 w 593"/>
              <a:gd name="T1" fmla="*/ 493 h 493"/>
              <a:gd name="T2" fmla="*/ 576 w 593"/>
              <a:gd name="T3" fmla="*/ 276 h 493"/>
              <a:gd name="T4" fmla="*/ 593 w 593"/>
              <a:gd name="T5" fmla="*/ 65 h 493"/>
              <a:gd name="T6" fmla="*/ 65 w 593"/>
              <a:gd name="T7" fmla="*/ 0 h 493"/>
              <a:gd name="T8" fmla="*/ 57 w 593"/>
              <a:gd name="T9" fmla="*/ 53 h 493"/>
              <a:gd name="T10" fmla="*/ 19 w 593"/>
              <a:gd name="T11" fmla="*/ 320 h 493"/>
              <a:gd name="T12" fmla="*/ 17 w 593"/>
              <a:gd name="T13" fmla="*/ 320 h 493"/>
              <a:gd name="T14" fmla="*/ 0 w 593"/>
              <a:gd name="T15" fmla="*/ 423 h 493"/>
              <a:gd name="T16" fmla="*/ 158 w 593"/>
              <a:gd name="T17" fmla="*/ 449 h 493"/>
              <a:gd name="T18" fmla="*/ 557 w 593"/>
              <a:gd name="T19" fmla="*/ 493 h 493"/>
              <a:gd name="T20" fmla="*/ 557 w 593"/>
              <a:gd name="T21" fmla="*/ 49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3" h="493">
                <a:moveTo>
                  <a:pt x="557" y="493"/>
                </a:moveTo>
                <a:lnTo>
                  <a:pt x="576" y="276"/>
                </a:lnTo>
                <a:lnTo>
                  <a:pt x="593" y="65"/>
                </a:lnTo>
                <a:lnTo>
                  <a:pt x="65" y="0"/>
                </a:lnTo>
                <a:lnTo>
                  <a:pt x="57" y="53"/>
                </a:lnTo>
                <a:lnTo>
                  <a:pt x="19" y="320"/>
                </a:lnTo>
                <a:lnTo>
                  <a:pt x="17" y="320"/>
                </a:lnTo>
                <a:lnTo>
                  <a:pt x="0" y="423"/>
                </a:lnTo>
                <a:lnTo>
                  <a:pt x="158" y="449"/>
                </a:lnTo>
                <a:lnTo>
                  <a:pt x="557" y="493"/>
                </a:lnTo>
                <a:lnTo>
                  <a:pt x="557" y="493"/>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1">
            <a:extLst>
              <a:ext uri="{FF2B5EF4-FFF2-40B4-BE49-F238E27FC236}">
                <a16:creationId xmlns:a16="http://schemas.microsoft.com/office/drawing/2014/main" id="{8A51202C-A4E5-4144-B756-6D3D014BAA13}"/>
              </a:ext>
            </a:extLst>
          </p:cNvPr>
          <p:cNvSpPr>
            <a:spLocks/>
          </p:cNvSpPr>
          <p:nvPr/>
        </p:nvSpPr>
        <p:spPr bwMode="auto">
          <a:xfrm>
            <a:off x="4955050" y="3059113"/>
            <a:ext cx="979488" cy="774700"/>
          </a:xfrm>
          <a:custGeom>
            <a:avLst/>
            <a:gdLst>
              <a:gd name="T0" fmla="*/ 0 w 617"/>
              <a:gd name="T1" fmla="*/ 426 h 488"/>
              <a:gd name="T2" fmla="*/ 57 w 617"/>
              <a:gd name="T3" fmla="*/ 0 h 488"/>
              <a:gd name="T4" fmla="*/ 456 w 617"/>
              <a:gd name="T5" fmla="*/ 44 h 488"/>
              <a:gd name="T6" fmla="*/ 617 w 617"/>
              <a:gd name="T7" fmla="*/ 56 h 488"/>
              <a:gd name="T8" fmla="*/ 612 w 617"/>
              <a:gd name="T9" fmla="*/ 164 h 488"/>
              <a:gd name="T10" fmla="*/ 593 w 617"/>
              <a:gd name="T11" fmla="*/ 488 h 488"/>
              <a:gd name="T12" fmla="*/ 509 w 617"/>
              <a:gd name="T13" fmla="*/ 483 h 488"/>
              <a:gd name="T14" fmla="*/ 0 w 617"/>
              <a:gd name="T15" fmla="*/ 426 h 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7" h="488">
                <a:moveTo>
                  <a:pt x="0" y="426"/>
                </a:moveTo>
                <a:lnTo>
                  <a:pt x="57" y="0"/>
                </a:lnTo>
                <a:lnTo>
                  <a:pt x="456" y="44"/>
                </a:lnTo>
                <a:lnTo>
                  <a:pt x="617" y="56"/>
                </a:lnTo>
                <a:lnTo>
                  <a:pt x="612" y="164"/>
                </a:lnTo>
                <a:lnTo>
                  <a:pt x="593" y="488"/>
                </a:lnTo>
                <a:lnTo>
                  <a:pt x="509" y="483"/>
                </a:lnTo>
                <a:lnTo>
                  <a:pt x="0" y="426"/>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2">
            <a:extLst>
              <a:ext uri="{FF2B5EF4-FFF2-40B4-BE49-F238E27FC236}">
                <a16:creationId xmlns:a16="http://schemas.microsoft.com/office/drawing/2014/main" id="{F0DAEDFE-E6D9-8D43-8652-EB091C3D6151}"/>
              </a:ext>
            </a:extLst>
          </p:cNvPr>
          <p:cNvSpPr>
            <a:spLocks/>
          </p:cNvSpPr>
          <p:nvPr/>
        </p:nvSpPr>
        <p:spPr bwMode="auto">
          <a:xfrm>
            <a:off x="4283537" y="2789238"/>
            <a:ext cx="762000" cy="946150"/>
          </a:xfrm>
          <a:custGeom>
            <a:avLst/>
            <a:gdLst>
              <a:gd name="T0" fmla="*/ 423 w 480"/>
              <a:gd name="T1" fmla="*/ 596 h 596"/>
              <a:gd name="T2" fmla="*/ 480 w 480"/>
              <a:gd name="T3" fmla="*/ 170 h 596"/>
              <a:gd name="T4" fmla="*/ 322 w 480"/>
              <a:gd name="T5" fmla="*/ 144 h 596"/>
              <a:gd name="T6" fmla="*/ 339 w 480"/>
              <a:gd name="T7" fmla="*/ 41 h 596"/>
              <a:gd name="T8" fmla="*/ 103 w 480"/>
              <a:gd name="T9" fmla="*/ 0 h 596"/>
              <a:gd name="T10" fmla="*/ 0 w 480"/>
              <a:gd name="T11" fmla="*/ 531 h 596"/>
              <a:gd name="T12" fmla="*/ 0 w 480"/>
              <a:gd name="T13" fmla="*/ 531 h 596"/>
              <a:gd name="T14" fmla="*/ 423 w 480"/>
              <a:gd name="T15" fmla="*/ 596 h 5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596">
                <a:moveTo>
                  <a:pt x="423" y="596"/>
                </a:moveTo>
                <a:lnTo>
                  <a:pt x="480" y="170"/>
                </a:lnTo>
                <a:lnTo>
                  <a:pt x="322" y="144"/>
                </a:lnTo>
                <a:lnTo>
                  <a:pt x="339" y="41"/>
                </a:lnTo>
                <a:lnTo>
                  <a:pt x="103" y="0"/>
                </a:lnTo>
                <a:lnTo>
                  <a:pt x="0" y="531"/>
                </a:lnTo>
                <a:lnTo>
                  <a:pt x="0" y="531"/>
                </a:lnTo>
                <a:lnTo>
                  <a:pt x="423" y="596"/>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3">
            <a:extLst>
              <a:ext uri="{FF2B5EF4-FFF2-40B4-BE49-F238E27FC236}">
                <a16:creationId xmlns:a16="http://schemas.microsoft.com/office/drawing/2014/main" id="{3DBBD4A7-C6A9-DF4E-A0BF-439B215949E6}"/>
              </a:ext>
            </a:extLst>
          </p:cNvPr>
          <p:cNvSpPr>
            <a:spLocks/>
          </p:cNvSpPr>
          <p:nvPr/>
        </p:nvSpPr>
        <p:spPr bwMode="auto">
          <a:xfrm>
            <a:off x="4077162" y="1552575"/>
            <a:ext cx="808038" cy="1301750"/>
          </a:xfrm>
          <a:custGeom>
            <a:avLst/>
            <a:gdLst>
              <a:gd name="T0" fmla="*/ 231 w 509"/>
              <a:gd name="T1" fmla="*/ 14 h 820"/>
              <a:gd name="T2" fmla="*/ 224 w 509"/>
              <a:gd name="T3" fmla="*/ 144 h 820"/>
              <a:gd name="T4" fmla="*/ 224 w 509"/>
              <a:gd name="T5" fmla="*/ 173 h 820"/>
              <a:gd name="T6" fmla="*/ 226 w 509"/>
              <a:gd name="T7" fmla="*/ 183 h 820"/>
              <a:gd name="T8" fmla="*/ 253 w 509"/>
              <a:gd name="T9" fmla="*/ 211 h 820"/>
              <a:gd name="T10" fmla="*/ 267 w 509"/>
              <a:gd name="T11" fmla="*/ 255 h 820"/>
              <a:gd name="T12" fmla="*/ 284 w 509"/>
              <a:gd name="T13" fmla="*/ 269 h 820"/>
              <a:gd name="T14" fmla="*/ 301 w 509"/>
              <a:gd name="T15" fmla="*/ 279 h 820"/>
              <a:gd name="T16" fmla="*/ 289 w 509"/>
              <a:gd name="T17" fmla="*/ 320 h 820"/>
              <a:gd name="T18" fmla="*/ 284 w 509"/>
              <a:gd name="T19" fmla="*/ 332 h 820"/>
              <a:gd name="T20" fmla="*/ 286 w 509"/>
              <a:gd name="T21" fmla="*/ 348 h 820"/>
              <a:gd name="T22" fmla="*/ 272 w 509"/>
              <a:gd name="T23" fmla="*/ 368 h 820"/>
              <a:gd name="T24" fmla="*/ 272 w 509"/>
              <a:gd name="T25" fmla="*/ 382 h 820"/>
              <a:gd name="T26" fmla="*/ 284 w 509"/>
              <a:gd name="T27" fmla="*/ 406 h 820"/>
              <a:gd name="T28" fmla="*/ 313 w 509"/>
              <a:gd name="T29" fmla="*/ 387 h 820"/>
              <a:gd name="T30" fmla="*/ 317 w 509"/>
              <a:gd name="T31" fmla="*/ 387 h 820"/>
              <a:gd name="T32" fmla="*/ 322 w 509"/>
              <a:gd name="T33" fmla="*/ 397 h 820"/>
              <a:gd name="T34" fmla="*/ 325 w 509"/>
              <a:gd name="T35" fmla="*/ 413 h 820"/>
              <a:gd name="T36" fmla="*/ 329 w 509"/>
              <a:gd name="T37" fmla="*/ 449 h 820"/>
              <a:gd name="T38" fmla="*/ 339 w 509"/>
              <a:gd name="T39" fmla="*/ 469 h 820"/>
              <a:gd name="T40" fmla="*/ 341 w 509"/>
              <a:gd name="T41" fmla="*/ 490 h 820"/>
              <a:gd name="T42" fmla="*/ 358 w 509"/>
              <a:gd name="T43" fmla="*/ 500 h 820"/>
              <a:gd name="T44" fmla="*/ 358 w 509"/>
              <a:gd name="T45" fmla="*/ 521 h 820"/>
              <a:gd name="T46" fmla="*/ 363 w 509"/>
              <a:gd name="T47" fmla="*/ 538 h 820"/>
              <a:gd name="T48" fmla="*/ 377 w 509"/>
              <a:gd name="T49" fmla="*/ 533 h 820"/>
              <a:gd name="T50" fmla="*/ 399 w 509"/>
              <a:gd name="T51" fmla="*/ 536 h 820"/>
              <a:gd name="T52" fmla="*/ 413 w 509"/>
              <a:gd name="T53" fmla="*/ 531 h 820"/>
              <a:gd name="T54" fmla="*/ 423 w 509"/>
              <a:gd name="T55" fmla="*/ 533 h 820"/>
              <a:gd name="T56" fmla="*/ 454 w 509"/>
              <a:gd name="T57" fmla="*/ 541 h 820"/>
              <a:gd name="T58" fmla="*/ 478 w 509"/>
              <a:gd name="T59" fmla="*/ 538 h 820"/>
              <a:gd name="T60" fmla="*/ 488 w 509"/>
              <a:gd name="T61" fmla="*/ 521 h 820"/>
              <a:gd name="T62" fmla="*/ 500 w 509"/>
              <a:gd name="T63" fmla="*/ 546 h 820"/>
              <a:gd name="T64" fmla="*/ 509 w 509"/>
              <a:gd name="T65" fmla="*/ 553 h 820"/>
              <a:gd name="T66" fmla="*/ 469 w 509"/>
              <a:gd name="T67" fmla="*/ 820 h 820"/>
              <a:gd name="T68" fmla="*/ 0 w 509"/>
              <a:gd name="T69" fmla="*/ 728 h 820"/>
              <a:gd name="T70" fmla="*/ 53 w 509"/>
              <a:gd name="T71" fmla="*/ 526 h 820"/>
              <a:gd name="T72" fmla="*/ 56 w 509"/>
              <a:gd name="T73" fmla="*/ 512 h 820"/>
              <a:gd name="T74" fmla="*/ 60 w 509"/>
              <a:gd name="T75" fmla="*/ 502 h 820"/>
              <a:gd name="T76" fmla="*/ 44 w 509"/>
              <a:gd name="T77" fmla="*/ 488 h 820"/>
              <a:gd name="T78" fmla="*/ 44 w 509"/>
              <a:gd name="T79" fmla="*/ 469 h 820"/>
              <a:gd name="T80" fmla="*/ 75 w 509"/>
              <a:gd name="T81" fmla="*/ 433 h 820"/>
              <a:gd name="T82" fmla="*/ 82 w 509"/>
              <a:gd name="T83" fmla="*/ 418 h 820"/>
              <a:gd name="T84" fmla="*/ 128 w 509"/>
              <a:gd name="T85" fmla="*/ 353 h 820"/>
              <a:gd name="T86" fmla="*/ 116 w 509"/>
              <a:gd name="T87" fmla="*/ 332 h 820"/>
              <a:gd name="T88" fmla="*/ 104 w 509"/>
              <a:gd name="T89" fmla="*/ 322 h 820"/>
              <a:gd name="T90" fmla="*/ 99 w 509"/>
              <a:gd name="T91" fmla="*/ 298 h 820"/>
              <a:gd name="T92" fmla="*/ 106 w 509"/>
              <a:gd name="T93" fmla="*/ 288 h 820"/>
              <a:gd name="T94" fmla="*/ 99 w 509"/>
              <a:gd name="T95" fmla="*/ 269 h 820"/>
              <a:gd name="T96" fmla="*/ 161 w 509"/>
              <a:gd name="T97"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9" h="820">
                <a:moveTo>
                  <a:pt x="161" y="0"/>
                </a:moveTo>
                <a:lnTo>
                  <a:pt x="231" y="14"/>
                </a:lnTo>
                <a:lnTo>
                  <a:pt x="212" y="115"/>
                </a:lnTo>
                <a:lnTo>
                  <a:pt x="224" y="144"/>
                </a:lnTo>
                <a:lnTo>
                  <a:pt x="229" y="161"/>
                </a:lnTo>
                <a:lnTo>
                  <a:pt x="224" y="173"/>
                </a:lnTo>
                <a:lnTo>
                  <a:pt x="219" y="178"/>
                </a:lnTo>
                <a:lnTo>
                  <a:pt x="226" y="183"/>
                </a:lnTo>
                <a:lnTo>
                  <a:pt x="233" y="195"/>
                </a:lnTo>
                <a:lnTo>
                  <a:pt x="253" y="211"/>
                </a:lnTo>
                <a:lnTo>
                  <a:pt x="265" y="240"/>
                </a:lnTo>
                <a:lnTo>
                  <a:pt x="267" y="255"/>
                </a:lnTo>
                <a:lnTo>
                  <a:pt x="272" y="267"/>
                </a:lnTo>
                <a:lnTo>
                  <a:pt x="284" y="269"/>
                </a:lnTo>
                <a:lnTo>
                  <a:pt x="286" y="276"/>
                </a:lnTo>
                <a:lnTo>
                  <a:pt x="301" y="279"/>
                </a:lnTo>
                <a:lnTo>
                  <a:pt x="305" y="286"/>
                </a:lnTo>
                <a:lnTo>
                  <a:pt x="289" y="320"/>
                </a:lnTo>
                <a:lnTo>
                  <a:pt x="291" y="327"/>
                </a:lnTo>
                <a:lnTo>
                  <a:pt x="284" y="332"/>
                </a:lnTo>
                <a:lnTo>
                  <a:pt x="284" y="348"/>
                </a:lnTo>
                <a:lnTo>
                  <a:pt x="286" y="348"/>
                </a:lnTo>
                <a:lnTo>
                  <a:pt x="284" y="358"/>
                </a:lnTo>
                <a:lnTo>
                  <a:pt x="272" y="368"/>
                </a:lnTo>
                <a:lnTo>
                  <a:pt x="272" y="377"/>
                </a:lnTo>
                <a:lnTo>
                  <a:pt x="272" y="382"/>
                </a:lnTo>
                <a:lnTo>
                  <a:pt x="269" y="392"/>
                </a:lnTo>
                <a:lnTo>
                  <a:pt x="284" y="406"/>
                </a:lnTo>
                <a:lnTo>
                  <a:pt x="289" y="404"/>
                </a:lnTo>
                <a:lnTo>
                  <a:pt x="313" y="387"/>
                </a:lnTo>
                <a:lnTo>
                  <a:pt x="315" y="384"/>
                </a:lnTo>
                <a:lnTo>
                  <a:pt x="317" y="387"/>
                </a:lnTo>
                <a:lnTo>
                  <a:pt x="320" y="394"/>
                </a:lnTo>
                <a:lnTo>
                  <a:pt x="322" y="397"/>
                </a:lnTo>
                <a:lnTo>
                  <a:pt x="327" y="399"/>
                </a:lnTo>
                <a:lnTo>
                  <a:pt x="325" y="413"/>
                </a:lnTo>
                <a:lnTo>
                  <a:pt x="325" y="435"/>
                </a:lnTo>
                <a:lnTo>
                  <a:pt x="329" y="449"/>
                </a:lnTo>
                <a:lnTo>
                  <a:pt x="339" y="461"/>
                </a:lnTo>
                <a:lnTo>
                  <a:pt x="339" y="469"/>
                </a:lnTo>
                <a:lnTo>
                  <a:pt x="334" y="476"/>
                </a:lnTo>
                <a:lnTo>
                  <a:pt x="341" y="490"/>
                </a:lnTo>
                <a:lnTo>
                  <a:pt x="351" y="490"/>
                </a:lnTo>
                <a:lnTo>
                  <a:pt x="358" y="500"/>
                </a:lnTo>
                <a:lnTo>
                  <a:pt x="361" y="507"/>
                </a:lnTo>
                <a:lnTo>
                  <a:pt x="358" y="521"/>
                </a:lnTo>
                <a:lnTo>
                  <a:pt x="358" y="526"/>
                </a:lnTo>
                <a:lnTo>
                  <a:pt x="363" y="538"/>
                </a:lnTo>
                <a:lnTo>
                  <a:pt x="373" y="543"/>
                </a:lnTo>
                <a:lnTo>
                  <a:pt x="377" y="533"/>
                </a:lnTo>
                <a:lnTo>
                  <a:pt x="382" y="531"/>
                </a:lnTo>
                <a:lnTo>
                  <a:pt x="399" y="536"/>
                </a:lnTo>
                <a:lnTo>
                  <a:pt x="406" y="538"/>
                </a:lnTo>
                <a:lnTo>
                  <a:pt x="413" y="531"/>
                </a:lnTo>
                <a:lnTo>
                  <a:pt x="421" y="531"/>
                </a:lnTo>
                <a:lnTo>
                  <a:pt x="423" y="533"/>
                </a:lnTo>
                <a:lnTo>
                  <a:pt x="445" y="536"/>
                </a:lnTo>
                <a:lnTo>
                  <a:pt x="454" y="541"/>
                </a:lnTo>
                <a:lnTo>
                  <a:pt x="457" y="538"/>
                </a:lnTo>
                <a:lnTo>
                  <a:pt x="478" y="538"/>
                </a:lnTo>
                <a:lnTo>
                  <a:pt x="478" y="531"/>
                </a:lnTo>
                <a:lnTo>
                  <a:pt x="488" y="521"/>
                </a:lnTo>
                <a:lnTo>
                  <a:pt x="497" y="533"/>
                </a:lnTo>
                <a:lnTo>
                  <a:pt x="500" y="546"/>
                </a:lnTo>
                <a:lnTo>
                  <a:pt x="509" y="555"/>
                </a:lnTo>
                <a:lnTo>
                  <a:pt x="509" y="553"/>
                </a:lnTo>
                <a:lnTo>
                  <a:pt x="471" y="820"/>
                </a:lnTo>
                <a:lnTo>
                  <a:pt x="469" y="820"/>
                </a:lnTo>
                <a:lnTo>
                  <a:pt x="233" y="779"/>
                </a:lnTo>
                <a:lnTo>
                  <a:pt x="0" y="728"/>
                </a:lnTo>
                <a:lnTo>
                  <a:pt x="41" y="538"/>
                </a:lnTo>
                <a:lnTo>
                  <a:pt x="53" y="526"/>
                </a:lnTo>
                <a:lnTo>
                  <a:pt x="53" y="514"/>
                </a:lnTo>
                <a:lnTo>
                  <a:pt x="56" y="512"/>
                </a:lnTo>
                <a:lnTo>
                  <a:pt x="58" y="507"/>
                </a:lnTo>
                <a:lnTo>
                  <a:pt x="60" y="502"/>
                </a:lnTo>
                <a:lnTo>
                  <a:pt x="56" y="493"/>
                </a:lnTo>
                <a:lnTo>
                  <a:pt x="44" y="488"/>
                </a:lnTo>
                <a:lnTo>
                  <a:pt x="41" y="481"/>
                </a:lnTo>
                <a:lnTo>
                  <a:pt x="44" y="469"/>
                </a:lnTo>
                <a:lnTo>
                  <a:pt x="63" y="440"/>
                </a:lnTo>
                <a:lnTo>
                  <a:pt x="75" y="433"/>
                </a:lnTo>
                <a:lnTo>
                  <a:pt x="82" y="425"/>
                </a:lnTo>
                <a:lnTo>
                  <a:pt x="82" y="418"/>
                </a:lnTo>
                <a:lnTo>
                  <a:pt x="89" y="411"/>
                </a:lnTo>
                <a:lnTo>
                  <a:pt x="128" y="353"/>
                </a:lnTo>
                <a:lnTo>
                  <a:pt x="125" y="339"/>
                </a:lnTo>
                <a:lnTo>
                  <a:pt x="116" y="332"/>
                </a:lnTo>
                <a:lnTo>
                  <a:pt x="111" y="332"/>
                </a:lnTo>
                <a:lnTo>
                  <a:pt x="104" y="322"/>
                </a:lnTo>
                <a:lnTo>
                  <a:pt x="101" y="312"/>
                </a:lnTo>
                <a:lnTo>
                  <a:pt x="99" y="298"/>
                </a:lnTo>
                <a:lnTo>
                  <a:pt x="104" y="293"/>
                </a:lnTo>
                <a:lnTo>
                  <a:pt x="106" y="288"/>
                </a:lnTo>
                <a:lnTo>
                  <a:pt x="99" y="279"/>
                </a:lnTo>
                <a:lnTo>
                  <a:pt x="99" y="269"/>
                </a:lnTo>
                <a:lnTo>
                  <a:pt x="104" y="264"/>
                </a:lnTo>
                <a:lnTo>
                  <a:pt x="161"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4">
            <a:extLst>
              <a:ext uri="{FF2B5EF4-FFF2-40B4-BE49-F238E27FC236}">
                <a16:creationId xmlns:a16="http://schemas.microsoft.com/office/drawing/2014/main" id="{F674CF64-7C00-AF47-9E4F-EFB498C4A171}"/>
              </a:ext>
            </a:extLst>
          </p:cNvPr>
          <p:cNvSpPr>
            <a:spLocks/>
          </p:cNvSpPr>
          <p:nvPr/>
        </p:nvSpPr>
        <p:spPr bwMode="auto">
          <a:xfrm>
            <a:off x="4032712" y="3632200"/>
            <a:ext cx="922338" cy="1068387"/>
          </a:xfrm>
          <a:custGeom>
            <a:avLst/>
            <a:gdLst>
              <a:gd name="T0" fmla="*/ 494 w 581"/>
              <a:gd name="T1" fmla="*/ 670 h 673"/>
              <a:gd name="T2" fmla="*/ 581 w 581"/>
              <a:gd name="T3" fmla="*/ 65 h 673"/>
              <a:gd name="T4" fmla="*/ 158 w 581"/>
              <a:gd name="T5" fmla="*/ 0 h 673"/>
              <a:gd name="T6" fmla="*/ 158 w 581"/>
              <a:gd name="T7" fmla="*/ 0 h 673"/>
              <a:gd name="T8" fmla="*/ 148 w 581"/>
              <a:gd name="T9" fmla="*/ 55 h 673"/>
              <a:gd name="T10" fmla="*/ 132 w 581"/>
              <a:gd name="T11" fmla="*/ 101 h 673"/>
              <a:gd name="T12" fmla="*/ 122 w 581"/>
              <a:gd name="T13" fmla="*/ 101 h 673"/>
              <a:gd name="T14" fmla="*/ 117 w 581"/>
              <a:gd name="T15" fmla="*/ 94 h 673"/>
              <a:gd name="T16" fmla="*/ 117 w 581"/>
              <a:gd name="T17" fmla="*/ 89 h 673"/>
              <a:gd name="T18" fmla="*/ 110 w 581"/>
              <a:gd name="T19" fmla="*/ 82 h 673"/>
              <a:gd name="T20" fmla="*/ 93 w 581"/>
              <a:gd name="T21" fmla="*/ 79 h 673"/>
              <a:gd name="T22" fmla="*/ 81 w 581"/>
              <a:gd name="T23" fmla="*/ 82 h 673"/>
              <a:gd name="T24" fmla="*/ 76 w 581"/>
              <a:gd name="T25" fmla="*/ 86 h 673"/>
              <a:gd name="T26" fmla="*/ 81 w 581"/>
              <a:gd name="T27" fmla="*/ 106 h 673"/>
              <a:gd name="T28" fmla="*/ 76 w 581"/>
              <a:gd name="T29" fmla="*/ 156 h 673"/>
              <a:gd name="T30" fmla="*/ 81 w 581"/>
              <a:gd name="T31" fmla="*/ 166 h 673"/>
              <a:gd name="T32" fmla="*/ 74 w 581"/>
              <a:gd name="T33" fmla="*/ 187 h 673"/>
              <a:gd name="T34" fmla="*/ 69 w 581"/>
              <a:gd name="T35" fmla="*/ 194 h 673"/>
              <a:gd name="T36" fmla="*/ 69 w 581"/>
              <a:gd name="T37" fmla="*/ 199 h 673"/>
              <a:gd name="T38" fmla="*/ 69 w 581"/>
              <a:gd name="T39" fmla="*/ 216 h 673"/>
              <a:gd name="T40" fmla="*/ 69 w 581"/>
              <a:gd name="T41" fmla="*/ 221 h 673"/>
              <a:gd name="T42" fmla="*/ 69 w 581"/>
              <a:gd name="T43" fmla="*/ 226 h 673"/>
              <a:gd name="T44" fmla="*/ 76 w 581"/>
              <a:gd name="T45" fmla="*/ 238 h 673"/>
              <a:gd name="T46" fmla="*/ 76 w 581"/>
              <a:gd name="T47" fmla="*/ 250 h 673"/>
              <a:gd name="T48" fmla="*/ 79 w 581"/>
              <a:gd name="T49" fmla="*/ 257 h 673"/>
              <a:gd name="T50" fmla="*/ 84 w 581"/>
              <a:gd name="T51" fmla="*/ 269 h 673"/>
              <a:gd name="T52" fmla="*/ 88 w 581"/>
              <a:gd name="T53" fmla="*/ 271 h 673"/>
              <a:gd name="T54" fmla="*/ 93 w 581"/>
              <a:gd name="T55" fmla="*/ 279 h 673"/>
              <a:gd name="T56" fmla="*/ 93 w 581"/>
              <a:gd name="T57" fmla="*/ 288 h 673"/>
              <a:gd name="T58" fmla="*/ 93 w 581"/>
              <a:gd name="T59" fmla="*/ 293 h 673"/>
              <a:gd name="T60" fmla="*/ 88 w 581"/>
              <a:gd name="T61" fmla="*/ 291 h 673"/>
              <a:gd name="T62" fmla="*/ 79 w 581"/>
              <a:gd name="T63" fmla="*/ 300 h 673"/>
              <a:gd name="T64" fmla="*/ 67 w 581"/>
              <a:gd name="T65" fmla="*/ 303 h 673"/>
              <a:gd name="T66" fmla="*/ 57 w 581"/>
              <a:gd name="T67" fmla="*/ 315 h 673"/>
              <a:gd name="T68" fmla="*/ 50 w 581"/>
              <a:gd name="T69" fmla="*/ 346 h 673"/>
              <a:gd name="T70" fmla="*/ 33 w 581"/>
              <a:gd name="T71" fmla="*/ 368 h 673"/>
              <a:gd name="T72" fmla="*/ 24 w 581"/>
              <a:gd name="T73" fmla="*/ 368 h 673"/>
              <a:gd name="T74" fmla="*/ 24 w 581"/>
              <a:gd name="T75" fmla="*/ 372 h 673"/>
              <a:gd name="T76" fmla="*/ 26 w 581"/>
              <a:gd name="T77" fmla="*/ 380 h 673"/>
              <a:gd name="T78" fmla="*/ 24 w 581"/>
              <a:gd name="T79" fmla="*/ 387 h 673"/>
              <a:gd name="T80" fmla="*/ 21 w 581"/>
              <a:gd name="T81" fmla="*/ 399 h 673"/>
              <a:gd name="T82" fmla="*/ 24 w 581"/>
              <a:gd name="T83" fmla="*/ 406 h 673"/>
              <a:gd name="T84" fmla="*/ 36 w 581"/>
              <a:gd name="T85" fmla="*/ 416 h 673"/>
              <a:gd name="T86" fmla="*/ 38 w 581"/>
              <a:gd name="T87" fmla="*/ 420 h 673"/>
              <a:gd name="T88" fmla="*/ 33 w 581"/>
              <a:gd name="T89" fmla="*/ 425 h 673"/>
              <a:gd name="T90" fmla="*/ 33 w 581"/>
              <a:gd name="T91" fmla="*/ 432 h 673"/>
              <a:gd name="T92" fmla="*/ 24 w 581"/>
              <a:gd name="T93" fmla="*/ 440 h 673"/>
              <a:gd name="T94" fmla="*/ 21 w 581"/>
              <a:gd name="T95" fmla="*/ 440 h 673"/>
              <a:gd name="T96" fmla="*/ 7 w 581"/>
              <a:gd name="T97" fmla="*/ 437 h 673"/>
              <a:gd name="T98" fmla="*/ 0 w 581"/>
              <a:gd name="T99" fmla="*/ 461 h 673"/>
              <a:gd name="T100" fmla="*/ 312 w 581"/>
              <a:gd name="T101" fmla="*/ 642 h 673"/>
              <a:gd name="T102" fmla="*/ 494 w 581"/>
              <a:gd name="T103" fmla="*/ 673 h 673"/>
              <a:gd name="T104" fmla="*/ 494 w 581"/>
              <a:gd name="T105" fmla="*/ 67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673">
                <a:moveTo>
                  <a:pt x="494" y="670"/>
                </a:moveTo>
                <a:lnTo>
                  <a:pt x="581" y="65"/>
                </a:lnTo>
                <a:lnTo>
                  <a:pt x="158" y="0"/>
                </a:lnTo>
                <a:lnTo>
                  <a:pt x="158" y="0"/>
                </a:lnTo>
                <a:lnTo>
                  <a:pt x="148" y="55"/>
                </a:lnTo>
                <a:lnTo>
                  <a:pt x="132" y="101"/>
                </a:lnTo>
                <a:lnTo>
                  <a:pt x="122" y="101"/>
                </a:lnTo>
                <a:lnTo>
                  <a:pt x="117" y="94"/>
                </a:lnTo>
                <a:lnTo>
                  <a:pt x="117" y="89"/>
                </a:lnTo>
                <a:lnTo>
                  <a:pt x="110" y="82"/>
                </a:lnTo>
                <a:lnTo>
                  <a:pt x="93" y="79"/>
                </a:lnTo>
                <a:lnTo>
                  <a:pt x="81" y="82"/>
                </a:lnTo>
                <a:lnTo>
                  <a:pt x="76" y="86"/>
                </a:lnTo>
                <a:lnTo>
                  <a:pt x="81" y="106"/>
                </a:lnTo>
                <a:lnTo>
                  <a:pt x="76" y="156"/>
                </a:lnTo>
                <a:lnTo>
                  <a:pt x="81" y="166"/>
                </a:lnTo>
                <a:lnTo>
                  <a:pt x="74" y="187"/>
                </a:lnTo>
                <a:lnTo>
                  <a:pt x="69" y="194"/>
                </a:lnTo>
                <a:lnTo>
                  <a:pt x="69" y="199"/>
                </a:lnTo>
                <a:lnTo>
                  <a:pt x="69" y="216"/>
                </a:lnTo>
                <a:lnTo>
                  <a:pt x="69" y="221"/>
                </a:lnTo>
                <a:lnTo>
                  <a:pt x="69" y="226"/>
                </a:lnTo>
                <a:lnTo>
                  <a:pt x="76" y="238"/>
                </a:lnTo>
                <a:lnTo>
                  <a:pt x="76" y="250"/>
                </a:lnTo>
                <a:lnTo>
                  <a:pt x="79" y="257"/>
                </a:lnTo>
                <a:lnTo>
                  <a:pt x="84" y="269"/>
                </a:lnTo>
                <a:lnTo>
                  <a:pt x="88" y="271"/>
                </a:lnTo>
                <a:lnTo>
                  <a:pt x="93" y="279"/>
                </a:lnTo>
                <a:lnTo>
                  <a:pt x="93" y="288"/>
                </a:lnTo>
                <a:lnTo>
                  <a:pt x="93" y="293"/>
                </a:lnTo>
                <a:lnTo>
                  <a:pt x="88" y="291"/>
                </a:lnTo>
                <a:lnTo>
                  <a:pt x="79" y="300"/>
                </a:lnTo>
                <a:lnTo>
                  <a:pt x="67" y="303"/>
                </a:lnTo>
                <a:lnTo>
                  <a:pt x="57" y="315"/>
                </a:lnTo>
                <a:lnTo>
                  <a:pt x="50" y="346"/>
                </a:lnTo>
                <a:lnTo>
                  <a:pt x="33" y="368"/>
                </a:lnTo>
                <a:lnTo>
                  <a:pt x="24" y="368"/>
                </a:lnTo>
                <a:lnTo>
                  <a:pt x="24" y="372"/>
                </a:lnTo>
                <a:lnTo>
                  <a:pt x="26" y="380"/>
                </a:lnTo>
                <a:lnTo>
                  <a:pt x="24" y="387"/>
                </a:lnTo>
                <a:lnTo>
                  <a:pt x="21" y="399"/>
                </a:lnTo>
                <a:lnTo>
                  <a:pt x="24" y="406"/>
                </a:lnTo>
                <a:lnTo>
                  <a:pt x="36" y="416"/>
                </a:lnTo>
                <a:lnTo>
                  <a:pt x="38" y="420"/>
                </a:lnTo>
                <a:lnTo>
                  <a:pt x="33" y="425"/>
                </a:lnTo>
                <a:lnTo>
                  <a:pt x="33" y="432"/>
                </a:lnTo>
                <a:lnTo>
                  <a:pt x="24" y="440"/>
                </a:lnTo>
                <a:lnTo>
                  <a:pt x="21" y="440"/>
                </a:lnTo>
                <a:lnTo>
                  <a:pt x="7" y="437"/>
                </a:lnTo>
                <a:lnTo>
                  <a:pt x="0" y="461"/>
                </a:lnTo>
                <a:lnTo>
                  <a:pt x="312" y="642"/>
                </a:lnTo>
                <a:lnTo>
                  <a:pt x="494" y="673"/>
                </a:lnTo>
                <a:lnTo>
                  <a:pt x="494" y="67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5">
            <a:extLst>
              <a:ext uri="{FF2B5EF4-FFF2-40B4-BE49-F238E27FC236}">
                <a16:creationId xmlns:a16="http://schemas.microsoft.com/office/drawing/2014/main" id="{5B599B59-6C5D-BD42-8373-BCC69092ECBD}"/>
              </a:ext>
            </a:extLst>
          </p:cNvPr>
          <p:cNvSpPr>
            <a:spLocks/>
          </p:cNvSpPr>
          <p:nvPr/>
        </p:nvSpPr>
        <p:spPr bwMode="auto">
          <a:xfrm>
            <a:off x="3586625" y="2624138"/>
            <a:ext cx="860425" cy="1323975"/>
          </a:xfrm>
          <a:custGeom>
            <a:avLst/>
            <a:gdLst>
              <a:gd name="T0" fmla="*/ 79 w 542"/>
              <a:gd name="T1" fmla="*/ 0 h 834"/>
              <a:gd name="T2" fmla="*/ 0 w 542"/>
              <a:gd name="T3" fmla="*/ 318 h 834"/>
              <a:gd name="T4" fmla="*/ 350 w 542"/>
              <a:gd name="T5" fmla="*/ 834 h 834"/>
              <a:gd name="T6" fmla="*/ 350 w 542"/>
              <a:gd name="T7" fmla="*/ 829 h 834"/>
              <a:gd name="T8" fmla="*/ 355 w 542"/>
              <a:gd name="T9" fmla="*/ 822 h 834"/>
              <a:gd name="T10" fmla="*/ 362 w 542"/>
              <a:gd name="T11" fmla="*/ 801 h 834"/>
              <a:gd name="T12" fmla="*/ 357 w 542"/>
              <a:gd name="T13" fmla="*/ 791 h 834"/>
              <a:gd name="T14" fmla="*/ 362 w 542"/>
              <a:gd name="T15" fmla="*/ 741 h 834"/>
              <a:gd name="T16" fmla="*/ 357 w 542"/>
              <a:gd name="T17" fmla="*/ 721 h 834"/>
              <a:gd name="T18" fmla="*/ 362 w 542"/>
              <a:gd name="T19" fmla="*/ 717 h 834"/>
              <a:gd name="T20" fmla="*/ 374 w 542"/>
              <a:gd name="T21" fmla="*/ 714 h 834"/>
              <a:gd name="T22" fmla="*/ 391 w 542"/>
              <a:gd name="T23" fmla="*/ 717 h 834"/>
              <a:gd name="T24" fmla="*/ 398 w 542"/>
              <a:gd name="T25" fmla="*/ 724 h 834"/>
              <a:gd name="T26" fmla="*/ 398 w 542"/>
              <a:gd name="T27" fmla="*/ 729 h 834"/>
              <a:gd name="T28" fmla="*/ 403 w 542"/>
              <a:gd name="T29" fmla="*/ 736 h 834"/>
              <a:gd name="T30" fmla="*/ 413 w 542"/>
              <a:gd name="T31" fmla="*/ 736 h 834"/>
              <a:gd name="T32" fmla="*/ 429 w 542"/>
              <a:gd name="T33" fmla="*/ 690 h 834"/>
              <a:gd name="T34" fmla="*/ 439 w 542"/>
              <a:gd name="T35" fmla="*/ 635 h 834"/>
              <a:gd name="T36" fmla="*/ 542 w 542"/>
              <a:gd name="T37" fmla="*/ 104 h 834"/>
              <a:gd name="T38" fmla="*/ 309 w 542"/>
              <a:gd name="T39" fmla="*/ 53 h 834"/>
              <a:gd name="T40" fmla="*/ 79 w 542"/>
              <a:gd name="T41"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2" h="834">
                <a:moveTo>
                  <a:pt x="79" y="0"/>
                </a:moveTo>
                <a:lnTo>
                  <a:pt x="0" y="318"/>
                </a:lnTo>
                <a:lnTo>
                  <a:pt x="350" y="834"/>
                </a:lnTo>
                <a:lnTo>
                  <a:pt x="350" y="829"/>
                </a:lnTo>
                <a:lnTo>
                  <a:pt x="355" y="822"/>
                </a:lnTo>
                <a:lnTo>
                  <a:pt x="362" y="801"/>
                </a:lnTo>
                <a:lnTo>
                  <a:pt x="357" y="791"/>
                </a:lnTo>
                <a:lnTo>
                  <a:pt x="362" y="741"/>
                </a:lnTo>
                <a:lnTo>
                  <a:pt x="357" y="721"/>
                </a:lnTo>
                <a:lnTo>
                  <a:pt x="362" y="717"/>
                </a:lnTo>
                <a:lnTo>
                  <a:pt x="374" y="714"/>
                </a:lnTo>
                <a:lnTo>
                  <a:pt x="391" y="717"/>
                </a:lnTo>
                <a:lnTo>
                  <a:pt x="398" y="724"/>
                </a:lnTo>
                <a:lnTo>
                  <a:pt x="398" y="729"/>
                </a:lnTo>
                <a:lnTo>
                  <a:pt x="403" y="736"/>
                </a:lnTo>
                <a:lnTo>
                  <a:pt x="413" y="736"/>
                </a:lnTo>
                <a:lnTo>
                  <a:pt x="429" y="690"/>
                </a:lnTo>
                <a:lnTo>
                  <a:pt x="439" y="635"/>
                </a:lnTo>
                <a:lnTo>
                  <a:pt x="542" y="104"/>
                </a:lnTo>
                <a:lnTo>
                  <a:pt x="309" y="53"/>
                </a:lnTo>
                <a:lnTo>
                  <a:pt x="79"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6">
            <a:extLst>
              <a:ext uri="{FF2B5EF4-FFF2-40B4-BE49-F238E27FC236}">
                <a16:creationId xmlns:a16="http://schemas.microsoft.com/office/drawing/2014/main" id="{E2DA216B-0E28-7149-B5F8-9A76B53F7612}"/>
              </a:ext>
            </a:extLst>
          </p:cNvPr>
          <p:cNvSpPr>
            <a:spLocks/>
          </p:cNvSpPr>
          <p:nvPr/>
        </p:nvSpPr>
        <p:spPr bwMode="auto">
          <a:xfrm>
            <a:off x="3437400" y="1389063"/>
            <a:ext cx="895350" cy="658812"/>
          </a:xfrm>
          <a:custGeom>
            <a:avLst/>
            <a:gdLst>
              <a:gd name="T0" fmla="*/ 507 w 564"/>
              <a:gd name="T1" fmla="*/ 396 h 415"/>
              <a:gd name="T2" fmla="*/ 504 w 564"/>
              <a:gd name="T3" fmla="*/ 415 h 415"/>
              <a:gd name="T4" fmla="*/ 343 w 564"/>
              <a:gd name="T5" fmla="*/ 384 h 415"/>
              <a:gd name="T6" fmla="*/ 329 w 564"/>
              <a:gd name="T7" fmla="*/ 382 h 415"/>
              <a:gd name="T8" fmla="*/ 312 w 564"/>
              <a:gd name="T9" fmla="*/ 379 h 415"/>
              <a:gd name="T10" fmla="*/ 298 w 564"/>
              <a:gd name="T11" fmla="*/ 382 h 415"/>
              <a:gd name="T12" fmla="*/ 276 w 564"/>
              <a:gd name="T13" fmla="*/ 379 h 415"/>
              <a:gd name="T14" fmla="*/ 257 w 564"/>
              <a:gd name="T15" fmla="*/ 384 h 415"/>
              <a:gd name="T16" fmla="*/ 233 w 564"/>
              <a:gd name="T17" fmla="*/ 379 h 415"/>
              <a:gd name="T18" fmla="*/ 187 w 564"/>
              <a:gd name="T19" fmla="*/ 379 h 415"/>
              <a:gd name="T20" fmla="*/ 154 w 564"/>
              <a:gd name="T21" fmla="*/ 363 h 415"/>
              <a:gd name="T22" fmla="*/ 122 w 564"/>
              <a:gd name="T23" fmla="*/ 363 h 415"/>
              <a:gd name="T24" fmla="*/ 74 w 564"/>
              <a:gd name="T25" fmla="*/ 348 h 415"/>
              <a:gd name="T26" fmla="*/ 72 w 564"/>
              <a:gd name="T27" fmla="*/ 312 h 415"/>
              <a:gd name="T28" fmla="*/ 72 w 564"/>
              <a:gd name="T29" fmla="*/ 290 h 415"/>
              <a:gd name="T30" fmla="*/ 43 w 564"/>
              <a:gd name="T31" fmla="*/ 278 h 415"/>
              <a:gd name="T32" fmla="*/ 34 w 564"/>
              <a:gd name="T33" fmla="*/ 269 h 415"/>
              <a:gd name="T34" fmla="*/ 19 w 564"/>
              <a:gd name="T35" fmla="*/ 259 h 415"/>
              <a:gd name="T36" fmla="*/ 2 w 564"/>
              <a:gd name="T37" fmla="*/ 252 h 415"/>
              <a:gd name="T38" fmla="*/ 0 w 564"/>
              <a:gd name="T39" fmla="*/ 245 h 415"/>
              <a:gd name="T40" fmla="*/ 5 w 564"/>
              <a:gd name="T41" fmla="*/ 228 h 415"/>
              <a:gd name="T42" fmla="*/ 5 w 564"/>
              <a:gd name="T43" fmla="*/ 218 h 415"/>
              <a:gd name="T44" fmla="*/ 10 w 564"/>
              <a:gd name="T45" fmla="*/ 218 h 415"/>
              <a:gd name="T46" fmla="*/ 10 w 564"/>
              <a:gd name="T47" fmla="*/ 230 h 415"/>
              <a:gd name="T48" fmla="*/ 10 w 564"/>
              <a:gd name="T49" fmla="*/ 238 h 415"/>
              <a:gd name="T50" fmla="*/ 19 w 564"/>
              <a:gd name="T51" fmla="*/ 223 h 415"/>
              <a:gd name="T52" fmla="*/ 24 w 564"/>
              <a:gd name="T53" fmla="*/ 213 h 415"/>
              <a:gd name="T54" fmla="*/ 14 w 564"/>
              <a:gd name="T55" fmla="*/ 206 h 415"/>
              <a:gd name="T56" fmla="*/ 14 w 564"/>
              <a:gd name="T57" fmla="*/ 187 h 415"/>
              <a:gd name="T58" fmla="*/ 24 w 564"/>
              <a:gd name="T59" fmla="*/ 187 h 415"/>
              <a:gd name="T60" fmla="*/ 26 w 564"/>
              <a:gd name="T61" fmla="*/ 177 h 415"/>
              <a:gd name="T62" fmla="*/ 24 w 564"/>
              <a:gd name="T63" fmla="*/ 173 h 415"/>
              <a:gd name="T64" fmla="*/ 17 w 564"/>
              <a:gd name="T65" fmla="*/ 168 h 415"/>
              <a:gd name="T66" fmla="*/ 19 w 564"/>
              <a:gd name="T67" fmla="*/ 146 h 415"/>
              <a:gd name="T68" fmla="*/ 17 w 564"/>
              <a:gd name="T69" fmla="*/ 127 h 415"/>
              <a:gd name="T70" fmla="*/ 22 w 564"/>
              <a:gd name="T71" fmla="*/ 96 h 415"/>
              <a:gd name="T72" fmla="*/ 12 w 564"/>
              <a:gd name="T73" fmla="*/ 48 h 415"/>
              <a:gd name="T74" fmla="*/ 19 w 564"/>
              <a:gd name="T75" fmla="*/ 21 h 415"/>
              <a:gd name="T76" fmla="*/ 98 w 564"/>
              <a:gd name="T77" fmla="*/ 72 h 415"/>
              <a:gd name="T78" fmla="*/ 132 w 564"/>
              <a:gd name="T79" fmla="*/ 86 h 415"/>
              <a:gd name="T80" fmla="*/ 149 w 564"/>
              <a:gd name="T81" fmla="*/ 89 h 415"/>
              <a:gd name="T82" fmla="*/ 154 w 564"/>
              <a:gd name="T83" fmla="*/ 122 h 415"/>
              <a:gd name="T84" fmla="*/ 144 w 564"/>
              <a:gd name="T85" fmla="*/ 134 h 415"/>
              <a:gd name="T86" fmla="*/ 142 w 564"/>
              <a:gd name="T87" fmla="*/ 156 h 415"/>
              <a:gd name="T88" fmla="*/ 142 w 564"/>
              <a:gd name="T89" fmla="*/ 165 h 415"/>
              <a:gd name="T90" fmla="*/ 137 w 564"/>
              <a:gd name="T91" fmla="*/ 173 h 415"/>
              <a:gd name="T92" fmla="*/ 154 w 564"/>
              <a:gd name="T93" fmla="*/ 173 h 415"/>
              <a:gd name="T94" fmla="*/ 163 w 564"/>
              <a:gd name="T95" fmla="*/ 144 h 415"/>
              <a:gd name="T96" fmla="*/ 182 w 564"/>
              <a:gd name="T97" fmla="*/ 120 h 415"/>
              <a:gd name="T98" fmla="*/ 178 w 564"/>
              <a:gd name="T99" fmla="*/ 91 h 415"/>
              <a:gd name="T100" fmla="*/ 166 w 564"/>
              <a:gd name="T101" fmla="*/ 57 h 415"/>
              <a:gd name="T102" fmla="*/ 175 w 564"/>
              <a:gd name="T103" fmla="*/ 57 h 415"/>
              <a:gd name="T104" fmla="*/ 180 w 564"/>
              <a:gd name="T105" fmla="*/ 28 h 415"/>
              <a:gd name="T106" fmla="*/ 170 w 564"/>
              <a:gd name="T107" fmla="*/ 19 h 415"/>
              <a:gd name="T108" fmla="*/ 283 w 564"/>
              <a:gd name="T109" fmla="*/ 31 h 415"/>
              <a:gd name="T110" fmla="*/ 564 w 564"/>
              <a:gd name="T111" fmla="*/ 103 h 415"/>
              <a:gd name="T112" fmla="*/ 502 w 564"/>
              <a:gd name="T113" fmla="*/ 372 h 415"/>
              <a:gd name="T114" fmla="*/ 509 w 564"/>
              <a:gd name="T115" fmla="*/ 39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4" h="415">
                <a:moveTo>
                  <a:pt x="509" y="391"/>
                </a:moveTo>
                <a:lnTo>
                  <a:pt x="507" y="396"/>
                </a:lnTo>
                <a:lnTo>
                  <a:pt x="502" y="401"/>
                </a:lnTo>
                <a:lnTo>
                  <a:pt x="504" y="415"/>
                </a:lnTo>
                <a:lnTo>
                  <a:pt x="355" y="379"/>
                </a:lnTo>
                <a:lnTo>
                  <a:pt x="343" y="384"/>
                </a:lnTo>
                <a:lnTo>
                  <a:pt x="336" y="384"/>
                </a:lnTo>
                <a:lnTo>
                  <a:pt x="329" y="382"/>
                </a:lnTo>
                <a:lnTo>
                  <a:pt x="319" y="382"/>
                </a:lnTo>
                <a:lnTo>
                  <a:pt x="312" y="379"/>
                </a:lnTo>
                <a:lnTo>
                  <a:pt x="305" y="379"/>
                </a:lnTo>
                <a:lnTo>
                  <a:pt x="298" y="382"/>
                </a:lnTo>
                <a:lnTo>
                  <a:pt x="286" y="379"/>
                </a:lnTo>
                <a:lnTo>
                  <a:pt x="276" y="379"/>
                </a:lnTo>
                <a:lnTo>
                  <a:pt x="266" y="384"/>
                </a:lnTo>
                <a:lnTo>
                  <a:pt x="257" y="384"/>
                </a:lnTo>
                <a:lnTo>
                  <a:pt x="238" y="382"/>
                </a:lnTo>
                <a:lnTo>
                  <a:pt x="233" y="379"/>
                </a:lnTo>
                <a:lnTo>
                  <a:pt x="223" y="375"/>
                </a:lnTo>
                <a:lnTo>
                  <a:pt x="187" y="379"/>
                </a:lnTo>
                <a:lnTo>
                  <a:pt x="182" y="370"/>
                </a:lnTo>
                <a:lnTo>
                  <a:pt x="154" y="363"/>
                </a:lnTo>
                <a:lnTo>
                  <a:pt x="139" y="360"/>
                </a:lnTo>
                <a:lnTo>
                  <a:pt x="122" y="363"/>
                </a:lnTo>
                <a:lnTo>
                  <a:pt x="96" y="360"/>
                </a:lnTo>
                <a:lnTo>
                  <a:pt x="74" y="348"/>
                </a:lnTo>
                <a:lnTo>
                  <a:pt x="70" y="341"/>
                </a:lnTo>
                <a:lnTo>
                  <a:pt x="72" y="312"/>
                </a:lnTo>
                <a:lnTo>
                  <a:pt x="74" y="307"/>
                </a:lnTo>
                <a:lnTo>
                  <a:pt x="72" y="290"/>
                </a:lnTo>
                <a:lnTo>
                  <a:pt x="55" y="278"/>
                </a:lnTo>
                <a:lnTo>
                  <a:pt x="43" y="278"/>
                </a:lnTo>
                <a:lnTo>
                  <a:pt x="41" y="274"/>
                </a:lnTo>
                <a:lnTo>
                  <a:pt x="34" y="269"/>
                </a:lnTo>
                <a:lnTo>
                  <a:pt x="22" y="262"/>
                </a:lnTo>
                <a:lnTo>
                  <a:pt x="19" y="259"/>
                </a:lnTo>
                <a:lnTo>
                  <a:pt x="7" y="252"/>
                </a:lnTo>
                <a:lnTo>
                  <a:pt x="2" y="252"/>
                </a:lnTo>
                <a:lnTo>
                  <a:pt x="0" y="250"/>
                </a:lnTo>
                <a:lnTo>
                  <a:pt x="0" y="245"/>
                </a:lnTo>
                <a:lnTo>
                  <a:pt x="2" y="233"/>
                </a:lnTo>
                <a:lnTo>
                  <a:pt x="5" y="228"/>
                </a:lnTo>
                <a:lnTo>
                  <a:pt x="5" y="223"/>
                </a:lnTo>
                <a:lnTo>
                  <a:pt x="5" y="218"/>
                </a:lnTo>
                <a:lnTo>
                  <a:pt x="7" y="218"/>
                </a:lnTo>
                <a:lnTo>
                  <a:pt x="10" y="218"/>
                </a:lnTo>
                <a:lnTo>
                  <a:pt x="10" y="226"/>
                </a:lnTo>
                <a:lnTo>
                  <a:pt x="10" y="230"/>
                </a:lnTo>
                <a:lnTo>
                  <a:pt x="10" y="233"/>
                </a:lnTo>
                <a:lnTo>
                  <a:pt x="10" y="238"/>
                </a:lnTo>
                <a:lnTo>
                  <a:pt x="19" y="228"/>
                </a:lnTo>
                <a:lnTo>
                  <a:pt x="19" y="223"/>
                </a:lnTo>
                <a:lnTo>
                  <a:pt x="19" y="218"/>
                </a:lnTo>
                <a:lnTo>
                  <a:pt x="24" y="213"/>
                </a:lnTo>
                <a:lnTo>
                  <a:pt x="19" y="206"/>
                </a:lnTo>
                <a:lnTo>
                  <a:pt x="14" y="206"/>
                </a:lnTo>
                <a:lnTo>
                  <a:pt x="12" y="189"/>
                </a:lnTo>
                <a:lnTo>
                  <a:pt x="14" y="187"/>
                </a:lnTo>
                <a:lnTo>
                  <a:pt x="22" y="189"/>
                </a:lnTo>
                <a:lnTo>
                  <a:pt x="24" y="187"/>
                </a:lnTo>
                <a:lnTo>
                  <a:pt x="34" y="185"/>
                </a:lnTo>
                <a:lnTo>
                  <a:pt x="26" y="177"/>
                </a:lnTo>
                <a:lnTo>
                  <a:pt x="26" y="175"/>
                </a:lnTo>
                <a:lnTo>
                  <a:pt x="24" y="173"/>
                </a:lnTo>
                <a:lnTo>
                  <a:pt x="17" y="177"/>
                </a:lnTo>
                <a:lnTo>
                  <a:pt x="17" y="168"/>
                </a:lnTo>
                <a:lnTo>
                  <a:pt x="17" y="161"/>
                </a:lnTo>
                <a:lnTo>
                  <a:pt x="19" y="146"/>
                </a:lnTo>
                <a:lnTo>
                  <a:pt x="17" y="137"/>
                </a:lnTo>
                <a:lnTo>
                  <a:pt x="17" y="127"/>
                </a:lnTo>
                <a:lnTo>
                  <a:pt x="19" y="105"/>
                </a:lnTo>
                <a:lnTo>
                  <a:pt x="22" y="96"/>
                </a:lnTo>
                <a:lnTo>
                  <a:pt x="12" y="67"/>
                </a:lnTo>
                <a:lnTo>
                  <a:pt x="12" y="48"/>
                </a:lnTo>
                <a:lnTo>
                  <a:pt x="14" y="36"/>
                </a:lnTo>
                <a:lnTo>
                  <a:pt x="19" y="21"/>
                </a:lnTo>
                <a:lnTo>
                  <a:pt x="72" y="57"/>
                </a:lnTo>
                <a:lnTo>
                  <a:pt x="98" y="72"/>
                </a:lnTo>
                <a:lnTo>
                  <a:pt x="120" y="79"/>
                </a:lnTo>
                <a:lnTo>
                  <a:pt x="132" y="86"/>
                </a:lnTo>
                <a:lnTo>
                  <a:pt x="144" y="86"/>
                </a:lnTo>
                <a:lnTo>
                  <a:pt x="149" y="89"/>
                </a:lnTo>
                <a:lnTo>
                  <a:pt x="151" y="96"/>
                </a:lnTo>
                <a:lnTo>
                  <a:pt x="154" y="122"/>
                </a:lnTo>
                <a:lnTo>
                  <a:pt x="151" y="129"/>
                </a:lnTo>
                <a:lnTo>
                  <a:pt x="144" y="134"/>
                </a:lnTo>
                <a:lnTo>
                  <a:pt x="142" y="146"/>
                </a:lnTo>
                <a:lnTo>
                  <a:pt x="142" y="156"/>
                </a:lnTo>
                <a:lnTo>
                  <a:pt x="142" y="161"/>
                </a:lnTo>
                <a:lnTo>
                  <a:pt x="142" y="165"/>
                </a:lnTo>
                <a:lnTo>
                  <a:pt x="137" y="170"/>
                </a:lnTo>
                <a:lnTo>
                  <a:pt x="137" y="173"/>
                </a:lnTo>
                <a:lnTo>
                  <a:pt x="144" y="177"/>
                </a:lnTo>
                <a:lnTo>
                  <a:pt x="154" y="173"/>
                </a:lnTo>
                <a:lnTo>
                  <a:pt x="161" y="149"/>
                </a:lnTo>
                <a:lnTo>
                  <a:pt x="163" y="144"/>
                </a:lnTo>
                <a:lnTo>
                  <a:pt x="168" y="134"/>
                </a:lnTo>
                <a:lnTo>
                  <a:pt x="182" y="120"/>
                </a:lnTo>
                <a:lnTo>
                  <a:pt x="182" y="113"/>
                </a:lnTo>
                <a:lnTo>
                  <a:pt x="178" y="91"/>
                </a:lnTo>
                <a:lnTo>
                  <a:pt x="166" y="62"/>
                </a:lnTo>
                <a:lnTo>
                  <a:pt x="166" y="57"/>
                </a:lnTo>
                <a:lnTo>
                  <a:pt x="168" y="55"/>
                </a:lnTo>
                <a:lnTo>
                  <a:pt x="175" y="57"/>
                </a:lnTo>
                <a:lnTo>
                  <a:pt x="182" y="45"/>
                </a:lnTo>
                <a:lnTo>
                  <a:pt x="180" y="28"/>
                </a:lnTo>
                <a:lnTo>
                  <a:pt x="170" y="28"/>
                </a:lnTo>
                <a:lnTo>
                  <a:pt x="170" y="19"/>
                </a:lnTo>
                <a:lnTo>
                  <a:pt x="170" y="0"/>
                </a:lnTo>
                <a:lnTo>
                  <a:pt x="283" y="31"/>
                </a:lnTo>
                <a:lnTo>
                  <a:pt x="389" y="60"/>
                </a:lnTo>
                <a:lnTo>
                  <a:pt x="564" y="103"/>
                </a:lnTo>
                <a:lnTo>
                  <a:pt x="507" y="367"/>
                </a:lnTo>
                <a:lnTo>
                  <a:pt x="502" y="372"/>
                </a:lnTo>
                <a:lnTo>
                  <a:pt x="502" y="382"/>
                </a:lnTo>
                <a:lnTo>
                  <a:pt x="509" y="391"/>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7">
            <a:extLst>
              <a:ext uri="{FF2B5EF4-FFF2-40B4-BE49-F238E27FC236}">
                <a16:creationId xmlns:a16="http://schemas.microsoft.com/office/drawing/2014/main" id="{7D2FF06B-39EA-1F45-96BB-D072072356CD}"/>
              </a:ext>
            </a:extLst>
          </p:cNvPr>
          <p:cNvSpPr>
            <a:spLocks/>
          </p:cNvSpPr>
          <p:nvPr/>
        </p:nvSpPr>
        <p:spPr bwMode="auto">
          <a:xfrm>
            <a:off x="3102437" y="2487613"/>
            <a:ext cx="1077913" cy="1843087"/>
          </a:xfrm>
          <a:custGeom>
            <a:avLst/>
            <a:gdLst>
              <a:gd name="T0" fmla="*/ 670 w 679"/>
              <a:gd name="T1" fmla="*/ 990 h 1161"/>
              <a:gd name="T2" fmla="*/ 662 w 679"/>
              <a:gd name="T3" fmla="*/ 959 h 1161"/>
              <a:gd name="T4" fmla="*/ 655 w 679"/>
              <a:gd name="T5" fmla="*/ 937 h 1161"/>
              <a:gd name="T6" fmla="*/ 384 w 679"/>
              <a:gd name="T7" fmla="*/ 86 h 1161"/>
              <a:gd name="T8" fmla="*/ 57 w 679"/>
              <a:gd name="T9" fmla="*/ 19 h 1161"/>
              <a:gd name="T10" fmla="*/ 52 w 679"/>
              <a:gd name="T11" fmla="*/ 74 h 1161"/>
              <a:gd name="T12" fmla="*/ 43 w 679"/>
              <a:gd name="T13" fmla="*/ 101 h 1161"/>
              <a:gd name="T14" fmla="*/ 2 w 679"/>
              <a:gd name="T15" fmla="*/ 163 h 1161"/>
              <a:gd name="T16" fmla="*/ 4 w 679"/>
              <a:gd name="T17" fmla="*/ 190 h 1161"/>
              <a:gd name="T18" fmla="*/ 14 w 679"/>
              <a:gd name="T19" fmla="*/ 206 h 1161"/>
              <a:gd name="T20" fmla="*/ 24 w 679"/>
              <a:gd name="T21" fmla="*/ 259 h 1161"/>
              <a:gd name="T22" fmla="*/ 12 w 679"/>
              <a:gd name="T23" fmla="*/ 303 h 1161"/>
              <a:gd name="T24" fmla="*/ 19 w 679"/>
              <a:gd name="T25" fmla="*/ 355 h 1161"/>
              <a:gd name="T26" fmla="*/ 43 w 679"/>
              <a:gd name="T27" fmla="*/ 428 h 1161"/>
              <a:gd name="T28" fmla="*/ 62 w 679"/>
              <a:gd name="T29" fmla="*/ 461 h 1161"/>
              <a:gd name="T30" fmla="*/ 76 w 679"/>
              <a:gd name="T31" fmla="*/ 454 h 1161"/>
              <a:gd name="T32" fmla="*/ 86 w 679"/>
              <a:gd name="T33" fmla="*/ 461 h 1161"/>
              <a:gd name="T34" fmla="*/ 93 w 679"/>
              <a:gd name="T35" fmla="*/ 502 h 1161"/>
              <a:gd name="T36" fmla="*/ 76 w 679"/>
              <a:gd name="T37" fmla="*/ 492 h 1161"/>
              <a:gd name="T38" fmla="*/ 69 w 679"/>
              <a:gd name="T39" fmla="*/ 473 h 1161"/>
              <a:gd name="T40" fmla="*/ 64 w 679"/>
              <a:gd name="T41" fmla="*/ 502 h 1161"/>
              <a:gd name="T42" fmla="*/ 67 w 679"/>
              <a:gd name="T43" fmla="*/ 555 h 1161"/>
              <a:gd name="T44" fmla="*/ 98 w 679"/>
              <a:gd name="T45" fmla="*/ 579 h 1161"/>
              <a:gd name="T46" fmla="*/ 84 w 679"/>
              <a:gd name="T47" fmla="*/ 610 h 1161"/>
              <a:gd name="T48" fmla="*/ 96 w 679"/>
              <a:gd name="T49" fmla="*/ 668 h 1161"/>
              <a:gd name="T50" fmla="*/ 103 w 679"/>
              <a:gd name="T51" fmla="*/ 702 h 1161"/>
              <a:gd name="T52" fmla="*/ 139 w 679"/>
              <a:gd name="T53" fmla="*/ 766 h 1161"/>
              <a:gd name="T54" fmla="*/ 134 w 679"/>
              <a:gd name="T55" fmla="*/ 781 h 1161"/>
              <a:gd name="T56" fmla="*/ 146 w 679"/>
              <a:gd name="T57" fmla="*/ 805 h 1161"/>
              <a:gd name="T58" fmla="*/ 134 w 679"/>
              <a:gd name="T59" fmla="*/ 843 h 1161"/>
              <a:gd name="T60" fmla="*/ 158 w 679"/>
              <a:gd name="T61" fmla="*/ 872 h 1161"/>
              <a:gd name="T62" fmla="*/ 223 w 679"/>
              <a:gd name="T63" fmla="*/ 891 h 1161"/>
              <a:gd name="T64" fmla="*/ 261 w 679"/>
              <a:gd name="T65" fmla="*/ 940 h 1161"/>
              <a:gd name="T66" fmla="*/ 302 w 679"/>
              <a:gd name="T67" fmla="*/ 956 h 1161"/>
              <a:gd name="T68" fmla="*/ 302 w 679"/>
              <a:gd name="T69" fmla="*/ 978 h 1161"/>
              <a:gd name="T70" fmla="*/ 341 w 679"/>
              <a:gd name="T71" fmla="*/ 1004 h 1161"/>
              <a:gd name="T72" fmla="*/ 379 w 679"/>
              <a:gd name="T73" fmla="*/ 1067 h 1161"/>
              <a:gd name="T74" fmla="*/ 381 w 679"/>
              <a:gd name="T75" fmla="*/ 1115 h 1161"/>
              <a:gd name="T76" fmla="*/ 384 w 679"/>
              <a:gd name="T77" fmla="*/ 1117 h 1161"/>
              <a:gd name="T78" fmla="*/ 386 w 679"/>
              <a:gd name="T79" fmla="*/ 1137 h 1161"/>
              <a:gd name="T80" fmla="*/ 610 w 679"/>
              <a:gd name="T81" fmla="*/ 1161 h 1161"/>
              <a:gd name="T82" fmla="*/ 624 w 679"/>
              <a:gd name="T83" fmla="*/ 1141 h 1161"/>
              <a:gd name="T84" fmla="*/ 607 w 679"/>
              <a:gd name="T85" fmla="*/ 1120 h 1161"/>
              <a:gd name="T86" fmla="*/ 610 w 679"/>
              <a:gd name="T87" fmla="*/ 1093 h 1161"/>
              <a:gd name="T88" fmla="*/ 636 w 679"/>
              <a:gd name="T89" fmla="*/ 1067 h 1161"/>
              <a:gd name="T90" fmla="*/ 665 w 679"/>
              <a:gd name="T91" fmla="*/ 1021 h 1161"/>
              <a:gd name="T92" fmla="*/ 679 w 679"/>
              <a:gd name="T93" fmla="*/ 1009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9" h="1161">
                <a:moveTo>
                  <a:pt x="679" y="1000"/>
                </a:moveTo>
                <a:lnTo>
                  <a:pt x="674" y="992"/>
                </a:lnTo>
                <a:lnTo>
                  <a:pt x="670" y="990"/>
                </a:lnTo>
                <a:lnTo>
                  <a:pt x="665" y="978"/>
                </a:lnTo>
                <a:lnTo>
                  <a:pt x="662" y="971"/>
                </a:lnTo>
                <a:lnTo>
                  <a:pt x="662" y="959"/>
                </a:lnTo>
                <a:lnTo>
                  <a:pt x="655" y="947"/>
                </a:lnTo>
                <a:lnTo>
                  <a:pt x="655" y="942"/>
                </a:lnTo>
                <a:lnTo>
                  <a:pt x="655" y="937"/>
                </a:lnTo>
                <a:lnTo>
                  <a:pt x="655" y="920"/>
                </a:lnTo>
                <a:lnTo>
                  <a:pt x="305" y="404"/>
                </a:lnTo>
                <a:lnTo>
                  <a:pt x="384" y="86"/>
                </a:lnTo>
                <a:lnTo>
                  <a:pt x="67" y="0"/>
                </a:lnTo>
                <a:lnTo>
                  <a:pt x="62" y="5"/>
                </a:lnTo>
                <a:lnTo>
                  <a:pt x="57" y="19"/>
                </a:lnTo>
                <a:lnTo>
                  <a:pt x="62" y="33"/>
                </a:lnTo>
                <a:lnTo>
                  <a:pt x="60" y="62"/>
                </a:lnTo>
                <a:lnTo>
                  <a:pt x="52" y="74"/>
                </a:lnTo>
                <a:lnTo>
                  <a:pt x="45" y="81"/>
                </a:lnTo>
                <a:lnTo>
                  <a:pt x="43" y="94"/>
                </a:lnTo>
                <a:lnTo>
                  <a:pt x="43" y="101"/>
                </a:lnTo>
                <a:lnTo>
                  <a:pt x="12" y="134"/>
                </a:lnTo>
                <a:lnTo>
                  <a:pt x="2" y="151"/>
                </a:lnTo>
                <a:lnTo>
                  <a:pt x="2" y="163"/>
                </a:lnTo>
                <a:lnTo>
                  <a:pt x="0" y="168"/>
                </a:lnTo>
                <a:lnTo>
                  <a:pt x="2" y="180"/>
                </a:lnTo>
                <a:lnTo>
                  <a:pt x="4" y="190"/>
                </a:lnTo>
                <a:lnTo>
                  <a:pt x="9" y="194"/>
                </a:lnTo>
                <a:lnTo>
                  <a:pt x="12" y="202"/>
                </a:lnTo>
                <a:lnTo>
                  <a:pt x="14" y="206"/>
                </a:lnTo>
                <a:lnTo>
                  <a:pt x="24" y="231"/>
                </a:lnTo>
                <a:lnTo>
                  <a:pt x="26" y="252"/>
                </a:lnTo>
                <a:lnTo>
                  <a:pt x="24" y="259"/>
                </a:lnTo>
                <a:lnTo>
                  <a:pt x="16" y="269"/>
                </a:lnTo>
                <a:lnTo>
                  <a:pt x="9" y="293"/>
                </a:lnTo>
                <a:lnTo>
                  <a:pt x="12" y="303"/>
                </a:lnTo>
                <a:lnTo>
                  <a:pt x="14" y="312"/>
                </a:lnTo>
                <a:lnTo>
                  <a:pt x="7" y="322"/>
                </a:lnTo>
                <a:lnTo>
                  <a:pt x="19" y="355"/>
                </a:lnTo>
                <a:lnTo>
                  <a:pt x="26" y="370"/>
                </a:lnTo>
                <a:lnTo>
                  <a:pt x="43" y="389"/>
                </a:lnTo>
                <a:lnTo>
                  <a:pt x="43" y="428"/>
                </a:lnTo>
                <a:lnTo>
                  <a:pt x="36" y="440"/>
                </a:lnTo>
                <a:lnTo>
                  <a:pt x="48" y="444"/>
                </a:lnTo>
                <a:lnTo>
                  <a:pt x="62" y="461"/>
                </a:lnTo>
                <a:lnTo>
                  <a:pt x="74" y="466"/>
                </a:lnTo>
                <a:lnTo>
                  <a:pt x="76" y="461"/>
                </a:lnTo>
                <a:lnTo>
                  <a:pt x="76" y="454"/>
                </a:lnTo>
                <a:lnTo>
                  <a:pt x="86" y="447"/>
                </a:lnTo>
                <a:lnTo>
                  <a:pt x="88" y="447"/>
                </a:lnTo>
                <a:lnTo>
                  <a:pt x="86" y="461"/>
                </a:lnTo>
                <a:lnTo>
                  <a:pt x="88" y="473"/>
                </a:lnTo>
                <a:lnTo>
                  <a:pt x="93" y="492"/>
                </a:lnTo>
                <a:lnTo>
                  <a:pt x="93" y="502"/>
                </a:lnTo>
                <a:lnTo>
                  <a:pt x="91" y="507"/>
                </a:lnTo>
                <a:lnTo>
                  <a:pt x="79" y="497"/>
                </a:lnTo>
                <a:lnTo>
                  <a:pt x="76" y="492"/>
                </a:lnTo>
                <a:lnTo>
                  <a:pt x="76" y="478"/>
                </a:lnTo>
                <a:lnTo>
                  <a:pt x="74" y="473"/>
                </a:lnTo>
                <a:lnTo>
                  <a:pt x="69" y="473"/>
                </a:lnTo>
                <a:lnTo>
                  <a:pt x="67" y="490"/>
                </a:lnTo>
                <a:lnTo>
                  <a:pt x="62" y="492"/>
                </a:lnTo>
                <a:lnTo>
                  <a:pt x="64" y="502"/>
                </a:lnTo>
                <a:lnTo>
                  <a:pt x="62" y="507"/>
                </a:lnTo>
                <a:lnTo>
                  <a:pt x="62" y="543"/>
                </a:lnTo>
                <a:lnTo>
                  <a:pt x="67" y="555"/>
                </a:lnTo>
                <a:lnTo>
                  <a:pt x="79" y="567"/>
                </a:lnTo>
                <a:lnTo>
                  <a:pt x="93" y="574"/>
                </a:lnTo>
                <a:lnTo>
                  <a:pt x="98" y="579"/>
                </a:lnTo>
                <a:lnTo>
                  <a:pt x="98" y="598"/>
                </a:lnTo>
                <a:lnTo>
                  <a:pt x="88" y="608"/>
                </a:lnTo>
                <a:lnTo>
                  <a:pt x="84" y="610"/>
                </a:lnTo>
                <a:lnTo>
                  <a:pt x="79" y="615"/>
                </a:lnTo>
                <a:lnTo>
                  <a:pt x="76" y="641"/>
                </a:lnTo>
                <a:lnTo>
                  <a:pt x="96" y="668"/>
                </a:lnTo>
                <a:lnTo>
                  <a:pt x="96" y="678"/>
                </a:lnTo>
                <a:lnTo>
                  <a:pt x="100" y="687"/>
                </a:lnTo>
                <a:lnTo>
                  <a:pt x="103" y="702"/>
                </a:lnTo>
                <a:lnTo>
                  <a:pt x="129" y="747"/>
                </a:lnTo>
                <a:lnTo>
                  <a:pt x="139" y="754"/>
                </a:lnTo>
                <a:lnTo>
                  <a:pt x="139" y="766"/>
                </a:lnTo>
                <a:lnTo>
                  <a:pt x="136" y="766"/>
                </a:lnTo>
                <a:lnTo>
                  <a:pt x="134" y="769"/>
                </a:lnTo>
                <a:lnTo>
                  <a:pt x="134" y="781"/>
                </a:lnTo>
                <a:lnTo>
                  <a:pt x="144" y="786"/>
                </a:lnTo>
                <a:lnTo>
                  <a:pt x="148" y="800"/>
                </a:lnTo>
                <a:lnTo>
                  <a:pt x="146" y="805"/>
                </a:lnTo>
                <a:lnTo>
                  <a:pt x="144" y="817"/>
                </a:lnTo>
                <a:lnTo>
                  <a:pt x="139" y="836"/>
                </a:lnTo>
                <a:lnTo>
                  <a:pt x="134" y="843"/>
                </a:lnTo>
                <a:lnTo>
                  <a:pt x="134" y="851"/>
                </a:lnTo>
                <a:lnTo>
                  <a:pt x="144" y="860"/>
                </a:lnTo>
                <a:lnTo>
                  <a:pt x="158" y="872"/>
                </a:lnTo>
                <a:lnTo>
                  <a:pt x="172" y="872"/>
                </a:lnTo>
                <a:lnTo>
                  <a:pt x="211" y="889"/>
                </a:lnTo>
                <a:lnTo>
                  <a:pt x="223" y="891"/>
                </a:lnTo>
                <a:lnTo>
                  <a:pt x="237" y="903"/>
                </a:lnTo>
                <a:lnTo>
                  <a:pt x="247" y="925"/>
                </a:lnTo>
                <a:lnTo>
                  <a:pt x="261" y="940"/>
                </a:lnTo>
                <a:lnTo>
                  <a:pt x="273" y="944"/>
                </a:lnTo>
                <a:lnTo>
                  <a:pt x="295" y="947"/>
                </a:lnTo>
                <a:lnTo>
                  <a:pt x="302" y="956"/>
                </a:lnTo>
                <a:lnTo>
                  <a:pt x="302" y="961"/>
                </a:lnTo>
                <a:lnTo>
                  <a:pt x="305" y="968"/>
                </a:lnTo>
                <a:lnTo>
                  <a:pt x="302" y="978"/>
                </a:lnTo>
                <a:lnTo>
                  <a:pt x="307" y="985"/>
                </a:lnTo>
                <a:lnTo>
                  <a:pt x="321" y="985"/>
                </a:lnTo>
                <a:lnTo>
                  <a:pt x="341" y="1004"/>
                </a:lnTo>
                <a:lnTo>
                  <a:pt x="350" y="1019"/>
                </a:lnTo>
                <a:lnTo>
                  <a:pt x="360" y="1028"/>
                </a:lnTo>
                <a:lnTo>
                  <a:pt x="379" y="1067"/>
                </a:lnTo>
                <a:lnTo>
                  <a:pt x="379" y="1101"/>
                </a:lnTo>
                <a:lnTo>
                  <a:pt x="379" y="1105"/>
                </a:lnTo>
                <a:lnTo>
                  <a:pt x="381" y="1115"/>
                </a:lnTo>
                <a:lnTo>
                  <a:pt x="384" y="1115"/>
                </a:lnTo>
                <a:lnTo>
                  <a:pt x="386" y="1117"/>
                </a:lnTo>
                <a:lnTo>
                  <a:pt x="384" y="1117"/>
                </a:lnTo>
                <a:lnTo>
                  <a:pt x="381" y="1125"/>
                </a:lnTo>
                <a:lnTo>
                  <a:pt x="384" y="1134"/>
                </a:lnTo>
                <a:lnTo>
                  <a:pt x="386" y="1137"/>
                </a:lnTo>
                <a:lnTo>
                  <a:pt x="593" y="1158"/>
                </a:lnTo>
                <a:lnTo>
                  <a:pt x="607" y="1161"/>
                </a:lnTo>
                <a:lnTo>
                  <a:pt x="610" y="1161"/>
                </a:lnTo>
                <a:lnTo>
                  <a:pt x="619" y="1153"/>
                </a:lnTo>
                <a:lnTo>
                  <a:pt x="619" y="1146"/>
                </a:lnTo>
                <a:lnTo>
                  <a:pt x="624" y="1141"/>
                </a:lnTo>
                <a:lnTo>
                  <a:pt x="622" y="1137"/>
                </a:lnTo>
                <a:lnTo>
                  <a:pt x="610" y="1127"/>
                </a:lnTo>
                <a:lnTo>
                  <a:pt x="607" y="1120"/>
                </a:lnTo>
                <a:lnTo>
                  <a:pt x="610" y="1108"/>
                </a:lnTo>
                <a:lnTo>
                  <a:pt x="612" y="1101"/>
                </a:lnTo>
                <a:lnTo>
                  <a:pt x="610" y="1093"/>
                </a:lnTo>
                <a:lnTo>
                  <a:pt x="610" y="1089"/>
                </a:lnTo>
                <a:lnTo>
                  <a:pt x="619" y="1089"/>
                </a:lnTo>
                <a:lnTo>
                  <a:pt x="636" y="1067"/>
                </a:lnTo>
                <a:lnTo>
                  <a:pt x="643" y="1036"/>
                </a:lnTo>
                <a:lnTo>
                  <a:pt x="653" y="1024"/>
                </a:lnTo>
                <a:lnTo>
                  <a:pt x="665" y="1021"/>
                </a:lnTo>
                <a:lnTo>
                  <a:pt x="674" y="1012"/>
                </a:lnTo>
                <a:lnTo>
                  <a:pt x="679" y="1014"/>
                </a:lnTo>
                <a:lnTo>
                  <a:pt x="679" y="1009"/>
                </a:lnTo>
                <a:lnTo>
                  <a:pt x="679" y="100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28">
            <a:extLst>
              <a:ext uri="{FF2B5EF4-FFF2-40B4-BE49-F238E27FC236}">
                <a16:creationId xmlns:a16="http://schemas.microsoft.com/office/drawing/2014/main" id="{974ADA81-42ED-6D43-A33E-BE7406F1826D}"/>
              </a:ext>
            </a:extLst>
          </p:cNvPr>
          <p:cNvSpPr>
            <a:spLocks/>
          </p:cNvSpPr>
          <p:nvPr/>
        </p:nvSpPr>
        <p:spPr bwMode="auto">
          <a:xfrm>
            <a:off x="3192925" y="1804988"/>
            <a:ext cx="1087438" cy="903287"/>
          </a:xfrm>
          <a:custGeom>
            <a:avLst/>
            <a:gdLst>
              <a:gd name="T0" fmla="*/ 613 w 685"/>
              <a:gd name="T1" fmla="*/ 353 h 569"/>
              <a:gd name="T2" fmla="*/ 610 w 685"/>
              <a:gd name="T3" fmla="*/ 367 h 569"/>
              <a:gd name="T4" fmla="*/ 557 w 685"/>
              <a:gd name="T5" fmla="*/ 569 h 569"/>
              <a:gd name="T6" fmla="*/ 10 w 685"/>
              <a:gd name="T7" fmla="*/ 430 h 569"/>
              <a:gd name="T8" fmla="*/ 0 w 685"/>
              <a:gd name="T9" fmla="*/ 401 h 569"/>
              <a:gd name="T10" fmla="*/ 5 w 685"/>
              <a:gd name="T11" fmla="*/ 382 h 569"/>
              <a:gd name="T12" fmla="*/ 7 w 685"/>
              <a:gd name="T13" fmla="*/ 331 h 569"/>
              <a:gd name="T14" fmla="*/ 19 w 685"/>
              <a:gd name="T15" fmla="*/ 322 h 569"/>
              <a:gd name="T16" fmla="*/ 27 w 685"/>
              <a:gd name="T17" fmla="*/ 305 h 569"/>
              <a:gd name="T18" fmla="*/ 34 w 685"/>
              <a:gd name="T19" fmla="*/ 286 h 569"/>
              <a:gd name="T20" fmla="*/ 58 w 685"/>
              <a:gd name="T21" fmla="*/ 259 h 569"/>
              <a:gd name="T22" fmla="*/ 84 w 685"/>
              <a:gd name="T23" fmla="*/ 204 h 569"/>
              <a:gd name="T24" fmla="*/ 118 w 685"/>
              <a:gd name="T25" fmla="*/ 120 h 569"/>
              <a:gd name="T26" fmla="*/ 147 w 685"/>
              <a:gd name="T27" fmla="*/ 36 h 569"/>
              <a:gd name="T28" fmla="*/ 154 w 685"/>
              <a:gd name="T29" fmla="*/ 7 h 569"/>
              <a:gd name="T30" fmla="*/ 161 w 685"/>
              <a:gd name="T31" fmla="*/ 0 h 569"/>
              <a:gd name="T32" fmla="*/ 176 w 685"/>
              <a:gd name="T33" fmla="*/ 0 h 569"/>
              <a:gd name="T34" fmla="*/ 195 w 685"/>
              <a:gd name="T35" fmla="*/ 12 h 569"/>
              <a:gd name="T36" fmla="*/ 209 w 685"/>
              <a:gd name="T37" fmla="*/ 16 h 569"/>
              <a:gd name="T38" fmla="*/ 228 w 685"/>
              <a:gd name="T39" fmla="*/ 45 h 569"/>
              <a:gd name="T40" fmla="*/ 224 w 685"/>
              <a:gd name="T41" fmla="*/ 79 h 569"/>
              <a:gd name="T42" fmla="*/ 250 w 685"/>
              <a:gd name="T43" fmla="*/ 98 h 569"/>
              <a:gd name="T44" fmla="*/ 293 w 685"/>
              <a:gd name="T45" fmla="*/ 98 h 569"/>
              <a:gd name="T46" fmla="*/ 336 w 685"/>
              <a:gd name="T47" fmla="*/ 108 h 569"/>
              <a:gd name="T48" fmla="*/ 377 w 685"/>
              <a:gd name="T49" fmla="*/ 113 h 569"/>
              <a:gd name="T50" fmla="*/ 392 w 685"/>
              <a:gd name="T51" fmla="*/ 120 h 569"/>
              <a:gd name="T52" fmla="*/ 420 w 685"/>
              <a:gd name="T53" fmla="*/ 122 h 569"/>
              <a:gd name="T54" fmla="*/ 440 w 685"/>
              <a:gd name="T55" fmla="*/ 117 h 569"/>
              <a:gd name="T56" fmla="*/ 459 w 685"/>
              <a:gd name="T57" fmla="*/ 117 h 569"/>
              <a:gd name="T58" fmla="*/ 473 w 685"/>
              <a:gd name="T59" fmla="*/ 120 h 569"/>
              <a:gd name="T60" fmla="*/ 490 w 685"/>
              <a:gd name="T61" fmla="*/ 122 h 569"/>
              <a:gd name="T62" fmla="*/ 509 w 685"/>
              <a:gd name="T63" fmla="*/ 117 h 569"/>
              <a:gd name="T64" fmla="*/ 661 w 685"/>
              <a:gd name="T65" fmla="*/ 163 h 569"/>
              <a:gd name="T66" fmla="*/ 673 w 685"/>
              <a:gd name="T67" fmla="*/ 173 h 569"/>
              <a:gd name="T68" fmla="*/ 685 w 685"/>
              <a:gd name="T69" fmla="*/ 194 h 569"/>
              <a:gd name="T70" fmla="*/ 639 w 685"/>
              <a:gd name="T71" fmla="*/ 259 h 569"/>
              <a:gd name="T72" fmla="*/ 632 w 685"/>
              <a:gd name="T73" fmla="*/ 274 h 569"/>
              <a:gd name="T74" fmla="*/ 601 w 685"/>
              <a:gd name="T75" fmla="*/ 310 h 569"/>
              <a:gd name="T76" fmla="*/ 601 w 685"/>
              <a:gd name="T77" fmla="*/ 329 h 569"/>
              <a:gd name="T78" fmla="*/ 615 w 685"/>
              <a:gd name="T79" fmla="*/ 34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5" h="569">
                <a:moveTo>
                  <a:pt x="615" y="348"/>
                </a:moveTo>
                <a:lnTo>
                  <a:pt x="613" y="353"/>
                </a:lnTo>
                <a:lnTo>
                  <a:pt x="610" y="355"/>
                </a:lnTo>
                <a:lnTo>
                  <a:pt x="610" y="367"/>
                </a:lnTo>
                <a:lnTo>
                  <a:pt x="598" y="379"/>
                </a:lnTo>
                <a:lnTo>
                  <a:pt x="557" y="569"/>
                </a:lnTo>
                <a:lnTo>
                  <a:pt x="327" y="516"/>
                </a:lnTo>
                <a:lnTo>
                  <a:pt x="10" y="430"/>
                </a:lnTo>
                <a:lnTo>
                  <a:pt x="5" y="425"/>
                </a:lnTo>
                <a:lnTo>
                  <a:pt x="0" y="401"/>
                </a:lnTo>
                <a:lnTo>
                  <a:pt x="5" y="391"/>
                </a:lnTo>
                <a:lnTo>
                  <a:pt x="5" y="382"/>
                </a:lnTo>
                <a:lnTo>
                  <a:pt x="10" y="365"/>
                </a:lnTo>
                <a:lnTo>
                  <a:pt x="7" y="331"/>
                </a:lnTo>
                <a:lnTo>
                  <a:pt x="12" y="324"/>
                </a:lnTo>
                <a:lnTo>
                  <a:pt x="19" y="322"/>
                </a:lnTo>
                <a:lnTo>
                  <a:pt x="24" y="314"/>
                </a:lnTo>
                <a:lnTo>
                  <a:pt x="27" y="305"/>
                </a:lnTo>
                <a:lnTo>
                  <a:pt x="31" y="300"/>
                </a:lnTo>
                <a:lnTo>
                  <a:pt x="34" y="286"/>
                </a:lnTo>
                <a:lnTo>
                  <a:pt x="36" y="283"/>
                </a:lnTo>
                <a:lnTo>
                  <a:pt x="58" y="259"/>
                </a:lnTo>
                <a:lnTo>
                  <a:pt x="67" y="238"/>
                </a:lnTo>
                <a:lnTo>
                  <a:pt x="84" y="204"/>
                </a:lnTo>
                <a:lnTo>
                  <a:pt x="103" y="144"/>
                </a:lnTo>
                <a:lnTo>
                  <a:pt x="118" y="120"/>
                </a:lnTo>
                <a:lnTo>
                  <a:pt x="130" y="81"/>
                </a:lnTo>
                <a:lnTo>
                  <a:pt x="147" y="36"/>
                </a:lnTo>
                <a:lnTo>
                  <a:pt x="152" y="19"/>
                </a:lnTo>
                <a:lnTo>
                  <a:pt x="154" y="7"/>
                </a:lnTo>
                <a:lnTo>
                  <a:pt x="154" y="2"/>
                </a:lnTo>
                <a:lnTo>
                  <a:pt x="161" y="0"/>
                </a:lnTo>
                <a:lnTo>
                  <a:pt x="171" y="2"/>
                </a:lnTo>
                <a:lnTo>
                  <a:pt x="176" y="0"/>
                </a:lnTo>
                <a:lnTo>
                  <a:pt x="188" y="7"/>
                </a:lnTo>
                <a:lnTo>
                  <a:pt x="195" y="12"/>
                </a:lnTo>
                <a:lnTo>
                  <a:pt x="197" y="16"/>
                </a:lnTo>
                <a:lnTo>
                  <a:pt x="209" y="16"/>
                </a:lnTo>
                <a:lnTo>
                  <a:pt x="226" y="28"/>
                </a:lnTo>
                <a:lnTo>
                  <a:pt x="228" y="45"/>
                </a:lnTo>
                <a:lnTo>
                  <a:pt x="226" y="50"/>
                </a:lnTo>
                <a:lnTo>
                  <a:pt x="224" y="79"/>
                </a:lnTo>
                <a:lnTo>
                  <a:pt x="228" y="86"/>
                </a:lnTo>
                <a:lnTo>
                  <a:pt x="250" y="98"/>
                </a:lnTo>
                <a:lnTo>
                  <a:pt x="276" y="101"/>
                </a:lnTo>
                <a:lnTo>
                  <a:pt x="293" y="98"/>
                </a:lnTo>
                <a:lnTo>
                  <a:pt x="308" y="101"/>
                </a:lnTo>
                <a:lnTo>
                  <a:pt x="336" y="108"/>
                </a:lnTo>
                <a:lnTo>
                  <a:pt x="341" y="117"/>
                </a:lnTo>
                <a:lnTo>
                  <a:pt x="377" y="113"/>
                </a:lnTo>
                <a:lnTo>
                  <a:pt x="387" y="117"/>
                </a:lnTo>
                <a:lnTo>
                  <a:pt x="392" y="120"/>
                </a:lnTo>
                <a:lnTo>
                  <a:pt x="411" y="122"/>
                </a:lnTo>
                <a:lnTo>
                  <a:pt x="420" y="122"/>
                </a:lnTo>
                <a:lnTo>
                  <a:pt x="430" y="117"/>
                </a:lnTo>
                <a:lnTo>
                  <a:pt x="440" y="117"/>
                </a:lnTo>
                <a:lnTo>
                  <a:pt x="452" y="120"/>
                </a:lnTo>
                <a:lnTo>
                  <a:pt x="459" y="117"/>
                </a:lnTo>
                <a:lnTo>
                  <a:pt x="466" y="117"/>
                </a:lnTo>
                <a:lnTo>
                  <a:pt x="473" y="120"/>
                </a:lnTo>
                <a:lnTo>
                  <a:pt x="483" y="120"/>
                </a:lnTo>
                <a:lnTo>
                  <a:pt x="490" y="122"/>
                </a:lnTo>
                <a:lnTo>
                  <a:pt x="497" y="122"/>
                </a:lnTo>
                <a:lnTo>
                  <a:pt x="509" y="117"/>
                </a:lnTo>
                <a:lnTo>
                  <a:pt x="658" y="153"/>
                </a:lnTo>
                <a:lnTo>
                  <a:pt x="661" y="163"/>
                </a:lnTo>
                <a:lnTo>
                  <a:pt x="668" y="173"/>
                </a:lnTo>
                <a:lnTo>
                  <a:pt x="673" y="173"/>
                </a:lnTo>
                <a:lnTo>
                  <a:pt x="682" y="180"/>
                </a:lnTo>
                <a:lnTo>
                  <a:pt x="685" y="194"/>
                </a:lnTo>
                <a:lnTo>
                  <a:pt x="646" y="252"/>
                </a:lnTo>
                <a:lnTo>
                  <a:pt x="639" y="259"/>
                </a:lnTo>
                <a:lnTo>
                  <a:pt x="639" y="266"/>
                </a:lnTo>
                <a:lnTo>
                  <a:pt x="632" y="274"/>
                </a:lnTo>
                <a:lnTo>
                  <a:pt x="620" y="281"/>
                </a:lnTo>
                <a:lnTo>
                  <a:pt x="601" y="310"/>
                </a:lnTo>
                <a:lnTo>
                  <a:pt x="598" y="322"/>
                </a:lnTo>
                <a:lnTo>
                  <a:pt x="601" y="329"/>
                </a:lnTo>
                <a:lnTo>
                  <a:pt x="613" y="334"/>
                </a:lnTo>
                <a:lnTo>
                  <a:pt x="615" y="348"/>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0">
            <a:extLst>
              <a:ext uri="{FF2B5EF4-FFF2-40B4-BE49-F238E27FC236}">
                <a16:creationId xmlns:a16="http://schemas.microsoft.com/office/drawing/2014/main" id="{7AA90A16-D1EB-7446-9C97-CFA29262FBD8}"/>
              </a:ext>
            </a:extLst>
          </p:cNvPr>
          <p:cNvSpPr>
            <a:spLocks/>
          </p:cNvSpPr>
          <p:nvPr/>
        </p:nvSpPr>
        <p:spPr bwMode="auto">
          <a:xfrm>
            <a:off x="7593475" y="3403600"/>
            <a:ext cx="990600" cy="506412"/>
          </a:xfrm>
          <a:custGeom>
            <a:avLst/>
            <a:gdLst>
              <a:gd name="T0" fmla="*/ 124 w 624"/>
              <a:gd name="T1" fmla="*/ 310 h 319"/>
              <a:gd name="T2" fmla="*/ 120 w 624"/>
              <a:gd name="T3" fmla="*/ 293 h 319"/>
              <a:gd name="T4" fmla="*/ 141 w 624"/>
              <a:gd name="T5" fmla="*/ 295 h 319"/>
              <a:gd name="T6" fmla="*/ 501 w 624"/>
              <a:gd name="T7" fmla="*/ 257 h 319"/>
              <a:gd name="T8" fmla="*/ 538 w 624"/>
              <a:gd name="T9" fmla="*/ 238 h 319"/>
              <a:gd name="T10" fmla="*/ 557 w 624"/>
              <a:gd name="T11" fmla="*/ 218 h 319"/>
              <a:gd name="T12" fmla="*/ 559 w 624"/>
              <a:gd name="T13" fmla="*/ 206 h 319"/>
              <a:gd name="T14" fmla="*/ 569 w 624"/>
              <a:gd name="T15" fmla="*/ 192 h 319"/>
              <a:gd name="T16" fmla="*/ 622 w 624"/>
              <a:gd name="T17" fmla="*/ 146 h 319"/>
              <a:gd name="T18" fmla="*/ 617 w 624"/>
              <a:gd name="T19" fmla="*/ 139 h 319"/>
              <a:gd name="T20" fmla="*/ 610 w 624"/>
              <a:gd name="T21" fmla="*/ 134 h 319"/>
              <a:gd name="T22" fmla="*/ 598 w 624"/>
              <a:gd name="T23" fmla="*/ 127 h 319"/>
              <a:gd name="T24" fmla="*/ 593 w 624"/>
              <a:gd name="T25" fmla="*/ 125 h 319"/>
              <a:gd name="T26" fmla="*/ 564 w 624"/>
              <a:gd name="T27" fmla="*/ 86 h 319"/>
              <a:gd name="T28" fmla="*/ 562 w 624"/>
              <a:gd name="T29" fmla="*/ 74 h 319"/>
              <a:gd name="T30" fmla="*/ 559 w 624"/>
              <a:gd name="T31" fmla="*/ 50 h 319"/>
              <a:gd name="T32" fmla="*/ 547 w 624"/>
              <a:gd name="T33" fmla="*/ 40 h 319"/>
              <a:gd name="T34" fmla="*/ 530 w 624"/>
              <a:gd name="T35" fmla="*/ 26 h 319"/>
              <a:gd name="T36" fmla="*/ 516 w 624"/>
              <a:gd name="T37" fmla="*/ 26 h 319"/>
              <a:gd name="T38" fmla="*/ 506 w 624"/>
              <a:gd name="T39" fmla="*/ 33 h 319"/>
              <a:gd name="T40" fmla="*/ 492 w 624"/>
              <a:gd name="T41" fmla="*/ 38 h 319"/>
              <a:gd name="T42" fmla="*/ 473 w 624"/>
              <a:gd name="T43" fmla="*/ 33 h 319"/>
              <a:gd name="T44" fmla="*/ 449 w 624"/>
              <a:gd name="T45" fmla="*/ 31 h 319"/>
              <a:gd name="T46" fmla="*/ 417 w 624"/>
              <a:gd name="T47" fmla="*/ 26 h 319"/>
              <a:gd name="T48" fmla="*/ 396 w 624"/>
              <a:gd name="T49" fmla="*/ 0 h 319"/>
              <a:gd name="T50" fmla="*/ 381 w 624"/>
              <a:gd name="T51" fmla="*/ 4 h 319"/>
              <a:gd name="T52" fmla="*/ 365 w 624"/>
              <a:gd name="T53" fmla="*/ 0 h 319"/>
              <a:gd name="T54" fmla="*/ 362 w 624"/>
              <a:gd name="T55" fmla="*/ 14 h 319"/>
              <a:gd name="T56" fmla="*/ 365 w 624"/>
              <a:gd name="T57" fmla="*/ 38 h 319"/>
              <a:gd name="T58" fmla="*/ 343 w 624"/>
              <a:gd name="T59" fmla="*/ 50 h 319"/>
              <a:gd name="T60" fmla="*/ 321 w 624"/>
              <a:gd name="T61" fmla="*/ 52 h 319"/>
              <a:gd name="T62" fmla="*/ 288 w 624"/>
              <a:gd name="T63" fmla="*/ 110 h 319"/>
              <a:gd name="T64" fmla="*/ 261 w 624"/>
              <a:gd name="T65" fmla="*/ 132 h 319"/>
              <a:gd name="T66" fmla="*/ 247 w 624"/>
              <a:gd name="T67" fmla="*/ 120 h 319"/>
              <a:gd name="T68" fmla="*/ 235 w 624"/>
              <a:gd name="T69" fmla="*/ 149 h 319"/>
              <a:gd name="T70" fmla="*/ 221 w 624"/>
              <a:gd name="T71" fmla="*/ 149 h 319"/>
              <a:gd name="T72" fmla="*/ 199 w 624"/>
              <a:gd name="T73" fmla="*/ 146 h 319"/>
              <a:gd name="T74" fmla="*/ 189 w 624"/>
              <a:gd name="T75" fmla="*/ 163 h 319"/>
              <a:gd name="T76" fmla="*/ 160 w 624"/>
              <a:gd name="T77" fmla="*/ 151 h 319"/>
              <a:gd name="T78" fmla="*/ 124 w 624"/>
              <a:gd name="T79" fmla="*/ 156 h 319"/>
              <a:gd name="T80" fmla="*/ 124 w 624"/>
              <a:gd name="T81" fmla="*/ 168 h 319"/>
              <a:gd name="T82" fmla="*/ 110 w 624"/>
              <a:gd name="T83" fmla="*/ 170 h 319"/>
              <a:gd name="T84" fmla="*/ 112 w 624"/>
              <a:gd name="T85" fmla="*/ 170 h 319"/>
              <a:gd name="T86" fmla="*/ 108 w 624"/>
              <a:gd name="T87" fmla="*/ 185 h 319"/>
              <a:gd name="T88" fmla="*/ 103 w 624"/>
              <a:gd name="T89" fmla="*/ 189 h 319"/>
              <a:gd name="T90" fmla="*/ 110 w 624"/>
              <a:gd name="T91" fmla="*/ 204 h 319"/>
              <a:gd name="T92" fmla="*/ 76 w 624"/>
              <a:gd name="T93" fmla="*/ 214 h 319"/>
              <a:gd name="T94" fmla="*/ 84 w 624"/>
              <a:gd name="T95" fmla="*/ 247 h 319"/>
              <a:gd name="T96" fmla="*/ 62 w 624"/>
              <a:gd name="T97" fmla="*/ 245 h 319"/>
              <a:gd name="T98" fmla="*/ 36 w 624"/>
              <a:gd name="T99" fmla="*/ 238 h 319"/>
              <a:gd name="T100" fmla="*/ 21 w 624"/>
              <a:gd name="T101" fmla="*/ 262 h 319"/>
              <a:gd name="T102" fmla="*/ 26 w 624"/>
              <a:gd name="T103" fmla="*/ 264 h 319"/>
              <a:gd name="T104" fmla="*/ 33 w 624"/>
              <a:gd name="T105" fmla="*/ 278 h 319"/>
              <a:gd name="T106" fmla="*/ 19 w 624"/>
              <a:gd name="T107" fmla="*/ 310 h 319"/>
              <a:gd name="T108" fmla="*/ 4 w 624"/>
              <a:gd name="T109" fmla="*/ 31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4" h="319">
                <a:moveTo>
                  <a:pt x="0" y="319"/>
                </a:moveTo>
                <a:lnTo>
                  <a:pt x="124" y="310"/>
                </a:lnTo>
                <a:lnTo>
                  <a:pt x="124" y="298"/>
                </a:lnTo>
                <a:lnTo>
                  <a:pt x="120" y="293"/>
                </a:lnTo>
                <a:lnTo>
                  <a:pt x="134" y="290"/>
                </a:lnTo>
                <a:lnTo>
                  <a:pt x="141" y="295"/>
                </a:lnTo>
                <a:lnTo>
                  <a:pt x="492" y="262"/>
                </a:lnTo>
                <a:lnTo>
                  <a:pt x="501" y="257"/>
                </a:lnTo>
                <a:lnTo>
                  <a:pt x="506" y="252"/>
                </a:lnTo>
                <a:lnTo>
                  <a:pt x="538" y="238"/>
                </a:lnTo>
                <a:lnTo>
                  <a:pt x="540" y="230"/>
                </a:lnTo>
                <a:lnTo>
                  <a:pt x="557" y="218"/>
                </a:lnTo>
                <a:lnTo>
                  <a:pt x="557" y="211"/>
                </a:lnTo>
                <a:lnTo>
                  <a:pt x="559" y="206"/>
                </a:lnTo>
                <a:lnTo>
                  <a:pt x="569" y="201"/>
                </a:lnTo>
                <a:lnTo>
                  <a:pt x="569" y="192"/>
                </a:lnTo>
                <a:lnTo>
                  <a:pt x="578" y="185"/>
                </a:lnTo>
                <a:lnTo>
                  <a:pt x="622" y="146"/>
                </a:lnTo>
                <a:lnTo>
                  <a:pt x="624" y="139"/>
                </a:lnTo>
                <a:lnTo>
                  <a:pt x="617" y="139"/>
                </a:lnTo>
                <a:lnTo>
                  <a:pt x="612" y="134"/>
                </a:lnTo>
                <a:lnTo>
                  <a:pt x="610" y="134"/>
                </a:lnTo>
                <a:lnTo>
                  <a:pt x="607" y="132"/>
                </a:lnTo>
                <a:lnTo>
                  <a:pt x="598" y="127"/>
                </a:lnTo>
                <a:lnTo>
                  <a:pt x="595" y="127"/>
                </a:lnTo>
                <a:lnTo>
                  <a:pt x="593" y="125"/>
                </a:lnTo>
                <a:lnTo>
                  <a:pt x="581" y="108"/>
                </a:lnTo>
                <a:lnTo>
                  <a:pt x="564" y="86"/>
                </a:lnTo>
                <a:lnTo>
                  <a:pt x="562" y="81"/>
                </a:lnTo>
                <a:lnTo>
                  <a:pt x="562" y="74"/>
                </a:lnTo>
                <a:lnTo>
                  <a:pt x="562" y="64"/>
                </a:lnTo>
                <a:lnTo>
                  <a:pt x="559" y="50"/>
                </a:lnTo>
                <a:lnTo>
                  <a:pt x="557" y="48"/>
                </a:lnTo>
                <a:lnTo>
                  <a:pt x="547" y="40"/>
                </a:lnTo>
                <a:lnTo>
                  <a:pt x="538" y="38"/>
                </a:lnTo>
                <a:lnTo>
                  <a:pt x="530" y="26"/>
                </a:lnTo>
                <a:lnTo>
                  <a:pt x="526" y="19"/>
                </a:lnTo>
                <a:lnTo>
                  <a:pt x="516" y="26"/>
                </a:lnTo>
                <a:lnTo>
                  <a:pt x="513" y="31"/>
                </a:lnTo>
                <a:lnTo>
                  <a:pt x="506" y="33"/>
                </a:lnTo>
                <a:lnTo>
                  <a:pt x="506" y="36"/>
                </a:lnTo>
                <a:lnTo>
                  <a:pt x="492" y="38"/>
                </a:lnTo>
                <a:lnTo>
                  <a:pt x="477" y="33"/>
                </a:lnTo>
                <a:lnTo>
                  <a:pt x="473" y="33"/>
                </a:lnTo>
                <a:lnTo>
                  <a:pt x="465" y="43"/>
                </a:lnTo>
                <a:lnTo>
                  <a:pt x="449" y="31"/>
                </a:lnTo>
                <a:lnTo>
                  <a:pt x="429" y="31"/>
                </a:lnTo>
                <a:lnTo>
                  <a:pt x="417" y="26"/>
                </a:lnTo>
                <a:lnTo>
                  <a:pt x="413" y="12"/>
                </a:lnTo>
                <a:lnTo>
                  <a:pt x="396" y="0"/>
                </a:lnTo>
                <a:lnTo>
                  <a:pt x="386" y="4"/>
                </a:lnTo>
                <a:lnTo>
                  <a:pt x="381" y="4"/>
                </a:lnTo>
                <a:lnTo>
                  <a:pt x="372" y="0"/>
                </a:lnTo>
                <a:lnTo>
                  <a:pt x="365" y="0"/>
                </a:lnTo>
                <a:lnTo>
                  <a:pt x="362" y="7"/>
                </a:lnTo>
                <a:lnTo>
                  <a:pt x="362" y="14"/>
                </a:lnTo>
                <a:lnTo>
                  <a:pt x="367" y="31"/>
                </a:lnTo>
                <a:lnTo>
                  <a:pt x="365" y="38"/>
                </a:lnTo>
                <a:lnTo>
                  <a:pt x="355" y="40"/>
                </a:lnTo>
                <a:lnTo>
                  <a:pt x="343" y="50"/>
                </a:lnTo>
                <a:lnTo>
                  <a:pt x="329" y="48"/>
                </a:lnTo>
                <a:lnTo>
                  <a:pt x="321" y="52"/>
                </a:lnTo>
                <a:lnTo>
                  <a:pt x="321" y="67"/>
                </a:lnTo>
                <a:lnTo>
                  <a:pt x="288" y="110"/>
                </a:lnTo>
                <a:lnTo>
                  <a:pt x="283" y="132"/>
                </a:lnTo>
                <a:lnTo>
                  <a:pt x="261" y="132"/>
                </a:lnTo>
                <a:lnTo>
                  <a:pt x="252" y="120"/>
                </a:lnTo>
                <a:lnTo>
                  <a:pt x="247" y="120"/>
                </a:lnTo>
                <a:lnTo>
                  <a:pt x="242" y="127"/>
                </a:lnTo>
                <a:lnTo>
                  <a:pt x="235" y="149"/>
                </a:lnTo>
                <a:lnTo>
                  <a:pt x="228" y="153"/>
                </a:lnTo>
                <a:lnTo>
                  <a:pt x="221" y="149"/>
                </a:lnTo>
                <a:lnTo>
                  <a:pt x="213" y="141"/>
                </a:lnTo>
                <a:lnTo>
                  <a:pt x="199" y="146"/>
                </a:lnTo>
                <a:lnTo>
                  <a:pt x="194" y="163"/>
                </a:lnTo>
                <a:lnTo>
                  <a:pt x="189" y="163"/>
                </a:lnTo>
                <a:lnTo>
                  <a:pt x="187" y="161"/>
                </a:lnTo>
                <a:lnTo>
                  <a:pt x="160" y="151"/>
                </a:lnTo>
                <a:lnTo>
                  <a:pt x="141" y="158"/>
                </a:lnTo>
                <a:lnTo>
                  <a:pt x="124" y="156"/>
                </a:lnTo>
                <a:lnTo>
                  <a:pt x="122" y="163"/>
                </a:lnTo>
                <a:lnTo>
                  <a:pt x="124" y="168"/>
                </a:lnTo>
                <a:lnTo>
                  <a:pt x="117" y="170"/>
                </a:lnTo>
                <a:lnTo>
                  <a:pt x="110" y="170"/>
                </a:lnTo>
                <a:lnTo>
                  <a:pt x="110" y="170"/>
                </a:lnTo>
                <a:lnTo>
                  <a:pt x="112" y="170"/>
                </a:lnTo>
                <a:lnTo>
                  <a:pt x="108" y="175"/>
                </a:lnTo>
                <a:lnTo>
                  <a:pt x="108" y="185"/>
                </a:lnTo>
                <a:lnTo>
                  <a:pt x="103" y="187"/>
                </a:lnTo>
                <a:lnTo>
                  <a:pt x="103" y="189"/>
                </a:lnTo>
                <a:lnTo>
                  <a:pt x="112" y="201"/>
                </a:lnTo>
                <a:lnTo>
                  <a:pt x="110" y="204"/>
                </a:lnTo>
                <a:lnTo>
                  <a:pt x="84" y="211"/>
                </a:lnTo>
                <a:lnTo>
                  <a:pt x="76" y="214"/>
                </a:lnTo>
                <a:lnTo>
                  <a:pt x="79" y="226"/>
                </a:lnTo>
                <a:lnTo>
                  <a:pt x="84" y="247"/>
                </a:lnTo>
                <a:lnTo>
                  <a:pt x="72" y="252"/>
                </a:lnTo>
                <a:lnTo>
                  <a:pt x="62" y="245"/>
                </a:lnTo>
                <a:lnTo>
                  <a:pt x="50" y="240"/>
                </a:lnTo>
                <a:lnTo>
                  <a:pt x="36" y="238"/>
                </a:lnTo>
                <a:lnTo>
                  <a:pt x="26" y="242"/>
                </a:lnTo>
                <a:lnTo>
                  <a:pt x="21" y="262"/>
                </a:lnTo>
                <a:lnTo>
                  <a:pt x="24" y="264"/>
                </a:lnTo>
                <a:lnTo>
                  <a:pt x="26" y="264"/>
                </a:lnTo>
                <a:lnTo>
                  <a:pt x="31" y="269"/>
                </a:lnTo>
                <a:lnTo>
                  <a:pt x="33" y="278"/>
                </a:lnTo>
                <a:lnTo>
                  <a:pt x="24" y="305"/>
                </a:lnTo>
                <a:lnTo>
                  <a:pt x="19" y="310"/>
                </a:lnTo>
                <a:lnTo>
                  <a:pt x="16" y="307"/>
                </a:lnTo>
                <a:lnTo>
                  <a:pt x="4" y="312"/>
                </a:lnTo>
                <a:lnTo>
                  <a:pt x="0" y="31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1">
            <a:extLst>
              <a:ext uri="{FF2B5EF4-FFF2-40B4-BE49-F238E27FC236}">
                <a16:creationId xmlns:a16="http://schemas.microsoft.com/office/drawing/2014/main" id="{04FD3211-DB8B-0640-9FD9-9AB4EE5BEFF4}"/>
              </a:ext>
            </a:extLst>
          </p:cNvPr>
          <p:cNvSpPr>
            <a:spLocks/>
          </p:cNvSpPr>
          <p:nvPr/>
        </p:nvSpPr>
        <p:spPr bwMode="auto">
          <a:xfrm>
            <a:off x="9663575" y="1617663"/>
            <a:ext cx="495300" cy="793750"/>
          </a:xfrm>
          <a:custGeom>
            <a:avLst/>
            <a:gdLst>
              <a:gd name="T0" fmla="*/ 60 w 312"/>
              <a:gd name="T1" fmla="*/ 449 h 500"/>
              <a:gd name="T2" fmla="*/ 60 w 312"/>
              <a:gd name="T3" fmla="*/ 461 h 500"/>
              <a:gd name="T4" fmla="*/ 76 w 312"/>
              <a:gd name="T5" fmla="*/ 476 h 500"/>
              <a:gd name="T6" fmla="*/ 81 w 312"/>
              <a:gd name="T7" fmla="*/ 483 h 500"/>
              <a:gd name="T8" fmla="*/ 91 w 312"/>
              <a:gd name="T9" fmla="*/ 500 h 500"/>
              <a:gd name="T10" fmla="*/ 93 w 312"/>
              <a:gd name="T11" fmla="*/ 485 h 500"/>
              <a:gd name="T12" fmla="*/ 103 w 312"/>
              <a:gd name="T13" fmla="*/ 459 h 500"/>
              <a:gd name="T14" fmla="*/ 115 w 312"/>
              <a:gd name="T15" fmla="*/ 432 h 500"/>
              <a:gd name="T16" fmla="*/ 110 w 312"/>
              <a:gd name="T17" fmla="*/ 425 h 500"/>
              <a:gd name="T18" fmla="*/ 127 w 312"/>
              <a:gd name="T19" fmla="*/ 394 h 500"/>
              <a:gd name="T20" fmla="*/ 134 w 312"/>
              <a:gd name="T21" fmla="*/ 406 h 500"/>
              <a:gd name="T22" fmla="*/ 139 w 312"/>
              <a:gd name="T23" fmla="*/ 406 h 500"/>
              <a:gd name="T24" fmla="*/ 141 w 312"/>
              <a:gd name="T25" fmla="*/ 392 h 500"/>
              <a:gd name="T26" fmla="*/ 163 w 312"/>
              <a:gd name="T27" fmla="*/ 382 h 500"/>
              <a:gd name="T28" fmla="*/ 165 w 312"/>
              <a:gd name="T29" fmla="*/ 372 h 500"/>
              <a:gd name="T30" fmla="*/ 177 w 312"/>
              <a:gd name="T31" fmla="*/ 370 h 500"/>
              <a:gd name="T32" fmla="*/ 185 w 312"/>
              <a:gd name="T33" fmla="*/ 353 h 500"/>
              <a:gd name="T34" fmla="*/ 192 w 312"/>
              <a:gd name="T35" fmla="*/ 331 h 500"/>
              <a:gd name="T36" fmla="*/ 197 w 312"/>
              <a:gd name="T37" fmla="*/ 324 h 500"/>
              <a:gd name="T38" fmla="*/ 213 w 312"/>
              <a:gd name="T39" fmla="*/ 324 h 500"/>
              <a:gd name="T40" fmla="*/ 221 w 312"/>
              <a:gd name="T41" fmla="*/ 307 h 500"/>
              <a:gd name="T42" fmla="*/ 230 w 312"/>
              <a:gd name="T43" fmla="*/ 295 h 500"/>
              <a:gd name="T44" fmla="*/ 252 w 312"/>
              <a:gd name="T45" fmla="*/ 305 h 500"/>
              <a:gd name="T46" fmla="*/ 273 w 312"/>
              <a:gd name="T47" fmla="*/ 279 h 500"/>
              <a:gd name="T48" fmla="*/ 293 w 312"/>
              <a:gd name="T49" fmla="*/ 257 h 500"/>
              <a:gd name="T50" fmla="*/ 300 w 312"/>
              <a:gd name="T51" fmla="*/ 255 h 500"/>
              <a:gd name="T52" fmla="*/ 312 w 312"/>
              <a:gd name="T53" fmla="*/ 240 h 500"/>
              <a:gd name="T54" fmla="*/ 302 w 312"/>
              <a:gd name="T55" fmla="*/ 231 h 500"/>
              <a:gd name="T56" fmla="*/ 297 w 312"/>
              <a:gd name="T57" fmla="*/ 231 h 500"/>
              <a:gd name="T58" fmla="*/ 302 w 312"/>
              <a:gd name="T59" fmla="*/ 221 h 500"/>
              <a:gd name="T60" fmla="*/ 297 w 312"/>
              <a:gd name="T61" fmla="*/ 202 h 500"/>
              <a:gd name="T62" fmla="*/ 283 w 312"/>
              <a:gd name="T63" fmla="*/ 199 h 500"/>
              <a:gd name="T64" fmla="*/ 273 w 312"/>
              <a:gd name="T65" fmla="*/ 204 h 500"/>
              <a:gd name="T66" fmla="*/ 259 w 312"/>
              <a:gd name="T67" fmla="*/ 173 h 500"/>
              <a:gd name="T68" fmla="*/ 261 w 312"/>
              <a:gd name="T69" fmla="*/ 166 h 500"/>
              <a:gd name="T70" fmla="*/ 252 w 312"/>
              <a:gd name="T71" fmla="*/ 163 h 500"/>
              <a:gd name="T72" fmla="*/ 240 w 312"/>
              <a:gd name="T73" fmla="*/ 161 h 500"/>
              <a:gd name="T74" fmla="*/ 228 w 312"/>
              <a:gd name="T75" fmla="*/ 158 h 500"/>
              <a:gd name="T76" fmla="*/ 223 w 312"/>
              <a:gd name="T77" fmla="*/ 137 h 500"/>
              <a:gd name="T78" fmla="*/ 153 w 312"/>
              <a:gd name="T79" fmla="*/ 0 h 500"/>
              <a:gd name="T80" fmla="*/ 136 w 312"/>
              <a:gd name="T81" fmla="*/ 0 h 500"/>
              <a:gd name="T82" fmla="*/ 132 w 312"/>
              <a:gd name="T83" fmla="*/ 9 h 500"/>
              <a:gd name="T84" fmla="*/ 115 w 312"/>
              <a:gd name="T85" fmla="*/ 17 h 500"/>
              <a:gd name="T86" fmla="*/ 93 w 312"/>
              <a:gd name="T87" fmla="*/ 31 h 500"/>
              <a:gd name="T88" fmla="*/ 88 w 312"/>
              <a:gd name="T89" fmla="*/ 12 h 500"/>
              <a:gd name="T90" fmla="*/ 79 w 312"/>
              <a:gd name="T91" fmla="*/ 7 h 500"/>
              <a:gd name="T92" fmla="*/ 40 w 312"/>
              <a:gd name="T93" fmla="*/ 103 h 500"/>
              <a:gd name="T94" fmla="*/ 43 w 312"/>
              <a:gd name="T95" fmla="*/ 122 h 500"/>
              <a:gd name="T96" fmla="*/ 40 w 312"/>
              <a:gd name="T97" fmla="*/ 139 h 500"/>
              <a:gd name="T98" fmla="*/ 33 w 312"/>
              <a:gd name="T99" fmla="*/ 151 h 500"/>
              <a:gd name="T100" fmla="*/ 38 w 312"/>
              <a:gd name="T101" fmla="*/ 202 h 500"/>
              <a:gd name="T102" fmla="*/ 24 w 312"/>
              <a:gd name="T103" fmla="*/ 228 h 500"/>
              <a:gd name="T104" fmla="*/ 28 w 312"/>
              <a:gd name="T105" fmla="*/ 247 h 500"/>
              <a:gd name="T106" fmla="*/ 19 w 312"/>
              <a:gd name="T107" fmla="*/ 250 h 500"/>
              <a:gd name="T108" fmla="*/ 19 w 312"/>
              <a:gd name="T109" fmla="*/ 264 h 500"/>
              <a:gd name="T110" fmla="*/ 7 w 312"/>
              <a:gd name="T111" fmla="*/ 2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2">
            <a:extLst>
              <a:ext uri="{FF2B5EF4-FFF2-40B4-BE49-F238E27FC236}">
                <a16:creationId xmlns:a16="http://schemas.microsoft.com/office/drawing/2014/main" id="{4704E8AE-036F-314B-8726-C62CEA8C5ED3}"/>
              </a:ext>
            </a:extLst>
          </p:cNvPr>
          <p:cNvSpPr>
            <a:spLocks/>
          </p:cNvSpPr>
          <p:nvPr/>
        </p:nvSpPr>
        <p:spPr bwMode="auto">
          <a:xfrm>
            <a:off x="8649162" y="2713038"/>
            <a:ext cx="792163" cy="511175"/>
          </a:xfrm>
          <a:custGeom>
            <a:avLst/>
            <a:gdLst>
              <a:gd name="T0" fmla="*/ 125 w 499"/>
              <a:gd name="T1" fmla="*/ 305 h 322"/>
              <a:gd name="T2" fmla="*/ 348 w 499"/>
              <a:gd name="T3" fmla="*/ 262 h 322"/>
              <a:gd name="T4" fmla="*/ 420 w 499"/>
              <a:gd name="T5" fmla="*/ 250 h 322"/>
              <a:gd name="T6" fmla="*/ 420 w 499"/>
              <a:gd name="T7" fmla="*/ 247 h 322"/>
              <a:gd name="T8" fmla="*/ 425 w 499"/>
              <a:gd name="T9" fmla="*/ 247 h 322"/>
              <a:gd name="T10" fmla="*/ 425 w 499"/>
              <a:gd name="T11" fmla="*/ 240 h 322"/>
              <a:gd name="T12" fmla="*/ 432 w 499"/>
              <a:gd name="T13" fmla="*/ 233 h 322"/>
              <a:gd name="T14" fmla="*/ 442 w 499"/>
              <a:gd name="T15" fmla="*/ 230 h 322"/>
              <a:gd name="T16" fmla="*/ 449 w 499"/>
              <a:gd name="T17" fmla="*/ 233 h 322"/>
              <a:gd name="T18" fmla="*/ 468 w 499"/>
              <a:gd name="T19" fmla="*/ 218 h 322"/>
              <a:gd name="T20" fmla="*/ 470 w 499"/>
              <a:gd name="T21" fmla="*/ 206 h 322"/>
              <a:gd name="T22" fmla="*/ 485 w 499"/>
              <a:gd name="T23" fmla="*/ 194 h 322"/>
              <a:gd name="T24" fmla="*/ 497 w 499"/>
              <a:gd name="T25" fmla="*/ 187 h 322"/>
              <a:gd name="T26" fmla="*/ 499 w 499"/>
              <a:gd name="T27" fmla="*/ 185 h 322"/>
              <a:gd name="T28" fmla="*/ 487 w 499"/>
              <a:gd name="T29" fmla="*/ 175 h 322"/>
              <a:gd name="T30" fmla="*/ 482 w 499"/>
              <a:gd name="T31" fmla="*/ 170 h 322"/>
              <a:gd name="T32" fmla="*/ 475 w 499"/>
              <a:gd name="T33" fmla="*/ 168 h 322"/>
              <a:gd name="T34" fmla="*/ 473 w 499"/>
              <a:gd name="T35" fmla="*/ 165 h 322"/>
              <a:gd name="T36" fmla="*/ 466 w 499"/>
              <a:gd name="T37" fmla="*/ 161 h 322"/>
              <a:gd name="T38" fmla="*/ 461 w 499"/>
              <a:gd name="T39" fmla="*/ 149 h 322"/>
              <a:gd name="T40" fmla="*/ 451 w 499"/>
              <a:gd name="T41" fmla="*/ 149 h 322"/>
              <a:gd name="T42" fmla="*/ 449 w 499"/>
              <a:gd name="T43" fmla="*/ 146 h 322"/>
              <a:gd name="T44" fmla="*/ 449 w 499"/>
              <a:gd name="T45" fmla="*/ 127 h 322"/>
              <a:gd name="T46" fmla="*/ 454 w 499"/>
              <a:gd name="T47" fmla="*/ 122 h 322"/>
              <a:gd name="T48" fmla="*/ 451 w 499"/>
              <a:gd name="T49" fmla="*/ 113 h 322"/>
              <a:gd name="T50" fmla="*/ 446 w 499"/>
              <a:gd name="T51" fmla="*/ 105 h 322"/>
              <a:gd name="T52" fmla="*/ 446 w 499"/>
              <a:gd name="T53" fmla="*/ 103 h 322"/>
              <a:gd name="T54" fmla="*/ 446 w 499"/>
              <a:gd name="T55" fmla="*/ 98 h 322"/>
              <a:gd name="T56" fmla="*/ 456 w 499"/>
              <a:gd name="T57" fmla="*/ 89 h 322"/>
              <a:gd name="T58" fmla="*/ 461 w 499"/>
              <a:gd name="T59" fmla="*/ 74 h 322"/>
              <a:gd name="T60" fmla="*/ 461 w 499"/>
              <a:gd name="T61" fmla="*/ 69 h 322"/>
              <a:gd name="T62" fmla="*/ 466 w 499"/>
              <a:gd name="T63" fmla="*/ 60 h 322"/>
              <a:gd name="T64" fmla="*/ 470 w 499"/>
              <a:gd name="T65" fmla="*/ 57 h 322"/>
              <a:gd name="T66" fmla="*/ 463 w 499"/>
              <a:gd name="T67" fmla="*/ 52 h 322"/>
              <a:gd name="T68" fmla="*/ 444 w 499"/>
              <a:gd name="T69" fmla="*/ 50 h 322"/>
              <a:gd name="T70" fmla="*/ 442 w 499"/>
              <a:gd name="T71" fmla="*/ 48 h 322"/>
              <a:gd name="T72" fmla="*/ 439 w 499"/>
              <a:gd name="T73" fmla="*/ 45 h 322"/>
              <a:gd name="T74" fmla="*/ 437 w 499"/>
              <a:gd name="T75" fmla="*/ 36 h 322"/>
              <a:gd name="T76" fmla="*/ 425 w 499"/>
              <a:gd name="T77" fmla="*/ 16 h 322"/>
              <a:gd name="T78" fmla="*/ 420 w 499"/>
              <a:gd name="T79" fmla="*/ 14 h 322"/>
              <a:gd name="T80" fmla="*/ 418 w 499"/>
              <a:gd name="T81" fmla="*/ 12 h 322"/>
              <a:gd name="T82" fmla="*/ 415 w 499"/>
              <a:gd name="T83" fmla="*/ 12 h 322"/>
              <a:gd name="T84" fmla="*/ 413 w 499"/>
              <a:gd name="T85" fmla="*/ 9 h 322"/>
              <a:gd name="T86" fmla="*/ 410 w 499"/>
              <a:gd name="T87" fmla="*/ 4 h 322"/>
              <a:gd name="T88" fmla="*/ 403 w 499"/>
              <a:gd name="T89" fmla="*/ 0 h 322"/>
              <a:gd name="T90" fmla="*/ 60 w 499"/>
              <a:gd name="T91" fmla="*/ 69 h 322"/>
              <a:gd name="T92" fmla="*/ 53 w 499"/>
              <a:gd name="T93" fmla="*/ 40 h 322"/>
              <a:gd name="T94" fmla="*/ 36 w 499"/>
              <a:gd name="T95" fmla="*/ 57 h 322"/>
              <a:gd name="T96" fmla="*/ 31 w 499"/>
              <a:gd name="T97" fmla="*/ 60 h 322"/>
              <a:gd name="T98" fmla="*/ 29 w 499"/>
              <a:gd name="T99" fmla="*/ 57 h 322"/>
              <a:gd name="T100" fmla="*/ 26 w 499"/>
              <a:gd name="T101" fmla="*/ 57 h 322"/>
              <a:gd name="T102" fmla="*/ 21 w 499"/>
              <a:gd name="T103" fmla="*/ 67 h 322"/>
              <a:gd name="T104" fmla="*/ 7 w 499"/>
              <a:gd name="T105" fmla="*/ 81 h 322"/>
              <a:gd name="T106" fmla="*/ 0 w 499"/>
              <a:gd name="T107" fmla="*/ 86 h 322"/>
              <a:gd name="T108" fmla="*/ 26 w 499"/>
              <a:gd name="T109" fmla="*/ 226 h 322"/>
              <a:gd name="T110" fmla="*/ 41 w 499"/>
              <a:gd name="T111" fmla="*/ 322 h 322"/>
              <a:gd name="T112" fmla="*/ 125 w 499"/>
              <a:gd name="T113" fmla="*/ 30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9" h="322">
                <a:moveTo>
                  <a:pt x="125" y="305"/>
                </a:moveTo>
                <a:lnTo>
                  <a:pt x="348" y="262"/>
                </a:lnTo>
                <a:lnTo>
                  <a:pt x="420" y="250"/>
                </a:lnTo>
                <a:lnTo>
                  <a:pt x="420" y="247"/>
                </a:lnTo>
                <a:lnTo>
                  <a:pt x="425" y="247"/>
                </a:lnTo>
                <a:lnTo>
                  <a:pt x="425" y="240"/>
                </a:lnTo>
                <a:lnTo>
                  <a:pt x="432" y="233"/>
                </a:lnTo>
                <a:lnTo>
                  <a:pt x="442" y="230"/>
                </a:lnTo>
                <a:lnTo>
                  <a:pt x="449" y="233"/>
                </a:lnTo>
                <a:lnTo>
                  <a:pt x="468" y="218"/>
                </a:lnTo>
                <a:lnTo>
                  <a:pt x="470" y="206"/>
                </a:lnTo>
                <a:lnTo>
                  <a:pt x="485" y="194"/>
                </a:lnTo>
                <a:lnTo>
                  <a:pt x="497" y="187"/>
                </a:lnTo>
                <a:lnTo>
                  <a:pt x="499" y="185"/>
                </a:lnTo>
                <a:lnTo>
                  <a:pt x="487" y="175"/>
                </a:lnTo>
                <a:lnTo>
                  <a:pt x="482" y="170"/>
                </a:lnTo>
                <a:lnTo>
                  <a:pt x="475" y="168"/>
                </a:lnTo>
                <a:lnTo>
                  <a:pt x="473" y="165"/>
                </a:lnTo>
                <a:lnTo>
                  <a:pt x="466" y="161"/>
                </a:lnTo>
                <a:lnTo>
                  <a:pt x="461" y="149"/>
                </a:lnTo>
                <a:lnTo>
                  <a:pt x="451" y="149"/>
                </a:lnTo>
                <a:lnTo>
                  <a:pt x="449" y="146"/>
                </a:lnTo>
                <a:lnTo>
                  <a:pt x="449" y="127"/>
                </a:lnTo>
                <a:lnTo>
                  <a:pt x="454" y="122"/>
                </a:lnTo>
                <a:lnTo>
                  <a:pt x="451" y="113"/>
                </a:lnTo>
                <a:lnTo>
                  <a:pt x="446" y="105"/>
                </a:lnTo>
                <a:lnTo>
                  <a:pt x="446" y="103"/>
                </a:lnTo>
                <a:lnTo>
                  <a:pt x="446" y="98"/>
                </a:lnTo>
                <a:lnTo>
                  <a:pt x="456" y="89"/>
                </a:lnTo>
                <a:lnTo>
                  <a:pt x="461" y="74"/>
                </a:lnTo>
                <a:lnTo>
                  <a:pt x="461" y="69"/>
                </a:lnTo>
                <a:lnTo>
                  <a:pt x="466" y="60"/>
                </a:lnTo>
                <a:lnTo>
                  <a:pt x="470" y="57"/>
                </a:lnTo>
                <a:lnTo>
                  <a:pt x="463" y="52"/>
                </a:lnTo>
                <a:lnTo>
                  <a:pt x="444" y="50"/>
                </a:lnTo>
                <a:lnTo>
                  <a:pt x="442" y="48"/>
                </a:lnTo>
                <a:lnTo>
                  <a:pt x="439" y="45"/>
                </a:lnTo>
                <a:lnTo>
                  <a:pt x="437" y="36"/>
                </a:lnTo>
                <a:lnTo>
                  <a:pt x="425" y="16"/>
                </a:lnTo>
                <a:lnTo>
                  <a:pt x="420" y="14"/>
                </a:lnTo>
                <a:lnTo>
                  <a:pt x="418" y="12"/>
                </a:lnTo>
                <a:lnTo>
                  <a:pt x="415" y="12"/>
                </a:lnTo>
                <a:lnTo>
                  <a:pt x="413" y="9"/>
                </a:lnTo>
                <a:lnTo>
                  <a:pt x="410" y="4"/>
                </a:lnTo>
                <a:lnTo>
                  <a:pt x="403" y="0"/>
                </a:lnTo>
                <a:lnTo>
                  <a:pt x="60" y="69"/>
                </a:lnTo>
                <a:lnTo>
                  <a:pt x="53" y="40"/>
                </a:lnTo>
                <a:lnTo>
                  <a:pt x="36" y="57"/>
                </a:lnTo>
                <a:lnTo>
                  <a:pt x="31" y="60"/>
                </a:lnTo>
                <a:lnTo>
                  <a:pt x="29" y="57"/>
                </a:lnTo>
                <a:lnTo>
                  <a:pt x="26" y="57"/>
                </a:lnTo>
                <a:lnTo>
                  <a:pt x="21" y="67"/>
                </a:lnTo>
                <a:lnTo>
                  <a:pt x="7" y="81"/>
                </a:lnTo>
                <a:lnTo>
                  <a:pt x="0" y="86"/>
                </a:lnTo>
                <a:lnTo>
                  <a:pt x="26" y="226"/>
                </a:lnTo>
                <a:lnTo>
                  <a:pt x="41" y="322"/>
                </a:lnTo>
                <a:lnTo>
                  <a:pt x="125" y="30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3">
            <a:extLst>
              <a:ext uri="{FF2B5EF4-FFF2-40B4-BE49-F238E27FC236}">
                <a16:creationId xmlns:a16="http://schemas.microsoft.com/office/drawing/2014/main" id="{154E222D-D3E3-EB43-A966-56E0332EABD6}"/>
              </a:ext>
            </a:extLst>
          </p:cNvPr>
          <p:cNvSpPr>
            <a:spLocks/>
          </p:cNvSpPr>
          <p:nvPr/>
        </p:nvSpPr>
        <p:spPr bwMode="auto">
          <a:xfrm>
            <a:off x="7860175" y="2265363"/>
            <a:ext cx="525463" cy="722312"/>
          </a:xfrm>
          <a:custGeom>
            <a:avLst/>
            <a:gdLst>
              <a:gd name="T0" fmla="*/ 165 w 331"/>
              <a:gd name="T1" fmla="*/ 433 h 455"/>
              <a:gd name="T2" fmla="*/ 269 w 331"/>
              <a:gd name="T3" fmla="*/ 423 h 455"/>
              <a:gd name="T4" fmla="*/ 283 w 331"/>
              <a:gd name="T5" fmla="*/ 395 h 455"/>
              <a:gd name="T6" fmla="*/ 288 w 331"/>
              <a:gd name="T7" fmla="*/ 371 h 455"/>
              <a:gd name="T8" fmla="*/ 305 w 331"/>
              <a:gd name="T9" fmla="*/ 346 h 455"/>
              <a:gd name="T10" fmla="*/ 307 w 331"/>
              <a:gd name="T11" fmla="*/ 330 h 455"/>
              <a:gd name="T12" fmla="*/ 317 w 331"/>
              <a:gd name="T13" fmla="*/ 315 h 455"/>
              <a:gd name="T14" fmla="*/ 321 w 331"/>
              <a:gd name="T15" fmla="*/ 322 h 455"/>
              <a:gd name="T16" fmla="*/ 329 w 331"/>
              <a:gd name="T17" fmla="*/ 318 h 455"/>
              <a:gd name="T18" fmla="*/ 329 w 331"/>
              <a:gd name="T19" fmla="*/ 296 h 455"/>
              <a:gd name="T20" fmla="*/ 324 w 331"/>
              <a:gd name="T21" fmla="*/ 265 h 455"/>
              <a:gd name="T22" fmla="*/ 297 w 331"/>
              <a:gd name="T23" fmla="*/ 178 h 455"/>
              <a:gd name="T24" fmla="*/ 266 w 331"/>
              <a:gd name="T25" fmla="*/ 176 h 455"/>
              <a:gd name="T26" fmla="*/ 228 w 331"/>
              <a:gd name="T27" fmla="*/ 229 h 455"/>
              <a:gd name="T28" fmla="*/ 221 w 331"/>
              <a:gd name="T29" fmla="*/ 226 h 455"/>
              <a:gd name="T30" fmla="*/ 209 w 331"/>
              <a:gd name="T31" fmla="*/ 219 h 455"/>
              <a:gd name="T32" fmla="*/ 206 w 331"/>
              <a:gd name="T33" fmla="*/ 193 h 455"/>
              <a:gd name="T34" fmla="*/ 225 w 331"/>
              <a:gd name="T35" fmla="*/ 176 h 455"/>
              <a:gd name="T36" fmla="*/ 230 w 331"/>
              <a:gd name="T37" fmla="*/ 164 h 455"/>
              <a:gd name="T38" fmla="*/ 237 w 331"/>
              <a:gd name="T39" fmla="*/ 152 h 455"/>
              <a:gd name="T40" fmla="*/ 245 w 331"/>
              <a:gd name="T41" fmla="*/ 111 h 455"/>
              <a:gd name="T42" fmla="*/ 235 w 331"/>
              <a:gd name="T43" fmla="*/ 92 h 455"/>
              <a:gd name="T44" fmla="*/ 223 w 331"/>
              <a:gd name="T45" fmla="*/ 75 h 455"/>
              <a:gd name="T46" fmla="*/ 235 w 331"/>
              <a:gd name="T47" fmla="*/ 65 h 455"/>
              <a:gd name="T48" fmla="*/ 225 w 331"/>
              <a:gd name="T49" fmla="*/ 44 h 455"/>
              <a:gd name="T50" fmla="*/ 189 w 331"/>
              <a:gd name="T51" fmla="*/ 27 h 455"/>
              <a:gd name="T52" fmla="*/ 163 w 331"/>
              <a:gd name="T53" fmla="*/ 17 h 455"/>
              <a:gd name="T54" fmla="*/ 132 w 331"/>
              <a:gd name="T55" fmla="*/ 8 h 455"/>
              <a:gd name="T56" fmla="*/ 113 w 331"/>
              <a:gd name="T57" fmla="*/ 5 h 455"/>
              <a:gd name="T58" fmla="*/ 96 w 331"/>
              <a:gd name="T59" fmla="*/ 24 h 455"/>
              <a:gd name="T60" fmla="*/ 98 w 331"/>
              <a:gd name="T61" fmla="*/ 41 h 455"/>
              <a:gd name="T62" fmla="*/ 103 w 331"/>
              <a:gd name="T63" fmla="*/ 46 h 455"/>
              <a:gd name="T64" fmla="*/ 93 w 331"/>
              <a:gd name="T65" fmla="*/ 51 h 455"/>
              <a:gd name="T66" fmla="*/ 81 w 331"/>
              <a:gd name="T67" fmla="*/ 63 h 455"/>
              <a:gd name="T68" fmla="*/ 79 w 331"/>
              <a:gd name="T69" fmla="*/ 84 h 455"/>
              <a:gd name="T70" fmla="*/ 74 w 331"/>
              <a:gd name="T71" fmla="*/ 109 h 455"/>
              <a:gd name="T72" fmla="*/ 62 w 331"/>
              <a:gd name="T73" fmla="*/ 104 h 455"/>
              <a:gd name="T74" fmla="*/ 62 w 331"/>
              <a:gd name="T75" fmla="*/ 82 h 455"/>
              <a:gd name="T76" fmla="*/ 62 w 331"/>
              <a:gd name="T77" fmla="*/ 75 h 455"/>
              <a:gd name="T78" fmla="*/ 55 w 331"/>
              <a:gd name="T79" fmla="*/ 84 h 455"/>
              <a:gd name="T80" fmla="*/ 48 w 331"/>
              <a:gd name="T81" fmla="*/ 101 h 455"/>
              <a:gd name="T82" fmla="*/ 33 w 331"/>
              <a:gd name="T83" fmla="*/ 109 h 455"/>
              <a:gd name="T84" fmla="*/ 28 w 331"/>
              <a:gd name="T85" fmla="*/ 123 h 455"/>
              <a:gd name="T86" fmla="*/ 19 w 331"/>
              <a:gd name="T87" fmla="*/ 149 h 455"/>
              <a:gd name="T88" fmla="*/ 16 w 331"/>
              <a:gd name="T89" fmla="*/ 181 h 455"/>
              <a:gd name="T90" fmla="*/ 4 w 331"/>
              <a:gd name="T91" fmla="*/ 202 h 455"/>
              <a:gd name="T92" fmla="*/ 12 w 331"/>
              <a:gd name="T93" fmla="*/ 236 h 455"/>
              <a:gd name="T94" fmla="*/ 14 w 331"/>
              <a:gd name="T95" fmla="*/ 262 h 455"/>
              <a:gd name="T96" fmla="*/ 41 w 331"/>
              <a:gd name="T97" fmla="*/ 320 h 455"/>
              <a:gd name="T98" fmla="*/ 45 w 331"/>
              <a:gd name="T99" fmla="*/ 346 h 455"/>
              <a:gd name="T100" fmla="*/ 43 w 331"/>
              <a:gd name="T101" fmla="*/ 354 h 455"/>
              <a:gd name="T102" fmla="*/ 36 w 331"/>
              <a:gd name="T103" fmla="*/ 392 h 455"/>
              <a:gd name="T104" fmla="*/ 16 w 331"/>
              <a:gd name="T105" fmla="*/ 440 h 455"/>
              <a:gd name="T106" fmla="*/ 0 w 331"/>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455">
                <a:moveTo>
                  <a:pt x="0" y="455"/>
                </a:moveTo>
                <a:lnTo>
                  <a:pt x="165" y="433"/>
                </a:lnTo>
                <a:lnTo>
                  <a:pt x="165" y="438"/>
                </a:lnTo>
                <a:lnTo>
                  <a:pt x="269" y="423"/>
                </a:lnTo>
                <a:lnTo>
                  <a:pt x="271" y="419"/>
                </a:lnTo>
                <a:lnTo>
                  <a:pt x="283" y="395"/>
                </a:lnTo>
                <a:lnTo>
                  <a:pt x="288" y="387"/>
                </a:lnTo>
                <a:lnTo>
                  <a:pt x="288" y="371"/>
                </a:lnTo>
                <a:lnTo>
                  <a:pt x="293" y="356"/>
                </a:lnTo>
                <a:lnTo>
                  <a:pt x="305" y="346"/>
                </a:lnTo>
                <a:lnTo>
                  <a:pt x="305" y="332"/>
                </a:lnTo>
                <a:lnTo>
                  <a:pt x="307" y="330"/>
                </a:lnTo>
                <a:lnTo>
                  <a:pt x="307" y="322"/>
                </a:lnTo>
                <a:lnTo>
                  <a:pt x="317" y="315"/>
                </a:lnTo>
                <a:lnTo>
                  <a:pt x="319" y="322"/>
                </a:lnTo>
                <a:lnTo>
                  <a:pt x="321" y="322"/>
                </a:lnTo>
                <a:lnTo>
                  <a:pt x="326" y="320"/>
                </a:lnTo>
                <a:lnTo>
                  <a:pt x="329" y="318"/>
                </a:lnTo>
                <a:lnTo>
                  <a:pt x="331" y="310"/>
                </a:lnTo>
                <a:lnTo>
                  <a:pt x="329" y="296"/>
                </a:lnTo>
                <a:lnTo>
                  <a:pt x="331" y="277"/>
                </a:lnTo>
                <a:lnTo>
                  <a:pt x="324" y="265"/>
                </a:lnTo>
                <a:lnTo>
                  <a:pt x="321" y="238"/>
                </a:lnTo>
                <a:lnTo>
                  <a:pt x="297" y="178"/>
                </a:lnTo>
                <a:lnTo>
                  <a:pt x="273" y="171"/>
                </a:lnTo>
                <a:lnTo>
                  <a:pt x="266" y="176"/>
                </a:lnTo>
                <a:lnTo>
                  <a:pt x="254" y="188"/>
                </a:lnTo>
                <a:lnTo>
                  <a:pt x="228" y="229"/>
                </a:lnTo>
                <a:lnTo>
                  <a:pt x="223" y="229"/>
                </a:lnTo>
                <a:lnTo>
                  <a:pt x="221" y="226"/>
                </a:lnTo>
                <a:lnTo>
                  <a:pt x="211" y="221"/>
                </a:lnTo>
                <a:lnTo>
                  <a:pt x="209" y="219"/>
                </a:lnTo>
                <a:lnTo>
                  <a:pt x="204" y="209"/>
                </a:lnTo>
                <a:lnTo>
                  <a:pt x="206" y="193"/>
                </a:lnTo>
                <a:lnTo>
                  <a:pt x="211" y="185"/>
                </a:lnTo>
                <a:lnTo>
                  <a:pt x="225" y="176"/>
                </a:lnTo>
                <a:lnTo>
                  <a:pt x="228" y="169"/>
                </a:lnTo>
                <a:lnTo>
                  <a:pt x="230" y="164"/>
                </a:lnTo>
                <a:lnTo>
                  <a:pt x="230" y="157"/>
                </a:lnTo>
                <a:lnTo>
                  <a:pt x="237" y="152"/>
                </a:lnTo>
                <a:lnTo>
                  <a:pt x="245" y="140"/>
                </a:lnTo>
                <a:lnTo>
                  <a:pt x="245" y="111"/>
                </a:lnTo>
                <a:lnTo>
                  <a:pt x="240" y="99"/>
                </a:lnTo>
                <a:lnTo>
                  <a:pt x="235" y="92"/>
                </a:lnTo>
                <a:lnTo>
                  <a:pt x="228" y="82"/>
                </a:lnTo>
                <a:lnTo>
                  <a:pt x="223" y="75"/>
                </a:lnTo>
                <a:lnTo>
                  <a:pt x="225" y="70"/>
                </a:lnTo>
                <a:lnTo>
                  <a:pt x="235" y="65"/>
                </a:lnTo>
                <a:lnTo>
                  <a:pt x="237" y="63"/>
                </a:lnTo>
                <a:lnTo>
                  <a:pt x="225" y="44"/>
                </a:lnTo>
                <a:lnTo>
                  <a:pt x="216" y="39"/>
                </a:lnTo>
                <a:lnTo>
                  <a:pt x="189" y="27"/>
                </a:lnTo>
                <a:lnTo>
                  <a:pt x="168" y="24"/>
                </a:lnTo>
                <a:lnTo>
                  <a:pt x="163" y="17"/>
                </a:lnTo>
                <a:lnTo>
                  <a:pt x="146" y="12"/>
                </a:lnTo>
                <a:lnTo>
                  <a:pt x="132" y="8"/>
                </a:lnTo>
                <a:lnTo>
                  <a:pt x="120" y="0"/>
                </a:lnTo>
                <a:lnTo>
                  <a:pt x="113" y="5"/>
                </a:lnTo>
                <a:lnTo>
                  <a:pt x="105" y="10"/>
                </a:lnTo>
                <a:lnTo>
                  <a:pt x="96" y="24"/>
                </a:lnTo>
                <a:lnTo>
                  <a:pt x="96" y="36"/>
                </a:lnTo>
                <a:lnTo>
                  <a:pt x="98" y="41"/>
                </a:lnTo>
                <a:lnTo>
                  <a:pt x="101" y="41"/>
                </a:lnTo>
                <a:lnTo>
                  <a:pt x="103" y="46"/>
                </a:lnTo>
                <a:lnTo>
                  <a:pt x="101" y="48"/>
                </a:lnTo>
                <a:lnTo>
                  <a:pt x="93" y="51"/>
                </a:lnTo>
                <a:lnTo>
                  <a:pt x="89" y="56"/>
                </a:lnTo>
                <a:lnTo>
                  <a:pt x="81" y="63"/>
                </a:lnTo>
                <a:lnTo>
                  <a:pt x="77" y="72"/>
                </a:lnTo>
                <a:lnTo>
                  <a:pt x="79" y="84"/>
                </a:lnTo>
                <a:lnTo>
                  <a:pt x="79" y="97"/>
                </a:lnTo>
                <a:lnTo>
                  <a:pt x="74" y="109"/>
                </a:lnTo>
                <a:lnTo>
                  <a:pt x="65" y="113"/>
                </a:lnTo>
                <a:lnTo>
                  <a:pt x="62" y="104"/>
                </a:lnTo>
                <a:lnTo>
                  <a:pt x="67" y="94"/>
                </a:lnTo>
                <a:lnTo>
                  <a:pt x="62" y="82"/>
                </a:lnTo>
                <a:lnTo>
                  <a:pt x="65" y="77"/>
                </a:lnTo>
                <a:lnTo>
                  <a:pt x="62" y="75"/>
                </a:lnTo>
                <a:lnTo>
                  <a:pt x="60" y="77"/>
                </a:lnTo>
                <a:lnTo>
                  <a:pt x="55" y="84"/>
                </a:lnTo>
                <a:lnTo>
                  <a:pt x="53" y="94"/>
                </a:lnTo>
                <a:lnTo>
                  <a:pt x="48" y="101"/>
                </a:lnTo>
                <a:lnTo>
                  <a:pt x="43" y="101"/>
                </a:lnTo>
                <a:lnTo>
                  <a:pt x="33" y="109"/>
                </a:lnTo>
                <a:lnTo>
                  <a:pt x="28" y="118"/>
                </a:lnTo>
                <a:lnTo>
                  <a:pt x="28" y="123"/>
                </a:lnTo>
                <a:lnTo>
                  <a:pt x="19" y="133"/>
                </a:lnTo>
                <a:lnTo>
                  <a:pt x="19" y="149"/>
                </a:lnTo>
                <a:lnTo>
                  <a:pt x="19" y="169"/>
                </a:lnTo>
                <a:lnTo>
                  <a:pt x="16" y="181"/>
                </a:lnTo>
                <a:lnTo>
                  <a:pt x="9" y="195"/>
                </a:lnTo>
                <a:lnTo>
                  <a:pt x="4" y="202"/>
                </a:lnTo>
                <a:lnTo>
                  <a:pt x="4" y="212"/>
                </a:lnTo>
                <a:lnTo>
                  <a:pt x="12" y="236"/>
                </a:lnTo>
                <a:lnTo>
                  <a:pt x="9" y="250"/>
                </a:lnTo>
                <a:lnTo>
                  <a:pt x="14" y="262"/>
                </a:lnTo>
                <a:lnTo>
                  <a:pt x="28" y="294"/>
                </a:lnTo>
                <a:lnTo>
                  <a:pt x="41" y="320"/>
                </a:lnTo>
                <a:lnTo>
                  <a:pt x="41" y="342"/>
                </a:lnTo>
                <a:lnTo>
                  <a:pt x="45" y="346"/>
                </a:lnTo>
                <a:lnTo>
                  <a:pt x="45" y="351"/>
                </a:lnTo>
                <a:lnTo>
                  <a:pt x="43" y="354"/>
                </a:lnTo>
                <a:lnTo>
                  <a:pt x="41" y="375"/>
                </a:lnTo>
                <a:lnTo>
                  <a:pt x="36" y="392"/>
                </a:lnTo>
                <a:lnTo>
                  <a:pt x="28" y="409"/>
                </a:lnTo>
                <a:lnTo>
                  <a:pt x="16" y="440"/>
                </a:lnTo>
                <a:lnTo>
                  <a:pt x="4" y="450"/>
                </a:lnTo>
                <a:lnTo>
                  <a:pt x="0" y="45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4">
            <a:extLst>
              <a:ext uri="{FF2B5EF4-FFF2-40B4-BE49-F238E27FC236}">
                <a16:creationId xmlns:a16="http://schemas.microsoft.com/office/drawing/2014/main" id="{FDA6273B-602A-A045-A6C5-EBF2771BE5F1}"/>
              </a:ext>
            </a:extLst>
          </p:cNvPr>
          <p:cNvSpPr>
            <a:spLocks/>
          </p:cNvSpPr>
          <p:nvPr/>
        </p:nvSpPr>
        <p:spPr bwMode="auto">
          <a:xfrm>
            <a:off x="7368050" y="2022475"/>
            <a:ext cx="819150" cy="403225"/>
          </a:xfrm>
          <a:custGeom>
            <a:avLst/>
            <a:gdLst>
              <a:gd name="T0" fmla="*/ 21 w 516"/>
              <a:gd name="T1" fmla="*/ 98 h 254"/>
              <a:gd name="T2" fmla="*/ 48 w 516"/>
              <a:gd name="T3" fmla="*/ 79 h 254"/>
              <a:gd name="T4" fmla="*/ 120 w 516"/>
              <a:gd name="T5" fmla="*/ 33 h 254"/>
              <a:gd name="T6" fmla="*/ 161 w 516"/>
              <a:gd name="T7" fmla="*/ 2 h 254"/>
              <a:gd name="T8" fmla="*/ 190 w 516"/>
              <a:gd name="T9" fmla="*/ 2 h 254"/>
              <a:gd name="T10" fmla="*/ 170 w 516"/>
              <a:gd name="T11" fmla="*/ 21 h 254"/>
              <a:gd name="T12" fmla="*/ 142 w 516"/>
              <a:gd name="T13" fmla="*/ 52 h 254"/>
              <a:gd name="T14" fmla="*/ 144 w 516"/>
              <a:gd name="T15" fmla="*/ 72 h 254"/>
              <a:gd name="T16" fmla="*/ 173 w 516"/>
              <a:gd name="T17" fmla="*/ 60 h 254"/>
              <a:gd name="T18" fmla="*/ 245 w 516"/>
              <a:gd name="T19" fmla="*/ 96 h 254"/>
              <a:gd name="T20" fmla="*/ 266 w 516"/>
              <a:gd name="T21" fmla="*/ 101 h 254"/>
              <a:gd name="T22" fmla="*/ 276 w 516"/>
              <a:gd name="T23" fmla="*/ 105 h 254"/>
              <a:gd name="T24" fmla="*/ 302 w 516"/>
              <a:gd name="T25" fmla="*/ 81 h 254"/>
              <a:gd name="T26" fmla="*/ 396 w 516"/>
              <a:gd name="T27" fmla="*/ 50 h 254"/>
              <a:gd name="T28" fmla="*/ 394 w 516"/>
              <a:gd name="T29" fmla="*/ 69 h 254"/>
              <a:gd name="T30" fmla="*/ 411 w 516"/>
              <a:gd name="T31" fmla="*/ 86 h 254"/>
              <a:gd name="T32" fmla="*/ 449 w 516"/>
              <a:gd name="T33" fmla="*/ 81 h 254"/>
              <a:gd name="T34" fmla="*/ 473 w 516"/>
              <a:gd name="T35" fmla="*/ 110 h 254"/>
              <a:gd name="T36" fmla="*/ 511 w 516"/>
              <a:gd name="T37" fmla="*/ 115 h 254"/>
              <a:gd name="T38" fmla="*/ 509 w 516"/>
              <a:gd name="T39" fmla="*/ 132 h 254"/>
              <a:gd name="T40" fmla="*/ 492 w 516"/>
              <a:gd name="T41" fmla="*/ 127 h 254"/>
              <a:gd name="T42" fmla="*/ 471 w 516"/>
              <a:gd name="T43" fmla="*/ 132 h 254"/>
              <a:gd name="T44" fmla="*/ 435 w 516"/>
              <a:gd name="T45" fmla="*/ 132 h 254"/>
              <a:gd name="T46" fmla="*/ 430 w 516"/>
              <a:gd name="T47" fmla="*/ 149 h 254"/>
              <a:gd name="T48" fmla="*/ 387 w 516"/>
              <a:gd name="T49" fmla="*/ 132 h 254"/>
              <a:gd name="T50" fmla="*/ 353 w 516"/>
              <a:gd name="T51" fmla="*/ 144 h 254"/>
              <a:gd name="T52" fmla="*/ 338 w 516"/>
              <a:gd name="T53" fmla="*/ 153 h 254"/>
              <a:gd name="T54" fmla="*/ 312 w 516"/>
              <a:gd name="T55" fmla="*/ 153 h 254"/>
              <a:gd name="T56" fmla="*/ 286 w 516"/>
              <a:gd name="T57" fmla="*/ 189 h 254"/>
              <a:gd name="T58" fmla="*/ 288 w 516"/>
              <a:gd name="T59" fmla="*/ 170 h 254"/>
              <a:gd name="T60" fmla="*/ 271 w 516"/>
              <a:gd name="T61" fmla="*/ 177 h 254"/>
              <a:gd name="T62" fmla="*/ 259 w 516"/>
              <a:gd name="T63" fmla="*/ 165 h 254"/>
              <a:gd name="T64" fmla="*/ 245 w 516"/>
              <a:gd name="T65" fmla="*/ 197 h 254"/>
              <a:gd name="T66" fmla="*/ 226 w 516"/>
              <a:gd name="T67" fmla="*/ 237 h 254"/>
              <a:gd name="T68" fmla="*/ 211 w 516"/>
              <a:gd name="T69" fmla="*/ 247 h 254"/>
              <a:gd name="T70" fmla="*/ 214 w 516"/>
              <a:gd name="T71" fmla="*/ 225 h 254"/>
              <a:gd name="T72" fmla="*/ 197 w 516"/>
              <a:gd name="T73" fmla="*/ 225 h 254"/>
              <a:gd name="T74" fmla="*/ 185 w 516"/>
              <a:gd name="T75" fmla="*/ 180 h 254"/>
              <a:gd name="T76" fmla="*/ 175 w 516"/>
              <a:gd name="T77" fmla="*/ 173 h 254"/>
              <a:gd name="T78" fmla="*/ 144 w 516"/>
              <a:gd name="T79" fmla="*/ 161 h 254"/>
              <a:gd name="T80" fmla="*/ 132 w 516"/>
              <a:gd name="T81" fmla="*/ 161 h 254"/>
              <a:gd name="T82" fmla="*/ 98 w 516"/>
              <a:gd name="T83" fmla="*/ 149 h 254"/>
              <a:gd name="T84" fmla="*/ 19 w 516"/>
              <a:gd name="T85" fmla="*/ 120 h 254"/>
              <a:gd name="T86" fmla="*/ 0 w 516"/>
              <a:gd name="T87" fmla="*/ 10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6" h="254">
                <a:moveTo>
                  <a:pt x="0" y="108"/>
                </a:moveTo>
                <a:lnTo>
                  <a:pt x="14" y="103"/>
                </a:lnTo>
                <a:lnTo>
                  <a:pt x="21" y="98"/>
                </a:lnTo>
                <a:lnTo>
                  <a:pt x="38" y="88"/>
                </a:lnTo>
                <a:lnTo>
                  <a:pt x="41" y="81"/>
                </a:lnTo>
                <a:lnTo>
                  <a:pt x="48" y="79"/>
                </a:lnTo>
                <a:lnTo>
                  <a:pt x="77" y="69"/>
                </a:lnTo>
                <a:lnTo>
                  <a:pt x="96" y="57"/>
                </a:lnTo>
                <a:lnTo>
                  <a:pt x="120" y="33"/>
                </a:lnTo>
                <a:lnTo>
                  <a:pt x="127" y="31"/>
                </a:lnTo>
                <a:lnTo>
                  <a:pt x="146" y="9"/>
                </a:lnTo>
                <a:lnTo>
                  <a:pt x="161" y="2"/>
                </a:lnTo>
                <a:lnTo>
                  <a:pt x="182" y="0"/>
                </a:lnTo>
                <a:lnTo>
                  <a:pt x="190" y="0"/>
                </a:lnTo>
                <a:lnTo>
                  <a:pt x="190" y="2"/>
                </a:lnTo>
                <a:lnTo>
                  <a:pt x="178" y="12"/>
                </a:lnTo>
                <a:lnTo>
                  <a:pt x="175" y="12"/>
                </a:lnTo>
                <a:lnTo>
                  <a:pt x="170" y="21"/>
                </a:lnTo>
                <a:lnTo>
                  <a:pt x="154" y="40"/>
                </a:lnTo>
                <a:lnTo>
                  <a:pt x="146" y="48"/>
                </a:lnTo>
                <a:lnTo>
                  <a:pt x="142" y="52"/>
                </a:lnTo>
                <a:lnTo>
                  <a:pt x="139" y="67"/>
                </a:lnTo>
                <a:lnTo>
                  <a:pt x="142" y="79"/>
                </a:lnTo>
                <a:lnTo>
                  <a:pt x="144" y="72"/>
                </a:lnTo>
                <a:lnTo>
                  <a:pt x="158" y="62"/>
                </a:lnTo>
                <a:lnTo>
                  <a:pt x="166" y="62"/>
                </a:lnTo>
                <a:lnTo>
                  <a:pt x="173" y="60"/>
                </a:lnTo>
                <a:lnTo>
                  <a:pt x="202" y="72"/>
                </a:lnTo>
                <a:lnTo>
                  <a:pt x="226" y="98"/>
                </a:lnTo>
                <a:lnTo>
                  <a:pt x="245" y="96"/>
                </a:lnTo>
                <a:lnTo>
                  <a:pt x="252" y="98"/>
                </a:lnTo>
                <a:lnTo>
                  <a:pt x="259" y="101"/>
                </a:lnTo>
                <a:lnTo>
                  <a:pt x="266" y="101"/>
                </a:lnTo>
                <a:lnTo>
                  <a:pt x="269" y="101"/>
                </a:lnTo>
                <a:lnTo>
                  <a:pt x="276" y="103"/>
                </a:lnTo>
                <a:lnTo>
                  <a:pt x="276" y="105"/>
                </a:lnTo>
                <a:lnTo>
                  <a:pt x="278" y="103"/>
                </a:lnTo>
                <a:lnTo>
                  <a:pt x="283" y="96"/>
                </a:lnTo>
                <a:lnTo>
                  <a:pt x="302" y="81"/>
                </a:lnTo>
                <a:lnTo>
                  <a:pt x="370" y="64"/>
                </a:lnTo>
                <a:lnTo>
                  <a:pt x="389" y="52"/>
                </a:lnTo>
                <a:lnTo>
                  <a:pt x="396" y="50"/>
                </a:lnTo>
                <a:lnTo>
                  <a:pt x="401" y="55"/>
                </a:lnTo>
                <a:lnTo>
                  <a:pt x="394" y="64"/>
                </a:lnTo>
                <a:lnTo>
                  <a:pt x="394" y="69"/>
                </a:lnTo>
                <a:lnTo>
                  <a:pt x="403" y="86"/>
                </a:lnTo>
                <a:lnTo>
                  <a:pt x="408" y="88"/>
                </a:lnTo>
                <a:lnTo>
                  <a:pt x="411" y="86"/>
                </a:lnTo>
                <a:lnTo>
                  <a:pt x="423" y="86"/>
                </a:lnTo>
                <a:lnTo>
                  <a:pt x="427" y="84"/>
                </a:lnTo>
                <a:lnTo>
                  <a:pt x="449" y="81"/>
                </a:lnTo>
                <a:lnTo>
                  <a:pt x="459" y="86"/>
                </a:lnTo>
                <a:lnTo>
                  <a:pt x="468" y="103"/>
                </a:lnTo>
                <a:lnTo>
                  <a:pt x="473" y="110"/>
                </a:lnTo>
                <a:lnTo>
                  <a:pt x="490" y="117"/>
                </a:lnTo>
                <a:lnTo>
                  <a:pt x="507" y="115"/>
                </a:lnTo>
                <a:lnTo>
                  <a:pt x="511" y="115"/>
                </a:lnTo>
                <a:lnTo>
                  <a:pt x="516" y="117"/>
                </a:lnTo>
                <a:lnTo>
                  <a:pt x="516" y="125"/>
                </a:lnTo>
                <a:lnTo>
                  <a:pt x="509" y="132"/>
                </a:lnTo>
                <a:lnTo>
                  <a:pt x="499" y="132"/>
                </a:lnTo>
                <a:lnTo>
                  <a:pt x="492" y="132"/>
                </a:lnTo>
                <a:lnTo>
                  <a:pt x="492" y="127"/>
                </a:lnTo>
                <a:lnTo>
                  <a:pt x="487" y="127"/>
                </a:lnTo>
                <a:lnTo>
                  <a:pt x="478" y="134"/>
                </a:lnTo>
                <a:lnTo>
                  <a:pt x="471" y="132"/>
                </a:lnTo>
                <a:lnTo>
                  <a:pt x="463" y="129"/>
                </a:lnTo>
                <a:lnTo>
                  <a:pt x="444" y="134"/>
                </a:lnTo>
                <a:lnTo>
                  <a:pt x="435" y="132"/>
                </a:lnTo>
                <a:lnTo>
                  <a:pt x="430" y="134"/>
                </a:lnTo>
                <a:lnTo>
                  <a:pt x="432" y="144"/>
                </a:lnTo>
                <a:lnTo>
                  <a:pt x="430" y="149"/>
                </a:lnTo>
                <a:lnTo>
                  <a:pt x="425" y="146"/>
                </a:lnTo>
                <a:lnTo>
                  <a:pt x="413" y="137"/>
                </a:lnTo>
                <a:lnTo>
                  <a:pt x="387" y="132"/>
                </a:lnTo>
                <a:lnTo>
                  <a:pt x="379" y="134"/>
                </a:lnTo>
                <a:lnTo>
                  <a:pt x="372" y="132"/>
                </a:lnTo>
                <a:lnTo>
                  <a:pt x="353" y="144"/>
                </a:lnTo>
                <a:lnTo>
                  <a:pt x="351" y="144"/>
                </a:lnTo>
                <a:lnTo>
                  <a:pt x="341" y="149"/>
                </a:lnTo>
                <a:lnTo>
                  <a:pt x="338" y="153"/>
                </a:lnTo>
                <a:lnTo>
                  <a:pt x="336" y="153"/>
                </a:lnTo>
                <a:lnTo>
                  <a:pt x="324" y="151"/>
                </a:lnTo>
                <a:lnTo>
                  <a:pt x="312" y="153"/>
                </a:lnTo>
                <a:lnTo>
                  <a:pt x="312" y="163"/>
                </a:lnTo>
                <a:lnTo>
                  <a:pt x="310" y="168"/>
                </a:lnTo>
                <a:lnTo>
                  <a:pt x="286" y="189"/>
                </a:lnTo>
                <a:lnTo>
                  <a:pt x="281" y="187"/>
                </a:lnTo>
                <a:lnTo>
                  <a:pt x="278" y="185"/>
                </a:lnTo>
                <a:lnTo>
                  <a:pt x="288" y="170"/>
                </a:lnTo>
                <a:lnTo>
                  <a:pt x="288" y="165"/>
                </a:lnTo>
                <a:lnTo>
                  <a:pt x="276" y="165"/>
                </a:lnTo>
                <a:lnTo>
                  <a:pt x="271" y="177"/>
                </a:lnTo>
                <a:lnTo>
                  <a:pt x="266" y="182"/>
                </a:lnTo>
                <a:lnTo>
                  <a:pt x="262" y="177"/>
                </a:lnTo>
                <a:lnTo>
                  <a:pt x="259" y="165"/>
                </a:lnTo>
                <a:lnTo>
                  <a:pt x="257" y="168"/>
                </a:lnTo>
                <a:lnTo>
                  <a:pt x="254" y="182"/>
                </a:lnTo>
                <a:lnTo>
                  <a:pt x="245" y="197"/>
                </a:lnTo>
                <a:lnTo>
                  <a:pt x="240" y="211"/>
                </a:lnTo>
                <a:lnTo>
                  <a:pt x="235" y="221"/>
                </a:lnTo>
                <a:lnTo>
                  <a:pt x="226" y="237"/>
                </a:lnTo>
                <a:lnTo>
                  <a:pt x="226" y="250"/>
                </a:lnTo>
                <a:lnTo>
                  <a:pt x="223" y="254"/>
                </a:lnTo>
                <a:lnTo>
                  <a:pt x="211" y="247"/>
                </a:lnTo>
                <a:lnTo>
                  <a:pt x="209" y="235"/>
                </a:lnTo>
                <a:lnTo>
                  <a:pt x="211" y="230"/>
                </a:lnTo>
                <a:lnTo>
                  <a:pt x="214" y="225"/>
                </a:lnTo>
                <a:lnTo>
                  <a:pt x="211" y="223"/>
                </a:lnTo>
                <a:lnTo>
                  <a:pt x="199" y="225"/>
                </a:lnTo>
                <a:lnTo>
                  <a:pt x="197" y="225"/>
                </a:lnTo>
                <a:lnTo>
                  <a:pt x="199" y="197"/>
                </a:lnTo>
                <a:lnTo>
                  <a:pt x="199" y="187"/>
                </a:lnTo>
                <a:lnTo>
                  <a:pt x="185" y="180"/>
                </a:lnTo>
                <a:lnTo>
                  <a:pt x="173" y="177"/>
                </a:lnTo>
                <a:lnTo>
                  <a:pt x="175" y="175"/>
                </a:lnTo>
                <a:lnTo>
                  <a:pt x="175" y="173"/>
                </a:lnTo>
                <a:lnTo>
                  <a:pt x="173" y="168"/>
                </a:lnTo>
                <a:lnTo>
                  <a:pt x="161" y="165"/>
                </a:lnTo>
                <a:lnTo>
                  <a:pt x="144" y="161"/>
                </a:lnTo>
                <a:lnTo>
                  <a:pt x="139" y="161"/>
                </a:lnTo>
                <a:lnTo>
                  <a:pt x="134" y="165"/>
                </a:lnTo>
                <a:lnTo>
                  <a:pt x="132" y="161"/>
                </a:lnTo>
                <a:lnTo>
                  <a:pt x="122" y="161"/>
                </a:lnTo>
                <a:lnTo>
                  <a:pt x="106" y="149"/>
                </a:lnTo>
                <a:lnTo>
                  <a:pt x="98" y="149"/>
                </a:lnTo>
                <a:lnTo>
                  <a:pt x="26" y="134"/>
                </a:lnTo>
                <a:lnTo>
                  <a:pt x="21" y="132"/>
                </a:lnTo>
                <a:lnTo>
                  <a:pt x="19" y="120"/>
                </a:lnTo>
                <a:lnTo>
                  <a:pt x="14" y="115"/>
                </a:lnTo>
                <a:lnTo>
                  <a:pt x="2" y="113"/>
                </a:lnTo>
                <a:lnTo>
                  <a:pt x="0" y="108"/>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5">
            <a:extLst>
              <a:ext uri="{FF2B5EF4-FFF2-40B4-BE49-F238E27FC236}">
                <a16:creationId xmlns:a16="http://schemas.microsoft.com/office/drawing/2014/main" id="{B340100A-CECF-4F4B-BE56-2D5729D659D8}"/>
              </a:ext>
            </a:extLst>
          </p:cNvPr>
          <p:cNvSpPr>
            <a:spLocks/>
          </p:cNvSpPr>
          <p:nvPr/>
        </p:nvSpPr>
        <p:spPr bwMode="auto">
          <a:xfrm>
            <a:off x="9517525" y="2433638"/>
            <a:ext cx="446088" cy="233362"/>
          </a:xfrm>
          <a:custGeom>
            <a:avLst/>
            <a:gdLst>
              <a:gd name="T0" fmla="*/ 58 w 281"/>
              <a:gd name="T1" fmla="*/ 51 h 147"/>
              <a:gd name="T2" fmla="*/ 149 w 281"/>
              <a:gd name="T3" fmla="*/ 24 h 147"/>
              <a:gd name="T4" fmla="*/ 156 w 281"/>
              <a:gd name="T5" fmla="*/ 24 h 147"/>
              <a:gd name="T6" fmla="*/ 156 w 281"/>
              <a:gd name="T7" fmla="*/ 17 h 147"/>
              <a:gd name="T8" fmla="*/ 168 w 281"/>
              <a:gd name="T9" fmla="*/ 3 h 147"/>
              <a:gd name="T10" fmla="*/ 180 w 281"/>
              <a:gd name="T11" fmla="*/ 3 h 147"/>
              <a:gd name="T12" fmla="*/ 195 w 281"/>
              <a:gd name="T13" fmla="*/ 24 h 147"/>
              <a:gd name="T14" fmla="*/ 195 w 281"/>
              <a:gd name="T15" fmla="*/ 34 h 147"/>
              <a:gd name="T16" fmla="*/ 185 w 281"/>
              <a:gd name="T17" fmla="*/ 46 h 147"/>
              <a:gd name="T18" fmla="*/ 183 w 281"/>
              <a:gd name="T19" fmla="*/ 63 h 147"/>
              <a:gd name="T20" fmla="*/ 204 w 281"/>
              <a:gd name="T21" fmla="*/ 70 h 147"/>
              <a:gd name="T22" fmla="*/ 226 w 281"/>
              <a:gd name="T23" fmla="*/ 96 h 147"/>
              <a:gd name="T24" fmla="*/ 252 w 281"/>
              <a:gd name="T25" fmla="*/ 106 h 147"/>
              <a:gd name="T26" fmla="*/ 272 w 281"/>
              <a:gd name="T27" fmla="*/ 89 h 147"/>
              <a:gd name="T28" fmla="*/ 260 w 281"/>
              <a:gd name="T29" fmla="*/ 79 h 147"/>
              <a:gd name="T30" fmla="*/ 250 w 281"/>
              <a:gd name="T31" fmla="*/ 70 h 147"/>
              <a:gd name="T32" fmla="*/ 262 w 281"/>
              <a:gd name="T33" fmla="*/ 70 h 147"/>
              <a:gd name="T34" fmla="*/ 281 w 281"/>
              <a:gd name="T35" fmla="*/ 106 h 147"/>
              <a:gd name="T36" fmla="*/ 274 w 281"/>
              <a:gd name="T37" fmla="*/ 111 h 147"/>
              <a:gd name="T38" fmla="*/ 250 w 281"/>
              <a:gd name="T39" fmla="*/ 123 h 147"/>
              <a:gd name="T40" fmla="*/ 233 w 281"/>
              <a:gd name="T41" fmla="*/ 135 h 147"/>
              <a:gd name="T42" fmla="*/ 231 w 281"/>
              <a:gd name="T43" fmla="*/ 128 h 147"/>
              <a:gd name="T44" fmla="*/ 226 w 281"/>
              <a:gd name="T45" fmla="*/ 118 h 147"/>
              <a:gd name="T46" fmla="*/ 209 w 281"/>
              <a:gd name="T47" fmla="*/ 144 h 147"/>
              <a:gd name="T48" fmla="*/ 200 w 281"/>
              <a:gd name="T49" fmla="*/ 140 h 147"/>
              <a:gd name="T50" fmla="*/ 195 w 281"/>
              <a:gd name="T51" fmla="*/ 137 h 147"/>
              <a:gd name="T52" fmla="*/ 188 w 281"/>
              <a:gd name="T53" fmla="*/ 130 h 147"/>
              <a:gd name="T54" fmla="*/ 173 w 281"/>
              <a:gd name="T55" fmla="*/ 123 h 147"/>
              <a:gd name="T56" fmla="*/ 164 w 281"/>
              <a:gd name="T57" fmla="*/ 111 h 147"/>
              <a:gd name="T58" fmla="*/ 130 w 281"/>
              <a:gd name="T59" fmla="*/ 108 h 147"/>
              <a:gd name="T60" fmla="*/ 58 w 281"/>
              <a:gd name="T61" fmla="*/ 130 h 147"/>
              <a:gd name="T62" fmla="*/ 51 w 281"/>
              <a:gd name="T63" fmla="*/ 128 h 147"/>
              <a:gd name="T64" fmla="*/ 0 w 281"/>
              <a:gd name="T65"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1" h="147">
                <a:moveTo>
                  <a:pt x="0" y="63"/>
                </a:moveTo>
                <a:lnTo>
                  <a:pt x="58" y="51"/>
                </a:lnTo>
                <a:lnTo>
                  <a:pt x="149" y="29"/>
                </a:lnTo>
                <a:lnTo>
                  <a:pt x="149" y="24"/>
                </a:lnTo>
                <a:lnTo>
                  <a:pt x="152" y="22"/>
                </a:lnTo>
                <a:lnTo>
                  <a:pt x="156" y="24"/>
                </a:lnTo>
                <a:lnTo>
                  <a:pt x="156" y="22"/>
                </a:lnTo>
                <a:lnTo>
                  <a:pt x="156" y="17"/>
                </a:lnTo>
                <a:lnTo>
                  <a:pt x="164" y="15"/>
                </a:lnTo>
                <a:lnTo>
                  <a:pt x="168" y="3"/>
                </a:lnTo>
                <a:lnTo>
                  <a:pt x="176" y="0"/>
                </a:lnTo>
                <a:lnTo>
                  <a:pt x="180" y="3"/>
                </a:lnTo>
                <a:lnTo>
                  <a:pt x="183" y="17"/>
                </a:lnTo>
                <a:lnTo>
                  <a:pt x="195" y="24"/>
                </a:lnTo>
                <a:lnTo>
                  <a:pt x="197" y="29"/>
                </a:lnTo>
                <a:lnTo>
                  <a:pt x="195" y="34"/>
                </a:lnTo>
                <a:lnTo>
                  <a:pt x="190" y="36"/>
                </a:lnTo>
                <a:lnTo>
                  <a:pt x="185" y="46"/>
                </a:lnTo>
                <a:lnTo>
                  <a:pt x="183" y="58"/>
                </a:lnTo>
                <a:lnTo>
                  <a:pt x="183" y="63"/>
                </a:lnTo>
                <a:lnTo>
                  <a:pt x="195" y="63"/>
                </a:lnTo>
                <a:lnTo>
                  <a:pt x="204" y="70"/>
                </a:lnTo>
                <a:lnTo>
                  <a:pt x="221" y="87"/>
                </a:lnTo>
                <a:lnTo>
                  <a:pt x="226" y="96"/>
                </a:lnTo>
                <a:lnTo>
                  <a:pt x="233" y="106"/>
                </a:lnTo>
                <a:lnTo>
                  <a:pt x="252" y="106"/>
                </a:lnTo>
                <a:lnTo>
                  <a:pt x="264" y="101"/>
                </a:lnTo>
                <a:lnTo>
                  <a:pt x="272" y="89"/>
                </a:lnTo>
                <a:lnTo>
                  <a:pt x="267" y="87"/>
                </a:lnTo>
                <a:lnTo>
                  <a:pt x="260" y="79"/>
                </a:lnTo>
                <a:lnTo>
                  <a:pt x="250" y="75"/>
                </a:lnTo>
                <a:lnTo>
                  <a:pt x="250" y="70"/>
                </a:lnTo>
                <a:lnTo>
                  <a:pt x="257" y="70"/>
                </a:lnTo>
                <a:lnTo>
                  <a:pt x="262" y="70"/>
                </a:lnTo>
                <a:lnTo>
                  <a:pt x="274" y="89"/>
                </a:lnTo>
                <a:lnTo>
                  <a:pt x="281" y="106"/>
                </a:lnTo>
                <a:lnTo>
                  <a:pt x="281" y="115"/>
                </a:lnTo>
                <a:lnTo>
                  <a:pt x="274" y="111"/>
                </a:lnTo>
                <a:lnTo>
                  <a:pt x="264" y="118"/>
                </a:lnTo>
                <a:lnTo>
                  <a:pt x="250" y="123"/>
                </a:lnTo>
                <a:lnTo>
                  <a:pt x="238" y="135"/>
                </a:lnTo>
                <a:lnTo>
                  <a:pt x="233" y="135"/>
                </a:lnTo>
                <a:lnTo>
                  <a:pt x="231" y="132"/>
                </a:lnTo>
                <a:lnTo>
                  <a:pt x="231" y="128"/>
                </a:lnTo>
                <a:lnTo>
                  <a:pt x="228" y="118"/>
                </a:lnTo>
                <a:lnTo>
                  <a:pt x="226" y="118"/>
                </a:lnTo>
                <a:lnTo>
                  <a:pt x="219" y="132"/>
                </a:lnTo>
                <a:lnTo>
                  <a:pt x="209" y="144"/>
                </a:lnTo>
                <a:lnTo>
                  <a:pt x="204" y="147"/>
                </a:lnTo>
                <a:lnTo>
                  <a:pt x="200" y="140"/>
                </a:lnTo>
                <a:lnTo>
                  <a:pt x="200" y="137"/>
                </a:lnTo>
                <a:lnTo>
                  <a:pt x="195" y="137"/>
                </a:lnTo>
                <a:lnTo>
                  <a:pt x="195" y="135"/>
                </a:lnTo>
                <a:lnTo>
                  <a:pt x="188" y="130"/>
                </a:lnTo>
                <a:lnTo>
                  <a:pt x="188" y="128"/>
                </a:lnTo>
                <a:lnTo>
                  <a:pt x="173" y="123"/>
                </a:lnTo>
                <a:lnTo>
                  <a:pt x="168" y="113"/>
                </a:lnTo>
                <a:lnTo>
                  <a:pt x="164" y="111"/>
                </a:lnTo>
                <a:lnTo>
                  <a:pt x="161" y="101"/>
                </a:lnTo>
                <a:lnTo>
                  <a:pt x="130" y="108"/>
                </a:lnTo>
                <a:lnTo>
                  <a:pt x="58" y="128"/>
                </a:lnTo>
                <a:lnTo>
                  <a:pt x="58" y="130"/>
                </a:lnTo>
                <a:lnTo>
                  <a:pt x="56" y="132"/>
                </a:lnTo>
                <a:lnTo>
                  <a:pt x="51" y="128"/>
                </a:lnTo>
                <a:lnTo>
                  <a:pt x="3" y="140"/>
                </a:lnTo>
                <a:lnTo>
                  <a:pt x="0" y="137"/>
                </a:lnTo>
                <a:lnTo>
                  <a:pt x="0" y="63"/>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6">
            <a:extLst>
              <a:ext uri="{FF2B5EF4-FFF2-40B4-BE49-F238E27FC236}">
                <a16:creationId xmlns:a16="http://schemas.microsoft.com/office/drawing/2014/main" id="{3BDFB772-353E-2A43-94D9-38297FFA630F}"/>
              </a:ext>
            </a:extLst>
          </p:cNvPr>
          <p:cNvSpPr>
            <a:spLocks/>
          </p:cNvSpPr>
          <p:nvPr/>
        </p:nvSpPr>
        <p:spPr bwMode="auto">
          <a:xfrm>
            <a:off x="9723900" y="2593975"/>
            <a:ext cx="117475" cy="130175"/>
          </a:xfrm>
          <a:custGeom>
            <a:avLst/>
            <a:gdLst>
              <a:gd name="T0" fmla="*/ 0 w 74"/>
              <a:gd name="T1" fmla="*/ 7 h 82"/>
              <a:gd name="T2" fmla="*/ 19 w 74"/>
              <a:gd name="T3" fmla="*/ 67 h 82"/>
              <a:gd name="T4" fmla="*/ 17 w 74"/>
              <a:gd name="T5" fmla="*/ 72 h 82"/>
              <a:gd name="T6" fmla="*/ 14 w 74"/>
              <a:gd name="T7" fmla="*/ 77 h 82"/>
              <a:gd name="T8" fmla="*/ 14 w 74"/>
              <a:gd name="T9" fmla="*/ 79 h 82"/>
              <a:gd name="T10" fmla="*/ 17 w 74"/>
              <a:gd name="T11" fmla="*/ 82 h 82"/>
              <a:gd name="T12" fmla="*/ 19 w 74"/>
              <a:gd name="T13" fmla="*/ 82 h 82"/>
              <a:gd name="T14" fmla="*/ 36 w 74"/>
              <a:gd name="T15" fmla="*/ 72 h 82"/>
              <a:gd name="T16" fmla="*/ 46 w 74"/>
              <a:gd name="T17" fmla="*/ 63 h 82"/>
              <a:gd name="T18" fmla="*/ 46 w 74"/>
              <a:gd name="T19" fmla="*/ 58 h 82"/>
              <a:gd name="T20" fmla="*/ 41 w 74"/>
              <a:gd name="T21" fmla="*/ 53 h 82"/>
              <a:gd name="T22" fmla="*/ 41 w 74"/>
              <a:gd name="T23" fmla="*/ 43 h 82"/>
              <a:gd name="T24" fmla="*/ 48 w 74"/>
              <a:gd name="T25" fmla="*/ 36 h 82"/>
              <a:gd name="T26" fmla="*/ 50 w 74"/>
              <a:gd name="T27" fmla="*/ 39 h 82"/>
              <a:gd name="T28" fmla="*/ 50 w 74"/>
              <a:gd name="T29" fmla="*/ 43 h 82"/>
              <a:gd name="T30" fmla="*/ 50 w 74"/>
              <a:gd name="T31" fmla="*/ 58 h 82"/>
              <a:gd name="T32" fmla="*/ 53 w 74"/>
              <a:gd name="T33" fmla="*/ 60 h 82"/>
              <a:gd name="T34" fmla="*/ 58 w 74"/>
              <a:gd name="T35" fmla="*/ 60 h 82"/>
              <a:gd name="T36" fmla="*/ 58 w 74"/>
              <a:gd name="T37" fmla="*/ 53 h 82"/>
              <a:gd name="T38" fmla="*/ 62 w 74"/>
              <a:gd name="T39" fmla="*/ 53 h 82"/>
              <a:gd name="T40" fmla="*/ 67 w 74"/>
              <a:gd name="T41" fmla="*/ 48 h 82"/>
              <a:gd name="T42" fmla="*/ 74 w 74"/>
              <a:gd name="T43" fmla="*/ 46 h 82"/>
              <a:gd name="T44" fmla="*/ 74 w 74"/>
              <a:gd name="T45" fmla="*/ 46 h 82"/>
              <a:gd name="T46" fmla="*/ 70 w 74"/>
              <a:gd name="T47" fmla="*/ 39 h 82"/>
              <a:gd name="T48" fmla="*/ 70 w 74"/>
              <a:gd name="T49" fmla="*/ 36 h 82"/>
              <a:gd name="T50" fmla="*/ 65 w 74"/>
              <a:gd name="T51" fmla="*/ 36 h 82"/>
              <a:gd name="T52" fmla="*/ 65 w 74"/>
              <a:gd name="T53" fmla="*/ 34 h 82"/>
              <a:gd name="T54" fmla="*/ 58 w 74"/>
              <a:gd name="T55" fmla="*/ 29 h 82"/>
              <a:gd name="T56" fmla="*/ 58 w 74"/>
              <a:gd name="T57" fmla="*/ 27 h 82"/>
              <a:gd name="T58" fmla="*/ 43 w 74"/>
              <a:gd name="T59" fmla="*/ 22 h 82"/>
              <a:gd name="T60" fmla="*/ 38 w 74"/>
              <a:gd name="T61" fmla="*/ 12 h 82"/>
              <a:gd name="T62" fmla="*/ 34 w 74"/>
              <a:gd name="T63" fmla="*/ 10 h 82"/>
              <a:gd name="T64" fmla="*/ 31 w 74"/>
              <a:gd name="T65" fmla="*/ 0 h 82"/>
              <a:gd name="T66" fmla="*/ 0 w 74"/>
              <a:gd name="T6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82">
                <a:moveTo>
                  <a:pt x="0" y="7"/>
                </a:moveTo>
                <a:lnTo>
                  <a:pt x="19" y="67"/>
                </a:lnTo>
                <a:lnTo>
                  <a:pt x="17" y="72"/>
                </a:lnTo>
                <a:lnTo>
                  <a:pt x="14" y="77"/>
                </a:lnTo>
                <a:lnTo>
                  <a:pt x="14" y="79"/>
                </a:lnTo>
                <a:lnTo>
                  <a:pt x="17" y="82"/>
                </a:lnTo>
                <a:lnTo>
                  <a:pt x="19" y="82"/>
                </a:lnTo>
                <a:lnTo>
                  <a:pt x="36" y="72"/>
                </a:lnTo>
                <a:lnTo>
                  <a:pt x="46" y="63"/>
                </a:lnTo>
                <a:lnTo>
                  <a:pt x="46" y="58"/>
                </a:lnTo>
                <a:lnTo>
                  <a:pt x="41" y="53"/>
                </a:lnTo>
                <a:lnTo>
                  <a:pt x="41" y="43"/>
                </a:lnTo>
                <a:lnTo>
                  <a:pt x="48" y="36"/>
                </a:lnTo>
                <a:lnTo>
                  <a:pt x="50" y="39"/>
                </a:lnTo>
                <a:lnTo>
                  <a:pt x="50" y="43"/>
                </a:lnTo>
                <a:lnTo>
                  <a:pt x="50" y="58"/>
                </a:lnTo>
                <a:lnTo>
                  <a:pt x="53" y="60"/>
                </a:lnTo>
                <a:lnTo>
                  <a:pt x="58" y="60"/>
                </a:lnTo>
                <a:lnTo>
                  <a:pt x="58" y="53"/>
                </a:lnTo>
                <a:lnTo>
                  <a:pt x="62" y="53"/>
                </a:lnTo>
                <a:lnTo>
                  <a:pt x="67" y="48"/>
                </a:lnTo>
                <a:lnTo>
                  <a:pt x="74" y="46"/>
                </a:lnTo>
                <a:lnTo>
                  <a:pt x="74" y="46"/>
                </a:lnTo>
                <a:lnTo>
                  <a:pt x="70" y="39"/>
                </a:lnTo>
                <a:lnTo>
                  <a:pt x="70" y="36"/>
                </a:lnTo>
                <a:lnTo>
                  <a:pt x="65" y="36"/>
                </a:lnTo>
                <a:lnTo>
                  <a:pt x="65" y="34"/>
                </a:lnTo>
                <a:lnTo>
                  <a:pt x="58" y="29"/>
                </a:lnTo>
                <a:lnTo>
                  <a:pt x="58" y="27"/>
                </a:lnTo>
                <a:lnTo>
                  <a:pt x="43" y="22"/>
                </a:lnTo>
                <a:lnTo>
                  <a:pt x="38" y="12"/>
                </a:lnTo>
                <a:lnTo>
                  <a:pt x="34" y="10"/>
                </a:lnTo>
                <a:lnTo>
                  <a:pt x="31" y="0"/>
                </a:lnTo>
                <a:lnTo>
                  <a:pt x="0" y="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7">
            <a:extLst>
              <a:ext uri="{FF2B5EF4-FFF2-40B4-BE49-F238E27FC236}">
                <a16:creationId xmlns:a16="http://schemas.microsoft.com/office/drawing/2014/main" id="{BD90FFE5-DBF5-A943-A2A5-258A951E06C5}"/>
              </a:ext>
            </a:extLst>
          </p:cNvPr>
          <p:cNvSpPr>
            <a:spLocks/>
          </p:cNvSpPr>
          <p:nvPr/>
        </p:nvSpPr>
        <p:spPr bwMode="auto">
          <a:xfrm>
            <a:off x="9522287" y="2605088"/>
            <a:ext cx="231775" cy="228600"/>
          </a:xfrm>
          <a:custGeom>
            <a:avLst/>
            <a:gdLst>
              <a:gd name="T0" fmla="*/ 0 w 146"/>
              <a:gd name="T1" fmla="*/ 32 h 144"/>
              <a:gd name="T2" fmla="*/ 48 w 146"/>
              <a:gd name="T3" fmla="*/ 20 h 144"/>
              <a:gd name="T4" fmla="*/ 53 w 146"/>
              <a:gd name="T5" fmla="*/ 24 h 144"/>
              <a:gd name="T6" fmla="*/ 55 w 146"/>
              <a:gd name="T7" fmla="*/ 22 h 144"/>
              <a:gd name="T8" fmla="*/ 55 w 146"/>
              <a:gd name="T9" fmla="*/ 20 h 144"/>
              <a:gd name="T10" fmla="*/ 127 w 146"/>
              <a:gd name="T11" fmla="*/ 0 h 144"/>
              <a:gd name="T12" fmla="*/ 146 w 146"/>
              <a:gd name="T13" fmla="*/ 60 h 144"/>
              <a:gd name="T14" fmla="*/ 144 w 146"/>
              <a:gd name="T15" fmla="*/ 65 h 144"/>
              <a:gd name="T16" fmla="*/ 141 w 146"/>
              <a:gd name="T17" fmla="*/ 70 h 144"/>
              <a:gd name="T18" fmla="*/ 141 w 146"/>
              <a:gd name="T19" fmla="*/ 72 h 144"/>
              <a:gd name="T20" fmla="*/ 144 w 146"/>
              <a:gd name="T21" fmla="*/ 75 h 144"/>
              <a:gd name="T22" fmla="*/ 134 w 146"/>
              <a:gd name="T23" fmla="*/ 77 h 144"/>
              <a:gd name="T24" fmla="*/ 110 w 146"/>
              <a:gd name="T25" fmla="*/ 87 h 144"/>
              <a:gd name="T26" fmla="*/ 103 w 146"/>
              <a:gd name="T27" fmla="*/ 84 h 144"/>
              <a:gd name="T28" fmla="*/ 101 w 146"/>
              <a:gd name="T29" fmla="*/ 87 h 144"/>
              <a:gd name="T30" fmla="*/ 101 w 146"/>
              <a:gd name="T31" fmla="*/ 92 h 144"/>
              <a:gd name="T32" fmla="*/ 98 w 146"/>
              <a:gd name="T33" fmla="*/ 94 h 144"/>
              <a:gd name="T34" fmla="*/ 84 w 146"/>
              <a:gd name="T35" fmla="*/ 96 h 144"/>
              <a:gd name="T36" fmla="*/ 62 w 146"/>
              <a:gd name="T37" fmla="*/ 104 h 144"/>
              <a:gd name="T38" fmla="*/ 60 w 146"/>
              <a:gd name="T39" fmla="*/ 101 h 144"/>
              <a:gd name="T40" fmla="*/ 50 w 146"/>
              <a:gd name="T41" fmla="*/ 116 h 144"/>
              <a:gd name="T42" fmla="*/ 21 w 146"/>
              <a:gd name="T43" fmla="*/ 137 h 144"/>
              <a:gd name="T44" fmla="*/ 9 w 146"/>
              <a:gd name="T45" fmla="*/ 144 h 144"/>
              <a:gd name="T46" fmla="*/ 2 w 146"/>
              <a:gd name="T47" fmla="*/ 135 h 144"/>
              <a:gd name="T48" fmla="*/ 14 w 146"/>
              <a:gd name="T49" fmla="*/ 123 h 144"/>
              <a:gd name="T50" fmla="*/ 17 w 146"/>
              <a:gd name="T51" fmla="*/ 116 h 144"/>
              <a:gd name="T52" fmla="*/ 9 w 146"/>
              <a:gd name="T53" fmla="*/ 108 h 144"/>
              <a:gd name="T54" fmla="*/ 0 w 146"/>
              <a:gd name="T55"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44">
                <a:moveTo>
                  <a:pt x="0" y="32"/>
                </a:moveTo>
                <a:lnTo>
                  <a:pt x="48" y="20"/>
                </a:lnTo>
                <a:lnTo>
                  <a:pt x="53" y="24"/>
                </a:lnTo>
                <a:lnTo>
                  <a:pt x="55" y="22"/>
                </a:lnTo>
                <a:lnTo>
                  <a:pt x="55" y="20"/>
                </a:lnTo>
                <a:lnTo>
                  <a:pt x="127" y="0"/>
                </a:lnTo>
                <a:lnTo>
                  <a:pt x="146" y="60"/>
                </a:lnTo>
                <a:lnTo>
                  <a:pt x="144" y="65"/>
                </a:lnTo>
                <a:lnTo>
                  <a:pt x="141" y="70"/>
                </a:lnTo>
                <a:lnTo>
                  <a:pt x="141" y="72"/>
                </a:lnTo>
                <a:lnTo>
                  <a:pt x="144" y="75"/>
                </a:lnTo>
                <a:lnTo>
                  <a:pt x="134" y="77"/>
                </a:lnTo>
                <a:lnTo>
                  <a:pt x="110" y="87"/>
                </a:lnTo>
                <a:lnTo>
                  <a:pt x="103" y="84"/>
                </a:lnTo>
                <a:lnTo>
                  <a:pt x="101" y="87"/>
                </a:lnTo>
                <a:lnTo>
                  <a:pt x="101" y="92"/>
                </a:lnTo>
                <a:lnTo>
                  <a:pt x="98" y="94"/>
                </a:lnTo>
                <a:lnTo>
                  <a:pt x="84" y="96"/>
                </a:lnTo>
                <a:lnTo>
                  <a:pt x="62" y="104"/>
                </a:lnTo>
                <a:lnTo>
                  <a:pt x="60" y="101"/>
                </a:lnTo>
                <a:lnTo>
                  <a:pt x="50" y="116"/>
                </a:lnTo>
                <a:lnTo>
                  <a:pt x="21" y="137"/>
                </a:lnTo>
                <a:lnTo>
                  <a:pt x="9" y="144"/>
                </a:lnTo>
                <a:lnTo>
                  <a:pt x="2" y="135"/>
                </a:lnTo>
                <a:lnTo>
                  <a:pt x="14" y="123"/>
                </a:lnTo>
                <a:lnTo>
                  <a:pt x="17" y="116"/>
                </a:lnTo>
                <a:lnTo>
                  <a:pt x="9" y="108"/>
                </a:lnTo>
                <a:lnTo>
                  <a:pt x="0" y="32"/>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8">
            <a:extLst>
              <a:ext uri="{FF2B5EF4-FFF2-40B4-BE49-F238E27FC236}">
                <a16:creationId xmlns:a16="http://schemas.microsoft.com/office/drawing/2014/main" id="{1579A694-F052-124E-A013-2EB4BE80A209}"/>
              </a:ext>
            </a:extLst>
          </p:cNvPr>
          <p:cNvSpPr>
            <a:spLocks/>
          </p:cNvSpPr>
          <p:nvPr/>
        </p:nvSpPr>
        <p:spPr bwMode="auto">
          <a:xfrm>
            <a:off x="8480887" y="3071813"/>
            <a:ext cx="609600" cy="601662"/>
          </a:xfrm>
          <a:custGeom>
            <a:avLst/>
            <a:gdLst>
              <a:gd name="T0" fmla="*/ 127 w 384"/>
              <a:gd name="T1" fmla="*/ 0 h 379"/>
              <a:gd name="T2" fmla="*/ 127 w 384"/>
              <a:gd name="T3" fmla="*/ 16 h 379"/>
              <a:gd name="T4" fmla="*/ 132 w 384"/>
              <a:gd name="T5" fmla="*/ 33 h 379"/>
              <a:gd name="T6" fmla="*/ 123 w 384"/>
              <a:gd name="T7" fmla="*/ 81 h 379"/>
              <a:gd name="T8" fmla="*/ 123 w 384"/>
              <a:gd name="T9" fmla="*/ 96 h 379"/>
              <a:gd name="T10" fmla="*/ 115 w 384"/>
              <a:gd name="T11" fmla="*/ 117 h 379"/>
              <a:gd name="T12" fmla="*/ 96 w 384"/>
              <a:gd name="T13" fmla="*/ 136 h 379"/>
              <a:gd name="T14" fmla="*/ 84 w 384"/>
              <a:gd name="T15" fmla="*/ 144 h 379"/>
              <a:gd name="T16" fmla="*/ 72 w 384"/>
              <a:gd name="T17" fmla="*/ 149 h 379"/>
              <a:gd name="T18" fmla="*/ 63 w 384"/>
              <a:gd name="T19" fmla="*/ 161 h 379"/>
              <a:gd name="T20" fmla="*/ 58 w 384"/>
              <a:gd name="T21" fmla="*/ 192 h 379"/>
              <a:gd name="T22" fmla="*/ 41 w 384"/>
              <a:gd name="T23" fmla="*/ 189 h 379"/>
              <a:gd name="T24" fmla="*/ 27 w 384"/>
              <a:gd name="T25" fmla="*/ 216 h 379"/>
              <a:gd name="T26" fmla="*/ 27 w 384"/>
              <a:gd name="T27" fmla="*/ 240 h 379"/>
              <a:gd name="T28" fmla="*/ 12 w 384"/>
              <a:gd name="T29" fmla="*/ 259 h 379"/>
              <a:gd name="T30" fmla="*/ 3 w 384"/>
              <a:gd name="T31" fmla="*/ 273 h 379"/>
              <a:gd name="T32" fmla="*/ 3 w 384"/>
              <a:gd name="T33" fmla="*/ 290 h 379"/>
              <a:gd name="T34" fmla="*/ 22 w 384"/>
              <a:gd name="T35" fmla="*/ 317 h 379"/>
              <a:gd name="T36" fmla="*/ 36 w 384"/>
              <a:gd name="T37" fmla="*/ 336 h 379"/>
              <a:gd name="T38" fmla="*/ 48 w 384"/>
              <a:gd name="T39" fmla="*/ 341 h 379"/>
              <a:gd name="T40" fmla="*/ 53 w 384"/>
              <a:gd name="T41" fmla="*/ 343 h 379"/>
              <a:gd name="T42" fmla="*/ 65 w 384"/>
              <a:gd name="T43" fmla="*/ 348 h 379"/>
              <a:gd name="T44" fmla="*/ 65 w 384"/>
              <a:gd name="T45" fmla="*/ 358 h 379"/>
              <a:gd name="T46" fmla="*/ 96 w 384"/>
              <a:gd name="T47" fmla="*/ 377 h 379"/>
              <a:gd name="T48" fmla="*/ 115 w 384"/>
              <a:gd name="T49" fmla="*/ 370 h 379"/>
              <a:gd name="T50" fmla="*/ 123 w 384"/>
              <a:gd name="T51" fmla="*/ 360 h 379"/>
              <a:gd name="T52" fmla="*/ 135 w 384"/>
              <a:gd name="T53" fmla="*/ 370 h 379"/>
              <a:gd name="T54" fmla="*/ 161 w 384"/>
              <a:gd name="T55" fmla="*/ 360 h 379"/>
              <a:gd name="T56" fmla="*/ 168 w 384"/>
              <a:gd name="T57" fmla="*/ 346 h 379"/>
              <a:gd name="T58" fmla="*/ 190 w 384"/>
              <a:gd name="T59" fmla="*/ 334 h 379"/>
              <a:gd name="T60" fmla="*/ 209 w 384"/>
              <a:gd name="T61" fmla="*/ 319 h 379"/>
              <a:gd name="T62" fmla="*/ 207 w 384"/>
              <a:gd name="T63" fmla="*/ 300 h 379"/>
              <a:gd name="T64" fmla="*/ 240 w 384"/>
              <a:gd name="T65" fmla="*/ 204 h 379"/>
              <a:gd name="T66" fmla="*/ 252 w 384"/>
              <a:gd name="T67" fmla="*/ 209 h 379"/>
              <a:gd name="T68" fmla="*/ 259 w 384"/>
              <a:gd name="T69" fmla="*/ 218 h 379"/>
              <a:gd name="T70" fmla="*/ 279 w 384"/>
              <a:gd name="T71" fmla="*/ 204 h 379"/>
              <a:gd name="T72" fmla="*/ 291 w 384"/>
              <a:gd name="T73" fmla="*/ 168 h 379"/>
              <a:gd name="T74" fmla="*/ 308 w 384"/>
              <a:gd name="T75" fmla="*/ 156 h 379"/>
              <a:gd name="T76" fmla="*/ 320 w 384"/>
              <a:gd name="T77" fmla="*/ 146 h 379"/>
              <a:gd name="T78" fmla="*/ 329 w 384"/>
              <a:gd name="T79" fmla="*/ 127 h 379"/>
              <a:gd name="T80" fmla="*/ 327 w 384"/>
              <a:gd name="T81" fmla="*/ 122 h 379"/>
              <a:gd name="T82" fmla="*/ 329 w 384"/>
              <a:gd name="T83" fmla="*/ 98 h 379"/>
              <a:gd name="T84" fmla="*/ 372 w 384"/>
              <a:gd name="T85" fmla="*/ 120 h 379"/>
              <a:gd name="T86" fmla="*/ 380 w 384"/>
              <a:gd name="T87" fmla="*/ 120 h 379"/>
              <a:gd name="T88" fmla="*/ 384 w 384"/>
              <a:gd name="T89" fmla="*/ 98 h 379"/>
              <a:gd name="T90" fmla="*/ 370 w 384"/>
              <a:gd name="T91" fmla="*/ 79 h 379"/>
              <a:gd name="T92" fmla="*/ 360 w 384"/>
              <a:gd name="T93" fmla="*/ 72 h 379"/>
              <a:gd name="T94" fmla="*/ 348 w 384"/>
              <a:gd name="T95" fmla="*/ 67 h 379"/>
              <a:gd name="T96" fmla="*/ 317 w 384"/>
              <a:gd name="T97" fmla="*/ 84 h 379"/>
              <a:gd name="T98" fmla="*/ 298 w 384"/>
              <a:gd name="T99" fmla="*/ 86 h 379"/>
              <a:gd name="T100" fmla="*/ 288 w 384"/>
              <a:gd name="T101" fmla="*/ 91 h 379"/>
              <a:gd name="T102" fmla="*/ 276 w 384"/>
              <a:gd name="T103" fmla="*/ 103 h 379"/>
              <a:gd name="T104" fmla="*/ 252 w 384"/>
              <a:gd name="T105" fmla="*/ 124 h 379"/>
              <a:gd name="T106" fmla="*/ 243 w 384"/>
              <a:gd name="T107" fmla="*/ 134 h 379"/>
              <a:gd name="T108" fmla="*/ 147 w 384"/>
              <a:gd name="T109" fmla="*/ 9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379">
                <a:moveTo>
                  <a:pt x="132" y="0"/>
                </a:moveTo>
                <a:lnTo>
                  <a:pt x="127" y="0"/>
                </a:lnTo>
                <a:lnTo>
                  <a:pt x="123" y="4"/>
                </a:lnTo>
                <a:lnTo>
                  <a:pt x="127" y="16"/>
                </a:lnTo>
                <a:lnTo>
                  <a:pt x="115" y="26"/>
                </a:lnTo>
                <a:lnTo>
                  <a:pt x="132" y="33"/>
                </a:lnTo>
                <a:lnTo>
                  <a:pt x="125" y="72"/>
                </a:lnTo>
                <a:lnTo>
                  <a:pt x="123" y="81"/>
                </a:lnTo>
                <a:lnTo>
                  <a:pt x="123" y="91"/>
                </a:lnTo>
                <a:lnTo>
                  <a:pt x="123" y="96"/>
                </a:lnTo>
                <a:lnTo>
                  <a:pt x="125" y="108"/>
                </a:lnTo>
                <a:lnTo>
                  <a:pt x="115" y="117"/>
                </a:lnTo>
                <a:lnTo>
                  <a:pt x="111" y="117"/>
                </a:lnTo>
                <a:lnTo>
                  <a:pt x="96" y="136"/>
                </a:lnTo>
                <a:lnTo>
                  <a:pt x="96" y="141"/>
                </a:lnTo>
                <a:lnTo>
                  <a:pt x="84" y="144"/>
                </a:lnTo>
                <a:lnTo>
                  <a:pt x="79" y="141"/>
                </a:lnTo>
                <a:lnTo>
                  <a:pt x="72" y="149"/>
                </a:lnTo>
                <a:lnTo>
                  <a:pt x="70" y="153"/>
                </a:lnTo>
                <a:lnTo>
                  <a:pt x="63" y="161"/>
                </a:lnTo>
                <a:lnTo>
                  <a:pt x="55" y="177"/>
                </a:lnTo>
                <a:lnTo>
                  <a:pt x="58" y="192"/>
                </a:lnTo>
                <a:lnTo>
                  <a:pt x="48" y="204"/>
                </a:lnTo>
                <a:lnTo>
                  <a:pt x="41" y="189"/>
                </a:lnTo>
                <a:lnTo>
                  <a:pt x="34" y="189"/>
                </a:lnTo>
                <a:lnTo>
                  <a:pt x="27" y="216"/>
                </a:lnTo>
                <a:lnTo>
                  <a:pt x="29" y="228"/>
                </a:lnTo>
                <a:lnTo>
                  <a:pt x="27" y="240"/>
                </a:lnTo>
                <a:lnTo>
                  <a:pt x="19" y="245"/>
                </a:lnTo>
                <a:lnTo>
                  <a:pt x="12" y="259"/>
                </a:lnTo>
                <a:lnTo>
                  <a:pt x="0" y="259"/>
                </a:lnTo>
                <a:lnTo>
                  <a:pt x="3" y="273"/>
                </a:lnTo>
                <a:lnTo>
                  <a:pt x="3" y="283"/>
                </a:lnTo>
                <a:lnTo>
                  <a:pt x="3" y="290"/>
                </a:lnTo>
                <a:lnTo>
                  <a:pt x="5" y="295"/>
                </a:lnTo>
                <a:lnTo>
                  <a:pt x="22" y="317"/>
                </a:lnTo>
                <a:lnTo>
                  <a:pt x="34" y="334"/>
                </a:lnTo>
                <a:lnTo>
                  <a:pt x="36" y="336"/>
                </a:lnTo>
                <a:lnTo>
                  <a:pt x="39" y="336"/>
                </a:lnTo>
                <a:lnTo>
                  <a:pt x="48" y="341"/>
                </a:lnTo>
                <a:lnTo>
                  <a:pt x="51" y="343"/>
                </a:lnTo>
                <a:lnTo>
                  <a:pt x="53" y="343"/>
                </a:lnTo>
                <a:lnTo>
                  <a:pt x="58" y="348"/>
                </a:lnTo>
                <a:lnTo>
                  <a:pt x="65" y="348"/>
                </a:lnTo>
                <a:lnTo>
                  <a:pt x="67" y="350"/>
                </a:lnTo>
                <a:lnTo>
                  <a:pt x="65" y="358"/>
                </a:lnTo>
                <a:lnTo>
                  <a:pt x="79" y="370"/>
                </a:lnTo>
                <a:lnTo>
                  <a:pt x="96" y="377"/>
                </a:lnTo>
                <a:lnTo>
                  <a:pt x="106" y="379"/>
                </a:lnTo>
                <a:lnTo>
                  <a:pt x="115" y="370"/>
                </a:lnTo>
                <a:lnTo>
                  <a:pt x="115" y="365"/>
                </a:lnTo>
                <a:lnTo>
                  <a:pt x="123" y="360"/>
                </a:lnTo>
                <a:lnTo>
                  <a:pt x="130" y="367"/>
                </a:lnTo>
                <a:lnTo>
                  <a:pt x="135" y="370"/>
                </a:lnTo>
                <a:lnTo>
                  <a:pt x="139" y="367"/>
                </a:lnTo>
                <a:lnTo>
                  <a:pt x="161" y="360"/>
                </a:lnTo>
                <a:lnTo>
                  <a:pt x="166" y="346"/>
                </a:lnTo>
                <a:lnTo>
                  <a:pt x="168" y="346"/>
                </a:lnTo>
                <a:lnTo>
                  <a:pt x="173" y="350"/>
                </a:lnTo>
                <a:lnTo>
                  <a:pt x="190" y="334"/>
                </a:lnTo>
                <a:lnTo>
                  <a:pt x="195" y="338"/>
                </a:lnTo>
                <a:lnTo>
                  <a:pt x="209" y="319"/>
                </a:lnTo>
                <a:lnTo>
                  <a:pt x="207" y="312"/>
                </a:lnTo>
                <a:lnTo>
                  <a:pt x="207" y="300"/>
                </a:lnTo>
                <a:lnTo>
                  <a:pt x="221" y="273"/>
                </a:lnTo>
                <a:lnTo>
                  <a:pt x="240" y="204"/>
                </a:lnTo>
                <a:lnTo>
                  <a:pt x="243" y="201"/>
                </a:lnTo>
                <a:lnTo>
                  <a:pt x="252" y="209"/>
                </a:lnTo>
                <a:lnTo>
                  <a:pt x="255" y="213"/>
                </a:lnTo>
                <a:lnTo>
                  <a:pt x="259" y="218"/>
                </a:lnTo>
                <a:lnTo>
                  <a:pt x="271" y="216"/>
                </a:lnTo>
                <a:lnTo>
                  <a:pt x="279" y="204"/>
                </a:lnTo>
                <a:lnTo>
                  <a:pt x="284" y="177"/>
                </a:lnTo>
                <a:lnTo>
                  <a:pt x="291" y="168"/>
                </a:lnTo>
                <a:lnTo>
                  <a:pt x="300" y="173"/>
                </a:lnTo>
                <a:lnTo>
                  <a:pt x="308" y="156"/>
                </a:lnTo>
                <a:lnTo>
                  <a:pt x="315" y="153"/>
                </a:lnTo>
                <a:lnTo>
                  <a:pt x="320" y="146"/>
                </a:lnTo>
                <a:lnTo>
                  <a:pt x="324" y="132"/>
                </a:lnTo>
                <a:lnTo>
                  <a:pt x="329" y="127"/>
                </a:lnTo>
                <a:lnTo>
                  <a:pt x="329" y="124"/>
                </a:lnTo>
                <a:lnTo>
                  <a:pt x="327" y="122"/>
                </a:lnTo>
                <a:lnTo>
                  <a:pt x="329" y="100"/>
                </a:lnTo>
                <a:lnTo>
                  <a:pt x="329" y="98"/>
                </a:lnTo>
                <a:lnTo>
                  <a:pt x="334" y="93"/>
                </a:lnTo>
                <a:lnTo>
                  <a:pt x="372" y="120"/>
                </a:lnTo>
                <a:lnTo>
                  <a:pt x="377" y="120"/>
                </a:lnTo>
                <a:lnTo>
                  <a:pt x="380" y="120"/>
                </a:lnTo>
                <a:lnTo>
                  <a:pt x="384" y="98"/>
                </a:lnTo>
                <a:lnTo>
                  <a:pt x="384" y="98"/>
                </a:lnTo>
                <a:lnTo>
                  <a:pt x="375" y="79"/>
                </a:lnTo>
                <a:lnTo>
                  <a:pt x="370" y="79"/>
                </a:lnTo>
                <a:lnTo>
                  <a:pt x="368" y="69"/>
                </a:lnTo>
                <a:lnTo>
                  <a:pt x="360" y="72"/>
                </a:lnTo>
                <a:lnTo>
                  <a:pt x="353" y="72"/>
                </a:lnTo>
                <a:lnTo>
                  <a:pt x="348" y="67"/>
                </a:lnTo>
                <a:lnTo>
                  <a:pt x="322" y="76"/>
                </a:lnTo>
                <a:lnTo>
                  <a:pt x="317" y="84"/>
                </a:lnTo>
                <a:lnTo>
                  <a:pt x="308" y="88"/>
                </a:lnTo>
                <a:lnTo>
                  <a:pt x="298" y="86"/>
                </a:lnTo>
                <a:lnTo>
                  <a:pt x="293" y="81"/>
                </a:lnTo>
                <a:lnTo>
                  <a:pt x="288" y="91"/>
                </a:lnTo>
                <a:lnTo>
                  <a:pt x="281" y="93"/>
                </a:lnTo>
                <a:lnTo>
                  <a:pt x="276" y="103"/>
                </a:lnTo>
                <a:lnTo>
                  <a:pt x="269" y="105"/>
                </a:lnTo>
                <a:lnTo>
                  <a:pt x="252" y="124"/>
                </a:lnTo>
                <a:lnTo>
                  <a:pt x="247" y="127"/>
                </a:lnTo>
                <a:lnTo>
                  <a:pt x="243" y="134"/>
                </a:lnTo>
                <a:lnTo>
                  <a:pt x="231" y="79"/>
                </a:lnTo>
                <a:lnTo>
                  <a:pt x="147" y="96"/>
                </a:lnTo>
                <a:lnTo>
                  <a:pt x="132"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9">
            <a:extLst>
              <a:ext uri="{FF2B5EF4-FFF2-40B4-BE49-F238E27FC236}">
                <a16:creationId xmlns:a16="http://schemas.microsoft.com/office/drawing/2014/main" id="{95723BD5-987B-F042-BDE4-D38F98E6FC7F}"/>
              </a:ext>
            </a:extLst>
          </p:cNvPr>
          <p:cNvSpPr>
            <a:spLocks/>
          </p:cNvSpPr>
          <p:nvPr/>
        </p:nvSpPr>
        <p:spPr bwMode="auto">
          <a:xfrm>
            <a:off x="8122112" y="2849563"/>
            <a:ext cx="568325" cy="633412"/>
          </a:xfrm>
          <a:custGeom>
            <a:avLst/>
            <a:gdLst>
              <a:gd name="T0" fmla="*/ 32 w 358"/>
              <a:gd name="T1" fmla="*/ 349 h 399"/>
              <a:gd name="T2" fmla="*/ 48 w 358"/>
              <a:gd name="T3" fmla="*/ 353 h 399"/>
              <a:gd name="T4" fmla="*/ 63 w 358"/>
              <a:gd name="T5" fmla="*/ 349 h 399"/>
              <a:gd name="T6" fmla="*/ 84 w 358"/>
              <a:gd name="T7" fmla="*/ 375 h 399"/>
              <a:gd name="T8" fmla="*/ 116 w 358"/>
              <a:gd name="T9" fmla="*/ 380 h 399"/>
              <a:gd name="T10" fmla="*/ 140 w 358"/>
              <a:gd name="T11" fmla="*/ 382 h 399"/>
              <a:gd name="T12" fmla="*/ 159 w 358"/>
              <a:gd name="T13" fmla="*/ 387 h 399"/>
              <a:gd name="T14" fmla="*/ 173 w 358"/>
              <a:gd name="T15" fmla="*/ 382 h 399"/>
              <a:gd name="T16" fmla="*/ 183 w 358"/>
              <a:gd name="T17" fmla="*/ 375 h 399"/>
              <a:gd name="T18" fmla="*/ 197 w 358"/>
              <a:gd name="T19" fmla="*/ 375 h 399"/>
              <a:gd name="T20" fmla="*/ 214 w 358"/>
              <a:gd name="T21" fmla="*/ 389 h 399"/>
              <a:gd name="T22" fmla="*/ 226 w 358"/>
              <a:gd name="T23" fmla="*/ 399 h 399"/>
              <a:gd name="T24" fmla="*/ 245 w 358"/>
              <a:gd name="T25" fmla="*/ 385 h 399"/>
              <a:gd name="T26" fmla="*/ 255 w 358"/>
              <a:gd name="T27" fmla="*/ 368 h 399"/>
              <a:gd name="T28" fmla="*/ 260 w 358"/>
              <a:gd name="T29" fmla="*/ 329 h 399"/>
              <a:gd name="T30" fmla="*/ 274 w 358"/>
              <a:gd name="T31" fmla="*/ 344 h 399"/>
              <a:gd name="T32" fmla="*/ 281 w 358"/>
              <a:gd name="T33" fmla="*/ 317 h 399"/>
              <a:gd name="T34" fmla="*/ 296 w 358"/>
              <a:gd name="T35" fmla="*/ 293 h 399"/>
              <a:gd name="T36" fmla="*/ 305 w 358"/>
              <a:gd name="T37" fmla="*/ 281 h 399"/>
              <a:gd name="T38" fmla="*/ 322 w 358"/>
              <a:gd name="T39" fmla="*/ 281 h 399"/>
              <a:gd name="T40" fmla="*/ 337 w 358"/>
              <a:gd name="T41" fmla="*/ 257 h 399"/>
              <a:gd name="T42" fmla="*/ 351 w 358"/>
              <a:gd name="T43" fmla="*/ 248 h 399"/>
              <a:gd name="T44" fmla="*/ 349 w 358"/>
              <a:gd name="T45" fmla="*/ 231 h 399"/>
              <a:gd name="T46" fmla="*/ 351 w 358"/>
              <a:gd name="T47" fmla="*/ 212 h 399"/>
              <a:gd name="T48" fmla="*/ 341 w 358"/>
              <a:gd name="T49" fmla="*/ 166 h 399"/>
              <a:gd name="T50" fmla="*/ 349 w 358"/>
              <a:gd name="T51" fmla="*/ 144 h 399"/>
              <a:gd name="T52" fmla="*/ 358 w 358"/>
              <a:gd name="T53" fmla="*/ 140 h 399"/>
              <a:gd name="T54" fmla="*/ 291 w 358"/>
              <a:gd name="T55" fmla="*/ 19 h 399"/>
              <a:gd name="T56" fmla="*/ 267 w 358"/>
              <a:gd name="T57" fmla="*/ 36 h 399"/>
              <a:gd name="T58" fmla="*/ 238 w 358"/>
              <a:gd name="T59" fmla="*/ 65 h 399"/>
              <a:gd name="T60" fmla="*/ 217 w 358"/>
              <a:gd name="T61" fmla="*/ 65 h 399"/>
              <a:gd name="T62" fmla="*/ 190 w 358"/>
              <a:gd name="T63" fmla="*/ 84 h 399"/>
              <a:gd name="T64" fmla="*/ 168 w 358"/>
              <a:gd name="T65" fmla="*/ 77 h 399"/>
              <a:gd name="T66" fmla="*/ 156 w 358"/>
              <a:gd name="T67" fmla="*/ 77 h 399"/>
              <a:gd name="T68" fmla="*/ 159 w 358"/>
              <a:gd name="T69" fmla="*/ 70 h 399"/>
              <a:gd name="T70" fmla="*/ 120 w 358"/>
              <a:gd name="T71" fmla="*/ 60 h 399"/>
              <a:gd name="T72" fmla="*/ 104 w 358"/>
              <a:gd name="T73" fmla="*/ 60 h 399"/>
              <a:gd name="T74" fmla="*/ 0 w 358"/>
              <a:gd name="T75" fmla="*/ 7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399">
                <a:moveTo>
                  <a:pt x="0" y="70"/>
                </a:moveTo>
                <a:lnTo>
                  <a:pt x="32" y="349"/>
                </a:lnTo>
                <a:lnTo>
                  <a:pt x="39" y="349"/>
                </a:lnTo>
                <a:lnTo>
                  <a:pt x="48" y="353"/>
                </a:lnTo>
                <a:lnTo>
                  <a:pt x="53" y="353"/>
                </a:lnTo>
                <a:lnTo>
                  <a:pt x="63" y="349"/>
                </a:lnTo>
                <a:lnTo>
                  <a:pt x="80" y="361"/>
                </a:lnTo>
                <a:lnTo>
                  <a:pt x="84" y="375"/>
                </a:lnTo>
                <a:lnTo>
                  <a:pt x="96" y="380"/>
                </a:lnTo>
                <a:lnTo>
                  <a:pt x="116" y="380"/>
                </a:lnTo>
                <a:lnTo>
                  <a:pt x="132" y="392"/>
                </a:lnTo>
                <a:lnTo>
                  <a:pt x="140" y="382"/>
                </a:lnTo>
                <a:lnTo>
                  <a:pt x="144" y="382"/>
                </a:lnTo>
                <a:lnTo>
                  <a:pt x="159" y="387"/>
                </a:lnTo>
                <a:lnTo>
                  <a:pt x="173" y="385"/>
                </a:lnTo>
                <a:lnTo>
                  <a:pt x="173" y="382"/>
                </a:lnTo>
                <a:lnTo>
                  <a:pt x="180" y="380"/>
                </a:lnTo>
                <a:lnTo>
                  <a:pt x="183" y="375"/>
                </a:lnTo>
                <a:lnTo>
                  <a:pt x="193" y="368"/>
                </a:lnTo>
                <a:lnTo>
                  <a:pt x="197" y="375"/>
                </a:lnTo>
                <a:lnTo>
                  <a:pt x="205" y="387"/>
                </a:lnTo>
                <a:lnTo>
                  <a:pt x="214" y="389"/>
                </a:lnTo>
                <a:lnTo>
                  <a:pt x="224" y="397"/>
                </a:lnTo>
                <a:lnTo>
                  <a:pt x="226" y="399"/>
                </a:lnTo>
                <a:lnTo>
                  <a:pt x="238" y="399"/>
                </a:lnTo>
                <a:lnTo>
                  <a:pt x="245" y="385"/>
                </a:lnTo>
                <a:lnTo>
                  <a:pt x="253" y="380"/>
                </a:lnTo>
                <a:lnTo>
                  <a:pt x="255" y="368"/>
                </a:lnTo>
                <a:lnTo>
                  <a:pt x="253" y="356"/>
                </a:lnTo>
                <a:lnTo>
                  <a:pt x="260" y="329"/>
                </a:lnTo>
                <a:lnTo>
                  <a:pt x="267" y="329"/>
                </a:lnTo>
                <a:lnTo>
                  <a:pt x="274" y="344"/>
                </a:lnTo>
                <a:lnTo>
                  <a:pt x="284" y="332"/>
                </a:lnTo>
                <a:lnTo>
                  <a:pt x="281" y="317"/>
                </a:lnTo>
                <a:lnTo>
                  <a:pt x="289" y="301"/>
                </a:lnTo>
                <a:lnTo>
                  <a:pt x="296" y="293"/>
                </a:lnTo>
                <a:lnTo>
                  <a:pt x="298" y="289"/>
                </a:lnTo>
                <a:lnTo>
                  <a:pt x="305" y="281"/>
                </a:lnTo>
                <a:lnTo>
                  <a:pt x="310" y="284"/>
                </a:lnTo>
                <a:lnTo>
                  <a:pt x="322" y="281"/>
                </a:lnTo>
                <a:lnTo>
                  <a:pt x="322" y="276"/>
                </a:lnTo>
                <a:lnTo>
                  <a:pt x="337" y="257"/>
                </a:lnTo>
                <a:lnTo>
                  <a:pt x="341" y="257"/>
                </a:lnTo>
                <a:lnTo>
                  <a:pt x="351" y="248"/>
                </a:lnTo>
                <a:lnTo>
                  <a:pt x="349" y="236"/>
                </a:lnTo>
                <a:lnTo>
                  <a:pt x="349" y="231"/>
                </a:lnTo>
                <a:lnTo>
                  <a:pt x="349" y="221"/>
                </a:lnTo>
                <a:lnTo>
                  <a:pt x="351" y="212"/>
                </a:lnTo>
                <a:lnTo>
                  <a:pt x="358" y="173"/>
                </a:lnTo>
                <a:lnTo>
                  <a:pt x="341" y="166"/>
                </a:lnTo>
                <a:lnTo>
                  <a:pt x="353" y="156"/>
                </a:lnTo>
                <a:lnTo>
                  <a:pt x="349" y="144"/>
                </a:lnTo>
                <a:lnTo>
                  <a:pt x="353" y="140"/>
                </a:lnTo>
                <a:lnTo>
                  <a:pt x="358" y="140"/>
                </a:lnTo>
                <a:lnTo>
                  <a:pt x="332" y="0"/>
                </a:lnTo>
                <a:lnTo>
                  <a:pt x="291" y="19"/>
                </a:lnTo>
                <a:lnTo>
                  <a:pt x="274" y="31"/>
                </a:lnTo>
                <a:lnTo>
                  <a:pt x="267" y="36"/>
                </a:lnTo>
                <a:lnTo>
                  <a:pt x="243" y="63"/>
                </a:lnTo>
                <a:lnTo>
                  <a:pt x="238" y="65"/>
                </a:lnTo>
                <a:lnTo>
                  <a:pt x="231" y="65"/>
                </a:lnTo>
                <a:lnTo>
                  <a:pt x="217" y="65"/>
                </a:lnTo>
                <a:lnTo>
                  <a:pt x="209" y="67"/>
                </a:lnTo>
                <a:lnTo>
                  <a:pt x="190" y="84"/>
                </a:lnTo>
                <a:lnTo>
                  <a:pt x="183" y="82"/>
                </a:lnTo>
                <a:lnTo>
                  <a:pt x="168" y="77"/>
                </a:lnTo>
                <a:lnTo>
                  <a:pt x="164" y="79"/>
                </a:lnTo>
                <a:lnTo>
                  <a:pt x="156" y="77"/>
                </a:lnTo>
                <a:lnTo>
                  <a:pt x="161" y="70"/>
                </a:lnTo>
                <a:lnTo>
                  <a:pt x="159" y="70"/>
                </a:lnTo>
                <a:lnTo>
                  <a:pt x="147" y="67"/>
                </a:lnTo>
                <a:lnTo>
                  <a:pt x="120" y="60"/>
                </a:lnTo>
                <a:lnTo>
                  <a:pt x="116" y="58"/>
                </a:lnTo>
                <a:lnTo>
                  <a:pt x="104" y="60"/>
                </a:lnTo>
                <a:lnTo>
                  <a:pt x="104" y="55"/>
                </a:lnTo>
                <a:lnTo>
                  <a:pt x="0" y="7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0">
            <a:extLst>
              <a:ext uri="{FF2B5EF4-FFF2-40B4-BE49-F238E27FC236}">
                <a16:creationId xmlns:a16="http://schemas.microsoft.com/office/drawing/2014/main" id="{A35C7675-95E3-A949-873B-4EDDE3703566}"/>
              </a:ext>
            </a:extLst>
          </p:cNvPr>
          <p:cNvSpPr>
            <a:spLocks/>
          </p:cNvSpPr>
          <p:nvPr/>
        </p:nvSpPr>
        <p:spPr bwMode="auto">
          <a:xfrm>
            <a:off x="7768100" y="2952750"/>
            <a:ext cx="407988" cy="720725"/>
          </a:xfrm>
          <a:custGeom>
            <a:avLst/>
            <a:gdLst>
              <a:gd name="T0" fmla="*/ 7 w 257"/>
              <a:gd name="T1" fmla="*/ 26 h 454"/>
              <a:gd name="T2" fmla="*/ 29 w 257"/>
              <a:gd name="T3" fmla="*/ 281 h 454"/>
              <a:gd name="T4" fmla="*/ 26 w 257"/>
              <a:gd name="T5" fmla="*/ 286 h 454"/>
              <a:gd name="T6" fmla="*/ 26 w 257"/>
              <a:gd name="T7" fmla="*/ 296 h 454"/>
              <a:gd name="T8" fmla="*/ 24 w 257"/>
              <a:gd name="T9" fmla="*/ 308 h 454"/>
              <a:gd name="T10" fmla="*/ 34 w 257"/>
              <a:gd name="T11" fmla="*/ 329 h 454"/>
              <a:gd name="T12" fmla="*/ 36 w 257"/>
              <a:gd name="T13" fmla="*/ 351 h 454"/>
              <a:gd name="T14" fmla="*/ 26 w 257"/>
              <a:gd name="T15" fmla="*/ 373 h 454"/>
              <a:gd name="T16" fmla="*/ 24 w 257"/>
              <a:gd name="T17" fmla="*/ 380 h 454"/>
              <a:gd name="T18" fmla="*/ 17 w 257"/>
              <a:gd name="T19" fmla="*/ 397 h 454"/>
              <a:gd name="T20" fmla="*/ 2 w 257"/>
              <a:gd name="T21" fmla="*/ 409 h 454"/>
              <a:gd name="T22" fmla="*/ 2 w 257"/>
              <a:gd name="T23" fmla="*/ 425 h 454"/>
              <a:gd name="T24" fmla="*/ 0 w 257"/>
              <a:gd name="T25" fmla="*/ 445 h 454"/>
              <a:gd name="T26" fmla="*/ 0 w 257"/>
              <a:gd name="T27" fmla="*/ 449 h 454"/>
              <a:gd name="T28" fmla="*/ 0 w 257"/>
              <a:gd name="T29" fmla="*/ 454 h 454"/>
              <a:gd name="T30" fmla="*/ 0 w 257"/>
              <a:gd name="T31" fmla="*/ 454 h 454"/>
              <a:gd name="T32" fmla="*/ 7 w 257"/>
              <a:gd name="T33" fmla="*/ 454 h 454"/>
              <a:gd name="T34" fmla="*/ 14 w 257"/>
              <a:gd name="T35" fmla="*/ 452 h 454"/>
              <a:gd name="T36" fmla="*/ 12 w 257"/>
              <a:gd name="T37" fmla="*/ 447 h 454"/>
              <a:gd name="T38" fmla="*/ 14 w 257"/>
              <a:gd name="T39" fmla="*/ 440 h 454"/>
              <a:gd name="T40" fmla="*/ 31 w 257"/>
              <a:gd name="T41" fmla="*/ 442 h 454"/>
              <a:gd name="T42" fmla="*/ 50 w 257"/>
              <a:gd name="T43" fmla="*/ 435 h 454"/>
              <a:gd name="T44" fmla="*/ 77 w 257"/>
              <a:gd name="T45" fmla="*/ 445 h 454"/>
              <a:gd name="T46" fmla="*/ 79 w 257"/>
              <a:gd name="T47" fmla="*/ 447 h 454"/>
              <a:gd name="T48" fmla="*/ 84 w 257"/>
              <a:gd name="T49" fmla="*/ 447 h 454"/>
              <a:gd name="T50" fmla="*/ 89 w 257"/>
              <a:gd name="T51" fmla="*/ 430 h 454"/>
              <a:gd name="T52" fmla="*/ 103 w 257"/>
              <a:gd name="T53" fmla="*/ 425 h 454"/>
              <a:gd name="T54" fmla="*/ 111 w 257"/>
              <a:gd name="T55" fmla="*/ 433 h 454"/>
              <a:gd name="T56" fmla="*/ 118 w 257"/>
              <a:gd name="T57" fmla="*/ 437 h 454"/>
              <a:gd name="T58" fmla="*/ 125 w 257"/>
              <a:gd name="T59" fmla="*/ 433 h 454"/>
              <a:gd name="T60" fmla="*/ 132 w 257"/>
              <a:gd name="T61" fmla="*/ 411 h 454"/>
              <a:gd name="T62" fmla="*/ 137 w 257"/>
              <a:gd name="T63" fmla="*/ 404 h 454"/>
              <a:gd name="T64" fmla="*/ 142 w 257"/>
              <a:gd name="T65" fmla="*/ 404 h 454"/>
              <a:gd name="T66" fmla="*/ 151 w 257"/>
              <a:gd name="T67" fmla="*/ 416 h 454"/>
              <a:gd name="T68" fmla="*/ 173 w 257"/>
              <a:gd name="T69" fmla="*/ 416 h 454"/>
              <a:gd name="T70" fmla="*/ 178 w 257"/>
              <a:gd name="T71" fmla="*/ 394 h 454"/>
              <a:gd name="T72" fmla="*/ 211 w 257"/>
              <a:gd name="T73" fmla="*/ 351 h 454"/>
              <a:gd name="T74" fmla="*/ 211 w 257"/>
              <a:gd name="T75" fmla="*/ 336 h 454"/>
              <a:gd name="T76" fmla="*/ 219 w 257"/>
              <a:gd name="T77" fmla="*/ 332 h 454"/>
              <a:gd name="T78" fmla="*/ 233 w 257"/>
              <a:gd name="T79" fmla="*/ 334 h 454"/>
              <a:gd name="T80" fmla="*/ 245 w 257"/>
              <a:gd name="T81" fmla="*/ 324 h 454"/>
              <a:gd name="T82" fmla="*/ 255 w 257"/>
              <a:gd name="T83" fmla="*/ 322 h 454"/>
              <a:gd name="T84" fmla="*/ 257 w 257"/>
              <a:gd name="T85" fmla="*/ 315 h 454"/>
              <a:gd name="T86" fmla="*/ 252 w 257"/>
              <a:gd name="T87" fmla="*/ 298 h 454"/>
              <a:gd name="T88" fmla="*/ 252 w 257"/>
              <a:gd name="T89" fmla="*/ 291 h 454"/>
              <a:gd name="T90" fmla="*/ 255 w 257"/>
              <a:gd name="T91" fmla="*/ 284 h 454"/>
              <a:gd name="T92" fmla="*/ 223 w 257"/>
              <a:gd name="T93" fmla="*/ 5 h 454"/>
              <a:gd name="T94" fmla="*/ 223 w 257"/>
              <a:gd name="T95" fmla="*/ 0 h 454"/>
              <a:gd name="T96" fmla="*/ 58 w 257"/>
              <a:gd name="T97" fmla="*/ 22 h 454"/>
              <a:gd name="T98" fmla="*/ 53 w 257"/>
              <a:gd name="T99" fmla="*/ 24 h 454"/>
              <a:gd name="T100" fmla="*/ 41 w 257"/>
              <a:gd name="T101" fmla="*/ 29 h 454"/>
              <a:gd name="T102" fmla="*/ 34 w 257"/>
              <a:gd name="T103" fmla="*/ 34 h 454"/>
              <a:gd name="T104" fmla="*/ 19 w 257"/>
              <a:gd name="T105" fmla="*/ 36 h 454"/>
              <a:gd name="T106" fmla="*/ 7 w 257"/>
              <a:gd name="T107" fmla="*/ 2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7" h="454">
                <a:moveTo>
                  <a:pt x="7" y="26"/>
                </a:moveTo>
                <a:lnTo>
                  <a:pt x="29" y="281"/>
                </a:lnTo>
                <a:lnTo>
                  <a:pt x="26" y="286"/>
                </a:lnTo>
                <a:lnTo>
                  <a:pt x="26" y="296"/>
                </a:lnTo>
                <a:lnTo>
                  <a:pt x="24" y="308"/>
                </a:lnTo>
                <a:lnTo>
                  <a:pt x="34" y="329"/>
                </a:lnTo>
                <a:lnTo>
                  <a:pt x="36" y="351"/>
                </a:lnTo>
                <a:lnTo>
                  <a:pt x="26" y="373"/>
                </a:lnTo>
                <a:lnTo>
                  <a:pt x="24" y="380"/>
                </a:lnTo>
                <a:lnTo>
                  <a:pt x="17" y="397"/>
                </a:lnTo>
                <a:lnTo>
                  <a:pt x="2" y="409"/>
                </a:lnTo>
                <a:lnTo>
                  <a:pt x="2" y="425"/>
                </a:lnTo>
                <a:lnTo>
                  <a:pt x="0" y="445"/>
                </a:lnTo>
                <a:lnTo>
                  <a:pt x="0" y="449"/>
                </a:lnTo>
                <a:lnTo>
                  <a:pt x="0" y="454"/>
                </a:lnTo>
                <a:lnTo>
                  <a:pt x="0" y="454"/>
                </a:lnTo>
                <a:lnTo>
                  <a:pt x="7" y="454"/>
                </a:lnTo>
                <a:lnTo>
                  <a:pt x="14" y="452"/>
                </a:lnTo>
                <a:lnTo>
                  <a:pt x="12" y="447"/>
                </a:lnTo>
                <a:lnTo>
                  <a:pt x="14" y="440"/>
                </a:lnTo>
                <a:lnTo>
                  <a:pt x="31" y="442"/>
                </a:lnTo>
                <a:lnTo>
                  <a:pt x="50" y="435"/>
                </a:lnTo>
                <a:lnTo>
                  <a:pt x="77" y="445"/>
                </a:lnTo>
                <a:lnTo>
                  <a:pt x="79" y="447"/>
                </a:lnTo>
                <a:lnTo>
                  <a:pt x="84" y="447"/>
                </a:lnTo>
                <a:lnTo>
                  <a:pt x="89" y="430"/>
                </a:lnTo>
                <a:lnTo>
                  <a:pt x="103" y="425"/>
                </a:lnTo>
                <a:lnTo>
                  <a:pt x="111" y="433"/>
                </a:lnTo>
                <a:lnTo>
                  <a:pt x="118" y="437"/>
                </a:lnTo>
                <a:lnTo>
                  <a:pt x="125" y="433"/>
                </a:lnTo>
                <a:lnTo>
                  <a:pt x="132" y="411"/>
                </a:lnTo>
                <a:lnTo>
                  <a:pt x="137" y="404"/>
                </a:lnTo>
                <a:lnTo>
                  <a:pt x="142" y="404"/>
                </a:lnTo>
                <a:lnTo>
                  <a:pt x="151" y="416"/>
                </a:lnTo>
                <a:lnTo>
                  <a:pt x="173" y="416"/>
                </a:lnTo>
                <a:lnTo>
                  <a:pt x="178" y="394"/>
                </a:lnTo>
                <a:lnTo>
                  <a:pt x="211" y="351"/>
                </a:lnTo>
                <a:lnTo>
                  <a:pt x="211" y="336"/>
                </a:lnTo>
                <a:lnTo>
                  <a:pt x="219" y="332"/>
                </a:lnTo>
                <a:lnTo>
                  <a:pt x="233" y="334"/>
                </a:lnTo>
                <a:lnTo>
                  <a:pt x="245" y="324"/>
                </a:lnTo>
                <a:lnTo>
                  <a:pt x="255" y="322"/>
                </a:lnTo>
                <a:lnTo>
                  <a:pt x="257" y="315"/>
                </a:lnTo>
                <a:lnTo>
                  <a:pt x="252" y="298"/>
                </a:lnTo>
                <a:lnTo>
                  <a:pt x="252" y="291"/>
                </a:lnTo>
                <a:lnTo>
                  <a:pt x="255" y="284"/>
                </a:lnTo>
                <a:lnTo>
                  <a:pt x="223" y="5"/>
                </a:lnTo>
                <a:lnTo>
                  <a:pt x="223" y="0"/>
                </a:lnTo>
                <a:lnTo>
                  <a:pt x="58" y="22"/>
                </a:lnTo>
                <a:lnTo>
                  <a:pt x="53" y="24"/>
                </a:lnTo>
                <a:lnTo>
                  <a:pt x="41" y="29"/>
                </a:lnTo>
                <a:lnTo>
                  <a:pt x="34" y="34"/>
                </a:lnTo>
                <a:lnTo>
                  <a:pt x="19" y="36"/>
                </a:lnTo>
                <a:lnTo>
                  <a:pt x="7" y="26"/>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1">
            <a:extLst>
              <a:ext uri="{FF2B5EF4-FFF2-40B4-BE49-F238E27FC236}">
                <a16:creationId xmlns:a16="http://schemas.microsoft.com/office/drawing/2014/main" id="{C7CBC34B-62B3-0B47-BCB0-2F9775E2A5E5}"/>
              </a:ext>
            </a:extLst>
          </p:cNvPr>
          <p:cNvSpPr>
            <a:spLocks/>
          </p:cNvSpPr>
          <p:nvPr/>
        </p:nvSpPr>
        <p:spPr bwMode="auto">
          <a:xfrm>
            <a:off x="7287087" y="2868613"/>
            <a:ext cx="538163" cy="954087"/>
          </a:xfrm>
          <a:custGeom>
            <a:avLst/>
            <a:gdLst>
              <a:gd name="T0" fmla="*/ 58 w 339"/>
              <a:gd name="T1" fmla="*/ 15 h 601"/>
              <a:gd name="T2" fmla="*/ 77 w 339"/>
              <a:gd name="T3" fmla="*/ 31 h 601"/>
              <a:gd name="T4" fmla="*/ 94 w 339"/>
              <a:gd name="T5" fmla="*/ 51 h 601"/>
              <a:gd name="T6" fmla="*/ 99 w 339"/>
              <a:gd name="T7" fmla="*/ 77 h 601"/>
              <a:gd name="T8" fmla="*/ 89 w 339"/>
              <a:gd name="T9" fmla="*/ 94 h 601"/>
              <a:gd name="T10" fmla="*/ 75 w 339"/>
              <a:gd name="T11" fmla="*/ 120 h 601"/>
              <a:gd name="T12" fmla="*/ 58 w 339"/>
              <a:gd name="T13" fmla="*/ 128 h 601"/>
              <a:gd name="T14" fmla="*/ 34 w 339"/>
              <a:gd name="T15" fmla="*/ 132 h 601"/>
              <a:gd name="T16" fmla="*/ 29 w 339"/>
              <a:gd name="T17" fmla="*/ 154 h 601"/>
              <a:gd name="T18" fmla="*/ 41 w 339"/>
              <a:gd name="T19" fmla="*/ 171 h 601"/>
              <a:gd name="T20" fmla="*/ 27 w 339"/>
              <a:gd name="T21" fmla="*/ 212 h 601"/>
              <a:gd name="T22" fmla="*/ 10 w 339"/>
              <a:gd name="T23" fmla="*/ 228 h 601"/>
              <a:gd name="T24" fmla="*/ 5 w 339"/>
              <a:gd name="T25" fmla="*/ 248 h 601"/>
              <a:gd name="T26" fmla="*/ 0 w 339"/>
              <a:gd name="T27" fmla="*/ 262 h 601"/>
              <a:gd name="T28" fmla="*/ 8 w 339"/>
              <a:gd name="T29" fmla="*/ 301 h 601"/>
              <a:gd name="T30" fmla="*/ 34 w 339"/>
              <a:gd name="T31" fmla="*/ 337 h 601"/>
              <a:gd name="T32" fmla="*/ 65 w 339"/>
              <a:gd name="T33" fmla="*/ 363 h 601"/>
              <a:gd name="T34" fmla="*/ 85 w 339"/>
              <a:gd name="T35" fmla="*/ 404 h 601"/>
              <a:gd name="T36" fmla="*/ 99 w 339"/>
              <a:gd name="T37" fmla="*/ 394 h 601"/>
              <a:gd name="T38" fmla="*/ 123 w 339"/>
              <a:gd name="T39" fmla="*/ 411 h 601"/>
              <a:gd name="T40" fmla="*/ 121 w 339"/>
              <a:gd name="T41" fmla="*/ 440 h 601"/>
              <a:gd name="T42" fmla="*/ 101 w 339"/>
              <a:gd name="T43" fmla="*/ 464 h 601"/>
              <a:gd name="T44" fmla="*/ 121 w 339"/>
              <a:gd name="T45" fmla="*/ 490 h 601"/>
              <a:gd name="T46" fmla="*/ 157 w 339"/>
              <a:gd name="T47" fmla="*/ 510 h 601"/>
              <a:gd name="T48" fmla="*/ 185 w 339"/>
              <a:gd name="T49" fmla="*/ 548 h 601"/>
              <a:gd name="T50" fmla="*/ 193 w 339"/>
              <a:gd name="T51" fmla="*/ 563 h 601"/>
              <a:gd name="T52" fmla="*/ 185 w 339"/>
              <a:gd name="T53" fmla="*/ 572 h 601"/>
              <a:gd name="T54" fmla="*/ 207 w 339"/>
              <a:gd name="T55" fmla="*/ 601 h 601"/>
              <a:gd name="T56" fmla="*/ 212 w 339"/>
              <a:gd name="T57" fmla="*/ 596 h 601"/>
              <a:gd name="T58" fmla="*/ 219 w 339"/>
              <a:gd name="T59" fmla="*/ 579 h 601"/>
              <a:gd name="T60" fmla="*/ 243 w 339"/>
              <a:gd name="T61" fmla="*/ 577 h 601"/>
              <a:gd name="T62" fmla="*/ 265 w 339"/>
              <a:gd name="T63" fmla="*/ 589 h 601"/>
              <a:gd name="T64" fmla="*/ 272 w 339"/>
              <a:gd name="T65" fmla="*/ 563 h 601"/>
              <a:gd name="T66" fmla="*/ 277 w 339"/>
              <a:gd name="T67" fmla="*/ 548 h 601"/>
              <a:gd name="T68" fmla="*/ 305 w 339"/>
              <a:gd name="T69" fmla="*/ 538 h 601"/>
              <a:gd name="T70" fmla="*/ 296 w 339"/>
              <a:gd name="T71" fmla="*/ 524 h 601"/>
              <a:gd name="T72" fmla="*/ 301 w 339"/>
              <a:gd name="T73" fmla="*/ 512 h 601"/>
              <a:gd name="T74" fmla="*/ 303 w 339"/>
              <a:gd name="T75" fmla="*/ 507 h 601"/>
              <a:gd name="T76" fmla="*/ 303 w 339"/>
              <a:gd name="T77" fmla="*/ 498 h 601"/>
              <a:gd name="T78" fmla="*/ 305 w 339"/>
              <a:gd name="T79" fmla="*/ 462 h 601"/>
              <a:gd name="T80" fmla="*/ 327 w 339"/>
              <a:gd name="T81" fmla="*/ 433 h 601"/>
              <a:gd name="T82" fmla="*/ 339 w 339"/>
              <a:gd name="T83" fmla="*/ 404 h 601"/>
              <a:gd name="T84" fmla="*/ 327 w 339"/>
              <a:gd name="T85" fmla="*/ 361 h 601"/>
              <a:gd name="T86" fmla="*/ 329 w 339"/>
              <a:gd name="T87" fmla="*/ 339 h 601"/>
              <a:gd name="T88" fmla="*/ 310 w 339"/>
              <a:gd name="T89" fmla="*/ 79 h 601"/>
              <a:gd name="T90" fmla="*/ 303 w 339"/>
              <a:gd name="T91" fmla="*/ 72 h 601"/>
              <a:gd name="T92" fmla="*/ 296 w 339"/>
              <a:gd name="T93" fmla="*/ 41 h 601"/>
              <a:gd name="T94" fmla="*/ 279 w 339"/>
              <a:gd name="T95" fmla="*/ 1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9" h="601">
                <a:moveTo>
                  <a:pt x="279" y="0"/>
                </a:moveTo>
                <a:lnTo>
                  <a:pt x="58" y="15"/>
                </a:lnTo>
                <a:lnTo>
                  <a:pt x="60" y="19"/>
                </a:lnTo>
                <a:lnTo>
                  <a:pt x="77" y="31"/>
                </a:lnTo>
                <a:lnTo>
                  <a:pt x="80" y="41"/>
                </a:lnTo>
                <a:lnTo>
                  <a:pt x="94" y="51"/>
                </a:lnTo>
                <a:lnTo>
                  <a:pt x="101" y="70"/>
                </a:lnTo>
                <a:lnTo>
                  <a:pt x="99" y="77"/>
                </a:lnTo>
                <a:lnTo>
                  <a:pt x="94" y="89"/>
                </a:lnTo>
                <a:lnTo>
                  <a:pt x="89" y="94"/>
                </a:lnTo>
                <a:lnTo>
                  <a:pt x="89" y="103"/>
                </a:lnTo>
                <a:lnTo>
                  <a:pt x="75" y="120"/>
                </a:lnTo>
                <a:lnTo>
                  <a:pt x="60" y="123"/>
                </a:lnTo>
                <a:lnTo>
                  <a:pt x="58" y="128"/>
                </a:lnTo>
                <a:lnTo>
                  <a:pt x="41" y="128"/>
                </a:lnTo>
                <a:lnTo>
                  <a:pt x="34" y="132"/>
                </a:lnTo>
                <a:lnTo>
                  <a:pt x="27" y="144"/>
                </a:lnTo>
                <a:lnTo>
                  <a:pt x="29" y="154"/>
                </a:lnTo>
                <a:lnTo>
                  <a:pt x="39" y="164"/>
                </a:lnTo>
                <a:lnTo>
                  <a:pt x="41" y="171"/>
                </a:lnTo>
                <a:lnTo>
                  <a:pt x="39" y="185"/>
                </a:lnTo>
                <a:lnTo>
                  <a:pt x="27" y="212"/>
                </a:lnTo>
                <a:lnTo>
                  <a:pt x="15" y="221"/>
                </a:lnTo>
                <a:lnTo>
                  <a:pt x="10" y="228"/>
                </a:lnTo>
                <a:lnTo>
                  <a:pt x="10" y="238"/>
                </a:lnTo>
                <a:lnTo>
                  <a:pt x="5" y="248"/>
                </a:lnTo>
                <a:lnTo>
                  <a:pt x="5" y="250"/>
                </a:lnTo>
                <a:lnTo>
                  <a:pt x="0" y="262"/>
                </a:lnTo>
                <a:lnTo>
                  <a:pt x="3" y="284"/>
                </a:lnTo>
                <a:lnTo>
                  <a:pt x="8" y="301"/>
                </a:lnTo>
                <a:lnTo>
                  <a:pt x="10" y="308"/>
                </a:lnTo>
                <a:lnTo>
                  <a:pt x="34" y="337"/>
                </a:lnTo>
                <a:lnTo>
                  <a:pt x="58" y="356"/>
                </a:lnTo>
                <a:lnTo>
                  <a:pt x="65" y="363"/>
                </a:lnTo>
                <a:lnTo>
                  <a:pt x="80" y="401"/>
                </a:lnTo>
                <a:lnTo>
                  <a:pt x="85" y="404"/>
                </a:lnTo>
                <a:lnTo>
                  <a:pt x="92" y="397"/>
                </a:lnTo>
                <a:lnTo>
                  <a:pt x="99" y="394"/>
                </a:lnTo>
                <a:lnTo>
                  <a:pt x="118" y="404"/>
                </a:lnTo>
                <a:lnTo>
                  <a:pt x="123" y="411"/>
                </a:lnTo>
                <a:lnTo>
                  <a:pt x="118" y="423"/>
                </a:lnTo>
                <a:lnTo>
                  <a:pt x="121" y="440"/>
                </a:lnTo>
                <a:lnTo>
                  <a:pt x="104" y="457"/>
                </a:lnTo>
                <a:lnTo>
                  <a:pt x="101" y="464"/>
                </a:lnTo>
                <a:lnTo>
                  <a:pt x="106" y="476"/>
                </a:lnTo>
                <a:lnTo>
                  <a:pt x="121" y="490"/>
                </a:lnTo>
                <a:lnTo>
                  <a:pt x="145" y="505"/>
                </a:lnTo>
                <a:lnTo>
                  <a:pt x="157" y="510"/>
                </a:lnTo>
                <a:lnTo>
                  <a:pt x="181" y="529"/>
                </a:lnTo>
                <a:lnTo>
                  <a:pt x="185" y="548"/>
                </a:lnTo>
                <a:lnTo>
                  <a:pt x="193" y="558"/>
                </a:lnTo>
                <a:lnTo>
                  <a:pt x="193" y="563"/>
                </a:lnTo>
                <a:lnTo>
                  <a:pt x="185" y="567"/>
                </a:lnTo>
                <a:lnTo>
                  <a:pt x="185" y="572"/>
                </a:lnTo>
                <a:lnTo>
                  <a:pt x="202" y="601"/>
                </a:lnTo>
                <a:lnTo>
                  <a:pt x="207" y="601"/>
                </a:lnTo>
                <a:lnTo>
                  <a:pt x="207" y="596"/>
                </a:lnTo>
                <a:lnTo>
                  <a:pt x="212" y="596"/>
                </a:lnTo>
                <a:lnTo>
                  <a:pt x="214" y="599"/>
                </a:lnTo>
                <a:lnTo>
                  <a:pt x="219" y="579"/>
                </a:lnTo>
                <a:lnTo>
                  <a:pt x="229" y="575"/>
                </a:lnTo>
                <a:lnTo>
                  <a:pt x="243" y="577"/>
                </a:lnTo>
                <a:lnTo>
                  <a:pt x="255" y="582"/>
                </a:lnTo>
                <a:lnTo>
                  <a:pt x="265" y="589"/>
                </a:lnTo>
                <a:lnTo>
                  <a:pt x="277" y="584"/>
                </a:lnTo>
                <a:lnTo>
                  <a:pt x="272" y="563"/>
                </a:lnTo>
                <a:lnTo>
                  <a:pt x="269" y="551"/>
                </a:lnTo>
                <a:lnTo>
                  <a:pt x="277" y="548"/>
                </a:lnTo>
                <a:lnTo>
                  <a:pt x="303" y="541"/>
                </a:lnTo>
                <a:lnTo>
                  <a:pt x="305" y="538"/>
                </a:lnTo>
                <a:lnTo>
                  <a:pt x="296" y="526"/>
                </a:lnTo>
                <a:lnTo>
                  <a:pt x="296" y="524"/>
                </a:lnTo>
                <a:lnTo>
                  <a:pt x="301" y="522"/>
                </a:lnTo>
                <a:lnTo>
                  <a:pt x="301" y="512"/>
                </a:lnTo>
                <a:lnTo>
                  <a:pt x="305" y="507"/>
                </a:lnTo>
                <a:lnTo>
                  <a:pt x="303" y="507"/>
                </a:lnTo>
                <a:lnTo>
                  <a:pt x="303" y="502"/>
                </a:lnTo>
                <a:lnTo>
                  <a:pt x="303" y="498"/>
                </a:lnTo>
                <a:lnTo>
                  <a:pt x="305" y="478"/>
                </a:lnTo>
                <a:lnTo>
                  <a:pt x="305" y="462"/>
                </a:lnTo>
                <a:lnTo>
                  <a:pt x="320" y="450"/>
                </a:lnTo>
                <a:lnTo>
                  <a:pt x="327" y="433"/>
                </a:lnTo>
                <a:lnTo>
                  <a:pt x="329" y="426"/>
                </a:lnTo>
                <a:lnTo>
                  <a:pt x="339" y="404"/>
                </a:lnTo>
                <a:lnTo>
                  <a:pt x="337" y="382"/>
                </a:lnTo>
                <a:lnTo>
                  <a:pt x="327" y="361"/>
                </a:lnTo>
                <a:lnTo>
                  <a:pt x="329" y="349"/>
                </a:lnTo>
                <a:lnTo>
                  <a:pt x="329" y="339"/>
                </a:lnTo>
                <a:lnTo>
                  <a:pt x="332" y="334"/>
                </a:lnTo>
                <a:lnTo>
                  <a:pt x="310" y="79"/>
                </a:lnTo>
                <a:lnTo>
                  <a:pt x="305" y="77"/>
                </a:lnTo>
                <a:lnTo>
                  <a:pt x="303" y="72"/>
                </a:lnTo>
                <a:lnTo>
                  <a:pt x="298" y="48"/>
                </a:lnTo>
                <a:lnTo>
                  <a:pt x="296" y="41"/>
                </a:lnTo>
                <a:lnTo>
                  <a:pt x="286" y="34"/>
                </a:lnTo>
                <a:lnTo>
                  <a:pt x="279" y="19"/>
                </a:lnTo>
                <a:lnTo>
                  <a:pt x="279"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2">
            <a:extLst>
              <a:ext uri="{FF2B5EF4-FFF2-40B4-BE49-F238E27FC236}">
                <a16:creationId xmlns:a16="http://schemas.microsoft.com/office/drawing/2014/main" id="{8C77D8FA-3E65-7741-81C3-1F6314DDCC63}"/>
              </a:ext>
            </a:extLst>
          </p:cNvPr>
          <p:cNvSpPr>
            <a:spLocks/>
          </p:cNvSpPr>
          <p:nvPr/>
        </p:nvSpPr>
        <p:spPr bwMode="auto">
          <a:xfrm>
            <a:off x="8287212" y="3651250"/>
            <a:ext cx="1185863" cy="514350"/>
          </a:xfrm>
          <a:custGeom>
            <a:avLst/>
            <a:gdLst>
              <a:gd name="T0" fmla="*/ 9 w 747"/>
              <a:gd name="T1" fmla="*/ 262 h 324"/>
              <a:gd name="T2" fmla="*/ 19 w 747"/>
              <a:gd name="T3" fmla="*/ 247 h 324"/>
              <a:gd name="T4" fmla="*/ 28 w 747"/>
              <a:gd name="T5" fmla="*/ 228 h 324"/>
              <a:gd name="T6" fmla="*/ 86 w 747"/>
              <a:gd name="T7" fmla="*/ 197 h 324"/>
              <a:gd name="T8" fmla="*/ 110 w 747"/>
              <a:gd name="T9" fmla="*/ 173 h 324"/>
              <a:gd name="T10" fmla="*/ 120 w 747"/>
              <a:gd name="T11" fmla="*/ 168 h 324"/>
              <a:gd name="T12" fmla="*/ 132 w 747"/>
              <a:gd name="T13" fmla="*/ 158 h 324"/>
              <a:gd name="T14" fmla="*/ 144 w 747"/>
              <a:gd name="T15" fmla="*/ 156 h 324"/>
              <a:gd name="T16" fmla="*/ 175 w 747"/>
              <a:gd name="T17" fmla="*/ 144 h 324"/>
              <a:gd name="T18" fmla="*/ 204 w 747"/>
              <a:gd name="T19" fmla="*/ 106 h 324"/>
              <a:gd name="T20" fmla="*/ 206 w 747"/>
              <a:gd name="T21" fmla="*/ 84 h 324"/>
              <a:gd name="T22" fmla="*/ 228 w 747"/>
              <a:gd name="T23" fmla="*/ 82 h 324"/>
              <a:gd name="T24" fmla="*/ 264 w 747"/>
              <a:gd name="T25" fmla="*/ 77 h 324"/>
              <a:gd name="T26" fmla="*/ 706 w 747"/>
              <a:gd name="T27" fmla="*/ 5 h 324"/>
              <a:gd name="T28" fmla="*/ 718 w 747"/>
              <a:gd name="T29" fmla="*/ 12 h 324"/>
              <a:gd name="T30" fmla="*/ 730 w 747"/>
              <a:gd name="T31" fmla="*/ 31 h 324"/>
              <a:gd name="T32" fmla="*/ 725 w 747"/>
              <a:gd name="T33" fmla="*/ 36 h 324"/>
              <a:gd name="T34" fmla="*/ 713 w 747"/>
              <a:gd name="T35" fmla="*/ 33 h 324"/>
              <a:gd name="T36" fmla="*/ 708 w 747"/>
              <a:gd name="T37" fmla="*/ 36 h 324"/>
              <a:gd name="T38" fmla="*/ 682 w 747"/>
              <a:gd name="T39" fmla="*/ 53 h 324"/>
              <a:gd name="T40" fmla="*/ 660 w 747"/>
              <a:gd name="T41" fmla="*/ 70 h 324"/>
              <a:gd name="T42" fmla="*/ 667 w 747"/>
              <a:gd name="T43" fmla="*/ 72 h 324"/>
              <a:gd name="T44" fmla="*/ 701 w 747"/>
              <a:gd name="T45" fmla="*/ 58 h 324"/>
              <a:gd name="T46" fmla="*/ 713 w 747"/>
              <a:gd name="T47" fmla="*/ 67 h 324"/>
              <a:gd name="T48" fmla="*/ 725 w 747"/>
              <a:gd name="T49" fmla="*/ 72 h 324"/>
              <a:gd name="T50" fmla="*/ 739 w 747"/>
              <a:gd name="T51" fmla="*/ 58 h 324"/>
              <a:gd name="T52" fmla="*/ 747 w 747"/>
              <a:gd name="T53" fmla="*/ 91 h 324"/>
              <a:gd name="T54" fmla="*/ 735 w 747"/>
              <a:gd name="T55" fmla="*/ 108 h 324"/>
              <a:gd name="T56" fmla="*/ 718 w 747"/>
              <a:gd name="T57" fmla="*/ 122 h 324"/>
              <a:gd name="T58" fmla="*/ 691 w 747"/>
              <a:gd name="T59" fmla="*/ 125 h 324"/>
              <a:gd name="T60" fmla="*/ 686 w 747"/>
              <a:gd name="T61" fmla="*/ 120 h 324"/>
              <a:gd name="T62" fmla="*/ 679 w 747"/>
              <a:gd name="T63" fmla="*/ 113 h 324"/>
              <a:gd name="T64" fmla="*/ 677 w 747"/>
              <a:gd name="T65" fmla="*/ 132 h 324"/>
              <a:gd name="T66" fmla="*/ 686 w 747"/>
              <a:gd name="T67" fmla="*/ 137 h 324"/>
              <a:gd name="T68" fmla="*/ 691 w 747"/>
              <a:gd name="T69" fmla="*/ 156 h 324"/>
              <a:gd name="T70" fmla="*/ 660 w 747"/>
              <a:gd name="T71" fmla="*/ 173 h 324"/>
              <a:gd name="T72" fmla="*/ 658 w 747"/>
              <a:gd name="T73" fmla="*/ 180 h 324"/>
              <a:gd name="T74" fmla="*/ 703 w 747"/>
              <a:gd name="T75" fmla="*/ 168 h 324"/>
              <a:gd name="T76" fmla="*/ 715 w 747"/>
              <a:gd name="T77" fmla="*/ 170 h 324"/>
              <a:gd name="T78" fmla="*/ 682 w 747"/>
              <a:gd name="T79" fmla="*/ 199 h 324"/>
              <a:gd name="T80" fmla="*/ 643 w 747"/>
              <a:gd name="T81" fmla="*/ 231 h 324"/>
              <a:gd name="T82" fmla="*/ 638 w 747"/>
              <a:gd name="T83" fmla="*/ 235 h 324"/>
              <a:gd name="T84" fmla="*/ 602 w 747"/>
              <a:gd name="T85" fmla="*/ 279 h 324"/>
              <a:gd name="T86" fmla="*/ 586 w 747"/>
              <a:gd name="T87" fmla="*/ 315 h 324"/>
              <a:gd name="T88" fmla="*/ 432 w 747"/>
              <a:gd name="T89" fmla="*/ 245 h 324"/>
              <a:gd name="T90" fmla="*/ 314 w 747"/>
              <a:gd name="T91" fmla="*/ 231 h 324"/>
              <a:gd name="T92" fmla="*/ 305 w 747"/>
              <a:gd name="T93" fmla="*/ 226 h 324"/>
              <a:gd name="T94" fmla="*/ 187 w 747"/>
              <a:gd name="T95" fmla="*/ 238 h 324"/>
              <a:gd name="T96" fmla="*/ 161 w 747"/>
              <a:gd name="T97" fmla="*/ 255 h 324"/>
              <a:gd name="T98" fmla="*/ 0 w 747"/>
              <a:gd name="T99" fmla="*/ 2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7" h="324">
                <a:moveTo>
                  <a:pt x="0" y="286"/>
                </a:moveTo>
                <a:lnTo>
                  <a:pt x="2" y="262"/>
                </a:lnTo>
                <a:lnTo>
                  <a:pt x="9" y="262"/>
                </a:lnTo>
                <a:lnTo>
                  <a:pt x="12" y="259"/>
                </a:lnTo>
                <a:lnTo>
                  <a:pt x="19" y="255"/>
                </a:lnTo>
                <a:lnTo>
                  <a:pt x="19" y="247"/>
                </a:lnTo>
                <a:lnTo>
                  <a:pt x="19" y="243"/>
                </a:lnTo>
                <a:lnTo>
                  <a:pt x="21" y="238"/>
                </a:lnTo>
                <a:lnTo>
                  <a:pt x="28" y="228"/>
                </a:lnTo>
                <a:lnTo>
                  <a:pt x="45" y="221"/>
                </a:lnTo>
                <a:lnTo>
                  <a:pt x="67" y="216"/>
                </a:lnTo>
                <a:lnTo>
                  <a:pt x="86" y="197"/>
                </a:lnTo>
                <a:lnTo>
                  <a:pt x="93" y="194"/>
                </a:lnTo>
                <a:lnTo>
                  <a:pt x="105" y="182"/>
                </a:lnTo>
                <a:lnTo>
                  <a:pt x="110" y="173"/>
                </a:lnTo>
                <a:lnTo>
                  <a:pt x="110" y="173"/>
                </a:lnTo>
                <a:lnTo>
                  <a:pt x="117" y="173"/>
                </a:lnTo>
                <a:lnTo>
                  <a:pt x="120" y="168"/>
                </a:lnTo>
                <a:lnTo>
                  <a:pt x="122" y="166"/>
                </a:lnTo>
                <a:lnTo>
                  <a:pt x="127" y="158"/>
                </a:lnTo>
                <a:lnTo>
                  <a:pt x="132" y="158"/>
                </a:lnTo>
                <a:lnTo>
                  <a:pt x="137" y="163"/>
                </a:lnTo>
                <a:lnTo>
                  <a:pt x="144" y="158"/>
                </a:lnTo>
                <a:lnTo>
                  <a:pt x="144" y="156"/>
                </a:lnTo>
                <a:lnTo>
                  <a:pt x="156" y="149"/>
                </a:lnTo>
                <a:lnTo>
                  <a:pt x="163" y="144"/>
                </a:lnTo>
                <a:lnTo>
                  <a:pt x="175" y="144"/>
                </a:lnTo>
                <a:lnTo>
                  <a:pt x="189" y="120"/>
                </a:lnTo>
                <a:lnTo>
                  <a:pt x="201" y="113"/>
                </a:lnTo>
                <a:lnTo>
                  <a:pt x="204" y="106"/>
                </a:lnTo>
                <a:lnTo>
                  <a:pt x="204" y="98"/>
                </a:lnTo>
                <a:lnTo>
                  <a:pt x="204" y="91"/>
                </a:lnTo>
                <a:lnTo>
                  <a:pt x="206" y="84"/>
                </a:lnTo>
                <a:lnTo>
                  <a:pt x="206" y="82"/>
                </a:lnTo>
                <a:lnTo>
                  <a:pt x="228" y="77"/>
                </a:lnTo>
                <a:lnTo>
                  <a:pt x="228" y="82"/>
                </a:lnTo>
                <a:lnTo>
                  <a:pt x="249" y="79"/>
                </a:lnTo>
                <a:lnTo>
                  <a:pt x="259" y="77"/>
                </a:lnTo>
                <a:lnTo>
                  <a:pt x="264" y="77"/>
                </a:lnTo>
                <a:lnTo>
                  <a:pt x="490" y="41"/>
                </a:lnTo>
                <a:lnTo>
                  <a:pt x="703" y="0"/>
                </a:lnTo>
                <a:lnTo>
                  <a:pt x="706" y="5"/>
                </a:lnTo>
                <a:lnTo>
                  <a:pt x="708" y="7"/>
                </a:lnTo>
                <a:lnTo>
                  <a:pt x="713" y="12"/>
                </a:lnTo>
                <a:lnTo>
                  <a:pt x="718" y="12"/>
                </a:lnTo>
                <a:lnTo>
                  <a:pt x="722" y="17"/>
                </a:lnTo>
                <a:lnTo>
                  <a:pt x="725" y="21"/>
                </a:lnTo>
                <a:lnTo>
                  <a:pt x="730" y="31"/>
                </a:lnTo>
                <a:lnTo>
                  <a:pt x="727" y="33"/>
                </a:lnTo>
                <a:lnTo>
                  <a:pt x="727" y="36"/>
                </a:lnTo>
                <a:lnTo>
                  <a:pt x="725" y="36"/>
                </a:lnTo>
                <a:lnTo>
                  <a:pt x="725" y="31"/>
                </a:lnTo>
                <a:lnTo>
                  <a:pt x="718" y="33"/>
                </a:lnTo>
                <a:lnTo>
                  <a:pt x="713" y="33"/>
                </a:lnTo>
                <a:lnTo>
                  <a:pt x="708" y="31"/>
                </a:lnTo>
                <a:lnTo>
                  <a:pt x="706" y="33"/>
                </a:lnTo>
                <a:lnTo>
                  <a:pt x="708" y="36"/>
                </a:lnTo>
                <a:lnTo>
                  <a:pt x="708" y="38"/>
                </a:lnTo>
                <a:lnTo>
                  <a:pt x="686" y="48"/>
                </a:lnTo>
                <a:lnTo>
                  <a:pt x="682" y="53"/>
                </a:lnTo>
                <a:lnTo>
                  <a:pt x="674" y="60"/>
                </a:lnTo>
                <a:lnTo>
                  <a:pt x="662" y="62"/>
                </a:lnTo>
                <a:lnTo>
                  <a:pt x="660" y="70"/>
                </a:lnTo>
                <a:lnTo>
                  <a:pt x="660" y="72"/>
                </a:lnTo>
                <a:lnTo>
                  <a:pt x="662" y="74"/>
                </a:lnTo>
                <a:lnTo>
                  <a:pt x="667" y="72"/>
                </a:lnTo>
                <a:lnTo>
                  <a:pt x="679" y="67"/>
                </a:lnTo>
                <a:lnTo>
                  <a:pt x="694" y="62"/>
                </a:lnTo>
                <a:lnTo>
                  <a:pt x="701" y="58"/>
                </a:lnTo>
                <a:lnTo>
                  <a:pt x="713" y="58"/>
                </a:lnTo>
                <a:lnTo>
                  <a:pt x="715" y="60"/>
                </a:lnTo>
                <a:lnTo>
                  <a:pt x="713" y="67"/>
                </a:lnTo>
                <a:lnTo>
                  <a:pt x="715" y="72"/>
                </a:lnTo>
                <a:lnTo>
                  <a:pt x="718" y="74"/>
                </a:lnTo>
                <a:lnTo>
                  <a:pt x="725" y="72"/>
                </a:lnTo>
                <a:lnTo>
                  <a:pt x="725" y="67"/>
                </a:lnTo>
                <a:lnTo>
                  <a:pt x="732" y="58"/>
                </a:lnTo>
                <a:lnTo>
                  <a:pt x="739" y="58"/>
                </a:lnTo>
                <a:lnTo>
                  <a:pt x="744" y="70"/>
                </a:lnTo>
                <a:lnTo>
                  <a:pt x="747" y="86"/>
                </a:lnTo>
                <a:lnTo>
                  <a:pt x="747" y="91"/>
                </a:lnTo>
                <a:lnTo>
                  <a:pt x="747" y="94"/>
                </a:lnTo>
                <a:lnTo>
                  <a:pt x="737" y="103"/>
                </a:lnTo>
                <a:lnTo>
                  <a:pt x="735" y="108"/>
                </a:lnTo>
                <a:lnTo>
                  <a:pt x="732" y="113"/>
                </a:lnTo>
                <a:lnTo>
                  <a:pt x="725" y="120"/>
                </a:lnTo>
                <a:lnTo>
                  <a:pt x="718" y="122"/>
                </a:lnTo>
                <a:lnTo>
                  <a:pt x="710" y="127"/>
                </a:lnTo>
                <a:lnTo>
                  <a:pt x="696" y="125"/>
                </a:lnTo>
                <a:lnTo>
                  <a:pt x="691" y="125"/>
                </a:lnTo>
                <a:lnTo>
                  <a:pt x="691" y="125"/>
                </a:lnTo>
                <a:lnTo>
                  <a:pt x="689" y="125"/>
                </a:lnTo>
                <a:lnTo>
                  <a:pt x="686" y="120"/>
                </a:lnTo>
                <a:lnTo>
                  <a:pt x="686" y="115"/>
                </a:lnTo>
                <a:lnTo>
                  <a:pt x="684" y="113"/>
                </a:lnTo>
                <a:lnTo>
                  <a:pt x="679" y="113"/>
                </a:lnTo>
                <a:lnTo>
                  <a:pt x="677" y="115"/>
                </a:lnTo>
                <a:lnTo>
                  <a:pt x="679" y="127"/>
                </a:lnTo>
                <a:lnTo>
                  <a:pt x="677" y="132"/>
                </a:lnTo>
                <a:lnTo>
                  <a:pt x="677" y="130"/>
                </a:lnTo>
                <a:lnTo>
                  <a:pt x="679" y="137"/>
                </a:lnTo>
                <a:lnTo>
                  <a:pt x="686" y="137"/>
                </a:lnTo>
                <a:lnTo>
                  <a:pt x="691" y="144"/>
                </a:lnTo>
                <a:lnTo>
                  <a:pt x="689" y="151"/>
                </a:lnTo>
                <a:lnTo>
                  <a:pt x="691" y="156"/>
                </a:lnTo>
                <a:lnTo>
                  <a:pt x="674" y="175"/>
                </a:lnTo>
                <a:lnTo>
                  <a:pt x="670" y="175"/>
                </a:lnTo>
                <a:lnTo>
                  <a:pt x="660" y="173"/>
                </a:lnTo>
                <a:lnTo>
                  <a:pt x="653" y="173"/>
                </a:lnTo>
                <a:lnTo>
                  <a:pt x="653" y="175"/>
                </a:lnTo>
                <a:lnTo>
                  <a:pt x="658" y="180"/>
                </a:lnTo>
                <a:lnTo>
                  <a:pt x="677" y="180"/>
                </a:lnTo>
                <a:lnTo>
                  <a:pt x="686" y="175"/>
                </a:lnTo>
                <a:lnTo>
                  <a:pt x="703" y="168"/>
                </a:lnTo>
                <a:lnTo>
                  <a:pt x="706" y="163"/>
                </a:lnTo>
                <a:lnTo>
                  <a:pt x="708" y="163"/>
                </a:lnTo>
                <a:lnTo>
                  <a:pt x="715" y="170"/>
                </a:lnTo>
                <a:lnTo>
                  <a:pt x="708" y="182"/>
                </a:lnTo>
                <a:lnTo>
                  <a:pt x="696" y="197"/>
                </a:lnTo>
                <a:lnTo>
                  <a:pt x="682" y="199"/>
                </a:lnTo>
                <a:lnTo>
                  <a:pt x="674" y="204"/>
                </a:lnTo>
                <a:lnTo>
                  <a:pt x="658" y="207"/>
                </a:lnTo>
                <a:lnTo>
                  <a:pt x="643" y="231"/>
                </a:lnTo>
                <a:lnTo>
                  <a:pt x="636" y="231"/>
                </a:lnTo>
                <a:lnTo>
                  <a:pt x="636" y="233"/>
                </a:lnTo>
                <a:lnTo>
                  <a:pt x="638" y="235"/>
                </a:lnTo>
                <a:lnTo>
                  <a:pt x="622" y="245"/>
                </a:lnTo>
                <a:lnTo>
                  <a:pt x="612" y="257"/>
                </a:lnTo>
                <a:lnTo>
                  <a:pt x="602" y="279"/>
                </a:lnTo>
                <a:lnTo>
                  <a:pt x="598" y="303"/>
                </a:lnTo>
                <a:lnTo>
                  <a:pt x="593" y="310"/>
                </a:lnTo>
                <a:lnTo>
                  <a:pt x="586" y="315"/>
                </a:lnTo>
                <a:lnTo>
                  <a:pt x="550" y="319"/>
                </a:lnTo>
                <a:lnTo>
                  <a:pt x="545" y="324"/>
                </a:lnTo>
                <a:lnTo>
                  <a:pt x="432" y="245"/>
                </a:lnTo>
                <a:lnTo>
                  <a:pt x="333" y="257"/>
                </a:lnTo>
                <a:lnTo>
                  <a:pt x="331" y="243"/>
                </a:lnTo>
                <a:lnTo>
                  <a:pt x="314" y="231"/>
                </a:lnTo>
                <a:lnTo>
                  <a:pt x="307" y="233"/>
                </a:lnTo>
                <a:lnTo>
                  <a:pt x="302" y="231"/>
                </a:lnTo>
                <a:lnTo>
                  <a:pt x="305" y="226"/>
                </a:lnTo>
                <a:lnTo>
                  <a:pt x="302" y="223"/>
                </a:lnTo>
                <a:lnTo>
                  <a:pt x="189" y="238"/>
                </a:lnTo>
                <a:lnTo>
                  <a:pt x="187" y="238"/>
                </a:lnTo>
                <a:lnTo>
                  <a:pt x="185" y="240"/>
                </a:lnTo>
                <a:lnTo>
                  <a:pt x="161" y="250"/>
                </a:lnTo>
                <a:lnTo>
                  <a:pt x="161" y="255"/>
                </a:lnTo>
                <a:lnTo>
                  <a:pt x="153" y="255"/>
                </a:lnTo>
                <a:lnTo>
                  <a:pt x="127" y="267"/>
                </a:lnTo>
                <a:lnTo>
                  <a:pt x="0" y="286"/>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3">
            <a:extLst>
              <a:ext uri="{FF2B5EF4-FFF2-40B4-BE49-F238E27FC236}">
                <a16:creationId xmlns:a16="http://schemas.microsoft.com/office/drawing/2014/main" id="{3E24EEC2-B999-7546-AB70-0CD6BA612516}"/>
              </a:ext>
            </a:extLst>
          </p:cNvPr>
          <p:cNvSpPr>
            <a:spLocks/>
          </p:cNvSpPr>
          <p:nvPr/>
        </p:nvSpPr>
        <p:spPr bwMode="auto">
          <a:xfrm>
            <a:off x="7504575" y="3784600"/>
            <a:ext cx="1109663" cy="388937"/>
          </a:xfrm>
          <a:custGeom>
            <a:avLst/>
            <a:gdLst>
              <a:gd name="T0" fmla="*/ 699 w 699"/>
              <a:gd name="T1" fmla="*/ 0 h 245"/>
              <a:gd name="T2" fmla="*/ 557 w 699"/>
              <a:gd name="T3" fmla="*/ 17 h 245"/>
              <a:gd name="T4" fmla="*/ 548 w 699"/>
              <a:gd name="T5" fmla="*/ 22 h 245"/>
              <a:gd name="T6" fmla="*/ 197 w 699"/>
              <a:gd name="T7" fmla="*/ 55 h 245"/>
              <a:gd name="T8" fmla="*/ 190 w 699"/>
              <a:gd name="T9" fmla="*/ 50 h 245"/>
              <a:gd name="T10" fmla="*/ 176 w 699"/>
              <a:gd name="T11" fmla="*/ 53 h 245"/>
              <a:gd name="T12" fmla="*/ 180 w 699"/>
              <a:gd name="T13" fmla="*/ 58 h 245"/>
              <a:gd name="T14" fmla="*/ 180 w 699"/>
              <a:gd name="T15" fmla="*/ 70 h 245"/>
              <a:gd name="T16" fmla="*/ 56 w 699"/>
              <a:gd name="T17" fmla="*/ 79 h 245"/>
              <a:gd name="T18" fmla="*/ 48 w 699"/>
              <a:gd name="T19" fmla="*/ 94 h 245"/>
              <a:gd name="T20" fmla="*/ 44 w 699"/>
              <a:gd name="T21" fmla="*/ 113 h 245"/>
              <a:gd name="T22" fmla="*/ 46 w 699"/>
              <a:gd name="T23" fmla="*/ 118 h 245"/>
              <a:gd name="T24" fmla="*/ 41 w 699"/>
              <a:gd name="T25" fmla="*/ 135 h 245"/>
              <a:gd name="T26" fmla="*/ 39 w 699"/>
              <a:gd name="T27" fmla="*/ 139 h 245"/>
              <a:gd name="T28" fmla="*/ 41 w 699"/>
              <a:gd name="T29" fmla="*/ 144 h 245"/>
              <a:gd name="T30" fmla="*/ 36 w 699"/>
              <a:gd name="T31" fmla="*/ 154 h 245"/>
              <a:gd name="T32" fmla="*/ 27 w 699"/>
              <a:gd name="T33" fmla="*/ 166 h 245"/>
              <a:gd name="T34" fmla="*/ 22 w 699"/>
              <a:gd name="T35" fmla="*/ 187 h 245"/>
              <a:gd name="T36" fmla="*/ 10 w 699"/>
              <a:gd name="T37" fmla="*/ 202 h 245"/>
              <a:gd name="T38" fmla="*/ 12 w 699"/>
              <a:gd name="T39" fmla="*/ 216 h 245"/>
              <a:gd name="T40" fmla="*/ 12 w 699"/>
              <a:gd name="T41" fmla="*/ 235 h 245"/>
              <a:gd name="T42" fmla="*/ 8 w 699"/>
              <a:gd name="T43" fmla="*/ 235 h 245"/>
              <a:gd name="T44" fmla="*/ 0 w 699"/>
              <a:gd name="T45" fmla="*/ 245 h 245"/>
              <a:gd name="T46" fmla="*/ 180 w 699"/>
              <a:gd name="T47" fmla="*/ 233 h 245"/>
              <a:gd name="T48" fmla="*/ 404 w 699"/>
              <a:gd name="T49" fmla="*/ 211 h 245"/>
              <a:gd name="T50" fmla="*/ 493 w 699"/>
              <a:gd name="T51" fmla="*/ 202 h 245"/>
              <a:gd name="T52" fmla="*/ 495 w 699"/>
              <a:gd name="T53" fmla="*/ 178 h 245"/>
              <a:gd name="T54" fmla="*/ 502 w 699"/>
              <a:gd name="T55" fmla="*/ 178 h 245"/>
              <a:gd name="T56" fmla="*/ 505 w 699"/>
              <a:gd name="T57" fmla="*/ 175 h 245"/>
              <a:gd name="T58" fmla="*/ 512 w 699"/>
              <a:gd name="T59" fmla="*/ 171 h 245"/>
              <a:gd name="T60" fmla="*/ 512 w 699"/>
              <a:gd name="T61" fmla="*/ 163 h 245"/>
              <a:gd name="T62" fmla="*/ 512 w 699"/>
              <a:gd name="T63" fmla="*/ 159 h 245"/>
              <a:gd name="T64" fmla="*/ 514 w 699"/>
              <a:gd name="T65" fmla="*/ 154 h 245"/>
              <a:gd name="T66" fmla="*/ 521 w 699"/>
              <a:gd name="T67" fmla="*/ 144 h 245"/>
              <a:gd name="T68" fmla="*/ 538 w 699"/>
              <a:gd name="T69" fmla="*/ 137 h 245"/>
              <a:gd name="T70" fmla="*/ 560 w 699"/>
              <a:gd name="T71" fmla="*/ 132 h 245"/>
              <a:gd name="T72" fmla="*/ 579 w 699"/>
              <a:gd name="T73" fmla="*/ 113 h 245"/>
              <a:gd name="T74" fmla="*/ 586 w 699"/>
              <a:gd name="T75" fmla="*/ 110 h 245"/>
              <a:gd name="T76" fmla="*/ 598 w 699"/>
              <a:gd name="T77" fmla="*/ 98 h 245"/>
              <a:gd name="T78" fmla="*/ 603 w 699"/>
              <a:gd name="T79" fmla="*/ 89 h 245"/>
              <a:gd name="T80" fmla="*/ 603 w 699"/>
              <a:gd name="T81" fmla="*/ 89 h 245"/>
              <a:gd name="T82" fmla="*/ 610 w 699"/>
              <a:gd name="T83" fmla="*/ 89 h 245"/>
              <a:gd name="T84" fmla="*/ 613 w 699"/>
              <a:gd name="T85" fmla="*/ 84 h 245"/>
              <a:gd name="T86" fmla="*/ 615 w 699"/>
              <a:gd name="T87" fmla="*/ 82 h 245"/>
              <a:gd name="T88" fmla="*/ 620 w 699"/>
              <a:gd name="T89" fmla="*/ 74 h 245"/>
              <a:gd name="T90" fmla="*/ 625 w 699"/>
              <a:gd name="T91" fmla="*/ 74 h 245"/>
              <a:gd name="T92" fmla="*/ 630 w 699"/>
              <a:gd name="T93" fmla="*/ 79 h 245"/>
              <a:gd name="T94" fmla="*/ 637 w 699"/>
              <a:gd name="T95" fmla="*/ 74 h 245"/>
              <a:gd name="T96" fmla="*/ 637 w 699"/>
              <a:gd name="T97" fmla="*/ 72 h 245"/>
              <a:gd name="T98" fmla="*/ 649 w 699"/>
              <a:gd name="T99" fmla="*/ 65 h 245"/>
              <a:gd name="T100" fmla="*/ 656 w 699"/>
              <a:gd name="T101" fmla="*/ 60 h 245"/>
              <a:gd name="T102" fmla="*/ 668 w 699"/>
              <a:gd name="T103" fmla="*/ 60 h 245"/>
              <a:gd name="T104" fmla="*/ 682 w 699"/>
              <a:gd name="T105" fmla="*/ 36 h 245"/>
              <a:gd name="T106" fmla="*/ 694 w 699"/>
              <a:gd name="T107" fmla="*/ 29 h 245"/>
              <a:gd name="T108" fmla="*/ 697 w 699"/>
              <a:gd name="T109" fmla="*/ 22 h 245"/>
              <a:gd name="T110" fmla="*/ 697 w 699"/>
              <a:gd name="T111" fmla="*/ 14 h 245"/>
              <a:gd name="T112" fmla="*/ 697 w 699"/>
              <a:gd name="T113" fmla="*/ 7 h 245"/>
              <a:gd name="T114" fmla="*/ 699 w 699"/>
              <a:gd name="T11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9" h="245">
                <a:moveTo>
                  <a:pt x="699" y="0"/>
                </a:moveTo>
                <a:lnTo>
                  <a:pt x="557" y="17"/>
                </a:lnTo>
                <a:lnTo>
                  <a:pt x="548" y="22"/>
                </a:lnTo>
                <a:lnTo>
                  <a:pt x="197" y="55"/>
                </a:lnTo>
                <a:lnTo>
                  <a:pt x="190" y="50"/>
                </a:lnTo>
                <a:lnTo>
                  <a:pt x="176" y="53"/>
                </a:lnTo>
                <a:lnTo>
                  <a:pt x="180" y="58"/>
                </a:lnTo>
                <a:lnTo>
                  <a:pt x="180" y="70"/>
                </a:lnTo>
                <a:lnTo>
                  <a:pt x="56" y="79"/>
                </a:lnTo>
                <a:lnTo>
                  <a:pt x="48" y="94"/>
                </a:lnTo>
                <a:lnTo>
                  <a:pt x="44" y="113"/>
                </a:lnTo>
                <a:lnTo>
                  <a:pt x="46" y="118"/>
                </a:lnTo>
                <a:lnTo>
                  <a:pt x="41" y="135"/>
                </a:lnTo>
                <a:lnTo>
                  <a:pt x="39" y="139"/>
                </a:lnTo>
                <a:lnTo>
                  <a:pt x="41" y="144"/>
                </a:lnTo>
                <a:lnTo>
                  <a:pt x="36" y="154"/>
                </a:lnTo>
                <a:lnTo>
                  <a:pt x="27" y="166"/>
                </a:lnTo>
                <a:lnTo>
                  <a:pt x="22" y="187"/>
                </a:lnTo>
                <a:lnTo>
                  <a:pt x="10" y="202"/>
                </a:lnTo>
                <a:lnTo>
                  <a:pt x="12" y="216"/>
                </a:lnTo>
                <a:lnTo>
                  <a:pt x="12" y="235"/>
                </a:lnTo>
                <a:lnTo>
                  <a:pt x="8" y="235"/>
                </a:lnTo>
                <a:lnTo>
                  <a:pt x="0" y="245"/>
                </a:lnTo>
                <a:lnTo>
                  <a:pt x="180" y="233"/>
                </a:lnTo>
                <a:lnTo>
                  <a:pt x="404" y="211"/>
                </a:lnTo>
                <a:lnTo>
                  <a:pt x="493" y="202"/>
                </a:lnTo>
                <a:lnTo>
                  <a:pt x="495" y="178"/>
                </a:lnTo>
                <a:lnTo>
                  <a:pt x="502" y="178"/>
                </a:lnTo>
                <a:lnTo>
                  <a:pt x="505" y="175"/>
                </a:lnTo>
                <a:lnTo>
                  <a:pt x="512" y="171"/>
                </a:lnTo>
                <a:lnTo>
                  <a:pt x="512" y="163"/>
                </a:lnTo>
                <a:lnTo>
                  <a:pt x="512" y="159"/>
                </a:lnTo>
                <a:lnTo>
                  <a:pt x="514" y="154"/>
                </a:lnTo>
                <a:lnTo>
                  <a:pt x="521" y="144"/>
                </a:lnTo>
                <a:lnTo>
                  <a:pt x="538" y="137"/>
                </a:lnTo>
                <a:lnTo>
                  <a:pt x="560" y="132"/>
                </a:lnTo>
                <a:lnTo>
                  <a:pt x="579" y="113"/>
                </a:lnTo>
                <a:lnTo>
                  <a:pt x="586" y="110"/>
                </a:lnTo>
                <a:lnTo>
                  <a:pt x="598" y="98"/>
                </a:lnTo>
                <a:lnTo>
                  <a:pt x="603" y="89"/>
                </a:lnTo>
                <a:lnTo>
                  <a:pt x="603" y="89"/>
                </a:lnTo>
                <a:lnTo>
                  <a:pt x="610" y="89"/>
                </a:lnTo>
                <a:lnTo>
                  <a:pt x="613" y="84"/>
                </a:lnTo>
                <a:lnTo>
                  <a:pt x="615" y="82"/>
                </a:lnTo>
                <a:lnTo>
                  <a:pt x="620" y="74"/>
                </a:lnTo>
                <a:lnTo>
                  <a:pt x="625" y="74"/>
                </a:lnTo>
                <a:lnTo>
                  <a:pt x="630" y="79"/>
                </a:lnTo>
                <a:lnTo>
                  <a:pt x="637" y="74"/>
                </a:lnTo>
                <a:lnTo>
                  <a:pt x="637" y="72"/>
                </a:lnTo>
                <a:lnTo>
                  <a:pt x="649" y="65"/>
                </a:lnTo>
                <a:lnTo>
                  <a:pt x="656" y="60"/>
                </a:lnTo>
                <a:lnTo>
                  <a:pt x="668" y="60"/>
                </a:lnTo>
                <a:lnTo>
                  <a:pt x="682" y="36"/>
                </a:lnTo>
                <a:lnTo>
                  <a:pt x="694" y="29"/>
                </a:lnTo>
                <a:lnTo>
                  <a:pt x="697" y="22"/>
                </a:lnTo>
                <a:lnTo>
                  <a:pt x="697" y="14"/>
                </a:lnTo>
                <a:lnTo>
                  <a:pt x="697" y="7"/>
                </a:lnTo>
                <a:lnTo>
                  <a:pt x="699"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4">
            <a:extLst>
              <a:ext uri="{FF2B5EF4-FFF2-40B4-BE49-F238E27FC236}">
                <a16:creationId xmlns:a16="http://schemas.microsoft.com/office/drawing/2014/main" id="{EC768E04-41FD-E743-A515-32A4A7884518}"/>
              </a:ext>
            </a:extLst>
          </p:cNvPr>
          <p:cNvSpPr>
            <a:spLocks/>
          </p:cNvSpPr>
          <p:nvPr/>
        </p:nvSpPr>
        <p:spPr bwMode="auto">
          <a:xfrm>
            <a:off x="8461837" y="4005263"/>
            <a:ext cx="690563" cy="523875"/>
          </a:xfrm>
          <a:custGeom>
            <a:avLst/>
            <a:gdLst>
              <a:gd name="T0" fmla="*/ 257 w 435"/>
              <a:gd name="T1" fmla="*/ 330 h 330"/>
              <a:gd name="T2" fmla="*/ 240 w 435"/>
              <a:gd name="T3" fmla="*/ 327 h 330"/>
              <a:gd name="T4" fmla="*/ 233 w 435"/>
              <a:gd name="T5" fmla="*/ 298 h 330"/>
              <a:gd name="T6" fmla="*/ 209 w 435"/>
              <a:gd name="T7" fmla="*/ 279 h 330"/>
              <a:gd name="T8" fmla="*/ 192 w 435"/>
              <a:gd name="T9" fmla="*/ 245 h 330"/>
              <a:gd name="T10" fmla="*/ 183 w 435"/>
              <a:gd name="T11" fmla="*/ 231 h 330"/>
              <a:gd name="T12" fmla="*/ 156 w 435"/>
              <a:gd name="T13" fmla="*/ 214 h 330"/>
              <a:gd name="T14" fmla="*/ 147 w 435"/>
              <a:gd name="T15" fmla="*/ 200 h 330"/>
              <a:gd name="T16" fmla="*/ 137 w 435"/>
              <a:gd name="T17" fmla="*/ 188 h 330"/>
              <a:gd name="T18" fmla="*/ 96 w 435"/>
              <a:gd name="T19" fmla="*/ 157 h 330"/>
              <a:gd name="T20" fmla="*/ 79 w 435"/>
              <a:gd name="T21" fmla="*/ 142 h 330"/>
              <a:gd name="T22" fmla="*/ 60 w 435"/>
              <a:gd name="T23" fmla="*/ 116 h 330"/>
              <a:gd name="T24" fmla="*/ 48 w 435"/>
              <a:gd name="T25" fmla="*/ 101 h 330"/>
              <a:gd name="T26" fmla="*/ 7 w 435"/>
              <a:gd name="T27" fmla="*/ 87 h 330"/>
              <a:gd name="T28" fmla="*/ 7 w 435"/>
              <a:gd name="T29" fmla="*/ 60 h 330"/>
              <a:gd name="T30" fmla="*/ 17 w 435"/>
              <a:gd name="T31" fmla="*/ 51 h 330"/>
              <a:gd name="T32" fmla="*/ 17 w 435"/>
              <a:gd name="T33" fmla="*/ 44 h 330"/>
              <a:gd name="T34" fmla="*/ 51 w 435"/>
              <a:gd name="T35" fmla="*/ 32 h 330"/>
              <a:gd name="T36" fmla="*/ 75 w 435"/>
              <a:gd name="T37" fmla="*/ 17 h 330"/>
              <a:gd name="T38" fmla="*/ 79 w 435"/>
              <a:gd name="T39" fmla="*/ 15 h 330"/>
              <a:gd name="T40" fmla="*/ 195 w 435"/>
              <a:gd name="T41" fmla="*/ 3 h 330"/>
              <a:gd name="T42" fmla="*/ 197 w 435"/>
              <a:gd name="T43" fmla="*/ 10 h 330"/>
              <a:gd name="T44" fmla="*/ 221 w 435"/>
              <a:gd name="T45" fmla="*/ 20 h 330"/>
              <a:gd name="T46" fmla="*/ 322 w 435"/>
              <a:gd name="T47" fmla="*/ 22 h 330"/>
              <a:gd name="T48" fmla="*/ 432 w 435"/>
              <a:gd name="T49" fmla="*/ 104 h 330"/>
              <a:gd name="T50" fmla="*/ 416 w 435"/>
              <a:gd name="T51" fmla="*/ 121 h 330"/>
              <a:gd name="T52" fmla="*/ 396 w 435"/>
              <a:gd name="T53" fmla="*/ 149 h 330"/>
              <a:gd name="T54" fmla="*/ 392 w 435"/>
              <a:gd name="T55" fmla="*/ 173 h 330"/>
              <a:gd name="T56" fmla="*/ 389 w 435"/>
              <a:gd name="T57" fmla="*/ 188 h 330"/>
              <a:gd name="T58" fmla="*/ 380 w 435"/>
              <a:gd name="T59" fmla="*/ 193 h 330"/>
              <a:gd name="T60" fmla="*/ 370 w 435"/>
              <a:gd name="T61" fmla="*/ 205 h 330"/>
              <a:gd name="T62" fmla="*/ 358 w 435"/>
              <a:gd name="T63" fmla="*/ 221 h 330"/>
              <a:gd name="T64" fmla="*/ 336 w 435"/>
              <a:gd name="T65" fmla="*/ 245 h 330"/>
              <a:gd name="T66" fmla="*/ 320 w 435"/>
              <a:gd name="T67" fmla="*/ 260 h 330"/>
              <a:gd name="T68" fmla="*/ 308 w 435"/>
              <a:gd name="T69" fmla="*/ 270 h 330"/>
              <a:gd name="T70" fmla="*/ 293 w 435"/>
              <a:gd name="T71" fmla="*/ 277 h 330"/>
              <a:gd name="T72" fmla="*/ 291 w 435"/>
              <a:gd name="T73" fmla="*/ 282 h 330"/>
              <a:gd name="T74" fmla="*/ 286 w 435"/>
              <a:gd name="T75" fmla="*/ 294 h 330"/>
              <a:gd name="T76" fmla="*/ 271 w 435"/>
              <a:gd name="T77" fmla="*/ 298 h 330"/>
              <a:gd name="T78" fmla="*/ 269 w 435"/>
              <a:gd name="T79" fmla="*/ 303 h 330"/>
              <a:gd name="T80" fmla="*/ 274 w 435"/>
              <a:gd name="T81" fmla="*/ 306 h 330"/>
              <a:gd name="T82" fmla="*/ 276 w 435"/>
              <a:gd name="T83" fmla="*/ 313 h 330"/>
              <a:gd name="T84" fmla="*/ 264 w 435"/>
              <a:gd name="T85" fmla="*/ 322 h 330"/>
              <a:gd name="T86" fmla="*/ 262 w 435"/>
              <a:gd name="T8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5">
            <a:extLst>
              <a:ext uri="{FF2B5EF4-FFF2-40B4-BE49-F238E27FC236}">
                <a16:creationId xmlns:a16="http://schemas.microsoft.com/office/drawing/2014/main" id="{89163659-458E-CD46-B5B1-DDF854439FFF}"/>
              </a:ext>
            </a:extLst>
          </p:cNvPr>
          <p:cNvSpPr>
            <a:spLocks/>
          </p:cNvSpPr>
          <p:nvPr/>
        </p:nvSpPr>
        <p:spPr bwMode="auto">
          <a:xfrm>
            <a:off x="7790325" y="4119563"/>
            <a:ext cx="519113" cy="831850"/>
          </a:xfrm>
          <a:custGeom>
            <a:avLst/>
            <a:gdLst>
              <a:gd name="T0" fmla="*/ 0 w 327"/>
              <a:gd name="T1" fmla="*/ 22 h 524"/>
              <a:gd name="T2" fmla="*/ 8 w 327"/>
              <a:gd name="T3" fmla="*/ 32 h 524"/>
              <a:gd name="T4" fmla="*/ 0 w 327"/>
              <a:gd name="T5" fmla="*/ 347 h 524"/>
              <a:gd name="T6" fmla="*/ 3 w 327"/>
              <a:gd name="T7" fmla="*/ 361 h 524"/>
              <a:gd name="T8" fmla="*/ 22 w 327"/>
              <a:gd name="T9" fmla="*/ 522 h 524"/>
              <a:gd name="T10" fmla="*/ 27 w 327"/>
              <a:gd name="T11" fmla="*/ 517 h 524"/>
              <a:gd name="T12" fmla="*/ 32 w 327"/>
              <a:gd name="T13" fmla="*/ 515 h 524"/>
              <a:gd name="T14" fmla="*/ 46 w 327"/>
              <a:gd name="T15" fmla="*/ 520 h 524"/>
              <a:gd name="T16" fmla="*/ 48 w 327"/>
              <a:gd name="T17" fmla="*/ 512 h 524"/>
              <a:gd name="T18" fmla="*/ 51 w 327"/>
              <a:gd name="T19" fmla="*/ 491 h 524"/>
              <a:gd name="T20" fmla="*/ 58 w 327"/>
              <a:gd name="T21" fmla="*/ 474 h 524"/>
              <a:gd name="T22" fmla="*/ 68 w 327"/>
              <a:gd name="T23" fmla="*/ 491 h 524"/>
              <a:gd name="T24" fmla="*/ 65 w 327"/>
              <a:gd name="T25" fmla="*/ 496 h 524"/>
              <a:gd name="T26" fmla="*/ 70 w 327"/>
              <a:gd name="T27" fmla="*/ 508 h 524"/>
              <a:gd name="T28" fmla="*/ 80 w 327"/>
              <a:gd name="T29" fmla="*/ 522 h 524"/>
              <a:gd name="T30" fmla="*/ 89 w 327"/>
              <a:gd name="T31" fmla="*/ 524 h 524"/>
              <a:gd name="T32" fmla="*/ 97 w 327"/>
              <a:gd name="T33" fmla="*/ 522 h 524"/>
              <a:gd name="T34" fmla="*/ 109 w 327"/>
              <a:gd name="T35" fmla="*/ 510 h 524"/>
              <a:gd name="T36" fmla="*/ 111 w 327"/>
              <a:gd name="T37" fmla="*/ 510 h 524"/>
              <a:gd name="T38" fmla="*/ 116 w 327"/>
              <a:gd name="T39" fmla="*/ 505 h 524"/>
              <a:gd name="T40" fmla="*/ 116 w 327"/>
              <a:gd name="T41" fmla="*/ 503 h 524"/>
              <a:gd name="T42" fmla="*/ 113 w 327"/>
              <a:gd name="T43" fmla="*/ 500 h 524"/>
              <a:gd name="T44" fmla="*/ 109 w 327"/>
              <a:gd name="T45" fmla="*/ 498 h 524"/>
              <a:gd name="T46" fmla="*/ 109 w 327"/>
              <a:gd name="T47" fmla="*/ 496 h 524"/>
              <a:gd name="T48" fmla="*/ 113 w 327"/>
              <a:gd name="T49" fmla="*/ 486 h 524"/>
              <a:gd name="T50" fmla="*/ 111 w 327"/>
              <a:gd name="T51" fmla="*/ 484 h 524"/>
              <a:gd name="T52" fmla="*/ 104 w 327"/>
              <a:gd name="T53" fmla="*/ 476 h 524"/>
              <a:gd name="T54" fmla="*/ 101 w 327"/>
              <a:gd name="T55" fmla="*/ 476 h 524"/>
              <a:gd name="T56" fmla="*/ 97 w 327"/>
              <a:gd name="T57" fmla="*/ 472 h 524"/>
              <a:gd name="T58" fmla="*/ 89 w 327"/>
              <a:gd name="T59" fmla="*/ 462 h 524"/>
              <a:gd name="T60" fmla="*/ 89 w 327"/>
              <a:gd name="T61" fmla="*/ 455 h 524"/>
              <a:gd name="T62" fmla="*/ 92 w 327"/>
              <a:gd name="T63" fmla="*/ 452 h 524"/>
              <a:gd name="T64" fmla="*/ 92 w 327"/>
              <a:gd name="T65" fmla="*/ 450 h 524"/>
              <a:gd name="T66" fmla="*/ 92 w 327"/>
              <a:gd name="T67" fmla="*/ 445 h 524"/>
              <a:gd name="T68" fmla="*/ 327 w 327"/>
              <a:gd name="T69" fmla="*/ 421 h 524"/>
              <a:gd name="T70" fmla="*/ 327 w 327"/>
              <a:gd name="T71" fmla="*/ 416 h 524"/>
              <a:gd name="T72" fmla="*/ 315 w 327"/>
              <a:gd name="T73" fmla="*/ 399 h 524"/>
              <a:gd name="T74" fmla="*/ 317 w 327"/>
              <a:gd name="T75" fmla="*/ 371 h 524"/>
              <a:gd name="T76" fmla="*/ 305 w 327"/>
              <a:gd name="T77" fmla="*/ 347 h 524"/>
              <a:gd name="T78" fmla="*/ 305 w 327"/>
              <a:gd name="T79" fmla="*/ 327 h 524"/>
              <a:gd name="T80" fmla="*/ 310 w 327"/>
              <a:gd name="T81" fmla="*/ 315 h 524"/>
              <a:gd name="T82" fmla="*/ 310 w 327"/>
              <a:gd name="T83" fmla="*/ 301 h 524"/>
              <a:gd name="T84" fmla="*/ 317 w 327"/>
              <a:gd name="T85" fmla="*/ 289 h 524"/>
              <a:gd name="T86" fmla="*/ 320 w 327"/>
              <a:gd name="T87" fmla="*/ 286 h 524"/>
              <a:gd name="T88" fmla="*/ 313 w 327"/>
              <a:gd name="T89" fmla="*/ 277 h 524"/>
              <a:gd name="T90" fmla="*/ 315 w 327"/>
              <a:gd name="T91" fmla="*/ 267 h 524"/>
              <a:gd name="T92" fmla="*/ 310 w 327"/>
              <a:gd name="T93" fmla="*/ 260 h 524"/>
              <a:gd name="T94" fmla="*/ 301 w 327"/>
              <a:gd name="T95" fmla="*/ 255 h 524"/>
              <a:gd name="T96" fmla="*/ 298 w 327"/>
              <a:gd name="T97" fmla="*/ 248 h 524"/>
              <a:gd name="T98" fmla="*/ 293 w 327"/>
              <a:gd name="T99" fmla="*/ 234 h 524"/>
              <a:gd name="T100" fmla="*/ 289 w 327"/>
              <a:gd name="T101" fmla="*/ 226 h 524"/>
              <a:gd name="T102" fmla="*/ 224 w 327"/>
              <a:gd name="T103" fmla="*/ 0 h 524"/>
              <a:gd name="T104" fmla="*/ 0 w 327"/>
              <a:gd name="T105" fmla="*/ 2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7" h="524">
                <a:moveTo>
                  <a:pt x="0" y="22"/>
                </a:moveTo>
                <a:lnTo>
                  <a:pt x="8" y="32"/>
                </a:lnTo>
                <a:lnTo>
                  <a:pt x="0" y="347"/>
                </a:lnTo>
                <a:lnTo>
                  <a:pt x="3" y="361"/>
                </a:lnTo>
                <a:lnTo>
                  <a:pt x="22" y="522"/>
                </a:lnTo>
                <a:lnTo>
                  <a:pt x="27" y="517"/>
                </a:lnTo>
                <a:lnTo>
                  <a:pt x="32" y="515"/>
                </a:lnTo>
                <a:lnTo>
                  <a:pt x="46" y="520"/>
                </a:lnTo>
                <a:lnTo>
                  <a:pt x="48" y="512"/>
                </a:lnTo>
                <a:lnTo>
                  <a:pt x="51" y="491"/>
                </a:lnTo>
                <a:lnTo>
                  <a:pt x="58" y="474"/>
                </a:lnTo>
                <a:lnTo>
                  <a:pt x="68" y="491"/>
                </a:lnTo>
                <a:lnTo>
                  <a:pt x="65" y="496"/>
                </a:lnTo>
                <a:lnTo>
                  <a:pt x="70" y="508"/>
                </a:lnTo>
                <a:lnTo>
                  <a:pt x="80" y="522"/>
                </a:lnTo>
                <a:lnTo>
                  <a:pt x="89" y="524"/>
                </a:lnTo>
                <a:lnTo>
                  <a:pt x="97" y="522"/>
                </a:lnTo>
                <a:lnTo>
                  <a:pt x="109" y="510"/>
                </a:lnTo>
                <a:lnTo>
                  <a:pt x="111" y="510"/>
                </a:lnTo>
                <a:lnTo>
                  <a:pt x="116" y="505"/>
                </a:lnTo>
                <a:lnTo>
                  <a:pt x="116" y="503"/>
                </a:lnTo>
                <a:lnTo>
                  <a:pt x="113" y="500"/>
                </a:lnTo>
                <a:lnTo>
                  <a:pt x="109" y="498"/>
                </a:lnTo>
                <a:lnTo>
                  <a:pt x="109" y="496"/>
                </a:lnTo>
                <a:lnTo>
                  <a:pt x="113" y="486"/>
                </a:lnTo>
                <a:lnTo>
                  <a:pt x="111" y="484"/>
                </a:lnTo>
                <a:lnTo>
                  <a:pt x="104" y="476"/>
                </a:lnTo>
                <a:lnTo>
                  <a:pt x="101" y="476"/>
                </a:lnTo>
                <a:lnTo>
                  <a:pt x="97" y="472"/>
                </a:lnTo>
                <a:lnTo>
                  <a:pt x="89" y="462"/>
                </a:lnTo>
                <a:lnTo>
                  <a:pt x="89" y="455"/>
                </a:lnTo>
                <a:lnTo>
                  <a:pt x="92" y="452"/>
                </a:lnTo>
                <a:lnTo>
                  <a:pt x="92" y="450"/>
                </a:lnTo>
                <a:lnTo>
                  <a:pt x="92" y="445"/>
                </a:lnTo>
                <a:lnTo>
                  <a:pt x="327" y="421"/>
                </a:lnTo>
                <a:lnTo>
                  <a:pt x="327" y="416"/>
                </a:lnTo>
                <a:lnTo>
                  <a:pt x="315" y="399"/>
                </a:lnTo>
                <a:lnTo>
                  <a:pt x="317" y="371"/>
                </a:lnTo>
                <a:lnTo>
                  <a:pt x="305" y="347"/>
                </a:lnTo>
                <a:lnTo>
                  <a:pt x="305" y="327"/>
                </a:lnTo>
                <a:lnTo>
                  <a:pt x="310" y="315"/>
                </a:lnTo>
                <a:lnTo>
                  <a:pt x="310" y="301"/>
                </a:lnTo>
                <a:lnTo>
                  <a:pt x="317" y="289"/>
                </a:lnTo>
                <a:lnTo>
                  <a:pt x="320" y="286"/>
                </a:lnTo>
                <a:lnTo>
                  <a:pt x="313" y="277"/>
                </a:lnTo>
                <a:lnTo>
                  <a:pt x="315" y="267"/>
                </a:lnTo>
                <a:lnTo>
                  <a:pt x="310" y="260"/>
                </a:lnTo>
                <a:lnTo>
                  <a:pt x="301" y="255"/>
                </a:lnTo>
                <a:lnTo>
                  <a:pt x="298" y="248"/>
                </a:lnTo>
                <a:lnTo>
                  <a:pt x="293" y="234"/>
                </a:lnTo>
                <a:lnTo>
                  <a:pt x="289" y="226"/>
                </a:lnTo>
                <a:lnTo>
                  <a:pt x="224" y="0"/>
                </a:lnTo>
                <a:lnTo>
                  <a:pt x="0" y="22"/>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6">
            <a:extLst>
              <a:ext uri="{FF2B5EF4-FFF2-40B4-BE49-F238E27FC236}">
                <a16:creationId xmlns:a16="http://schemas.microsoft.com/office/drawing/2014/main" id="{EC66B68D-C7D6-FB41-B373-5F9CD577A3FF}"/>
              </a:ext>
            </a:extLst>
          </p:cNvPr>
          <p:cNvSpPr>
            <a:spLocks/>
          </p:cNvSpPr>
          <p:nvPr/>
        </p:nvSpPr>
        <p:spPr bwMode="auto">
          <a:xfrm>
            <a:off x="7349000" y="4154488"/>
            <a:ext cx="476250" cy="831850"/>
          </a:xfrm>
          <a:custGeom>
            <a:avLst/>
            <a:gdLst>
              <a:gd name="T0" fmla="*/ 278 w 300"/>
              <a:gd name="T1" fmla="*/ 0 h 524"/>
              <a:gd name="T2" fmla="*/ 98 w 300"/>
              <a:gd name="T3" fmla="*/ 12 h 524"/>
              <a:gd name="T4" fmla="*/ 96 w 300"/>
              <a:gd name="T5" fmla="*/ 17 h 524"/>
              <a:gd name="T6" fmla="*/ 79 w 300"/>
              <a:gd name="T7" fmla="*/ 34 h 524"/>
              <a:gd name="T8" fmla="*/ 74 w 300"/>
              <a:gd name="T9" fmla="*/ 48 h 524"/>
              <a:gd name="T10" fmla="*/ 74 w 300"/>
              <a:gd name="T11" fmla="*/ 67 h 524"/>
              <a:gd name="T12" fmla="*/ 72 w 300"/>
              <a:gd name="T13" fmla="*/ 77 h 524"/>
              <a:gd name="T14" fmla="*/ 58 w 300"/>
              <a:gd name="T15" fmla="*/ 87 h 524"/>
              <a:gd name="T16" fmla="*/ 46 w 300"/>
              <a:gd name="T17" fmla="*/ 101 h 524"/>
              <a:gd name="T18" fmla="*/ 43 w 300"/>
              <a:gd name="T19" fmla="*/ 106 h 524"/>
              <a:gd name="T20" fmla="*/ 43 w 300"/>
              <a:gd name="T21" fmla="*/ 120 h 524"/>
              <a:gd name="T22" fmla="*/ 33 w 300"/>
              <a:gd name="T23" fmla="*/ 130 h 524"/>
              <a:gd name="T24" fmla="*/ 33 w 300"/>
              <a:gd name="T25" fmla="*/ 139 h 524"/>
              <a:gd name="T26" fmla="*/ 29 w 300"/>
              <a:gd name="T27" fmla="*/ 154 h 524"/>
              <a:gd name="T28" fmla="*/ 19 w 300"/>
              <a:gd name="T29" fmla="*/ 168 h 524"/>
              <a:gd name="T30" fmla="*/ 24 w 300"/>
              <a:gd name="T31" fmla="*/ 185 h 524"/>
              <a:gd name="T32" fmla="*/ 31 w 300"/>
              <a:gd name="T33" fmla="*/ 195 h 524"/>
              <a:gd name="T34" fmla="*/ 33 w 300"/>
              <a:gd name="T35" fmla="*/ 204 h 524"/>
              <a:gd name="T36" fmla="*/ 36 w 300"/>
              <a:gd name="T37" fmla="*/ 209 h 524"/>
              <a:gd name="T38" fmla="*/ 36 w 300"/>
              <a:gd name="T39" fmla="*/ 212 h 524"/>
              <a:gd name="T40" fmla="*/ 31 w 300"/>
              <a:gd name="T41" fmla="*/ 216 h 524"/>
              <a:gd name="T42" fmla="*/ 29 w 300"/>
              <a:gd name="T43" fmla="*/ 226 h 524"/>
              <a:gd name="T44" fmla="*/ 29 w 300"/>
              <a:gd name="T45" fmla="*/ 231 h 524"/>
              <a:gd name="T46" fmla="*/ 29 w 300"/>
              <a:gd name="T47" fmla="*/ 240 h 524"/>
              <a:gd name="T48" fmla="*/ 41 w 300"/>
              <a:gd name="T49" fmla="*/ 262 h 524"/>
              <a:gd name="T50" fmla="*/ 43 w 300"/>
              <a:gd name="T51" fmla="*/ 281 h 524"/>
              <a:gd name="T52" fmla="*/ 48 w 300"/>
              <a:gd name="T53" fmla="*/ 293 h 524"/>
              <a:gd name="T54" fmla="*/ 53 w 300"/>
              <a:gd name="T55" fmla="*/ 298 h 524"/>
              <a:gd name="T56" fmla="*/ 53 w 300"/>
              <a:gd name="T57" fmla="*/ 310 h 524"/>
              <a:gd name="T58" fmla="*/ 43 w 300"/>
              <a:gd name="T59" fmla="*/ 315 h 524"/>
              <a:gd name="T60" fmla="*/ 38 w 300"/>
              <a:gd name="T61" fmla="*/ 320 h 524"/>
              <a:gd name="T62" fmla="*/ 33 w 300"/>
              <a:gd name="T63" fmla="*/ 341 h 524"/>
              <a:gd name="T64" fmla="*/ 17 w 300"/>
              <a:gd name="T65" fmla="*/ 368 h 524"/>
              <a:gd name="T66" fmla="*/ 2 w 300"/>
              <a:gd name="T67" fmla="*/ 413 h 524"/>
              <a:gd name="T68" fmla="*/ 0 w 300"/>
              <a:gd name="T69" fmla="*/ 447 h 524"/>
              <a:gd name="T70" fmla="*/ 168 w 300"/>
              <a:gd name="T71" fmla="*/ 440 h 524"/>
              <a:gd name="T72" fmla="*/ 173 w 300"/>
              <a:gd name="T73" fmla="*/ 445 h 524"/>
              <a:gd name="T74" fmla="*/ 168 w 300"/>
              <a:gd name="T75" fmla="*/ 462 h 524"/>
              <a:gd name="T76" fmla="*/ 168 w 300"/>
              <a:gd name="T77" fmla="*/ 486 h 524"/>
              <a:gd name="T78" fmla="*/ 187 w 300"/>
              <a:gd name="T79" fmla="*/ 502 h 524"/>
              <a:gd name="T80" fmla="*/ 190 w 300"/>
              <a:gd name="T81" fmla="*/ 522 h 524"/>
              <a:gd name="T82" fmla="*/ 202 w 300"/>
              <a:gd name="T83" fmla="*/ 524 h 524"/>
              <a:gd name="T84" fmla="*/ 221 w 300"/>
              <a:gd name="T85" fmla="*/ 507 h 524"/>
              <a:gd name="T86" fmla="*/ 262 w 300"/>
              <a:gd name="T87" fmla="*/ 495 h 524"/>
              <a:gd name="T88" fmla="*/ 271 w 300"/>
              <a:gd name="T89" fmla="*/ 500 h 524"/>
              <a:gd name="T90" fmla="*/ 286 w 300"/>
              <a:gd name="T91" fmla="*/ 495 h 524"/>
              <a:gd name="T92" fmla="*/ 288 w 300"/>
              <a:gd name="T93" fmla="*/ 498 h 524"/>
              <a:gd name="T94" fmla="*/ 298 w 300"/>
              <a:gd name="T95" fmla="*/ 500 h 524"/>
              <a:gd name="T96" fmla="*/ 300 w 300"/>
              <a:gd name="T97" fmla="*/ 500 h 524"/>
              <a:gd name="T98" fmla="*/ 281 w 300"/>
              <a:gd name="T99" fmla="*/ 339 h 524"/>
              <a:gd name="T100" fmla="*/ 278 w 300"/>
              <a:gd name="T101" fmla="*/ 325 h 524"/>
              <a:gd name="T102" fmla="*/ 286 w 300"/>
              <a:gd name="T103" fmla="*/ 10 h 524"/>
              <a:gd name="T104" fmla="*/ 278 w 300"/>
              <a:gd name="T105"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0" h="524">
                <a:moveTo>
                  <a:pt x="278" y="0"/>
                </a:moveTo>
                <a:lnTo>
                  <a:pt x="98" y="12"/>
                </a:lnTo>
                <a:lnTo>
                  <a:pt x="96" y="17"/>
                </a:lnTo>
                <a:lnTo>
                  <a:pt x="79" y="34"/>
                </a:lnTo>
                <a:lnTo>
                  <a:pt x="74" y="48"/>
                </a:lnTo>
                <a:lnTo>
                  <a:pt x="74" y="67"/>
                </a:lnTo>
                <a:lnTo>
                  <a:pt x="72" y="77"/>
                </a:lnTo>
                <a:lnTo>
                  <a:pt x="58" y="87"/>
                </a:lnTo>
                <a:lnTo>
                  <a:pt x="46" y="101"/>
                </a:lnTo>
                <a:lnTo>
                  <a:pt x="43" y="106"/>
                </a:lnTo>
                <a:lnTo>
                  <a:pt x="43" y="120"/>
                </a:lnTo>
                <a:lnTo>
                  <a:pt x="33" y="130"/>
                </a:lnTo>
                <a:lnTo>
                  <a:pt x="33" y="139"/>
                </a:lnTo>
                <a:lnTo>
                  <a:pt x="29" y="154"/>
                </a:lnTo>
                <a:lnTo>
                  <a:pt x="19" y="168"/>
                </a:lnTo>
                <a:lnTo>
                  <a:pt x="24" y="185"/>
                </a:lnTo>
                <a:lnTo>
                  <a:pt x="31" y="195"/>
                </a:lnTo>
                <a:lnTo>
                  <a:pt x="33" y="204"/>
                </a:lnTo>
                <a:lnTo>
                  <a:pt x="36" y="209"/>
                </a:lnTo>
                <a:lnTo>
                  <a:pt x="36" y="212"/>
                </a:lnTo>
                <a:lnTo>
                  <a:pt x="31" y="216"/>
                </a:lnTo>
                <a:lnTo>
                  <a:pt x="29" y="226"/>
                </a:lnTo>
                <a:lnTo>
                  <a:pt x="29" y="231"/>
                </a:lnTo>
                <a:lnTo>
                  <a:pt x="29" y="240"/>
                </a:lnTo>
                <a:lnTo>
                  <a:pt x="41" y="262"/>
                </a:lnTo>
                <a:lnTo>
                  <a:pt x="43" y="281"/>
                </a:lnTo>
                <a:lnTo>
                  <a:pt x="48" y="293"/>
                </a:lnTo>
                <a:lnTo>
                  <a:pt x="53" y="298"/>
                </a:lnTo>
                <a:lnTo>
                  <a:pt x="53" y="310"/>
                </a:lnTo>
                <a:lnTo>
                  <a:pt x="43" y="315"/>
                </a:lnTo>
                <a:lnTo>
                  <a:pt x="38" y="320"/>
                </a:lnTo>
                <a:lnTo>
                  <a:pt x="33" y="341"/>
                </a:lnTo>
                <a:lnTo>
                  <a:pt x="17" y="368"/>
                </a:lnTo>
                <a:lnTo>
                  <a:pt x="2" y="413"/>
                </a:lnTo>
                <a:lnTo>
                  <a:pt x="0" y="447"/>
                </a:lnTo>
                <a:lnTo>
                  <a:pt x="168" y="440"/>
                </a:lnTo>
                <a:lnTo>
                  <a:pt x="173" y="445"/>
                </a:lnTo>
                <a:lnTo>
                  <a:pt x="168" y="462"/>
                </a:lnTo>
                <a:lnTo>
                  <a:pt x="168" y="486"/>
                </a:lnTo>
                <a:lnTo>
                  <a:pt x="187" y="502"/>
                </a:lnTo>
                <a:lnTo>
                  <a:pt x="190" y="522"/>
                </a:lnTo>
                <a:lnTo>
                  <a:pt x="202" y="524"/>
                </a:lnTo>
                <a:lnTo>
                  <a:pt x="221" y="507"/>
                </a:lnTo>
                <a:lnTo>
                  <a:pt x="262" y="495"/>
                </a:lnTo>
                <a:lnTo>
                  <a:pt x="271" y="500"/>
                </a:lnTo>
                <a:lnTo>
                  <a:pt x="286" y="495"/>
                </a:lnTo>
                <a:lnTo>
                  <a:pt x="288" y="498"/>
                </a:lnTo>
                <a:lnTo>
                  <a:pt x="298" y="500"/>
                </a:lnTo>
                <a:lnTo>
                  <a:pt x="300" y="500"/>
                </a:lnTo>
                <a:lnTo>
                  <a:pt x="281" y="339"/>
                </a:lnTo>
                <a:lnTo>
                  <a:pt x="278" y="325"/>
                </a:lnTo>
                <a:lnTo>
                  <a:pt x="286" y="10"/>
                </a:lnTo>
                <a:lnTo>
                  <a:pt x="278"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7">
            <a:extLst>
              <a:ext uri="{FF2B5EF4-FFF2-40B4-BE49-F238E27FC236}">
                <a16:creationId xmlns:a16="http://schemas.microsoft.com/office/drawing/2014/main" id="{5175599B-0698-0E42-BAC3-736A54508552}"/>
              </a:ext>
            </a:extLst>
          </p:cNvPr>
          <p:cNvSpPr>
            <a:spLocks/>
          </p:cNvSpPr>
          <p:nvPr/>
        </p:nvSpPr>
        <p:spPr bwMode="auto">
          <a:xfrm>
            <a:off x="6898150" y="3914775"/>
            <a:ext cx="671513" cy="617537"/>
          </a:xfrm>
          <a:custGeom>
            <a:avLst/>
            <a:gdLst>
              <a:gd name="T0" fmla="*/ 0 w 423"/>
              <a:gd name="T1" fmla="*/ 16 h 389"/>
              <a:gd name="T2" fmla="*/ 380 w 423"/>
              <a:gd name="T3" fmla="*/ 0 h 389"/>
              <a:gd name="T4" fmla="*/ 380 w 423"/>
              <a:gd name="T5" fmla="*/ 4 h 389"/>
              <a:gd name="T6" fmla="*/ 387 w 423"/>
              <a:gd name="T7" fmla="*/ 9 h 389"/>
              <a:gd name="T8" fmla="*/ 390 w 423"/>
              <a:gd name="T9" fmla="*/ 19 h 389"/>
              <a:gd name="T10" fmla="*/ 390 w 423"/>
              <a:gd name="T11" fmla="*/ 28 h 389"/>
              <a:gd name="T12" fmla="*/ 378 w 423"/>
              <a:gd name="T13" fmla="*/ 38 h 389"/>
              <a:gd name="T14" fmla="*/ 368 w 423"/>
              <a:gd name="T15" fmla="*/ 48 h 389"/>
              <a:gd name="T16" fmla="*/ 366 w 423"/>
              <a:gd name="T17" fmla="*/ 57 h 389"/>
              <a:gd name="T18" fmla="*/ 423 w 423"/>
              <a:gd name="T19" fmla="*/ 53 h 389"/>
              <a:gd name="T20" fmla="*/ 421 w 423"/>
              <a:gd name="T21" fmla="*/ 57 h 389"/>
              <a:gd name="T22" fmla="*/ 423 w 423"/>
              <a:gd name="T23" fmla="*/ 62 h 389"/>
              <a:gd name="T24" fmla="*/ 418 w 423"/>
              <a:gd name="T25" fmla="*/ 72 h 389"/>
              <a:gd name="T26" fmla="*/ 409 w 423"/>
              <a:gd name="T27" fmla="*/ 84 h 389"/>
              <a:gd name="T28" fmla="*/ 404 w 423"/>
              <a:gd name="T29" fmla="*/ 105 h 389"/>
              <a:gd name="T30" fmla="*/ 392 w 423"/>
              <a:gd name="T31" fmla="*/ 120 h 389"/>
              <a:gd name="T32" fmla="*/ 394 w 423"/>
              <a:gd name="T33" fmla="*/ 134 h 389"/>
              <a:gd name="T34" fmla="*/ 394 w 423"/>
              <a:gd name="T35" fmla="*/ 153 h 389"/>
              <a:gd name="T36" fmla="*/ 390 w 423"/>
              <a:gd name="T37" fmla="*/ 153 h 389"/>
              <a:gd name="T38" fmla="*/ 382 w 423"/>
              <a:gd name="T39" fmla="*/ 163 h 389"/>
              <a:gd name="T40" fmla="*/ 380 w 423"/>
              <a:gd name="T41" fmla="*/ 168 h 389"/>
              <a:gd name="T42" fmla="*/ 363 w 423"/>
              <a:gd name="T43" fmla="*/ 185 h 389"/>
              <a:gd name="T44" fmla="*/ 358 w 423"/>
              <a:gd name="T45" fmla="*/ 199 h 389"/>
              <a:gd name="T46" fmla="*/ 358 w 423"/>
              <a:gd name="T47" fmla="*/ 218 h 389"/>
              <a:gd name="T48" fmla="*/ 356 w 423"/>
              <a:gd name="T49" fmla="*/ 228 h 389"/>
              <a:gd name="T50" fmla="*/ 342 w 423"/>
              <a:gd name="T51" fmla="*/ 238 h 389"/>
              <a:gd name="T52" fmla="*/ 330 w 423"/>
              <a:gd name="T53" fmla="*/ 252 h 389"/>
              <a:gd name="T54" fmla="*/ 327 w 423"/>
              <a:gd name="T55" fmla="*/ 257 h 389"/>
              <a:gd name="T56" fmla="*/ 327 w 423"/>
              <a:gd name="T57" fmla="*/ 271 h 389"/>
              <a:gd name="T58" fmla="*/ 317 w 423"/>
              <a:gd name="T59" fmla="*/ 281 h 389"/>
              <a:gd name="T60" fmla="*/ 317 w 423"/>
              <a:gd name="T61" fmla="*/ 290 h 389"/>
              <a:gd name="T62" fmla="*/ 313 w 423"/>
              <a:gd name="T63" fmla="*/ 305 h 389"/>
              <a:gd name="T64" fmla="*/ 303 w 423"/>
              <a:gd name="T65" fmla="*/ 319 h 389"/>
              <a:gd name="T66" fmla="*/ 308 w 423"/>
              <a:gd name="T67" fmla="*/ 336 h 389"/>
              <a:gd name="T68" fmla="*/ 315 w 423"/>
              <a:gd name="T69" fmla="*/ 346 h 389"/>
              <a:gd name="T70" fmla="*/ 317 w 423"/>
              <a:gd name="T71" fmla="*/ 355 h 389"/>
              <a:gd name="T72" fmla="*/ 320 w 423"/>
              <a:gd name="T73" fmla="*/ 360 h 389"/>
              <a:gd name="T74" fmla="*/ 320 w 423"/>
              <a:gd name="T75" fmla="*/ 363 h 389"/>
              <a:gd name="T76" fmla="*/ 315 w 423"/>
              <a:gd name="T77" fmla="*/ 367 h 389"/>
              <a:gd name="T78" fmla="*/ 313 w 423"/>
              <a:gd name="T79" fmla="*/ 377 h 389"/>
              <a:gd name="T80" fmla="*/ 313 w 423"/>
              <a:gd name="T81" fmla="*/ 382 h 389"/>
              <a:gd name="T82" fmla="*/ 56 w 423"/>
              <a:gd name="T83" fmla="*/ 389 h 389"/>
              <a:gd name="T84" fmla="*/ 56 w 423"/>
              <a:gd name="T85" fmla="*/ 334 h 389"/>
              <a:gd name="T86" fmla="*/ 41 w 423"/>
              <a:gd name="T87" fmla="*/ 329 h 389"/>
              <a:gd name="T88" fmla="*/ 29 w 423"/>
              <a:gd name="T89" fmla="*/ 334 h 389"/>
              <a:gd name="T90" fmla="*/ 25 w 423"/>
              <a:gd name="T91" fmla="*/ 334 h 389"/>
              <a:gd name="T92" fmla="*/ 13 w 423"/>
              <a:gd name="T93" fmla="*/ 324 h 389"/>
              <a:gd name="T94" fmla="*/ 15 w 423"/>
              <a:gd name="T95" fmla="*/ 134 h 389"/>
              <a:gd name="T96" fmla="*/ 0 w 423"/>
              <a:gd name="T97" fmla="*/ 1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3" h="389">
                <a:moveTo>
                  <a:pt x="0" y="16"/>
                </a:moveTo>
                <a:lnTo>
                  <a:pt x="380" y="0"/>
                </a:lnTo>
                <a:lnTo>
                  <a:pt x="380" y="4"/>
                </a:lnTo>
                <a:lnTo>
                  <a:pt x="387" y="9"/>
                </a:lnTo>
                <a:lnTo>
                  <a:pt x="390" y="19"/>
                </a:lnTo>
                <a:lnTo>
                  <a:pt x="390" y="28"/>
                </a:lnTo>
                <a:lnTo>
                  <a:pt x="378" y="38"/>
                </a:lnTo>
                <a:lnTo>
                  <a:pt x="368" y="48"/>
                </a:lnTo>
                <a:lnTo>
                  <a:pt x="366" y="57"/>
                </a:lnTo>
                <a:lnTo>
                  <a:pt x="423" y="53"/>
                </a:lnTo>
                <a:lnTo>
                  <a:pt x="421" y="57"/>
                </a:lnTo>
                <a:lnTo>
                  <a:pt x="423" y="62"/>
                </a:lnTo>
                <a:lnTo>
                  <a:pt x="418" y="72"/>
                </a:lnTo>
                <a:lnTo>
                  <a:pt x="409" y="84"/>
                </a:lnTo>
                <a:lnTo>
                  <a:pt x="404" y="105"/>
                </a:lnTo>
                <a:lnTo>
                  <a:pt x="392" y="120"/>
                </a:lnTo>
                <a:lnTo>
                  <a:pt x="394" y="134"/>
                </a:lnTo>
                <a:lnTo>
                  <a:pt x="394" y="153"/>
                </a:lnTo>
                <a:lnTo>
                  <a:pt x="390" y="153"/>
                </a:lnTo>
                <a:lnTo>
                  <a:pt x="382" y="163"/>
                </a:lnTo>
                <a:lnTo>
                  <a:pt x="380" y="168"/>
                </a:lnTo>
                <a:lnTo>
                  <a:pt x="363" y="185"/>
                </a:lnTo>
                <a:lnTo>
                  <a:pt x="358" y="199"/>
                </a:lnTo>
                <a:lnTo>
                  <a:pt x="358" y="218"/>
                </a:lnTo>
                <a:lnTo>
                  <a:pt x="356" y="228"/>
                </a:lnTo>
                <a:lnTo>
                  <a:pt x="342" y="238"/>
                </a:lnTo>
                <a:lnTo>
                  <a:pt x="330" y="252"/>
                </a:lnTo>
                <a:lnTo>
                  <a:pt x="327" y="257"/>
                </a:lnTo>
                <a:lnTo>
                  <a:pt x="327" y="271"/>
                </a:lnTo>
                <a:lnTo>
                  <a:pt x="317" y="281"/>
                </a:lnTo>
                <a:lnTo>
                  <a:pt x="317" y="290"/>
                </a:lnTo>
                <a:lnTo>
                  <a:pt x="313" y="305"/>
                </a:lnTo>
                <a:lnTo>
                  <a:pt x="303" y="319"/>
                </a:lnTo>
                <a:lnTo>
                  <a:pt x="308" y="336"/>
                </a:lnTo>
                <a:lnTo>
                  <a:pt x="315" y="346"/>
                </a:lnTo>
                <a:lnTo>
                  <a:pt x="317" y="355"/>
                </a:lnTo>
                <a:lnTo>
                  <a:pt x="320" y="360"/>
                </a:lnTo>
                <a:lnTo>
                  <a:pt x="320" y="363"/>
                </a:lnTo>
                <a:lnTo>
                  <a:pt x="315" y="367"/>
                </a:lnTo>
                <a:lnTo>
                  <a:pt x="313" y="377"/>
                </a:lnTo>
                <a:lnTo>
                  <a:pt x="313" y="382"/>
                </a:lnTo>
                <a:lnTo>
                  <a:pt x="56" y="389"/>
                </a:lnTo>
                <a:lnTo>
                  <a:pt x="56" y="334"/>
                </a:lnTo>
                <a:lnTo>
                  <a:pt x="41" y="329"/>
                </a:lnTo>
                <a:lnTo>
                  <a:pt x="29" y="334"/>
                </a:lnTo>
                <a:lnTo>
                  <a:pt x="25" y="334"/>
                </a:lnTo>
                <a:lnTo>
                  <a:pt x="13" y="324"/>
                </a:lnTo>
                <a:lnTo>
                  <a:pt x="15" y="134"/>
                </a:lnTo>
                <a:lnTo>
                  <a:pt x="0" y="16"/>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8">
            <a:extLst>
              <a:ext uri="{FF2B5EF4-FFF2-40B4-BE49-F238E27FC236}">
                <a16:creationId xmlns:a16="http://schemas.microsoft.com/office/drawing/2014/main" id="{1DA635A1-FDEB-884B-8BF4-666BAE760195}"/>
              </a:ext>
            </a:extLst>
          </p:cNvPr>
          <p:cNvSpPr>
            <a:spLocks/>
          </p:cNvSpPr>
          <p:nvPr/>
        </p:nvSpPr>
        <p:spPr bwMode="auto">
          <a:xfrm>
            <a:off x="6987050" y="4521200"/>
            <a:ext cx="765175" cy="666750"/>
          </a:xfrm>
          <a:custGeom>
            <a:avLst/>
            <a:gdLst>
              <a:gd name="T0" fmla="*/ 257 w 482"/>
              <a:gd name="T1" fmla="*/ 9 h 420"/>
              <a:gd name="T2" fmla="*/ 276 w 482"/>
              <a:gd name="T3" fmla="*/ 62 h 420"/>
              <a:gd name="T4" fmla="*/ 271 w 482"/>
              <a:gd name="T5" fmla="*/ 84 h 420"/>
              <a:gd name="T6" fmla="*/ 245 w 482"/>
              <a:gd name="T7" fmla="*/ 137 h 420"/>
              <a:gd name="T8" fmla="*/ 396 w 482"/>
              <a:gd name="T9" fmla="*/ 209 h 420"/>
              <a:gd name="T10" fmla="*/ 396 w 482"/>
              <a:gd name="T11" fmla="*/ 255 h 420"/>
              <a:gd name="T12" fmla="*/ 394 w 482"/>
              <a:gd name="T13" fmla="*/ 286 h 420"/>
              <a:gd name="T14" fmla="*/ 360 w 482"/>
              <a:gd name="T15" fmla="*/ 279 h 420"/>
              <a:gd name="T16" fmla="*/ 350 w 482"/>
              <a:gd name="T17" fmla="*/ 310 h 420"/>
              <a:gd name="T18" fmla="*/ 386 w 482"/>
              <a:gd name="T19" fmla="*/ 303 h 420"/>
              <a:gd name="T20" fmla="*/ 410 w 482"/>
              <a:gd name="T21" fmla="*/ 300 h 420"/>
              <a:gd name="T22" fmla="*/ 401 w 482"/>
              <a:gd name="T23" fmla="*/ 312 h 420"/>
              <a:gd name="T24" fmla="*/ 415 w 482"/>
              <a:gd name="T25" fmla="*/ 324 h 420"/>
              <a:gd name="T26" fmla="*/ 446 w 482"/>
              <a:gd name="T27" fmla="*/ 300 h 420"/>
              <a:gd name="T28" fmla="*/ 461 w 482"/>
              <a:gd name="T29" fmla="*/ 303 h 420"/>
              <a:gd name="T30" fmla="*/ 458 w 482"/>
              <a:gd name="T31" fmla="*/ 319 h 420"/>
              <a:gd name="T32" fmla="*/ 422 w 482"/>
              <a:gd name="T33" fmla="*/ 353 h 420"/>
              <a:gd name="T34" fmla="*/ 446 w 482"/>
              <a:gd name="T35" fmla="*/ 382 h 420"/>
              <a:gd name="T36" fmla="*/ 480 w 482"/>
              <a:gd name="T37" fmla="*/ 408 h 420"/>
              <a:gd name="T38" fmla="*/ 446 w 482"/>
              <a:gd name="T39" fmla="*/ 401 h 420"/>
              <a:gd name="T40" fmla="*/ 401 w 482"/>
              <a:gd name="T41" fmla="*/ 375 h 420"/>
              <a:gd name="T42" fmla="*/ 384 w 482"/>
              <a:gd name="T43" fmla="*/ 394 h 420"/>
              <a:gd name="T44" fmla="*/ 372 w 482"/>
              <a:gd name="T45" fmla="*/ 411 h 420"/>
              <a:gd name="T46" fmla="*/ 355 w 482"/>
              <a:gd name="T47" fmla="*/ 396 h 420"/>
              <a:gd name="T48" fmla="*/ 336 w 482"/>
              <a:gd name="T49" fmla="*/ 396 h 420"/>
              <a:gd name="T50" fmla="*/ 305 w 482"/>
              <a:gd name="T51" fmla="*/ 408 h 420"/>
              <a:gd name="T52" fmla="*/ 254 w 482"/>
              <a:gd name="T53" fmla="*/ 375 h 420"/>
              <a:gd name="T54" fmla="*/ 233 w 482"/>
              <a:gd name="T55" fmla="*/ 360 h 420"/>
              <a:gd name="T56" fmla="*/ 233 w 482"/>
              <a:gd name="T57" fmla="*/ 353 h 420"/>
              <a:gd name="T58" fmla="*/ 213 w 482"/>
              <a:gd name="T59" fmla="*/ 351 h 420"/>
              <a:gd name="T60" fmla="*/ 204 w 482"/>
              <a:gd name="T61" fmla="*/ 341 h 420"/>
              <a:gd name="T62" fmla="*/ 192 w 482"/>
              <a:gd name="T63" fmla="*/ 370 h 420"/>
              <a:gd name="T64" fmla="*/ 89 w 482"/>
              <a:gd name="T65" fmla="*/ 353 h 420"/>
              <a:gd name="T66" fmla="*/ 19 w 482"/>
              <a:gd name="T67" fmla="*/ 351 h 420"/>
              <a:gd name="T68" fmla="*/ 31 w 482"/>
              <a:gd name="T69" fmla="*/ 334 h 420"/>
              <a:gd name="T70" fmla="*/ 33 w 482"/>
              <a:gd name="T71" fmla="*/ 293 h 420"/>
              <a:gd name="T72" fmla="*/ 36 w 482"/>
              <a:gd name="T73" fmla="*/ 267 h 420"/>
              <a:gd name="T74" fmla="*/ 50 w 482"/>
              <a:gd name="T75" fmla="*/ 233 h 420"/>
              <a:gd name="T76" fmla="*/ 41 w 482"/>
              <a:gd name="T77" fmla="*/ 192 h 420"/>
              <a:gd name="T78" fmla="*/ 36 w 482"/>
              <a:gd name="T79" fmla="*/ 180 h 420"/>
              <a:gd name="T80" fmla="*/ 21 w 482"/>
              <a:gd name="T81" fmla="*/ 161 h 420"/>
              <a:gd name="T82" fmla="*/ 5 w 482"/>
              <a:gd name="T83" fmla="*/ 12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2" h="420">
                <a:moveTo>
                  <a:pt x="0" y="7"/>
                </a:moveTo>
                <a:lnTo>
                  <a:pt x="257" y="0"/>
                </a:lnTo>
                <a:lnTo>
                  <a:pt x="257" y="9"/>
                </a:lnTo>
                <a:lnTo>
                  <a:pt x="269" y="31"/>
                </a:lnTo>
                <a:lnTo>
                  <a:pt x="271" y="50"/>
                </a:lnTo>
                <a:lnTo>
                  <a:pt x="276" y="62"/>
                </a:lnTo>
                <a:lnTo>
                  <a:pt x="281" y="67"/>
                </a:lnTo>
                <a:lnTo>
                  <a:pt x="281" y="79"/>
                </a:lnTo>
                <a:lnTo>
                  <a:pt x="271" y="84"/>
                </a:lnTo>
                <a:lnTo>
                  <a:pt x="266" y="89"/>
                </a:lnTo>
                <a:lnTo>
                  <a:pt x="261" y="110"/>
                </a:lnTo>
                <a:lnTo>
                  <a:pt x="245" y="137"/>
                </a:lnTo>
                <a:lnTo>
                  <a:pt x="230" y="182"/>
                </a:lnTo>
                <a:lnTo>
                  <a:pt x="228" y="216"/>
                </a:lnTo>
                <a:lnTo>
                  <a:pt x="396" y="209"/>
                </a:lnTo>
                <a:lnTo>
                  <a:pt x="401" y="214"/>
                </a:lnTo>
                <a:lnTo>
                  <a:pt x="396" y="231"/>
                </a:lnTo>
                <a:lnTo>
                  <a:pt x="396" y="255"/>
                </a:lnTo>
                <a:lnTo>
                  <a:pt x="415" y="271"/>
                </a:lnTo>
                <a:lnTo>
                  <a:pt x="418" y="291"/>
                </a:lnTo>
                <a:lnTo>
                  <a:pt x="394" y="286"/>
                </a:lnTo>
                <a:lnTo>
                  <a:pt x="372" y="276"/>
                </a:lnTo>
                <a:lnTo>
                  <a:pt x="367" y="276"/>
                </a:lnTo>
                <a:lnTo>
                  <a:pt x="360" y="279"/>
                </a:lnTo>
                <a:lnTo>
                  <a:pt x="346" y="293"/>
                </a:lnTo>
                <a:lnTo>
                  <a:pt x="343" y="300"/>
                </a:lnTo>
                <a:lnTo>
                  <a:pt x="350" y="310"/>
                </a:lnTo>
                <a:lnTo>
                  <a:pt x="360" y="312"/>
                </a:lnTo>
                <a:lnTo>
                  <a:pt x="377" y="310"/>
                </a:lnTo>
                <a:lnTo>
                  <a:pt x="386" y="303"/>
                </a:lnTo>
                <a:lnTo>
                  <a:pt x="394" y="300"/>
                </a:lnTo>
                <a:lnTo>
                  <a:pt x="406" y="300"/>
                </a:lnTo>
                <a:lnTo>
                  <a:pt x="410" y="300"/>
                </a:lnTo>
                <a:lnTo>
                  <a:pt x="410" y="303"/>
                </a:lnTo>
                <a:lnTo>
                  <a:pt x="408" y="307"/>
                </a:lnTo>
                <a:lnTo>
                  <a:pt x="401" y="312"/>
                </a:lnTo>
                <a:lnTo>
                  <a:pt x="403" y="319"/>
                </a:lnTo>
                <a:lnTo>
                  <a:pt x="410" y="324"/>
                </a:lnTo>
                <a:lnTo>
                  <a:pt x="415" y="324"/>
                </a:lnTo>
                <a:lnTo>
                  <a:pt x="420" y="322"/>
                </a:lnTo>
                <a:lnTo>
                  <a:pt x="427" y="307"/>
                </a:lnTo>
                <a:lnTo>
                  <a:pt x="446" y="300"/>
                </a:lnTo>
                <a:lnTo>
                  <a:pt x="451" y="298"/>
                </a:lnTo>
                <a:lnTo>
                  <a:pt x="456" y="298"/>
                </a:lnTo>
                <a:lnTo>
                  <a:pt x="461" y="303"/>
                </a:lnTo>
                <a:lnTo>
                  <a:pt x="458" y="310"/>
                </a:lnTo>
                <a:lnTo>
                  <a:pt x="461" y="315"/>
                </a:lnTo>
                <a:lnTo>
                  <a:pt x="458" y="319"/>
                </a:lnTo>
                <a:lnTo>
                  <a:pt x="451" y="327"/>
                </a:lnTo>
                <a:lnTo>
                  <a:pt x="437" y="343"/>
                </a:lnTo>
                <a:lnTo>
                  <a:pt x="422" y="353"/>
                </a:lnTo>
                <a:lnTo>
                  <a:pt x="422" y="363"/>
                </a:lnTo>
                <a:lnTo>
                  <a:pt x="427" y="372"/>
                </a:lnTo>
                <a:lnTo>
                  <a:pt x="446" y="382"/>
                </a:lnTo>
                <a:lnTo>
                  <a:pt x="478" y="394"/>
                </a:lnTo>
                <a:lnTo>
                  <a:pt x="482" y="401"/>
                </a:lnTo>
                <a:lnTo>
                  <a:pt x="480" y="408"/>
                </a:lnTo>
                <a:lnTo>
                  <a:pt x="473" y="411"/>
                </a:lnTo>
                <a:lnTo>
                  <a:pt x="449" y="420"/>
                </a:lnTo>
                <a:lnTo>
                  <a:pt x="446" y="401"/>
                </a:lnTo>
                <a:lnTo>
                  <a:pt x="432" y="394"/>
                </a:lnTo>
                <a:lnTo>
                  <a:pt x="403" y="382"/>
                </a:lnTo>
                <a:lnTo>
                  <a:pt x="401" y="375"/>
                </a:lnTo>
                <a:lnTo>
                  <a:pt x="396" y="370"/>
                </a:lnTo>
                <a:lnTo>
                  <a:pt x="386" y="375"/>
                </a:lnTo>
                <a:lnTo>
                  <a:pt x="384" y="394"/>
                </a:lnTo>
                <a:lnTo>
                  <a:pt x="386" y="396"/>
                </a:lnTo>
                <a:lnTo>
                  <a:pt x="386" y="401"/>
                </a:lnTo>
                <a:lnTo>
                  <a:pt x="372" y="411"/>
                </a:lnTo>
                <a:lnTo>
                  <a:pt x="367" y="408"/>
                </a:lnTo>
                <a:lnTo>
                  <a:pt x="360" y="399"/>
                </a:lnTo>
                <a:lnTo>
                  <a:pt x="355" y="396"/>
                </a:lnTo>
                <a:lnTo>
                  <a:pt x="346" y="401"/>
                </a:lnTo>
                <a:lnTo>
                  <a:pt x="341" y="396"/>
                </a:lnTo>
                <a:lnTo>
                  <a:pt x="336" y="396"/>
                </a:lnTo>
                <a:lnTo>
                  <a:pt x="324" y="411"/>
                </a:lnTo>
                <a:lnTo>
                  <a:pt x="310" y="411"/>
                </a:lnTo>
                <a:lnTo>
                  <a:pt x="305" y="408"/>
                </a:lnTo>
                <a:lnTo>
                  <a:pt x="290" y="406"/>
                </a:lnTo>
                <a:lnTo>
                  <a:pt x="266" y="377"/>
                </a:lnTo>
                <a:lnTo>
                  <a:pt x="254" y="375"/>
                </a:lnTo>
                <a:lnTo>
                  <a:pt x="242" y="370"/>
                </a:lnTo>
                <a:lnTo>
                  <a:pt x="237" y="360"/>
                </a:lnTo>
                <a:lnTo>
                  <a:pt x="233" y="360"/>
                </a:lnTo>
                <a:lnTo>
                  <a:pt x="233" y="358"/>
                </a:lnTo>
                <a:lnTo>
                  <a:pt x="230" y="358"/>
                </a:lnTo>
                <a:lnTo>
                  <a:pt x="233" y="353"/>
                </a:lnTo>
                <a:lnTo>
                  <a:pt x="228" y="351"/>
                </a:lnTo>
                <a:lnTo>
                  <a:pt x="223" y="353"/>
                </a:lnTo>
                <a:lnTo>
                  <a:pt x="213" y="351"/>
                </a:lnTo>
                <a:lnTo>
                  <a:pt x="211" y="348"/>
                </a:lnTo>
                <a:lnTo>
                  <a:pt x="209" y="341"/>
                </a:lnTo>
                <a:lnTo>
                  <a:pt x="204" y="341"/>
                </a:lnTo>
                <a:lnTo>
                  <a:pt x="187" y="358"/>
                </a:lnTo>
                <a:lnTo>
                  <a:pt x="194" y="368"/>
                </a:lnTo>
                <a:lnTo>
                  <a:pt x="192" y="370"/>
                </a:lnTo>
                <a:lnTo>
                  <a:pt x="163" y="372"/>
                </a:lnTo>
                <a:lnTo>
                  <a:pt x="115" y="363"/>
                </a:lnTo>
                <a:lnTo>
                  <a:pt x="89" y="353"/>
                </a:lnTo>
                <a:lnTo>
                  <a:pt x="24" y="360"/>
                </a:lnTo>
                <a:lnTo>
                  <a:pt x="21" y="358"/>
                </a:lnTo>
                <a:lnTo>
                  <a:pt x="19" y="351"/>
                </a:lnTo>
                <a:lnTo>
                  <a:pt x="21" y="346"/>
                </a:lnTo>
                <a:lnTo>
                  <a:pt x="24" y="341"/>
                </a:lnTo>
                <a:lnTo>
                  <a:pt x="31" y="334"/>
                </a:lnTo>
                <a:lnTo>
                  <a:pt x="38" y="310"/>
                </a:lnTo>
                <a:lnTo>
                  <a:pt x="33" y="300"/>
                </a:lnTo>
                <a:lnTo>
                  <a:pt x="33" y="293"/>
                </a:lnTo>
                <a:lnTo>
                  <a:pt x="33" y="288"/>
                </a:lnTo>
                <a:lnTo>
                  <a:pt x="33" y="281"/>
                </a:lnTo>
                <a:lnTo>
                  <a:pt x="36" y="267"/>
                </a:lnTo>
                <a:lnTo>
                  <a:pt x="43" y="262"/>
                </a:lnTo>
                <a:lnTo>
                  <a:pt x="48" y="252"/>
                </a:lnTo>
                <a:lnTo>
                  <a:pt x="50" y="233"/>
                </a:lnTo>
                <a:lnTo>
                  <a:pt x="50" y="221"/>
                </a:lnTo>
                <a:lnTo>
                  <a:pt x="48" y="204"/>
                </a:lnTo>
                <a:lnTo>
                  <a:pt x="41" y="192"/>
                </a:lnTo>
                <a:lnTo>
                  <a:pt x="36" y="190"/>
                </a:lnTo>
                <a:lnTo>
                  <a:pt x="38" y="182"/>
                </a:lnTo>
                <a:lnTo>
                  <a:pt x="36" y="180"/>
                </a:lnTo>
                <a:lnTo>
                  <a:pt x="31" y="168"/>
                </a:lnTo>
                <a:lnTo>
                  <a:pt x="24" y="163"/>
                </a:lnTo>
                <a:lnTo>
                  <a:pt x="21" y="161"/>
                </a:lnTo>
                <a:lnTo>
                  <a:pt x="26" y="149"/>
                </a:lnTo>
                <a:lnTo>
                  <a:pt x="19" y="134"/>
                </a:lnTo>
                <a:lnTo>
                  <a:pt x="5" y="122"/>
                </a:lnTo>
                <a:lnTo>
                  <a:pt x="2" y="115"/>
                </a:lnTo>
                <a:lnTo>
                  <a:pt x="0" y="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49">
            <a:extLst>
              <a:ext uri="{FF2B5EF4-FFF2-40B4-BE49-F238E27FC236}">
                <a16:creationId xmlns:a16="http://schemas.microsoft.com/office/drawing/2014/main" id="{9BC1CE7B-3F31-1240-8675-4C4023778703}"/>
              </a:ext>
            </a:extLst>
          </p:cNvPr>
          <p:cNvSpPr>
            <a:spLocks/>
          </p:cNvSpPr>
          <p:nvPr/>
        </p:nvSpPr>
        <p:spPr bwMode="auto">
          <a:xfrm>
            <a:off x="6742575" y="3219450"/>
            <a:ext cx="903288" cy="785812"/>
          </a:xfrm>
          <a:custGeom>
            <a:avLst/>
            <a:gdLst>
              <a:gd name="T0" fmla="*/ 478 w 569"/>
              <a:gd name="T1" fmla="*/ 438 h 495"/>
              <a:gd name="T2" fmla="*/ 485 w 569"/>
              <a:gd name="T3" fmla="*/ 447 h 495"/>
              <a:gd name="T4" fmla="*/ 488 w 569"/>
              <a:gd name="T5" fmla="*/ 466 h 495"/>
              <a:gd name="T6" fmla="*/ 466 w 569"/>
              <a:gd name="T7" fmla="*/ 486 h 495"/>
              <a:gd name="T8" fmla="*/ 521 w 569"/>
              <a:gd name="T9" fmla="*/ 491 h 495"/>
              <a:gd name="T10" fmla="*/ 524 w 569"/>
              <a:gd name="T11" fmla="*/ 469 h 495"/>
              <a:gd name="T12" fmla="*/ 536 w 569"/>
              <a:gd name="T13" fmla="*/ 435 h 495"/>
              <a:gd name="T14" fmla="*/ 552 w 569"/>
              <a:gd name="T15" fmla="*/ 423 h 495"/>
              <a:gd name="T16" fmla="*/ 560 w 569"/>
              <a:gd name="T17" fmla="*/ 421 h 495"/>
              <a:gd name="T18" fmla="*/ 567 w 569"/>
              <a:gd name="T19" fmla="*/ 385 h 495"/>
              <a:gd name="T20" fmla="*/ 560 w 569"/>
              <a:gd name="T21" fmla="*/ 380 h 495"/>
              <a:gd name="T22" fmla="*/ 555 w 569"/>
              <a:gd name="T23" fmla="*/ 375 h 495"/>
              <a:gd name="T24" fmla="*/ 550 w 569"/>
              <a:gd name="T25" fmla="*/ 380 h 495"/>
              <a:gd name="T26" fmla="*/ 528 w 569"/>
              <a:gd name="T27" fmla="*/ 351 h 495"/>
              <a:gd name="T28" fmla="*/ 536 w 569"/>
              <a:gd name="T29" fmla="*/ 342 h 495"/>
              <a:gd name="T30" fmla="*/ 528 w 569"/>
              <a:gd name="T31" fmla="*/ 327 h 495"/>
              <a:gd name="T32" fmla="*/ 500 w 569"/>
              <a:gd name="T33" fmla="*/ 289 h 495"/>
              <a:gd name="T34" fmla="*/ 464 w 569"/>
              <a:gd name="T35" fmla="*/ 269 h 495"/>
              <a:gd name="T36" fmla="*/ 444 w 569"/>
              <a:gd name="T37" fmla="*/ 243 h 495"/>
              <a:gd name="T38" fmla="*/ 464 w 569"/>
              <a:gd name="T39" fmla="*/ 219 h 495"/>
              <a:gd name="T40" fmla="*/ 466 w 569"/>
              <a:gd name="T41" fmla="*/ 190 h 495"/>
              <a:gd name="T42" fmla="*/ 442 w 569"/>
              <a:gd name="T43" fmla="*/ 173 h 495"/>
              <a:gd name="T44" fmla="*/ 428 w 569"/>
              <a:gd name="T45" fmla="*/ 183 h 495"/>
              <a:gd name="T46" fmla="*/ 408 w 569"/>
              <a:gd name="T47" fmla="*/ 142 h 495"/>
              <a:gd name="T48" fmla="*/ 377 w 569"/>
              <a:gd name="T49" fmla="*/ 116 h 495"/>
              <a:gd name="T50" fmla="*/ 351 w 569"/>
              <a:gd name="T51" fmla="*/ 80 h 495"/>
              <a:gd name="T52" fmla="*/ 343 w 569"/>
              <a:gd name="T53" fmla="*/ 41 h 495"/>
              <a:gd name="T54" fmla="*/ 348 w 569"/>
              <a:gd name="T55" fmla="*/ 27 h 495"/>
              <a:gd name="T56" fmla="*/ 0 w 569"/>
              <a:gd name="T57" fmla="*/ 12 h 495"/>
              <a:gd name="T58" fmla="*/ 14 w 569"/>
              <a:gd name="T59" fmla="*/ 29 h 495"/>
              <a:gd name="T60" fmla="*/ 29 w 569"/>
              <a:gd name="T61" fmla="*/ 58 h 495"/>
              <a:gd name="T62" fmla="*/ 31 w 569"/>
              <a:gd name="T63" fmla="*/ 72 h 495"/>
              <a:gd name="T64" fmla="*/ 67 w 569"/>
              <a:gd name="T65" fmla="*/ 101 h 495"/>
              <a:gd name="T66" fmla="*/ 53 w 569"/>
              <a:gd name="T67" fmla="*/ 130 h 495"/>
              <a:gd name="T68" fmla="*/ 70 w 569"/>
              <a:gd name="T69" fmla="*/ 140 h 495"/>
              <a:gd name="T70" fmla="*/ 82 w 569"/>
              <a:gd name="T71" fmla="*/ 164 h 495"/>
              <a:gd name="T72" fmla="*/ 94 w 569"/>
              <a:gd name="T73" fmla="*/ 168 h 495"/>
              <a:gd name="T74" fmla="*/ 98 w 569"/>
              <a:gd name="T75" fmla="*/ 45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9" h="495">
                <a:moveTo>
                  <a:pt x="98" y="454"/>
                </a:moveTo>
                <a:lnTo>
                  <a:pt x="478" y="438"/>
                </a:lnTo>
                <a:lnTo>
                  <a:pt x="478" y="442"/>
                </a:lnTo>
                <a:lnTo>
                  <a:pt x="485" y="447"/>
                </a:lnTo>
                <a:lnTo>
                  <a:pt x="488" y="457"/>
                </a:lnTo>
                <a:lnTo>
                  <a:pt x="488" y="466"/>
                </a:lnTo>
                <a:lnTo>
                  <a:pt x="476" y="476"/>
                </a:lnTo>
                <a:lnTo>
                  <a:pt x="466" y="486"/>
                </a:lnTo>
                <a:lnTo>
                  <a:pt x="464" y="495"/>
                </a:lnTo>
                <a:lnTo>
                  <a:pt x="521" y="491"/>
                </a:lnTo>
                <a:lnTo>
                  <a:pt x="526" y="474"/>
                </a:lnTo>
                <a:lnTo>
                  <a:pt x="524" y="469"/>
                </a:lnTo>
                <a:lnTo>
                  <a:pt x="528" y="450"/>
                </a:lnTo>
                <a:lnTo>
                  <a:pt x="536" y="435"/>
                </a:lnTo>
                <a:lnTo>
                  <a:pt x="540" y="428"/>
                </a:lnTo>
                <a:lnTo>
                  <a:pt x="552" y="423"/>
                </a:lnTo>
                <a:lnTo>
                  <a:pt x="555" y="426"/>
                </a:lnTo>
                <a:lnTo>
                  <a:pt x="560" y="421"/>
                </a:lnTo>
                <a:lnTo>
                  <a:pt x="569" y="394"/>
                </a:lnTo>
                <a:lnTo>
                  <a:pt x="567" y="385"/>
                </a:lnTo>
                <a:lnTo>
                  <a:pt x="562" y="380"/>
                </a:lnTo>
                <a:lnTo>
                  <a:pt x="560" y="380"/>
                </a:lnTo>
                <a:lnTo>
                  <a:pt x="557" y="378"/>
                </a:lnTo>
                <a:lnTo>
                  <a:pt x="555" y="375"/>
                </a:lnTo>
                <a:lnTo>
                  <a:pt x="550" y="375"/>
                </a:lnTo>
                <a:lnTo>
                  <a:pt x="550" y="380"/>
                </a:lnTo>
                <a:lnTo>
                  <a:pt x="545" y="380"/>
                </a:lnTo>
                <a:lnTo>
                  <a:pt x="528" y="351"/>
                </a:lnTo>
                <a:lnTo>
                  <a:pt x="528" y="346"/>
                </a:lnTo>
                <a:lnTo>
                  <a:pt x="536" y="342"/>
                </a:lnTo>
                <a:lnTo>
                  <a:pt x="536" y="337"/>
                </a:lnTo>
                <a:lnTo>
                  <a:pt x="528" y="327"/>
                </a:lnTo>
                <a:lnTo>
                  <a:pt x="524" y="308"/>
                </a:lnTo>
                <a:lnTo>
                  <a:pt x="500" y="289"/>
                </a:lnTo>
                <a:lnTo>
                  <a:pt x="488" y="284"/>
                </a:lnTo>
                <a:lnTo>
                  <a:pt x="464" y="269"/>
                </a:lnTo>
                <a:lnTo>
                  <a:pt x="449" y="255"/>
                </a:lnTo>
                <a:lnTo>
                  <a:pt x="444" y="243"/>
                </a:lnTo>
                <a:lnTo>
                  <a:pt x="447" y="236"/>
                </a:lnTo>
                <a:lnTo>
                  <a:pt x="464" y="219"/>
                </a:lnTo>
                <a:lnTo>
                  <a:pt x="461" y="202"/>
                </a:lnTo>
                <a:lnTo>
                  <a:pt x="466" y="190"/>
                </a:lnTo>
                <a:lnTo>
                  <a:pt x="461" y="183"/>
                </a:lnTo>
                <a:lnTo>
                  <a:pt x="442" y="173"/>
                </a:lnTo>
                <a:lnTo>
                  <a:pt x="435" y="176"/>
                </a:lnTo>
                <a:lnTo>
                  <a:pt x="428" y="183"/>
                </a:lnTo>
                <a:lnTo>
                  <a:pt x="423" y="180"/>
                </a:lnTo>
                <a:lnTo>
                  <a:pt x="408" y="142"/>
                </a:lnTo>
                <a:lnTo>
                  <a:pt x="401" y="135"/>
                </a:lnTo>
                <a:lnTo>
                  <a:pt x="377" y="116"/>
                </a:lnTo>
                <a:lnTo>
                  <a:pt x="353" y="87"/>
                </a:lnTo>
                <a:lnTo>
                  <a:pt x="351" y="80"/>
                </a:lnTo>
                <a:lnTo>
                  <a:pt x="346" y="63"/>
                </a:lnTo>
                <a:lnTo>
                  <a:pt x="343" y="41"/>
                </a:lnTo>
                <a:lnTo>
                  <a:pt x="348" y="29"/>
                </a:lnTo>
                <a:lnTo>
                  <a:pt x="348" y="27"/>
                </a:lnTo>
                <a:lnTo>
                  <a:pt x="324" y="0"/>
                </a:lnTo>
                <a:lnTo>
                  <a:pt x="0" y="12"/>
                </a:lnTo>
                <a:lnTo>
                  <a:pt x="5" y="22"/>
                </a:lnTo>
                <a:lnTo>
                  <a:pt x="14" y="29"/>
                </a:lnTo>
                <a:lnTo>
                  <a:pt x="17" y="43"/>
                </a:lnTo>
                <a:lnTo>
                  <a:pt x="29" y="58"/>
                </a:lnTo>
                <a:lnTo>
                  <a:pt x="34" y="60"/>
                </a:lnTo>
                <a:lnTo>
                  <a:pt x="31" y="72"/>
                </a:lnTo>
                <a:lnTo>
                  <a:pt x="31" y="75"/>
                </a:lnTo>
                <a:lnTo>
                  <a:pt x="67" y="101"/>
                </a:lnTo>
                <a:lnTo>
                  <a:pt x="55" y="116"/>
                </a:lnTo>
                <a:lnTo>
                  <a:pt x="53" y="130"/>
                </a:lnTo>
                <a:lnTo>
                  <a:pt x="60" y="135"/>
                </a:lnTo>
                <a:lnTo>
                  <a:pt x="70" y="140"/>
                </a:lnTo>
                <a:lnTo>
                  <a:pt x="74" y="159"/>
                </a:lnTo>
                <a:lnTo>
                  <a:pt x="82" y="164"/>
                </a:lnTo>
                <a:lnTo>
                  <a:pt x="91" y="166"/>
                </a:lnTo>
                <a:lnTo>
                  <a:pt x="94" y="168"/>
                </a:lnTo>
                <a:lnTo>
                  <a:pt x="96" y="402"/>
                </a:lnTo>
                <a:lnTo>
                  <a:pt x="98" y="454"/>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0">
            <a:extLst>
              <a:ext uri="{FF2B5EF4-FFF2-40B4-BE49-F238E27FC236}">
                <a16:creationId xmlns:a16="http://schemas.microsoft.com/office/drawing/2014/main" id="{1887CDCE-389A-A342-B0B2-B8E47217E401}"/>
              </a:ext>
            </a:extLst>
          </p:cNvPr>
          <p:cNvSpPr>
            <a:spLocks/>
          </p:cNvSpPr>
          <p:nvPr/>
        </p:nvSpPr>
        <p:spPr bwMode="auto">
          <a:xfrm>
            <a:off x="6631450" y="2719388"/>
            <a:ext cx="815975" cy="542925"/>
          </a:xfrm>
          <a:custGeom>
            <a:avLst/>
            <a:gdLst>
              <a:gd name="T0" fmla="*/ 418 w 514"/>
              <a:gd name="T1" fmla="*/ 0 h 342"/>
              <a:gd name="T2" fmla="*/ 430 w 514"/>
              <a:gd name="T3" fmla="*/ 24 h 342"/>
              <a:gd name="T4" fmla="*/ 423 w 514"/>
              <a:gd name="T5" fmla="*/ 41 h 342"/>
              <a:gd name="T6" fmla="*/ 435 w 514"/>
              <a:gd name="T7" fmla="*/ 82 h 342"/>
              <a:gd name="T8" fmla="*/ 469 w 514"/>
              <a:gd name="T9" fmla="*/ 99 h 342"/>
              <a:gd name="T10" fmla="*/ 473 w 514"/>
              <a:gd name="T11" fmla="*/ 113 h 342"/>
              <a:gd name="T12" fmla="*/ 493 w 514"/>
              <a:gd name="T13" fmla="*/ 135 h 342"/>
              <a:gd name="T14" fmla="*/ 514 w 514"/>
              <a:gd name="T15" fmla="*/ 164 h 342"/>
              <a:gd name="T16" fmla="*/ 507 w 514"/>
              <a:gd name="T17" fmla="*/ 183 h 342"/>
              <a:gd name="T18" fmla="*/ 502 w 514"/>
              <a:gd name="T19" fmla="*/ 197 h 342"/>
              <a:gd name="T20" fmla="*/ 473 w 514"/>
              <a:gd name="T21" fmla="*/ 217 h 342"/>
              <a:gd name="T22" fmla="*/ 454 w 514"/>
              <a:gd name="T23" fmla="*/ 222 h 342"/>
              <a:gd name="T24" fmla="*/ 440 w 514"/>
              <a:gd name="T25" fmla="*/ 238 h 342"/>
              <a:gd name="T26" fmla="*/ 452 w 514"/>
              <a:gd name="T27" fmla="*/ 258 h 342"/>
              <a:gd name="T28" fmla="*/ 452 w 514"/>
              <a:gd name="T29" fmla="*/ 279 h 342"/>
              <a:gd name="T30" fmla="*/ 428 w 514"/>
              <a:gd name="T31" fmla="*/ 315 h 342"/>
              <a:gd name="T32" fmla="*/ 423 w 514"/>
              <a:gd name="T33" fmla="*/ 332 h 342"/>
              <a:gd name="T34" fmla="*/ 394 w 514"/>
              <a:gd name="T35" fmla="*/ 315 h 342"/>
              <a:gd name="T36" fmla="*/ 65 w 514"/>
              <a:gd name="T37" fmla="*/ 322 h 342"/>
              <a:gd name="T38" fmla="*/ 65 w 514"/>
              <a:gd name="T39" fmla="*/ 301 h 342"/>
              <a:gd name="T40" fmla="*/ 58 w 514"/>
              <a:gd name="T41" fmla="*/ 284 h 342"/>
              <a:gd name="T42" fmla="*/ 60 w 514"/>
              <a:gd name="T43" fmla="*/ 267 h 342"/>
              <a:gd name="T44" fmla="*/ 51 w 514"/>
              <a:gd name="T45" fmla="*/ 246 h 342"/>
              <a:gd name="T46" fmla="*/ 51 w 514"/>
              <a:gd name="T47" fmla="*/ 226 h 342"/>
              <a:gd name="T48" fmla="*/ 36 w 514"/>
              <a:gd name="T49" fmla="*/ 209 h 342"/>
              <a:gd name="T50" fmla="*/ 32 w 514"/>
              <a:gd name="T51" fmla="*/ 193 h 342"/>
              <a:gd name="T52" fmla="*/ 17 w 514"/>
              <a:gd name="T53" fmla="*/ 169 h 342"/>
              <a:gd name="T54" fmla="*/ 22 w 514"/>
              <a:gd name="T55" fmla="*/ 145 h 342"/>
              <a:gd name="T56" fmla="*/ 12 w 514"/>
              <a:gd name="T57" fmla="*/ 128 h 342"/>
              <a:gd name="T58" fmla="*/ 10 w 514"/>
              <a:gd name="T59" fmla="*/ 113 h 342"/>
              <a:gd name="T60" fmla="*/ 10 w 514"/>
              <a:gd name="T61" fmla="*/ 75 h 342"/>
              <a:gd name="T62" fmla="*/ 15 w 514"/>
              <a:gd name="T63" fmla="*/ 60 h 342"/>
              <a:gd name="T64" fmla="*/ 5 w 514"/>
              <a:gd name="T65" fmla="*/ 39 h 342"/>
              <a:gd name="T66" fmla="*/ 5 w 514"/>
              <a:gd name="T67" fmla="*/ 22 h 342"/>
              <a:gd name="T68" fmla="*/ 10 w 514"/>
              <a:gd name="T69" fmla="*/ 1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342">
                <a:moveTo>
                  <a:pt x="15" y="15"/>
                </a:moveTo>
                <a:lnTo>
                  <a:pt x="418" y="0"/>
                </a:lnTo>
                <a:lnTo>
                  <a:pt x="421" y="15"/>
                </a:lnTo>
                <a:lnTo>
                  <a:pt x="430" y="24"/>
                </a:lnTo>
                <a:lnTo>
                  <a:pt x="430" y="29"/>
                </a:lnTo>
                <a:lnTo>
                  <a:pt x="423" y="41"/>
                </a:lnTo>
                <a:lnTo>
                  <a:pt x="428" y="53"/>
                </a:lnTo>
                <a:lnTo>
                  <a:pt x="435" y="82"/>
                </a:lnTo>
                <a:lnTo>
                  <a:pt x="461" y="92"/>
                </a:lnTo>
                <a:lnTo>
                  <a:pt x="469" y="99"/>
                </a:lnTo>
                <a:lnTo>
                  <a:pt x="471" y="109"/>
                </a:lnTo>
                <a:lnTo>
                  <a:pt x="473" y="113"/>
                </a:lnTo>
                <a:lnTo>
                  <a:pt x="490" y="125"/>
                </a:lnTo>
                <a:lnTo>
                  <a:pt x="493" y="135"/>
                </a:lnTo>
                <a:lnTo>
                  <a:pt x="507" y="145"/>
                </a:lnTo>
                <a:lnTo>
                  <a:pt x="514" y="164"/>
                </a:lnTo>
                <a:lnTo>
                  <a:pt x="512" y="171"/>
                </a:lnTo>
                <a:lnTo>
                  <a:pt x="507" y="183"/>
                </a:lnTo>
                <a:lnTo>
                  <a:pt x="502" y="188"/>
                </a:lnTo>
                <a:lnTo>
                  <a:pt x="502" y="197"/>
                </a:lnTo>
                <a:lnTo>
                  <a:pt x="488" y="214"/>
                </a:lnTo>
                <a:lnTo>
                  <a:pt x="473" y="217"/>
                </a:lnTo>
                <a:lnTo>
                  <a:pt x="471" y="222"/>
                </a:lnTo>
                <a:lnTo>
                  <a:pt x="454" y="222"/>
                </a:lnTo>
                <a:lnTo>
                  <a:pt x="447" y="226"/>
                </a:lnTo>
                <a:lnTo>
                  <a:pt x="440" y="238"/>
                </a:lnTo>
                <a:lnTo>
                  <a:pt x="442" y="248"/>
                </a:lnTo>
                <a:lnTo>
                  <a:pt x="452" y="258"/>
                </a:lnTo>
                <a:lnTo>
                  <a:pt x="454" y="265"/>
                </a:lnTo>
                <a:lnTo>
                  <a:pt x="452" y="279"/>
                </a:lnTo>
                <a:lnTo>
                  <a:pt x="440" y="306"/>
                </a:lnTo>
                <a:lnTo>
                  <a:pt x="428" y="315"/>
                </a:lnTo>
                <a:lnTo>
                  <a:pt x="423" y="322"/>
                </a:lnTo>
                <a:lnTo>
                  <a:pt x="423" y="332"/>
                </a:lnTo>
                <a:lnTo>
                  <a:pt x="418" y="342"/>
                </a:lnTo>
                <a:lnTo>
                  <a:pt x="394" y="315"/>
                </a:lnTo>
                <a:lnTo>
                  <a:pt x="70" y="327"/>
                </a:lnTo>
                <a:lnTo>
                  <a:pt x="65" y="322"/>
                </a:lnTo>
                <a:lnTo>
                  <a:pt x="63" y="310"/>
                </a:lnTo>
                <a:lnTo>
                  <a:pt x="65" y="301"/>
                </a:lnTo>
                <a:lnTo>
                  <a:pt x="60" y="294"/>
                </a:lnTo>
                <a:lnTo>
                  <a:pt x="58" y="284"/>
                </a:lnTo>
                <a:lnTo>
                  <a:pt x="63" y="277"/>
                </a:lnTo>
                <a:lnTo>
                  <a:pt x="60" y="267"/>
                </a:lnTo>
                <a:lnTo>
                  <a:pt x="48" y="262"/>
                </a:lnTo>
                <a:lnTo>
                  <a:pt x="51" y="246"/>
                </a:lnTo>
                <a:lnTo>
                  <a:pt x="56" y="236"/>
                </a:lnTo>
                <a:lnTo>
                  <a:pt x="51" y="226"/>
                </a:lnTo>
                <a:lnTo>
                  <a:pt x="41" y="219"/>
                </a:lnTo>
                <a:lnTo>
                  <a:pt x="36" y="209"/>
                </a:lnTo>
                <a:lnTo>
                  <a:pt x="41" y="202"/>
                </a:lnTo>
                <a:lnTo>
                  <a:pt x="32" y="193"/>
                </a:lnTo>
                <a:lnTo>
                  <a:pt x="27" y="176"/>
                </a:lnTo>
                <a:lnTo>
                  <a:pt x="17" y="169"/>
                </a:lnTo>
                <a:lnTo>
                  <a:pt x="22" y="152"/>
                </a:lnTo>
                <a:lnTo>
                  <a:pt x="22" y="145"/>
                </a:lnTo>
                <a:lnTo>
                  <a:pt x="12" y="137"/>
                </a:lnTo>
                <a:lnTo>
                  <a:pt x="12" y="128"/>
                </a:lnTo>
                <a:lnTo>
                  <a:pt x="12" y="125"/>
                </a:lnTo>
                <a:lnTo>
                  <a:pt x="10" y="113"/>
                </a:lnTo>
                <a:lnTo>
                  <a:pt x="0" y="94"/>
                </a:lnTo>
                <a:lnTo>
                  <a:pt x="10" y="75"/>
                </a:lnTo>
                <a:lnTo>
                  <a:pt x="8" y="65"/>
                </a:lnTo>
                <a:lnTo>
                  <a:pt x="15" y="60"/>
                </a:lnTo>
                <a:lnTo>
                  <a:pt x="10" y="44"/>
                </a:lnTo>
                <a:lnTo>
                  <a:pt x="5" y="39"/>
                </a:lnTo>
                <a:lnTo>
                  <a:pt x="10" y="27"/>
                </a:lnTo>
                <a:lnTo>
                  <a:pt x="5" y="22"/>
                </a:lnTo>
                <a:lnTo>
                  <a:pt x="3" y="15"/>
                </a:lnTo>
                <a:lnTo>
                  <a:pt x="10" y="15"/>
                </a:lnTo>
                <a:lnTo>
                  <a:pt x="15" y="1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1">
            <a:extLst>
              <a:ext uri="{FF2B5EF4-FFF2-40B4-BE49-F238E27FC236}">
                <a16:creationId xmlns:a16="http://schemas.microsoft.com/office/drawing/2014/main" id="{547AFAB6-40A9-9C4C-9A4B-A38B6F08F512}"/>
              </a:ext>
            </a:extLst>
          </p:cNvPr>
          <p:cNvSpPr>
            <a:spLocks/>
          </p:cNvSpPr>
          <p:nvPr/>
        </p:nvSpPr>
        <p:spPr bwMode="auto">
          <a:xfrm>
            <a:off x="6567950" y="1743075"/>
            <a:ext cx="887413" cy="1000125"/>
          </a:xfrm>
          <a:custGeom>
            <a:avLst/>
            <a:gdLst>
              <a:gd name="T0" fmla="*/ 55 w 559"/>
              <a:gd name="T1" fmla="*/ 435 h 630"/>
              <a:gd name="T2" fmla="*/ 26 w 559"/>
              <a:gd name="T3" fmla="*/ 399 h 630"/>
              <a:gd name="T4" fmla="*/ 45 w 559"/>
              <a:gd name="T5" fmla="*/ 373 h 630"/>
              <a:gd name="T6" fmla="*/ 43 w 559"/>
              <a:gd name="T7" fmla="*/ 349 h 630"/>
              <a:gd name="T8" fmla="*/ 33 w 559"/>
              <a:gd name="T9" fmla="*/ 296 h 630"/>
              <a:gd name="T10" fmla="*/ 31 w 559"/>
              <a:gd name="T11" fmla="*/ 269 h 630"/>
              <a:gd name="T12" fmla="*/ 26 w 559"/>
              <a:gd name="T13" fmla="*/ 204 h 630"/>
              <a:gd name="T14" fmla="*/ 12 w 559"/>
              <a:gd name="T15" fmla="*/ 164 h 630"/>
              <a:gd name="T16" fmla="*/ 4 w 559"/>
              <a:gd name="T17" fmla="*/ 99 h 630"/>
              <a:gd name="T18" fmla="*/ 9 w 559"/>
              <a:gd name="T19" fmla="*/ 72 h 630"/>
              <a:gd name="T20" fmla="*/ 0 w 559"/>
              <a:gd name="T21" fmla="*/ 39 h 630"/>
              <a:gd name="T22" fmla="*/ 146 w 559"/>
              <a:gd name="T23" fmla="*/ 15 h 630"/>
              <a:gd name="T24" fmla="*/ 158 w 559"/>
              <a:gd name="T25" fmla="*/ 0 h 630"/>
              <a:gd name="T26" fmla="*/ 175 w 559"/>
              <a:gd name="T27" fmla="*/ 29 h 630"/>
              <a:gd name="T28" fmla="*/ 180 w 559"/>
              <a:gd name="T29" fmla="*/ 60 h 630"/>
              <a:gd name="T30" fmla="*/ 201 w 559"/>
              <a:gd name="T31" fmla="*/ 70 h 630"/>
              <a:gd name="T32" fmla="*/ 216 w 559"/>
              <a:gd name="T33" fmla="*/ 77 h 630"/>
              <a:gd name="T34" fmla="*/ 242 w 559"/>
              <a:gd name="T35" fmla="*/ 77 h 630"/>
              <a:gd name="T36" fmla="*/ 247 w 559"/>
              <a:gd name="T37" fmla="*/ 87 h 630"/>
              <a:gd name="T38" fmla="*/ 273 w 559"/>
              <a:gd name="T39" fmla="*/ 77 h 630"/>
              <a:gd name="T40" fmla="*/ 324 w 559"/>
              <a:gd name="T41" fmla="*/ 82 h 630"/>
              <a:gd name="T42" fmla="*/ 326 w 559"/>
              <a:gd name="T43" fmla="*/ 89 h 630"/>
              <a:gd name="T44" fmla="*/ 336 w 559"/>
              <a:gd name="T45" fmla="*/ 91 h 630"/>
              <a:gd name="T46" fmla="*/ 343 w 559"/>
              <a:gd name="T47" fmla="*/ 111 h 630"/>
              <a:gd name="T48" fmla="*/ 360 w 559"/>
              <a:gd name="T49" fmla="*/ 103 h 630"/>
              <a:gd name="T50" fmla="*/ 372 w 559"/>
              <a:gd name="T51" fmla="*/ 103 h 630"/>
              <a:gd name="T52" fmla="*/ 393 w 559"/>
              <a:gd name="T53" fmla="*/ 118 h 630"/>
              <a:gd name="T54" fmla="*/ 405 w 559"/>
              <a:gd name="T55" fmla="*/ 132 h 630"/>
              <a:gd name="T56" fmla="*/ 427 w 559"/>
              <a:gd name="T57" fmla="*/ 127 h 630"/>
              <a:gd name="T58" fmla="*/ 461 w 559"/>
              <a:gd name="T59" fmla="*/ 111 h 630"/>
              <a:gd name="T60" fmla="*/ 509 w 559"/>
              <a:gd name="T61" fmla="*/ 120 h 630"/>
              <a:gd name="T62" fmla="*/ 521 w 559"/>
              <a:gd name="T63" fmla="*/ 125 h 630"/>
              <a:gd name="T64" fmla="*/ 542 w 559"/>
              <a:gd name="T65" fmla="*/ 127 h 630"/>
              <a:gd name="T66" fmla="*/ 550 w 559"/>
              <a:gd name="T67" fmla="*/ 137 h 630"/>
              <a:gd name="T68" fmla="*/ 511 w 559"/>
              <a:gd name="T69" fmla="*/ 156 h 630"/>
              <a:gd name="T70" fmla="*/ 489 w 559"/>
              <a:gd name="T71" fmla="*/ 171 h 630"/>
              <a:gd name="T72" fmla="*/ 458 w 559"/>
              <a:gd name="T73" fmla="*/ 188 h 630"/>
              <a:gd name="T74" fmla="*/ 374 w 559"/>
              <a:gd name="T75" fmla="*/ 272 h 630"/>
              <a:gd name="T76" fmla="*/ 362 w 559"/>
              <a:gd name="T77" fmla="*/ 284 h 630"/>
              <a:gd name="T78" fmla="*/ 357 w 559"/>
              <a:gd name="T79" fmla="*/ 349 h 630"/>
              <a:gd name="T80" fmla="*/ 331 w 559"/>
              <a:gd name="T81" fmla="*/ 370 h 630"/>
              <a:gd name="T82" fmla="*/ 326 w 559"/>
              <a:gd name="T83" fmla="*/ 382 h 630"/>
              <a:gd name="T84" fmla="*/ 333 w 559"/>
              <a:gd name="T85" fmla="*/ 404 h 630"/>
              <a:gd name="T86" fmla="*/ 333 w 559"/>
              <a:gd name="T87" fmla="*/ 430 h 630"/>
              <a:gd name="T88" fmla="*/ 333 w 559"/>
              <a:gd name="T89" fmla="*/ 459 h 630"/>
              <a:gd name="T90" fmla="*/ 336 w 559"/>
              <a:gd name="T91" fmla="*/ 493 h 630"/>
              <a:gd name="T92" fmla="*/ 348 w 559"/>
              <a:gd name="T93" fmla="*/ 505 h 630"/>
              <a:gd name="T94" fmla="*/ 369 w 559"/>
              <a:gd name="T95" fmla="*/ 510 h 630"/>
              <a:gd name="T96" fmla="*/ 377 w 559"/>
              <a:gd name="T97" fmla="*/ 519 h 630"/>
              <a:gd name="T98" fmla="*/ 408 w 559"/>
              <a:gd name="T99" fmla="*/ 546 h 630"/>
              <a:gd name="T100" fmla="*/ 453 w 559"/>
              <a:gd name="T101" fmla="*/ 577 h 630"/>
              <a:gd name="T102" fmla="*/ 456 w 559"/>
              <a:gd name="T103" fmla="*/ 596 h 630"/>
              <a:gd name="T104" fmla="*/ 55 w 559"/>
              <a:gd name="T105" fmla="*/ 63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9" h="630">
                <a:moveTo>
                  <a:pt x="55" y="630"/>
                </a:moveTo>
                <a:lnTo>
                  <a:pt x="55" y="435"/>
                </a:lnTo>
                <a:lnTo>
                  <a:pt x="26" y="409"/>
                </a:lnTo>
                <a:lnTo>
                  <a:pt x="26" y="399"/>
                </a:lnTo>
                <a:lnTo>
                  <a:pt x="40" y="385"/>
                </a:lnTo>
                <a:lnTo>
                  <a:pt x="45" y="373"/>
                </a:lnTo>
                <a:lnTo>
                  <a:pt x="43" y="365"/>
                </a:lnTo>
                <a:lnTo>
                  <a:pt x="43" y="349"/>
                </a:lnTo>
                <a:lnTo>
                  <a:pt x="45" y="334"/>
                </a:lnTo>
                <a:lnTo>
                  <a:pt x="33" y="296"/>
                </a:lnTo>
                <a:lnTo>
                  <a:pt x="31" y="289"/>
                </a:lnTo>
                <a:lnTo>
                  <a:pt x="31" y="269"/>
                </a:lnTo>
                <a:lnTo>
                  <a:pt x="28" y="257"/>
                </a:lnTo>
                <a:lnTo>
                  <a:pt x="26" y="204"/>
                </a:lnTo>
                <a:lnTo>
                  <a:pt x="21" y="173"/>
                </a:lnTo>
                <a:lnTo>
                  <a:pt x="12" y="164"/>
                </a:lnTo>
                <a:lnTo>
                  <a:pt x="4" y="127"/>
                </a:lnTo>
                <a:lnTo>
                  <a:pt x="4" y="99"/>
                </a:lnTo>
                <a:lnTo>
                  <a:pt x="7" y="82"/>
                </a:lnTo>
                <a:lnTo>
                  <a:pt x="9" y="72"/>
                </a:lnTo>
                <a:lnTo>
                  <a:pt x="2" y="48"/>
                </a:lnTo>
                <a:lnTo>
                  <a:pt x="0" y="39"/>
                </a:lnTo>
                <a:lnTo>
                  <a:pt x="146" y="39"/>
                </a:lnTo>
                <a:lnTo>
                  <a:pt x="146" y="15"/>
                </a:lnTo>
                <a:lnTo>
                  <a:pt x="148" y="0"/>
                </a:lnTo>
                <a:lnTo>
                  <a:pt x="158" y="0"/>
                </a:lnTo>
                <a:lnTo>
                  <a:pt x="175" y="5"/>
                </a:lnTo>
                <a:lnTo>
                  <a:pt x="175" y="29"/>
                </a:lnTo>
                <a:lnTo>
                  <a:pt x="180" y="46"/>
                </a:lnTo>
                <a:lnTo>
                  <a:pt x="180" y="60"/>
                </a:lnTo>
                <a:lnTo>
                  <a:pt x="194" y="72"/>
                </a:lnTo>
                <a:lnTo>
                  <a:pt x="201" y="70"/>
                </a:lnTo>
                <a:lnTo>
                  <a:pt x="211" y="72"/>
                </a:lnTo>
                <a:lnTo>
                  <a:pt x="216" y="77"/>
                </a:lnTo>
                <a:lnTo>
                  <a:pt x="230" y="75"/>
                </a:lnTo>
                <a:lnTo>
                  <a:pt x="242" y="77"/>
                </a:lnTo>
                <a:lnTo>
                  <a:pt x="247" y="84"/>
                </a:lnTo>
                <a:lnTo>
                  <a:pt x="247" y="87"/>
                </a:lnTo>
                <a:lnTo>
                  <a:pt x="266" y="87"/>
                </a:lnTo>
                <a:lnTo>
                  <a:pt x="273" y="77"/>
                </a:lnTo>
                <a:lnTo>
                  <a:pt x="305" y="77"/>
                </a:lnTo>
                <a:lnTo>
                  <a:pt x="324" y="82"/>
                </a:lnTo>
                <a:lnTo>
                  <a:pt x="331" y="82"/>
                </a:lnTo>
                <a:lnTo>
                  <a:pt x="326" y="89"/>
                </a:lnTo>
                <a:lnTo>
                  <a:pt x="333" y="94"/>
                </a:lnTo>
                <a:lnTo>
                  <a:pt x="336" y="91"/>
                </a:lnTo>
                <a:lnTo>
                  <a:pt x="341" y="96"/>
                </a:lnTo>
                <a:lnTo>
                  <a:pt x="343" y="111"/>
                </a:lnTo>
                <a:lnTo>
                  <a:pt x="350" y="115"/>
                </a:lnTo>
                <a:lnTo>
                  <a:pt x="360" y="103"/>
                </a:lnTo>
                <a:lnTo>
                  <a:pt x="365" y="101"/>
                </a:lnTo>
                <a:lnTo>
                  <a:pt x="372" y="103"/>
                </a:lnTo>
                <a:lnTo>
                  <a:pt x="377" y="115"/>
                </a:lnTo>
                <a:lnTo>
                  <a:pt x="393" y="118"/>
                </a:lnTo>
                <a:lnTo>
                  <a:pt x="398" y="125"/>
                </a:lnTo>
                <a:lnTo>
                  <a:pt x="405" y="132"/>
                </a:lnTo>
                <a:lnTo>
                  <a:pt x="417" y="132"/>
                </a:lnTo>
                <a:lnTo>
                  <a:pt x="427" y="127"/>
                </a:lnTo>
                <a:lnTo>
                  <a:pt x="456" y="108"/>
                </a:lnTo>
                <a:lnTo>
                  <a:pt x="461" y="111"/>
                </a:lnTo>
                <a:lnTo>
                  <a:pt x="468" y="120"/>
                </a:lnTo>
                <a:lnTo>
                  <a:pt x="509" y="120"/>
                </a:lnTo>
                <a:lnTo>
                  <a:pt x="516" y="123"/>
                </a:lnTo>
                <a:lnTo>
                  <a:pt x="521" y="125"/>
                </a:lnTo>
                <a:lnTo>
                  <a:pt x="533" y="132"/>
                </a:lnTo>
                <a:lnTo>
                  <a:pt x="542" y="127"/>
                </a:lnTo>
                <a:lnTo>
                  <a:pt x="559" y="127"/>
                </a:lnTo>
                <a:lnTo>
                  <a:pt x="550" y="137"/>
                </a:lnTo>
                <a:lnTo>
                  <a:pt x="525" y="152"/>
                </a:lnTo>
                <a:lnTo>
                  <a:pt x="511" y="156"/>
                </a:lnTo>
                <a:lnTo>
                  <a:pt x="501" y="159"/>
                </a:lnTo>
                <a:lnTo>
                  <a:pt x="489" y="171"/>
                </a:lnTo>
                <a:lnTo>
                  <a:pt x="468" y="180"/>
                </a:lnTo>
                <a:lnTo>
                  <a:pt x="458" y="188"/>
                </a:lnTo>
                <a:lnTo>
                  <a:pt x="425" y="226"/>
                </a:lnTo>
                <a:lnTo>
                  <a:pt x="374" y="272"/>
                </a:lnTo>
                <a:lnTo>
                  <a:pt x="367" y="279"/>
                </a:lnTo>
                <a:lnTo>
                  <a:pt x="362" y="284"/>
                </a:lnTo>
                <a:lnTo>
                  <a:pt x="365" y="344"/>
                </a:lnTo>
                <a:lnTo>
                  <a:pt x="357" y="349"/>
                </a:lnTo>
                <a:lnTo>
                  <a:pt x="353" y="353"/>
                </a:lnTo>
                <a:lnTo>
                  <a:pt x="331" y="370"/>
                </a:lnTo>
                <a:lnTo>
                  <a:pt x="329" y="380"/>
                </a:lnTo>
                <a:lnTo>
                  <a:pt x="326" y="382"/>
                </a:lnTo>
                <a:lnTo>
                  <a:pt x="321" y="399"/>
                </a:lnTo>
                <a:lnTo>
                  <a:pt x="333" y="404"/>
                </a:lnTo>
                <a:lnTo>
                  <a:pt x="341" y="418"/>
                </a:lnTo>
                <a:lnTo>
                  <a:pt x="333" y="430"/>
                </a:lnTo>
                <a:lnTo>
                  <a:pt x="333" y="440"/>
                </a:lnTo>
                <a:lnTo>
                  <a:pt x="333" y="459"/>
                </a:lnTo>
                <a:lnTo>
                  <a:pt x="333" y="488"/>
                </a:lnTo>
                <a:lnTo>
                  <a:pt x="336" y="493"/>
                </a:lnTo>
                <a:lnTo>
                  <a:pt x="345" y="500"/>
                </a:lnTo>
                <a:lnTo>
                  <a:pt x="348" y="505"/>
                </a:lnTo>
                <a:lnTo>
                  <a:pt x="367" y="507"/>
                </a:lnTo>
                <a:lnTo>
                  <a:pt x="369" y="510"/>
                </a:lnTo>
                <a:lnTo>
                  <a:pt x="372" y="514"/>
                </a:lnTo>
                <a:lnTo>
                  <a:pt x="377" y="519"/>
                </a:lnTo>
                <a:lnTo>
                  <a:pt x="401" y="529"/>
                </a:lnTo>
                <a:lnTo>
                  <a:pt x="408" y="546"/>
                </a:lnTo>
                <a:lnTo>
                  <a:pt x="427" y="560"/>
                </a:lnTo>
                <a:lnTo>
                  <a:pt x="453" y="577"/>
                </a:lnTo>
                <a:lnTo>
                  <a:pt x="456" y="584"/>
                </a:lnTo>
                <a:lnTo>
                  <a:pt x="456" y="596"/>
                </a:lnTo>
                <a:lnTo>
                  <a:pt x="458" y="615"/>
                </a:lnTo>
                <a:lnTo>
                  <a:pt x="55" y="63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2">
            <a:extLst>
              <a:ext uri="{FF2B5EF4-FFF2-40B4-BE49-F238E27FC236}">
                <a16:creationId xmlns:a16="http://schemas.microsoft.com/office/drawing/2014/main" id="{6C9F02EE-2BD7-AC48-903A-864C53DCAFE0}"/>
              </a:ext>
            </a:extLst>
          </p:cNvPr>
          <p:cNvSpPr>
            <a:spLocks/>
          </p:cNvSpPr>
          <p:nvPr/>
        </p:nvSpPr>
        <p:spPr bwMode="auto">
          <a:xfrm>
            <a:off x="7077537" y="2132013"/>
            <a:ext cx="712788" cy="760412"/>
          </a:xfrm>
          <a:custGeom>
            <a:avLst/>
            <a:gdLst>
              <a:gd name="T0" fmla="*/ 188 w 449"/>
              <a:gd name="T1" fmla="*/ 469 h 479"/>
              <a:gd name="T2" fmla="*/ 154 w 449"/>
              <a:gd name="T3" fmla="*/ 452 h 479"/>
              <a:gd name="T4" fmla="*/ 142 w 449"/>
              <a:gd name="T5" fmla="*/ 411 h 479"/>
              <a:gd name="T6" fmla="*/ 149 w 449"/>
              <a:gd name="T7" fmla="*/ 394 h 479"/>
              <a:gd name="T8" fmla="*/ 137 w 449"/>
              <a:gd name="T9" fmla="*/ 370 h 479"/>
              <a:gd name="T10" fmla="*/ 135 w 449"/>
              <a:gd name="T11" fmla="*/ 339 h 479"/>
              <a:gd name="T12" fmla="*/ 106 w 449"/>
              <a:gd name="T13" fmla="*/ 315 h 479"/>
              <a:gd name="T14" fmla="*/ 80 w 449"/>
              <a:gd name="T15" fmla="*/ 284 h 479"/>
              <a:gd name="T16" fmla="*/ 51 w 449"/>
              <a:gd name="T17" fmla="*/ 269 h 479"/>
              <a:gd name="T18" fmla="*/ 46 w 449"/>
              <a:gd name="T19" fmla="*/ 262 h 479"/>
              <a:gd name="T20" fmla="*/ 24 w 449"/>
              <a:gd name="T21" fmla="*/ 255 h 479"/>
              <a:gd name="T22" fmla="*/ 12 w 449"/>
              <a:gd name="T23" fmla="*/ 243 h 479"/>
              <a:gd name="T24" fmla="*/ 12 w 449"/>
              <a:gd name="T25" fmla="*/ 195 h 479"/>
              <a:gd name="T26" fmla="*/ 20 w 449"/>
              <a:gd name="T27" fmla="*/ 173 h 479"/>
              <a:gd name="T28" fmla="*/ 0 w 449"/>
              <a:gd name="T29" fmla="*/ 154 h 479"/>
              <a:gd name="T30" fmla="*/ 8 w 449"/>
              <a:gd name="T31" fmla="*/ 135 h 479"/>
              <a:gd name="T32" fmla="*/ 32 w 449"/>
              <a:gd name="T33" fmla="*/ 108 h 479"/>
              <a:gd name="T34" fmla="*/ 44 w 449"/>
              <a:gd name="T35" fmla="*/ 99 h 479"/>
              <a:gd name="T36" fmla="*/ 46 w 449"/>
              <a:gd name="T37" fmla="*/ 34 h 479"/>
              <a:gd name="T38" fmla="*/ 60 w 449"/>
              <a:gd name="T39" fmla="*/ 32 h 479"/>
              <a:gd name="T40" fmla="*/ 82 w 449"/>
              <a:gd name="T41" fmla="*/ 32 h 479"/>
              <a:gd name="T42" fmla="*/ 140 w 449"/>
              <a:gd name="T43" fmla="*/ 0 h 479"/>
              <a:gd name="T44" fmla="*/ 149 w 449"/>
              <a:gd name="T45" fmla="*/ 5 h 479"/>
              <a:gd name="T46" fmla="*/ 147 w 449"/>
              <a:gd name="T47" fmla="*/ 17 h 479"/>
              <a:gd name="T48" fmla="*/ 142 w 449"/>
              <a:gd name="T49" fmla="*/ 39 h 479"/>
              <a:gd name="T50" fmla="*/ 164 w 449"/>
              <a:gd name="T51" fmla="*/ 32 h 479"/>
              <a:gd name="T52" fmla="*/ 183 w 449"/>
              <a:gd name="T53" fmla="*/ 39 h 479"/>
              <a:gd name="T54" fmla="*/ 197 w 449"/>
              <a:gd name="T55" fmla="*/ 46 h 479"/>
              <a:gd name="T56" fmla="*/ 204 w 449"/>
              <a:gd name="T57" fmla="*/ 63 h 479"/>
              <a:gd name="T58" fmla="*/ 281 w 449"/>
              <a:gd name="T59" fmla="*/ 80 h 479"/>
              <a:gd name="T60" fmla="*/ 305 w 449"/>
              <a:gd name="T61" fmla="*/ 92 h 479"/>
              <a:gd name="T62" fmla="*/ 317 w 449"/>
              <a:gd name="T63" fmla="*/ 96 h 479"/>
              <a:gd name="T64" fmla="*/ 327 w 449"/>
              <a:gd name="T65" fmla="*/ 92 h 479"/>
              <a:gd name="T66" fmla="*/ 356 w 449"/>
              <a:gd name="T67" fmla="*/ 99 h 479"/>
              <a:gd name="T68" fmla="*/ 358 w 449"/>
              <a:gd name="T69" fmla="*/ 106 h 479"/>
              <a:gd name="T70" fmla="*/ 368 w 449"/>
              <a:gd name="T71" fmla="*/ 111 h 479"/>
              <a:gd name="T72" fmla="*/ 382 w 449"/>
              <a:gd name="T73" fmla="*/ 128 h 479"/>
              <a:gd name="T74" fmla="*/ 382 w 449"/>
              <a:gd name="T75" fmla="*/ 156 h 479"/>
              <a:gd name="T76" fmla="*/ 397 w 449"/>
              <a:gd name="T77" fmla="*/ 156 h 479"/>
              <a:gd name="T78" fmla="*/ 392 w 449"/>
              <a:gd name="T79" fmla="*/ 166 h 479"/>
              <a:gd name="T80" fmla="*/ 406 w 449"/>
              <a:gd name="T81" fmla="*/ 185 h 479"/>
              <a:gd name="T82" fmla="*/ 389 w 449"/>
              <a:gd name="T83" fmla="*/ 202 h 479"/>
              <a:gd name="T84" fmla="*/ 375 w 449"/>
              <a:gd name="T85" fmla="*/ 238 h 479"/>
              <a:gd name="T86" fmla="*/ 377 w 449"/>
              <a:gd name="T87" fmla="*/ 245 h 479"/>
              <a:gd name="T88" fmla="*/ 401 w 449"/>
              <a:gd name="T89" fmla="*/ 217 h 479"/>
              <a:gd name="T90" fmla="*/ 421 w 449"/>
              <a:gd name="T91" fmla="*/ 202 h 479"/>
              <a:gd name="T92" fmla="*/ 428 w 449"/>
              <a:gd name="T93" fmla="*/ 193 h 479"/>
              <a:gd name="T94" fmla="*/ 430 w 449"/>
              <a:gd name="T95" fmla="*/ 178 h 479"/>
              <a:gd name="T96" fmla="*/ 435 w 449"/>
              <a:gd name="T97" fmla="*/ 168 h 479"/>
              <a:gd name="T98" fmla="*/ 442 w 449"/>
              <a:gd name="T99" fmla="*/ 159 h 479"/>
              <a:gd name="T100" fmla="*/ 449 w 449"/>
              <a:gd name="T101" fmla="*/ 161 h 479"/>
              <a:gd name="T102" fmla="*/ 435 w 449"/>
              <a:gd name="T103" fmla="*/ 202 h 479"/>
              <a:gd name="T104" fmla="*/ 428 w 449"/>
              <a:gd name="T105" fmla="*/ 219 h 479"/>
              <a:gd name="T106" fmla="*/ 418 w 449"/>
              <a:gd name="T107" fmla="*/ 248 h 479"/>
              <a:gd name="T108" fmla="*/ 418 w 449"/>
              <a:gd name="T109" fmla="*/ 279 h 479"/>
              <a:gd name="T110" fmla="*/ 406 w 449"/>
              <a:gd name="T111" fmla="*/ 296 h 479"/>
              <a:gd name="T112" fmla="*/ 409 w 449"/>
              <a:gd name="T113" fmla="*/ 337 h 479"/>
              <a:gd name="T114" fmla="*/ 397 w 449"/>
              <a:gd name="T115" fmla="*/ 370 h 479"/>
              <a:gd name="T116" fmla="*/ 413 w 449"/>
              <a:gd name="T117" fmla="*/ 438 h 479"/>
              <a:gd name="T118" fmla="*/ 411 w 449"/>
              <a:gd name="T119" fmla="*/ 447 h 479"/>
              <a:gd name="T120" fmla="*/ 411 w 449"/>
              <a:gd name="T121"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9" h="479">
                <a:moveTo>
                  <a:pt x="190" y="479"/>
                </a:moveTo>
                <a:lnTo>
                  <a:pt x="188" y="469"/>
                </a:lnTo>
                <a:lnTo>
                  <a:pt x="180" y="462"/>
                </a:lnTo>
                <a:lnTo>
                  <a:pt x="154" y="452"/>
                </a:lnTo>
                <a:lnTo>
                  <a:pt x="147" y="423"/>
                </a:lnTo>
                <a:lnTo>
                  <a:pt x="142" y="411"/>
                </a:lnTo>
                <a:lnTo>
                  <a:pt x="149" y="399"/>
                </a:lnTo>
                <a:lnTo>
                  <a:pt x="149" y="394"/>
                </a:lnTo>
                <a:lnTo>
                  <a:pt x="140" y="385"/>
                </a:lnTo>
                <a:lnTo>
                  <a:pt x="137" y="370"/>
                </a:lnTo>
                <a:lnTo>
                  <a:pt x="135" y="351"/>
                </a:lnTo>
                <a:lnTo>
                  <a:pt x="135" y="339"/>
                </a:lnTo>
                <a:lnTo>
                  <a:pt x="132" y="332"/>
                </a:lnTo>
                <a:lnTo>
                  <a:pt x="106" y="315"/>
                </a:lnTo>
                <a:lnTo>
                  <a:pt x="87" y="301"/>
                </a:lnTo>
                <a:lnTo>
                  <a:pt x="80" y="284"/>
                </a:lnTo>
                <a:lnTo>
                  <a:pt x="56" y="274"/>
                </a:lnTo>
                <a:lnTo>
                  <a:pt x="51" y="269"/>
                </a:lnTo>
                <a:lnTo>
                  <a:pt x="48" y="265"/>
                </a:lnTo>
                <a:lnTo>
                  <a:pt x="46" y="262"/>
                </a:lnTo>
                <a:lnTo>
                  <a:pt x="27" y="260"/>
                </a:lnTo>
                <a:lnTo>
                  <a:pt x="24" y="255"/>
                </a:lnTo>
                <a:lnTo>
                  <a:pt x="15" y="248"/>
                </a:lnTo>
                <a:lnTo>
                  <a:pt x="12" y="243"/>
                </a:lnTo>
                <a:lnTo>
                  <a:pt x="12" y="214"/>
                </a:lnTo>
                <a:lnTo>
                  <a:pt x="12" y="195"/>
                </a:lnTo>
                <a:lnTo>
                  <a:pt x="12" y="185"/>
                </a:lnTo>
                <a:lnTo>
                  <a:pt x="20" y="173"/>
                </a:lnTo>
                <a:lnTo>
                  <a:pt x="12" y="159"/>
                </a:lnTo>
                <a:lnTo>
                  <a:pt x="0" y="154"/>
                </a:lnTo>
                <a:lnTo>
                  <a:pt x="5" y="137"/>
                </a:lnTo>
                <a:lnTo>
                  <a:pt x="8" y="135"/>
                </a:lnTo>
                <a:lnTo>
                  <a:pt x="10" y="125"/>
                </a:lnTo>
                <a:lnTo>
                  <a:pt x="32" y="108"/>
                </a:lnTo>
                <a:lnTo>
                  <a:pt x="36" y="104"/>
                </a:lnTo>
                <a:lnTo>
                  <a:pt x="44" y="99"/>
                </a:lnTo>
                <a:lnTo>
                  <a:pt x="41" y="39"/>
                </a:lnTo>
                <a:lnTo>
                  <a:pt x="46" y="34"/>
                </a:lnTo>
                <a:lnTo>
                  <a:pt x="53" y="27"/>
                </a:lnTo>
                <a:lnTo>
                  <a:pt x="60" y="32"/>
                </a:lnTo>
                <a:lnTo>
                  <a:pt x="70" y="34"/>
                </a:lnTo>
                <a:lnTo>
                  <a:pt x="82" y="32"/>
                </a:lnTo>
                <a:lnTo>
                  <a:pt x="104" y="19"/>
                </a:lnTo>
                <a:lnTo>
                  <a:pt x="140" y="0"/>
                </a:lnTo>
                <a:lnTo>
                  <a:pt x="147" y="0"/>
                </a:lnTo>
                <a:lnTo>
                  <a:pt x="149" y="5"/>
                </a:lnTo>
                <a:lnTo>
                  <a:pt x="149" y="12"/>
                </a:lnTo>
                <a:lnTo>
                  <a:pt x="147" y="17"/>
                </a:lnTo>
                <a:lnTo>
                  <a:pt x="147" y="22"/>
                </a:lnTo>
                <a:lnTo>
                  <a:pt x="142" y="39"/>
                </a:lnTo>
                <a:lnTo>
                  <a:pt x="156" y="32"/>
                </a:lnTo>
                <a:lnTo>
                  <a:pt x="164" y="32"/>
                </a:lnTo>
                <a:lnTo>
                  <a:pt x="173" y="39"/>
                </a:lnTo>
                <a:lnTo>
                  <a:pt x="183" y="39"/>
                </a:lnTo>
                <a:lnTo>
                  <a:pt x="185" y="44"/>
                </a:lnTo>
                <a:lnTo>
                  <a:pt x="197" y="46"/>
                </a:lnTo>
                <a:lnTo>
                  <a:pt x="202" y="51"/>
                </a:lnTo>
                <a:lnTo>
                  <a:pt x="204" y="63"/>
                </a:lnTo>
                <a:lnTo>
                  <a:pt x="209" y="65"/>
                </a:lnTo>
                <a:lnTo>
                  <a:pt x="281" y="80"/>
                </a:lnTo>
                <a:lnTo>
                  <a:pt x="289" y="80"/>
                </a:lnTo>
                <a:lnTo>
                  <a:pt x="305" y="92"/>
                </a:lnTo>
                <a:lnTo>
                  <a:pt x="315" y="92"/>
                </a:lnTo>
                <a:lnTo>
                  <a:pt x="317" y="96"/>
                </a:lnTo>
                <a:lnTo>
                  <a:pt x="322" y="92"/>
                </a:lnTo>
                <a:lnTo>
                  <a:pt x="327" y="92"/>
                </a:lnTo>
                <a:lnTo>
                  <a:pt x="344" y="96"/>
                </a:lnTo>
                <a:lnTo>
                  <a:pt x="356" y="99"/>
                </a:lnTo>
                <a:lnTo>
                  <a:pt x="358" y="104"/>
                </a:lnTo>
                <a:lnTo>
                  <a:pt x="358" y="106"/>
                </a:lnTo>
                <a:lnTo>
                  <a:pt x="356" y="108"/>
                </a:lnTo>
                <a:lnTo>
                  <a:pt x="368" y="111"/>
                </a:lnTo>
                <a:lnTo>
                  <a:pt x="382" y="118"/>
                </a:lnTo>
                <a:lnTo>
                  <a:pt x="382" y="128"/>
                </a:lnTo>
                <a:lnTo>
                  <a:pt x="380" y="156"/>
                </a:lnTo>
                <a:lnTo>
                  <a:pt x="382" y="156"/>
                </a:lnTo>
                <a:lnTo>
                  <a:pt x="394" y="154"/>
                </a:lnTo>
                <a:lnTo>
                  <a:pt x="397" y="156"/>
                </a:lnTo>
                <a:lnTo>
                  <a:pt x="394" y="161"/>
                </a:lnTo>
                <a:lnTo>
                  <a:pt x="392" y="166"/>
                </a:lnTo>
                <a:lnTo>
                  <a:pt x="394" y="178"/>
                </a:lnTo>
                <a:lnTo>
                  <a:pt x="406" y="185"/>
                </a:lnTo>
                <a:lnTo>
                  <a:pt x="404" y="188"/>
                </a:lnTo>
                <a:lnTo>
                  <a:pt x="389" y="202"/>
                </a:lnTo>
                <a:lnTo>
                  <a:pt x="377" y="224"/>
                </a:lnTo>
                <a:lnTo>
                  <a:pt x="375" y="238"/>
                </a:lnTo>
                <a:lnTo>
                  <a:pt x="373" y="243"/>
                </a:lnTo>
                <a:lnTo>
                  <a:pt x="377" y="245"/>
                </a:lnTo>
                <a:lnTo>
                  <a:pt x="389" y="241"/>
                </a:lnTo>
                <a:lnTo>
                  <a:pt x="401" y="217"/>
                </a:lnTo>
                <a:lnTo>
                  <a:pt x="413" y="207"/>
                </a:lnTo>
                <a:lnTo>
                  <a:pt x="421" y="202"/>
                </a:lnTo>
                <a:lnTo>
                  <a:pt x="423" y="197"/>
                </a:lnTo>
                <a:lnTo>
                  <a:pt x="428" y="193"/>
                </a:lnTo>
                <a:lnTo>
                  <a:pt x="433" y="185"/>
                </a:lnTo>
                <a:lnTo>
                  <a:pt x="430" y="178"/>
                </a:lnTo>
                <a:lnTo>
                  <a:pt x="433" y="171"/>
                </a:lnTo>
                <a:lnTo>
                  <a:pt x="435" y="168"/>
                </a:lnTo>
                <a:lnTo>
                  <a:pt x="437" y="161"/>
                </a:lnTo>
                <a:lnTo>
                  <a:pt x="442" y="159"/>
                </a:lnTo>
                <a:lnTo>
                  <a:pt x="447" y="159"/>
                </a:lnTo>
                <a:lnTo>
                  <a:pt x="449" y="161"/>
                </a:lnTo>
                <a:lnTo>
                  <a:pt x="447" y="176"/>
                </a:lnTo>
                <a:lnTo>
                  <a:pt x="435" y="202"/>
                </a:lnTo>
                <a:lnTo>
                  <a:pt x="430" y="209"/>
                </a:lnTo>
                <a:lnTo>
                  <a:pt x="428" y="219"/>
                </a:lnTo>
                <a:lnTo>
                  <a:pt x="428" y="226"/>
                </a:lnTo>
                <a:lnTo>
                  <a:pt x="418" y="248"/>
                </a:lnTo>
                <a:lnTo>
                  <a:pt x="418" y="267"/>
                </a:lnTo>
                <a:lnTo>
                  <a:pt x="418" y="279"/>
                </a:lnTo>
                <a:lnTo>
                  <a:pt x="409" y="291"/>
                </a:lnTo>
                <a:lnTo>
                  <a:pt x="406" y="296"/>
                </a:lnTo>
                <a:lnTo>
                  <a:pt x="409" y="313"/>
                </a:lnTo>
                <a:lnTo>
                  <a:pt x="409" y="337"/>
                </a:lnTo>
                <a:lnTo>
                  <a:pt x="406" y="344"/>
                </a:lnTo>
                <a:lnTo>
                  <a:pt x="397" y="370"/>
                </a:lnTo>
                <a:lnTo>
                  <a:pt x="401" y="411"/>
                </a:lnTo>
                <a:lnTo>
                  <a:pt x="413" y="438"/>
                </a:lnTo>
                <a:lnTo>
                  <a:pt x="411" y="440"/>
                </a:lnTo>
                <a:lnTo>
                  <a:pt x="411" y="447"/>
                </a:lnTo>
                <a:lnTo>
                  <a:pt x="411" y="452"/>
                </a:lnTo>
                <a:lnTo>
                  <a:pt x="411" y="464"/>
                </a:lnTo>
                <a:lnTo>
                  <a:pt x="190" y="47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3">
            <a:extLst>
              <a:ext uri="{FF2B5EF4-FFF2-40B4-BE49-F238E27FC236}">
                <a16:creationId xmlns:a16="http://schemas.microsoft.com/office/drawing/2014/main" id="{FFBA9BC3-C496-A344-A7B7-751CB3735196}"/>
              </a:ext>
            </a:extLst>
          </p:cNvPr>
          <p:cNvSpPr>
            <a:spLocks/>
          </p:cNvSpPr>
          <p:nvPr/>
        </p:nvSpPr>
        <p:spPr bwMode="auto">
          <a:xfrm>
            <a:off x="9354012" y="2803525"/>
            <a:ext cx="182563" cy="415925"/>
          </a:xfrm>
          <a:custGeom>
            <a:avLst/>
            <a:gdLst>
              <a:gd name="T0" fmla="*/ 0 w 115"/>
              <a:gd name="T1" fmla="*/ 195 h 262"/>
              <a:gd name="T2" fmla="*/ 2 w 115"/>
              <a:gd name="T3" fmla="*/ 197 h 262"/>
              <a:gd name="T4" fmla="*/ 14 w 115"/>
              <a:gd name="T5" fmla="*/ 214 h 262"/>
              <a:gd name="T6" fmla="*/ 38 w 115"/>
              <a:gd name="T7" fmla="*/ 231 h 262"/>
              <a:gd name="T8" fmla="*/ 58 w 115"/>
              <a:gd name="T9" fmla="*/ 236 h 262"/>
              <a:gd name="T10" fmla="*/ 65 w 115"/>
              <a:gd name="T11" fmla="*/ 250 h 262"/>
              <a:gd name="T12" fmla="*/ 70 w 115"/>
              <a:gd name="T13" fmla="*/ 262 h 262"/>
              <a:gd name="T14" fmla="*/ 79 w 115"/>
              <a:gd name="T15" fmla="*/ 243 h 262"/>
              <a:gd name="T16" fmla="*/ 89 w 115"/>
              <a:gd name="T17" fmla="*/ 217 h 262"/>
              <a:gd name="T18" fmla="*/ 96 w 115"/>
              <a:gd name="T19" fmla="*/ 161 h 262"/>
              <a:gd name="T20" fmla="*/ 115 w 115"/>
              <a:gd name="T21" fmla="*/ 164 h 262"/>
              <a:gd name="T22" fmla="*/ 113 w 115"/>
              <a:gd name="T23" fmla="*/ 118 h 262"/>
              <a:gd name="T24" fmla="*/ 103 w 115"/>
              <a:gd name="T25" fmla="*/ 82 h 262"/>
              <a:gd name="T26" fmla="*/ 89 w 115"/>
              <a:gd name="T27" fmla="*/ 89 h 262"/>
              <a:gd name="T28" fmla="*/ 82 w 115"/>
              <a:gd name="T29" fmla="*/ 84 h 262"/>
              <a:gd name="T30" fmla="*/ 77 w 115"/>
              <a:gd name="T31" fmla="*/ 87 h 262"/>
              <a:gd name="T32" fmla="*/ 82 w 115"/>
              <a:gd name="T33" fmla="*/ 68 h 262"/>
              <a:gd name="T34" fmla="*/ 91 w 115"/>
              <a:gd name="T35" fmla="*/ 65 h 262"/>
              <a:gd name="T36" fmla="*/ 91 w 115"/>
              <a:gd name="T37" fmla="*/ 46 h 262"/>
              <a:gd name="T38" fmla="*/ 101 w 115"/>
              <a:gd name="T39" fmla="*/ 36 h 262"/>
              <a:gd name="T40" fmla="*/ 26 w 115"/>
              <a:gd name="T41" fmla="*/ 0 h 262"/>
              <a:gd name="T42" fmla="*/ 17 w 115"/>
              <a:gd name="T43" fmla="*/ 12 h 262"/>
              <a:gd name="T44" fmla="*/ 12 w 115"/>
              <a:gd name="T45" fmla="*/ 32 h 262"/>
              <a:gd name="T46" fmla="*/ 2 w 115"/>
              <a:gd name="T47" fmla="*/ 46 h 262"/>
              <a:gd name="T48" fmla="*/ 7 w 115"/>
              <a:gd name="T49" fmla="*/ 56 h 262"/>
              <a:gd name="T50" fmla="*/ 5 w 115"/>
              <a:gd name="T51" fmla="*/ 70 h 262"/>
              <a:gd name="T52" fmla="*/ 7 w 115"/>
              <a:gd name="T53" fmla="*/ 92 h 262"/>
              <a:gd name="T54" fmla="*/ 22 w 115"/>
              <a:gd name="T55" fmla="*/ 104 h 262"/>
              <a:gd name="T56" fmla="*/ 31 w 115"/>
              <a:gd name="T57" fmla="*/ 111 h 262"/>
              <a:gd name="T58" fmla="*/ 43 w 115"/>
              <a:gd name="T59" fmla="*/ 118 h 262"/>
              <a:gd name="T60" fmla="*/ 53 w 115"/>
              <a:gd name="T61" fmla="*/ 130 h 262"/>
              <a:gd name="T62" fmla="*/ 26 w 115"/>
              <a:gd name="T63" fmla="*/ 149 h 262"/>
              <a:gd name="T64" fmla="*/ 5 w 115"/>
              <a:gd name="T65" fmla="*/ 17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262">
                <a:moveTo>
                  <a:pt x="5" y="176"/>
                </a:moveTo>
                <a:lnTo>
                  <a:pt x="0" y="195"/>
                </a:lnTo>
                <a:lnTo>
                  <a:pt x="0" y="200"/>
                </a:lnTo>
                <a:lnTo>
                  <a:pt x="2" y="197"/>
                </a:lnTo>
                <a:lnTo>
                  <a:pt x="7" y="207"/>
                </a:lnTo>
                <a:lnTo>
                  <a:pt x="14" y="214"/>
                </a:lnTo>
                <a:lnTo>
                  <a:pt x="19" y="221"/>
                </a:lnTo>
                <a:lnTo>
                  <a:pt x="38" y="231"/>
                </a:lnTo>
                <a:lnTo>
                  <a:pt x="46" y="233"/>
                </a:lnTo>
                <a:lnTo>
                  <a:pt x="58" y="236"/>
                </a:lnTo>
                <a:lnTo>
                  <a:pt x="63" y="236"/>
                </a:lnTo>
                <a:lnTo>
                  <a:pt x="65" y="250"/>
                </a:lnTo>
                <a:lnTo>
                  <a:pt x="63" y="257"/>
                </a:lnTo>
                <a:lnTo>
                  <a:pt x="70" y="262"/>
                </a:lnTo>
                <a:lnTo>
                  <a:pt x="75" y="255"/>
                </a:lnTo>
                <a:lnTo>
                  <a:pt x="79" y="243"/>
                </a:lnTo>
                <a:lnTo>
                  <a:pt x="79" y="231"/>
                </a:lnTo>
                <a:lnTo>
                  <a:pt x="89" y="217"/>
                </a:lnTo>
                <a:lnTo>
                  <a:pt x="94" y="205"/>
                </a:lnTo>
                <a:lnTo>
                  <a:pt x="96" y="161"/>
                </a:lnTo>
                <a:lnTo>
                  <a:pt x="111" y="173"/>
                </a:lnTo>
                <a:lnTo>
                  <a:pt x="115" y="164"/>
                </a:lnTo>
                <a:lnTo>
                  <a:pt x="115" y="154"/>
                </a:lnTo>
                <a:lnTo>
                  <a:pt x="113" y="118"/>
                </a:lnTo>
                <a:lnTo>
                  <a:pt x="111" y="92"/>
                </a:lnTo>
                <a:lnTo>
                  <a:pt x="103" y="82"/>
                </a:lnTo>
                <a:lnTo>
                  <a:pt x="91" y="84"/>
                </a:lnTo>
                <a:lnTo>
                  <a:pt x="89" y="89"/>
                </a:lnTo>
                <a:lnTo>
                  <a:pt x="84" y="87"/>
                </a:lnTo>
                <a:lnTo>
                  <a:pt x="82" y="84"/>
                </a:lnTo>
                <a:lnTo>
                  <a:pt x="79" y="87"/>
                </a:lnTo>
                <a:lnTo>
                  <a:pt x="77" y="87"/>
                </a:lnTo>
                <a:lnTo>
                  <a:pt x="77" y="82"/>
                </a:lnTo>
                <a:lnTo>
                  <a:pt x="82" y="68"/>
                </a:lnTo>
                <a:lnTo>
                  <a:pt x="87" y="65"/>
                </a:lnTo>
                <a:lnTo>
                  <a:pt x="91" y="65"/>
                </a:lnTo>
                <a:lnTo>
                  <a:pt x="91" y="53"/>
                </a:lnTo>
                <a:lnTo>
                  <a:pt x="91" y="46"/>
                </a:lnTo>
                <a:lnTo>
                  <a:pt x="96" y="41"/>
                </a:lnTo>
                <a:lnTo>
                  <a:pt x="101" y="36"/>
                </a:lnTo>
                <a:lnTo>
                  <a:pt x="96" y="24"/>
                </a:lnTo>
                <a:lnTo>
                  <a:pt x="26" y="0"/>
                </a:lnTo>
                <a:lnTo>
                  <a:pt x="22" y="3"/>
                </a:lnTo>
                <a:lnTo>
                  <a:pt x="17" y="12"/>
                </a:lnTo>
                <a:lnTo>
                  <a:pt x="17" y="17"/>
                </a:lnTo>
                <a:lnTo>
                  <a:pt x="12" y="32"/>
                </a:lnTo>
                <a:lnTo>
                  <a:pt x="2" y="41"/>
                </a:lnTo>
                <a:lnTo>
                  <a:pt x="2" y="46"/>
                </a:lnTo>
                <a:lnTo>
                  <a:pt x="2" y="48"/>
                </a:lnTo>
                <a:lnTo>
                  <a:pt x="7" y="56"/>
                </a:lnTo>
                <a:lnTo>
                  <a:pt x="10" y="65"/>
                </a:lnTo>
                <a:lnTo>
                  <a:pt x="5" y="70"/>
                </a:lnTo>
                <a:lnTo>
                  <a:pt x="5" y="89"/>
                </a:lnTo>
                <a:lnTo>
                  <a:pt x="7" y="92"/>
                </a:lnTo>
                <a:lnTo>
                  <a:pt x="17" y="92"/>
                </a:lnTo>
                <a:lnTo>
                  <a:pt x="22" y="104"/>
                </a:lnTo>
                <a:lnTo>
                  <a:pt x="29" y="108"/>
                </a:lnTo>
                <a:lnTo>
                  <a:pt x="31" y="111"/>
                </a:lnTo>
                <a:lnTo>
                  <a:pt x="38" y="113"/>
                </a:lnTo>
                <a:lnTo>
                  <a:pt x="43" y="118"/>
                </a:lnTo>
                <a:lnTo>
                  <a:pt x="55" y="128"/>
                </a:lnTo>
                <a:lnTo>
                  <a:pt x="53" y="130"/>
                </a:lnTo>
                <a:lnTo>
                  <a:pt x="41" y="137"/>
                </a:lnTo>
                <a:lnTo>
                  <a:pt x="26" y="149"/>
                </a:lnTo>
                <a:lnTo>
                  <a:pt x="24" y="161"/>
                </a:lnTo>
                <a:lnTo>
                  <a:pt x="5" y="176"/>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4">
            <a:extLst>
              <a:ext uri="{FF2B5EF4-FFF2-40B4-BE49-F238E27FC236}">
                <a16:creationId xmlns:a16="http://schemas.microsoft.com/office/drawing/2014/main" id="{6ED2CAF3-C1C5-0D40-B7A3-8B26200D32AA}"/>
              </a:ext>
            </a:extLst>
          </p:cNvPr>
          <p:cNvSpPr>
            <a:spLocks/>
          </p:cNvSpPr>
          <p:nvPr/>
        </p:nvSpPr>
        <p:spPr bwMode="auto">
          <a:xfrm>
            <a:off x="9411162" y="2105025"/>
            <a:ext cx="233363" cy="428625"/>
          </a:xfrm>
          <a:custGeom>
            <a:avLst/>
            <a:gdLst>
              <a:gd name="T0" fmla="*/ 0 w 147"/>
              <a:gd name="T1" fmla="*/ 34 h 270"/>
              <a:gd name="T2" fmla="*/ 5 w 147"/>
              <a:gd name="T3" fmla="*/ 46 h 270"/>
              <a:gd name="T4" fmla="*/ 2 w 147"/>
              <a:gd name="T5" fmla="*/ 51 h 270"/>
              <a:gd name="T6" fmla="*/ 7 w 147"/>
              <a:gd name="T7" fmla="*/ 56 h 270"/>
              <a:gd name="T8" fmla="*/ 7 w 147"/>
              <a:gd name="T9" fmla="*/ 58 h 270"/>
              <a:gd name="T10" fmla="*/ 19 w 147"/>
              <a:gd name="T11" fmla="*/ 89 h 270"/>
              <a:gd name="T12" fmla="*/ 24 w 147"/>
              <a:gd name="T13" fmla="*/ 113 h 270"/>
              <a:gd name="T14" fmla="*/ 19 w 147"/>
              <a:gd name="T15" fmla="*/ 123 h 270"/>
              <a:gd name="T16" fmla="*/ 19 w 147"/>
              <a:gd name="T17" fmla="*/ 135 h 270"/>
              <a:gd name="T18" fmla="*/ 34 w 147"/>
              <a:gd name="T19" fmla="*/ 166 h 270"/>
              <a:gd name="T20" fmla="*/ 31 w 147"/>
              <a:gd name="T21" fmla="*/ 178 h 270"/>
              <a:gd name="T22" fmla="*/ 34 w 147"/>
              <a:gd name="T23" fmla="*/ 183 h 270"/>
              <a:gd name="T24" fmla="*/ 36 w 147"/>
              <a:gd name="T25" fmla="*/ 183 h 270"/>
              <a:gd name="T26" fmla="*/ 34 w 147"/>
              <a:gd name="T27" fmla="*/ 178 h 270"/>
              <a:gd name="T28" fmla="*/ 39 w 147"/>
              <a:gd name="T29" fmla="*/ 178 h 270"/>
              <a:gd name="T30" fmla="*/ 48 w 147"/>
              <a:gd name="T31" fmla="*/ 193 h 270"/>
              <a:gd name="T32" fmla="*/ 53 w 147"/>
              <a:gd name="T33" fmla="*/ 219 h 270"/>
              <a:gd name="T34" fmla="*/ 53 w 147"/>
              <a:gd name="T35" fmla="*/ 234 h 270"/>
              <a:gd name="T36" fmla="*/ 58 w 147"/>
              <a:gd name="T37" fmla="*/ 253 h 270"/>
              <a:gd name="T38" fmla="*/ 67 w 147"/>
              <a:gd name="T39" fmla="*/ 270 h 270"/>
              <a:gd name="T40" fmla="*/ 125 w 147"/>
              <a:gd name="T41" fmla="*/ 258 h 270"/>
              <a:gd name="T42" fmla="*/ 123 w 147"/>
              <a:gd name="T43" fmla="*/ 250 h 270"/>
              <a:gd name="T44" fmla="*/ 115 w 147"/>
              <a:gd name="T45" fmla="*/ 243 h 270"/>
              <a:gd name="T46" fmla="*/ 118 w 147"/>
              <a:gd name="T47" fmla="*/ 234 h 270"/>
              <a:gd name="T48" fmla="*/ 120 w 147"/>
              <a:gd name="T49" fmla="*/ 229 h 270"/>
              <a:gd name="T50" fmla="*/ 115 w 147"/>
              <a:gd name="T51" fmla="*/ 219 h 270"/>
              <a:gd name="T52" fmla="*/ 113 w 147"/>
              <a:gd name="T53" fmla="*/ 176 h 270"/>
              <a:gd name="T54" fmla="*/ 113 w 147"/>
              <a:gd name="T55" fmla="*/ 161 h 270"/>
              <a:gd name="T56" fmla="*/ 118 w 147"/>
              <a:gd name="T57" fmla="*/ 137 h 270"/>
              <a:gd name="T58" fmla="*/ 123 w 147"/>
              <a:gd name="T59" fmla="*/ 121 h 270"/>
              <a:gd name="T60" fmla="*/ 123 w 147"/>
              <a:gd name="T61" fmla="*/ 109 h 270"/>
              <a:gd name="T62" fmla="*/ 118 w 147"/>
              <a:gd name="T63" fmla="*/ 99 h 270"/>
              <a:gd name="T64" fmla="*/ 118 w 147"/>
              <a:gd name="T65" fmla="*/ 89 h 270"/>
              <a:gd name="T66" fmla="*/ 123 w 147"/>
              <a:gd name="T67" fmla="*/ 82 h 270"/>
              <a:gd name="T68" fmla="*/ 139 w 147"/>
              <a:gd name="T69" fmla="*/ 68 h 270"/>
              <a:gd name="T70" fmla="*/ 147 w 147"/>
              <a:gd name="T71" fmla="*/ 46 h 270"/>
              <a:gd name="T72" fmla="*/ 139 w 147"/>
              <a:gd name="T73" fmla="*/ 32 h 270"/>
              <a:gd name="T74" fmla="*/ 137 w 147"/>
              <a:gd name="T75" fmla="*/ 24 h 270"/>
              <a:gd name="T76" fmla="*/ 139 w 147"/>
              <a:gd name="T77" fmla="*/ 22 h 270"/>
              <a:gd name="T78" fmla="*/ 139 w 147"/>
              <a:gd name="T79" fmla="*/ 17 h 270"/>
              <a:gd name="T80" fmla="*/ 137 w 147"/>
              <a:gd name="T81" fmla="*/ 0 h 270"/>
              <a:gd name="T82" fmla="*/ 0 w 147"/>
              <a:gd name="T83" fmla="*/ 34 h 270"/>
              <a:gd name="T84" fmla="*/ 0 w 147"/>
              <a:gd name="T85" fmla="*/ 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 h="270">
                <a:moveTo>
                  <a:pt x="0" y="34"/>
                </a:moveTo>
                <a:lnTo>
                  <a:pt x="5" y="46"/>
                </a:lnTo>
                <a:lnTo>
                  <a:pt x="2" y="51"/>
                </a:lnTo>
                <a:lnTo>
                  <a:pt x="7" y="56"/>
                </a:lnTo>
                <a:lnTo>
                  <a:pt x="7" y="58"/>
                </a:lnTo>
                <a:lnTo>
                  <a:pt x="19" y="89"/>
                </a:lnTo>
                <a:lnTo>
                  <a:pt x="24" y="113"/>
                </a:lnTo>
                <a:lnTo>
                  <a:pt x="19" y="123"/>
                </a:lnTo>
                <a:lnTo>
                  <a:pt x="19" y="135"/>
                </a:lnTo>
                <a:lnTo>
                  <a:pt x="34" y="166"/>
                </a:lnTo>
                <a:lnTo>
                  <a:pt x="31" y="178"/>
                </a:lnTo>
                <a:lnTo>
                  <a:pt x="34" y="183"/>
                </a:lnTo>
                <a:lnTo>
                  <a:pt x="36" y="183"/>
                </a:lnTo>
                <a:lnTo>
                  <a:pt x="34" y="178"/>
                </a:lnTo>
                <a:lnTo>
                  <a:pt x="39" y="178"/>
                </a:lnTo>
                <a:lnTo>
                  <a:pt x="48" y="193"/>
                </a:lnTo>
                <a:lnTo>
                  <a:pt x="53" y="219"/>
                </a:lnTo>
                <a:lnTo>
                  <a:pt x="53" y="234"/>
                </a:lnTo>
                <a:lnTo>
                  <a:pt x="58" y="253"/>
                </a:lnTo>
                <a:lnTo>
                  <a:pt x="67" y="270"/>
                </a:lnTo>
                <a:lnTo>
                  <a:pt x="125" y="258"/>
                </a:lnTo>
                <a:lnTo>
                  <a:pt x="123" y="250"/>
                </a:lnTo>
                <a:lnTo>
                  <a:pt x="115" y="243"/>
                </a:lnTo>
                <a:lnTo>
                  <a:pt x="118" y="234"/>
                </a:lnTo>
                <a:lnTo>
                  <a:pt x="120" y="229"/>
                </a:lnTo>
                <a:lnTo>
                  <a:pt x="115" y="219"/>
                </a:lnTo>
                <a:lnTo>
                  <a:pt x="113" y="176"/>
                </a:lnTo>
                <a:lnTo>
                  <a:pt x="113" y="161"/>
                </a:lnTo>
                <a:lnTo>
                  <a:pt x="118" y="137"/>
                </a:lnTo>
                <a:lnTo>
                  <a:pt x="123" y="121"/>
                </a:lnTo>
                <a:lnTo>
                  <a:pt x="123" y="109"/>
                </a:lnTo>
                <a:lnTo>
                  <a:pt x="118" y="99"/>
                </a:lnTo>
                <a:lnTo>
                  <a:pt x="118" y="89"/>
                </a:lnTo>
                <a:lnTo>
                  <a:pt x="123" y="82"/>
                </a:lnTo>
                <a:lnTo>
                  <a:pt x="139" y="68"/>
                </a:lnTo>
                <a:lnTo>
                  <a:pt x="147" y="46"/>
                </a:lnTo>
                <a:lnTo>
                  <a:pt x="139" y="32"/>
                </a:lnTo>
                <a:lnTo>
                  <a:pt x="137" y="24"/>
                </a:lnTo>
                <a:lnTo>
                  <a:pt x="139" y="22"/>
                </a:lnTo>
                <a:lnTo>
                  <a:pt x="139" y="17"/>
                </a:lnTo>
                <a:lnTo>
                  <a:pt x="137" y="0"/>
                </a:lnTo>
                <a:lnTo>
                  <a:pt x="0" y="34"/>
                </a:lnTo>
                <a:lnTo>
                  <a:pt x="0" y="34"/>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5">
            <a:extLst>
              <a:ext uri="{FF2B5EF4-FFF2-40B4-BE49-F238E27FC236}">
                <a16:creationId xmlns:a16="http://schemas.microsoft.com/office/drawing/2014/main" id="{8894E090-205C-4D40-9E4B-9B02916251B4}"/>
              </a:ext>
            </a:extLst>
          </p:cNvPr>
          <p:cNvSpPr>
            <a:spLocks/>
          </p:cNvSpPr>
          <p:nvPr/>
        </p:nvSpPr>
        <p:spPr bwMode="auto">
          <a:xfrm>
            <a:off x="9590550" y="2044700"/>
            <a:ext cx="217488" cy="469900"/>
          </a:xfrm>
          <a:custGeom>
            <a:avLst/>
            <a:gdLst>
              <a:gd name="T0" fmla="*/ 134 w 137"/>
              <a:gd name="T1" fmla="*/ 248 h 296"/>
              <a:gd name="T2" fmla="*/ 130 w 137"/>
              <a:gd name="T3" fmla="*/ 245 h 296"/>
              <a:gd name="T4" fmla="*/ 122 w 137"/>
              <a:gd name="T5" fmla="*/ 248 h 296"/>
              <a:gd name="T6" fmla="*/ 118 w 137"/>
              <a:gd name="T7" fmla="*/ 260 h 296"/>
              <a:gd name="T8" fmla="*/ 110 w 137"/>
              <a:gd name="T9" fmla="*/ 262 h 296"/>
              <a:gd name="T10" fmla="*/ 110 w 137"/>
              <a:gd name="T11" fmla="*/ 267 h 296"/>
              <a:gd name="T12" fmla="*/ 110 w 137"/>
              <a:gd name="T13" fmla="*/ 269 h 296"/>
              <a:gd name="T14" fmla="*/ 106 w 137"/>
              <a:gd name="T15" fmla="*/ 267 h 296"/>
              <a:gd name="T16" fmla="*/ 103 w 137"/>
              <a:gd name="T17" fmla="*/ 269 h 296"/>
              <a:gd name="T18" fmla="*/ 103 w 137"/>
              <a:gd name="T19" fmla="*/ 274 h 296"/>
              <a:gd name="T20" fmla="*/ 12 w 137"/>
              <a:gd name="T21" fmla="*/ 296 h 296"/>
              <a:gd name="T22" fmla="*/ 10 w 137"/>
              <a:gd name="T23" fmla="*/ 288 h 296"/>
              <a:gd name="T24" fmla="*/ 2 w 137"/>
              <a:gd name="T25" fmla="*/ 281 h 296"/>
              <a:gd name="T26" fmla="*/ 5 w 137"/>
              <a:gd name="T27" fmla="*/ 272 h 296"/>
              <a:gd name="T28" fmla="*/ 7 w 137"/>
              <a:gd name="T29" fmla="*/ 267 h 296"/>
              <a:gd name="T30" fmla="*/ 2 w 137"/>
              <a:gd name="T31" fmla="*/ 257 h 296"/>
              <a:gd name="T32" fmla="*/ 0 w 137"/>
              <a:gd name="T33" fmla="*/ 214 h 296"/>
              <a:gd name="T34" fmla="*/ 0 w 137"/>
              <a:gd name="T35" fmla="*/ 199 h 296"/>
              <a:gd name="T36" fmla="*/ 5 w 137"/>
              <a:gd name="T37" fmla="*/ 175 h 296"/>
              <a:gd name="T38" fmla="*/ 10 w 137"/>
              <a:gd name="T39" fmla="*/ 159 h 296"/>
              <a:gd name="T40" fmla="*/ 10 w 137"/>
              <a:gd name="T41" fmla="*/ 147 h 296"/>
              <a:gd name="T42" fmla="*/ 5 w 137"/>
              <a:gd name="T43" fmla="*/ 137 h 296"/>
              <a:gd name="T44" fmla="*/ 5 w 137"/>
              <a:gd name="T45" fmla="*/ 127 h 296"/>
              <a:gd name="T46" fmla="*/ 10 w 137"/>
              <a:gd name="T47" fmla="*/ 120 h 296"/>
              <a:gd name="T48" fmla="*/ 26 w 137"/>
              <a:gd name="T49" fmla="*/ 106 h 296"/>
              <a:gd name="T50" fmla="*/ 34 w 137"/>
              <a:gd name="T51" fmla="*/ 84 h 296"/>
              <a:gd name="T52" fmla="*/ 26 w 137"/>
              <a:gd name="T53" fmla="*/ 70 h 296"/>
              <a:gd name="T54" fmla="*/ 24 w 137"/>
              <a:gd name="T55" fmla="*/ 62 h 296"/>
              <a:gd name="T56" fmla="*/ 26 w 137"/>
              <a:gd name="T57" fmla="*/ 60 h 296"/>
              <a:gd name="T58" fmla="*/ 26 w 137"/>
              <a:gd name="T59" fmla="*/ 55 h 296"/>
              <a:gd name="T60" fmla="*/ 24 w 137"/>
              <a:gd name="T61" fmla="*/ 38 h 296"/>
              <a:gd name="T62" fmla="*/ 26 w 137"/>
              <a:gd name="T63" fmla="*/ 19 h 296"/>
              <a:gd name="T64" fmla="*/ 22 w 137"/>
              <a:gd name="T65" fmla="*/ 12 h 296"/>
              <a:gd name="T66" fmla="*/ 24 w 137"/>
              <a:gd name="T67" fmla="*/ 10 h 296"/>
              <a:gd name="T68" fmla="*/ 29 w 137"/>
              <a:gd name="T69" fmla="*/ 10 h 296"/>
              <a:gd name="T70" fmla="*/ 31 w 137"/>
              <a:gd name="T71" fmla="*/ 2 h 296"/>
              <a:gd name="T72" fmla="*/ 36 w 137"/>
              <a:gd name="T73" fmla="*/ 5 h 296"/>
              <a:gd name="T74" fmla="*/ 43 w 137"/>
              <a:gd name="T75" fmla="*/ 2 h 296"/>
              <a:gd name="T76" fmla="*/ 46 w 137"/>
              <a:gd name="T77" fmla="*/ 0 h 296"/>
              <a:gd name="T78" fmla="*/ 106 w 137"/>
              <a:gd name="T79" fmla="*/ 180 h 296"/>
              <a:gd name="T80" fmla="*/ 108 w 137"/>
              <a:gd name="T81" fmla="*/ 183 h 296"/>
              <a:gd name="T82" fmla="*/ 106 w 137"/>
              <a:gd name="T83" fmla="*/ 192 h 296"/>
              <a:gd name="T84" fmla="*/ 108 w 137"/>
              <a:gd name="T85" fmla="*/ 195 h 296"/>
              <a:gd name="T86" fmla="*/ 122 w 137"/>
              <a:gd name="T87" fmla="*/ 207 h 296"/>
              <a:gd name="T88" fmla="*/ 125 w 137"/>
              <a:gd name="T89" fmla="*/ 207 h 296"/>
              <a:gd name="T90" fmla="*/ 127 w 137"/>
              <a:gd name="T91" fmla="*/ 214 h 296"/>
              <a:gd name="T92" fmla="*/ 127 w 137"/>
              <a:gd name="T93" fmla="*/ 216 h 296"/>
              <a:gd name="T94" fmla="*/ 137 w 137"/>
              <a:gd name="T95" fmla="*/ 231 h 296"/>
              <a:gd name="T96" fmla="*/ 134 w 137"/>
              <a:gd name="T97" fmla="*/ 233 h 296"/>
              <a:gd name="T98" fmla="*/ 134 w 137"/>
              <a:gd name="T99" fmla="*/ 243 h 296"/>
              <a:gd name="T100" fmla="*/ 134 w 137"/>
              <a:gd name="T101" fmla="*/ 24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7" h="296">
                <a:moveTo>
                  <a:pt x="134" y="248"/>
                </a:moveTo>
                <a:lnTo>
                  <a:pt x="130" y="245"/>
                </a:lnTo>
                <a:lnTo>
                  <a:pt x="122" y="248"/>
                </a:lnTo>
                <a:lnTo>
                  <a:pt x="118" y="260"/>
                </a:lnTo>
                <a:lnTo>
                  <a:pt x="110" y="262"/>
                </a:lnTo>
                <a:lnTo>
                  <a:pt x="110" y="267"/>
                </a:lnTo>
                <a:lnTo>
                  <a:pt x="110" y="269"/>
                </a:lnTo>
                <a:lnTo>
                  <a:pt x="106" y="267"/>
                </a:lnTo>
                <a:lnTo>
                  <a:pt x="103" y="269"/>
                </a:lnTo>
                <a:lnTo>
                  <a:pt x="103" y="274"/>
                </a:lnTo>
                <a:lnTo>
                  <a:pt x="12" y="296"/>
                </a:lnTo>
                <a:lnTo>
                  <a:pt x="10" y="288"/>
                </a:lnTo>
                <a:lnTo>
                  <a:pt x="2" y="281"/>
                </a:lnTo>
                <a:lnTo>
                  <a:pt x="5" y="272"/>
                </a:lnTo>
                <a:lnTo>
                  <a:pt x="7" y="267"/>
                </a:lnTo>
                <a:lnTo>
                  <a:pt x="2" y="257"/>
                </a:lnTo>
                <a:lnTo>
                  <a:pt x="0" y="214"/>
                </a:lnTo>
                <a:lnTo>
                  <a:pt x="0" y="199"/>
                </a:lnTo>
                <a:lnTo>
                  <a:pt x="5" y="175"/>
                </a:lnTo>
                <a:lnTo>
                  <a:pt x="10" y="159"/>
                </a:lnTo>
                <a:lnTo>
                  <a:pt x="10" y="147"/>
                </a:lnTo>
                <a:lnTo>
                  <a:pt x="5" y="137"/>
                </a:lnTo>
                <a:lnTo>
                  <a:pt x="5" y="127"/>
                </a:lnTo>
                <a:lnTo>
                  <a:pt x="10" y="120"/>
                </a:lnTo>
                <a:lnTo>
                  <a:pt x="26" y="106"/>
                </a:lnTo>
                <a:lnTo>
                  <a:pt x="34" y="84"/>
                </a:lnTo>
                <a:lnTo>
                  <a:pt x="26" y="70"/>
                </a:lnTo>
                <a:lnTo>
                  <a:pt x="24" y="62"/>
                </a:lnTo>
                <a:lnTo>
                  <a:pt x="26" y="60"/>
                </a:lnTo>
                <a:lnTo>
                  <a:pt x="26" y="55"/>
                </a:lnTo>
                <a:lnTo>
                  <a:pt x="24" y="38"/>
                </a:lnTo>
                <a:lnTo>
                  <a:pt x="26" y="19"/>
                </a:lnTo>
                <a:lnTo>
                  <a:pt x="22" y="12"/>
                </a:lnTo>
                <a:lnTo>
                  <a:pt x="24" y="10"/>
                </a:lnTo>
                <a:lnTo>
                  <a:pt x="29" y="10"/>
                </a:lnTo>
                <a:lnTo>
                  <a:pt x="31" y="2"/>
                </a:lnTo>
                <a:lnTo>
                  <a:pt x="36" y="5"/>
                </a:lnTo>
                <a:lnTo>
                  <a:pt x="43" y="2"/>
                </a:lnTo>
                <a:lnTo>
                  <a:pt x="46" y="0"/>
                </a:lnTo>
                <a:lnTo>
                  <a:pt x="106" y="180"/>
                </a:lnTo>
                <a:lnTo>
                  <a:pt x="108" y="183"/>
                </a:lnTo>
                <a:lnTo>
                  <a:pt x="106" y="192"/>
                </a:lnTo>
                <a:lnTo>
                  <a:pt x="108" y="195"/>
                </a:lnTo>
                <a:lnTo>
                  <a:pt x="122" y="207"/>
                </a:lnTo>
                <a:lnTo>
                  <a:pt x="125" y="207"/>
                </a:lnTo>
                <a:lnTo>
                  <a:pt x="127" y="214"/>
                </a:lnTo>
                <a:lnTo>
                  <a:pt x="127" y="216"/>
                </a:lnTo>
                <a:lnTo>
                  <a:pt x="137" y="231"/>
                </a:lnTo>
                <a:lnTo>
                  <a:pt x="134" y="233"/>
                </a:lnTo>
                <a:lnTo>
                  <a:pt x="134" y="243"/>
                </a:lnTo>
                <a:lnTo>
                  <a:pt x="134" y="248"/>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6">
            <a:extLst>
              <a:ext uri="{FF2B5EF4-FFF2-40B4-BE49-F238E27FC236}">
                <a16:creationId xmlns:a16="http://schemas.microsoft.com/office/drawing/2014/main" id="{C76A3C00-153C-3B41-9FBB-ADC61A73A692}"/>
              </a:ext>
            </a:extLst>
          </p:cNvPr>
          <p:cNvSpPr>
            <a:spLocks/>
          </p:cNvSpPr>
          <p:nvPr/>
        </p:nvSpPr>
        <p:spPr bwMode="auto">
          <a:xfrm>
            <a:off x="9315912" y="3078163"/>
            <a:ext cx="149225" cy="241300"/>
          </a:xfrm>
          <a:custGeom>
            <a:avLst/>
            <a:gdLst>
              <a:gd name="T0" fmla="*/ 94 w 94"/>
              <a:gd name="T1" fmla="*/ 140 h 152"/>
              <a:gd name="T2" fmla="*/ 91 w 94"/>
              <a:gd name="T3" fmla="*/ 130 h 152"/>
              <a:gd name="T4" fmla="*/ 87 w 94"/>
              <a:gd name="T5" fmla="*/ 113 h 152"/>
              <a:gd name="T6" fmla="*/ 77 w 94"/>
              <a:gd name="T7" fmla="*/ 104 h 152"/>
              <a:gd name="T8" fmla="*/ 60 w 94"/>
              <a:gd name="T9" fmla="*/ 94 h 152"/>
              <a:gd name="T10" fmla="*/ 55 w 94"/>
              <a:gd name="T11" fmla="*/ 87 h 152"/>
              <a:gd name="T12" fmla="*/ 53 w 94"/>
              <a:gd name="T13" fmla="*/ 80 h 152"/>
              <a:gd name="T14" fmla="*/ 41 w 94"/>
              <a:gd name="T15" fmla="*/ 60 h 152"/>
              <a:gd name="T16" fmla="*/ 36 w 94"/>
              <a:gd name="T17" fmla="*/ 51 h 152"/>
              <a:gd name="T18" fmla="*/ 26 w 94"/>
              <a:gd name="T19" fmla="*/ 41 h 152"/>
              <a:gd name="T20" fmla="*/ 24 w 94"/>
              <a:gd name="T21" fmla="*/ 34 h 152"/>
              <a:gd name="T22" fmla="*/ 22 w 94"/>
              <a:gd name="T23" fmla="*/ 27 h 152"/>
              <a:gd name="T24" fmla="*/ 24 w 94"/>
              <a:gd name="T25" fmla="*/ 27 h 152"/>
              <a:gd name="T26" fmla="*/ 24 w 94"/>
              <a:gd name="T27" fmla="*/ 22 h 152"/>
              <a:gd name="T28" fmla="*/ 29 w 94"/>
              <a:gd name="T29" fmla="*/ 3 h 152"/>
              <a:gd name="T30" fmla="*/ 22 w 94"/>
              <a:gd name="T31" fmla="*/ 0 h 152"/>
              <a:gd name="T32" fmla="*/ 12 w 94"/>
              <a:gd name="T33" fmla="*/ 3 h 152"/>
              <a:gd name="T34" fmla="*/ 5 w 94"/>
              <a:gd name="T35" fmla="*/ 10 h 152"/>
              <a:gd name="T36" fmla="*/ 5 w 94"/>
              <a:gd name="T37" fmla="*/ 17 h 152"/>
              <a:gd name="T38" fmla="*/ 0 w 94"/>
              <a:gd name="T39" fmla="*/ 17 h 152"/>
              <a:gd name="T40" fmla="*/ 0 w 94"/>
              <a:gd name="T41" fmla="*/ 20 h 152"/>
              <a:gd name="T42" fmla="*/ 41 w 94"/>
              <a:gd name="T43" fmla="*/ 152 h 152"/>
              <a:gd name="T44" fmla="*/ 94 w 94"/>
              <a:gd name="T45" fmla="*/ 1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52">
                <a:moveTo>
                  <a:pt x="94" y="140"/>
                </a:moveTo>
                <a:lnTo>
                  <a:pt x="91" y="130"/>
                </a:lnTo>
                <a:lnTo>
                  <a:pt x="87" y="113"/>
                </a:lnTo>
                <a:lnTo>
                  <a:pt x="77" y="104"/>
                </a:lnTo>
                <a:lnTo>
                  <a:pt x="60" y="94"/>
                </a:lnTo>
                <a:lnTo>
                  <a:pt x="55" y="87"/>
                </a:lnTo>
                <a:lnTo>
                  <a:pt x="53" y="80"/>
                </a:lnTo>
                <a:lnTo>
                  <a:pt x="41" y="60"/>
                </a:lnTo>
                <a:lnTo>
                  <a:pt x="36" y="51"/>
                </a:lnTo>
                <a:lnTo>
                  <a:pt x="26" y="41"/>
                </a:lnTo>
                <a:lnTo>
                  <a:pt x="24" y="34"/>
                </a:lnTo>
                <a:lnTo>
                  <a:pt x="22" y="27"/>
                </a:lnTo>
                <a:lnTo>
                  <a:pt x="24" y="27"/>
                </a:lnTo>
                <a:lnTo>
                  <a:pt x="24" y="22"/>
                </a:lnTo>
                <a:lnTo>
                  <a:pt x="29" y="3"/>
                </a:lnTo>
                <a:lnTo>
                  <a:pt x="22" y="0"/>
                </a:lnTo>
                <a:lnTo>
                  <a:pt x="12" y="3"/>
                </a:lnTo>
                <a:lnTo>
                  <a:pt x="5" y="10"/>
                </a:lnTo>
                <a:lnTo>
                  <a:pt x="5" y="17"/>
                </a:lnTo>
                <a:lnTo>
                  <a:pt x="0" y="17"/>
                </a:lnTo>
                <a:lnTo>
                  <a:pt x="0" y="20"/>
                </a:lnTo>
                <a:lnTo>
                  <a:pt x="41" y="152"/>
                </a:lnTo>
                <a:lnTo>
                  <a:pt x="94" y="14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7">
            <a:extLst>
              <a:ext uri="{FF2B5EF4-FFF2-40B4-BE49-F238E27FC236}">
                <a16:creationId xmlns:a16="http://schemas.microsoft.com/office/drawing/2014/main" id="{3CC5E632-27FE-9847-885C-C8D7F8A80EF8}"/>
              </a:ext>
            </a:extLst>
          </p:cNvPr>
          <p:cNvSpPr>
            <a:spLocks/>
          </p:cNvSpPr>
          <p:nvPr/>
        </p:nvSpPr>
        <p:spPr bwMode="auto">
          <a:xfrm>
            <a:off x="9166687" y="3265488"/>
            <a:ext cx="46038" cy="53975"/>
          </a:xfrm>
          <a:custGeom>
            <a:avLst/>
            <a:gdLst>
              <a:gd name="T0" fmla="*/ 0 w 29"/>
              <a:gd name="T1" fmla="*/ 12 h 34"/>
              <a:gd name="T2" fmla="*/ 15 w 29"/>
              <a:gd name="T3" fmla="*/ 0 h 34"/>
              <a:gd name="T4" fmla="*/ 29 w 29"/>
              <a:gd name="T5" fmla="*/ 22 h 34"/>
              <a:gd name="T6" fmla="*/ 12 w 29"/>
              <a:gd name="T7" fmla="*/ 34 h 34"/>
              <a:gd name="T8" fmla="*/ 0 w 29"/>
              <a:gd name="T9" fmla="*/ 12 h 34"/>
            </a:gdLst>
            <a:ahLst/>
            <a:cxnLst>
              <a:cxn ang="0">
                <a:pos x="T0" y="T1"/>
              </a:cxn>
              <a:cxn ang="0">
                <a:pos x="T2" y="T3"/>
              </a:cxn>
              <a:cxn ang="0">
                <a:pos x="T4" y="T5"/>
              </a:cxn>
              <a:cxn ang="0">
                <a:pos x="T6" y="T7"/>
              </a:cxn>
              <a:cxn ang="0">
                <a:pos x="T8" y="T9"/>
              </a:cxn>
            </a:cxnLst>
            <a:rect l="0" t="0" r="r" b="b"/>
            <a:pathLst>
              <a:path w="29" h="34">
                <a:moveTo>
                  <a:pt x="0" y="12"/>
                </a:moveTo>
                <a:lnTo>
                  <a:pt x="15" y="0"/>
                </a:lnTo>
                <a:lnTo>
                  <a:pt x="29" y="22"/>
                </a:lnTo>
                <a:lnTo>
                  <a:pt x="12" y="34"/>
                </a:lnTo>
                <a:lnTo>
                  <a:pt x="0" y="12"/>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31">
            <a:extLst>
              <a:ext uri="{FF2B5EF4-FFF2-40B4-BE49-F238E27FC236}">
                <a16:creationId xmlns:a16="http://schemas.microsoft.com/office/drawing/2014/main" id="{0C2C5342-D438-FE40-B3D6-B6577D8EC698}"/>
              </a:ext>
            </a:extLst>
          </p:cNvPr>
          <p:cNvSpPr>
            <a:spLocks/>
          </p:cNvSpPr>
          <p:nvPr/>
        </p:nvSpPr>
        <p:spPr bwMode="auto">
          <a:xfrm>
            <a:off x="9668071" y="1610916"/>
            <a:ext cx="495300" cy="793750"/>
          </a:xfrm>
          <a:custGeom>
            <a:avLst/>
            <a:gdLst>
              <a:gd name="T0" fmla="*/ 60 w 312"/>
              <a:gd name="T1" fmla="*/ 449 h 500"/>
              <a:gd name="T2" fmla="*/ 60 w 312"/>
              <a:gd name="T3" fmla="*/ 461 h 500"/>
              <a:gd name="T4" fmla="*/ 76 w 312"/>
              <a:gd name="T5" fmla="*/ 476 h 500"/>
              <a:gd name="T6" fmla="*/ 81 w 312"/>
              <a:gd name="T7" fmla="*/ 483 h 500"/>
              <a:gd name="T8" fmla="*/ 91 w 312"/>
              <a:gd name="T9" fmla="*/ 500 h 500"/>
              <a:gd name="T10" fmla="*/ 93 w 312"/>
              <a:gd name="T11" fmla="*/ 485 h 500"/>
              <a:gd name="T12" fmla="*/ 103 w 312"/>
              <a:gd name="T13" fmla="*/ 459 h 500"/>
              <a:gd name="T14" fmla="*/ 115 w 312"/>
              <a:gd name="T15" fmla="*/ 432 h 500"/>
              <a:gd name="T16" fmla="*/ 110 w 312"/>
              <a:gd name="T17" fmla="*/ 425 h 500"/>
              <a:gd name="T18" fmla="*/ 127 w 312"/>
              <a:gd name="T19" fmla="*/ 394 h 500"/>
              <a:gd name="T20" fmla="*/ 134 w 312"/>
              <a:gd name="T21" fmla="*/ 406 h 500"/>
              <a:gd name="T22" fmla="*/ 139 w 312"/>
              <a:gd name="T23" fmla="*/ 406 h 500"/>
              <a:gd name="T24" fmla="*/ 141 w 312"/>
              <a:gd name="T25" fmla="*/ 392 h 500"/>
              <a:gd name="T26" fmla="*/ 163 w 312"/>
              <a:gd name="T27" fmla="*/ 382 h 500"/>
              <a:gd name="T28" fmla="*/ 165 w 312"/>
              <a:gd name="T29" fmla="*/ 372 h 500"/>
              <a:gd name="T30" fmla="*/ 177 w 312"/>
              <a:gd name="T31" fmla="*/ 370 h 500"/>
              <a:gd name="T32" fmla="*/ 185 w 312"/>
              <a:gd name="T33" fmla="*/ 353 h 500"/>
              <a:gd name="T34" fmla="*/ 192 w 312"/>
              <a:gd name="T35" fmla="*/ 331 h 500"/>
              <a:gd name="T36" fmla="*/ 197 w 312"/>
              <a:gd name="T37" fmla="*/ 324 h 500"/>
              <a:gd name="T38" fmla="*/ 213 w 312"/>
              <a:gd name="T39" fmla="*/ 324 h 500"/>
              <a:gd name="T40" fmla="*/ 221 w 312"/>
              <a:gd name="T41" fmla="*/ 307 h 500"/>
              <a:gd name="T42" fmla="*/ 230 w 312"/>
              <a:gd name="T43" fmla="*/ 295 h 500"/>
              <a:gd name="T44" fmla="*/ 252 w 312"/>
              <a:gd name="T45" fmla="*/ 305 h 500"/>
              <a:gd name="T46" fmla="*/ 273 w 312"/>
              <a:gd name="T47" fmla="*/ 279 h 500"/>
              <a:gd name="T48" fmla="*/ 293 w 312"/>
              <a:gd name="T49" fmla="*/ 257 h 500"/>
              <a:gd name="T50" fmla="*/ 300 w 312"/>
              <a:gd name="T51" fmla="*/ 255 h 500"/>
              <a:gd name="T52" fmla="*/ 312 w 312"/>
              <a:gd name="T53" fmla="*/ 240 h 500"/>
              <a:gd name="T54" fmla="*/ 302 w 312"/>
              <a:gd name="T55" fmla="*/ 231 h 500"/>
              <a:gd name="T56" fmla="*/ 297 w 312"/>
              <a:gd name="T57" fmla="*/ 231 h 500"/>
              <a:gd name="T58" fmla="*/ 302 w 312"/>
              <a:gd name="T59" fmla="*/ 221 h 500"/>
              <a:gd name="T60" fmla="*/ 297 w 312"/>
              <a:gd name="T61" fmla="*/ 202 h 500"/>
              <a:gd name="T62" fmla="*/ 283 w 312"/>
              <a:gd name="T63" fmla="*/ 199 h 500"/>
              <a:gd name="T64" fmla="*/ 273 w 312"/>
              <a:gd name="T65" fmla="*/ 204 h 500"/>
              <a:gd name="T66" fmla="*/ 259 w 312"/>
              <a:gd name="T67" fmla="*/ 173 h 500"/>
              <a:gd name="T68" fmla="*/ 261 w 312"/>
              <a:gd name="T69" fmla="*/ 166 h 500"/>
              <a:gd name="T70" fmla="*/ 252 w 312"/>
              <a:gd name="T71" fmla="*/ 163 h 500"/>
              <a:gd name="T72" fmla="*/ 240 w 312"/>
              <a:gd name="T73" fmla="*/ 161 h 500"/>
              <a:gd name="T74" fmla="*/ 228 w 312"/>
              <a:gd name="T75" fmla="*/ 158 h 500"/>
              <a:gd name="T76" fmla="*/ 223 w 312"/>
              <a:gd name="T77" fmla="*/ 137 h 500"/>
              <a:gd name="T78" fmla="*/ 153 w 312"/>
              <a:gd name="T79" fmla="*/ 0 h 500"/>
              <a:gd name="T80" fmla="*/ 136 w 312"/>
              <a:gd name="T81" fmla="*/ 0 h 500"/>
              <a:gd name="T82" fmla="*/ 132 w 312"/>
              <a:gd name="T83" fmla="*/ 9 h 500"/>
              <a:gd name="T84" fmla="*/ 115 w 312"/>
              <a:gd name="T85" fmla="*/ 17 h 500"/>
              <a:gd name="T86" fmla="*/ 93 w 312"/>
              <a:gd name="T87" fmla="*/ 31 h 500"/>
              <a:gd name="T88" fmla="*/ 88 w 312"/>
              <a:gd name="T89" fmla="*/ 12 h 500"/>
              <a:gd name="T90" fmla="*/ 79 w 312"/>
              <a:gd name="T91" fmla="*/ 7 h 500"/>
              <a:gd name="T92" fmla="*/ 40 w 312"/>
              <a:gd name="T93" fmla="*/ 103 h 500"/>
              <a:gd name="T94" fmla="*/ 43 w 312"/>
              <a:gd name="T95" fmla="*/ 122 h 500"/>
              <a:gd name="T96" fmla="*/ 40 w 312"/>
              <a:gd name="T97" fmla="*/ 139 h 500"/>
              <a:gd name="T98" fmla="*/ 33 w 312"/>
              <a:gd name="T99" fmla="*/ 151 h 500"/>
              <a:gd name="T100" fmla="*/ 38 w 312"/>
              <a:gd name="T101" fmla="*/ 202 h 500"/>
              <a:gd name="T102" fmla="*/ 24 w 312"/>
              <a:gd name="T103" fmla="*/ 228 h 500"/>
              <a:gd name="T104" fmla="*/ 28 w 312"/>
              <a:gd name="T105" fmla="*/ 247 h 500"/>
              <a:gd name="T106" fmla="*/ 19 w 312"/>
              <a:gd name="T107" fmla="*/ 250 h 500"/>
              <a:gd name="T108" fmla="*/ 19 w 312"/>
              <a:gd name="T109" fmla="*/ 264 h 500"/>
              <a:gd name="T110" fmla="*/ 7 w 312"/>
              <a:gd name="T111" fmla="*/ 26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500">
                <a:moveTo>
                  <a:pt x="0" y="269"/>
                </a:moveTo>
                <a:lnTo>
                  <a:pt x="60" y="449"/>
                </a:lnTo>
                <a:lnTo>
                  <a:pt x="62" y="452"/>
                </a:lnTo>
                <a:lnTo>
                  <a:pt x="60" y="461"/>
                </a:lnTo>
                <a:lnTo>
                  <a:pt x="62" y="464"/>
                </a:lnTo>
                <a:lnTo>
                  <a:pt x="76" y="476"/>
                </a:lnTo>
                <a:lnTo>
                  <a:pt x="79" y="476"/>
                </a:lnTo>
                <a:lnTo>
                  <a:pt x="81" y="483"/>
                </a:lnTo>
                <a:lnTo>
                  <a:pt x="81" y="485"/>
                </a:lnTo>
                <a:lnTo>
                  <a:pt x="91" y="500"/>
                </a:lnTo>
                <a:lnTo>
                  <a:pt x="91" y="497"/>
                </a:lnTo>
                <a:lnTo>
                  <a:pt x="93" y="485"/>
                </a:lnTo>
                <a:lnTo>
                  <a:pt x="96" y="473"/>
                </a:lnTo>
                <a:lnTo>
                  <a:pt x="103" y="459"/>
                </a:lnTo>
                <a:lnTo>
                  <a:pt x="105" y="440"/>
                </a:lnTo>
                <a:lnTo>
                  <a:pt x="115" y="432"/>
                </a:lnTo>
                <a:lnTo>
                  <a:pt x="115" y="428"/>
                </a:lnTo>
                <a:lnTo>
                  <a:pt x="110" y="425"/>
                </a:lnTo>
                <a:lnTo>
                  <a:pt x="108" y="413"/>
                </a:lnTo>
                <a:lnTo>
                  <a:pt x="127" y="394"/>
                </a:lnTo>
                <a:lnTo>
                  <a:pt x="129" y="396"/>
                </a:lnTo>
                <a:lnTo>
                  <a:pt x="134" y="406"/>
                </a:lnTo>
                <a:lnTo>
                  <a:pt x="136" y="408"/>
                </a:lnTo>
                <a:lnTo>
                  <a:pt x="139" y="406"/>
                </a:lnTo>
                <a:lnTo>
                  <a:pt x="139" y="396"/>
                </a:lnTo>
                <a:lnTo>
                  <a:pt x="141" y="392"/>
                </a:lnTo>
                <a:lnTo>
                  <a:pt x="156" y="389"/>
                </a:lnTo>
                <a:lnTo>
                  <a:pt x="163" y="382"/>
                </a:lnTo>
                <a:lnTo>
                  <a:pt x="163" y="375"/>
                </a:lnTo>
                <a:lnTo>
                  <a:pt x="165" y="372"/>
                </a:lnTo>
                <a:lnTo>
                  <a:pt x="172" y="372"/>
                </a:lnTo>
                <a:lnTo>
                  <a:pt x="177" y="370"/>
                </a:lnTo>
                <a:lnTo>
                  <a:pt x="180" y="365"/>
                </a:lnTo>
                <a:lnTo>
                  <a:pt x="185" y="353"/>
                </a:lnTo>
                <a:lnTo>
                  <a:pt x="182" y="341"/>
                </a:lnTo>
                <a:lnTo>
                  <a:pt x="192" y="331"/>
                </a:lnTo>
                <a:lnTo>
                  <a:pt x="192" y="324"/>
                </a:lnTo>
                <a:lnTo>
                  <a:pt x="197" y="324"/>
                </a:lnTo>
                <a:lnTo>
                  <a:pt x="209" y="327"/>
                </a:lnTo>
                <a:lnTo>
                  <a:pt x="213" y="324"/>
                </a:lnTo>
                <a:lnTo>
                  <a:pt x="216" y="317"/>
                </a:lnTo>
                <a:lnTo>
                  <a:pt x="221" y="307"/>
                </a:lnTo>
                <a:lnTo>
                  <a:pt x="225" y="307"/>
                </a:lnTo>
                <a:lnTo>
                  <a:pt x="230" y="295"/>
                </a:lnTo>
                <a:lnTo>
                  <a:pt x="242" y="295"/>
                </a:lnTo>
                <a:lnTo>
                  <a:pt x="252" y="305"/>
                </a:lnTo>
                <a:lnTo>
                  <a:pt x="264" y="283"/>
                </a:lnTo>
                <a:lnTo>
                  <a:pt x="273" y="279"/>
                </a:lnTo>
                <a:lnTo>
                  <a:pt x="288" y="264"/>
                </a:lnTo>
                <a:lnTo>
                  <a:pt x="293" y="257"/>
                </a:lnTo>
                <a:lnTo>
                  <a:pt x="295" y="255"/>
                </a:lnTo>
                <a:lnTo>
                  <a:pt x="300" y="255"/>
                </a:lnTo>
                <a:lnTo>
                  <a:pt x="307" y="250"/>
                </a:lnTo>
                <a:lnTo>
                  <a:pt x="312" y="240"/>
                </a:lnTo>
                <a:lnTo>
                  <a:pt x="309" y="235"/>
                </a:lnTo>
                <a:lnTo>
                  <a:pt x="302" y="231"/>
                </a:lnTo>
                <a:lnTo>
                  <a:pt x="302" y="233"/>
                </a:lnTo>
                <a:lnTo>
                  <a:pt x="297" y="231"/>
                </a:lnTo>
                <a:lnTo>
                  <a:pt x="300" y="223"/>
                </a:lnTo>
                <a:lnTo>
                  <a:pt x="302" y="221"/>
                </a:lnTo>
                <a:lnTo>
                  <a:pt x="302" y="216"/>
                </a:lnTo>
                <a:lnTo>
                  <a:pt x="297" y="202"/>
                </a:lnTo>
                <a:lnTo>
                  <a:pt x="288" y="197"/>
                </a:lnTo>
                <a:lnTo>
                  <a:pt x="283" y="199"/>
                </a:lnTo>
                <a:lnTo>
                  <a:pt x="281" y="202"/>
                </a:lnTo>
                <a:lnTo>
                  <a:pt x="273" y="204"/>
                </a:lnTo>
                <a:lnTo>
                  <a:pt x="266" y="202"/>
                </a:lnTo>
                <a:lnTo>
                  <a:pt x="259" y="173"/>
                </a:lnTo>
                <a:lnTo>
                  <a:pt x="261" y="170"/>
                </a:lnTo>
                <a:lnTo>
                  <a:pt x="261" y="166"/>
                </a:lnTo>
                <a:lnTo>
                  <a:pt x="259" y="163"/>
                </a:lnTo>
                <a:lnTo>
                  <a:pt x="252" y="163"/>
                </a:lnTo>
                <a:lnTo>
                  <a:pt x="249" y="166"/>
                </a:lnTo>
                <a:lnTo>
                  <a:pt x="240" y="161"/>
                </a:lnTo>
                <a:lnTo>
                  <a:pt x="233" y="161"/>
                </a:lnTo>
                <a:lnTo>
                  <a:pt x="228" y="158"/>
                </a:lnTo>
                <a:lnTo>
                  <a:pt x="223" y="142"/>
                </a:lnTo>
                <a:lnTo>
                  <a:pt x="223" y="137"/>
                </a:lnTo>
                <a:lnTo>
                  <a:pt x="187" y="21"/>
                </a:lnTo>
                <a:lnTo>
                  <a:pt x="153" y="0"/>
                </a:lnTo>
                <a:lnTo>
                  <a:pt x="144" y="0"/>
                </a:lnTo>
                <a:lnTo>
                  <a:pt x="136" y="0"/>
                </a:lnTo>
                <a:lnTo>
                  <a:pt x="134" y="5"/>
                </a:lnTo>
                <a:lnTo>
                  <a:pt x="132" y="9"/>
                </a:lnTo>
                <a:lnTo>
                  <a:pt x="127" y="9"/>
                </a:lnTo>
                <a:lnTo>
                  <a:pt x="115" y="17"/>
                </a:lnTo>
                <a:lnTo>
                  <a:pt x="98" y="29"/>
                </a:lnTo>
                <a:lnTo>
                  <a:pt x="93" y="31"/>
                </a:lnTo>
                <a:lnTo>
                  <a:pt x="86" y="24"/>
                </a:lnTo>
                <a:lnTo>
                  <a:pt x="88" y="12"/>
                </a:lnTo>
                <a:lnTo>
                  <a:pt x="86" y="7"/>
                </a:lnTo>
                <a:lnTo>
                  <a:pt x="79" y="7"/>
                </a:lnTo>
                <a:lnTo>
                  <a:pt x="67" y="12"/>
                </a:lnTo>
                <a:lnTo>
                  <a:pt x="40" y="103"/>
                </a:lnTo>
                <a:lnTo>
                  <a:pt x="38" y="115"/>
                </a:lnTo>
                <a:lnTo>
                  <a:pt x="43" y="122"/>
                </a:lnTo>
                <a:lnTo>
                  <a:pt x="45" y="132"/>
                </a:lnTo>
                <a:lnTo>
                  <a:pt x="40" y="139"/>
                </a:lnTo>
                <a:lnTo>
                  <a:pt x="38" y="144"/>
                </a:lnTo>
                <a:lnTo>
                  <a:pt x="33" y="151"/>
                </a:lnTo>
                <a:lnTo>
                  <a:pt x="43" y="190"/>
                </a:lnTo>
                <a:lnTo>
                  <a:pt x="38" y="202"/>
                </a:lnTo>
                <a:lnTo>
                  <a:pt x="38" y="211"/>
                </a:lnTo>
                <a:lnTo>
                  <a:pt x="24" y="228"/>
                </a:lnTo>
                <a:lnTo>
                  <a:pt x="24" y="235"/>
                </a:lnTo>
                <a:lnTo>
                  <a:pt x="28" y="247"/>
                </a:lnTo>
                <a:lnTo>
                  <a:pt x="26" y="250"/>
                </a:lnTo>
                <a:lnTo>
                  <a:pt x="19" y="250"/>
                </a:lnTo>
                <a:lnTo>
                  <a:pt x="21" y="259"/>
                </a:lnTo>
                <a:lnTo>
                  <a:pt x="19" y="264"/>
                </a:lnTo>
                <a:lnTo>
                  <a:pt x="14" y="264"/>
                </a:lnTo>
                <a:lnTo>
                  <a:pt x="7" y="262"/>
                </a:lnTo>
                <a:lnTo>
                  <a:pt x="0" y="269"/>
                </a:lnTo>
                <a:close/>
              </a:path>
            </a:pathLst>
          </a:custGeom>
          <a:solidFill>
            <a:srgbClr val="55C1E9"/>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44">
            <a:extLst>
              <a:ext uri="{FF2B5EF4-FFF2-40B4-BE49-F238E27FC236}">
                <a16:creationId xmlns:a16="http://schemas.microsoft.com/office/drawing/2014/main" id="{F1B43611-A7C9-C44C-B871-F0B93B8EDB1A}"/>
              </a:ext>
            </a:extLst>
          </p:cNvPr>
          <p:cNvSpPr>
            <a:spLocks/>
          </p:cNvSpPr>
          <p:nvPr/>
        </p:nvSpPr>
        <p:spPr bwMode="auto">
          <a:xfrm>
            <a:off x="8467160" y="4011613"/>
            <a:ext cx="690563" cy="523875"/>
          </a:xfrm>
          <a:custGeom>
            <a:avLst/>
            <a:gdLst>
              <a:gd name="T0" fmla="*/ 257 w 435"/>
              <a:gd name="T1" fmla="*/ 330 h 330"/>
              <a:gd name="T2" fmla="*/ 240 w 435"/>
              <a:gd name="T3" fmla="*/ 327 h 330"/>
              <a:gd name="T4" fmla="*/ 233 w 435"/>
              <a:gd name="T5" fmla="*/ 298 h 330"/>
              <a:gd name="T6" fmla="*/ 209 w 435"/>
              <a:gd name="T7" fmla="*/ 279 h 330"/>
              <a:gd name="T8" fmla="*/ 192 w 435"/>
              <a:gd name="T9" fmla="*/ 245 h 330"/>
              <a:gd name="T10" fmla="*/ 183 w 435"/>
              <a:gd name="T11" fmla="*/ 231 h 330"/>
              <a:gd name="T12" fmla="*/ 156 w 435"/>
              <a:gd name="T13" fmla="*/ 214 h 330"/>
              <a:gd name="T14" fmla="*/ 147 w 435"/>
              <a:gd name="T15" fmla="*/ 200 h 330"/>
              <a:gd name="T16" fmla="*/ 137 w 435"/>
              <a:gd name="T17" fmla="*/ 188 h 330"/>
              <a:gd name="T18" fmla="*/ 96 w 435"/>
              <a:gd name="T19" fmla="*/ 157 h 330"/>
              <a:gd name="T20" fmla="*/ 79 w 435"/>
              <a:gd name="T21" fmla="*/ 142 h 330"/>
              <a:gd name="T22" fmla="*/ 60 w 435"/>
              <a:gd name="T23" fmla="*/ 116 h 330"/>
              <a:gd name="T24" fmla="*/ 48 w 435"/>
              <a:gd name="T25" fmla="*/ 101 h 330"/>
              <a:gd name="T26" fmla="*/ 7 w 435"/>
              <a:gd name="T27" fmla="*/ 87 h 330"/>
              <a:gd name="T28" fmla="*/ 7 w 435"/>
              <a:gd name="T29" fmla="*/ 60 h 330"/>
              <a:gd name="T30" fmla="*/ 17 w 435"/>
              <a:gd name="T31" fmla="*/ 51 h 330"/>
              <a:gd name="T32" fmla="*/ 17 w 435"/>
              <a:gd name="T33" fmla="*/ 44 h 330"/>
              <a:gd name="T34" fmla="*/ 51 w 435"/>
              <a:gd name="T35" fmla="*/ 32 h 330"/>
              <a:gd name="T36" fmla="*/ 75 w 435"/>
              <a:gd name="T37" fmla="*/ 17 h 330"/>
              <a:gd name="T38" fmla="*/ 79 w 435"/>
              <a:gd name="T39" fmla="*/ 15 h 330"/>
              <a:gd name="T40" fmla="*/ 195 w 435"/>
              <a:gd name="T41" fmla="*/ 3 h 330"/>
              <a:gd name="T42" fmla="*/ 197 w 435"/>
              <a:gd name="T43" fmla="*/ 10 h 330"/>
              <a:gd name="T44" fmla="*/ 221 w 435"/>
              <a:gd name="T45" fmla="*/ 20 h 330"/>
              <a:gd name="T46" fmla="*/ 322 w 435"/>
              <a:gd name="T47" fmla="*/ 22 h 330"/>
              <a:gd name="T48" fmla="*/ 432 w 435"/>
              <a:gd name="T49" fmla="*/ 104 h 330"/>
              <a:gd name="T50" fmla="*/ 416 w 435"/>
              <a:gd name="T51" fmla="*/ 121 h 330"/>
              <a:gd name="T52" fmla="*/ 396 w 435"/>
              <a:gd name="T53" fmla="*/ 149 h 330"/>
              <a:gd name="T54" fmla="*/ 392 w 435"/>
              <a:gd name="T55" fmla="*/ 173 h 330"/>
              <a:gd name="T56" fmla="*/ 389 w 435"/>
              <a:gd name="T57" fmla="*/ 188 h 330"/>
              <a:gd name="T58" fmla="*/ 380 w 435"/>
              <a:gd name="T59" fmla="*/ 193 h 330"/>
              <a:gd name="T60" fmla="*/ 370 w 435"/>
              <a:gd name="T61" fmla="*/ 205 h 330"/>
              <a:gd name="T62" fmla="*/ 358 w 435"/>
              <a:gd name="T63" fmla="*/ 221 h 330"/>
              <a:gd name="T64" fmla="*/ 336 w 435"/>
              <a:gd name="T65" fmla="*/ 245 h 330"/>
              <a:gd name="T66" fmla="*/ 320 w 435"/>
              <a:gd name="T67" fmla="*/ 260 h 330"/>
              <a:gd name="T68" fmla="*/ 308 w 435"/>
              <a:gd name="T69" fmla="*/ 270 h 330"/>
              <a:gd name="T70" fmla="*/ 293 w 435"/>
              <a:gd name="T71" fmla="*/ 277 h 330"/>
              <a:gd name="T72" fmla="*/ 291 w 435"/>
              <a:gd name="T73" fmla="*/ 282 h 330"/>
              <a:gd name="T74" fmla="*/ 286 w 435"/>
              <a:gd name="T75" fmla="*/ 294 h 330"/>
              <a:gd name="T76" fmla="*/ 271 w 435"/>
              <a:gd name="T77" fmla="*/ 298 h 330"/>
              <a:gd name="T78" fmla="*/ 269 w 435"/>
              <a:gd name="T79" fmla="*/ 303 h 330"/>
              <a:gd name="T80" fmla="*/ 274 w 435"/>
              <a:gd name="T81" fmla="*/ 306 h 330"/>
              <a:gd name="T82" fmla="*/ 276 w 435"/>
              <a:gd name="T83" fmla="*/ 313 h 330"/>
              <a:gd name="T84" fmla="*/ 264 w 435"/>
              <a:gd name="T85" fmla="*/ 322 h 330"/>
              <a:gd name="T86" fmla="*/ 262 w 435"/>
              <a:gd name="T8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5" h="330">
                <a:moveTo>
                  <a:pt x="262" y="330"/>
                </a:moveTo>
                <a:lnTo>
                  <a:pt x="257" y="330"/>
                </a:lnTo>
                <a:lnTo>
                  <a:pt x="245" y="330"/>
                </a:lnTo>
                <a:lnTo>
                  <a:pt x="240" y="327"/>
                </a:lnTo>
                <a:lnTo>
                  <a:pt x="238" y="320"/>
                </a:lnTo>
                <a:lnTo>
                  <a:pt x="233" y="298"/>
                </a:lnTo>
                <a:lnTo>
                  <a:pt x="221" y="284"/>
                </a:lnTo>
                <a:lnTo>
                  <a:pt x="209" y="279"/>
                </a:lnTo>
                <a:lnTo>
                  <a:pt x="202" y="258"/>
                </a:lnTo>
                <a:lnTo>
                  <a:pt x="192" y="245"/>
                </a:lnTo>
                <a:lnTo>
                  <a:pt x="190" y="233"/>
                </a:lnTo>
                <a:lnTo>
                  <a:pt x="183" y="231"/>
                </a:lnTo>
                <a:lnTo>
                  <a:pt x="166" y="226"/>
                </a:lnTo>
                <a:lnTo>
                  <a:pt x="156" y="214"/>
                </a:lnTo>
                <a:lnTo>
                  <a:pt x="147" y="207"/>
                </a:lnTo>
                <a:lnTo>
                  <a:pt x="147" y="200"/>
                </a:lnTo>
                <a:lnTo>
                  <a:pt x="142" y="190"/>
                </a:lnTo>
                <a:lnTo>
                  <a:pt x="137" y="188"/>
                </a:lnTo>
                <a:lnTo>
                  <a:pt x="123" y="181"/>
                </a:lnTo>
                <a:lnTo>
                  <a:pt x="96" y="157"/>
                </a:lnTo>
                <a:lnTo>
                  <a:pt x="84" y="152"/>
                </a:lnTo>
                <a:lnTo>
                  <a:pt x="79" y="142"/>
                </a:lnTo>
                <a:lnTo>
                  <a:pt x="67" y="133"/>
                </a:lnTo>
                <a:lnTo>
                  <a:pt x="60" y="116"/>
                </a:lnTo>
                <a:lnTo>
                  <a:pt x="51" y="108"/>
                </a:lnTo>
                <a:lnTo>
                  <a:pt x="48" y="101"/>
                </a:lnTo>
                <a:lnTo>
                  <a:pt x="31" y="96"/>
                </a:lnTo>
                <a:lnTo>
                  <a:pt x="7" y="87"/>
                </a:lnTo>
                <a:lnTo>
                  <a:pt x="0" y="80"/>
                </a:lnTo>
                <a:lnTo>
                  <a:pt x="7" y="60"/>
                </a:lnTo>
                <a:lnTo>
                  <a:pt x="15" y="56"/>
                </a:lnTo>
                <a:lnTo>
                  <a:pt x="17" y="51"/>
                </a:lnTo>
                <a:lnTo>
                  <a:pt x="19" y="46"/>
                </a:lnTo>
                <a:lnTo>
                  <a:pt x="17" y="44"/>
                </a:lnTo>
                <a:lnTo>
                  <a:pt x="43" y="32"/>
                </a:lnTo>
                <a:lnTo>
                  <a:pt x="51" y="32"/>
                </a:lnTo>
                <a:lnTo>
                  <a:pt x="51" y="27"/>
                </a:lnTo>
                <a:lnTo>
                  <a:pt x="75" y="17"/>
                </a:lnTo>
                <a:lnTo>
                  <a:pt x="77" y="15"/>
                </a:lnTo>
                <a:lnTo>
                  <a:pt x="79" y="15"/>
                </a:lnTo>
                <a:lnTo>
                  <a:pt x="192" y="0"/>
                </a:lnTo>
                <a:lnTo>
                  <a:pt x="195" y="3"/>
                </a:lnTo>
                <a:lnTo>
                  <a:pt x="192" y="8"/>
                </a:lnTo>
                <a:lnTo>
                  <a:pt x="197" y="10"/>
                </a:lnTo>
                <a:lnTo>
                  <a:pt x="204" y="8"/>
                </a:lnTo>
                <a:lnTo>
                  <a:pt x="221" y="20"/>
                </a:lnTo>
                <a:lnTo>
                  <a:pt x="223" y="34"/>
                </a:lnTo>
                <a:lnTo>
                  <a:pt x="322" y="22"/>
                </a:lnTo>
                <a:lnTo>
                  <a:pt x="435" y="101"/>
                </a:lnTo>
                <a:lnTo>
                  <a:pt x="432" y="104"/>
                </a:lnTo>
                <a:lnTo>
                  <a:pt x="423" y="108"/>
                </a:lnTo>
                <a:lnTo>
                  <a:pt x="416" y="121"/>
                </a:lnTo>
                <a:lnTo>
                  <a:pt x="404" y="135"/>
                </a:lnTo>
                <a:lnTo>
                  <a:pt x="396" y="149"/>
                </a:lnTo>
                <a:lnTo>
                  <a:pt x="392" y="161"/>
                </a:lnTo>
                <a:lnTo>
                  <a:pt x="392" y="173"/>
                </a:lnTo>
                <a:lnTo>
                  <a:pt x="392" y="183"/>
                </a:lnTo>
                <a:lnTo>
                  <a:pt x="389" y="188"/>
                </a:lnTo>
                <a:lnTo>
                  <a:pt x="387" y="193"/>
                </a:lnTo>
                <a:lnTo>
                  <a:pt x="380" y="193"/>
                </a:lnTo>
                <a:lnTo>
                  <a:pt x="375" y="197"/>
                </a:lnTo>
                <a:lnTo>
                  <a:pt x="370" y="205"/>
                </a:lnTo>
                <a:lnTo>
                  <a:pt x="363" y="214"/>
                </a:lnTo>
                <a:lnTo>
                  <a:pt x="358" y="221"/>
                </a:lnTo>
                <a:lnTo>
                  <a:pt x="344" y="231"/>
                </a:lnTo>
                <a:lnTo>
                  <a:pt x="336" y="245"/>
                </a:lnTo>
                <a:lnTo>
                  <a:pt x="329" y="250"/>
                </a:lnTo>
                <a:lnTo>
                  <a:pt x="320" y="260"/>
                </a:lnTo>
                <a:lnTo>
                  <a:pt x="312" y="265"/>
                </a:lnTo>
                <a:lnTo>
                  <a:pt x="308" y="270"/>
                </a:lnTo>
                <a:lnTo>
                  <a:pt x="298" y="274"/>
                </a:lnTo>
                <a:lnTo>
                  <a:pt x="293" y="277"/>
                </a:lnTo>
                <a:lnTo>
                  <a:pt x="291" y="279"/>
                </a:lnTo>
                <a:lnTo>
                  <a:pt x="291" y="282"/>
                </a:lnTo>
                <a:lnTo>
                  <a:pt x="291" y="284"/>
                </a:lnTo>
                <a:lnTo>
                  <a:pt x="286" y="294"/>
                </a:lnTo>
                <a:lnTo>
                  <a:pt x="279" y="298"/>
                </a:lnTo>
                <a:lnTo>
                  <a:pt x="271" y="298"/>
                </a:lnTo>
                <a:lnTo>
                  <a:pt x="271" y="301"/>
                </a:lnTo>
                <a:lnTo>
                  <a:pt x="269" y="303"/>
                </a:lnTo>
                <a:lnTo>
                  <a:pt x="271" y="306"/>
                </a:lnTo>
                <a:lnTo>
                  <a:pt x="274" y="306"/>
                </a:lnTo>
                <a:lnTo>
                  <a:pt x="276" y="308"/>
                </a:lnTo>
                <a:lnTo>
                  <a:pt x="276" y="313"/>
                </a:lnTo>
                <a:lnTo>
                  <a:pt x="271" y="315"/>
                </a:lnTo>
                <a:lnTo>
                  <a:pt x="264" y="322"/>
                </a:lnTo>
                <a:lnTo>
                  <a:pt x="262" y="327"/>
                </a:lnTo>
                <a:lnTo>
                  <a:pt x="262" y="330"/>
                </a:lnTo>
                <a:close/>
              </a:path>
            </a:pathLst>
          </a:custGeom>
          <a:solidFill>
            <a:srgbClr val="D064CE"/>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ooter Placeholder 11">
            <a:extLst>
              <a:ext uri="{FF2B5EF4-FFF2-40B4-BE49-F238E27FC236}">
                <a16:creationId xmlns:a16="http://schemas.microsoft.com/office/drawing/2014/main" id="{9F135AD5-9EDE-144A-977F-A67FA32A17FA}"/>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42667621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E267DE-C652-3B48-B8E2-68DAE76FBB82}"/>
              </a:ext>
            </a:extLst>
          </p:cNvPr>
          <p:cNvSpPr>
            <a:spLocks noGrp="1"/>
          </p:cNvSpPr>
          <p:nvPr>
            <p:ph type="title"/>
          </p:nvPr>
        </p:nvSpPr>
        <p:spPr/>
        <p:txBody>
          <a:bodyPr/>
          <a:lstStyle/>
          <a:p>
            <a:r>
              <a:rPr lang="en-US" dirty="0"/>
              <a:t>East Coast Map</a:t>
            </a:r>
          </a:p>
        </p:txBody>
      </p:sp>
      <p:sp>
        <p:nvSpPr>
          <p:cNvPr id="3" name="Slide Number Placeholder 2">
            <a:extLst>
              <a:ext uri="{FF2B5EF4-FFF2-40B4-BE49-F238E27FC236}">
                <a16:creationId xmlns:a16="http://schemas.microsoft.com/office/drawing/2014/main" id="{92E08E58-8942-6A48-AD88-6D407AD75C25}"/>
              </a:ext>
            </a:extLst>
          </p:cNvPr>
          <p:cNvSpPr>
            <a:spLocks noGrp="1"/>
          </p:cNvSpPr>
          <p:nvPr>
            <p:ph type="sldNum" sz="quarter" idx="10"/>
          </p:nvPr>
        </p:nvSpPr>
        <p:spPr/>
        <p:txBody>
          <a:bodyPr/>
          <a:lstStyle/>
          <a:p>
            <a:fld id="{D8D877B3-D348-4611-9BDB-C5374591D951}" type="slidenum">
              <a:rPr lang="en-US" smtClean="0"/>
              <a:pPr/>
              <a:t>72</a:t>
            </a:fld>
            <a:endParaRPr lang="en-US" dirty="0"/>
          </a:p>
        </p:txBody>
      </p:sp>
      <p:sp>
        <p:nvSpPr>
          <p:cNvPr id="5" name="Content Placeholder 4">
            <a:extLst>
              <a:ext uri="{FF2B5EF4-FFF2-40B4-BE49-F238E27FC236}">
                <a16:creationId xmlns:a16="http://schemas.microsoft.com/office/drawing/2014/main" id="{D30B1099-E080-8344-A025-669B22A91BE4}"/>
              </a:ext>
            </a:extLst>
          </p:cNvPr>
          <p:cNvSpPr>
            <a:spLocks noGrp="1"/>
          </p:cNvSpPr>
          <p:nvPr>
            <p:ph sz="quarter" idx="11"/>
          </p:nvPr>
        </p:nvSpPr>
        <p:spPr>
          <a:xfrm>
            <a:off x="514108" y="2278265"/>
            <a:ext cx="3518408" cy="1366697"/>
          </a:xfrm>
        </p:spPr>
        <p:txBody>
          <a:bodyPr/>
          <a:lstStyle/>
          <a:p>
            <a:pPr marL="0" indent="0">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et </a:t>
            </a:r>
            <a:r>
              <a:rPr lang="en-US" dirty="0" err="1"/>
              <a:t>tellus</a:t>
            </a:r>
            <a:r>
              <a:rPr lang="en-US" dirty="0"/>
              <a:t> </a:t>
            </a:r>
            <a:r>
              <a:rPr lang="en-US" dirty="0" err="1"/>
              <a:t>dapibus</a:t>
            </a:r>
            <a:r>
              <a:rPr lang="en-US" dirty="0"/>
              <a:t>, </a:t>
            </a:r>
            <a:r>
              <a:rPr lang="en-US" dirty="0" err="1"/>
              <a:t>venenatis</a:t>
            </a:r>
            <a:r>
              <a:rPr lang="en-US" dirty="0"/>
              <a:t> </a:t>
            </a:r>
            <a:r>
              <a:rPr lang="en-US" dirty="0" err="1"/>
              <a:t>purus</a:t>
            </a:r>
            <a:r>
              <a:rPr lang="en-US" dirty="0"/>
              <a:t> </a:t>
            </a:r>
            <a:r>
              <a:rPr lang="en-US" dirty="0" err="1"/>
              <a:t>eget</a:t>
            </a:r>
            <a:r>
              <a:rPr lang="en-US" dirty="0"/>
              <a:t>, </a:t>
            </a:r>
            <a:r>
              <a:rPr lang="en-US" dirty="0" err="1"/>
              <a:t>dignissim</a:t>
            </a:r>
            <a:r>
              <a:rPr lang="en-US" dirty="0"/>
              <a:t> </a:t>
            </a:r>
            <a:r>
              <a:rPr lang="en-US" dirty="0" err="1"/>
              <a:t>metus</a:t>
            </a:r>
            <a:r>
              <a:rPr lang="en-US" dirty="0"/>
              <a:t>.</a:t>
            </a:r>
          </a:p>
        </p:txBody>
      </p:sp>
      <p:sp>
        <p:nvSpPr>
          <p:cNvPr id="6" name="Text Placeholder 5">
            <a:extLst>
              <a:ext uri="{FF2B5EF4-FFF2-40B4-BE49-F238E27FC236}">
                <a16:creationId xmlns:a16="http://schemas.microsoft.com/office/drawing/2014/main" id="{4A402D8E-6B93-2F40-A10A-7C645262CDF3}"/>
              </a:ext>
            </a:extLst>
          </p:cNvPr>
          <p:cNvSpPr>
            <a:spLocks noGrp="1"/>
          </p:cNvSpPr>
          <p:nvPr>
            <p:ph type="body" sz="quarter" idx="12"/>
          </p:nvPr>
        </p:nvSpPr>
        <p:spPr/>
        <p:txBody>
          <a:bodyPr/>
          <a:lstStyle/>
          <a:p>
            <a:r>
              <a:rPr lang="en-US" dirty="0">
                <a:solidFill>
                  <a:schemeClr val="accent2"/>
                </a:solidFill>
              </a:rPr>
              <a:t>FULLY EDITABLE MAP</a:t>
            </a:r>
          </a:p>
        </p:txBody>
      </p:sp>
      <p:grpSp>
        <p:nvGrpSpPr>
          <p:cNvPr id="7" name="Group 6">
            <a:extLst>
              <a:ext uri="{FF2B5EF4-FFF2-40B4-BE49-F238E27FC236}">
                <a16:creationId xmlns:a16="http://schemas.microsoft.com/office/drawing/2014/main" id="{06130FCC-7C48-3F4D-9D22-AA05D360A557}"/>
              </a:ext>
            </a:extLst>
          </p:cNvPr>
          <p:cNvGrpSpPr/>
          <p:nvPr/>
        </p:nvGrpSpPr>
        <p:grpSpPr>
          <a:xfrm>
            <a:off x="4910439" y="585186"/>
            <a:ext cx="4383920" cy="5518051"/>
            <a:chOff x="8751671" y="2574043"/>
            <a:chExt cx="7471049" cy="9403830"/>
          </a:xfrm>
          <a:solidFill>
            <a:schemeClr val="bg2">
              <a:lumMod val="20000"/>
              <a:lumOff val="80000"/>
            </a:schemeClr>
          </a:solidFill>
        </p:grpSpPr>
        <p:sp>
          <p:nvSpPr>
            <p:cNvPr id="8" name="Freeform 62">
              <a:extLst>
                <a:ext uri="{FF2B5EF4-FFF2-40B4-BE49-F238E27FC236}">
                  <a16:creationId xmlns:a16="http://schemas.microsoft.com/office/drawing/2014/main" id="{F4417A07-6D6B-8A4B-80E3-1AC5DA6ADDA2}"/>
                </a:ext>
              </a:extLst>
            </p:cNvPr>
            <p:cNvSpPr>
              <a:spLocks noChangeArrowheads="1"/>
            </p:cNvSpPr>
            <p:nvPr/>
          </p:nvSpPr>
          <p:spPr bwMode="auto">
            <a:xfrm>
              <a:off x="15141826" y="3556992"/>
              <a:ext cx="436838" cy="980149"/>
            </a:xfrm>
            <a:custGeom>
              <a:avLst/>
              <a:gdLst>
                <a:gd name="T0" fmla="*/ 24 w 693"/>
                <a:gd name="T1" fmla="*/ 180 h 1550"/>
                <a:gd name="T2" fmla="*/ 24 w 693"/>
                <a:gd name="T3" fmla="*/ 180 h 1550"/>
                <a:gd name="T4" fmla="*/ 15 w 693"/>
                <a:gd name="T5" fmla="*/ 146 h 1550"/>
                <a:gd name="T6" fmla="*/ 39 w 693"/>
                <a:gd name="T7" fmla="*/ 78 h 1550"/>
                <a:gd name="T8" fmla="*/ 82 w 693"/>
                <a:gd name="T9" fmla="*/ 19 h 1550"/>
                <a:gd name="T10" fmla="*/ 156 w 693"/>
                <a:gd name="T11" fmla="*/ 0 h 1550"/>
                <a:gd name="T12" fmla="*/ 156 w 693"/>
                <a:gd name="T13" fmla="*/ 0 h 1550"/>
                <a:gd name="T14" fmla="*/ 555 w 693"/>
                <a:gd name="T15" fmla="*/ 1047 h 1550"/>
                <a:gd name="T16" fmla="*/ 692 w 693"/>
                <a:gd name="T17" fmla="*/ 1101 h 1550"/>
                <a:gd name="T18" fmla="*/ 692 w 693"/>
                <a:gd name="T19" fmla="*/ 1101 h 1550"/>
                <a:gd name="T20" fmla="*/ 677 w 693"/>
                <a:gd name="T21" fmla="*/ 1184 h 1550"/>
                <a:gd name="T22" fmla="*/ 667 w 693"/>
                <a:gd name="T23" fmla="*/ 1217 h 1550"/>
                <a:gd name="T24" fmla="*/ 667 w 693"/>
                <a:gd name="T25" fmla="*/ 1217 h 1550"/>
                <a:gd name="T26" fmla="*/ 589 w 693"/>
                <a:gd name="T27" fmla="*/ 1291 h 1550"/>
                <a:gd name="T28" fmla="*/ 536 w 693"/>
                <a:gd name="T29" fmla="*/ 1383 h 1550"/>
                <a:gd name="T30" fmla="*/ 132 w 693"/>
                <a:gd name="T31" fmla="*/ 1549 h 1550"/>
                <a:gd name="T32" fmla="*/ 132 w 693"/>
                <a:gd name="T33" fmla="*/ 1549 h 1550"/>
                <a:gd name="T34" fmla="*/ 93 w 693"/>
                <a:gd name="T35" fmla="*/ 1471 h 1550"/>
                <a:gd name="T36" fmla="*/ 82 w 693"/>
                <a:gd name="T37" fmla="*/ 1383 h 1550"/>
                <a:gd name="T38" fmla="*/ 54 w 693"/>
                <a:gd name="T39" fmla="*/ 1291 h 1550"/>
                <a:gd name="T40" fmla="*/ 29 w 693"/>
                <a:gd name="T41" fmla="*/ 1169 h 1550"/>
                <a:gd name="T42" fmla="*/ 0 w 693"/>
                <a:gd name="T43" fmla="*/ 1027 h 1550"/>
                <a:gd name="T44" fmla="*/ 10 w 693"/>
                <a:gd name="T45" fmla="*/ 974 h 1550"/>
                <a:gd name="T46" fmla="*/ 15 w 693"/>
                <a:gd name="T47" fmla="*/ 882 h 1550"/>
                <a:gd name="T48" fmla="*/ 29 w 693"/>
                <a:gd name="T49" fmla="*/ 808 h 1550"/>
                <a:gd name="T50" fmla="*/ 29 w 693"/>
                <a:gd name="T51" fmla="*/ 731 h 1550"/>
                <a:gd name="T52" fmla="*/ 44 w 693"/>
                <a:gd name="T53" fmla="*/ 657 h 1550"/>
                <a:gd name="T54" fmla="*/ 29 w 693"/>
                <a:gd name="T55" fmla="*/ 618 h 1550"/>
                <a:gd name="T56" fmla="*/ 73 w 693"/>
                <a:gd name="T57" fmla="*/ 536 h 1550"/>
                <a:gd name="T58" fmla="*/ 98 w 693"/>
                <a:gd name="T59" fmla="*/ 477 h 1550"/>
                <a:gd name="T60" fmla="*/ 132 w 693"/>
                <a:gd name="T61" fmla="*/ 399 h 1550"/>
                <a:gd name="T62" fmla="*/ 58 w 693"/>
                <a:gd name="T63" fmla="*/ 311 h 1550"/>
                <a:gd name="T64" fmla="*/ 24 w 693"/>
                <a:gd name="T65" fmla="*/ 180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3" h="1550">
                  <a:moveTo>
                    <a:pt x="24" y="180"/>
                  </a:moveTo>
                  <a:lnTo>
                    <a:pt x="24" y="180"/>
                  </a:lnTo>
                  <a:cubicBezTo>
                    <a:pt x="19" y="170"/>
                    <a:pt x="15" y="161"/>
                    <a:pt x="15" y="146"/>
                  </a:cubicBezTo>
                  <a:cubicBezTo>
                    <a:pt x="15" y="117"/>
                    <a:pt x="29" y="102"/>
                    <a:pt x="39" y="78"/>
                  </a:cubicBezTo>
                  <a:cubicBezTo>
                    <a:pt x="54" y="54"/>
                    <a:pt x="58" y="29"/>
                    <a:pt x="82" y="19"/>
                  </a:cubicBezTo>
                  <a:cubicBezTo>
                    <a:pt x="107" y="10"/>
                    <a:pt x="132" y="5"/>
                    <a:pt x="156" y="0"/>
                  </a:cubicBezTo>
                  <a:lnTo>
                    <a:pt x="156" y="0"/>
                  </a:lnTo>
                  <a:cubicBezTo>
                    <a:pt x="555" y="1047"/>
                    <a:pt x="555" y="1047"/>
                    <a:pt x="555" y="1047"/>
                  </a:cubicBezTo>
                  <a:cubicBezTo>
                    <a:pt x="599" y="1071"/>
                    <a:pt x="643" y="1081"/>
                    <a:pt x="692" y="1101"/>
                  </a:cubicBezTo>
                  <a:lnTo>
                    <a:pt x="692" y="1101"/>
                  </a:lnTo>
                  <a:cubicBezTo>
                    <a:pt x="687" y="1130"/>
                    <a:pt x="682" y="1149"/>
                    <a:pt x="677" y="1184"/>
                  </a:cubicBezTo>
                  <a:cubicBezTo>
                    <a:pt x="677" y="1193"/>
                    <a:pt x="667" y="1203"/>
                    <a:pt x="667" y="1217"/>
                  </a:cubicBezTo>
                  <a:lnTo>
                    <a:pt x="667" y="1217"/>
                  </a:lnTo>
                  <a:cubicBezTo>
                    <a:pt x="648" y="1247"/>
                    <a:pt x="614" y="1262"/>
                    <a:pt x="589" y="1291"/>
                  </a:cubicBezTo>
                  <a:cubicBezTo>
                    <a:pt x="565" y="1325"/>
                    <a:pt x="555" y="1344"/>
                    <a:pt x="536" y="1383"/>
                  </a:cubicBezTo>
                  <a:cubicBezTo>
                    <a:pt x="132" y="1549"/>
                    <a:pt x="132" y="1549"/>
                    <a:pt x="132" y="1549"/>
                  </a:cubicBezTo>
                  <a:lnTo>
                    <a:pt x="132" y="1549"/>
                  </a:lnTo>
                  <a:cubicBezTo>
                    <a:pt x="112" y="1519"/>
                    <a:pt x="98" y="1505"/>
                    <a:pt x="93" y="1471"/>
                  </a:cubicBezTo>
                  <a:cubicBezTo>
                    <a:pt x="82" y="1437"/>
                    <a:pt x="88" y="1417"/>
                    <a:pt x="82" y="1383"/>
                  </a:cubicBezTo>
                  <a:cubicBezTo>
                    <a:pt x="78" y="1344"/>
                    <a:pt x="68" y="1325"/>
                    <a:pt x="54" y="1291"/>
                  </a:cubicBezTo>
                  <a:cubicBezTo>
                    <a:pt x="34" y="1247"/>
                    <a:pt x="34" y="1217"/>
                    <a:pt x="29" y="1169"/>
                  </a:cubicBezTo>
                  <a:cubicBezTo>
                    <a:pt x="19" y="1115"/>
                    <a:pt x="0" y="1081"/>
                    <a:pt x="0" y="1027"/>
                  </a:cubicBezTo>
                  <a:cubicBezTo>
                    <a:pt x="0" y="1008"/>
                    <a:pt x="5" y="994"/>
                    <a:pt x="10" y="974"/>
                  </a:cubicBezTo>
                  <a:cubicBezTo>
                    <a:pt x="19" y="940"/>
                    <a:pt x="15" y="921"/>
                    <a:pt x="15" y="882"/>
                  </a:cubicBezTo>
                  <a:cubicBezTo>
                    <a:pt x="19" y="852"/>
                    <a:pt x="29" y="838"/>
                    <a:pt x="29" y="808"/>
                  </a:cubicBezTo>
                  <a:cubicBezTo>
                    <a:pt x="29" y="731"/>
                    <a:pt x="29" y="731"/>
                    <a:pt x="29" y="731"/>
                  </a:cubicBezTo>
                  <a:cubicBezTo>
                    <a:pt x="44" y="657"/>
                    <a:pt x="44" y="657"/>
                    <a:pt x="44" y="657"/>
                  </a:cubicBezTo>
                  <a:cubicBezTo>
                    <a:pt x="39" y="643"/>
                    <a:pt x="29" y="638"/>
                    <a:pt x="29" y="618"/>
                  </a:cubicBezTo>
                  <a:cubicBezTo>
                    <a:pt x="29" y="584"/>
                    <a:pt x="54" y="570"/>
                    <a:pt x="73" y="536"/>
                  </a:cubicBezTo>
                  <a:cubicBezTo>
                    <a:pt x="82" y="516"/>
                    <a:pt x="88" y="496"/>
                    <a:pt x="98" y="477"/>
                  </a:cubicBezTo>
                  <a:cubicBezTo>
                    <a:pt x="112" y="448"/>
                    <a:pt x="132" y="433"/>
                    <a:pt x="132" y="399"/>
                  </a:cubicBezTo>
                  <a:cubicBezTo>
                    <a:pt x="132" y="355"/>
                    <a:pt x="78" y="350"/>
                    <a:pt x="58" y="311"/>
                  </a:cubicBezTo>
                  <a:cubicBezTo>
                    <a:pt x="39" y="268"/>
                    <a:pt x="44" y="229"/>
                    <a:pt x="24" y="180"/>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9" name="Freeform 63">
              <a:extLst>
                <a:ext uri="{FF2B5EF4-FFF2-40B4-BE49-F238E27FC236}">
                  <a16:creationId xmlns:a16="http://schemas.microsoft.com/office/drawing/2014/main" id="{9B260959-2127-0442-8EB5-A8E7E1109E40}"/>
                </a:ext>
              </a:extLst>
            </p:cNvPr>
            <p:cNvSpPr>
              <a:spLocks noChangeArrowheads="1"/>
            </p:cNvSpPr>
            <p:nvPr/>
          </p:nvSpPr>
          <p:spPr bwMode="auto">
            <a:xfrm>
              <a:off x="15049418" y="4727570"/>
              <a:ext cx="495643" cy="484474"/>
            </a:xfrm>
            <a:custGeom>
              <a:avLst/>
              <a:gdLst>
                <a:gd name="T0" fmla="*/ 667 w 785"/>
                <a:gd name="T1" fmla="*/ 0 h 766"/>
                <a:gd name="T2" fmla="*/ 667 w 785"/>
                <a:gd name="T3" fmla="*/ 0 h 766"/>
                <a:gd name="T4" fmla="*/ 784 w 785"/>
                <a:gd name="T5" fmla="*/ 316 h 766"/>
                <a:gd name="T6" fmla="*/ 784 w 785"/>
                <a:gd name="T7" fmla="*/ 316 h 766"/>
                <a:gd name="T8" fmla="*/ 721 w 785"/>
                <a:gd name="T9" fmla="*/ 356 h 766"/>
                <a:gd name="T10" fmla="*/ 643 w 785"/>
                <a:gd name="T11" fmla="*/ 409 h 766"/>
                <a:gd name="T12" fmla="*/ 614 w 785"/>
                <a:gd name="T13" fmla="*/ 438 h 766"/>
                <a:gd name="T14" fmla="*/ 463 w 785"/>
                <a:gd name="T15" fmla="*/ 521 h 766"/>
                <a:gd name="T16" fmla="*/ 375 w 785"/>
                <a:gd name="T17" fmla="*/ 570 h 766"/>
                <a:gd name="T18" fmla="*/ 268 w 785"/>
                <a:gd name="T19" fmla="*/ 638 h 766"/>
                <a:gd name="T20" fmla="*/ 224 w 785"/>
                <a:gd name="T21" fmla="*/ 692 h 766"/>
                <a:gd name="T22" fmla="*/ 175 w 785"/>
                <a:gd name="T23" fmla="*/ 726 h 766"/>
                <a:gd name="T24" fmla="*/ 141 w 785"/>
                <a:gd name="T25" fmla="*/ 765 h 766"/>
                <a:gd name="T26" fmla="*/ 141 w 785"/>
                <a:gd name="T27" fmla="*/ 765 h 766"/>
                <a:gd name="T28" fmla="*/ 131 w 785"/>
                <a:gd name="T29" fmla="*/ 677 h 766"/>
                <a:gd name="T30" fmla="*/ 87 w 785"/>
                <a:gd name="T31" fmla="*/ 506 h 766"/>
                <a:gd name="T32" fmla="*/ 34 w 785"/>
                <a:gd name="T33" fmla="*/ 399 h 766"/>
                <a:gd name="T34" fmla="*/ 24 w 785"/>
                <a:gd name="T35" fmla="*/ 356 h 766"/>
                <a:gd name="T36" fmla="*/ 0 w 785"/>
                <a:gd name="T37" fmla="*/ 234 h 766"/>
                <a:gd name="T38" fmla="*/ 0 w 785"/>
                <a:gd name="T39" fmla="*/ 234 h 766"/>
                <a:gd name="T40" fmla="*/ 667 w 785"/>
                <a:gd name="T41" fmla="*/ 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5" h="766">
                  <a:moveTo>
                    <a:pt x="667" y="0"/>
                  </a:moveTo>
                  <a:lnTo>
                    <a:pt x="667" y="0"/>
                  </a:lnTo>
                  <a:cubicBezTo>
                    <a:pt x="784" y="316"/>
                    <a:pt x="784" y="316"/>
                    <a:pt x="784" y="316"/>
                  </a:cubicBezTo>
                  <a:lnTo>
                    <a:pt x="784" y="316"/>
                  </a:lnTo>
                  <a:cubicBezTo>
                    <a:pt x="760" y="326"/>
                    <a:pt x="745" y="341"/>
                    <a:pt x="721" y="356"/>
                  </a:cubicBezTo>
                  <a:cubicBezTo>
                    <a:pt x="692" y="375"/>
                    <a:pt x="672" y="385"/>
                    <a:pt x="643" y="409"/>
                  </a:cubicBezTo>
                  <a:cubicBezTo>
                    <a:pt x="633" y="419"/>
                    <a:pt x="628" y="429"/>
                    <a:pt x="614" y="438"/>
                  </a:cubicBezTo>
                  <a:cubicBezTo>
                    <a:pt x="560" y="473"/>
                    <a:pt x="521" y="487"/>
                    <a:pt x="463" y="521"/>
                  </a:cubicBezTo>
                  <a:cubicBezTo>
                    <a:pt x="429" y="541"/>
                    <a:pt x="409" y="556"/>
                    <a:pt x="375" y="570"/>
                  </a:cubicBezTo>
                  <a:cubicBezTo>
                    <a:pt x="326" y="589"/>
                    <a:pt x="302" y="604"/>
                    <a:pt x="268" y="638"/>
                  </a:cubicBezTo>
                  <a:cubicBezTo>
                    <a:pt x="248" y="658"/>
                    <a:pt x="239" y="672"/>
                    <a:pt x="224" y="692"/>
                  </a:cubicBezTo>
                  <a:cubicBezTo>
                    <a:pt x="209" y="706"/>
                    <a:pt x="195" y="706"/>
                    <a:pt x="175" y="726"/>
                  </a:cubicBezTo>
                  <a:cubicBezTo>
                    <a:pt x="165" y="736"/>
                    <a:pt x="151" y="750"/>
                    <a:pt x="141" y="765"/>
                  </a:cubicBezTo>
                  <a:lnTo>
                    <a:pt x="141" y="765"/>
                  </a:lnTo>
                  <a:cubicBezTo>
                    <a:pt x="137" y="736"/>
                    <a:pt x="131" y="706"/>
                    <a:pt x="131" y="677"/>
                  </a:cubicBezTo>
                  <a:cubicBezTo>
                    <a:pt x="112" y="614"/>
                    <a:pt x="112" y="565"/>
                    <a:pt x="87" y="506"/>
                  </a:cubicBezTo>
                  <a:cubicBezTo>
                    <a:pt x="73" y="463"/>
                    <a:pt x="49" y="443"/>
                    <a:pt x="34" y="399"/>
                  </a:cubicBezTo>
                  <a:cubicBezTo>
                    <a:pt x="29" y="385"/>
                    <a:pt x="29" y="370"/>
                    <a:pt x="24" y="356"/>
                  </a:cubicBezTo>
                  <a:cubicBezTo>
                    <a:pt x="10" y="312"/>
                    <a:pt x="0" y="283"/>
                    <a:pt x="0" y="234"/>
                  </a:cubicBezTo>
                  <a:lnTo>
                    <a:pt x="0" y="234"/>
                  </a:lnTo>
                  <a:cubicBezTo>
                    <a:pt x="667" y="0"/>
                    <a:pt x="667" y="0"/>
                    <a:pt x="667" y="0"/>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10" name="Freeform 64">
              <a:extLst>
                <a:ext uri="{FF2B5EF4-FFF2-40B4-BE49-F238E27FC236}">
                  <a16:creationId xmlns:a16="http://schemas.microsoft.com/office/drawing/2014/main" id="{3EA3503A-E26E-F742-8114-45B4F33C24A0}"/>
                </a:ext>
              </a:extLst>
            </p:cNvPr>
            <p:cNvSpPr>
              <a:spLocks noChangeArrowheads="1"/>
            </p:cNvSpPr>
            <p:nvPr/>
          </p:nvSpPr>
          <p:spPr bwMode="auto">
            <a:xfrm>
              <a:off x="13330069" y="3837035"/>
              <a:ext cx="2200991" cy="1615846"/>
            </a:xfrm>
            <a:custGeom>
              <a:avLst/>
              <a:gdLst>
                <a:gd name="T0" fmla="*/ 2771 w 3469"/>
                <a:gd name="T1" fmla="*/ 2475 h 2549"/>
                <a:gd name="T2" fmla="*/ 2786 w 3469"/>
                <a:gd name="T3" fmla="*/ 2509 h 2549"/>
                <a:gd name="T4" fmla="*/ 3058 w 3469"/>
                <a:gd name="T5" fmla="*/ 2333 h 2549"/>
                <a:gd name="T6" fmla="*/ 3204 w 3469"/>
                <a:gd name="T7" fmla="*/ 2221 h 2549"/>
                <a:gd name="T8" fmla="*/ 3312 w 3469"/>
                <a:gd name="T9" fmla="*/ 2119 h 2549"/>
                <a:gd name="T10" fmla="*/ 3468 w 3469"/>
                <a:gd name="T11" fmla="*/ 1959 h 2549"/>
                <a:gd name="T12" fmla="*/ 3448 w 3469"/>
                <a:gd name="T13" fmla="*/ 1944 h 2549"/>
                <a:gd name="T14" fmla="*/ 3268 w 3469"/>
                <a:gd name="T15" fmla="*/ 2061 h 2549"/>
                <a:gd name="T16" fmla="*/ 3068 w 3469"/>
                <a:gd name="T17" fmla="*/ 2158 h 2549"/>
                <a:gd name="T18" fmla="*/ 2795 w 3469"/>
                <a:gd name="T19" fmla="*/ 2396 h 2549"/>
                <a:gd name="T20" fmla="*/ 0 w 3469"/>
                <a:gd name="T21" fmla="*/ 2548 h 2549"/>
                <a:gd name="T22" fmla="*/ 0 w 3469"/>
                <a:gd name="T23" fmla="*/ 2548 h 2549"/>
                <a:gd name="T24" fmla="*/ 170 w 3469"/>
                <a:gd name="T25" fmla="*/ 2363 h 2549"/>
                <a:gd name="T26" fmla="*/ 268 w 3469"/>
                <a:gd name="T27" fmla="*/ 2270 h 2549"/>
                <a:gd name="T28" fmla="*/ 355 w 3469"/>
                <a:gd name="T29" fmla="*/ 2177 h 2549"/>
                <a:gd name="T30" fmla="*/ 487 w 3469"/>
                <a:gd name="T31" fmla="*/ 1992 h 2549"/>
                <a:gd name="T32" fmla="*/ 428 w 3469"/>
                <a:gd name="T33" fmla="*/ 1915 h 2549"/>
                <a:gd name="T34" fmla="*/ 409 w 3469"/>
                <a:gd name="T35" fmla="*/ 1939 h 2549"/>
                <a:gd name="T36" fmla="*/ 399 w 3469"/>
                <a:gd name="T37" fmla="*/ 1954 h 2549"/>
                <a:gd name="T38" fmla="*/ 375 w 3469"/>
                <a:gd name="T39" fmla="*/ 1915 h 2549"/>
                <a:gd name="T40" fmla="*/ 360 w 3469"/>
                <a:gd name="T41" fmla="*/ 1880 h 2549"/>
                <a:gd name="T42" fmla="*/ 346 w 3469"/>
                <a:gd name="T43" fmla="*/ 1837 h 2549"/>
                <a:gd name="T44" fmla="*/ 360 w 3469"/>
                <a:gd name="T45" fmla="*/ 1773 h 2549"/>
                <a:gd name="T46" fmla="*/ 341 w 3469"/>
                <a:gd name="T47" fmla="*/ 1729 h 2549"/>
                <a:gd name="T48" fmla="*/ 424 w 3469"/>
                <a:gd name="T49" fmla="*/ 1695 h 2549"/>
                <a:gd name="T50" fmla="*/ 653 w 3469"/>
                <a:gd name="T51" fmla="*/ 1598 h 2549"/>
                <a:gd name="T52" fmla="*/ 818 w 3469"/>
                <a:gd name="T53" fmla="*/ 1593 h 2549"/>
                <a:gd name="T54" fmla="*/ 984 w 3469"/>
                <a:gd name="T55" fmla="*/ 1545 h 2549"/>
                <a:gd name="T56" fmla="*/ 1212 w 3469"/>
                <a:gd name="T57" fmla="*/ 1432 h 2549"/>
                <a:gd name="T58" fmla="*/ 1286 w 3469"/>
                <a:gd name="T59" fmla="*/ 1364 h 2549"/>
                <a:gd name="T60" fmla="*/ 1427 w 3469"/>
                <a:gd name="T61" fmla="*/ 1257 h 2549"/>
                <a:gd name="T62" fmla="*/ 1369 w 3469"/>
                <a:gd name="T63" fmla="*/ 1184 h 2549"/>
                <a:gd name="T64" fmla="*/ 1354 w 3469"/>
                <a:gd name="T65" fmla="*/ 1116 h 2549"/>
                <a:gd name="T66" fmla="*/ 1373 w 3469"/>
                <a:gd name="T67" fmla="*/ 979 h 2549"/>
                <a:gd name="T68" fmla="*/ 1305 w 3469"/>
                <a:gd name="T69" fmla="*/ 984 h 2549"/>
                <a:gd name="T70" fmla="*/ 1208 w 3469"/>
                <a:gd name="T71" fmla="*/ 931 h 2549"/>
                <a:gd name="T72" fmla="*/ 1325 w 3469"/>
                <a:gd name="T73" fmla="*/ 775 h 2549"/>
                <a:gd name="T74" fmla="*/ 1397 w 3469"/>
                <a:gd name="T75" fmla="*/ 629 h 2549"/>
                <a:gd name="T76" fmla="*/ 1388 w 3469"/>
                <a:gd name="T77" fmla="*/ 609 h 2549"/>
                <a:gd name="T78" fmla="*/ 1451 w 3469"/>
                <a:gd name="T79" fmla="*/ 487 h 2549"/>
                <a:gd name="T80" fmla="*/ 1593 w 3469"/>
                <a:gd name="T81" fmla="*/ 288 h 2549"/>
                <a:gd name="T82" fmla="*/ 1763 w 3469"/>
                <a:gd name="T83" fmla="*/ 176 h 2549"/>
                <a:gd name="T84" fmla="*/ 2216 w 3469"/>
                <a:gd name="T85" fmla="*/ 0 h 2549"/>
                <a:gd name="T86" fmla="*/ 2250 w 3469"/>
                <a:gd name="T87" fmla="*/ 195 h 2549"/>
                <a:gd name="T88" fmla="*/ 2342 w 3469"/>
                <a:gd name="T89" fmla="*/ 395 h 2549"/>
                <a:gd name="T90" fmla="*/ 2445 w 3469"/>
                <a:gd name="T91" fmla="*/ 677 h 2549"/>
                <a:gd name="T92" fmla="*/ 2640 w 3469"/>
                <a:gd name="T93" fmla="*/ 1140 h 2549"/>
                <a:gd name="T94" fmla="*/ 2654 w 3469"/>
                <a:gd name="T95" fmla="*/ 1208 h 2549"/>
                <a:gd name="T96" fmla="*/ 2669 w 3469"/>
                <a:gd name="T97" fmla="*/ 1423 h 2549"/>
                <a:gd name="T98" fmla="*/ 2688 w 3469"/>
                <a:gd name="T99" fmla="*/ 1588 h 2549"/>
                <a:gd name="T100" fmla="*/ 2708 w 3469"/>
                <a:gd name="T101" fmla="*/ 1637 h 2549"/>
                <a:gd name="T102" fmla="*/ 2742 w 3469"/>
                <a:gd name="T103" fmla="*/ 1802 h 2549"/>
                <a:gd name="T104" fmla="*/ 2839 w 3469"/>
                <a:gd name="T105" fmla="*/ 2080 h 2549"/>
                <a:gd name="T106" fmla="*/ 2849 w 3469"/>
                <a:gd name="T107" fmla="*/ 2168 h 2549"/>
                <a:gd name="T108" fmla="*/ 2806 w 3469"/>
                <a:gd name="T109" fmla="*/ 2231 h 2549"/>
                <a:gd name="T110" fmla="*/ 2591 w 3469"/>
                <a:gd name="T111" fmla="*/ 2260 h 2549"/>
                <a:gd name="T112" fmla="*/ 2314 w 3469"/>
                <a:gd name="T113" fmla="*/ 2192 h 2549"/>
                <a:gd name="T114" fmla="*/ 2187 w 3469"/>
                <a:gd name="T115" fmla="*/ 2148 h 2549"/>
                <a:gd name="T116" fmla="*/ 2109 w 3469"/>
                <a:gd name="T117" fmla="*/ 2026 h 2549"/>
                <a:gd name="T118" fmla="*/ 2002 w 3469"/>
                <a:gd name="T119" fmla="*/ 1959 h 2549"/>
                <a:gd name="T120" fmla="*/ 0 w 3469"/>
                <a:gd name="T121" fmla="*/ 2548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69" h="2549">
                  <a:moveTo>
                    <a:pt x="2771" y="2475"/>
                  </a:moveTo>
                  <a:lnTo>
                    <a:pt x="2771" y="2475"/>
                  </a:lnTo>
                  <a:cubicBezTo>
                    <a:pt x="2771" y="2504"/>
                    <a:pt x="2771" y="2504"/>
                    <a:pt x="2771" y="2504"/>
                  </a:cubicBezTo>
                  <a:cubicBezTo>
                    <a:pt x="2786" y="2509"/>
                    <a:pt x="2786" y="2509"/>
                    <a:pt x="2786" y="2509"/>
                  </a:cubicBezTo>
                  <a:cubicBezTo>
                    <a:pt x="2845" y="2475"/>
                    <a:pt x="2883" y="2460"/>
                    <a:pt x="2936" y="2426"/>
                  </a:cubicBezTo>
                  <a:cubicBezTo>
                    <a:pt x="2991" y="2396"/>
                    <a:pt x="3010" y="2363"/>
                    <a:pt x="3058" y="2333"/>
                  </a:cubicBezTo>
                  <a:cubicBezTo>
                    <a:pt x="3093" y="2314"/>
                    <a:pt x="3117" y="2299"/>
                    <a:pt x="3151" y="2275"/>
                  </a:cubicBezTo>
                  <a:cubicBezTo>
                    <a:pt x="3176" y="2260"/>
                    <a:pt x="3180" y="2241"/>
                    <a:pt x="3204" y="2221"/>
                  </a:cubicBezTo>
                  <a:cubicBezTo>
                    <a:pt x="3224" y="2197"/>
                    <a:pt x="3243" y="2192"/>
                    <a:pt x="3263" y="2172"/>
                  </a:cubicBezTo>
                  <a:cubicBezTo>
                    <a:pt x="3282" y="2153"/>
                    <a:pt x="3293" y="2139"/>
                    <a:pt x="3312" y="2119"/>
                  </a:cubicBezTo>
                  <a:cubicBezTo>
                    <a:pt x="3346" y="2090"/>
                    <a:pt x="3370" y="2075"/>
                    <a:pt x="3404" y="2046"/>
                  </a:cubicBezTo>
                  <a:cubicBezTo>
                    <a:pt x="3429" y="2012"/>
                    <a:pt x="3468" y="2002"/>
                    <a:pt x="3468" y="1959"/>
                  </a:cubicBezTo>
                  <a:cubicBezTo>
                    <a:pt x="3468" y="1954"/>
                    <a:pt x="3468" y="1954"/>
                    <a:pt x="3468" y="1944"/>
                  </a:cubicBezTo>
                  <a:cubicBezTo>
                    <a:pt x="3458" y="1948"/>
                    <a:pt x="3453" y="1944"/>
                    <a:pt x="3448" y="1944"/>
                  </a:cubicBezTo>
                  <a:cubicBezTo>
                    <a:pt x="3400" y="1983"/>
                    <a:pt x="3385" y="2022"/>
                    <a:pt x="3331" y="2046"/>
                  </a:cubicBezTo>
                  <a:cubicBezTo>
                    <a:pt x="3307" y="2051"/>
                    <a:pt x="3293" y="2051"/>
                    <a:pt x="3268" y="2061"/>
                  </a:cubicBezTo>
                  <a:cubicBezTo>
                    <a:pt x="3243" y="2075"/>
                    <a:pt x="3234" y="2095"/>
                    <a:pt x="3210" y="2105"/>
                  </a:cubicBezTo>
                  <a:cubicBezTo>
                    <a:pt x="3156" y="2129"/>
                    <a:pt x="3127" y="2144"/>
                    <a:pt x="3068" y="2158"/>
                  </a:cubicBezTo>
                  <a:cubicBezTo>
                    <a:pt x="2981" y="2177"/>
                    <a:pt x="2942" y="2221"/>
                    <a:pt x="2873" y="2280"/>
                  </a:cubicBezTo>
                  <a:cubicBezTo>
                    <a:pt x="2834" y="2318"/>
                    <a:pt x="2815" y="2348"/>
                    <a:pt x="2795" y="2396"/>
                  </a:cubicBezTo>
                  <a:cubicBezTo>
                    <a:pt x="2786" y="2426"/>
                    <a:pt x="2771" y="2440"/>
                    <a:pt x="2771" y="2475"/>
                  </a:cubicBezTo>
                  <a:close/>
                  <a:moveTo>
                    <a:pt x="0" y="2548"/>
                  </a:moveTo>
                  <a:lnTo>
                    <a:pt x="0" y="2548"/>
                  </a:lnTo>
                  <a:lnTo>
                    <a:pt x="0" y="2548"/>
                  </a:lnTo>
                  <a:cubicBezTo>
                    <a:pt x="9" y="2538"/>
                    <a:pt x="24" y="2528"/>
                    <a:pt x="34" y="2514"/>
                  </a:cubicBezTo>
                  <a:cubicBezTo>
                    <a:pt x="82" y="2450"/>
                    <a:pt x="107" y="2411"/>
                    <a:pt x="170" y="2363"/>
                  </a:cubicBezTo>
                  <a:cubicBezTo>
                    <a:pt x="189" y="2348"/>
                    <a:pt x="204" y="2338"/>
                    <a:pt x="219" y="2329"/>
                  </a:cubicBezTo>
                  <a:cubicBezTo>
                    <a:pt x="243" y="2309"/>
                    <a:pt x="253" y="2290"/>
                    <a:pt x="268" y="2270"/>
                  </a:cubicBezTo>
                  <a:cubicBezTo>
                    <a:pt x="282" y="2255"/>
                    <a:pt x="292" y="2255"/>
                    <a:pt x="302" y="2246"/>
                  </a:cubicBezTo>
                  <a:cubicBezTo>
                    <a:pt x="326" y="2221"/>
                    <a:pt x="336" y="2202"/>
                    <a:pt x="355" y="2177"/>
                  </a:cubicBezTo>
                  <a:cubicBezTo>
                    <a:pt x="394" y="2129"/>
                    <a:pt x="424" y="2105"/>
                    <a:pt x="457" y="2051"/>
                  </a:cubicBezTo>
                  <a:cubicBezTo>
                    <a:pt x="472" y="2031"/>
                    <a:pt x="487" y="2017"/>
                    <a:pt x="487" y="1992"/>
                  </a:cubicBezTo>
                  <a:cubicBezTo>
                    <a:pt x="487" y="1978"/>
                    <a:pt x="472" y="1973"/>
                    <a:pt x="462" y="1959"/>
                  </a:cubicBezTo>
                  <a:cubicBezTo>
                    <a:pt x="448" y="1944"/>
                    <a:pt x="438" y="1934"/>
                    <a:pt x="428" y="1915"/>
                  </a:cubicBezTo>
                  <a:cubicBezTo>
                    <a:pt x="424" y="1919"/>
                    <a:pt x="413" y="1919"/>
                    <a:pt x="413" y="1924"/>
                  </a:cubicBezTo>
                  <a:cubicBezTo>
                    <a:pt x="409" y="1929"/>
                    <a:pt x="409" y="1934"/>
                    <a:pt x="409" y="1939"/>
                  </a:cubicBezTo>
                  <a:cubicBezTo>
                    <a:pt x="404" y="1944"/>
                    <a:pt x="399" y="1948"/>
                    <a:pt x="399" y="1954"/>
                  </a:cubicBezTo>
                  <a:lnTo>
                    <a:pt x="399" y="1954"/>
                  </a:lnTo>
                  <a:cubicBezTo>
                    <a:pt x="389" y="1944"/>
                    <a:pt x="389" y="1934"/>
                    <a:pt x="380" y="1924"/>
                  </a:cubicBezTo>
                  <a:cubicBezTo>
                    <a:pt x="380" y="1919"/>
                    <a:pt x="375" y="1919"/>
                    <a:pt x="375" y="1915"/>
                  </a:cubicBezTo>
                  <a:cubicBezTo>
                    <a:pt x="370" y="1909"/>
                    <a:pt x="370" y="1904"/>
                    <a:pt x="365" y="1900"/>
                  </a:cubicBezTo>
                  <a:cubicBezTo>
                    <a:pt x="360" y="1890"/>
                    <a:pt x="360" y="1890"/>
                    <a:pt x="360" y="1880"/>
                  </a:cubicBezTo>
                  <a:cubicBezTo>
                    <a:pt x="355" y="1880"/>
                    <a:pt x="355" y="1876"/>
                    <a:pt x="350" y="1871"/>
                  </a:cubicBezTo>
                  <a:cubicBezTo>
                    <a:pt x="346" y="1856"/>
                    <a:pt x="346" y="1851"/>
                    <a:pt x="346" y="1837"/>
                  </a:cubicBezTo>
                  <a:cubicBezTo>
                    <a:pt x="346" y="1822"/>
                    <a:pt x="350" y="1812"/>
                    <a:pt x="355" y="1802"/>
                  </a:cubicBezTo>
                  <a:cubicBezTo>
                    <a:pt x="355" y="1793"/>
                    <a:pt x="360" y="1783"/>
                    <a:pt x="360" y="1773"/>
                  </a:cubicBezTo>
                  <a:cubicBezTo>
                    <a:pt x="360" y="1763"/>
                    <a:pt x="355" y="1759"/>
                    <a:pt x="350" y="1749"/>
                  </a:cubicBezTo>
                  <a:cubicBezTo>
                    <a:pt x="346" y="1744"/>
                    <a:pt x="341" y="1739"/>
                    <a:pt x="341" y="1729"/>
                  </a:cubicBezTo>
                  <a:lnTo>
                    <a:pt x="341" y="1729"/>
                  </a:lnTo>
                  <a:cubicBezTo>
                    <a:pt x="370" y="1719"/>
                    <a:pt x="389" y="1710"/>
                    <a:pt x="424" y="1695"/>
                  </a:cubicBezTo>
                  <a:cubicBezTo>
                    <a:pt x="462" y="1681"/>
                    <a:pt x="487" y="1666"/>
                    <a:pt x="531" y="1647"/>
                  </a:cubicBezTo>
                  <a:cubicBezTo>
                    <a:pt x="574" y="1627"/>
                    <a:pt x="599" y="1613"/>
                    <a:pt x="653" y="1598"/>
                  </a:cubicBezTo>
                  <a:cubicBezTo>
                    <a:pt x="687" y="1588"/>
                    <a:pt x="711" y="1578"/>
                    <a:pt x="750" y="1578"/>
                  </a:cubicBezTo>
                  <a:cubicBezTo>
                    <a:pt x="774" y="1578"/>
                    <a:pt x="789" y="1593"/>
                    <a:pt x="818" y="1593"/>
                  </a:cubicBezTo>
                  <a:cubicBezTo>
                    <a:pt x="857" y="1593"/>
                    <a:pt x="877" y="1583"/>
                    <a:pt x="916" y="1569"/>
                  </a:cubicBezTo>
                  <a:cubicBezTo>
                    <a:pt x="940" y="1559"/>
                    <a:pt x="960" y="1559"/>
                    <a:pt x="984" y="1545"/>
                  </a:cubicBezTo>
                  <a:cubicBezTo>
                    <a:pt x="1047" y="1515"/>
                    <a:pt x="1076" y="1486"/>
                    <a:pt x="1145" y="1461"/>
                  </a:cubicBezTo>
                  <a:cubicBezTo>
                    <a:pt x="1169" y="1456"/>
                    <a:pt x="1188" y="1447"/>
                    <a:pt x="1212" y="1432"/>
                  </a:cubicBezTo>
                  <a:cubicBezTo>
                    <a:pt x="1232" y="1423"/>
                    <a:pt x="1247" y="1418"/>
                    <a:pt x="1256" y="1403"/>
                  </a:cubicBezTo>
                  <a:cubicBezTo>
                    <a:pt x="1266" y="1388"/>
                    <a:pt x="1271" y="1374"/>
                    <a:pt x="1286" y="1364"/>
                  </a:cubicBezTo>
                  <a:cubicBezTo>
                    <a:pt x="1320" y="1345"/>
                    <a:pt x="1349" y="1340"/>
                    <a:pt x="1378" y="1310"/>
                  </a:cubicBezTo>
                  <a:cubicBezTo>
                    <a:pt x="1397" y="1296"/>
                    <a:pt x="1427" y="1286"/>
                    <a:pt x="1427" y="1257"/>
                  </a:cubicBezTo>
                  <a:cubicBezTo>
                    <a:pt x="1427" y="1242"/>
                    <a:pt x="1412" y="1238"/>
                    <a:pt x="1402" y="1227"/>
                  </a:cubicBezTo>
                  <a:cubicBezTo>
                    <a:pt x="1383" y="1213"/>
                    <a:pt x="1378" y="1203"/>
                    <a:pt x="1369" y="1184"/>
                  </a:cubicBezTo>
                  <a:cubicBezTo>
                    <a:pt x="1354" y="1164"/>
                    <a:pt x="1334" y="1150"/>
                    <a:pt x="1334" y="1125"/>
                  </a:cubicBezTo>
                  <a:cubicBezTo>
                    <a:pt x="1334" y="1116"/>
                    <a:pt x="1349" y="1121"/>
                    <a:pt x="1354" y="1116"/>
                  </a:cubicBezTo>
                  <a:cubicBezTo>
                    <a:pt x="1364" y="1101"/>
                    <a:pt x="1373" y="1086"/>
                    <a:pt x="1373" y="1067"/>
                  </a:cubicBezTo>
                  <a:cubicBezTo>
                    <a:pt x="1373" y="979"/>
                    <a:pt x="1373" y="979"/>
                    <a:pt x="1373" y="979"/>
                  </a:cubicBezTo>
                  <a:cubicBezTo>
                    <a:pt x="1369" y="975"/>
                    <a:pt x="1364" y="970"/>
                    <a:pt x="1358" y="970"/>
                  </a:cubicBezTo>
                  <a:cubicBezTo>
                    <a:pt x="1339" y="970"/>
                    <a:pt x="1330" y="984"/>
                    <a:pt x="1305" y="984"/>
                  </a:cubicBezTo>
                  <a:cubicBezTo>
                    <a:pt x="1276" y="984"/>
                    <a:pt x="1256" y="979"/>
                    <a:pt x="1237" y="960"/>
                  </a:cubicBezTo>
                  <a:cubicBezTo>
                    <a:pt x="1222" y="955"/>
                    <a:pt x="1208" y="945"/>
                    <a:pt x="1208" y="931"/>
                  </a:cubicBezTo>
                  <a:cubicBezTo>
                    <a:pt x="1208" y="906"/>
                    <a:pt x="1227" y="892"/>
                    <a:pt x="1242" y="872"/>
                  </a:cubicBezTo>
                  <a:cubicBezTo>
                    <a:pt x="1266" y="829"/>
                    <a:pt x="1295" y="814"/>
                    <a:pt x="1325" y="775"/>
                  </a:cubicBezTo>
                  <a:cubicBezTo>
                    <a:pt x="1344" y="746"/>
                    <a:pt x="1354" y="726"/>
                    <a:pt x="1369" y="697"/>
                  </a:cubicBezTo>
                  <a:cubicBezTo>
                    <a:pt x="1383" y="672"/>
                    <a:pt x="1397" y="658"/>
                    <a:pt x="1397" y="629"/>
                  </a:cubicBezTo>
                  <a:cubicBezTo>
                    <a:pt x="1397" y="624"/>
                    <a:pt x="1393" y="614"/>
                    <a:pt x="1388" y="609"/>
                  </a:cubicBezTo>
                  <a:lnTo>
                    <a:pt x="1388" y="609"/>
                  </a:lnTo>
                  <a:cubicBezTo>
                    <a:pt x="1402" y="585"/>
                    <a:pt x="1408" y="570"/>
                    <a:pt x="1417" y="546"/>
                  </a:cubicBezTo>
                  <a:cubicBezTo>
                    <a:pt x="1427" y="522"/>
                    <a:pt x="1436" y="512"/>
                    <a:pt x="1451" y="487"/>
                  </a:cubicBezTo>
                  <a:cubicBezTo>
                    <a:pt x="1480" y="434"/>
                    <a:pt x="1485" y="395"/>
                    <a:pt x="1519" y="346"/>
                  </a:cubicBezTo>
                  <a:cubicBezTo>
                    <a:pt x="1544" y="317"/>
                    <a:pt x="1563" y="312"/>
                    <a:pt x="1593" y="288"/>
                  </a:cubicBezTo>
                  <a:cubicBezTo>
                    <a:pt x="1626" y="258"/>
                    <a:pt x="1641" y="229"/>
                    <a:pt x="1680" y="210"/>
                  </a:cubicBezTo>
                  <a:cubicBezTo>
                    <a:pt x="1709" y="195"/>
                    <a:pt x="1734" y="190"/>
                    <a:pt x="1763" y="176"/>
                  </a:cubicBezTo>
                  <a:cubicBezTo>
                    <a:pt x="2216" y="0"/>
                    <a:pt x="2216" y="0"/>
                    <a:pt x="2216" y="0"/>
                  </a:cubicBezTo>
                  <a:lnTo>
                    <a:pt x="2216" y="0"/>
                  </a:lnTo>
                  <a:cubicBezTo>
                    <a:pt x="2216" y="49"/>
                    <a:pt x="2226" y="78"/>
                    <a:pt x="2240" y="122"/>
                  </a:cubicBezTo>
                  <a:cubicBezTo>
                    <a:pt x="2250" y="146"/>
                    <a:pt x="2245" y="171"/>
                    <a:pt x="2250" y="195"/>
                  </a:cubicBezTo>
                  <a:cubicBezTo>
                    <a:pt x="2260" y="215"/>
                    <a:pt x="2274" y="224"/>
                    <a:pt x="2284" y="244"/>
                  </a:cubicBezTo>
                  <a:cubicBezTo>
                    <a:pt x="2314" y="298"/>
                    <a:pt x="2333" y="331"/>
                    <a:pt x="2342" y="395"/>
                  </a:cubicBezTo>
                  <a:cubicBezTo>
                    <a:pt x="2357" y="473"/>
                    <a:pt x="2391" y="512"/>
                    <a:pt x="2406" y="589"/>
                  </a:cubicBezTo>
                  <a:cubicBezTo>
                    <a:pt x="2416" y="629"/>
                    <a:pt x="2425" y="648"/>
                    <a:pt x="2445" y="677"/>
                  </a:cubicBezTo>
                  <a:cubicBezTo>
                    <a:pt x="2469" y="721"/>
                    <a:pt x="2489" y="746"/>
                    <a:pt x="2533" y="765"/>
                  </a:cubicBezTo>
                  <a:cubicBezTo>
                    <a:pt x="2640" y="1140"/>
                    <a:pt x="2640" y="1140"/>
                    <a:pt x="2640" y="1140"/>
                  </a:cubicBezTo>
                  <a:cubicBezTo>
                    <a:pt x="2645" y="1169"/>
                    <a:pt x="2649" y="1179"/>
                    <a:pt x="2654" y="1208"/>
                  </a:cubicBezTo>
                  <a:lnTo>
                    <a:pt x="2654" y="1208"/>
                  </a:lnTo>
                  <a:cubicBezTo>
                    <a:pt x="2659" y="1301"/>
                    <a:pt x="2659" y="1301"/>
                    <a:pt x="2659" y="1301"/>
                  </a:cubicBezTo>
                  <a:cubicBezTo>
                    <a:pt x="2669" y="1423"/>
                    <a:pt x="2669" y="1423"/>
                    <a:pt x="2669" y="1423"/>
                  </a:cubicBezTo>
                  <a:cubicBezTo>
                    <a:pt x="2669" y="1495"/>
                    <a:pt x="2669" y="1495"/>
                    <a:pt x="2669" y="1495"/>
                  </a:cubicBezTo>
                  <a:cubicBezTo>
                    <a:pt x="2669" y="1534"/>
                    <a:pt x="2684" y="1554"/>
                    <a:pt x="2688" y="1588"/>
                  </a:cubicBezTo>
                  <a:cubicBezTo>
                    <a:pt x="2693" y="1613"/>
                    <a:pt x="2703" y="1613"/>
                    <a:pt x="2708" y="1637"/>
                  </a:cubicBezTo>
                  <a:lnTo>
                    <a:pt x="2708" y="1637"/>
                  </a:lnTo>
                  <a:cubicBezTo>
                    <a:pt x="2708" y="1686"/>
                    <a:pt x="2718" y="1715"/>
                    <a:pt x="2732" y="1759"/>
                  </a:cubicBezTo>
                  <a:cubicBezTo>
                    <a:pt x="2737" y="1773"/>
                    <a:pt x="2737" y="1788"/>
                    <a:pt x="2742" y="1802"/>
                  </a:cubicBezTo>
                  <a:cubicBezTo>
                    <a:pt x="2757" y="1846"/>
                    <a:pt x="2781" y="1866"/>
                    <a:pt x="2795" y="1909"/>
                  </a:cubicBezTo>
                  <a:cubicBezTo>
                    <a:pt x="2820" y="1968"/>
                    <a:pt x="2820" y="2017"/>
                    <a:pt x="2839" y="2080"/>
                  </a:cubicBezTo>
                  <a:cubicBezTo>
                    <a:pt x="2839" y="2109"/>
                    <a:pt x="2845" y="2139"/>
                    <a:pt x="2849" y="2168"/>
                  </a:cubicBezTo>
                  <a:lnTo>
                    <a:pt x="2849" y="2168"/>
                  </a:lnTo>
                  <a:cubicBezTo>
                    <a:pt x="2834" y="2187"/>
                    <a:pt x="2820" y="2207"/>
                    <a:pt x="2806" y="2231"/>
                  </a:cubicBezTo>
                  <a:lnTo>
                    <a:pt x="2806" y="2231"/>
                  </a:lnTo>
                  <a:cubicBezTo>
                    <a:pt x="2751" y="2246"/>
                    <a:pt x="2718" y="2246"/>
                    <a:pt x="2659" y="2250"/>
                  </a:cubicBezTo>
                  <a:cubicBezTo>
                    <a:pt x="2635" y="2250"/>
                    <a:pt x="2620" y="2260"/>
                    <a:pt x="2591" y="2260"/>
                  </a:cubicBezTo>
                  <a:cubicBezTo>
                    <a:pt x="2542" y="2260"/>
                    <a:pt x="2513" y="2250"/>
                    <a:pt x="2464" y="2246"/>
                  </a:cubicBezTo>
                  <a:cubicBezTo>
                    <a:pt x="2406" y="2231"/>
                    <a:pt x="2347" y="2236"/>
                    <a:pt x="2314" y="2192"/>
                  </a:cubicBezTo>
                  <a:lnTo>
                    <a:pt x="2314" y="2192"/>
                  </a:lnTo>
                  <a:cubicBezTo>
                    <a:pt x="2270" y="2172"/>
                    <a:pt x="2221" y="2182"/>
                    <a:pt x="2187" y="2148"/>
                  </a:cubicBezTo>
                  <a:cubicBezTo>
                    <a:pt x="2162" y="2129"/>
                    <a:pt x="2157" y="2105"/>
                    <a:pt x="2143" y="2075"/>
                  </a:cubicBezTo>
                  <a:cubicBezTo>
                    <a:pt x="2133" y="2056"/>
                    <a:pt x="2118" y="2046"/>
                    <a:pt x="2109" y="2026"/>
                  </a:cubicBezTo>
                  <a:cubicBezTo>
                    <a:pt x="2099" y="2012"/>
                    <a:pt x="2099" y="1992"/>
                    <a:pt x="2079" y="1983"/>
                  </a:cubicBezTo>
                  <a:cubicBezTo>
                    <a:pt x="2050" y="1968"/>
                    <a:pt x="2031" y="1973"/>
                    <a:pt x="2002" y="1959"/>
                  </a:cubicBezTo>
                  <a:cubicBezTo>
                    <a:pt x="1987" y="1954"/>
                    <a:pt x="1977" y="1948"/>
                    <a:pt x="1958" y="1944"/>
                  </a:cubicBezTo>
                  <a:cubicBezTo>
                    <a:pt x="1369" y="2153"/>
                    <a:pt x="720" y="2353"/>
                    <a:pt x="0" y="2548"/>
                  </a:cubicBezTo>
                  <a:close/>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11" name="Freeform 65">
              <a:extLst>
                <a:ext uri="{FF2B5EF4-FFF2-40B4-BE49-F238E27FC236}">
                  <a16:creationId xmlns:a16="http://schemas.microsoft.com/office/drawing/2014/main" id="{9F25516B-D925-A645-AEB8-60D01F6BFA08}"/>
                </a:ext>
              </a:extLst>
            </p:cNvPr>
            <p:cNvSpPr>
              <a:spLocks noChangeArrowheads="1"/>
            </p:cNvSpPr>
            <p:nvPr/>
          </p:nvSpPr>
          <p:spPr bwMode="auto">
            <a:xfrm>
              <a:off x="11501510" y="5830938"/>
              <a:ext cx="884877" cy="1565438"/>
            </a:xfrm>
            <a:custGeom>
              <a:avLst/>
              <a:gdLst>
                <a:gd name="T0" fmla="*/ 1086 w 1399"/>
                <a:gd name="T1" fmla="*/ 53 h 2471"/>
                <a:gd name="T2" fmla="*/ 1086 w 1399"/>
                <a:gd name="T3" fmla="*/ 53 h 2471"/>
                <a:gd name="T4" fmla="*/ 1354 w 1399"/>
                <a:gd name="T5" fmla="*/ 1510 h 2471"/>
                <a:gd name="T6" fmla="*/ 1354 w 1399"/>
                <a:gd name="T7" fmla="*/ 1510 h 2471"/>
                <a:gd name="T8" fmla="*/ 1315 w 1399"/>
                <a:gd name="T9" fmla="*/ 1568 h 2471"/>
                <a:gd name="T10" fmla="*/ 1325 w 1399"/>
                <a:gd name="T11" fmla="*/ 1597 h 2471"/>
                <a:gd name="T12" fmla="*/ 1398 w 1399"/>
                <a:gd name="T13" fmla="*/ 1685 h 2471"/>
                <a:gd name="T14" fmla="*/ 1388 w 1399"/>
                <a:gd name="T15" fmla="*/ 1700 h 2471"/>
                <a:gd name="T16" fmla="*/ 1296 w 1399"/>
                <a:gd name="T17" fmla="*/ 1729 h 2471"/>
                <a:gd name="T18" fmla="*/ 1223 w 1399"/>
                <a:gd name="T19" fmla="*/ 1749 h 2471"/>
                <a:gd name="T20" fmla="*/ 1048 w 1399"/>
                <a:gd name="T21" fmla="*/ 1797 h 2471"/>
                <a:gd name="T22" fmla="*/ 1048 w 1399"/>
                <a:gd name="T23" fmla="*/ 1919 h 2471"/>
                <a:gd name="T24" fmla="*/ 1009 w 1399"/>
                <a:gd name="T25" fmla="*/ 1978 h 2471"/>
                <a:gd name="T26" fmla="*/ 984 w 1399"/>
                <a:gd name="T27" fmla="*/ 2036 h 2471"/>
                <a:gd name="T28" fmla="*/ 940 w 1399"/>
                <a:gd name="T29" fmla="*/ 2143 h 2471"/>
                <a:gd name="T30" fmla="*/ 852 w 1399"/>
                <a:gd name="T31" fmla="*/ 2235 h 2471"/>
                <a:gd name="T32" fmla="*/ 794 w 1399"/>
                <a:gd name="T33" fmla="*/ 2216 h 2471"/>
                <a:gd name="T34" fmla="*/ 745 w 1399"/>
                <a:gd name="T35" fmla="*/ 2153 h 2471"/>
                <a:gd name="T36" fmla="*/ 730 w 1399"/>
                <a:gd name="T37" fmla="*/ 2167 h 2471"/>
                <a:gd name="T38" fmla="*/ 697 w 1399"/>
                <a:gd name="T39" fmla="*/ 2177 h 2471"/>
                <a:gd name="T40" fmla="*/ 697 w 1399"/>
                <a:gd name="T41" fmla="*/ 2206 h 2471"/>
                <a:gd name="T42" fmla="*/ 697 w 1399"/>
                <a:gd name="T43" fmla="*/ 2250 h 2471"/>
                <a:gd name="T44" fmla="*/ 711 w 1399"/>
                <a:gd name="T45" fmla="*/ 2285 h 2471"/>
                <a:gd name="T46" fmla="*/ 697 w 1399"/>
                <a:gd name="T47" fmla="*/ 2304 h 2471"/>
                <a:gd name="T48" fmla="*/ 658 w 1399"/>
                <a:gd name="T49" fmla="*/ 2323 h 2471"/>
                <a:gd name="T50" fmla="*/ 594 w 1399"/>
                <a:gd name="T51" fmla="*/ 2304 h 2471"/>
                <a:gd name="T52" fmla="*/ 565 w 1399"/>
                <a:gd name="T53" fmla="*/ 2328 h 2471"/>
                <a:gd name="T54" fmla="*/ 502 w 1399"/>
                <a:gd name="T55" fmla="*/ 2367 h 2471"/>
                <a:gd name="T56" fmla="*/ 448 w 1399"/>
                <a:gd name="T57" fmla="*/ 2406 h 2471"/>
                <a:gd name="T58" fmla="*/ 395 w 1399"/>
                <a:gd name="T59" fmla="*/ 2450 h 2471"/>
                <a:gd name="T60" fmla="*/ 365 w 1399"/>
                <a:gd name="T61" fmla="*/ 2430 h 2471"/>
                <a:gd name="T62" fmla="*/ 321 w 1399"/>
                <a:gd name="T63" fmla="*/ 2411 h 2471"/>
                <a:gd name="T64" fmla="*/ 263 w 1399"/>
                <a:gd name="T65" fmla="*/ 2401 h 2471"/>
                <a:gd name="T66" fmla="*/ 229 w 1399"/>
                <a:gd name="T67" fmla="*/ 2396 h 2471"/>
                <a:gd name="T68" fmla="*/ 195 w 1399"/>
                <a:gd name="T69" fmla="*/ 2459 h 2471"/>
                <a:gd name="T70" fmla="*/ 166 w 1399"/>
                <a:gd name="T71" fmla="*/ 2470 h 2471"/>
                <a:gd name="T72" fmla="*/ 122 w 1399"/>
                <a:gd name="T73" fmla="*/ 2459 h 2471"/>
                <a:gd name="T74" fmla="*/ 122 w 1399"/>
                <a:gd name="T75" fmla="*/ 2459 h 2471"/>
                <a:gd name="T76" fmla="*/ 64 w 1399"/>
                <a:gd name="T77" fmla="*/ 2401 h 2471"/>
                <a:gd name="T78" fmla="*/ 73 w 1399"/>
                <a:gd name="T79" fmla="*/ 2367 h 2471"/>
                <a:gd name="T80" fmla="*/ 73 w 1399"/>
                <a:gd name="T81" fmla="*/ 2323 h 2471"/>
                <a:gd name="T82" fmla="*/ 83 w 1399"/>
                <a:gd name="T83" fmla="*/ 2280 h 2471"/>
                <a:gd name="T84" fmla="*/ 88 w 1399"/>
                <a:gd name="T85" fmla="*/ 2202 h 2471"/>
                <a:gd name="T86" fmla="*/ 117 w 1399"/>
                <a:gd name="T87" fmla="*/ 2158 h 2471"/>
                <a:gd name="T88" fmla="*/ 156 w 1399"/>
                <a:gd name="T89" fmla="*/ 2036 h 2471"/>
                <a:gd name="T90" fmla="*/ 195 w 1399"/>
                <a:gd name="T91" fmla="*/ 1899 h 2471"/>
                <a:gd name="T92" fmla="*/ 166 w 1399"/>
                <a:gd name="T93" fmla="*/ 1734 h 2471"/>
                <a:gd name="T94" fmla="*/ 132 w 1399"/>
                <a:gd name="T95" fmla="*/ 1602 h 2471"/>
                <a:gd name="T96" fmla="*/ 180 w 1399"/>
                <a:gd name="T97" fmla="*/ 1525 h 2471"/>
                <a:gd name="T98" fmla="*/ 0 w 1399"/>
                <a:gd name="T99" fmla="*/ 248 h 2471"/>
                <a:gd name="T100" fmla="*/ 0 w 1399"/>
                <a:gd name="T101" fmla="*/ 248 h 2471"/>
                <a:gd name="T102" fmla="*/ 25 w 1399"/>
                <a:gd name="T103" fmla="*/ 253 h 2471"/>
                <a:gd name="T104" fmla="*/ 180 w 1399"/>
                <a:gd name="T105" fmla="*/ 185 h 2471"/>
                <a:gd name="T106" fmla="*/ 234 w 1399"/>
                <a:gd name="T107" fmla="*/ 156 h 2471"/>
                <a:gd name="T108" fmla="*/ 234 w 1399"/>
                <a:gd name="T109" fmla="*/ 156 h 2471"/>
                <a:gd name="T110" fmla="*/ 1076 w 1399"/>
                <a:gd name="T111" fmla="*/ 0 h 2471"/>
                <a:gd name="T112" fmla="*/ 1086 w 1399"/>
                <a:gd name="T113" fmla="*/ 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99" h="2471">
                  <a:moveTo>
                    <a:pt x="1086" y="53"/>
                  </a:moveTo>
                  <a:lnTo>
                    <a:pt x="1086" y="53"/>
                  </a:lnTo>
                  <a:cubicBezTo>
                    <a:pt x="1354" y="1510"/>
                    <a:pt x="1354" y="1510"/>
                    <a:pt x="1354" y="1510"/>
                  </a:cubicBezTo>
                  <a:lnTo>
                    <a:pt x="1354" y="1510"/>
                  </a:lnTo>
                  <a:cubicBezTo>
                    <a:pt x="1335" y="1529"/>
                    <a:pt x="1315" y="1539"/>
                    <a:pt x="1315" y="1568"/>
                  </a:cubicBezTo>
                  <a:cubicBezTo>
                    <a:pt x="1315" y="1578"/>
                    <a:pt x="1320" y="1588"/>
                    <a:pt x="1325" y="1597"/>
                  </a:cubicBezTo>
                  <a:cubicBezTo>
                    <a:pt x="1344" y="1636"/>
                    <a:pt x="1364" y="1656"/>
                    <a:pt x="1398" y="1685"/>
                  </a:cubicBezTo>
                  <a:cubicBezTo>
                    <a:pt x="1393" y="1690"/>
                    <a:pt x="1393" y="1700"/>
                    <a:pt x="1388" y="1700"/>
                  </a:cubicBezTo>
                  <a:cubicBezTo>
                    <a:pt x="1354" y="1719"/>
                    <a:pt x="1335" y="1719"/>
                    <a:pt x="1296" y="1729"/>
                  </a:cubicBezTo>
                  <a:cubicBezTo>
                    <a:pt x="1266" y="1734"/>
                    <a:pt x="1252" y="1743"/>
                    <a:pt x="1223" y="1749"/>
                  </a:cubicBezTo>
                  <a:cubicBezTo>
                    <a:pt x="1155" y="1763"/>
                    <a:pt x="1120" y="1797"/>
                    <a:pt x="1048" y="1797"/>
                  </a:cubicBezTo>
                  <a:cubicBezTo>
                    <a:pt x="1048" y="1841"/>
                    <a:pt x="1062" y="1870"/>
                    <a:pt x="1048" y="1919"/>
                  </a:cubicBezTo>
                  <a:cubicBezTo>
                    <a:pt x="1042" y="1943"/>
                    <a:pt x="1023" y="1953"/>
                    <a:pt x="1009" y="1978"/>
                  </a:cubicBezTo>
                  <a:cubicBezTo>
                    <a:pt x="998" y="1997"/>
                    <a:pt x="994" y="2011"/>
                    <a:pt x="984" y="2036"/>
                  </a:cubicBezTo>
                  <a:cubicBezTo>
                    <a:pt x="970" y="2080"/>
                    <a:pt x="954" y="2104"/>
                    <a:pt x="940" y="2143"/>
                  </a:cubicBezTo>
                  <a:cubicBezTo>
                    <a:pt x="921" y="2187"/>
                    <a:pt x="901" y="2235"/>
                    <a:pt x="852" y="2235"/>
                  </a:cubicBezTo>
                  <a:cubicBezTo>
                    <a:pt x="828" y="2235"/>
                    <a:pt x="809" y="2235"/>
                    <a:pt x="794" y="2216"/>
                  </a:cubicBezTo>
                  <a:cubicBezTo>
                    <a:pt x="769" y="2196"/>
                    <a:pt x="775" y="2153"/>
                    <a:pt x="745" y="2153"/>
                  </a:cubicBezTo>
                  <a:cubicBezTo>
                    <a:pt x="736" y="2153"/>
                    <a:pt x="736" y="2163"/>
                    <a:pt x="730" y="2167"/>
                  </a:cubicBezTo>
                  <a:cubicBezTo>
                    <a:pt x="716" y="2172"/>
                    <a:pt x="706" y="2167"/>
                    <a:pt x="697" y="2177"/>
                  </a:cubicBezTo>
                  <a:cubicBezTo>
                    <a:pt x="692" y="2187"/>
                    <a:pt x="697" y="2196"/>
                    <a:pt x="697" y="2206"/>
                  </a:cubicBezTo>
                  <a:cubicBezTo>
                    <a:pt x="697" y="2226"/>
                    <a:pt x="692" y="2235"/>
                    <a:pt x="697" y="2250"/>
                  </a:cubicBezTo>
                  <a:cubicBezTo>
                    <a:pt x="702" y="2265"/>
                    <a:pt x="711" y="2269"/>
                    <a:pt x="711" y="2285"/>
                  </a:cubicBezTo>
                  <a:cubicBezTo>
                    <a:pt x="711" y="2294"/>
                    <a:pt x="702" y="2299"/>
                    <a:pt x="697" y="2304"/>
                  </a:cubicBezTo>
                  <a:cubicBezTo>
                    <a:pt x="682" y="2313"/>
                    <a:pt x="672" y="2323"/>
                    <a:pt x="658" y="2323"/>
                  </a:cubicBezTo>
                  <a:cubicBezTo>
                    <a:pt x="633" y="2323"/>
                    <a:pt x="624" y="2304"/>
                    <a:pt x="594" y="2304"/>
                  </a:cubicBezTo>
                  <a:cubicBezTo>
                    <a:pt x="580" y="2304"/>
                    <a:pt x="575" y="2318"/>
                    <a:pt x="565" y="2328"/>
                  </a:cubicBezTo>
                  <a:cubicBezTo>
                    <a:pt x="541" y="2348"/>
                    <a:pt x="526" y="2357"/>
                    <a:pt x="502" y="2367"/>
                  </a:cubicBezTo>
                  <a:cubicBezTo>
                    <a:pt x="482" y="2382"/>
                    <a:pt x="468" y="2391"/>
                    <a:pt x="448" y="2406"/>
                  </a:cubicBezTo>
                  <a:cubicBezTo>
                    <a:pt x="424" y="2421"/>
                    <a:pt x="419" y="2450"/>
                    <a:pt x="395" y="2450"/>
                  </a:cubicBezTo>
                  <a:cubicBezTo>
                    <a:pt x="380" y="2450"/>
                    <a:pt x="375" y="2435"/>
                    <a:pt x="365" y="2430"/>
                  </a:cubicBezTo>
                  <a:cubicBezTo>
                    <a:pt x="351" y="2421"/>
                    <a:pt x="341" y="2416"/>
                    <a:pt x="321" y="2411"/>
                  </a:cubicBezTo>
                  <a:cubicBezTo>
                    <a:pt x="297" y="2406"/>
                    <a:pt x="282" y="2406"/>
                    <a:pt x="263" y="2401"/>
                  </a:cubicBezTo>
                  <a:cubicBezTo>
                    <a:pt x="249" y="2401"/>
                    <a:pt x="244" y="2396"/>
                    <a:pt x="229" y="2396"/>
                  </a:cubicBezTo>
                  <a:cubicBezTo>
                    <a:pt x="205" y="2396"/>
                    <a:pt x="214" y="2440"/>
                    <a:pt x="195" y="2459"/>
                  </a:cubicBezTo>
                  <a:cubicBezTo>
                    <a:pt x="190" y="2470"/>
                    <a:pt x="180" y="2470"/>
                    <a:pt x="166" y="2470"/>
                  </a:cubicBezTo>
                  <a:cubicBezTo>
                    <a:pt x="151" y="2470"/>
                    <a:pt x="136" y="2464"/>
                    <a:pt x="122" y="2459"/>
                  </a:cubicBezTo>
                  <a:lnTo>
                    <a:pt x="122" y="2459"/>
                  </a:lnTo>
                  <a:cubicBezTo>
                    <a:pt x="102" y="2445"/>
                    <a:pt x="64" y="2426"/>
                    <a:pt x="64" y="2401"/>
                  </a:cubicBezTo>
                  <a:cubicBezTo>
                    <a:pt x="64" y="2387"/>
                    <a:pt x="73" y="2382"/>
                    <a:pt x="73" y="2367"/>
                  </a:cubicBezTo>
                  <a:cubicBezTo>
                    <a:pt x="73" y="2352"/>
                    <a:pt x="73" y="2343"/>
                    <a:pt x="73" y="2323"/>
                  </a:cubicBezTo>
                  <a:cubicBezTo>
                    <a:pt x="73" y="2304"/>
                    <a:pt x="83" y="2299"/>
                    <a:pt x="83" y="2280"/>
                  </a:cubicBezTo>
                  <a:cubicBezTo>
                    <a:pt x="88" y="2250"/>
                    <a:pt x="83" y="2230"/>
                    <a:pt x="88" y="2202"/>
                  </a:cubicBezTo>
                  <a:cubicBezTo>
                    <a:pt x="92" y="2182"/>
                    <a:pt x="107" y="2177"/>
                    <a:pt x="117" y="2158"/>
                  </a:cubicBezTo>
                  <a:cubicBezTo>
                    <a:pt x="141" y="2114"/>
                    <a:pt x="146" y="2080"/>
                    <a:pt x="156" y="2036"/>
                  </a:cubicBezTo>
                  <a:cubicBezTo>
                    <a:pt x="166" y="1982"/>
                    <a:pt x="195" y="1953"/>
                    <a:pt x="195" y="1899"/>
                  </a:cubicBezTo>
                  <a:cubicBezTo>
                    <a:pt x="195" y="1832"/>
                    <a:pt x="190" y="1793"/>
                    <a:pt x="166" y="1734"/>
                  </a:cubicBezTo>
                  <a:cubicBezTo>
                    <a:pt x="146" y="1685"/>
                    <a:pt x="132" y="1656"/>
                    <a:pt x="132" y="1602"/>
                  </a:cubicBezTo>
                  <a:cubicBezTo>
                    <a:pt x="132" y="1564"/>
                    <a:pt x="161" y="1559"/>
                    <a:pt x="180" y="1525"/>
                  </a:cubicBezTo>
                  <a:cubicBezTo>
                    <a:pt x="0" y="248"/>
                    <a:pt x="0" y="248"/>
                    <a:pt x="0" y="248"/>
                  </a:cubicBezTo>
                  <a:lnTo>
                    <a:pt x="0" y="248"/>
                  </a:lnTo>
                  <a:cubicBezTo>
                    <a:pt x="5" y="253"/>
                    <a:pt x="15" y="253"/>
                    <a:pt x="25" y="253"/>
                  </a:cubicBezTo>
                  <a:cubicBezTo>
                    <a:pt x="92" y="253"/>
                    <a:pt x="127" y="224"/>
                    <a:pt x="180" y="185"/>
                  </a:cubicBezTo>
                  <a:cubicBezTo>
                    <a:pt x="200" y="175"/>
                    <a:pt x="219" y="165"/>
                    <a:pt x="234" y="156"/>
                  </a:cubicBezTo>
                  <a:lnTo>
                    <a:pt x="234" y="156"/>
                  </a:lnTo>
                  <a:cubicBezTo>
                    <a:pt x="1076" y="0"/>
                    <a:pt x="1076" y="0"/>
                    <a:pt x="1076" y="0"/>
                  </a:cubicBezTo>
                  <a:cubicBezTo>
                    <a:pt x="1086" y="53"/>
                    <a:pt x="1086" y="53"/>
                    <a:pt x="1086" y="53"/>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12" name="Freeform 66">
              <a:extLst>
                <a:ext uri="{FF2B5EF4-FFF2-40B4-BE49-F238E27FC236}">
                  <a16:creationId xmlns:a16="http://schemas.microsoft.com/office/drawing/2014/main" id="{60839D45-8E56-1346-BC50-A0E82F9C2172}"/>
                </a:ext>
              </a:extLst>
            </p:cNvPr>
            <p:cNvSpPr>
              <a:spLocks noChangeArrowheads="1"/>
            </p:cNvSpPr>
            <p:nvPr/>
          </p:nvSpPr>
          <p:spPr bwMode="auto">
            <a:xfrm>
              <a:off x="8824477" y="3517787"/>
              <a:ext cx="1814558" cy="2125523"/>
            </a:xfrm>
            <a:custGeom>
              <a:avLst/>
              <a:gdLst>
                <a:gd name="T0" fmla="*/ 2046 w 2860"/>
                <a:gd name="T1" fmla="*/ 1344 h 3351"/>
                <a:gd name="T2" fmla="*/ 1997 w 2860"/>
                <a:gd name="T3" fmla="*/ 1397 h 3351"/>
                <a:gd name="T4" fmla="*/ 1948 w 2860"/>
                <a:gd name="T5" fmla="*/ 1461 h 3351"/>
                <a:gd name="T6" fmla="*/ 1958 w 2860"/>
                <a:gd name="T7" fmla="*/ 1656 h 3351"/>
                <a:gd name="T8" fmla="*/ 1895 w 2860"/>
                <a:gd name="T9" fmla="*/ 1783 h 3351"/>
                <a:gd name="T10" fmla="*/ 1748 w 2860"/>
                <a:gd name="T11" fmla="*/ 2021 h 3351"/>
                <a:gd name="T12" fmla="*/ 1875 w 2860"/>
                <a:gd name="T13" fmla="*/ 2245 h 3351"/>
                <a:gd name="T14" fmla="*/ 1831 w 2860"/>
                <a:gd name="T15" fmla="*/ 2372 h 3351"/>
                <a:gd name="T16" fmla="*/ 1841 w 2860"/>
                <a:gd name="T17" fmla="*/ 2513 h 3351"/>
                <a:gd name="T18" fmla="*/ 1963 w 2860"/>
                <a:gd name="T19" fmla="*/ 2581 h 3351"/>
                <a:gd name="T20" fmla="*/ 2158 w 2860"/>
                <a:gd name="T21" fmla="*/ 2664 h 3351"/>
                <a:gd name="T22" fmla="*/ 2279 w 2860"/>
                <a:gd name="T23" fmla="*/ 2786 h 3351"/>
                <a:gd name="T24" fmla="*/ 2474 w 2860"/>
                <a:gd name="T25" fmla="*/ 2908 h 3351"/>
                <a:gd name="T26" fmla="*/ 2552 w 2860"/>
                <a:gd name="T27" fmla="*/ 3068 h 3351"/>
                <a:gd name="T28" fmla="*/ 2571 w 2860"/>
                <a:gd name="T29" fmla="*/ 3180 h 3351"/>
                <a:gd name="T30" fmla="*/ 429 w 2860"/>
                <a:gd name="T31" fmla="*/ 3350 h 3351"/>
                <a:gd name="T32" fmla="*/ 414 w 2860"/>
                <a:gd name="T33" fmla="*/ 2318 h 3351"/>
                <a:gd name="T34" fmla="*/ 307 w 2860"/>
                <a:gd name="T35" fmla="*/ 2016 h 3351"/>
                <a:gd name="T36" fmla="*/ 297 w 2860"/>
                <a:gd name="T37" fmla="*/ 1962 h 3351"/>
                <a:gd name="T38" fmla="*/ 268 w 2860"/>
                <a:gd name="T39" fmla="*/ 1728 h 3351"/>
                <a:gd name="T40" fmla="*/ 214 w 2860"/>
                <a:gd name="T41" fmla="*/ 1490 h 3351"/>
                <a:gd name="T42" fmla="*/ 214 w 2860"/>
                <a:gd name="T43" fmla="*/ 1232 h 3351"/>
                <a:gd name="T44" fmla="*/ 161 w 2860"/>
                <a:gd name="T45" fmla="*/ 979 h 3351"/>
                <a:gd name="T46" fmla="*/ 49 w 2860"/>
                <a:gd name="T47" fmla="*/ 745 h 3351"/>
                <a:gd name="T48" fmla="*/ 63 w 2860"/>
                <a:gd name="T49" fmla="*/ 662 h 3351"/>
                <a:gd name="T50" fmla="*/ 24 w 2860"/>
                <a:gd name="T51" fmla="*/ 531 h 3351"/>
                <a:gd name="T52" fmla="*/ 10 w 2860"/>
                <a:gd name="T53" fmla="*/ 346 h 3351"/>
                <a:gd name="T54" fmla="*/ 5 w 2860"/>
                <a:gd name="T55" fmla="*/ 253 h 3351"/>
                <a:gd name="T56" fmla="*/ 697 w 2860"/>
                <a:gd name="T57" fmla="*/ 214 h 3351"/>
                <a:gd name="T58" fmla="*/ 711 w 2860"/>
                <a:gd name="T59" fmla="*/ 180 h 3351"/>
                <a:gd name="T60" fmla="*/ 789 w 2860"/>
                <a:gd name="T61" fmla="*/ 4 h 3351"/>
                <a:gd name="T62" fmla="*/ 838 w 2860"/>
                <a:gd name="T63" fmla="*/ 48 h 3351"/>
                <a:gd name="T64" fmla="*/ 940 w 2860"/>
                <a:gd name="T65" fmla="*/ 277 h 3351"/>
                <a:gd name="T66" fmla="*/ 1120 w 2860"/>
                <a:gd name="T67" fmla="*/ 311 h 3351"/>
                <a:gd name="T68" fmla="*/ 1247 w 2860"/>
                <a:gd name="T69" fmla="*/ 336 h 3351"/>
                <a:gd name="T70" fmla="*/ 1339 w 2860"/>
                <a:gd name="T71" fmla="*/ 404 h 3351"/>
                <a:gd name="T72" fmla="*/ 1413 w 2860"/>
                <a:gd name="T73" fmla="*/ 370 h 3351"/>
                <a:gd name="T74" fmla="*/ 1476 w 2860"/>
                <a:gd name="T75" fmla="*/ 389 h 3351"/>
                <a:gd name="T76" fmla="*/ 1739 w 2860"/>
                <a:gd name="T77" fmla="*/ 326 h 3351"/>
                <a:gd name="T78" fmla="*/ 1812 w 2860"/>
                <a:gd name="T79" fmla="*/ 506 h 3351"/>
                <a:gd name="T80" fmla="*/ 1929 w 2860"/>
                <a:gd name="T81" fmla="*/ 453 h 3351"/>
                <a:gd name="T82" fmla="*/ 2036 w 2860"/>
                <a:gd name="T83" fmla="*/ 506 h 3351"/>
                <a:gd name="T84" fmla="*/ 2118 w 2860"/>
                <a:gd name="T85" fmla="*/ 555 h 3351"/>
                <a:gd name="T86" fmla="*/ 2284 w 2860"/>
                <a:gd name="T87" fmla="*/ 531 h 3351"/>
                <a:gd name="T88" fmla="*/ 2348 w 2860"/>
                <a:gd name="T89" fmla="*/ 511 h 3351"/>
                <a:gd name="T90" fmla="*/ 2464 w 2860"/>
                <a:gd name="T91" fmla="*/ 565 h 3351"/>
                <a:gd name="T92" fmla="*/ 2616 w 2860"/>
                <a:gd name="T93" fmla="*/ 531 h 3351"/>
                <a:gd name="T94" fmla="*/ 2859 w 2860"/>
                <a:gd name="T95" fmla="*/ 565 h 3351"/>
                <a:gd name="T96" fmla="*/ 2713 w 2860"/>
                <a:gd name="T97" fmla="*/ 677 h 3351"/>
                <a:gd name="T98" fmla="*/ 2504 w 2860"/>
                <a:gd name="T99" fmla="*/ 789 h 3351"/>
                <a:gd name="T100" fmla="*/ 2435 w 2860"/>
                <a:gd name="T101" fmla="*/ 862 h 3351"/>
                <a:gd name="T102" fmla="*/ 2270 w 2860"/>
                <a:gd name="T103" fmla="*/ 1081 h 3351"/>
                <a:gd name="T104" fmla="*/ 2173 w 2860"/>
                <a:gd name="T105" fmla="*/ 1193 h 3351"/>
                <a:gd name="T106" fmla="*/ 2094 w 2860"/>
                <a:gd name="T107" fmla="*/ 1261 h 3351"/>
                <a:gd name="T108" fmla="*/ 2046 w 2860"/>
                <a:gd name="T109" fmla="*/ 1344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60" h="3351">
                  <a:moveTo>
                    <a:pt x="2046" y="1344"/>
                  </a:moveTo>
                  <a:lnTo>
                    <a:pt x="2046" y="1344"/>
                  </a:lnTo>
                  <a:cubicBezTo>
                    <a:pt x="2036" y="1358"/>
                    <a:pt x="2026" y="1358"/>
                    <a:pt x="2016" y="1368"/>
                  </a:cubicBezTo>
                  <a:cubicBezTo>
                    <a:pt x="2007" y="1378"/>
                    <a:pt x="2007" y="1393"/>
                    <a:pt x="1997" y="1397"/>
                  </a:cubicBezTo>
                  <a:cubicBezTo>
                    <a:pt x="1982" y="1407"/>
                    <a:pt x="1972" y="1402"/>
                    <a:pt x="1963" y="1412"/>
                  </a:cubicBezTo>
                  <a:cubicBezTo>
                    <a:pt x="1953" y="1427"/>
                    <a:pt x="1953" y="1441"/>
                    <a:pt x="1948" y="1461"/>
                  </a:cubicBezTo>
                  <a:cubicBezTo>
                    <a:pt x="1944" y="1480"/>
                    <a:pt x="1939" y="1490"/>
                    <a:pt x="1939" y="1509"/>
                  </a:cubicBezTo>
                  <a:cubicBezTo>
                    <a:pt x="1939" y="1568"/>
                    <a:pt x="1958" y="1598"/>
                    <a:pt x="1958" y="1656"/>
                  </a:cubicBezTo>
                  <a:cubicBezTo>
                    <a:pt x="1958" y="1689"/>
                    <a:pt x="1958" y="1714"/>
                    <a:pt x="1944" y="1743"/>
                  </a:cubicBezTo>
                  <a:cubicBezTo>
                    <a:pt x="1934" y="1768"/>
                    <a:pt x="1914" y="1768"/>
                    <a:pt x="1895" y="1783"/>
                  </a:cubicBezTo>
                  <a:cubicBezTo>
                    <a:pt x="1875" y="1802"/>
                    <a:pt x="1866" y="1816"/>
                    <a:pt x="1846" y="1841"/>
                  </a:cubicBezTo>
                  <a:cubicBezTo>
                    <a:pt x="1797" y="1899"/>
                    <a:pt x="1792" y="1957"/>
                    <a:pt x="1748" y="2021"/>
                  </a:cubicBezTo>
                  <a:cubicBezTo>
                    <a:pt x="1787" y="2065"/>
                    <a:pt x="1812" y="2099"/>
                    <a:pt x="1841" y="2153"/>
                  </a:cubicBezTo>
                  <a:cubicBezTo>
                    <a:pt x="1861" y="2187"/>
                    <a:pt x="1875" y="2206"/>
                    <a:pt x="1875" y="2245"/>
                  </a:cubicBezTo>
                  <a:cubicBezTo>
                    <a:pt x="1875" y="2269"/>
                    <a:pt x="1851" y="2279"/>
                    <a:pt x="1841" y="2303"/>
                  </a:cubicBezTo>
                  <a:cubicBezTo>
                    <a:pt x="1831" y="2328"/>
                    <a:pt x="1831" y="2342"/>
                    <a:pt x="1831" y="2372"/>
                  </a:cubicBezTo>
                  <a:cubicBezTo>
                    <a:pt x="1831" y="2396"/>
                    <a:pt x="1836" y="2410"/>
                    <a:pt x="1836" y="2440"/>
                  </a:cubicBezTo>
                  <a:cubicBezTo>
                    <a:pt x="1841" y="2469"/>
                    <a:pt x="1836" y="2488"/>
                    <a:pt x="1841" y="2513"/>
                  </a:cubicBezTo>
                  <a:cubicBezTo>
                    <a:pt x="1846" y="2542"/>
                    <a:pt x="1875" y="2542"/>
                    <a:pt x="1900" y="2552"/>
                  </a:cubicBezTo>
                  <a:cubicBezTo>
                    <a:pt x="1924" y="2562"/>
                    <a:pt x="1939" y="2571"/>
                    <a:pt x="1963" y="2581"/>
                  </a:cubicBezTo>
                  <a:cubicBezTo>
                    <a:pt x="1997" y="2601"/>
                    <a:pt x="2012" y="2615"/>
                    <a:pt x="2051" y="2630"/>
                  </a:cubicBezTo>
                  <a:cubicBezTo>
                    <a:pt x="2094" y="2645"/>
                    <a:pt x="2118" y="2645"/>
                    <a:pt x="2158" y="2664"/>
                  </a:cubicBezTo>
                  <a:cubicBezTo>
                    <a:pt x="2187" y="2678"/>
                    <a:pt x="2197" y="2703"/>
                    <a:pt x="2212" y="2732"/>
                  </a:cubicBezTo>
                  <a:cubicBezTo>
                    <a:pt x="2226" y="2761"/>
                    <a:pt x="2250" y="2771"/>
                    <a:pt x="2279" y="2786"/>
                  </a:cubicBezTo>
                  <a:cubicBezTo>
                    <a:pt x="2309" y="2805"/>
                    <a:pt x="2323" y="2825"/>
                    <a:pt x="2353" y="2844"/>
                  </a:cubicBezTo>
                  <a:cubicBezTo>
                    <a:pt x="2401" y="2869"/>
                    <a:pt x="2430" y="2873"/>
                    <a:pt x="2474" y="2908"/>
                  </a:cubicBezTo>
                  <a:cubicBezTo>
                    <a:pt x="2504" y="2927"/>
                    <a:pt x="2513" y="2946"/>
                    <a:pt x="2528" y="2976"/>
                  </a:cubicBezTo>
                  <a:cubicBezTo>
                    <a:pt x="2543" y="3010"/>
                    <a:pt x="2552" y="3034"/>
                    <a:pt x="2552" y="3068"/>
                  </a:cubicBezTo>
                  <a:cubicBezTo>
                    <a:pt x="2557" y="3112"/>
                    <a:pt x="2557" y="3137"/>
                    <a:pt x="2571" y="3180"/>
                  </a:cubicBezTo>
                  <a:lnTo>
                    <a:pt x="2571" y="3180"/>
                  </a:lnTo>
                  <a:cubicBezTo>
                    <a:pt x="1895" y="3258"/>
                    <a:pt x="1184" y="3317"/>
                    <a:pt x="429" y="3350"/>
                  </a:cubicBezTo>
                  <a:lnTo>
                    <a:pt x="429" y="3350"/>
                  </a:lnTo>
                  <a:cubicBezTo>
                    <a:pt x="438" y="3312"/>
                    <a:pt x="438" y="3312"/>
                    <a:pt x="458" y="3278"/>
                  </a:cubicBezTo>
                  <a:cubicBezTo>
                    <a:pt x="414" y="2318"/>
                    <a:pt x="414" y="2318"/>
                    <a:pt x="414" y="2318"/>
                  </a:cubicBezTo>
                  <a:cubicBezTo>
                    <a:pt x="355" y="2274"/>
                    <a:pt x="287" y="2235"/>
                    <a:pt x="287" y="2162"/>
                  </a:cubicBezTo>
                  <a:cubicBezTo>
                    <a:pt x="287" y="2104"/>
                    <a:pt x="307" y="2074"/>
                    <a:pt x="307" y="2016"/>
                  </a:cubicBezTo>
                  <a:cubicBezTo>
                    <a:pt x="307" y="1996"/>
                    <a:pt x="297" y="1982"/>
                    <a:pt x="297" y="1962"/>
                  </a:cubicBezTo>
                  <a:lnTo>
                    <a:pt x="297" y="1962"/>
                  </a:lnTo>
                  <a:cubicBezTo>
                    <a:pt x="287" y="1894"/>
                    <a:pt x="292" y="1846"/>
                    <a:pt x="283" y="1778"/>
                  </a:cubicBezTo>
                  <a:cubicBezTo>
                    <a:pt x="278" y="1758"/>
                    <a:pt x="272" y="1748"/>
                    <a:pt x="268" y="1728"/>
                  </a:cubicBezTo>
                  <a:cubicBezTo>
                    <a:pt x="258" y="1661"/>
                    <a:pt x="248" y="1617"/>
                    <a:pt x="229" y="1548"/>
                  </a:cubicBezTo>
                  <a:cubicBezTo>
                    <a:pt x="219" y="1529"/>
                    <a:pt x="214" y="1515"/>
                    <a:pt x="214" y="1490"/>
                  </a:cubicBezTo>
                  <a:cubicBezTo>
                    <a:pt x="214" y="1432"/>
                    <a:pt x="233" y="1397"/>
                    <a:pt x="233" y="1339"/>
                  </a:cubicBezTo>
                  <a:cubicBezTo>
                    <a:pt x="233" y="1295"/>
                    <a:pt x="219" y="1276"/>
                    <a:pt x="214" y="1232"/>
                  </a:cubicBezTo>
                  <a:cubicBezTo>
                    <a:pt x="209" y="1164"/>
                    <a:pt x="209" y="1120"/>
                    <a:pt x="195" y="1051"/>
                  </a:cubicBezTo>
                  <a:cubicBezTo>
                    <a:pt x="185" y="1023"/>
                    <a:pt x="175" y="1003"/>
                    <a:pt x="161" y="979"/>
                  </a:cubicBezTo>
                  <a:cubicBezTo>
                    <a:pt x="136" y="945"/>
                    <a:pt x="126" y="920"/>
                    <a:pt x="107" y="886"/>
                  </a:cubicBezTo>
                  <a:cubicBezTo>
                    <a:pt x="78" y="832"/>
                    <a:pt x="49" y="803"/>
                    <a:pt x="49" y="745"/>
                  </a:cubicBezTo>
                  <a:cubicBezTo>
                    <a:pt x="49" y="720"/>
                    <a:pt x="49" y="711"/>
                    <a:pt x="54" y="691"/>
                  </a:cubicBezTo>
                  <a:cubicBezTo>
                    <a:pt x="59" y="677"/>
                    <a:pt x="63" y="672"/>
                    <a:pt x="63" y="662"/>
                  </a:cubicBezTo>
                  <a:cubicBezTo>
                    <a:pt x="63" y="623"/>
                    <a:pt x="49" y="604"/>
                    <a:pt x="39" y="570"/>
                  </a:cubicBezTo>
                  <a:cubicBezTo>
                    <a:pt x="34" y="555"/>
                    <a:pt x="24" y="550"/>
                    <a:pt x="24" y="531"/>
                  </a:cubicBezTo>
                  <a:cubicBezTo>
                    <a:pt x="24" y="501"/>
                    <a:pt x="39" y="482"/>
                    <a:pt x="39" y="448"/>
                  </a:cubicBezTo>
                  <a:cubicBezTo>
                    <a:pt x="39" y="409"/>
                    <a:pt x="20" y="384"/>
                    <a:pt x="10" y="346"/>
                  </a:cubicBezTo>
                  <a:cubicBezTo>
                    <a:pt x="5" y="336"/>
                    <a:pt x="0" y="336"/>
                    <a:pt x="0" y="331"/>
                  </a:cubicBezTo>
                  <a:cubicBezTo>
                    <a:pt x="0" y="302"/>
                    <a:pt x="0" y="282"/>
                    <a:pt x="5" y="253"/>
                  </a:cubicBezTo>
                  <a:lnTo>
                    <a:pt x="5" y="253"/>
                  </a:lnTo>
                  <a:cubicBezTo>
                    <a:pt x="233" y="243"/>
                    <a:pt x="468" y="228"/>
                    <a:pt x="697" y="214"/>
                  </a:cubicBezTo>
                  <a:cubicBezTo>
                    <a:pt x="701" y="209"/>
                    <a:pt x="701" y="200"/>
                    <a:pt x="701" y="200"/>
                  </a:cubicBezTo>
                  <a:cubicBezTo>
                    <a:pt x="706" y="194"/>
                    <a:pt x="711" y="185"/>
                    <a:pt x="711" y="180"/>
                  </a:cubicBezTo>
                  <a:cubicBezTo>
                    <a:pt x="726" y="161"/>
                    <a:pt x="731" y="122"/>
                    <a:pt x="740" y="97"/>
                  </a:cubicBezTo>
                  <a:cubicBezTo>
                    <a:pt x="755" y="63"/>
                    <a:pt x="760" y="29"/>
                    <a:pt x="789" y="4"/>
                  </a:cubicBezTo>
                  <a:cubicBezTo>
                    <a:pt x="794" y="0"/>
                    <a:pt x="794" y="0"/>
                    <a:pt x="799" y="0"/>
                  </a:cubicBezTo>
                  <a:cubicBezTo>
                    <a:pt x="813" y="9"/>
                    <a:pt x="828" y="34"/>
                    <a:pt x="838" y="48"/>
                  </a:cubicBezTo>
                  <a:cubicBezTo>
                    <a:pt x="857" y="73"/>
                    <a:pt x="877" y="126"/>
                    <a:pt x="886" y="161"/>
                  </a:cubicBezTo>
                  <a:cubicBezTo>
                    <a:pt x="901" y="194"/>
                    <a:pt x="916" y="233"/>
                    <a:pt x="940" y="277"/>
                  </a:cubicBezTo>
                  <a:cubicBezTo>
                    <a:pt x="960" y="311"/>
                    <a:pt x="989" y="331"/>
                    <a:pt x="1023" y="331"/>
                  </a:cubicBezTo>
                  <a:cubicBezTo>
                    <a:pt x="1062" y="331"/>
                    <a:pt x="1081" y="311"/>
                    <a:pt x="1120" y="311"/>
                  </a:cubicBezTo>
                  <a:cubicBezTo>
                    <a:pt x="1145" y="311"/>
                    <a:pt x="1154" y="321"/>
                    <a:pt x="1174" y="326"/>
                  </a:cubicBezTo>
                  <a:cubicBezTo>
                    <a:pt x="1203" y="331"/>
                    <a:pt x="1223" y="326"/>
                    <a:pt x="1247" y="336"/>
                  </a:cubicBezTo>
                  <a:cubicBezTo>
                    <a:pt x="1266" y="341"/>
                    <a:pt x="1281" y="346"/>
                    <a:pt x="1295" y="360"/>
                  </a:cubicBezTo>
                  <a:cubicBezTo>
                    <a:pt x="1305" y="379"/>
                    <a:pt x="1315" y="404"/>
                    <a:pt x="1339" y="404"/>
                  </a:cubicBezTo>
                  <a:cubicBezTo>
                    <a:pt x="1354" y="404"/>
                    <a:pt x="1359" y="389"/>
                    <a:pt x="1369" y="384"/>
                  </a:cubicBezTo>
                  <a:cubicBezTo>
                    <a:pt x="1383" y="374"/>
                    <a:pt x="1393" y="374"/>
                    <a:pt x="1413" y="370"/>
                  </a:cubicBezTo>
                  <a:cubicBezTo>
                    <a:pt x="1422" y="365"/>
                    <a:pt x="1417" y="365"/>
                    <a:pt x="1427" y="365"/>
                  </a:cubicBezTo>
                  <a:cubicBezTo>
                    <a:pt x="1437" y="374"/>
                    <a:pt x="1466" y="384"/>
                    <a:pt x="1476" y="389"/>
                  </a:cubicBezTo>
                  <a:cubicBezTo>
                    <a:pt x="1524" y="399"/>
                    <a:pt x="1568" y="384"/>
                    <a:pt x="1607" y="370"/>
                  </a:cubicBezTo>
                  <a:cubicBezTo>
                    <a:pt x="1651" y="360"/>
                    <a:pt x="1690" y="316"/>
                    <a:pt x="1739" y="326"/>
                  </a:cubicBezTo>
                  <a:cubicBezTo>
                    <a:pt x="1759" y="365"/>
                    <a:pt x="1759" y="404"/>
                    <a:pt x="1773" y="438"/>
                  </a:cubicBezTo>
                  <a:cubicBezTo>
                    <a:pt x="1783" y="468"/>
                    <a:pt x="1787" y="487"/>
                    <a:pt x="1812" y="506"/>
                  </a:cubicBezTo>
                  <a:cubicBezTo>
                    <a:pt x="1827" y="482"/>
                    <a:pt x="1831" y="448"/>
                    <a:pt x="1866" y="448"/>
                  </a:cubicBezTo>
                  <a:cubicBezTo>
                    <a:pt x="1890" y="448"/>
                    <a:pt x="1905" y="448"/>
                    <a:pt x="1929" y="453"/>
                  </a:cubicBezTo>
                  <a:cubicBezTo>
                    <a:pt x="1944" y="457"/>
                    <a:pt x="1948" y="472"/>
                    <a:pt x="1963" y="477"/>
                  </a:cubicBezTo>
                  <a:cubicBezTo>
                    <a:pt x="1987" y="492"/>
                    <a:pt x="2007" y="496"/>
                    <a:pt x="2036" y="506"/>
                  </a:cubicBezTo>
                  <a:cubicBezTo>
                    <a:pt x="2060" y="511"/>
                    <a:pt x="2075" y="511"/>
                    <a:pt x="2099" y="526"/>
                  </a:cubicBezTo>
                  <a:cubicBezTo>
                    <a:pt x="2109" y="531"/>
                    <a:pt x="2109" y="545"/>
                    <a:pt x="2118" y="555"/>
                  </a:cubicBezTo>
                  <a:cubicBezTo>
                    <a:pt x="2143" y="570"/>
                    <a:pt x="2158" y="579"/>
                    <a:pt x="2187" y="579"/>
                  </a:cubicBezTo>
                  <a:cubicBezTo>
                    <a:pt x="2231" y="579"/>
                    <a:pt x="2250" y="555"/>
                    <a:pt x="2284" y="531"/>
                  </a:cubicBezTo>
                  <a:cubicBezTo>
                    <a:pt x="2299" y="521"/>
                    <a:pt x="2299" y="506"/>
                    <a:pt x="2314" y="506"/>
                  </a:cubicBezTo>
                  <a:cubicBezTo>
                    <a:pt x="2328" y="506"/>
                    <a:pt x="2333" y="511"/>
                    <a:pt x="2348" y="511"/>
                  </a:cubicBezTo>
                  <a:cubicBezTo>
                    <a:pt x="2362" y="516"/>
                    <a:pt x="2377" y="511"/>
                    <a:pt x="2392" y="516"/>
                  </a:cubicBezTo>
                  <a:cubicBezTo>
                    <a:pt x="2421" y="531"/>
                    <a:pt x="2430" y="565"/>
                    <a:pt x="2464" y="565"/>
                  </a:cubicBezTo>
                  <a:cubicBezTo>
                    <a:pt x="2499" y="565"/>
                    <a:pt x="2513" y="555"/>
                    <a:pt x="2543" y="545"/>
                  </a:cubicBezTo>
                  <a:cubicBezTo>
                    <a:pt x="2567" y="535"/>
                    <a:pt x="2586" y="535"/>
                    <a:pt x="2616" y="531"/>
                  </a:cubicBezTo>
                  <a:cubicBezTo>
                    <a:pt x="2859" y="565"/>
                    <a:pt x="2859" y="565"/>
                    <a:pt x="2859" y="565"/>
                  </a:cubicBezTo>
                  <a:lnTo>
                    <a:pt x="2859" y="565"/>
                  </a:lnTo>
                  <a:cubicBezTo>
                    <a:pt x="2820" y="599"/>
                    <a:pt x="2796" y="633"/>
                    <a:pt x="2747" y="657"/>
                  </a:cubicBezTo>
                  <a:cubicBezTo>
                    <a:pt x="2732" y="662"/>
                    <a:pt x="2728" y="672"/>
                    <a:pt x="2713" y="677"/>
                  </a:cubicBezTo>
                  <a:cubicBezTo>
                    <a:pt x="2665" y="701"/>
                    <a:pt x="2630" y="711"/>
                    <a:pt x="2582" y="740"/>
                  </a:cubicBezTo>
                  <a:cubicBezTo>
                    <a:pt x="2547" y="755"/>
                    <a:pt x="2533" y="769"/>
                    <a:pt x="2504" y="789"/>
                  </a:cubicBezTo>
                  <a:cubicBezTo>
                    <a:pt x="2494" y="794"/>
                    <a:pt x="2484" y="794"/>
                    <a:pt x="2474" y="803"/>
                  </a:cubicBezTo>
                  <a:cubicBezTo>
                    <a:pt x="2455" y="818"/>
                    <a:pt x="2450" y="838"/>
                    <a:pt x="2435" y="862"/>
                  </a:cubicBezTo>
                  <a:cubicBezTo>
                    <a:pt x="2411" y="896"/>
                    <a:pt x="2392" y="915"/>
                    <a:pt x="2362" y="945"/>
                  </a:cubicBezTo>
                  <a:cubicBezTo>
                    <a:pt x="2314" y="988"/>
                    <a:pt x="2309" y="1032"/>
                    <a:pt x="2270" y="1081"/>
                  </a:cubicBezTo>
                  <a:cubicBezTo>
                    <a:pt x="2245" y="1115"/>
                    <a:pt x="2226" y="1134"/>
                    <a:pt x="2197" y="1164"/>
                  </a:cubicBezTo>
                  <a:cubicBezTo>
                    <a:pt x="2187" y="1173"/>
                    <a:pt x="2187" y="1183"/>
                    <a:pt x="2173" y="1193"/>
                  </a:cubicBezTo>
                  <a:cubicBezTo>
                    <a:pt x="2168" y="1193"/>
                    <a:pt x="2162" y="1193"/>
                    <a:pt x="2158" y="1193"/>
                  </a:cubicBezTo>
                  <a:cubicBezTo>
                    <a:pt x="2129" y="1217"/>
                    <a:pt x="2118" y="1236"/>
                    <a:pt x="2094" y="1261"/>
                  </a:cubicBezTo>
                  <a:cubicBezTo>
                    <a:pt x="2075" y="1280"/>
                    <a:pt x="2060" y="1291"/>
                    <a:pt x="2046" y="1315"/>
                  </a:cubicBezTo>
                  <a:cubicBezTo>
                    <a:pt x="2046" y="1344"/>
                    <a:pt x="2046" y="1344"/>
                    <a:pt x="2046" y="1344"/>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13" name="Freeform 67">
              <a:extLst>
                <a:ext uri="{FF2B5EF4-FFF2-40B4-BE49-F238E27FC236}">
                  <a16:creationId xmlns:a16="http://schemas.microsoft.com/office/drawing/2014/main" id="{D6313680-2577-4344-9334-150D7B96515E}"/>
                </a:ext>
              </a:extLst>
            </p:cNvPr>
            <p:cNvSpPr>
              <a:spLocks noChangeArrowheads="1"/>
            </p:cNvSpPr>
            <p:nvPr/>
          </p:nvSpPr>
          <p:spPr bwMode="auto">
            <a:xfrm>
              <a:off x="13738904" y="5906550"/>
              <a:ext cx="1243308" cy="579688"/>
            </a:xfrm>
            <a:custGeom>
              <a:avLst/>
              <a:gdLst>
                <a:gd name="T0" fmla="*/ 1841 w 1963"/>
                <a:gd name="T1" fmla="*/ 896 h 917"/>
                <a:gd name="T2" fmla="*/ 1914 w 1963"/>
                <a:gd name="T3" fmla="*/ 877 h 917"/>
                <a:gd name="T4" fmla="*/ 1958 w 1963"/>
                <a:gd name="T5" fmla="*/ 667 h 917"/>
                <a:gd name="T6" fmla="*/ 1962 w 1963"/>
                <a:gd name="T7" fmla="*/ 589 h 917"/>
                <a:gd name="T8" fmla="*/ 1729 w 1963"/>
                <a:gd name="T9" fmla="*/ 662 h 917"/>
                <a:gd name="T10" fmla="*/ 1505 w 1963"/>
                <a:gd name="T11" fmla="*/ 0 h 917"/>
                <a:gd name="T12" fmla="*/ 0 w 1963"/>
                <a:gd name="T13" fmla="*/ 477 h 917"/>
                <a:gd name="T14" fmla="*/ 126 w 1963"/>
                <a:gd name="T15" fmla="*/ 618 h 917"/>
                <a:gd name="T16" fmla="*/ 306 w 1963"/>
                <a:gd name="T17" fmla="*/ 467 h 917"/>
                <a:gd name="T18" fmla="*/ 414 w 1963"/>
                <a:gd name="T19" fmla="*/ 472 h 917"/>
                <a:gd name="T20" fmla="*/ 492 w 1963"/>
                <a:gd name="T21" fmla="*/ 399 h 917"/>
                <a:gd name="T22" fmla="*/ 555 w 1963"/>
                <a:gd name="T23" fmla="*/ 360 h 917"/>
                <a:gd name="T24" fmla="*/ 711 w 1963"/>
                <a:gd name="T25" fmla="*/ 414 h 917"/>
                <a:gd name="T26" fmla="*/ 765 w 1963"/>
                <a:gd name="T27" fmla="*/ 419 h 917"/>
                <a:gd name="T28" fmla="*/ 828 w 1963"/>
                <a:gd name="T29" fmla="*/ 428 h 917"/>
                <a:gd name="T30" fmla="*/ 891 w 1963"/>
                <a:gd name="T31" fmla="*/ 467 h 917"/>
                <a:gd name="T32" fmla="*/ 1057 w 1963"/>
                <a:gd name="T33" fmla="*/ 570 h 917"/>
                <a:gd name="T34" fmla="*/ 1124 w 1963"/>
                <a:gd name="T35" fmla="*/ 599 h 917"/>
                <a:gd name="T36" fmla="*/ 1110 w 1963"/>
                <a:gd name="T37" fmla="*/ 750 h 917"/>
                <a:gd name="T38" fmla="*/ 1057 w 1963"/>
                <a:gd name="T39" fmla="*/ 881 h 917"/>
                <a:gd name="T40" fmla="*/ 1076 w 1963"/>
                <a:gd name="T41" fmla="*/ 916 h 917"/>
                <a:gd name="T42" fmla="*/ 1251 w 1963"/>
                <a:gd name="T43" fmla="*/ 911 h 917"/>
                <a:gd name="T44" fmla="*/ 1417 w 1963"/>
                <a:gd name="T45" fmla="*/ 891 h 917"/>
                <a:gd name="T46" fmla="*/ 1490 w 1963"/>
                <a:gd name="T47" fmla="*/ 867 h 917"/>
                <a:gd name="T48" fmla="*/ 1427 w 1963"/>
                <a:gd name="T49" fmla="*/ 759 h 917"/>
                <a:gd name="T50" fmla="*/ 1334 w 1963"/>
                <a:gd name="T51" fmla="*/ 501 h 917"/>
                <a:gd name="T52" fmla="*/ 1271 w 1963"/>
                <a:gd name="T53" fmla="*/ 370 h 917"/>
                <a:gd name="T54" fmla="*/ 1290 w 1963"/>
                <a:gd name="T55" fmla="*/ 292 h 917"/>
                <a:gd name="T56" fmla="*/ 1388 w 1963"/>
                <a:gd name="T57" fmla="*/ 175 h 917"/>
                <a:gd name="T58" fmla="*/ 1456 w 1963"/>
                <a:gd name="T59" fmla="*/ 190 h 917"/>
                <a:gd name="T60" fmla="*/ 1417 w 1963"/>
                <a:gd name="T61" fmla="*/ 282 h 917"/>
                <a:gd name="T62" fmla="*/ 1417 w 1963"/>
                <a:gd name="T63" fmla="*/ 419 h 917"/>
                <a:gd name="T64" fmla="*/ 1466 w 1963"/>
                <a:gd name="T65" fmla="*/ 458 h 917"/>
                <a:gd name="T66" fmla="*/ 1510 w 1963"/>
                <a:gd name="T67" fmla="*/ 546 h 917"/>
                <a:gd name="T68" fmla="*/ 1510 w 1963"/>
                <a:gd name="T69" fmla="*/ 613 h 917"/>
                <a:gd name="T70" fmla="*/ 1651 w 1963"/>
                <a:gd name="T71" fmla="*/ 716 h 917"/>
                <a:gd name="T72" fmla="*/ 1690 w 1963"/>
                <a:gd name="T73" fmla="*/ 808 h 917"/>
                <a:gd name="T74" fmla="*/ 1841 w 1963"/>
                <a:gd name="T75" fmla="*/ 896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3" h="917">
                  <a:moveTo>
                    <a:pt x="1841" y="896"/>
                  </a:moveTo>
                  <a:lnTo>
                    <a:pt x="1841" y="896"/>
                  </a:lnTo>
                  <a:cubicBezTo>
                    <a:pt x="1865" y="891"/>
                    <a:pt x="1895" y="886"/>
                    <a:pt x="1914" y="877"/>
                  </a:cubicBezTo>
                  <a:lnTo>
                    <a:pt x="1914" y="877"/>
                  </a:lnTo>
                  <a:cubicBezTo>
                    <a:pt x="1919" y="867"/>
                    <a:pt x="1919" y="857"/>
                    <a:pt x="1919" y="847"/>
                  </a:cubicBezTo>
                  <a:cubicBezTo>
                    <a:pt x="1929" y="774"/>
                    <a:pt x="1948" y="735"/>
                    <a:pt x="1958" y="667"/>
                  </a:cubicBezTo>
                  <a:cubicBezTo>
                    <a:pt x="1958" y="652"/>
                    <a:pt x="1962" y="648"/>
                    <a:pt x="1962" y="637"/>
                  </a:cubicBezTo>
                  <a:cubicBezTo>
                    <a:pt x="1962" y="589"/>
                    <a:pt x="1962" y="589"/>
                    <a:pt x="1962" y="589"/>
                  </a:cubicBezTo>
                  <a:lnTo>
                    <a:pt x="1962" y="589"/>
                  </a:lnTo>
                  <a:cubicBezTo>
                    <a:pt x="1729" y="662"/>
                    <a:pt x="1729" y="662"/>
                    <a:pt x="1729" y="662"/>
                  </a:cubicBezTo>
                  <a:cubicBezTo>
                    <a:pt x="1505" y="0"/>
                    <a:pt x="1505" y="0"/>
                    <a:pt x="1505" y="0"/>
                  </a:cubicBezTo>
                  <a:lnTo>
                    <a:pt x="1505" y="0"/>
                  </a:lnTo>
                  <a:cubicBezTo>
                    <a:pt x="0" y="477"/>
                    <a:pt x="0" y="477"/>
                    <a:pt x="0" y="477"/>
                  </a:cubicBezTo>
                  <a:lnTo>
                    <a:pt x="0" y="477"/>
                  </a:lnTo>
                  <a:cubicBezTo>
                    <a:pt x="58" y="701"/>
                    <a:pt x="58" y="701"/>
                    <a:pt x="58" y="701"/>
                  </a:cubicBezTo>
                  <a:cubicBezTo>
                    <a:pt x="87" y="677"/>
                    <a:pt x="97" y="648"/>
                    <a:pt x="126" y="618"/>
                  </a:cubicBezTo>
                  <a:cubicBezTo>
                    <a:pt x="156" y="585"/>
                    <a:pt x="195" y="589"/>
                    <a:pt x="223" y="560"/>
                  </a:cubicBezTo>
                  <a:cubicBezTo>
                    <a:pt x="258" y="526"/>
                    <a:pt x="273" y="491"/>
                    <a:pt x="306" y="467"/>
                  </a:cubicBezTo>
                  <a:cubicBezTo>
                    <a:pt x="341" y="472"/>
                    <a:pt x="341" y="472"/>
                    <a:pt x="341" y="472"/>
                  </a:cubicBezTo>
                  <a:cubicBezTo>
                    <a:pt x="414" y="472"/>
                    <a:pt x="414" y="472"/>
                    <a:pt x="414" y="472"/>
                  </a:cubicBezTo>
                  <a:cubicBezTo>
                    <a:pt x="433" y="472"/>
                    <a:pt x="448" y="458"/>
                    <a:pt x="458" y="443"/>
                  </a:cubicBezTo>
                  <a:cubicBezTo>
                    <a:pt x="472" y="428"/>
                    <a:pt x="482" y="414"/>
                    <a:pt x="492" y="399"/>
                  </a:cubicBezTo>
                  <a:cubicBezTo>
                    <a:pt x="502" y="380"/>
                    <a:pt x="506" y="365"/>
                    <a:pt x="526" y="360"/>
                  </a:cubicBezTo>
                  <a:cubicBezTo>
                    <a:pt x="535" y="355"/>
                    <a:pt x="540" y="360"/>
                    <a:pt x="555" y="360"/>
                  </a:cubicBezTo>
                  <a:cubicBezTo>
                    <a:pt x="594" y="355"/>
                    <a:pt x="613" y="350"/>
                    <a:pt x="652" y="350"/>
                  </a:cubicBezTo>
                  <a:cubicBezTo>
                    <a:pt x="687" y="350"/>
                    <a:pt x="682" y="389"/>
                    <a:pt x="711" y="414"/>
                  </a:cubicBezTo>
                  <a:cubicBezTo>
                    <a:pt x="721" y="424"/>
                    <a:pt x="735" y="419"/>
                    <a:pt x="754" y="419"/>
                  </a:cubicBezTo>
                  <a:cubicBezTo>
                    <a:pt x="759" y="419"/>
                    <a:pt x="759" y="419"/>
                    <a:pt x="765" y="419"/>
                  </a:cubicBezTo>
                  <a:lnTo>
                    <a:pt x="765" y="419"/>
                  </a:lnTo>
                  <a:cubicBezTo>
                    <a:pt x="789" y="419"/>
                    <a:pt x="803" y="424"/>
                    <a:pt x="828" y="428"/>
                  </a:cubicBezTo>
                  <a:cubicBezTo>
                    <a:pt x="847" y="428"/>
                    <a:pt x="862" y="424"/>
                    <a:pt x="876" y="433"/>
                  </a:cubicBezTo>
                  <a:cubicBezTo>
                    <a:pt x="886" y="443"/>
                    <a:pt x="886" y="453"/>
                    <a:pt x="891" y="467"/>
                  </a:cubicBezTo>
                  <a:cubicBezTo>
                    <a:pt x="906" y="496"/>
                    <a:pt x="915" y="531"/>
                    <a:pt x="950" y="535"/>
                  </a:cubicBezTo>
                  <a:cubicBezTo>
                    <a:pt x="994" y="546"/>
                    <a:pt x="1013" y="570"/>
                    <a:pt x="1057" y="570"/>
                  </a:cubicBezTo>
                  <a:cubicBezTo>
                    <a:pt x="1124" y="570"/>
                    <a:pt x="1124" y="570"/>
                    <a:pt x="1124" y="570"/>
                  </a:cubicBezTo>
                  <a:cubicBezTo>
                    <a:pt x="1124" y="599"/>
                    <a:pt x="1124" y="599"/>
                    <a:pt x="1124" y="599"/>
                  </a:cubicBezTo>
                  <a:cubicBezTo>
                    <a:pt x="1124" y="628"/>
                    <a:pt x="1120" y="643"/>
                    <a:pt x="1120" y="672"/>
                  </a:cubicBezTo>
                  <a:cubicBezTo>
                    <a:pt x="1115" y="701"/>
                    <a:pt x="1120" y="721"/>
                    <a:pt x="1110" y="750"/>
                  </a:cubicBezTo>
                  <a:cubicBezTo>
                    <a:pt x="1100" y="789"/>
                    <a:pt x="1081" y="813"/>
                    <a:pt x="1066" y="852"/>
                  </a:cubicBezTo>
                  <a:cubicBezTo>
                    <a:pt x="1061" y="867"/>
                    <a:pt x="1057" y="872"/>
                    <a:pt x="1057" y="881"/>
                  </a:cubicBezTo>
                  <a:cubicBezTo>
                    <a:pt x="1057" y="916"/>
                    <a:pt x="1057" y="916"/>
                    <a:pt x="1057" y="916"/>
                  </a:cubicBezTo>
                  <a:cubicBezTo>
                    <a:pt x="1061" y="916"/>
                    <a:pt x="1066" y="916"/>
                    <a:pt x="1076" y="916"/>
                  </a:cubicBezTo>
                  <a:cubicBezTo>
                    <a:pt x="1110" y="916"/>
                    <a:pt x="1130" y="911"/>
                    <a:pt x="1159" y="905"/>
                  </a:cubicBezTo>
                  <a:cubicBezTo>
                    <a:pt x="1198" y="905"/>
                    <a:pt x="1218" y="911"/>
                    <a:pt x="1251" y="911"/>
                  </a:cubicBezTo>
                  <a:cubicBezTo>
                    <a:pt x="1315" y="911"/>
                    <a:pt x="1354" y="905"/>
                    <a:pt x="1417" y="891"/>
                  </a:cubicBezTo>
                  <a:lnTo>
                    <a:pt x="1417" y="891"/>
                  </a:lnTo>
                  <a:cubicBezTo>
                    <a:pt x="1427" y="877"/>
                    <a:pt x="1427" y="877"/>
                    <a:pt x="1427" y="877"/>
                  </a:cubicBezTo>
                  <a:cubicBezTo>
                    <a:pt x="1451" y="877"/>
                    <a:pt x="1466" y="877"/>
                    <a:pt x="1490" y="867"/>
                  </a:cubicBezTo>
                  <a:cubicBezTo>
                    <a:pt x="1500" y="862"/>
                    <a:pt x="1519" y="852"/>
                    <a:pt x="1519" y="838"/>
                  </a:cubicBezTo>
                  <a:cubicBezTo>
                    <a:pt x="1519" y="789"/>
                    <a:pt x="1461" y="789"/>
                    <a:pt x="1427" y="759"/>
                  </a:cubicBezTo>
                  <a:cubicBezTo>
                    <a:pt x="1383" y="726"/>
                    <a:pt x="1403" y="672"/>
                    <a:pt x="1378" y="623"/>
                  </a:cubicBezTo>
                  <a:cubicBezTo>
                    <a:pt x="1359" y="579"/>
                    <a:pt x="1344" y="550"/>
                    <a:pt x="1334" y="501"/>
                  </a:cubicBezTo>
                  <a:cubicBezTo>
                    <a:pt x="1329" y="487"/>
                    <a:pt x="1329" y="472"/>
                    <a:pt x="1325" y="458"/>
                  </a:cubicBezTo>
                  <a:cubicBezTo>
                    <a:pt x="1305" y="424"/>
                    <a:pt x="1271" y="409"/>
                    <a:pt x="1271" y="370"/>
                  </a:cubicBezTo>
                  <a:cubicBezTo>
                    <a:pt x="1271" y="341"/>
                    <a:pt x="1281" y="331"/>
                    <a:pt x="1290" y="306"/>
                  </a:cubicBezTo>
                  <a:cubicBezTo>
                    <a:pt x="1295" y="302"/>
                    <a:pt x="1290" y="297"/>
                    <a:pt x="1290" y="292"/>
                  </a:cubicBezTo>
                  <a:cubicBezTo>
                    <a:pt x="1305" y="267"/>
                    <a:pt x="1320" y="253"/>
                    <a:pt x="1339" y="234"/>
                  </a:cubicBezTo>
                  <a:cubicBezTo>
                    <a:pt x="1354" y="209"/>
                    <a:pt x="1373" y="200"/>
                    <a:pt x="1388" y="175"/>
                  </a:cubicBezTo>
                  <a:cubicBezTo>
                    <a:pt x="1403" y="151"/>
                    <a:pt x="1412" y="126"/>
                    <a:pt x="1436" y="107"/>
                  </a:cubicBezTo>
                  <a:cubicBezTo>
                    <a:pt x="1436" y="141"/>
                    <a:pt x="1456" y="156"/>
                    <a:pt x="1456" y="190"/>
                  </a:cubicBezTo>
                  <a:cubicBezTo>
                    <a:pt x="1456" y="219"/>
                    <a:pt x="1442" y="234"/>
                    <a:pt x="1427" y="258"/>
                  </a:cubicBezTo>
                  <a:cubicBezTo>
                    <a:pt x="1427" y="267"/>
                    <a:pt x="1417" y="273"/>
                    <a:pt x="1417" y="282"/>
                  </a:cubicBezTo>
                  <a:cubicBezTo>
                    <a:pt x="1417" y="311"/>
                    <a:pt x="1442" y="326"/>
                    <a:pt x="1442" y="355"/>
                  </a:cubicBezTo>
                  <a:cubicBezTo>
                    <a:pt x="1442" y="380"/>
                    <a:pt x="1417" y="389"/>
                    <a:pt x="1417" y="419"/>
                  </a:cubicBezTo>
                  <a:cubicBezTo>
                    <a:pt x="1417" y="433"/>
                    <a:pt x="1422" y="448"/>
                    <a:pt x="1436" y="453"/>
                  </a:cubicBezTo>
                  <a:cubicBezTo>
                    <a:pt x="1446" y="458"/>
                    <a:pt x="1456" y="453"/>
                    <a:pt x="1466" y="458"/>
                  </a:cubicBezTo>
                  <a:cubicBezTo>
                    <a:pt x="1475" y="467"/>
                    <a:pt x="1475" y="477"/>
                    <a:pt x="1475" y="487"/>
                  </a:cubicBezTo>
                  <a:cubicBezTo>
                    <a:pt x="1486" y="511"/>
                    <a:pt x="1486" y="531"/>
                    <a:pt x="1510" y="546"/>
                  </a:cubicBezTo>
                  <a:cubicBezTo>
                    <a:pt x="1524" y="555"/>
                    <a:pt x="1544" y="555"/>
                    <a:pt x="1544" y="574"/>
                  </a:cubicBezTo>
                  <a:cubicBezTo>
                    <a:pt x="1544" y="594"/>
                    <a:pt x="1524" y="599"/>
                    <a:pt x="1510" y="613"/>
                  </a:cubicBezTo>
                  <a:cubicBezTo>
                    <a:pt x="1529" y="662"/>
                    <a:pt x="1558" y="687"/>
                    <a:pt x="1607" y="706"/>
                  </a:cubicBezTo>
                  <a:cubicBezTo>
                    <a:pt x="1622" y="711"/>
                    <a:pt x="1636" y="706"/>
                    <a:pt x="1651" y="716"/>
                  </a:cubicBezTo>
                  <a:cubicBezTo>
                    <a:pt x="1666" y="731"/>
                    <a:pt x="1666" y="745"/>
                    <a:pt x="1675" y="764"/>
                  </a:cubicBezTo>
                  <a:cubicBezTo>
                    <a:pt x="1680" y="779"/>
                    <a:pt x="1690" y="789"/>
                    <a:pt x="1690" y="808"/>
                  </a:cubicBezTo>
                  <a:cubicBezTo>
                    <a:pt x="1699" y="842"/>
                    <a:pt x="1699" y="872"/>
                    <a:pt x="1724" y="896"/>
                  </a:cubicBezTo>
                  <a:cubicBezTo>
                    <a:pt x="1841" y="896"/>
                    <a:pt x="1841" y="896"/>
                    <a:pt x="1841" y="896"/>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14" name="Freeform 68">
              <a:extLst>
                <a:ext uri="{FF2B5EF4-FFF2-40B4-BE49-F238E27FC236}">
                  <a16:creationId xmlns:a16="http://schemas.microsoft.com/office/drawing/2014/main" id="{8781D099-C7B6-9340-AA0E-E05E875C8416}"/>
                </a:ext>
              </a:extLst>
            </p:cNvPr>
            <p:cNvSpPr>
              <a:spLocks noChangeArrowheads="1"/>
            </p:cNvSpPr>
            <p:nvPr/>
          </p:nvSpPr>
          <p:spPr bwMode="auto">
            <a:xfrm>
              <a:off x="8751671" y="6850293"/>
              <a:ext cx="980085" cy="1142574"/>
            </a:xfrm>
            <a:custGeom>
              <a:avLst/>
              <a:gdLst>
                <a:gd name="T0" fmla="*/ 0 w 1550"/>
                <a:gd name="T1" fmla="*/ 54 h 1803"/>
                <a:gd name="T2" fmla="*/ 0 w 1550"/>
                <a:gd name="T3" fmla="*/ 54 h 1803"/>
                <a:gd name="T4" fmla="*/ 1072 w 1550"/>
                <a:gd name="T5" fmla="*/ 0 h 1803"/>
                <a:gd name="T6" fmla="*/ 1072 w 1550"/>
                <a:gd name="T7" fmla="*/ 0 h 1803"/>
                <a:gd name="T8" fmla="*/ 1266 w 1550"/>
                <a:gd name="T9" fmla="*/ 132 h 1803"/>
                <a:gd name="T10" fmla="*/ 1325 w 1550"/>
                <a:gd name="T11" fmla="*/ 151 h 1803"/>
                <a:gd name="T12" fmla="*/ 1262 w 1550"/>
                <a:gd name="T13" fmla="*/ 258 h 1803"/>
                <a:gd name="T14" fmla="*/ 1247 w 1550"/>
                <a:gd name="T15" fmla="*/ 302 h 1803"/>
                <a:gd name="T16" fmla="*/ 1281 w 1550"/>
                <a:gd name="T17" fmla="*/ 366 h 1803"/>
                <a:gd name="T18" fmla="*/ 1368 w 1550"/>
                <a:gd name="T19" fmla="*/ 448 h 1803"/>
                <a:gd name="T20" fmla="*/ 1466 w 1550"/>
                <a:gd name="T21" fmla="*/ 589 h 1803"/>
                <a:gd name="T22" fmla="*/ 1549 w 1550"/>
                <a:gd name="T23" fmla="*/ 1725 h 1803"/>
                <a:gd name="T24" fmla="*/ 1549 w 1550"/>
                <a:gd name="T25" fmla="*/ 1725 h 1803"/>
                <a:gd name="T26" fmla="*/ 0 w 1550"/>
                <a:gd name="T27" fmla="*/ 1802 h 1803"/>
                <a:gd name="T28" fmla="*/ 0 w 1550"/>
                <a:gd name="T29" fmla="*/ 1802 h 1803"/>
                <a:gd name="T30" fmla="*/ 0 w 1550"/>
                <a:gd name="T31" fmla="*/ 54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0" h="1803">
                  <a:moveTo>
                    <a:pt x="0" y="54"/>
                  </a:moveTo>
                  <a:lnTo>
                    <a:pt x="0" y="54"/>
                  </a:lnTo>
                  <a:cubicBezTo>
                    <a:pt x="667" y="30"/>
                    <a:pt x="1072" y="0"/>
                    <a:pt x="1072" y="0"/>
                  </a:cubicBezTo>
                  <a:lnTo>
                    <a:pt x="1072" y="0"/>
                  </a:lnTo>
                  <a:cubicBezTo>
                    <a:pt x="1135" y="69"/>
                    <a:pt x="1188" y="93"/>
                    <a:pt x="1266" y="132"/>
                  </a:cubicBezTo>
                  <a:cubicBezTo>
                    <a:pt x="1291" y="141"/>
                    <a:pt x="1305" y="141"/>
                    <a:pt x="1325" y="151"/>
                  </a:cubicBezTo>
                  <a:cubicBezTo>
                    <a:pt x="1301" y="191"/>
                    <a:pt x="1281" y="215"/>
                    <a:pt x="1262" y="258"/>
                  </a:cubicBezTo>
                  <a:cubicBezTo>
                    <a:pt x="1257" y="273"/>
                    <a:pt x="1247" y="283"/>
                    <a:pt x="1247" y="302"/>
                  </a:cubicBezTo>
                  <a:cubicBezTo>
                    <a:pt x="1247" y="332"/>
                    <a:pt x="1266" y="341"/>
                    <a:pt x="1281" y="366"/>
                  </a:cubicBezTo>
                  <a:cubicBezTo>
                    <a:pt x="1310" y="404"/>
                    <a:pt x="1335" y="415"/>
                    <a:pt x="1368" y="448"/>
                  </a:cubicBezTo>
                  <a:cubicBezTo>
                    <a:pt x="1417" y="492"/>
                    <a:pt x="1432" y="531"/>
                    <a:pt x="1466" y="589"/>
                  </a:cubicBezTo>
                  <a:cubicBezTo>
                    <a:pt x="1549" y="1725"/>
                    <a:pt x="1549" y="1725"/>
                    <a:pt x="1549" y="1725"/>
                  </a:cubicBezTo>
                  <a:lnTo>
                    <a:pt x="1549" y="1725"/>
                  </a:lnTo>
                  <a:cubicBezTo>
                    <a:pt x="1549" y="1725"/>
                    <a:pt x="906" y="1773"/>
                    <a:pt x="0" y="1802"/>
                  </a:cubicBezTo>
                  <a:lnTo>
                    <a:pt x="0" y="1802"/>
                  </a:lnTo>
                  <a:cubicBezTo>
                    <a:pt x="0" y="54"/>
                    <a:pt x="0" y="54"/>
                    <a:pt x="0" y="54"/>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15" name="Freeform 69">
              <a:extLst>
                <a:ext uri="{FF2B5EF4-FFF2-40B4-BE49-F238E27FC236}">
                  <a16:creationId xmlns:a16="http://schemas.microsoft.com/office/drawing/2014/main" id="{029C78F3-4284-4942-B6AB-FDCFC4FC6A2B}"/>
                </a:ext>
              </a:extLst>
            </p:cNvPr>
            <p:cNvSpPr>
              <a:spLocks noChangeArrowheads="1"/>
            </p:cNvSpPr>
            <p:nvPr/>
          </p:nvSpPr>
          <p:spPr bwMode="auto">
            <a:xfrm>
              <a:off x="8751671" y="9020623"/>
              <a:ext cx="1414123" cy="2957250"/>
            </a:xfrm>
            <a:custGeom>
              <a:avLst/>
              <a:gdLst>
                <a:gd name="T0" fmla="*/ 2036 w 2231"/>
                <a:gd name="T1" fmla="*/ 2436 h 4663"/>
                <a:gd name="T2" fmla="*/ 1714 w 2231"/>
                <a:gd name="T3" fmla="*/ 2567 h 4663"/>
                <a:gd name="T4" fmla="*/ 1690 w 2231"/>
                <a:gd name="T5" fmla="*/ 2445 h 4663"/>
                <a:gd name="T6" fmla="*/ 1612 w 2231"/>
                <a:gd name="T7" fmla="*/ 2445 h 4663"/>
                <a:gd name="T8" fmla="*/ 1588 w 2231"/>
                <a:gd name="T9" fmla="*/ 2528 h 4663"/>
                <a:gd name="T10" fmla="*/ 1559 w 2231"/>
                <a:gd name="T11" fmla="*/ 2680 h 4663"/>
                <a:gd name="T12" fmla="*/ 1462 w 2231"/>
                <a:gd name="T13" fmla="*/ 2777 h 4663"/>
                <a:gd name="T14" fmla="*/ 1330 w 2231"/>
                <a:gd name="T15" fmla="*/ 2933 h 4663"/>
                <a:gd name="T16" fmla="*/ 1091 w 2231"/>
                <a:gd name="T17" fmla="*/ 3030 h 4663"/>
                <a:gd name="T18" fmla="*/ 959 w 2231"/>
                <a:gd name="T19" fmla="*/ 3025 h 4663"/>
                <a:gd name="T20" fmla="*/ 867 w 2231"/>
                <a:gd name="T21" fmla="*/ 3020 h 4663"/>
                <a:gd name="T22" fmla="*/ 774 w 2231"/>
                <a:gd name="T23" fmla="*/ 3147 h 4663"/>
                <a:gd name="T24" fmla="*/ 696 w 2231"/>
                <a:gd name="T25" fmla="*/ 3220 h 4663"/>
                <a:gd name="T26" fmla="*/ 594 w 2231"/>
                <a:gd name="T27" fmla="*/ 3346 h 4663"/>
                <a:gd name="T28" fmla="*/ 497 w 2231"/>
                <a:gd name="T29" fmla="*/ 3390 h 4663"/>
                <a:gd name="T30" fmla="*/ 482 w 2231"/>
                <a:gd name="T31" fmla="*/ 3503 h 4663"/>
                <a:gd name="T32" fmla="*/ 414 w 2231"/>
                <a:gd name="T33" fmla="*/ 3542 h 4663"/>
                <a:gd name="T34" fmla="*/ 419 w 2231"/>
                <a:gd name="T35" fmla="*/ 3619 h 4663"/>
                <a:gd name="T36" fmla="*/ 404 w 2231"/>
                <a:gd name="T37" fmla="*/ 3766 h 4663"/>
                <a:gd name="T38" fmla="*/ 380 w 2231"/>
                <a:gd name="T39" fmla="*/ 3790 h 4663"/>
                <a:gd name="T40" fmla="*/ 360 w 2231"/>
                <a:gd name="T41" fmla="*/ 3877 h 4663"/>
                <a:gd name="T42" fmla="*/ 360 w 2231"/>
                <a:gd name="T43" fmla="*/ 4048 h 4663"/>
                <a:gd name="T44" fmla="*/ 384 w 2231"/>
                <a:gd name="T45" fmla="*/ 4199 h 4663"/>
                <a:gd name="T46" fmla="*/ 467 w 2231"/>
                <a:gd name="T47" fmla="*/ 4433 h 4663"/>
                <a:gd name="T48" fmla="*/ 550 w 2231"/>
                <a:gd name="T49" fmla="*/ 4569 h 4663"/>
                <a:gd name="T50" fmla="*/ 521 w 2231"/>
                <a:gd name="T51" fmla="*/ 4633 h 4663"/>
                <a:gd name="T52" fmla="*/ 360 w 2231"/>
                <a:gd name="T53" fmla="*/ 4613 h 4663"/>
                <a:gd name="T54" fmla="*/ 24 w 2231"/>
                <a:gd name="T55" fmla="*/ 4530 h 4663"/>
                <a:gd name="T56" fmla="*/ 0 w 2231"/>
                <a:gd name="T57" fmla="*/ 0 h 4663"/>
                <a:gd name="T58" fmla="*/ 83 w 2231"/>
                <a:gd name="T59" fmla="*/ 78 h 4663"/>
                <a:gd name="T60" fmla="*/ 254 w 2231"/>
                <a:gd name="T61" fmla="*/ 83 h 4663"/>
                <a:gd name="T62" fmla="*/ 375 w 2231"/>
                <a:gd name="T63" fmla="*/ 132 h 4663"/>
                <a:gd name="T64" fmla="*/ 516 w 2231"/>
                <a:gd name="T65" fmla="*/ 127 h 4663"/>
                <a:gd name="T66" fmla="*/ 828 w 2231"/>
                <a:gd name="T67" fmla="*/ 210 h 4663"/>
                <a:gd name="T68" fmla="*/ 979 w 2231"/>
                <a:gd name="T69" fmla="*/ 137 h 4663"/>
                <a:gd name="T70" fmla="*/ 1193 w 2231"/>
                <a:gd name="T71" fmla="*/ 64 h 4663"/>
                <a:gd name="T72" fmla="*/ 1447 w 2231"/>
                <a:gd name="T73" fmla="*/ 118 h 4663"/>
                <a:gd name="T74" fmla="*/ 1705 w 2231"/>
                <a:gd name="T75" fmla="*/ 190 h 4663"/>
                <a:gd name="T76" fmla="*/ 1953 w 2231"/>
                <a:gd name="T77" fmla="*/ 536 h 4663"/>
                <a:gd name="T78" fmla="*/ 2075 w 2231"/>
                <a:gd name="T79" fmla="*/ 1345 h 4663"/>
                <a:gd name="T80" fmla="*/ 2192 w 2231"/>
                <a:gd name="T81" fmla="*/ 1511 h 4663"/>
                <a:gd name="T82" fmla="*/ 2158 w 2231"/>
                <a:gd name="T83" fmla="*/ 1895 h 4663"/>
                <a:gd name="T84" fmla="*/ 2177 w 2231"/>
                <a:gd name="T85" fmla="*/ 2324 h 4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31" h="4663">
                  <a:moveTo>
                    <a:pt x="2177" y="2387"/>
                  </a:moveTo>
                  <a:lnTo>
                    <a:pt x="2177" y="2387"/>
                  </a:lnTo>
                  <a:cubicBezTo>
                    <a:pt x="2124" y="2397"/>
                    <a:pt x="2089" y="2412"/>
                    <a:pt x="2036" y="2436"/>
                  </a:cubicBezTo>
                  <a:cubicBezTo>
                    <a:pt x="1992" y="2456"/>
                    <a:pt x="1963" y="2460"/>
                    <a:pt x="1924" y="2480"/>
                  </a:cubicBezTo>
                  <a:cubicBezTo>
                    <a:pt x="1875" y="2514"/>
                    <a:pt x="1846" y="2533"/>
                    <a:pt x="1793" y="2553"/>
                  </a:cubicBezTo>
                  <a:cubicBezTo>
                    <a:pt x="1763" y="2562"/>
                    <a:pt x="1744" y="2562"/>
                    <a:pt x="1714" y="2567"/>
                  </a:cubicBezTo>
                  <a:cubicBezTo>
                    <a:pt x="1734" y="2553"/>
                    <a:pt x="1753" y="2543"/>
                    <a:pt x="1753" y="2519"/>
                  </a:cubicBezTo>
                  <a:cubicBezTo>
                    <a:pt x="1753" y="2499"/>
                    <a:pt x="1749" y="2484"/>
                    <a:pt x="1739" y="2475"/>
                  </a:cubicBezTo>
                  <a:cubicBezTo>
                    <a:pt x="1724" y="2460"/>
                    <a:pt x="1705" y="2460"/>
                    <a:pt x="1690" y="2445"/>
                  </a:cubicBezTo>
                  <a:cubicBezTo>
                    <a:pt x="1680" y="2436"/>
                    <a:pt x="1690" y="2421"/>
                    <a:pt x="1690" y="2407"/>
                  </a:cubicBezTo>
                  <a:cubicBezTo>
                    <a:pt x="1690" y="2392"/>
                    <a:pt x="1695" y="2382"/>
                    <a:pt x="1695" y="2363"/>
                  </a:cubicBezTo>
                  <a:cubicBezTo>
                    <a:pt x="1656" y="2387"/>
                    <a:pt x="1646" y="2417"/>
                    <a:pt x="1612" y="2445"/>
                  </a:cubicBezTo>
                  <a:cubicBezTo>
                    <a:pt x="1608" y="2451"/>
                    <a:pt x="1608" y="2456"/>
                    <a:pt x="1598" y="2460"/>
                  </a:cubicBezTo>
                  <a:cubicBezTo>
                    <a:pt x="1588" y="2460"/>
                    <a:pt x="1578" y="2465"/>
                    <a:pt x="1568" y="2465"/>
                  </a:cubicBezTo>
                  <a:cubicBezTo>
                    <a:pt x="1578" y="2489"/>
                    <a:pt x="1588" y="2504"/>
                    <a:pt x="1588" y="2528"/>
                  </a:cubicBezTo>
                  <a:cubicBezTo>
                    <a:pt x="1588" y="2558"/>
                    <a:pt x="1583" y="2572"/>
                    <a:pt x="1578" y="2602"/>
                  </a:cubicBezTo>
                  <a:cubicBezTo>
                    <a:pt x="1578" y="2626"/>
                    <a:pt x="1573" y="2641"/>
                    <a:pt x="1559" y="2660"/>
                  </a:cubicBezTo>
                  <a:cubicBezTo>
                    <a:pt x="1559" y="2665"/>
                    <a:pt x="1559" y="2675"/>
                    <a:pt x="1559" y="2680"/>
                  </a:cubicBezTo>
                  <a:cubicBezTo>
                    <a:pt x="1553" y="2680"/>
                    <a:pt x="1544" y="2680"/>
                    <a:pt x="1544" y="2680"/>
                  </a:cubicBezTo>
                  <a:cubicBezTo>
                    <a:pt x="1525" y="2694"/>
                    <a:pt x="1514" y="2704"/>
                    <a:pt x="1500" y="2719"/>
                  </a:cubicBezTo>
                  <a:cubicBezTo>
                    <a:pt x="1486" y="2738"/>
                    <a:pt x="1476" y="2757"/>
                    <a:pt x="1462" y="2777"/>
                  </a:cubicBezTo>
                  <a:cubicBezTo>
                    <a:pt x="1447" y="2801"/>
                    <a:pt x="1432" y="2816"/>
                    <a:pt x="1422" y="2840"/>
                  </a:cubicBezTo>
                  <a:cubicBezTo>
                    <a:pt x="1417" y="2850"/>
                    <a:pt x="1412" y="2865"/>
                    <a:pt x="1407" y="2874"/>
                  </a:cubicBezTo>
                  <a:cubicBezTo>
                    <a:pt x="1383" y="2904"/>
                    <a:pt x="1359" y="2913"/>
                    <a:pt x="1330" y="2933"/>
                  </a:cubicBezTo>
                  <a:cubicBezTo>
                    <a:pt x="1305" y="2952"/>
                    <a:pt x="1301" y="2972"/>
                    <a:pt x="1276" y="2991"/>
                  </a:cubicBezTo>
                  <a:cubicBezTo>
                    <a:pt x="1252" y="3011"/>
                    <a:pt x="1227" y="3011"/>
                    <a:pt x="1198" y="3015"/>
                  </a:cubicBezTo>
                  <a:cubicBezTo>
                    <a:pt x="1159" y="3025"/>
                    <a:pt x="1135" y="3030"/>
                    <a:pt x="1091" y="3030"/>
                  </a:cubicBezTo>
                  <a:cubicBezTo>
                    <a:pt x="1072" y="3030"/>
                    <a:pt x="1057" y="3030"/>
                    <a:pt x="1033" y="3025"/>
                  </a:cubicBezTo>
                  <a:cubicBezTo>
                    <a:pt x="1013" y="3015"/>
                    <a:pt x="1008" y="3001"/>
                    <a:pt x="989" y="3001"/>
                  </a:cubicBezTo>
                  <a:cubicBezTo>
                    <a:pt x="974" y="3001"/>
                    <a:pt x="969" y="3015"/>
                    <a:pt x="959" y="3025"/>
                  </a:cubicBezTo>
                  <a:cubicBezTo>
                    <a:pt x="945" y="3030"/>
                    <a:pt x="935" y="3035"/>
                    <a:pt x="920" y="3035"/>
                  </a:cubicBezTo>
                  <a:cubicBezTo>
                    <a:pt x="906" y="3035"/>
                    <a:pt x="896" y="3025"/>
                    <a:pt x="882" y="3015"/>
                  </a:cubicBezTo>
                  <a:cubicBezTo>
                    <a:pt x="867" y="3020"/>
                    <a:pt x="867" y="3020"/>
                    <a:pt x="867" y="3020"/>
                  </a:cubicBezTo>
                  <a:cubicBezTo>
                    <a:pt x="872" y="3059"/>
                    <a:pt x="872" y="3094"/>
                    <a:pt x="911" y="3113"/>
                  </a:cubicBezTo>
                  <a:cubicBezTo>
                    <a:pt x="852" y="3133"/>
                    <a:pt x="823" y="3161"/>
                    <a:pt x="774" y="3191"/>
                  </a:cubicBezTo>
                  <a:cubicBezTo>
                    <a:pt x="774" y="3172"/>
                    <a:pt x="774" y="3161"/>
                    <a:pt x="774" y="3147"/>
                  </a:cubicBezTo>
                  <a:cubicBezTo>
                    <a:pt x="745" y="3147"/>
                    <a:pt x="745" y="3147"/>
                    <a:pt x="745" y="3147"/>
                  </a:cubicBezTo>
                  <a:cubicBezTo>
                    <a:pt x="721" y="3152"/>
                    <a:pt x="696" y="3166"/>
                    <a:pt x="696" y="3191"/>
                  </a:cubicBezTo>
                  <a:cubicBezTo>
                    <a:pt x="696" y="3220"/>
                    <a:pt x="696" y="3220"/>
                    <a:pt x="696" y="3220"/>
                  </a:cubicBezTo>
                  <a:cubicBezTo>
                    <a:pt x="740" y="3220"/>
                    <a:pt x="740" y="3220"/>
                    <a:pt x="740" y="3220"/>
                  </a:cubicBezTo>
                  <a:cubicBezTo>
                    <a:pt x="706" y="3239"/>
                    <a:pt x="691" y="3259"/>
                    <a:pt x="667" y="3283"/>
                  </a:cubicBezTo>
                  <a:cubicBezTo>
                    <a:pt x="638" y="3313"/>
                    <a:pt x="614" y="3318"/>
                    <a:pt x="594" y="3346"/>
                  </a:cubicBezTo>
                  <a:cubicBezTo>
                    <a:pt x="580" y="3366"/>
                    <a:pt x="575" y="3381"/>
                    <a:pt x="565" y="3396"/>
                  </a:cubicBezTo>
                  <a:cubicBezTo>
                    <a:pt x="550" y="3376"/>
                    <a:pt x="541" y="3361"/>
                    <a:pt x="521" y="3346"/>
                  </a:cubicBezTo>
                  <a:cubicBezTo>
                    <a:pt x="511" y="3361"/>
                    <a:pt x="506" y="3371"/>
                    <a:pt x="497" y="3390"/>
                  </a:cubicBezTo>
                  <a:cubicBezTo>
                    <a:pt x="492" y="3400"/>
                    <a:pt x="482" y="3405"/>
                    <a:pt x="482" y="3420"/>
                  </a:cubicBezTo>
                  <a:cubicBezTo>
                    <a:pt x="482" y="3434"/>
                    <a:pt x="502" y="3440"/>
                    <a:pt x="516" y="3444"/>
                  </a:cubicBezTo>
                  <a:cubicBezTo>
                    <a:pt x="506" y="3468"/>
                    <a:pt x="492" y="3478"/>
                    <a:pt x="482" y="3503"/>
                  </a:cubicBezTo>
                  <a:cubicBezTo>
                    <a:pt x="477" y="3517"/>
                    <a:pt x="477" y="3542"/>
                    <a:pt x="458" y="3542"/>
                  </a:cubicBezTo>
                  <a:cubicBezTo>
                    <a:pt x="453" y="3542"/>
                    <a:pt x="448" y="3532"/>
                    <a:pt x="439" y="3532"/>
                  </a:cubicBezTo>
                  <a:cubicBezTo>
                    <a:pt x="429" y="3532"/>
                    <a:pt x="424" y="3537"/>
                    <a:pt x="414" y="3542"/>
                  </a:cubicBezTo>
                  <a:cubicBezTo>
                    <a:pt x="399" y="3546"/>
                    <a:pt x="375" y="3546"/>
                    <a:pt x="375" y="3561"/>
                  </a:cubicBezTo>
                  <a:cubicBezTo>
                    <a:pt x="375" y="3576"/>
                    <a:pt x="384" y="3581"/>
                    <a:pt x="390" y="3595"/>
                  </a:cubicBezTo>
                  <a:cubicBezTo>
                    <a:pt x="395" y="3605"/>
                    <a:pt x="404" y="3619"/>
                    <a:pt x="419" y="3619"/>
                  </a:cubicBezTo>
                  <a:cubicBezTo>
                    <a:pt x="434" y="3619"/>
                    <a:pt x="439" y="3610"/>
                    <a:pt x="448" y="3600"/>
                  </a:cubicBezTo>
                  <a:cubicBezTo>
                    <a:pt x="443" y="3639"/>
                    <a:pt x="434" y="3663"/>
                    <a:pt x="424" y="3697"/>
                  </a:cubicBezTo>
                  <a:cubicBezTo>
                    <a:pt x="414" y="3727"/>
                    <a:pt x="404" y="3741"/>
                    <a:pt x="404" y="3766"/>
                  </a:cubicBezTo>
                  <a:cubicBezTo>
                    <a:pt x="404" y="3780"/>
                    <a:pt x="404" y="3790"/>
                    <a:pt x="409" y="3805"/>
                  </a:cubicBezTo>
                  <a:cubicBezTo>
                    <a:pt x="409" y="3785"/>
                    <a:pt x="409" y="3785"/>
                    <a:pt x="409" y="3785"/>
                  </a:cubicBezTo>
                  <a:cubicBezTo>
                    <a:pt x="395" y="3785"/>
                    <a:pt x="390" y="3790"/>
                    <a:pt x="380" y="3790"/>
                  </a:cubicBezTo>
                  <a:cubicBezTo>
                    <a:pt x="370" y="3790"/>
                    <a:pt x="360" y="3780"/>
                    <a:pt x="351" y="3780"/>
                  </a:cubicBezTo>
                  <a:cubicBezTo>
                    <a:pt x="326" y="3780"/>
                    <a:pt x="297" y="3799"/>
                    <a:pt x="297" y="3829"/>
                  </a:cubicBezTo>
                  <a:cubicBezTo>
                    <a:pt x="297" y="3858"/>
                    <a:pt x="331" y="3877"/>
                    <a:pt x="360" y="3877"/>
                  </a:cubicBezTo>
                  <a:cubicBezTo>
                    <a:pt x="375" y="3877"/>
                    <a:pt x="384" y="3873"/>
                    <a:pt x="395" y="3863"/>
                  </a:cubicBezTo>
                  <a:cubicBezTo>
                    <a:pt x="395" y="3985"/>
                    <a:pt x="395" y="3985"/>
                    <a:pt x="395" y="3985"/>
                  </a:cubicBezTo>
                  <a:cubicBezTo>
                    <a:pt x="395" y="4014"/>
                    <a:pt x="380" y="4029"/>
                    <a:pt x="360" y="4048"/>
                  </a:cubicBezTo>
                  <a:cubicBezTo>
                    <a:pt x="356" y="4053"/>
                    <a:pt x="345" y="4058"/>
                    <a:pt x="345" y="4062"/>
                  </a:cubicBezTo>
                  <a:cubicBezTo>
                    <a:pt x="345" y="4092"/>
                    <a:pt x="360" y="4102"/>
                    <a:pt x="370" y="4126"/>
                  </a:cubicBezTo>
                  <a:cubicBezTo>
                    <a:pt x="380" y="4155"/>
                    <a:pt x="380" y="4170"/>
                    <a:pt x="384" y="4199"/>
                  </a:cubicBezTo>
                  <a:cubicBezTo>
                    <a:pt x="390" y="4233"/>
                    <a:pt x="390" y="4258"/>
                    <a:pt x="409" y="4291"/>
                  </a:cubicBezTo>
                  <a:cubicBezTo>
                    <a:pt x="419" y="4316"/>
                    <a:pt x="434" y="4335"/>
                    <a:pt x="443" y="4360"/>
                  </a:cubicBezTo>
                  <a:cubicBezTo>
                    <a:pt x="453" y="4389"/>
                    <a:pt x="467" y="4404"/>
                    <a:pt x="467" y="4433"/>
                  </a:cubicBezTo>
                  <a:cubicBezTo>
                    <a:pt x="467" y="4511"/>
                    <a:pt x="467" y="4511"/>
                    <a:pt x="467" y="4511"/>
                  </a:cubicBezTo>
                  <a:cubicBezTo>
                    <a:pt x="467" y="4526"/>
                    <a:pt x="458" y="4540"/>
                    <a:pt x="467" y="4554"/>
                  </a:cubicBezTo>
                  <a:cubicBezTo>
                    <a:pt x="487" y="4579"/>
                    <a:pt x="516" y="4569"/>
                    <a:pt x="550" y="4569"/>
                  </a:cubicBezTo>
                  <a:cubicBezTo>
                    <a:pt x="550" y="4589"/>
                    <a:pt x="555" y="4603"/>
                    <a:pt x="555" y="4618"/>
                  </a:cubicBezTo>
                  <a:lnTo>
                    <a:pt x="555" y="4618"/>
                  </a:lnTo>
                  <a:cubicBezTo>
                    <a:pt x="545" y="4623"/>
                    <a:pt x="531" y="4628"/>
                    <a:pt x="521" y="4633"/>
                  </a:cubicBezTo>
                  <a:cubicBezTo>
                    <a:pt x="497" y="4647"/>
                    <a:pt x="487" y="4662"/>
                    <a:pt x="458" y="4662"/>
                  </a:cubicBezTo>
                  <a:cubicBezTo>
                    <a:pt x="429" y="4662"/>
                    <a:pt x="409" y="4657"/>
                    <a:pt x="384" y="4642"/>
                  </a:cubicBezTo>
                  <a:cubicBezTo>
                    <a:pt x="375" y="4633"/>
                    <a:pt x="370" y="4623"/>
                    <a:pt x="360" y="4613"/>
                  </a:cubicBezTo>
                  <a:cubicBezTo>
                    <a:pt x="331" y="4598"/>
                    <a:pt x="312" y="4594"/>
                    <a:pt x="282" y="4589"/>
                  </a:cubicBezTo>
                  <a:cubicBezTo>
                    <a:pt x="204" y="4574"/>
                    <a:pt x="161" y="4569"/>
                    <a:pt x="88" y="4545"/>
                  </a:cubicBezTo>
                  <a:cubicBezTo>
                    <a:pt x="63" y="4540"/>
                    <a:pt x="49" y="4535"/>
                    <a:pt x="24" y="4530"/>
                  </a:cubicBezTo>
                  <a:cubicBezTo>
                    <a:pt x="14" y="4530"/>
                    <a:pt x="10" y="4526"/>
                    <a:pt x="0" y="4526"/>
                  </a:cubicBezTo>
                  <a:lnTo>
                    <a:pt x="0" y="4526"/>
                  </a:lnTo>
                  <a:cubicBezTo>
                    <a:pt x="0" y="0"/>
                    <a:pt x="0" y="0"/>
                    <a:pt x="0" y="0"/>
                  </a:cubicBezTo>
                  <a:lnTo>
                    <a:pt x="0" y="0"/>
                  </a:lnTo>
                  <a:cubicBezTo>
                    <a:pt x="19" y="10"/>
                    <a:pt x="34" y="20"/>
                    <a:pt x="58" y="35"/>
                  </a:cubicBezTo>
                  <a:cubicBezTo>
                    <a:pt x="73" y="44"/>
                    <a:pt x="73" y="64"/>
                    <a:pt x="83" y="78"/>
                  </a:cubicBezTo>
                  <a:cubicBezTo>
                    <a:pt x="97" y="113"/>
                    <a:pt x="117" y="137"/>
                    <a:pt x="151" y="137"/>
                  </a:cubicBezTo>
                  <a:cubicBezTo>
                    <a:pt x="166" y="137"/>
                    <a:pt x="175" y="127"/>
                    <a:pt x="185" y="113"/>
                  </a:cubicBezTo>
                  <a:cubicBezTo>
                    <a:pt x="204" y="93"/>
                    <a:pt x="224" y="83"/>
                    <a:pt x="254" y="83"/>
                  </a:cubicBezTo>
                  <a:cubicBezTo>
                    <a:pt x="268" y="83"/>
                    <a:pt x="278" y="88"/>
                    <a:pt x="293" y="98"/>
                  </a:cubicBezTo>
                  <a:cubicBezTo>
                    <a:pt x="293" y="103"/>
                    <a:pt x="293" y="113"/>
                    <a:pt x="297" y="113"/>
                  </a:cubicBezTo>
                  <a:cubicBezTo>
                    <a:pt x="321" y="132"/>
                    <a:pt x="341" y="132"/>
                    <a:pt x="375" y="132"/>
                  </a:cubicBezTo>
                  <a:cubicBezTo>
                    <a:pt x="395" y="132"/>
                    <a:pt x="414" y="127"/>
                    <a:pt x="434" y="137"/>
                  </a:cubicBezTo>
                  <a:cubicBezTo>
                    <a:pt x="453" y="142"/>
                    <a:pt x="463" y="161"/>
                    <a:pt x="487" y="161"/>
                  </a:cubicBezTo>
                  <a:cubicBezTo>
                    <a:pt x="502" y="161"/>
                    <a:pt x="502" y="127"/>
                    <a:pt x="516" y="127"/>
                  </a:cubicBezTo>
                  <a:cubicBezTo>
                    <a:pt x="536" y="127"/>
                    <a:pt x="545" y="137"/>
                    <a:pt x="560" y="142"/>
                  </a:cubicBezTo>
                  <a:cubicBezTo>
                    <a:pt x="638" y="152"/>
                    <a:pt x="682" y="166"/>
                    <a:pt x="760" y="181"/>
                  </a:cubicBezTo>
                  <a:cubicBezTo>
                    <a:pt x="784" y="185"/>
                    <a:pt x="799" y="210"/>
                    <a:pt x="828" y="210"/>
                  </a:cubicBezTo>
                  <a:cubicBezTo>
                    <a:pt x="848" y="210"/>
                    <a:pt x="857" y="205"/>
                    <a:pt x="877" y="195"/>
                  </a:cubicBezTo>
                  <a:cubicBezTo>
                    <a:pt x="911" y="190"/>
                    <a:pt x="930" y="181"/>
                    <a:pt x="955" y="161"/>
                  </a:cubicBezTo>
                  <a:cubicBezTo>
                    <a:pt x="964" y="157"/>
                    <a:pt x="969" y="146"/>
                    <a:pt x="979" y="137"/>
                  </a:cubicBezTo>
                  <a:cubicBezTo>
                    <a:pt x="1018" y="113"/>
                    <a:pt x="1047" y="122"/>
                    <a:pt x="1086" y="103"/>
                  </a:cubicBezTo>
                  <a:cubicBezTo>
                    <a:pt x="1105" y="93"/>
                    <a:pt x="1110" y="78"/>
                    <a:pt x="1130" y="74"/>
                  </a:cubicBezTo>
                  <a:cubicBezTo>
                    <a:pt x="1155" y="64"/>
                    <a:pt x="1169" y="64"/>
                    <a:pt x="1193" y="64"/>
                  </a:cubicBezTo>
                  <a:cubicBezTo>
                    <a:pt x="1213" y="78"/>
                    <a:pt x="1227" y="88"/>
                    <a:pt x="1252" y="88"/>
                  </a:cubicBezTo>
                  <a:cubicBezTo>
                    <a:pt x="1354" y="88"/>
                    <a:pt x="1354" y="88"/>
                    <a:pt x="1354" y="88"/>
                  </a:cubicBezTo>
                  <a:cubicBezTo>
                    <a:pt x="1393" y="88"/>
                    <a:pt x="1412" y="103"/>
                    <a:pt x="1447" y="118"/>
                  </a:cubicBezTo>
                  <a:cubicBezTo>
                    <a:pt x="1490" y="137"/>
                    <a:pt x="1510" y="152"/>
                    <a:pt x="1553" y="171"/>
                  </a:cubicBezTo>
                  <a:cubicBezTo>
                    <a:pt x="1608" y="195"/>
                    <a:pt x="1646" y="190"/>
                    <a:pt x="1705" y="190"/>
                  </a:cubicBezTo>
                  <a:lnTo>
                    <a:pt x="1705" y="190"/>
                  </a:lnTo>
                  <a:cubicBezTo>
                    <a:pt x="1753" y="210"/>
                    <a:pt x="1793" y="215"/>
                    <a:pt x="1846" y="215"/>
                  </a:cubicBezTo>
                  <a:cubicBezTo>
                    <a:pt x="1880" y="215"/>
                    <a:pt x="1899" y="215"/>
                    <a:pt x="1934" y="215"/>
                  </a:cubicBezTo>
                  <a:cubicBezTo>
                    <a:pt x="1953" y="536"/>
                    <a:pt x="1953" y="536"/>
                    <a:pt x="1953" y="536"/>
                  </a:cubicBezTo>
                  <a:lnTo>
                    <a:pt x="1953" y="536"/>
                  </a:lnTo>
                  <a:cubicBezTo>
                    <a:pt x="1978" y="1130"/>
                    <a:pt x="1978" y="1130"/>
                    <a:pt x="1978" y="1130"/>
                  </a:cubicBezTo>
                  <a:cubicBezTo>
                    <a:pt x="2021" y="1213"/>
                    <a:pt x="2031" y="1262"/>
                    <a:pt x="2075" y="1345"/>
                  </a:cubicBezTo>
                  <a:cubicBezTo>
                    <a:pt x="2089" y="1369"/>
                    <a:pt x="2104" y="1379"/>
                    <a:pt x="2124" y="1403"/>
                  </a:cubicBezTo>
                  <a:cubicBezTo>
                    <a:pt x="2138" y="1423"/>
                    <a:pt x="2143" y="1442"/>
                    <a:pt x="2158" y="1462"/>
                  </a:cubicBezTo>
                  <a:cubicBezTo>
                    <a:pt x="2167" y="1481"/>
                    <a:pt x="2182" y="1491"/>
                    <a:pt x="2192" y="1511"/>
                  </a:cubicBezTo>
                  <a:cubicBezTo>
                    <a:pt x="2216" y="1559"/>
                    <a:pt x="2230" y="1594"/>
                    <a:pt x="2230" y="1652"/>
                  </a:cubicBezTo>
                  <a:cubicBezTo>
                    <a:pt x="2230" y="1705"/>
                    <a:pt x="2230" y="1735"/>
                    <a:pt x="2211" y="1779"/>
                  </a:cubicBezTo>
                  <a:cubicBezTo>
                    <a:pt x="2187" y="1822"/>
                    <a:pt x="2158" y="1846"/>
                    <a:pt x="2158" y="1895"/>
                  </a:cubicBezTo>
                  <a:cubicBezTo>
                    <a:pt x="2158" y="1949"/>
                    <a:pt x="2187" y="1978"/>
                    <a:pt x="2187" y="2036"/>
                  </a:cubicBezTo>
                  <a:cubicBezTo>
                    <a:pt x="2187" y="2144"/>
                    <a:pt x="2182" y="2202"/>
                    <a:pt x="2182" y="2309"/>
                  </a:cubicBezTo>
                  <a:cubicBezTo>
                    <a:pt x="2182" y="2314"/>
                    <a:pt x="2177" y="2319"/>
                    <a:pt x="2177" y="2324"/>
                  </a:cubicBezTo>
                  <a:cubicBezTo>
                    <a:pt x="2177" y="2348"/>
                    <a:pt x="2182" y="2363"/>
                    <a:pt x="2177" y="2387"/>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16" name="Freeform 70">
              <a:extLst>
                <a:ext uri="{FF2B5EF4-FFF2-40B4-BE49-F238E27FC236}">
                  <a16:creationId xmlns:a16="http://schemas.microsoft.com/office/drawing/2014/main" id="{E58DE525-59F2-2F45-BC9B-25961382582A}"/>
                </a:ext>
              </a:extLst>
            </p:cNvPr>
            <p:cNvSpPr>
              <a:spLocks noChangeArrowheads="1"/>
            </p:cNvSpPr>
            <p:nvPr/>
          </p:nvSpPr>
          <p:spPr bwMode="auto">
            <a:xfrm>
              <a:off x="15242635" y="2574043"/>
              <a:ext cx="980085" cy="1680256"/>
            </a:xfrm>
            <a:custGeom>
              <a:avLst/>
              <a:gdLst>
                <a:gd name="T0" fmla="*/ 0 w 1550"/>
                <a:gd name="T1" fmla="*/ 1549 h 2651"/>
                <a:gd name="T2" fmla="*/ 536 w 1550"/>
                <a:gd name="T3" fmla="*/ 2650 h 2651"/>
                <a:gd name="T4" fmla="*/ 536 w 1550"/>
                <a:gd name="T5" fmla="*/ 2645 h 2651"/>
                <a:gd name="T6" fmla="*/ 623 w 1550"/>
                <a:gd name="T7" fmla="*/ 2343 h 2651"/>
                <a:gd name="T8" fmla="*/ 760 w 1550"/>
                <a:gd name="T9" fmla="*/ 2100 h 2651"/>
                <a:gd name="T10" fmla="*/ 901 w 1550"/>
                <a:gd name="T11" fmla="*/ 1924 h 2651"/>
                <a:gd name="T12" fmla="*/ 959 w 1550"/>
                <a:gd name="T13" fmla="*/ 1870 h 2651"/>
                <a:gd name="T14" fmla="*/ 979 w 1550"/>
                <a:gd name="T15" fmla="*/ 1734 h 2651"/>
                <a:gd name="T16" fmla="*/ 954 w 1550"/>
                <a:gd name="T17" fmla="*/ 1583 h 2651"/>
                <a:gd name="T18" fmla="*/ 1013 w 1550"/>
                <a:gd name="T19" fmla="*/ 1564 h 2651"/>
                <a:gd name="T20" fmla="*/ 1067 w 1550"/>
                <a:gd name="T21" fmla="*/ 1647 h 2651"/>
                <a:gd name="T22" fmla="*/ 1145 w 1550"/>
                <a:gd name="T23" fmla="*/ 1583 h 2651"/>
                <a:gd name="T24" fmla="*/ 1203 w 1550"/>
                <a:gd name="T25" fmla="*/ 1495 h 2651"/>
                <a:gd name="T26" fmla="*/ 1256 w 1550"/>
                <a:gd name="T27" fmla="*/ 1500 h 2651"/>
                <a:gd name="T28" fmla="*/ 1300 w 1550"/>
                <a:gd name="T29" fmla="*/ 1427 h 2651"/>
                <a:gd name="T30" fmla="*/ 1422 w 1550"/>
                <a:gd name="T31" fmla="*/ 1315 h 2651"/>
                <a:gd name="T32" fmla="*/ 1549 w 1550"/>
                <a:gd name="T33" fmla="*/ 1096 h 2651"/>
                <a:gd name="T34" fmla="*/ 1490 w 1550"/>
                <a:gd name="T35" fmla="*/ 1018 h 2651"/>
                <a:gd name="T36" fmla="*/ 1432 w 1550"/>
                <a:gd name="T37" fmla="*/ 931 h 2651"/>
                <a:gd name="T38" fmla="*/ 1339 w 1550"/>
                <a:gd name="T39" fmla="*/ 887 h 2651"/>
                <a:gd name="T40" fmla="*/ 1261 w 1550"/>
                <a:gd name="T41" fmla="*/ 838 h 2651"/>
                <a:gd name="T42" fmla="*/ 1110 w 1550"/>
                <a:gd name="T43" fmla="*/ 706 h 2651"/>
                <a:gd name="T44" fmla="*/ 1052 w 1550"/>
                <a:gd name="T45" fmla="*/ 653 h 2651"/>
                <a:gd name="T46" fmla="*/ 945 w 1550"/>
                <a:gd name="T47" fmla="*/ 399 h 2651"/>
                <a:gd name="T48" fmla="*/ 828 w 1550"/>
                <a:gd name="T49" fmla="*/ 112 h 2651"/>
                <a:gd name="T50" fmla="*/ 725 w 1550"/>
                <a:gd name="T51" fmla="*/ 39 h 2651"/>
                <a:gd name="T52" fmla="*/ 560 w 1550"/>
                <a:gd name="T53" fmla="*/ 49 h 2651"/>
                <a:gd name="T54" fmla="*/ 424 w 1550"/>
                <a:gd name="T55" fmla="*/ 141 h 2651"/>
                <a:gd name="T56" fmla="*/ 331 w 1550"/>
                <a:gd name="T57" fmla="*/ 229 h 2651"/>
                <a:gd name="T58" fmla="*/ 161 w 1550"/>
                <a:gd name="T59" fmla="*/ 258 h 2651"/>
                <a:gd name="T60" fmla="*/ 117 w 1550"/>
                <a:gd name="T61" fmla="*/ 517 h 2651"/>
                <a:gd name="T62" fmla="*/ 127 w 1550"/>
                <a:gd name="T63" fmla="*/ 984 h 2651"/>
                <a:gd name="T64" fmla="*/ 107 w 1550"/>
                <a:gd name="T65" fmla="*/ 1198 h 2651"/>
                <a:gd name="T66" fmla="*/ 58 w 1550"/>
                <a:gd name="T67" fmla="*/ 1305 h 2651"/>
                <a:gd name="T68" fmla="*/ 78 w 1550"/>
                <a:gd name="T69" fmla="*/ 1369 h 2651"/>
                <a:gd name="T70" fmla="*/ 63 w 1550"/>
                <a:gd name="T71" fmla="*/ 1510 h 2651"/>
                <a:gd name="T72" fmla="*/ 0 w 1550"/>
                <a:gd name="T73" fmla="*/ 1549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0" h="2651">
                  <a:moveTo>
                    <a:pt x="0" y="1549"/>
                  </a:moveTo>
                  <a:lnTo>
                    <a:pt x="0" y="1549"/>
                  </a:lnTo>
                  <a:cubicBezTo>
                    <a:pt x="399" y="2596"/>
                    <a:pt x="399" y="2596"/>
                    <a:pt x="399" y="2596"/>
                  </a:cubicBezTo>
                  <a:cubicBezTo>
                    <a:pt x="443" y="2620"/>
                    <a:pt x="487" y="2630"/>
                    <a:pt x="536" y="2650"/>
                  </a:cubicBezTo>
                  <a:lnTo>
                    <a:pt x="536" y="2650"/>
                  </a:lnTo>
                  <a:cubicBezTo>
                    <a:pt x="536" y="2645"/>
                    <a:pt x="536" y="2645"/>
                    <a:pt x="536" y="2645"/>
                  </a:cubicBezTo>
                  <a:cubicBezTo>
                    <a:pt x="550" y="2548"/>
                    <a:pt x="550" y="2489"/>
                    <a:pt x="589" y="2401"/>
                  </a:cubicBezTo>
                  <a:cubicBezTo>
                    <a:pt x="599" y="2377"/>
                    <a:pt x="614" y="2367"/>
                    <a:pt x="623" y="2343"/>
                  </a:cubicBezTo>
                  <a:cubicBezTo>
                    <a:pt x="648" y="2289"/>
                    <a:pt x="653" y="2250"/>
                    <a:pt x="658" y="2192"/>
                  </a:cubicBezTo>
                  <a:cubicBezTo>
                    <a:pt x="682" y="2143"/>
                    <a:pt x="716" y="2133"/>
                    <a:pt x="760" y="2100"/>
                  </a:cubicBezTo>
                  <a:cubicBezTo>
                    <a:pt x="808" y="2065"/>
                    <a:pt x="823" y="2026"/>
                    <a:pt x="852" y="1978"/>
                  </a:cubicBezTo>
                  <a:cubicBezTo>
                    <a:pt x="867" y="1954"/>
                    <a:pt x="877" y="1934"/>
                    <a:pt x="901" y="1924"/>
                  </a:cubicBezTo>
                  <a:cubicBezTo>
                    <a:pt x="910" y="1919"/>
                    <a:pt x="921" y="1924"/>
                    <a:pt x="930" y="1915"/>
                  </a:cubicBezTo>
                  <a:cubicBezTo>
                    <a:pt x="945" y="1904"/>
                    <a:pt x="954" y="1890"/>
                    <a:pt x="959" y="1870"/>
                  </a:cubicBezTo>
                  <a:cubicBezTo>
                    <a:pt x="969" y="1836"/>
                    <a:pt x="964" y="1817"/>
                    <a:pt x="969" y="1783"/>
                  </a:cubicBezTo>
                  <a:cubicBezTo>
                    <a:pt x="969" y="1763"/>
                    <a:pt x="979" y="1754"/>
                    <a:pt x="979" y="1734"/>
                  </a:cubicBezTo>
                  <a:cubicBezTo>
                    <a:pt x="979" y="1661"/>
                    <a:pt x="979" y="1661"/>
                    <a:pt x="979" y="1661"/>
                  </a:cubicBezTo>
                  <a:cubicBezTo>
                    <a:pt x="954" y="1583"/>
                    <a:pt x="954" y="1583"/>
                    <a:pt x="954" y="1583"/>
                  </a:cubicBezTo>
                  <a:cubicBezTo>
                    <a:pt x="969" y="1583"/>
                    <a:pt x="984" y="1578"/>
                    <a:pt x="998" y="1573"/>
                  </a:cubicBezTo>
                  <a:cubicBezTo>
                    <a:pt x="1004" y="1573"/>
                    <a:pt x="1008" y="1564"/>
                    <a:pt x="1013" y="1564"/>
                  </a:cubicBezTo>
                  <a:cubicBezTo>
                    <a:pt x="1032" y="1564"/>
                    <a:pt x="1037" y="1588"/>
                    <a:pt x="1042" y="1603"/>
                  </a:cubicBezTo>
                  <a:cubicBezTo>
                    <a:pt x="1052" y="1622"/>
                    <a:pt x="1057" y="1632"/>
                    <a:pt x="1067" y="1647"/>
                  </a:cubicBezTo>
                  <a:cubicBezTo>
                    <a:pt x="1095" y="1642"/>
                    <a:pt x="1125" y="1642"/>
                    <a:pt x="1145" y="1612"/>
                  </a:cubicBezTo>
                  <a:cubicBezTo>
                    <a:pt x="1150" y="1608"/>
                    <a:pt x="1145" y="1593"/>
                    <a:pt x="1145" y="1583"/>
                  </a:cubicBezTo>
                  <a:cubicBezTo>
                    <a:pt x="1150" y="1564"/>
                    <a:pt x="1164" y="1554"/>
                    <a:pt x="1174" y="1539"/>
                  </a:cubicBezTo>
                  <a:cubicBezTo>
                    <a:pt x="1184" y="1525"/>
                    <a:pt x="1193" y="1510"/>
                    <a:pt x="1203" y="1495"/>
                  </a:cubicBezTo>
                  <a:cubicBezTo>
                    <a:pt x="1208" y="1486"/>
                    <a:pt x="1208" y="1481"/>
                    <a:pt x="1217" y="1481"/>
                  </a:cubicBezTo>
                  <a:cubicBezTo>
                    <a:pt x="1232" y="1481"/>
                    <a:pt x="1242" y="1495"/>
                    <a:pt x="1256" y="1500"/>
                  </a:cubicBezTo>
                  <a:cubicBezTo>
                    <a:pt x="1261" y="1505"/>
                    <a:pt x="1266" y="1500"/>
                    <a:pt x="1271" y="1500"/>
                  </a:cubicBezTo>
                  <a:cubicBezTo>
                    <a:pt x="1286" y="1476"/>
                    <a:pt x="1286" y="1451"/>
                    <a:pt x="1300" y="1427"/>
                  </a:cubicBezTo>
                  <a:cubicBezTo>
                    <a:pt x="1325" y="1393"/>
                    <a:pt x="1349" y="1379"/>
                    <a:pt x="1378" y="1349"/>
                  </a:cubicBezTo>
                  <a:cubicBezTo>
                    <a:pt x="1393" y="1335"/>
                    <a:pt x="1402" y="1325"/>
                    <a:pt x="1422" y="1315"/>
                  </a:cubicBezTo>
                  <a:cubicBezTo>
                    <a:pt x="1471" y="1276"/>
                    <a:pt x="1485" y="1242"/>
                    <a:pt x="1515" y="1183"/>
                  </a:cubicBezTo>
                  <a:cubicBezTo>
                    <a:pt x="1534" y="1155"/>
                    <a:pt x="1549" y="1130"/>
                    <a:pt x="1549" y="1096"/>
                  </a:cubicBezTo>
                  <a:cubicBezTo>
                    <a:pt x="1549" y="1076"/>
                    <a:pt x="1549" y="1062"/>
                    <a:pt x="1539" y="1047"/>
                  </a:cubicBezTo>
                  <a:cubicBezTo>
                    <a:pt x="1524" y="1033"/>
                    <a:pt x="1505" y="1033"/>
                    <a:pt x="1490" y="1018"/>
                  </a:cubicBezTo>
                  <a:cubicBezTo>
                    <a:pt x="1481" y="1008"/>
                    <a:pt x="1481" y="989"/>
                    <a:pt x="1476" y="974"/>
                  </a:cubicBezTo>
                  <a:cubicBezTo>
                    <a:pt x="1466" y="955"/>
                    <a:pt x="1446" y="945"/>
                    <a:pt x="1432" y="931"/>
                  </a:cubicBezTo>
                  <a:lnTo>
                    <a:pt x="1432" y="931"/>
                  </a:lnTo>
                  <a:cubicBezTo>
                    <a:pt x="1393" y="926"/>
                    <a:pt x="1374" y="896"/>
                    <a:pt x="1339" y="887"/>
                  </a:cubicBezTo>
                  <a:cubicBezTo>
                    <a:pt x="1315" y="882"/>
                    <a:pt x="1296" y="887"/>
                    <a:pt x="1276" y="867"/>
                  </a:cubicBezTo>
                  <a:cubicBezTo>
                    <a:pt x="1266" y="862"/>
                    <a:pt x="1266" y="848"/>
                    <a:pt x="1261" y="838"/>
                  </a:cubicBezTo>
                  <a:cubicBezTo>
                    <a:pt x="1232" y="789"/>
                    <a:pt x="1217" y="755"/>
                    <a:pt x="1169" y="730"/>
                  </a:cubicBezTo>
                  <a:cubicBezTo>
                    <a:pt x="1145" y="716"/>
                    <a:pt x="1135" y="711"/>
                    <a:pt x="1110" y="706"/>
                  </a:cubicBezTo>
                  <a:cubicBezTo>
                    <a:pt x="1091" y="702"/>
                    <a:pt x="1076" y="711"/>
                    <a:pt x="1062" y="697"/>
                  </a:cubicBezTo>
                  <a:cubicBezTo>
                    <a:pt x="1052" y="687"/>
                    <a:pt x="1057" y="672"/>
                    <a:pt x="1052" y="653"/>
                  </a:cubicBezTo>
                  <a:cubicBezTo>
                    <a:pt x="1032" y="589"/>
                    <a:pt x="993" y="565"/>
                    <a:pt x="974" y="502"/>
                  </a:cubicBezTo>
                  <a:cubicBezTo>
                    <a:pt x="959" y="463"/>
                    <a:pt x="954" y="439"/>
                    <a:pt x="945" y="399"/>
                  </a:cubicBezTo>
                  <a:cubicBezTo>
                    <a:pt x="916" y="321"/>
                    <a:pt x="891" y="278"/>
                    <a:pt x="867" y="200"/>
                  </a:cubicBezTo>
                  <a:cubicBezTo>
                    <a:pt x="857" y="166"/>
                    <a:pt x="847" y="146"/>
                    <a:pt x="828" y="112"/>
                  </a:cubicBezTo>
                  <a:cubicBezTo>
                    <a:pt x="823" y="93"/>
                    <a:pt x="818" y="78"/>
                    <a:pt x="804" y="64"/>
                  </a:cubicBezTo>
                  <a:cubicBezTo>
                    <a:pt x="779" y="44"/>
                    <a:pt x="755" y="49"/>
                    <a:pt x="725" y="39"/>
                  </a:cubicBezTo>
                  <a:cubicBezTo>
                    <a:pt x="686" y="25"/>
                    <a:pt x="662" y="0"/>
                    <a:pt x="614" y="0"/>
                  </a:cubicBezTo>
                  <a:cubicBezTo>
                    <a:pt x="584" y="0"/>
                    <a:pt x="575" y="25"/>
                    <a:pt x="560" y="49"/>
                  </a:cubicBezTo>
                  <a:cubicBezTo>
                    <a:pt x="555" y="68"/>
                    <a:pt x="545" y="78"/>
                    <a:pt x="536" y="97"/>
                  </a:cubicBezTo>
                  <a:cubicBezTo>
                    <a:pt x="497" y="122"/>
                    <a:pt x="458" y="112"/>
                    <a:pt x="424" y="141"/>
                  </a:cubicBezTo>
                  <a:cubicBezTo>
                    <a:pt x="424" y="146"/>
                    <a:pt x="424" y="151"/>
                    <a:pt x="419" y="156"/>
                  </a:cubicBezTo>
                  <a:cubicBezTo>
                    <a:pt x="390" y="190"/>
                    <a:pt x="365" y="205"/>
                    <a:pt x="331" y="229"/>
                  </a:cubicBezTo>
                  <a:cubicBezTo>
                    <a:pt x="297" y="180"/>
                    <a:pt x="248" y="171"/>
                    <a:pt x="209" y="122"/>
                  </a:cubicBezTo>
                  <a:cubicBezTo>
                    <a:pt x="209" y="180"/>
                    <a:pt x="170" y="205"/>
                    <a:pt x="161" y="258"/>
                  </a:cubicBezTo>
                  <a:cubicBezTo>
                    <a:pt x="156" y="312"/>
                    <a:pt x="141" y="341"/>
                    <a:pt x="131" y="395"/>
                  </a:cubicBezTo>
                  <a:cubicBezTo>
                    <a:pt x="122" y="439"/>
                    <a:pt x="127" y="467"/>
                    <a:pt x="117" y="517"/>
                  </a:cubicBezTo>
                  <a:cubicBezTo>
                    <a:pt x="107" y="580"/>
                    <a:pt x="97" y="619"/>
                    <a:pt x="97" y="687"/>
                  </a:cubicBezTo>
                  <a:cubicBezTo>
                    <a:pt x="97" y="804"/>
                    <a:pt x="117" y="867"/>
                    <a:pt x="127" y="984"/>
                  </a:cubicBezTo>
                  <a:cubicBezTo>
                    <a:pt x="127" y="1076"/>
                    <a:pt x="127" y="1076"/>
                    <a:pt x="127" y="1076"/>
                  </a:cubicBezTo>
                  <a:cubicBezTo>
                    <a:pt x="127" y="1125"/>
                    <a:pt x="117" y="1155"/>
                    <a:pt x="107" y="1198"/>
                  </a:cubicBezTo>
                  <a:cubicBezTo>
                    <a:pt x="102" y="1233"/>
                    <a:pt x="92" y="1247"/>
                    <a:pt x="78" y="1276"/>
                  </a:cubicBezTo>
                  <a:cubicBezTo>
                    <a:pt x="73" y="1291"/>
                    <a:pt x="63" y="1291"/>
                    <a:pt x="58" y="1305"/>
                  </a:cubicBezTo>
                  <a:cubicBezTo>
                    <a:pt x="53" y="1310"/>
                    <a:pt x="44" y="1315"/>
                    <a:pt x="44" y="1320"/>
                  </a:cubicBezTo>
                  <a:cubicBezTo>
                    <a:pt x="44" y="1344"/>
                    <a:pt x="78" y="1344"/>
                    <a:pt x="78" y="1369"/>
                  </a:cubicBezTo>
                  <a:cubicBezTo>
                    <a:pt x="78" y="1403"/>
                    <a:pt x="68" y="1418"/>
                    <a:pt x="63" y="1447"/>
                  </a:cubicBezTo>
                  <a:cubicBezTo>
                    <a:pt x="63" y="1471"/>
                    <a:pt x="68" y="1486"/>
                    <a:pt x="63" y="1510"/>
                  </a:cubicBezTo>
                  <a:cubicBezTo>
                    <a:pt x="63" y="1515"/>
                    <a:pt x="53" y="1515"/>
                    <a:pt x="48" y="1520"/>
                  </a:cubicBezTo>
                  <a:cubicBezTo>
                    <a:pt x="34" y="1534"/>
                    <a:pt x="15" y="1544"/>
                    <a:pt x="0" y="1549"/>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17" name="Freeform 71">
              <a:extLst>
                <a:ext uri="{FF2B5EF4-FFF2-40B4-BE49-F238E27FC236}">
                  <a16:creationId xmlns:a16="http://schemas.microsoft.com/office/drawing/2014/main" id="{CB483CF5-1424-624A-A35D-56B591747D70}"/>
                </a:ext>
              </a:extLst>
            </p:cNvPr>
            <p:cNvSpPr>
              <a:spLocks noChangeArrowheads="1"/>
            </p:cNvSpPr>
            <p:nvPr/>
          </p:nvSpPr>
          <p:spPr bwMode="auto">
            <a:xfrm>
              <a:off x="14738591" y="3671810"/>
              <a:ext cx="487242" cy="929741"/>
            </a:xfrm>
            <a:custGeom>
              <a:avLst/>
              <a:gdLst>
                <a:gd name="T0" fmla="*/ 0 w 771"/>
                <a:gd name="T1" fmla="*/ 258 h 1467"/>
                <a:gd name="T2" fmla="*/ 0 w 771"/>
                <a:gd name="T3" fmla="*/ 258 h 1467"/>
                <a:gd name="T4" fmla="*/ 662 w 771"/>
                <a:gd name="T5" fmla="*/ 0 h 1467"/>
                <a:gd name="T6" fmla="*/ 662 w 771"/>
                <a:gd name="T7" fmla="*/ 0 h 1467"/>
                <a:gd name="T8" fmla="*/ 696 w 771"/>
                <a:gd name="T9" fmla="*/ 131 h 1467"/>
                <a:gd name="T10" fmla="*/ 770 w 771"/>
                <a:gd name="T11" fmla="*/ 219 h 1467"/>
                <a:gd name="T12" fmla="*/ 736 w 771"/>
                <a:gd name="T13" fmla="*/ 297 h 1467"/>
                <a:gd name="T14" fmla="*/ 711 w 771"/>
                <a:gd name="T15" fmla="*/ 356 h 1467"/>
                <a:gd name="T16" fmla="*/ 667 w 771"/>
                <a:gd name="T17" fmla="*/ 438 h 1467"/>
                <a:gd name="T18" fmla="*/ 682 w 771"/>
                <a:gd name="T19" fmla="*/ 477 h 1467"/>
                <a:gd name="T20" fmla="*/ 667 w 771"/>
                <a:gd name="T21" fmla="*/ 551 h 1467"/>
                <a:gd name="T22" fmla="*/ 667 w 771"/>
                <a:gd name="T23" fmla="*/ 628 h 1467"/>
                <a:gd name="T24" fmla="*/ 653 w 771"/>
                <a:gd name="T25" fmla="*/ 702 h 1467"/>
                <a:gd name="T26" fmla="*/ 648 w 771"/>
                <a:gd name="T27" fmla="*/ 794 h 1467"/>
                <a:gd name="T28" fmla="*/ 638 w 771"/>
                <a:gd name="T29" fmla="*/ 847 h 1467"/>
                <a:gd name="T30" fmla="*/ 667 w 771"/>
                <a:gd name="T31" fmla="*/ 989 h 1467"/>
                <a:gd name="T32" fmla="*/ 692 w 771"/>
                <a:gd name="T33" fmla="*/ 1111 h 1467"/>
                <a:gd name="T34" fmla="*/ 720 w 771"/>
                <a:gd name="T35" fmla="*/ 1203 h 1467"/>
                <a:gd name="T36" fmla="*/ 731 w 771"/>
                <a:gd name="T37" fmla="*/ 1291 h 1467"/>
                <a:gd name="T38" fmla="*/ 770 w 771"/>
                <a:gd name="T39" fmla="*/ 1369 h 1467"/>
                <a:gd name="T40" fmla="*/ 770 w 771"/>
                <a:gd name="T41" fmla="*/ 1369 h 1467"/>
                <a:gd name="T42" fmla="*/ 438 w 771"/>
                <a:gd name="T43" fmla="*/ 1466 h 1467"/>
                <a:gd name="T44" fmla="*/ 438 w 771"/>
                <a:gd name="T45" fmla="*/ 1466 h 1467"/>
                <a:gd name="T46" fmla="*/ 424 w 771"/>
                <a:gd name="T47" fmla="*/ 1398 h 1467"/>
                <a:gd name="T48" fmla="*/ 317 w 771"/>
                <a:gd name="T49" fmla="*/ 1023 h 1467"/>
                <a:gd name="T50" fmla="*/ 229 w 771"/>
                <a:gd name="T51" fmla="*/ 935 h 1467"/>
                <a:gd name="T52" fmla="*/ 190 w 771"/>
                <a:gd name="T53" fmla="*/ 847 h 1467"/>
                <a:gd name="T54" fmla="*/ 126 w 771"/>
                <a:gd name="T55" fmla="*/ 653 h 1467"/>
                <a:gd name="T56" fmla="*/ 68 w 771"/>
                <a:gd name="T57" fmla="*/ 502 h 1467"/>
                <a:gd name="T58" fmla="*/ 34 w 771"/>
                <a:gd name="T59" fmla="*/ 453 h 1467"/>
                <a:gd name="T60" fmla="*/ 24 w 771"/>
                <a:gd name="T61" fmla="*/ 380 h 1467"/>
                <a:gd name="T62" fmla="*/ 0 w 771"/>
                <a:gd name="T63" fmla="*/ 258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1" h="1467">
                  <a:moveTo>
                    <a:pt x="0" y="258"/>
                  </a:moveTo>
                  <a:lnTo>
                    <a:pt x="0" y="258"/>
                  </a:lnTo>
                  <a:cubicBezTo>
                    <a:pt x="662" y="0"/>
                    <a:pt x="662" y="0"/>
                    <a:pt x="662" y="0"/>
                  </a:cubicBezTo>
                  <a:lnTo>
                    <a:pt x="662" y="0"/>
                  </a:lnTo>
                  <a:cubicBezTo>
                    <a:pt x="682" y="49"/>
                    <a:pt x="677" y="88"/>
                    <a:pt x="696" y="131"/>
                  </a:cubicBezTo>
                  <a:cubicBezTo>
                    <a:pt x="716" y="170"/>
                    <a:pt x="770" y="175"/>
                    <a:pt x="770" y="219"/>
                  </a:cubicBezTo>
                  <a:cubicBezTo>
                    <a:pt x="770" y="253"/>
                    <a:pt x="750" y="268"/>
                    <a:pt x="736" y="297"/>
                  </a:cubicBezTo>
                  <a:cubicBezTo>
                    <a:pt x="726" y="316"/>
                    <a:pt x="720" y="336"/>
                    <a:pt x="711" y="356"/>
                  </a:cubicBezTo>
                  <a:cubicBezTo>
                    <a:pt x="692" y="390"/>
                    <a:pt x="667" y="404"/>
                    <a:pt x="667" y="438"/>
                  </a:cubicBezTo>
                  <a:cubicBezTo>
                    <a:pt x="667" y="458"/>
                    <a:pt x="677" y="463"/>
                    <a:pt x="682" y="477"/>
                  </a:cubicBezTo>
                  <a:cubicBezTo>
                    <a:pt x="667" y="551"/>
                    <a:pt x="667" y="551"/>
                    <a:pt x="667" y="551"/>
                  </a:cubicBezTo>
                  <a:cubicBezTo>
                    <a:pt x="667" y="628"/>
                    <a:pt x="667" y="628"/>
                    <a:pt x="667" y="628"/>
                  </a:cubicBezTo>
                  <a:cubicBezTo>
                    <a:pt x="667" y="658"/>
                    <a:pt x="657" y="672"/>
                    <a:pt x="653" y="702"/>
                  </a:cubicBezTo>
                  <a:cubicBezTo>
                    <a:pt x="653" y="741"/>
                    <a:pt x="657" y="760"/>
                    <a:pt x="648" y="794"/>
                  </a:cubicBezTo>
                  <a:cubicBezTo>
                    <a:pt x="643" y="814"/>
                    <a:pt x="638" y="828"/>
                    <a:pt x="638" y="847"/>
                  </a:cubicBezTo>
                  <a:cubicBezTo>
                    <a:pt x="638" y="901"/>
                    <a:pt x="657" y="935"/>
                    <a:pt x="667" y="989"/>
                  </a:cubicBezTo>
                  <a:cubicBezTo>
                    <a:pt x="672" y="1037"/>
                    <a:pt x="672" y="1067"/>
                    <a:pt x="692" y="1111"/>
                  </a:cubicBezTo>
                  <a:cubicBezTo>
                    <a:pt x="706" y="1145"/>
                    <a:pt x="716" y="1164"/>
                    <a:pt x="720" y="1203"/>
                  </a:cubicBezTo>
                  <a:cubicBezTo>
                    <a:pt x="726" y="1237"/>
                    <a:pt x="720" y="1257"/>
                    <a:pt x="731" y="1291"/>
                  </a:cubicBezTo>
                  <a:cubicBezTo>
                    <a:pt x="736" y="1325"/>
                    <a:pt x="750" y="1339"/>
                    <a:pt x="770" y="1369"/>
                  </a:cubicBezTo>
                  <a:lnTo>
                    <a:pt x="770" y="1369"/>
                  </a:lnTo>
                  <a:cubicBezTo>
                    <a:pt x="438" y="1466"/>
                    <a:pt x="438" y="1466"/>
                    <a:pt x="438" y="1466"/>
                  </a:cubicBezTo>
                  <a:lnTo>
                    <a:pt x="438" y="1466"/>
                  </a:lnTo>
                  <a:cubicBezTo>
                    <a:pt x="433" y="1437"/>
                    <a:pt x="429" y="1427"/>
                    <a:pt x="424" y="1398"/>
                  </a:cubicBezTo>
                  <a:cubicBezTo>
                    <a:pt x="317" y="1023"/>
                    <a:pt x="317" y="1023"/>
                    <a:pt x="317" y="1023"/>
                  </a:cubicBezTo>
                  <a:cubicBezTo>
                    <a:pt x="273" y="1004"/>
                    <a:pt x="253" y="979"/>
                    <a:pt x="229" y="935"/>
                  </a:cubicBezTo>
                  <a:cubicBezTo>
                    <a:pt x="209" y="906"/>
                    <a:pt x="200" y="887"/>
                    <a:pt x="190" y="847"/>
                  </a:cubicBezTo>
                  <a:cubicBezTo>
                    <a:pt x="175" y="770"/>
                    <a:pt x="141" y="731"/>
                    <a:pt x="126" y="653"/>
                  </a:cubicBezTo>
                  <a:cubicBezTo>
                    <a:pt x="117" y="589"/>
                    <a:pt x="98" y="556"/>
                    <a:pt x="68" y="502"/>
                  </a:cubicBezTo>
                  <a:cubicBezTo>
                    <a:pt x="58" y="482"/>
                    <a:pt x="44" y="473"/>
                    <a:pt x="34" y="453"/>
                  </a:cubicBezTo>
                  <a:cubicBezTo>
                    <a:pt x="29" y="429"/>
                    <a:pt x="34" y="404"/>
                    <a:pt x="24" y="380"/>
                  </a:cubicBezTo>
                  <a:cubicBezTo>
                    <a:pt x="10" y="336"/>
                    <a:pt x="0" y="307"/>
                    <a:pt x="0" y="258"/>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18" name="Freeform 72">
              <a:extLst>
                <a:ext uri="{FF2B5EF4-FFF2-40B4-BE49-F238E27FC236}">
                  <a16:creationId xmlns:a16="http://schemas.microsoft.com/office/drawing/2014/main" id="{F15E2A01-6F64-E64A-9141-1E1C4D2DF039}"/>
                </a:ext>
              </a:extLst>
            </p:cNvPr>
            <p:cNvSpPr>
              <a:spLocks noChangeArrowheads="1"/>
            </p:cNvSpPr>
            <p:nvPr/>
          </p:nvSpPr>
          <p:spPr bwMode="auto">
            <a:xfrm>
              <a:off x="15015815" y="4329910"/>
              <a:ext cx="952083" cy="543283"/>
            </a:xfrm>
            <a:custGeom>
              <a:avLst/>
              <a:gdLst>
                <a:gd name="T0" fmla="*/ 867 w 1502"/>
                <a:gd name="T1" fmla="*/ 0 h 859"/>
                <a:gd name="T2" fmla="*/ 867 w 1502"/>
                <a:gd name="T3" fmla="*/ 0 h 859"/>
                <a:gd name="T4" fmla="*/ 896 w 1502"/>
                <a:gd name="T5" fmla="*/ 15 h 859"/>
                <a:gd name="T6" fmla="*/ 984 w 1502"/>
                <a:gd name="T7" fmla="*/ 59 h 859"/>
                <a:gd name="T8" fmla="*/ 935 w 1502"/>
                <a:gd name="T9" fmla="*/ 132 h 859"/>
                <a:gd name="T10" fmla="*/ 931 w 1502"/>
                <a:gd name="T11" fmla="*/ 200 h 859"/>
                <a:gd name="T12" fmla="*/ 999 w 1502"/>
                <a:gd name="T13" fmla="*/ 318 h 859"/>
                <a:gd name="T14" fmla="*/ 1042 w 1502"/>
                <a:gd name="T15" fmla="*/ 318 h 859"/>
                <a:gd name="T16" fmla="*/ 1053 w 1502"/>
                <a:gd name="T17" fmla="*/ 327 h 859"/>
                <a:gd name="T18" fmla="*/ 1087 w 1502"/>
                <a:gd name="T19" fmla="*/ 366 h 859"/>
                <a:gd name="T20" fmla="*/ 1130 w 1502"/>
                <a:gd name="T21" fmla="*/ 444 h 859"/>
                <a:gd name="T22" fmla="*/ 1164 w 1502"/>
                <a:gd name="T23" fmla="*/ 483 h 859"/>
                <a:gd name="T24" fmla="*/ 1233 w 1502"/>
                <a:gd name="T25" fmla="*/ 517 h 859"/>
                <a:gd name="T26" fmla="*/ 1315 w 1502"/>
                <a:gd name="T27" fmla="*/ 498 h 859"/>
                <a:gd name="T28" fmla="*/ 1374 w 1502"/>
                <a:gd name="T29" fmla="*/ 473 h 859"/>
                <a:gd name="T30" fmla="*/ 1393 w 1502"/>
                <a:gd name="T31" fmla="*/ 405 h 859"/>
                <a:gd name="T32" fmla="*/ 1374 w 1502"/>
                <a:gd name="T33" fmla="*/ 351 h 859"/>
                <a:gd name="T34" fmla="*/ 1360 w 1502"/>
                <a:gd name="T35" fmla="*/ 346 h 859"/>
                <a:gd name="T36" fmla="*/ 1315 w 1502"/>
                <a:gd name="T37" fmla="*/ 254 h 859"/>
                <a:gd name="T38" fmla="*/ 1413 w 1502"/>
                <a:gd name="T39" fmla="*/ 298 h 859"/>
                <a:gd name="T40" fmla="*/ 1501 w 1502"/>
                <a:gd name="T41" fmla="*/ 366 h 859"/>
                <a:gd name="T42" fmla="*/ 1466 w 1502"/>
                <a:gd name="T43" fmla="*/ 454 h 859"/>
                <a:gd name="T44" fmla="*/ 1437 w 1502"/>
                <a:gd name="T45" fmla="*/ 483 h 859"/>
                <a:gd name="T46" fmla="*/ 1408 w 1502"/>
                <a:gd name="T47" fmla="*/ 527 h 859"/>
                <a:gd name="T48" fmla="*/ 1349 w 1502"/>
                <a:gd name="T49" fmla="*/ 566 h 859"/>
                <a:gd name="T50" fmla="*/ 1266 w 1502"/>
                <a:gd name="T51" fmla="*/ 649 h 859"/>
                <a:gd name="T52" fmla="*/ 1213 w 1502"/>
                <a:gd name="T53" fmla="*/ 600 h 859"/>
                <a:gd name="T54" fmla="*/ 1179 w 1502"/>
                <a:gd name="T55" fmla="*/ 658 h 859"/>
                <a:gd name="T56" fmla="*/ 1150 w 1502"/>
                <a:gd name="T57" fmla="*/ 716 h 859"/>
                <a:gd name="T58" fmla="*/ 1062 w 1502"/>
                <a:gd name="T59" fmla="*/ 760 h 859"/>
                <a:gd name="T60" fmla="*/ 1062 w 1502"/>
                <a:gd name="T61" fmla="*/ 760 h 859"/>
                <a:gd name="T62" fmla="*/ 1014 w 1502"/>
                <a:gd name="T63" fmla="*/ 663 h 859"/>
                <a:gd name="T64" fmla="*/ 940 w 1502"/>
                <a:gd name="T65" fmla="*/ 614 h 859"/>
                <a:gd name="T66" fmla="*/ 916 w 1502"/>
                <a:gd name="T67" fmla="*/ 585 h 859"/>
                <a:gd name="T68" fmla="*/ 896 w 1502"/>
                <a:gd name="T69" fmla="*/ 570 h 859"/>
                <a:gd name="T70" fmla="*/ 824 w 1502"/>
                <a:gd name="T71" fmla="*/ 600 h 859"/>
                <a:gd name="T72" fmla="*/ 794 w 1502"/>
                <a:gd name="T73" fmla="*/ 600 h 859"/>
                <a:gd name="T74" fmla="*/ 721 w 1502"/>
                <a:gd name="T75" fmla="*/ 624 h 859"/>
                <a:gd name="T76" fmla="*/ 721 w 1502"/>
                <a:gd name="T77" fmla="*/ 624 h 859"/>
                <a:gd name="T78" fmla="*/ 54 w 1502"/>
                <a:gd name="T79" fmla="*/ 858 h 859"/>
                <a:gd name="T80" fmla="*/ 54 w 1502"/>
                <a:gd name="T81" fmla="*/ 858 h 859"/>
                <a:gd name="T82" fmla="*/ 34 w 1502"/>
                <a:gd name="T83" fmla="*/ 809 h 859"/>
                <a:gd name="T84" fmla="*/ 15 w 1502"/>
                <a:gd name="T85" fmla="*/ 716 h 859"/>
                <a:gd name="T86" fmla="*/ 15 w 1502"/>
                <a:gd name="T87" fmla="*/ 644 h 859"/>
                <a:gd name="T88" fmla="*/ 5 w 1502"/>
                <a:gd name="T89" fmla="*/ 522 h 859"/>
                <a:gd name="T90" fmla="*/ 0 w 1502"/>
                <a:gd name="T91" fmla="*/ 429 h 859"/>
                <a:gd name="T92" fmla="*/ 0 w 1502"/>
                <a:gd name="T93" fmla="*/ 429 h 859"/>
                <a:gd name="T94" fmla="*/ 332 w 1502"/>
                <a:gd name="T95" fmla="*/ 332 h 859"/>
                <a:gd name="T96" fmla="*/ 332 w 1502"/>
                <a:gd name="T97" fmla="*/ 332 h 859"/>
                <a:gd name="T98" fmla="*/ 736 w 1502"/>
                <a:gd name="T99" fmla="*/ 166 h 859"/>
                <a:gd name="T100" fmla="*/ 789 w 1502"/>
                <a:gd name="T101" fmla="*/ 74 h 859"/>
                <a:gd name="T102" fmla="*/ 867 w 1502"/>
                <a:gd name="T103" fmla="*/ 0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02" h="859">
                  <a:moveTo>
                    <a:pt x="867" y="0"/>
                  </a:moveTo>
                  <a:lnTo>
                    <a:pt x="867" y="0"/>
                  </a:lnTo>
                  <a:cubicBezTo>
                    <a:pt x="867" y="11"/>
                    <a:pt x="887" y="11"/>
                    <a:pt x="896" y="15"/>
                  </a:cubicBezTo>
                  <a:cubicBezTo>
                    <a:pt x="931" y="35"/>
                    <a:pt x="955" y="35"/>
                    <a:pt x="984" y="59"/>
                  </a:cubicBezTo>
                  <a:cubicBezTo>
                    <a:pt x="970" y="88"/>
                    <a:pt x="945" y="103"/>
                    <a:pt x="935" y="132"/>
                  </a:cubicBezTo>
                  <a:cubicBezTo>
                    <a:pt x="931" y="157"/>
                    <a:pt x="931" y="176"/>
                    <a:pt x="931" y="200"/>
                  </a:cubicBezTo>
                  <a:cubicBezTo>
                    <a:pt x="931" y="254"/>
                    <a:pt x="945" y="318"/>
                    <a:pt x="999" y="318"/>
                  </a:cubicBezTo>
                  <a:cubicBezTo>
                    <a:pt x="1014" y="318"/>
                    <a:pt x="1023" y="318"/>
                    <a:pt x="1042" y="318"/>
                  </a:cubicBezTo>
                  <a:cubicBezTo>
                    <a:pt x="1047" y="318"/>
                    <a:pt x="1047" y="322"/>
                    <a:pt x="1053" y="327"/>
                  </a:cubicBezTo>
                  <a:cubicBezTo>
                    <a:pt x="1067" y="337"/>
                    <a:pt x="1077" y="351"/>
                    <a:pt x="1087" y="366"/>
                  </a:cubicBezTo>
                  <a:cubicBezTo>
                    <a:pt x="1106" y="395"/>
                    <a:pt x="1111" y="415"/>
                    <a:pt x="1130" y="444"/>
                  </a:cubicBezTo>
                  <a:cubicBezTo>
                    <a:pt x="1140" y="459"/>
                    <a:pt x="1155" y="468"/>
                    <a:pt x="1164" y="483"/>
                  </a:cubicBezTo>
                  <a:cubicBezTo>
                    <a:pt x="1184" y="503"/>
                    <a:pt x="1203" y="517"/>
                    <a:pt x="1233" y="517"/>
                  </a:cubicBezTo>
                  <a:cubicBezTo>
                    <a:pt x="1262" y="517"/>
                    <a:pt x="1281" y="512"/>
                    <a:pt x="1315" y="498"/>
                  </a:cubicBezTo>
                  <a:cubicBezTo>
                    <a:pt x="1335" y="492"/>
                    <a:pt x="1354" y="492"/>
                    <a:pt x="1374" y="473"/>
                  </a:cubicBezTo>
                  <a:cubicBezTo>
                    <a:pt x="1393" y="454"/>
                    <a:pt x="1393" y="434"/>
                    <a:pt x="1393" y="405"/>
                  </a:cubicBezTo>
                  <a:cubicBezTo>
                    <a:pt x="1393" y="385"/>
                    <a:pt x="1388" y="366"/>
                    <a:pt x="1374" y="351"/>
                  </a:cubicBezTo>
                  <a:cubicBezTo>
                    <a:pt x="1369" y="351"/>
                    <a:pt x="1364" y="351"/>
                    <a:pt x="1360" y="346"/>
                  </a:cubicBezTo>
                  <a:cubicBezTo>
                    <a:pt x="1325" y="327"/>
                    <a:pt x="1320" y="293"/>
                    <a:pt x="1315" y="254"/>
                  </a:cubicBezTo>
                  <a:cubicBezTo>
                    <a:pt x="1354" y="268"/>
                    <a:pt x="1374" y="283"/>
                    <a:pt x="1413" y="298"/>
                  </a:cubicBezTo>
                  <a:cubicBezTo>
                    <a:pt x="1451" y="318"/>
                    <a:pt x="1501" y="322"/>
                    <a:pt x="1501" y="366"/>
                  </a:cubicBezTo>
                  <a:cubicBezTo>
                    <a:pt x="1501" y="400"/>
                    <a:pt x="1486" y="424"/>
                    <a:pt x="1466" y="454"/>
                  </a:cubicBezTo>
                  <a:cubicBezTo>
                    <a:pt x="1462" y="468"/>
                    <a:pt x="1447" y="468"/>
                    <a:pt x="1437" y="483"/>
                  </a:cubicBezTo>
                  <a:cubicBezTo>
                    <a:pt x="1427" y="498"/>
                    <a:pt x="1423" y="512"/>
                    <a:pt x="1408" y="527"/>
                  </a:cubicBezTo>
                  <a:cubicBezTo>
                    <a:pt x="1388" y="546"/>
                    <a:pt x="1369" y="551"/>
                    <a:pt x="1349" y="566"/>
                  </a:cubicBezTo>
                  <a:cubicBezTo>
                    <a:pt x="1315" y="595"/>
                    <a:pt x="1306" y="629"/>
                    <a:pt x="1266" y="649"/>
                  </a:cubicBezTo>
                  <a:cubicBezTo>
                    <a:pt x="1247" y="629"/>
                    <a:pt x="1238" y="619"/>
                    <a:pt x="1213" y="600"/>
                  </a:cubicBezTo>
                  <a:cubicBezTo>
                    <a:pt x="1199" y="619"/>
                    <a:pt x="1189" y="634"/>
                    <a:pt x="1179" y="658"/>
                  </a:cubicBezTo>
                  <a:cubicBezTo>
                    <a:pt x="1164" y="682"/>
                    <a:pt x="1164" y="697"/>
                    <a:pt x="1150" y="716"/>
                  </a:cubicBezTo>
                  <a:cubicBezTo>
                    <a:pt x="1120" y="746"/>
                    <a:pt x="1096" y="751"/>
                    <a:pt x="1062" y="760"/>
                  </a:cubicBezTo>
                  <a:lnTo>
                    <a:pt x="1062" y="760"/>
                  </a:lnTo>
                  <a:cubicBezTo>
                    <a:pt x="1057" y="716"/>
                    <a:pt x="1047" y="688"/>
                    <a:pt x="1014" y="663"/>
                  </a:cubicBezTo>
                  <a:cubicBezTo>
                    <a:pt x="984" y="649"/>
                    <a:pt x="965" y="639"/>
                    <a:pt x="940" y="614"/>
                  </a:cubicBezTo>
                  <a:cubicBezTo>
                    <a:pt x="931" y="605"/>
                    <a:pt x="926" y="595"/>
                    <a:pt x="916" y="585"/>
                  </a:cubicBezTo>
                  <a:cubicBezTo>
                    <a:pt x="906" y="580"/>
                    <a:pt x="906" y="570"/>
                    <a:pt x="896" y="570"/>
                  </a:cubicBezTo>
                  <a:cubicBezTo>
                    <a:pt x="867" y="570"/>
                    <a:pt x="853" y="590"/>
                    <a:pt x="824" y="600"/>
                  </a:cubicBezTo>
                  <a:cubicBezTo>
                    <a:pt x="814" y="600"/>
                    <a:pt x="804" y="595"/>
                    <a:pt x="794" y="600"/>
                  </a:cubicBezTo>
                  <a:cubicBezTo>
                    <a:pt x="770" y="605"/>
                    <a:pt x="746" y="614"/>
                    <a:pt x="721" y="624"/>
                  </a:cubicBezTo>
                  <a:lnTo>
                    <a:pt x="721" y="624"/>
                  </a:lnTo>
                  <a:cubicBezTo>
                    <a:pt x="54" y="858"/>
                    <a:pt x="54" y="858"/>
                    <a:pt x="54" y="858"/>
                  </a:cubicBezTo>
                  <a:lnTo>
                    <a:pt x="54" y="858"/>
                  </a:lnTo>
                  <a:cubicBezTo>
                    <a:pt x="49" y="834"/>
                    <a:pt x="39" y="834"/>
                    <a:pt x="34" y="809"/>
                  </a:cubicBezTo>
                  <a:cubicBezTo>
                    <a:pt x="30" y="775"/>
                    <a:pt x="15" y="755"/>
                    <a:pt x="15" y="716"/>
                  </a:cubicBezTo>
                  <a:cubicBezTo>
                    <a:pt x="15" y="644"/>
                    <a:pt x="15" y="644"/>
                    <a:pt x="15" y="644"/>
                  </a:cubicBezTo>
                  <a:cubicBezTo>
                    <a:pt x="5" y="522"/>
                    <a:pt x="5" y="522"/>
                    <a:pt x="5" y="522"/>
                  </a:cubicBezTo>
                  <a:cubicBezTo>
                    <a:pt x="0" y="429"/>
                    <a:pt x="0" y="429"/>
                    <a:pt x="0" y="429"/>
                  </a:cubicBezTo>
                  <a:lnTo>
                    <a:pt x="0" y="429"/>
                  </a:lnTo>
                  <a:cubicBezTo>
                    <a:pt x="332" y="332"/>
                    <a:pt x="332" y="332"/>
                    <a:pt x="332" y="332"/>
                  </a:cubicBezTo>
                  <a:lnTo>
                    <a:pt x="332" y="332"/>
                  </a:lnTo>
                  <a:cubicBezTo>
                    <a:pt x="736" y="166"/>
                    <a:pt x="736" y="166"/>
                    <a:pt x="736" y="166"/>
                  </a:cubicBezTo>
                  <a:cubicBezTo>
                    <a:pt x="755" y="127"/>
                    <a:pt x="765" y="108"/>
                    <a:pt x="789" y="74"/>
                  </a:cubicBezTo>
                  <a:cubicBezTo>
                    <a:pt x="814" y="45"/>
                    <a:pt x="848" y="30"/>
                    <a:pt x="867" y="0"/>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19" name="Freeform 73">
              <a:extLst>
                <a:ext uri="{FF2B5EF4-FFF2-40B4-BE49-F238E27FC236}">
                  <a16:creationId xmlns:a16="http://schemas.microsoft.com/office/drawing/2014/main" id="{1E6C52DE-5BEE-F74D-8248-4BA472CDD4A5}"/>
                </a:ext>
              </a:extLst>
            </p:cNvPr>
            <p:cNvSpPr>
              <a:spLocks noChangeArrowheads="1"/>
            </p:cNvSpPr>
            <p:nvPr/>
          </p:nvSpPr>
          <p:spPr bwMode="auto">
            <a:xfrm>
              <a:off x="15475055" y="4693965"/>
              <a:ext cx="215619" cy="232435"/>
            </a:xfrm>
            <a:custGeom>
              <a:avLst/>
              <a:gdLst>
                <a:gd name="T0" fmla="*/ 341 w 342"/>
                <a:gd name="T1" fmla="*/ 190 h 371"/>
                <a:gd name="T2" fmla="*/ 341 w 342"/>
                <a:gd name="T3" fmla="*/ 190 h 371"/>
                <a:gd name="T4" fmla="*/ 321 w 342"/>
                <a:gd name="T5" fmla="*/ 196 h 371"/>
                <a:gd name="T6" fmla="*/ 307 w 342"/>
                <a:gd name="T7" fmla="*/ 146 h 371"/>
                <a:gd name="T8" fmla="*/ 293 w 342"/>
                <a:gd name="T9" fmla="*/ 146 h 371"/>
                <a:gd name="T10" fmla="*/ 244 w 342"/>
                <a:gd name="T11" fmla="*/ 122 h 371"/>
                <a:gd name="T12" fmla="*/ 210 w 342"/>
                <a:gd name="T13" fmla="*/ 229 h 371"/>
                <a:gd name="T14" fmla="*/ 205 w 342"/>
                <a:gd name="T15" fmla="*/ 303 h 371"/>
                <a:gd name="T16" fmla="*/ 175 w 342"/>
                <a:gd name="T17" fmla="*/ 346 h 371"/>
                <a:gd name="T18" fmla="*/ 161 w 342"/>
                <a:gd name="T19" fmla="*/ 361 h 371"/>
                <a:gd name="T20" fmla="*/ 127 w 342"/>
                <a:gd name="T21" fmla="*/ 366 h 371"/>
                <a:gd name="T22" fmla="*/ 117 w 342"/>
                <a:gd name="T23" fmla="*/ 370 h 371"/>
                <a:gd name="T24" fmla="*/ 117 w 342"/>
                <a:gd name="T25" fmla="*/ 370 h 371"/>
                <a:gd name="T26" fmla="*/ 0 w 342"/>
                <a:gd name="T27" fmla="*/ 54 h 371"/>
                <a:gd name="T28" fmla="*/ 0 w 342"/>
                <a:gd name="T29" fmla="*/ 54 h 371"/>
                <a:gd name="T30" fmla="*/ 73 w 342"/>
                <a:gd name="T31" fmla="*/ 30 h 371"/>
                <a:gd name="T32" fmla="*/ 103 w 342"/>
                <a:gd name="T33" fmla="*/ 30 h 371"/>
                <a:gd name="T34" fmla="*/ 175 w 342"/>
                <a:gd name="T35" fmla="*/ 0 h 371"/>
                <a:gd name="T36" fmla="*/ 195 w 342"/>
                <a:gd name="T37" fmla="*/ 15 h 371"/>
                <a:gd name="T38" fmla="*/ 219 w 342"/>
                <a:gd name="T39" fmla="*/ 44 h 371"/>
                <a:gd name="T40" fmla="*/ 293 w 342"/>
                <a:gd name="T41" fmla="*/ 93 h 371"/>
                <a:gd name="T42" fmla="*/ 341 w 342"/>
                <a:gd name="T43" fmla="*/ 19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2" h="371">
                  <a:moveTo>
                    <a:pt x="341" y="190"/>
                  </a:moveTo>
                  <a:lnTo>
                    <a:pt x="341" y="190"/>
                  </a:lnTo>
                  <a:cubicBezTo>
                    <a:pt x="332" y="190"/>
                    <a:pt x="326" y="190"/>
                    <a:pt x="321" y="196"/>
                  </a:cubicBezTo>
                  <a:cubicBezTo>
                    <a:pt x="317" y="176"/>
                    <a:pt x="317" y="161"/>
                    <a:pt x="307" y="146"/>
                  </a:cubicBezTo>
                  <a:cubicBezTo>
                    <a:pt x="302" y="146"/>
                    <a:pt x="297" y="146"/>
                    <a:pt x="293" y="146"/>
                  </a:cubicBezTo>
                  <a:cubicBezTo>
                    <a:pt x="273" y="137"/>
                    <a:pt x="263" y="132"/>
                    <a:pt x="244" y="122"/>
                  </a:cubicBezTo>
                  <a:cubicBezTo>
                    <a:pt x="244" y="166"/>
                    <a:pt x="224" y="185"/>
                    <a:pt x="210" y="229"/>
                  </a:cubicBezTo>
                  <a:cubicBezTo>
                    <a:pt x="205" y="254"/>
                    <a:pt x="214" y="273"/>
                    <a:pt x="205" y="303"/>
                  </a:cubicBezTo>
                  <a:cubicBezTo>
                    <a:pt x="200" y="322"/>
                    <a:pt x="185" y="332"/>
                    <a:pt x="175" y="346"/>
                  </a:cubicBezTo>
                  <a:cubicBezTo>
                    <a:pt x="171" y="351"/>
                    <a:pt x="166" y="356"/>
                    <a:pt x="161" y="361"/>
                  </a:cubicBezTo>
                  <a:cubicBezTo>
                    <a:pt x="146" y="361"/>
                    <a:pt x="141" y="361"/>
                    <a:pt x="127" y="366"/>
                  </a:cubicBezTo>
                  <a:cubicBezTo>
                    <a:pt x="127" y="370"/>
                    <a:pt x="122" y="370"/>
                    <a:pt x="117" y="370"/>
                  </a:cubicBezTo>
                  <a:lnTo>
                    <a:pt x="117" y="370"/>
                  </a:lnTo>
                  <a:cubicBezTo>
                    <a:pt x="0" y="54"/>
                    <a:pt x="0" y="54"/>
                    <a:pt x="0" y="54"/>
                  </a:cubicBezTo>
                  <a:lnTo>
                    <a:pt x="0" y="54"/>
                  </a:lnTo>
                  <a:cubicBezTo>
                    <a:pt x="25" y="44"/>
                    <a:pt x="49" y="35"/>
                    <a:pt x="73" y="30"/>
                  </a:cubicBezTo>
                  <a:cubicBezTo>
                    <a:pt x="83" y="25"/>
                    <a:pt x="93" y="30"/>
                    <a:pt x="103" y="30"/>
                  </a:cubicBezTo>
                  <a:cubicBezTo>
                    <a:pt x="132" y="20"/>
                    <a:pt x="146" y="0"/>
                    <a:pt x="175" y="0"/>
                  </a:cubicBezTo>
                  <a:cubicBezTo>
                    <a:pt x="185" y="0"/>
                    <a:pt x="185" y="10"/>
                    <a:pt x="195" y="15"/>
                  </a:cubicBezTo>
                  <a:cubicBezTo>
                    <a:pt x="205" y="25"/>
                    <a:pt x="210" y="35"/>
                    <a:pt x="219" y="44"/>
                  </a:cubicBezTo>
                  <a:cubicBezTo>
                    <a:pt x="244" y="69"/>
                    <a:pt x="263" y="79"/>
                    <a:pt x="293" y="93"/>
                  </a:cubicBezTo>
                  <a:cubicBezTo>
                    <a:pt x="326" y="118"/>
                    <a:pt x="336" y="146"/>
                    <a:pt x="341" y="190"/>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20" name="Freeform 74">
              <a:extLst>
                <a:ext uri="{FF2B5EF4-FFF2-40B4-BE49-F238E27FC236}">
                  <a16:creationId xmlns:a16="http://schemas.microsoft.com/office/drawing/2014/main" id="{51820D29-FA3B-D64D-B777-17393A8A0718}"/>
                </a:ext>
              </a:extLst>
            </p:cNvPr>
            <p:cNvSpPr>
              <a:spLocks noChangeArrowheads="1"/>
            </p:cNvSpPr>
            <p:nvPr/>
          </p:nvSpPr>
          <p:spPr bwMode="auto">
            <a:xfrm>
              <a:off x="14744192" y="5228847"/>
              <a:ext cx="380833" cy="856930"/>
            </a:xfrm>
            <a:custGeom>
              <a:avLst/>
              <a:gdLst>
                <a:gd name="T0" fmla="*/ 88 w 605"/>
                <a:gd name="T1" fmla="*/ 0 h 1355"/>
                <a:gd name="T2" fmla="*/ 88 w 605"/>
                <a:gd name="T3" fmla="*/ 0 h 1355"/>
                <a:gd name="T4" fmla="*/ 238 w 605"/>
                <a:gd name="T5" fmla="*/ 54 h 1355"/>
                <a:gd name="T6" fmla="*/ 365 w 605"/>
                <a:gd name="T7" fmla="*/ 68 h 1355"/>
                <a:gd name="T8" fmla="*/ 433 w 605"/>
                <a:gd name="T9" fmla="*/ 58 h 1355"/>
                <a:gd name="T10" fmla="*/ 580 w 605"/>
                <a:gd name="T11" fmla="*/ 39 h 1355"/>
                <a:gd name="T12" fmla="*/ 580 w 605"/>
                <a:gd name="T13" fmla="*/ 39 h 1355"/>
                <a:gd name="T14" fmla="*/ 560 w 605"/>
                <a:gd name="T15" fmla="*/ 68 h 1355"/>
                <a:gd name="T16" fmla="*/ 511 w 605"/>
                <a:gd name="T17" fmla="*/ 146 h 1355"/>
                <a:gd name="T18" fmla="*/ 497 w 605"/>
                <a:gd name="T19" fmla="*/ 204 h 1355"/>
                <a:gd name="T20" fmla="*/ 467 w 605"/>
                <a:gd name="T21" fmla="*/ 268 h 1355"/>
                <a:gd name="T22" fmla="*/ 443 w 605"/>
                <a:gd name="T23" fmla="*/ 414 h 1355"/>
                <a:gd name="T24" fmla="*/ 448 w 605"/>
                <a:gd name="T25" fmla="*/ 444 h 1355"/>
                <a:gd name="T26" fmla="*/ 525 w 605"/>
                <a:gd name="T27" fmla="*/ 453 h 1355"/>
                <a:gd name="T28" fmla="*/ 584 w 605"/>
                <a:gd name="T29" fmla="*/ 458 h 1355"/>
                <a:gd name="T30" fmla="*/ 599 w 605"/>
                <a:gd name="T31" fmla="*/ 468 h 1355"/>
                <a:gd name="T32" fmla="*/ 599 w 605"/>
                <a:gd name="T33" fmla="*/ 483 h 1355"/>
                <a:gd name="T34" fmla="*/ 604 w 605"/>
                <a:gd name="T35" fmla="*/ 516 h 1355"/>
                <a:gd name="T36" fmla="*/ 536 w 605"/>
                <a:gd name="T37" fmla="*/ 799 h 1355"/>
                <a:gd name="T38" fmla="*/ 525 w 605"/>
                <a:gd name="T39" fmla="*/ 886 h 1355"/>
                <a:gd name="T40" fmla="*/ 511 w 605"/>
                <a:gd name="T41" fmla="*/ 936 h 1355"/>
                <a:gd name="T42" fmla="*/ 497 w 605"/>
                <a:gd name="T43" fmla="*/ 1052 h 1355"/>
                <a:gd name="T44" fmla="*/ 448 w 605"/>
                <a:gd name="T45" fmla="*/ 1174 h 1355"/>
                <a:gd name="T46" fmla="*/ 409 w 605"/>
                <a:gd name="T47" fmla="*/ 1310 h 1355"/>
                <a:gd name="T48" fmla="*/ 375 w 605"/>
                <a:gd name="T49" fmla="*/ 1354 h 1355"/>
                <a:gd name="T50" fmla="*/ 360 w 605"/>
                <a:gd name="T51" fmla="*/ 1295 h 1355"/>
                <a:gd name="T52" fmla="*/ 346 w 605"/>
                <a:gd name="T53" fmla="*/ 1218 h 1355"/>
                <a:gd name="T54" fmla="*/ 287 w 605"/>
                <a:gd name="T55" fmla="*/ 1203 h 1355"/>
                <a:gd name="T56" fmla="*/ 165 w 605"/>
                <a:gd name="T57" fmla="*/ 1164 h 1355"/>
                <a:gd name="T58" fmla="*/ 92 w 605"/>
                <a:gd name="T59" fmla="*/ 1135 h 1355"/>
                <a:gd name="T60" fmla="*/ 92 w 605"/>
                <a:gd name="T61" fmla="*/ 1135 h 1355"/>
                <a:gd name="T62" fmla="*/ 88 w 605"/>
                <a:gd name="T63" fmla="*/ 1101 h 1355"/>
                <a:gd name="T64" fmla="*/ 78 w 605"/>
                <a:gd name="T65" fmla="*/ 1018 h 1355"/>
                <a:gd name="T66" fmla="*/ 78 w 605"/>
                <a:gd name="T67" fmla="*/ 1018 h 1355"/>
                <a:gd name="T68" fmla="*/ 92 w 605"/>
                <a:gd name="T69" fmla="*/ 984 h 1355"/>
                <a:gd name="T70" fmla="*/ 126 w 605"/>
                <a:gd name="T71" fmla="*/ 921 h 1355"/>
                <a:gd name="T72" fmla="*/ 199 w 605"/>
                <a:gd name="T73" fmla="*/ 736 h 1355"/>
                <a:gd name="T74" fmla="*/ 219 w 605"/>
                <a:gd name="T75" fmla="*/ 663 h 1355"/>
                <a:gd name="T76" fmla="*/ 229 w 605"/>
                <a:gd name="T77" fmla="*/ 619 h 1355"/>
                <a:gd name="T78" fmla="*/ 175 w 605"/>
                <a:gd name="T79" fmla="*/ 580 h 1355"/>
                <a:gd name="T80" fmla="*/ 116 w 605"/>
                <a:gd name="T81" fmla="*/ 536 h 1355"/>
                <a:gd name="T82" fmla="*/ 58 w 605"/>
                <a:gd name="T83" fmla="*/ 502 h 1355"/>
                <a:gd name="T84" fmla="*/ 19 w 605"/>
                <a:gd name="T85" fmla="*/ 468 h 1355"/>
                <a:gd name="T86" fmla="*/ 9 w 605"/>
                <a:gd name="T87" fmla="*/ 453 h 1355"/>
                <a:gd name="T88" fmla="*/ 19 w 605"/>
                <a:gd name="T89" fmla="*/ 419 h 1355"/>
                <a:gd name="T90" fmla="*/ 24 w 605"/>
                <a:gd name="T91" fmla="*/ 351 h 1355"/>
                <a:gd name="T92" fmla="*/ 0 w 605"/>
                <a:gd name="T93" fmla="*/ 268 h 1355"/>
                <a:gd name="T94" fmla="*/ 44 w 605"/>
                <a:gd name="T95" fmla="*/ 151 h 1355"/>
                <a:gd name="T96" fmla="*/ 88 w 605"/>
                <a:gd name="T97" fmla="*/ 0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5" h="1355">
                  <a:moveTo>
                    <a:pt x="88" y="0"/>
                  </a:moveTo>
                  <a:lnTo>
                    <a:pt x="88" y="0"/>
                  </a:lnTo>
                  <a:cubicBezTo>
                    <a:pt x="121" y="44"/>
                    <a:pt x="180" y="39"/>
                    <a:pt x="238" y="54"/>
                  </a:cubicBezTo>
                  <a:cubicBezTo>
                    <a:pt x="287" y="58"/>
                    <a:pt x="316" y="68"/>
                    <a:pt x="365" y="68"/>
                  </a:cubicBezTo>
                  <a:cubicBezTo>
                    <a:pt x="394" y="68"/>
                    <a:pt x="409" y="58"/>
                    <a:pt x="433" y="58"/>
                  </a:cubicBezTo>
                  <a:cubicBezTo>
                    <a:pt x="492" y="54"/>
                    <a:pt x="525" y="54"/>
                    <a:pt x="580" y="39"/>
                  </a:cubicBezTo>
                  <a:lnTo>
                    <a:pt x="580" y="39"/>
                  </a:lnTo>
                  <a:cubicBezTo>
                    <a:pt x="574" y="49"/>
                    <a:pt x="569" y="58"/>
                    <a:pt x="560" y="68"/>
                  </a:cubicBezTo>
                  <a:cubicBezTo>
                    <a:pt x="545" y="98"/>
                    <a:pt x="525" y="112"/>
                    <a:pt x="511" y="146"/>
                  </a:cubicBezTo>
                  <a:cubicBezTo>
                    <a:pt x="501" y="165"/>
                    <a:pt x="506" y="185"/>
                    <a:pt x="497" y="204"/>
                  </a:cubicBezTo>
                  <a:cubicBezTo>
                    <a:pt x="492" y="229"/>
                    <a:pt x="477" y="244"/>
                    <a:pt x="467" y="268"/>
                  </a:cubicBezTo>
                  <a:cubicBezTo>
                    <a:pt x="448" y="322"/>
                    <a:pt x="443" y="356"/>
                    <a:pt x="443" y="414"/>
                  </a:cubicBezTo>
                  <a:cubicBezTo>
                    <a:pt x="443" y="429"/>
                    <a:pt x="448" y="433"/>
                    <a:pt x="448" y="444"/>
                  </a:cubicBezTo>
                  <a:cubicBezTo>
                    <a:pt x="477" y="444"/>
                    <a:pt x="497" y="448"/>
                    <a:pt x="525" y="453"/>
                  </a:cubicBezTo>
                  <a:cubicBezTo>
                    <a:pt x="545" y="453"/>
                    <a:pt x="565" y="448"/>
                    <a:pt x="584" y="458"/>
                  </a:cubicBezTo>
                  <a:cubicBezTo>
                    <a:pt x="589" y="463"/>
                    <a:pt x="599" y="463"/>
                    <a:pt x="599" y="468"/>
                  </a:cubicBezTo>
                  <a:cubicBezTo>
                    <a:pt x="599" y="468"/>
                    <a:pt x="599" y="477"/>
                    <a:pt x="599" y="483"/>
                  </a:cubicBezTo>
                  <a:cubicBezTo>
                    <a:pt x="604" y="497"/>
                    <a:pt x="604" y="502"/>
                    <a:pt x="604" y="516"/>
                  </a:cubicBezTo>
                  <a:cubicBezTo>
                    <a:pt x="604" y="629"/>
                    <a:pt x="545" y="687"/>
                    <a:pt x="536" y="799"/>
                  </a:cubicBezTo>
                  <a:cubicBezTo>
                    <a:pt x="531" y="833"/>
                    <a:pt x="536" y="857"/>
                    <a:pt x="525" y="886"/>
                  </a:cubicBezTo>
                  <a:cubicBezTo>
                    <a:pt x="516" y="906"/>
                    <a:pt x="511" y="916"/>
                    <a:pt x="511" y="936"/>
                  </a:cubicBezTo>
                  <a:cubicBezTo>
                    <a:pt x="506" y="979"/>
                    <a:pt x="511" y="1008"/>
                    <a:pt x="497" y="1052"/>
                  </a:cubicBezTo>
                  <a:cubicBezTo>
                    <a:pt x="487" y="1101"/>
                    <a:pt x="462" y="1125"/>
                    <a:pt x="448" y="1174"/>
                  </a:cubicBezTo>
                  <a:cubicBezTo>
                    <a:pt x="433" y="1227"/>
                    <a:pt x="433" y="1262"/>
                    <a:pt x="409" y="1310"/>
                  </a:cubicBezTo>
                  <a:cubicBezTo>
                    <a:pt x="399" y="1330"/>
                    <a:pt x="384" y="1340"/>
                    <a:pt x="375" y="1354"/>
                  </a:cubicBezTo>
                  <a:cubicBezTo>
                    <a:pt x="370" y="1334"/>
                    <a:pt x="360" y="1320"/>
                    <a:pt x="360" y="1295"/>
                  </a:cubicBezTo>
                  <a:cubicBezTo>
                    <a:pt x="355" y="1262"/>
                    <a:pt x="370" y="1237"/>
                    <a:pt x="346" y="1218"/>
                  </a:cubicBezTo>
                  <a:cubicBezTo>
                    <a:pt x="331" y="1203"/>
                    <a:pt x="312" y="1208"/>
                    <a:pt x="287" y="1203"/>
                  </a:cubicBezTo>
                  <a:cubicBezTo>
                    <a:pt x="238" y="1188"/>
                    <a:pt x="209" y="1184"/>
                    <a:pt x="165" y="1164"/>
                  </a:cubicBezTo>
                  <a:cubicBezTo>
                    <a:pt x="136" y="1149"/>
                    <a:pt x="121" y="1140"/>
                    <a:pt x="92" y="1135"/>
                  </a:cubicBezTo>
                  <a:lnTo>
                    <a:pt x="92" y="1135"/>
                  </a:lnTo>
                  <a:cubicBezTo>
                    <a:pt x="88" y="1101"/>
                    <a:pt x="88" y="1101"/>
                    <a:pt x="88" y="1101"/>
                  </a:cubicBezTo>
                  <a:cubicBezTo>
                    <a:pt x="78" y="1018"/>
                    <a:pt x="78" y="1018"/>
                    <a:pt x="78" y="1018"/>
                  </a:cubicBezTo>
                  <a:lnTo>
                    <a:pt x="78" y="1018"/>
                  </a:lnTo>
                  <a:cubicBezTo>
                    <a:pt x="88" y="999"/>
                    <a:pt x="83" y="999"/>
                    <a:pt x="92" y="984"/>
                  </a:cubicBezTo>
                  <a:cubicBezTo>
                    <a:pt x="102" y="960"/>
                    <a:pt x="112" y="945"/>
                    <a:pt x="126" y="921"/>
                  </a:cubicBezTo>
                  <a:cubicBezTo>
                    <a:pt x="160" y="853"/>
                    <a:pt x="180" y="809"/>
                    <a:pt x="199" y="736"/>
                  </a:cubicBezTo>
                  <a:cubicBezTo>
                    <a:pt x="209" y="711"/>
                    <a:pt x="214" y="692"/>
                    <a:pt x="219" y="663"/>
                  </a:cubicBezTo>
                  <a:cubicBezTo>
                    <a:pt x="224" y="643"/>
                    <a:pt x="229" y="633"/>
                    <a:pt x="229" y="619"/>
                  </a:cubicBezTo>
                  <a:cubicBezTo>
                    <a:pt x="229" y="590"/>
                    <a:pt x="199" y="590"/>
                    <a:pt x="175" y="580"/>
                  </a:cubicBezTo>
                  <a:cubicBezTo>
                    <a:pt x="151" y="565"/>
                    <a:pt x="141" y="550"/>
                    <a:pt x="116" y="536"/>
                  </a:cubicBezTo>
                  <a:cubicBezTo>
                    <a:pt x="92" y="526"/>
                    <a:pt x="78" y="516"/>
                    <a:pt x="58" y="502"/>
                  </a:cubicBezTo>
                  <a:cubicBezTo>
                    <a:pt x="39" y="492"/>
                    <a:pt x="24" y="487"/>
                    <a:pt x="19" y="468"/>
                  </a:cubicBezTo>
                  <a:cubicBezTo>
                    <a:pt x="14" y="458"/>
                    <a:pt x="9" y="458"/>
                    <a:pt x="9" y="453"/>
                  </a:cubicBezTo>
                  <a:cubicBezTo>
                    <a:pt x="9" y="438"/>
                    <a:pt x="14" y="433"/>
                    <a:pt x="19" y="419"/>
                  </a:cubicBezTo>
                  <a:cubicBezTo>
                    <a:pt x="24" y="394"/>
                    <a:pt x="24" y="380"/>
                    <a:pt x="24" y="351"/>
                  </a:cubicBezTo>
                  <a:cubicBezTo>
                    <a:pt x="24" y="317"/>
                    <a:pt x="0" y="302"/>
                    <a:pt x="0" y="268"/>
                  </a:cubicBezTo>
                  <a:cubicBezTo>
                    <a:pt x="0" y="219"/>
                    <a:pt x="29" y="195"/>
                    <a:pt x="44" y="151"/>
                  </a:cubicBezTo>
                  <a:cubicBezTo>
                    <a:pt x="68" y="93"/>
                    <a:pt x="73" y="58"/>
                    <a:pt x="88" y="0"/>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21" name="Freeform 75">
              <a:extLst>
                <a:ext uri="{FF2B5EF4-FFF2-40B4-BE49-F238E27FC236}">
                  <a16:creationId xmlns:a16="http://schemas.microsoft.com/office/drawing/2014/main" id="{6571FDA1-9ADC-2044-9BBA-00F2D54AC384}"/>
                </a:ext>
              </a:extLst>
            </p:cNvPr>
            <p:cNvSpPr>
              <a:spLocks noChangeArrowheads="1"/>
            </p:cNvSpPr>
            <p:nvPr/>
          </p:nvSpPr>
          <p:spPr bwMode="auto">
            <a:xfrm>
              <a:off x="13268463" y="5072023"/>
              <a:ext cx="1618541" cy="1220986"/>
            </a:xfrm>
            <a:custGeom>
              <a:avLst/>
              <a:gdLst>
                <a:gd name="T0" fmla="*/ 0 w 2554"/>
                <a:gd name="T1" fmla="*/ 667 h 1929"/>
                <a:gd name="T2" fmla="*/ 0 w 2554"/>
                <a:gd name="T3" fmla="*/ 667 h 1929"/>
                <a:gd name="T4" fmla="*/ 98 w 2554"/>
                <a:gd name="T5" fmla="*/ 604 h 1929"/>
                <a:gd name="T6" fmla="*/ 98 w 2554"/>
                <a:gd name="T7" fmla="*/ 604 h 1929"/>
                <a:gd name="T8" fmla="*/ 2056 w 2554"/>
                <a:gd name="T9" fmla="*/ 0 h 1929"/>
                <a:gd name="T10" fmla="*/ 2100 w 2554"/>
                <a:gd name="T11" fmla="*/ 15 h 1929"/>
                <a:gd name="T12" fmla="*/ 2177 w 2554"/>
                <a:gd name="T13" fmla="*/ 39 h 1929"/>
                <a:gd name="T14" fmla="*/ 2207 w 2554"/>
                <a:gd name="T15" fmla="*/ 82 h 1929"/>
                <a:gd name="T16" fmla="*/ 2241 w 2554"/>
                <a:gd name="T17" fmla="*/ 131 h 1929"/>
                <a:gd name="T18" fmla="*/ 2285 w 2554"/>
                <a:gd name="T19" fmla="*/ 204 h 1929"/>
                <a:gd name="T20" fmla="*/ 2412 w 2554"/>
                <a:gd name="T21" fmla="*/ 248 h 1929"/>
                <a:gd name="T22" fmla="*/ 2412 w 2554"/>
                <a:gd name="T23" fmla="*/ 248 h 1929"/>
                <a:gd name="T24" fmla="*/ 2368 w 2554"/>
                <a:gd name="T25" fmla="*/ 399 h 1929"/>
                <a:gd name="T26" fmla="*/ 2324 w 2554"/>
                <a:gd name="T27" fmla="*/ 516 h 1929"/>
                <a:gd name="T28" fmla="*/ 2348 w 2554"/>
                <a:gd name="T29" fmla="*/ 599 h 1929"/>
                <a:gd name="T30" fmla="*/ 2343 w 2554"/>
                <a:gd name="T31" fmla="*/ 667 h 1929"/>
                <a:gd name="T32" fmla="*/ 2333 w 2554"/>
                <a:gd name="T33" fmla="*/ 701 h 1929"/>
                <a:gd name="T34" fmla="*/ 2343 w 2554"/>
                <a:gd name="T35" fmla="*/ 716 h 1929"/>
                <a:gd name="T36" fmla="*/ 2382 w 2554"/>
                <a:gd name="T37" fmla="*/ 750 h 1929"/>
                <a:gd name="T38" fmla="*/ 2440 w 2554"/>
                <a:gd name="T39" fmla="*/ 784 h 1929"/>
                <a:gd name="T40" fmla="*/ 2499 w 2554"/>
                <a:gd name="T41" fmla="*/ 828 h 1929"/>
                <a:gd name="T42" fmla="*/ 2553 w 2554"/>
                <a:gd name="T43" fmla="*/ 867 h 1929"/>
                <a:gd name="T44" fmla="*/ 2543 w 2554"/>
                <a:gd name="T45" fmla="*/ 911 h 1929"/>
                <a:gd name="T46" fmla="*/ 2523 w 2554"/>
                <a:gd name="T47" fmla="*/ 984 h 1929"/>
                <a:gd name="T48" fmla="*/ 2450 w 2554"/>
                <a:gd name="T49" fmla="*/ 1169 h 1929"/>
                <a:gd name="T50" fmla="*/ 2416 w 2554"/>
                <a:gd name="T51" fmla="*/ 1232 h 1929"/>
                <a:gd name="T52" fmla="*/ 2402 w 2554"/>
                <a:gd name="T53" fmla="*/ 1266 h 1929"/>
                <a:gd name="T54" fmla="*/ 2246 w 2554"/>
                <a:gd name="T55" fmla="*/ 1315 h 1929"/>
                <a:gd name="T56" fmla="*/ 741 w 2554"/>
                <a:gd name="T57" fmla="*/ 1792 h 1929"/>
                <a:gd name="T58" fmla="*/ 741 w 2554"/>
                <a:gd name="T59" fmla="*/ 1792 h 1929"/>
                <a:gd name="T60" fmla="*/ 298 w 2554"/>
                <a:gd name="T61" fmla="*/ 1928 h 1929"/>
                <a:gd name="T62" fmla="*/ 161 w 2554"/>
                <a:gd name="T63" fmla="*/ 1369 h 1929"/>
                <a:gd name="T64" fmla="*/ 161 w 2554"/>
                <a:gd name="T65" fmla="*/ 1369 h 1929"/>
                <a:gd name="T66" fmla="*/ 0 w 2554"/>
                <a:gd name="T67" fmla="*/ 667 h 1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54" h="1929">
                  <a:moveTo>
                    <a:pt x="0" y="667"/>
                  </a:moveTo>
                  <a:lnTo>
                    <a:pt x="0" y="667"/>
                  </a:lnTo>
                  <a:cubicBezTo>
                    <a:pt x="39" y="642"/>
                    <a:pt x="69" y="628"/>
                    <a:pt x="98" y="604"/>
                  </a:cubicBezTo>
                  <a:lnTo>
                    <a:pt x="98" y="604"/>
                  </a:lnTo>
                  <a:cubicBezTo>
                    <a:pt x="818" y="409"/>
                    <a:pt x="1467" y="209"/>
                    <a:pt x="2056" y="0"/>
                  </a:cubicBezTo>
                  <a:cubicBezTo>
                    <a:pt x="2075" y="4"/>
                    <a:pt x="2085" y="10"/>
                    <a:pt x="2100" y="15"/>
                  </a:cubicBezTo>
                  <a:cubicBezTo>
                    <a:pt x="2129" y="29"/>
                    <a:pt x="2148" y="24"/>
                    <a:pt x="2177" y="39"/>
                  </a:cubicBezTo>
                  <a:cubicBezTo>
                    <a:pt x="2197" y="48"/>
                    <a:pt x="2197" y="68"/>
                    <a:pt x="2207" y="82"/>
                  </a:cubicBezTo>
                  <a:cubicBezTo>
                    <a:pt x="2216" y="102"/>
                    <a:pt x="2231" y="112"/>
                    <a:pt x="2241" y="131"/>
                  </a:cubicBezTo>
                  <a:cubicBezTo>
                    <a:pt x="2255" y="161"/>
                    <a:pt x="2260" y="185"/>
                    <a:pt x="2285" y="204"/>
                  </a:cubicBezTo>
                  <a:cubicBezTo>
                    <a:pt x="2319" y="238"/>
                    <a:pt x="2368" y="228"/>
                    <a:pt x="2412" y="248"/>
                  </a:cubicBezTo>
                  <a:lnTo>
                    <a:pt x="2412" y="248"/>
                  </a:lnTo>
                  <a:cubicBezTo>
                    <a:pt x="2397" y="306"/>
                    <a:pt x="2392" y="341"/>
                    <a:pt x="2368" y="399"/>
                  </a:cubicBezTo>
                  <a:cubicBezTo>
                    <a:pt x="2353" y="443"/>
                    <a:pt x="2324" y="467"/>
                    <a:pt x="2324" y="516"/>
                  </a:cubicBezTo>
                  <a:cubicBezTo>
                    <a:pt x="2324" y="550"/>
                    <a:pt x="2348" y="565"/>
                    <a:pt x="2348" y="599"/>
                  </a:cubicBezTo>
                  <a:cubicBezTo>
                    <a:pt x="2348" y="628"/>
                    <a:pt x="2348" y="642"/>
                    <a:pt x="2343" y="667"/>
                  </a:cubicBezTo>
                  <a:cubicBezTo>
                    <a:pt x="2338" y="681"/>
                    <a:pt x="2333" y="686"/>
                    <a:pt x="2333" y="701"/>
                  </a:cubicBezTo>
                  <a:cubicBezTo>
                    <a:pt x="2333" y="706"/>
                    <a:pt x="2338" y="706"/>
                    <a:pt x="2343" y="716"/>
                  </a:cubicBezTo>
                  <a:cubicBezTo>
                    <a:pt x="2348" y="735"/>
                    <a:pt x="2363" y="740"/>
                    <a:pt x="2382" y="750"/>
                  </a:cubicBezTo>
                  <a:cubicBezTo>
                    <a:pt x="2402" y="764"/>
                    <a:pt x="2416" y="774"/>
                    <a:pt x="2440" y="784"/>
                  </a:cubicBezTo>
                  <a:cubicBezTo>
                    <a:pt x="2465" y="798"/>
                    <a:pt x="2475" y="813"/>
                    <a:pt x="2499" y="828"/>
                  </a:cubicBezTo>
                  <a:cubicBezTo>
                    <a:pt x="2523" y="838"/>
                    <a:pt x="2553" y="838"/>
                    <a:pt x="2553" y="867"/>
                  </a:cubicBezTo>
                  <a:cubicBezTo>
                    <a:pt x="2553" y="881"/>
                    <a:pt x="2548" y="891"/>
                    <a:pt x="2543" y="911"/>
                  </a:cubicBezTo>
                  <a:cubicBezTo>
                    <a:pt x="2538" y="940"/>
                    <a:pt x="2533" y="959"/>
                    <a:pt x="2523" y="984"/>
                  </a:cubicBezTo>
                  <a:cubicBezTo>
                    <a:pt x="2504" y="1057"/>
                    <a:pt x="2484" y="1101"/>
                    <a:pt x="2450" y="1169"/>
                  </a:cubicBezTo>
                  <a:cubicBezTo>
                    <a:pt x="2436" y="1193"/>
                    <a:pt x="2426" y="1208"/>
                    <a:pt x="2416" y="1232"/>
                  </a:cubicBezTo>
                  <a:cubicBezTo>
                    <a:pt x="2407" y="1247"/>
                    <a:pt x="2412" y="1247"/>
                    <a:pt x="2402" y="1266"/>
                  </a:cubicBezTo>
                  <a:cubicBezTo>
                    <a:pt x="2246" y="1315"/>
                    <a:pt x="2246" y="1315"/>
                    <a:pt x="2246" y="1315"/>
                  </a:cubicBezTo>
                  <a:cubicBezTo>
                    <a:pt x="741" y="1792"/>
                    <a:pt x="741" y="1792"/>
                    <a:pt x="741" y="1792"/>
                  </a:cubicBezTo>
                  <a:lnTo>
                    <a:pt x="741" y="1792"/>
                  </a:lnTo>
                  <a:cubicBezTo>
                    <a:pt x="298" y="1928"/>
                    <a:pt x="298" y="1928"/>
                    <a:pt x="298" y="1928"/>
                  </a:cubicBezTo>
                  <a:cubicBezTo>
                    <a:pt x="161" y="1369"/>
                    <a:pt x="161" y="1369"/>
                    <a:pt x="161" y="1369"/>
                  </a:cubicBezTo>
                  <a:lnTo>
                    <a:pt x="161" y="1369"/>
                  </a:lnTo>
                  <a:cubicBezTo>
                    <a:pt x="0" y="667"/>
                    <a:pt x="0" y="667"/>
                    <a:pt x="0" y="667"/>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22" name="Freeform 76">
              <a:extLst>
                <a:ext uri="{FF2B5EF4-FFF2-40B4-BE49-F238E27FC236}">
                  <a16:creationId xmlns:a16="http://schemas.microsoft.com/office/drawing/2014/main" id="{4BBFA89E-5E43-8941-B3BF-53318E8D961B}"/>
                </a:ext>
              </a:extLst>
            </p:cNvPr>
            <p:cNvSpPr>
              <a:spLocks noChangeArrowheads="1"/>
            </p:cNvSpPr>
            <p:nvPr/>
          </p:nvSpPr>
          <p:spPr bwMode="auto">
            <a:xfrm>
              <a:off x="12193170" y="5494887"/>
              <a:ext cx="1176102" cy="1391812"/>
            </a:xfrm>
            <a:custGeom>
              <a:avLst/>
              <a:gdLst>
                <a:gd name="T0" fmla="*/ 1856 w 1857"/>
                <a:gd name="T1" fmla="*/ 702 h 2198"/>
                <a:gd name="T2" fmla="*/ 1695 w 1857"/>
                <a:gd name="T3" fmla="*/ 0 h 2198"/>
                <a:gd name="T4" fmla="*/ 1593 w 1857"/>
                <a:gd name="T5" fmla="*/ 78 h 2198"/>
                <a:gd name="T6" fmla="*/ 1501 w 1857"/>
                <a:gd name="T7" fmla="*/ 151 h 2198"/>
                <a:gd name="T8" fmla="*/ 1344 w 1857"/>
                <a:gd name="T9" fmla="*/ 282 h 2198"/>
                <a:gd name="T10" fmla="*/ 1033 w 1857"/>
                <a:gd name="T11" fmla="*/ 497 h 2198"/>
                <a:gd name="T12" fmla="*/ 896 w 1857"/>
                <a:gd name="T13" fmla="*/ 565 h 2198"/>
                <a:gd name="T14" fmla="*/ 809 w 1857"/>
                <a:gd name="T15" fmla="*/ 565 h 2198"/>
                <a:gd name="T16" fmla="*/ 663 w 1857"/>
                <a:gd name="T17" fmla="*/ 517 h 2198"/>
                <a:gd name="T18" fmla="*/ 526 w 1857"/>
                <a:gd name="T19" fmla="*/ 453 h 2198"/>
                <a:gd name="T20" fmla="*/ 0 w 1857"/>
                <a:gd name="T21" fmla="*/ 584 h 2198"/>
                <a:gd name="T22" fmla="*/ 268 w 1857"/>
                <a:gd name="T23" fmla="*/ 2041 h 2198"/>
                <a:gd name="T24" fmla="*/ 312 w 1857"/>
                <a:gd name="T25" fmla="*/ 2051 h 2198"/>
                <a:gd name="T26" fmla="*/ 443 w 1857"/>
                <a:gd name="T27" fmla="*/ 2051 h 2198"/>
                <a:gd name="T28" fmla="*/ 482 w 1857"/>
                <a:gd name="T29" fmla="*/ 2099 h 2198"/>
                <a:gd name="T30" fmla="*/ 546 w 1857"/>
                <a:gd name="T31" fmla="*/ 2099 h 2198"/>
                <a:gd name="T32" fmla="*/ 741 w 1857"/>
                <a:gd name="T33" fmla="*/ 2128 h 2198"/>
                <a:gd name="T34" fmla="*/ 892 w 1857"/>
                <a:gd name="T35" fmla="*/ 2109 h 2198"/>
                <a:gd name="T36" fmla="*/ 1013 w 1857"/>
                <a:gd name="T37" fmla="*/ 2031 h 2198"/>
                <a:gd name="T38" fmla="*/ 1092 w 1857"/>
                <a:gd name="T39" fmla="*/ 2080 h 2198"/>
                <a:gd name="T40" fmla="*/ 1223 w 1857"/>
                <a:gd name="T41" fmla="*/ 2148 h 2198"/>
                <a:gd name="T42" fmla="*/ 1267 w 1857"/>
                <a:gd name="T43" fmla="*/ 2197 h 2198"/>
                <a:gd name="T44" fmla="*/ 1427 w 1857"/>
                <a:gd name="T45" fmla="*/ 1963 h 2198"/>
                <a:gd name="T46" fmla="*/ 1418 w 1857"/>
                <a:gd name="T47" fmla="*/ 1832 h 2198"/>
                <a:gd name="T48" fmla="*/ 1520 w 1857"/>
                <a:gd name="T49" fmla="*/ 1851 h 2198"/>
                <a:gd name="T50" fmla="*/ 1573 w 1857"/>
                <a:gd name="T51" fmla="*/ 1778 h 2198"/>
                <a:gd name="T52" fmla="*/ 1564 w 1857"/>
                <a:gd name="T53" fmla="*/ 1685 h 2198"/>
                <a:gd name="T54" fmla="*/ 1559 w 1857"/>
                <a:gd name="T55" fmla="*/ 1627 h 2198"/>
                <a:gd name="T56" fmla="*/ 1588 w 1857"/>
                <a:gd name="T57" fmla="*/ 1597 h 2198"/>
                <a:gd name="T58" fmla="*/ 1622 w 1857"/>
                <a:gd name="T59" fmla="*/ 1510 h 2198"/>
                <a:gd name="T60" fmla="*/ 1730 w 1857"/>
                <a:gd name="T61" fmla="*/ 1466 h 2198"/>
                <a:gd name="T62" fmla="*/ 1812 w 1857"/>
                <a:gd name="T63" fmla="*/ 1320 h 2198"/>
                <a:gd name="T64" fmla="*/ 1836 w 1857"/>
                <a:gd name="T65" fmla="*/ 1169 h 2198"/>
                <a:gd name="T66" fmla="*/ 1822 w 1857"/>
                <a:gd name="T67" fmla="*/ 848 h 2198"/>
                <a:gd name="T68" fmla="*/ 1856 w 1857"/>
                <a:gd name="T69" fmla="*/ 702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7" h="2198">
                  <a:moveTo>
                    <a:pt x="1856" y="702"/>
                  </a:moveTo>
                  <a:lnTo>
                    <a:pt x="1856" y="702"/>
                  </a:lnTo>
                  <a:cubicBezTo>
                    <a:pt x="1695" y="0"/>
                    <a:pt x="1695" y="0"/>
                    <a:pt x="1695" y="0"/>
                  </a:cubicBezTo>
                  <a:lnTo>
                    <a:pt x="1695" y="0"/>
                  </a:lnTo>
                  <a:cubicBezTo>
                    <a:pt x="1690" y="0"/>
                    <a:pt x="1690" y="5"/>
                    <a:pt x="1686" y="5"/>
                  </a:cubicBezTo>
                  <a:cubicBezTo>
                    <a:pt x="1647" y="29"/>
                    <a:pt x="1637" y="53"/>
                    <a:pt x="1593" y="78"/>
                  </a:cubicBezTo>
                  <a:cubicBezTo>
                    <a:pt x="1584" y="83"/>
                    <a:pt x="1573" y="83"/>
                    <a:pt x="1559" y="92"/>
                  </a:cubicBezTo>
                  <a:cubicBezTo>
                    <a:pt x="1534" y="112"/>
                    <a:pt x="1525" y="131"/>
                    <a:pt x="1501" y="151"/>
                  </a:cubicBezTo>
                  <a:cubicBezTo>
                    <a:pt x="1462" y="175"/>
                    <a:pt x="1437" y="195"/>
                    <a:pt x="1408" y="234"/>
                  </a:cubicBezTo>
                  <a:cubicBezTo>
                    <a:pt x="1388" y="253"/>
                    <a:pt x="1364" y="263"/>
                    <a:pt x="1344" y="282"/>
                  </a:cubicBezTo>
                  <a:cubicBezTo>
                    <a:pt x="1306" y="331"/>
                    <a:pt x="1281" y="375"/>
                    <a:pt x="1223" y="395"/>
                  </a:cubicBezTo>
                  <a:cubicBezTo>
                    <a:pt x="1140" y="414"/>
                    <a:pt x="1106" y="458"/>
                    <a:pt x="1033" y="497"/>
                  </a:cubicBezTo>
                  <a:cubicBezTo>
                    <a:pt x="989" y="517"/>
                    <a:pt x="960" y="531"/>
                    <a:pt x="911" y="550"/>
                  </a:cubicBezTo>
                  <a:cubicBezTo>
                    <a:pt x="906" y="555"/>
                    <a:pt x="906" y="560"/>
                    <a:pt x="896" y="565"/>
                  </a:cubicBezTo>
                  <a:cubicBezTo>
                    <a:pt x="872" y="570"/>
                    <a:pt x="852" y="570"/>
                    <a:pt x="833" y="584"/>
                  </a:cubicBezTo>
                  <a:cubicBezTo>
                    <a:pt x="824" y="580"/>
                    <a:pt x="813" y="575"/>
                    <a:pt x="809" y="565"/>
                  </a:cubicBezTo>
                  <a:cubicBezTo>
                    <a:pt x="804" y="545"/>
                    <a:pt x="804" y="517"/>
                    <a:pt x="785" y="517"/>
                  </a:cubicBezTo>
                  <a:cubicBezTo>
                    <a:pt x="663" y="517"/>
                    <a:pt x="663" y="517"/>
                    <a:pt x="663" y="517"/>
                  </a:cubicBezTo>
                  <a:cubicBezTo>
                    <a:pt x="633" y="517"/>
                    <a:pt x="619" y="506"/>
                    <a:pt x="590" y="497"/>
                  </a:cubicBezTo>
                  <a:cubicBezTo>
                    <a:pt x="561" y="487"/>
                    <a:pt x="526" y="482"/>
                    <a:pt x="526" y="453"/>
                  </a:cubicBezTo>
                  <a:lnTo>
                    <a:pt x="526" y="453"/>
                  </a:lnTo>
                  <a:cubicBezTo>
                    <a:pt x="0" y="584"/>
                    <a:pt x="0" y="584"/>
                    <a:pt x="0" y="584"/>
                  </a:cubicBezTo>
                  <a:lnTo>
                    <a:pt x="0" y="584"/>
                  </a:lnTo>
                  <a:cubicBezTo>
                    <a:pt x="268" y="2041"/>
                    <a:pt x="268" y="2041"/>
                    <a:pt x="268" y="2041"/>
                  </a:cubicBezTo>
                  <a:lnTo>
                    <a:pt x="268" y="2041"/>
                  </a:lnTo>
                  <a:cubicBezTo>
                    <a:pt x="283" y="2041"/>
                    <a:pt x="297" y="2051"/>
                    <a:pt x="312" y="2051"/>
                  </a:cubicBezTo>
                  <a:cubicBezTo>
                    <a:pt x="341" y="2051"/>
                    <a:pt x="356" y="2031"/>
                    <a:pt x="380" y="2031"/>
                  </a:cubicBezTo>
                  <a:cubicBezTo>
                    <a:pt x="404" y="2031"/>
                    <a:pt x="419" y="2041"/>
                    <a:pt x="443" y="2051"/>
                  </a:cubicBezTo>
                  <a:cubicBezTo>
                    <a:pt x="448" y="2056"/>
                    <a:pt x="453" y="2051"/>
                    <a:pt x="458" y="2051"/>
                  </a:cubicBezTo>
                  <a:cubicBezTo>
                    <a:pt x="473" y="2065"/>
                    <a:pt x="468" y="2084"/>
                    <a:pt x="482" y="2099"/>
                  </a:cubicBezTo>
                  <a:cubicBezTo>
                    <a:pt x="492" y="2104"/>
                    <a:pt x="502" y="2104"/>
                    <a:pt x="512" y="2109"/>
                  </a:cubicBezTo>
                  <a:cubicBezTo>
                    <a:pt x="546" y="2099"/>
                    <a:pt x="546" y="2099"/>
                    <a:pt x="546" y="2099"/>
                  </a:cubicBezTo>
                  <a:cubicBezTo>
                    <a:pt x="619" y="2099"/>
                    <a:pt x="619" y="2099"/>
                    <a:pt x="619" y="2099"/>
                  </a:cubicBezTo>
                  <a:cubicBezTo>
                    <a:pt x="741" y="2128"/>
                    <a:pt x="741" y="2128"/>
                    <a:pt x="741" y="2128"/>
                  </a:cubicBezTo>
                  <a:cubicBezTo>
                    <a:pt x="755" y="2109"/>
                    <a:pt x="765" y="2090"/>
                    <a:pt x="794" y="2090"/>
                  </a:cubicBezTo>
                  <a:cubicBezTo>
                    <a:pt x="833" y="2090"/>
                    <a:pt x="852" y="2109"/>
                    <a:pt x="892" y="2109"/>
                  </a:cubicBezTo>
                  <a:cubicBezTo>
                    <a:pt x="935" y="2109"/>
                    <a:pt x="950" y="2075"/>
                    <a:pt x="984" y="2051"/>
                  </a:cubicBezTo>
                  <a:cubicBezTo>
                    <a:pt x="994" y="2041"/>
                    <a:pt x="1004" y="2036"/>
                    <a:pt x="1013" y="2031"/>
                  </a:cubicBezTo>
                  <a:cubicBezTo>
                    <a:pt x="1023" y="2026"/>
                    <a:pt x="1023" y="2017"/>
                    <a:pt x="1028" y="2017"/>
                  </a:cubicBezTo>
                  <a:cubicBezTo>
                    <a:pt x="1062" y="2017"/>
                    <a:pt x="1062" y="2060"/>
                    <a:pt x="1092" y="2080"/>
                  </a:cubicBezTo>
                  <a:cubicBezTo>
                    <a:pt x="1111" y="2090"/>
                    <a:pt x="1125" y="2095"/>
                    <a:pt x="1150" y="2099"/>
                  </a:cubicBezTo>
                  <a:cubicBezTo>
                    <a:pt x="1184" y="2104"/>
                    <a:pt x="1198" y="2123"/>
                    <a:pt x="1223" y="2148"/>
                  </a:cubicBezTo>
                  <a:cubicBezTo>
                    <a:pt x="1242" y="2167"/>
                    <a:pt x="1257" y="2177"/>
                    <a:pt x="1267" y="2197"/>
                  </a:cubicBezTo>
                  <a:lnTo>
                    <a:pt x="1267" y="2197"/>
                  </a:lnTo>
                  <a:cubicBezTo>
                    <a:pt x="1320" y="2172"/>
                    <a:pt x="1344" y="2138"/>
                    <a:pt x="1379" y="2090"/>
                  </a:cubicBezTo>
                  <a:cubicBezTo>
                    <a:pt x="1403" y="2045"/>
                    <a:pt x="1427" y="2017"/>
                    <a:pt x="1427" y="1963"/>
                  </a:cubicBezTo>
                  <a:cubicBezTo>
                    <a:pt x="1427" y="1938"/>
                    <a:pt x="1418" y="1929"/>
                    <a:pt x="1418" y="1909"/>
                  </a:cubicBezTo>
                  <a:cubicBezTo>
                    <a:pt x="1418" y="1832"/>
                    <a:pt x="1418" y="1832"/>
                    <a:pt x="1418" y="1832"/>
                  </a:cubicBezTo>
                  <a:cubicBezTo>
                    <a:pt x="1437" y="1822"/>
                    <a:pt x="1442" y="1807"/>
                    <a:pt x="1462" y="1807"/>
                  </a:cubicBezTo>
                  <a:cubicBezTo>
                    <a:pt x="1490" y="1807"/>
                    <a:pt x="1490" y="1851"/>
                    <a:pt x="1520" y="1851"/>
                  </a:cubicBezTo>
                  <a:cubicBezTo>
                    <a:pt x="1534" y="1851"/>
                    <a:pt x="1540" y="1836"/>
                    <a:pt x="1549" y="1822"/>
                  </a:cubicBezTo>
                  <a:cubicBezTo>
                    <a:pt x="1559" y="1807"/>
                    <a:pt x="1573" y="1797"/>
                    <a:pt x="1573" y="1778"/>
                  </a:cubicBezTo>
                  <a:cubicBezTo>
                    <a:pt x="1573" y="1705"/>
                    <a:pt x="1573" y="1705"/>
                    <a:pt x="1573" y="1705"/>
                  </a:cubicBezTo>
                  <a:cubicBezTo>
                    <a:pt x="1573" y="1695"/>
                    <a:pt x="1564" y="1690"/>
                    <a:pt x="1564" y="1685"/>
                  </a:cubicBezTo>
                  <a:cubicBezTo>
                    <a:pt x="1564" y="1671"/>
                    <a:pt x="1559" y="1661"/>
                    <a:pt x="1559" y="1642"/>
                  </a:cubicBezTo>
                  <a:cubicBezTo>
                    <a:pt x="1559" y="1636"/>
                    <a:pt x="1559" y="1631"/>
                    <a:pt x="1559" y="1627"/>
                  </a:cubicBezTo>
                  <a:cubicBezTo>
                    <a:pt x="1564" y="1622"/>
                    <a:pt x="1573" y="1631"/>
                    <a:pt x="1579" y="1627"/>
                  </a:cubicBezTo>
                  <a:cubicBezTo>
                    <a:pt x="1584" y="1617"/>
                    <a:pt x="1588" y="1607"/>
                    <a:pt x="1588" y="1597"/>
                  </a:cubicBezTo>
                  <a:cubicBezTo>
                    <a:pt x="1588" y="1573"/>
                    <a:pt x="1584" y="1559"/>
                    <a:pt x="1584" y="1534"/>
                  </a:cubicBezTo>
                  <a:cubicBezTo>
                    <a:pt x="1584" y="1520"/>
                    <a:pt x="1608" y="1515"/>
                    <a:pt x="1622" y="1510"/>
                  </a:cubicBezTo>
                  <a:cubicBezTo>
                    <a:pt x="1632" y="1505"/>
                    <a:pt x="1642" y="1500"/>
                    <a:pt x="1651" y="1495"/>
                  </a:cubicBezTo>
                  <a:cubicBezTo>
                    <a:pt x="1681" y="1486"/>
                    <a:pt x="1700" y="1486"/>
                    <a:pt x="1730" y="1466"/>
                  </a:cubicBezTo>
                  <a:cubicBezTo>
                    <a:pt x="1744" y="1456"/>
                    <a:pt x="1749" y="1437"/>
                    <a:pt x="1764" y="1422"/>
                  </a:cubicBezTo>
                  <a:cubicBezTo>
                    <a:pt x="1793" y="1393"/>
                    <a:pt x="1807" y="1364"/>
                    <a:pt x="1812" y="1320"/>
                  </a:cubicBezTo>
                  <a:cubicBezTo>
                    <a:pt x="1817" y="1291"/>
                    <a:pt x="1822" y="1276"/>
                    <a:pt x="1827" y="1247"/>
                  </a:cubicBezTo>
                  <a:cubicBezTo>
                    <a:pt x="1827" y="1218"/>
                    <a:pt x="1832" y="1198"/>
                    <a:pt x="1836" y="1169"/>
                  </a:cubicBezTo>
                  <a:cubicBezTo>
                    <a:pt x="1841" y="1115"/>
                    <a:pt x="1841" y="1086"/>
                    <a:pt x="1841" y="1033"/>
                  </a:cubicBezTo>
                  <a:cubicBezTo>
                    <a:pt x="1841" y="959"/>
                    <a:pt x="1822" y="921"/>
                    <a:pt x="1822" y="848"/>
                  </a:cubicBezTo>
                  <a:cubicBezTo>
                    <a:pt x="1822" y="813"/>
                    <a:pt x="1817" y="789"/>
                    <a:pt x="1827" y="755"/>
                  </a:cubicBezTo>
                  <a:cubicBezTo>
                    <a:pt x="1832" y="735"/>
                    <a:pt x="1851" y="721"/>
                    <a:pt x="1856" y="702"/>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24" name="Freeform 78">
              <a:extLst>
                <a:ext uri="{FF2B5EF4-FFF2-40B4-BE49-F238E27FC236}">
                  <a16:creationId xmlns:a16="http://schemas.microsoft.com/office/drawing/2014/main" id="{4C71887B-C847-7B4A-B737-520A269033BC}"/>
                </a:ext>
              </a:extLst>
            </p:cNvPr>
            <p:cNvSpPr>
              <a:spLocks noChangeArrowheads="1"/>
            </p:cNvSpPr>
            <p:nvPr/>
          </p:nvSpPr>
          <p:spPr bwMode="auto">
            <a:xfrm>
              <a:off x="9079299" y="5536894"/>
              <a:ext cx="1708148" cy="1148175"/>
            </a:xfrm>
            <a:custGeom>
              <a:avLst/>
              <a:gdLst>
                <a:gd name="T0" fmla="*/ 448 w 2695"/>
                <a:gd name="T1" fmla="*/ 1812 h 1813"/>
                <a:gd name="T2" fmla="*/ 448 w 2695"/>
                <a:gd name="T3" fmla="*/ 1812 h 1813"/>
                <a:gd name="T4" fmla="*/ 2115 w 2695"/>
                <a:gd name="T5" fmla="*/ 1671 h 1813"/>
                <a:gd name="T6" fmla="*/ 2256 w 2695"/>
                <a:gd name="T7" fmla="*/ 1773 h 1813"/>
                <a:gd name="T8" fmla="*/ 2256 w 2695"/>
                <a:gd name="T9" fmla="*/ 1773 h 1813"/>
                <a:gd name="T10" fmla="*/ 2261 w 2695"/>
                <a:gd name="T11" fmla="*/ 1734 h 1813"/>
                <a:gd name="T12" fmla="*/ 2275 w 2695"/>
                <a:gd name="T13" fmla="*/ 1676 h 1813"/>
                <a:gd name="T14" fmla="*/ 2285 w 2695"/>
                <a:gd name="T15" fmla="*/ 1612 h 1813"/>
                <a:gd name="T16" fmla="*/ 2382 w 2695"/>
                <a:gd name="T17" fmla="*/ 1500 h 1813"/>
                <a:gd name="T18" fmla="*/ 2382 w 2695"/>
                <a:gd name="T19" fmla="*/ 1422 h 1813"/>
                <a:gd name="T20" fmla="*/ 2406 w 2695"/>
                <a:gd name="T21" fmla="*/ 1354 h 1813"/>
                <a:gd name="T22" fmla="*/ 2333 w 2695"/>
                <a:gd name="T23" fmla="*/ 1203 h 1813"/>
                <a:gd name="T24" fmla="*/ 2358 w 2695"/>
                <a:gd name="T25" fmla="*/ 1179 h 1813"/>
                <a:gd name="T26" fmla="*/ 2436 w 2695"/>
                <a:gd name="T27" fmla="*/ 1150 h 1813"/>
                <a:gd name="T28" fmla="*/ 2572 w 2695"/>
                <a:gd name="T29" fmla="*/ 1111 h 1813"/>
                <a:gd name="T30" fmla="*/ 2645 w 2695"/>
                <a:gd name="T31" fmla="*/ 999 h 1813"/>
                <a:gd name="T32" fmla="*/ 2694 w 2695"/>
                <a:gd name="T33" fmla="*/ 862 h 1813"/>
                <a:gd name="T34" fmla="*/ 2611 w 2695"/>
                <a:gd name="T35" fmla="*/ 736 h 1813"/>
                <a:gd name="T36" fmla="*/ 2572 w 2695"/>
                <a:gd name="T37" fmla="*/ 677 h 1813"/>
                <a:gd name="T38" fmla="*/ 2509 w 2695"/>
                <a:gd name="T39" fmla="*/ 638 h 1813"/>
                <a:gd name="T40" fmla="*/ 2494 w 2695"/>
                <a:gd name="T41" fmla="*/ 595 h 1813"/>
                <a:gd name="T42" fmla="*/ 2446 w 2695"/>
                <a:gd name="T43" fmla="*/ 507 h 1813"/>
                <a:gd name="T44" fmla="*/ 2446 w 2695"/>
                <a:gd name="T45" fmla="*/ 507 h 1813"/>
                <a:gd name="T46" fmla="*/ 2289 w 2695"/>
                <a:gd name="T47" fmla="*/ 424 h 1813"/>
                <a:gd name="T48" fmla="*/ 2241 w 2695"/>
                <a:gd name="T49" fmla="*/ 380 h 1813"/>
                <a:gd name="T50" fmla="*/ 2206 w 2695"/>
                <a:gd name="T51" fmla="*/ 331 h 1813"/>
                <a:gd name="T52" fmla="*/ 2197 w 2695"/>
                <a:gd name="T53" fmla="*/ 273 h 1813"/>
                <a:gd name="T54" fmla="*/ 2206 w 2695"/>
                <a:gd name="T55" fmla="*/ 205 h 1813"/>
                <a:gd name="T56" fmla="*/ 2202 w 2695"/>
                <a:gd name="T57" fmla="*/ 151 h 1813"/>
                <a:gd name="T58" fmla="*/ 2212 w 2695"/>
                <a:gd name="T59" fmla="*/ 107 h 1813"/>
                <a:gd name="T60" fmla="*/ 2167 w 2695"/>
                <a:gd name="T61" fmla="*/ 0 h 1813"/>
                <a:gd name="T62" fmla="*/ 2167 w 2695"/>
                <a:gd name="T63" fmla="*/ 0 h 1813"/>
                <a:gd name="T64" fmla="*/ 25 w 2695"/>
                <a:gd name="T65" fmla="*/ 170 h 1813"/>
                <a:gd name="T66" fmla="*/ 25 w 2695"/>
                <a:gd name="T67" fmla="*/ 170 h 1813"/>
                <a:gd name="T68" fmla="*/ 44 w 2695"/>
                <a:gd name="T69" fmla="*/ 380 h 1813"/>
                <a:gd name="T70" fmla="*/ 34 w 2695"/>
                <a:gd name="T71" fmla="*/ 458 h 1813"/>
                <a:gd name="T72" fmla="*/ 0 w 2695"/>
                <a:gd name="T73" fmla="*/ 546 h 1813"/>
                <a:gd name="T74" fmla="*/ 54 w 2695"/>
                <a:gd name="T75" fmla="*/ 731 h 1813"/>
                <a:gd name="T76" fmla="*/ 54 w 2695"/>
                <a:gd name="T77" fmla="*/ 731 h 1813"/>
                <a:gd name="T78" fmla="*/ 88 w 2695"/>
                <a:gd name="T79" fmla="*/ 814 h 1813"/>
                <a:gd name="T80" fmla="*/ 127 w 2695"/>
                <a:gd name="T81" fmla="*/ 950 h 1813"/>
                <a:gd name="T82" fmla="*/ 190 w 2695"/>
                <a:gd name="T83" fmla="*/ 1018 h 1813"/>
                <a:gd name="T84" fmla="*/ 239 w 2695"/>
                <a:gd name="T85" fmla="*/ 1111 h 1813"/>
                <a:gd name="T86" fmla="*/ 249 w 2695"/>
                <a:gd name="T87" fmla="*/ 1150 h 1813"/>
                <a:gd name="T88" fmla="*/ 239 w 2695"/>
                <a:gd name="T89" fmla="*/ 1193 h 1813"/>
                <a:gd name="T90" fmla="*/ 278 w 2695"/>
                <a:gd name="T91" fmla="*/ 1262 h 1813"/>
                <a:gd name="T92" fmla="*/ 317 w 2695"/>
                <a:gd name="T93" fmla="*/ 1364 h 1813"/>
                <a:gd name="T94" fmla="*/ 366 w 2695"/>
                <a:gd name="T95" fmla="*/ 1515 h 1813"/>
                <a:gd name="T96" fmla="*/ 399 w 2695"/>
                <a:gd name="T97" fmla="*/ 1637 h 1813"/>
                <a:gd name="T98" fmla="*/ 395 w 2695"/>
                <a:gd name="T99" fmla="*/ 1695 h 1813"/>
                <a:gd name="T100" fmla="*/ 448 w 2695"/>
                <a:gd name="T101" fmla="*/ 1812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5" h="1813">
                  <a:moveTo>
                    <a:pt x="448" y="1812"/>
                  </a:moveTo>
                  <a:lnTo>
                    <a:pt x="448" y="1812"/>
                  </a:lnTo>
                  <a:cubicBezTo>
                    <a:pt x="1427" y="1764"/>
                    <a:pt x="2115" y="1671"/>
                    <a:pt x="2115" y="1671"/>
                  </a:cubicBezTo>
                  <a:cubicBezTo>
                    <a:pt x="2148" y="1729"/>
                    <a:pt x="2192" y="1744"/>
                    <a:pt x="2256" y="1773"/>
                  </a:cubicBezTo>
                  <a:lnTo>
                    <a:pt x="2256" y="1773"/>
                  </a:lnTo>
                  <a:cubicBezTo>
                    <a:pt x="2256" y="1759"/>
                    <a:pt x="2261" y="1749"/>
                    <a:pt x="2261" y="1734"/>
                  </a:cubicBezTo>
                  <a:cubicBezTo>
                    <a:pt x="2261" y="1710"/>
                    <a:pt x="2270" y="1695"/>
                    <a:pt x="2275" y="1676"/>
                  </a:cubicBezTo>
                  <a:cubicBezTo>
                    <a:pt x="2280" y="1651"/>
                    <a:pt x="2275" y="1637"/>
                    <a:pt x="2285" y="1612"/>
                  </a:cubicBezTo>
                  <a:cubicBezTo>
                    <a:pt x="2309" y="1559"/>
                    <a:pt x="2382" y="1559"/>
                    <a:pt x="2382" y="1500"/>
                  </a:cubicBezTo>
                  <a:cubicBezTo>
                    <a:pt x="2382" y="1422"/>
                    <a:pt x="2382" y="1422"/>
                    <a:pt x="2382" y="1422"/>
                  </a:cubicBezTo>
                  <a:cubicBezTo>
                    <a:pt x="2382" y="1393"/>
                    <a:pt x="2406" y="1383"/>
                    <a:pt x="2406" y="1354"/>
                  </a:cubicBezTo>
                  <a:cubicBezTo>
                    <a:pt x="2406" y="1291"/>
                    <a:pt x="2333" y="1267"/>
                    <a:pt x="2333" y="1203"/>
                  </a:cubicBezTo>
                  <a:cubicBezTo>
                    <a:pt x="2333" y="1189"/>
                    <a:pt x="2348" y="1184"/>
                    <a:pt x="2358" y="1179"/>
                  </a:cubicBezTo>
                  <a:cubicBezTo>
                    <a:pt x="2387" y="1165"/>
                    <a:pt x="2406" y="1154"/>
                    <a:pt x="2436" y="1150"/>
                  </a:cubicBezTo>
                  <a:cubicBezTo>
                    <a:pt x="2489" y="1130"/>
                    <a:pt x="2524" y="1135"/>
                    <a:pt x="2572" y="1111"/>
                  </a:cubicBezTo>
                  <a:cubicBezTo>
                    <a:pt x="2616" y="1087"/>
                    <a:pt x="2621" y="1043"/>
                    <a:pt x="2645" y="999"/>
                  </a:cubicBezTo>
                  <a:cubicBezTo>
                    <a:pt x="2670" y="950"/>
                    <a:pt x="2694" y="921"/>
                    <a:pt x="2694" y="862"/>
                  </a:cubicBezTo>
                  <a:cubicBezTo>
                    <a:pt x="2694" y="804"/>
                    <a:pt x="2655" y="780"/>
                    <a:pt x="2611" y="736"/>
                  </a:cubicBezTo>
                  <a:cubicBezTo>
                    <a:pt x="2592" y="716"/>
                    <a:pt x="2592" y="697"/>
                    <a:pt x="2572" y="677"/>
                  </a:cubicBezTo>
                  <a:cubicBezTo>
                    <a:pt x="2552" y="658"/>
                    <a:pt x="2528" y="658"/>
                    <a:pt x="2509" y="638"/>
                  </a:cubicBezTo>
                  <a:cubicBezTo>
                    <a:pt x="2499" y="623"/>
                    <a:pt x="2504" y="609"/>
                    <a:pt x="2494" y="595"/>
                  </a:cubicBezTo>
                  <a:cubicBezTo>
                    <a:pt x="2485" y="555"/>
                    <a:pt x="2460" y="541"/>
                    <a:pt x="2446" y="507"/>
                  </a:cubicBezTo>
                  <a:lnTo>
                    <a:pt x="2446" y="507"/>
                  </a:lnTo>
                  <a:cubicBezTo>
                    <a:pt x="2406" y="453"/>
                    <a:pt x="2353" y="453"/>
                    <a:pt x="2289" y="424"/>
                  </a:cubicBezTo>
                  <a:cubicBezTo>
                    <a:pt x="2265" y="414"/>
                    <a:pt x="2256" y="399"/>
                    <a:pt x="2241" y="380"/>
                  </a:cubicBezTo>
                  <a:cubicBezTo>
                    <a:pt x="2226" y="360"/>
                    <a:pt x="2212" y="351"/>
                    <a:pt x="2206" y="331"/>
                  </a:cubicBezTo>
                  <a:cubicBezTo>
                    <a:pt x="2197" y="312"/>
                    <a:pt x="2197" y="297"/>
                    <a:pt x="2197" y="273"/>
                  </a:cubicBezTo>
                  <a:cubicBezTo>
                    <a:pt x="2197" y="249"/>
                    <a:pt x="2206" y="229"/>
                    <a:pt x="2206" y="205"/>
                  </a:cubicBezTo>
                  <a:cubicBezTo>
                    <a:pt x="2206" y="185"/>
                    <a:pt x="2202" y="170"/>
                    <a:pt x="2202" y="151"/>
                  </a:cubicBezTo>
                  <a:cubicBezTo>
                    <a:pt x="2202" y="137"/>
                    <a:pt x="2212" y="127"/>
                    <a:pt x="2212" y="107"/>
                  </a:cubicBezTo>
                  <a:cubicBezTo>
                    <a:pt x="2212" y="63"/>
                    <a:pt x="2187" y="34"/>
                    <a:pt x="2167" y="0"/>
                  </a:cubicBezTo>
                  <a:lnTo>
                    <a:pt x="2167" y="0"/>
                  </a:lnTo>
                  <a:cubicBezTo>
                    <a:pt x="1491" y="78"/>
                    <a:pt x="780" y="137"/>
                    <a:pt x="25" y="170"/>
                  </a:cubicBezTo>
                  <a:lnTo>
                    <a:pt x="25" y="170"/>
                  </a:lnTo>
                  <a:cubicBezTo>
                    <a:pt x="34" y="253"/>
                    <a:pt x="44" y="302"/>
                    <a:pt x="44" y="380"/>
                  </a:cubicBezTo>
                  <a:cubicBezTo>
                    <a:pt x="44" y="409"/>
                    <a:pt x="44" y="429"/>
                    <a:pt x="34" y="458"/>
                  </a:cubicBezTo>
                  <a:cubicBezTo>
                    <a:pt x="25" y="492"/>
                    <a:pt x="0" y="512"/>
                    <a:pt x="0" y="546"/>
                  </a:cubicBezTo>
                  <a:cubicBezTo>
                    <a:pt x="0" y="623"/>
                    <a:pt x="49" y="658"/>
                    <a:pt x="54" y="731"/>
                  </a:cubicBezTo>
                  <a:lnTo>
                    <a:pt x="54" y="731"/>
                  </a:lnTo>
                  <a:cubicBezTo>
                    <a:pt x="73" y="760"/>
                    <a:pt x="83" y="780"/>
                    <a:pt x="88" y="814"/>
                  </a:cubicBezTo>
                  <a:cubicBezTo>
                    <a:pt x="93" y="872"/>
                    <a:pt x="93" y="906"/>
                    <a:pt x="127" y="950"/>
                  </a:cubicBezTo>
                  <a:cubicBezTo>
                    <a:pt x="147" y="979"/>
                    <a:pt x="166" y="994"/>
                    <a:pt x="190" y="1018"/>
                  </a:cubicBezTo>
                  <a:cubicBezTo>
                    <a:pt x="214" y="1047"/>
                    <a:pt x="224" y="1071"/>
                    <a:pt x="239" y="1111"/>
                  </a:cubicBezTo>
                  <a:cubicBezTo>
                    <a:pt x="244" y="1126"/>
                    <a:pt x="249" y="1130"/>
                    <a:pt x="249" y="1150"/>
                  </a:cubicBezTo>
                  <a:cubicBezTo>
                    <a:pt x="249" y="1165"/>
                    <a:pt x="239" y="1174"/>
                    <a:pt x="239" y="1193"/>
                  </a:cubicBezTo>
                  <a:cubicBezTo>
                    <a:pt x="239" y="1223"/>
                    <a:pt x="263" y="1232"/>
                    <a:pt x="278" y="1262"/>
                  </a:cubicBezTo>
                  <a:cubicBezTo>
                    <a:pt x="302" y="1296"/>
                    <a:pt x="307" y="1325"/>
                    <a:pt x="317" y="1364"/>
                  </a:cubicBezTo>
                  <a:cubicBezTo>
                    <a:pt x="332" y="1427"/>
                    <a:pt x="361" y="1457"/>
                    <a:pt x="366" y="1515"/>
                  </a:cubicBezTo>
                  <a:cubicBezTo>
                    <a:pt x="371" y="1563"/>
                    <a:pt x="395" y="1588"/>
                    <a:pt x="399" y="1637"/>
                  </a:cubicBezTo>
                  <a:cubicBezTo>
                    <a:pt x="404" y="1661"/>
                    <a:pt x="390" y="1676"/>
                    <a:pt x="395" y="1695"/>
                  </a:cubicBezTo>
                  <a:cubicBezTo>
                    <a:pt x="404" y="1744"/>
                    <a:pt x="443" y="1768"/>
                    <a:pt x="448" y="1812"/>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25" name="Freeform 79">
              <a:extLst>
                <a:ext uri="{FF2B5EF4-FFF2-40B4-BE49-F238E27FC236}">
                  <a16:creationId xmlns:a16="http://schemas.microsoft.com/office/drawing/2014/main" id="{A18186FA-2EFB-4543-9C56-950CFE8B5F09}"/>
                </a:ext>
              </a:extLst>
            </p:cNvPr>
            <p:cNvSpPr>
              <a:spLocks noChangeArrowheads="1"/>
            </p:cNvSpPr>
            <p:nvPr/>
          </p:nvSpPr>
          <p:spPr bwMode="auto">
            <a:xfrm>
              <a:off x="9933374" y="4296305"/>
              <a:ext cx="1492530" cy="1559837"/>
            </a:xfrm>
            <a:custGeom>
              <a:avLst/>
              <a:gdLst>
                <a:gd name="T0" fmla="*/ 1102 w 2354"/>
                <a:gd name="T1" fmla="*/ 2460 h 2461"/>
                <a:gd name="T2" fmla="*/ 2280 w 2354"/>
                <a:gd name="T3" fmla="*/ 2265 h 2461"/>
                <a:gd name="T4" fmla="*/ 2275 w 2354"/>
                <a:gd name="T5" fmla="*/ 2134 h 2461"/>
                <a:gd name="T6" fmla="*/ 2202 w 2354"/>
                <a:gd name="T7" fmla="*/ 1968 h 2461"/>
                <a:gd name="T8" fmla="*/ 2168 w 2354"/>
                <a:gd name="T9" fmla="*/ 1739 h 2461"/>
                <a:gd name="T10" fmla="*/ 2222 w 2354"/>
                <a:gd name="T11" fmla="*/ 1583 h 2461"/>
                <a:gd name="T12" fmla="*/ 2197 w 2354"/>
                <a:gd name="T13" fmla="*/ 1446 h 2461"/>
                <a:gd name="T14" fmla="*/ 2251 w 2354"/>
                <a:gd name="T15" fmla="*/ 1261 h 2461"/>
                <a:gd name="T16" fmla="*/ 2266 w 2354"/>
                <a:gd name="T17" fmla="*/ 1067 h 2461"/>
                <a:gd name="T18" fmla="*/ 2329 w 2354"/>
                <a:gd name="T19" fmla="*/ 901 h 2461"/>
                <a:gd name="T20" fmla="*/ 2349 w 2354"/>
                <a:gd name="T21" fmla="*/ 784 h 2461"/>
                <a:gd name="T22" fmla="*/ 2251 w 2354"/>
                <a:gd name="T23" fmla="*/ 813 h 2461"/>
                <a:gd name="T24" fmla="*/ 2192 w 2354"/>
                <a:gd name="T25" fmla="*/ 965 h 2461"/>
                <a:gd name="T26" fmla="*/ 2129 w 2354"/>
                <a:gd name="T27" fmla="*/ 1042 h 2461"/>
                <a:gd name="T28" fmla="*/ 2022 w 2354"/>
                <a:gd name="T29" fmla="*/ 1120 h 2461"/>
                <a:gd name="T30" fmla="*/ 2066 w 2354"/>
                <a:gd name="T31" fmla="*/ 955 h 2461"/>
                <a:gd name="T32" fmla="*/ 2100 w 2354"/>
                <a:gd name="T33" fmla="*/ 813 h 2461"/>
                <a:gd name="T34" fmla="*/ 2070 w 2354"/>
                <a:gd name="T35" fmla="*/ 721 h 2461"/>
                <a:gd name="T36" fmla="*/ 1988 w 2354"/>
                <a:gd name="T37" fmla="*/ 487 h 2461"/>
                <a:gd name="T38" fmla="*/ 1885 w 2354"/>
                <a:gd name="T39" fmla="*/ 453 h 2461"/>
                <a:gd name="T40" fmla="*/ 1808 w 2354"/>
                <a:gd name="T41" fmla="*/ 399 h 2461"/>
                <a:gd name="T42" fmla="*/ 1462 w 2354"/>
                <a:gd name="T43" fmla="*/ 331 h 2461"/>
                <a:gd name="T44" fmla="*/ 1321 w 2354"/>
                <a:gd name="T45" fmla="*/ 302 h 2461"/>
                <a:gd name="T46" fmla="*/ 1048 w 2354"/>
                <a:gd name="T47" fmla="*/ 253 h 2461"/>
                <a:gd name="T48" fmla="*/ 960 w 2354"/>
                <a:gd name="T49" fmla="*/ 141 h 2461"/>
                <a:gd name="T50" fmla="*/ 736 w 2354"/>
                <a:gd name="T51" fmla="*/ 170 h 2461"/>
                <a:gd name="T52" fmla="*/ 736 w 2354"/>
                <a:gd name="T53" fmla="*/ 34 h 2461"/>
                <a:gd name="T54" fmla="*/ 536 w 2354"/>
                <a:gd name="T55" fmla="*/ 68 h 2461"/>
                <a:gd name="T56" fmla="*/ 298 w 2354"/>
                <a:gd name="T57" fmla="*/ 117 h 2461"/>
                <a:gd name="T58" fmla="*/ 268 w 2354"/>
                <a:gd name="T59" fmla="*/ 141 h 2461"/>
                <a:gd name="T60" fmla="*/ 215 w 2354"/>
                <a:gd name="T61" fmla="*/ 185 h 2461"/>
                <a:gd name="T62" fmla="*/ 191 w 2354"/>
                <a:gd name="T63" fmla="*/ 282 h 2461"/>
                <a:gd name="T64" fmla="*/ 196 w 2354"/>
                <a:gd name="T65" fmla="*/ 516 h 2461"/>
                <a:gd name="T66" fmla="*/ 98 w 2354"/>
                <a:gd name="T67" fmla="*/ 614 h 2461"/>
                <a:gd name="T68" fmla="*/ 93 w 2354"/>
                <a:gd name="T69" fmla="*/ 926 h 2461"/>
                <a:gd name="T70" fmla="*/ 93 w 2354"/>
                <a:gd name="T71" fmla="*/ 1076 h 2461"/>
                <a:gd name="T72" fmla="*/ 88 w 2354"/>
                <a:gd name="T73" fmla="*/ 1213 h 2461"/>
                <a:gd name="T74" fmla="*/ 152 w 2354"/>
                <a:gd name="T75" fmla="*/ 1325 h 2461"/>
                <a:gd name="T76" fmla="*/ 303 w 2354"/>
                <a:gd name="T77" fmla="*/ 1403 h 2461"/>
                <a:gd name="T78" fmla="*/ 464 w 2354"/>
                <a:gd name="T79" fmla="*/ 1505 h 2461"/>
                <a:gd name="T80" fmla="*/ 605 w 2354"/>
                <a:gd name="T81" fmla="*/ 1617 h 2461"/>
                <a:gd name="T82" fmla="*/ 780 w 2354"/>
                <a:gd name="T83" fmla="*/ 1749 h 2461"/>
                <a:gd name="T84" fmla="*/ 823 w 2354"/>
                <a:gd name="T85" fmla="*/ 1953 h 2461"/>
                <a:gd name="T86" fmla="*/ 868 w 2354"/>
                <a:gd name="T87" fmla="*/ 2060 h 2461"/>
                <a:gd name="T88" fmla="*/ 862 w 2354"/>
                <a:gd name="T89" fmla="*/ 2158 h 2461"/>
                <a:gd name="T90" fmla="*/ 862 w 2354"/>
                <a:gd name="T91" fmla="*/ 2284 h 2461"/>
                <a:gd name="T92" fmla="*/ 945 w 2354"/>
                <a:gd name="T93" fmla="*/ 2377 h 2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54" h="2461">
                  <a:moveTo>
                    <a:pt x="1102" y="2460"/>
                  </a:moveTo>
                  <a:lnTo>
                    <a:pt x="1102" y="2460"/>
                  </a:lnTo>
                  <a:cubicBezTo>
                    <a:pt x="2280" y="2265"/>
                    <a:pt x="2280" y="2265"/>
                    <a:pt x="2280" y="2265"/>
                  </a:cubicBezTo>
                  <a:lnTo>
                    <a:pt x="2280" y="2265"/>
                  </a:lnTo>
                  <a:cubicBezTo>
                    <a:pt x="2280" y="2250"/>
                    <a:pt x="2280" y="2250"/>
                    <a:pt x="2280" y="2250"/>
                  </a:cubicBezTo>
                  <a:cubicBezTo>
                    <a:pt x="2280" y="2206"/>
                    <a:pt x="2280" y="2177"/>
                    <a:pt x="2275" y="2134"/>
                  </a:cubicBezTo>
                  <a:cubicBezTo>
                    <a:pt x="2271" y="2075"/>
                    <a:pt x="2227" y="2051"/>
                    <a:pt x="2207" y="1997"/>
                  </a:cubicBezTo>
                  <a:cubicBezTo>
                    <a:pt x="2202" y="1987"/>
                    <a:pt x="2202" y="1977"/>
                    <a:pt x="2202" y="1968"/>
                  </a:cubicBezTo>
                  <a:cubicBezTo>
                    <a:pt x="2197" y="1943"/>
                    <a:pt x="2197" y="1929"/>
                    <a:pt x="2192" y="1904"/>
                  </a:cubicBezTo>
                  <a:cubicBezTo>
                    <a:pt x="2183" y="1841"/>
                    <a:pt x="2168" y="1807"/>
                    <a:pt x="2168" y="1739"/>
                  </a:cubicBezTo>
                  <a:cubicBezTo>
                    <a:pt x="2168" y="1690"/>
                    <a:pt x="2188" y="1666"/>
                    <a:pt x="2207" y="1617"/>
                  </a:cubicBezTo>
                  <a:cubicBezTo>
                    <a:pt x="2212" y="1607"/>
                    <a:pt x="2222" y="1598"/>
                    <a:pt x="2222" y="1583"/>
                  </a:cubicBezTo>
                  <a:cubicBezTo>
                    <a:pt x="2222" y="1559"/>
                    <a:pt x="2217" y="1549"/>
                    <a:pt x="2207" y="1529"/>
                  </a:cubicBezTo>
                  <a:cubicBezTo>
                    <a:pt x="2202" y="1500"/>
                    <a:pt x="2197" y="1476"/>
                    <a:pt x="2197" y="1446"/>
                  </a:cubicBezTo>
                  <a:cubicBezTo>
                    <a:pt x="2197" y="1398"/>
                    <a:pt x="2212" y="1369"/>
                    <a:pt x="2231" y="1320"/>
                  </a:cubicBezTo>
                  <a:cubicBezTo>
                    <a:pt x="2241" y="1300"/>
                    <a:pt x="2251" y="1286"/>
                    <a:pt x="2251" y="1261"/>
                  </a:cubicBezTo>
                  <a:cubicBezTo>
                    <a:pt x="2251" y="1233"/>
                    <a:pt x="2236" y="1218"/>
                    <a:pt x="2236" y="1183"/>
                  </a:cubicBezTo>
                  <a:cubicBezTo>
                    <a:pt x="2236" y="1140"/>
                    <a:pt x="2256" y="1111"/>
                    <a:pt x="2266" y="1067"/>
                  </a:cubicBezTo>
                  <a:cubicBezTo>
                    <a:pt x="2285" y="1013"/>
                    <a:pt x="2290" y="979"/>
                    <a:pt x="2314" y="930"/>
                  </a:cubicBezTo>
                  <a:cubicBezTo>
                    <a:pt x="2319" y="916"/>
                    <a:pt x="2324" y="911"/>
                    <a:pt x="2329" y="901"/>
                  </a:cubicBezTo>
                  <a:cubicBezTo>
                    <a:pt x="2338" y="862"/>
                    <a:pt x="2324" y="838"/>
                    <a:pt x="2334" y="799"/>
                  </a:cubicBezTo>
                  <a:cubicBezTo>
                    <a:pt x="2338" y="794"/>
                    <a:pt x="2343" y="794"/>
                    <a:pt x="2349" y="784"/>
                  </a:cubicBezTo>
                  <a:cubicBezTo>
                    <a:pt x="2353" y="769"/>
                    <a:pt x="2349" y="760"/>
                    <a:pt x="2349" y="741"/>
                  </a:cubicBezTo>
                  <a:cubicBezTo>
                    <a:pt x="2310" y="760"/>
                    <a:pt x="2271" y="769"/>
                    <a:pt x="2251" y="813"/>
                  </a:cubicBezTo>
                  <a:cubicBezTo>
                    <a:pt x="2231" y="857"/>
                    <a:pt x="2236" y="891"/>
                    <a:pt x="2212" y="935"/>
                  </a:cubicBezTo>
                  <a:cubicBezTo>
                    <a:pt x="2207" y="945"/>
                    <a:pt x="2202" y="955"/>
                    <a:pt x="2192" y="965"/>
                  </a:cubicBezTo>
                  <a:cubicBezTo>
                    <a:pt x="2183" y="974"/>
                    <a:pt x="2173" y="974"/>
                    <a:pt x="2163" y="984"/>
                  </a:cubicBezTo>
                  <a:cubicBezTo>
                    <a:pt x="2144" y="1003"/>
                    <a:pt x="2144" y="1023"/>
                    <a:pt x="2129" y="1042"/>
                  </a:cubicBezTo>
                  <a:cubicBezTo>
                    <a:pt x="2095" y="1091"/>
                    <a:pt x="2076" y="1125"/>
                    <a:pt x="2022" y="1150"/>
                  </a:cubicBezTo>
                  <a:cubicBezTo>
                    <a:pt x="2022" y="1120"/>
                    <a:pt x="2022" y="1120"/>
                    <a:pt x="2022" y="1120"/>
                  </a:cubicBezTo>
                  <a:cubicBezTo>
                    <a:pt x="2022" y="1081"/>
                    <a:pt x="2031" y="1057"/>
                    <a:pt x="2046" y="1018"/>
                  </a:cubicBezTo>
                  <a:cubicBezTo>
                    <a:pt x="2051" y="993"/>
                    <a:pt x="2056" y="979"/>
                    <a:pt x="2066" y="955"/>
                  </a:cubicBezTo>
                  <a:cubicBezTo>
                    <a:pt x="2081" y="921"/>
                    <a:pt x="2100" y="901"/>
                    <a:pt x="2100" y="857"/>
                  </a:cubicBezTo>
                  <a:cubicBezTo>
                    <a:pt x="2100" y="813"/>
                    <a:pt x="2100" y="813"/>
                    <a:pt x="2100" y="813"/>
                  </a:cubicBezTo>
                  <a:lnTo>
                    <a:pt x="2100" y="813"/>
                  </a:lnTo>
                  <a:cubicBezTo>
                    <a:pt x="2095" y="784"/>
                    <a:pt x="2086" y="750"/>
                    <a:pt x="2070" y="721"/>
                  </a:cubicBezTo>
                  <a:cubicBezTo>
                    <a:pt x="2061" y="706"/>
                    <a:pt x="2051" y="697"/>
                    <a:pt x="2042" y="677"/>
                  </a:cubicBezTo>
                  <a:cubicBezTo>
                    <a:pt x="2012" y="609"/>
                    <a:pt x="1988" y="565"/>
                    <a:pt x="1988" y="487"/>
                  </a:cubicBezTo>
                  <a:cubicBezTo>
                    <a:pt x="1959" y="482"/>
                    <a:pt x="1940" y="487"/>
                    <a:pt x="1915" y="473"/>
                  </a:cubicBezTo>
                  <a:cubicBezTo>
                    <a:pt x="1900" y="468"/>
                    <a:pt x="1895" y="462"/>
                    <a:pt x="1885" y="453"/>
                  </a:cubicBezTo>
                  <a:cubicBezTo>
                    <a:pt x="1876" y="434"/>
                    <a:pt x="1881" y="419"/>
                    <a:pt x="1866" y="404"/>
                  </a:cubicBezTo>
                  <a:cubicBezTo>
                    <a:pt x="1851" y="390"/>
                    <a:pt x="1832" y="399"/>
                    <a:pt x="1808" y="399"/>
                  </a:cubicBezTo>
                  <a:cubicBezTo>
                    <a:pt x="1779" y="395"/>
                    <a:pt x="1764" y="390"/>
                    <a:pt x="1735" y="385"/>
                  </a:cubicBezTo>
                  <a:cubicBezTo>
                    <a:pt x="1622" y="375"/>
                    <a:pt x="1564" y="355"/>
                    <a:pt x="1462" y="331"/>
                  </a:cubicBezTo>
                  <a:cubicBezTo>
                    <a:pt x="1428" y="321"/>
                    <a:pt x="1413" y="316"/>
                    <a:pt x="1384" y="312"/>
                  </a:cubicBezTo>
                  <a:cubicBezTo>
                    <a:pt x="1360" y="307"/>
                    <a:pt x="1345" y="307"/>
                    <a:pt x="1321" y="302"/>
                  </a:cubicBezTo>
                  <a:cubicBezTo>
                    <a:pt x="1267" y="297"/>
                    <a:pt x="1238" y="288"/>
                    <a:pt x="1184" y="273"/>
                  </a:cubicBezTo>
                  <a:cubicBezTo>
                    <a:pt x="1135" y="263"/>
                    <a:pt x="1102" y="258"/>
                    <a:pt x="1048" y="253"/>
                  </a:cubicBezTo>
                  <a:cubicBezTo>
                    <a:pt x="999" y="244"/>
                    <a:pt x="975" y="190"/>
                    <a:pt x="960" y="141"/>
                  </a:cubicBezTo>
                  <a:lnTo>
                    <a:pt x="960" y="141"/>
                  </a:lnTo>
                  <a:cubicBezTo>
                    <a:pt x="936" y="146"/>
                    <a:pt x="917" y="156"/>
                    <a:pt x="882" y="161"/>
                  </a:cubicBezTo>
                  <a:cubicBezTo>
                    <a:pt x="829" y="170"/>
                    <a:pt x="790" y="146"/>
                    <a:pt x="736" y="170"/>
                  </a:cubicBezTo>
                  <a:cubicBezTo>
                    <a:pt x="736" y="64"/>
                    <a:pt x="736" y="64"/>
                    <a:pt x="736" y="64"/>
                  </a:cubicBezTo>
                  <a:cubicBezTo>
                    <a:pt x="736" y="53"/>
                    <a:pt x="741" y="44"/>
                    <a:pt x="736" y="34"/>
                  </a:cubicBezTo>
                  <a:cubicBezTo>
                    <a:pt x="731" y="20"/>
                    <a:pt x="726" y="14"/>
                    <a:pt x="716" y="0"/>
                  </a:cubicBezTo>
                  <a:cubicBezTo>
                    <a:pt x="653" y="34"/>
                    <a:pt x="605" y="34"/>
                    <a:pt x="536" y="68"/>
                  </a:cubicBezTo>
                  <a:cubicBezTo>
                    <a:pt x="468" y="103"/>
                    <a:pt x="425" y="117"/>
                    <a:pt x="346" y="117"/>
                  </a:cubicBezTo>
                  <a:cubicBezTo>
                    <a:pt x="327" y="117"/>
                    <a:pt x="317" y="117"/>
                    <a:pt x="298" y="117"/>
                  </a:cubicBezTo>
                  <a:lnTo>
                    <a:pt x="298" y="117"/>
                  </a:lnTo>
                  <a:cubicBezTo>
                    <a:pt x="288" y="131"/>
                    <a:pt x="278" y="131"/>
                    <a:pt x="268" y="141"/>
                  </a:cubicBezTo>
                  <a:cubicBezTo>
                    <a:pt x="259" y="151"/>
                    <a:pt x="259" y="166"/>
                    <a:pt x="249" y="170"/>
                  </a:cubicBezTo>
                  <a:cubicBezTo>
                    <a:pt x="234" y="180"/>
                    <a:pt x="224" y="175"/>
                    <a:pt x="215" y="185"/>
                  </a:cubicBezTo>
                  <a:cubicBezTo>
                    <a:pt x="205" y="200"/>
                    <a:pt x="205" y="214"/>
                    <a:pt x="200" y="234"/>
                  </a:cubicBezTo>
                  <a:cubicBezTo>
                    <a:pt x="196" y="253"/>
                    <a:pt x="191" y="263"/>
                    <a:pt x="191" y="282"/>
                  </a:cubicBezTo>
                  <a:cubicBezTo>
                    <a:pt x="191" y="341"/>
                    <a:pt x="210" y="371"/>
                    <a:pt x="210" y="429"/>
                  </a:cubicBezTo>
                  <a:cubicBezTo>
                    <a:pt x="210" y="462"/>
                    <a:pt x="210" y="487"/>
                    <a:pt x="196" y="516"/>
                  </a:cubicBezTo>
                  <a:cubicBezTo>
                    <a:pt x="186" y="541"/>
                    <a:pt x="166" y="541"/>
                    <a:pt x="147" y="556"/>
                  </a:cubicBezTo>
                  <a:cubicBezTo>
                    <a:pt x="127" y="575"/>
                    <a:pt x="118" y="589"/>
                    <a:pt x="98" y="614"/>
                  </a:cubicBezTo>
                  <a:cubicBezTo>
                    <a:pt x="49" y="672"/>
                    <a:pt x="44" y="730"/>
                    <a:pt x="0" y="794"/>
                  </a:cubicBezTo>
                  <a:cubicBezTo>
                    <a:pt x="39" y="838"/>
                    <a:pt x="64" y="872"/>
                    <a:pt x="93" y="926"/>
                  </a:cubicBezTo>
                  <a:cubicBezTo>
                    <a:pt x="113" y="960"/>
                    <a:pt x="127" y="979"/>
                    <a:pt x="127" y="1018"/>
                  </a:cubicBezTo>
                  <a:cubicBezTo>
                    <a:pt x="127" y="1042"/>
                    <a:pt x="103" y="1052"/>
                    <a:pt x="93" y="1076"/>
                  </a:cubicBezTo>
                  <a:cubicBezTo>
                    <a:pt x="83" y="1101"/>
                    <a:pt x="83" y="1115"/>
                    <a:pt x="83" y="1145"/>
                  </a:cubicBezTo>
                  <a:cubicBezTo>
                    <a:pt x="83" y="1169"/>
                    <a:pt x="88" y="1183"/>
                    <a:pt x="88" y="1213"/>
                  </a:cubicBezTo>
                  <a:cubicBezTo>
                    <a:pt x="93" y="1242"/>
                    <a:pt x="88" y="1261"/>
                    <a:pt x="93" y="1286"/>
                  </a:cubicBezTo>
                  <a:cubicBezTo>
                    <a:pt x="98" y="1315"/>
                    <a:pt x="127" y="1315"/>
                    <a:pt x="152" y="1325"/>
                  </a:cubicBezTo>
                  <a:cubicBezTo>
                    <a:pt x="176" y="1335"/>
                    <a:pt x="191" y="1344"/>
                    <a:pt x="215" y="1354"/>
                  </a:cubicBezTo>
                  <a:cubicBezTo>
                    <a:pt x="249" y="1374"/>
                    <a:pt x="264" y="1388"/>
                    <a:pt x="303" y="1403"/>
                  </a:cubicBezTo>
                  <a:cubicBezTo>
                    <a:pt x="346" y="1418"/>
                    <a:pt x="370" y="1418"/>
                    <a:pt x="410" y="1437"/>
                  </a:cubicBezTo>
                  <a:cubicBezTo>
                    <a:pt x="439" y="1451"/>
                    <a:pt x="449" y="1476"/>
                    <a:pt x="464" y="1505"/>
                  </a:cubicBezTo>
                  <a:cubicBezTo>
                    <a:pt x="478" y="1534"/>
                    <a:pt x="502" y="1544"/>
                    <a:pt x="531" y="1559"/>
                  </a:cubicBezTo>
                  <a:cubicBezTo>
                    <a:pt x="561" y="1578"/>
                    <a:pt x="575" y="1598"/>
                    <a:pt x="605" y="1617"/>
                  </a:cubicBezTo>
                  <a:cubicBezTo>
                    <a:pt x="653" y="1642"/>
                    <a:pt x="682" y="1646"/>
                    <a:pt x="726" y="1681"/>
                  </a:cubicBezTo>
                  <a:cubicBezTo>
                    <a:pt x="756" y="1700"/>
                    <a:pt x="765" y="1719"/>
                    <a:pt x="780" y="1749"/>
                  </a:cubicBezTo>
                  <a:cubicBezTo>
                    <a:pt x="795" y="1783"/>
                    <a:pt x="804" y="1807"/>
                    <a:pt x="804" y="1841"/>
                  </a:cubicBezTo>
                  <a:cubicBezTo>
                    <a:pt x="809" y="1885"/>
                    <a:pt x="809" y="1910"/>
                    <a:pt x="823" y="1953"/>
                  </a:cubicBezTo>
                  <a:lnTo>
                    <a:pt x="823" y="1953"/>
                  </a:lnTo>
                  <a:cubicBezTo>
                    <a:pt x="843" y="1987"/>
                    <a:pt x="868" y="2016"/>
                    <a:pt x="868" y="2060"/>
                  </a:cubicBezTo>
                  <a:cubicBezTo>
                    <a:pt x="868" y="2080"/>
                    <a:pt x="858" y="2090"/>
                    <a:pt x="858" y="2104"/>
                  </a:cubicBezTo>
                  <a:cubicBezTo>
                    <a:pt x="858" y="2123"/>
                    <a:pt x="862" y="2138"/>
                    <a:pt x="862" y="2158"/>
                  </a:cubicBezTo>
                  <a:cubicBezTo>
                    <a:pt x="862" y="2182"/>
                    <a:pt x="853" y="2202"/>
                    <a:pt x="853" y="2226"/>
                  </a:cubicBezTo>
                  <a:cubicBezTo>
                    <a:pt x="853" y="2250"/>
                    <a:pt x="853" y="2265"/>
                    <a:pt x="862" y="2284"/>
                  </a:cubicBezTo>
                  <a:cubicBezTo>
                    <a:pt x="868" y="2304"/>
                    <a:pt x="882" y="2313"/>
                    <a:pt x="897" y="2333"/>
                  </a:cubicBezTo>
                  <a:cubicBezTo>
                    <a:pt x="912" y="2352"/>
                    <a:pt x="921" y="2367"/>
                    <a:pt x="945" y="2377"/>
                  </a:cubicBezTo>
                  <a:cubicBezTo>
                    <a:pt x="1009" y="2406"/>
                    <a:pt x="1062" y="2406"/>
                    <a:pt x="1102" y="2460"/>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26" name="Freeform 80">
              <a:extLst>
                <a:ext uri="{FF2B5EF4-FFF2-40B4-BE49-F238E27FC236}">
                  <a16:creationId xmlns:a16="http://schemas.microsoft.com/office/drawing/2014/main" id="{19D4AD60-D280-7741-8F9B-DBF30549A9D4}"/>
                </a:ext>
              </a:extLst>
            </p:cNvPr>
            <p:cNvSpPr>
              <a:spLocks noChangeArrowheads="1"/>
            </p:cNvSpPr>
            <p:nvPr/>
          </p:nvSpPr>
          <p:spPr bwMode="auto">
            <a:xfrm>
              <a:off x="10543827" y="3792228"/>
              <a:ext cx="2172989" cy="2136725"/>
            </a:xfrm>
            <a:custGeom>
              <a:avLst/>
              <a:gdLst>
                <a:gd name="T0" fmla="*/ 390 w 3425"/>
                <a:gd name="T1" fmla="*/ 176 h 3367"/>
                <a:gd name="T2" fmla="*/ 468 w 3425"/>
                <a:gd name="T3" fmla="*/ 20 h 3367"/>
                <a:gd name="T4" fmla="*/ 312 w 3425"/>
                <a:gd name="T5" fmla="*/ 166 h 3367"/>
                <a:gd name="T6" fmla="*/ 78 w 3425"/>
                <a:gd name="T7" fmla="*/ 916 h 3367"/>
                <a:gd name="T8" fmla="*/ 273 w 3425"/>
                <a:gd name="T9" fmla="*/ 784 h 3367"/>
                <a:gd name="T10" fmla="*/ 487 w 3425"/>
                <a:gd name="T11" fmla="*/ 585 h 3367"/>
                <a:gd name="T12" fmla="*/ 789 w 3425"/>
                <a:gd name="T13" fmla="*/ 346 h 3367"/>
                <a:gd name="T14" fmla="*/ 886 w 3425"/>
                <a:gd name="T15" fmla="*/ 375 h 3367"/>
                <a:gd name="T16" fmla="*/ 716 w 3425"/>
                <a:gd name="T17" fmla="*/ 643 h 3367"/>
                <a:gd name="T18" fmla="*/ 853 w 3425"/>
                <a:gd name="T19" fmla="*/ 643 h 3367"/>
                <a:gd name="T20" fmla="*/ 1262 w 3425"/>
                <a:gd name="T21" fmla="*/ 794 h 3367"/>
                <a:gd name="T22" fmla="*/ 1539 w 3425"/>
                <a:gd name="T23" fmla="*/ 711 h 3367"/>
                <a:gd name="T24" fmla="*/ 1963 w 3425"/>
                <a:gd name="T25" fmla="*/ 516 h 3367"/>
                <a:gd name="T26" fmla="*/ 2007 w 3425"/>
                <a:gd name="T27" fmla="*/ 697 h 3367"/>
                <a:gd name="T28" fmla="*/ 2275 w 3425"/>
                <a:gd name="T29" fmla="*/ 672 h 3367"/>
                <a:gd name="T30" fmla="*/ 2436 w 3425"/>
                <a:gd name="T31" fmla="*/ 808 h 3367"/>
                <a:gd name="T32" fmla="*/ 2226 w 3425"/>
                <a:gd name="T33" fmla="*/ 838 h 3367"/>
                <a:gd name="T34" fmla="*/ 2124 w 3425"/>
                <a:gd name="T35" fmla="*/ 911 h 3367"/>
                <a:gd name="T36" fmla="*/ 1885 w 3425"/>
                <a:gd name="T37" fmla="*/ 886 h 3367"/>
                <a:gd name="T38" fmla="*/ 1700 w 3425"/>
                <a:gd name="T39" fmla="*/ 1047 h 3367"/>
                <a:gd name="T40" fmla="*/ 1515 w 3425"/>
                <a:gd name="T41" fmla="*/ 1247 h 3367"/>
                <a:gd name="T42" fmla="*/ 1496 w 3425"/>
                <a:gd name="T43" fmla="*/ 1135 h 3367"/>
                <a:gd name="T44" fmla="*/ 1320 w 3425"/>
                <a:gd name="T45" fmla="*/ 1110 h 3367"/>
                <a:gd name="T46" fmla="*/ 1184 w 3425"/>
                <a:gd name="T47" fmla="*/ 1481 h 3367"/>
                <a:gd name="T48" fmla="*/ 1110 w 3425"/>
                <a:gd name="T49" fmla="*/ 1515 h 3367"/>
                <a:gd name="T50" fmla="*/ 925 w 3425"/>
                <a:gd name="T51" fmla="*/ 1247 h 3367"/>
                <a:gd name="T52" fmla="*/ 502 w 3425"/>
                <a:gd name="T53" fmla="*/ 1125 h 3367"/>
                <a:gd name="T54" fmla="*/ 88 w 3425"/>
                <a:gd name="T55" fmla="*/ 1047 h 3367"/>
                <a:gd name="T56" fmla="*/ 2586 w 3425"/>
                <a:gd name="T57" fmla="*/ 3210 h 3367"/>
                <a:gd name="T58" fmla="*/ 3122 w 3425"/>
                <a:gd name="T59" fmla="*/ 3132 h 3367"/>
                <a:gd name="T60" fmla="*/ 3215 w 3425"/>
                <a:gd name="T61" fmla="*/ 2932 h 3367"/>
                <a:gd name="T62" fmla="*/ 3273 w 3425"/>
                <a:gd name="T63" fmla="*/ 2689 h 3367"/>
                <a:gd name="T64" fmla="*/ 3405 w 3425"/>
                <a:gd name="T65" fmla="*/ 2494 h 3367"/>
                <a:gd name="T66" fmla="*/ 3356 w 3425"/>
                <a:gd name="T67" fmla="*/ 2231 h 3367"/>
                <a:gd name="T68" fmla="*/ 3161 w 3425"/>
                <a:gd name="T69" fmla="*/ 1846 h 3367"/>
                <a:gd name="T70" fmla="*/ 3006 w 3425"/>
                <a:gd name="T71" fmla="*/ 1861 h 3367"/>
                <a:gd name="T72" fmla="*/ 2859 w 3425"/>
                <a:gd name="T73" fmla="*/ 2085 h 3367"/>
                <a:gd name="T74" fmla="*/ 2743 w 3425"/>
                <a:gd name="T75" fmla="*/ 2080 h 3367"/>
                <a:gd name="T76" fmla="*/ 2791 w 3425"/>
                <a:gd name="T77" fmla="*/ 1900 h 3367"/>
                <a:gd name="T78" fmla="*/ 2884 w 3425"/>
                <a:gd name="T79" fmla="*/ 1539 h 3367"/>
                <a:gd name="T80" fmla="*/ 2781 w 3425"/>
                <a:gd name="T81" fmla="*/ 1320 h 3367"/>
                <a:gd name="T82" fmla="*/ 2611 w 3425"/>
                <a:gd name="T83" fmla="*/ 1130 h 3367"/>
                <a:gd name="T84" fmla="*/ 2309 w 3425"/>
                <a:gd name="T85" fmla="*/ 1091 h 3367"/>
                <a:gd name="T86" fmla="*/ 2085 w 3425"/>
                <a:gd name="T87" fmla="*/ 1218 h 3367"/>
                <a:gd name="T88" fmla="*/ 2055 w 3425"/>
                <a:gd name="T89" fmla="*/ 1486 h 3367"/>
                <a:gd name="T90" fmla="*/ 1909 w 3425"/>
                <a:gd name="T91" fmla="*/ 1427 h 3367"/>
                <a:gd name="T92" fmla="*/ 1759 w 3425"/>
                <a:gd name="T93" fmla="*/ 1602 h 3367"/>
                <a:gd name="T94" fmla="*/ 1715 w 3425"/>
                <a:gd name="T95" fmla="*/ 1783 h 3367"/>
                <a:gd name="T96" fmla="*/ 1724 w 3425"/>
                <a:gd name="T97" fmla="*/ 2250 h 3367"/>
                <a:gd name="T98" fmla="*/ 1905 w 3425"/>
                <a:gd name="T99" fmla="*/ 2708 h 3367"/>
                <a:gd name="T100" fmla="*/ 1875 w 3425"/>
                <a:gd name="T101" fmla="*/ 3030 h 3367"/>
                <a:gd name="T102" fmla="*/ 1768 w 3425"/>
                <a:gd name="T103" fmla="*/ 3337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25" h="3367">
                  <a:moveTo>
                    <a:pt x="312" y="166"/>
                  </a:moveTo>
                  <a:lnTo>
                    <a:pt x="312" y="166"/>
                  </a:lnTo>
                  <a:cubicBezTo>
                    <a:pt x="336" y="171"/>
                    <a:pt x="356" y="181"/>
                    <a:pt x="366" y="205"/>
                  </a:cubicBezTo>
                  <a:cubicBezTo>
                    <a:pt x="370" y="190"/>
                    <a:pt x="380" y="185"/>
                    <a:pt x="390" y="176"/>
                  </a:cubicBezTo>
                  <a:cubicBezTo>
                    <a:pt x="400" y="156"/>
                    <a:pt x="409" y="146"/>
                    <a:pt x="424" y="126"/>
                  </a:cubicBezTo>
                  <a:cubicBezTo>
                    <a:pt x="458" y="88"/>
                    <a:pt x="492" y="68"/>
                    <a:pt x="507" y="10"/>
                  </a:cubicBezTo>
                  <a:cubicBezTo>
                    <a:pt x="497" y="10"/>
                    <a:pt x="487" y="0"/>
                    <a:pt x="477" y="5"/>
                  </a:cubicBezTo>
                  <a:cubicBezTo>
                    <a:pt x="473" y="5"/>
                    <a:pt x="473" y="15"/>
                    <a:pt x="468" y="20"/>
                  </a:cubicBezTo>
                  <a:cubicBezTo>
                    <a:pt x="453" y="35"/>
                    <a:pt x="448" y="44"/>
                    <a:pt x="433" y="63"/>
                  </a:cubicBezTo>
                  <a:cubicBezTo>
                    <a:pt x="429" y="68"/>
                    <a:pt x="424" y="63"/>
                    <a:pt x="419" y="68"/>
                  </a:cubicBezTo>
                  <a:cubicBezTo>
                    <a:pt x="414" y="73"/>
                    <a:pt x="414" y="78"/>
                    <a:pt x="409" y="83"/>
                  </a:cubicBezTo>
                  <a:cubicBezTo>
                    <a:pt x="375" y="117"/>
                    <a:pt x="341" y="126"/>
                    <a:pt x="312" y="166"/>
                  </a:cubicBezTo>
                  <a:close/>
                  <a:moveTo>
                    <a:pt x="0" y="935"/>
                  </a:moveTo>
                  <a:lnTo>
                    <a:pt x="0" y="935"/>
                  </a:lnTo>
                  <a:cubicBezTo>
                    <a:pt x="15" y="930"/>
                    <a:pt x="29" y="925"/>
                    <a:pt x="49" y="921"/>
                  </a:cubicBezTo>
                  <a:cubicBezTo>
                    <a:pt x="59" y="921"/>
                    <a:pt x="68" y="921"/>
                    <a:pt x="78" y="916"/>
                  </a:cubicBezTo>
                  <a:cubicBezTo>
                    <a:pt x="98" y="911"/>
                    <a:pt x="107" y="897"/>
                    <a:pt x="122" y="877"/>
                  </a:cubicBezTo>
                  <a:cubicBezTo>
                    <a:pt x="146" y="853"/>
                    <a:pt x="161" y="833"/>
                    <a:pt x="185" y="808"/>
                  </a:cubicBezTo>
                  <a:cubicBezTo>
                    <a:pt x="195" y="799"/>
                    <a:pt x="200" y="789"/>
                    <a:pt x="209" y="784"/>
                  </a:cubicBezTo>
                  <a:cubicBezTo>
                    <a:pt x="234" y="775"/>
                    <a:pt x="248" y="789"/>
                    <a:pt x="273" y="784"/>
                  </a:cubicBezTo>
                  <a:cubicBezTo>
                    <a:pt x="312" y="775"/>
                    <a:pt x="322" y="745"/>
                    <a:pt x="341" y="711"/>
                  </a:cubicBezTo>
                  <a:cubicBezTo>
                    <a:pt x="366" y="653"/>
                    <a:pt x="429" y="662"/>
                    <a:pt x="468" y="614"/>
                  </a:cubicBezTo>
                  <a:cubicBezTo>
                    <a:pt x="468" y="609"/>
                    <a:pt x="468" y="599"/>
                    <a:pt x="473" y="594"/>
                  </a:cubicBezTo>
                  <a:cubicBezTo>
                    <a:pt x="473" y="590"/>
                    <a:pt x="482" y="590"/>
                    <a:pt x="487" y="585"/>
                  </a:cubicBezTo>
                  <a:cubicBezTo>
                    <a:pt x="512" y="551"/>
                    <a:pt x="521" y="521"/>
                    <a:pt x="555" y="497"/>
                  </a:cubicBezTo>
                  <a:cubicBezTo>
                    <a:pt x="570" y="487"/>
                    <a:pt x="575" y="482"/>
                    <a:pt x="590" y="477"/>
                  </a:cubicBezTo>
                  <a:cubicBezTo>
                    <a:pt x="643" y="433"/>
                    <a:pt x="662" y="394"/>
                    <a:pt x="726" y="366"/>
                  </a:cubicBezTo>
                  <a:cubicBezTo>
                    <a:pt x="750" y="356"/>
                    <a:pt x="765" y="356"/>
                    <a:pt x="789" y="346"/>
                  </a:cubicBezTo>
                  <a:cubicBezTo>
                    <a:pt x="819" y="341"/>
                    <a:pt x="833" y="331"/>
                    <a:pt x="862" y="322"/>
                  </a:cubicBezTo>
                  <a:cubicBezTo>
                    <a:pt x="867" y="322"/>
                    <a:pt x="872" y="312"/>
                    <a:pt x="877" y="312"/>
                  </a:cubicBezTo>
                  <a:cubicBezTo>
                    <a:pt x="906" y="312"/>
                    <a:pt x="906" y="312"/>
                    <a:pt x="906" y="312"/>
                  </a:cubicBezTo>
                  <a:cubicBezTo>
                    <a:pt x="906" y="341"/>
                    <a:pt x="896" y="351"/>
                    <a:pt x="886" y="375"/>
                  </a:cubicBezTo>
                  <a:cubicBezTo>
                    <a:pt x="872" y="394"/>
                    <a:pt x="872" y="414"/>
                    <a:pt x="858" y="433"/>
                  </a:cubicBezTo>
                  <a:cubicBezTo>
                    <a:pt x="833" y="463"/>
                    <a:pt x="819" y="477"/>
                    <a:pt x="784" y="497"/>
                  </a:cubicBezTo>
                  <a:cubicBezTo>
                    <a:pt x="765" y="502"/>
                    <a:pt x="745" y="502"/>
                    <a:pt x="740" y="521"/>
                  </a:cubicBezTo>
                  <a:cubicBezTo>
                    <a:pt x="716" y="560"/>
                    <a:pt x="716" y="594"/>
                    <a:pt x="716" y="643"/>
                  </a:cubicBezTo>
                  <a:cubicBezTo>
                    <a:pt x="716" y="657"/>
                    <a:pt x="711" y="667"/>
                    <a:pt x="716" y="687"/>
                  </a:cubicBezTo>
                  <a:cubicBezTo>
                    <a:pt x="721" y="687"/>
                    <a:pt x="726" y="687"/>
                    <a:pt x="731" y="687"/>
                  </a:cubicBezTo>
                  <a:cubicBezTo>
                    <a:pt x="765" y="672"/>
                    <a:pt x="775" y="633"/>
                    <a:pt x="814" y="633"/>
                  </a:cubicBezTo>
                  <a:cubicBezTo>
                    <a:pt x="828" y="633"/>
                    <a:pt x="838" y="638"/>
                    <a:pt x="853" y="643"/>
                  </a:cubicBezTo>
                  <a:cubicBezTo>
                    <a:pt x="921" y="648"/>
                    <a:pt x="960" y="657"/>
                    <a:pt x="1018" y="697"/>
                  </a:cubicBezTo>
                  <a:cubicBezTo>
                    <a:pt x="1032" y="706"/>
                    <a:pt x="1043" y="716"/>
                    <a:pt x="1057" y="731"/>
                  </a:cubicBezTo>
                  <a:cubicBezTo>
                    <a:pt x="1096" y="775"/>
                    <a:pt x="1126" y="803"/>
                    <a:pt x="1189" y="814"/>
                  </a:cubicBezTo>
                  <a:cubicBezTo>
                    <a:pt x="1262" y="794"/>
                    <a:pt x="1262" y="794"/>
                    <a:pt x="1262" y="794"/>
                  </a:cubicBezTo>
                  <a:cubicBezTo>
                    <a:pt x="1389" y="828"/>
                    <a:pt x="1389" y="828"/>
                    <a:pt x="1389" y="828"/>
                  </a:cubicBezTo>
                  <a:cubicBezTo>
                    <a:pt x="1413" y="823"/>
                    <a:pt x="1422" y="808"/>
                    <a:pt x="1442" y="799"/>
                  </a:cubicBezTo>
                  <a:cubicBezTo>
                    <a:pt x="1466" y="789"/>
                    <a:pt x="1486" y="779"/>
                    <a:pt x="1505" y="760"/>
                  </a:cubicBezTo>
                  <a:cubicBezTo>
                    <a:pt x="1515" y="740"/>
                    <a:pt x="1520" y="726"/>
                    <a:pt x="1539" y="711"/>
                  </a:cubicBezTo>
                  <a:cubicBezTo>
                    <a:pt x="1583" y="677"/>
                    <a:pt x="1617" y="672"/>
                    <a:pt x="1671" y="653"/>
                  </a:cubicBezTo>
                  <a:cubicBezTo>
                    <a:pt x="1710" y="643"/>
                    <a:pt x="1729" y="618"/>
                    <a:pt x="1763" y="609"/>
                  </a:cubicBezTo>
                  <a:cubicBezTo>
                    <a:pt x="1792" y="599"/>
                    <a:pt x="1812" y="594"/>
                    <a:pt x="1842" y="585"/>
                  </a:cubicBezTo>
                  <a:cubicBezTo>
                    <a:pt x="1890" y="565"/>
                    <a:pt x="1914" y="541"/>
                    <a:pt x="1963" y="516"/>
                  </a:cubicBezTo>
                  <a:cubicBezTo>
                    <a:pt x="1978" y="512"/>
                    <a:pt x="1978" y="512"/>
                    <a:pt x="1978" y="512"/>
                  </a:cubicBezTo>
                  <a:cubicBezTo>
                    <a:pt x="1973" y="531"/>
                    <a:pt x="1963" y="541"/>
                    <a:pt x="1963" y="555"/>
                  </a:cubicBezTo>
                  <a:cubicBezTo>
                    <a:pt x="1963" y="648"/>
                    <a:pt x="1963" y="648"/>
                    <a:pt x="1963" y="648"/>
                  </a:cubicBezTo>
                  <a:cubicBezTo>
                    <a:pt x="1963" y="672"/>
                    <a:pt x="1988" y="682"/>
                    <a:pt x="2007" y="697"/>
                  </a:cubicBezTo>
                  <a:cubicBezTo>
                    <a:pt x="2027" y="716"/>
                    <a:pt x="2041" y="731"/>
                    <a:pt x="2070" y="731"/>
                  </a:cubicBezTo>
                  <a:cubicBezTo>
                    <a:pt x="2119" y="731"/>
                    <a:pt x="2149" y="711"/>
                    <a:pt x="2197" y="697"/>
                  </a:cubicBezTo>
                  <a:cubicBezTo>
                    <a:pt x="2212" y="687"/>
                    <a:pt x="2226" y="687"/>
                    <a:pt x="2240" y="682"/>
                  </a:cubicBezTo>
                  <a:cubicBezTo>
                    <a:pt x="2255" y="677"/>
                    <a:pt x="2260" y="672"/>
                    <a:pt x="2275" y="672"/>
                  </a:cubicBezTo>
                  <a:cubicBezTo>
                    <a:pt x="2279" y="672"/>
                    <a:pt x="2279" y="682"/>
                    <a:pt x="2285" y="687"/>
                  </a:cubicBezTo>
                  <a:cubicBezTo>
                    <a:pt x="2319" y="711"/>
                    <a:pt x="2323" y="740"/>
                    <a:pt x="2358" y="760"/>
                  </a:cubicBezTo>
                  <a:cubicBezTo>
                    <a:pt x="2377" y="770"/>
                    <a:pt x="2387" y="779"/>
                    <a:pt x="2406" y="784"/>
                  </a:cubicBezTo>
                  <a:cubicBezTo>
                    <a:pt x="2416" y="789"/>
                    <a:pt x="2436" y="794"/>
                    <a:pt x="2436" y="808"/>
                  </a:cubicBezTo>
                  <a:cubicBezTo>
                    <a:pt x="2436" y="823"/>
                    <a:pt x="2426" y="833"/>
                    <a:pt x="2416" y="843"/>
                  </a:cubicBezTo>
                  <a:cubicBezTo>
                    <a:pt x="2401" y="858"/>
                    <a:pt x="2397" y="867"/>
                    <a:pt x="2377" y="877"/>
                  </a:cubicBezTo>
                  <a:cubicBezTo>
                    <a:pt x="2270" y="838"/>
                    <a:pt x="2270" y="838"/>
                    <a:pt x="2270" y="838"/>
                  </a:cubicBezTo>
                  <a:cubicBezTo>
                    <a:pt x="2226" y="838"/>
                    <a:pt x="2226" y="838"/>
                    <a:pt x="2226" y="838"/>
                  </a:cubicBezTo>
                  <a:cubicBezTo>
                    <a:pt x="2226" y="858"/>
                    <a:pt x="2221" y="867"/>
                    <a:pt x="2221" y="882"/>
                  </a:cubicBezTo>
                  <a:cubicBezTo>
                    <a:pt x="2216" y="901"/>
                    <a:pt x="2216" y="911"/>
                    <a:pt x="2207" y="930"/>
                  </a:cubicBezTo>
                  <a:cubicBezTo>
                    <a:pt x="2202" y="940"/>
                    <a:pt x="2197" y="955"/>
                    <a:pt x="2187" y="955"/>
                  </a:cubicBezTo>
                  <a:cubicBezTo>
                    <a:pt x="2158" y="955"/>
                    <a:pt x="2153" y="921"/>
                    <a:pt x="2124" y="911"/>
                  </a:cubicBezTo>
                  <a:cubicBezTo>
                    <a:pt x="2104" y="906"/>
                    <a:pt x="2090" y="906"/>
                    <a:pt x="2065" y="901"/>
                  </a:cubicBezTo>
                  <a:cubicBezTo>
                    <a:pt x="2060" y="901"/>
                    <a:pt x="2055" y="897"/>
                    <a:pt x="2051" y="897"/>
                  </a:cubicBezTo>
                  <a:cubicBezTo>
                    <a:pt x="2002" y="886"/>
                    <a:pt x="1978" y="877"/>
                    <a:pt x="1929" y="877"/>
                  </a:cubicBezTo>
                  <a:cubicBezTo>
                    <a:pt x="1909" y="877"/>
                    <a:pt x="1900" y="877"/>
                    <a:pt x="1885" y="886"/>
                  </a:cubicBezTo>
                  <a:cubicBezTo>
                    <a:pt x="1880" y="892"/>
                    <a:pt x="1880" y="897"/>
                    <a:pt x="1875" y="901"/>
                  </a:cubicBezTo>
                  <a:cubicBezTo>
                    <a:pt x="1861" y="916"/>
                    <a:pt x="1851" y="925"/>
                    <a:pt x="1837" y="945"/>
                  </a:cubicBezTo>
                  <a:cubicBezTo>
                    <a:pt x="1803" y="974"/>
                    <a:pt x="1783" y="989"/>
                    <a:pt x="1744" y="1013"/>
                  </a:cubicBezTo>
                  <a:cubicBezTo>
                    <a:pt x="1729" y="1023"/>
                    <a:pt x="1720" y="1038"/>
                    <a:pt x="1700" y="1047"/>
                  </a:cubicBezTo>
                  <a:cubicBezTo>
                    <a:pt x="1690" y="1047"/>
                    <a:pt x="1681" y="1047"/>
                    <a:pt x="1671" y="1047"/>
                  </a:cubicBezTo>
                  <a:cubicBezTo>
                    <a:pt x="1642" y="1062"/>
                    <a:pt x="1627" y="1082"/>
                    <a:pt x="1607" y="1110"/>
                  </a:cubicBezTo>
                  <a:cubicBezTo>
                    <a:pt x="1598" y="1130"/>
                    <a:pt x="1583" y="1135"/>
                    <a:pt x="1574" y="1154"/>
                  </a:cubicBezTo>
                  <a:cubicBezTo>
                    <a:pt x="1549" y="1189"/>
                    <a:pt x="1539" y="1213"/>
                    <a:pt x="1515" y="1247"/>
                  </a:cubicBezTo>
                  <a:cubicBezTo>
                    <a:pt x="1496" y="1237"/>
                    <a:pt x="1481" y="1223"/>
                    <a:pt x="1481" y="1198"/>
                  </a:cubicBezTo>
                  <a:cubicBezTo>
                    <a:pt x="1481" y="1189"/>
                    <a:pt x="1496" y="1179"/>
                    <a:pt x="1500" y="1169"/>
                  </a:cubicBezTo>
                  <a:cubicBezTo>
                    <a:pt x="1505" y="1159"/>
                    <a:pt x="1505" y="1149"/>
                    <a:pt x="1505" y="1140"/>
                  </a:cubicBezTo>
                  <a:cubicBezTo>
                    <a:pt x="1500" y="1140"/>
                    <a:pt x="1500" y="1135"/>
                    <a:pt x="1496" y="1135"/>
                  </a:cubicBezTo>
                  <a:cubicBezTo>
                    <a:pt x="1452" y="1135"/>
                    <a:pt x="1417" y="1159"/>
                    <a:pt x="1408" y="1198"/>
                  </a:cubicBezTo>
                  <a:cubicBezTo>
                    <a:pt x="1393" y="1193"/>
                    <a:pt x="1378" y="1189"/>
                    <a:pt x="1364" y="1179"/>
                  </a:cubicBezTo>
                  <a:cubicBezTo>
                    <a:pt x="1339" y="1165"/>
                    <a:pt x="1344" y="1140"/>
                    <a:pt x="1335" y="1115"/>
                  </a:cubicBezTo>
                  <a:cubicBezTo>
                    <a:pt x="1320" y="1110"/>
                    <a:pt x="1320" y="1110"/>
                    <a:pt x="1320" y="1110"/>
                  </a:cubicBezTo>
                  <a:cubicBezTo>
                    <a:pt x="1311" y="1154"/>
                    <a:pt x="1325" y="1179"/>
                    <a:pt x="1320" y="1218"/>
                  </a:cubicBezTo>
                  <a:cubicBezTo>
                    <a:pt x="1315" y="1237"/>
                    <a:pt x="1306" y="1247"/>
                    <a:pt x="1296" y="1262"/>
                  </a:cubicBezTo>
                  <a:cubicBezTo>
                    <a:pt x="1276" y="1295"/>
                    <a:pt x="1267" y="1320"/>
                    <a:pt x="1247" y="1354"/>
                  </a:cubicBezTo>
                  <a:cubicBezTo>
                    <a:pt x="1223" y="1403"/>
                    <a:pt x="1213" y="1432"/>
                    <a:pt x="1184" y="1481"/>
                  </a:cubicBezTo>
                  <a:cubicBezTo>
                    <a:pt x="1164" y="1515"/>
                    <a:pt x="1140" y="1539"/>
                    <a:pt x="1140" y="1583"/>
                  </a:cubicBezTo>
                  <a:cubicBezTo>
                    <a:pt x="1140" y="1607"/>
                    <a:pt x="1140" y="1607"/>
                    <a:pt x="1140" y="1607"/>
                  </a:cubicBezTo>
                  <a:lnTo>
                    <a:pt x="1140" y="1607"/>
                  </a:lnTo>
                  <a:cubicBezTo>
                    <a:pt x="1135" y="1578"/>
                    <a:pt x="1126" y="1544"/>
                    <a:pt x="1110" y="1515"/>
                  </a:cubicBezTo>
                  <a:cubicBezTo>
                    <a:pt x="1101" y="1500"/>
                    <a:pt x="1091" y="1491"/>
                    <a:pt x="1082" y="1471"/>
                  </a:cubicBezTo>
                  <a:cubicBezTo>
                    <a:pt x="1052" y="1403"/>
                    <a:pt x="1028" y="1359"/>
                    <a:pt x="1028" y="1281"/>
                  </a:cubicBezTo>
                  <a:cubicBezTo>
                    <a:pt x="999" y="1276"/>
                    <a:pt x="980" y="1281"/>
                    <a:pt x="955" y="1267"/>
                  </a:cubicBezTo>
                  <a:cubicBezTo>
                    <a:pt x="940" y="1262"/>
                    <a:pt x="935" y="1256"/>
                    <a:pt x="925" y="1247"/>
                  </a:cubicBezTo>
                  <a:cubicBezTo>
                    <a:pt x="916" y="1228"/>
                    <a:pt x="921" y="1213"/>
                    <a:pt x="906" y="1198"/>
                  </a:cubicBezTo>
                  <a:cubicBezTo>
                    <a:pt x="891" y="1184"/>
                    <a:pt x="872" y="1193"/>
                    <a:pt x="848" y="1193"/>
                  </a:cubicBezTo>
                  <a:cubicBezTo>
                    <a:pt x="819" y="1189"/>
                    <a:pt x="804" y="1184"/>
                    <a:pt x="775" y="1179"/>
                  </a:cubicBezTo>
                  <a:cubicBezTo>
                    <a:pt x="662" y="1169"/>
                    <a:pt x="604" y="1149"/>
                    <a:pt x="502" y="1125"/>
                  </a:cubicBezTo>
                  <a:cubicBezTo>
                    <a:pt x="468" y="1115"/>
                    <a:pt x="453" y="1110"/>
                    <a:pt x="424" y="1106"/>
                  </a:cubicBezTo>
                  <a:cubicBezTo>
                    <a:pt x="400" y="1101"/>
                    <a:pt x="385" y="1101"/>
                    <a:pt x="361" y="1096"/>
                  </a:cubicBezTo>
                  <a:cubicBezTo>
                    <a:pt x="307" y="1091"/>
                    <a:pt x="278" y="1082"/>
                    <a:pt x="224" y="1067"/>
                  </a:cubicBezTo>
                  <a:cubicBezTo>
                    <a:pt x="175" y="1057"/>
                    <a:pt x="142" y="1052"/>
                    <a:pt x="88" y="1047"/>
                  </a:cubicBezTo>
                  <a:cubicBezTo>
                    <a:pt x="39" y="1038"/>
                    <a:pt x="15" y="984"/>
                    <a:pt x="0" y="935"/>
                  </a:cubicBezTo>
                  <a:close/>
                  <a:moveTo>
                    <a:pt x="1744" y="3366"/>
                  </a:moveTo>
                  <a:lnTo>
                    <a:pt x="1744" y="3366"/>
                  </a:lnTo>
                  <a:cubicBezTo>
                    <a:pt x="2586" y="3210"/>
                    <a:pt x="2586" y="3210"/>
                    <a:pt x="2586" y="3210"/>
                  </a:cubicBezTo>
                  <a:cubicBezTo>
                    <a:pt x="2596" y="3263"/>
                    <a:pt x="2596" y="3263"/>
                    <a:pt x="2596" y="3263"/>
                  </a:cubicBezTo>
                  <a:lnTo>
                    <a:pt x="2596" y="3263"/>
                  </a:lnTo>
                  <a:cubicBezTo>
                    <a:pt x="3122" y="3132"/>
                    <a:pt x="3122" y="3132"/>
                    <a:pt x="3122" y="3132"/>
                  </a:cubicBezTo>
                  <a:lnTo>
                    <a:pt x="3122" y="3132"/>
                  </a:lnTo>
                  <a:cubicBezTo>
                    <a:pt x="3122" y="3098"/>
                    <a:pt x="3147" y="3083"/>
                    <a:pt x="3171" y="3059"/>
                  </a:cubicBezTo>
                  <a:cubicBezTo>
                    <a:pt x="3200" y="3025"/>
                    <a:pt x="3210" y="2996"/>
                    <a:pt x="3215" y="2952"/>
                  </a:cubicBezTo>
                  <a:lnTo>
                    <a:pt x="3215" y="2952"/>
                  </a:lnTo>
                  <a:cubicBezTo>
                    <a:pt x="3215" y="2932"/>
                    <a:pt x="3215" y="2932"/>
                    <a:pt x="3215" y="2932"/>
                  </a:cubicBezTo>
                  <a:cubicBezTo>
                    <a:pt x="3239" y="2757"/>
                    <a:pt x="3239" y="2757"/>
                    <a:pt x="3239" y="2757"/>
                  </a:cubicBezTo>
                  <a:cubicBezTo>
                    <a:pt x="3249" y="2732"/>
                    <a:pt x="3259" y="2713"/>
                    <a:pt x="3259" y="2704"/>
                  </a:cubicBezTo>
                  <a:cubicBezTo>
                    <a:pt x="3263" y="2704"/>
                    <a:pt x="3268" y="2693"/>
                    <a:pt x="3268" y="2693"/>
                  </a:cubicBezTo>
                  <a:cubicBezTo>
                    <a:pt x="3268" y="2693"/>
                    <a:pt x="3273" y="2693"/>
                    <a:pt x="3273" y="2689"/>
                  </a:cubicBezTo>
                  <a:lnTo>
                    <a:pt x="3278" y="2684"/>
                  </a:lnTo>
                  <a:cubicBezTo>
                    <a:pt x="3293" y="2679"/>
                    <a:pt x="3322" y="2635"/>
                    <a:pt x="3332" y="2625"/>
                  </a:cubicBezTo>
                  <a:cubicBezTo>
                    <a:pt x="3346" y="2601"/>
                    <a:pt x="3361" y="2577"/>
                    <a:pt x="3381" y="2552"/>
                  </a:cubicBezTo>
                  <a:cubicBezTo>
                    <a:pt x="3390" y="2533"/>
                    <a:pt x="3400" y="2523"/>
                    <a:pt x="3405" y="2494"/>
                  </a:cubicBezTo>
                  <a:cubicBezTo>
                    <a:pt x="3424" y="2450"/>
                    <a:pt x="3424" y="2450"/>
                    <a:pt x="3424" y="2450"/>
                  </a:cubicBezTo>
                  <a:cubicBezTo>
                    <a:pt x="3415" y="2406"/>
                    <a:pt x="3420" y="2386"/>
                    <a:pt x="3424" y="2343"/>
                  </a:cubicBezTo>
                  <a:lnTo>
                    <a:pt x="3424" y="2343"/>
                  </a:lnTo>
                  <a:cubicBezTo>
                    <a:pt x="3381" y="2318"/>
                    <a:pt x="3376" y="2279"/>
                    <a:pt x="3356" y="2231"/>
                  </a:cubicBezTo>
                  <a:cubicBezTo>
                    <a:pt x="3327" y="2168"/>
                    <a:pt x="3312" y="2133"/>
                    <a:pt x="3288" y="2065"/>
                  </a:cubicBezTo>
                  <a:cubicBezTo>
                    <a:pt x="3268" y="2002"/>
                    <a:pt x="3244" y="1972"/>
                    <a:pt x="3210" y="1914"/>
                  </a:cubicBezTo>
                  <a:cubicBezTo>
                    <a:pt x="3196" y="1895"/>
                    <a:pt x="3186" y="1880"/>
                    <a:pt x="3171" y="1861"/>
                  </a:cubicBezTo>
                  <a:cubicBezTo>
                    <a:pt x="3166" y="1856"/>
                    <a:pt x="3166" y="1846"/>
                    <a:pt x="3161" y="1846"/>
                  </a:cubicBezTo>
                  <a:cubicBezTo>
                    <a:pt x="3137" y="1827"/>
                    <a:pt x="3117" y="1831"/>
                    <a:pt x="3088" y="1831"/>
                  </a:cubicBezTo>
                  <a:cubicBezTo>
                    <a:pt x="3069" y="1831"/>
                    <a:pt x="3059" y="1841"/>
                    <a:pt x="3039" y="1846"/>
                  </a:cubicBezTo>
                  <a:cubicBezTo>
                    <a:pt x="3030" y="1846"/>
                    <a:pt x="3020" y="1836"/>
                    <a:pt x="3011" y="1846"/>
                  </a:cubicBezTo>
                  <a:cubicBezTo>
                    <a:pt x="3006" y="1846"/>
                    <a:pt x="3006" y="1856"/>
                    <a:pt x="3006" y="1861"/>
                  </a:cubicBezTo>
                  <a:cubicBezTo>
                    <a:pt x="2991" y="1875"/>
                    <a:pt x="2981" y="1885"/>
                    <a:pt x="2971" y="1905"/>
                  </a:cubicBezTo>
                  <a:cubicBezTo>
                    <a:pt x="2956" y="1934"/>
                    <a:pt x="2942" y="1953"/>
                    <a:pt x="2923" y="1977"/>
                  </a:cubicBezTo>
                  <a:cubicBezTo>
                    <a:pt x="2908" y="2002"/>
                    <a:pt x="2893" y="2016"/>
                    <a:pt x="2884" y="2041"/>
                  </a:cubicBezTo>
                  <a:cubicBezTo>
                    <a:pt x="2874" y="2055"/>
                    <a:pt x="2879" y="2075"/>
                    <a:pt x="2859" y="2085"/>
                  </a:cubicBezTo>
                  <a:cubicBezTo>
                    <a:pt x="2854" y="2085"/>
                    <a:pt x="2850" y="2080"/>
                    <a:pt x="2845" y="2080"/>
                  </a:cubicBezTo>
                  <a:cubicBezTo>
                    <a:pt x="2835" y="2085"/>
                    <a:pt x="2825" y="2085"/>
                    <a:pt x="2815" y="2085"/>
                  </a:cubicBezTo>
                  <a:cubicBezTo>
                    <a:pt x="2791" y="2090"/>
                    <a:pt x="2781" y="2104"/>
                    <a:pt x="2757" y="2114"/>
                  </a:cubicBezTo>
                  <a:cubicBezTo>
                    <a:pt x="2752" y="2099"/>
                    <a:pt x="2747" y="2094"/>
                    <a:pt x="2743" y="2080"/>
                  </a:cubicBezTo>
                  <a:cubicBezTo>
                    <a:pt x="2743" y="2065"/>
                    <a:pt x="2747" y="2055"/>
                    <a:pt x="2743" y="2036"/>
                  </a:cubicBezTo>
                  <a:cubicBezTo>
                    <a:pt x="2743" y="2027"/>
                    <a:pt x="2723" y="2022"/>
                    <a:pt x="2723" y="2007"/>
                  </a:cubicBezTo>
                  <a:cubicBezTo>
                    <a:pt x="2723" y="1987"/>
                    <a:pt x="2743" y="1977"/>
                    <a:pt x="2752" y="1963"/>
                  </a:cubicBezTo>
                  <a:cubicBezTo>
                    <a:pt x="2767" y="1939"/>
                    <a:pt x="2771" y="1924"/>
                    <a:pt x="2791" y="1900"/>
                  </a:cubicBezTo>
                  <a:cubicBezTo>
                    <a:pt x="2811" y="1870"/>
                    <a:pt x="2840" y="1861"/>
                    <a:pt x="2845" y="1827"/>
                  </a:cubicBezTo>
                  <a:cubicBezTo>
                    <a:pt x="2850" y="1797"/>
                    <a:pt x="2845" y="1773"/>
                    <a:pt x="2854" y="1739"/>
                  </a:cubicBezTo>
                  <a:cubicBezTo>
                    <a:pt x="2864" y="1700"/>
                    <a:pt x="2884" y="1676"/>
                    <a:pt x="2884" y="1632"/>
                  </a:cubicBezTo>
                  <a:cubicBezTo>
                    <a:pt x="2884" y="1539"/>
                    <a:pt x="2884" y="1539"/>
                    <a:pt x="2884" y="1539"/>
                  </a:cubicBezTo>
                  <a:cubicBezTo>
                    <a:pt x="2884" y="1500"/>
                    <a:pt x="2869" y="1476"/>
                    <a:pt x="2845" y="1437"/>
                  </a:cubicBezTo>
                  <a:cubicBezTo>
                    <a:pt x="2830" y="1413"/>
                    <a:pt x="2820" y="1398"/>
                    <a:pt x="2806" y="1378"/>
                  </a:cubicBezTo>
                  <a:cubicBezTo>
                    <a:pt x="2791" y="1364"/>
                    <a:pt x="2771" y="1354"/>
                    <a:pt x="2771" y="1335"/>
                  </a:cubicBezTo>
                  <a:cubicBezTo>
                    <a:pt x="2771" y="1330"/>
                    <a:pt x="2781" y="1325"/>
                    <a:pt x="2781" y="1320"/>
                  </a:cubicBezTo>
                  <a:cubicBezTo>
                    <a:pt x="2791" y="1286"/>
                    <a:pt x="2806" y="1271"/>
                    <a:pt x="2806" y="1237"/>
                  </a:cubicBezTo>
                  <a:cubicBezTo>
                    <a:pt x="2806" y="1213"/>
                    <a:pt x="2771" y="1203"/>
                    <a:pt x="2747" y="1198"/>
                  </a:cubicBezTo>
                  <a:cubicBezTo>
                    <a:pt x="2723" y="1193"/>
                    <a:pt x="2708" y="1189"/>
                    <a:pt x="2689" y="1179"/>
                  </a:cubicBezTo>
                  <a:cubicBezTo>
                    <a:pt x="2660" y="1165"/>
                    <a:pt x="2645" y="1140"/>
                    <a:pt x="2611" y="1130"/>
                  </a:cubicBezTo>
                  <a:cubicBezTo>
                    <a:pt x="2586" y="1125"/>
                    <a:pt x="2567" y="1130"/>
                    <a:pt x="2538" y="1130"/>
                  </a:cubicBezTo>
                  <a:cubicBezTo>
                    <a:pt x="2494" y="1135"/>
                    <a:pt x="2475" y="1110"/>
                    <a:pt x="2431" y="1096"/>
                  </a:cubicBezTo>
                  <a:cubicBezTo>
                    <a:pt x="2416" y="1091"/>
                    <a:pt x="2401" y="1091"/>
                    <a:pt x="2387" y="1091"/>
                  </a:cubicBezTo>
                  <a:cubicBezTo>
                    <a:pt x="2358" y="1086"/>
                    <a:pt x="2338" y="1096"/>
                    <a:pt x="2309" y="1091"/>
                  </a:cubicBezTo>
                  <a:cubicBezTo>
                    <a:pt x="2279" y="1086"/>
                    <a:pt x="2275" y="1052"/>
                    <a:pt x="2240" y="1052"/>
                  </a:cubicBezTo>
                  <a:cubicBezTo>
                    <a:pt x="2216" y="1052"/>
                    <a:pt x="2207" y="1062"/>
                    <a:pt x="2182" y="1071"/>
                  </a:cubicBezTo>
                  <a:cubicBezTo>
                    <a:pt x="2158" y="1082"/>
                    <a:pt x="2138" y="1091"/>
                    <a:pt x="2124" y="1110"/>
                  </a:cubicBezTo>
                  <a:cubicBezTo>
                    <a:pt x="2099" y="1149"/>
                    <a:pt x="2104" y="1179"/>
                    <a:pt x="2085" y="1218"/>
                  </a:cubicBezTo>
                  <a:cubicBezTo>
                    <a:pt x="2119" y="1232"/>
                    <a:pt x="2143" y="1232"/>
                    <a:pt x="2173" y="1247"/>
                  </a:cubicBezTo>
                  <a:cubicBezTo>
                    <a:pt x="2143" y="1281"/>
                    <a:pt x="2119" y="1306"/>
                    <a:pt x="2075" y="1315"/>
                  </a:cubicBezTo>
                  <a:cubicBezTo>
                    <a:pt x="2060" y="1330"/>
                    <a:pt x="2055" y="1350"/>
                    <a:pt x="2055" y="1364"/>
                  </a:cubicBezTo>
                  <a:cubicBezTo>
                    <a:pt x="2055" y="1486"/>
                    <a:pt x="2055" y="1486"/>
                    <a:pt x="2055" y="1486"/>
                  </a:cubicBezTo>
                  <a:cubicBezTo>
                    <a:pt x="2055" y="1520"/>
                    <a:pt x="2055" y="1544"/>
                    <a:pt x="2046" y="1578"/>
                  </a:cubicBezTo>
                  <a:cubicBezTo>
                    <a:pt x="2017" y="1574"/>
                    <a:pt x="1988" y="1574"/>
                    <a:pt x="1973" y="1544"/>
                  </a:cubicBezTo>
                  <a:cubicBezTo>
                    <a:pt x="1944" y="1505"/>
                    <a:pt x="1948" y="1476"/>
                    <a:pt x="1948" y="1427"/>
                  </a:cubicBezTo>
                  <a:cubicBezTo>
                    <a:pt x="1909" y="1427"/>
                    <a:pt x="1909" y="1427"/>
                    <a:pt x="1909" y="1427"/>
                  </a:cubicBezTo>
                  <a:cubicBezTo>
                    <a:pt x="1895" y="1427"/>
                    <a:pt x="1890" y="1447"/>
                    <a:pt x="1880" y="1461"/>
                  </a:cubicBezTo>
                  <a:cubicBezTo>
                    <a:pt x="1870" y="1476"/>
                    <a:pt x="1861" y="1486"/>
                    <a:pt x="1856" y="1505"/>
                  </a:cubicBezTo>
                  <a:cubicBezTo>
                    <a:pt x="1837" y="1539"/>
                    <a:pt x="1822" y="1563"/>
                    <a:pt x="1787" y="1588"/>
                  </a:cubicBezTo>
                  <a:cubicBezTo>
                    <a:pt x="1778" y="1593"/>
                    <a:pt x="1763" y="1593"/>
                    <a:pt x="1759" y="1602"/>
                  </a:cubicBezTo>
                  <a:cubicBezTo>
                    <a:pt x="1744" y="1622"/>
                    <a:pt x="1748" y="1641"/>
                    <a:pt x="1744" y="1661"/>
                  </a:cubicBezTo>
                  <a:cubicBezTo>
                    <a:pt x="1739" y="1685"/>
                    <a:pt x="1734" y="1700"/>
                    <a:pt x="1724" y="1724"/>
                  </a:cubicBezTo>
                  <a:cubicBezTo>
                    <a:pt x="1720" y="1739"/>
                    <a:pt x="1705" y="1749"/>
                    <a:pt x="1705" y="1768"/>
                  </a:cubicBezTo>
                  <a:cubicBezTo>
                    <a:pt x="1705" y="1773"/>
                    <a:pt x="1715" y="1778"/>
                    <a:pt x="1715" y="1783"/>
                  </a:cubicBezTo>
                  <a:cubicBezTo>
                    <a:pt x="1720" y="1822"/>
                    <a:pt x="1724" y="1841"/>
                    <a:pt x="1724" y="1875"/>
                  </a:cubicBezTo>
                  <a:cubicBezTo>
                    <a:pt x="1724" y="1948"/>
                    <a:pt x="1724" y="1948"/>
                    <a:pt x="1724" y="1948"/>
                  </a:cubicBezTo>
                  <a:cubicBezTo>
                    <a:pt x="1724" y="2012"/>
                    <a:pt x="1690" y="2046"/>
                    <a:pt x="1690" y="2109"/>
                  </a:cubicBezTo>
                  <a:cubicBezTo>
                    <a:pt x="1690" y="2168"/>
                    <a:pt x="1720" y="2192"/>
                    <a:pt x="1724" y="2250"/>
                  </a:cubicBezTo>
                  <a:cubicBezTo>
                    <a:pt x="1734" y="2314"/>
                    <a:pt x="1729" y="2358"/>
                    <a:pt x="1773" y="2401"/>
                  </a:cubicBezTo>
                  <a:cubicBezTo>
                    <a:pt x="1798" y="2425"/>
                    <a:pt x="1817" y="2436"/>
                    <a:pt x="1842" y="2464"/>
                  </a:cubicBezTo>
                  <a:cubicBezTo>
                    <a:pt x="1880" y="2518"/>
                    <a:pt x="1870" y="2567"/>
                    <a:pt x="1885" y="2630"/>
                  </a:cubicBezTo>
                  <a:cubicBezTo>
                    <a:pt x="1890" y="2660"/>
                    <a:pt x="1905" y="2679"/>
                    <a:pt x="1905" y="2708"/>
                  </a:cubicBezTo>
                  <a:cubicBezTo>
                    <a:pt x="1905" y="2801"/>
                    <a:pt x="1905" y="2801"/>
                    <a:pt x="1905" y="2801"/>
                  </a:cubicBezTo>
                  <a:cubicBezTo>
                    <a:pt x="1905" y="2840"/>
                    <a:pt x="1895" y="2864"/>
                    <a:pt x="1890" y="2908"/>
                  </a:cubicBezTo>
                  <a:cubicBezTo>
                    <a:pt x="1890" y="2928"/>
                    <a:pt x="1895" y="2937"/>
                    <a:pt x="1890" y="2956"/>
                  </a:cubicBezTo>
                  <a:cubicBezTo>
                    <a:pt x="1890" y="2986"/>
                    <a:pt x="1875" y="3000"/>
                    <a:pt x="1875" y="3030"/>
                  </a:cubicBezTo>
                  <a:cubicBezTo>
                    <a:pt x="1870" y="3069"/>
                    <a:pt x="1861" y="3088"/>
                    <a:pt x="1856" y="3122"/>
                  </a:cubicBezTo>
                  <a:cubicBezTo>
                    <a:pt x="1846" y="3146"/>
                    <a:pt x="1851" y="3161"/>
                    <a:pt x="1842" y="3185"/>
                  </a:cubicBezTo>
                  <a:cubicBezTo>
                    <a:pt x="1827" y="3229"/>
                    <a:pt x="1812" y="3254"/>
                    <a:pt x="1787" y="3293"/>
                  </a:cubicBezTo>
                  <a:cubicBezTo>
                    <a:pt x="1783" y="3307"/>
                    <a:pt x="1778" y="3322"/>
                    <a:pt x="1768" y="3337"/>
                  </a:cubicBezTo>
                  <a:cubicBezTo>
                    <a:pt x="1759" y="3346"/>
                    <a:pt x="1754" y="3356"/>
                    <a:pt x="1744" y="3366"/>
                  </a:cubicBezTo>
                  <a:close/>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27" name="Freeform 81">
              <a:extLst>
                <a:ext uri="{FF2B5EF4-FFF2-40B4-BE49-F238E27FC236}">
                  <a16:creationId xmlns:a16="http://schemas.microsoft.com/office/drawing/2014/main" id="{F70FA511-7633-D34A-9FE7-44F275DC66C1}"/>
                </a:ext>
              </a:extLst>
            </p:cNvPr>
            <p:cNvSpPr>
              <a:spLocks noChangeArrowheads="1"/>
            </p:cNvSpPr>
            <p:nvPr/>
          </p:nvSpPr>
          <p:spPr bwMode="auto">
            <a:xfrm>
              <a:off x="8751671" y="4763976"/>
              <a:ext cx="358431" cy="1234988"/>
            </a:xfrm>
            <a:custGeom>
              <a:avLst/>
              <a:gdLst>
                <a:gd name="T0" fmla="*/ 0 w 571"/>
                <a:gd name="T1" fmla="*/ 15 h 1950"/>
                <a:gd name="T2" fmla="*/ 0 w 571"/>
                <a:gd name="T3" fmla="*/ 15 h 1950"/>
                <a:gd name="T4" fmla="*/ 409 w 571"/>
                <a:gd name="T5" fmla="*/ 0 h 1950"/>
                <a:gd name="T6" fmla="*/ 409 w 571"/>
                <a:gd name="T7" fmla="*/ 0 h 1950"/>
                <a:gd name="T8" fmla="*/ 419 w 571"/>
                <a:gd name="T9" fmla="*/ 54 h 1950"/>
                <a:gd name="T10" fmla="*/ 399 w 571"/>
                <a:gd name="T11" fmla="*/ 200 h 1950"/>
                <a:gd name="T12" fmla="*/ 526 w 571"/>
                <a:gd name="T13" fmla="*/ 356 h 1950"/>
                <a:gd name="T14" fmla="*/ 570 w 571"/>
                <a:gd name="T15" fmla="*/ 1316 h 1950"/>
                <a:gd name="T16" fmla="*/ 541 w 571"/>
                <a:gd name="T17" fmla="*/ 1388 h 1950"/>
                <a:gd name="T18" fmla="*/ 541 w 571"/>
                <a:gd name="T19" fmla="*/ 1388 h 1950"/>
                <a:gd name="T20" fmla="*/ 560 w 571"/>
                <a:gd name="T21" fmla="*/ 1598 h 1950"/>
                <a:gd name="T22" fmla="*/ 550 w 571"/>
                <a:gd name="T23" fmla="*/ 1676 h 1950"/>
                <a:gd name="T24" fmla="*/ 516 w 571"/>
                <a:gd name="T25" fmla="*/ 1764 h 1950"/>
                <a:gd name="T26" fmla="*/ 570 w 571"/>
                <a:gd name="T27" fmla="*/ 1949 h 1950"/>
                <a:gd name="T28" fmla="*/ 570 w 571"/>
                <a:gd name="T29" fmla="*/ 1949 h 1950"/>
                <a:gd name="T30" fmla="*/ 424 w 571"/>
                <a:gd name="T31" fmla="*/ 1856 h 1950"/>
                <a:gd name="T32" fmla="*/ 360 w 571"/>
                <a:gd name="T33" fmla="*/ 1841 h 1950"/>
                <a:gd name="T34" fmla="*/ 258 w 571"/>
                <a:gd name="T35" fmla="*/ 1813 h 1950"/>
                <a:gd name="T36" fmla="*/ 195 w 571"/>
                <a:gd name="T37" fmla="*/ 1783 h 1950"/>
                <a:gd name="T38" fmla="*/ 146 w 571"/>
                <a:gd name="T39" fmla="*/ 1754 h 1950"/>
                <a:gd name="T40" fmla="*/ 78 w 571"/>
                <a:gd name="T41" fmla="*/ 1764 h 1950"/>
                <a:gd name="T42" fmla="*/ 5 w 571"/>
                <a:gd name="T43" fmla="*/ 1773 h 1950"/>
                <a:gd name="T44" fmla="*/ 0 w 571"/>
                <a:gd name="T45" fmla="*/ 1773 h 1950"/>
                <a:gd name="T46" fmla="*/ 0 w 571"/>
                <a:gd name="T47" fmla="*/ 1773 h 1950"/>
                <a:gd name="T48" fmla="*/ 0 w 571"/>
                <a:gd name="T49" fmla="*/ 15 h 1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1" h="1950">
                  <a:moveTo>
                    <a:pt x="0" y="15"/>
                  </a:moveTo>
                  <a:lnTo>
                    <a:pt x="0" y="15"/>
                  </a:lnTo>
                  <a:cubicBezTo>
                    <a:pt x="136" y="15"/>
                    <a:pt x="273" y="6"/>
                    <a:pt x="409" y="0"/>
                  </a:cubicBezTo>
                  <a:lnTo>
                    <a:pt x="409" y="0"/>
                  </a:lnTo>
                  <a:cubicBezTo>
                    <a:pt x="409" y="20"/>
                    <a:pt x="419" y="34"/>
                    <a:pt x="419" y="54"/>
                  </a:cubicBezTo>
                  <a:cubicBezTo>
                    <a:pt x="419" y="112"/>
                    <a:pt x="399" y="142"/>
                    <a:pt x="399" y="200"/>
                  </a:cubicBezTo>
                  <a:cubicBezTo>
                    <a:pt x="399" y="273"/>
                    <a:pt x="467" y="312"/>
                    <a:pt x="526" y="356"/>
                  </a:cubicBezTo>
                  <a:cubicBezTo>
                    <a:pt x="570" y="1316"/>
                    <a:pt x="570" y="1316"/>
                    <a:pt x="570" y="1316"/>
                  </a:cubicBezTo>
                  <a:cubicBezTo>
                    <a:pt x="550" y="1350"/>
                    <a:pt x="550" y="1350"/>
                    <a:pt x="541" y="1388"/>
                  </a:cubicBezTo>
                  <a:lnTo>
                    <a:pt x="541" y="1388"/>
                  </a:lnTo>
                  <a:cubicBezTo>
                    <a:pt x="550" y="1471"/>
                    <a:pt x="560" y="1520"/>
                    <a:pt x="560" y="1598"/>
                  </a:cubicBezTo>
                  <a:cubicBezTo>
                    <a:pt x="560" y="1627"/>
                    <a:pt x="560" y="1647"/>
                    <a:pt x="550" y="1676"/>
                  </a:cubicBezTo>
                  <a:cubicBezTo>
                    <a:pt x="541" y="1710"/>
                    <a:pt x="516" y="1730"/>
                    <a:pt x="516" y="1764"/>
                  </a:cubicBezTo>
                  <a:cubicBezTo>
                    <a:pt x="516" y="1841"/>
                    <a:pt x="565" y="1876"/>
                    <a:pt x="570" y="1949"/>
                  </a:cubicBezTo>
                  <a:lnTo>
                    <a:pt x="570" y="1949"/>
                  </a:lnTo>
                  <a:cubicBezTo>
                    <a:pt x="511" y="1915"/>
                    <a:pt x="487" y="1885"/>
                    <a:pt x="424" y="1856"/>
                  </a:cubicBezTo>
                  <a:cubicBezTo>
                    <a:pt x="404" y="1846"/>
                    <a:pt x="384" y="1846"/>
                    <a:pt x="360" y="1841"/>
                  </a:cubicBezTo>
                  <a:cubicBezTo>
                    <a:pt x="321" y="1832"/>
                    <a:pt x="297" y="1822"/>
                    <a:pt x="258" y="1813"/>
                  </a:cubicBezTo>
                  <a:cubicBezTo>
                    <a:pt x="234" y="1803"/>
                    <a:pt x="219" y="1798"/>
                    <a:pt x="195" y="1783"/>
                  </a:cubicBezTo>
                  <a:cubicBezTo>
                    <a:pt x="180" y="1769"/>
                    <a:pt x="171" y="1754"/>
                    <a:pt x="146" y="1754"/>
                  </a:cubicBezTo>
                  <a:cubicBezTo>
                    <a:pt x="122" y="1754"/>
                    <a:pt x="107" y="1764"/>
                    <a:pt x="78" y="1764"/>
                  </a:cubicBezTo>
                  <a:cubicBezTo>
                    <a:pt x="49" y="1769"/>
                    <a:pt x="34" y="1769"/>
                    <a:pt x="5" y="1773"/>
                  </a:cubicBezTo>
                  <a:cubicBezTo>
                    <a:pt x="0" y="1773"/>
                    <a:pt x="0" y="1773"/>
                    <a:pt x="0" y="1773"/>
                  </a:cubicBezTo>
                  <a:lnTo>
                    <a:pt x="0" y="1773"/>
                  </a:lnTo>
                  <a:cubicBezTo>
                    <a:pt x="0" y="15"/>
                    <a:pt x="0" y="15"/>
                    <a:pt x="0" y="15"/>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28" name="Freeform 82">
              <a:extLst>
                <a:ext uri="{FF2B5EF4-FFF2-40B4-BE49-F238E27FC236}">
                  <a16:creationId xmlns:a16="http://schemas.microsoft.com/office/drawing/2014/main" id="{1A4CD967-3492-8441-9829-5BF20A32CBF8}"/>
                </a:ext>
              </a:extLst>
            </p:cNvPr>
            <p:cNvSpPr>
              <a:spLocks noChangeArrowheads="1"/>
            </p:cNvSpPr>
            <p:nvPr/>
          </p:nvSpPr>
          <p:spPr bwMode="auto">
            <a:xfrm>
              <a:off x="8751671" y="3680211"/>
              <a:ext cx="257622" cy="1092166"/>
            </a:xfrm>
            <a:custGeom>
              <a:avLst/>
              <a:gdLst>
                <a:gd name="T0" fmla="*/ 117 w 410"/>
                <a:gd name="T1" fmla="*/ 0 h 1725"/>
                <a:gd name="T2" fmla="*/ 117 w 410"/>
                <a:gd name="T3" fmla="*/ 0 h 1725"/>
                <a:gd name="T4" fmla="*/ 112 w 410"/>
                <a:gd name="T5" fmla="*/ 78 h 1725"/>
                <a:gd name="T6" fmla="*/ 122 w 410"/>
                <a:gd name="T7" fmla="*/ 93 h 1725"/>
                <a:gd name="T8" fmla="*/ 151 w 410"/>
                <a:gd name="T9" fmla="*/ 195 h 1725"/>
                <a:gd name="T10" fmla="*/ 136 w 410"/>
                <a:gd name="T11" fmla="*/ 278 h 1725"/>
                <a:gd name="T12" fmla="*/ 151 w 410"/>
                <a:gd name="T13" fmla="*/ 317 h 1725"/>
                <a:gd name="T14" fmla="*/ 175 w 410"/>
                <a:gd name="T15" fmla="*/ 409 h 1725"/>
                <a:gd name="T16" fmla="*/ 166 w 410"/>
                <a:gd name="T17" fmla="*/ 438 h 1725"/>
                <a:gd name="T18" fmla="*/ 161 w 410"/>
                <a:gd name="T19" fmla="*/ 492 h 1725"/>
                <a:gd name="T20" fmla="*/ 219 w 410"/>
                <a:gd name="T21" fmla="*/ 633 h 1725"/>
                <a:gd name="T22" fmla="*/ 273 w 410"/>
                <a:gd name="T23" fmla="*/ 726 h 1725"/>
                <a:gd name="T24" fmla="*/ 307 w 410"/>
                <a:gd name="T25" fmla="*/ 798 h 1725"/>
                <a:gd name="T26" fmla="*/ 326 w 410"/>
                <a:gd name="T27" fmla="*/ 979 h 1725"/>
                <a:gd name="T28" fmla="*/ 345 w 410"/>
                <a:gd name="T29" fmla="*/ 1086 h 1725"/>
                <a:gd name="T30" fmla="*/ 326 w 410"/>
                <a:gd name="T31" fmla="*/ 1237 h 1725"/>
                <a:gd name="T32" fmla="*/ 341 w 410"/>
                <a:gd name="T33" fmla="*/ 1295 h 1725"/>
                <a:gd name="T34" fmla="*/ 380 w 410"/>
                <a:gd name="T35" fmla="*/ 1475 h 1725"/>
                <a:gd name="T36" fmla="*/ 395 w 410"/>
                <a:gd name="T37" fmla="*/ 1525 h 1725"/>
                <a:gd name="T38" fmla="*/ 409 w 410"/>
                <a:gd name="T39" fmla="*/ 1709 h 1725"/>
                <a:gd name="T40" fmla="*/ 409 w 410"/>
                <a:gd name="T41" fmla="*/ 1709 h 1725"/>
                <a:gd name="T42" fmla="*/ 0 w 410"/>
                <a:gd name="T43" fmla="*/ 1724 h 1725"/>
                <a:gd name="T44" fmla="*/ 0 w 410"/>
                <a:gd name="T45" fmla="*/ 1724 h 1725"/>
                <a:gd name="T46" fmla="*/ 0 w 410"/>
                <a:gd name="T47" fmla="*/ 5 h 1725"/>
                <a:gd name="T48" fmla="*/ 0 w 410"/>
                <a:gd name="T49" fmla="*/ 5 h 1725"/>
                <a:gd name="T50" fmla="*/ 117 w 410"/>
                <a:gd name="T51"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0" h="1725">
                  <a:moveTo>
                    <a:pt x="117" y="0"/>
                  </a:moveTo>
                  <a:lnTo>
                    <a:pt x="117" y="0"/>
                  </a:lnTo>
                  <a:cubicBezTo>
                    <a:pt x="112" y="29"/>
                    <a:pt x="112" y="49"/>
                    <a:pt x="112" y="78"/>
                  </a:cubicBezTo>
                  <a:cubicBezTo>
                    <a:pt x="112" y="83"/>
                    <a:pt x="117" y="83"/>
                    <a:pt x="122" y="93"/>
                  </a:cubicBezTo>
                  <a:cubicBezTo>
                    <a:pt x="132" y="131"/>
                    <a:pt x="151" y="156"/>
                    <a:pt x="151" y="195"/>
                  </a:cubicBezTo>
                  <a:cubicBezTo>
                    <a:pt x="151" y="229"/>
                    <a:pt x="136" y="248"/>
                    <a:pt x="136" y="278"/>
                  </a:cubicBezTo>
                  <a:cubicBezTo>
                    <a:pt x="136" y="297"/>
                    <a:pt x="146" y="302"/>
                    <a:pt x="151" y="317"/>
                  </a:cubicBezTo>
                  <a:cubicBezTo>
                    <a:pt x="161" y="351"/>
                    <a:pt x="175" y="370"/>
                    <a:pt x="175" y="409"/>
                  </a:cubicBezTo>
                  <a:cubicBezTo>
                    <a:pt x="175" y="419"/>
                    <a:pt x="171" y="424"/>
                    <a:pt x="166" y="438"/>
                  </a:cubicBezTo>
                  <a:cubicBezTo>
                    <a:pt x="161" y="458"/>
                    <a:pt x="161" y="467"/>
                    <a:pt x="161" y="492"/>
                  </a:cubicBezTo>
                  <a:cubicBezTo>
                    <a:pt x="161" y="550"/>
                    <a:pt x="190" y="579"/>
                    <a:pt x="219" y="633"/>
                  </a:cubicBezTo>
                  <a:cubicBezTo>
                    <a:pt x="238" y="667"/>
                    <a:pt x="248" y="692"/>
                    <a:pt x="273" y="726"/>
                  </a:cubicBezTo>
                  <a:cubicBezTo>
                    <a:pt x="287" y="750"/>
                    <a:pt x="297" y="770"/>
                    <a:pt x="307" y="798"/>
                  </a:cubicBezTo>
                  <a:cubicBezTo>
                    <a:pt x="321" y="867"/>
                    <a:pt x="321" y="911"/>
                    <a:pt x="326" y="979"/>
                  </a:cubicBezTo>
                  <a:cubicBezTo>
                    <a:pt x="331" y="1023"/>
                    <a:pt x="345" y="1042"/>
                    <a:pt x="345" y="1086"/>
                  </a:cubicBezTo>
                  <a:cubicBezTo>
                    <a:pt x="345" y="1144"/>
                    <a:pt x="326" y="1179"/>
                    <a:pt x="326" y="1237"/>
                  </a:cubicBezTo>
                  <a:cubicBezTo>
                    <a:pt x="326" y="1262"/>
                    <a:pt x="331" y="1276"/>
                    <a:pt x="341" y="1295"/>
                  </a:cubicBezTo>
                  <a:cubicBezTo>
                    <a:pt x="360" y="1364"/>
                    <a:pt x="370" y="1408"/>
                    <a:pt x="380" y="1475"/>
                  </a:cubicBezTo>
                  <a:cubicBezTo>
                    <a:pt x="384" y="1495"/>
                    <a:pt x="390" y="1505"/>
                    <a:pt x="395" y="1525"/>
                  </a:cubicBezTo>
                  <a:cubicBezTo>
                    <a:pt x="404" y="1593"/>
                    <a:pt x="399" y="1641"/>
                    <a:pt x="409" y="1709"/>
                  </a:cubicBezTo>
                  <a:lnTo>
                    <a:pt x="409" y="1709"/>
                  </a:lnTo>
                  <a:cubicBezTo>
                    <a:pt x="273" y="1715"/>
                    <a:pt x="136" y="1724"/>
                    <a:pt x="0" y="1724"/>
                  </a:cubicBezTo>
                  <a:lnTo>
                    <a:pt x="0" y="1724"/>
                  </a:lnTo>
                  <a:cubicBezTo>
                    <a:pt x="0" y="5"/>
                    <a:pt x="0" y="5"/>
                    <a:pt x="0" y="5"/>
                  </a:cubicBezTo>
                  <a:lnTo>
                    <a:pt x="0" y="5"/>
                  </a:lnTo>
                  <a:cubicBezTo>
                    <a:pt x="39" y="5"/>
                    <a:pt x="78" y="0"/>
                    <a:pt x="117" y="0"/>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29" name="Freeform 83">
              <a:extLst>
                <a:ext uri="{FF2B5EF4-FFF2-40B4-BE49-F238E27FC236}">
                  <a16:creationId xmlns:a16="http://schemas.microsoft.com/office/drawing/2014/main" id="{95FE20F2-68A0-664A-9ED4-45258CF250ED}"/>
                </a:ext>
              </a:extLst>
            </p:cNvPr>
            <p:cNvSpPr>
              <a:spLocks noChangeArrowheads="1"/>
            </p:cNvSpPr>
            <p:nvPr/>
          </p:nvSpPr>
          <p:spPr bwMode="auto">
            <a:xfrm>
              <a:off x="12996840" y="5940155"/>
              <a:ext cx="1226507" cy="1330202"/>
            </a:xfrm>
            <a:custGeom>
              <a:avLst/>
              <a:gdLst>
                <a:gd name="T0" fmla="*/ 589 w 1935"/>
                <a:gd name="T1" fmla="*/ 0 h 2099"/>
                <a:gd name="T2" fmla="*/ 1169 w 1935"/>
                <a:gd name="T3" fmla="*/ 423 h 2099"/>
                <a:gd name="T4" fmla="*/ 1227 w 1935"/>
                <a:gd name="T5" fmla="*/ 647 h 2099"/>
                <a:gd name="T6" fmla="*/ 1392 w 1935"/>
                <a:gd name="T7" fmla="*/ 506 h 2099"/>
                <a:gd name="T8" fmla="*/ 1510 w 1935"/>
                <a:gd name="T9" fmla="*/ 418 h 2099"/>
                <a:gd name="T10" fmla="*/ 1627 w 1935"/>
                <a:gd name="T11" fmla="*/ 389 h 2099"/>
                <a:gd name="T12" fmla="*/ 1695 w 1935"/>
                <a:gd name="T13" fmla="*/ 306 h 2099"/>
                <a:gd name="T14" fmla="*/ 1821 w 1935"/>
                <a:gd name="T15" fmla="*/ 296 h 2099"/>
                <a:gd name="T16" fmla="*/ 1923 w 1935"/>
                <a:gd name="T17" fmla="*/ 365 h 2099"/>
                <a:gd name="T18" fmla="*/ 1934 w 1935"/>
                <a:gd name="T19" fmla="*/ 365 h 2099"/>
                <a:gd name="T20" fmla="*/ 1890 w 1935"/>
                <a:gd name="T21" fmla="*/ 506 h 2099"/>
                <a:gd name="T22" fmla="*/ 1812 w 1935"/>
                <a:gd name="T23" fmla="*/ 477 h 2099"/>
                <a:gd name="T24" fmla="*/ 1724 w 1935"/>
                <a:gd name="T25" fmla="*/ 492 h 2099"/>
                <a:gd name="T26" fmla="*/ 1690 w 1935"/>
                <a:gd name="T27" fmla="*/ 550 h 2099"/>
                <a:gd name="T28" fmla="*/ 1666 w 1935"/>
                <a:gd name="T29" fmla="*/ 647 h 2099"/>
                <a:gd name="T30" fmla="*/ 1544 w 1935"/>
                <a:gd name="T31" fmla="*/ 866 h 2099"/>
                <a:gd name="T32" fmla="*/ 1505 w 1935"/>
                <a:gd name="T33" fmla="*/ 895 h 2099"/>
                <a:gd name="T34" fmla="*/ 1436 w 1935"/>
                <a:gd name="T35" fmla="*/ 1017 h 2099"/>
                <a:gd name="T36" fmla="*/ 1300 w 1935"/>
                <a:gd name="T37" fmla="*/ 1071 h 2099"/>
                <a:gd name="T38" fmla="*/ 1169 w 1935"/>
                <a:gd name="T39" fmla="*/ 1343 h 2099"/>
                <a:gd name="T40" fmla="*/ 1047 w 1935"/>
                <a:gd name="T41" fmla="*/ 1587 h 2099"/>
                <a:gd name="T42" fmla="*/ 1066 w 1935"/>
                <a:gd name="T43" fmla="*/ 1714 h 2099"/>
                <a:gd name="T44" fmla="*/ 1081 w 1935"/>
                <a:gd name="T45" fmla="*/ 1831 h 2099"/>
                <a:gd name="T46" fmla="*/ 1003 w 1935"/>
                <a:gd name="T47" fmla="*/ 1835 h 2099"/>
                <a:gd name="T48" fmla="*/ 852 w 1935"/>
                <a:gd name="T49" fmla="*/ 1909 h 2099"/>
                <a:gd name="T50" fmla="*/ 628 w 1935"/>
                <a:gd name="T51" fmla="*/ 1967 h 2099"/>
                <a:gd name="T52" fmla="*/ 618 w 1935"/>
                <a:gd name="T53" fmla="*/ 2098 h 2099"/>
                <a:gd name="T54" fmla="*/ 526 w 1935"/>
                <a:gd name="T55" fmla="*/ 2064 h 2099"/>
                <a:gd name="T56" fmla="*/ 380 w 1935"/>
                <a:gd name="T57" fmla="*/ 1977 h 2099"/>
                <a:gd name="T58" fmla="*/ 302 w 1935"/>
                <a:gd name="T59" fmla="*/ 1899 h 2099"/>
                <a:gd name="T60" fmla="*/ 248 w 1935"/>
                <a:gd name="T61" fmla="*/ 1889 h 2099"/>
                <a:gd name="T62" fmla="*/ 141 w 1935"/>
                <a:gd name="T63" fmla="*/ 1802 h 2099"/>
                <a:gd name="T64" fmla="*/ 87 w 1935"/>
                <a:gd name="T65" fmla="*/ 1733 h 2099"/>
                <a:gd name="T66" fmla="*/ 49 w 1935"/>
                <a:gd name="T67" fmla="*/ 1646 h 2099"/>
                <a:gd name="T68" fmla="*/ 0 w 1935"/>
                <a:gd name="T69" fmla="*/ 1495 h 2099"/>
                <a:gd name="T70" fmla="*/ 160 w 1935"/>
                <a:gd name="T71" fmla="*/ 1261 h 2099"/>
                <a:gd name="T72" fmla="*/ 151 w 1935"/>
                <a:gd name="T73" fmla="*/ 1130 h 2099"/>
                <a:gd name="T74" fmla="*/ 253 w 1935"/>
                <a:gd name="T75" fmla="*/ 1149 h 2099"/>
                <a:gd name="T76" fmla="*/ 306 w 1935"/>
                <a:gd name="T77" fmla="*/ 1076 h 2099"/>
                <a:gd name="T78" fmla="*/ 297 w 1935"/>
                <a:gd name="T79" fmla="*/ 983 h 2099"/>
                <a:gd name="T80" fmla="*/ 292 w 1935"/>
                <a:gd name="T81" fmla="*/ 925 h 2099"/>
                <a:gd name="T82" fmla="*/ 321 w 1935"/>
                <a:gd name="T83" fmla="*/ 895 h 2099"/>
                <a:gd name="T84" fmla="*/ 355 w 1935"/>
                <a:gd name="T85" fmla="*/ 808 h 2099"/>
                <a:gd name="T86" fmla="*/ 463 w 1935"/>
                <a:gd name="T87" fmla="*/ 764 h 2099"/>
                <a:gd name="T88" fmla="*/ 545 w 1935"/>
                <a:gd name="T89" fmla="*/ 618 h 2099"/>
                <a:gd name="T90" fmla="*/ 569 w 1935"/>
                <a:gd name="T91" fmla="*/ 467 h 2099"/>
                <a:gd name="T92" fmla="*/ 555 w 1935"/>
                <a:gd name="T93" fmla="*/ 146 h 2099"/>
                <a:gd name="T94" fmla="*/ 589 w 1935"/>
                <a:gd name="T95" fmla="*/ 0 h 2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35" h="2099">
                  <a:moveTo>
                    <a:pt x="589" y="0"/>
                  </a:moveTo>
                  <a:lnTo>
                    <a:pt x="589" y="0"/>
                  </a:lnTo>
                  <a:cubicBezTo>
                    <a:pt x="726" y="559"/>
                    <a:pt x="726" y="559"/>
                    <a:pt x="726" y="559"/>
                  </a:cubicBezTo>
                  <a:cubicBezTo>
                    <a:pt x="1169" y="423"/>
                    <a:pt x="1169" y="423"/>
                    <a:pt x="1169" y="423"/>
                  </a:cubicBezTo>
                  <a:lnTo>
                    <a:pt x="1169" y="423"/>
                  </a:lnTo>
                  <a:cubicBezTo>
                    <a:pt x="1227" y="647"/>
                    <a:pt x="1227" y="647"/>
                    <a:pt x="1227" y="647"/>
                  </a:cubicBezTo>
                  <a:cubicBezTo>
                    <a:pt x="1256" y="623"/>
                    <a:pt x="1266" y="594"/>
                    <a:pt x="1295" y="564"/>
                  </a:cubicBezTo>
                  <a:cubicBezTo>
                    <a:pt x="1325" y="531"/>
                    <a:pt x="1364" y="535"/>
                    <a:pt x="1392" y="506"/>
                  </a:cubicBezTo>
                  <a:cubicBezTo>
                    <a:pt x="1427" y="472"/>
                    <a:pt x="1442" y="437"/>
                    <a:pt x="1475" y="413"/>
                  </a:cubicBezTo>
                  <a:cubicBezTo>
                    <a:pt x="1510" y="418"/>
                    <a:pt x="1510" y="418"/>
                    <a:pt x="1510" y="418"/>
                  </a:cubicBezTo>
                  <a:cubicBezTo>
                    <a:pt x="1583" y="418"/>
                    <a:pt x="1583" y="418"/>
                    <a:pt x="1583" y="418"/>
                  </a:cubicBezTo>
                  <a:cubicBezTo>
                    <a:pt x="1602" y="418"/>
                    <a:pt x="1617" y="404"/>
                    <a:pt x="1627" y="389"/>
                  </a:cubicBezTo>
                  <a:cubicBezTo>
                    <a:pt x="1641" y="374"/>
                    <a:pt x="1651" y="360"/>
                    <a:pt x="1661" y="345"/>
                  </a:cubicBezTo>
                  <a:cubicBezTo>
                    <a:pt x="1671" y="326"/>
                    <a:pt x="1675" y="311"/>
                    <a:pt x="1695" y="306"/>
                  </a:cubicBezTo>
                  <a:cubicBezTo>
                    <a:pt x="1704" y="301"/>
                    <a:pt x="1709" y="306"/>
                    <a:pt x="1724" y="306"/>
                  </a:cubicBezTo>
                  <a:cubicBezTo>
                    <a:pt x="1763" y="301"/>
                    <a:pt x="1782" y="296"/>
                    <a:pt x="1821" y="296"/>
                  </a:cubicBezTo>
                  <a:cubicBezTo>
                    <a:pt x="1856" y="296"/>
                    <a:pt x="1851" y="335"/>
                    <a:pt x="1880" y="360"/>
                  </a:cubicBezTo>
                  <a:cubicBezTo>
                    <a:pt x="1890" y="370"/>
                    <a:pt x="1904" y="365"/>
                    <a:pt x="1923" y="365"/>
                  </a:cubicBezTo>
                  <a:cubicBezTo>
                    <a:pt x="1928" y="365"/>
                    <a:pt x="1928" y="365"/>
                    <a:pt x="1934" y="365"/>
                  </a:cubicBezTo>
                  <a:lnTo>
                    <a:pt x="1934" y="365"/>
                  </a:lnTo>
                  <a:cubicBezTo>
                    <a:pt x="1934" y="399"/>
                    <a:pt x="1928" y="418"/>
                    <a:pt x="1919" y="453"/>
                  </a:cubicBezTo>
                  <a:cubicBezTo>
                    <a:pt x="1914" y="477"/>
                    <a:pt x="1914" y="506"/>
                    <a:pt x="1890" y="506"/>
                  </a:cubicBezTo>
                  <a:cubicBezTo>
                    <a:pt x="1875" y="506"/>
                    <a:pt x="1870" y="492"/>
                    <a:pt x="1860" y="486"/>
                  </a:cubicBezTo>
                  <a:cubicBezTo>
                    <a:pt x="1841" y="481"/>
                    <a:pt x="1831" y="481"/>
                    <a:pt x="1812" y="477"/>
                  </a:cubicBezTo>
                  <a:cubicBezTo>
                    <a:pt x="1782" y="467"/>
                    <a:pt x="1768" y="462"/>
                    <a:pt x="1738" y="462"/>
                  </a:cubicBezTo>
                  <a:cubicBezTo>
                    <a:pt x="1724" y="462"/>
                    <a:pt x="1729" y="481"/>
                    <a:pt x="1724" y="492"/>
                  </a:cubicBezTo>
                  <a:cubicBezTo>
                    <a:pt x="1719" y="496"/>
                    <a:pt x="1714" y="501"/>
                    <a:pt x="1709" y="506"/>
                  </a:cubicBezTo>
                  <a:cubicBezTo>
                    <a:pt x="1704" y="520"/>
                    <a:pt x="1695" y="531"/>
                    <a:pt x="1690" y="550"/>
                  </a:cubicBezTo>
                  <a:cubicBezTo>
                    <a:pt x="1685" y="559"/>
                    <a:pt x="1690" y="569"/>
                    <a:pt x="1690" y="579"/>
                  </a:cubicBezTo>
                  <a:cubicBezTo>
                    <a:pt x="1685" y="608"/>
                    <a:pt x="1675" y="623"/>
                    <a:pt x="1666" y="647"/>
                  </a:cubicBezTo>
                  <a:cubicBezTo>
                    <a:pt x="1646" y="715"/>
                    <a:pt x="1617" y="749"/>
                    <a:pt x="1583" y="813"/>
                  </a:cubicBezTo>
                  <a:cubicBezTo>
                    <a:pt x="1573" y="832"/>
                    <a:pt x="1568" y="857"/>
                    <a:pt x="1544" y="866"/>
                  </a:cubicBezTo>
                  <a:cubicBezTo>
                    <a:pt x="1534" y="871"/>
                    <a:pt x="1519" y="862"/>
                    <a:pt x="1510" y="866"/>
                  </a:cubicBezTo>
                  <a:cubicBezTo>
                    <a:pt x="1505" y="876"/>
                    <a:pt x="1505" y="886"/>
                    <a:pt x="1505" y="895"/>
                  </a:cubicBezTo>
                  <a:cubicBezTo>
                    <a:pt x="1500" y="915"/>
                    <a:pt x="1495" y="925"/>
                    <a:pt x="1486" y="945"/>
                  </a:cubicBezTo>
                  <a:cubicBezTo>
                    <a:pt x="1471" y="973"/>
                    <a:pt x="1451" y="988"/>
                    <a:pt x="1436" y="1017"/>
                  </a:cubicBezTo>
                  <a:cubicBezTo>
                    <a:pt x="1417" y="1051"/>
                    <a:pt x="1398" y="1081"/>
                    <a:pt x="1359" y="1081"/>
                  </a:cubicBezTo>
                  <a:cubicBezTo>
                    <a:pt x="1339" y="1081"/>
                    <a:pt x="1325" y="1076"/>
                    <a:pt x="1300" y="1071"/>
                  </a:cubicBezTo>
                  <a:cubicBezTo>
                    <a:pt x="1271" y="1144"/>
                    <a:pt x="1232" y="1178"/>
                    <a:pt x="1203" y="1246"/>
                  </a:cubicBezTo>
                  <a:cubicBezTo>
                    <a:pt x="1188" y="1285"/>
                    <a:pt x="1188" y="1310"/>
                    <a:pt x="1169" y="1343"/>
                  </a:cubicBezTo>
                  <a:cubicBezTo>
                    <a:pt x="1140" y="1402"/>
                    <a:pt x="1110" y="1436"/>
                    <a:pt x="1081" y="1495"/>
                  </a:cubicBezTo>
                  <a:cubicBezTo>
                    <a:pt x="1066" y="1529"/>
                    <a:pt x="1047" y="1548"/>
                    <a:pt x="1047" y="1587"/>
                  </a:cubicBezTo>
                  <a:cubicBezTo>
                    <a:pt x="1047" y="1606"/>
                    <a:pt x="1057" y="1616"/>
                    <a:pt x="1061" y="1631"/>
                  </a:cubicBezTo>
                  <a:cubicBezTo>
                    <a:pt x="1066" y="1665"/>
                    <a:pt x="1061" y="1685"/>
                    <a:pt x="1066" y="1714"/>
                  </a:cubicBezTo>
                  <a:cubicBezTo>
                    <a:pt x="1071" y="1738"/>
                    <a:pt x="1081" y="1752"/>
                    <a:pt x="1081" y="1777"/>
                  </a:cubicBezTo>
                  <a:cubicBezTo>
                    <a:pt x="1081" y="1831"/>
                    <a:pt x="1081" y="1831"/>
                    <a:pt x="1081" y="1831"/>
                  </a:cubicBezTo>
                  <a:cubicBezTo>
                    <a:pt x="1057" y="1831"/>
                    <a:pt x="1042" y="1831"/>
                    <a:pt x="1022" y="1835"/>
                  </a:cubicBezTo>
                  <a:cubicBezTo>
                    <a:pt x="1003" y="1835"/>
                    <a:pt x="1003" y="1835"/>
                    <a:pt x="1003" y="1835"/>
                  </a:cubicBezTo>
                  <a:cubicBezTo>
                    <a:pt x="974" y="1846"/>
                    <a:pt x="954" y="1850"/>
                    <a:pt x="930" y="1865"/>
                  </a:cubicBezTo>
                  <a:cubicBezTo>
                    <a:pt x="896" y="1879"/>
                    <a:pt x="881" y="1899"/>
                    <a:pt x="852" y="1909"/>
                  </a:cubicBezTo>
                  <a:cubicBezTo>
                    <a:pt x="808" y="1923"/>
                    <a:pt x="779" y="1928"/>
                    <a:pt x="730" y="1943"/>
                  </a:cubicBezTo>
                  <a:cubicBezTo>
                    <a:pt x="691" y="1957"/>
                    <a:pt x="667" y="1972"/>
                    <a:pt x="628" y="1967"/>
                  </a:cubicBezTo>
                  <a:cubicBezTo>
                    <a:pt x="628" y="1982"/>
                    <a:pt x="618" y="1992"/>
                    <a:pt x="618" y="2006"/>
                  </a:cubicBezTo>
                  <a:cubicBezTo>
                    <a:pt x="618" y="2098"/>
                    <a:pt x="618" y="2098"/>
                    <a:pt x="618" y="2098"/>
                  </a:cubicBezTo>
                  <a:cubicBezTo>
                    <a:pt x="599" y="2094"/>
                    <a:pt x="579" y="2094"/>
                    <a:pt x="560" y="2084"/>
                  </a:cubicBezTo>
                  <a:cubicBezTo>
                    <a:pt x="545" y="2079"/>
                    <a:pt x="540" y="2070"/>
                    <a:pt x="526" y="2064"/>
                  </a:cubicBezTo>
                  <a:cubicBezTo>
                    <a:pt x="502" y="2045"/>
                    <a:pt x="482" y="2035"/>
                    <a:pt x="453" y="2025"/>
                  </a:cubicBezTo>
                  <a:cubicBezTo>
                    <a:pt x="423" y="2011"/>
                    <a:pt x="399" y="2006"/>
                    <a:pt x="380" y="1977"/>
                  </a:cubicBezTo>
                  <a:cubicBezTo>
                    <a:pt x="365" y="1948"/>
                    <a:pt x="365" y="1918"/>
                    <a:pt x="341" y="1899"/>
                  </a:cubicBezTo>
                  <a:cubicBezTo>
                    <a:pt x="331" y="1894"/>
                    <a:pt x="312" y="1899"/>
                    <a:pt x="302" y="1899"/>
                  </a:cubicBezTo>
                  <a:lnTo>
                    <a:pt x="302" y="1899"/>
                  </a:lnTo>
                  <a:cubicBezTo>
                    <a:pt x="287" y="1894"/>
                    <a:pt x="267" y="1894"/>
                    <a:pt x="248" y="1889"/>
                  </a:cubicBezTo>
                  <a:cubicBezTo>
                    <a:pt x="204" y="1874"/>
                    <a:pt x="180" y="1850"/>
                    <a:pt x="146" y="1816"/>
                  </a:cubicBezTo>
                  <a:cubicBezTo>
                    <a:pt x="141" y="1811"/>
                    <a:pt x="146" y="1807"/>
                    <a:pt x="141" y="1802"/>
                  </a:cubicBezTo>
                  <a:cubicBezTo>
                    <a:pt x="136" y="1797"/>
                    <a:pt x="131" y="1797"/>
                    <a:pt x="126" y="1797"/>
                  </a:cubicBezTo>
                  <a:cubicBezTo>
                    <a:pt x="107" y="1777"/>
                    <a:pt x="97" y="1757"/>
                    <a:pt x="87" y="1733"/>
                  </a:cubicBezTo>
                  <a:cubicBezTo>
                    <a:pt x="82" y="1724"/>
                    <a:pt x="82" y="1714"/>
                    <a:pt x="77" y="1704"/>
                  </a:cubicBezTo>
                  <a:cubicBezTo>
                    <a:pt x="73" y="1680"/>
                    <a:pt x="58" y="1670"/>
                    <a:pt x="49" y="1646"/>
                  </a:cubicBezTo>
                  <a:cubicBezTo>
                    <a:pt x="29" y="1587"/>
                    <a:pt x="24" y="1553"/>
                    <a:pt x="0" y="1495"/>
                  </a:cubicBezTo>
                  <a:lnTo>
                    <a:pt x="0" y="1495"/>
                  </a:lnTo>
                  <a:cubicBezTo>
                    <a:pt x="53" y="1470"/>
                    <a:pt x="77" y="1436"/>
                    <a:pt x="112" y="1388"/>
                  </a:cubicBezTo>
                  <a:cubicBezTo>
                    <a:pt x="136" y="1343"/>
                    <a:pt x="160" y="1315"/>
                    <a:pt x="160" y="1261"/>
                  </a:cubicBezTo>
                  <a:cubicBezTo>
                    <a:pt x="160" y="1236"/>
                    <a:pt x="151" y="1227"/>
                    <a:pt x="151" y="1207"/>
                  </a:cubicBezTo>
                  <a:cubicBezTo>
                    <a:pt x="151" y="1130"/>
                    <a:pt x="151" y="1130"/>
                    <a:pt x="151" y="1130"/>
                  </a:cubicBezTo>
                  <a:cubicBezTo>
                    <a:pt x="170" y="1120"/>
                    <a:pt x="175" y="1105"/>
                    <a:pt x="195" y="1105"/>
                  </a:cubicBezTo>
                  <a:cubicBezTo>
                    <a:pt x="223" y="1105"/>
                    <a:pt x="223" y="1149"/>
                    <a:pt x="253" y="1149"/>
                  </a:cubicBezTo>
                  <a:cubicBezTo>
                    <a:pt x="267" y="1149"/>
                    <a:pt x="273" y="1134"/>
                    <a:pt x="282" y="1120"/>
                  </a:cubicBezTo>
                  <a:cubicBezTo>
                    <a:pt x="292" y="1105"/>
                    <a:pt x="306" y="1095"/>
                    <a:pt x="306" y="1076"/>
                  </a:cubicBezTo>
                  <a:cubicBezTo>
                    <a:pt x="306" y="1003"/>
                    <a:pt x="306" y="1003"/>
                    <a:pt x="306" y="1003"/>
                  </a:cubicBezTo>
                  <a:cubicBezTo>
                    <a:pt x="306" y="993"/>
                    <a:pt x="297" y="988"/>
                    <a:pt x="297" y="983"/>
                  </a:cubicBezTo>
                  <a:cubicBezTo>
                    <a:pt x="297" y="969"/>
                    <a:pt x="292" y="959"/>
                    <a:pt x="292" y="940"/>
                  </a:cubicBezTo>
                  <a:cubicBezTo>
                    <a:pt x="292" y="934"/>
                    <a:pt x="292" y="929"/>
                    <a:pt x="292" y="925"/>
                  </a:cubicBezTo>
                  <a:cubicBezTo>
                    <a:pt x="297" y="920"/>
                    <a:pt x="306" y="929"/>
                    <a:pt x="312" y="925"/>
                  </a:cubicBezTo>
                  <a:cubicBezTo>
                    <a:pt x="317" y="915"/>
                    <a:pt x="321" y="905"/>
                    <a:pt x="321" y="895"/>
                  </a:cubicBezTo>
                  <a:cubicBezTo>
                    <a:pt x="321" y="871"/>
                    <a:pt x="317" y="857"/>
                    <a:pt x="317" y="832"/>
                  </a:cubicBezTo>
                  <a:cubicBezTo>
                    <a:pt x="317" y="818"/>
                    <a:pt x="341" y="813"/>
                    <a:pt x="355" y="808"/>
                  </a:cubicBezTo>
                  <a:cubicBezTo>
                    <a:pt x="365" y="803"/>
                    <a:pt x="375" y="798"/>
                    <a:pt x="384" y="793"/>
                  </a:cubicBezTo>
                  <a:cubicBezTo>
                    <a:pt x="414" y="784"/>
                    <a:pt x="433" y="784"/>
                    <a:pt x="463" y="764"/>
                  </a:cubicBezTo>
                  <a:cubicBezTo>
                    <a:pt x="477" y="754"/>
                    <a:pt x="482" y="735"/>
                    <a:pt x="497" y="720"/>
                  </a:cubicBezTo>
                  <a:cubicBezTo>
                    <a:pt x="526" y="691"/>
                    <a:pt x="540" y="662"/>
                    <a:pt x="545" y="618"/>
                  </a:cubicBezTo>
                  <a:cubicBezTo>
                    <a:pt x="550" y="589"/>
                    <a:pt x="555" y="574"/>
                    <a:pt x="560" y="545"/>
                  </a:cubicBezTo>
                  <a:cubicBezTo>
                    <a:pt x="560" y="516"/>
                    <a:pt x="565" y="496"/>
                    <a:pt x="569" y="467"/>
                  </a:cubicBezTo>
                  <a:cubicBezTo>
                    <a:pt x="574" y="413"/>
                    <a:pt x="574" y="384"/>
                    <a:pt x="574" y="331"/>
                  </a:cubicBezTo>
                  <a:cubicBezTo>
                    <a:pt x="574" y="257"/>
                    <a:pt x="555" y="219"/>
                    <a:pt x="555" y="146"/>
                  </a:cubicBezTo>
                  <a:cubicBezTo>
                    <a:pt x="555" y="111"/>
                    <a:pt x="550" y="87"/>
                    <a:pt x="560" y="53"/>
                  </a:cubicBezTo>
                  <a:cubicBezTo>
                    <a:pt x="565" y="33"/>
                    <a:pt x="584" y="19"/>
                    <a:pt x="589" y="0"/>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30" name="Freeform 84">
              <a:extLst>
                <a:ext uri="{FF2B5EF4-FFF2-40B4-BE49-F238E27FC236}">
                  <a16:creationId xmlns:a16="http://schemas.microsoft.com/office/drawing/2014/main" id="{F7EC2DEE-E1B3-974F-92B6-8CF8A7BCE1A6}"/>
                </a:ext>
              </a:extLst>
            </p:cNvPr>
            <p:cNvSpPr>
              <a:spLocks noChangeArrowheads="1"/>
            </p:cNvSpPr>
            <p:nvPr/>
          </p:nvSpPr>
          <p:spPr bwMode="auto">
            <a:xfrm>
              <a:off x="14693787" y="5875745"/>
              <a:ext cx="288425" cy="448068"/>
            </a:xfrm>
            <a:custGeom>
              <a:avLst/>
              <a:gdLst>
                <a:gd name="T0" fmla="*/ 0 w 458"/>
                <a:gd name="T1" fmla="*/ 49 h 712"/>
                <a:gd name="T2" fmla="*/ 0 w 458"/>
                <a:gd name="T3" fmla="*/ 49 h 712"/>
                <a:gd name="T4" fmla="*/ 156 w 458"/>
                <a:gd name="T5" fmla="*/ 0 h 712"/>
                <a:gd name="T6" fmla="*/ 156 w 458"/>
                <a:gd name="T7" fmla="*/ 0 h 712"/>
                <a:gd name="T8" fmla="*/ 166 w 458"/>
                <a:gd name="T9" fmla="*/ 83 h 712"/>
                <a:gd name="T10" fmla="*/ 170 w 458"/>
                <a:gd name="T11" fmla="*/ 117 h 712"/>
                <a:gd name="T12" fmla="*/ 170 w 458"/>
                <a:gd name="T13" fmla="*/ 117 h 712"/>
                <a:gd name="T14" fmla="*/ 185 w 458"/>
                <a:gd name="T15" fmla="*/ 161 h 712"/>
                <a:gd name="T16" fmla="*/ 219 w 458"/>
                <a:gd name="T17" fmla="*/ 312 h 712"/>
                <a:gd name="T18" fmla="*/ 238 w 458"/>
                <a:gd name="T19" fmla="*/ 322 h 712"/>
                <a:gd name="T20" fmla="*/ 312 w 458"/>
                <a:gd name="T21" fmla="*/ 380 h 712"/>
                <a:gd name="T22" fmla="*/ 390 w 458"/>
                <a:gd name="T23" fmla="*/ 419 h 712"/>
                <a:gd name="T24" fmla="*/ 433 w 458"/>
                <a:gd name="T25" fmla="*/ 458 h 712"/>
                <a:gd name="T26" fmla="*/ 438 w 458"/>
                <a:gd name="T27" fmla="*/ 516 h 712"/>
                <a:gd name="T28" fmla="*/ 457 w 458"/>
                <a:gd name="T29" fmla="*/ 595 h 712"/>
                <a:gd name="T30" fmla="*/ 457 w 458"/>
                <a:gd name="T31" fmla="*/ 638 h 712"/>
                <a:gd name="T32" fmla="*/ 457 w 458"/>
                <a:gd name="T33" fmla="*/ 638 h 712"/>
                <a:gd name="T34" fmla="*/ 224 w 458"/>
                <a:gd name="T35" fmla="*/ 711 h 712"/>
                <a:gd name="T36" fmla="*/ 0 w 458"/>
                <a:gd name="T37" fmla="*/ 49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8" h="712">
                  <a:moveTo>
                    <a:pt x="0" y="49"/>
                  </a:moveTo>
                  <a:lnTo>
                    <a:pt x="0" y="49"/>
                  </a:lnTo>
                  <a:cubicBezTo>
                    <a:pt x="156" y="0"/>
                    <a:pt x="156" y="0"/>
                    <a:pt x="156" y="0"/>
                  </a:cubicBezTo>
                  <a:lnTo>
                    <a:pt x="156" y="0"/>
                  </a:lnTo>
                  <a:cubicBezTo>
                    <a:pt x="166" y="83"/>
                    <a:pt x="166" y="83"/>
                    <a:pt x="166" y="83"/>
                  </a:cubicBezTo>
                  <a:cubicBezTo>
                    <a:pt x="170" y="117"/>
                    <a:pt x="170" y="117"/>
                    <a:pt x="170" y="117"/>
                  </a:cubicBezTo>
                  <a:lnTo>
                    <a:pt x="170" y="117"/>
                  </a:lnTo>
                  <a:cubicBezTo>
                    <a:pt x="170" y="131"/>
                    <a:pt x="180" y="141"/>
                    <a:pt x="185" y="161"/>
                  </a:cubicBezTo>
                  <a:cubicBezTo>
                    <a:pt x="199" y="219"/>
                    <a:pt x="190" y="258"/>
                    <a:pt x="219" y="312"/>
                  </a:cubicBezTo>
                  <a:cubicBezTo>
                    <a:pt x="224" y="316"/>
                    <a:pt x="233" y="316"/>
                    <a:pt x="238" y="322"/>
                  </a:cubicBezTo>
                  <a:cubicBezTo>
                    <a:pt x="263" y="346"/>
                    <a:pt x="282" y="360"/>
                    <a:pt x="312" y="380"/>
                  </a:cubicBezTo>
                  <a:cubicBezTo>
                    <a:pt x="341" y="395"/>
                    <a:pt x="355" y="404"/>
                    <a:pt x="390" y="419"/>
                  </a:cubicBezTo>
                  <a:cubicBezTo>
                    <a:pt x="409" y="424"/>
                    <a:pt x="424" y="438"/>
                    <a:pt x="433" y="458"/>
                  </a:cubicBezTo>
                  <a:cubicBezTo>
                    <a:pt x="438" y="477"/>
                    <a:pt x="433" y="497"/>
                    <a:pt x="438" y="516"/>
                  </a:cubicBezTo>
                  <a:cubicBezTo>
                    <a:pt x="448" y="545"/>
                    <a:pt x="457" y="560"/>
                    <a:pt x="457" y="595"/>
                  </a:cubicBezTo>
                  <a:cubicBezTo>
                    <a:pt x="457" y="638"/>
                    <a:pt x="457" y="638"/>
                    <a:pt x="457" y="638"/>
                  </a:cubicBezTo>
                  <a:lnTo>
                    <a:pt x="457" y="638"/>
                  </a:lnTo>
                  <a:cubicBezTo>
                    <a:pt x="224" y="711"/>
                    <a:pt x="224" y="711"/>
                    <a:pt x="224" y="711"/>
                  </a:cubicBezTo>
                  <a:cubicBezTo>
                    <a:pt x="0" y="49"/>
                    <a:pt x="0" y="49"/>
                    <a:pt x="0" y="49"/>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31" name="Freeform 85">
              <a:extLst>
                <a:ext uri="{FF2B5EF4-FFF2-40B4-BE49-F238E27FC236}">
                  <a16:creationId xmlns:a16="http://schemas.microsoft.com/office/drawing/2014/main" id="{D267D4D0-AF94-C342-B9F0-DC22D4FC6E51}"/>
                </a:ext>
              </a:extLst>
            </p:cNvPr>
            <p:cNvSpPr>
              <a:spLocks noChangeArrowheads="1"/>
            </p:cNvSpPr>
            <p:nvPr/>
          </p:nvSpPr>
          <p:spPr bwMode="auto">
            <a:xfrm>
              <a:off x="12820424" y="6172590"/>
              <a:ext cx="2136586" cy="1447820"/>
            </a:xfrm>
            <a:custGeom>
              <a:avLst/>
              <a:gdLst>
                <a:gd name="T0" fmla="*/ 2864 w 3371"/>
                <a:gd name="T1" fmla="*/ 472 h 2285"/>
                <a:gd name="T2" fmla="*/ 2961 w 3371"/>
                <a:gd name="T3" fmla="*/ 550 h 2285"/>
                <a:gd name="T4" fmla="*/ 3025 w 3371"/>
                <a:gd name="T5" fmla="*/ 696 h 2285"/>
                <a:gd name="T6" fmla="*/ 2933 w 3371"/>
                <a:gd name="T7" fmla="*/ 682 h 2285"/>
                <a:gd name="T8" fmla="*/ 2839 w 3371"/>
                <a:gd name="T9" fmla="*/ 686 h 2285"/>
                <a:gd name="T10" fmla="*/ 2874 w 3371"/>
                <a:gd name="T11" fmla="*/ 716 h 2285"/>
                <a:gd name="T12" fmla="*/ 3025 w 3371"/>
                <a:gd name="T13" fmla="*/ 798 h 2285"/>
                <a:gd name="T14" fmla="*/ 3039 w 3371"/>
                <a:gd name="T15" fmla="*/ 886 h 2285"/>
                <a:gd name="T16" fmla="*/ 2942 w 3371"/>
                <a:gd name="T17" fmla="*/ 925 h 2285"/>
                <a:gd name="T18" fmla="*/ 3108 w 3371"/>
                <a:gd name="T19" fmla="*/ 1056 h 2285"/>
                <a:gd name="T20" fmla="*/ 3078 w 3371"/>
                <a:gd name="T21" fmla="*/ 1061 h 2285"/>
                <a:gd name="T22" fmla="*/ 2971 w 3371"/>
                <a:gd name="T23" fmla="*/ 1056 h 2285"/>
                <a:gd name="T24" fmla="*/ 3005 w 3371"/>
                <a:gd name="T25" fmla="*/ 1110 h 2285"/>
                <a:gd name="T26" fmla="*/ 3064 w 3371"/>
                <a:gd name="T27" fmla="*/ 1130 h 2285"/>
                <a:gd name="T28" fmla="*/ 3244 w 3371"/>
                <a:gd name="T29" fmla="*/ 1115 h 2285"/>
                <a:gd name="T30" fmla="*/ 3278 w 3371"/>
                <a:gd name="T31" fmla="*/ 1135 h 2285"/>
                <a:gd name="T32" fmla="*/ 3370 w 3371"/>
                <a:gd name="T33" fmla="*/ 1246 h 2285"/>
                <a:gd name="T34" fmla="*/ 3322 w 3371"/>
                <a:gd name="T35" fmla="*/ 1281 h 2285"/>
                <a:gd name="T36" fmla="*/ 3331 w 3371"/>
                <a:gd name="T37" fmla="*/ 1305 h 2285"/>
                <a:gd name="T38" fmla="*/ 828 w 3371"/>
                <a:gd name="T39" fmla="*/ 2070 h 2285"/>
                <a:gd name="T40" fmla="*/ 0 w 3371"/>
                <a:gd name="T41" fmla="*/ 2284 h 2285"/>
                <a:gd name="T42" fmla="*/ 273 w 3371"/>
                <a:gd name="T43" fmla="*/ 2050 h 2285"/>
                <a:gd name="T44" fmla="*/ 322 w 3371"/>
                <a:gd name="T45" fmla="*/ 1967 h 2285"/>
                <a:gd name="T46" fmla="*/ 390 w 3371"/>
                <a:gd name="T47" fmla="*/ 1826 h 2285"/>
                <a:gd name="T48" fmla="*/ 487 w 3371"/>
                <a:gd name="T49" fmla="*/ 1744 h 2285"/>
                <a:gd name="T50" fmla="*/ 536 w 3371"/>
                <a:gd name="T51" fmla="*/ 1680 h 2285"/>
                <a:gd name="T52" fmla="*/ 580 w 3371"/>
                <a:gd name="T53" fmla="*/ 1534 h 2285"/>
                <a:gd name="T54" fmla="*/ 658 w 3371"/>
                <a:gd name="T55" fmla="*/ 1612 h 2285"/>
                <a:gd name="T56" fmla="*/ 804 w 3371"/>
                <a:gd name="T57" fmla="*/ 1699 h 2285"/>
                <a:gd name="T58" fmla="*/ 896 w 3371"/>
                <a:gd name="T59" fmla="*/ 1733 h 2285"/>
                <a:gd name="T60" fmla="*/ 906 w 3371"/>
                <a:gd name="T61" fmla="*/ 1602 h 2285"/>
                <a:gd name="T62" fmla="*/ 1130 w 3371"/>
                <a:gd name="T63" fmla="*/ 1544 h 2285"/>
                <a:gd name="T64" fmla="*/ 1281 w 3371"/>
                <a:gd name="T65" fmla="*/ 1470 h 2285"/>
                <a:gd name="T66" fmla="*/ 1359 w 3371"/>
                <a:gd name="T67" fmla="*/ 1466 h 2285"/>
                <a:gd name="T68" fmla="*/ 1344 w 3371"/>
                <a:gd name="T69" fmla="*/ 1349 h 2285"/>
                <a:gd name="T70" fmla="*/ 1325 w 3371"/>
                <a:gd name="T71" fmla="*/ 1222 h 2285"/>
                <a:gd name="T72" fmla="*/ 1447 w 3371"/>
                <a:gd name="T73" fmla="*/ 978 h 2285"/>
                <a:gd name="T74" fmla="*/ 1578 w 3371"/>
                <a:gd name="T75" fmla="*/ 706 h 2285"/>
                <a:gd name="T76" fmla="*/ 1714 w 3371"/>
                <a:gd name="T77" fmla="*/ 652 h 2285"/>
                <a:gd name="T78" fmla="*/ 1783 w 3371"/>
                <a:gd name="T79" fmla="*/ 530 h 2285"/>
                <a:gd name="T80" fmla="*/ 1822 w 3371"/>
                <a:gd name="T81" fmla="*/ 501 h 2285"/>
                <a:gd name="T82" fmla="*/ 1944 w 3371"/>
                <a:gd name="T83" fmla="*/ 282 h 2285"/>
                <a:gd name="T84" fmla="*/ 1968 w 3371"/>
                <a:gd name="T85" fmla="*/ 185 h 2285"/>
                <a:gd name="T86" fmla="*/ 2002 w 3371"/>
                <a:gd name="T87" fmla="*/ 127 h 2285"/>
                <a:gd name="T88" fmla="*/ 2090 w 3371"/>
                <a:gd name="T89" fmla="*/ 112 h 2285"/>
                <a:gd name="T90" fmla="*/ 2168 w 3371"/>
                <a:gd name="T91" fmla="*/ 141 h 2285"/>
                <a:gd name="T92" fmla="*/ 2212 w 3371"/>
                <a:gd name="T93" fmla="*/ 0 h 2285"/>
                <a:gd name="T94" fmla="*/ 2275 w 3371"/>
                <a:gd name="T95" fmla="*/ 9 h 2285"/>
                <a:gd name="T96" fmla="*/ 2338 w 3371"/>
                <a:gd name="T97" fmla="*/ 48 h 2285"/>
                <a:gd name="T98" fmla="*/ 2504 w 3371"/>
                <a:gd name="T99" fmla="*/ 151 h 2285"/>
                <a:gd name="T100" fmla="*/ 2571 w 3371"/>
                <a:gd name="T101" fmla="*/ 180 h 2285"/>
                <a:gd name="T102" fmla="*/ 2557 w 3371"/>
                <a:gd name="T103" fmla="*/ 331 h 2285"/>
                <a:gd name="T104" fmla="*/ 2504 w 3371"/>
                <a:gd name="T105" fmla="*/ 462 h 2285"/>
                <a:gd name="T106" fmla="*/ 2523 w 3371"/>
                <a:gd name="T107" fmla="*/ 497 h 2285"/>
                <a:gd name="T108" fmla="*/ 2698 w 3371"/>
                <a:gd name="T109" fmla="*/ 492 h 2285"/>
                <a:gd name="T110" fmla="*/ 3288 w 3371"/>
                <a:gd name="T111" fmla="*/ 477 h 2285"/>
                <a:gd name="T112" fmla="*/ 3288 w 3371"/>
                <a:gd name="T113" fmla="*/ 477 h 2285"/>
                <a:gd name="T114" fmla="*/ 3224 w 3371"/>
                <a:gd name="T115" fmla="*/ 686 h 2285"/>
                <a:gd name="T116" fmla="*/ 3273 w 3371"/>
                <a:gd name="T117" fmla="*/ 793 h 2285"/>
                <a:gd name="T118" fmla="*/ 3337 w 3371"/>
                <a:gd name="T119" fmla="*/ 652 h 2285"/>
                <a:gd name="T120" fmla="*/ 3361 w 3371"/>
                <a:gd name="T121" fmla="*/ 458 h 2285"/>
                <a:gd name="T122" fmla="*/ 3288 w 3371"/>
                <a:gd name="T123" fmla="*/ 477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1" h="2285">
                  <a:moveTo>
                    <a:pt x="2864" y="472"/>
                  </a:moveTo>
                  <a:lnTo>
                    <a:pt x="2864" y="472"/>
                  </a:lnTo>
                  <a:cubicBezTo>
                    <a:pt x="2903" y="492"/>
                    <a:pt x="2908" y="525"/>
                    <a:pt x="2947" y="550"/>
                  </a:cubicBezTo>
                  <a:cubicBezTo>
                    <a:pt x="2952" y="550"/>
                    <a:pt x="2957" y="550"/>
                    <a:pt x="2961" y="550"/>
                  </a:cubicBezTo>
                  <a:cubicBezTo>
                    <a:pt x="2996" y="569"/>
                    <a:pt x="3025" y="589"/>
                    <a:pt x="3025" y="628"/>
                  </a:cubicBezTo>
                  <a:cubicBezTo>
                    <a:pt x="3025" y="696"/>
                    <a:pt x="3025" y="696"/>
                    <a:pt x="3025" y="696"/>
                  </a:cubicBezTo>
                  <a:cubicBezTo>
                    <a:pt x="2961" y="696"/>
                    <a:pt x="2961" y="696"/>
                    <a:pt x="2961" y="696"/>
                  </a:cubicBezTo>
                  <a:cubicBezTo>
                    <a:pt x="2947" y="696"/>
                    <a:pt x="2942" y="686"/>
                    <a:pt x="2933" y="682"/>
                  </a:cubicBezTo>
                  <a:cubicBezTo>
                    <a:pt x="2908" y="672"/>
                    <a:pt x="2893" y="667"/>
                    <a:pt x="2874" y="667"/>
                  </a:cubicBezTo>
                  <a:cubicBezTo>
                    <a:pt x="2859" y="667"/>
                    <a:pt x="2850" y="682"/>
                    <a:pt x="2839" y="686"/>
                  </a:cubicBezTo>
                  <a:cubicBezTo>
                    <a:pt x="2845" y="691"/>
                    <a:pt x="2839" y="701"/>
                    <a:pt x="2845" y="701"/>
                  </a:cubicBezTo>
                  <a:cubicBezTo>
                    <a:pt x="2854" y="706"/>
                    <a:pt x="2864" y="711"/>
                    <a:pt x="2874" y="716"/>
                  </a:cubicBezTo>
                  <a:cubicBezTo>
                    <a:pt x="2913" y="730"/>
                    <a:pt x="2933" y="750"/>
                    <a:pt x="2966" y="769"/>
                  </a:cubicBezTo>
                  <a:cubicBezTo>
                    <a:pt x="2991" y="784"/>
                    <a:pt x="3000" y="789"/>
                    <a:pt x="3025" y="798"/>
                  </a:cubicBezTo>
                  <a:cubicBezTo>
                    <a:pt x="3044" y="808"/>
                    <a:pt x="3064" y="813"/>
                    <a:pt x="3064" y="832"/>
                  </a:cubicBezTo>
                  <a:cubicBezTo>
                    <a:pt x="3064" y="857"/>
                    <a:pt x="3059" y="871"/>
                    <a:pt x="3039" y="886"/>
                  </a:cubicBezTo>
                  <a:cubicBezTo>
                    <a:pt x="3039" y="891"/>
                    <a:pt x="3030" y="886"/>
                    <a:pt x="3025" y="891"/>
                  </a:cubicBezTo>
                  <a:cubicBezTo>
                    <a:pt x="2996" y="911"/>
                    <a:pt x="2976" y="925"/>
                    <a:pt x="2942" y="925"/>
                  </a:cubicBezTo>
                  <a:cubicBezTo>
                    <a:pt x="2961" y="939"/>
                    <a:pt x="2976" y="945"/>
                    <a:pt x="3000" y="954"/>
                  </a:cubicBezTo>
                  <a:cubicBezTo>
                    <a:pt x="3049" y="984"/>
                    <a:pt x="3078" y="1008"/>
                    <a:pt x="3108" y="1056"/>
                  </a:cubicBezTo>
                  <a:cubicBezTo>
                    <a:pt x="3103" y="1056"/>
                    <a:pt x="3103" y="1066"/>
                    <a:pt x="3093" y="1066"/>
                  </a:cubicBezTo>
                  <a:cubicBezTo>
                    <a:pt x="3088" y="1066"/>
                    <a:pt x="3083" y="1061"/>
                    <a:pt x="3078" y="1061"/>
                  </a:cubicBezTo>
                  <a:cubicBezTo>
                    <a:pt x="3054" y="1056"/>
                    <a:pt x="3039" y="1047"/>
                    <a:pt x="3015" y="1047"/>
                  </a:cubicBezTo>
                  <a:cubicBezTo>
                    <a:pt x="2996" y="1047"/>
                    <a:pt x="2986" y="1052"/>
                    <a:pt x="2971" y="1056"/>
                  </a:cubicBezTo>
                  <a:cubicBezTo>
                    <a:pt x="2942" y="1061"/>
                    <a:pt x="2922" y="1061"/>
                    <a:pt x="2893" y="1076"/>
                  </a:cubicBezTo>
                  <a:cubicBezTo>
                    <a:pt x="2937" y="1086"/>
                    <a:pt x="2961" y="1100"/>
                    <a:pt x="3005" y="1110"/>
                  </a:cubicBezTo>
                  <a:cubicBezTo>
                    <a:pt x="3015" y="1110"/>
                    <a:pt x="3025" y="1110"/>
                    <a:pt x="3035" y="1115"/>
                  </a:cubicBezTo>
                  <a:cubicBezTo>
                    <a:pt x="3049" y="1120"/>
                    <a:pt x="3049" y="1130"/>
                    <a:pt x="3064" y="1130"/>
                  </a:cubicBezTo>
                  <a:cubicBezTo>
                    <a:pt x="3098" y="1130"/>
                    <a:pt x="3118" y="1130"/>
                    <a:pt x="3151" y="1130"/>
                  </a:cubicBezTo>
                  <a:cubicBezTo>
                    <a:pt x="3190" y="1130"/>
                    <a:pt x="3210" y="1115"/>
                    <a:pt x="3244" y="1115"/>
                  </a:cubicBezTo>
                  <a:cubicBezTo>
                    <a:pt x="3254" y="1115"/>
                    <a:pt x="3268" y="1115"/>
                    <a:pt x="3273" y="1120"/>
                  </a:cubicBezTo>
                  <a:cubicBezTo>
                    <a:pt x="3278" y="1125"/>
                    <a:pt x="3278" y="1130"/>
                    <a:pt x="3278" y="1135"/>
                  </a:cubicBezTo>
                  <a:cubicBezTo>
                    <a:pt x="3288" y="1154"/>
                    <a:pt x="3293" y="1169"/>
                    <a:pt x="3307" y="1183"/>
                  </a:cubicBezTo>
                  <a:cubicBezTo>
                    <a:pt x="3331" y="1207"/>
                    <a:pt x="3356" y="1217"/>
                    <a:pt x="3370" y="1246"/>
                  </a:cubicBezTo>
                  <a:cubicBezTo>
                    <a:pt x="3351" y="1257"/>
                    <a:pt x="3342" y="1261"/>
                    <a:pt x="3322" y="1266"/>
                  </a:cubicBezTo>
                  <a:cubicBezTo>
                    <a:pt x="3322" y="1281"/>
                    <a:pt x="3322" y="1281"/>
                    <a:pt x="3322" y="1281"/>
                  </a:cubicBezTo>
                  <a:cubicBezTo>
                    <a:pt x="3331" y="1305"/>
                    <a:pt x="3331" y="1305"/>
                    <a:pt x="3331" y="1305"/>
                  </a:cubicBezTo>
                  <a:lnTo>
                    <a:pt x="3331" y="1305"/>
                  </a:lnTo>
                  <a:cubicBezTo>
                    <a:pt x="828" y="2070"/>
                    <a:pt x="828" y="2070"/>
                    <a:pt x="828" y="2070"/>
                  </a:cubicBezTo>
                  <a:lnTo>
                    <a:pt x="828" y="2070"/>
                  </a:lnTo>
                  <a:cubicBezTo>
                    <a:pt x="0" y="2284"/>
                    <a:pt x="0" y="2284"/>
                    <a:pt x="0" y="2284"/>
                  </a:cubicBezTo>
                  <a:lnTo>
                    <a:pt x="0" y="2284"/>
                  </a:lnTo>
                  <a:cubicBezTo>
                    <a:pt x="48" y="2230"/>
                    <a:pt x="78" y="2196"/>
                    <a:pt x="136" y="2147"/>
                  </a:cubicBezTo>
                  <a:cubicBezTo>
                    <a:pt x="190" y="2114"/>
                    <a:pt x="224" y="2099"/>
                    <a:pt x="273" y="2050"/>
                  </a:cubicBezTo>
                  <a:cubicBezTo>
                    <a:pt x="283" y="2040"/>
                    <a:pt x="292" y="2040"/>
                    <a:pt x="302" y="2031"/>
                  </a:cubicBezTo>
                  <a:cubicBezTo>
                    <a:pt x="312" y="2006"/>
                    <a:pt x="312" y="1992"/>
                    <a:pt x="322" y="1967"/>
                  </a:cubicBezTo>
                  <a:cubicBezTo>
                    <a:pt x="336" y="1948"/>
                    <a:pt x="355" y="1948"/>
                    <a:pt x="365" y="1934"/>
                  </a:cubicBezTo>
                  <a:cubicBezTo>
                    <a:pt x="390" y="1899"/>
                    <a:pt x="365" y="1860"/>
                    <a:pt x="390" y="1826"/>
                  </a:cubicBezTo>
                  <a:cubicBezTo>
                    <a:pt x="394" y="1812"/>
                    <a:pt x="404" y="1812"/>
                    <a:pt x="419" y="1802"/>
                  </a:cubicBezTo>
                  <a:cubicBezTo>
                    <a:pt x="448" y="1782"/>
                    <a:pt x="468" y="1773"/>
                    <a:pt x="487" y="1744"/>
                  </a:cubicBezTo>
                  <a:cubicBezTo>
                    <a:pt x="497" y="1733"/>
                    <a:pt x="501" y="1724"/>
                    <a:pt x="507" y="1714"/>
                  </a:cubicBezTo>
                  <a:cubicBezTo>
                    <a:pt x="516" y="1699"/>
                    <a:pt x="526" y="1694"/>
                    <a:pt x="536" y="1680"/>
                  </a:cubicBezTo>
                  <a:cubicBezTo>
                    <a:pt x="560" y="1627"/>
                    <a:pt x="570" y="1592"/>
                    <a:pt x="580" y="1534"/>
                  </a:cubicBezTo>
                  <a:lnTo>
                    <a:pt x="580" y="1534"/>
                  </a:lnTo>
                  <a:cubicBezTo>
                    <a:pt x="590" y="1534"/>
                    <a:pt x="609" y="1529"/>
                    <a:pt x="619" y="1534"/>
                  </a:cubicBezTo>
                  <a:cubicBezTo>
                    <a:pt x="643" y="1553"/>
                    <a:pt x="643" y="1583"/>
                    <a:pt x="658" y="1612"/>
                  </a:cubicBezTo>
                  <a:cubicBezTo>
                    <a:pt x="677" y="1641"/>
                    <a:pt x="701" y="1646"/>
                    <a:pt x="731" y="1660"/>
                  </a:cubicBezTo>
                  <a:cubicBezTo>
                    <a:pt x="760" y="1670"/>
                    <a:pt x="780" y="1680"/>
                    <a:pt x="804" y="1699"/>
                  </a:cubicBezTo>
                  <a:cubicBezTo>
                    <a:pt x="818" y="1705"/>
                    <a:pt x="823" y="1714"/>
                    <a:pt x="838" y="1719"/>
                  </a:cubicBezTo>
                  <a:cubicBezTo>
                    <a:pt x="857" y="1729"/>
                    <a:pt x="877" y="1729"/>
                    <a:pt x="896" y="1733"/>
                  </a:cubicBezTo>
                  <a:cubicBezTo>
                    <a:pt x="896" y="1641"/>
                    <a:pt x="896" y="1641"/>
                    <a:pt x="896" y="1641"/>
                  </a:cubicBezTo>
                  <a:cubicBezTo>
                    <a:pt x="896" y="1627"/>
                    <a:pt x="906" y="1617"/>
                    <a:pt x="906" y="1602"/>
                  </a:cubicBezTo>
                  <a:cubicBezTo>
                    <a:pt x="945" y="1607"/>
                    <a:pt x="969" y="1592"/>
                    <a:pt x="1008" y="1578"/>
                  </a:cubicBezTo>
                  <a:cubicBezTo>
                    <a:pt x="1057" y="1563"/>
                    <a:pt x="1086" y="1558"/>
                    <a:pt x="1130" y="1544"/>
                  </a:cubicBezTo>
                  <a:cubicBezTo>
                    <a:pt x="1159" y="1534"/>
                    <a:pt x="1174" y="1514"/>
                    <a:pt x="1208" y="1500"/>
                  </a:cubicBezTo>
                  <a:cubicBezTo>
                    <a:pt x="1232" y="1485"/>
                    <a:pt x="1252" y="1481"/>
                    <a:pt x="1281" y="1470"/>
                  </a:cubicBezTo>
                  <a:cubicBezTo>
                    <a:pt x="1300" y="1470"/>
                    <a:pt x="1300" y="1470"/>
                    <a:pt x="1300" y="1470"/>
                  </a:cubicBezTo>
                  <a:cubicBezTo>
                    <a:pt x="1320" y="1466"/>
                    <a:pt x="1335" y="1466"/>
                    <a:pt x="1359" y="1466"/>
                  </a:cubicBezTo>
                  <a:cubicBezTo>
                    <a:pt x="1359" y="1412"/>
                    <a:pt x="1359" y="1412"/>
                    <a:pt x="1359" y="1412"/>
                  </a:cubicBezTo>
                  <a:cubicBezTo>
                    <a:pt x="1359" y="1387"/>
                    <a:pt x="1349" y="1373"/>
                    <a:pt x="1344" y="1349"/>
                  </a:cubicBezTo>
                  <a:cubicBezTo>
                    <a:pt x="1339" y="1320"/>
                    <a:pt x="1344" y="1300"/>
                    <a:pt x="1339" y="1266"/>
                  </a:cubicBezTo>
                  <a:cubicBezTo>
                    <a:pt x="1335" y="1251"/>
                    <a:pt x="1325" y="1241"/>
                    <a:pt x="1325" y="1222"/>
                  </a:cubicBezTo>
                  <a:cubicBezTo>
                    <a:pt x="1325" y="1183"/>
                    <a:pt x="1344" y="1164"/>
                    <a:pt x="1359" y="1130"/>
                  </a:cubicBezTo>
                  <a:cubicBezTo>
                    <a:pt x="1388" y="1071"/>
                    <a:pt x="1418" y="1037"/>
                    <a:pt x="1447" y="978"/>
                  </a:cubicBezTo>
                  <a:cubicBezTo>
                    <a:pt x="1466" y="945"/>
                    <a:pt x="1466" y="920"/>
                    <a:pt x="1481" y="881"/>
                  </a:cubicBezTo>
                  <a:cubicBezTo>
                    <a:pt x="1510" y="813"/>
                    <a:pt x="1549" y="779"/>
                    <a:pt x="1578" y="706"/>
                  </a:cubicBezTo>
                  <a:cubicBezTo>
                    <a:pt x="1603" y="711"/>
                    <a:pt x="1617" y="716"/>
                    <a:pt x="1637" y="716"/>
                  </a:cubicBezTo>
                  <a:cubicBezTo>
                    <a:pt x="1676" y="716"/>
                    <a:pt x="1695" y="686"/>
                    <a:pt x="1714" y="652"/>
                  </a:cubicBezTo>
                  <a:cubicBezTo>
                    <a:pt x="1729" y="623"/>
                    <a:pt x="1749" y="608"/>
                    <a:pt x="1764" y="580"/>
                  </a:cubicBezTo>
                  <a:cubicBezTo>
                    <a:pt x="1773" y="560"/>
                    <a:pt x="1778" y="550"/>
                    <a:pt x="1783" y="530"/>
                  </a:cubicBezTo>
                  <a:cubicBezTo>
                    <a:pt x="1783" y="521"/>
                    <a:pt x="1783" y="511"/>
                    <a:pt x="1788" y="501"/>
                  </a:cubicBezTo>
                  <a:cubicBezTo>
                    <a:pt x="1797" y="497"/>
                    <a:pt x="1812" y="506"/>
                    <a:pt x="1822" y="501"/>
                  </a:cubicBezTo>
                  <a:cubicBezTo>
                    <a:pt x="1846" y="492"/>
                    <a:pt x="1851" y="467"/>
                    <a:pt x="1861" y="448"/>
                  </a:cubicBezTo>
                  <a:cubicBezTo>
                    <a:pt x="1895" y="384"/>
                    <a:pt x="1924" y="350"/>
                    <a:pt x="1944" y="282"/>
                  </a:cubicBezTo>
                  <a:cubicBezTo>
                    <a:pt x="1953" y="258"/>
                    <a:pt x="1963" y="243"/>
                    <a:pt x="1968" y="214"/>
                  </a:cubicBezTo>
                  <a:cubicBezTo>
                    <a:pt x="1968" y="204"/>
                    <a:pt x="1963" y="194"/>
                    <a:pt x="1968" y="185"/>
                  </a:cubicBezTo>
                  <a:cubicBezTo>
                    <a:pt x="1973" y="166"/>
                    <a:pt x="1982" y="155"/>
                    <a:pt x="1987" y="141"/>
                  </a:cubicBezTo>
                  <a:cubicBezTo>
                    <a:pt x="1992" y="136"/>
                    <a:pt x="1997" y="131"/>
                    <a:pt x="2002" y="127"/>
                  </a:cubicBezTo>
                  <a:cubicBezTo>
                    <a:pt x="2007" y="116"/>
                    <a:pt x="2002" y="97"/>
                    <a:pt x="2016" y="97"/>
                  </a:cubicBezTo>
                  <a:cubicBezTo>
                    <a:pt x="2046" y="97"/>
                    <a:pt x="2060" y="102"/>
                    <a:pt x="2090" y="112"/>
                  </a:cubicBezTo>
                  <a:cubicBezTo>
                    <a:pt x="2109" y="116"/>
                    <a:pt x="2119" y="116"/>
                    <a:pt x="2138" y="121"/>
                  </a:cubicBezTo>
                  <a:cubicBezTo>
                    <a:pt x="2148" y="127"/>
                    <a:pt x="2153" y="141"/>
                    <a:pt x="2168" y="141"/>
                  </a:cubicBezTo>
                  <a:cubicBezTo>
                    <a:pt x="2192" y="141"/>
                    <a:pt x="2192" y="112"/>
                    <a:pt x="2197" y="88"/>
                  </a:cubicBezTo>
                  <a:cubicBezTo>
                    <a:pt x="2206" y="53"/>
                    <a:pt x="2212" y="34"/>
                    <a:pt x="2212" y="0"/>
                  </a:cubicBezTo>
                  <a:lnTo>
                    <a:pt x="2212" y="0"/>
                  </a:lnTo>
                  <a:cubicBezTo>
                    <a:pt x="2236" y="0"/>
                    <a:pt x="2250" y="5"/>
                    <a:pt x="2275" y="9"/>
                  </a:cubicBezTo>
                  <a:cubicBezTo>
                    <a:pt x="2294" y="9"/>
                    <a:pt x="2309" y="5"/>
                    <a:pt x="2323" y="14"/>
                  </a:cubicBezTo>
                  <a:cubicBezTo>
                    <a:pt x="2333" y="24"/>
                    <a:pt x="2333" y="34"/>
                    <a:pt x="2338" y="48"/>
                  </a:cubicBezTo>
                  <a:cubicBezTo>
                    <a:pt x="2353" y="77"/>
                    <a:pt x="2362" y="112"/>
                    <a:pt x="2397" y="116"/>
                  </a:cubicBezTo>
                  <a:cubicBezTo>
                    <a:pt x="2441" y="127"/>
                    <a:pt x="2460" y="151"/>
                    <a:pt x="2504" y="151"/>
                  </a:cubicBezTo>
                  <a:cubicBezTo>
                    <a:pt x="2571" y="151"/>
                    <a:pt x="2571" y="151"/>
                    <a:pt x="2571" y="151"/>
                  </a:cubicBezTo>
                  <a:cubicBezTo>
                    <a:pt x="2571" y="180"/>
                    <a:pt x="2571" y="180"/>
                    <a:pt x="2571" y="180"/>
                  </a:cubicBezTo>
                  <a:cubicBezTo>
                    <a:pt x="2571" y="209"/>
                    <a:pt x="2567" y="224"/>
                    <a:pt x="2567" y="253"/>
                  </a:cubicBezTo>
                  <a:cubicBezTo>
                    <a:pt x="2562" y="282"/>
                    <a:pt x="2567" y="302"/>
                    <a:pt x="2557" y="331"/>
                  </a:cubicBezTo>
                  <a:cubicBezTo>
                    <a:pt x="2547" y="370"/>
                    <a:pt x="2528" y="394"/>
                    <a:pt x="2513" y="433"/>
                  </a:cubicBezTo>
                  <a:cubicBezTo>
                    <a:pt x="2508" y="448"/>
                    <a:pt x="2504" y="453"/>
                    <a:pt x="2504" y="462"/>
                  </a:cubicBezTo>
                  <a:cubicBezTo>
                    <a:pt x="2504" y="497"/>
                    <a:pt x="2504" y="497"/>
                    <a:pt x="2504" y="497"/>
                  </a:cubicBezTo>
                  <a:cubicBezTo>
                    <a:pt x="2508" y="497"/>
                    <a:pt x="2513" y="497"/>
                    <a:pt x="2523" y="497"/>
                  </a:cubicBezTo>
                  <a:cubicBezTo>
                    <a:pt x="2557" y="497"/>
                    <a:pt x="2577" y="492"/>
                    <a:pt x="2606" y="486"/>
                  </a:cubicBezTo>
                  <a:cubicBezTo>
                    <a:pt x="2645" y="486"/>
                    <a:pt x="2665" y="492"/>
                    <a:pt x="2698" y="492"/>
                  </a:cubicBezTo>
                  <a:cubicBezTo>
                    <a:pt x="2762" y="492"/>
                    <a:pt x="2801" y="486"/>
                    <a:pt x="2864" y="472"/>
                  </a:cubicBezTo>
                  <a:close/>
                  <a:moveTo>
                    <a:pt x="3288" y="477"/>
                  </a:moveTo>
                  <a:lnTo>
                    <a:pt x="3288" y="477"/>
                  </a:lnTo>
                  <a:lnTo>
                    <a:pt x="3288" y="477"/>
                  </a:lnTo>
                  <a:cubicBezTo>
                    <a:pt x="3293" y="486"/>
                    <a:pt x="3293" y="497"/>
                    <a:pt x="3293" y="506"/>
                  </a:cubicBezTo>
                  <a:cubicBezTo>
                    <a:pt x="3293" y="584"/>
                    <a:pt x="3224" y="613"/>
                    <a:pt x="3224" y="686"/>
                  </a:cubicBezTo>
                  <a:cubicBezTo>
                    <a:pt x="3224" y="750"/>
                    <a:pt x="3254" y="779"/>
                    <a:pt x="3254" y="837"/>
                  </a:cubicBezTo>
                  <a:cubicBezTo>
                    <a:pt x="3264" y="823"/>
                    <a:pt x="3268" y="808"/>
                    <a:pt x="3273" y="793"/>
                  </a:cubicBezTo>
                  <a:cubicBezTo>
                    <a:pt x="3288" y="760"/>
                    <a:pt x="3312" y="750"/>
                    <a:pt x="3322" y="716"/>
                  </a:cubicBezTo>
                  <a:cubicBezTo>
                    <a:pt x="3331" y="696"/>
                    <a:pt x="3327" y="677"/>
                    <a:pt x="3337" y="652"/>
                  </a:cubicBezTo>
                  <a:cubicBezTo>
                    <a:pt x="3351" y="608"/>
                    <a:pt x="3356" y="580"/>
                    <a:pt x="3361" y="530"/>
                  </a:cubicBezTo>
                  <a:cubicBezTo>
                    <a:pt x="3366" y="501"/>
                    <a:pt x="3361" y="482"/>
                    <a:pt x="3361" y="458"/>
                  </a:cubicBezTo>
                  <a:lnTo>
                    <a:pt x="3361" y="458"/>
                  </a:lnTo>
                  <a:cubicBezTo>
                    <a:pt x="3342" y="467"/>
                    <a:pt x="3312" y="472"/>
                    <a:pt x="3288" y="477"/>
                  </a:cubicBezTo>
                  <a:close/>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32" name="Freeform 86">
              <a:extLst>
                <a:ext uri="{FF2B5EF4-FFF2-40B4-BE49-F238E27FC236}">
                  <a16:creationId xmlns:a16="http://schemas.microsoft.com/office/drawing/2014/main" id="{E6FFCDCB-B7ED-6C41-9D65-071D8BF395E8}"/>
                </a:ext>
              </a:extLst>
            </p:cNvPr>
            <p:cNvSpPr>
              <a:spLocks noChangeArrowheads="1"/>
            </p:cNvSpPr>
            <p:nvPr/>
          </p:nvSpPr>
          <p:spPr bwMode="auto">
            <a:xfrm>
              <a:off x="11271890" y="6774682"/>
              <a:ext cx="1915366" cy="1128572"/>
            </a:xfrm>
            <a:custGeom>
              <a:avLst/>
              <a:gdLst>
                <a:gd name="T0" fmla="*/ 0 w 3021"/>
                <a:gd name="T1" fmla="*/ 1519 h 1783"/>
                <a:gd name="T2" fmla="*/ 34 w 3021"/>
                <a:gd name="T3" fmla="*/ 1606 h 1783"/>
                <a:gd name="T4" fmla="*/ 44 w 3021"/>
                <a:gd name="T5" fmla="*/ 1782 h 1783"/>
                <a:gd name="T6" fmla="*/ 244 w 3021"/>
                <a:gd name="T7" fmla="*/ 1758 h 1783"/>
                <a:gd name="T8" fmla="*/ 360 w 3021"/>
                <a:gd name="T9" fmla="*/ 1743 h 1783"/>
                <a:gd name="T10" fmla="*/ 575 w 3021"/>
                <a:gd name="T11" fmla="*/ 1665 h 1783"/>
                <a:gd name="T12" fmla="*/ 1690 w 3021"/>
                <a:gd name="T13" fmla="*/ 1426 h 1783"/>
                <a:gd name="T14" fmla="*/ 1816 w 3021"/>
                <a:gd name="T15" fmla="*/ 1446 h 1783"/>
                <a:gd name="T16" fmla="*/ 2411 w 3021"/>
                <a:gd name="T17" fmla="*/ 1344 h 1783"/>
                <a:gd name="T18" fmla="*/ 2440 w 3021"/>
                <a:gd name="T19" fmla="*/ 1334 h 1783"/>
                <a:gd name="T20" fmla="*/ 2713 w 3021"/>
                <a:gd name="T21" fmla="*/ 1100 h 1783"/>
                <a:gd name="T22" fmla="*/ 2762 w 3021"/>
                <a:gd name="T23" fmla="*/ 1017 h 1783"/>
                <a:gd name="T24" fmla="*/ 2830 w 3021"/>
                <a:gd name="T25" fmla="*/ 876 h 1783"/>
                <a:gd name="T26" fmla="*/ 2927 w 3021"/>
                <a:gd name="T27" fmla="*/ 794 h 1783"/>
                <a:gd name="T28" fmla="*/ 2976 w 3021"/>
                <a:gd name="T29" fmla="*/ 730 h 1783"/>
                <a:gd name="T30" fmla="*/ 3020 w 3021"/>
                <a:gd name="T31" fmla="*/ 584 h 1783"/>
                <a:gd name="T32" fmla="*/ 2864 w 3021"/>
                <a:gd name="T33" fmla="*/ 501 h 1783"/>
                <a:gd name="T34" fmla="*/ 2844 w 3021"/>
                <a:gd name="T35" fmla="*/ 482 h 1783"/>
                <a:gd name="T36" fmla="*/ 2795 w 3021"/>
                <a:gd name="T37" fmla="*/ 389 h 1783"/>
                <a:gd name="T38" fmla="*/ 2718 w 3021"/>
                <a:gd name="T39" fmla="*/ 180 h 1783"/>
                <a:gd name="T40" fmla="*/ 2674 w 3021"/>
                <a:gd name="T41" fmla="*/ 131 h 1783"/>
                <a:gd name="T42" fmla="*/ 2543 w 3021"/>
                <a:gd name="T43" fmla="*/ 63 h 1783"/>
                <a:gd name="T44" fmla="*/ 2464 w 3021"/>
                <a:gd name="T45" fmla="*/ 14 h 1783"/>
                <a:gd name="T46" fmla="*/ 2343 w 3021"/>
                <a:gd name="T47" fmla="*/ 92 h 1783"/>
                <a:gd name="T48" fmla="*/ 2192 w 3021"/>
                <a:gd name="T49" fmla="*/ 111 h 1783"/>
                <a:gd name="T50" fmla="*/ 1997 w 3021"/>
                <a:gd name="T51" fmla="*/ 82 h 1783"/>
                <a:gd name="T52" fmla="*/ 1933 w 3021"/>
                <a:gd name="T53" fmla="*/ 82 h 1783"/>
                <a:gd name="T54" fmla="*/ 1894 w 3021"/>
                <a:gd name="T55" fmla="*/ 34 h 1783"/>
                <a:gd name="T56" fmla="*/ 1763 w 3021"/>
                <a:gd name="T57" fmla="*/ 34 h 1783"/>
                <a:gd name="T58" fmla="*/ 1719 w 3021"/>
                <a:gd name="T59" fmla="*/ 24 h 1783"/>
                <a:gd name="T60" fmla="*/ 1690 w 3021"/>
                <a:gd name="T61" fmla="*/ 111 h 1783"/>
                <a:gd name="T62" fmla="*/ 1753 w 3021"/>
                <a:gd name="T63" fmla="*/ 214 h 1783"/>
                <a:gd name="T64" fmla="*/ 1588 w 3021"/>
                <a:gd name="T65" fmla="*/ 263 h 1783"/>
                <a:gd name="T66" fmla="*/ 1413 w 3021"/>
                <a:gd name="T67" fmla="*/ 433 h 1783"/>
                <a:gd name="T68" fmla="*/ 1349 w 3021"/>
                <a:gd name="T69" fmla="*/ 550 h 1783"/>
                <a:gd name="T70" fmla="*/ 1217 w 3021"/>
                <a:gd name="T71" fmla="*/ 749 h 1783"/>
                <a:gd name="T72" fmla="*/ 1110 w 3021"/>
                <a:gd name="T73" fmla="*/ 667 h 1783"/>
                <a:gd name="T74" fmla="*/ 1062 w 3021"/>
                <a:gd name="T75" fmla="*/ 691 h 1783"/>
                <a:gd name="T76" fmla="*/ 1062 w 3021"/>
                <a:gd name="T77" fmla="*/ 764 h 1783"/>
                <a:gd name="T78" fmla="*/ 1062 w 3021"/>
                <a:gd name="T79" fmla="*/ 818 h 1783"/>
                <a:gd name="T80" fmla="*/ 959 w 3021"/>
                <a:gd name="T81" fmla="*/ 818 h 1783"/>
                <a:gd name="T82" fmla="*/ 867 w 3021"/>
                <a:gd name="T83" fmla="*/ 881 h 1783"/>
                <a:gd name="T84" fmla="*/ 760 w 3021"/>
                <a:gd name="T85" fmla="*/ 964 h 1783"/>
                <a:gd name="T86" fmla="*/ 686 w 3021"/>
                <a:gd name="T87" fmla="*/ 925 h 1783"/>
                <a:gd name="T88" fmla="*/ 594 w 3021"/>
                <a:gd name="T89" fmla="*/ 910 h 1783"/>
                <a:gd name="T90" fmla="*/ 531 w 3021"/>
                <a:gd name="T91" fmla="*/ 984 h 1783"/>
                <a:gd name="T92" fmla="*/ 487 w 3021"/>
                <a:gd name="T93" fmla="*/ 973 h 1783"/>
                <a:gd name="T94" fmla="*/ 433 w 3021"/>
                <a:gd name="T95" fmla="*/ 1061 h 1783"/>
                <a:gd name="T96" fmla="*/ 438 w 3021"/>
                <a:gd name="T97" fmla="*/ 1158 h 1783"/>
                <a:gd name="T98" fmla="*/ 419 w 3021"/>
                <a:gd name="T99" fmla="*/ 1208 h 1783"/>
                <a:gd name="T100" fmla="*/ 282 w 3021"/>
                <a:gd name="T101" fmla="*/ 1280 h 1783"/>
                <a:gd name="T102" fmla="*/ 287 w 3021"/>
                <a:gd name="T103" fmla="*/ 1465 h 1783"/>
                <a:gd name="T104" fmla="*/ 180 w 3021"/>
                <a:gd name="T105" fmla="*/ 1431 h 1783"/>
                <a:gd name="T106" fmla="*/ 63 w 3021"/>
                <a:gd name="T107" fmla="*/ 1388 h 1783"/>
                <a:gd name="T108" fmla="*/ 0 w 3021"/>
                <a:gd name="T109" fmla="*/ 1519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21" h="1783">
                  <a:moveTo>
                    <a:pt x="0" y="1519"/>
                  </a:moveTo>
                  <a:lnTo>
                    <a:pt x="0" y="1519"/>
                  </a:lnTo>
                  <a:cubicBezTo>
                    <a:pt x="9" y="1524"/>
                    <a:pt x="24" y="1524"/>
                    <a:pt x="29" y="1534"/>
                  </a:cubicBezTo>
                  <a:cubicBezTo>
                    <a:pt x="48" y="1553"/>
                    <a:pt x="34" y="1578"/>
                    <a:pt x="34" y="1606"/>
                  </a:cubicBezTo>
                  <a:cubicBezTo>
                    <a:pt x="34" y="1699"/>
                    <a:pt x="34" y="1699"/>
                    <a:pt x="34" y="1699"/>
                  </a:cubicBezTo>
                  <a:cubicBezTo>
                    <a:pt x="34" y="1728"/>
                    <a:pt x="44" y="1753"/>
                    <a:pt x="44" y="1782"/>
                  </a:cubicBezTo>
                  <a:lnTo>
                    <a:pt x="44" y="1782"/>
                  </a:lnTo>
                  <a:cubicBezTo>
                    <a:pt x="117" y="1772"/>
                    <a:pt x="170" y="1767"/>
                    <a:pt x="244" y="1758"/>
                  </a:cubicBezTo>
                  <a:cubicBezTo>
                    <a:pt x="258" y="1753"/>
                    <a:pt x="268" y="1748"/>
                    <a:pt x="287" y="1748"/>
                  </a:cubicBezTo>
                  <a:cubicBezTo>
                    <a:pt x="316" y="1743"/>
                    <a:pt x="331" y="1743"/>
                    <a:pt x="360" y="1743"/>
                  </a:cubicBezTo>
                  <a:cubicBezTo>
                    <a:pt x="433" y="1733"/>
                    <a:pt x="467" y="1709"/>
                    <a:pt x="526" y="1680"/>
                  </a:cubicBezTo>
                  <a:cubicBezTo>
                    <a:pt x="545" y="1670"/>
                    <a:pt x="555" y="1670"/>
                    <a:pt x="575" y="1665"/>
                  </a:cubicBezTo>
                  <a:cubicBezTo>
                    <a:pt x="609" y="1646"/>
                    <a:pt x="628" y="1636"/>
                    <a:pt x="667" y="1626"/>
                  </a:cubicBezTo>
                  <a:cubicBezTo>
                    <a:pt x="1690" y="1426"/>
                    <a:pt x="1690" y="1426"/>
                    <a:pt x="1690" y="1426"/>
                  </a:cubicBezTo>
                  <a:cubicBezTo>
                    <a:pt x="1714" y="1431"/>
                    <a:pt x="1724" y="1441"/>
                    <a:pt x="1748" y="1446"/>
                  </a:cubicBezTo>
                  <a:cubicBezTo>
                    <a:pt x="1772" y="1446"/>
                    <a:pt x="1792" y="1446"/>
                    <a:pt x="1816" y="1446"/>
                  </a:cubicBezTo>
                  <a:cubicBezTo>
                    <a:pt x="2362" y="1334"/>
                    <a:pt x="2362" y="1334"/>
                    <a:pt x="2362" y="1334"/>
                  </a:cubicBezTo>
                  <a:cubicBezTo>
                    <a:pt x="2411" y="1344"/>
                    <a:pt x="2411" y="1344"/>
                    <a:pt x="2411" y="1344"/>
                  </a:cubicBezTo>
                  <a:cubicBezTo>
                    <a:pt x="2440" y="1334"/>
                    <a:pt x="2440" y="1334"/>
                    <a:pt x="2440" y="1334"/>
                  </a:cubicBezTo>
                  <a:lnTo>
                    <a:pt x="2440" y="1334"/>
                  </a:lnTo>
                  <a:cubicBezTo>
                    <a:pt x="2488" y="1280"/>
                    <a:pt x="2518" y="1246"/>
                    <a:pt x="2576" y="1197"/>
                  </a:cubicBezTo>
                  <a:cubicBezTo>
                    <a:pt x="2630" y="1164"/>
                    <a:pt x="2664" y="1149"/>
                    <a:pt x="2713" y="1100"/>
                  </a:cubicBezTo>
                  <a:cubicBezTo>
                    <a:pt x="2723" y="1090"/>
                    <a:pt x="2732" y="1090"/>
                    <a:pt x="2742" y="1081"/>
                  </a:cubicBezTo>
                  <a:cubicBezTo>
                    <a:pt x="2752" y="1056"/>
                    <a:pt x="2752" y="1042"/>
                    <a:pt x="2762" y="1017"/>
                  </a:cubicBezTo>
                  <a:cubicBezTo>
                    <a:pt x="2776" y="998"/>
                    <a:pt x="2795" y="998"/>
                    <a:pt x="2805" y="984"/>
                  </a:cubicBezTo>
                  <a:cubicBezTo>
                    <a:pt x="2830" y="949"/>
                    <a:pt x="2805" y="910"/>
                    <a:pt x="2830" y="876"/>
                  </a:cubicBezTo>
                  <a:cubicBezTo>
                    <a:pt x="2834" y="862"/>
                    <a:pt x="2844" y="862"/>
                    <a:pt x="2859" y="852"/>
                  </a:cubicBezTo>
                  <a:cubicBezTo>
                    <a:pt x="2888" y="832"/>
                    <a:pt x="2908" y="823"/>
                    <a:pt x="2927" y="794"/>
                  </a:cubicBezTo>
                  <a:cubicBezTo>
                    <a:pt x="2937" y="783"/>
                    <a:pt x="2941" y="774"/>
                    <a:pt x="2947" y="764"/>
                  </a:cubicBezTo>
                  <a:cubicBezTo>
                    <a:pt x="2956" y="749"/>
                    <a:pt x="2966" y="744"/>
                    <a:pt x="2976" y="730"/>
                  </a:cubicBezTo>
                  <a:cubicBezTo>
                    <a:pt x="3000" y="677"/>
                    <a:pt x="3010" y="642"/>
                    <a:pt x="3020" y="584"/>
                  </a:cubicBezTo>
                  <a:lnTo>
                    <a:pt x="3020" y="584"/>
                  </a:lnTo>
                  <a:cubicBezTo>
                    <a:pt x="3005" y="579"/>
                    <a:pt x="2985" y="579"/>
                    <a:pt x="2966" y="574"/>
                  </a:cubicBezTo>
                  <a:cubicBezTo>
                    <a:pt x="2922" y="559"/>
                    <a:pt x="2898" y="535"/>
                    <a:pt x="2864" y="501"/>
                  </a:cubicBezTo>
                  <a:cubicBezTo>
                    <a:pt x="2859" y="496"/>
                    <a:pt x="2864" y="492"/>
                    <a:pt x="2859" y="487"/>
                  </a:cubicBezTo>
                  <a:cubicBezTo>
                    <a:pt x="2854" y="482"/>
                    <a:pt x="2849" y="482"/>
                    <a:pt x="2844" y="482"/>
                  </a:cubicBezTo>
                  <a:cubicBezTo>
                    <a:pt x="2825" y="462"/>
                    <a:pt x="2815" y="442"/>
                    <a:pt x="2805" y="418"/>
                  </a:cubicBezTo>
                  <a:cubicBezTo>
                    <a:pt x="2800" y="409"/>
                    <a:pt x="2800" y="399"/>
                    <a:pt x="2795" y="389"/>
                  </a:cubicBezTo>
                  <a:cubicBezTo>
                    <a:pt x="2791" y="365"/>
                    <a:pt x="2776" y="355"/>
                    <a:pt x="2767" y="331"/>
                  </a:cubicBezTo>
                  <a:cubicBezTo>
                    <a:pt x="2747" y="272"/>
                    <a:pt x="2742" y="238"/>
                    <a:pt x="2718" y="180"/>
                  </a:cubicBezTo>
                  <a:lnTo>
                    <a:pt x="2718" y="180"/>
                  </a:lnTo>
                  <a:cubicBezTo>
                    <a:pt x="2708" y="160"/>
                    <a:pt x="2693" y="150"/>
                    <a:pt x="2674" y="131"/>
                  </a:cubicBezTo>
                  <a:cubicBezTo>
                    <a:pt x="2649" y="106"/>
                    <a:pt x="2635" y="87"/>
                    <a:pt x="2601" y="82"/>
                  </a:cubicBezTo>
                  <a:cubicBezTo>
                    <a:pt x="2576" y="78"/>
                    <a:pt x="2562" y="73"/>
                    <a:pt x="2543" y="63"/>
                  </a:cubicBezTo>
                  <a:cubicBezTo>
                    <a:pt x="2513" y="43"/>
                    <a:pt x="2513" y="0"/>
                    <a:pt x="2479" y="0"/>
                  </a:cubicBezTo>
                  <a:cubicBezTo>
                    <a:pt x="2474" y="0"/>
                    <a:pt x="2474" y="9"/>
                    <a:pt x="2464" y="14"/>
                  </a:cubicBezTo>
                  <a:cubicBezTo>
                    <a:pt x="2455" y="19"/>
                    <a:pt x="2445" y="24"/>
                    <a:pt x="2435" y="34"/>
                  </a:cubicBezTo>
                  <a:cubicBezTo>
                    <a:pt x="2401" y="58"/>
                    <a:pt x="2386" y="92"/>
                    <a:pt x="2343" y="92"/>
                  </a:cubicBezTo>
                  <a:cubicBezTo>
                    <a:pt x="2303" y="92"/>
                    <a:pt x="2284" y="73"/>
                    <a:pt x="2245" y="73"/>
                  </a:cubicBezTo>
                  <a:cubicBezTo>
                    <a:pt x="2216" y="73"/>
                    <a:pt x="2206" y="92"/>
                    <a:pt x="2192" y="111"/>
                  </a:cubicBezTo>
                  <a:cubicBezTo>
                    <a:pt x="2070" y="82"/>
                    <a:pt x="2070" y="82"/>
                    <a:pt x="2070" y="82"/>
                  </a:cubicBezTo>
                  <a:cubicBezTo>
                    <a:pt x="1997" y="82"/>
                    <a:pt x="1997" y="82"/>
                    <a:pt x="1997" y="82"/>
                  </a:cubicBezTo>
                  <a:cubicBezTo>
                    <a:pt x="1963" y="92"/>
                    <a:pt x="1963" y="92"/>
                    <a:pt x="1963" y="92"/>
                  </a:cubicBezTo>
                  <a:cubicBezTo>
                    <a:pt x="1953" y="87"/>
                    <a:pt x="1943" y="87"/>
                    <a:pt x="1933" y="82"/>
                  </a:cubicBezTo>
                  <a:cubicBezTo>
                    <a:pt x="1919" y="67"/>
                    <a:pt x="1924" y="48"/>
                    <a:pt x="1909" y="34"/>
                  </a:cubicBezTo>
                  <a:cubicBezTo>
                    <a:pt x="1904" y="34"/>
                    <a:pt x="1899" y="39"/>
                    <a:pt x="1894" y="34"/>
                  </a:cubicBezTo>
                  <a:cubicBezTo>
                    <a:pt x="1870" y="24"/>
                    <a:pt x="1855" y="14"/>
                    <a:pt x="1831" y="14"/>
                  </a:cubicBezTo>
                  <a:cubicBezTo>
                    <a:pt x="1807" y="14"/>
                    <a:pt x="1792" y="34"/>
                    <a:pt x="1763" y="34"/>
                  </a:cubicBezTo>
                  <a:cubicBezTo>
                    <a:pt x="1748" y="34"/>
                    <a:pt x="1734" y="24"/>
                    <a:pt x="1719" y="24"/>
                  </a:cubicBezTo>
                  <a:lnTo>
                    <a:pt x="1719" y="24"/>
                  </a:lnTo>
                  <a:cubicBezTo>
                    <a:pt x="1700" y="43"/>
                    <a:pt x="1680" y="53"/>
                    <a:pt x="1680" y="82"/>
                  </a:cubicBezTo>
                  <a:cubicBezTo>
                    <a:pt x="1680" y="92"/>
                    <a:pt x="1685" y="102"/>
                    <a:pt x="1690" y="111"/>
                  </a:cubicBezTo>
                  <a:cubicBezTo>
                    <a:pt x="1709" y="150"/>
                    <a:pt x="1729" y="170"/>
                    <a:pt x="1763" y="199"/>
                  </a:cubicBezTo>
                  <a:cubicBezTo>
                    <a:pt x="1758" y="204"/>
                    <a:pt x="1758" y="214"/>
                    <a:pt x="1753" y="214"/>
                  </a:cubicBezTo>
                  <a:cubicBezTo>
                    <a:pt x="1719" y="233"/>
                    <a:pt x="1700" y="233"/>
                    <a:pt x="1661" y="243"/>
                  </a:cubicBezTo>
                  <a:cubicBezTo>
                    <a:pt x="1631" y="248"/>
                    <a:pt x="1617" y="257"/>
                    <a:pt x="1588" y="263"/>
                  </a:cubicBezTo>
                  <a:cubicBezTo>
                    <a:pt x="1520" y="277"/>
                    <a:pt x="1485" y="311"/>
                    <a:pt x="1413" y="311"/>
                  </a:cubicBezTo>
                  <a:cubicBezTo>
                    <a:pt x="1413" y="355"/>
                    <a:pt x="1427" y="384"/>
                    <a:pt x="1413" y="433"/>
                  </a:cubicBezTo>
                  <a:cubicBezTo>
                    <a:pt x="1407" y="457"/>
                    <a:pt x="1388" y="467"/>
                    <a:pt x="1374" y="492"/>
                  </a:cubicBezTo>
                  <a:cubicBezTo>
                    <a:pt x="1363" y="511"/>
                    <a:pt x="1359" y="525"/>
                    <a:pt x="1349" y="550"/>
                  </a:cubicBezTo>
                  <a:cubicBezTo>
                    <a:pt x="1335" y="594"/>
                    <a:pt x="1319" y="618"/>
                    <a:pt x="1305" y="657"/>
                  </a:cubicBezTo>
                  <a:cubicBezTo>
                    <a:pt x="1286" y="701"/>
                    <a:pt x="1266" y="749"/>
                    <a:pt x="1217" y="749"/>
                  </a:cubicBezTo>
                  <a:cubicBezTo>
                    <a:pt x="1193" y="749"/>
                    <a:pt x="1174" y="749"/>
                    <a:pt x="1159" y="730"/>
                  </a:cubicBezTo>
                  <a:cubicBezTo>
                    <a:pt x="1134" y="710"/>
                    <a:pt x="1140" y="667"/>
                    <a:pt x="1110" y="667"/>
                  </a:cubicBezTo>
                  <a:cubicBezTo>
                    <a:pt x="1101" y="667"/>
                    <a:pt x="1101" y="677"/>
                    <a:pt x="1095" y="681"/>
                  </a:cubicBezTo>
                  <a:cubicBezTo>
                    <a:pt x="1081" y="686"/>
                    <a:pt x="1071" y="681"/>
                    <a:pt x="1062" y="691"/>
                  </a:cubicBezTo>
                  <a:cubicBezTo>
                    <a:pt x="1057" y="701"/>
                    <a:pt x="1062" y="710"/>
                    <a:pt x="1062" y="720"/>
                  </a:cubicBezTo>
                  <a:cubicBezTo>
                    <a:pt x="1062" y="740"/>
                    <a:pt x="1057" y="749"/>
                    <a:pt x="1062" y="764"/>
                  </a:cubicBezTo>
                  <a:cubicBezTo>
                    <a:pt x="1067" y="779"/>
                    <a:pt x="1076" y="783"/>
                    <a:pt x="1076" y="799"/>
                  </a:cubicBezTo>
                  <a:cubicBezTo>
                    <a:pt x="1076" y="808"/>
                    <a:pt x="1067" y="813"/>
                    <a:pt x="1062" y="818"/>
                  </a:cubicBezTo>
                  <a:cubicBezTo>
                    <a:pt x="1047" y="827"/>
                    <a:pt x="1037" y="837"/>
                    <a:pt x="1023" y="837"/>
                  </a:cubicBezTo>
                  <a:cubicBezTo>
                    <a:pt x="998" y="837"/>
                    <a:pt x="989" y="818"/>
                    <a:pt x="959" y="818"/>
                  </a:cubicBezTo>
                  <a:cubicBezTo>
                    <a:pt x="945" y="818"/>
                    <a:pt x="940" y="832"/>
                    <a:pt x="930" y="842"/>
                  </a:cubicBezTo>
                  <a:cubicBezTo>
                    <a:pt x="906" y="862"/>
                    <a:pt x="891" y="871"/>
                    <a:pt x="867" y="881"/>
                  </a:cubicBezTo>
                  <a:cubicBezTo>
                    <a:pt x="847" y="896"/>
                    <a:pt x="833" y="905"/>
                    <a:pt x="813" y="920"/>
                  </a:cubicBezTo>
                  <a:cubicBezTo>
                    <a:pt x="789" y="935"/>
                    <a:pt x="784" y="964"/>
                    <a:pt x="760" y="964"/>
                  </a:cubicBezTo>
                  <a:cubicBezTo>
                    <a:pt x="745" y="964"/>
                    <a:pt x="740" y="949"/>
                    <a:pt x="730" y="944"/>
                  </a:cubicBezTo>
                  <a:cubicBezTo>
                    <a:pt x="716" y="935"/>
                    <a:pt x="706" y="930"/>
                    <a:pt x="686" y="925"/>
                  </a:cubicBezTo>
                  <a:cubicBezTo>
                    <a:pt x="662" y="920"/>
                    <a:pt x="647" y="920"/>
                    <a:pt x="628" y="915"/>
                  </a:cubicBezTo>
                  <a:cubicBezTo>
                    <a:pt x="614" y="915"/>
                    <a:pt x="609" y="910"/>
                    <a:pt x="594" y="910"/>
                  </a:cubicBezTo>
                  <a:cubicBezTo>
                    <a:pt x="570" y="910"/>
                    <a:pt x="579" y="954"/>
                    <a:pt x="560" y="973"/>
                  </a:cubicBezTo>
                  <a:cubicBezTo>
                    <a:pt x="555" y="984"/>
                    <a:pt x="545" y="984"/>
                    <a:pt x="531" y="984"/>
                  </a:cubicBezTo>
                  <a:cubicBezTo>
                    <a:pt x="516" y="984"/>
                    <a:pt x="501" y="978"/>
                    <a:pt x="487" y="973"/>
                  </a:cubicBezTo>
                  <a:lnTo>
                    <a:pt x="487" y="973"/>
                  </a:lnTo>
                  <a:cubicBezTo>
                    <a:pt x="482" y="998"/>
                    <a:pt x="477" y="1003"/>
                    <a:pt x="467" y="1022"/>
                  </a:cubicBezTo>
                  <a:cubicBezTo>
                    <a:pt x="457" y="1042"/>
                    <a:pt x="443" y="1047"/>
                    <a:pt x="433" y="1061"/>
                  </a:cubicBezTo>
                  <a:cubicBezTo>
                    <a:pt x="429" y="1066"/>
                    <a:pt x="424" y="1066"/>
                    <a:pt x="424" y="1076"/>
                  </a:cubicBezTo>
                  <a:cubicBezTo>
                    <a:pt x="424" y="1110"/>
                    <a:pt x="438" y="1125"/>
                    <a:pt x="438" y="1158"/>
                  </a:cubicBezTo>
                  <a:cubicBezTo>
                    <a:pt x="438" y="1173"/>
                    <a:pt x="438" y="1183"/>
                    <a:pt x="433" y="1197"/>
                  </a:cubicBezTo>
                  <a:cubicBezTo>
                    <a:pt x="433" y="1203"/>
                    <a:pt x="424" y="1203"/>
                    <a:pt x="419" y="1208"/>
                  </a:cubicBezTo>
                  <a:cubicBezTo>
                    <a:pt x="399" y="1227"/>
                    <a:pt x="385" y="1232"/>
                    <a:pt x="360" y="1246"/>
                  </a:cubicBezTo>
                  <a:cubicBezTo>
                    <a:pt x="331" y="1261"/>
                    <a:pt x="316" y="1275"/>
                    <a:pt x="282" y="1280"/>
                  </a:cubicBezTo>
                  <a:cubicBezTo>
                    <a:pt x="302" y="1373"/>
                    <a:pt x="302" y="1373"/>
                    <a:pt x="302" y="1373"/>
                  </a:cubicBezTo>
                  <a:cubicBezTo>
                    <a:pt x="292" y="1407"/>
                    <a:pt x="292" y="1426"/>
                    <a:pt x="287" y="1465"/>
                  </a:cubicBezTo>
                  <a:cubicBezTo>
                    <a:pt x="258" y="1465"/>
                    <a:pt x="258" y="1465"/>
                    <a:pt x="258" y="1465"/>
                  </a:cubicBezTo>
                  <a:cubicBezTo>
                    <a:pt x="224" y="1465"/>
                    <a:pt x="209" y="1446"/>
                    <a:pt x="180" y="1431"/>
                  </a:cubicBezTo>
                  <a:cubicBezTo>
                    <a:pt x="151" y="1417"/>
                    <a:pt x="126" y="1417"/>
                    <a:pt x="92" y="1402"/>
                  </a:cubicBezTo>
                  <a:cubicBezTo>
                    <a:pt x="78" y="1397"/>
                    <a:pt x="73" y="1388"/>
                    <a:pt x="63" y="1388"/>
                  </a:cubicBezTo>
                  <a:cubicBezTo>
                    <a:pt x="39" y="1388"/>
                    <a:pt x="34" y="1417"/>
                    <a:pt x="29" y="1436"/>
                  </a:cubicBezTo>
                  <a:cubicBezTo>
                    <a:pt x="14" y="1465"/>
                    <a:pt x="14" y="1495"/>
                    <a:pt x="0" y="1519"/>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33" name="Freeform 87">
              <a:extLst>
                <a:ext uri="{FF2B5EF4-FFF2-40B4-BE49-F238E27FC236}">
                  <a16:creationId xmlns:a16="http://schemas.microsoft.com/office/drawing/2014/main" id="{ED870AFC-E69E-E342-A2B6-ED334A1499C0}"/>
                </a:ext>
              </a:extLst>
            </p:cNvPr>
            <p:cNvSpPr>
              <a:spLocks noChangeArrowheads="1"/>
            </p:cNvSpPr>
            <p:nvPr/>
          </p:nvSpPr>
          <p:spPr bwMode="auto">
            <a:xfrm>
              <a:off x="8751671" y="5878546"/>
              <a:ext cx="677659" cy="1002552"/>
            </a:xfrm>
            <a:custGeom>
              <a:avLst/>
              <a:gdLst>
                <a:gd name="T0" fmla="*/ 0 w 1073"/>
                <a:gd name="T1" fmla="*/ 19 h 1584"/>
                <a:gd name="T2" fmla="*/ 0 w 1073"/>
                <a:gd name="T3" fmla="*/ 19 h 1584"/>
                <a:gd name="T4" fmla="*/ 5 w 1073"/>
                <a:gd name="T5" fmla="*/ 19 h 1584"/>
                <a:gd name="T6" fmla="*/ 78 w 1073"/>
                <a:gd name="T7" fmla="*/ 10 h 1584"/>
                <a:gd name="T8" fmla="*/ 146 w 1073"/>
                <a:gd name="T9" fmla="*/ 0 h 1584"/>
                <a:gd name="T10" fmla="*/ 195 w 1073"/>
                <a:gd name="T11" fmla="*/ 29 h 1584"/>
                <a:gd name="T12" fmla="*/ 258 w 1073"/>
                <a:gd name="T13" fmla="*/ 59 h 1584"/>
                <a:gd name="T14" fmla="*/ 360 w 1073"/>
                <a:gd name="T15" fmla="*/ 87 h 1584"/>
                <a:gd name="T16" fmla="*/ 424 w 1073"/>
                <a:gd name="T17" fmla="*/ 102 h 1584"/>
                <a:gd name="T18" fmla="*/ 570 w 1073"/>
                <a:gd name="T19" fmla="*/ 195 h 1584"/>
                <a:gd name="T20" fmla="*/ 570 w 1073"/>
                <a:gd name="T21" fmla="*/ 195 h 1584"/>
                <a:gd name="T22" fmla="*/ 604 w 1073"/>
                <a:gd name="T23" fmla="*/ 278 h 1584"/>
                <a:gd name="T24" fmla="*/ 643 w 1073"/>
                <a:gd name="T25" fmla="*/ 414 h 1584"/>
                <a:gd name="T26" fmla="*/ 706 w 1073"/>
                <a:gd name="T27" fmla="*/ 482 h 1584"/>
                <a:gd name="T28" fmla="*/ 755 w 1073"/>
                <a:gd name="T29" fmla="*/ 575 h 1584"/>
                <a:gd name="T30" fmla="*/ 765 w 1073"/>
                <a:gd name="T31" fmla="*/ 614 h 1584"/>
                <a:gd name="T32" fmla="*/ 755 w 1073"/>
                <a:gd name="T33" fmla="*/ 657 h 1584"/>
                <a:gd name="T34" fmla="*/ 794 w 1073"/>
                <a:gd name="T35" fmla="*/ 726 h 1584"/>
                <a:gd name="T36" fmla="*/ 833 w 1073"/>
                <a:gd name="T37" fmla="*/ 828 h 1584"/>
                <a:gd name="T38" fmla="*/ 882 w 1073"/>
                <a:gd name="T39" fmla="*/ 979 h 1584"/>
                <a:gd name="T40" fmla="*/ 915 w 1073"/>
                <a:gd name="T41" fmla="*/ 1101 h 1584"/>
                <a:gd name="T42" fmla="*/ 911 w 1073"/>
                <a:gd name="T43" fmla="*/ 1159 h 1584"/>
                <a:gd name="T44" fmla="*/ 964 w 1073"/>
                <a:gd name="T45" fmla="*/ 1276 h 1584"/>
                <a:gd name="T46" fmla="*/ 964 w 1073"/>
                <a:gd name="T47" fmla="*/ 1276 h 1584"/>
                <a:gd name="T48" fmla="*/ 964 w 1073"/>
                <a:gd name="T49" fmla="*/ 1286 h 1584"/>
                <a:gd name="T50" fmla="*/ 998 w 1073"/>
                <a:gd name="T51" fmla="*/ 1408 h 1584"/>
                <a:gd name="T52" fmla="*/ 1033 w 1073"/>
                <a:gd name="T53" fmla="*/ 1480 h 1584"/>
                <a:gd name="T54" fmla="*/ 1047 w 1073"/>
                <a:gd name="T55" fmla="*/ 1510 h 1584"/>
                <a:gd name="T56" fmla="*/ 1072 w 1073"/>
                <a:gd name="T57" fmla="*/ 1529 h 1584"/>
                <a:gd name="T58" fmla="*/ 1072 w 1073"/>
                <a:gd name="T59" fmla="*/ 1529 h 1584"/>
                <a:gd name="T60" fmla="*/ 0 w 1073"/>
                <a:gd name="T61" fmla="*/ 1583 h 1584"/>
                <a:gd name="T62" fmla="*/ 0 w 1073"/>
                <a:gd name="T63" fmla="*/ 1583 h 1584"/>
                <a:gd name="T64" fmla="*/ 0 w 1073"/>
                <a:gd name="T65" fmla="*/ 19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3" h="1584">
                  <a:moveTo>
                    <a:pt x="0" y="19"/>
                  </a:moveTo>
                  <a:lnTo>
                    <a:pt x="0" y="19"/>
                  </a:lnTo>
                  <a:cubicBezTo>
                    <a:pt x="0" y="19"/>
                    <a:pt x="0" y="19"/>
                    <a:pt x="5" y="19"/>
                  </a:cubicBezTo>
                  <a:cubicBezTo>
                    <a:pt x="34" y="15"/>
                    <a:pt x="49" y="15"/>
                    <a:pt x="78" y="10"/>
                  </a:cubicBezTo>
                  <a:cubicBezTo>
                    <a:pt x="107" y="10"/>
                    <a:pt x="122" y="0"/>
                    <a:pt x="146" y="0"/>
                  </a:cubicBezTo>
                  <a:cubicBezTo>
                    <a:pt x="171" y="0"/>
                    <a:pt x="180" y="15"/>
                    <a:pt x="195" y="29"/>
                  </a:cubicBezTo>
                  <a:cubicBezTo>
                    <a:pt x="219" y="44"/>
                    <a:pt x="234" y="49"/>
                    <a:pt x="258" y="59"/>
                  </a:cubicBezTo>
                  <a:cubicBezTo>
                    <a:pt x="297" y="68"/>
                    <a:pt x="321" y="78"/>
                    <a:pt x="360" y="87"/>
                  </a:cubicBezTo>
                  <a:cubicBezTo>
                    <a:pt x="384" y="92"/>
                    <a:pt x="404" y="92"/>
                    <a:pt x="424" y="102"/>
                  </a:cubicBezTo>
                  <a:cubicBezTo>
                    <a:pt x="487" y="131"/>
                    <a:pt x="511" y="161"/>
                    <a:pt x="570" y="195"/>
                  </a:cubicBezTo>
                  <a:lnTo>
                    <a:pt x="570" y="195"/>
                  </a:lnTo>
                  <a:cubicBezTo>
                    <a:pt x="589" y="224"/>
                    <a:pt x="599" y="244"/>
                    <a:pt x="604" y="278"/>
                  </a:cubicBezTo>
                  <a:cubicBezTo>
                    <a:pt x="609" y="336"/>
                    <a:pt x="609" y="370"/>
                    <a:pt x="643" y="414"/>
                  </a:cubicBezTo>
                  <a:cubicBezTo>
                    <a:pt x="663" y="443"/>
                    <a:pt x="682" y="458"/>
                    <a:pt x="706" y="482"/>
                  </a:cubicBezTo>
                  <a:cubicBezTo>
                    <a:pt x="730" y="511"/>
                    <a:pt x="740" y="535"/>
                    <a:pt x="755" y="575"/>
                  </a:cubicBezTo>
                  <a:cubicBezTo>
                    <a:pt x="760" y="590"/>
                    <a:pt x="765" y="594"/>
                    <a:pt x="765" y="614"/>
                  </a:cubicBezTo>
                  <a:cubicBezTo>
                    <a:pt x="765" y="629"/>
                    <a:pt x="755" y="638"/>
                    <a:pt x="755" y="657"/>
                  </a:cubicBezTo>
                  <a:cubicBezTo>
                    <a:pt x="755" y="687"/>
                    <a:pt x="779" y="696"/>
                    <a:pt x="794" y="726"/>
                  </a:cubicBezTo>
                  <a:cubicBezTo>
                    <a:pt x="818" y="760"/>
                    <a:pt x="823" y="789"/>
                    <a:pt x="833" y="828"/>
                  </a:cubicBezTo>
                  <a:cubicBezTo>
                    <a:pt x="848" y="891"/>
                    <a:pt x="877" y="921"/>
                    <a:pt x="882" y="979"/>
                  </a:cubicBezTo>
                  <a:cubicBezTo>
                    <a:pt x="887" y="1027"/>
                    <a:pt x="911" y="1052"/>
                    <a:pt x="915" y="1101"/>
                  </a:cubicBezTo>
                  <a:cubicBezTo>
                    <a:pt x="920" y="1125"/>
                    <a:pt x="906" y="1140"/>
                    <a:pt x="911" y="1159"/>
                  </a:cubicBezTo>
                  <a:cubicBezTo>
                    <a:pt x="920" y="1208"/>
                    <a:pt x="959" y="1232"/>
                    <a:pt x="964" y="1276"/>
                  </a:cubicBezTo>
                  <a:lnTo>
                    <a:pt x="964" y="1276"/>
                  </a:lnTo>
                  <a:cubicBezTo>
                    <a:pt x="964" y="1281"/>
                    <a:pt x="964" y="1286"/>
                    <a:pt x="964" y="1286"/>
                  </a:cubicBezTo>
                  <a:cubicBezTo>
                    <a:pt x="964" y="1334"/>
                    <a:pt x="979" y="1364"/>
                    <a:pt x="998" y="1408"/>
                  </a:cubicBezTo>
                  <a:cubicBezTo>
                    <a:pt x="1008" y="1437"/>
                    <a:pt x="1018" y="1456"/>
                    <a:pt x="1033" y="1480"/>
                  </a:cubicBezTo>
                  <a:cubicBezTo>
                    <a:pt x="1037" y="1495"/>
                    <a:pt x="1037" y="1505"/>
                    <a:pt x="1047" y="1510"/>
                  </a:cubicBezTo>
                  <a:cubicBezTo>
                    <a:pt x="1057" y="1519"/>
                    <a:pt x="1061" y="1524"/>
                    <a:pt x="1072" y="1529"/>
                  </a:cubicBezTo>
                  <a:lnTo>
                    <a:pt x="1072" y="1529"/>
                  </a:lnTo>
                  <a:cubicBezTo>
                    <a:pt x="1072" y="1529"/>
                    <a:pt x="667" y="1559"/>
                    <a:pt x="0" y="1583"/>
                  </a:cubicBezTo>
                  <a:lnTo>
                    <a:pt x="0" y="1583"/>
                  </a:lnTo>
                  <a:cubicBezTo>
                    <a:pt x="0" y="19"/>
                    <a:pt x="0" y="19"/>
                    <a:pt x="0" y="19"/>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34" name="Freeform 88">
              <a:extLst>
                <a:ext uri="{FF2B5EF4-FFF2-40B4-BE49-F238E27FC236}">
                  <a16:creationId xmlns:a16="http://schemas.microsoft.com/office/drawing/2014/main" id="{A18AD772-6094-3A43-93B6-42DA15E92E5F}"/>
                </a:ext>
              </a:extLst>
            </p:cNvPr>
            <p:cNvSpPr>
              <a:spLocks noChangeArrowheads="1"/>
            </p:cNvSpPr>
            <p:nvPr/>
          </p:nvSpPr>
          <p:spPr bwMode="auto">
            <a:xfrm>
              <a:off x="9364924" y="6598255"/>
              <a:ext cx="1934968" cy="1565438"/>
            </a:xfrm>
            <a:custGeom>
              <a:avLst/>
              <a:gdLst>
                <a:gd name="T0" fmla="*/ 0 w 3050"/>
                <a:gd name="T1" fmla="*/ 141 h 2470"/>
                <a:gd name="T2" fmla="*/ 1808 w 3050"/>
                <a:gd name="T3" fmla="*/ 102 h 2470"/>
                <a:gd name="T4" fmla="*/ 1803 w 3050"/>
                <a:gd name="T5" fmla="*/ 199 h 2470"/>
                <a:gd name="T6" fmla="*/ 1856 w 3050"/>
                <a:gd name="T7" fmla="*/ 375 h 2470"/>
                <a:gd name="T8" fmla="*/ 2061 w 3050"/>
                <a:gd name="T9" fmla="*/ 526 h 2470"/>
                <a:gd name="T10" fmla="*/ 2173 w 3050"/>
                <a:gd name="T11" fmla="*/ 711 h 2470"/>
                <a:gd name="T12" fmla="*/ 2261 w 3050"/>
                <a:gd name="T13" fmla="*/ 881 h 2470"/>
                <a:gd name="T14" fmla="*/ 2314 w 3050"/>
                <a:gd name="T15" fmla="*/ 809 h 2470"/>
                <a:gd name="T16" fmla="*/ 2421 w 3050"/>
                <a:gd name="T17" fmla="*/ 881 h 2470"/>
                <a:gd name="T18" fmla="*/ 2402 w 3050"/>
                <a:gd name="T19" fmla="*/ 1008 h 2470"/>
                <a:gd name="T20" fmla="*/ 2421 w 3050"/>
                <a:gd name="T21" fmla="*/ 1193 h 2470"/>
                <a:gd name="T22" fmla="*/ 2582 w 3050"/>
                <a:gd name="T23" fmla="*/ 1300 h 2470"/>
                <a:gd name="T24" fmla="*/ 2660 w 3050"/>
                <a:gd name="T25" fmla="*/ 1344 h 2470"/>
                <a:gd name="T26" fmla="*/ 2762 w 3050"/>
                <a:gd name="T27" fmla="*/ 1466 h 2470"/>
                <a:gd name="T28" fmla="*/ 2811 w 3050"/>
                <a:gd name="T29" fmla="*/ 1656 h 2470"/>
                <a:gd name="T30" fmla="*/ 2899 w 3050"/>
                <a:gd name="T31" fmla="*/ 1782 h 2470"/>
                <a:gd name="T32" fmla="*/ 3001 w 3050"/>
                <a:gd name="T33" fmla="*/ 1797 h 2470"/>
                <a:gd name="T34" fmla="*/ 3035 w 3050"/>
                <a:gd name="T35" fmla="*/ 1884 h 2470"/>
                <a:gd name="T36" fmla="*/ 3045 w 3050"/>
                <a:gd name="T37" fmla="*/ 2060 h 2470"/>
                <a:gd name="T38" fmla="*/ 2972 w 3050"/>
                <a:gd name="T39" fmla="*/ 2075 h 2470"/>
                <a:gd name="T40" fmla="*/ 2884 w 3050"/>
                <a:gd name="T41" fmla="*/ 2143 h 2470"/>
                <a:gd name="T42" fmla="*/ 2821 w 3050"/>
                <a:gd name="T43" fmla="*/ 2294 h 2470"/>
                <a:gd name="T44" fmla="*/ 2830 w 3050"/>
                <a:gd name="T45" fmla="*/ 2425 h 2470"/>
                <a:gd name="T46" fmla="*/ 2747 w 3050"/>
                <a:gd name="T47" fmla="*/ 2430 h 2470"/>
                <a:gd name="T48" fmla="*/ 2596 w 3050"/>
                <a:gd name="T49" fmla="*/ 2459 h 2470"/>
                <a:gd name="T50" fmla="*/ 2548 w 3050"/>
                <a:gd name="T51" fmla="*/ 2464 h 2470"/>
                <a:gd name="T52" fmla="*/ 2572 w 3050"/>
                <a:gd name="T53" fmla="*/ 2270 h 2470"/>
                <a:gd name="T54" fmla="*/ 2538 w 3050"/>
                <a:gd name="T55" fmla="*/ 2187 h 2470"/>
                <a:gd name="T56" fmla="*/ 609 w 3050"/>
                <a:gd name="T57" fmla="*/ 2416 h 2470"/>
                <a:gd name="T58" fmla="*/ 585 w 3050"/>
                <a:gd name="T59" fmla="*/ 2119 h 2470"/>
                <a:gd name="T60" fmla="*/ 404 w 3050"/>
                <a:gd name="T61" fmla="*/ 842 h 2470"/>
                <a:gd name="T62" fmla="*/ 283 w 3050"/>
                <a:gd name="T63" fmla="*/ 696 h 2470"/>
                <a:gd name="T64" fmla="*/ 361 w 3050"/>
                <a:gd name="T65" fmla="*/ 545 h 2470"/>
                <a:gd name="T66" fmla="*/ 108 w 3050"/>
                <a:gd name="T67" fmla="*/ 394 h 2470"/>
                <a:gd name="T68" fmla="*/ 83 w 3050"/>
                <a:gd name="T69" fmla="*/ 375 h 2470"/>
                <a:gd name="T70" fmla="*/ 34 w 3050"/>
                <a:gd name="T71" fmla="*/ 273 h 2470"/>
                <a:gd name="T72" fmla="*/ 0 w 3050"/>
                <a:gd name="T73" fmla="*/ 141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0" h="2470">
                  <a:moveTo>
                    <a:pt x="0" y="141"/>
                  </a:moveTo>
                  <a:lnTo>
                    <a:pt x="0" y="141"/>
                  </a:lnTo>
                  <a:cubicBezTo>
                    <a:pt x="979" y="93"/>
                    <a:pt x="1667" y="0"/>
                    <a:pt x="1667" y="0"/>
                  </a:cubicBezTo>
                  <a:cubicBezTo>
                    <a:pt x="1700" y="58"/>
                    <a:pt x="1744" y="73"/>
                    <a:pt x="1808" y="102"/>
                  </a:cubicBezTo>
                  <a:lnTo>
                    <a:pt x="1808" y="102"/>
                  </a:lnTo>
                  <a:cubicBezTo>
                    <a:pt x="1803" y="141"/>
                    <a:pt x="1803" y="160"/>
                    <a:pt x="1803" y="199"/>
                  </a:cubicBezTo>
                  <a:cubicBezTo>
                    <a:pt x="1803" y="239"/>
                    <a:pt x="1797" y="263"/>
                    <a:pt x="1808" y="297"/>
                  </a:cubicBezTo>
                  <a:cubicBezTo>
                    <a:pt x="1817" y="331"/>
                    <a:pt x="1837" y="345"/>
                    <a:pt x="1856" y="375"/>
                  </a:cubicBezTo>
                  <a:cubicBezTo>
                    <a:pt x="1905" y="443"/>
                    <a:pt x="1944" y="477"/>
                    <a:pt x="2017" y="511"/>
                  </a:cubicBezTo>
                  <a:cubicBezTo>
                    <a:pt x="2037" y="521"/>
                    <a:pt x="2046" y="521"/>
                    <a:pt x="2061" y="526"/>
                  </a:cubicBezTo>
                  <a:cubicBezTo>
                    <a:pt x="2104" y="545"/>
                    <a:pt x="2109" y="585"/>
                    <a:pt x="2124" y="624"/>
                  </a:cubicBezTo>
                  <a:cubicBezTo>
                    <a:pt x="2139" y="657"/>
                    <a:pt x="2153" y="677"/>
                    <a:pt x="2173" y="711"/>
                  </a:cubicBezTo>
                  <a:cubicBezTo>
                    <a:pt x="2192" y="750"/>
                    <a:pt x="2202" y="774"/>
                    <a:pt x="2212" y="818"/>
                  </a:cubicBezTo>
                  <a:cubicBezTo>
                    <a:pt x="2217" y="847"/>
                    <a:pt x="2226" y="881"/>
                    <a:pt x="2261" y="881"/>
                  </a:cubicBezTo>
                  <a:cubicBezTo>
                    <a:pt x="2275" y="881"/>
                    <a:pt x="2275" y="862"/>
                    <a:pt x="2280" y="847"/>
                  </a:cubicBezTo>
                  <a:cubicBezTo>
                    <a:pt x="2289" y="833"/>
                    <a:pt x="2299" y="818"/>
                    <a:pt x="2314" y="809"/>
                  </a:cubicBezTo>
                  <a:cubicBezTo>
                    <a:pt x="2324" y="818"/>
                    <a:pt x="2329" y="828"/>
                    <a:pt x="2343" y="833"/>
                  </a:cubicBezTo>
                  <a:cubicBezTo>
                    <a:pt x="2372" y="847"/>
                    <a:pt x="2421" y="847"/>
                    <a:pt x="2421" y="881"/>
                  </a:cubicBezTo>
                  <a:cubicBezTo>
                    <a:pt x="2421" y="916"/>
                    <a:pt x="2407" y="930"/>
                    <a:pt x="2402" y="964"/>
                  </a:cubicBezTo>
                  <a:cubicBezTo>
                    <a:pt x="2402" y="983"/>
                    <a:pt x="2402" y="994"/>
                    <a:pt x="2402" y="1008"/>
                  </a:cubicBezTo>
                  <a:cubicBezTo>
                    <a:pt x="2402" y="1042"/>
                    <a:pt x="2392" y="1061"/>
                    <a:pt x="2392" y="1091"/>
                  </a:cubicBezTo>
                  <a:cubicBezTo>
                    <a:pt x="2392" y="1135"/>
                    <a:pt x="2392" y="1164"/>
                    <a:pt x="2421" y="1193"/>
                  </a:cubicBezTo>
                  <a:cubicBezTo>
                    <a:pt x="2435" y="1208"/>
                    <a:pt x="2450" y="1208"/>
                    <a:pt x="2465" y="1222"/>
                  </a:cubicBezTo>
                  <a:cubicBezTo>
                    <a:pt x="2504" y="1262"/>
                    <a:pt x="2538" y="1271"/>
                    <a:pt x="2582" y="1300"/>
                  </a:cubicBezTo>
                  <a:cubicBezTo>
                    <a:pt x="2606" y="1315"/>
                    <a:pt x="2616" y="1329"/>
                    <a:pt x="2645" y="1344"/>
                  </a:cubicBezTo>
                  <a:cubicBezTo>
                    <a:pt x="2650" y="1344"/>
                    <a:pt x="2655" y="1344"/>
                    <a:pt x="2660" y="1344"/>
                  </a:cubicBezTo>
                  <a:cubicBezTo>
                    <a:pt x="2670" y="1354"/>
                    <a:pt x="2675" y="1364"/>
                    <a:pt x="2684" y="1373"/>
                  </a:cubicBezTo>
                  <a:cubicBezTo>
                    <a:pt x="2718" y="1403"/>
                    <a:pt x="2747" y="1422"/>
                    <a:pt x="2762" y="1466"/>
                  </a:cubicBezTo>
                  <a:cubicBezTo>
                    <a:pt x="2772" y="1490"/>
                    <a:pt x="2772" y="1505"/>
                    <a:pt x="2777" y="1524"/>
                  </a:cubicBezTo>
                  <a:cubicBezTo>
                    <a:pt x="2796" y="1573"/>
                    <a:pt x="2806" y="1607"/>
                    <a:pt x="2811" y="1656"/>
                  </a:cubicBezTo>
                  <a:cubicBezTo>
                    <a:pt x="2816" y="1699"/>
                    <a:pt x="2840" y="1724"/>
                    <a:pt x="2874" y="1758"/>
                  </a:cubicBezTo>
                  <a:cubicBezTo>
                    <a:pt x="2884" y="1768"/>
                    <a:pt x="2888" y="1778"/>
                    <a:pt x="2899" y="1782"/>
                  </a:cubicBezTo>
                  <a:cubicBezTo>
                    <a:pt x="2927" y="1802"/>
                    <a:pt x="2966" y="1792"/>
                    <a:pt x="3001" y="1797"/>
                  </a:cubicBezTo>
                  <a:lnTo>
                    <a:pt x="3001" y="1797"/>
                  </a:lnTo>
                  <a:cubicBezTo>
                    <a:pt x="3010" y="1802"/>
                    <a:pt x="3025" y="1802"/>
                    <a:pt x="3030" y="1812"/>
                  </a:cubicBezTo>
                  <a:cubicBezTo>
                    <a:pt x="3049" y="1831"/>
                    <a:pt x="3035" y="1856"/>
                    <a:pt x="3035" y="1884"/>
                  </a:cubicBezTo>
                  <a:cubicBezTo>
                    <a:pt x="3035" y="1977"/>
                    <a:pt x="3035" y="1977"/>
                    <a:pt x="3035" y="1977"/>
                  </a:cubicBezTo>
                  <a:cubicBezTo>
                    <a:pt x="3035" y="2006"/>
                    <a:pt x="3045" y="2031"/>
                    <a:pt x="3045" y="2060"/>
                  </a:cubicBezTo>
                  <a:lnTo>
                    <a:pt x="3045" y="2060"/>
                  </a:lnTo>
                  <a:cubicBezTo>
                    <a:pt x="3020" y="2070"/>
                    <a:pt x="3001" y="2070"/>
                    <a:pt x="2972" y="2075"/>
                  </a:cubicBezTo>
                  <a:cubicBezTo>
                    <a:pt x="2952" y="2080"/>
                    <a:pt x="2947" y="2104"/>
                    <a:pt x="2927" y="2113"/>
                  </a:cubicBezTo>
                  <a:cubicBezTo>
                    <a:pt x="2913" y="2128"/>
                    <a:pt x="2894" y="2128"/>
                    <a:pt x="2884" y="2143"/>
                  </a:cubicBezTo>
                  <a:cubicBezTo>
                    <a:pt x="2864" y="2177"/>
                    <a:pt x="2860" y="2202"/>
                    <a:pt x="2850" y="2235"/>
                  </a:cubicBezTo>
                  <a:cubicBezTo>
                    <a:pt x="2845" y="2260"/>
                    <a:pt x="2825" y="2270"/>
                    <a:pt x="2821" y="2294"/>
                  </a:cubicBezTo>
                  <a:cubicBezTo>
                    <a:pt x="2816" y="2313"/>
                    <a:pt x="2825" y="2323"/>
                    <a:pt x="2825" y="2343"/>
                  </a:cubicBezTo>
                  <a:cubicBezTo>
                    <a:pt x="2825" y="2376"/>
                    <a:pt x="2821" y="2391"/>
                    <a:pt x="2830" y="2425"/>
                  </a:cubicBezTo>
                  <a:lnTo>
                    <a:pt x="2830" y="2425"/>
                  </a:lnTo>
                  <a:cubicBezTo>
                    <a:pt x="2801" y="2425"/>
                    <a:pt x="2777" y="2430"/>
                    <a:pt x="2747" y="2430"/>
                  </a:cubicBezTo>
                  <a:cubicBezTo>
                    <a:pt x="2709" y="2430"/>
                    <a:pt x="2689" y="2445"/>
                    <a:pt x="2655" y="2450"/>
                  </a:cubicBezTo>
                  <a:cubicBezTo>
                    <a:pt x="2631" y="2455"/>
                    <a:pt x="2616" y="2455"/>
                    <a:pt x="2596" y="2459"/>
                  </a:cubicBezTo>
                  <a:cubicBezTo>
                    <a:pt x="2582" y="2459"/>
                    <a:pt x="2577" y="2469"/>
                    <a:pt x="2562" y="2469"/>
                  </a:cubicBezTo>
                  <a:cubicBezTo>
                    <a:pt x="2557" y="2469"/>
                    <a:pt x="2553" y="2464"/>
                    <a:pt x="2548" y="2464"/>
                  </a:cubicBezTo>
                  <a:cubicBezTo>
                    <a:pt x="2548" y="2425"/>
                    <a:pt x="2543" y="2401"/>
                    <a:pt x="2543" y="2357"/>
                  </a:cubicBezTo>
                  <a:cubicBezTo>
                    <a:pt x="2543" y="2323"/>
                    <a:pt x="2557" y="2304"/>
                    <a:pt x="2572" y="2270"/>
                  </a:cubicBezTo>
                  <a:cubicBezTo>
                    <a:pt x="2577" y="2255"/>
                    <a:pt x="2587" y="2245"/>
                    <a:pt x="2587" y="2230"/>
                  </a:cubicBezTo>
                  <a:cubicBezTo>
                    <a:pt x="2587" y="2206"/>
                    <a:pt x="2562" y="2191"/>
                    <a:pt x="2538" y="2187"/>
                  </a:cubicBezTo>
                  <a:cubicBezTo>
                    <a:pt x="609" y="2416"/>
                    <a:pt x="609" y="2416"/>
                    <a:pt x="609" y="2416"/>
                  </a:cubicBezTo>
                  <a:lnTo>
                    <a:pt x="609" y="2416"/>
                  </a:lnTo>
                  <a:cubicBezTo>
                    <a:pt x="585" y="2119"/>
                    <a:pt x="585" y="2119"/>
                    <a:pt x="585" y="2119"/>
                  </a:cubicBezTo>
                  <a:lnTo>
                    <a:pt x="585" y="2119"/>
                  </a:lnTo>
                  <a:cubicBezTo>
                    <a:pt x="502" y="983"/>
                    <a:pt x="502" y="983"/>
                    <a:pt x="502" y="983"/>
                  </a:cubicBezTo>
                  <a:cubicBezTo>
                    <a:pt x="468" y="925"/>
                    <a:pt x="453" y="886"/>
                    <a:pt x="404" y="842"/>
                  </a:cubicBezTo>
                  <a:cubicBezTo>
                    <a:pt x="371" y="809"/>
                    <a:pt x="346" y="798"/>
                    <a:pt x="317" y="760"/>
                  </a:cubicBezTo>
                  <a:cubicBezTo>
                    <a:pt x="302" y="735"/>
                    <a:pt x="283" y="726"/>
                    <a:pt x="283" y="696"/>
                  </a:cubicBezTo>
                  <a:cubicBezTo>
                    <a:pt x="283" y="677"/>
                    <a:pt x="293" y="667"/>
                    <a:pt x="298" y="652"/>
                  </a:cubicBezTo>
                  <a:cubicBezTo>
                    <a:pt x="317" y="609"/>
                    <a:pt x="337" y="585"/>
                    <a:pt x="361" y="545"/>
                  </a:cubicBezTo>
                  <a:cubicBezTo>
                    <a:pt x="341" y="535"/>
                    <a:pt x="327" y="535"/>
                    <a:pt x="302" y="526"/>
                  </a:cubicBezTo>
                  <a:cubicBezTo>
                    <a:pt x="224" y="487"/>
                    <a:pt x="171" y="463"/>
                    <a:pt x="108" y="394"/>
                  </a:cubicBezTo>
                  <a:lnTo>
                    <a:pt x="108" y="394"/>
                  </a:lnTo>
                  <a:cubicBezTo>
                    <a:pt x="97" y="389"/>
                    <a:pt x="93" y="384"/>
                    <a:pt x="83" y="375"/>
                  </a:cubicBezTo>
                  <a:cubicBezTo>
                    <a:pt x="73" y="370"/>
                    <a:pt x="73" y="360"/>
                    <a:pt x="69" y="345"/>
                  </a:cubicBezTo>
                  <a:cubicBezTo>
                    <a:pt x="54" y="321"/>
                    <a:pt x="44" y="302"/>
                    <a:pt x="34" y="273"/>
                  </a:cubicBezTo>
                  <a:cubicBezTo>
                    <a:pt x="15" y="229"/>
                    <a:pt x="0" y="199"/>
                    <a:pt x="0" y="151"/>
                  </a:cubicBezTo>
                  <a:cubicBezTo>
                    <a:pt x="0" y="151"/>
                    <a:pt x="0" y="146"/>
                    <a:pt x="0" y="141"/>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35" name="Freeform 89">
              <a:extLst>
                <a:ext uri="{FF2B5EF4-FFF2-40B4-BE49-F238E27FC236}">
                  <a16:creationId xmlns:a16="http://schemas.microsoft.com/office/drawing/2014/main" id="{AE742F4C-3A8F-6A40-A694-200F7ED17334}"/>
                </a:ext>
              </a:extLst>
            </p:cNvPr>
            <p:cNvSpPr>
              <a:spLocks noChangeArrowheads="1"/>
            </p:cNvSpPr>
            <p:nvPr/>
          </p:nvSpPr>
          <p:spPr bwMode="auto">
            <a:xfrm>
              <a:off x="11036669" y="7485990"/>
              <a:ext cx="2318601" cy="1036158"/>
            </a:xfrm>
            <a:custGeom>
              <a:avLst/>
              <a:gdLst>
                <a:gd name="T0" fmla="*/ 199 w 3654"/>
                <a:gd name="T1" fmla="*/ 1027 h 1637"/>
                <a:gd name="T2" fmla="*/ 190 w 3654"/>
                <a:gd name="T3" fmla="*/ 896 h 1637"/>
                <a:gd name="T4" fmla="*/ 253 w 3654"/>
                <a:gd name="T5" fmla="*/ 745 h 1637"/>
                <a:gd name="T6" fmla="*/ 341 w 3654"/>
                <a:gd name="T7" fmla="*/ 677 h 1637"/>
                <a:gd name="T8" fmla="*/ 414 w 3654"/>
                <a:gd name="T9" fmla="*/ 662 h 1637"/>
                <a:gd name="T10" fmla="*/ 657 w 3654"/>
                <a:gd name="T11" fmla="*/ 628 h 1637"/>
                <a:gd name="T12" fmla="*/ 896 w 3654"/>
                <a:gd name="T13" fmla="*/ 560 h 1637"/>
                <a:gd name="T14" fmla="*/ 1037 w 3654"/>
                <a:gd name="T15" fmla="*/ 506 h 1637"/>
                <a:gd name="T16" fmla="*/ 2118 w 3654"/>
                <a:gd name="T17" fmla="*/ 326 h 1637"/>
                <a:gd name="T18" fmla="*/ 2732 w 3654"/>
                <a:gd name="T19" fmla="*/ 214 h 1637"/>
                <a:gd name="T20" fmla="*/ 2810 w 3654"/>
                <a:gd name="T21" fmla="*/ 214 h 1637"/>
                <a:gd name="T22" fmla="*/ 3638 w 3654"/>
                <a:gd name="T23" fmla="*/ 0 h 1637"/>
                <a:gd name="T24" fmla="*/ 3653 w 3654"/>
                <a:gd name="T25" fmla="*/ 97 h 1637"/>
                <a:gd name="T26" fmla="*/ 3623 w 3654"/>
                <a:gd name="T27" fmla="*/ 165 h 1637"/>
                <a:gd name="T28" fmla="*/ 3560 w 3654"/>
                <a:gd name="T29" fmla="*/ 253 h 1637"/>
                <a:gd name="T30" fmla="*/ 3453 w 3654"/>
                <a:gd name="T31" fmla="*/ 268 h 1637"/>
                <a:gd name="T32" fmla="*/ 3419 w 3654"/>
                <a:gd name="T33" fmla="*/ 306 h 1637"/>
                <a:gd name="T34" fmla="*/ 3273 w 3654"/>
                <a:gd name="T35" fmla="*/ 370 h 1637"/>
                <a:gd name="T36" fmla="*/ 3170 w 3654"/>
                <a:gd name="T37" fmla="*/ 511 h 1637"/>
                <a:gd name="T38" fmla="*/ 3015 w 3654"/>
                <a:gd name="T39" fmla="*/ 643 h 1637"/>
                <a:gd name="T40" fmla="*/ 2864 w 3654"/>
                <a:gd name="T41" fmla="*/ 779 h 1637"/>
                <a:gd name="T42" fmla="*/ 2752 w 3654"/>
                <a:gd name="T43" fmla="*/ 876 h 1637"/>
                <a:gd name="T44" fmla="*/ 2717 w 3654"/>
                <a:gd name="T45" fmla="*/ 935 h 1637"/>
                <a:gd name="T46" fmla="*/ 2610 w 3654"/>
                <a:gd name="T47" fmla="*/ 993 h 1637"/>
                <a:gd name="T48" fmla="*/ 2606 w 3654"/>
                <a:gd name="T49" fmla="*/ 1163 h 1637"/>
                <a:gd name="T50" fmla="*/ 2123 w 3654"/>
                <a:gd name="T51" fmla="*/ 1290 h 1637"/>
                <a:gd name="T52" fmla="*/ 1295 w 3654"/>
                <a:gd name="T53" fmla="*/ 1446 h 1637"/>
                <a:gd name="T54" fmla="*/ 1159 w 3654"/>
                <a:gd name="T55" fmla="*/ 1393 h 1637"/>
                <a:gd name="T56" fmla="*/ 979 w 3654"/>
                <a:gd name="T57" fmla="*/ 1442 h 1637"/>
                <a:gd name="T58" fmla="*/ 910 w 3654"/>
                <a:gd name="T59" fmla="*/ 1485 h 1637"/>
                <a:gd name="T60" fmla="*/ 0 w 3654"/>
                <a:gd name="T61" fmla="*/ 1636 h 1637"/>
                <a:gd name="T62" fmla="*/ 48 w 3654"/>
                <a:gd name="T63" fmla="*/ 1461 h 1637"/>
                <a:gd name="T64" fmla="*/ 116 w 3654"/>
                <a:gd name="T65" fmla="*/ 1257 h 1637"/>
                <a:gd name="T66" fmla="*/ 155 w 3654"/>
                <a:gd name="T67" fmla="*/ 1135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54" h="1637">
                  <a:moveTo>
                    <a:pt x="199" y="1027"/>
                  </a:moveTo>
                  <a:lnTo>
                    <a:pt x="199" y="1027"/>
                  </a:lnTo>
                  <a:cubicBezTo>
                    <a:pt x="190" y="993"/>
                    <a:pt x="194" y="978"/>
                    <a:pt x="194" y="945"/>
                  </a:cubicBezTo>
                  <a:cubicBezTo>
                    <a:pt x="194" y="925"/>
                    <a:pt x="185" y="915"/>
                    <a:pt x="190" y="896"/>
                  </a:cubicBezTo>
                  <a:cubicBezTo>
                    <a:pt x="194" y="872"/>
                    <a:pt x="214" y="862"/>
                    <a:pt x="219" y="837"/>
                  </a:cubicBezTo>
                  <a:cubicBezTo>
                    <a:pt x="229" y="804"/>
                    <a:pt x="233" y="779"/>
                    <a:pt x="253" y="745"/>
                  </a:cubicBezTo>
                  <a:cubicBezTo>
                    <a:pt x="263" y="730"/>
                    <a:pt x="282" y="730"/>
                    <a:pt x="296" y="715"/>
                  </a:cubicBezTo>
                  <a:cubicBezTo>
                    <a:pt x="316" y="706"/>
                    <a:pt x="321" y="682"/>
                    <a:pt x="341" y="677"/>
                  </a:cubicBezTo>
                  <a:cubicBezTo>
                    <a:pt x="370" y="672"/>
                    <a:pt x="389" y="672"/>
                    <a:pt x="414" y="662"/>
                  </a:cubicBezTo>
                  <a:lnTo>
                    <a:pt x="414" y="662"/>
                  </a:lnTo>
                  <a:cubicBezTo>
                    <a:pt x="487" y="652"/>
                    <a:pt x="540" y="647"/>
                    <a:pt x="614" y="638"/>
                  </a:cubicBezTo>
                  <a:cubicBezTo>
                    <a:pt x="628" y="633"/>
                    <a:pt x="638" y="628"/>
                    <a:pt x="657" y="628"/>
                  </a:cubicBezTo>
                  <a:cubicBezTo>
                    <a:pt x="686" y="623"/>
                    <a:pt x="701" y="623"/>
                    <a:pt x="730" y="623"/>
                  </a:cubicBezTo>
                  <a:cubicBezTo>
                    <a:pt x="803" y="613"/>
                    <a:pt x="837" y="589"/>
                    <a:pt x="896" y="560"/>
                  </a:cubicBezTo>
                  <a:cubicBezTo>
                    <a:pt x="915" y="550"/>
                    <a:pt x="925" y="550"/>
                    <a:pt x="945" y="545"/>
                  </a:cubicBezTo>
                  <a:cubicBezTo>
                    <a:pt x="979" y="526"/>
                    <a:pt x="998" y="516"/>
                    <a:pt x="1037" y="506"/>
                  </a:cubicBezTo>
                  <a:cubicBezTo>
                    <a:pt x="2060" y="306"/>
                    <a:pt x="2060" y="306"/>
                    <a:pt x="2060" y="306"/>
                  </a:cubicBezTo>
                  <a:cubicBezTo>
                    <a:pt x="2084" y="311"/>
                    <a:pt x="2094" y="321"/>
                    <a:pt x="2118" y="326"/>
                  </a:cubicBezTo>
                  <a:cubicBezTo>
                    <a:pt x="2142" y="326"/>
                    <a:pt x="2162" y="326"/>
                    <a:pt x="2186" y="326"/>
                  </a:cubicBezTo>
                  <a:cubicBezTo>
                    <a:pt x="2732" y="214"/>
                    <a:pt x="2732" y="214"/>
                    <a:pt x="2732" y="214"/>
                  </a:cubicBezTo>
                  <a:cubicBezTo>
                    <a:pt x="2781" y="224"/>
                    <a:pt x="2781" y="224"/>
                    <a:pt x="2781" y="224"/>
                  </a:cubicBezTo>
                  <a:cubicBezTo>
                    <a:pt x="2810" y="214"/>
                    <a:pt x="2810" y="214"/>
                    <a:pt x="2810" y="214"/>
                  </a:cubicBezTo>
                  <a:lnTo>
                    <a:pt x="2810" y="214"/>
                  </a:lnTo>
                  <a:cubicBezTo>
                    <a:pt x="3638" y="0"/>
                    <a:pt x="3638" y="0"/>
                    <a:pt x="3638" y="0"/>
                  </a:cubicBezTo>
                  <a:lnTo>
                    <a:pt x="3638" y="0"/>
                  </a:lnTo>
                  <a:cubicBezTo>
                    <a:pt x="3643" y="38"/>
                    <a:pt x="3653" y="58"/>
                    <a:pt x="3653" y="97"/>
                  </a:cubicBezTo>
                  <a:cubicBezTo>
                    <a:pt x="3653" y="107"/>
                    <a:pt x="3643" y="112"/>
                    <a:pt x="3643" y="121"/>
                  </a:cubicBezTo>
                  <a:cubicBezTo>
                    <a:pt x="3638" y="141"/>
                    <a:pt x="3628" y="151"/>
                    <a:pt x="3623" y="165"/>
                  </a:cubicBezTo>
                  <a:cubicBezTo>
                    <a:pt x="3618" y="175"/>
                    <a:pt x="3623" y="185"/>
                    <a:pt x="3618" y="195"/>
                  </a:cubicBezTo>
                  <a:cubicBezTo>
                    <a:pt x="3609" y="229"/>
                    <a:pt x="3590" y="243"/>
                    <a:pt x="3560" y="253"/>
                  </a:cubicBezTo>
                  <a:cubicBezTo>
                    <a:pt x="3536" y="263"/>
                    <a:pt x="3521" y="263"/>
                    <a:pt x="3497" y="263"/>
                  </a:cubicBezTo>
                  <a:cubicBezTo>
                    <a:pt x="3482" y="263"/>
                    <a:pt x="3468" y="258"/>
                    <a:pt x="3453" y="268"/>
                  </a:cubicBezTo>
                  <a:cubicBezTo>
                    <a:pt x="3448" y="268"/>
                    <a:pt x="3453" y="277"/>
                    <a:pt x="3448" y="282"/>
                  </a:cubicBezTo>
                  <a:cubicBezTo>
                    <a:pt x="3438" y="297"/>
                    <a:pt x="3429" y="297"/>
                    <a:pt x="3419" y="306"/>
                  </a:cubicBezTo>
                  <a:cubicBezTo>
                    <a:pt x="3390" y="331"/>
                    <a:pt x="3370" y="350"/>
                    <a:pt x="3331" y="360"/>
                  </a:cubicBezTo>
                  <a:cubicBezTo>
                    <a:pt x="3311" y="365"/>
                    <a:pt x="3292" y="360"/>
                    <a:pt x="3273" y="370"/>
                  </a:cubicBezTo>
                  <a:cubicBezTo>
                    <a:pt x="3248" y="384"/>
                    <a:pt x="3248" y="404"/>
                    <a:pt x="3234" y="428"/>
                  </a:cubicBezTo>
                  <a:cubicBezTo>
                    <a:pt x="3214" y="462"/>
                    <a:pt x="3200" y="482"/>
                    <a:pt x="3170" y="511"/>
                  </a:cubicBezTo>
                  <a:cubicBezTo>
                    <a:pt x="3137" y="550"/>
                    <a:pt x="3107" y="560"/>
                    <a:pt x="3068" y="594"/>
                  </a:cubicBezTo>
                  <a:cubicBezTo>
                    <a:pt x="3049" y="613"/>
                    <a:pt x="3034" y="623"/>
                    <a:pt x="3015" y="643"/>
                  </a:cubicBezTo>
                  <a:cubicBezTo>
                    <a:pt x="3000" y="652"/>
                    <a:pt x="2995" y="662"/>
                    <a:pt x="2985" y="672"/>
                  </a:cubicBezTo>
                  <a:cubicBezTo>
                    <a:pt x="2941" y="715"/>
                    <a:pt x="2917" y="745"/>
                    <a:pt x="2864" y="779"/>
                  </a:cubicBezTo>
                  <a:cubicBezTo>
                    <a:pt x="2844" y="798"/>
                    <a:pt x="2830" y="813"/>
                    <a:pt x="2805" y="828"/>
                  </a:cubicBezTo>
                  <a:cubicBezTo>
                    <a:pt x="2781" y="842"/>
                    <a:pt x="2761" y="852"/>
                    <a:pt x="2752" y="876"/>
                  </a:cubicBezTo>
                  <a:cubicBezTo>
                    <a:pt x="2747" y="891"/>
                    <a:pt x="2747" y="901"/>
                    <a:pt x="2747" y="911"/>
                  </a:cubicBezTo>
                  <a:cubicBezTo>
                    <a:pt x="2742" y="920"/>
                    <a:pt x="2727" y="925"/>
                    <a:pt x="2717" y="935"/>
                  </a:cubicBezTo>
                  <a:cubicBezTo>
                    <a:pt x="2693" y="950"/>
                    <a:pt x="2679" y="964"/>
                    <a:pt x="2654" y="974"/>
                  </a:cubicBezTo>
                  <a:cubicBezTo>
                    <a:pt x="2640" y="978"/>
                    <a:pt x="2620" y="978"/>
                    <a:pt x="2610" y="993"/>
                  </a:cubicBezTo>
                  <a:cubicBezTo>
                    <a:pt x="2606" y="998"/>
                    <a:pt x="2615" y="998"/>
                    <a:pt x="2615" y="1008"/>
                  </a:cubicBezTo>
                  <a:cubicBezTo>
                    <a:pt x="2615" y="1061"/>
                    <a:pt x="2610" y="1110"/>
                    <a:pt x="2606" y="1163"/>
                  </a:cubicBezTo>
                  <a:lnTo>
                    <a:pt x="2606" y="1163"/>
                  </a:lnTo>
                  <a:cubicBezTo>
                    <a:pt x="2123" y="1290"/>
                    <a:pt x="2123" y="1290"/>
                    <a:pt x="2123" y="1290"/>
                  </a:cubicBezTo>
                  <a:cubicBezTo>
                    <a:pt x="2118" y="1290"/>
                    <a:pt x="2118" y="1290"/>
                    <a:pt x="2118" y="1290"/>
                  </a:cubicBezTo>
                  <a:cubicBezTo>
                    <a:pt x="1295" y="1446"/>
                    <a:pt x="1295" y="1446"/>
                    <a:pt x="1295" y="1446"/>
                  </a:cubicBezTo>
                  <a:cubicBezTo>
                    <a:pt x="1256" y="1436"/>
                    <a:pt x="1237" y="1431"/>
                    <a:pt x="1203" y="1417"/>
                  </a:cubicBezTo>
                  <a:cubicBezTo>
                    <a:pt x="1188" y="1412"/>
                    <a:pt x="1178" y="1393"/>
                    <a:pt x="1159" y="1393"/>
                  </a:cubicBezTo>
                  <a:cubicBezTo>
                    <a:pt x="1130" y="1393"/>
                    <a:pt x="1115" y="1412"/>
                    <a:pt x="1081" y="1412"/>
                  </a:cubicBezTo>
                  <a:cubicBezTo>
                    <a:pt x="1042" y="1417"/>
                    <a:pt x="1017" y="1431"/>
                    <a:pt x="979" y="1442"/>
                  </a:cubicBezTo>
                  <a:cubicBezTo>
                    <a:pt x="969" y="1442"/>
                    <a:pt x="954" y="1436"/>
                    <a:pt x="949" y="1442"/>
                  </a:cubicBezTo>
                  <a:cubicBezTo>
                    <a:pt x="930" y="1451"/>
                    <a:pt x="925" y="1470"/>
                    <a:pt x="910" y="1485"/>
                  </a:cubicBezTo>
                  <a:lnTo>
                    <a:pt x="910" y="1485"/>
                  </a:lnTo>
                  <a:cubicBezTo>
                    <a:pt x="0" y="1636"/>
                    <a:pt x="0" y="1636"/>
                    <a:pt x="0" y="1636"/>
                  </a:cubicBezTo>
                  <a:lnTo>
                    <a:pt x="0" y="1636"/>
                  </a:lnTo>
                  <a:cubicBezTo>
                    <a:pt x="14" y="1568"/>
                    <a:pt x="48" y="1529"/>
                    <a:pt x="48" y="1461"/>
                  </a:cubicBezTo>
                  <a:cubicBezTo>
                    <a:pt x="48" y="1431"/>
                    <a:pt x="39" y="1417"/>
                    <a:pt x="48" y="1393"/>
                  </a:cubicBezTo>
                  <a:cubicBezTo>
                    <a:pt x="63" y="1334"/>
                    <a:pt x="111" y="1315"/>
                    <a:pt x="116" y="1257"/>
                  </a:cubicBezTo>
                  <a:cubicBezTo>
                    <a:pt x="116" y="1227"/>
                    <a:pt x="111" y="1207"/>
                    <a:pt x="121" y="1179"/>
                  </a:cubicBezTo>
                  <a:cubicBezTo>
                    <a:pt x="126" y="1159"/>
                    <a:pt x="146" y="1154"/>
                    <a:pt x="155" y="1135"/>
                  </a:cubicBezTo>
                  <a:cubicBezTo>
                    <a:pt x="180" y="1100"/>
                    <a:pt x="199" y="1076"/>
                    <a:pt x="199" y="1027"/>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36" name="Freeform 90">
              <a:extLst>
                <a:ext uri="{FF2B5EF4-FFF2-40B4-BE49-F238E27FC236}">
                  <a16:creationId xmlns:a16="http://schemas.microsoft.com/office/drawing/2014/main" id="{2D3F0C2C-99DD-CC4F-AF15-3C1BB3A66B2B}"/>
                </a:ext>
              </a:extLst>
            </p:cNvPr>
            <p:cNvSpPr>
              <a:spLocks noChangeArrowheads="1"/>
            </p:cNvSpPr>
            <p:nvPr/>
          </p:nvSpPr>
          <p:spPr bwMode="auto">
            <a:xfrm>
              <a:off x="12691613" y="7001516"/>
              <a:ext cx="2394208" cy="1220986"/>
            </a:xfrm>
            <a:custGeom>
              <a:avLst/>
              <a:gdLst>
                <a:gd name="T0" fmla="*/ 1032 w 3775"/>
                <a:gd name="T1" fmla="*/ 765 h 1929"/>
                <a:gd name="T2" fmla="*/ 3535 w 3775"/>
                <a:gd name="T3" fmla="*/ 0 h 1929"/>
                <a:gd name="T4" fmla="*/ 3599 w 3775"/>
                <a:gd name="T5" fmla="*/ 180 h 1929"/>
                <a:gd name="T6" fmla="*/ 3541 w 3775"/>
                <a:gd name="T7" fmla="*/ 176 h 1929"/>
                <a:gd name="T8" fmla="*/ 3477 w 3775"/>
                <a:gd name="T9" fmla="*/ 229 h 1929"/>
                <a:gd name="T10" fmla="*/ 3443 w 3775"/>
                <a:gd name="T11" fmla="*/ 258 h 1929"/>
                <a:gd name="T12" fmla="*/ 3336 w 3775"/>
                <a:gd name="T13" fmla="*/ 258 h 1929"/>
                <a:gd name="T14" fmla="*/ 3258 w 3775"/>
                <a:gd name="T15" fmla="*/ 239 h 1929"/>
                <a:gd name="T16" fmla="*/ 3292 w 3775"/>
                <a:gd name="T17" fmla="*/ 375 h 1929"/>
                <a:gd name="T18" fmla="*/ 3404 w 3775"/>
                <a:gd name="T19" fmla="*/ 370 h 1929"/>
                <a:gd name="T20" fmla="*/ 3560 w 3775"/>
                <a:gd name="T21" fmla="*/ 370 h 1929"/>
                <a:gd name="T22" fmla="*/ 3628 w 3775"/>
                <a:gd name="T23" fmla="*/ 404 h 1929"/>
                <a:gd name="T24" fmla="*/ 3692 w 3775"/>
                <a:gd name="T25" fmla="*/ 268 h 1929"/>
                <a:gd name="T26" fmla="*/ 3759 w 3775"/>
                <a:gd name="T27" fmla="*/ 458 h 1929"/>
                <a:gd name="T28" fmla="*/ 3623 w 3775"/>
                <a:gd name="T29" fmla="*/ 677 h 1929"/>
                <a:gd name="T30" fmla="*/ 3546 w 3775"/>
                <a:gd name="T31" fmla="*/ 667 h 1929"/>
                <a:gd name="T32" fmla="*/ 3428 w 3775"/>
                <a:gd name="T33" fmla="*/ 677 h 1929"/>
                <a:gd name="T34" fmla="*/ 3307 w 3775"/>
                <a:gd name="T35" fmla="*/ 775 h 1929"/>
                <a:gd name="T36" fmla="*/ 3472 w 3775"/>
                <a:gd name="T37" fmla="*/ 789 h 1929"/>
                <a:gd name="T38" fmla="*/ 3463 w 3775"/>
                <a:gd name="T39" fmla="*/ 842 h 1929"/>
                <a:gd name="T40" fmla="*/ 3428 w 3775"/>
                <a:gd name="T41" fmla="*/ 964 h 1929"/>
                <a:gd name="T42" fmla="*/ 3389 w 3775"/>
                <a:gd name="T43" fmla="*/ 1047 h 1929"/>
                <a:gd name="T44" fmla="*/ 3477 w 3775"/>
                <a:gd name="T45" fmla="*/ 994 h 1929"/>
                <a:gd name="T46" fmla="*/ 3555 w 3775"/>
                <a:gd name="T47" fmla="*/ 940 h 1929"/>
                <a:gd name="T48" fmla="*/ 3589 w 3775"/>
                <a:gd name="T49" fmla="*/ 1042 h 1929"/>
                <a:gd name="T50" fmla="*/ 3535 w 3775"/>
                <a:gd name="T51" fmla="*/ 1110 h 1929"/>
                <a:gd name="T52" fmla="*/ 3385 w 3775"/>
                <a:gd name="T53" fmla="*/ 1149 h 1929"/>
                <a:gd name="T54" fmla="*/ 3190 w 3775"/>
                <a:gd name="T55" fmla="*/ 1344 h 1929"/>
                <a:gd name="T56" fmla="*/ 3132 w 3775"/>
                <a:gd name="T57" fmla="*/ 1417 h 1929"/>
                <a:gd name="T58" fmla="*/ 3019 w 3775"/>
                <a:gd name="T59" fmla="*/ 1724 h 1929"/>
                <a:gd name="T60" fmla="*/ 2839 w 3775"/>
                <a:gd name="T61" fmla="*/ 1812 h 1929"/>
                <a:gd name="T62" fmla="*/ 2756 w 3775"/>
                <a:gd name="T63" fmla="*/ 1865 h 1929"/>
                <a:gd name="T64" fmla="*/ 1714 w 3775"/>
                <a:gd name="T65" fmla="*/ 1627 h 1929"/>
                <a:gd name="T66" fmla="*/ 1582 w 3775"/>
                <a:gd name="T67" fmla="*/ 1519 h 1929"/>
                <a:gd name="T68" fmla="*/ 1412 w 3775"/>
                <a:gd name="T69" fmla="*/ 1510 h 1929"/>
                <a:gd name="T70" fmla="*/ 1227 w 3775"/>
                <a:gd name="T71" fmla="*/ 1544 h 1929"/>
                <a:gd name="T72" fmla="*/ 1056 w 3775"/>
                <a:gd name="T73" fmla="*/ 1578 h 1929"/>
                <a:gd name="T74" fmla="*/ 769 w 3775"/>
                <a:gd name="T75" fmla="*/ 1676 h 1929"/>
                <a:gd name="T76" fmla="*/ 608 w 3775"/>
                <a:gd name="T77" fmla="*/ 1758 h 1929"/>
                <a:gd name="T78" fmla="*/ 574 w 3775"/>
                <a:gd name="T79" fmla="*/ 1792 h 1929"/>
                <a:gd name="T80" fmla="*/ 0 w 3775"/>
                <a:gd name="T81" fmla="*/ 1928 h 1929"/>
                <a:gd name="T82" fmla="*/ 4 w 3775"/>
                <a:gd name="T83" fmla="*/ 1758 h 1929"/>
                <a:gd name="T84" fmla="*/ 111 w 3775"/>
                <a:gd name="T85" fmla="*/ 1700 h 1929"/>
                <a:gd name="T86" fmla="*/ 146 w 3775"/>
                <a:gd name="T87" fmla="*/ 1641 h 1929"/>
                <a:gd name="T88" fmla="*/ 258 w 3775"/>
                <a:gd name="T89" fmla="*/ 1544 h 1929"/>
                <a:gd name="T90" fmla="*/ 409 w 3775"/>
                <a:gd name="T91" fmla="*/ 1408 h 1929"/>
                <a:gd name="T92" fmla="*/ 564 w 3775"/>
                <a:gd name="T93" fmla="*/ 1276 h 1929"/>
                <a:gd name="T94" fmla="*/ 667 w 3775"/>
                <a:gd name="T95" fmla="*/ 1135 h 1929"/>
                <a:gd name="T96" fmla="*/ 813 w 3775"/>
                <a:gd name="T97" fmla="*/ 1071 h 1929"/>
                <a:gd name="T98" fmla="*/ 847 w 3775"/>
                <a:gd name="T99" fmla="*/ 1033 h 1929"/>
                <a:gd name="T100" fmla="*/ 954 w 3775"/>
                <a:gd name="T101" fmla="*/ 1018 h 1929"/>
                <a:gd name="T102" fmla="*/ 1017 w 3775"/>
                <a:gd name="T103" fmla="*/ 930 h 1929"/>
                <a:gd name="T104" fmla="*/ 1047 w 3775"/>
                <a:gd name="T105" fmla="*/ 862 h 1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75" h="1929">
                  <a:moveTo>
                    <a:pt x="1032" y="765"/>
                  </a:moveTo>
                  <a:lnTo>
                    <a:pt x="1032" y="765"/>
                  </a:lnTo>
                  <a:cubicBezTo>
                    <a:pt x="3535" y="0"/>
                    <a:pt x="3535" y="0"/>
                    <a:pt x="3535" y="0"/>
                  </a:cubicBezTo>
                  <a:lnTo>
                    <a:pt x="3535" y="0"/>
                  </a:lnTo>
                  <a:cubicBezTo>
                    <a:pt x="3618" y="146"/>
                    <a:pt x="3618" y="146"/>
                    <a:pt x="3618" y="146"/>
                  </a:cubicBezTo>
                  <a:cubicBezTo>
                    <a:pt x="3618" y="161"/>
                    <a:pt x="3613" y="180"/>
                    <a:pt x="3599" y="180"/>
                  </a:cubicBezTo>
                  <a:cubicBezTo>
                    <a:pt x="3589" y="180"/>
                    <a:pt x="3580" y="170"/>
                    <a:pt x="3570" y="170"/>
                  </a:cubicBezTo>
                  <a:cubicBezTo>
                    <a:pt x="3560" y="170"/>
                    <a:pt x="3546" y="170"/>
                    <a:pt x="3541" y="176"/>
                  </a:cubicBezTo>
                  <a:cubicBezTo>
                    <a:pt x="3521" y="190"/>
                    <a:pt x="3526" y="214"/>
                    <a:pt x="3511" y="224"/>
                  </a:cubicBezTo>
                  <a:cubicBezTo>
                    <a:pt x="3502" y="229"/>
                    <a:pt x="3487" y="229"/>
                    <a:pt x="3477" y="229"/>
                  </a:cubicBezTo>
                  <a:cubicBezTo>
                    <a:pt x="3472" y="229"/>
                    <a:pt x="3468" y="229"/>
                    <a:pt x="3463" y="229"/>
                  </a:cubicBezTo>
                  <a:cubicBezTo>
                    <a:pt x="3453" y="234"/>
                    <a:pt x="3453" y="253"/>
                    <a:pt x="3443" y="258"/>
                  </a:cubicBezTo>
                  <a:cubicBezTo>
                    <a:pt x="3424" y="283"/>
                    <a:pt x="3404" y="287"/>
                    <a:pt x="3385" y="312"/>
                  </a:cubicBezTo>
                  <a:cubicBezTo>
                    <a:pt x="3360" y="297"/>
                    <a:pt x="3355" y="278"/>
                    <a:pt x="3336" y="258"/>
                  </a:cubicBezTo>
                  <a:cubicBezTo>
                    <a:pt x="3326" y="248"/>
                    <a:pt x="3322" y="239"/>
                    <a:pt x="3307" y="239"/>
                  </a:cubicBezTo>
                  <a:cubicBezTo>
                    <a:pt x="3258" y="239"/>
                    <a:pt x="3258" y="239"/>
                    <a:pt x="3258" y="239"/>
                  </a:cubicBezTo>
                  <a:cubicBezTo>
                    <a:pt x="3263" y="263"/>
                    <a:pt x="3273" y="278"/>
                    <a:pt x="3278" y="302"/>
                  </a:cubicBezTo>
                  <a:cubicBezTo>
                    <a:pt x="3287" y="331"/>
                    <a:pt x="3287" y="350"/>
                    <a:pt x="3292" y="375"/>
                  </a:cubicBezTo>
                  <a:cubicBezTo>
                    <a:pt x="3292" y="400"/>
                    <a:pt x="3302" y="414"/>
                    <a:pt x="3302" y="439"/>
                  </a:cubicBezTo>
                  <a:cubicBezTo>
                    <a:pt x="3346" y="414"/>
                    <a:pt x="3355" y="370"/>
                    <a:pt x="3404" y="370"/>
                  </a:cubicBezTo>
                  <a:cubicBezTo>
                    <a:pt x="3497" y="370"/>
                    <a:pt x="3497" y="370"/>
                    <a:pt x="3497" y="370"/>
                  </a:cubicBezTo>
                  <a:cubicBezTo>
                    <a:pt x="3521" y="370"/>
                    <a:pt x="3535" y="365"/>
                    <a:pt x="3560" y="370"/>
                  </a:cubicBezTo>
                  <a:cubicBezTo>
                    <a:pt x="3565" y="370"/>
                    <a:pt x="3570" y="380"/>
                    <a:pt x="3574" y="380"/>
                  </a:cubicBezTo>
                  <a:cubicBezTo>
                    <a:pt x="3589" y="389"/>
                    <a:pt x="3604" y="404"/>
                    <a:pt x="3628" y="404"/>
                  </a:cubicBezTo>
                  <a:cubicBezTo>
                    <a:pt x="3653" y="404"/>
                    <a:pt x="3657" y="370"/>
                    <a:pt x="3662" y="341"/>
                  </a:cubicBezTo>
                  <a:cubicBezTo>
                    <a:pt x="3672" y="312"/>
                    <a:pt x="3677" y="292"/>
                    <a:pt x="3692" y="268"/>
                  </a:cubicBezTo>
                  <a:cubicBezTo>
                    <a:pt x="3745" y="292"/>
                    <a:pt x="3774" y="331"/>
                    <a:pt x="3774" y="385"/>
                  </a:cubicBezTo>
                  <a:cubicBezTo>
                    <a:pt x="3774" y="414"/>
                    <a:pt x="3765" y="428"/>
                    <a:pt x="3759" y="458"/>
                  </a:cubicBezTo>
                  <a:cubicBezTo>
                    <a:pt x="3750" y="502"/>
                    <a:pt x="3745" y="526"/>
                    <a:pt x="3726" y="565"/>
                  </a:cubicBezTo>
                  <a:cubicBezTo>
                    <a:pt x="3701" y="618"/>
                    <a:pt x="3677" y="653"/>
                    <a:pt x="3623" y="677"/>
                  </a:cubicBezTo>
                  <a:cubicBezTo>
                    <a:pt x="3604" y="682"/>
                    <a:pt x="3599" y="701"/>
                    <a:pt x="3574" y="701"/>
                  </a:cubicBezTo>
                  <a:cubicBezTo>
                    <a:pt x="3560" y="701"/>
                    <a:pt x="3555" y="682"/>
                    <a:pt x="3546" y="667"/>
                  </a:cubicBezTo>
                  <a:cubicBezTo>
                    <a:pt x="3531" y="653"/>
                    <a:pt x="3516" y="643"/>
                    <a:pt x="3492" y="643"/>
                  </a:cubicBezTo>
                  <a:cubicBezTo>
                    <a:pt x="3468" y="643"/>
                    <a:pt x="3448" y="657"/>
                    <a:pt x="3428" y="677"/>
                  </a:cubicBezTo>
                  <a:cubicBezTo>
                    <a:pt x="3443" y="726"/>
                    <a:pt x="3443" y="726"/>
                    <a:pt x="3443" y="726"/>
                  </a:cubicBezTo>
                  <a:cubicBezTo>
                    <a:pt x="3399" y="765"/>
                    <a:pt x="3346" y="735"/>
                    <a:pt x="3307" y="775"/>
                  </a:cubicBezTo>
                  <a:cubicBezTo>
                    <a:pt x="3326" y="784"/>
                    <a:pt x="3341" y="789"/>
                    <a:pt x="3365" y="794"/>
                  </a:cubicBezTo>
                  <a:cubicBezTo>
                    <a:pt x="3404" y="799"/>
                    <a:pt x="3428" y="789"/>
                    <a:pt x="3472" y="789"/>
                  </a:cubicBezTo>
                  <a:cubicBezTo>
                    <a:pt x="3472" y="799"/>
                    <a:pt x="3477" y="803"/>
                    <a:pt x="3477" y="814"/>
                  </a:cubicBezTo>
                  <a:cubicBezTo>
                    <a:pt x="3477" y="828"/>
                    <a:pt x="3468" y="833"/>
                    <a:pt x="3463" y="842"/>
                  </a:cubicBezTo>
                  <a:cubicBezTo>
                    <a:pt x="3458" y="872"/>
                    <a:pt x="3453" y="891"/>
                    <a:pt x="3448" y="920"/>
                  </a:cubicBezTo>
                  <a:cubicBezTo>
                    <a:pt x="3448" y="940"/>
                    <a:pt x="3448" y="960"/>
                    <a:pt x="3428" y="964"/>
                  </a:cubicBezTo>
                  <a:cubicBezTo>
                    <a:pt x="3385" y="984"/>
                    <a:pt x="3355" y="979"/>
                    <a:pt x="3312" y="989"/>
                  </a:cubicBezTo>
                  <a:cubicBezTo>
                    <a:pt x="3331" y="1018"/>
                    <a:pt x="3350" y="1047"/>
                    <a:pt x="3389" y="1047"/>
                  </a:cubicBezTo>
                  <a:cubicBezTo>
                    <a:pt x="3399" y="1047"/>
                    <a:pt x="3409" y="1038"/>
                    <a:pt x="3419" y="1028"/>
                  </a:cubicBezTo>
                  <a:cubicBezTo>
                    <a:pt x="3443" y="1018"/>
                    <a:pt x="3458" y="1008"/>
                    <a:pt x="3477" y="994"/>
                  </a:cubicBezTo>
                  <a:cubicBezTo>
                    <a:pt x="3497" y="984"/>
                    <a:pt x="3507" y="979"/>
                    <a:pt x="3526" y="969"/>
                  </a:cubicBezTo>
                  <a:cubicBezTo>
                    <a:pt x="3541" y="960"/>
                    <a:pt x="3535" y="940"/>
                    <a:pt x="3555" y="940"/>
                  </a:cubicBezTo>
                  <a:cubicBezTo>
                    <a:pt x="3580" y="940"/>
                    <a:pt x="3594" y="955"/>
                    <a:pt x="3613" y="964"/>
                  </a:cubicBezTo>
                  <a:cubicBezTo>
                    <a:pt x="3609" y="999"/>
                    <a:pt x="3599" y="1013"/>
                    <a:pt x="3589" y="1042"/>
                  </a:cubicBezTo>
                  <a:cubicBezTo>
                    <a:pt x="3585" y="1057"/>
                    <a:pt x="3585" y="1071"/>
                    <a:pt x="3580" y="1086"/>
                  </a:cubicBezTo>
                  <a:cubicBezTo>
                    <a:pt x="3574" y="1106"/>
                    <a:pt x="3555" y="1101"/>
                    <a:pt x="3535" y="1110"/>
                  </a:cubicBezTo>
                  <a:cubicBezTo>
                    <a:pt x="3507" y="1121"/>
                    <a:pt x="3492" y="1140"/>
                    <a:pt x="3458" y="1145"/>
                  </a:cubicBezTo>
                  <a:cubicBezTo>
                    <a:pt x="3428" y="1145"/>
                    <a:pt x="3414" y="1140"/>
                    <a:pt x="3385" y="1149"/>
                  </a:cubicBezTo>
                  <a:cubicBezTo>
                    <a:pt x="3317" y="1174"/>
                    <a:pt x="3297" y="1218"/>
                    <a:pt x="3253" y="1271"/>
                  </a:cubicBezTo>
                  <a:cubicBezTo>
                    <a:pt x="3229" y="1301"/>
                    <a:pt x="3209" y="1315"/>
                    <a:pt x="3190" y="1344"/>
                  </a:cubicBezTo>
                  <a:cubicBezTo>
                    <a:pt x="3185" y="1354"/>
                    <a:pt x="3175" y="1369"/>
                    <a:pt x="3170" y="1378"/>
                  </a:cubicBezTo>
                  <a:cubicBezTo>
                    <a:pt x="3156" y="1393"/>
                    <a:pt x="3141" y="1398"/>
                    <a:pt x="3132" y="1417"/>
                  </a:cubicBezTo>
                  <a:cubicBezTo>
                    <a:pt x="3097" y="1480"/>
                    <a:pt x="3097" y="1524"/>
                    <a:pt x="3078" y="1597"/>
                  </a:cubicBezTo>
                  <a:cubicBezTo>
                    <a:pt x="3068" y="1651"/>
                    <a:pt x="3063" y="1695"/>
                    <a:pt x="3019" y="1724"/>
                  </a:cubicBezTo>
                  <a:cubicBezTo>
                    <a:pt x="2985" y="1739"/>
                    <a:pt x="2961" y="1743"/>
                    <a:pt x="2927" y="1758"/>
                  </a:cubicBezTo>
                  <a:cubicBezTo>
                    <a:pt x="2893" y="1773"/>
                    <a:pt x="2873" y="1792"/>
                    <a:pt x="2839" y="1812"/>
                  </a:cubicBezTo>
                  <a:cubicBezTo>
                    <a:pt x="2805" y="1826"/>
                    <a:pt x="2775" y="1841"/>
                    <a:pt x="2756" y="1865"/>
                  </a:cubicBezTo>
                  <a:lnTo>
                    <a:pt x="2756" y="1865"/>
                  </a:lnTo>
                  <a:cubicBezTo>
                    <a:pt x="2186" y="1495"/>
                    <a:pt x="2186" y="1495"/>
                    <a:pt x="2186" y="1495"/>
                  </a:cubicBezTo>
                  <a:cubicBezTo>
                    <a:pt x="1714" y="1627"/>
                    <a:pt x="1714" y="1627"/>
                    <a:pt x="1714" y="1627"/>
                  </a:cubicBezTo>
                  <a:cubicBezTo>
                    <a:pt x="1680" y="1612"/>
                    <a:pt x="1665" y="1588"/>
                    <a:pt x="1641" y="1558"/>
                  </a:cubicBezTo>
                  <a:cubicBezTo>
                    <a:pt x="1626" y="1534"/>
                    <a:pt x="1607" y="1534"/>
                    <a:pt x="1582" y="1519"/>
                  </a:cubicBezTo>
                  <a:cubicBezTo>
                    <a:pt x="1563" y="1510"/>
                    <a:pt x="1553" y="1491"/>
                    <a:pt x="1529" y="1491"/>
                  </a:cubicBezTo>
                  <a:cubicBezTo>
                    <a:pt x="1485" y="1491"/>
                    <a:pt x="1461" y="1500"/>
                    <a:pt x="1412" y="1510"/>
                  </a:cubicBezTo>
                  <a:cubicBezTo>
                    <a:pt x="1378" y="1515"/>
                    <a:pt x="1358" y="1515"/>
                    <a:pt x="1324" y="1519"/>
                  </a:cubicBezTo>
                  <a:cubicBezTo>
                    <a:pt x="1285" y="1524"/>
                    <a:pt x="1266" y="1534"/>
                    <a:pt x="1227" y="1544"/>
                  </a:cubicBezTo>
                  <a:cubicBezTo>
                    <a:pt x="1197" y="1549"/>
                    <a:pt x="1178" y="1549"/>
                    <a:pt x="1144" y="1554"/>
                  </a:cubicBezTo>
                  <a:cubicBezTo>
                    <a:pt x="1110" y="1558"/>
                    <a:pt x="1090" y="1569"/>
                    <a:pt x="1056" y="1578"/>
                  </a:cubicBezTo>
                  <a:cubicBezTo>
                    <a:pt x="959" y="1597"/>
                    <a:pt x="896" y="1597"/>
                    <a:pt x="813" y="1651"/>
                  </a:cubicBezTo>
                  <a:cubicBezTo>
                    <a:pt x="799" y="1661"/>
                    <a:pt x="784" y="1666"/>
                    <a:pt x="769" y="1676"/>
                  </a:cubicBezTo>
                  <a:cubicBezTo>
                    <a:pt x="744" y="1700"/>
                    <a:pt x="730" y="1719"/>
                    <a:pt x="696" y="1729"/>
                  </a:cubicBezTo>
                  <a:cubicBezTo>
                    <a:pt x="662" y="1743"/>
                    <a:pt x="638" y="1739"/>
                    <a:pt x="608" y="1758"/>
                  </a:cubicBezTo>
                  <a:cubicBezTo>
                    <a:pt x="594" y="1763"/>
                    <a:pt x="589" y="1783"/>
                    <a:pt x="574" y="1792"/>
                  </a:cubicBezTo>
                  <a:lnTo>
                    <a:pt x="574" y="1792"/>
                  </a:lnTo>
                  <a:cubicBezTo>
                    <a:pt x="0" y="1928"/>
                    <a:pt x="0" y="1928"/>
                    <a:pt x="0" y="1928"/>
                  </a:cubicBezTo>
                  <a:lnTo>
                    <a:pt x="0" y="1928"/>
                  </a:lnTo>
                  <a:cubicBezTo>
                    <a:pt x="4" y="1875"/>
                    <a:pt x="9" y="1826"/>
                    <a:pt x="9" y="1773"/>
                  </a:cubicBezTo>
                  <a:cubicBezTo>
                    <a:pt x="9" y="1763"/>
                    <a:pt x="0" y="1763"/>
                    <a:pt x="4" y="1758"/>
                  </a:cubicBezTo>
                  <a:cubicBezTo>
                    <a:pt x="14" y="1743"/>
                    <a:pt x="34" y="1743"/>
                    <a:pt x="48" y="1739"/>
                  </a:cubicBezTo>
                  <a:cubicBezTo>
                    <a:pt x="73" y="1729"/>
                    <a:pt x="87" y="1715"/>
                    <a:pt x="111" y="1700"/>
                  </a:cubicBezTo>
                  <a:cubicBezTo>
                    <a:pt x="121" y="1690"/>
                    <a:pt x="136" y="1685"/>
                    <a:pt x="141" y="1676"/>
                  </a:cubicBezTo>
                  <a:cubicBezTo>
                    <a:pt x="141" y="1666"/>
                    <a:pt x="141" y="1656"/>
                    <a:pt x="146" y="1641"/>
                  </a:cubicBezTo>
                  <a:cubicBezTo>
                    <a:pt x="155" y="1617"/>
                    <a:pt x="175" y="1607"/>
                    <a:pt x="199" y="1593"/>
                  </a:cubicBezTo>
                  <a:cubicBezTo>
                    <a:pt x="224" y="1578"/>
                    <a:pt x="238" y="1563"/>
                    <a:pt x="258" y="1544"/>
                  </a:cubicBezTo>
                  <a:cubicBezTo>
                    <a:pt x="311" y="1510"/>
                    <a:pt x="335" y="1480"/>
                    <a:pt x="379" y="1437"/>
                  </a:cubicBezTo>
                  <a:cubicBezTo>
                    <a:pt x="389" y="1427"/>
                    <a:pt x="394" y="1417"/>
                    <a:pt x="409" y="1408"/>
                  </a:cubicBezTo>
                  <a:cubicBezTo>
                    <a:pt x="428" y="1388"/>
                    <a:pt x="443" y="1378"/>
                    <a:pt x="462" y="1359"/>
                  </a:cubicBezTo>
                  <a:cubicBezTo>
                    <a:pt x="501" y="1325"/>
                    <a:pt x="531" y="1315"/>
                    <a:pt x="564" y="1276"/>
                  </a:cubicBezTo>
                  <a:cubicBezTo>
                    <a:pt x="594" y="1247"/>
                    <a:pt x="608" y="1227"/>
                    <a:pt x="628" y="1193"/>
                  </a:cubicBezTo>
                  <a:cubicBezTo>
                    <a:pt x="642" y="1169"/>
                    <a:pt x="642" y="1149"/>
                    <a:pt x="667" y="1135"/>
                  </a:cubicBezTo>
                  <a:cubicBezTo>
                    <a:pt x="686" y="1125"/>
                    <a:pt x="705" y="1130"/>
                    <a:pt x="725" y="1125"/>
                  </a:cubicBezTo>
                  <a:cubicBezTo>
                    <a:pt x="764" y="1115"/>
                    <a:pt x="784" y="1096"/>
                    <a:pt x="813" y="1071"/>
                  </a:cubicBezTo>
                  <a:cubicBezTo>
                    <a:pt x="823" y="1062"/>
                    <a:pt x="832" y="1062"/>
                    <a:pt x="842" y="1047"/>
                  </a:cubicBezTo>
                  <a:cubicBezTo>
                    <a:pt x="847" y="1042"/>
                    <a:pt x="842" y="1033"/>
                    <a:pt x="847" y="1033"/>
                  </a:cubicBezTo>
                  <a:cubicBezTo>
                    <a:pt x="862" y="1023"/>
                    <a:pt x="876" y="1028"/>
                    <a:pt x="891" y="1028"/>
                  </a:cubicBezTo>
                  <a:cubicBezTo>
                    <a:pt x="915" y="1028"/>
                    <a:pt x="930" y="1028"/>
                    <a:pt x="954" y="1018"/>
                  </a:cubicBezTo>
                  <a:cubicBezTo>
                    <a:pt x="984" y="1008"/>
                    <a:pt x="1003" y="994"/>
                    <a:pt x="1012" y="960"/>
                  </a:cubicBezTo>
                  <a:cubicBezTo>
                    <a:pt x="1017" y="950"/>
                    <a:pt x="1012" y="940"/>
                    <a:pt x="1017" y="930"/>
                  </a:cubicBezTo>
                  <a:cubicBezTo>
                    <a:pt x="1022" y="916"/>
                    <a:pt x="1032" y="906"/>
                    <a:pt x="1037" y="886"/>
                  </a:cubicBezTo>
                  <a:cubicBezTo>
                    <a:pt x="1037" y="877"/>
                    <a:pt x="1047" y="872"/>
                    <a:pt x="1047" y="862"/>
                  </a:cubicBezTo>
                  <a:cubicBezTo>
                    <a:pt x="1047" y="823"/>
                    <a:pt x="1037" y="803"/>
                    <a:pt x="1032" y="765"/>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37" name="Freeform 91">
              <a:extLst>
                <a:ext uri="{FF2B5EF4-FFF2-40B4-BE49-F238E27FC236}">
                  <a16:creationId xmlns:a16="http://schemas.microsoft.com/office/drawing/2014/main" id="{C88C78E9-FC70-AB4E-A5C4-E08CE77413E9}"/>
                </a:ext>
              </a:extLst>
            </p:cNvPr>
            <p:cNvSpPr>
              <a:spLocks noChangeArrowheads="1"/>
            </p:cNvSpPr>
            <p:nvPr/>
          </p:nvSpPr>
          <p:spPr bwMode="auto">
            <a:xfrm>
              <a:off x="13038843" y="7948060"/>
              <a:ext cx="1397321" cy="1064162"/>
            </a:xfrm>
            <a:custGeom>
              <a:avLst/>
              <a:gdLst>
                <a:gd name="T0" fmla="*/ 24 w 2207"/>
                <a:gd name="T1" fmla="*/ 301 h 1681"/>
                <a:gd name="T2" fmla="*/ 24 w 2207"/>
                <a:gd name="T3" fmla="*/ 301 h 1681"/>
                <a:gd name="T4" fmla="*/ 0 w 2207"/>
                <a:gd name="T5" fmla="*/ 404 h 1681"/>
                <a:gd name="T6" fmla="*/ 14 w 2207"/>
                <a:gd name="T7" fmla="*/ 467 h 1681"/>
                <a:gd name="T8" fmla="*/ 44 w 2207"/>
                <a:gd name="T9" fmla="*/ 511 h 1681"/>
                <a:gd name="T10" fmla="*/ 151 w 2207"/>
                <a:gd name="T11" fmla="*/ 569 h 1681"/>
                <a:gd name="T12" fmla="*/ 268 w 2207"/>
                <a:gd name="T13" fmla="*/ 701 h 1681"/>
                <a:gd name="T14" fmla="*/ 316 w 2207"/>
                <a:gd name="T15" fmla="*/ 759 h 1681"/>
                <a:gd name="T16" fmla="*/ 521 w 2207"/>
                <a:gd name="T17" fmla="*/ 857 h 1681"/>
                <a:gd name="T18" fmla="*/ 726 w 2207"/>
                <a:gd name="T19" fmla="*/ 1008 h 1681"/>
                <a:gd name="T20" fmla="*/ 813 w 2207"/>
                <a:gd name="T21" fmla="*/ 1105 h 1681"/>
                <a:gd name="T22" fmla="*/ 843 w 2207"/>
                <a:gd name="T23" fmla="*/ 1110 h 1681"/>
                <a:gd name="T24" fmla="*/ 926 w 2207"/>
                <a:gd name="T25" fmla="*/ 1134 h 1681"/>
                <a:gd name="T26" fmla="*/ 974 w 2207"/>
                <a:gd name="T27" fmla="*/ 1208 h 1681"/>
                <a:gd name="T28" fmla="*/ 998 w 2207"/>
                <a:gd name="T29" fmla="*/ 1329 h 1681"/>
                <a:gd name="T30" fmla="*/ 1101 w 2207"/>
                <a:gd name="T31" fmla="*/ 1451 h 1681"/>
                <a:gd name="T32" fmla="*/ 1174 w 2207"/>
                <a:gd name="T33" fmla="*/ 1519 h 1681"/>
                <a:gd name="T34" fmla="*/ 1232 w 2207"/>
                <a:gd name="T35" fmla="*/ 1636 h 1681"/>
                <a:gd name="T36" fmla="*/ 1252 w 2207"/>
                <a:gd name="T37" fmla="*/ 1670 h 1681"/>
                <a:gd name="T38" fmla="*/ 1320 w 2207"/>
                <a:gd name="T39" fmla="*/ 1675 h 1681"/>
                <a:gd name="T40" fmla="*/ 1320 w 2207"/>
                <a:gd name="T41" fmla="*/ 1675 h 1681"/>
                <a:gd name="T42" fmla="*/ 1315 w 2207"/>
                <a:gd name="T43" fmla="*/ 1650 h 1681"/>
                <a:gd name="T44" fmla="*/ 1359 w 2207"/>
                <a:gd name="T45" fmla="*/ 1548 h 1681"/>
                <a:gd name="T46" fmla="*/ 1335 w 2207"/>
                <a:gd name="T47" fmla="*/ 1456 h 1681"/>
                <a:gd name="T48" fmla="*/ 1349 w 2207"/>
                <a:gd name="T49" fmla="*/ 1451 h 1681"/>
                <a:gd name="T50" fmla="*/ 1393 w 2207"/>
                <a:gd name="T51" fmla="*/ 1475 h 1681"/>
                <a:gd name="T52" fmla="*/ 1432 w 2207"/>
                <a:gd name="T53" fmla="*/ 1407 h 1681"/>
                <a:gd name="T54" fmla="*/ 1495 w 2207"/>
                <a:gd name="T55" fmla="*/ 1368 h 1681"/>
                <a:gd name="T56" fmla="*/ 1588 w 2207"/>
                <a:gd name="T57" fmla="*/ 1334 h 1681"/>
                <a:gd name="T58" fmla="*/ 1627 w 2207"/>
                <a:gd name="T59" fmla="*/ 1276 h 1681"/>
                <a:gd name="T60" fmla="*/ 1719 w 2207"/>
                <a:gd name="T61" fmla="*/ 1202 h 1681"/>
                <a:gd name="T62" fmla="*/ 1763 w 2207"/>
                <a:gd name="T63" fmla="*/ 1130 h 1681"/>
                <a:gd name="T64" fmla="*/ 1763 w 2207"/>
                <a:gd name="T65" fmla="*/ 1100 h 1681"/>
                <a:gd name="T66" fmla="*/ 1816 w 2207"/>
                <a:gd name="T67" fmla="*/ 1066 h 1681"/>
                <a:gd name="T68" fmla="*/ 1855 w 2207"/>
                <a:gd name="T69" fmla="*/ 1003 h 1681"/>
                <a:gd name="T70" fmla="*/ 1870 w 2207"/>
                <a:gd name="T71" fmla="*/ 998 h 1681"/>
                <a:gd name="T72" fmla="*/ 1909 w 2207"/>
                <a:gd name="T73" fmla="*/ 920 h 1681"/>
                <a:gd name="T74" fmla="*/ 1943 w 2207"/>
                <a:gd name="T75" fmla="*/ 862 h 1681"/>
                <a:gd name="T76" fmla="*/ 1943 w 2207"/>
                <a:gd name="T77" fmla="*/ 818 h 1681"/>
                <a:gd name="T78" fmla="*/ 1968 w 2207"/>
                <a:gd name="T79" fmla="*/ 799 h 1681"/>
                <a:gd name="T80" fmla="*/ 2021 w 2207"/>
                <a:gd name="T81" fmla="*/ 720 h 1681"/>
                <a:gd name="T82" fmla="*/ 2070 w 2207"/>
                <a:gd name="T83" fmla="*/ 633 h 1681"/>
                <a:gd name="T84" fmla="*/ 2095 w 2207"/>
                <a:gd name="T85" fmla="*/ 569 h 1681"/>
                <a:gd name="T86" fmla="*/ 2182 w 2207"/>
                <a:gd name="T87" fmla="*/ 404 h 1681"/>
                <a:gd name="T88" fmla="*/ 2206 w 2207"/>
                <a:gd name="T89" fmla="*/ 374 h 1681"/>
                <a:gd name="T90" fmla="*/ 2206 w 2207"/>
                <a:gd name="T91" fmla="*/ 374 h 1681"/>
                <a:gd name="T92" fmla="*/ 1636 w 2207"/>
                <a:gd name="T93" fmla="*/ 4 h 1681"/>
                <a:gd name="T94" fmla="*/ 1164 w 2207"/>
                <a:gd name="T95" fmla="*/ 136 h 1681"/>
                <a:gd name="T96" fmla="*/ 1091 w 2207"/>
                <a:gd name="T97" fmla="*/ 67 h 1681"/>
                <a:gd name="T98" fmla="*/ 1032 w 2207"/>
                <a:gd name="T99" fmla="*/ 28 h 1681"/>
                <a:gd name="T100" fmla="*/ 979 w 2207"/>
                <a:gd name="T101" fmla="*/ 0 h 1681"/>
                <a:gd name="T102" fmla="*/ 862 w 2207"/>
                <a:gd name="T103" fmla="*/ 19 h 1681"/>
                <a:gd name="T104" fmla="*/ 774 w 2207"/>
                <a:gd name="T105" fmla="*/ 28 h 1681"/>
                <a:gd name="T106" fmla="*/ 677 w 2207"/>
                <a:gd name="T107" fmla="*/ 53 h 1681"/>
                <a:gd name="T108" fmla="*/ 594 w 2207"/>
                <a:gd name="T109" fmla="*/ 63 h 1681"/>
                <a:gd name="T110" fmla="*/ 506 w 2207"/>
                <a:gd name="T111" fmla="*/ 87 h 1681"/>
                <a:gd name="T112" fmla="*/ 263 w 2207"/>
                <a:gd name="T113" fmla="*/ 160 h 1681"/>
                <a:gd name="T114" fmla="*/ 219 w 2207"/>
                <a:gd name="T115" fmla="*/ 185 h 1681"/>
                <a:gd name="T116" fmla="*/ 146 w 2207"/>
                <a:gd name="T117" fmla="*/ 238 h 1681"/>
                <a:gd name="T118" fmla="*/ 58 w 2207"/>
                <a:gd name="T119" fmla="*/ 267 h 1681"/>
                <a:gd name="T120" fmla="*/ 24 w 2207"/>
                <a:gd name="T121" fmla="*/ 301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07" h="1681">
                  <a:moveTo>
                    <a:pt x="24" y="301"/>
                  </a:moveTo>
                  <a:lnTo>
                    <a:pt x="24" y="301"/>
                  </a:lnTo>
                  <a:cubicBezTo>
                    <a:pt x="14" y="340"/>
                    <a:pt x="0" y="360"/>
                    <a:pt x="0" y="404"/>
                  </a:cubicBezTo>
                  <a:cubicBezTo>
                    <a:pt x="0" y="428"/>
                    <a:pt x="5" y="442"/>
                    <a:pt x="14" y="467"/>
                  </a:cubicBezTo>
                  <a:cubicBezTo>
                    <a:pt x="24" y="481"/>
                    <a:pt x="29" y="501"/>
                    <a:pt x="44" y="511"/>
                  </a:cubicBezTo>
                  <a:cubicBezTo>
                    <a:pt x="88" y="535"/>
                    <a:pt x="112" y="540"/>
                    <a:pt x="151" y="569"/>
                  </a:cubicBezTo>
                  <a:cubicBezTo>
                    <a:pt x="209" y="608"/>
                    <a:pt x="229" y="642"/>
                    <a:pt x="268" y="701"/>
                  </a:cubicBezTo>
                  <a:cubicBezTo>
                    <a:pt x="282" y="725"/>
                    <a:pt x="297" y="740"/>
                    <a:pt x="316" y="759"/>
                  </a:cubicBezTo>
                  <a:cubicBezTo>
                    <a:pt x="375" y="827"/>
                    <a:pt x="438" y="832"/>
                    <a:pt x="521" y="857"/>
                  </a:cubicBezTo>
                  <a:cubicBezTo>
                    <a:pt x="614" y="890"/>
                    <a:pt x="658" y="940"/>
                    <a:pt x="726" y="1008"/>
                  </a:cubicBezTo>
                  <a:cubicBezTo>
                    <a:pt x="765" y="1042"/>
                    <a:pt x="769" y="1081"/>
                    <a:pt x="813" y="1105"/>
                  </a:cubicBezTo>
                  <a:cubicBezTo>
                    <a:pt x="823" y="1110"/>
                    <a:pt x="833" y="1110"/>
                    <a:pt x="843" y="1110"/>
                  </a:cubicBezTo>
                  <a:cubicBezTo>
                    <a:pt x="877" y="1115"/>
                    <a:pt x="891" y="1125"/>
                    <a:pt x="926" y="1134"/>
                  </a:cubicBezTo>
                  <a:cubicBezTo>
                    <a:pt x="954" y="1144"/>
                    <a:pt x="965" y="1173"/>
                    <a:pt x="974" y="1208"/>
                  </a:cubicBezTo>
                  <a:cubicBezTo>
                    <a:pt x="984" y="1256"/>
                    <a:pt x="984" y="1285"/>
                    <a:pt x="998" y="1329"/>
                  </a:cubicBezTo>
                  <a:cubicBezTo>
                    <a:pt x="1018" y="1388"/>
                    <a:pt x="1052" y="1417"/>
                    <a:pt x="1101" y="1451"/>
                  </a:cubicBezTo>
                  <a:cubicBezTo>
                    <a:pt x="1130" y="1475"/>
                    <a:pt x="1150" y="1485"/>
                    <a:pt x="1174" y="1519"/>
                  </a:cubicBezTo>
                  <a:cubicBezTo>
                    <a:pt x="1203" y="1558"/>
                    <a:pt x="1203" y="1592"/>
                    <a:pt x="1232" y="1636"/>
                  </a:cubicBezTo>
                  <a:cubicBezTo>
                    <a:pt x="1237" y="1646"/>
                    <a:pt x="1242" y="1661"/>
                    <a:pt x="1252" y="1670"/>
                  </a:cubicBezTo>
                  <a:cubicBezTo>
                    <a:pt x="1271" y="1680"/>
                    <a:pt x="1300" y="1670"/>
                    <a:pt x="1320" y="1675"/>
                  </a:cubicBezTo>
                  <a:lnTo>
                    <a:pt x="1320" y="1675"/>
                  </a:lnTo>
                  <a:cubicBezTo>
                    <a:pt x="1320" y="1670"/>
                    <a:pt x="1315" y="1661"/>
                    <a:pt x="1315" y="1650"/>
                  </a:cubicBezTo>
                  <a:cubicBezTo>
                    <a:pt x="1315" y="1606"/>
                    <a:pt x="1359" y="1592"/>
                    <a:pt x="1359" y="1548"/>
                  </a:cubicBezTo>
                  <a:cubicBezTo>
                    <a:pt x="1359" y="1509"/>
                    <a:pt x="1339" y="1495"/>
                    <a:pt x="1335" y="1456"/>
                  </a:cubicBezTo>
                  <a:cubicBezTo>
                    <a:pt x="1339" y="1456"/>
                    <a:pt x="1344" y="1451"/>
                    <a:pt x="1349" y="1451"/>
                  </a:cubicBezTo>
                  <a:cubicBezTo>
                    <a:pt x="1368" y="1451"/>
                    <a:pt x="1374" y="1475"/>
                    <a:pt x="1393" y="1475"/>
                  </a:cubicBezTo>
                  <a:cubicBezTo>
                    <a:pt x="1422" y="1475"/>
                    <a:pt x="1422" y="1436"/>
                    <a:pt x="1432" y="1407"/>
                  </a:cubicBezTo>
                  <a:cubicBezTo>
                    <a:pt x="1442" y="1383"/>
                    <a:pt x="1471" y="1383"/>
                    <a:pt x="1495" y="1368"/>
                  </a:cubicBezTo>
                  <a:cubicBezTo>
                    <a:pt x="1529" y="1354"/>
                    <a:pt x="1559" y="1358"/>
                    <a:pt x="1588" y="1334"/>
                  </a:cubicBezTo>
                  <a:cubicBezTo>
                    <a:pt x="1607" y="1319"/>
                    <a:pt x="1607" y="1295"/>
                    <a:pt x="1627" y="1276"/>
                  </a:cubicBezTo>
                  <a:cubicBezTo>
                    <a:pt x="1661" y="1241"/>
                    <a:pt x="1685" y="1236"/>
                    <a:pt x="1719" y="1202"/>
                  </a:cubicBezTo>
                  <a:cubicBezTo>
                    <a:pt x="1744" y="1183"/>
                    <a:pt x="1758" y="1163"/>
                    <a:pt x="1763" y="1130"/>
                  </a:cubicBezTo>
                  <a:cubicBezTo>
                    <a:pt x="1763" y="1120"/>
                    <a:pt x="1758" y="1110"/>
                    <a:pt x="1763" y="1100"/>
                  </a:cubicBezTo>
                  <a:cubicBezTo>
                    <a:pt x="1773" y="1076"/>
                    <a:pt x="1797" y="1081"/>
                    <a:pt x="1816" y="1066"/>
                  </a:cubicBezTo>
                  <a:cubicBezTo>
                    <a:pt x="1836" y="1047"/>
                    <a:pt x="1836" y="1022"/>
                    <a:pt x="1855" y="1003"/>
                  </a:cubicBezTo>
                  <a:cubicBezTo>
                    <a:pt x="1860" y="998"/>
                    <a:pt x="1866" y="1003"/>
                    <a:pt x="1870" y="998"/>
                  </a:cubicBezTo>
                  <a:cubicBezTo>
                    <a:pt x="1890" y="973"/>
                    <a:pt x="1894" y="949"/>
                    <a:pt x="1909" y="920"/>
                  </a:cubicBezTo>
                  <a:cubicBezTo>
                    <a:pt x="1924" y="901"/>
                    <a:pt x="1938" y="886"/>
                    <a:pt x="1943" y="862"/>
                  </a:cubicBezTo>
                  <a:cubicBezTo>
                    <a:pt x="1943" y="842"/>
                    <a:pt x="1934" y="832"/>
                    <a:pt x="1943" y="818"/>
                  </a:cubicBezTo>
                  <a:cubicBezTo>
                    <a:pt x="1948" y="808"/>
                    <a:pt x="1958" y="803"/>
                    <a:pt x="1968" y="799"/>
                  </a:cubicBezTo>
                  <a:cubicBezTo>
                    <a:pt x="1997" y="779"/>
                    <a:pt x="2007" y="754"/>
                    <a:pt x="2021" y="720"/>
                  </a:cubicBezTo>
                  <a:cubicBezTo>
                    <a:pt x="2040" y="686"/>
                    <a:pt x="2051" y="667"/>
                    <a:pt x="2070" y="633"/>
                  </a:cubicBezTo>
                  <a:cubicBezTo>
                    <a:pt x="2080" y="608"/>
                    <a:pt x="2084" y="594"/>
                    <a:pt x="2095" y="569"/>
                  </a:cubicBezTo>
                  <a:cubicBezTo>
                    <a:pt x="2123" y="506"/>
                    <a:pt x="2143" y="467"/>
                    <a:pt x="2182" y="404"/>
                  </a:cubicBezTo>
                  <a:cubicBezTo>
                    <a:pt x="2192" y="394"/>
                    <a:pt x="2197" y="384"/>
                    <a:pt x="2206" y="374"/>
                  </a:cubicBezTo>
                  <a:lnTo>
                    <a:pt x="2206" y="374"/>
                  </a:lnTo>
                  <a:cubicBezTo>
                    <a:pt x="1636" y="4"/>
                    <a:pt x="1636" y="4"/>
                    <a:pt x="1636" y="4"/>
                  </a:cubicBezTo>
                  <a:cubicBezTo>
                    <a:pt x="1164" y="136"/>
                    <a:pt x="1164" y="136"/>
                    <a:pt x="1164" y="136"/>
                  </a:cubicBezTo>
                  <a:cubicBezTo>
                    <a:pt x="1130" y="121"/>
                    <a:pt x="1115" y="97"/>
                    <a:pt x="1091" y="67"/>
                  </a:cubicBezTo>
                  <a:cubicBezTo>
                    <a:pt x="1076" y="43"/>
                    <a:pt x="1057" y="43"/>
                    <a:pt x="1032" y="28"/>
                  </a:cubicBezTo>
                  <a:cubicBezTo>
                    <a:pt x="1013" y="19"/>
                    <a:pt x="1003" y="0"/>
                    <a:pt x="979" y="0"/>
                  </a:cubicBezTo>
                  <a:cubicBezTo>
                    <a:pt x="935" y="0"/>
                    <a:pt x="911" y="9"/>
                    <a:pt x="862" y="19"/>
                  </a:cubicBezTo>
                  <a:cubicBezTo>
                    <a:pt x="828" y="24"/>
                    <a:pt x="808" y="24"/>
                    <a:pt x="774" y="28"/>
                  </a:cubicBezTo>
                  <a:cubicBezTo>
                    <a:pt x="735" y="33"/>
                    <a:pt x="716" y="43"/>
                    <a:pt x="677" y="53"/>
                  </a:cubicBezTo>
                  <a:cubicBezTo>
                    <a:pt x="647" y="58"/>
                    <a:pt x="628" y="58"/>
                    <a:pt x="594" y="63"/>
                  </a:cubicBezTo>
                  <a:cubicBezTo>
                    <a:pt x="560" y="67"/>
                    <a:pt x="540" y="78"/>
                    <a:pt x="506" y="87"/>
                  </a:cubicBezTo>
                  <a:cubicBezTo>
                    <a:pt x="409" y="106"/>
                    <a:pt x="346" y="106"/>
                    <a:pt x="263" y="160"/>
                  </a:cubicBezTo>
                  <a:cubicBezTo>
                    <a:pt x="249" y="170"/>
                    <a:pt x="234" y="175"/>
                    <a:pt x="219" y="185"/>
                  </a:cubicBezTo>
                  <a:cubicBezTo>
                    <a:pt x="194" y="209"/>
                    <a:pt x="180" y="228"/>
                    <a:pt x="146" y="238"/>
                  </a:cubicBezTo>
                  <a:cubicBezTo>
                    <a:pt x="112" y="252"/>
                    <a:pt x="88" y="248"/>
                    <a:pt x="58" y="267"/>
                  </a:cubicBezTo>
                  <a:cubicBezTo>
                    <a:pt x="44" y="272"/>
                    <a:pt x="39" y="292"/>
                    <a:pt x="24" y="301"/>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38" name="Freeform 92">
              <a:extLst>
                <a:ext uri="{FF2B5EF4-FFF2-40B4-BE49-F238E27FC236}">
                  <a16:creationId xmlns:a16="http://schemas.microsoft.com/office/drawing/2014/main" id="{70B67816-1558-454E-82F9-A5E15A15E703}"/>
                </a:ext>
              </a:extLst>
            </p:cNvPr>
            <p:cNvSpPr>
              <a:spLocks noChangeArrowheads="1"/>
            </p:cNvSpPr>
            <p:nvPr/>
          </p:nvSpPr>
          <p:spPr bwMode="auto">
            <a:xfrm>
              <a:off x="12380786" y="8138489"/>
              <a:ext cx="1503731" cy="1596243"/>
            </a:xfrm>
            <a:custGeom>
              <a:avLst/>
              <a:gdLst>
                <a:gd name="T0" fmla="*/ 488 w 2374"/>
                <a:gd name="T1" fmla="*/ 136 h 2519"/>
                <a:gd name="T2" fmla="*/ 1062 w 2374"/>
                <a:gd name="T3" fmla="*/ 0 h 2519"/>
                <a:gd name="T4" fmla="*/ 1052 w 2374"/>
                <a:gd name="T5" fmla="*/ 166 h 2519"/>
                <a:gd name="T6" fmla="*/ 1189 w 2374"/>
                <a:gd name="T7" fmla="*/ 268 h 2519"/>
                <a:gd name="T8" fmla="*/ 1354 w 2374"/>
                <a:gd name="T9" fmla="*/ 458 h 2519"/>
                <a:gd name="T10" fmla="*/ 1764 w 2374"/>
                <a:gd name="T11" fmla="*/ 707 h 2519"/>
                <a:gd name="T12" fmla="*/ 1881 w 2374"/>
                <a:gd name="T13" fmla="*/ 809 h 2519"/>
                <a:gd name="T14" fmla="*/ 2012 w 2374"/>
                <a:gd name="T15" fmla="*/ 907 h 2519"/>
                <a:gd name="T16" fmla="*/ 2139 w 2374"/>
                <a:gd name="T17" fmla="*/ 1150 h 2519"/>
                <a:gd name="T18" fmla="*/ 2270 w 2374"/>
                <a:gd name="T19" fmla="*/ 1335 h 2519"/>
                <a:gd name="T20" fmla="*/ 2358 w 2374"/>
                <a:gd name="T21" fmla="*/ 1374 h 2519"/>
                <a:gd name="T22" fmla="*/ 2373 w 2374"/>
                <a:gd name="T23" fmla="*/ 1413 h 2519"/>
                <a:gd name="T24" fmla="*/ 2280 w 2374"/>
                <a:gd name="T25" fmla="*/ 1603 h 2519"/>
                <a:gd name="T26" fmla="*/ 2251 w 2374"/>
                <a:gd name="T27" fmla="*/ 1808 h 2519"/>
                <a:gd name="T28" fmla="*/ 2231 w 2374"/>
                <a:gd name="T29" fmla="*/ 1958 h 2519"/>
                <a:gd name="T30" fmla="*/ 2260 w 2374"/>
                <a:gd name="T31" fmla="*/ 2056 h 2519"/>
                <a:gd name="T32" fmla="*/ 2280 w 2374"/>
                <a:gd name="T33" fmla="*/ 2183 h 2519"/>
                <a:gd name="T34" fmla="*/ 2216 w 2374"/>
                <a:gd name="T35" fmla="*/ 2197 h 2519"/>
                <a:gd name="T36" fmla="*/ 2158 w 2374"/>
                <a:gd name="T37" fmla="*/ 2202 h 2519"/>
                <a:gd name="T38" fmla="*/ 2080 w 2374"/>
                <a:gd name="T39" fmla="*/ 2202 h 2519"/>
                <a:gd name="T40" fmla="*/ 1978 w 2374"/>
                <a:gd name="T41" fmla="*/ 2270 h 2519"/>
                <a:gd name="T42" fmla="*/ 1953 w 2374"/>
                <a:gd name="T43" fmla="*/ 2460 h 2519"/>
                <a:gd name="T44" fmla="*/ 1057 w 2374"/>
                <a:gd name="T45" fmla="*/ 2499 h 2519"/>
                <a:gd name="T46" fmla="*/ 614 w 2374"/>
                <a:gd name="T47" fmla="*/ 2465 h 2519"/>
                <a:gd name="T48" fmla="*/ 478 w 2374"/>
                <a:gd name="T49" fmla="*/ 2407 h 2519"/>
                <a:gd name="T50" fmla="*/ 449 w 2374"/>
                <a:gd name="T51" fmla="*/ 1919 h 2519"/>
                <a:gd name="T52" fmla="*/ 468 w 2374"/>
                <a:gd name="T53" fmla="*/ 1734 h 2519"/>
                <a:gd name="T54" fmla="*/ 522 w 2374"/>
                <a:gd name="T55" fmla="*/ 1661 h 2519"/>
                <a:gd name="T56" fmla="*/ 449 w 2374"/>
                <a:gd name="T57" fmla="*/ 1545 h 2519"/>
                <a:gd name="T58" fmla="*/ 366 w 2374"/>
                <a:gd name="T59" fmla="*/ 1486 h 2519"/>
                <a:gd name="T60" fmla="*/ 336 w 2374"/>
                <a:gd name="T61" fmla="*/ 1369 h 2519"/>
                <a:gd name="T62" fmla="*/ 307 w 2374"/>
                <a:gd name="T63" fmla="*/ 1184 h 2519"/>
                <a:gd name="T64" fmla="*/ 5 w 2374"/>
                <a:gd name="T65" fmla="*/ 263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74" h="2519">
                  <a:moveTo>
                    <a:pt x="488" y="136"/>
                  </a:moveTo>
                  <a:lnTo>
                    <a:pt x="488" y="136"/>
                  </a:lnTo>
                  <a:cubicBezTo>
                    <a:pt x="1062" y="0"/>
                    <a:pt x="1062" y="0"/>
                    <a:pt x="1062" y="0"/>
                  </a:cubicBezTo>
                  <a:lnTo>
                    <a:pt x="1062" y="0"/>
                  </a:lnTo>
                  <a:cubicBezTo>
                    <a:pt x="1052" y="39"/>
                    <a:pt x="1038" y="59"/>
                    <a:pt x="1038" y="103"/>
                  </a:cubicBezTo>
                  <a:cubicBezTo>
                    <a:pt x="1038" y="127"/>
                    <a:pt x="1043" y="141"/>
                    <a:pt x="1052" y="166"/>
                  </a:cubicBezTo>
                  <a:cubicBezTo>
                    <a:pt x="1062" y="180"/>
                    <a:pt x="1067" y="200"/>
                    <a:pt x="1082" y="210"/>
                  </a:cubicBezTo>
                  <a:cubicBezTo>
                    <a:pt x="1126" y="234"/>
                    <a:pt x="1150" y="239"/>
                    <a:pt x="1189" y="268"/>
                  </a:cubicBezTo>
                  <a:cubicBezTo>
                    <a:pt x="1247" y="307"/>
                    <a:pt x="1267" y="341"/>
                    <a:pt x="1306" y="400"/>
                  </a:cubicBezTo>
                  <a:cubicBezTo>
                    <a:pt x="1320" y="424"/>
                    <a:pt x="1335" y="439"/>
                    <a:pt x="1354" y="458"/>
                  </a:cubicBezTo>
                  <a:cubicBezTo>
                    <a:pt x="1413" y="526"/>
                    <a:pt x="1476" y="531"/>
                    <a:pt x="1559" y="556"/>
                  </a:cubicBezTo>
                  <a:cubicBezTo>
                    <a:pt x="1652" y="589"/>
                    <a:pt x="1696" y="639"/>
                    <a:pt x="1764" y="707"/>
                  </a:cubicBezTo>
                  <a:cubicBezTo>
                    <a:pt x="1803" y="741"/>
                    <a:pt x="1807" y="780"/>
                    <a:pt x="1851" y="804"/>
                  </a:cubicBezTo>
                  <a:cubicBezTo>
                    <a:pt x="1861" y="809"/>
                    <a:pt x="1871" y="809"/>
                    <a:pt x="1881" y="809"/>
                  </a:cubicBezTo>
                  <a:cubicBezTo>
                    <a:pt x="1915" y="814"/>
                    <a:pt x="1929" y="824"/>
                    <a:pt x="1964" y="833"/>
                  </a:cubicBezTo>
                  <a:cubicBezTo>
                    <a:pt x="1992" y="843"/>
                    <a:pt x="2003" y="872"/>
                    <a:pt x="2012" y="907"/>
                  </a:cubicBezTo>
                  <a:cubicBezTo>
                    <a:pt x="2022" y="955"/>
                    <a:pt x="2022" y="984"/>
                    <a:pt x="2036" y="1028"/>
                  </a:cubicBezTo>
                  <a:cubicBezTo>
                    <a:pt x="2056" y="1087"/>
                    <a:pt x="2090" y="1116"/>
                    <a:pt x="2139" y="1150"/>
                  </a:cubicBezTo>
                  <a:cubicBezTo>
                    <a:pt x="2168" y="1174"/>
                    <a:pt x="2188" y="1184"/>
                    <a:pt x="2212" y="1218"/>
                  </a:cubicBezTo>
                  <a:cubicBezTo>
                    <a:pt x="2241" y="1257"/>
                    <a:pt x="2241" y="1291"/>
                    <a:pt x="2270" y="1335"/>
                  </a:cubicBezTo>
                  <a:cubicBezTo>
                    <a:pt x="2275" y="1345"/>
                    <a:pt x="2280" y="1360"/>
                    <a:pt x="2290" y="1369"/>
                  </a:cubicBezTo>
                  <a:cubicBezTo>
                    <a:pt x="2309" y="1379"/>
                    <a:pt x="2338" y="1369"/>
                    <a:pt x="2358" y="1374"/>
                  </a:cubicBezTo>
                  <a:lnTo>
                    <a:pt x="2358" y="1374"/>
                  </a:lnTo>
                  <a:cubicBezTo>
                    <a:pt x="2362" y="1388"/>
                    <a:pt x="2373" y="1398"/>
                    <a:pt x="2373" y="1413"/>
                  </a:cubicBezTo>
                  <a:cubicBezTo>
                    <a:pt x="2373" y="1452"/>
                    <a:pt x="2343" y="1466"/>
                    <a:pt x="2314" y="1501"/>
                  </a:cubicBezTo>
                  <a:cubicBezTo>
                    <a:pt x="2309" y="1545"/>
                    <a:pt x="2295" y="1564"/>
                    <a:pt x="2280" y="1603"/>
                  </a:cubicBezTo>
                  <a:cubicBezTo>
                    <a:pt x="2270" y="1656"/>
                    <a:pt x="2275" y="1686"/>
                    <a:pt x="2265" y="1739"/>
                  </a:cubicBezTo>
                  <a:cubicBezTo>
                    <a:pt x="2265" y="1769"/>
                    <a:pt x="2251" y="1783"/>
                    <a:pt x="2251" y="1808"/>
                  </a:cubicBezTo>
                  <a:cubicBezTo>
                    <a:pt x="2251" y="1827"/>
                    <a:pt x="2265" y="1841"/>
                    <a:pt x="2265" y="1861"/>
                  </a:cubicBezTo>
                  <a:cubicBezTo>
                    <a:pt x="2265" y="1900"/>
                    <a:pt x="2231" y="1919"/>
                    <a:pt x="2231" y="1958"/>
                  </a:cubicBezTo>
                  <a:cubicBezTo>
                    <a:pt x="2231" y="1978"/>
                    <a:pt x="2251" y="1978"/>
                    <a:pt x="2251" y="1998"/>
                  </a:cubicBezTo>
                  <a:cubicBezTo>
                    <a:pt x="2255" y="2017"/>
                    <a:pt x="2255" y="2037"/>
                    <a:pt x="2260" y="2056"/>
                  </a:cubicBezTo>
                  <a:cubicBezTo>
                    <a:pt x="2265" y="2085"/>
                    <a:pt x="2270" y="2104"/>
                    <a:pt x="2270" y="2134"/>
                  </a:cubicBezTo>
                  <a:cubicBezTo>
                    <a:pt x="2275" y="2153"/>
                    <a:pt x="2275" y="2168"/>
                    <a:pt x="2280" y="2183"/>
                  </a:cubicBezTo>
                  <a:lnTo>
                    <a:pt x="2280" y="2183"/>
                  </a:lnTo>
                  <a:cubicBezTo>
                    <a:pt x="2260" y="2187"/>
                    <a:pt x="2236" y="2192"/>
                    <a:pt x="2216" y="2197"/>
                  </a:cubicBezTo>
                  <a:cubicBezTo>
                    <a:pt x="2207" y="2202"/>
                    <a:pt x="2202" y="2207"/>
                    <a:pt x="2188" y="2207"/>
                  </a:cubicBezTo>
                  <a:cubicBezTo>
                    <a:pt x="2178" y="2207"/>
                    <a:pt x="2168" y="2202"/>
                    <a:pt x="2158" y="2202"/>
                  </a:cubicBezTo>
                  <a:cubicBezTo>
                    <a:pt x="2149" y="2207"/>
                    <a:pt x="2139" y="2212"/>
                    <a:pt x="2129" y="2212"/>
                  </a:cubicBezTo>
                  <a:cubicBezTo>
                    <a:pt x="2110" y="2212"/>
                    <a:pt x="2100" y="2207"/>
                    <a:pt x="2080" y="2202"/>
                  </a:cubicBezTo>
                  <a:cubicBezTo>
                    <a:pt x="2075" y="2202"/>
                    <a:pt x="2075" y="2197"/>
                    <a:pt x="2066" y="2197"/>
                  </a:cubicBezTo>
                  <a:cubicBezTo>
                    <a:pt x="2022" y="2197"/>
                    <a:pt x="1992" y="2231"/>
                    <a:pt x="1978" y="2270"/>
                  </a:cubicBezTo>
                  <a:cubicBezTo>
                    <a:pt x="1968" y="2294"/>
                    <a:pt x="1953" y="2309"/>
                    <a:pt x="1953" y="2333"/>
                  </a:cubicBezTo>
                  <a:cubicBezTo>
                    <a:pt x="1953" y="2460"/>
                    <a:pt x="1953" y="2460"/>
                    <a:pt x="1953" y="2460"/>
                  </a:cubicBezTo>
                  <a:cubicBezTo>
                    <a:pt x="1900" y="2450"/>
                    <a:pt x="1871" y="2426"/>
                    <a:pt x="1832" y="2392"/>
                  </a:cubicBezTo>
                  <a:cubicBezTo>
                    <a:pt x="1057" y="2499"/>
                    <a:pt x="1057" y="2499"/>
                    <a:pt x="1057" y="2499"/>
                  </a:cubicBezTo>
                  <a:cubicBezTo>
                    <a:pt x="765" y="2518"/>
                    <a:pt x="765" y="2518"/>
                    <a:pt x="765" y="2518"/>
                  </a:cubicBezTo>
                  <a:cubicBezTo>
                    <a:pt x="707" y="2494"/>
                    <a:pt x="673" y="2490"/>
                    <a:pt x="614" y="2465"/>
                  </a:cubicBezTo>
                  <a:cubicBezTo>
                    <a:pt x="561" y="2446"/>
                    <a:pt x="531" y="2421"/>
                    <a:pt x="478" y="2407"/>
                  </a:cubicBezTo>
                  <a:lnTo>
                    <a:pt x="478" y="2407"/>
                  </a:lnTo>
                  <a:cubicBezTo>
                    <a:pt x="483" y="2329"/>
                    <a:pt x="492" y="2299"/>
                    <a:pt x="497" y="2222"/>
                  </a:cubicBezTo>
                  <a:cubicBezTo>
                    <a:pt x="449" y="1919"/>
                    <a:pt x="449" y="1919"/>
                    <a:pt x="449" y="1919"/>
                  </a:cubicBezTo>
                  <a:cubicBezTo>
                    <a:pt x="453" y="1876"/>
                    <a:pt x="463" y="1851"/>
                    <a:pt x="463" y="1813"/>
                  </a:cubicBezTo>
                  <a:cubicBezTo>
                    <a:pt x="463" y="1783"/>
                    <a:pt x="458" y="1764"/>
                    <a:pt x="468" y="1734"/>
                  </a:cubicBezTo>
                  <a:cubicBezTo>
                    <a:pt x="478" y="1719"/>
                    <a:pt x="488" y="1705"/>
                    <a:pt x="497" y="1691"/>
                  </a:cubicBezTo>
                  <a:cubicBezTo>
                    <a:pt x="507" y="1681"/>
                    <a:pt x="522" y="1676"/>
                    <a:pt x="522" y="1661"/>
                  </a:cubicBezTo>
                  <a:cubicBezTo>
                    <a:pt x="522" y="1632"/>
                    <a:pt x="507" y="1622"/>
                    <a:pt x="492" y="1603"/>
                  </a:cubicBezTo>
                  <a:cubicBezTo>
                    <a:pt x="478" y="1578"/>
                    <a:pt x="463" y="1569"/>
                    <a:pt x="449" y="1545"/>
                  </a:cubicBezTo>
                  <a:cubicBezTo>
                    <a:pt x="434" y="1520"/>
                    <a:pt x="419" y="1510"/>
                    <a:pt x="395" y="1501"/>
                  </a:cubicBezTo>
                  <a:cubicBezTo>
                    <a:pt x="385" y="1496"/>
                    <a:pt x="375" y="1496"/>
                    <a:pt x="366" y="1486"/>
                  </a:cubicBezTo>
                  <a:cubicBezTo>
                    <a:pt x="351" y="1476"/>
                    <a:pt x="346" y="1462"/>
                    <a:pt x="346" y="1442"/>
                  </a:cubicBezTo>
                  <a:cubicBezTo>
                    <a:pt x="336" y="1413"/>
                    <a:pt x="341" y="1393"/>
                    <a:pt x="336" y="1369"/>
                  </a:cubicBezTo>
                  <a:cubicBezTo>
                    <a:pt x="331" y="1345"/>
                    <a:pt x="322" y="1330"/>
                    <a:pt x="317" y="1305"/>
                  </a:cubicBezTo>
                  <a:cubicBezTo>
                    <a:pt x="307" y="1262"/>
                    <a:pt x="312" y="1233"/>
                    <a:pt x="307" y="1184"/>
                  </a:cubicBezTo>
                  <a:cubicBezTo>
                    <a:pt x="0" y="263"/>
                    <a:pt x="0" y="263"/>
                    <a:pt x="0" y="263"/>
                  </a:cubicBezTo>
                  <a:cubicBezTo>
                    <a:pt x="5" y="263"/>
                    <a:pt x="5" y="263"/>
                    <a:pt x="5" y="263"/>
                  </a:cubicBezTo>
                  <a:cubicBezTo>
                    <a:pt x="488" y="136"/>
                    <a:pt x="488" y="136"/>
                    <a:pt x="488" y="136"/>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39" name="Freeform 93">
              <a:extLst>
                <a:ext uri="{FF2B5EF4-FFF2-40B4-BE49-F238E27FC236}">
                  <a16:creationId xmlns:a16="http://schemas.microsoft.com/office/drawing/2014/main" id="{00CF7C94-2872-F842-8689-0EDCD3DBE962}"/>
                </a:ext>
              </a:extLst>
            </p:cNvPr>
            <p:cNvSpPr>
              <a:spLocks noChangeArrowheads="1"/>
            </p:cNvSpPr>
            <p:nvPr/>
          </p:nvSpPr>
          <p:spPr bwMode="auto">
            <a:xfrm>
              <a:off x="11966350" y="9524700"/>
              <a:ext cx="2503417" cy="1965899"/>
            </a:xfrm>
            <a:custGeom>
              <a:avLst/>
              <a:gdLst>
                <a:gd name="T0" fmla="*/ 1267 w 3947"/>
                <a:gd name="T1" fmla="*/ 282 h 3098"/>
                <a:gd name="T2" fmla="*/ 2485 w 3947"/>
                <a:gd name="T3" fmla="*/ 209 h 3098"/>
                <a:gd name="T4" fmla="*/ 2631 w 3947"/>
                <a:gd name="T5" fmla="*/ 87 h 3098"/>
                <a:gd name="T6" fmla="*/ 2782 w 3947"/>
                <a:gd name="T7" fmla="*/ 29 h 3098"/>
                <a:gd name="T8" fmla="*/ 2869 w 3947"/>
                <a:gd name="T9" fmla="*/ 14 h 3098"/>
                <a:gd name="T10" fmla="*/ 2938 w 3947"/>
                <a:gd name="T11" fmla="*/ 92 h 3098"/>
                <a:gd name="T12" fmla="*/ 2869 w 3947"/>
                <a:gd name="T13" fmla="*/ 185 h 3098"/>
                <a:gd name="T14" fmla="*/ 2904 w 3947"/>
                <a:gd name="T15" fmla="*/ 511 h 3098"/>
                <a:gd name="T16" fmla="*/ 3006 w 3947"/>
                <a:gd name="T17" fmla="*/ 282 h 3098"/>
                <a:gd name="T18" fmla="*/ 3118 w 3947"/>
                <a:gd name="T19" fmla="*/ 555 h 3098"/>
                <a:gd name="T20" fmla="*/ 3332 w 3947"/>
                <a:gd name="T21" fmla="*/ 920 h 3098"/>
                <a:gd name="T22" fmla="*/ 3503 w 3947"/>
                <a:gd name="T23" fmla="*/ 1100 h 3098"/>
                <a:gd name="T24" fmla="*/ 3449 w 3947"/>
                <a:gd name="T25" fmla="*/ 1178 h 3098"/>
                <a:gd name="T26" fmla="*/ 3629 w 3947"/>
                <a:gd name="T27" fmla="*/ 1461 h 3098"/>
                <a:gd name="T28" fmla="*/ 3824 w 3947"/>
                <a:gd name="T29" fmla="*/ 1802 h 3098"/>
                <a:gd name="T30" fmla="*/ 3902 w 3947"/>
                <a:gd name="T31" fmla="*/ 1992 h 3098"/>
                <a:gd name="T32" fmla="*/ 3922 w 3947"/>
                <a:gd name="T33" fmla="*/ 2283 h 3098"/>
                <a:gd name="T34" fmla="*/ 3883 w 3947"/>
                <a:gd name="T35" fmla="*/ 2795 h 3098"/>
                <a:gd name="T36" fmla="*/ 3800 w 3947"/>
                <a:gd name="T37" fmla="*/ 3043 h 3098"/>
                <a:gd name="T38" fmla="*/ 3551 w 3947"/>
                <a:gd name="T39" fmla="*/ 3063 h 3098"/>
                <a:gd name="T40" fmla="*/ 3634 w 3947"/>
                <a:gd name="T41" fmla="*/ 3000 h 3098"/>
                <a:gd name="T42" fmla="*/ 3435 w 3947"/>
                <a:gd name="T43" fmla="*/ 2868 h 3098"/>
                <a:gd name="T44" fmla="*/ 3215 w 3947"/>
                <a:gd name="T45" fmla="*/ 2698 h 3098"/>
                <a:gd name="T46" fmla="*/ 3059 w 3947"/>
                <a:gd name="T47" fmla="*/ 2435 h 3098"/>
                <a:gd name="T48" fmla="*/ 2962 w 3947"/>
                <a:gd name="T49" fmla="*/ 2299 h 3098"/>
                <a:gd name="T50" fmla="*/ 2869 w 3947"/>
                <a:gd name="T51" fmla="*/ 2216 h 3098"/>
                <a:gd name="T52" fmla="*/ 2689 w 3947"/>
                <a:gd name="T53" fmla="*/ 2133 h 3098"/>
                <a:gd name="T54" fmla="*/ 2602 w 3947"/>
                <a:gd name="T55" fmla="*/ 1957 h 3098"/>
                <a:gd name="T56" fmla="*/ 2636 w 3947"/>
                <a:gd name="T57" fmla="*/ 1763 h 3098"/>
                <a:gd name="T58" fmla="*/ 2499 w 3947"/>
                <a:gd name="T59" fmla="*/ 1792 h 3098"/>
                <a:gd name="T60" fmla="*/ 2451 w 3947"/>
                <a:gd name="T61" fmla="*/ 1587 h 3098"/>
                <a:gd name="T62" fmla="*/ 2431 w 3947"/>
                <a:gd name="T63" fmla="*/ 1310 h 3098"/>
                <a:gd name="T64" fmla="*/ 2300 w 3947"/>
                <a:gd name="T65" fmla="*/ 1056 h 3098"/>
                <a:gd name="T66" fmla="*/ 1988 w 3947"/>
                <a:gd name="T67" fmla="*/ 896 h 3098"/>
                <a:gd name="T68" fmla="*/ 1885 w 3947"/>
                <a:gd name="T69" fmla="*/ 720 h 3098"/>
                <a:gd name="T70" fmla="*/ 1754 w 3947"/>
                <a:gd name="T71" fmla="*/ 677 h 3098"/>
                <a:gd name="T72" fmla="*/ 1623 w 3947"/>
                <a:gd name="T73" fmla="*/ 686 h 3098"/>
                <a:gd name="T74" fmla="*/ 1530 w 3947"/>
                <a:gd name="T75" fmla="*/ 808 h 3098"/>
                <a:gd name="T76" fmla="*/ 1365 w 3947"/>
                <a:gd name="T77" fmla="*/ 891 h 3098"/>
                <a:gd name="T78" fmla="*/ 1189 w 3947"/>
                <a:gd name="T79" fmla="*/ 964 h 3098"/>
                <a:gd name="T80" fmla="*/ 1062 w 3947"/>
                <a:gd name="T81" fmla="*/ 837 h 3098"/>
                <a:gd name="T82" fmla="*/ 931 w 3947"/>
                <a:gd name="T83" fmla="*/ 720 h 3098"/>
                <a:gd name="T84" fmla="*/ 697 w 3947"/>
                <a:gd name="T85" fmla="*/ 701 h 3098"/>
                <a:gd name="T86" fmla="*/ 381 w 3947"/>
                <a:gd name="T87" fmla="*/ 705 h 3098"/>
                <a:gd name="T88" fmla="*/ 220 w 3947"/>
                <a:gd name="T89" fmla="*/ 705 h 3098"/>
                <a:gd name="T90" fmla="*/ 166 w 3947"/>
                <a:gd name="T91" fmla="*/ 823 h 3098"/>
                <a:gd name="T92" fmla="*/ 83 w 3947"/>
                <a:gd name="T93" fmla="*/ 832 h 3098"/>
                <a:gd name="T94" fmla="*/ 64 w 3947"/>
                <a:gd name="T95" fmla="*/ 652 h 3098"/>
                <a:gd name="T96" fmla="*/ 30 w 3947"/>
                <a:gd name="T97" fmla="*/ 448 h 3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47" h="3098">
                  <a:moveTo>
                    <a:pt x="1131" y="224"/>
                  </a:moveTo>
                  <a:lnTo>
                    <a:pt x="1131" y="224"/>
                  </a:lnTo>
                  <a:cubicBezTo>
                    <a:pt x="1184" y="238"/>
                    <a:pt x="1214" y="263"/>
                    <a:pt x="1267" y="282"/>
                  </a:cubicBezTo>
                  <a:cubicBezTo>
                    <a:pt x="1326" y="307"/>
                    <a:pt x="1360" y="311"/>
                    <a:pt x="1418" y="335"/>
                  </a:cubicBezTo>
                  <a:cubicBezTo>
                    <a:pt x="1710" y="316"/>
                    <a:pt x="1710" y="316"/>
                    <a:pt x="1710" y="316"/>
                  </a:cubicBezTo>
                  <a:cubicBezTo>
                    <a:pt x="2485" y="209"/>
                    <a:pt x="2485" y="209"/>
                    <a:pt x="2485" y="209"/>
                  </a:cubicBezTo>
                  <a:cubicBezTo>
                    <a:pt x="2524" y="243"/>
                    <a:pt x="2553" y="267"/>
                    <a:pt x="2606" y="277"/>
                  </a:cubicBezTo>
                  <a:cubicBezTo>
                    <a:pt x="2606" y="150"/>
                    <a:pt x="2606" y="150"/>
                    <a:pt x="2606" y="150"/>
                  </a:cubicBezTo>
                  <a:cubicBezTo>
                    <a:pt x="2606" y="126"/>
                    <a:pt x="2621" y="111"/>
                    <a:pt x="2631" y="87"/>
                  </a:cubicBezTo>
                  <a:cubicBezTo>
                    <a:pt x="2645" y="48"/>
                    <a:pt x="2675" y="14"/>
                    <a:pt x="2719" y="14"/>
                  </a:cubicBezTo>
                  <a:cubicBezTo>
                    <a:pt x="2728" y="14"/>
                    <a:pt x="2728" y="19"/>
                    <a:pt x="2733" y="19"/>
                  </a:cubicBezTo>
                  <a:cubicBezTo>
                    <a:pt x="2753" y="24"/>
                    <a:pt x="2763" y="29"/>
                    <a:pt x="2782" y="29"/>
                  </a:cubicBezTo>
                  <a:cubicBezTo>
                    <a:pt x="2792" y="29"/>
                    <a:pt x="2802" y="24"/>
                    <a:pt x="2811" y="19"/>
                  </a:cubicBezTo>
                  <a:cubicBezTo>
                    <a:pt x="2821" y="19"/>
                    <a:pt x="2831" y="24"/>
                    <a:pt x="2841" y="24"/>
                  </a:cubicBezTo>
                  <a:cubicBezTo>
                    <a:pt x="2855" y="24"/>
                    <a:pt x="2860" y="19"/>
                    <a:pt x="2869" y="14"/>
                  </a:cubicBezTo>
                  <a:cubicBezTo>
                    <a:pt x="2889" y="9"/>
                    <a:pt x="2913" y="4"/>
                    <a:pt x="2933" y="0"/>
                  </a:cubicBezTo>
                  <a:lnTo>
                    <a:pt x="2933" y="0"/>
                  </a:lnTo>
                  <a:cubicBezTo>
                    <a:pt x="2933" y="29"/>
                    <a:pt x="2938" y="58"/>
                    <a:pt x="2938" y="92"/>
                  </a:cubicBezTo>
                  <a:cubicBezTo>
                    <a:pt x="2938" y="111"/>
                    <a:pt x="2918" y="116"/>
                    <a:pt x="2908" y="136"/>
                  </a:cubicBezTo>
                  <a:cubicBezTo>
                    <a:pt x="2899" y="150"/>
                    <a:pt x="2894" y="165"/>
                    <a:pt x="2884" y="180"/>
                  </a:cubicBezTo>
                  <a:cubicBezTo>
                    <a:pt x="2879" y="185"/>
                    <a:pt x="2869" y="180"/>
                    <a:pt x="2869" y="185"/>
                  </a:cubicBezTo>
                  <a:cubicBezTo>
                    <a:pt x="2845" y="209"/>
                    <a:pt x="2836" y="228"/>
                    <a:pt x="2836" y="263"/>
                  </a:cubicBezTo>
                  <a:cubicBezTo>
                    <a:pt x="2836" y="311"/>
                    <a:pt x="2865" y="335"/>
                    <a:pt x="2879" y="384"/>
                  </a:cubicBezTo>
                  <a:cubicBezTo>
                    <a:pt x="2894" y="428"/>
                    <a:pt x="2894" y="462"/>
                    <a:pt x="2904" y="511"/>
                  </a:cubicBezTo>
                  <a:cubicBezTo>
                    <a:pt x="2913" y="452"/>
                    <a:pt x="2904" y="418"/>
                    <a:pt x="2904" y="360"/>
                  </a:cubicBezTo>
                  <a:cubicBezTo>
                    <a:pt x="2904" y="277"/>
                    <a:pt x="2908" y="214"/>
                    <a:pt x="2957" y="150"/>
                  </a:cubicBezTo>
                  <a:cubicBezTo>
                    <a:pt x="2987" y="199"/>
                    <a:pt x="2987" y="233"/>
                    <a:pt x="3006" y="282"/>
                  </a:cubicBezTo>
                  <a:cubicBezTo>
                    <a:pt x="3015" y="307"/>
                    <a:pt x="3030" y="321"/>
                    <a:pt x="3035" y="346"/>
                  </a:cubicBezTo>
                  <a:cubicBezTo>
                    <a:pt x="3059" y="409"/>
                    <a:pt x="3065" y="448"/>
                    <a:pt x="3094" y="511"/>
                  </a:cubicBezTo>
                  <a:cubicBezTo>
                    <a:pt x="3098" y="531"/>
                    <a:pt x="3113" y="540"/>
                    <a:pt x="3118" y="555"/>
                  </a:cubicBezTo>
                  <a:cubicBezTo>
                    <a:pt x="3137" y="598"/>
                    <a:pt x="3142" y="628"/>
                    <a:pt x="3167" y="667"/>
                  </a:cubicBezTo>
                  <a:cubicBezTo>
                    <a:pt x="3191" y="711"/>
                    <a:pt x="3225" y="725"/>
                    <a:pt x="3255" y="769"/>
                  </a:cubicBezTo>
                  <a:cubicBezTo>
                    <a:pt x="3294" y="827"/>
                    <a:pt x="3303" y="862"/>
                    <a:pt x="3332" y="920"/>
                  </a:cubicBezTo>
                  <a:cubicBezTo>
                    <a:pt x="3357" y="959"/>
                    <a:pt x="3381" y="973"/>
                    <a:pt x="3405" y="1003"/>
                  </a:cubicBezTo>
                  <a:cubicBezTo>
                    <a:pt x="3420" y="1023"/>
                    <a:pt x="3430" y="1032"/>
                    <a:pt x="3444" y="1051"/>
                  </a:cubicBezTo>
                  <a:cubicBezTo>
                    <a:pt x="3464" y="1071"/>
                    <a:pt x="3483" y="1076"/>
                    <a:pt x="3503" y="1100"/>
                  </a:cubicBezTo>
                  <a:cubicBezTo>
                    <a:pt x="3522" y="1120"/>
                    <a:pt x="3527" y="1134"/>
                    <a:pt x="3537" y="1159"/>
                  </a:cubicBezTo>
                  <a:cubicBezTo>
                    <a:pt x="3488" y="1139"/>
                    <a:pt x="3459" y="1114"/>
                    <a:pt x="3400" y="1110"/>
                  </a:cubicBezTo>
                  <a:cubicBezTo>
                    <a:pt x="3410" y="1139"/>
                    <a:pt x="3435" y="1154"/>
                    <a:pt x="3449" y="1178"/>
                  </a:cubicBezTo>
                  <a:cubicBezTo>
                    <a:pt x="3479" y="1217"/>
                    <a:pt x="3488" y="1241"/>
                    <a:pt x="3513" y="1285"/>
                  </a:cubicBezTo>
                  <a:cubicBezTo>
                    <a:pt x="3527" y="1310"/>
                    <a:pt x="3537" y="1334"/>
                    <a:pt x="3551" y="1358"/>
                  </a:cubicBezTo>
                  <a:cubicBezTo>
                    <a:pt x="3581" y="1397"/>
                    <a:pt x="3610" y="1417"/>
                    <a:pt x="3629" y="1461"/>
                  </a:cubicBezTo>
                  <a:cubicBezTo>
                    <a:pt x="3664" y="1534"/>
                    <a:pt x="3683" y="1578"/>
                    <a:pt x="3731" y="1646"/>
                  </a:cubicBezTo>
                  <a:cubicBezTo>
                    <a:pt x="3746" y="1670"/>
                    <a:pt x="3756" y="1680"/>
                    <a:pt x="3771" y="1704"/>
                  </a:cubicBezTo>
                  <a:cubicBezTo>
                    <a:pt x="3795" y="1743"/>
                    <a:pt x="3824" y="1758"/>
                    <a:pt x="3824" y="1802"/>
                  </a:cubicBezTo>
                  <a:cubicBezTo>
                    <a:pt x="3824" y="1816"/>
                    <a:pt x="3814" y="1821"/>
                    <a:pt x="3814" y="1835"/>
                  </a:cubicBezTo>
                  <a:cubicBezTo>
                    <a:pt x="3814" y="1855"/>
                    <a:pt x="3824" y="1870"/>
                    <a:pt x="3834" y="1885"/>
                  </a:cubicBezTo>
                  <a:cubicBezTo>
                    <a:pt x="3863" y="1924"/>
                    <a:pt x="3878" y="1952"/>
                    <a:pt x="3902" y="1992"/>
                  </a:cubicBezTo>
                  <a:cubicBezTo>
                    <a:pt x="3932" y="2040"/>
                    <a:pt x="3941" y="2079"/>
                    <a:pt x="3941" y="2138"/>
                  </a:cubicBezTo>
                  <a:cubicBezTo>
                    <a:pt x="3941" y="2177"/>
                    <a:pt x="3932" y="2196"/>
                    <a:pt x="3927" y="2230"/>
                  </a:cubicBezTo>
                  <a:cubicBezTo>
                    <a:pt x="3922" y="2250"/>
                    <a:pt x="3927" y="2259"/>
                    <a:pt x="3922" y="2283"/>
                  </a:cubicBezTo>
                  <a:cubicBezTo>
                    <a:pt x="3946" y="2440"/>
                    <a:pt x="3946" y="2440"/>
                    <a:pt x="3946" y="2440"/>
                  </a:cubicBezTo>
                  <a:cubicBezTo>
                    <a:pt x="3932" y="2518"/>
                    <a:pt x="3936" y="2561"/>
                    <a:pt x="3922" y="2634"/>
                  </a:cubicBezTo>
                  <a:cubicBezTo>
                    <a:pt x="3912" y="2698"/>
                    <a:pt x="3892" y="2732"/>
                    <a:pt x="3883" y="2795"/>
                  </a:cubicBezTo>
                  <a:cubicBezTo>
                    <a:pt x="3902" y="2878"/>
                    <a:pt x="3902" y="2878"/>
                    <a:pt x="3902" y="2878"/>
                  </a:cubicBezTo>
                  <a:cubicBezTo>
                    <a:pt x="3897" y="2922"/>
                    <a:pt x="3883" y="2946"/>
                    <a:pt x="3863" y="2985"/>
                  </a:cubicBezTo>
                  <a:cubicBezTo>
                    <a:pt x="3844" y="3010"/>
                    <a:pt x="3834" y="3043"/>
                    <a:pt x="3800" y="3043"/>
                  </a:cubicBezTo>
                  <a:cubicBezTo>
                    <a:pt x="3771" y="3043"/>
                    <a:pt x="3756" y="3034"/>
                    <a:pt x="3731" y="3034"/>
                  </a:cubicBezTo>
                  <a:cubicBezTo>
                    <a:pt x="3683" y="3034"/>
                    <a:pt x="3673" y="3097"/>
                    <a:pt x="3629" y="3097"/>
                  </a:cubicBezTo>
                  <a:cubicBezTo>
                    <a:pt x="3595" y="3097"/>
                    <a:pt x="3571" y="3087"/>
                    <a:pt x="3551" y="3063"/>
                  </a:cubicBezTo>
                  <a:cubicBezTo>
                    <a:pt x="3561" y="3058"/>
                    <a:pt x="3561" y="3054"/>
                    <a:pt x="3566" y="3049"/>
                  </a:cubicBezTo>
                  <a:cubicBezTo>
                    <a:pt x="3581" y="3049"/>
                    <a:pt x="3590" y="3054"/>
                    <a:pt x="3600" y="3049"/>
                  </a:cubicBezTo>
                  <a:cubicBezTo>
                    <a:pt x="3620" y="3039"/>
                    <a:pt x="3634" y="3024"/>
                    <a:pt x="3634" y="3000"/>
                  </a:cubicBezTo>
                  <a:cubicBezTo>
                    <a:pt x="3634" y="2980"/>
                    <a:pt x="3615" y="2976"/>
                    <a:pt x="3600" y="2966"/>
                  </a:cubicBezTo>
                  <a:cubicBezTo>
                    <a:pt x="3595" y="2971"/>
                    <a:pt x="3595" y="2976"/>
                    <a:pt x="3585" y="2976"/>
                  </a:cubicBezTo>
                  <a:cubicBezTo>
                    <a:pt x="3513" y="2976"/>
                    <a:pt x="3488" y="2912"/>
                    <a:pt x="3435" y="2868"/>
                  </a:cubicBezTo>
                  <a:cubicBezTo>
                    <a:pt x="3415" y="2849"/>
                    <a:pt x="3410" y="2829"/>
                    <a:pt x="3391" y="2810"/>
                  </a:cubicBezTo>
                  <a:cubicBezTo>
                    <a:pt x="3357" y="2766"/>
                    <a:pt x="3322" y="2751"/>
                    <a:pt x="3274" y="2732"/>
                  </a:cubicBezTo>
                  <a:cubicBezTo>
                    <a:pt x="3250" y="2722"/>
                    <a:pt x="3225" y="2717"/>
                    <a:pt x="3215" y="2698"/>
                  </a:cubicBezTo>
                  <a:cubicBezTo>
                    <a:pt x="3191" y="2659"/>
                    <a:pt x="3186" y="2634"/>
                    <a:pt x="3176" y="2590"/>
                  </a:cubicBezTo>
                  <a:cubicBezTo>
                    <a:pt x="3167" y="2551"/>
                    <a:pt x="3162" y="2527"/>
                    <a:pt x="3133" y="2498"/>
                  </a:cubicBezTo>
                  <a:cubicBezTo>
                    <a:pt x="3109" y="2474"/>
                    <a:pt x="3059" y="2474"/>
                    <a:pt x="3059" y="2435"/>
                  </a:cubicBezTo>
                  <a:cubicBezTo>
                    <a:pt x="3059" y="2415"/>
                    <a:pt x="3074" y="2401"/>
                    <a:pt x="3084" y="2386"/>
                  </a:cubicBezTo>
                  <a:cubicBezTo>
                    <a:pt x="3059" y="2377"/>
                    <a:pt x="3040" y="2371"/>
                    <a:pt x="3011" y="2362"/>
                  </a:cubicBezTo>
                  <a:cubicBezTo>
                    <a:pt x="2982" y="2352"/>
                    <a:pt x="2977" y="2328"/>
                    <a:pt x="2962" y="2299"/>
                  </a:cubicBezTo>
                  <a:cubicBezTo>
                    <a:pt x="2943" y="2269"/>
                    <a:pt x="2938" y="2245"/>
                    <a:pt x="2933" y="2206"/>
                  </a:cubicBezTo>
                  <a:cubicBezTo>
                    <a:pt x="2884" y="2206"/>
                    <a:pt x="2884" y="2206"/>
                    <a:pt x="2884" y="2206"/>
                  </a:cubicBezTo>
                  <a:cubicBezTo>
                    <a:pt x="2879" y="2211"/>
                    <a:pt x="2874" y="2211"/>
                    <a:pt x="2869" y="2216"/>
                  </a:cubicBezTo>
                  <a:cubicBezTo>
                    <a:pt x="2865" y="2230"/>
                    <a:pt x="2865" y="2245"/>
                    <a:pt x="2850" y="2259"/>
                  </a:cubicBezTo>
                  <a:cubicBezTo>
                    <a:pt x="2831" y="2245"/>
                    <a:pt x="2821" y="2235"/>
                    <a:pt x="2802" y="2225"/>
                  </a:cubicBezTo>
                  <a:cubicBezTo>
                    <a:pt x="2753" y="2196"/>
                    <a:pt x="2723" y="2181"/>
                    <a:pt x="2689" y="2133"/>
                  </a:cubicBezTo>
                  <a:cubicBezTo>
                    <a:pt x="2670" y="2103"/>
                    <a:pt x="2660" y="2084"/>
                    <a:pt x="2650" y="2045"/>
                  </a:cubicBezTo>
                  <a:cubicBezTo>
                    <a:pt x="2645" y="2026"/>
                    <a:pt x="2641" y="2011"/>
                    <a:pt x="2631" y="2001"/>
                  </a:cubicBezTo>
                  <a:cubicBezTo>
                    <a:pt x="2617" y="1987"/>
                    <a:pt x="2602" y="1977"/>
                    <a:pt x="2602" y="1957"/>
                  </a:cubicBezTo>
                  <a:cubicBezTo>
                    <a:pt x="2602" y="1933"/>
                    <a:pt x="2617" y="1918"/>
                    <a:pt x="2631" y="1899"/>
                  </a:cubicBezTo>
                  <a:cubicBezTo>
                    <a:pt x="2645" y="1870"/>
                    <a:pt x="2650" y="1850"/>
                    <a:pt x="2650" y="1821"/>
                  </a:cubicBezTo>
                  <a:cubicBezTo>
                    <a:pt x="2650" y="1797"/>
                    <a:pt x="2650" y="1782"/>
                    <a:pt x="2636" y="1763"/>
                  </a:cubicBezTo>
                  <a:cubicBezTo>
                    <a:pt x="2617" y="1738"/>
                    <a:pt x="2592" y="1733"/>
                    <a:pt x="2562" y="1728"/>
                  </a:cubicBezTo>
                  <a:cubicBezTo>
                    <a:pt x="2553" y="1743"/>
                    <a:pt x="2553" y="1758"/>
                    <a:pt x="2548" y="1772"/>
                  </a:cubicBezTo>
                  <a:cubicBezTo>
                    <a:pt x="2538" y="1792"/>
                    <a:pt x="2519" y="1792"/>
                    <a:pt x="2499" y="1792"/>
                  </a:cubicBezTo>
                  <a:cubicBezTo>
                    <a:pt x="2490" y="1792"/>
                    <a:pt x="2490" y="1772"/>
                    <a:pt x="2485" y="1763"/>
                  </a:cubicBezTo>
                  <a:cubicBezTo>
                    <a:pt x="2475" y="1738"/>
                    <a:pt x="2470" y="1724"/>
                    <a:pt x="2465" y="1699"/>
                  </a:cubicBezTo>
                  <a:cubicBezTo>
                    <a:pt x="2460" y="1661"/>
                    <a:pt x="2451" y="1636"/>
                    <a:pt x="2451" y="1587"/>
                  </a:cubicBezTo>
                  <a:cubicBezTo>
                    <a:pt x="2451" y="1568"/>
                    <a:pt x="2451" y="1568"/>
                    <a:pt x="2451" y="1568"/>
                  </a:cubicBezTo>
                  <a:cubicBezTo>
                    <a:pt x="2451" y="1514"/>
                    <a:pt x="2451" y="1485"/>
                    <a:pt x="2451" y="1432"/>
                  </a:cubicBezTo>
                  <a:cubicBezTo>
                    <a:pt x="2451" y="1382"/>
                    <a:pt x="2431" y="1358"/>
                    <a:pt x="2431" y="1310"/>
                  </a:cubicBezTo>
                  <a:cubicBezTo>
                    <a:pt x="2431" y="1232"/>
                    <a:pt x="2431" y="1232"/>
                    <a:pt x="2431" y="1232"/>
                  </a:cubicBezTo>
                  <a:cubicBezTo>
                    <a:pt x="2431" y="1208"/>
                    <a:pt x="2407" y="1197"/>
                    <a:pt x="2402" y="1173"/>
                  </a:cubicBezTo>
                  <a:cubicBezTo>
                    <a:pt x="2377" y="1120"/>
                    <a:pt x="2349" y="1086"/>
                    <a:pt x="2300" y="1056"/>
                  </a:cubicBezTo>
                  <a:cubicBezTo>
                    <a:pt x="2217" y="1012"/>
                    <a:pt x="2168" y="998"/>
                    <a:pt x="2086" y="949"/>
                  </a:cubicBezTo>
                  <a:cubicBezTo>
                    <a:pt x="2071" y="944"/>
                    <a:pt x="2061" y="929"/>
                    <a:pt x="2042" y="925"/>
                  </a:cubicBezTo>
                  <a:cubicBezTo>
                    <a:pt x="2022" y="915"/>
                    <a:pt x="1998" y="915"/>
                    <a:pt x="1988" y="896"/>
                  </a:cubicBezTo>
                  <a:cubicBezTo>
                    <a:pt x="1983" y="886"/>
                    <a:pt x="1993" y="876"/>
                    <a:pt x="1988" y="866"/>
                  </a:cubicBezTo>
                  <a:cubicBezTo>
                    <a:pt x="1983" y="832"/>
                    <a:pt x="1964" y="818"/>
                    <a:pt x="1944" y="788"/>
                  </a:cubicBezTo>
                  <a:cubicBezTo>
                    <a:pt x="1925" y="764"/>
                    <a:pt x="1905" y="744"/>
                    <a:pt x="1885" y="720"/>
                  </a:cubicBezTo>
                  <a:cubicBezTo>
                    <a:pt x="1881" y="716"/>
                    <a:pt x="1881" y="711"/>
                    <a:pt x="1876" y="705"/>
                  </a:cubicBezTo>
                  <a:cubicBezTo>
                    <a:pt x="1857" y="691"/>
                    <a:pt x="1837" y="696"/>
                    <a:pt x="1818" y="691"/>
                  </a:cubicBezTo>
                  <a:cubicBezTo>
                    <a:pt x="1793" y="686"/>
                    <a:pt x="1779" y="677"/>
                    <a:pt x="1754" y="677"/>
                  </a:cubicBezTo>
                  <a:cubicBezTo>
                    <a:pt x="1744" y="677"/>
                    <a:pt x="1739" y="686"/>
                    <a:pt x="1725" y="686"/>
                  </a:cubicBezTo>
                  <a:cubicBezTo>
                    <a:pt x="1715" y="686"/>
                    <a:pt x="1705" y="686"/>
                    <a:pt x="1696" y="686"/>
                  </a:cubicBezTo>
                  <a:cubicBezTo>
                    <a:pt x="1623" y="686"/>
                    <a:pt x="1623" y="686"/>
                    <a:pt x="1623" y="686"/>
                  </a:cubicBezTo>
                  <a:cubicBezTo>
                    <a:pt x="1589" y="686"/>
                    <a:pt x="1574" y="696"/>
                    <a:pt x="1545" y="696"/>
                  </a:cubicBezTo>
                  <a:cubicBezTo>
                    <a:pt x="1545" y="720"/>
                    <a:pt x="1540" y="735"/>
                    <a:pt x="1540" y="764"/>
                  </a:cubicBezTo>
                  <a:cubicBezTo>
                    <a:pt x="1540" y="779"/>
                    <a:pt x="1540" y="799"/>
                    <a:pt x="1530" y="808"/>
                  </a:cubicBezTo>
                  <a:cubicBezTo>
                    <a:pt x="1511" y="823"/>
                    <a:pt x="1491" y="813"/>
                    <a:pt x="1467" y="823"/>
                  </a:cubicBezTo>
                  <a:cubicBezTo>
                    <a:pt x="1448" y="832"/>
                    <a:pt x="1442" y="857"/>
                    <a:pt x="1423" y="876"/>
                  </a:cubicBezTo>
                  <a:cubicBezTo>
                    <a:pt x="1409" y="891"/>
                    <a:pt x="1384" y="886"/>
                    <a:pt x="1365" y="891"/>
                  </a:cubicBezTo>
                  <a:cubicBezTo>
                    <a:pt x="1340" y="896"/>
                    <a:pt x="1326" y="910"/>
                    <a:pt x="1301" y="920"/>
                  </a:cubicBezTo>
                  <a:cubicBezTo>
                    <a:pt x="1257" y="935"/>
                    <a:pt x="1223" y="959"/>
                    <a:pt x="1175" y="964"/>
                  </a:cubicBezTo>
                  <a:cubicBezTo>
                    <a:pt x="1189" y="964"/>
                    <a:pt x="1189" y="964"/>
                    <a:pt x="1189" y="964"/>
                  </a:cubicBezTo>
                  <a:cubicBezTo>
                    <a:pt x="1175" y="949"/>
                    <a:pt x="1160" y="949"/>
                    <a:pt x="1145" y="935"/>
                  </a:cubicBezTo>
                  <a:cubicBezTo>
                    <a:pt x="1126" y="915"/>
                    <a:pt x="1131" y="891"/>
                    <a:pt x="1116" y="871"/>
                  </a:cubicBezTo>
                  <a:cubicBezTo>
                    <a:pt x="1106" y="852"/>
                    <a:pt x="1087" y="847"/>
                    <a:pt x="1062" y="837"/>
                  </a:cubicBezTo>
                  <a:cubicBezTo>
                    <a:pt x="1028" y="832"/>
                    <a:pt x="1004" y="827"/>
                    <a:pt x="984" y="803"/>
                  </a:cubicBezTo>
                  <a:cubicBezTo>
                    <a:pt x="970" y="788"/>
                    <a:pt x="975" y="774"/>
                    <a:pt x="965" y="759"/>
                  </a:cubicBezTo>
                  <a:cubicBezTo>
                    <a:pt x="960" y="740"/>
                    <a:pt x="951" y="730"/>
                    <a:pt x="931" y="720"/>
                  </a:cubicBezTo>
                  <a:cubicBezTo>
                    <a:pt x="838" y="735"/>
                    <a:pt x="838" y="735"/>
                    <a:pt x="838" y="735"/>
                  </a:cubicBezTo>
                  <a:cubicBezTo>
                    <a:pt x="804" y="725"/>
                    <a:pt x="790" y="711"/>
                    <a:pt x="756" y="701"/>
                  </a:cubicBezTo>
                  <a:cubicBezTo>
                    <a:pt x="731" y="696"/>
                    <a:pt x="716" y="705"/>
                    <a:pt x="697" y="701"/>
                  </a:cubicBezTo>
                  <a:cubicBezTo>
                    <a:pt x="649" y="686"/>
                    <a:pt x="624" y="652"/>
                    <a:pt x="575" y="652"/>
                  </a:cubicBezTo>
                  <a:cubicBezTo>
                    <a:pt x="527" y="652"/>
                    <a:pt x="503" y="667"/>
                    <a:pt x="454" y="686"/>
                  </a:cubicBezTo>
                  <a:cubicBezTo>
                    <a:pt x="425" y="696"/>
                    <a:pt x="410" y="705"/>
                    <a:pt x="381" y="705"/>
                  </a:cubicBezTo>
                  <a:cubicBezTo>
                    <a:pt x="361" y="705"/>
                    <a:pt x="351" y="705"/>
                    <a:pt x="332" y="701"/>
                  </a:cubicBezTo>
                  <a:cubicBezTo>
                    <a:pt x="322" y="696"/>
                    <a:pt x="318" y="686"/>
                    <a:pt x="303" y="686"/>
                  </a:cubicBezTo>
                  <a:cubicBezTo>
                    <a:pt x="268" y="686"/>
                    <a:pt x="254" y="705"/>
                    <a:pt x="220" y="705"/>
                  </a:cubicBezTo>
                  <a:cubicBezTo>
                    <a:pt x="210" y="705"/>
                    <a:pt x="205" y="705"/>
                    <a:pt x="196" y="701"/>
                  </a:cubicBezTo>
                  <a:cubicBezTo>
                    <a:pt x="196" y="730"/>
                    <a:pt x="196" y="750"/>
                    <a:pt x="186" y="779"/>
                  </a:cubicBezTo>
                  <a:cubicBezTo>
                    <a:pt x="186" y="799"/>
                    <a:pt x="186" y="813"/>
                    <a:pt x="166" y="823"/>
                  </a:cubicBezTo>
                  <a:cubicBezTo>
                    <a:pt x="157" y="832"/>
                    <a:pt x="142" y="827"/>
                    <a:pt x="122" y="827"/>
                  </a:cubicBezTo>
                  <a:cubicBezTo>
                    <a:pt x="108" y="827"/>
                    <a:pt x="98" y="827"/>
                    <a:pt x="83" y="832"/>
                  </a:cubicBezTo>
                  <a:lnTo>
                    <a:pt x="83" y="832"/>
                  </a:lnTo>
                  <a:cubicBezTo>
                    <a:pt x="79" y="803"/>
                    <a:pt x="79" y="788"/>
                    <a:pt x="69" y="759"/>
                  </a:cubicBezTo>
                  <a:cubicBezTo>
                    <a:pt x="64" y="740"/>
                    <a:pt x="59" y="725"/>
                    <a:pt x="59" y="705"/>
                  </a:cubicBezTo>
                  <a:cubicBezTo>
                    <a:pt x="59" y="686"/>
                    <a:pt x="64" y="672"/>
                    <a:pt x="64" y="652"/>
                  </a:cubicBezTo>
                  <a:cubicBezTo>
                    <a:pt x="59" y="633"/>
                    <a:pt x="35" y="628"/>
                    <a:pt x="20" y="613"/>
                  </a:cubicBezTo>
                  <a:cubicBezTo>
                    <a:pt x="6" y="594"/>
                    <a:pt x="0" y="574"/>
                    <a:pt x="0" y="550"/>
                  </a:cubicBezTo>
                  <a:cubicBezTo>
                    <a:pt x="0" y="511"/>
                    <a:pt x="20" y="487"/>
                    <a:pt x="30" y="448"/>
                  </a:cubicBezTo>
                  <a:cubicBezTo>
                    <a:pt x="1131" y="224"/>
                    <a:pt x="1131" y="224"/>
                    <a:pt x="1131" y="224"/>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40" name="Freeform 94">
              <a:extLst>
                <a:ext uri="{FF2B5EF4-FFF2-40B4-BE49-F238E27FC236}">
                  <a16:creationId xmlns:a16="http://schemas.microsoft.com/office/drawing/2014/main" id="{511A2F41-E3FA-E540-8120-2B9879A0F13F}"/>
                </a:ext>
              </a:extLst>
            </p:cNvPr>
            <p:cNvSpPr>
              <a:spLocks noChangeArrowheads="1"/>
            </p:cNvSpPr>
            <p:nvPr/>
          </p:nvSpPr>
          <p:spPr bwMode="auto">
            <a:xfrm>
              <a:off x="11613520" y="8306515"/>
              <a:ext cx="1097695" cy="1769869"/>
            </a:xfrm>
            <a:custGeom>
              <a:avLst/>
              <a:gdLst>
                <a:gd name="T0" fmla="*/ 638 w 1731"/>
                <a:gd name="T1" fmla="*/ 2752 h 2792"/>
                <a:gd name="T2" fmla="*/ 638 w 1731"/>
                <a:gd name="T3" fmla="*/ 2752 h 2792"/>
                <a:gd name="T4" fmla="*/ 507 w 1731"/>
                <a:gd name="T5" fmla="*/ 2772 h 2792"/>
                <a:gd name="T6" fmla="*/ 439 w 1731"/>
                <a:gd name="T7" fmla="*/ 2719 h 2792"/>
                <a:gd name="T8" fmla="*/ 385 w 1731"/>
                <a:gd name="T9" fmla="*/ 2625 h 2792"/>
                <a:gd name="T10" fmla="*/ 307 w 1731"/>
                <a:gd name="T11" fmla="*/ 2747 h 2792"/>
                <a:gd name="T12" fmla="*/ 278 w 1731"/>
                <a:gd name="T13" fmla="*/ 2772 h 2792"/>
                <a:gd name="T14" fmla="*/ 200 w 1731"/>
                <a:gd name="T15" fmla="*/ 2786 h 2792"/>
                <a:gd name="T16" fmla="*/ 185 w 1731"/>
                <a:gd name="T17" fmla="*/ 2791 h 2792"/>
                <a:gd name="T18" fmla="*/ 185 w 1731"/>
                <a:gd name="T19" fmla="*/ 2791 h 2792"/>
                <a:gd name="T20" fmla="*/ 74 w 1731"/>
                <a:gd name="T21" fmla="*/ 1973 h 2792"/>
                <a:gd name="T22" fmla="*/ 63 w 1731"/>
                <a:gd name="T23" fmla="*/ 298 h 2792"/>
                <a:gd name="T24" fmla="*/ 0 w 1731"/>
                <a:gd name="T25" fmla="*/ 195 h 2792"/>
                <a:gd name="T26" fmla="*/ 0 w 1731"/>
                <a:gd name="T27" fmla="*/ 195 h 2792"/>
                <a:gd name="T28" fmla="*/ 39 w 1731"/>
                <a:gd name="T29" fmla="*/ 152 h 2792"/>
                <a:gd name="T30" fmla="*/ 69 w 1731"/>
                <a:gd name="T31" fmla="*/ 152 h 2792"/>
                <a:gd name="T32" fmla="*/ 171 w 1731"/>
                <a:gd name="T33" fmla="*/ 122 h 2792"/>
                <a:gd name="T34" fmla="*/ 249 w 1731"/>
                <a:gd name="T35" fmla="*/ 103 h 2792"/>
                <a:gd name="T36" fmla="*/ 293 w 1731"/>
                <a:gd name="T37" fmla="*/ 127 h 2792"/>
                <a:gd name="T38" fmla="*/ 385 w 1731"/>
                <a:gd name="T39" fmla="*/ 156 h 2792"/>
                <a:gd name="T40" fmla="*/ 1208 w 1731"/>
                <a:gd name="T41" fmla="*/ 0 h 2792"/>
                <a:gd name="T42" fmla="*/ 1208 w 1731"/>
                <a:gd name="T43" fmla="*/ 0 h 2792"/>
                <a:gd name="T44" fmla="*/ 1515 w 1731"/>
                <a:gd name="T45" fmla="*/ 921 h 2792"/>
                <a:gd name="T46" fmla="*/ 1525 w 1731"/>
                <a:gd name="T47" fmla="*/ 1042 h 2792"/>
                <a:gd name="T48" fmla="*/ 1544 w 1731"/>
                <a:gd name="T49" fmla="*/ 1106 h 2792"/>
                <a:gd name="T50" fmla="*/ 1554 w 1731"/>
                <a:gd name="T51" fmla="*/ 1179 h 2792"/>
                <a:gd name="T52" fmla="*/ 1574 w 1731"/>
                <a:gd name="T53" fmla="*/ 1223 h 2792"/>
                <a:gd name="T54" fmla="*/ 1603 w 1731"/>
                <a:gd name="T55" fmla="*/ 1238 h 2792"/>
                <a:gd name="T56" fmla="*/ 1657 w 1731"/>
                <a:gd name="T57" fmla="*/ 1282 h 2792"/>
                <a:gd name="T58" fmla="*/ 1700 w 1731"/>
                <a:gd name="T59" fmla="*/ 1340 h 2792"/>
                <a:gd name="T60" fmla="*/ 1730 w 1731"/>
                <a:gd name="T61" fmla="*/ 1398 h 2792"/>
                <a:gd name="T62" fmla="*/ 1705 w 1731"/>
                <a:gd name="T63" fmla="*/ 1428 h 2792"/>
                <a:gd name="T64" fmla="*/ 1676 w 1731"/>
                <a:gd name="T65" fmla="*/ 1471 h 2792"/>
                <a:gd name="T66" fmla="*/ 1671 w 1731"/>
                <a:gd name="T67" fmla="*/ 1550 h 2792"/>
                <a:gd name="T68" fmla="*/ 1657 w 1731"/>
                <a:gd name="T69" fmla="*/ 1656 h 2792"/>
                <a:gd name="T70" fmla="*/ 1705 w 1731"/>
                <a:gd name="T71" fmla="*/ 1959 h 2792"/>
                <a:gd name="T72" fmla="*/ 1686 w 1731"/>
                <a:gd name="T73" fmla="*/ 2144 h 2792"/>
                <a:gd name="T74" fmla="*/ 1686 w 1731"/>
                <a:gd name="T75" fmla="*/ 2144 h 2792"/>
                <a:gd name="T76" fmla="*/ 585 w 1731"/>
                <a:gd name="T77" fmla="*/ 2368 h 2792"/>
                <a:gd name="T78" fmla="*/ 555 w 1731"/>
                <a:gd name="T79" fmla="*/ 2470 h 2792"/>
                <a:gd name="T80" fmla="*/ 575 w 1731"/>
                <a:gd name="T81" fmla="*/ 2533 h 2792"/>
                <a:gd name="T82" fmla="*/ 619 w 1731"/>
                <a:gd name="T83" fmla="*/ 2572 h 2792"/>
                <a:gd name="T84" fmla="*/ 614 w 1731"/>
                <a:gd name="T85" fmla="*/ 2625 h 2792"/>
                <a:gd name="T86" fmla="*/ 624 w 1731"/>
                <a:gd name="T87" fmla="*/ 2679 h 2792"/>
                <a:gd name="T88" fmla="*/ 638 w 1731"/>
                <a:gd name="T89" fmla="*/ 2752 h 2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1" h="2792">
                  <a:moveTo>
                    <a:pt x="638" y="2752"/>
                  </a:moveTo>
                  <a:lnTo>
                    <a:pt x="638" y="2752"/>
                  </a:lnTo>
                  <a:cubicBezTo>
                    <a:pt x="594" y="2757"/>
                    <a:pt x="561" y="2772"/>
                    <a:pt x="507" y="2772"/>
                  </a:cubicBezTo>
                  <a:cubicBezTo>
                    <a:pt x="478" y="2772"/>
                    <a:pt x="458" y="2743"/>
                    <a:pt x="439" y="2719"/>
                  </a:cubicBezTo>
                  <a:cubicBezTo>
                    <a:pt x="414" y="2684"/>
                    <a:pt x="395" y="2664"/>
                    <a:pt x="385" y="2625"/>
                  </a:cubicBezTo>
                  <a:cubicBezTo>
                    <a:pt x="361" y="2679"/>
                    <a:pt x="346" y="2708"/>
                    <a:pt x="307" y="2747"/>
                  </a:cubicBezTo>
                  <a:cubicBezTo>
                    <a:pt x="298" y="2757"/>
                    <a:pt x="293" y="2767"/>
                    <a:pt x="278" y="2772"/>
                  </a:cubicBezTo>
                  <a:cubicBezTo>
                    <a:pt x="254" y="2786"/>
                    <a:pt x="229" y="2786"/>
                    <a:pt x="200" y="2786"/>
                  </a:cubicBezTo>
                  <a:cubicBezTo>
                    <a:pt x="195" y="2786"/>
                    <a:pt x="190" y="2791"/>
                    <a:pt x="185" y="2791"/>
                  </a:cubicBezTo>
                  <a:lnTo>
                    <a:pt x="185" y="2791"/>
                  </a:lnTo>
                  <a:cubicBezTo>
                    <a:pt x="74" y="1973"/>
                    <a:pt x="74" y="1973"/>
                    <a:pt x="74" y="1973"/>
                  </a:cubicBezTo>
                  <a:cubicBezTo>
                    <a:pt x="63" y="298"/>
                    <a:pt x="63" y="298"/>
                    <a:pt x="63" y="298"/>
                  </a:cubicBezTo>
                  <a:cubicBezTo>
                    <a:pt x="44" y="254"/>
                    <a:pt x="30" y="229"/>
                    <a:pt x="0" y="195"/>
                  </a:cubicBezTo>
                  <a:lnTo>
                    <a:pt x="0" y="195"/>
                  </a:lnTo>
                  <a:cubicBezTo>
                    <a:pt x="15" y="180"/>
                    <a:pt x="20" y="161"/>
                    <a:pt x="39" y="152"/>
                  </a:cubicBezTo>
                  <a:cubicBezTo>
                    <a:pt x="44" y="146"/>
                    <a:pt x="59" y="152"/>
                    <a:pt x="69" y="152"/>
                  </a:cubicBezTo>
                  <a:cubicBezTo>
                    <a:pt x="107" y="141"/>
                    <a:pt x="132" y="127"/>
                    <a:pt x="171" y="122"/>
                  </a:cubicBezTo>
                  <a:cubicBezTo>
                    <a:pt x="205" y="122"/>
                    <a:pt x="220" y="103"/>
                    <a:pt x="249" y="103"/>
                  </a:cubicBezTo>
                  <a:cubicBezTo>
                    <a:pt x="268" y="103"/>
                    <a:pt x="278" y="122"/>
                    <a:pt x="293" y="127"/>
                  </a:cubicBezTo>
                  <a:cubicBezTo>
                    <a:pt x="327" y="141"/>
                    <a:pt x="346" y="146"/>
                    <a:pt x="385" y="156"/>
                  </a:cubicBezTo>
                  <a:cubicBezTo>
                    <a:pt x="1208" y="0"/>
                    <a:pt x="1208" y="0"/>
                    <a:pt x="1208" y="0"/>
                  </a:cubicBezTo>
                  <a:lnTo>
                    <a:pt x="1208" y="0"/>
                  </a:lnTo>
                  <a:cubicBezTo>
                    <a:pt x="1515" y="921"/>
                    <a:pt x="1515" y="921"/>
                    <a:pt x="1515" y="921"/>
                  </a:cubicBezTo>
                  <a:cubicBezTo>
                    <a:pt x="1520" y="970"/>
                    <a:pt x="1515" y="999"/>
                    <a:pt x="1525" y="1042"/>
                  </a:cubicBezTo>
                  <a:cubicBezTo>
                    <a:pt x="1530" y="1067"/>
                    <a:pt x="1539" y="1082"/>
                    <a:pt x="1544" y="1106"/>
                  </a:cubicBezTo>
                  <a:cubicBezTo>
                    <a:pt x="1549" y="1130"/>
                    <a:pt x="1544" y="1150"/>
                    <a:pt x="1554" y="1179"/>
                  </a:cubicBezTo>
                  <a:cubicBezTo>
                    <a:pt x="1554" y="1199"/>
                    <a:pt x="1559" y="1213"/>
                    <a:pt x="1574" y="1223"/>
                  </a:cubicBezTo>
                  <a:cubicBezTo>
                    <a:pt x="1583" y="1233"/>
                    <a:pt x="1593" y="1233"/>
                    <a:pt x="1603" y="1238"/>
                  </a:cubicBezTo>
                  <a:cubicBezTo>
                    <a:pt x="1627" y="1247"/>
                    <a:pt x="1642" y="1257"/>
                    <a:pt x="1657" y="1282"/>
                  </a:cubicBezTo>
                  <a:cubicBezTo>
                    <a:pt x="1671" y="1306"/>
                    <a:pt x="1686" y="1315"/>
                    <a:pt x="1700" y="1340"/>
                  </a:cubicBezTo>
                  <a:cubicBezTo>
                    <a:pt x="1715" y="1359"/>
                    <a:pt x="1730" y="1369"/>
                    <a:pt x="1730" y="1398"/>
                  </a:cubicBezTo>
                  <a:cubicBezTo>
                    <a:pt x="1730" y="1413"/>
                    <a:pt x="1715" y="1418"/>
                    <a:pt x="1705" y="1428"/>
                  </a:cubicBezTo>
                  <a:cubicBezTo>
                    <a:pt x="1696" y="1442"/>
                    <a:pt x="1686" y="1456"/>
                    <a:pt x="1676" y="1471"/>
                  </a:cubicBezTo>
                  <a:cubicBezTo>
                    <a:pt x="1666" y="1501"/>
                    <a:pt x="1671" y="1520"/>
                    <a:pt x="1671" y="1550"/>
                  </a:cubicBezTo>
                  <a:cubicBezTo>
                    <a:pt x="1671" y="1588"/>
                    <a:pt x="1661" y="1613"/>
                    <a:pt x="1657" y="1656"/>
                  </a:cubicBezTo>
                  <a:cubicBezTo>
                    <a:pt x="1705" y="1959"/>
                    <a:pt x="1705" y="1959"/>
                    <a:pt x="1705" y="1959"/>
                  </a:cubicBezTo>
                  <a:cubicBezTo>
                    <a:pt x="1700" y="2036"/>
                    <a:pt x="1691" y="2066"/>
                    <a:pt x="1686" y="2144"/>
                  </a:cubicBezTo>
                  <a:lnTo>
                    <a:pt x="1686" y="2144"/>
                  </a:lnTo>
                  <a:cubicBezTo>
                    <a:pt x="585" y="2368"/>
                    <a:pt x="585" y="2368"/>
                    <a:pt x="585" y="2368"/>
                  </a:cubicBezTo>
                  <a:cubicBezTo>
                    <a:pt x="575" y="2407"/>
                    <a:pt x="555" y="2431"/>
                    <a:pt x="555" y="2470"/>
                  </a:cubicBezTo>
                  <a:cubicBezTo>
                    <a:pt x="555" y="2494"/>
                    <a:pt x="561" y="2514"/>
                    <a:pt x="575" y="2533"/>
                  </a:cubicBezTo>
                  <a:cubicBezTo>
                    <a:pt x="590" y="2548"/>
                    <a:pt x="614" y="2553"/>
                    <a:pt x="619" y="2572"/>
                  </a:cubicBezTo>
                  <a:cubicBezTo>
                    <a:pt x="619" y="2592"/>
                    <a:pt x="614" y="2606"/>
                    <a:pt x="614" y="2625"/>
                  </a:cubicBezTo>
                  <a:cubicBezTo>
                    <a:pt x="614" y="2645"/>
                    <a:pt x="619" y="2660"/>
                    <a:pt x="624" y="2679"/>
                  </a:cubicBezTo>
                  <a:cubicBezTo>
                    <a:pt x="634" y="2708"/>
                    <a:pt x="634" y="2723"/>
                    <a:pt x="638" y="2752"/>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41" name="Freeform 95">
              <a:extLst>
                <a:ext uri="{FF2B5EF4-FFF2-40B4-BE49-F238E27FC236}">
                  <a16:creationId xmlns:a16="http://schemas.microsoft.com/office/drawing/2014/main" id="{714422CE-10A5-7C4B-AF65-FED98348DD30}"/>
                </a:ext>
              </a:extLst>
            </p:cNvPr>
            <p:cNvSpPr>
              <a:spLocks noChangeArrowheads="1"/>
            </p:cNvSpPr>
            <p:nvPr/>
          </p:nvSpPr>
          <p:spPr bwMode="auto">
            <a:xfrm>
              <a:off x="10748244" y="8429733"/>
              <a:ext cx="980085" cy="1764268"/>
            </a:xfrm>
            <a:custGeom>
              <a:avLst/>
              <a:gdLst>
                <a:gd name="T0" fmla="*/ 453 w 1549"/>
                <a:gd name="T1" fmla="*/ 151 h 2782"/>
                <a:gd name="T2" fmla="*/ 375 w 1549"/>
                <a:gd name="T3" fmla="*/ 288 h 2782"/>
                <a:gd name="T4" fmla="*/ 336 w 1549"/>
                <a:gd name="T5" fmla="*/ 371 h 2782"/>
                <a:gd name="T6" fmla="*/ 316 w 1549"/>
                <a:gd name="T7" fmla="*/ 497 h 2782"/>
                <a:gd name="T8" fmla="*/ 219 w 1549"/>
                <a:gd name="T9" fmla="*/ 580 h 2782"/>
                <a:gd name="T10" fmla="*/ 199 w 1549"/>
                <a:gd name="T11" fmla="*/ 692 h 2782"/>
                <a:gd name="T12" fmla="*/ 131 w 1549"/>
                <a:gd name="T13" fmla="*/ 784 h 2782"/>
                <a:gd name="T14" fmla="*/ 126 w 1549"/>
                <a:gd name="T15" fmla="*/ 891 h 2782"/>
                <a:gd name="T16" fmla="*/ 121 w 1549"/>
                <a:gd name="T17" fmla="*/ 979 h 2782"/>
                <a:gd name="T18" fmla="*/ 146 w 1549"/>
                <a:gd name="T19" fmla="*/ 1145 h 2782"/>
                <a:gd name="T20" fmla="*/ 160 w 1549"/>
                <a:gd name="T21" fmla="*/ 1325 h 2782"/>
                <a:gd name="T22" fmla="*/ 170 w 1549"/>
                <a:gd name="T23" fmla="*/ 1403 h 2782"/>
                <a:gd name="T24" fmla="*/ 185 w 1549"/>
                <a:gd name="T25" fmla="*/ 1476 h 2782"/>
                <a:gd name="T26" fmla="*/ 248 w 1549"/>
                <a:gd name="T27" fmla="*/ 1627 h 2782"/>
                <a:gd name="T28" fmla="*/ 238 w 1549"/>
                <a:gd name="T29" fmla="*/ 1734 h 2782"/>
                <a:gd name="T30" fmla="*/ 185 w 1549"/>
                <a:gd name="T31" fmla="*/ 1807 h 2782"/>
                <a:gd name="T32" fmla="*/ 190 w 1549"/>
                <a:gd name="T33" fmla="*/ 1924 h 2782"/>
                <a:gd name="T34" fmla="*/ 151 w 1549"/>
                <a:gd name="T35" fmla="*/ 1992 h 2782"/>
                <a:gd name="T36" fmla="*/ 116 w 1549"/>
                <a:gd name="T37" fmla="*/ 2032 h 2782"/>
                <a:gd name="T38" fmla="*/ 53 w 1549"/>
                <a:gd name="T39" fmla="*/ 2129 h 2782"/>
                <a:gd name="T40" fmla="*/ 83 w 1549"/>
                <a:gd name="T41" fmla="*/ 2192 h 2782"/>
                <a:gd name="T42" fmla="*/ 34 w 1549"/>
                <a:gd name="T43" fmla="*/ 2280 h 2782"/>
                <a:gd name="T44" fmla="*/ 24 w 1549"/>
                <a:gd name="T45" fmla="*/ 2377 h 2782"/>
                <a:gd name="T46" fmla="*/ 44 w 1549"/>
                <a:gd name="T47" fmla="*/ 2469 h 2782"/>
                <a:gd name="T48" fmla="*/ 901 w 1549"/>
                <a:gd name="T49" fmla="*/ 2397 h 2782"/>
                <a:gd name="T50" fmla="*/ 886 w 1549"/>
                <a:gd name="T51" fmla="*/ 2518 h 2782"/>
                <a:gd name="T52" fmla="*/ 989 w 1549"/>
                <a:gd name="T53" fmla="*/ 2640 h 2782"/>
                <a:gd name="T54" fmla="*/ 1008 w 1549"/>
                <a:gd name="T55" fmla="*/ 2781 h 2782"/>
                <a:gd name="T56" fmla="*/ 1086 w 1549"/>
                <a:gd name="T57" fmla="*/ 2757 h 2782"/>
                <a:gd name="T58" fmla="*/ 1290 w 1549"/>
                <a:gd name="T59" fmla="*/ 2616 h 2782"/>
                <a:gd name="T60" fmla="*/ 1548 w 1549"/>
                <a:gd name="T61" fmla="*/ 2596 h 2782"/>
                <a:gd name="T62" fmla="*/ 1437 w 1549"/>
                <a:gd name="T63" fmla="*/ 1778 h 2782"/>
                <a:gd name="T64" fmla="*/ 1363 w 1549"/>
                <a:gd name="T65" fmla="*/ 0 h 2782"/>
                <a:gd name="T66" fmla="*/ 453 w 1549"/>
                <a:gd name="T67" fmla="*/ 151 h 2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9" h="2782">
                  <a:moveTo>
                    <a:pt x="453" y="151"/>
                  </a:moveTo>
                  <a:lnTo>
                    <a:pt x="453" y="151"/>
                  </a:lnTo>
                  <a:cubicBezTo>
                    <a:pt x="448" y="195"/>
                    <a:pt x="448" y="214"/>
                    <a:pt x="418" y="249"/>
                  </a:cubicBezTo>
                  <a:cubicBezTo>
                    <a:pt x="409" y="268"/>
                    <a:pt x="384" y="268"/>
                    <a:pt x="375" y="288"/>
                  </a:cubicBezTo>
                  <a:cubicBezTo>
                    <a:pt x="365" y="302"/>
                    <a:pt x="365" y="317"/>
                    <a:pt x="355" y="331"/>
                  </a:cubicBezTo>
                  <a:cubicBezTo>
                    <a:pt x="351" y="346"/>
                    <a:pt x="336" y="351"/>
                    <a:pt x="336" y="371"/>
                  </a:cubicBezTo>
                  <a:cubicBezTo>
                    <a:pt x="336" y="390"/>
                    <a:pt x="340" y="395"/>
                    <a:pt x="340" y="414"/>
                  </a:cubicBezTo>
                  <a:cubicBezTo>
                    <a:pt x="340" y="449"/>
                    <a:pt x="336" y="468"/>
                    <a:pt x="316" y="497"/>
                  </a:cubicBezTo>
                  <a:cubicBezTo>
                    <a:pt x="307" y="517"/>
                    <a:pt x="287" y="517"/>
                    <a:pt x="272" y="531"/>
                  </a:cubicBezTo>
                  <a:cubicBezTo>
                    <a:pt x="253" y="551"/>
                    <a:pt x="238" y="565"/>
                    <a:pt x="219" y="580"/>
                  </a:cubicBezTo>
                  <a:cubicBezTo>
                    <a:pt x="229" y="604"/>
                    <a:pt x="233" y="624"/>
                    <a:pt x="233" y="648"/>
                  </a:cubicBezTo>
                  <a:cubicBezTo>
                    <a:pt x="233" y="672"/>
                    <a:pt x="219" y="682"/>
                    <a:pt x="199" y="692"/>
                  </a:cubicBezTo>
                  <a:cubicBezTo>
                    <a:pt x="175" y="706"/>
                    <a:pt x="155" y="716"/>
                    <a:pt x="141" y="741"/>
                  </a:cubicBezTo>
                  <a:cubicBezTo>
                    <a:pt x="131" y="755"/>
                    <a:pt x="136" y="770"/>
                    <a:pt x="131" y="784"/>
                  </a:cubicBezTo>
                  <a:cubicBezTo>
                    <a:pt x="126" y="804"/>
                    <a:pt x="116" y="814"/>
                    <a:pt x="116" y="838"/>
                  </a:cubicBezTo>
                  <a:cubicBezTo>
                    <a:pt x="116" y="858"/>
                    <a:pt x="126" y="867"/>
                    <a:pt x="126" y="891"/>
                  </a:cubicBezTo>
                  <a:cubicBezTo>
                    <a:pt x="126" y="916"/>
                    <a:pt x="116" y="930"/>
                    <a:pt x="116" y="960"/>
                  </a:cubicBezTo>
                  <a:cubicBezTo>
                    <a:pt x="116" y="969"/>
                    <a:pt x="121" y="974"/>
                    <a:pt x="121" y="979"/>
                  </a:cubicBezTo>
                  <a:cubicBezTo>
                    <a:pt x="126" y="1008"/>
                    <a:pt x="136" y="1028"/>
                    <a:pt x="141" y="1057"/>
                  </a:cubicBezTo>
                  <a:cubicBezTo>
                    <a:pt x="151" y="1091"/>
                    <a:pt x="146" y="1111"/>
                    <a:pt x="146" y="1145"/>
                  </a:cubicBezTo>
                  <a:cubicBezTo>
                    <a:pt x="146" y="1252"/>
                    <a:pt x="146" y="1252"/>
                    <a:pt x="146" y="1252"/>
                  </a:cubicBezTo>
                  <a:cubicBezTo>
                    <a:pt x="146" y="1281"/>
                    <a:pt x="160" y="1296"/>
                    <a:pt x="160" y="1325"/>
                  </a:cubicBezTo>
                  <a:lnTo>
                    <a:pt x="160" y="1325"/>
                  </a:lnTo>
                  <a:cubicBezTo>
                    <a:pt x="165" y="1355"/>
                    <a:pt x="165" y="1374"/>
                    <a:pt x="170" y="1403"/>
                  </a:cubicBezTo>
                  <a:cubicBezTo>
                    <a:pt x="175" y="1413"/>
                    <a:pt x="185" y="1422"/>
                    <a:pt x="185" y="1432"/>
                  </a:cubicBezTo>
                  <a:cubicBezTo>
                    <a:pt x="190" y="1452"/>
                    <a:pt x="185" y="1461"/>
                    <a:pt x="185" y="1476"/>
                  </a:cubicBezTo>
                  <a:cubicBezTo>
                    <a:pt x="185" y="1500"/>
                    <a:pt x="204" y="1505"/>
                    <a:pt x="214" y="1525"/>
                  </a:cubicBezTo>
                  <a:cubicBezTo>
                    <a:pt x="233" y="1559"/>
                    <a:pt x="248" y="1583"/>
                    <a:pt x="248" y="1627"/>
                  </a:cubicBezTo>
                  <a:cubicBezTo>
                    <a:pt x="248" y="1720"/>
                    <a:pt x="248" y="1720"/>
                    <a:pt x="248" y="1720"/>
                  </a:cubicBezTo>
                  <a:cubicBezTo>
                    <a:pt x="248" y="1725"/>
                    <a:pt x="243" y="1729"/>
                    <a:pt x="238" y="1734"/>
                  </a:cubicBezTo>
                  <a:cubicBezTo>
                    <a:pt x="229" y="1759"/>
                    <a:pt x="209" y="1768"/>
                    <a:pt x="199" y="1792"/>
                  </a:cubicBezTo>
                  <a:cubicBezTo>
                    <a:pt x="194" y="1803"/>
                    <a:pt x="190" y="1803"/>
                    <a:pt x="185" y="1807"/>
                  </a:cubicBezTo>
                  <a:cubicBezTo>
                    <a:pt x="185" y="1822"/>
                    <a:pt x="190" y="1827"/>
                    <a:pt x="190" y="1836"/>
                  </a:cubicBezTo>
                  <a:cubicBezTo>
                    <a:pt x="190" y="1924"/>
                    <a:pt x="190" y="1924"/>
                    <a:pt x="190" y="1924"/>
                  </a:cubicBezTo>
                  <a:cubicBezTo>
                    <a:pt x="190" y="1934"/>
                    <a:pt x="185" y="1939"/>
                    <a:pt x="185" y="1944"/>
                  </a:cubicBezTo>
                  <a:cubicBezTo>
                    <a:pt x="175" y="1963"/>
                    <a:pt x="170" y="1982"/>
                    <a:pt x="151" y="1992"/>
                  </a:cubicBezTo>
                  <a:cubicBezTo>
                    <a:pt x="141" y="1997"/>
                    <a:pt x="131" y="1992"/>
                    <a:pt x="121" y="2002"/>
                  </a:cubicBezTo>
                  <a:cubicBezTo>
                    <a:pt x="116" y="2007"/>
                    <a:pt x="116" y="2021"/>
                    <a:pt x="116" y="2032"/>
                  </a:cubicBezTo>
                  <a:cubicBezTo>
                    <a:pt x="111" y="2056"/>
                    <a:pt x="111" y="2080"/>
                    <a:pt x="92" y="2095"/>
                  </a:cubicBezTo>
                  <a:cubicBezTo>
                    <a:pt x="78" y="2104"/>
                    <a:pt x="53" y="2109"/>
                    <a:pt x="53" y="2129"/>
                  </a:cubicBezTo>
                  <a:cubicBezTo>
                    <a:pt x="53" y="2138"/>
                    <a:pt x="68" y="2138"/>
                    <a:pt x="68" y="2143"/>
                  </a:cubicBezTo>
                  <a:cubicBezTo>
                    <a:pt x="78" y="2163"/>
                    <a:pt x="83" y="2173"/>
                    <a:pt x="83" y="2192"/>
                  </a:cubicBezTo>
                  <a:cubicBezTo>
                    <a:pt x="83" y="2212"/>
                    <a:pt x="73" y="2217"/>
                    <a:pt x="63" y="2236"/>
                  </a:cubicBezTo>
                  <a:cubicBezTo>
                    <a:pt x="53" y="2250"/>
                    <a:pt x="48" y="2265"/>
                    <a:pt x="34" y="2280"/>
                  </a:cubicBezTo>
                  <a:cubicBezTo>
                    <a:pt x="19" y="2299"/>
                    <a:pt x="0" y="2309"/>
                    <a:pt x="0" y="2333"/>
                  </a:cubicBezTo>
                  <a:cubicBezTo>
                    <a:pt x="0" y="2353"/>
                    <a:pt x="19" y="2363"/>
                    <a:pt x="24" y="2377"/>
                  </a:cubicBezTo>
                  <a:cubicBezTo>
                    <a:pt x="34" y="2402"/>
                    <a:pt x="24" y="2416"/>
                    <a:pt x="29" y="2441"/>
                  </a:cubicBezTo>
                  <a:cubicBezTo>
                    <a:pt x="29" y="2450"/>
                    <a:pt x="39" y="2460"/>
                    <a:pt x="44" y="2469"/>
                  </a:cubicBezTo>
                  <a:cubicBezTo>
                    <a:pt x="842" y="2348"/>
                    <a:pt x="842" y="2348"/>
                    <a:pt x="842" y="2348"/>
                  </a:cubicBezTo>
                  <a:cubicBezTo>
                    <a:pt x="862" y="2372"/>
                    <a:pt x="901" y="2367"/>
                    <a:pt x="901" y="2397"/>
                  </a:cubicBezTo>
                  <a:cubicBezTo>
                    <a:pt x="901" y="2430"/>
                    <a:pt x="901" y="2455"/>
                    <a:pt x="896" y="2489"/>
                  </a:cubicBezTo>
                  <a:cubicBezTo>
                    <a:pt x="896" y="2499"/>
                    <a:pt x="886" y="2508"/>
                    <a:pt x="886" y="2518"/>
                  </a:cubicBezTo>
                  <a:cubicBezTo>
                    <a:pt x="886" y="2538"/>
                    <a:pt x="906" y="2548"/>
                    <a:pt x="915" y="2557"/>
                  </a:cubicBezTo>
                  <a:cubicBezTo>
                    <a:pt x="949" y="2587"/>
                    <a:pt x="974" y="2601"/>
                    <a:pt x="989" y="2640"/>
                  </a:cubicBezTo>
                  <a:cubicBezTo>
                    <a:pt x="1008" y="2694"/>
                    <a:pt x="1008" y="2728"/>
                    <a:pt x="1008" y="2781"/>
                  </a:cubicBezTo>
                  <a:lnTo>
                    <a:pt x="1008" y="2781"/>
                  </a:lnTo>
                  <a:cubicBezTo>
                    <a:pt x="1017" y="2781"/>
                    <a:pt x="1028" y="2781"/>
                    <a:pt x="1032" y="2781"/>
                  </a:cubicBezTo>
                  <a:cubicBezTo>
                    <a:pt x="1056" y="2781"/>
                    <a:pt x="1071" y="2772"/>
                    <a:pt x="1086" y="2757"/>
                  </a:cubicBezTo>
                  <a:cubicBezTo>
                    <a:pt x="1115" y="2742"/>
                    <a:pt x="1130" y="2723"/>
                    <a:pt x="1154" y="2703"/>
                  </a:cubicBezTo>
                  <a:cubicBezTo>
                    <a:pt x="1203" y="2665"/>
                    <a:pt x="1232" y="2635"/>
                    <a:pt x="1290" y="2616"/>
                  </a:cubicBezTo>
                  <a:cubicBezTo>
                    <a:pt x="1320" y="2626"/>
                    <a:pt x="1320" y="2626"/>
                    <a:pt x="1320" y="2626"/>
                  </a:cubicBezTo>
                  <a:cubicBezTo>
                    <a:pt x="1412" y="2611"/>
                    <a:pt x="1465" y="2601"/>
                    <a:pt x="1548" y="2596"/>
                  </a:cubicBezTo>
                  <a:lnTo>
                    <a:pt x="1548" y="2596"/>
                  </a:lnTo>
                  <a:cubicBezTo>
                    <a:pt x="1437" y="1778"/>
                    <a:pt x="1437" y="1778"/>
                    <a:pt x="1437" y="1778"/>
                  </a:cubicBezTo>
                  <a:cubicBezTo>
                    <a:pt x="1426" y="103"/>
                    <a:pt x="1426" y="103"/>
                    <a:pt x="1426" y="103"/>
                  </a:cubicBezTo>
                  <a:cubicBezTo>
                    <a:pt x="1407" y="59"/>
                    <a:pt x="1393" y="34"/>
                    <a:pt x="1363" y="0"/>
                  </a:cubicBezTo>
                  <a:lnTo>
                    <a:pt x="1363" y="0"/>
                  </a:lnTo>
                  <a:cubicBezTo>
                    <a:pt x="453" y="151"/>
                    <a:pt x="453" y="151"/>
                    <a:pt x="453" y="151"/>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42" name="Freeform 96">
              <a:extLst>
                <a:ext uri="{FF2B5EF4-FFF2-40B4-BE49-F238E27FC236}">
                  <a16:creationId xmlns:a16="http://schemas.microsoft.com/office/drawing/2014/main" id="{F034123E-CBDC-074A-82B5-76BE36516FFA}"/>
                </a:ext>
              </a:extLst>
            </p:cNvPr>
            <p:cNvSpPr>
              <a:spLocks noChangeArrowheads="1"/>
            </p:cNvSpPr>
            <p:nvPr/>
          </p:nvSpPr>
          <p:spPr bwMode="auto">
            <a:xfrm>
              <a:off x="9751358" y="7987266"/>
              <a:ext cx="1408522" cy="1372209"/>
            </a:xfrm>
            <a:custGeom>
              <a:avLst/>
              <a:gdLst>
                <a:gd name="T0" fmla="*/ 2022 w 2222"/>
                <a:gd name="T1" fmla="*/ 847 h 2163"/>
                <a:gd name="T2" fmla="*/ 2022 w 2222"/>
                <a:gd name="T3" fmla="*/ 847 h 2163"/>
                <a:gd name="T4" fmla="*/ 1987 w 2222"/>
                <a:gd name="T5" fmla="*/ 945 h 2163"/>
                <a:gd name="T6" fmla="*/ 1944 w 2222"/>
                <a:gd name="T7" fmla="*/ 984 h 2163"/>
                <a:gd name="T8" fmla="*/ 1924 w 2222"/>
                <a:gd name="T9" fmla="*/ 1027 h 2163"/>
                <a:gd name="T10" fmla="*/ 1905 w 2222"/>
                <a:gd name="T11" fmla="*/ 1067 h 2163"/>
                <a:gd name="T12" fmla="*/ 1909 w 2222"/>
                <a:gd name="T13" fmla="*/ 1110 h 2163"/>
                <a:gd name="T14" fmla="*/ 1885 w 2222"/>
                <a:gd name="T15" fmla="*/ 1193 h 2163"/>
                <a:gd name="T16" fmla="*/ 1841 w 2222"/>
                <a:gd name="T17" fmla="*/ 1227 h 2163"/>
                <a:gd name="T18" fmla="*/ 1788 w 2222"/>
                <a:gd name="T19" fmla="*/ 1276 h 2163"/>
                <a:gd name="T20" fmla="*/ 1802 w 2222"/>
                <a:gd name="T21" fmla="*/ 1344 h 2163"/>
                <a:gd name="T22" fmla="*/ 1768 w 2222"/>
                <a:gd name="T23" fmla="*/ 1388 h 2163"/>
                <a:gd name="T24" fmla="*/ 1710 w 2222"/>
                <a:gd name="T25" fmla="*/ 1437 h 2163"/>
                <a:gd name="T26" fmla="*/ 1700 w 2222"/>
                <a:gd name="T27" fmla="*/ 1480 h 2163"/>
                <a:gd name="T28" fmla="*/ 1685 w 2222"/>
                <a:gd name="T29" fmla="*/ 1534 h 2163"/>
                <a:gd name="T30" fmla="*/ 1695 w 2222"/>
                <a:gd name="T31" fmla="*/ 1587 h 2163"/>
                <a:gd name="T32" fmla="*/ 1685 w 2222"/>
                <a:gd name="T33" fmla="*/ 1656 h 2163"/>
                <a:gd name="T34" fmla="*/ 1690 w 2222"/>
                <a:gd name="T35" fmla="*/ 1675 h 2163"/>
                <a:gd name="T36" fmla="*/ 1710 w 2222"/>
                <a:gd name="T37" fmla="*/ 1753 h 2163"/>
                <a:gd name="T38" fmla="*/ 1715 w 2222"/>
                <a:gd name="T39" fmla="*/ 1841 h 2163"/>
                <a:gd name="T40" fmla="*/ 1715 w 2222"/>
                <a:gd name="T41" fmla="*/ 1948 h 2163"/>
                <a:gd name="T42" fmla="*/ 1729 w 2222"/>
                <a:gd name="T43" fmla="*/ 2021 h 2163"/>
                <a:gd name="T44" fmla="*/ 1729 w 2222"/>
                <a:gd name="T45" fmla="*/ 2021 h 2163"/>
                <a:gd name="T46" fmla="*/ 380 w 2222"/>
                <a:gd name="T47" fmla="*/ 2162 h 2163"/>
                <a:gd name="T48" fmla="*/ 380 w 2222"/>
                <a:gd name="T49" fmla="*/ 2162 h 2163"/>
                <a:gd name="T50" fmla="*/ 361 w 2222"/>
                <a:gd name="T51" fmla="*/ 1841 h 2163"/>
                <a:gd name="T52" fmla="*/ 273 w 2222"/>
                <a:gd name="T53" fmla="*/ 1841 h 2163"/>
                <a:gd name="T54" fmla="*/ 132 w 2222"/>
                <a:gd name="T55" fmla="*/ 1816 h 2163"/>
                <a:gd name="T56" fmla="*/ 132 w 2222"/>
                <a:gd name="T57" fmla="*/ 1816 h 2163"/>
                <a:gd name="T58" fmla="*/ 88 w 2222"/>
                <a:gd name="T59" fmla="*/ 755 h 2163"/>
                <a:gd name="T60" fmla="*/ 0 w 2222"/>
                <a:gd name="T61" fmla="*/ 229 h 2163"/>
                <a:gd name="T62" fmla="*/ 0 w 2222"/>
                <a:gd name="T63" fmla="*/ 229 h 2163"/>
                <a:gd name="T64" fmla="*/ 1929 w 2222"/>
                <a:gd name="T65" fmla="*/ 0 h 2163"/>
                <a:gd name="T66" fmla="*/ 1978 w 2222"/>
                <a:gd name="T67" fmla="*/ 43 h 2163"/>
                <a:gd name="T68" fmla="*/ 1963 w 2222"/>
                <a:gd name="T69" fmla="*/ 83 h 2163"/>
                <a:gd name="T70" fmla="*/ 1934 w 2222"/>
                <a:gd name="T71" fmla="*/ 170 h 2163"/>
                <a:gd name="T72" fmla="*/ 1939 w 2222"/>
                <a:gd name="T73" fmla="*/ 277 h 2163"/>
                <a:gd name="T74" fmla="*/ 1953 w 2222"/>
                <a:gd name="T75" fmla="*/ 282 h 2163"/>
                <a:gd name="T76" fmla="*/ 1987 w 2222"/>
                <a:gd name="T77" fmla="*/ 272 h 2163"/>
                <a:gd name="T78" fmla="*/ 2046 w 2222"/>
                <a:gd name="T79" fmla="*/ 263 h 2163"/>
                <a:gd name="T80" fmla="*/ 2138 w 2222"/>
                <a:gd name="T81" fmla="*/ 243 h 2163"/>
                <a:gd name="T82" fmla="*/ 2221 w 2222"/>
                <a:gd name="T83" fmla="*/ 238 h 2163"/>
                <a:gd name="T84" fmla="*/ 2221 w 2222"/>
                <a:gd name="T85" fmla="*/ 238 h 2163"/>
                <a:gd name="T86" fmla="*/ 2177 w 2222"/>
                <a:gd name="T87" fmla="*/ 346 h 2163"/>
                <a:gd name="T88" fmla="*/ 2143 w 2222"/>
                <a:gd name="T89" fmla="*/ 390 h 2163"/>
                <a:gd name="T90" fmla="*/ 2138 w 2222"/>
                <a:gd name="T91" fmla="*/ 468 h 2163"/>
                <a:gd name="T92" fmla="*/ 2070 w 2222"/>
                <a:gd name="T93" fmla="*/ 604 h 2163"/>
                <a:gd name="T94" fmla="*/ 2070 w 2222"/>
                <a:gd name="T95" fmla="*/ 672 h 2163"/>
                <a:gd name="T96" fmla="*/ 2022 w 2222"/>
                <a:gd name="T97" fmla="*/ 847 h 2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22" h="2163">
                  <a:moveTo>
                    <a:pt x="2022" y="847"/>
                  </a:moveTo>
                  <a:lnTo>
                    <a:pt x="2022" y="847"/>
                  </a:lnTo>
                  <a:cubicBezTo>
                    <a:pt x="2017" y="891"/>
                    <a:pt x="2017" y="910"/>
                    <a:pt x="1987" y="945"/>
                  </a:cubicBezTo>
                  <a:cubicBezTo>
                    <a:pt x="1978" y="964"/>
                    <a:pt x="1953" y="964"/>
                    <a:pt x="1944" y="984"/>
                  </a:cubicBezTo>
                  <a:cubicBezTo>
                    <a:pt x="1934" y="998"/>
                    <a:pt x="1934" y="1013"/>
                    <a:pt x="1924" y="1027"/>
                  </a:cubicBezTo>
                  <a:cubicBezTo>
                    <a:pt x="1920" y="1042"/>
                    <a:pt x="1905" y="1047"/>
                    <a:pt x="1905" y="1067"/>
                  </a:cubicBezTo>
                  <a:cubicBezTo>
                    <a:pt x="1905" y="1086"/>
                    <a:pt x="1909" y="1091"/>
                    <a:pt x="1909" y="1110"/>
                  </a:cubicBezTo>
                  <a:cubicBezTo>
                    <a:pt x="1909" y="1145"/>
                    <a:pt x="1905" y="1164"/>
                    <a:pt x="1885" y="1193"/>
                  </a:cubicBezTo>
                  <a:cubicBezTo>
                    <a:pt x="1876" y="1213"/>
                    <a:pt x="1856" y="1213"/>
                    <a:pt x="1841" y="1227"/>
                  </a:cubicBezTo>
                  <a:cubicBezTo>
                    <a:pt x="1822" y="1247"/>
                    <a:pt x="1807" y="1261"/>
                    <a:pt x="1788" y="1276"/>
                  </a:cubicBezTo>
                  <a:cubicBezTo>
                    <a:pt x="1798" y="1300"/>
                    <a:pt x="1802" y="1320"/>
                    <a:pt x="1802" y="1344"/>
                  </a:cubicBezTo>
                  <a:cubicBezTo>
                    <a:pt x="1802" y="1368"/>
                    <a:pt x="1788" y="1378"/>
                    <a:pt x="1768" y="1388"/>
                  </a:cubicBezTo>
                  <a:cubicBezTo>
                    <a:pt x="1744" y="1402"/>
                    <a:pt x="1724" y="1412"/>
                    <a:pt x="1710" y="1437"/>
                  </a:cubicBezTo>
                  <a:cubicBezTo>
                    <a:pt x="1700" y="1451"/>
                    <a:pt x="1705" y="1466"/>
                    <a:pt x="1700" y="1480"/>
                  </a:cubicBezTo>
                  <a:cubicBezTo>
                    <a:pt x="1695" y="1500"/>
                    <a:pt x="1685" y="1510"/>
                    <a:pt x="1685" y="1534"/>
                  </a:cubicBezTo>
                  <a:cubicBezTo>
                    <a:pt x="1685" y="1554"/>
                    <a:pt x="1695" y="1563"/>
                    <a:pt x="1695" y="1587"/>
                  </a:cubicBezTo>
                  <a:cubicBezTo>
                    <a:pt x="1695" y="1612"/>
                    <a:pt x="1685" y="1626"/>
                    <a:pt x="1685" y="1656"/>
                  </a:cubicBezTo>
                  <a:cubicBezTo>
                    <a:pt x="1685" y="1665"/>
                    <a:pt x="1690" y="1670"/>
                    <a:pt x="1690" y="1675"/>
                  </a:cubicBezTo>
                  <a:cubicBezTo>
                    <a:pt x="1695" y="1704"/>
                    <a:pt x="1705" y="1724"/>
                    <a:pt x="1710" y="1753"/>
                  </a:cubicBezTo>
                  <a:cubicBezTo>
                    <a:pt x="1720" y="1787"/>
                    <a:pt x="1715" y="1807"/>
                    <a:pt x="1715" y="1841"/>
                  </a:cubicBezTo>
                  <a:cubicBezTo>
                    <a:pt x="1715" y="1948"/>
                    <a:pt x="1715" y="1948"/>
                    <a:pt x="1715" y="1948"/>
                  </a:cubicBezTo>
                  <a:cubicBezTo>
                    <a:pt x="1715" y="1977"/>
                    <a:pt x="1729" y="1992"/>
                    <a:pt x="1729" y="2021"/>
                  </a:cubicBezTo>
                  <a:lnTo>
                    <a:pt x="1729" y="2021"/>
                  </a:lnTo>
                  <a:cubicBezTo>
                    <a:pt x="380" y="2162"/>
                    <a:pt x="380" y="2162"/>
                    <a:pt x="380" y="2162"/>
                  </a:cubicBezTo>
                  <a:lnTo>
                    <a:pt x="380" y="2162"/>
                  </a:lnTo>
                  <a:cubicBezTo>
                    <a:pt x="361" y="1841"/>
                    <a:pt x="361" y="1841"/>
                    <a:pt x="361" y="1841"/>
                  </a:cubicBezTo>
                  <a:cubicBezTo>
                    <a:pt x="326" y="1841"/>
                    <a:pt x="307" y="1841"/>
                    <a:pt x="273" y="1841"/>
                  </a:cubicBezTo>
                  <a:cubicBezTo>
                    <a:pt x="220" y="1841"/>
                    <a:pt x="180" y="1836"/>
                    <a:pt x="132" y="1816"/>
                  </a:cubicBezTo>
                  <a:lnTo>
                    <a:pt x="132" y="1816"/>
                  </a:lnTo>
                  <a:cubicBezTo>
                    <a:pt x="88" y="755"/>
                    <a:pt x="88" y="755"/>
                    <a:pt x="88" y="755"/>
                  </a:cubicBezTo>
                  <a:cubicBezTo>
                    <a:pt x="0" y="229"/>
                    <a:pt x="0" y="229"/>
                    <a:pt x="0" y="229"/>
                  </a:cubicBezTo>
                  <a:lnTo>
                    <a:pt x="0" y="229"/>
                  </a:lnTo>
                  <a:cubicBezTo>
                    <a:pt x="1929" y="0"/>
                    <a:pt x="1929" y="0"/>
                    <a:pt x="1929" y="0"/>
                  </a:cubicBezTo>
                  <a:cubicBezTo>
                    <a:pt x="1953" y="4"/>
                    <a:pt x="1978" y="19"/>
                    <a:pt x="1978" y="43"/>
                  </a:cubicBezTo>
                  <a:cubicBezTo>
                    <a:pt x="1978" y="58"/>
                    <a:pt x="1968" y="68"/>
                    <a:pt x="1963" y="83"/>
                  </a:cubicBezTo>
                  <a:cubicBezTo>
                    <a:pt x="1948" y="117"/>
                    <a:pt x="1934" y="136"/>
                    <a:pt x="1934" y="170"/>
                  </a:cubicBezTo>
                  <a:cubicBezTo>
                    <a:pt x="1934" y="214"/>
                    <a:pt x="1939" y="238"/>
                    <a:pt x="1939" y="277"/>
                  </a:cubicBezTo>
                  <a:cubicBezTo>
                    <a:pt x="1944" y="277"/>
                    <a:pt x="1948" y="282"/>
                    <a:pt x="1953" y="282"/>
                  </a:cubicBezTo>
                  <a:cubicBezTo>
                    <a:pt x="1968" y="282"/>
                    <a:pt x="1973" y="272"/>
                    <a:pt x="1987" y="272"/>
                  </a:cubicBezTo>
                  <a:cubicBezTo>
                    <a:pt x="2007" y="268"/>
                    <a:pt x="2022" y="268"/>
                    <a:pt x="2046" y="263"/>
                  </a:cubicBezTo>
                  <a:cubicBezTo>
                    <a:pt x="2080" y="258"/>
                    <a:pt x="2100" y="243"/>
                    <a:pt x="2138" y="243"/>
                  </a:cubicBezTo>
                  <a:cubicBezTo>
                    <a:pt x="2168" y="243"/>
                    <a:pt x="2192" y="238"/>
                    <a:pt x="2221" y="238"/>
                  </a:cubicBezTo>
                  <a:lnTo>
                    <a:pt x="2221" y="238"/>
                  </a:lnTo>
                  <a:cubicBezTo>
                    <a:pt x="2221" y="287"/>
                    <a:pt x="2202" y="311"/>
                    <a:pt x="2177" y="346"/>
                  </a:cubicBezTo>
                  <a:cubicBezTo>
                    <a:pt x="2168" y="365"/>
                    <a:pt x="2148" y="370"/>
                    <a:pt x="2143" y="390"/>
                  </a:cubicBezTo>
                  <a:cubicBezTo>
                    <a:pt x="2133" y="418"/>
                    <a:pt x="2138" y="438"/>
                    <a:pt x="2138" y="468"/>
                  </a:cubicBezTo>
                  <a:cubicBezTo>
                    <a:pt x="2133" y="526"/>
                    <a:pt x="2085" y="545"/>
                    <a:pt x="2070" y="604"/>
                  </a:cubicBezTo>
                  <a:cubicBezTo>
                    <a:pt x="2061" y="628"/>
                    <a:pt x="2070" y="642"/>
                    <a:pt x="2070" y="672"/>
                  </a:cubicBezTo>
                  <a:cubicBezTo>
                    <a:pt x="2070" y="740"/>
                    <a:pt x="2036" y="779"/>
                    <a:pt x="2022" y="847"/>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43" name="Freeform 97">
              <a:extLst>
                <a:ext uri="{FF2B5EF4-FFF2-40B4-BE49-F238E27FC236}">
                  <a16:creationId xmlns:a16="http://schemas.microsoft.com/office/drawing/2014/main" id="{AE26013E-AB16-2B48-9912-BC09557D1880}"/>
                </a:ext>
              </a:extLst>
            </p:cNvPr>
            <p:cNvSpPr>
              <a:spLocks noChangeArrowheads="1"/>
            </p:cNvSpPr>
            <p:nvPr/>
          </p:nvSpPr>
          <p:spPr bwMode="auto">
            <a:xfrm>
              <a:off x="8751671" y="7945260"/>
              <a:ext cx="1080894" cy="1206984"/>
            </a:xfrm>
            <a:custGeom>
              <a:avLst/>
              <a:gdLst>
                <a:gd name="T0" fmla="*/ 0 w 1706"/>
                <a:gd name="T1" fmla="*/ 1694 h 1905"/>
                <a:gd name="T2" fmla="*/ 0 w 1706"/>
                <a:gd name="T3" fmla="*/ 1694 h 1905"/>
                <a:gd name="T4" fmla="*/ 58 w 1706"/>
                <a:gd name="T5" fmla="*/ 1729 h 1905"/>
                <a:gd name="T6" fmla="*/ 83 w 1706"/>
                <a:gd name="T7" fmla="*/ 1772 h 1905"/>
                <a:gd name="T8" fmla="*/ 151 w 1706"/>
                <a:gd name="T9" fmla="*/ 1831 h 1905"/>
                <a:gd name="T10" fmla="*/ 185 w 1706"/>
                <a:gd name="T11" fmla="*/ 1807 h 1905"/>
                <a:gd name="T12" fmla="*/ 254 w 1706"/>
                <a:gd name="T13" fmla="*/ 1777 h 1905"/>
                <a:gd name="T14" fmla="*/ 293 w 1706"/>
                <a:gd name="T15" fmla="*/ 1792 h 1905"/>
                <a:gd name="T16" fmla="*/ 297 w 1706"/>
                <a:gd name="T17" fmla="*/ 1807 h 1905"/>
                <a:gd name="T18" fmla="*/ 375 w 1706"/>
                <a:gd name="T19" fmla="*/ 1826 h 1905"/>
                <a:gd name="T20" fmla="*/ 434 w 1706"/>
                <a:gd name="T21" fmla="*/ 1831 h 1905"/>
                <a:gd name="T22" fmla="*/ 487 w 1706"/>
                <a:gd name="T23" fmla="*/ 1855 h 1905"/>
                <a:gd name="T24" fmla="*/ 516 w 1706"/>
                <a:gd name="T25" fmla="*/ 1821 h 1905"/>
                <a:gd name="T26" fmla="*/ 560 w 1706"/>
                <a:gd name="T27" fmla="*/ 1836 h 1905"/>
                <a:gd name="T28" fmla="*/ 760 w 1706"/>
                <a:gd name="T29" fmla="*/ 1875 h 1905"/>
                <a:gd name="T30" fmla="*/ 828 w 1706"/>
                <a:gd name="T31" fmla="*/ 1904 h 1905"/>
                <a:gd name="T32" fmla="*/ 877 w 1706"/>
                <a:gd name="T33" fmla="*/ 1889 h 1905"/>
                <a:gd name="T34" fmla="*/ 955 w 1706"/>
                <a:gd name="T35" fmla="*/ 1855 h 1905"/>
                <a:gd name="T36" fmla="*/ 979 w 1706"/>
                <a:gd name="T37" fmla="*/ 1831 h 1905"/>
                <a:gd name="T38" fmla="*/ 1086 w 1706"/>
                <a:gd name="T39" fmla="*/ 1797 h 1905"/>
                <a:gd name="T40" fmla="*/ 1130 w 1706"/>
                <a:gd name="T41" fmla="*/ 1768 h 1905"/>
                <a:gd name="T42" fmla="*/ 1193 w 1706"/>
                <a:gd name="T43" fmla="*/ 1758 h 1905"/>
                <a:gd name="T44" fmla="*/ 1252 w 1706"/>
                <a:gd name="T45" fmla="*/ 1782 h 1905"/>
                <a:gd name="T46" fmla="*/ 1354 w 1706"/>
                <a:gd name="T47" fmla="*/ 1782 h 1905"/>
                <a:gd name="T48" fmla="*/ 1447 w 1706"/>
                <a:gd name="T49" fmla="*/ 1812 h 1905"/>
                <a:gd name="T50" fmla="*/ 1553 w 1706"/>
                <a:gd name="T51" fmla="*/ 1865 h 1905"/>
                <a:gd name="T52" fmla="*/ 1705 w 1706"/>
                <a:gd name="T53" fmla="*/ 1884 h 1905"/>
                <a:gd name="T54" fmla="*/ 1705 w 1706"/>
                <a:gd name="T55" fmla="*/ 1884 h 1905"/>
                <a:gd name="T56" fmla="*/ 1661 w 1706"/>
                <a:gd name="T57" fmla="*/ 823 h 1905"/>
                <a:gd name="T58" fmla="*/ 1573 w 1706"/>
                <a:gd name="T59" fmla="*/ 297 h 1905"/>
                <a:gd name="T60" fmla="*/ 1573 w 1706"/>
                <a:gd name="T61" fmla="*/ 297 h 1905"/>
                <a:gd name="T62" fmla="*/ 1549 w 1706"/>
                <a:gd name="T63" fmla="*/ 0 h 1905"/>
                <a:gd name="T64" fmla="*/ 1549 w 1706"/>
                <a:gd name="T65" fmla="*/ 0 h 1905"/>
                <a:gd name="T66" fmla="*/ 0 w 1706"/>
                <a:gd name="T67" fmla="*/ 77 h 1905"/>
                <a:gd name="T68" fmla="*/ 0 w 1706"/>
                <a:gd name="T69" fmla="*/ 77 h 1905"/>
                <a:gd name="T70" fmla="*/ 0 w 1706"/>
                <a:gd name="T71" fmla="*/ 1694 h 1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06" h="1905">
                  <a:moveTo>
                    <a:pt x="0" y="1694"/>
                  </a:moveTo>
                  <a:lnTo>
                    <a:pt x="0" y="1694"/>
                  </a:lnTo>
                  <a:cubicBezTo>
                    <a:pt x="19" y="1704"/>
                    <a:pt x="34" y="1714"/>
                    <a:pt x="58" y="1729"/>
                  </a:cubicBezTo>
                  <a:cubicBezTo>
                    <a:pt x="73" y="1738"/>
                    <a:pt x="73" y="1758"/>
                    <a:pt x="83" y="1772"/>
                  </a:cubicBezTo>
                  <a:cubicBezTo>
                    <a:pt x="97" y="1807"/>
                    <a:pt x="117" y="1831"/>
                    <a:pt x="151" y="1831"/>
                  </a:cubicBezTo>
                  <a:cubicBezTo>
                    <a:pt x="166" y="1831"/>
                    <a:pt x="175" y="1821"/>
                    <a:pt x="185" y="1807"/>
                  </a:cubicBezTo>
                  <a:cubicBezTo>
                    <a:pt x="204" y="1787"/>
                    <a:pt x="224" y="1777"/>
                    <a:pt x="254" y="1777"/>
                  </a:cubicBezTo>
                  <a:cubicBezTo>
                    <a:pt x="268" y="1777"/>
                    <a:pt x="278" y="1782"/>
                    <a:pt x="293" y="1792"/>
                  </a:cubicBezTo>
                  <a:cubicBezTo>
                    <a:pt x="293" y="1797"/>
                    <a:pt x="293" y="1807"/>
                    <a:pt x="297" y="1807"/>
                  </a:cubicBezTo>
                  <a:cubicBezTo>
                    <a:pt x="321" y="1826"/>
                    <a:pt x="341" y="1826"/>
                    <a:pt x="375" y="1826"/>
                  </a:cubicBezTo>
                  <a:cubicBezTo>
                    <a:pt x="395" y="1826"/>
                    <a:pt x="414" y="1821"/>
                    <a:pt x="434" y="1831"/>
                  </a:cubicBezTo>
                  <a:cubicBezTo>
                    <a:pt x="453" y="1836"/>
                    <a:pt x="463" y="1855"/>
                    <a:pt x="487" y="1855"/>
                  </a:cubicBezTo>
                  <a:cubicBezTo>
                    <a:pt x="502" y="1855"/>
                    <a:pt x="502" y="1821"/>
                    <a:pt x="516" y="1821"/>
                  </a:cubicBezTo>
                  <a:cubicBezTo>
                    <a:pt x="536" y="1821"/>
                    <a:pt x="545" y="1831"/>
                    <a:pt x="560" y="1836"/>
                  </a:cubicBezTo>
                  <a:cubicBezTo>
                    <a:pt x="638" y="1846"/>
                    <a:pt x="682" y="1860"/>
                    <a:pt x="760" y="1875"/>
                  </a:cubicBezTo>
                  <a:cubicBezTo>
                    <a:pt x="784" y="1879"/>
                    <a:pt x="799" y="1904"/>
                    <a:pt x="828" y="1904"/>
                  </a:cubicBezTo>
                  <a:cubicBezTo>
                    <a:pt x="848" y="1904"/>
                    <a:pt x="857" y="1899"/>
                    <a:pt x="877" y="1889"/>
                  </a:cubicBezTo>
                  <a:cubicBezTo>
                    <a:pt x="911" y="1884"/>
                    <a:pt x="930" y="1875"/>
                    <a:pt x="955" y="1855"/>
                  </a:cubicBezTo>
                  <a:cubicBezTo>
                    <a:pt x="964" y="1851"/>
                    <a:pt x="969" y="1840"/>
                    <a:pt x="979" y="1831"/>
                  </a:cubicBezTo>
                  <a:cubicBezTo>
                    <a:pt x="1018" y="1807"/>
                    <a:pt x="1047" y="1816"/>
                    <a:pt x="1086" y="1797"/>
                  </a:cubicBezTo>
                  <a:cubicBezTo>
                    <a:pt x="1105" y="1787"/>
                    <a:pt x="1110" y="1772"/>
                    <a:pt x="1130" y="1768"/>
                  </a:cubicBezTo>
                  <a:cubicBezTo>
                    <a:pt x="1155" y="1758"/>
                    <a:pt x="1169" y="1758"/>
                    <a:pt x="1193" y="1758"/>
                  </a:cubicBezTo>
                  <a:cubicBezTo>
                    <a:pt x="1213" y="1772"/>
                    <a:pt x="1227" y="1782"/>
                    <a:pt x="1252" y="1782"/>
                  </a:cubicBezTo>
                  <a:cubicBezTo>
                    <a:pt x="1354" y="1782"/>
                    <a:pt x="1354" y="1782"/>
                    <a:pt x="1354" y="1782"/>
                  </a:cubicBezTo>
                  <a:cubicBezTo>
                    <a:pt x="1393" y="1782"/>
                    <a:pt x="1412" y="1797"/>
                    <a:pt x="1447" y="1812"/>
                  </a:cubicBezTo>
                  <a:cubicBezTo>
                    <a:pt x="1490" y="1831"/>
                    <a:pt x="1510" y="1846"/>
                    <a:pt x="1553" y="1865"/>
                  </a:cubicBezTo>
                  <a:cubicBezTo>
                    <a:pt x="1608" y="1889"/>
                    <a:pt x="1646" y="1884"/>
                    <a:pt x="1705" y="1884"/>
                  </a:cubicBezTo>
                  <a:lnTo>
                    <a:pt x="1705" y="1884"/>
                  </a:lnTo>
                  <a:cubicBezTo>
                    <a:pt x="1661" y="823"/>
                    <a:pt x="1661" y="823"/>
                    <a:pt x="1661" y="823"/>
                  </a:cubicBezTo>
                  <a:cubicBezTo>
                    <a:pt x="1573" y="297"/>
                    <a:pt x="1573" y="297"/>
                    <a:pt x="1573" y="297"/>
                  </a:cubicBezTo>
                  <a:lnTo>
                    <a:pt x="1573" y="297"/>
                  </a:lnTo>
                  <a:cubicBezTo>
                    <a:pt x="1549" y="0"/>
                    <a:pt x="1549" y="0"/>
                    <a:pt x="1549" y="0"/>
                  </a:cubicBezTo>
                  <a:lnTo>
                    <a:pt x="1549" y="0"/>
                  </a:lnTo>
                  <a:cubicBezTo>
                    <a:pt x="1549" y="0"/>
                    <a:pt x="906" y="48"/>
                    <a:pt x="0" y="77"/>
                  </a:cubicBezTo>
                  <a:lnTo>
                    <a:pt x="0" y="77"/>
                  </a:lnTo>
                  <a:cubicBezTo>
                    <a:pt x="0" y="1694"/>
                    <a:pt x="0" y="1694"/>
                    <a:pt x="0" y="1694"/>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sp>
          <p:nvSpPr>
            <p:cNvPr id="44" name="Freeform 98">
              <a:extLst>
                <a:ext uri="{FF2B5EF4-FFF2-40B4-BE49-F238E27FC236}">
                  <a16:creationId xmlns:a16="http://schemas.microsoft.com/office/drawing/2014/main" id="{665ECF23-B930-8E46-942D-217A4B9F28A0}"/>
                </a:ext>
              </a:extLst>
            </p:cNvPr>
            <p:cNvSpPr>
              <a:spLocks noChangeArrowheads="1"/>
            </p:cNvSpPr>
            <p:nvPr/>
          </p:nvSpPr>
          <p:spPr bwMode="auto">
            <a:xfrm>
              <a:off x="9992179" y="9272662"/>
              <a:ext cx="1596139" cy="1405814"/>
            </a:xfrm>
            <a:custGeom>
              <a:avLst/>
              <a:gdLst>
                <a:gd name="T0" fmla="*/ 25 w 2519"/>
                <a:gd name="T1" fmla="*/ 735 h 2217"/>
                <a:gd name="T2" fmla="*/ 205 w 2519"/>
                <a:gd name="T3" fmla="*/ 1067 h 2217"/>
                <a:gd name="T4" fmla="*/ 258 w 2519"/>
                <a:gd name="T5" fmla="*/ 1384 h 2217"/>
                <a:gd name="T6" fmla="*/ 229 w 2519"/>
                <a:gd name="T7" fmla="*/ 1914 h 2217"/>
                <a:gd name="T8" fmla="*/ 224 w 2519"/>
                <a:gd name="T9" fmla="*/ 1992 h 2217"/>
                <a:gd name="T10" fmla="*/ 497 w 2519"/>
                <a:gd name="T11" fmla="*/ 1934 h 2217"/>
                <a:gd name="T12" fmla="*/ 741 w 2519"/>
                <a:gd name="T13" fmla="*/ 2002 h 2217"/>
                <a:gd name="T14" fmla="*/ 994 w 2519"/>
                <a:gd name="T15" fmla="*/ 1924 h 2217"/>
                <a:gd name="T16" fmla="*/ 1111 w 2519"/>
                <a:gd name="T17" fmla="*/ 1851 h 2217"/>
                <a:gd name="T18" fmla="*/ 1237 w 2519"/>
                <a:gd name="T19" fmla="*/ 1880 h 2217"/>
                <a:gd name="T20" fmla="*/ 1393 w 2519"/>
                <a:gd name="T21" fmla="*/ 1968 h 2217"/>
                <a:gd name="T22" fmla="*/ 1379 w 2519"/>
                <a:gd name="T23" fmla="*/ 1876 h 2217"/>
                <a:gd name="T24" fmla="*/ 1305 w 2519"/>
                <a:gd name="T25" fmla="*/ 1705 h 2217"/>
                <a:gd name="T26" fmla="*/ 1457 w 2519"/>
                <a:gd name="T27" fmla="*/ 1851 h 2217"/>
                <a:gd name="T28" fmla="*/ 1442 w 2519"/>
                <a:gd name="T29" fmla="*/ 2128 h 2217"/>
                <a:gd name="T30" fmla="*/ 1642 w 2519"/>
                <a:gd name="T31" fmla="*/ 2207 h 2217"/>
                <a:gd name="T32" fmla="*/ 1817 w 2519"/>
                <a:gd name="T33" fmla="*/ 2133 h 2217"/>
                <a:gd name="T34" fmla="*/ 1968 w 2519"/>
                <a:gd name="T35" fmla="*/ 2124 h 2217"/>
                <a:gd name="T36" fmla="*/ 1993 w 2519"/>
                <a:gd name="T37" fmla="*/ 1900 h 2217"/>
                <a:gd name="T38" fmla="*/ 1890 w 2519"/>
                <a:gd name="T39" fmla="*/ 1851 h 2217"/>
                <a:gd name="T40" fmla="*/ 1963 w 2519"/>
                <a:gd name="T41" fmla="*/ 1797 h 2217"/>
                <a:gd name="T42" fmla="*/ 2095 w 2519"/>
                <a:gd name="T43" fmla="*/ 1934 h 2217"/>
                <a:gd name="T44" fmla="*/ 2406 w 2519"/>
                <a:gd name="T45" fmla="*/ 2153 h 2217"/>
                <a:gd name="T46" fmla="*/ 2518 w 2519"/>
                <a:gd name="T47" fmla="*/ 2002 h 2217"/>
                <a:gd name="T48" fmla="*/ 2358 w 2519"/>
                <a:gd name="T49" fmla="*/ 1885 h 2217"/>
                <a:gd name="T50" fmla="*/ 2265 w 2519"/>
                <a:gd name="T51" fmla="*/ 1763 h 2217"/>
                <a:gd name="T52" fmla="*/ 2416 w 2519"/>
                <a:gd name="T53" fmla="*/ 1656 h 2217"/>
                <a:gd name="T54" fmla="*/ 2338 w 2519"/>
                <a:gd name="T55" fmla="*/ 1569 h 2217"/>
                <a:gd name="T56" fmla="*/ 2148 w 2519"/>
                <a:gd name="T57" fmla="*/ 1603 h 2217"/>
                <a:gd name="T58" fmla="*/ 2114 w 2519"/>
                <a:gd name="T59" fmla="*/ 1514 h 2217"/>
                <a:gd name="T60" fmla="*/ 1983 w 2519"/>
                <a:gd name="T61" fmla="*/ 1564 h 2217"/>
                <a:gd name="T62" fmla="*/ 1734 w 2519"/>
                <a:gd name="T63" fmla="*/ 1417 h 2217"/>
                <a:gd name="T64" fmla="*/ 1914 w 2519"/>
                <a:gd name="T65" fmla="*/ 1349 h 2217"/>
                <a:gd name="T66" fmla="*/ 2197 w 2519"/>
                <a:gd name="T67" fmla="*/ 1456 h 2217"/>
                <a:gd name="T68" fmla="*/ 2104 w 2519"/>
                <a:gd name="T69" fmla="*/ 1232 h 2217"/>
                <a:gd name="T70" fmla="*/ 2090 w 2519"/>
                <a:gd name="T71" fmla="*/ 1072 h 2217"/>
                <a:gd name="T72" fmla="*/ 1218 w 2519"/>
                <a:gd name="T73" fmla="*/ 1116 h 2217"/>
                <a:gd name="T74" fmla="*/ 1223 w 2519"/>
                <a:gd name="T75" fmla="*/ 955 h 2217"/>
                <a:gd name="T76" fmla="*/ 1257 w 2519"/>
                <a:gd name="T77" fmla="*/ 818 h 2217"/>
                <a:gd name="T78" fmla="*/ 1305 w 2519"/>
                <a:gd name="T79" fmla="*/ 707 h 2217"/>
                <a:gd name="T80" fmla="*/ 1374 w 2519"/>
                <a:gd name="T81" fmla="*/ 619 h 2217"/>
                <a:gd name="T82" fmla="*/ 1374 w 2519"/>
                <a:gd name="T83" fmla="*/ 482 h 2217"/>
                <a:gd name="T84" fmla="*/ 1437 w 2519"/>
                <a:gd name="T85" fmla="*/ 395 h 2217"/>
                <a:gd name="T86" fmla="*/ 1374 w 2519"/>
                <a:gd name="T87" fmla="*/ 151 h 2217"/>
                <a:gd name="T88" fmla="*/ 1349 w 2519"/>
                <a:gd name="T89" fmla="*/ 0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19" h="2217">
                  <a:moveTo>
                    <a:pt x="0" y="141"/>
                  </a:moveTo>
                  <a:lnTo>
                    <a:pt x="0" y="141"/>
                  </a:lnTo>
                  <a:cubicBezTo>
                    <a:pt x="25" y="735"/>
                    <a:pt x="25" y="735"/>
                    <a:pt x="25" y="735"/>
                  </a:cubicBezTo>
                  <a:cubicBezTo>
                    <a:pt x="68" y="818"/>
                    <a:pt x="78" y="867"/>
                    <a:pt x="122" y="950"/>
                  </a:cubicBezTo>
                  <a:cubicBezTo>
                    <a:pt x="136" y="974"/>
                    <a:pt x="151" y="984"/>
                    <a:pt x="171" y="1008"/>
                  </a:cubicBezTo>
                  <a:cubicBezTo>
                    <a:pt x="185" y="1028"/>
                    <a:pt x="190" y="1047"/>
                    <a:pt x="205" y="1067"/>
                  </a:cubicBezTo>
                  <a:cubicBezTo>
                    <a:pt x="214" y="1086"/>
                    <a:pt x="229" y="1096"/>
                    <a:pt x="239" y="1116"/>
                  </a:cubicBezTo>
                  <a:cubicBezTo>
                    <a:pt x="263" y="1164"/>
                    <a:pt x="277" y="1199"/>
                    <a:pt x="277" y="1257"/>
                  </a:cubicBezTo>
                  <a:cubicBezTo>
                    <a:pt x="277" y="1310"/>
                    <a:pt x="277" y="1340"/>
                    <a:pt x="258" y="1384"/>
                  </a:cubicBezTo>
                  <a:cubicBezTo>
                    <a:pt x="234" y="1427"/>
                    <a:pt x="205" y="1451"/>
                    <a:pt x="205" y="1500"/>
                  </a:cubicBezTo>
                  <a:cubicBezTo>
                    <a:pt x="205" y="1554"/>
                    <a:pt x="234" y="1583"/>
                    <a:pt x="234" y="1641"/>
                  </a:cubicBezTo>
                  <a:cubicBezTo>
                    <a:pt x="234" y="1749"/>
                    <a:pt x="229" y="1807"/>
                    <a:pt x="229" y="1914"/>
                  </a:cubicBezTo>
                  <a:cubicBezTo>
                    <a:pt x="229" y="1919"/>
                    <a:pt x="224" y="1924"/>
                    <a:pt x="224" y="1929"/>
                  </a:cubicBezTo>
                  <a:cubicBezTo>
                    <a:pt x="224" y="1953"/>
                    <a:pt x="229" y="1968"/>
                    <a:pt x="224" y="1992"/>
                  </a:cubicBezTo>
                  <a:lnTo>
                    <a:pt x="224" y="1992"/>
                  </a:lnTo>
                  <a:cubicBezTo>
                    <a:pt x="229" y="1987"/>
                    <a:pt x="239" y="1987"/>
                    <a:pt x="244" y="1982"/>
                  </a:cubicBezTo>
                  <a:cubicBezTo>
                    <a:pt x="317" y="1968"/>
                    <a:pt x="356" y="1963"/>
                    <a:pt x="429" y="1953"/>
                  </a:cubicBezTo>
                  <a:cubicBezTo>
                    <a:pt x="453" y="1948"/>
                    <a:pt x="473" y="1934"/>
                    <a:pt x="497" y="1934"/>
                  </a:cubicBezTo>
                  <a:cubicBezTo>
                    <a:pt x="517" y="1934"/>
                    <a:pt x="531" y="1948"/>
                    <a:pt x="551" y="1953"/>
                  </a:cubicBezTo>
                  <a:cubicBezTo>
                    <a:pt x="594" y="1973"/>
                    <a:pt x="623" y="1978"/>
                    <a:pt x="672" y="1982"/>
                  </a:cubicBezTo>
                  <a:cubicBezTo>
                    <a:pt x="697" y="1987"/>
                    <a:pt x="711" y="2002"/>
                    <a:pt x="741" y="2002"/>
                  </a:cubicBezTo>
                  <a:cubicBezTo>
                    <a:pt x="838" y="2002"/>
                    <a:pt x="896" y="2002"/>
                    <a:pt x="999" y="2002"/>
                  </a:cubicBezTo>
                  <a:cubicBezTo>
                    <a:pt x="994" y="1987"/>
                    <a:pt x="989" y="1978"/>
                    <a:pt x="989" y="1963"/>
                  </a:cubicBezTo>
                  <a:cubicBezTo>
                    <a:pt x="989" y="1948"/>
                    <a:pt x="984" y="1934"/>
                    <a:pt x="994" y="1924"/>
                  </a:cubicBezTo>
                  <a:cubicBezTo>
                    <a:pt x="1004" y="1914"/>
                    <a:pt x="1013" y="1919"/>
                    <a:pt x="1023" y="1919"/>
                  </a:cubicBezTo>
                  <a:cubicBezTo>
                    <a:pt x="1033" y="1914"/>
                    <a:pt x="1033" y="1909"/>
                    <a:pt x="1037" y="1904"/>
                  </a:cubicBezTo>
                  <a:cubicBezTo>
                    <a:pt x="1072" y="1890"/>
                    <a:pt x="1076" y="1851"/>
                    <a:pt x="1111" y="1851"/>
                  </a:cubicBezTo>
                  <a:cubicBezTo>
                    <a:pt x="1125" y="1851"/>
                    <a:pt x="1130" y="1861"/>
                    <a:pt x="1140" y="1865"/>
                  </a:cubicBezTo>
                  <a:cubicBezTo>
                    <a:pt x="1164" y="1880"/>
                    <a:pt x="1179" y="1880"/>
                    <a:pt x="1203" y="1885"/>
                  </a:cubicBezTo>
                  <a:cubicBezTo>
                    <a:pt x="1218" y="1885"/>
                    <a:pt x="1223" y="1880"/>
                    <a:pt x="1237" y="1880"/>
                  </a:cubicBezTo>
                  <a:cubicBezTo>
                    <a:pt x="1247" y="1880"/>
                    <a:pt x="1252" y="1890"/>
                    <a:pt x="1257" y="1895"/>
                  </a:cubicBezTo>
                  <a:cubicBezTo>
                    <a:pt x="1272" y="1904"/>
                    <a:pt x="1276" y="1909"/>
                    <a:pt x="1291" y="1919"/>
                  </a:cubicBezTo>
                  <a:cubicBezTo>
                    <a:pt x="1325" y="1943"/>
                    <a:pt x="1349" y="1958"/>
                    <a:pt x="1393" y="1968"/>
                  </a:cubicBezTo>
                  <a:cubicBezTo>
                    <a:pt x="1398" y="1958"/>
                    <a:pt x="1403" y="1953"/>
                    <a:pt x="1403" y="1943"/>
                  </a:cubicBezTo>
                  <a:cubicBezTo>
                    <a:pt x="1403" y="1929"/>
                    <a:pt x="1393" y="1919"/>
                    <a:pt x="1388" y="1904"/>
                  </a:cubicBezTo>
                  <a:cubicBezTo>
                    <a:pt x="1383" y="1895"/>
                    <a:pt x="1383" y="1885"/>
                    <a:pt x="1379" y="1876"/>
                  </a:cubicBezTo>
                  <a:cubicBezTo>
                    <a:pt x="1364" y="1841"/>
                    <a:pt x="1335" y="1832"/>
                    <a:pt x="1315" y="1802"/>
                  </a:cubicBezTo>
                  <a:cubicBezTo>
                    <a:pt x="1296" y="1768"/>
                    <a:pt x="1296" y="1749"/>
                    <a:pt x="1291" y="1710"/>
                  </a:cubicBezTo>
                  <a:cubicBezTo>
                    <a:pt x="1305" y="1705"/>
                    <a:pt x="1305" y="1705"/>
                    <a:pt x="1305" y="1705"/>
                  </a:cubicBezTo>
                  <a:cubicBezTo>
                    <a:pt x="1325" y="1724"/>
                    <a:pt x="1335" y="1739"/>
                    <a:pt x="1359" y="1749"/>
                  </a:cubicBezTo>
                  <a:cubicBezTo>
                    <a:pt x="1383" y="1763"/>
                    <a:pt x="1403" y="1758"/>
                    <a:pt x="1422" y="1778"/>
                  </a:cubicBezTo>
                  <a:cubicBezTo>
                    <a:pt x="1442" y="1797"/>
                    <a:pt x="1452" y="1821"/>
                    <a:pt x="1457" y="1851"/>
                  </a:cubicBezTo>
                  <a:cubicBezTo>
                    <a:pt x="1461" y="1904"/>
                    <a:pt x="1446" y="1934"/>
                    <a:pt x="1457" y="1987"/>
                  </a:cubicBezTo>
                  <a:cubicBezTo>
                    <a:pt x="1457" y="2002"/>
                    <a:pt x="1461" y="2012"/>
                    <a:pt x="1461" y="2026"/>
                  </a:cubicBezTo>
                  <a:cubicBezTo>
                    <a:pt x="1442" y="2128"/>
                    <a:pt x="1442" y="2128"/>
                    <a:pt x="1442" y="2128"/>
                  </a:cubicBezTo>
                  <a:cubicBezTo>
                    <a:pt x="1471" y="2143"/>
                    <a:pt x="1490" y="2153"/>
                    <a:pt x="1520" y="2167"/>
                  </a:cubicBezTo>
                  <a:cubicBezTo>
                    <a:pt x="1554" y="2187"/>
                    <a:pt x="1568" y="2216"/>
                    <a:pt x="1607" y="2216"/>
                  </a:cubicBezTo>
                  <a:cubicBezTo>
                    <a:pt x="1622" y="2216"/>
                    <a:pt x="1627" y="2211"/>
                    <a:pt x="1642" y="2207"/>
                  </a:cubicBezTo>
                  <a:cubicBezTo>
                    <a:pt x="1656" y="2202"/>
                    <a:pt x="1671" y="2192"/>
                    <a:pt x="1681" y="2177"/>
                  </a:cubicBezTo>
                  <a:cubicBezTo>
                    <a:pt x="1695" y="2158"/>
                    <a:pt x="1700" y="2128"/>
                    <a:pt x="1729" y="2128"/>
                  </a:cubicBezTo>
                  <a:cubicBezTo>
                    <a:pt x="1763" y="2128"/>
                    <a:pt x="1783" y="2133"/>
                    <a:pt x="1817" y="2133"/>
                  </a:cubicBezTo>
                  <a:cubicBezTo>
                    <a:pt x="1847" y="2133"/>
                    <a:pt x="1861" y="2167"/>
                    <a:pt x="1890" y="2167"/>
                  </a:cubicBezTo>
                  <a:cubicBezTo>
                    <a:pt x="1905" y="2167"/>
                    <a:pt x="1910" y="2158"/>
                    <a:pt x="1924" y="2153"/>
                  </a:cubicBezTo>
                  <a:cubicBezTo>
                    <a:pt x="1938" y="2138"/>
                    <a:pt x="1949" y="2133"/>
                    <a:pt x="1968" y="2124"/>
                  </a:cubicBezTo>
                  <a:cubicBezTo>
                    <a:pt x="1993" y="2109"/>
                    <a:pt x="2021" y="2099"/>
                    <a:pt x="2021" y="2065"/>
                  </a:cubicBezTo>
                  <a:cubicBezTo>
                    <a:pt x="2021" y="2012"/>
                    <a:pt x="2012" y="1982"/>
                    <a:pt x="2002" y="1934"/>
                  </a:cubicBezTo>
                  <a:cubicBezTo>
                    <a:pt x="1997" y="1924"/>
                    <a:pt x="2002" y="1909"/>
                    <a:pt x="1993" y="1900"/>
                  </a:cubicBezTo>
                  <a:cubicBezTo>
                    <a:pt x="1988" y="1895"/>
                    <a:pt x="1973" y="1895"/>
                    <a:pt x="1963" y="1895"/>
                  </a:cubicBezTo>
                  <a:cubicBezTo>
                    <a:pt x="1953" y="1890"/>
                    <a:pt x="1944" y="1885"/>
                    <a:pt x="1934" y="1880"/>
                  </a:cubicBezTo>
                  <a:cubicBezTo>
                    <a:pt x="1914" y="1871"/>
                    <a:pt x="1890" y="1871"/>
                    <a:pt x="1890" y="1851"/>
                  </a:cubicBezTo>
                  <a:cubicBezTo>
                    <a:pt x="1890" y="1841"/>
                    <a:pt x="1905" y="1841"/>
                    <a:pt x="1905" y="1836"/>
                  </a:cubicBezTo>
                  <a:cubicBezTo>
                    <a:pt x="1919" y="1773"/>
                    <a:pt x="1919" y="1773"/>
                    <a:pt x="1919" y="1773"/>
                  </a:cubicBezTo>
                  <a:cubicBezTo>
                    <a:pt x="1938" y="1778"/>
                    <a:pt x="1949" y="1788"/>
                    <a:pt x="1963" y="1797"/>
                  </a:cubicBezTo>
                  <a:cubicBezTo>
                    <a:pt x="1983" y="1807"/>
                    <a:pt x="2002" y="1807"/>
                    <a:pt x="2007" y="1821"/>
                  </a:cubicBezTo>
                  <a:cubicBezTo>
                    <a:pt x="2021" y="1846"/>
                    <a:pt x="2021" y="1861"/>
                    <a:pt x="2036" y="1885"/>
                  </a:cubicBezTo>
                  <a:cubicBezTo>
                    <a:pt x="2051" y="1909"/>
                    <a:pt x="2070" y="1914"/>
                    <a:pt x="2095" y="1934"/>
                  </a:cubicBezTo>
                  <a:cubicBezTo>
                    <a:pt x="2119" y="1948"/>
                    <a:pt x="2134" y="1963"/>
                    <a:pt x="2158" y="1973"/>
                  </a:cubicBezTo>
                  <a:cubicBezTo>
                    <a:pt x="2211" y="2002"/>
                    <a:pt x="2250" y="2007"/>
                    <a:pt x="2309" y="2036"/>
                  </a:cubicBezTo>
                  <a:cubicBezTo>
                    <a:pt x="2358" y="2065"/>
                    <a:pt x="2372" y="2104"/>
                    <a:pt x="2406" y="2153"/>
                  </a:cubicBezTo>
                  <a:cubicBezTo>
                    <a:pt x="2436" y="2133"/>
                    <a:pt x="2445" y="2109"/>
                    <a:pt x="2469" y="2085"/>
                  </a:cubicBezTo>
                  <a:cubicBezTo>
                    <a:pt x="2484" y="2075"/>
                    <a:pt x="2489" y="2065"/>
                    <a:pt x="2499" y="2046"/>
                  </a:cubicBezTo>
                  <a:cubicBezTo>
                    <a:pt x="2504" y="2031"/>
                    <a:pt x="2518" y="2022"/>
                    <a:pt x="2518" y="2002"/>
                  </a:cubicBezTo>
                  <a:cubicBezTo>
                    <a:pt x="2518" y="1987"/>
                    <a:pt x="2504" y="1978"/>
                    <a:pt x="2494" y="1968"/>
                  </a:cubicBezTo>
                  <a:cubicBezTo>
                    <a:pt x="2465" y="1924"/>
                    <a:pt x="2441" y="1895"/>
                    <a:pt x="2392" y="1885"/>
                  </a:cubicBezTo>
                  <a:cubicBezTo>
                    <a:pt x="2377" y="1885"/>
                    <a:pt x="2372" y="1890"/>
                    <a:pt x="2358" y="1885"/>
                  </a:cubicBezTo>
                  <a:cubicBezTo>
                    <a:pt x="2328" y="1885"/>
                    <a:pt x="2314" y="1871"/>
                    <a:pt x="2284" y="1856"/>
                  </a:cubicBezTo>
                  <a:cubicBezTo>
                    <a:pt x="2265" y="1851"/>
                    <a:pt x="2245" y="1846"/>
                    <a:pt x="2245" y="1826"/>
                  </a:cubicBezTo>
                  <a:cubicBezTo>
                    <a:pt x="2245" y="1802"/>
                    <a:pt x="2265" y="1793"/>
                    <a:pt x="2265" y="1763"/>
                  </a:cubicBezTo>
                  <a:cubicBezTo>
                    <a:pt x="2265" y="1695"/>
                    <a:pt x="2265" y="1695"/>
                    <a:pt x="2265" y="1695"/>
                  </a:cubicBezTo>
                  <a:cubicBezTo>
                    <a:pt x="2289" y="1695"/>
                    <a:pt x="2304" y="1690"/>
                    <a:pt x="2323" y="1685"/>
                  </a:cubicBezTo>
                  <a:cubicBezTo>
                    <a:pt x="2363" y="1675"/>
                    <a:pt x="2382" y="1675"/>
                    <a:pt x="2416" y="1656"/>
                  </a:cubicBezTo>
                  <a:cubicBezTo>
                    <a:pt x="2421" y="1656"/>
                    <a:pt x="2421" y="1646"/>
                    <a:pt x="2426" y="1641"/>
                  </a:cubicBezTo>
                  <a:cubicBezTo>
                    <a:pt x="2402" y="1617"/>
                    <a:pt x="2397" y="1588"/>
                    <a:pt x="2367" y="1578"/>
                  </a:cubicBezTo>
                  <a:cubicBezTo>
                    <a:pt x="2358" y="1573"/>
                    <a:pt x="2348" y="1573"/>
                    <a:pt x="2338" y="1569"/>
                  </a:cubicBezTo>
                  <a:cubicBezTo>
                    <a:pt x="2323" y="1564"/>
                    <a:pt x="2323" y="1544"/>
                    <a:pt x="2309" y="1544"/>
                  </a:cubicBezTo>
                  <a:cubicBezTo>
                    <a:pt x="2284" y="1544"/>
                    <a:pt x="2275" y="1559"/>
                    <a:pt x="2256" y="1569"/>
                  </a:cubicBezTo>
                  <a:cubicBezTo>
                    <a:pt x="2217" y="1593"/>
                    <a:pt x="2192" y="1603"/>
                    <a:pt x="2148" y="1603"/>
                  </a:cubicBezTo>
                  <a:cubicBezTo>
                    <a:pt x="2104" y="1603"/>
                    <a:pt x="2104" y="1603"/>
                    <a:pt x="2104" y="1603"/>
                  </a:cubicBezTo>
                  <a:cubicBezTo>
                    <a:pt x="2109" y="1583"/>
                    <a:pt x="2124" y="1573"/>
                    <a:pt x="2124" y="1549"/>
                  </a:cubicBezTo>
                  <a:cubicBezTo>
                    <a:pt x="2124" y="1534"/>
                    <a:pt x="2129" y="1520"/>
                    <a:pt x="2114" y="1514"/>
                  </a:cubicBezTo>
                  <a:cubicBezTo>
                    <a:pt x="2095" y="1500"/>
                    <a:pt x="2075" y="1495"/>
                    <a:pt x="2056" y="1486"/>
                  </a:cubicBezTo>
                  <a:cubicBezTo>
                    <a:pt x="2046" y="1500"/>
                    <a:pt x="2036" y="1510"/>
                    <a:pt x="2021" y="1525"/>
                  </a:cubicBezTo>
                  <a:cubicBezTo>
                    <a:pt x="2012" y="1539"/>
                    <a:pt x="2002" y="1564"/>
                    <a:pt x="1983" y="1564"/>
                  </a:cubicBezTo>
                  <a:cubicBezTo>
                    <a:pt x="1890" y="1564"/>
                    <a:pt x="1890" y="1564"/>
                    <a:pt x="1890" y="1564"/>
                  </a:cubicBezTo>
                  <a:cubicBezTo>
                    <a:pt x="1847" y="1564"/>
                    <a:pt x="1812" y="1549"/>
                    <a:pt x="1792" y="1510"/>
                  </a:cubicBezTo>
                  <a:cubicBezTo>
                    <a:pt x="1773" y="1471"/>
                    <a:pt x="1734" y="1461"/>
                    <a:pt x="1734" y="1417"/>
                  </a:cubicBezTo>
                  <a:cubicBezTo>
                    <a:pt x="1768" y="1412"/>
                    <a:pt x="1792" y="1417"/>
                    <a:pt x="1822" y="1408"/>
                  </a:cubicBezTo>
                  <a:cubicBezTo>
                    <a:pt x="1847" y="1403"/>
                    <a:pt x="1851" y="1388"/>
                    <a:pt x="1871" y="1378"/>
                  </a:cubicBezTo>
                  <a:cubicBezTo>
                    <a:pt x="1885" y="1369"/>
                    <a:pt x="1899" y="1364"/>
                    <a:pt x="1914" y="1349"/>
                  </a:cubicBezTo>
                  <a:cubicBezTo>
                    <a:pt x="1934" y="1373"/>
                    <a:pt x="1958" y="1378"/>
                    <a:pt x="1988" y="1388"/>
                  </a:cubicBezTo>
                  <a:cubicBezTo>
                    <a:pt x="2021" y="1403"/>
                    <a:pt x="2041" y="1412"/>
                    <a:pt x="2075" y="1417"/>
                  </a:cubicBezTo>
                  <a:cubicBezTo>
                    <a:pt x="2124" y="1432"/>
                    <a:pt x="2153" y="1451"/>
                    <a:pt x="2197" y="1456"/>
                  </a:cubicBezTo>
                  <a:lnTo>
                    <a:pt x="2197" y="1456"/>
                  </a:lnTo>
                  <a:cubicBezTo>
                    <a:pt x="2197" y="1403"/>
                    <a:pt x="2197" y="1369"/>
                    <a:pt x="2178" y="1315"/>
                  </a:cubicBezTo>
                  <a:cubicBezTo>
                    <a:pt x="2163" y="1276"/>
                    <a:pt x="2138" y="1262"/>
                    <a:pt x="2104" y="1232"/>
                  </a:cubicBezTo>
                  <a:cubicBezTo>
                    <a:pt x="2095" y="1223"/>
                    <a:pt x="2075" y="1213"/>
                    <a:pt x="2075" y="1193"/>
                  </a:cubicBezTo>
                  <a:cubicBezTo>
                    <a:pt x="2075" y="1183"/>
                    <a:pt x="2085" y="1174"/>
                    <a:pt x="2085" y="1164"/>
                  </a:cubicBezTo>
                  <a:cubicBezTo>
                    <a:pt x="2090" y="1130"/>
                    <a:pt x="2090" y="1105"/>
                    <a:pt x="2090" y="1072"/>
                  </a:cubicBezTo>
                  <a:cubicBezTo>
                    <a:pt x="2090" y="1042"/>
                    <a:pt x="2051" y="1047"/>
                    <a:pt x="2031" y="1023"/>
                  </a:cubicBezTo>
                  <a:cubicBezTo>
                    <a:pt x="1233" y="1144"/>
                    <a:pt x="1233" y="1144"/>
                    <a:pt x="1233" y="1144"/>
                  </a:cubicBezTo>
                  <a:cubicBezTo>
                    <a:pt x="1228" y="1135"/>
                    <a:pt x="1218" y="1125"/>
                    <a:pt x="1218" y="1116"/>
                  </a:cubicBezTo>
                  <a:cubicBezTo>
                    <a:pt x="1213" y="1091"/>
                    <a:pt x="1223" y="1077"/>
                    <a:pt x="1213" y="1052"/>
                  </a:cubicBezTo>
                  <a:cubicBezTo>
                    <a:pt x="1208" y="1038"/>
                    <a:pt x="1189" y="1028"/>
                    <a:pt x="1189" y="1008"/>
                  </a:cubicBezTo>
                  <a:cubicBezTo>
                    <a:pt x="1189" y="984"/>
                    <a:pt x="1208" y="974"/>
                    <a:pt x="1223" y="955"/>
                  </a:cubicBezTo>
                  <a:cubicBezTo>
                    <a:pt x="1237" y="940"/>
                    <a:pt x="1242" y="925"/>
                    <a:pt x="1252" y="911"/>
                  </a:cubicBezTo>
                  <a:cubicBezTo>
                    <a:pt x="1262" y="892"/>
                    <a:pt x="1272" y="887"/>
                    <a:pt x="1272" y="867"/>
                  </a:cubicBezTo>
                  <a:cubicBezTo>
                    <a:pt x="1272" y="848"/>
                    <a:pt x="1267" y="838"/>
                    <a:pt x="1257" y="818"/>
                  </a:cubicBezTo>
                  <a:cubicBezTo>
                    <a:pt x="1257" y="813"/>
                    <a:pt x="1242" y="813"/>
                    <a:pt x="1242" y="804"/>
                  </a:cubicBezTo>
                  <a:cubicBezTo>
                    <a:pt x="1242" y="784"/>
                    <a:pt x="1267" y="779"/>
                    <a:pt x="1281" y="770"/>
                  </a:cubicBezTo>
                  <a:cubicBezTo>
                    <a:pt x="1300" y="755"/>
                    <a:pt x="1300" y="731"/>
                    <a:pt x="1305" y="707"/>
                  </a:cubicBezTo>
                  <a:cubicBezTo>
                    <a:pt x="1305" y="696"/>
                    <a:pt x="1305" y="682"/>
                    <a:pt x="1310" y="677"/>
                  </a:cubicBezTo>
                  <a:cubicBezTo>
                    <a:pt x="1320" y="667"/>
                    <a:pt x="1330" y="672"/>
                    <a:pt x="1340" y="667"/>
                  </a:cubicBezTo>
                  <a:cubicBezTo>
                    <a:pt x="1359" y="657"/>
                    <a:pt x="1364" y="638"/>
                    <a:pt x="1374" y="619"/>
                  </a:cubicBezTo>
                  <a:cubicBezTo>
                    <a:pt x="1374" y="614"/>
                    <a:pt x="1379" y="609"/>
                    <a:pt x="1379" y="599"/>
                  </a:cubicBezTo>
                  <a:cubicBezTo>
                    <a:pt x="1379" y="511"/>
                    <a:pt x="1379" y="511"/>
                    <a:pt x="1379" y="511"/>
                  </a:cubicBezTo>
                  <a:cubicBezTo>
                    <a:pt x="1379" y="502"/>
                    <a:pt x="1374" y="497"/>
                    <a:pt x="1374" y="482"/>
                  </a:cubicBezTo>
                  <a:cubicBezTo>
                    <a:pt x="1379" y="478"/>
                    <a:pt x="1383" y="478"/>
                    <a:pt x="1388" y="467"/>
                  </a:cubicBezTo>
                  <a:cubicBezTo>
                    <a:pt x="1398" y="443"/>
                    <a:pt x="1418" y="434"/>
                    <a:pt x="1427" y="409"/>
                  </a:cubicBezTo>
                  <a:cubicBezTo>
                    <a:pt x="1432" y="404"/>
                    <a:pt x="1437" y="400"/>
                    <a:pt x="1437" y="395"/>
                  </a:cubicBezTo>
                  <a:cubicBezTo>
                    <a:pt x="1437" y="302"/>
                    <a:pt x="1437" y="302"/>
                    <a:pt x="1437" y="302"/>
                  </a:cubicBezTo>
                  <a:cubicBezTo>
                    <a:pt x="1437" y="258"/>
                    <a:pt x="1422" y="234"/>
                    <a:pt x="1403" y="200"/>
                  </a:cubicBezTo>
                  <a:cubicBezTo>
                    <a:pt x="1393" y="180"/>
                    <a:pt x="1374" y="175"/>
                    <a:pt x="1374" y="151"/>
                  </a:cubicBezTo>
                  <a:cubicBezTo>
                    <a:pt x="1374" y="136"/>
                    <a:pt x="1379" y="127"/>
                    <a:pt x="1374" y="107"/>
                  </a:cubicBezTo>
                  <a:cubicBezTo>
                    <a:pt x="1374" y="97"/>
                    <a:pt x="1364" y="88"/>
                    <a:pt x="1359" y="78"/>
                  </a:cubicBezTo>
                  <a:cubicBezTo>
                    <a:pt x="1354" y="49"/>
                    <a:pt x="1354" y="30"/>
                    <a:pt x="1349" y="0"/>
                  </a:cubicBezTo>
                  <a:lnTo>
                    <a:pt x="1349" y="0"/>
                  </a:lnTo>
                  <a:cubicBezTo>
                    <a:pt x="0" y="141"/>
                    <a:pt x="0" y="141"/>
                    <a:pt x="0" y="141"/>
                  </a:cubicBezTo>
                </a:path>
              </a:pathLst>
            </a:custGeom>
            <a:grp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latin typeface="Century Gothic" panose="020B0502020202020204" pitchFamily="34" charset="0"/>
              </a:endParaRPr>
            </a:p>
          </p:txBody>
        </p:sp>
      </p:grpSp>
      <p:sp>
        <p:nvSpPr>
          <p:cNvPr id="45" name="TextBox 44">
            <a:extLst>
              <a:ext uri="{FF2B5EF4-FFF2-40B4-BE49-F238E27FC236}">
                <a16:creationId xmlns:a16="http://schemas.microsoft.com/office/drawing/2014/main" id="{D68C8E18-C432-534E-8F3E-59B874398CAF}"/>
              </a:ext>
            </a:extLst>
          </p:cNvPr>
          <p:cNvSpPr txBox="1"/>
          <p:nvPr/>
        </p:nvSpPr>
        <p:spPr>
          <a:xfrm>
            <a:off x="742126" y="4381149"/>
            <a:ext cx="448841" cy="276999"/>
          </a:xfrm>
          <a:prstGeom prst="rect">
            <a:avLst/>
          </a:prstGeom>
          <a:noFill/>
        </p:spPr>
        <p:txBody>
          <a:bodyPr wrap="none" lIns="0" rIns="0" rtlCol="0">
            <a:spAutoFit/>
          </a:bodyPr>
          <a:lstStyle/>
          <a:p>
            <a:r>
              <a:rPr lang="en-US" sz="1200" b="1" dirty="0">
                <a:latin typeface="Century Gothic" panose="020B0502020202020204" pitchFamily="34" charset="0"/>
                <a:ea typeface="Open Sans" charset="0"/>
                <a:cs typeface="Open Sans" charset="0"/>
              </a:rPr>
              <a:t>Illinois</a:t>
            </a:r>
          </a:p>
        </p:txBody>
      </p:sp>
      <p:sp>
        <p:nvSpPr>
          <p:cNvPr id="46" name="TextBox 45">
            <a:extLst>
              <a:ext uri="{FF2B5EF4-FFF2-40B4-BE49-F238E27FC236}">
                <a16:creationId xmlns:a16="http://schemas.microsoft.com/office/drawing/2014/main" id="{8DA8BFEB-B84E-AE49-A6F5-4BEA8A9B3B94}"/>
              </a:ext>
            </a:extLst>
          </p:cNvPr>
          <p:cNvSpPr txBox="1"/>
          <p:nvPr/>
        </p:nvSpPr>
        <p:spPr>
          <a:xfrm>
            <a:off x="511043" y="4763869"/>
            <a:ext cx="2509052" cy="646331"/>
          </a:xfrm>
          <a:prstGeom prst="rect">
            <a:avLst/>
          </a:prstGeom>
          <a:noFill/>
        </p:spPr>
        <p:txBody>
          <a:bodyPr wrap="square" lIns="0" rIns="0" rtlCol="0">
            <a:spAutoFit/>
          </a:bodyPr>
          <a:lstStyle/>
          <a:p>
            <a:r>
              <a:rPr lang="en-US" sz="1200" dirty="0">
                <a:solidFill>
                  <a:schemeClr val="tx1">
                    <a:alpha val="70000"/>
                  </a:schemeClr>
                </a:solidFill>
                <a:latin typeface="Century Gothic" panose="020B0502020202020204" pitchFamily="34" charset="0"/>
              </a:rPr>
              <a:t>Lorem ipsum dolor sit amet, consectetur adipiscing elit. </a:t>
            </a:r>
            <a:r>
              <a:rPr lang="en-US" sz="1200" dirty="0" err="1">
                <a:solidFill>
                  <a:schemeClr val="tx1">
                    <a:alpha val="70000"/>
                  </a:schemeClr>
                </a:solidFill>
                <a:latin typeface="Century Gothic" panose="020B0502020202020204" pitchFamily="34" charset="0"/>
              </a:rPr>
              <a:t>Sed</a:t>
            </a:r>
            <a:r>
              <a:rPr lang="en-US" sz="1200" dirty="0">
                <a:solidFill>
                  <a:schemeClr val="tx1">
                    <a:alpha val="70000"/>
                  </a:schemeClr>
                </a:solidFill>
                <a:latin typeface="Century Gothic" panose="020B0502020202020204" pitchFamily="34" charset="0"/>
              </a:rPr>
              <a:t> </a:t>
            </a:r>
          </a:p>
          <a:p>
            <a:r>
              <a:rPr lang="en-US" sz="1200" dirty="0">
                <a:solidFill>
                  <a:schemeClr val="tx1">
                    <a:alpha val="70000"/>
                  </a:schemeClr>
                </a:solidFill>
                <a:latin typeface="Century Gothic" panose="020B0502020202020204" pitchFamily="34" charset="0"/>
              </a:rPr>
              <a:t>et tellus dapibus.</a:t>
            </a:r>
          </a:p>
        </p:txBody>
      </p:sp>
      <p:sp>
        <p:nvSpPr>
          <p:cNvPr id="47" name="TextBox 46">
            <a:extLst>
              <a:ext uri="{FF2B5EF4-FFF2-40B4-BE49-F238E27FC236}">
                <a16:creationId xmlns:a16="http://schemas.microsoft.com/office/drawing/2014/main" id="{AA70C006-6305-1941-A7E0-A53B2612641B}"/>
              </a:ext>
            </a:extLst>
          </p:cNvPr>
          <p:cNvSpPr txBox="1"/>
          <p:nvPr/>
        </p:nvSpPr>
        <p:spPr>
          <a:xfrm>
            <a:off x="535128" y="3973583"/>
            <a:ext cx="1798569" cy="461665"/>
          </a:xfrm>
          <a:prstGeom prst="rect">
            <a:avLst/>
          </a:prstGeom>
          <a:noFill/>
        </p:spPr>
        <p:txBody>
          <a:bodyPr wrap="none" lIns="0" rIns="0" rtlCol="0">
            <a:spAutoFit/>
          </a:bodyPr>
          <a:lstStyle/>
          <a:p>
            <a:r>
              <a:rPr lang="en-US" sz="2400" i="1" dirty="0">
                <a:solidFill>
                  <a:schemeClr val="accent1"/>
                </a:solidFill>
                <a:latin typeface="Prometo Medium" panose="020B0604030203060203" pitchFamily="34" charset="77"/>
                <a:ea typeface="Open Sans" charset="0"/>
                <a:cs typeface="Open Sans" charset="0"/>
              </a:rPr>
              <a:t>Lorem ipsum</a:t>
            </a:r>
          </a:p>
        </p:txBody>
      </p:sp>
      <p:sp>
        <p:nvSpPr>
          <p:cNvPr id="48" name="Oval 47">
            <a:extLst>
              <a:ext uri="{FF2B5EF4-FFF2-40B4-BE49-F238E27FC236}">
                <a16:creationId xmlns:a16="http://schemas.microsoft.com/office/drawing/2014/main" id="{14CD9989-D3E1-3E4A-B06B-F1935D32B30C}"/>
              </a:ext>
            </a:extLst>
          </p:cNvPr>
          <p:cNvSpPr/>
          <p:nvPr/>
        </p:nvSpPr>
        <p:spPr>
          <a:xfrm>
            <a:off x="528290" y="4448807"/>
            <a:ext cx="130546" cy="130546"/>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77">
            <a:extLst>
              <a:ext uri="{FF2B5EF4-FFF2-40B4-BE49-F238E27FC236}">
                <a16:creationId xmlns:a16="http://schemas.microsoft.com/office/drawing/2014/main" id="{6E2E27D6-313E-1C4D-886C-1C8CEA2EDAD5}"/>
              </a:ext>
            </a:extLst>
          </p:cNvPr>
          <p:cNvSpPr>
            <a:spLocks noChangeArrowheads="1"/>
          </p:cNvSpPr>
          <p:nvPr/>
        </p:nvSpPr>
        <p:spPr bwMode="auto">
          <a:xfrm>
            <a:off x="5939050" y="2440421"/>
            <a:ext cx="655616" cy="1176571"/>
          </a:xfrm>
          <a:custGeom>
            <a:avLst/>
            <a:gdLst>
              <a:gd name="T0" fmla="*/ 201 w 1765"/>
              <a:gd name="T1" fmla="*/ 195 h 3162"/>
              <a:gd name="T2" fmla="*/ 1379 w 1765"/>
              <a:gd name="T3" fmla="*/ 0 h 3162"/>
              <a:gd name="T4" fmla="*/ 1403 w 1765"/>
              <a:gd name="T5" fmla="*/ 170 h 3162"/>
              <a:gd name="T6" fmla="*/ 1540 w 1765"/>
              <a:gd name="T7" fmla="*/ 375 h 3162"/>
              <a:gd name="T8" fmla="*/ 1569 w 1765"/>
              <a:gd name="T9" fmla="*/ 399 h 3162"/>
              <a:gd name="T10" fmla="*/ 1701 w 1765"/>
              <a:gd name="T11" fmla="*/ 1753 h 3162"/>
              <a:gd name="T12" fmla="*/ 1764 w 1765"/>
              <a:gd name="T13" fmla="*/ 2050 h 3162"/>
              <a:gd name="T14" fmla="*/ 1686 w 1765"/>
              <a:gd name="T15" fmla="*/ 2309 h 3162"/>
              <a:gd name="T16" fmla="*/ 1652 w 1765"/>
              <a:gd name="T17" fmla="*/ 2431 h 3162"/>
              <a:gd name="T18" fmla="*/ 1642 w 1765"/>
              <a:gd name="T19" fmla="*/ 2518 h 3162"/>
              <a:gd name="T20" fmla="*/ 1691 w 1765"/>
              <a:gd name="T21" fmla="*/ 2610 h 3162"/>
              <a:gd name="T22" fmla="*/ 1671 w 1765"/>
              <a:gd name="T23" fmla="*/ 2659 h 3162"/>
              <a:gd name="T24" fmla="*/ 1628 w 1765"/>
              <a:gd name="T25" fmla="*/ 2713 h 3162"/>
              <a:gd name="T26" fmla="*/ 1637 w 1765"/>
              <a:gd name="T27" fmla="*/ 2834 h 3162"/>
              <a:gd name="T28" fmla="*/ 1564 w 1765"/>
              <a:gd name="T29" fmla="*/ 2883 h 3162"/>
              <a:gd name="T30" fmla="*/ 1506 w 1765"/>
              <a:gd name="T31" fmla="*/ 3010 h 3162"/>
              <a:gd name="T32" fmla="*/ 1462 w 1765"/>
              <a:gd name="T33" fmla="*/ 3102 h 3162"/>
              <a:gd name="T34" fmla="*/ 1296 w 1765"/>
              <a:gd name="T35" fmla="*/ 3039 h 3162"/>
              <a:gd name="T36" fmla="*/ 1233 w 1765"/>
              <a:gd name="T37" fmla="*/ 3073 h 3162"/>
              <a:gd name="T38" fmla="*/ 1204 w 1765"/>
              <a:gd name="T39" fmla="*/ 3156 h 3162"/>
              <a:gd name="T40" fmla="*/ 1077 w 1765"/>
              <a:gd name="T41" fmla="*/ 3117 h 3162"/>
              <a:gd name="T42" fmla="*/ 980 w 1765"/>
              <a:gd name="T43" fmla="*/ 2883 h 3162"/>
              <a:gd name="T44" fmla="*/ 887 w 1765"/>
              <a:gd name="T45" fmla="*/ 2732 h 3162"/>
              <a:gd name="T46" fmla="*/ 848 w 1765"/>
              <a:gd name="T47" fmla="*/ 2703 h 3162"/>
              <a:gd name="T48" fmla="*/ 668 w 1765"/>
              <a:gd name="T49" fmla="*/ 2581 h 3162"/>
              <a:gd name="T50" fmla="*/ 595 w 1765"/>
              <a:gd name="T51" fmla="*/ 2450 h 3162"/>
              <a:gd name="T52" fmla="*/ 605 w 1765"/>
              <a:gd name="T53" fmla="*/ 2323 h 3162"/>
              <a:gd name="T54" fmla="*/ 546 w 1765"/>
              <a:gd name="T55" fmla="*/ 2192 h 3162"/>
              <a:gd name="T56" fmla="*/ 483 w 1765"/>
              <a:gd name="T57" fmla="*/ 2206 h 3162"/>
              <a:gd name="T58" fmla="*/ 415 w 1765"/>
              <a:gd name="T59" fmla="*/ 2177 h 3162"/>
              <a:gd name="T60" fmla="*/ 327 w 1765"/>
              <a:gd name="T61" fmla="*/ 1983 h 3162"/>
              <a:gd name="T62" fmla="*/ 220 w 1765"/>
              <a:gd name="T63" fmla="*/ 1870 h 3162"/>
              <a:gd name="T64" fmla="*/ 11 w 1765"/>
              <a:gd name="T65" fmla="*/ 1656 h 3162"/>
              <a:gd name="T66" fmla="*/ 11 w 1765"/>
              <a:gd name="T67" fmla="*/ 1461 h 3162"/>
              <a:gd name="T68" fmla="*/ 16 w 1765"/>
              <a:gd name="T69" fmla="*/ 1422 h 3162"/>
              <a:gd name="T70" fmla="*/ 40 w 1765"/>
              <a:gd name="T71" fmla="*/ 1300 h 3162"/>
              <a:gd name="T72" fmla="*/ 137 w 1765"/>
              <a:gd name="T73" fmla="*/ 1110 h 3162"/>
              <a:gd name="T74" fmla="*/ 88 w 1765"/>
              <a:gd name="T75" fmla="*/ 891 h 3162"/>
              <a:gd name="T76" fmla="*/ 191 w 1765"/>
              <a:gd name="T77" fmla="*/ 838 h 3162"/>
              <a:gd name="T78" fmla="*/ 400 w 1765"/>
              <a:gd name="T79" fmla="*/ 687 h 3162"/>
              <a:gd name="T80" fmla="*/ 366 w 1765"/>
              <a:gd name="T81" fmla="*/ 424 h 3162"/>
              <a:gd name="T82" fmla="*/ 264 w 1765"/>
              <a:gd name="T83" fmla="*/ 326 h 3162"/>
              <a:gd name="T84" fmla="*/ 201 w 1765"/>
              <a:gd name="T85" fmla="*/ 195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5" h="3162">
                <a:moveTo>
                  <a:pt x="201" y="195"/>
                </a:moveTo>
                <a:lnTo>
                  <a:pt x="201" y="195"/>
                </a:lnTo>
                <a:cubicBezTo>
                  <a:pt x="1379" y="0"/>
                  <a:pt x="1379" y="0"/>
                  <a:pt x="1379" y="0"/>
                </a:cubicBezTo>
                <a:lnTo>
                  <a:pt x="1379" y="0"/>
                </a:lnTo>
                <a:cubicBezTo>
                  <a:pt x="1379" y="93"/>
                  <a:pt x="1379" y="93"/>
                  <a:pt x="1379" y="93"/>
                </a:cubicBezTo>
                <a:cubicBezTo>
                  <a:pt x="1379" y="122"/>
                  <a:pt x="1394" y="141"/>
                  <a:pt x="1403" y="170"/>
                </a:cubicBezTo>
                <a:cubicBezTo>
                  <a:pt x="1423" y="209"/>
                  <a:pt x="1442" y="234"/>
                  <a:pt x="1467" y="273"/>
                </a:cubicBezTo>
                <a:cubicBezTo>
                  <a:pt x="1491" y="316"/>
                  <a:pt x="1501" y="346"/>
                  <a:pt x="1540" y="375"/>
                </a:cubicBezTo>
                <a:cubicBezTo>
                  <a:pt x="1550" y="385"/>
                  <a:pt x="1559" y="394"/>
                  <a:pt x="1569" y="399"/>
                </a:cubicBezTo>
                <a:lnTo>
                  <a:pt x="1569" y="399"/>
                </a:lnTo>
                <a:cubicBezTo>
                  <a:pt x="1749" y="1676"/>
                  <a:pt x="1749" y="1676"/>
                  <a:pt x="1749" y="1676"/>
                </a:cubicBezTo>
                <a:cubicBezTo>
                  <a:pt x="1730" y="1710"/>
                  <a:pt x="1701" y="1715"/>
                  <a:pt x="1701" y="1753"/>
                </a:cubicBezTo>
                <a:cubicBezTo>
                  <a:pt x="1701" y="1807"/>
                  <a:pt x="1715" y="1836"/>
                  <a:pt x="1735" y="1885"/>
                </a:cubicBezTo>
                <a:cubicBezTo>
                  <a:pt x="1759" y="1944"/>
                  <a:pt x="1764" y="1983"/>
                  <a:pt x="1764" y="2050"/>
                </a:cubicBezTo>
                <a:cubicBezTo>
                  <a:pt x="1764" y="2104"/>
                  <a:pt x="1735" y="2133"/>
                  <a:pt x="1725" y="2187"/>
                </a:cubicBezTo>
                <a:cubicBezTo>
                  <a:pt x="1715" y="2231"/>
                  <a:pt x="1710" y="2265"/>
                  <a:pt x="1686" y="2309"/>
                </a:cubicBezTo>
                <a:cubicBezTo>
                  <a:pt x="1676" y="2328"/>
                  <a:pt x="1661" y="2333"/>
                  <a:pt x="1657" y="2353"/>
                </a:cubicBezTo>
                <a:cubicBezTo>
                  <a:pt x="1652" y="2381"/>
                  <a:pt x="1657" y="2401"/>
                  <a:pt x="1652" y="2431"/>
                </a:cubicBezTo>
                <a:cubicBezTo>
                  <a:pt x="1652" y="2450"/>
                  <a:pt x="1642" y="2455"/>
                  <a:pt x="1642" y="2474"/>
                </a:cubicBezTo>
                <a:cubicBezTo>
                  <a:pt x="1642" y="2494"/>
                  <a:pt x="1642" y="2503"/>
                  <a:pt x="1642" y="2518"/>
                </a:cubicBezTo>
                <a:cubicBezTo>
                  <a:pt x="1642" y="2533"/>
                  <a:pt x="1633" y="2538"/>
                  <a:pt x="1633" y="2552"/>
                </a:cubicBezTo>
                <a:cubicBezTo>
                  <a:pt x="1633" y="2577"/>
                  <a:pt x="1671" y="2596"/>
                  <a:pt x="1691" y="2610"/>
                </a:cubicBezTo>
                <a:lnTo>
                  <a:pt x="1691" y="2610"/>
                </a:lnTo>
                <a:cubicBezTo>
                  <a:pt x="1686" y="2635"/>
                  <a:pt x="1681" y="2640"/>
                  <a:pt x="1671" y="2659"/>
                </a:cubicBezTo>
                <a:cubicBezTo>
                  <a:pt x="1661" y="2679"/>
                  <a:pt x="1647" y="2684"/>
                  <a:pt x="1637" y="2698"/>
                </a:cubicBezTo>
                <a:cubicBezTo>
                  <a:pt x="1633" y="2703"/>
                  <a:pt x="1628" y="2703"/>
                  <a:pt x="1628" y="2713"/>
                </a:cubicBezTo>
                <a:cubicBezTo>
                  <a:pt x="1628" y="2747"/>
                  <a:pt x="1642" y="2762"/>
                  <a:pt x="1642" y="2795"/>
                </a:cubicBezTo>
                <a:cubicBezTo>
                  <a:pt x="1642" y="2810"/>
                  <a:pt x="1642" y="2820"/>
                  <a:pt x="1637" y="2834"/>
                </a:cubicBezTo>
                <a:cubicBezTo>
                  <a:pt x="1637" y="2840"/>
                  <a:pt x="1628" y="2840"/>
                  <a:pt x="1623" y="2845"/>
                </a:cubicBezTo>
                <a:cubicBezTo>
                  <a:pt x="1603" y="2864"/>
                  <a:pt x="1589" y="2869"/>
                  <a:pt x="1564" y="2883"/>
                </a:cubicBezTo>
                <a:cubicBezTo>
                  <a:pt x="1535" y="2898"/>
                  <a:pt x="1520" y="2912"/>
                  <a:pt x="1486" y="2917"/>
                </a:cubicBezTo>
                <a:cubicBezTo>
                  <a:pt x="1506" y="3010"/>
                  <a:pt x="1506" y="3010"/>
                  <a:pt x="1506" y="3010"/>
                </a:cubicBezTo>
                <a:cubicBezTo>
                  <a:pt x="1496" y="3044"/>
                  <a:pt x="1496" y="3063"/>
                  <a:pt x="1491" y="3102"/>
                </a:cubicBezTo>
                <a:cubicBezTo>
                  <a:pt x="1462" y="3102"/>
                  <a:pt x="1462" y="3102"/>
                  <a:pt x="1462" y="3102"/>
                </a:cubicBezTo>
                <a:cubicBezTo>
                  <a:pt x="1428" y="3102"/>
                  <a:pt x="1413" y="3083"/>
                  <a:pt x="1384" y="3068"/>
                </a:cubicBezTo>
                <a:cubicBezTo>
                  <a:pt x="1355" y="3054"/>
                  <a:pt x="1330" y="3054"/>
                  <a:pt x="1296" y="3039"/>
                </a:cubicBezTo>
                <a:cubicBezTo>
                  <a:pt x="1282" y="3034"/>
                  <a:pt x="1277" y="3025"/>
                  <a:pt x="1267" y="3025"/>
                </a:cubicBezTo>
                <a:cubicBezTo>
                  <a:pt x="1243" y="3025"/>
                  <a:pt x="1238" y="3054"/>
                  <a:pt x="1233" y="3073"/>
                </a:cubicBezTo>
                <a:cubicBezTo>
                  <a:pt x="1218" y="3102"/>
                  <a:pt x="1218" y="3132"/>
                  <a:pt x="1204" y="3156"/>
                </a:cubicBezTo>
                <a:lnTo>
                  <a:pt x="1204" y="3156"/>
                </a:lnTo>
                <a:cubicBezTo>
                  <a:pt x="1169" y="3151"/>
                  <a:pt x="1130" y="3161"/>
                  <a:pt x="1102" y="3141"/>
                </a:cubicBezTo>
                <a:cubicBezTo>
                  <a:pt x="1091" y="3137"/>
                  <a:pt x="1087" y="3127"/>
                  <a:pt x="1077" y="3117"/>
                </a:cubicBezTo>
                <a:cubicBezTo>
                  <a:pt x="1043" y="3083"/>
                  <a:pt x="1019" y="3058"/>
                  <a:pt x="1014" y="3015"/>
                </a:cubicBezTo>
                <a:cubicBezTo>
                  <a:pt x="1009" y="2966"/>
                  <a:pt x="999" y="2932"/>
                  <a:pt x="980" y="2883"/>
                </a:cubicBezTo>
                <a:cubicBezTo>
                  <a:pt x="975" y="2864"/>
                  <a:pt x="975" y="2849"/>
                  <a:pt x="965" y="2825"/>
                </a:cubicBezTo>
                <a:cubicBezTo>
                  <a:pt x="950" y="2781"/>
                  <a:pt x="921" y="2762"/>
                  <a:pt x="887" y="2732"/>
                </a:cubicBezTo>
                <a:cubicBezTo>
                  <a:pt x="878" y="2723"/>
                  <a:pt x="873" y="2713"/>
                  <a:pt x="863" y="2703"/>
                </a:cubicBezTo>
                <a:cubicBezTo>
                  <a:pt x="858" y="2703"/>
                  <a:pt x="853" y="2703"/>
                  <a:pt x="848" y="2703"/>
                </a:cubicBezTo>
                <a:cubicBezTo>
                  <a:pt x="819" y="2688"/>
                  <a:pt x="809" y="2674"/>
                  <a:pt x="785" y="2659"/>
                </a:cubicBezTo>
                <a:cubicBezTo>
                  <a:pt x="741" y="2630"/>
                  <a:pt x="707" y="2621"/>
                  <a:pt x="668" y="2581"/>
                </a:cubicBezTo>
                <a:cubicBezTo>
                  <a:pt x="653" y="2567"/>
                  <a:pt x="638" y="2567"/>
                  <a:pt x="624" y="2552"/>
                </a:cubicBezTo>
                <a:cubicBezTo>
                  <a:pt x="595" y="2523"/>
                  <a:pt x="595" y="2494"/>
                  <a:pt x="595" y="2450"/>
                </a:cubicBezTo>
                <a:cubicBezTo>
                  <a:pt x="595" y="2420"/>
                  <a:pt x="605" y="2401"/>
                  <a:pt x="605" y="2367"/>
                </a:cubicBezTo>
                <a:cubicBezTo>
                  <a:pt x="605" y="2353"/>
                  <a:pt x="605" y="2342"/>
                  <a:pt x="605" y="2323"/>
                </a:cubicBezTo>
                <a:cubicBezTo>
                  <a:pt x="610" y="2289"/>
                  <a:pt x="624" y="2275"/>
                  <a:pt x="624" y="2240"/>
                </a:cubicBezTo>
                <a:cubicBezTo>
                  <a:pt x="624" y="2206"/>
                  <a:pt x="575" y="2206"/>
                  <a:pt x="546" y="2192"/>
                </a:cubicBezTo>
                <a:cubicBezTo>
                  <a:pt x="532" y="2187"/>
                  <a:pt x="527" y="2177"/>
                  <a:pt x="517" y="2168"/>
                </a:cubicBezTo>
                <a:cubicBezTo>
                  <a:pt x="502" y="2177"/>
                  <a:pt x="492" y="2192"/>
                  <a:pt x="483" y="2206"/>
                </a:cubicBezTo>
                <a:cubicBezTo>
                  <a:pt x="478" y="2221"/>
                  <a:pt x="478" y="2240"/>
                  <a:pt x="464" y="2240"/>
                </a:cubicBezTo>
                <a:cubicBezTo>
                  <a:pt x="429" y="2240"/>
                  <a:pt x="420" y="2206"/>
                  <a:pt x="415" y="2177"/>
                </a:cubicBezTo>
                <a:cubicBezTo>
                  <a:pt x="405" y="2133"/>
                  <a:pt x="395" y="2109"/>
                  <a:pt x="376" y="2070"/>
                </a:cubicBezTo>
                <a:cubicBezTo>
                  <a:pt x="356" y="2036"/>
                  <a:pt x="342" y="2016"/>
                  <a:pt x="327" y="1983"/>
                </a:cubicBezTo>
                <a:cubicBezTo>
                  <a:pt x="312" y="1944"/>
                  <a:pt x="307" y="1904"/>
                  <a:pt x="264" y="1885"/>
                </a:cubicBezTo>
                <a:cubicBezTo>
                  <a:pt x="249" y="1880"/>
                  <a:pt x="240" y="1880"/>
                  <a:pt x="220" y="1870"/>
                </a:cubicBezTo>
                <a:cubicBezTo>
                  <a:pt x="147" y="1836"/>
                  <a:pt x="108" y="1802"/>
                  <a:pt x="59" y="1734"/>
                </a:cubicBezTo>
                <a:cubicBezTo>
                  <a:pt x="40" y="1704"/>
                  <a:pt x="20" y="1690"/>
                  <a:pt x="11" y="1656"/>
                </a:cubicBezTo>
                <a:cubicBezTo>
                  <a:pt x="0" y="1622"/>
                  <a:pt x="6" y="1598"/>
                  <a:pt x="6" y="1558"/>
                </a:cubicBezTo>
                <a:cubicBezTo>
                  <a:pt x="6" y="1519"/>
                  <a:pt x="6" y="1500"/>
                  <a:pt x="11" y="1461"/>
                </a:cubicBezTo>
                <a:lnTo>
                  <a:pt x="11" y="1461"/>
                </a:lnTo>
                <a:cubicBezTo>
                  <a:pt x="11" y="1447"/>
                  <a:pt x="16" y="1437"/>
                  <a:pt x="16" y="1422"/>
                </a:cubicBezTo>
                <a:cubicBezTo>
                  <a:pt x="16" y="1398"/>
                  <a:pt x="25" y="1383"/>
                  <a:pt x="30" y="1364"/>
                </a:cubicBezTo>
                <a:cubicBezTo>
                  <a:pt x="35" y="1339"/>
                  <a:pt x="30" y="1325"/>
                  <a:pt x="40" y="1300"/>
                </a:cubicBezTo>
                <a:cubicBezTo>
                  <a:pt x="64" y="1247"/>
                  <a:pt x="137" y="1247"/>
                  <a:pt x="137" y="1188"/>
                </a:cubicBezTo>
                <a:cubicBezTo>
                  <a:pt x="137" y="1110"/>
                  <a:pt x="137" y="1110"/>
                  <a:pt x="137" y="1110"/>
                </a:cubicBezTo>
                <a:cubicBezTo>
                  <a:pt x="137" y="1081"/>
                  <a:pt x="161" y="1071"/>
                  <a:pt x="161" y="1042"/>
                </a:cubicBezTo>
                <a:cubicBezTo>
                  <a:pt x="161" y="979"/>
                  <a:pt x="88" y="955"/>
                  <a:pt x="88" y="891"/>
                </a:cubicBezTo>
                <a:cubicBezTo>
                  <a:pt x="88" y="877"/>
                  <a:pt x="103" y="872"/>
                  <a:pt x="113" y="867"/>
                </a:cubicBezTo>
                <a:cubicBezTo>
                  <a:pt x="142" y="853"/>
                  <a:pt x="161" y="842"/>
                  <a:pt x="191" y="838"/>
                </a:cubicBezTo>
                <a:cubicBezTo>
                  <a:pt x="244" y="818"/>
                  <a:pt x="279" y="823"/>
                  <a:pt x="327" y="799"/>
                </a:cubicBezTo>
                <a:cubicBezTo>
                  <a:pt x="371" y="775"/>
                  <a:pt x="376" y="731"/>
                  <a:pt x="400" y="687"/>
                </a:cubicBezTo>
                <a:cubicBezTo>
                  <a:pt x="425" y="638"/>
                  <a:pt x="449" y="609"/>
                  <a:pt x="449" y="550"/>
                </a:cubicBezTo>
                <a:cubicBezTo>
                  <a:pt x="449" y="492"/>
                  <a:pt x="410" y="468"/>
                  <a:pt x="366" y="424"/>
                </a:cubicBezTo>
                <a:cubicBezTo>
                  <a:pt x="347" y="404"/>
                  <a:pt x="347" y="385"/>
                  <a:pt x="327" y="365"/>
                </a:cubicBezTo>
                <a:cubicBezTo>
                  <a:pt x="307" y="346"/>
                  <a:pt x="283" y="346"/>
                  <a:pt x="264" y="326"/>
                </a:cubicBezTo>
                <a:cubicBezTo>
                  <a:pt x="254" y="311"/>
                  <a:pt x="259" y="297"/>
                  <a:pt x="249" y="283"/>
                </a:cubicBezTo>
                <a:cubicBezTo>
                  <a:pt x="240" y="243"/>
                  <a:pt x="215" y="229"/>
                  <a:pt x="201" y="195"/>
                </a:cubicBezTo>
              </a:path>
            </a:pathLst>
          </a:custGeom>
          <a:solidFill>
            <a:srgbClr val="D064CE"/>
          </a:solidFill>
          <a:ln w="28575" cap="flat" cmpd="sng">
            <a:no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900" dirty="0">
              <a:solidFill>
                <a:schemeClr val="accent2"/>
              </a:solidFill>
              <a:latin typeface="Century Gothic" panose="020B0502020202020204" pitchFamily="34" charset="0"/>
            </a:endParaRPr>
          </a:p>
        </p:txBody>
      </p:sp>
      <p:sp>
        <p:nvSpPr>
          <p:cNvPr id="2" name="Footer Placeholder 1">
            <a:extLst>
              <a:ext uri="{FF2B5EF4-FFF2-40B4-BE49-F238E27FC236}">
                <a16:creationId xmlns:a16="http://schemas.microsoft.com/office/drawing/2014/main" id="{E19337E4-EC15-4841-99B7-80B47FD115CE}"/>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4282992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172">
            <a:extLst>
              <a:ext uri="{FF2B5EF4-FFF2-40B4-BE49-F238E27FC236}">
                <a16:creationId xmlns:a16="http://schemas.microsoft.com/office/drawing/2014/main" id="{005FB349-4DD0-A449-8BF3-8B446ADFD5FC}"/>
              </a:ext>
            </a:extLst>
          </p:cNvPr>
          <p:cNvSpPr>
            <a:spLocks noEditPoints="1"/>
          </p:cNvSpPr>
          <p:nvPr/>
        </p:nvSpPr>
        <p:spPr bwMode="auto">
          <a:xfrm>
            <a:off x="4207553" y="578151"/>
            <a:ext cx="5559425" cy="3351213"/>
          </a:xfrm>
          <a:custGeom>
            <a:avLst/>
            <a:gdLst>
              <a:gd name="T0" fmla="*/ 1074 w 1404"/>
              <a:gd name="T1" fmla="*/ 693 h 846"/>
              <a:gd name="T2" fmla="*/ 981 w 1404"/>
              <a:gd name="T3" fmla="*/ 605 h 846"/>
              <a:gd name="T4" fmla="*/ 877 w 1404"/>
              <a:gd name="T5" fmla="*/ 682 h 846"/>
              <a:gd name="T6" fmla="*/ 682 w 1404"/>
              <a:gd name="T7" fmla="*/ 684 h 846"/>
              <a:gd name="T8" fmla="*/ 480 w 1404"/>
              <a:gd name="T9" fmla="*/ 651 h 846"/>
              <a:gd name="T10" fmla="*/ 353 w 1404"/>
              <a:gd name="T11" fmla="*/ 668 h 846"/>
              <a:gd name="T12" fmla="*/ 239 w 1404"/>
              <a:gd name="T13" fmla="*/ 723 h 846"/>
              <a:gd name="T14" fmla="*/ 204 w 1404"/>
              <a:gd name="T15" fmla="*/ 845 h 846"/>
              <a:gd name="T16" fmla="*/ 118 w 1404"/>
              <a:gd name="T17" fmla="*/ 722 h 846"/>
              <a:gd name="T18" fmla="*/ 19 w 1404"/>
              <a:gd name="T19" fmla="*/ 568 h 846"/>
              <a:gd name="T20" fmla="*/ 39 w 1404"/>
              <a:gd name="T21" fmla="*/ 404 h 846"/>
              <a:gd name="T22" fmla="*/ 51 w 1404"/>
              <a:gd name="T23" fmla="*/ 460 h 846"/>
              <a:gd name="T24" fmla="*/ 144 w 1404"/>
              <a:gd name="T25" fmla="*/ 447 h 846"/>
              <a:gd name="T26" fmla="*/ 219 w 1404"/>
              <a:gd name="T27" fmla="*/ 406 h 846"/>
              <a:gd name="T28" fmla="*/ 346 w 1404"/>
              <a:gd name="T29" fmla="*/ 382 h 846"/>
              <a:gd name="T30" fmla="*/ 385 w 1404"/>
              <a:gd name="T31" fmla="*/ 386 h 846"/>
              <a:gd name="T32" fmla="*/ 419 w 1404"/>
              <a:gd name="T33" fmla="*/ 375 h 846"/>
              <a:gd name="T34" fmla="*/ 406 w 1404"/>
              <a:gd name="T35" fmla="*/ 292 h 846"/>
              <a:gd name="T36" fmla="*/ 421 w 1404"/>
              <a:gd name="T37" fmla="*/ 245 h 846"/>
              <a:gd name="T38" fmla="*/ 464 w 1404"/>
              <a:gd name="T39" fmla="*/ 163 h 846"/>
              <a:gd name="T40" fmla="*/ 529 w 1404"/>
              <a:gd name="T41" fmla="*/ 111 h 846"/>
              <a:gd name="T42" fmla="*/ 618 w 1404"/>
              <a:gd name="T43" fmla="*/ 161 h 846"/>
              <a:gd name="T44" fmla="*/ 655 w 1404"/>
              <a:gd name="T45" fmla="*/ 194 h 846"/>
              <a:gd name="T46" fmla="*/ 792 w 1404"/>
              <a:gd name="T47" fmla="*/ 185 h 846"/>
              <a:gd name="T48" fmla="*/ 892 w 1404"/>
              <a:gd name="T49" fmla="*/ 174 h 846"/>
              <a:gd name="T50" fmla="*/ 987 w 1404"/>
              <a:gd name="T51" fmla="*/ 156 h 846"/>
              <a:gd name="T52" fmla="*/ 1196 w 1404"/>
              <a:gd name="T53" fmla="*/ 160 h 846"/>
              <a:gd name="T54" fmla="*/ 1329 w 1404"/>
              <a:gd name="T55" fmla="*/ 131 h 846"/>
              <a:gd name="T56" fmla="*/ 1390 w 1404"/>
              <a:gd name="T57" fmla="*/ 166 h 846"/>
              <a:gd name="T58" fmla="*/ 1351 w 1404"/>
              <a:gd name="T59" fmla="*/ 224 h 846"/>
              <a:gd name="T60" fmla="*/ 1358 w 1404"/>
              <a:gd name="T61" fmla="*/ 318 h 846"/>
              <a:gd name="T62" fmla="*/ 1287 w 1404"/>
              <a:gd name="T63" fmla="*/ 421 h 846"/>
              <a:gd name="T64" fmla="*/ 1310 w 1404"/>
              <a:gd name="T65" fmla="*/ 576 h 846"/>
              <a:gd name="T66" fmla="*/ 1258 w 1404"/>
              <a:gd name="T67" fmla="*/ 351 h 846"/>
              <a:gd name="T68" fmla="*/ 1198 w 1404"/>
              <a:gd name="T69" fmla="*/ 391 h 846"/>
              <a:gd name="T70" fmla="*/ 1123 w 1404"/>
              <a:gd name="T71" fmla="*/ 448 h 846"/>
              <a:gd name="T72" fmla="*/ 1106 w 1404"/>
              <a:gd name="T73" fmla="*/ 566 h 846"/>
              <a:gd name="T74" fmla="*/ 1115 w 1404"/>
              <a:gd name="T75" fmla="*/ 770 h 846"/>
              <a:gd name="T76" fmla="*/ 95 w 1404"/>
              <a:gd name="T77" fmla="*/ 88 h 846"/>
              <a:gd name="T78" fmla="*/ 131 w 1404"/>
              <a:gd name="T79" fmla="*/ 53 h 846"/>
              <a:gd name="T80" fmla="*/ 120 w 1404"/>
              <a:gd name="T81" fmla="*/ 88 h 846"/>
              <a:gd name="T82" fmla="*/ 127 w 1404"/>
              <a:gd name="T83" fmla="*/ 90 h 846"/>
              <a:gd name="T84" fmla="*/ 157 w 1404"/>
              <a:gd name="T85" fmla="*/ 76 h 846"/>
              <a:gd name="T86" fmla="*/ 202 w 1404"/>
              <a:gd name="T87" fmla="*/ 292 h 846"/>
              <a:gd name="T88" fmla="*/ 247 w 1404"/>
              <a:gd name="T89" fmla="*/ 191 h 846"/>
              <a:gd name="T90" fmla="*/ 193 w 1404"/>
              <a:gd name="T91" fmla="*/ 270 h 846"/>
              <a:gd name="T92" fmla="*/ 183 w 1404"/>
              <a:gd name="T93" fmla="*/ 306 h 846"/>
              <a:gd name="T94" fmla="*/ 233 w 1404"/>
              <a:gd name="T95" fmla="*/ 358 h 846"/>
              <a:gd name="T96" fmla="*/ 450 w 1404"/>
              <a:gd name="T97" fmla="*/ 322 h 846"/>
              <a:gd name="T98" fmla="*/ 353 w 1404"/>
              <a:gd name="T99" fmla="*/ 280 h 846"/>
              <a:gd name="T100" fmla="*/ 380 w 1404"/>
              <a:gd name="T101" fmla="*/ 186 h 846"/>
              <a:gd name="T102" fmla="*/ 457 w 1404"/>
              <a:gd name="T103" fmla="*/ 135 h 846"/>
              <a:gd name="T104" fmla="*/ 349 w 1404"/>
              <a:gd name="T105" fmla="*/ 15 h 846"/>
              <a:gd name="T106" fmla="*/ 401 w 1404"/>
              <a:gd name="T107" fmla="*/ 65 h 846"/>
              <a:gd name="T108" fmla="*/ 866 w 1404"/>
              <a:gd name="T109" fmla="*/ 44 h 846"/>
              <a:gd name="T110" fmla="*/ 785 w 1404"/>
              <a:gd name="T111" fmla="*/ 66 h 846"/>
              <a:gd name="T112" fmla="*/ 470 w 1404"/>
              <a:gd name="T113" fmla="*/ 50 h 846"/>
              <a:gd name="T114" fmla="*/ 639 w 1404"/>
              <a:gd name="T115" fmla="*/ 176 h 846"/>
              <a:gd name="T116" fmla="*/ 1108 w 1404"/>
              <a:gd name="T117" fmla="*/ 166 h 846"/>
              <a:gd name="T118" fmla="*/ 1188 w 1404"/>
              <a:gd name="T119" fmla="*/ 644 h 846"/>
              <a:gd name="T120" fmla="*/ 1178 w 1404"/>
              <a:gd name="T121" fmla="*/ 682 h 846"/>
              <a:gd name="T122" fmla="*/ 1298 w 1404"/>
              <a:gd name="T123" fmla="*/ 429 h 846"/>
              <a:gd name="T124" fmla="*/ 1292 w 1404"/>
              <a:gd name="T125" fmla="*/ 6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4" h="846">
                <a:moveTo>
                  <a:pt x="1089" y="777"/>
                </a:moveTo>
                <a:cubicBezTo>
                  <a:pt x="1089" y="777"/>
                  <a:pt x="1089" y="777"/>
                  <a:pt x="1089" y="777"/>
                </a:cubicBezTo>
                <a:cubicBezTo>
                  <a:pt x="1087" y="775"/>
                  <a:pt x="1087" y="775"/>
                  <a:pt x="1087" y="775"/>
                </a:cubicBezTo>
                <a:cubicBezTo>
                  <a:pt x="1087" y="775"/>
                  <a:pt x="1087" y="775"/>
                  <a:pt x="1087" y="775"/>
                </a:cubicBezTo>
                <a:cubicBezTo>
                  <a:pt x="1088" y="774"/>
                  <a:pt x="1088" y="774"/>
                  <a:pt x="1088" y="774"/>
                </a:cubicBezTo>
                <a:cubicBezTo>
                  <a:pt x="1088" y="773"/>
                  <a:pt x="1088" y="773"/>
                  <a:pt x="1088" y="773"/>
                </a:cubicBezTo>
                <a:cubicBezTo>
                  <a:pt x="1087" y="773"/>
                  <a:pt x="1087" y="773"/>
                  <a:pt x="1087" y="773"/>
                </a:cubicBezTo>
                <a:cubicBezTo>
                  <a:pt x="1086" y="771"/>
                  <a:pt x="1086" y="771"/>
                  <a:pt x="1086" y="771"/>
                </a:cubicBezTo>
                <a:cubicBezTo>
                  <a:pt x="1087" y="770"/>
                  <a:pt x="1087" y="770"/>
                  <a:pt x="1087" y="770"/>
                </a:cubicBezTo>
                <a:cubicBezTo>
                  <a:pt x="1088" y="769"/>
                  <a:pt x="1088" y="769"/>
                  <a:pt x="1088" y="769"/>
                </a:cubicBezTo>
                <a:cubicBezTo>
                  <a:pt x="1090" y="769"/>
                  <a:pt x="1090" y="769"/>
                  <a:pt x="1090" y="769"/>
                </a:cubicBezTo>
                <a:cubicBezTo>
                  <a:pt x="1091" y="769"/>
                  <a:pt x="1091" y="769"/>
                  <a:pt x="1091" y="769"/>
                </a:cubicBezTo>
                <a:cubicBezTo>
                  <a:pt x="1091" y="767"/>
                  <a:pt x="1091" y="767"/>
                  <a:pt x="1091" y="767"/>
                </a:cubicBezTo>
                <a:cubicBezTo>
                  <a:pt x="1091" y="766"/>
                  <a:pt x="1091" y="766"/>
                  <a:pt x="1091" y="766"/>
                </a:cubicBezTo>
                <a:cubicBezTo>
                  <a:pt x="1091" y="765"/>
                  <a:pt x="1091" y="765"/>
                  <a:pt x="1091" y="765"/>
                </a:cubicBezTo>
                <a:cubicBezTo>
                  <a:pt x="1091" y="764"/>
                  <a:pt x="1091" y="764"/>
                  <a:pt x="1091" y="764"/>
                </a:cubicBezTo>
                <a:cubicBezTo>
                  <a:pt x="1091" y="762"/>
                  <a:pt x="1091" y="762"/>
                  <a:pt x="1091" y="762"/>
                </a:cubicBezTo>
                <a:cubicBezTo>
                  <a:pt x="1091" y="760"/>
                  <a:pt x="1091" y="760"/>
                  <a:pt x="1091" y="760"/>
                </a:cubicBezTo>
                <a:cubicBezTo>
                  <a:pt x="1090" y="759"/>
                  <a:pt x="1090" y="759"/>
                  <a:pt x="1090" y="759"/>
                </a:cubicBezTo>
                <a:cubicBezTo>
                  <a:pt x="1090" y="756"/>
                  <a:pt x="1090" y="756"/>
                  <a:pt x="1090" y="756"/>
                </a:cubicBezTo>
                <a:cubicBezTo>
                  <a:pt x="1090" y="754"/>
                  <a:pt x="1090" y="754"/>
                  <a:pt x="1090" y="754"/>
                </a:cubicBezTo>
                <a:cubicBezTo>
                  <a:pt x="1090" y="751"/>
                  <a:pt x="1090" y="751"/>
                  <a:pt x="1090" y="751"/>
                </a:cubicBezTo>
                <a:cubicBezTo>
                  <a:pt x="1090" y="749"/>
                  <a:pt x="1090" y="749"/>
                  <a:pt x="1090" y="749"/>
                </a:cubicBezTo>
                <a:cubicBezTo>
                  <a:pt x="1088" y="747"/>
                  <a:pt x="1088" y="747"/>
                  <a:pt x="1088" y="747"/>
                </a:cubicBezTo>
                <a:cubicBezTo>
                  <a:pt x="1088" y="746"/>
                  <a:pt x="1088" y="746"/>
                  <a:pt x="1088" y="746"/>
                </a:cubicBezTo>
                <a:cubicBezTo>
                  <a:pt x="1087" y="745"/>
                  <a:pt x="1087" y="745"/>
                  <a:pt x="1087" y="745"/>
                </a:cubicBezTo>
                <a:cubicBezTo>
                  <a:pt x="1085" y="741"/>
                  <a:pt x="1085" y="741"/>
                  <a:pt x="1085" y="741"/>
                </a:cubicBezTo>
                <a:cubicBezTo>
                  <a:pt x="1084" y="739"/>
                  <a:pt x="1084" y="739"/>
                  <a:pt x="1084" y="739"/>
                </a:cubicBezTo>
                <a:cubicBezTo>
                  <a:pt x="1084" y="738"/>
                  <a:pt x="1084" y="738"/>
                  <a:pt x="1084" y="738"/>
                </a:cubicBezTo>
                <a:cubicBezTo>
                  <a:pt x="1086" y="737"/>
                  <a:pt x="1086" y="737"/>
                  <a:pt x="1086" y="737"/>
                </a:cubicBezTo>
                <a:cubicBezTo>
                  <a:pt x="1087" y="737"/>
                  <a:pt x="1087" y="737"/>
                  <a:pt x="1087" y="737"/>
                </a:cubicBezTo>
                <a:cubicBezTo>
                  <a:pt x="1088" y="736"/>
                  <a:pt x="1088" y="736"/>
                  <a:pt x="1088" y="736"/>
                </a:cubicBezTo>
                <a:cubicBezTo>
                  <a:pt x="1088" y="734"/>
                  <a:pt x="1088" y="734"/>
                  <a:pt x="1088" y="734"/>
                </a:cubicBezTo>
                <a:cubicBezTo>
                  <a:pt x="1090" y="731"/>
                  <a:pt x="1090" y="731"/>
                  <a:pt x="1090" y="731"/>
                </a:cubicBezTo>
                <a:cubicBezTo>
                  <a:pt x="1091" y="731"/>
                  <a:pt x="1091" y="731"/>
                  <a:pt x="1091" y="731"/>
                </a:cubicBezTo>
                <a:cubicBezTo>
                  <a:pt x="1093" y="731"/>
                  <a:pt x="1093" y="731"/>
                  <a:pt x="1093" y="731"/>
                </a:cubicBezTo>
                <a:cubicBezTo>
                  <a:pt x="1094" y="732"/>
                  <a:pt x="1094" y="732"/>
                  <a:pt x="1094" y="732"/>
                </a:cubicBezTo>
                <a:cubicBezTo>
                  <a:pt x="1101" y="733"/>
                  <a:pt x="1101" y="733"/>
                  <a:pt x="1101" y="733"/>
                </a:cubicBezTo>
                <a:cubicBezTo>
                  <a:pt x="1102" y="733"/>
                  <a:pt x="1102" y="733"/>
                  <a:pt x="1102" y="733"/>
                </a:cubicBezTo>
                <a:cubicBezTo>
                  <a:pt x="1103" y="733"/>
                  <a:pt x="1103" y="733"/>
                  <a:pt x="1103" y="733"/>
                </a:cubicBezTo>
                <a:cubicBezTo>
                  <a:pt x="1104" y="732"/>
                  <a:pt x="1104" y="732"/>
                  <a:pt x="1104" y="732"/>
                </a:cubicBezTo>
                <a:cubicBezTo>
                  <a:pt x="1104" y="731"/>
                  <a:pt x="1104" y="731"/>
                  <a:pt x="1104" y="731"/>
                </a:cubicBezTo>
                <a:cubicBezTo>
                  <a:pt x="1103" y="730"/>
                  <a:pt x="1103" y="730"/>
                  <a:pt x="1103" y="730"/>
                </a:cubicBezTo>
                <a:cubicBezTo>
                  <a:pt x="1103" y="729"/>
                  <a:pt x="1103" y="729"/>
                  <a:pt x="1103" y="729"/>
                </a:cubicBezTo>
                <a:cubicBezTo>
                  <a:pt x="1103" y="728"/>
                  <a:pt x="1103" y="728"/>
                  <a:pt x="1103" y="728"/>
                </a:cubicBezTo>
                <a:cubicBezTo>
                  <a:pt x="1103" y="727"/>
                  <a:pt x="1103" y="727"/>
                  <a:pt x="1103" y="727"/>
                </a:cubicBezTo>
                <a:cubicBezTo>
                  <a:pt x="1103" y="725"/>
                  <a:pt x="1103" y="725"/>
                  <a:pt x="1103" y="725"/>
                </a:cubicBezTo>
                <a:cubicBezTo>
                  <a:pt x="1103" y="723"/>
                  <a:pt x="1103" y="723"/>
                  <a:pt x="1103" y="723"/>
                </a:cubicBezTo>
                <a:cubicBezTo>
                  <a:pt x="1104" y="723"/>
                  <a:pt x="1104" y="723"/>
                  <a:pt x="1104" y="723"/>
                </a:cubicBezTo>
                <a:cubicBezTo>
                  <a:pt x="1104" y="721"/>
                  <a:pt x="1104" y="721"/>
                  <a:pt x="1104" y="721"/>
                </a:cubicBezTo>
                <a:cubicBezTo>
                  <a:pt x="1103" y="720"/>
                  <a:pt x="1103" y="720"/>
                  <a:pt x="1103" y="720"/>
                </a:cubicBezTo>
                <a:cubicBezTo>
                  <a:pt x="1104" y="719"/>
                  <a:pt x="1104" y="719"/>
                  <a:pt x="1104" y="719"/>
                </a:cubicBezTo>
                <a:cubicBezTo>
                  <a:pt x="1105" y="718"/>
                  <a:pt x="1105" y="718"/>
                  <a:pt x="1105" y="718"/>
                </a:cubicBezTo>
                <a:cubicBezTo>
                  <a:pt x="1104" y="717"/>
                  <a:pt x="1104" y="717"/>
                  <a:pt x="1104" y="717"/>
                </a:cubicBezTo>
                <a:cubicBezTo>
                  <a:pt x="1104" y="716"/>
                  <a:pt x="1104" y="716"/>
                  <a:pt x="1104" y="716"/>
                </a:cubicBezTo>
                <a:cubicBezTo>
                  <a:pt x="1104" y="715"/>
                  <a:pt x="1104" y="715"/>
                  <a:pt x="1104" y="715"/>
                </a:cubicBezTo>
                <a:cubicBezTo>
                  <a:pt x="1104" y="714"/>
                  <a:pt x="1104" y="714"/>
                  <a:pt x="1104" y="714"/>
                </a:cubicBezTo>
                <a:cubicBezTo>
                  <a:pt x="1105" y="713"/>
                  <a:pt x="1105" y="713"/>
                  <a:pt x="1105" y="713"/>
                </a:cubicBezTo>
                <a:cubicBezTo>
                  <a:pt x="1105" y="712"/>
                  <a:pt x="1105" y="712"/>
                  <a:pt x="1105" y="712"/>
                </a:cubicBezTo>
                <a:cubicBezTo>
                  <a:pt x="1105" y="711"/>
                  <a:pt x="1105" y="711"/>
                  <a:pt x="1105" y="711"/>
                </a:cubicBezTo>
                <a:cubicBezTo>
                  <a:pt x="1104" y="709"/>
                  <a:pt x="1104" y="709"/>
                  <a:pt x="1104" y="709"/>
                </a:cubicBezTo>
                <a:cubicBezTo>
                  <a:pt x="1104" y="706"/>
                  <a:pt x="1104" y="706"/>
                  <a:pt x="1104" y="706"/>
                </a:cubicBezTo>
                <a:cubicBezTo>
                  <a:pt x="1104" y="706"/>
                  <a:pt x="1104" y="706"/>
                  <a:pt x="1104" y="706"/>
                </a:cubicBezTo>
                <a:cubicBezTo>
                  <a:pt x="1105" y="706"/>
                  <a:pt x="1105" y="706"/>
                  <a:pt x="1105" y="706"/>
                </a:cubicBezTo>
                <a:cubicBezTo>
                  <a:pt x="1105" y="705"/>
                  <a:pt x="1105" y="705"/>
                  <a:pt x="1105" y="705"/>
                </a:cubicBezTo>
                <a:cubicBezTo>
                  <a:pt x="1104" y="704"/>
                  <a:pt x="1104" y="704"/>
                  <a:pt x="1104" y="704"/>
                </a:cubicBezTo>
                <a:cubicBezTo>
                  <a:pt x="1104" y="703"/>
                  <a:pt x="1104" y="703"/>
                  <a:pt x="1104" y="703"/>
                </a:cubicBezTo>
                <a:cubicBezTo>
                  <a:pt x="1103" y="702"/>
                  <a:pt x="1103" y="702"/>
                  <a:pt x="1103" y="702"/>
                </a:cubicBezTo>
                <a:cubicBezTo>
                  <a:pt x="1103" y="701"/>
                  <a:pt x="1103" y="701"/>
                  <a:pt x="1103" y="701"/>
                </a:cubicBezTo>
                <a:cubicBezTo>
                  <a:pt x="1103" y="700"/>
                  <a:pt x="1103" y="700"/>
                  <a:pt x="1103" y="700"/>
                </a:cubicBezTo>
                <a:cubicBezTo>
                  <a:pt x="1104" y="698"/>
                  <a:pt x="1104" y="698"/>
                  <a:pt x="1104" y="698"/>
                </a:cubicBezTo>
                <a:cubicBezTo>
                  <a:pt x="1103" y="697"/>
                  <a:pt x="1103" y="697"/>
                  <a:pt x="1103" y="697"/>
                </a:cubicBezTo>
                <a:cubicBezTo>
                  <a:pt x="1102" y="696"/>
                  <a:pt x="1102" y="696"/>
                  <a:pt x="1102" y="696"/>
                </a:cubicBezTo>
                <a:cubicBezTo>
                  <a:pt x="1102" y="695"/>
                  <a:pt x="1102" y="695"/>
                  <a:pt x="1102" y="695"/>
                </a:cubicBezTo>
                <a:cubicBezTo>
                  <a:pt x="1104" y="693"/>
                  <a:pt x="1104" y="693"/>
                  <a:pt x="1104" y="693"/>
                </a:cubicBezTo>
                <a:cubicBezTo>
                  <a:pt x="1105" y="693"/>
                  <a:pt x="1105" y="693"/>
                  <a:pt x="1105" y="693"/>
                </a:cubicBezTo>
                <a:cubicBezTo>
                  <a:pt x="1106" y="692"/>
                  <a:pt x="1106" y="692"/>
                  <a:pt x="1106" y="692"/>
                </a:cubicBezTo>
                <a:cubicBezTo>
                  <a:pt x="1106" y="690"/>
                  <a:pt x="1106" y="690"/>
                  <a:pt x="1106" y="690"/>
                </a:cubicBezTo>
                <a:cubicBezTo>
                  <a:pt x="1106" y="688"/>
                  <a:pt x="1106" y="688"/>
                  <a:pt x="1106" y="688"/>
                </a:cubicBezTo>
                <a:cubicBezTo>
                  <a:pt x="1105" y="687"/>
                  <a:pt x="1105" y="687"/>
                  <a:pt x="1105" y="687"/>
                </a:cubicBezTo>
                <a:cubicBezTo>
                  <a:pt x="1104" y="686"/>
                  <a:pt x="1104" y="686"/>
                  <a:pt x="1104" y="686"/>
                </a:cubicBezTo>
                <a:cubicBezTo>
                  <a:pt x="1104" y="685"/>
                  <a:pt x="1104" y="685"/>
                  <a:pt x="1104" y="685"/>
                </a:cubicBezTo>
                <a:cubicBezTo>
                  <a:pt x="1102" y="683"/>
                  <a:pt x="1102" y="683"/>
                  <a:pt x="1102" y="683"/>
                </a:cubicBezTo>
                <a:cubicBezTo>
                  <a:pt x="1101" y="682"/>
                  <a:pt x="1101" y="682"/>
                  <a:pt x="1101" y="682"/>
                </a:cubicBezTo>
                <a:cubicBezTo>
                  <a:pt x="1103" y="681"/>
                  <a:pt x="1103" y="681"/>
                  <a:pt x="1103" y="681"/>
                </a:cubicBezTo>
                <a:cubicBezTo>
                  <a:pt x="1101" y="679"/>
                  <a:pt x="1101" y="679"/>
                  <a:pt x="1101" y="679"/>
                </a:cubicBezTo>
                <a:cubicBezTo>
                  <a:pt x="1101" y="678"/>
                  <a:pt x="1101" y="678"/>
                  <a:pt x="1101" y="678"/>
                </a:cubicBezTo>
                <a:cubicBezTo>
                  <a:pt x="1099" y="678"/>
                  <a:pt x="1099" y="678"/>
                  <a:pt x="1099" y="678"/>
                </a:cubicBezTo>
                <a:cubicBezTo>
                  <a:pt x="1098" y="677"/>
                  <a:pt x="1098" y="677"/>
                  <a:pt x="1098" y="677"/>
                </a:cubicBezTo>
                <a:cubicBezTo>
                  <a:pt x="1096" y="676"/>
                  <a:pt x="1096" y="676"/>
                  <a:pt x="1096" y="676"/>
                </a:cubicBezTo>
                <a:cubicBezTo>
                  <a:pt x="1095" y="677"/>
                  <a:pt x="1095" y="677"/>
                  <a:pt x="1095" y="677"/>
                </a:cubicBezTo>
                <a:cubicBezTo>
                  <a:pt x="1093" y="677"/>
                  <a:pt x="1093" y="677"/>
                  <a:pt x="1093" y="677"/>
                </a:cubicBezTo>
                <a:cubicBezTo>
                  <a:pt x="1092" y="678"/>
                  <a:pt x="1092" y="678"/>
                  <a:pt x="1092" y="678"/>
                </a:cubicBezTo>
                <a:cubicBezTo>
                  <a:pt x="1092" y="680"/>
                  <a:pt x="1092" y="680"/>
                  <a:pt x="1092" y="680"/>
                </a:cubicBezTo>
                <a:cubicBezTo>
                  <a:pt x="1091" y="680"/>
                  <a:pt x="1091" y="680"/>
                  <a:pt x="1091" y="680"/>
                </a:cubicBezTo>
                <a:cubicBezTo>
                  <a:pt x="1089" y="680"/>
                  <a:pt x="1089" y="680"/>
                  <a:pt x="1089" y="680"/>
                </a:cubicBezTo>
                <a:cubicBezTo>
                  <a:pt x="1089" y="683"/>
                  <a:pt x="1089" y="683"/>
                  <a:pt x="1089" y="683"/>
                </a:cubicBezTo>
                <a:cubicBezTo>
                  <a:pt x="1087" y="683"/>
                  <a:pt x="1087" y="683"/>
                  <a:pt x="1087" y="683"/>
                </a:cubicBezTo>
                <a:cubicBezTo>
                  <a:pt x="1085" y="683"/>
                  <a:pt x="1085" y="683"/>
                  <a:pt x="1085" y="683"/>
                </a:cubicBezTo>
                <a:cubicBezTo>
                  <a:pt x="1085" y="684"/>
                  <a:pt x="1085" y="684"/>
                  <a:pt x="1085" y="684"/>
                </a:cubicBezTo>
                <a:cubicBezTo>
                  <a:pt x="1085" y="686"/>
                  <a:pt x="1085" y="686"/>
                  <a:pt x="1085" y="686"/>
                </a:cubicBezTo>
                <a:cubicBezTo>
                  <a:pt x="1083" y="687"/>
                  <a:pt x="1083" y="687"/>
                  <a:pt x="1083" y="687"/>
                </a:cubicBezTo>
                <a:cubicBezTo>
                  <a:pt x="1083" y="689"/>
                  <a:pt x="1083" y="689"/>
                  <a:pt x="1083" y="689"/>
                </a:cubicBezTo>
                <a:cubicBezTo>
                  <a:pt x="1083" y="690"/>
                  <a:pt x="1083" y="690"/>
                  <a:pt x="1083" y="690"/>
                </a:cubicBezTo>
                <a:cubicBezTo>
                  <a:pt x="1082" y="690"/>
                  <a:pt x="1082" y="690"/>
                  <a:pt x="1082" y="690"/>
                </a:cubicBezTo>
                <a:cubicBezTo>
                  <a:pt x="1081" y="692"/>
                  <a:pt x="1081" y="692"/>
                  <a:pt x="1081" y="692"/>
                </a:cubicBezTo>
                <a:cubicBezTo>
                  <a:pt x="1078" y="692"/>
                  <a:pt x="1078" y="692"/>
                  <a:pt x="1078" y="692"/>
                </a:cubicBezTo>
                <a:cubicBezTo>
                  <a:pt x="1077" y="693"/>
                  <a:pt x="1077" y="693"/>
                  <a:pt x="1077" y="693"/>
                </a:cubicBezTo>
                <a:cubicBezTo>
                  <a:pt x="1075" y="692"/>
                  <a:pt x="1075" y="692"/>
                  <a:pt x="1075" y="692"/>
                </a:cubicBezTo>
                <a:cubicBezTo>
                  <a:pt x="1074" y="693"/>
                  <a:pt x="1074" y="693"/>
                  <a:pt x="1074" y="693"/>
                </a:cubicBezTo>
                <a:cubicBezTo>
                  <a:pt x="1073" y="694"/>
                  <a:pt x="1073" y="694"/>
                  <a:pt x="1073" y="694"/>
                </a:cubicBezTo>
                <a:cubicBezTo>
                  <a:pt x="1072" y="692"/>
                  <a:pt x="1072" y="692"/>
                  <a:pt x="1072" y="692"/>
                </a:cubicBezTo>
                <a:cubicBezTo>
                  <a:pt x="1071" y="691"/>
                  <a:pt x="1071" y="691"/>
                  <a:pt x="1071" y="691"/>
                </a:cubicBezTo>
                <a:cubicBezTo>
                  <a:pt x="1070" y="691"/>
                  <a:pt x="1070" y="691"/>
                  <a:pt x="1070" y="691"/>
                </a:cubicBezTo>
                <a:cubicBezTo>
                  <a:pt x="1068" y="692"/>
                  <a:pt x="1068" y="692"/>
                  <a:pt x="1068" y="692"/>
                </a:cubicBezTo>
                <a:cubicBezTo>
                  <a:pt x="1067" y="692"/>
                  <a:pt x="1067" y="692"/>
                  <a:pt x="1067" y="692"/>
                </a:cubicBezTo>
                <a:cubicBezTo>
                  <a:pt x="1066" y="691"/>
                  <a:pt x="1066" y="691"/>
                  <a:pt x="1066" y="691"/>
                </a:cubicBezTo>
                <a:cubicBezTo>
                  <a:pt x="1065" y="689"/>
                  <a:pt x="1065" y="689"/>
                  <a:pt x="1065" y="689"/>
                </a:cubicBezTo>
                <a:cubicBezTo>
                  <a:pt x="1064" y="688"/>
                  <a:pt x="1064" y="688"/>
                  <a:pt x="1064" y="688"/>
                </a:cubicBezTo>
                <a:cubicBezTo>
                  <a:pt x="1062" y="686"/>
                  <a:pt x="1062" y="686"/>
                  <a:pt x="1062" y="686"/>
                </a:cubicBezTo>
                <a:cubicBezTo>
                  <a:pt x="1062" y="684"/>
                  <a:pt x="1062" y="684"/>
                  <a:pt x="1062" y="684"/>
                </a:cubicBezTo>
                <a:cubicBezTo>
                  <a:pt x="1062" y="684"/>
                  <a:pt x="1062" y="684"/>
                  <a:pt x="1062" y="684"/>
                </a:cubicBezTo>
                <a:cubicBezTo>
                  <a:pt x="1062" y="682"/>
                  <a:pt x="1062" y="682"/>
                  <a:pt x="1062" y="682"/>
                </a:cubicBezTo>
                <a:cubicBezTo>
                  <a:pt x="1062" y="680"/>
                  <a:pt x="1062" y="680"/>
                  <a:pt x="1062" y="680"/>
                </a:cubicBezTo>
                <a:cubicBezTo>
                  <a:pt x="1061" y="678"/>
                  <a:pt x="1061" y="678"/>
                  <a:pt x="1061" y="678"/>
                </a:cubicBezTo>
                <a:cubicBezTo>
                  <a:pt x="1060" y="678"/>
                  <a:pt x="1060" y="678"/>
                  <a:pt x="1060" y="678"/>
                </a:cubicBezTo>
                <a:cubicBezTo>
                  <a:pt x="1059" y="677"/>
                  <a:pt x="1059" y="677"/>
                  <a:pt x="1059" y="677"/>
                </a:cubicBezTo>
                <a:cubicBezTo>
                  <a:pt x="1059" y="675"/>
                  <a:pt x="1059" y="675"/>
                  <a:pt x="1059" y="675"/>
                </a:cubicBezTo>
                <a:cubicBezTo>
                  <a:pt x="1060" y="674"/>
                  <a:pt x="1060" y="674"/>
                  <a:pt x="1060" y="674"/>
                </a:cubicBezTo>
                <a:cubicBezTo>
                  <a:pt x="1060" y="673"/>
                  <a:pt x="1060" y="673"/>
                  <a:pt x="1060" y="673"/>
                </a:cubicBezTo>
                <a:cubicBezTo>
                  <a:pt x="1060" y="672"/>
                  <a:pt x="1060" y="672"/>
                  <a:pt x="1060" y="672"/>
                </a:cubicBezTo>
                <a:cubicBezTo>
                  <a:pt x="1059" y="673"/>
                  <a:pt x="1059" y="673"/>
                  <a:pt x="1059" y="673"/>
                </a:cubicBezTo>
                <a:cubicBezTo>
                  <a:pt x="1058" y="673"/>
                  <a:pt x="1058" y="673"/>
                  <a:pt x="1058" y="673"/>
                </a:cubicBezTo>
                <a:cubicBezTo>
                  <a:pt x="1056" y="674"/>
                  <a:pt x="1056" y="674"/>
                  <a:pt x="1056" y="674"/>
                </a:cubicBezTo>
                <a:cubicBezTo>
                  <a:pt x="1055" y="674"/>
                  <a:pt x="1055" y="674"/>
                  <a:pt x="1055" y="674"/>
                </a:cubicBezTo>
                <a:cubicBezTo>
                  <a:pt x="1054" y="674"/>
                  <a:pt x="1054" y="674"/>
                  <a:pt x="1054" y="674"/>
                </a:cubicBezTo>
                <a:cubicBezTo>
                  <a:pt x="1053" y="673"/>
                  <a:pt x="1053" y="673"/>
                  <a:pt x="1053" y="673"/>
                </a:cubicBezTo>
                <a:cubicBezTo>
                  <a:pt x="1052" y="673"/>
                  <a:pt x="1052" y="673"/>
                  <a:pt x="1052" y="673"/>
                </a:cubicBezTo>
                <a:cubicBezTo>
                  <a:pt x="1051" y="672"/>
                  <a:pt x="1051" y="672"/>
                  <a:pt x="1051" y="672"/>
                </a:cubicBezTo>
                <a:cubicBezTo>
                  <a:pt x="1049" y="671"/>
                  <a:pt x="1049" y="671"/>
                  <a:pt x="1049" y="671"/>
                </a:cubicBezTo>
                <a:cubicBezTo>
                  <a:pt x="1049" y="670"/>
                  <a:pt x="1049" y="670"/>
                  <a:pt x="1049" y="670"/>
                </a:cubicBezTo>
                <a:cubicBezTo>
                  <a:pt x="1048" y="669"/>
                  <a:pt x="1048" y="669"/>
                  <a:pt x="1048" y="669"/>
                </a:cubicBezTo>
                <a:cubicBezTo>
                  <a:pt x="1047" y="669"/>
                  <a:pt x="1047" y="669"/>
                  <a:pt x="1047" y="669"/>
                </a:cubicBezTo>
                <a:cubicBezTo>
                  <a:pt x="1046" y="668"/>
                  <a:pt x="1046" y="668"/>
                  <a:pt x="1046" y="668"/>
                </a:cubicBezTo>
                <a:cubicBezTo>
                  <a:pt x="1046" y="667"/>
                  <a:pt x="1046" y="667"/>
                  <a:pt x="1046" y="667"/>
                </a:cubicBezTo>
                <a:cubicBezTo>
                  <a:pt x="1044" y="667"/>
                  <a:pt x="1044" y="667"/>
                  <a:pt x="1044" y="667"/>
                </a:cubicBezTo>
                <a:cubicBezTo>
                  <a:pt x="1043" y="666"/>
                  <a:pt x="1043" y="666"/>
                  <a:pt x="1043" y="666"/>
                </a:cubicBezTo>
                <a:cubicBezTo>
                  <a:pt x="1043" y="665"/>
                  <a:pt x="1043" y="665"/>
                  <a:pt x="1043" y="665"/>
                </a:cubicBezTo>
                <a:cubicBezTo>
                  <a:pt x="1042" y="664"/>
                  <a:pt x="1042" y="664"/>
                  <a:pt x="1042" y="664"/>
                </a:cubicBezTo>
                <a:cubicBezTo>
                  <a:pt x="1041" y="664"/>
                  <a:pt x="1041" y="664"/>
                  <a:pt x="1041" y="664"/>
                </a:cubicBezTo>
                <a:cubicBezTo>
                  <a:pt x="1041" y="665"/>
                  <a:pt x="1041" y="665"/>
                  <a:pt x="1041" y="665"/>
                </a:cubicBezTo>
                <a:cubicBezTo>
                  <a:pt x="1040" y="665"/>
                  <a:pt x="1040" y="665"/>
                  <a:pt x="1040" y="665"/>
                </a:cubicBezTo>
                <a:cubicBezTo>
                  <a:pt x="1038" y="665"/>
                  <a:pt x="1038" y="665"/>
                  <a:pt x="1038" y="665"/>
                </a:cubicBezTo>
                <a:cubicBezTo>
                  <a:pt x="1038" y="666"/>
                  <a:pt x="1038" y="666"/>
                  <a:pt x="1038" y="666"/>
                </a:cubicBezTo>
                <a:cubicBezTo>
                  <a:pt x="1037" y="665"/>
                  <a:pt x="1037" y="665"/>
                  <a:pt x="1037" y="665"/>
                </a:cubicBezTo>
                <a:cubicBezTo>
                  <a:pt x="1036" y="664"/>
                  <a:pt x="1036" y="664"/>
                  <a:pt x="1036" y="664"/>
                </a:cubicBezTo>
                <a:cubicBezTo>
                  <a:pt x="1035" y="664"/>
                  <a:pt x="1035" y="664"/>
                  <a:pt x="1035" y="664"/>
                </a:cubicBezTo>
                <a:cubicBezTo>
                  <a:pt x="1033" y="664"/>
                  <a:pt x="1033" y="664"/>
                  <a:pt x="1033" y="664"/>
                </a:cubicBezTo>
                <a:cubicBezTo>
                  <a:pt x="1032" y="663"/>
                  <a:pt x="1032" y="663"/>
                  <a:pt x="1032" y="663"/>
                </a:cubicBezTo>
                <a:cubicBezTo>
                  <a:pt x="1033" y="662"/>
                  <a:pt x="1033" y="662"/>
                  <a:pt x="1033" y="662"/>
                </a:cubicBezTo>
                <a:cubicBezTo>
                  <a:pt x="1033" y="662"/>
                  <a:pt x="1033" y="662"/>
                  <a:pt x="1033" y="662"/>
                </a:cubicBezTo>
                <a:cubicBezTo>
                  <a:pt x="1031" y="662"/>
                  <a:pt x="1031" y="662"/>
                  <a:pt x="1031" y="662"/>
                </a:cubicBezTo>
                <a:cubicBezTo>
                  <a:pt x="1030" y="663"/>
                  <a:pt x="1030" y="663"/>
                  <a:pt x="1030" y="663"/>
                </a:cubicBezTo>
                <a:cubicBezTo>
                  <a:pt x="1028" y="662"/>
                  <a:pt x="1028" y="662"/>
                  <a:pt x="1028" y="662"/>
                </a:cubicBezTo>
                <a:cubicBezTo>
                  <a:pt x="1027" y="663"/>
                  <a:pt x="1027" y="663"/>
                  <a:pt x="1027" y="663"/>
                </a:cubicBezTo>
                <a:cubicBezTo>
                  <a:pt x="1026" y="662"/>
                  <a:pt x="1026" y="662"/>
                  <a:pt x="1026" y="662"/>
                </a:cubicBezTo>
                <a:cubicBezTo>
                  <a:pt x="1025" y="662"/>
                  <a:pt x="1025" y="662"/>
                  <a:pt x="1025" y="662"/>
                </a:cubicBezTo>
                <a:cubicBezTo>
                  <a:pt x="1024" y="662"/>
                  <a:pt x="1024" y="662"/>
                  <a:pt x="1024" y="662"/>
                </a:cubicBezTo>
                <a:cubicBezTo>
                  <a:pt x="1023" y="661"/>
                  <a:pt x="1023" y="661"/>
                  <a:pt x="1023" y="661"/>
                </a:cubicBezTo>
                <a:cubicBezTo>
                  <a:pt x="1021" y="660"/>
                  <a:pt x="1021" y="660"/>
                  <a:pt x="1021" y="660"/>
                </a:cubicBezTo>
                <a:cubicBezTo>
                  <a:pt x="1019" y="658"/>
                  <a:pt x="1019" y="658"/>
                  <a:pt x="1019" y="658"/>
                </a:cubicBezTo>
                <a:cubicBezTo>
                  <a:pt x="1018" y="656"/>
                  <a:pt x="1018" y="656"/>
                  <a:pt x="1018" y="656"/>
                </a:cubicBezTo>
                <a:cubicBezTo>
                  <a:pt x="1018" y="654"/>
                  <a:pt x="1018" y="654"/>
                  <a:pt x="1018" y="654"/>
                </a:cubicBezTo>
                <a:cubicBezTo>
                  <a:pt x="1017" y="652"/>
                  <a:pt x="1017" y="652"/>
                  <a:pt x="1017" y="652"/>
                </a:cubicBezTo>
                <a:cubicBezTo>
                  <a:pt x="1016" y="652"/>
                  <a:pt x="1016" y="652"/>
                  <a:pt x="1016" y="652"/>
                </a:cubicBezTo>
                <a:cubicBezTo>
                  <a:pt x="1015" y="651"/>
                  <a:pt x="1015" y="651"/>
                  <a:pt x="1015" y="651"/>
                </a:cubicBezTo>
                <a:cubicBezTo>
                  <a:pt x="1015" y="649"/>
                  <a:pt x="1015" y="649"/>
                  <a:pt x="1015" y="649"/>
                </a:cubicBezTo>
                <a:cubicBezTo>
                  <a:pt x="1014" y="649"/>
                  <a:pt x="1014" y="649"/>
                  <a:pt x="1014" y="649"/>
                </a:cubicBezTo>
                <a:cubicBezTo>
                  <a:pt x="1014" y="646"/>
                  <a:pt x="1014" y="646"/>
                  <a:pt x="1014" y="646"/>
                </a:cubicBezTo>
                <a:cubicBezTo>
                  <a:pt x="1013" y="644"/>
                  <a:pt x="1013" y="644"/>
                  <a:pt x="1013" y="644"/>
                </a:cubicBezTo>
                <a:cubicBezTo>
                  <a:pt x="1009" y="642"/>
                  <a:pt x="1009" y="642"/>
                  <a:pt x="1009" y="642"/>
                </a:cubicBezTo>
                <a:cubicBezTo>
                  <a:pt x="1007" y="639"/>
                  <a:pt x="1007" y="639"/>
                  <a:pt x="1007" y="639"/>
                </a:cubicBezTo>
                <a:cubicBezTo>
                  <a:pt x="1007" y="638"/>
                  <a:pt x="1007" y="638"/>
                  <a:pt x="1007" y="638"/>
                </a:cubicBezTo>
                <a:cubicBezTo>
                  <a:pt x="1006" y="636"/>
                  <a:pt x="1006" y="636"/>
                  <a:pt x="1006" y="636"/>
                </a:cubicBezTo>
                <a:cubicBezTo>
                  <a:pt x="1005" y="637"/>
                  <a:pt x="1005" y="637"/>
                  <a:pt x="1005" y="637"/>
                </a:cubicBezTo>
                <a:cubicBezTo>
                  <a:pt x="1004" y="636"/>
                  <a:pt x="1004" y="636"/>
                  <a:pt x="1004" y="636"/>
                </a:cubicBezTo>
                <a:cubicBezTo>
                  <a:pt x="1005" y="635"/>
                  <a:pt x="1005" y="635"/>
                  <a:pt x="1005" y="635"/>
                </a:cubicBezTo>
                <a:cubicBezTo>
                  <a:pt x="1005" y="634"/>
                  <a:pt x="1005" y="634"/>
                  <a:pt x="1005" y="634"/>
                </a:cubicBezTo>
                <a:cubicBezTo>
                  <a:pt x="1003" y="633"/>
                  <a:pt x="1003" y="633"/>
                  <a:pt x="1003" y="633"/>
                </a:cubicBezTo>
                <a:cubicBezTo>
                  <a:pt x="1003" y="632"/>
                  <a:pt x="1003" y="632"/>
                  <a:pt x="1003" y="632"/>
                </a:cubicBezTo>
                <a:cubicBezTo>
                  <a:pt x="1001" y="631"/>
                  <a:pt x="1001" y="631"/>
                  <a:pt x="1001" y="631"/>
                </a:cubicBezTo>
                <a:cubicBezTo>
                  <a:pt x="1001" y="630"/>
                  <a:pt x="1001" y="630"/>
                  <a:pt x="1001" y="630"/>
                </a:cubicBezTo>
                <a:cubicBezTo>
                  <a:pt x="1000" y="628"/>
                  <a:pt x="1000" y="628"/>
                  <a:pt x="1000" y="628"/>
                </a:cubicBezTo>
                <a:cubicBezTo>
                  <a:pt x="999" y="626"/>
                  <a:pt x="999" y="626"/>
                  <a:pt x="999" y="626"/>
                </a:cubicBezTo>
                <a:cubicBezTo>
                  <a:pt x="996" y="625"/>
                  <a:pt x="996" y="625"/>
                  <a:pt x="996" y="625"/>
                </a:cubicBezTo>
                <a:cubicBezTo>
                  <a:pt x="996" y="623"/>
                  <a:pt x="996" y="623"/>
                  <a:pt x="996" y="623"/>
                </a:cubicBezTo>
                <a:cubicBezTo>
                  <a:pt x="997" y="622"/>
                  <a:pt x="997" y="622"/>
                  <a:pt x="997" y="622"/>
                </a:cubicBezTo>
                <a:cubicBezTo>
                  <a:pt x="997" y="621"/>
                  <a:pt x="997" y="621"/>
                  <a:pt x="997" y="621"/>
                </a:cubicBezTo>
                <a:cubicBezTo>
                  <a:pt x="994" y="621"/>
                  <a:pt x="994" y="621"/>
                  <a:pt x="994" y="621"/>
                </a:cubicBezTo>
                <a:cubicBezTo>
                  <a:pt x="993" y="620"/>
                  <a:pt x="993" y="620"/>
                  <a:pt x="993" y="620"/>
                </a:cubicBezTo>
                <a:cubicBezTo>
                  <a:pt x="993" y="619"/>
                  <a:pt x="993" y="619"/>
                  <a:pt x="993" y="619"/>
                </a:cubicBezTo>
                <a:cubicBezTo>
                  <a:pt x="993" y="618"/>
                  <a:pt x="993" y="618"/>
                  <a:pt x="993" y="618"/>
                </a:cubicBezTo>
                <a:cubicBezTo>
                  <a:pt x="993" y="616"/>
                  <a:pt x="993" y="616"/>
                  <a:pt x="993" y="616"/>
                </a:cubicBezTo>
                <a:cubicBezTo>
                  <a:pt x="992" y="615"/>
                  <a:pt x="992" y="615"/>
                  <a:pt x="992" y="615"/>
                </a:cubicBezTo>
                <a:cubicBezTo>
                  <a:pt x="991" y="614"/>
                  <a:pt x="991" y="614"/>
                  <a:pt x="991" y="614"/>
                </a:cubicBezTo>
                <a:cubicBezTo>
                  <a:pt x="991" y="613"/>
                  <a:pt x="991" y="613"/>
                  <a:pt x="991" y="613"/>
                </a:cubicBezTo>
                <a:cubicBezTo>
                  <a:pt x="990" y="613"/>
                  <a:pt x="990" y="613"/>
                  <a:pt x="990" y="613"/>
                </a:cubicBezTo>
                <a:cubicBezTo>
                  <a:pt x="989" y="613"/>
                  <a:pt x="989" y="613"/>
                  <a:pt x="989" y="613"/>
                </a:cubicBezTo>
                <a:cubicBezTo>
                  <a:pt x="987" y="612"/>
                  <a:pt x="987" y="612"/>
                  <a:pt x="987" y="612"/>
                </a:cubicBezTo>
                <a:cubicBezTo>
                  <a:pt x="987" y="611"/>
                  <a:pt x="987" y="611"/>
                  <a:pt x="987" y="611"/>
                </a:cubicBezTo>
                <a:cubicBezTo>
                  <a:pt x="987" y="610"/>
                  <a:pt x="987" y="610"/>
                  <a:pt x="987" y="610"/>
                </a:cubicBezTo>
                <a:cubicBezTo>
                  <a:pt x="987" y="609"/>
                  <a:pt x="987" y="609"/>
                  <a:pt x="987" y="609"/>
                </a:cubicBezTo>
                <a:cubicBezTo>
                  <a:pt x="986" y="609"/>
                  <a:pt x="986" y="609"/>
                  <a:pt x="986" y="609"/>
                </a:cubicBezTo>
                <a:cubicBezTo>
                  <a:pt x="985" y="610"/>
                  <a:pt x="985" y="610"/>
                  <a:pt x="985" y="610"/>
                </a:cubicBezTo>
                <a:cubicBezTo>
                  <a:pt x="984" y="609"/>
                  <a:pt x="984" y="609"/>
                  <a:pt x="984" y="609"/>
                </a:cubicBezTo>
                <a:cubicBezTo>
                  <a:pt x="983" y="609"/>
                  <a:pt x="983" y="609"/>
                  <a:pt x="983" y="609"/>
                </a:cubicBezTo>
                <a:cubicBezTo>
                  <a:pt x="983" y="608"/>
                  <a:pt x="983" y="608"/>
                  <a:pt x="983" y="608"/>
                </a:cubicBezTo>
                <a:cubicBezTo>
                  <a:pt x="983" y="607"/>
                  <a:pt x="983" y="607"/>
                  <a:pt x="983" y="607"/>
                </a:cubicBezTo>
                <a:cubicBezTo>
                  <a:pt x="982" y="606"/>
                  <a:pt x="982" y="606"/>
                  <a:pt x="982" y="606"/>
                </a:cubicBezTo>
                <a:cubicBezTo>
                  <a:pt x="981" y="605"/>
                  <a:pt x="981" y="605"/>
                  <a:pt x="981" y="605"/>
                </a:cubicBezTo>
                <a:cubicBezTo>
                  <a:pt x="980" y="606"/>
                  <a:pt x="980" y="606"/>
                  <a:pt x="980" y="606"/>
                </a:cubicBezTo>
                <a:cubicBezTo>
                  <a:pt x="979" y="604"/>
                  <a:pt x="979" y="604"/>
                  <a:pt x="979" y="604"/>
                </a:cubicBezTo>
                <a:cubicBezTo>
                  <a:pt x="978" y="605"/>
                  <a:pt x="978" y="605"/>
                  <a:pt x="978" y="605"/>
                </a:cubicBezTo>
                <a:cubicBezTo>
                  <a:pt x="976" y="605"/>
                  <a:pt x="976" y="605"/>
                  <a:pt x="976" y="605"/>
                </a:cubicBezTo>
                <a:cubicBezTo>
                  <a:pt x="975" y="604"/>
                  <a:pt x="975" y="604"/>
                  <a:pt x="975" y="604"/>
                </a:cubicBezTo>
                <a:cubicBezTo>
                  <a:pt x="974" y="605"/>
                  <a:pt x="974" y="605"/>
                  <a:pt x="974" y="605"/>
                </a:cubicBezTo>
                <a:cubicBezTo>
                  <a:pt x="975" y="606"/>
                  <a:pt x="975" y="606"/>
                  <a:pt x="975" y="606"/>
                </a:cubicBezTo>
                <a:cubicBezTo>
                  <a:pt x="974" y="607"/>
                  <a:pt x="974" y="607"/>
                  <a:pt x="974" y="607"/>
                </a:cubicBezTo>
                <a:cubicBezTo>
                  <a:pt x="972" y="606"/>
                  <a:pt x="972" y="606"/>
                  <a:pt x="972" y="606"/>
                </a:cubicBezTo>
                <a:cubicBezTo>
                  <a:pt x="971" y="605"/>
                  <a:pt x="971" y="605"/>
                  <a:pt x="971" y="605"/>
                </a:cubicBezTo>
                <a:cubicBezTo>
                  <a:pt x="970" y="606"/>
                  <a:pt x="970" y="606"/>
                  <a:pt x="970" y="606"/>
                </a:cubicBezTo>
                <a:cubicBezTo>
                  <a:pt x="967" y="606"/>
                  <a:pt x="967" y="606"/>
                  <a:pt x="967" y="606"/>
                </a:cubicBezTo>
                <a:cubicBezTo>
                  <a:pt x="967" y="605"/>
                  <a:pt x="967" y="605"/>
                  <a:pt x="967" y="605"/>
                </a:cubicBezTo>
                <a:cubicBezTo>
                  <a:pt x="965" y="603"/>
                  <a:pt x="965" y="603"/>
                  <a:pt x="965" y="603"/>
                </a:cubicBezTo>
                <a:cubicBezTo>
                  <a:pt x="962" y="603"/>
                  <a:pt x="962" y="603"/>
                  <a:pt x="962" y="603"/>
                </a:cubicBezTo>
                <a:cubicBezTo>
                  <a:pt x="961" y="602"/>
                  <a:pt x="961" y="602"/>
                  <a:pt x="961" y="602"/>
                </a:cubicBezTo>
                <a:cubicBezTo>
                  <a:pt x="959" y="602"/>
                  <a:pt x="959" y="602"/>
                  <a:pt x="959" y="602"/>
                </a:cubicBezTo>
                <a:cubicBezTo>
                  <a:pt x="958" y="602"/>
                  <a:pt x="958" y="602"/>
                  <a:pt x="958" y="602"/>
                </a:cubicBezTo>
                <a:cubicBezTo>
                  <a:pt x="957" y="602"/>
                  <a:pt x="957" y="602"/>
                  <a:pt x="957" y="602"/>
                </a:cubicBezTo>
                <a:cubicBezTo>
                  <a:pt x="954" y="602"/>
                  <a:pt x="954" y="602"/>
                  <a:pt x="954" y="602"/>
                </a:cubicBezTo>
                <a:cubicBezTo>
                  <a:pt x="954" y="604"/>
                  <a:pt x="954" y="604"/>
                  <a:pt x="954" y="604"/>
                </a:cubicBezTo>
                <a:cubicBezTo>
                  <a:pt x="953" y="604"/>
                  <a:pt x="953" y="604"/>
                  <a:pt x="953" y="604"/>
                </a:cubicBezTo>
                <a:cubicBezTo>
                  <a:pt x="952" y="605"/>
                  <a:pt x="952" y="605"/>
                  <a:pt x="952" y="605"/>
                </a:cubicBezTo>
                <a:cubicBezTo>
                  <a:pt x="950" y="605"/>
                  <a:pt x="950" y="605"/>
                  <a:pt x="950" y="605"/>
                </a:cubicBezTo>
                <a:cubicBezTo>
                  <a:pt x="948" y="605"/>
                  <a:pt x="948" y="605"/>
                  <a:pt x="948" y="605"/>
                </a:cubicBezTo>
                <a:cubicBezTo>
                  <a:pt x="946" y="605"/>
                  <a:pt x="946" y="605"/>
                  <a:pt x="946" y="605"/>
                </a:cubicBezTo>
                <a:cubicBezTo>
                  <a:pt x="945" y="606"/>
                  <a:pt x="945" y="606"/>
                  <a:pt x="945" y="606"/>
                </a:cubicBezTo>
                <a:cubicBezTo>
                  <a:pt x="943" y="606"/>
                  <a:pt x="943" y="606"/>
                  <a:pt x="943" y="606"/>
                </a:cubicBezTo>
                <a:cubicBezTo>
                  <a:pt x="942" y="608"/>
                  <a:pt x="942" y="608"/>
                  <a:pt x="942" y="608"/>
                </a:cubicBezTo>
                <a:cubicBezTo>
                  <a:pt x="940" y="608"/>
                  <a:pt x="940" y="608"/>
                  <a:pt x="940" y="608"/>
                </a:cubicBezTo>
                <a:cubicBezTo>
                  <a:pt x="939" y="608"/>
                  <a:pt x="939" y="608"/>
                  <a:pt x="939" y="608"/>
                </a:cubicBezTo>
                <a:cubicBezTo>
                  <a:pt x="938" y="608"/>
                  <a:pt x="938" y="608"/>
                  <a:pt x="938" y="608"/>
                </a:cubicBezTo>
                <a:cubicBezTo>
                  <a:pt x="937" y="609"/>
                  <a:pt x="937" y="609"/>
                  <a:pt x="937" y="609"/>
                </a:cubicBezTo>
                <a:cubicBezTo>
                  <a:pt x="936" y="609"/>
                  <a:pt x="936" y="609"/>
                  <a:pt x="936" y="609"/>
                </a:cubicBezTo>
                <a:cubicBezTo>
                  <a:pt x="933" y="609"/>
                  <a:pt x="933" y="609"/>
                  <a:pt x="933" y="609"/>
                </a:cubicBezTo>
                <a:cubicBezTo>
                  <a:pt x="932" y="610"/>
                  <a:pt x="932" y="610"/>
                  <a:pt x="932" y="610"/>
                </a:cubicBezTo>
                <a:cubicBezTo>
                  <a:pt x="932" y="612"/>
                  <a:pt x="932" y="612"/>
                  <a:pt x="932" y="612"/>
                </a:cubicBezTo>
                <a:cubicBezTo>
                  <a:pt x="930" y="613"/>
                  <a:pt x="930" y="613"/>
                  <a:pt x="930" y="613"/>
                </a:cubicBezTo>
                <a:cubicBezTo>
                  <a:pt x="930" y="615"/>
                  <a:pt x="930" y="615"/>
                  <a:pt x="930" y="615"/>
                </a:cubicBezTo>
                <a:cubicBezTo>
                  <a:pt x="929" y="616"/>
                  <a:pt x="929" y="616"/>
                  <a:pt x="929" y="616"/>
                </a:cubicBezTo>
                <a:cubicBezTo>
                  <a:pt x="929" y="618"/>
                  <a:pt x="929" y="618"/>
                  <a:pt x="929" y="618"/>
                </a:cubicBezTo>
                <a:cubicBezTo>
                  <a:pt x="928" y="618"/>
                  <a:pt x="928" y="618"/>
                  <a:pt x="928" y="618"/>
                </a:cubicBezTo>
                <a:cubicBezTo>
                  <a:pt x="928" y="621"/>
                  <a:pt x="928" y="621"/>
                  <a:pt x="928" y="621"/>
                </a:cubicBezTo>
                <a:cubicBezTo>
                  <a:pt x="929" y="622"/>
                  <a:pt x="929" y="622"/>
                  <a:pt x="929" y="622"/>
                </a:cubicBezTo>
                <a:cubicBezTo>
                  <a:pt x="930" y="622"/>
                  <a:pt x="930" y="622"/>
                  <a:pt x="930" y="622"/>
                </a:cubicBezTo>
                <a:cubicBezTo>
                  <a:pt x="932" y="621"/>
                  <a:pt x="932" y="621"/>
                  <a:pt x="932" y="621"/>
                </a:cubicBezTo>
                <a:cubicBezTo>
                  <a:pt x="934" y="620"/>
                  <a:pt x="934" y="620"/>
                  <a:pt x="934" y="620"/>
                </a:cubicBezTo>
                <a:cubicBezTo>
                  <a:pt x="935" y="620"/>
                  <a:pt x="935" y="620"/>
                  <a:pt x="935" y="620"/>
                </a:cubicBezTo>
                <a:cubicBezTo>
                  <a:pt x="937" y="623"/>
                  <a:pt x="937" y="623"/>
                  <a:pt x="937" y="623"/>
                </a:cubicBezTo>
                <a:cubicBezTo>
                  <a:pt x="937" y="625"/>
                  <a:pt x="937" y="625"/>
                  <a:pt x="937" y="625"/>
                </a:cubicBezTo>
                <a:cubicBezTo>
                  <a:pt x="939" y="626"/>
                  <a:pt x="939" y="626"/>
                  <a:pt x="939" y="626"/>
                </a:cubicBezTo>
                <a:cubicBezTo>
                  <a:pt x="939" y="628"/>
                  <a:pt x="939" y="628"/>
                  <a:pt x="939" y="628"/>
                </a:cubicBezTo>
                <a:cubicBezTo>
                  <a:pt x="939" y="629"/>
                  <a:pt x="939" y="629"/>
                  <a:pt x="939" y="629"/>
                </a:cubicBezTo>
                <a:cubicBezTo>
                  <a:pt x="939" y="631"/>
                  <a:pt x="939" y="631"/>
                  <a:pt x="939" y="631"/>
                </a:cubicBezTo>
                <a:cubicBezTo>
                  <a:pt x="938" y="632"/>
                  <a:pt x="938" y="632"/>
                  <a:pt x="938" y="632"/>
                </a:cubicBezTo>
                <a:cubicBezTo>
                  <a:pt x="937" y="635"/>
                  <a:pt x="937" y="635"/>
                  <a:pt x="937" y="635"/>
                </a:cubicBezTo>
                <a:cubicBezTo>
                  <a:pt x="936" y="637"/>
                  <a:pt x="936" y="637"/>
                  <a:pt x="936" y="637"/>
                </a:cubicBezTo>
                <a:cubicBezTo>
                  <a:pt x="935" y="638"/>
                  <a:pt x="935" y="638"/>
                  <a:pt x="935" y="638"/>
                </a:cubicBezTo>
                <a:cubicBezTo>
                  <a:pt x="934" y="640"/>
                  <a:pt x="934" y="640"/>
                  <a:pt x="934" y="640"/>
                </a:cubicBezTo>
                <a:cubicBezTo>
                  <a:pt x="933" y="642"/>
                  <a:pt x="933" y="642"/>
                  <a:pt x="933" y="642"/>
                </a:cubicBezTo>
                <a:cubicBezTo>
                  <a:pt x="935" y="644"/>
                  <a:pt x="935" y="644"/>
                  <a:pt x="935" y="644"/>
                </a:cubicBezTo>
                <a:cubicBezTo>
                  <a:pt x="934" y="645"/>
                  <a:pt x="934" y="645"/>
                  <a:pt x="934" y="645"/>
                </a:cubicBezTo>
                <a:cubicBezTo>
                  <a:pt x="934" y="647"/>
                  <a:pt x="934" y="647"/>
                  <a:pt x="934" y="647"/>
                </a:cubicBezTo>
                <a:cubicBezTo>
                  <a:pt x="936" y="649"/>
                  <a:pt x="936" y="649"/>
                  <a:pt x="936" y="649"/>
                </a:cubicBezTo>
                <a:cubicBezTo>
                  <a:pt x="936" y="651"/>
                  <a:pt x="936" y="651"/>
                  <a:pt x="936" y="651"/>
                </a:cubicBezTo>
                <a:cubicBezTo>
                  <a:pt x="934" y="651"/>
                  <a:pt x="934" y="651"/>
                  <a:pt x="934" y="651"/>
                </a:cubicBezTo>
                <a:cubicBezTo>
                  <a:pt x="934" y="652"/>
                  <a:pt x="934" y="652"/>
                  <a:pt x="934" y="652"/>
                </a:cubicBezTo>
                <a:cubicBezTo>
                  <a:pt x="935" y="654"/>
                  <a:pt x="935" y="654"/>
                  <a:pt x="935" y="654"/>
                </a:cubicBezTo>
                <a:cubicBezTo>
                  <a:pt x="935" y="657"/>
                  <a:pt x="935" y="657"/>
                  <a:pt x="935" y="657"/>
                </a:cubicBezTo>
                <a:cubicBezTo>
                  <a:pt x="934" y="658"/>
                  <a:pt x="934" y="658"/>
                  <a:pt x="934" y="658"/>
                </a:cubicBezTo>
                <a:cubicBezTo>
                  <a:pt x="934" y="661"/>
                  <a:pt x="934" y="661"/>
                  <a:pt x="934" y="661"/>
                </a:cubicBezTo>
                <a:cubicBezTo>
                  <a:pt x="935" y="661"/>
                  <a:pt x="935" y="661"/>
                  <a:pt x="935" y="661"/>
                </a:cubicBezTo>
                <a:cubicBezTo>
                  <a:pt x="936" y="662"/>
                  <a:pt x="936" y="662"/>
                  <a:pt x="936" y="662"/>
                </a:cubicBezTo>
                <a:cubicBezTo>
                  <a:pt x="937" y="661"/>
                  <a:pt x="937" y="661"/>
                  <a:pt x="937" y="661"/>
                </a:cubicBezTo>
                <a:cubicBezTo>
                  <a:pt x="938" y="662"/>
                  <a:pt x="938" y="662"/>
                  <a:pt x="938" y="662"/>
                </a:cubicBezTo>
                <a:cubicBezTo>
                  <a:pt x="938" y="664"/>
                  <a:pt x="938" y="664"/>
                  <a:pt x="938" y="664"/>
                </a:cubicBezTo>
                <a:cubicBezTo>
                  <a:pt x="938" y="666"/>
                  <a:pt x="938" y="666"/>
                  <a:pt x="938" y="666"/>
                </a:cubicBezTo>
                <a:cubicBezTo>
                  <a:pt x="936" y="668"/>
                  <a:pt x="936" y="668"/>
                  <a:pt x="936" y="668"/>
                </a:cubicBezTo>
                <a:cubicBezTo>
                  <a:pt x="932" y="668"/>
                  <a:pt x="932" y="668"/>
                  <a:pt x="932" y="668"/>
                </a:cubicBezTo>
                <a:cubicBezTo>
                  <a:pt x="930" y="670"/>
                  <a:pt x="930" y="670"/>
                  <a:pt x="930" y="670"/>
                </a:cubicBezTo>
                <a:cubicBezTo>
                  <a:pt x="925" y="675"/>
                  <a:pt x="925" y="675"/>
                  <a:pt x="925" y="675"/>
                </a:cubicBezTo>
                <a:cubicBezTo>
                  <a:pt x="923" y="675"/>
                  <a:pt x="923" y="675"/>
                  <a:pt x="923" y="675"/>
                </a:cubicBezTo>
                <a:cubicBezTo>
                  <a:pt x="922" y="674"/>
                  <a:pt x="922" y="674"/>
                  <a:pt x="922" y="674"/>
                </a:cubicBezTo>
                <a:cubicBezTo>
                  <a:pt x="919" y="673"/>
                  <a:pt x="919" y="673"/>
                  <a:pt x="919" y="673"/>
                </a:cubicBezTo>
                <a:cubicBezTo>
                  <a:pt x="917" y="674"/>
                  <a:pt x="917" y="674"/>
                  <a:pt x="917" y="674"/>
                </a:cubicBezTo>
                <a:cubicBezTo>
                  <a:pt x="917" y="673"/>
                  <a:pt x="917" y="673"/>
                  <a:pt x="917" y="673"/>
                </a:cubicBezTo>
                <a:cubicBezTo>
                  <a:pt x="915" y="673"/>
                  <a:pt x="915" y="673"/>
                  <a:pt x="915" y="673"/>
                </a:cubicBezTo>
                <a:cubicBezTo>
                  <a:pt x="914" y="673"/>
                  <a:pt x="914" y="673"/>
                  <a:pt x="914" y="673"/>
                </a:cubicBezTo>
                <a:cubicBezTo>
                  <a:pt x="913" y="672"/>
                  <a:pt x="913" y="672"/>
                  <a:pt x="913" y="672"/>
                </a:cubicBezTo>
                <a:cubicBezTo>
                  <a:pt x="909" y="671"/>
                  <a:pt x="909" y="671"/>
                  <a:pt x="909" y="671"/>
                </a:cubicBezTo>
                <a:cubicBezTo>
                  <a:pt x="905" y="672"/>
                  <a:pt x="905" y="672"/>
                  <a:pt x="905" y="672"/>
                </a:cubicBezTo>
                <a:cubicBezTo>
                  <a:pt x="905" y="673"/>
                  <a:pt x="905" y="673"/>
                  <a:pt x="905" y="673"/>
                </a:cubicBezTo>
                <a:cubicBezTo>
                  <a:pt x="903" y="674"/>
                  <a:pt x="903" y="674"/>
                  <a:pt x="903" y="674"/>
                </a:cubicBezTo>
                <a:cubicBezTo>
                  <a:pt x="901" y="674"/>
                  <a:pt x="901" y="674"/>
                  <a:pt x="901" y="674"/>
                </a:cubicBezTo>
                <a:cubicBezTo>
                  <a:pt x="900" y="673"/>
                  <a:pt x="900" y="673"/>
                  <a:pt x="900" y="673"/>
                </a:cubicBezTo>
                <a:cubicBezTo>
                  <a:pt x="898" y="674"/>
                  <a:pt x="898" y="674"/>
                  <a:pt x="898" y="674"/>
                </a:cubicBezTo>
                <a:cubicBezTo>
                  <a:pt x="896" y="674"/>
                  <a:pt x="896" y="674"/>
                  <a:pt x="896" y="674"/>
                </a:cubicBezTo>
                <a:cubicBezTo>
                  <a:pt x="895" y="672"/>
                  <a:pt x="895" y="672"/>
                  <a:pt x="895" y="672"/>
                </a:cubicBezTo>
                <a:cubicBezTo>
                  <a:pt x="892" y="670"/>
                  <a:pt x="892" y="670"/>
                  <a:pt x="892" y="670"/>
                </a:cubicBezTo>
                <a:cubicBezTo>
                  <a:pt x="890" y="670"/>
                  <a:pt x="890" y="670"/>
                  <a:pt x="890" y="670"/>
                </a:cubicBezTo>
                <a:cubicBezTo>
                  <a:pt x="887" y="671"/>
                  <a:pt x="887" y="671"/>
                  <a:pt x="887" y="671"/>
                </a:cubicBezTo>
                <a:cubicBezTo>
                  <a:pt x="887" y="670"/>
                  <a:pt x="887" y="670"/>
                  <a:pt x="887" y="670"/>
                </a:cubicBezTo>
                <a:cubicBezTo>
                  <a:pt x="885" y="670"/>
                  <a:pt x="885" y="670"/>
                  <a:pt x="885" y="670"/>
                </a:cubicBezTo>
                <a:cubicBezTo>
                  <a:pt x="883" y="672"/>
                  <a:pt x="883" y="672"/>
                  <a:pt x="883" y="672"/>
                </a:cubicBezTo>
                <a:cubicBezTo>
                  <a:pt x="882" y="674"/>
                  <a:pt x="882" y="674"/>
                  <a:pt x="882" y="674"/>
                </a:cubicBezTo>
                <a:cubicBezTo>
                  <a:pt x="881" y="676"/>
                  <a:pt x="881" y="676"/>
                  <a:pt x="881" y="676"/>
                </a:cubicBezTo>
                <a:cubicBezTo>
                  <a:pt x="879" y="677"/>
                  <a:pt x="879" y="677"/>
                  <a:pt x="879" y="677"/>
                </a:cubicBezTo>
                <a:cubicBezTo>
                  <a:pt x="877" y="679"/>
                  <a:pt x="877" y="679"/>
                  <a:pt x="877" y="679"/>
                </a:cubicBezTo>
                <a:cubicBezTo>
                  <a:pt x="877" y="680"/>
                  <a:pt x="877" y="680"/>
                  <a:pt x="877" y="680"/>
                </a:cubicBezTo>
                <a:cubicBezTo>
                  <a:pt x="877" y="682"/>
                  <a:pt x="877" y="682"/>
                  <a:pt x="877" y="682"/>
                </a:cubicBezTo>
                <a:cubicBezTo>
                  <a:pt x="875" y="684"/>
                  <a:pt x="875" y="684"/>
                  <a:pt x="875" y="684"/>
                </a:cubicBezTo>
                <a:cubicBezTo>
                  <a:pt x="870" y="684"/>
                  <a:pt x="870" y="684"/>
                  <a:pt x="870" y="684"/>
                </a:cubicBezTo>
                <a:cubicBezTo>
                  <a:pt x="868" y="684"/>
                  <a:pt x="868" y="684"/>
                  <a:pt x="868" y="684"/>
                </a:cubicBezTo>
                <a:cubicBezTo>
                  <a:pt x="866" y="686"/>
                  <a:pt x="866" y="686"/>
                  <a:pt x="866" y="686"/>
                </a:cubicBezTo>
                <a:cubicBezTo>
                  <a:pt x="864" y="686"/>
                  <a:pt x="864" y="686"/>
                  <a:pt x="864" y="686"/>
                </a:cubicBezTo>
                <a:cubicBezTo>
                  <a:pt x="860" y="688"/>
                  <a:pt x="860" y="688"/>
                  <a:pt x="860" y="688"/>
                </a:cubicBezTo>
                <a:cubicBezTo>
                  <a:pt x="858" y="691"/>
                  <a:pt x="858" y="691"/>
                  <a:pt x="858" y="691"/>
                </a:cubicBezTo>
                <a:cubicBezTo>
                  <a:pt x="857" y="691"/>
                  <a:pt x="857" y="691"/>
                  <a:pt x="857" y="691"/>
                </a:cubicBezTo>
                <a:cubicBezTo>
                  <a:pt x="855" y="690"/>
                  <a:pt x="855" y="690"/>
                  <a:pt x="855" y="690"/>
                </a:cubicBezTo>
                <a:cubicBezTo>
                  <a:pt x="852" y="690"/>
                  <a:pt x="852" y="690"/>
                  <a:pt x="852" y="690"/>
                </a:cubicBezTo>
                <a:cubicBezTo>
                  <a:pt x="851" y="691"/>
                  <a:pt x="851" y="691"/>
                  <a:pt x="851" y="691"/>
                </a:cubicBezTo>
                <a:cubicBezTo>
                  <a:pt x="849" y="691"/>
                  <a:pt x="849" y="691"/>
                  <a:pt x="849" y="691"/>
                </a:cubicBezTo>
                <a:cubicBezTo>
                  <a:pt x="842" y="691"/>
                  <a:pt x="842" y="691"/>
                  <a:pt x="842" y="691"/>
                </a:cubicBezTo>
                <a:cubicBezTo>
                  <a:pt x="838" y="690"/>
                  <a:pt x="838" y="690"/>
                  <a:pt x="838" y="690"/>
                </a:cubicBezTo>
                <a:cubicBezTo>
                  <a:pt x="833" y="690"/>
                  <a:pt x="833" y="690"/>
                  <a:pt x="833" y="690"/>
                </a:cubicBezTo>
                <a:cubicBezTo>
                  <a:pt x="832" y="690"/>
                  <a:pt x="832" y="690"/>
                  <a:pt x="832" y="690"/>
                </a:cubicBezTo>
                <a:cubicBezTo>
                  <a:pt x="830" y="688"/>
                  <a:pt x="830" y="688"/>
                  <a:pt x="830" y="688"/>
                </a:cubicBezTo>
                <a:cubicBezTo>
                  <a:pt x="828" y="688"/>
                  <a:pt x="828" y="688"/>
                  <a:pt x="828" y="688"/>
                </a:cubicBezTo>
                <a:cubicBezTo>
                  <a:pt x="827" y="687"/>
                  <a:pt x="827" y="687"/>
                  <a:pt x="827" y="687"/>
                </a:cubicBezTo>
                <a:cubicBezTo>
                  <a:pt x="825" y="686"/>
                  <a:pt x="825" y="686"/>
                  <a:pt x="825" y="686"/>
                </a:cubicBezTo>
                <a:cubicBezTo>
                  <a:pt x="824" y="682"/>
                  <a:pt x="824" y="682"/>
                  <a:pt x="824" y="682"/>
                </a:cubicBezTo>
                <a:cubicBezTo>
                  <a:pt x="823" y="681"/>
                  <a:pt x="823" y="681"/>
                  <a:pt x="823" y="681"/>
                </a:cubicBezTo>
                <a:cubicBezTo>
                  <a:pt x="821" y="682"/>
                  <a:pt x="821" y="682"/>
                  <a:pt x="821" y="682"/>
                </a:cubicBezTo>
                <a:cubicBezTo>
                  <a:pt x="817" y="682"/>
                  <a:pt x="817" y="682"/>
                  <a:pt x="817" y="682"/>
                </a:cubicBezTo>
                <a:cubicBezTo>
                  <a:pt x="814" y="680"/>
                  <a:pt x="814" y="680"/>
                  <a:pt x="814" y="680"/>
                </a:cubicBezTo>
                <a:cubicBezTo>
                  <a:pt x="812" y="677"/>
                  <a:pt x="812" y="677"/>
                  <a:pt x="812" y="677"/>
                </a:cubicBezTo>
                <a:cubicBezTo>
                  <a:pt x="807" y="677"/>
                  <a:pt x="807" y="677"/>
                  <a:pt x="807" y="677"/>
                </a:cubicBezTo>
                <a:cubicBezTo>
                  <a:pt x="804" y="677"/>
                  <a:pt x="804" y="677"/>
                  <a:pt x="804" y="677"/>
                </a:cubicBezTo>
                <a:cubicBezTo>
                  <a:pt x="802" y="676"/>
                  <a:pt x="802" y="676"/>
                  <a:pt x="802" y="676"/>
                </a:cubicBezTo>
                <a:cubicBezTo>
                  <a:pt x="799" y="677"/>
                  <a:pt x="799" y="677"/>
                  <a:pt x="799" y="677"/>
                </a:cubicBezTo>
                <a:cubicBezTo>
                  <a:pt x="796" y="677"/>
                  <a:pt x="796" y="677"/>
                  <a:pt x="796" y="677"/>
                </a:cubicBezTo>
                <a:cubicBezTo>
                  <a:pt x="794" y="678"/>
                  <a:pt x="794" y="678"/>
                  <a:pt x="794" y="678"/>
                </a:cubicBezTo>
                <a:cubicBezTo>
                  <a:pt x="790" y="678"/>
                  <a:pt x="790" y="678"/>
                  <a:pt x="790" y="678"/>
                </a:cubicBezTo>
                <a:cubicBezTo>
                  <a:pt x="787" y="679"/>
                  <a:pt x="787" y="679"/>
                  <a:pt x="787" y="679"/>
                </a:cubicBezTo>
                <a:cubicBezTo>
                  <a:pt x="785" y="681"/>
                  <a:pt x="785" y="681"/>
                  <a:pt x="785" y="681"/>
                </a:cubicBezTo>
                <a:cubicBezTo>
                  <a:pt x="784" y="682"/>
                  <a:pt x="784" y="682"/>
                  <a:pt x="784" y="682"/>
                </a:cubicBezTo>
                <a:cubicBezTo>
                  <a:pt x="782" y="681"/>
                  <a:pt x="782" y="681"/>
                  <a:pt x="782" y="681"/>
                </a:cubicBezTo>
                <a:cubicBezTo>
                  <a:pt x="781" y="681"/>
                  <a:pt x="781" y="681"/>
                  <a:pt x="781" y="681"/>
                </a:cubicBezTo>
                <a:cubicBezTo>
                  <a:pt x="779" y="682"/>
                  <a:pt x="779" y="682"/>
                  <a:pt x="779" y="682"/>
                </a:cubicBezTo>
                <a:cubicBezTo>
                  <a:pt x="776" y="682"/>
                  <a:pt x="776" y="682"/>
                  <a:pt x="776" y="682"/>
                </a:cubicBezTo>
                <a:cubicBezTo>
                  <a:pt x="775" y="683"/>
                  <a:pt x="775" y="683"/>
                  <a:pt x="775" y="683"/>
                </a:cubicBezTo>
                <a:cubicBezTo>
                  <a:pt x="774" y="683"/>
                  <a:pt x="774" y="683"/>
                  <a:pt x="774" y="683"/>
                </a:cubicBezTo>
                <a:cubicBezTo>
                  <a:pt x="771" y="681"/>
                  <a:pt x="771" y="681"/>
                  <a:pt x="771" y="681"/>
                </a:cubicBezTo>
                <a:cubicBezTo>
                  <a:pt x="767" y="680"/>
                  <a:pt x="767" y="680"/>
                  <a:pt x="767" y="680"/>
                </a:cubicBezTo>
                <a:cubicBezTo>
                  <a:pt x="767" y="679"/>
                  <a:pt x="767" y="679"/>
                  <a:pt x="767" y="679"/>
                </a:cubicBezTo>
                <a:cubicBezTo>
                  <a:pt x="765" y="677"/>
                  <a:pt x="765" y="677"/>
                  <a:pt x="765" y="677"/>
                </a:cubicBezTo>
                <a:cubicBezTo>
                  <a:pt x="763" y="677"/>
                  <a:pt x="763" y="677"/>
                  <a:pt x="763" y="677"/>
                </a:cubicBezTo>
                <a:cubicBezTo>
                  <a:pt x="762" y="676"/>
                  <a:pt x="762" y="676"/>
                  <a:pt x="762" y="676"/>
                </a:cubicBezTo>
                <a:cubicBezTo>
                  <a:pt x="762" y="674"/>
                  <a:pt x="762" y="674"/>
                  <a:pt x="762" y="674"/>
                </a:cubicBezTo>
                <a:cubicBezTo>
                  <a:pt x="761" y="672"/>
                  <a:pt x="761" y="672"/>
                  <a:pt x="761" y="672"/>
                </a:cubicBezTo>
                <a:cubicBezTo>
                  <a:pt x="760" y="670"/>
                  <a:pt x="760" y="670"/>
                  <a:pt x="760" y="670"/>
                </a:cubicBezTo>
                <a:cubicBezTo>
                  <a:pt x="760" y="669"/>
                  <a:pt x="760" y="669"/>
                  <a:pt x="760" y="669"/>
                </a:cubicBezTo>
                <a:cubicBezTo>
                  <a:pt x="759" y="667"/>
                  <a:pt x="759" y="667"/>
                  <a:pt x="759" y="667"/>
                </a:cubicBezTo>
                <a:cubicBezTo>
                  <a:pt x="759" y="666"/>
                  <a:pt x="759" y="666"/>
                  <a:pt x="759" y="666"/>
                </a:cubicBezTo>
                <a:cubicBezTo>
                  <a:pt x="758" y="664"/>
                  <a:pt x="758" y="664"/>
                  <a:pt x="758" y="664"/>
                </a:cubicBezTo>
                <a:cubicBezTo>
                  <a:pt x="757" y="664"/>
                  <a:pt x="757" y="664"/>
                  <a:pt x="757" y="664"/>
                </a:cubicBezTo>
                <a:cubicBezTo>
                  <a:pt x="752" y="664"/>
                  <a:pt x="752" y="664"/>
                  <a:pt x="752" y="664"/>
                </a:cubicBezTo>
                <a:cubicBezTo>
                  <a:pt x="750" y="663"/>
                  <a:pt x="750" y="663"/>
                  <a:pt x="750" y="663"/>
                </a:cubicBezTo>
                <a:cubicBezTo>
                  <a:pt x="749" y="663"/>
                  <a:pt x="749" y="663"/>
                  <a:pt x="749" y="663"/>
                </a:cubicBezTo>
                <a:cubicBezTo>
                  <a:pt x="746" y="662"/>
                  <a:pt x="746" y="662"/>
                  <a:pt x="746" y="662"/>
                </a:cubicBezTo>
                <a:cubicBezTo>
                  <a:pt x="745" y="661"/>
                  <a:pt x="745" y="661"/>
                  <a:pt x="745" y="661"/>
                </a:cubicBezTo>
                <a:cubicBezTo>
                  <a:pt x="744" y="661"/>
                  <a:pt x="744" y="661"/>
                  <a:pt x="744" y="661"/>
                </a:cubicBezTo>
                <a:cubicBezTo>
                  <a:pt x="740" y="661"/>
                  <a:pt x="740" y="661"/>
                  <a:pt x="740" y="661"/>
                </a:cubicBezTo>
                <a:cubicBezTo>
                  <a:pt x="737" y="660"/>
                  <a:pt x="737" y="660"/>
                  <a:pt x="737" y="660"/>
                </a:cubicBezTo>
                <a:cubicBezTo>
                  <a:pt x="735" y="660"/>
                  <a:pt x="735" y="660"/>
                  <a:pt x="735" y="660"/>
                </a:cubicBezTo>
                <a:cubicBezTo>
                  <a:pt x="734" y="659"/>
                  <a:pt x="734" y="659"/>
                  <a:pt x="734" y="659"/>
                </a:cubicBezTo>
                <a:cubicBezTo>
                  <a:pt x="731" y="657"/>
                  <a:pt x="731" y="657"/>
                  <a:pt x="731" y="657"/>
                </a:cubicBezTo>
                <a:cubicBezTo>
                  <a:pt x="729" y="657"/>
                  <a:pt x="729" y="657"/>
                  <a:pt x="729" y="657"/>
                </a:cubicBezTo>
                <a:cubicBezTo>
                  <a:pt x="727" y="656"/>
                  <a:pt x="727" y="656"/>
                  <a:pt x="727" y="656"/>
                </a:cubicBezTo>
                <a:cubicBezTo>
                  <a:pt x="725" y="656"/>
                  <a:pt x="725" y="656"/>
                  <a:pt x="725" y="656"/>
                </a:cubicBezTo>
                <a:cubicBezTo>
                  <a:pt x="724" y="657"/>
                  <a:pt x="724" y="657"/>
                  <a:pt x="724" y="657"/>
                </a:cubicBezTo>
                <a:cubicBezTo>
                  <a:pt x="723" y="659"/>
                  <a:pt x="723" y="659"/>
                  <a:pt x="723" y="659"/>
                </a:cubicBezTo>
                <a:cubicBezTo>
                  <a:pt x="724" y="660"/>
                  <a:pt x="724" y="660"/>
                  <a:pt x="724" y="660"/>
                </a:cubicBezTo>
                <a:cubicBezTo>
                  <a:pt x="723" y="662"/>
                  <a:pt x="723" y="662"/>
                  <a:pt x="723" y="662"/>
                </a:cubicBezTo>
                <a:cubicBezTo>
                  <a:pt x="722" y="662"/>
                  <a:pt x="722" y="662"/>
                  <a:pt x="722" y="662"/>
                </a:cubicBezTo>
                <a:cubicBezTo>
                  <a:pt x="720" y="662"/>
                  <a:pt x="720" y="662"/>
                  <a:pt x="720" y="662"/>
                </a:cubicBezTo>
                <a:cubicBezTo>
                  <a:pt x="719" y="664"/>
                  <a:pt x="719" y="664"/>
                  <a:pt x="719" y="664"/>
                </a:cubicBezTo>
                <a:cubicBezTo>
                  <a:pt x="719" y="666"/>
                  <a:pt x="719" y="666"/>
                  <a:pt x="719" y="666"/>
                </a:cubicBezTo>
                <a:cubicBezTo>
                  <a:pt x="717" y="668"/>
                  <a:pt x="717" y="668"/>
                  <a:pt x="717" y="668"/>
                </a:cubicBezTo>
                <a:cubicBezTo>
                  <a:pt x="717" y="673"/>
                  <a:pt x="717" y="673"/>
                  <a:pt x="717" y="673"/>
                </a:cubicBezTo>
                <a:cubicBezTo>
                  <a:pt x="718" y="676"/>
                  <a:pt x="718" y="676"/>
                  <a:pt x="718" y="676"/>
                </a:cubicBezTo>
                <a:cubicBezTo>
                  <a:pt x="721" y="677"/>
                  <a:pt x="721" y="677"/>
                  <a:pt x="721" y="677"/>
                </a:cubicBezTo>
                <a:cubicBezTo>
                  <a:pt x="722" y="678"/>
                  <a:pt x="722" y="678"/>
                  <a:pt x="722" y="678"/>
                </a:cubicBezTo>
                <a:cubicBezTo>
                  <a:pt x="724" y="679"/>
                  <a:pt x="724" y="679"/>
                  <a:pt x="724" y="679"/>
                </a:cubicBezTo>
                <a:cubicBezTo>
                  <a:pt x="724" y="680"/>
                  <a:pt x="724" y="680"/>
                  <a:pt x="724" y="680"/>
                </a:cubicBezTo>
                <a:cubicBezTo>
                  <a:pt x="724" y="684"/>
                  <a:pt x="724" y="684"/>
                  <a:pt x="724" y="684"/>
                </a:cubicBezTo>
                <a:cubicBezTo>
                  <a:pt x="724" y="687"/>
                  <a:pt x="724" y="687"/>
                  <a:pt x="724" y="687"/>
                </a:cubicBezTo>
                <a:cubicBezTo>
                  <a:pt x="726" y="688"/>
                  <a:pt x="726" y="688"/>
                  <a:pt x="726" y="688"/>
                </a:cubicBezTo>
                <a:cubicBezTo>
                  <a:pt x="727" y="690"/>
                  <a:pt x="727" y="690"/>
                  <a:pt x="727" y="690"/>
                </a:cubicBezTo>
                <a:cubicBezTo>
                  <a:pt x="725" y="693"/>
                  <a:pt x="725" y="693"/>
                  <a:pt x="725" y="693"/>
                </a:cubicBezTo>
                <a:cubicBezTo>
                  <a:pt x="721" y="693"/>
                  <a:pt x="721" y="693"/>
                  <a:pt x="721" y="693"/>
                </a:cubicBezTo>
                <a:cubicBezTo>
                  <a:pt x="720" y="693"/>
                  <a:pt x="720" y="693"/>
                  <a:pt x="720" y="693"/>
                </a:cubicBezTo>
                <a:cubicBezTo>
                  <a:pt x="719" y="694"/>
                  <a:pt x="719" y="694"/>
                  <a:pt x="719" y="694"/>
                </a:cubicBezTo>
                <a:cubicBezTo>
                  <a:pt x="717" y="694"/>
                  <a:pt x="717" y="694"/>
                  <a:pt x="717" y="694"/>
                </a:cubicBezTo>
                <a:cubicBezTo>
                  <a:pt x="715" y="693"/>
                  <a:pt x="715" y="693"/>
                  <a:pt x="715" y="693"/>
                </a:cubicBezTo>
                <a:cubicBezTo>
                  <a:pt x="711" y="693"/>
                  <a:pt x="711" y="693"/>
                  <a:pt x="711" y="693"/>
                </a:cubicBezTo>
                <a:cubicBezTo>
                  <a:pt x="709" y="693"/>
                  <a:pt x="709" y="693"/>
                  <a:pt x="709" y="693"/>
                </a:cubicBezTo>
                <a:cubicBezTo>
                  <a:pt x="707" y="692"/>
                  <a:pt x="707" y="692"/>
                  <a:pt x="707" y="692"/>
                </a:cubicBezTo>
                <a:cubicBezTo>
                  <a:pt x="705" y="692"/>
                  <a:pt x="705" y="692"/>
                  <a:pt x="705" y="692"/>
                </a:cubicBezTo>
                <a:cubicBezTo>
                  <a:pt x="704" y="692"/>
                  <a:pt x="704" y="692"/>
                  <a:pt x="704" y="692"/>
                </a:cubicBezTo>
                <a:cubicBezTo>
                  <a:pt x="701" y="694"/>
                  <a:pt x="701" y="694"/>
                  <a:pt x="701" y="694"/>
                </a:cubicBezTo>
                <a:cubicBezTo>
                  <a:pt x="699" y="694"/>
                  <a:pt x="699" y="694"/>
                  <a:pt x="699" y="694"/>
                </a:cubicBezTo>
                <a:cubicBezTo>
                  <a:pt x="698" y="695"/>
                  <a:pt x="698" y="695"/>
                  <a:pt x="698" y="695"/>
                </a:cubicBezTo>
                <a:cubicBezTo>
                  <a:pt x="694" y="693"/>
                  <a:pt x="694" y="693"/>
                  <a:pt x="694" y="693"/>
                </a:cubicBezTo>
                <a:cubicBezTo>
                  <a:pt x="692" y="692"/>
                  <a:pt x="692" y="692"/>
                  <a:pt x="692" y="692"/>
                </a:cubicBezTo>
                <a:cubicBezTo>
                  <a:pt x="687" y="689"/>
                  <a:pt x="687" y="689"/>
                  <a:pt x="687" y="689"/>
                </a:cubicBezTo>
                <a:cubicBezTo>
                  <a:pt x="686" y="687"/>
                  <a:pt x="686" y="687"/>
                  <a:pt x="686" y="687"/>
                </a:cubicBezTo>
                <a:cubicBezTo>
                  <a:pt x="686" y="686"/>
                  <a:pt x="686" y="686"/>
                  <a:pt x="686" y="686"/>
                </a:cubicBezTo>
                <a:cubicBezTo>
                  <a:pt x="685" y="684"/>
                  <a:pt x="685" y="684"/>
                  <a:pt x="685" y="684"/>
                </a:cubicBezTo>
                <a:cubicBezTo>
                  <a:pt x="682" y="684"/>
                  <a:pt x="682" y="684"/>
                  <a:pt x="682" y="684"/>
                </a:cubicBezTo>
                <a:cubicBezTo>
                  <a:pt x="680" y="685"/>
                  <a:pt x="680" y="685"/>
                  <a:pt x="680" y="685"/>
                </a:cubicBezTo>
                <a:cubicBezTo>
                  <a:pt x="678" y="685"/>
                  <a:pt x="678" y="685"/>
                  <a:pt x="678" y="685"/>
                </a:cubicBezTo>
                <a:cubicBezTo>
                  <a:pt x="677" y="685"/>
                  <a:pt x="677" y="685"/>
                  <a:pt x="677" y="685"/>
                </a:cubicBezTo>
                <a:cubicBezTo>
                  <a:pt x="675" y="686"/>
                  <a:pt x="675" y="686"/>
                  <a:pt x="675" y="686"/>
                </a:cubicBezTo>
                <a:cubicBezTo>
                  <a:pt x="673" y="684"/>
                  <a:pt x="673" y="684"/>
                  <a:pt x="673" y="684"/>
                </a:cubicBezTo>
                <a:cubicBezTo>
                  <a:pt x="673" y="683"/>
                  <a:pt x="673" y="683"/>
                  <a:pt x="673" y="683"/>
                </a:cubicBezTo>
                <a:cubicBezTo>
                  <a:pt x="672" y="681"/>
                  <a:pt x="672" y="681"/>
                  <a:pt x="672" y="681"/>
                </a:cubicBezTo>
                <a:cubicBezTo>
                  <a:pt x="671" y="681"/>
                  <a:pt x="671" y="681"/>
                  <a:pt x="671" y="681"/>
                </a:cubicBezTo>
                <a:cubicBezTo>
                  <a:pt x="670" y="682"/>
                  <a:pt x="670" y="682"/>
                  <a:pt x="670" y="682"/>
                </a:cubicBezTo>
                <a:cubicBezTo>
                  <a:pt x="667" y="682"/>
                  <a:pt x="667" y="682"/>
                  <a:pt x="667" y="682"/>
                </a:cubicBezTo>
                <a:cubicBezTo>
                  <a:pt x="666" y="682"/>
                  <a:pt x="666" y="682"/>
                  <a:pt x="666" y="682"/>
                </a:cubicBezTo>
                <a:cubicBezTo>
                  <a:pt x="663" y="683"/>
                  <a:pt x="663" y="683"/>
                  <a:pt x="663" y="683"/>
                </a:cubicBezTo>
                <a:cubicBezTo>
                  <a:pt x="660" y="683"/>
                  <a:pt x="660" y="683"/>
                  <a:pt x="660" y="683"/>
                </a:cubicBezTo>
                <a:cubicBezTo>
                  <a:pt x="658" y="684"/>
                  <a:pt x="658" y="684"/>
                  <a:pt x="658" y="684"/>
                </a:cubicBezTo>
                <a:cubicBezTo>
                  <a:pt x="657" y="687"/>
                  <a:pt x="657" y="687"/>
                  <a:pt x="657" y="687"/>
                </a:cubicBezTo>
                <a:cubicBezTo>
                  <a:pt x="655" y="687"/>
                  <a:pt x="655" y="687"/>
                  <a:pt x="655" y="687"/>
                </a:cubicBezTo>
                <a:cubicBezTo>
                  <a:pt x="652" y="686"/>
                  <a:pt x="652" y="686"/>
                  <a:pt x="652" y="686"/>
                </a:cubicBezTo>
                <a:cubicBezTo>
                  <a:pt x="651" y="687"/>
                  <a:pt x="651" y="687"/>
                  <a:pt x="651" y="687"/>
                </a:cubicBezTo>
                <a:cubicBezTo>
                  <a:pt x="651" y="689"/>
                  <a:pt x="651" y="689"/>
                  <a:pt x="651" y="689"/>
                </a:cubicBezTo>
                <a:cubicBezTo>
                  <a:pt x="652" y="690"/>
                  <a:pt x="652" y="690"/>
                  <a:pt x="652" y="690"/>
                </a:cubicBezTo>
                <a:cubicBezTo>
                  <a:pt x="652" y="691"/>
                  <a:pt x="652" y="691"/>
                  <a:pt x="652" y="691"/>
                </a:cubicBezTo>
                <a:cubicBezTo>
                  <a:pt x="650" y="693"/>
                  <a:pt x="650" y="693"/>
                  <a:pt x="650" y="693"/>
                </a:cubicBezTo>
                <a:cubicBezTo>
                  <a:pt x="648" y="693"/>
                  <a:pt x="648" y="693"/>
                  <a:pt x="648" y="693"/>
                </a:cubicBezTo>
                <a:cubicBezTo>
                  <a:pt x="647" y="695"/>
                  <a:pt x="647" y="695"/>
                  <a:pt x="647" y="695"/>
                </a:cubicBezTo>
                <a:cubicBezTo>
                  <a:pt x="647" y="696"/>
                  <a:pt x="647" y="696"/>
                  <a:pt x="647" y="696"/>
                </a:cubicBezTo>
                <a:cubicBezTo>
                  <a:pt x="644" y="698"/>
                  <a:pt x="644" y="698"/>
                  <a:pt x="644" y="698"/>
                </a:cubicBezTo>
                <a:cubicBezTo>
                  <a:pt x="643" y="700"/>
                  <a:pt x="643" y="700"/>
                  <a:pt x="643" y="700"/>
                </a:cubicBezTo>
                <a:cubicBezTo>
                  <a:pt x="643" y="702"/>
                  <a:pt x="643" y="702"/>
                  <a:pt x="643" y="702"/>
                </a:cubicBezTo>
                <a:cubicBezTo>
                  <a:pt x="639" y="703"/>
                  <a:pt x="639" y="703"/>
                  <a:pt x="639" y="703"/>
                </a:cubicBezTo>
                <a:cubicBezTo>
                  <a:pt x="638" y="705"/>
                  <a:pt x="638" y="705"/>
                  <a:pt x="638" y="705"/>
                </a:cubicBezTo>
                <a:cubicBezTo>
                  <a:pt x="637" y="706"/>
                  <a:pt x="637" y="706"/>
                  <a:pt x="637" y="706"/>
                </a:cubicBezTo>
                <a:cubicBezTo>
                  <a:pt x="632" y="706"/>
                  <a:pt x="632" y="706"/>
                  <a:pt x="632" y="706"/>
                </a:cubicBezTo>
                <a:cubicBezTo>
                  <a:pt x="630" y="707"/>
                  <a:pt x="630" y="707"/>
                  <a:pt x="630" y="707"/>
                </a:cubicBezTo>
                <a:cubicBezTo>
                  <a:pt x="628" y="711"/>
                  <a:pt x="628" y="711"/>
                  <a:pt x="628" y="711"/>
                </a:cubicBezTo>
                <a:cubicBezTo>
                  <a:pt x="628" y="711"/>
                  <a:pt x="628" y="711"/>
                  <a:pt x="628" y="711"/>
                </a:cubicBezTo>
                <a:cubicBezTo>
                  <a:pt x="628" y="711"/>
                  <a:pt x="628" y="711"/>
                  <a:pt x="628" y="711"/>
                </a:cubicBezTo>
                <a:cubicBezTo>
                  <a:pt x="625" y="710"/>
                  <a:pt x="625" y="710"/>
                  <a:pt x="625" y="710"/>
                </a:cubicBezTo>
                <a:cubicBezTo>
                  <a:pt x="624" y="710"/>
                  <a:pt x="624" y="710"/>
                  <a:pt x="624" y="710"/>
                </a:cubicBezTo>
                <a:cubicBezTo>
                  <a:pt x="624" y="710"/>
                  <a:pt x="624" y="710"/>
                  <a:pt x="624" y="710"/>
                </a:cubicBezTo>
                <a:cubicBezTo>
                  <a:pt x="620" y="709"/>
                  <a:pt x="620" y="709"/>
                  <a:pt x="620" y="709"/>
                </a:cubicBezTo>
                <a:cubicBezTo>
                  <a:pt x="618" y="707"/>
                  <a:pt x="618" y="707"/>
                  <a:pt x="618" y="707"/>
                </a:cubicBezTo>
                <a:cubicBezTo>
                  <a:pt x="617" y="706"/>
                  <a:pt x="617" y="706"/>
                  <a:pt x="617" y="706"/>
                </a:cubicBezTo>
                <a:cubicBezTo>
                  <a:pt x="616" y="704"/>
                  <a:pt x="616" y="704"/>
                  <a:pt x="616" y="704"/>
                </a:cubicBezTo>
                <a:cubicBezTo>
                  <a:pt x="617" y="702"/>
                  <a:pt x="617" y="702"/>
                  <a:pt x="617" y="702"/>
                </a:cubicBezTo>
                <a:cubicBezTo>
                  <a:pt x="616" y="701"/>
                  <a:pt x="616" y="701"/>
                  <a:pt x="616" y="701"/>
                </a:cubicBezTo>
                <a:cubicBezTo>
                  <a:pt x="614" y="702"/>
                  <a:pt x="614" y="702"/>
                  <a:pt x="614" y="702"/>
                </a:cubicBezTo>
                <a:cubicBezTo>
                  <a:pt x="613" y="704"/>
                  <a:pt x="613" y="704"/>
                  <a:pt x="613" y="704"/>
                </a:cubicBezTo>
                <a:cubicBezTo>
                  <a:pt x="610" y="705"/>
                  <a:pt x="610" y="705"/>
                  <a:pt x="610" y="705"/>
                </a:cubicBezTo>
                <a:cubicBezTo>
                  <a:pt x="605" y="705"/>
                  <a:pt x="605" y="705"/>
                  <a:pt x="605" y="705"/>
                </a:cubicBezTo>
                <a:cubicBezTo>
                  <a:pt x="603" y="706"/>
                  <a:pt x="603" y="706"/>
                  <a:pt x="603" y="706"/>
                </a:cubicBezTo>
                <a:cubicBezTo>
                  <a:pt x="603" y="707"/>
                  <a:pt x="603" y="707"/>
                  <a:pt x="603" y="707"/>
                </a:cubicBezTo>
                <a:cubicBezTo>
                  <a:pt x="601" y="706"/>
                  <a:pt x="601" y="706"/>
                  <a:pt x="601" y="706"/>
                </a:cubicBezTo>
                <a:cubicBezTo>
                  <a:pt x="599" y="705"/>
                  <a:pt x="599" y="705"/>
                  <a:pt x="599" y="705"/>
                </a:cubicBezTo>
                <a:cubicBezTo>
                  <a:pt x="598" y="706"/>
                  <a:pt x="598" y="706"/>
                  <a:pt x="598" y="706"/>
                </a:cubicBezTo>
                <a:cubicBezTo>
                  <a:pt x="598" y="705"/>
                  <a:pt x="598" y="705"/>
                  <a:pt x="598" y="705"/>
                </a:cubicBezTo>
                <a:cubicBezTo>
                  <a:pt x="597" y="704"/>
                  <a:pt x="597" y="704"/>
                  <a:pt x="597" y="704"/>
                </a:cubicBezTo>
                <a:cubicBezTo>
                  <a:pt x="596" y="703"/>
                  <a:pt x="596" y="703"/>
                  <a:pt x="596" y="703"/>
                </a:cubicBezTo>
                <a:cubicBezTo>
                  <a:pt x="596" y="701"/>
                  <a:pt x="596" y="701"/>
                  <a:pt x="596" y="701"/>
                </a:cubicBezTo>
                <a:cubicBezTo>
                  <a:pt x="596" y="700"/>
                  <a:pt x="596" y="700"/>
                  <a:pt x="596" y="700"/>
                </a:cubicBezTo>
                <a:cubicBezTo>
                  <a:pt x="596" y="699"/>
                  <a:pt x="596" y="699"/>
                  <a:pt x="596" y="699"/>
                </a:cubicBezTo>
                <a:cubicBezTo>
                  <a:pt x="595" y="698"/>
                  <a:pt x="595" y="698"/>
                  <a:pt x="595" y="698"/>
                </a:cubicBezTo>
                <a:cubicBezTo>
                  <a:pt x="594" y="698"/>
                  <a:pt x="594" y="698"/>
                  <a:pt x="594" y="698"/>
                </a:cubicBezTo>
                <a:cubicBezTo>
                  <a:pt x="592" y="696"/>
                  <a:pt x="592" y="696"/>
                  <a:pt x="592" y="696"/>
                </a:cubicBezTo>
                <a:cubicBezTo>
                  <a:pt x="589" y="696"/>
                  <a:pt x="589" y="696"/>
                  <a:pt x="589" y="696"/>
                </a:cubicBezTo>
                <a:cubicBezTo>
                  <a:pt x="588" y="696"/>
                  <a:pt x="588" y="696"/>
                  <a:pt x="588" y="696"/>
                </a:cubicBezTo>
                <a:cubicBezTo>
                  <a:pt x="587" y="693"/>
                  <a:pt x="587" y="693"/>
                  <a:pt x="587" y="693"/>
                </a:cubicBezTo>
                <a:cubicBezTo>
                  <a:pt x="585" y="690"/>
                  <a:pt x="585" y="690"/>
                  <a:pt x="585" y="690"/>
                </a:cubicBezTo>
                <a:cubicBezTo>
                  <a:pt x="582" y="688"/>
                  <a:pt x="582" y="688"/>
                  <a:pt x="582" y="688"/>
                </a:cubicBezTo>
                <a:cubicBezTo>
                  <a:pt x="579" y="687"/>
                  <a:pt x="579" y="687"/>
                  <a:pt x="579" y="687"/>
                </a:cubicBezTo>
                <a:cubicBezTo>
                  <a:pt x="575" y="687"/>
                  <a:pt x="575" y="687"/>
                  <a:pt x="575" y="687"/>
                </a:cubicBezTo>
                <a:cubicBezTo>
                  <a:pt x="572" y="687"/>
                  <a:pt x="572" y="687"/>
                  <a:pt x="572" y="687"/>
                </a:cubicBezTo>
                <a:cubicBezTo>
                  <a:pt x="571" y="688"/>
                  <a:pt x="571" y="688"/>
                  <a:pt x="571" y="688"/>
                </a:cubicBezTo>
                <a:cubicBezTo>
                  <a:pt x="572" y="690"/>
                  <a:pt x="572" y="690"/>
                  <a:pt x="572" y="690"/>
                </a:cubicBezTo>
                <a:cubicBezTo>
                  <a:pt x="571" y="691"/>
                  <a:pt x="571" y="691"/>
                  <a:pt x="571" y="691"/>
                </a:cubicBezTo>
                <a:cubicBezTo>
                  <a:pt x="569" y="691"/>
                  <a:pt x="569" y="691"/>
                  <a:pt x="569" y="691"/>
                </a:cubicBezTo>
                <a:cubicBezTo>
                  <a:pt x="568" y="691"/>
                  <a:pt x="568" y="691"/>
                  <a:pt x="568" y="691"/>
                </a:cubicBezTo>
                <a:cubicBezTo>
                  <a:pt x="565" y="692"/>
                  <a:pt x="565" y="692"/>
                  <a:pt x="565" y="692"/>
                </a:cubicBezTo>
                <a:cubicBezTo>
                  <a:pt x="563" y="691"/>
                  <a:pt x="563" y="691"/>
                  <a:pt x="563" y="691"/>
                </a:cubicBezTo>
                <a:cubicBezTo>
                  <a:pt x="561" y="691"/>
                  <a:pt x="561" y="691"/>
                  <a:pt x="561" y="691"/>
                </a:cubicBezTo>
                <a:cubicBezTo>
                  <a:pt x="559" y="692"/>
                  <a:pt x="559" y="692"/>
                  <a:pt x="559" y="692"/>
                </a:cubicBezTo>
                <a:cubicBezTo>
                  <a:pt x="557" y="692"/>
                  <a:pt x="557" y="692"/>
                  <a:pt x="557" y="692"/>
                </a:cubicBezTo>
                <a:cubicBezTo>
                  <a:pt x="556" y="690"/>
                  <a:pt x="556" y="690"/>
                  <a:pt x="556" y="690"/>
                </a:cubicBezTo>
                <a:cubicBezTo>
                  <a:pt x="554" y="690"/>
                  <a:pt x="554" y="690"/>
                  <a:pt x="554" y="690"/>
                </a:cubicBezTo>
                <a:cubicBezTo>
                  <a:pt x="553" y="688"/>
                  <a:pt x="553" y="688"/>
                  <a:pt x="553" y="688"/>
                </a:cubicBezTo>
                <a:cubicBezTo>
                  <a:pt x="554" y="687"/>
                  <a:pt x="554" y="687"/>
                  <a:pt x="554" y="687"/>
                </a:cubicBezTo>
                <a:cubicBezTo>
                  <a:pt x="551" y="685"/>
                  <a:pt x="551" y="685"/>
                  <a:pt x="551" y="685"/>
                </a:cubicBezTo>
                <a:cubicBezTo>
                  <a:pt x="549" y="686"/>
                  <a:pt x="549" y="686"/>
                  <a:pt x="549" y="686"/>
                </a:cubicBezTo>
                <a:cubicBezTo>
                  <a:pt x="549" y="688"/>
                  <a:pt x="549" y="688"/>
                  <a:pt x="549" y="688"/>
                </a:cubicBezTo>
                <a:cubicBezTo>
                  <a:pt x="550" y="689"/>
                  <a:pt x="550" y="689"/>
                  <a:pt x="550" y="689"/>
                </a:cubicBezTo>
                <a:cubicBezTo>
                  <a:pt x="549" y="690"/>
                  <a:pt x="549" y="690"/>
                  <a:pt x="549" y="690"/>
                </a:cubicBezTo>
                <a:cubicBezTo>
                  <a:pt x="547" y="691"/>
                  <a:pt x="547" y="691"/>
                  <a:pt x="547" y="691"/>
                </a:cubicBezTo>
                <a:cubicBezTo>
                  <a:pt x="545" y="692"/>
                  <a:pt x="545" y="692"/>
                  <a:pt x="545" y="692"/>
                </a:cubicBezTo>
                <a:cubicBezTo>
                  <a:pt x="519" y="659"/>
                  <a:pt x="519" y="659"/>
                  <a:pt x="519" y="659"/>
                </a:cubicBezTo>
                <a:cubicBezTo>
                  <a:pt x="499" y="644"/>
                  <a:pt x="499" y="644"/>
                  <a:pt x="499" y="644"/>
                </a:cubicBezTo>
                <a:cubicBezTo>
                  <a:pt x="499" y="643"/>
                  <a:pt x="499" y="643"/>
                  <a:pt x="499" y="643"/>
                </a:cubicBezTo>
                <a:cubicBezTo>
                  <a:pt x="500" y="642"/>
                  <a:pt x="500" y="642"/>
                  <a:pt x="500" y="642"/>
                </a:cubicBezTo>
                <a:cubicBezTo>
                  <a:pt x="502" y="641"/>
                  <a:pt x="502" y="641"/>
                  <a:pt x="502" y="641"/>
                </a:cubicBezTo>
                <a:cubicBezTo>
                  <a:pt x="502" y="639"/>
                  <a:pt x="502" y="639"/>
                  <a:pt x="502" y="639"/>
                </a:cubicBezTo>
                <a:cubicBezTo>
                  <a:pt x="501" y="638"/>
                  <a:pt x="501" y="638"/>
                  <a:pt x="501" y="638"/>
                </a:cubicBezTo>
                <a:cubicBezTo>
                  <a:pt x="498" y="639"/>
                  <a:pt x="498" y="639"/>
                  <a:pt x="498" y="639"/>
                </a:cubicBezTo>
                <a:cubicBezTo>
                  <a:pt x="496" y="639"/>
                  <a:pt x="496" y="639"/>
                  <a:pt x="496" y="639"/>
                </a:cubicBezTo>
                <a:cubicBezTo>
                  <a:pt x="494" y="641"/>
                  <a:pt x="494" y="641"/>
                  <a:pt x="494" y="641"/>
                </a:cubicBezTo>
                <a:cubicBezTo>
                  <a:pt x="493" y="642"/>
                  <a:pt x="493" y="642"/>
                  <a:pt x="493" y="642"/>
                </a:cubicBezTo>
                <a:cubicBezTo>
                  <a:pt x="490" y="644"/>
                  <a:pt x="490" y="644"/>
                  <a:pt x="490" y="644"/>
                </a:cubicBezTo>
                <a:cubicBezTo>
                  <a:pt x="490" y="646"/>
                  <a:pt x="490" y="646"/>
                  <a:pt x="490" y="646"/>
                </a:cubicBezTo>
                <a:cubicBezTo>
                  <a:pt x="488" y="647"/>
                  <a:pt x="488" y="647"/>
                  <a:pt x="488" y="647"/>
                </a:cubicBezTo>
                <a:cubicBezTo>
                  <a:pt x="488" y="649"/>
                  <a:pt x="488" y="649"/>
                  <a:pt x="488" y="649"/>
                </a:cubicBezTo>
                <a:cubicBezTo>
                  <a:pt x="486" y="650"/>
                  <a:pt x="486" y="650"/>
                  <a:pt x="486" y="650"/>
                </a:cubicBezTo>
                <a:cubicBezTo>
                  <a:pt x="482" y="650"/>
                  <a:pt x="482" y="650"/>
                  <a:pt x="482" y="650"/>
                </a:cubicBezTo>
                <a:cubicBezTo>
                  <a:pt x="480" y="651"/>
                  <a:pt x="480" y="651"/>
                  <a:pt x="480" y="651"/>
                </a:cubicBezTo>
                <a:cubicBezTo>
                  <a:pt x="481" y="654"/>
                  <a:pt x="481" y="654"/>
                  <a:pt x="481" y="654"/>
                </a:cubicBezTo>
                <a:cubicBezTo>
                  <a:pt x="480" y="655"/>
                  <a:pt x="480" y="655"/>
                  <a:pt x="480" y="655"/>
                </a:cubicBezTo>
                <a:cubicBezTo>
                  <a:pt x="478" y="654"/>
                  <a:pt x="478" y="654"/>
                  <a:pt x="478" y="654"/>
                </a:cubicBezTo>
                <a:cubicBezTo>
                  <a:pt x="474" y="653"/>
                  <a:pt x="474" y="653"/>
                  <a:pt x="474" y="653"/>
                </a:cubicBezTo>
                <a:cubicBezTo>
                  <a:pt x="472" y="653"/>
                  <a:pt x="472" y="653"/>
                  <a:pt x="472" y="653"/>
                </a:cubicBezTo>
                <a:cubicBezTo>
                  <a:pt x="471" y="655"/>
                  <a:pt x="471" y="655"/>
                  <a:pt x="471" y="655"/>
                </a:cubicBezTo>
                <a:cubicBezTo>
                  <a:pt x="469" y="655"/>
                  <a:pt x="469" y="655"/>
                  <a:pt x="469" y="655"/>
                </a:cubicBezTo>
                <a:cubicBezTo>
                  <a:pt x="468" y="653"/>
                  <a:pt x="468" y="653"/>
                  <a:pt x="468" y="653"/>
                </a:cubicBezTo>
                <a:cubicBezTo>
                  <a:pt x="468" y="650"/>
                  <a:pt x="468" y="650"/>
                  <a:pt x="468" y="650"/>
                </a:cubicBezTo>
                <a:cubicBezTo>
                  <a:pt x="469" y="649"/>
                  <a:pt x="469" y="649"/>
                  <a:pt x="469" y="649"/>
                </a:cubicBezTo>
                <a:cubicBezTo>
                  <a:pt x="470" y="647"/>
                  <a:pt x="470" y="647"/>
                  <a:pt x="470" y="647"/>
                </a:cubicBezTo>
                <a:cubicBezTo>
                  <a:pt x="469" y="647"/>
                  <a:pt x="469" y="647"/>
                  <a:pt x="469" y="647"/>
                </a:cubicBezTo>
                <a:cubicBezTo>
                  <a:pt x="467" y="648"/>
                  <a:pt x="467" y="648"/>
                  <a:pt x="467" y="648"/>
                </a:cubicBezTo>
                <a:cubicBezTo>
                  <a:pt x="466" y="648"/>
                  <a:pt x="466" y="648"/>
                  <a:pt x="466" y="648"/>
                </a:cubicBezTo>
                <a:cubicBezTo>
                  <a:pt x="462" y="646"/>
                  <a:pt x="462" y="646"/>
                  <a:pt x="462" y="646"/>
                </a:cubicBezTo>
                <a:cubicBezTo>
                  <a:pt x="459" y="646"/>
                  <a:pt x="459" y="646"/>
                  <a:pt x="459" y="646"/>
                </a:cubicBezTo>
                <a:cubicBezTo>
                  <a:pt x="460" y="648"/>
                  <a:pt x="460" y="648"/>
                  <a:pt x="460" y="648"/>
                </a:cubicBezTo>
                <a:cubicBezTo>
                  <a:pt x="461" y="648"/>
                  <a:pt x="461" y="648"/>
                  <a:pt x="461" y="648"/>
                </a:cubicBezTo>
                <a:cubicBezTo>
                  <a:pt x="460" y="650"/>
                  <a:pt x="460" y="650"/>
                  <a:pt x="460" y="650"/>
                </a:cubicBezTo>
                <a:cubicBezTo>
                  <a:pt x="458" y="650"/>
                  <a:pt x="458" y="650"/>
                  <a:pt x="458" y="650"/>
                </a:cubicBezTo>
                <a:cubicBezTo>
                  <a:pt x="457" y="647"/>
                  <a:pt x="457" y="647"/>
                  <a:pt x="457" y="647"/>
                </a:cubicBezTo>
                <a:cubicBezTo>
                  <a:pt x="457" y="644"/>
                  <a:pt x="457" y="644"/>
                  <a:pt x="457" y="644"/>
                </a:cubicBezTo>
                <a:cubicBezTo>
                  <a:pt x="453" y="641"/>
                  <a:pt x="453" y="641"/>
                  <a:pt x="453" y="641"/>
                </a:cubicBezTo>
                <a:cubicBezTo>
                  <a:pt x="452" y="642"/>
                  <a:pt x="452" y="642"/>
                  <a:pt x="452" y="642"/>
                </a:cubicBezTo>
                <a:cubicBezTo>
                  <a:pt x="453" y="644"/>
                  <a:pt x="453" y="644"/>
                  <a:pt x="453" y="644"/>
                </a:cubicBezTo>
                <a:cubicBezTo>
                  <a:pt x="453" y="645"/>
                  <a:pt x="453" y="645"/>
                  <a:pt x="453" y="645"/>
                </a:cubicBezTo>
                <a:cubicBezTo>
                  <a:pt x="451" y="645"/>
                  <a:pt x="451" y="645"/>
                  <a:pt x="451" y="645"/>
                </a:cubicBezTo>
                <a:cubicBezTo>
                  <a:pt x="451" y="643"/>
                  <a:pt x="451" y="643"/>
                  <a:pt x="451" y="643"/>
                </a:cubicBezTo>
                <a:cubicBezTo>
                  <a:pt x="449" y="644"/>
                  <a:pt x="449" y="644"/>
                  <a:pt x="449" y="644"/>
                </a:cubicBezTo>
                <a:cubicBezTo>
                  <a:pt x="449" y="646"/>
                  <a:pt x="449" y="646"/>
                  <a:pt x="449" y="646"/>
                </a:cubicBezTo>
                <a:cubicBezTo>
                  <a:pt x="448" y="646"/>
                  <a:pt x="448" y="646"/>
                  <a:pt x="448" y="646"/>
                </a:cubicBezTo>
                <a:cubicBezTo>
                  <a:pt x="446" y="645"/>
                  <a:pt x="446" y="645"/>
                  <a:pt x="446" y="645"/>
                </a:cubicBezTo>
                <a:cubicBezTo>
                  <a:pt x="444" y="646"/>
                  <a:pt x="444" y="646"/>
                  <a:pt x="444" y="646"/>
                </a:cubicBezTo>
                <a:cubicBezTo>
                  <a:pt x="443" y="646"/>
                  <a:pt x="443" y="646"/>
                  <a:pt x="443" y="646"/>
                </a:cubicBezTo>
                <a:cubicBezTo>
                  <a:pt x="442" y="644"/>
                  <a:pt x="442" y="644"/>
                  <a:pt x="442" y="644"/>
                </a:cubicBezTo>
                <a:cubicBezTo>
                  <a:pt x="443" y="643"/>
                  <a:pt x="443" y="643"/>
                  <a:pt x="443" y="643"/>
                </a:cubicBezTo>
                <a:cubicBezTo>
                  <a:pt x="443" y="642"/>
                  <a:pt x="443" y="642"/>
                  <a:pt x="443" y="642"/>
                </a:cubicBezTo>
                <a:cubicBezTo>
                  <a:pt x="443" y="640"/>
                  <a:pt x="443" y="640"/>
                  <a:pt x="443" y="640"/>
                </a:cubicBezTo>
                <a:cubicBezTo>
                  <a:pt x="443" y="638"/>
                  <a:pt x="443" y="638"/>
                  <a:pt x="443" y="638"/>
                </a:cubicBezTo>
                <a:cubicBezTo>
                  <a:pt x="443" y="637"/>
                  <a:pt x="443" y="637"/>
                  <a:pt x="443" y="637"/>
                </a:cubicBezTo>
                <a:cubicBezTo>
                  <a:pt x="442" y="636"/>
                  <a:pt x="442" y="636"/>
                  <a:pt x="442" y="636"/>
                </a:cubicBezTo>
                <a:cubicBezTo>
                  <a:pt x="440" y="635"/>
                  <a:pt x="440" y="635"/>
                  <a:pt x="440" y="635"/>
                </a:cubicBezTo>
                <a:cubicBezTo>
                  <a:pt x="440" y="632"/>
                  <a:pt x="440" y="632"/>
                  <a:pt x="440" y="632"/>
                </a:cubicBezTo>
                <a:cubicBezTo>
                  <a:pt x="439" y="632"/>
                  <a:pt x="439" y="632"/>
                  <a:pt x="439" y="632"/>
                </a:cubicBezTo>
                <a:cubicBezTo>
                  <a:pt x="438" y="629"/>
                  <a:pt x="438" y="629"/>
                  <a:pt x="438" y="629"/>
                </a:cubicBezTo>
                <a:cubicBezTo>
                  <a:pt x="436" y="629"/>
                  <a:pt x="436" y="629"/>
                  <a:pt x="436" y="629"/>
                </a:cubicBezTo>
                <a:cubicBezTo>
                  <a:pt x="433" y="630"/>
                  <a:pt x="433" y="630"/>
                  <a:pt x="433" y="630"/>
                </a:cubicBezTo>
                <a:cubicBezTo>
                  <a:pt x="431" y="630"/>
                  <a:pt x="431" y="630"/>
                  <a:pt x="431" y="630"/>
                </a:cubicBezTo>
                <a:cubicBezTo>
                  <a:pt x="428" y="628"/>
                  <a:pt x="428" y="628"/>
                  <a:pt x="428" y="628"/>
                </a:cubicBezTo>
                <a:cubicBezTo>
                  <a:pt x="425" y="629"/>
                  <a:pt x="425" y="629"/>
                  <a:pt x="425" y="629"/>
                </a:cubicBezTo>
                <a:cubicBezTo>
                  <a:pt x="423" y="627"/>
                  <a:pt x="423" y="627"/>
                  <a:pt x="423" y="627"/>
                </a:cubicBezTo>
                <a:cubicBezTo>
                  <a:pt x="421" y="628"/>
                  <a:pt x="421" y="628"/>
                  <a:pt x="421" y="628"/>
                </a:cubicBezTo>
                <a:cubicBezTo>
                  <a:pt x="420" y="628"/>
                  <a:pt x="420" y="628"/>
                  <a:pt x="420" y="628"/>
                </a:cubicBezTo>
                <a:cubicBezTo>
                  <a:pt x="418" y="629"/>
                  <a:pt x="418" y="629"/>
                  <a:pt x="418" y="629"/>
                </a:cubicBezTo>
                <a:cubicBezTo>
                  <a:pt x="417" y="631"/>
                  <a:pt x="417" y="631"/>
                  <a:pt x="417" y="631"/>
                </a:cubicBezTo>
                <a:cubicBezTo>
                  <a:pt x="414" y="631"/>
                  <a:pt x="414" y="631"/>
                  <a:pt x="414" y="631"/>
                </a:cubicBezTo>
                <a:cubicBezTo>
                  <a:pt x="413" y="632"/>
                  <a:pt x="413" y="632"/>
                  <a:pt x="413" y="632"/>
                </a:cubicBezTo>
                <a:cubicBezTo>
                  <a:pt x="414" y="633"/>
                  <a:pt x="414" y="633"/>
                  <a:pt x="414" y="633"/>
                </a:cubicBezTo>
                <a:cubicBezTo>
                  <a:pt x="414" y="635"/>
                  <a:pt x="414" y="635"/>
                  <a:pt x="414" y="635"/>
                </a:cubicBezTo>
                <a:cubicBezTo>
                  <a:pt x="412" y="635"/>
                  <a:pt x="412" y="635"/>
                  <a:pt x="412" y="635"/>
                </a:cubicBezTo>
                <a:cubicBezTo>
                  <a:pt x="410" y="635"/>
                  <a:pt x="410" y="635"/>
                  <a:pt x="410" y="635"/>
                </a:cubicBezTo>
                <a:cubicBezTo>
                  <a:pt x="409" y="637"/>
                  <a:pt x="409" y="637"/>
                  <a:pt x="409" y="637"/>
                </a:cubicBezTo>
                <a:cubicBezTo>
                  <a:pt x="406" y="637"/>
                  <a:pt x="406" y="637"/>
                  <a:pt x="406" y="637"/>
                </a:cubicBezTo>
                <a:cubicBezTo>
                  <a:pt x="405" y="638"/>
                  <a:pt x="405" y="638"/>
                  <a:pt x="405" y="638"/>
                </a:cubicBezTo>
                <a:cubicBezTo>
                  <a:pt x="404" y="638"/>
                  <a:pt x="404" y="638"/>
                  <a:pt x="404" y="638"/>
                </a:cubicBezTo>
                <a:cubicBezTo>
                  <a:pt x="400" y="641"/>
                  <a:pt x="400" y="641"/>
                  <a:pt x="400" y="641"/>
                </a:cubicBezTo>
                <a:cubicBezTo>
                  <a:pt x="397" y="642"/>
                  <a:pt x="397" y="642"/>
                  <a:pt x="397" y="642"/>
                </a:cubicBezTo>
                <a:cubicBezTo>
                  <a:pt x="395" y="643"/>
                  <a:pt x="395" y="643"/>
                  <a:pt x="395" y="643"/>
                </a:cubicBezTo>
                <a:cubicBezTo>
                  <a:pt x="394" y="643"/>
                  <a:pt x="394" y="643"/>
                  <a:pt x="394" y="643"/>
                </a:cubicBezTo>
                <a:cubicBezTo>
                  <a:pt x="393" y="642"/>
                  <a:pt x="393" y="642"/>
                  <a:pt x="393" y="642"/>
                </a:cubicBezTo>
                <a:cubicBezTo>
                  <a:pt x="391" y="643"/>
                  <a:pt x="391" y="643"/>
                  <a:pt x="391" y="643"/>
                </a:cubicBezTo>
                <a:cubicBezTo>
                  <a:pt x="391" y="644"/>
                  <a:pt x="391" y="644"/>
                  <a:pt x="391" y="644"/>
                </a:cubicBezTo>
                <a:cubicBezTo>
                  <a:pt x="389" y="644"/>
                  <a:pt x="389" y="644"/>
                  <a:pt x="389" y="644"/>
                </a:cubicBezTo>
                <a:cubicBezTo>
                  <a:pt x="387" y="645"/>
                  <a:pt x="387" y="645"/>
                  <a:pt x="387" y="645"/>
                </a:cubicBezTo>
                <a:cubicBezTo>
                  <a:pt x="387" y="648"/>
                  <a:pt x="387" y="648"/>
                  <a:pt x="387" y="648"/>
                </a:cubicBezTo>
                <a:cubicBezTo>
                  <a:pt x="387" y="648"/>
                  <a:pt x="387" y="648"/>
                  <a:pt x="387" y="648"/>
                </a:cubicBezTo>
                <a:cubicBezTo>
                  <a:pt x="385" y="648"/>
                  <a:pt x="385" y="648"/>
                  <a:pt x="385" y="648"/>
                </a:cubicBezTo>
                <a:cubicBezTo>
                  <a:pt x="384" y="648"/>
                  <a:pt x="384" y="648"/>
                  <a:pt x="384" y="648"/>
                </a:cubicBezTo>
                <a:cubicBezTo>
                  <a:pt x="382" y="649"/>
                  <a:pt x="382" y="649"/>
                  <a:pt x="382" y="649"/>
                </a:cubicBezTo>
                <a:cubicBezTo>
                  <a:pt x="379" y="649"/>
                  <a:pt x="379" y="649"/>
                  <a:pt x="379" y="649"/>
                </a:cubicBezTo>
                <a:cubicBezTo>
                  <a:pt x="376" y="651"/>
                  <a:pt x="376" y="651"/>
                  <a:pt x="376" y="651"/>
                </a:cubicBezTo>
                <a:cubicBezTo>
                  <a:pt x="376" y="652"/>
                  <a:pt x="376" y="652"/>
                  <a:pt x="376" y="652"/>
                </a:cubicBezTo>
                <a:cubicBezTo>
                  <a:pt x="373" y="652"/>
                  <a:pt x="373" y="652"/>
                  <a:pt x="373" y="652"/>
                </a:cubicBezTo>
                <a:cubicBezTo>
                  <a:pt x="370" y="653"/>
                  <a:pt x="370" y="653"/>
                  <a:pt x="370" y="653"/>
                </a:cubicBezTo>
                <a:cubicBezTo>
                  <a:pt x="368" y="654"/>
                  <a:pt x="368" y="654"/>
                  <a:pt x="368" y="654"/>
                </a:cubicBezTo>
                <a:cubicBezTo>
                  <a:pt x="364" y="655"/>
                  <a:pt x="364" y="655"/>
                  <a:pt x="364" y="655"/>
                </a:cubicBezTo>
                <a:cubicBezTo>
                  <a:pt x="364" y="656"/>
                  <a:pt x="364" y="656"/>
                  <a:pt x="364" y="656"/>
                </a:cubicBezTo>
                <a:cubicBezTo>
                  <a:pt x="363" y="658"/>
                  <a:pt x="363" y="658"/>
                  <a:pt x="363" y="658"/>
                </a:cubicBezTo>
                <a:cubicBezTo>
                  <a:pt x="362" y="656"/>
                  <a:pt x="362" y="656"/>
                  <a:pt x="362" y="656"/>
                </a:cubicBezTo>
                <a:cubicBezTo>
                  <a:pt x="360" y="656"/>
                  <a:pt x="360" y="656"/>
                  <a:pt x="360" y="656"/>
                </a:cubicBezTo>
                <a:cubicBezTo>
                  <a:pt x="358" y="657"/>
                  <a:pt x="358" y="657"/>
                  <a:pt x="358" y="657"/>
                </a:cubicBezTo>
                <a:cubicBezTo>
                  <a:pt x="358" y="658"/>
                  <a:pt x="358" y="658"/>
                  <a:pt x="358" y="658"/>
                </a:cubicBezTo>
                <a:cubicBezTo>
                  <a:pt x="357" y="659"/>
                  <a:pt x="357" y="659"/>
                  <a:pt x="357" y="659"/>
                </a:cubicBezTo>
                <a:cubicBezTo>
                  <a:pt x="355" y="658"/>
                  <a:pt x="355" y="658"/>
                  <a:pt x="355" y="658"/>
                </a:cubicBezTo>
                <a:cubicBezTo>
                  <a:pt x="353" y="658"/>
                  <a:pt x="353" y="658"/>
                  <a:pt x="353" y="658"/>
                </a:cubicBezTo>
                <a:cubicBezTo>
                  <a:pt x="352" y="657"/>
                  <a:pt x="352" y="657"/>
                  <a:pt x="352" y="657"/>
                </a:cubicBezTo>
                <a:cubicBezTo>
                  <a:pt x="351" y="657"/>
                  <a:pt x="351" y="657"/>
                  <a:pt x="351" y="657"/>
                </a:cubicBezTo>
                <a:cubicBezTo>
                  <a:pt x="349" y="658"/>
                  <a:pt x="349" y="658"/>
                  <a:pt x="349" y="658"/>
                </a:cubicBezTo>
                <a:cubicBezTo>
                  <a:pt x="347" y="658"/>
                  <a:pt x="347" y="658"/>
                  <a:pt x="347" y="658"/>
                </a:cubicBezTo>
                <a:cubicBezTo>
                  <a:pt x="346" y="659"/>
                  <a:pt x="346" y="659"/>
                  <a:pt x="346" y="659"/>
                </a:cubicBezTo>
                <a:cubicBezTo>
                  <a:pt x="348" y="662"/>
                  <a:pt x="348" y="662"/>
                  <a:pt x="348" y="662"/>
                </a:cubicBezTo>
                <a:cubicBezTo>
                  <a:pt x="347" y="663"/>
                  <a:pt x="347" y="663"/>
                  <a:pt x="347" y="663"/>
                </a:cubicBezTo>
                <a:cubicBezTo>
                  <a:pt x="348" y="663"/>
                  <a:pt x="348" y="663"/>
                  <a:pt x="348" y="663"/>
                </a:cubicBezTo>
                <a:cubicBezTo>
                  <a:pt x="351" y="663"/>
                  <a:pt x="351" y="663"/>
                  <a:pt x="351" y="663"/>
                </a:cubicBezTo>
                <a:cubicBezTo>
                  <a:pt x="352" y="665"/>
                  <a:pt x="352" y="665"/>
                  <a:pt x="352" y="665"/>
                </a:cubicBezTo>
                <a:cubicBezTo>
                  <a:pt x="349" y="665"/>
                  <a:pt x="349" y="665"/>
                  <a:pt x="349" y="665"/>
                </a:cubicBezTo>
                <a:cubicBezTo>
                  <a:pt x="348" y="666"/>
                  <a:pt x="348" y="666"/>
                  <a:pt x="348" y="666"/>
                </a:cubicBezTo>
                <a:cubicBezTo>
                  <a:pt x="348" y="667"/>
                  <a:pt x="348" y="667"/>
                  <a:pt x="348" y="667"/>
                </a:cubicBezTo>
                <a:cubicBezTo>
                  <a:pt x="351" y="667"/>
                  <a:pt x="351" y="667"/>
                  <a:pt x="351" y="667"/>
                </a:cubicBezTo>
                <a:cubicBezTo>
                  <a:pt x="353" y="668"/>
                  <a:pt x="353" y="668"/>
                  <a:pt x="353" y="668"/>
                </a:cubicBezTo>
                <a:cubicBezTo>
                  <a:pt x="355" y="667"/>
                  <a:pt x="355" y="667"/>
                  <a:pt x="355" y="667"/>
                </a:cubicBezTo>
                <a:cubicBezTo>
                  <a:pt x="356" y="667"/>
                  <a:pt x="356" y="667"/>
                  <a:pt x="356" y="667"/>
                </a:cubicBezTo>
                <a:cubicBezTo>
                  <a:pt x="358" y="669"/>
                  <a:pt x="358" y="669"/>
                  <a:pt x="358" y="669"/>
                </a:cubicBezTo>
                <a:cubicBezTo>
                  <a:pt x="360" y="670"/>
                  <a:pt x="360" y="670"/>
                  <a:pt x="360" y="670"/>
                </a:cubicBezTo>
                <a:cubicBezTo>
                  <a:pt x="360" y="672"/>
                  <a:pt x="360" y="672"/>
                  <a:pt x="360" y="672"/>
                </a:cubicBezTo>
                <a:cubicBezTo>
                  <a:pt x="359" y="673"/>
                  <a:pt x="359" y="673"/>
                  <a:pt x="359" y="673"/>
                </a:cubicBezTo>
                <a:cubicBezTo>
                  <a:pt x="357" y="672"/>
                  <a:pt x="357" y="672"/>
                  <a:pt x="357" y="672"/>
                </a:cubicBezTo>
                <a:cubicBezTo>
                  <a:pt x="353" y="672"/>
                  <a:pt x="353" y="672"/>
                  <a:pt x="353" y="672"/>
                </a:cubicBezTo>
                <a:cubicBezTo>
                  <a:pt x="350" y="675"/>
                  <a:pt x="350" y="675"/>
                  <a:pt x="350" y="675"/>
                </a:cubicBezTo>
                <a:cubicBezTo>
                  <a:pt x="348" y="678"/>
                  <a:pt x="348" y="678"/>
                  <a:pt x="348" y="678"/>
                </a:cubicBezTo>
                <a:cubicBezTo>
                  <a:pt x="348" y="680"/>
                  <a:pt x="348" y="680"/>
                  <a:pt x="348" y="680"/>
                </a:cubicBezTo>
                <a:cubicBezTo>
                  <a:pt x="349" y="681"/>
                  <a:pt x="349" y="681"/>
                  <a:pt x="349" y="681"/>
                </a:cubicBezTo>
                <a:cubicBezTo>
                  <a:pt x="350" y="683"/>
                  <a:pt x="350" y="683"/>
                  <a:pt x="350" y="683"/>
                </a:cubicBezTo>
                <a:cubicBezTo>
                  <a:pt x="348" y="685"/>
                  <a:pt x="348" y="685"/>
                  <a:pt x="348" y="685"/>
                </a:cubicBezTo>
                <a:cubicBezTo>
                  <a:pt x="348" y="687"/>
                  <a:pt x="348" y="687"/>
                  <a:pt x="348" y="687"/>
                </a:cubicBezTo>
                <a:cubicBezTo>
                  <a:pt x="346" y="687"/>
                  <a:pt x="346" y="687"/>
                  <a:pt x="346" y="687"/>
                </a:cubicBezTo>
                <a:cubicBezTo>
                  <a:pt x="346" y="689"/>
                  <a:pt x="346" y="689"/>
                  <a:pt x="346" y="689"/>
                </a:cubicBezTo>
                <a:cubicBezTo>
                  <a:pt x="347" y="690"/>
                  <a:pt x="347" y="690"/>
                  <a:pt x="347" y="690"/>
                </a:cubicBezTo>
                <a:cubicBezTo>
                  <a:pt x="347" y="691"/>
                  <a:pt x="347" y="691"/>
                  <a:pt x="347" y="691"/>
                </a:cubicBezTo>
                <a:cubicBezTo>
                  <a:pt x="349" y="691"/>
                  <a:pt x="349" y="691"/>
                  <a:pt x="349" y="691"/>
                </a:cubicBezTo>
                <a:cubicBezTo>
                  <a:pt x="351" y="693"/>
                  <a:pt x="351" y="693"/>
                  <a:pt x="351" y="693"/>
                </a:cubicBezTo>
                <a:cubicBezTo>
                  <a:pt x="353" y="693"/>
                  <a:pt x="353" y="693"/>
                  <a:pt x="353" y="693"/>
                </a:cubicBezTo>
                <a:cubicBezTo>
                  <a:pt x="353" y="694"/>
                  <a:pt x="353" y="694"/>
                  <a:pt x="353" y="694"/>
                </a:cubicBezTo>
                <a:cubicBezTo>
                  <a:pt x="355" y="696"/>
                  <a:pt x="355" y="696"/>
                  <a:pt x="355" y="696"/>
                </a:cubicBezTo>
                <a:cubicBezTo>
                  <a:pt x="359" y="696"/>
                  <a:pt x="359" y="696"/>
                  <a:pt x="359" y="696"/>
                </a:cubicBezTo>
                <a:cubicBezTo>
                  <a:pt x="360" y="697"/>
                  <a:pt x="360" y="697"/>
                  <a:pt x="360" y="697"/>
                </a:cubicBezTo>
                <a:cubicBezTo>
                  <a:pt x="360" y="705"/>
                  <a:pt x="360" y="705"/>
                  <a:pt x="360" y="705"/>
                </a:cubicBezTo>
                <a:cubicBezTo>
                  <a:pt x="359" y="707"/>
                  <a:pt x="359" y="707"/>
                  <a:pt x="359" y="707"/>
                </a:cubicBezTo>
                <a:cubicBezTo>
                  <a:pt x="355" y="708"/>
                  <a:pt x="355" y="708"/>
                  <a:pt x="355" y="708"/>
                </a:cubicBezTo>
                <a:cubicBezTo>
                  <a:pt x="352" y="708"/>
                  <a:pt x="352" y="708"/>
                  <a:pt x="352" y="708"/>
                </a:cubicBezTo>
                <a:cubicBezTo>
                  <a:pt x="349" y="706"/>
                  <a:pt x="349" y="706"/>
                  <a:pt x="349" y="706"/>
                </a:cubicBezTo>
                <a:cubicBezTo>
                  <a:pt x="348" y="707"/>
                  <a:pt x="348" y="707"/>
                  <a:pt x="348" y="707"/>
                </a:cubicBezTo>
                <a:cubicBezTo>
                  <a:pt x="348" y="709"/>
                  <a:pt x="348" y="709"/>
                  <a:pt x="348" y="709"/>
                </a:cubicBezTo>
                <a:cubicBezTo>
                  <a:pt x="347" y="711"/>
                  <a:pt x="347" y="711"/>
                  <a:pt x="347" y="711"/>
                </a:cubicBezTo>
                <a:cubicBezTo>
                  <a:pt x="345" y="712"/>
                  <a:pt x="345" y="712"/>
                  <a:pt x="345" y="712"/>
                </a:cubicBezTo>
                <a:cubicBezTo>
                  <a:pt x="341" y="710"/>
                  <a:pt x="341" y="710"/>
                  <a:pt x="341" y="710"/>
                </a:cubicBezTo>
                <a:cubicBezTo>
                  <a:pt x="338" y="710"/>
                  <a:pt x="338" y="710"/>
                  <a:pt x="338" y="710"/>
                </a:cubicBezTo>
                <a:cubicBezTo>
                  <a:pt x="336" y="709"/>
                  <a:pt x="336" y="709"/>
                  <a:pt x="336" y="709"/>
                </a:cubicBezTo>
                <a:cubicBezTo>
                  <a:pt x="335" y="709"/>
                  <a:pt x="335" y="709"/>
                  <a:pt x="335" y="709"/>
                </a:cubicBezTo>
                <a:cubicBezTo>
                  <a:pt x="333" y="709"/>
                  <a:pt x="333" y="709"/>
                  <a:pt x="333" y="709"/>
                </a:cubicBezTo>
                <a:cubicBezTo>
                  <a:pt x="331" y="706"/>
                  <a:pt x="331" y="706"/>
                  <a:pt x="331" y="706"/>
                </a:cubicBezTo>
                <a:cubicBezTo>
                  <a:pt x="333" y="706"/>
                  <a:pt x="333" y="706"/>
                  <a:pt x="333" y="706"/>
                </a:cubicBezTo>
                <a:cubicBezTo>
                  <a:pt x="333" y="704"/>
                  <a:pt x="333" y="704"/>
                  <a:pt x="333" y="704"/>
                </a:cubicBezTo>
                <a:cubicBezTo>
                  <a:pt x="332" y="703"/>
                  <a:pt x="332" y="703"/>
                  <a:pt x="332" y="703"/>
                </a:cubicBezTo>
                <a:cubicBezTo>
                  <a:pt x="329" y="702"/>
                  <a:pt x="329" y="702"/>
                  <a:pt x="329" y="702"/>
                </a:cubicBezTo>
                <a:cubicBezTo>
                  <a:pt x="328" y="703"/>
                  <a:pt x="328" y="703"/>
                  <a:pt x="328" y="703"/>
                </a:cubicBezTo>
                <a:cubicBezTo>
                  <a:pt x="326" y="703"/>
                  <a:pt x="326" y="703"/>
                  <a:pt x="326" y="703"/>
                </a:cubicBezTo>
                <a:cubicBezTo>
                  <a:pt x="324" y="704"/>
                  <a:pt x="324" y="704"/>
                  <a:pt x="324" y="704"/>
                </a:cubicBezTo>
                <a:cubicBezTo>
                  <a:pt x="325" y="706"/>
                  <a:pt x="325" y="706"/>
                  <a:pt x="325" y="706"/>
                </a:cubicBezTo>
                <a:cubicBezTo>
                  <a:pt x="322" y="707"/>
                  <a:pt x="322" y="707"/>
                  <a:pt x="322" y="707"/>
                </a:cubicBezTo>
                <a:cubicBezTo>
                  <a:pt x="321" y="705"/>
                  <a:pt x="321" y="705"/>
                  <a:pt x="321" y="705"/>
                </a:cubicBezTo>
                <a:cubicBezTo>
                  <a:pt x="318" y="703"/>
                  <a:pt x="318" y="703"/>
                  <a:pt x="318" y="703"/>
                </a:cubicBezTo>
                <a:cubicBezTo>
                  <a:pt x="315" y="703"/>
                  <a:pt x="315" y="703"/>
                  <a:pt x="315" y="703"/>
                </a:cubicBezTo>
                <a:cubicBezTo>
                  <a:pt x="314" y="705"/>
                  <a:pt x="314" y="705"/>
                  <a:pt x="314" y="705"/>
                </a:cubicBezTo>
                <a:cubicBezTo>
                  <a:pt x="313" y="703"/>
                  <a:pt x="313" y="703"/>
                  <a:pt x="313" y="703"/>
                </a:cubicBezTo>
                <a:cubicBezTo>
                  <a:pt x="312" y="704"/>
                  <a:pt x="312" y="704"/>
                  <a:pt x="312" y="704"/>
                </a:cubicBezTo>
                <a:cubicBezTo>
                  <a:pt x="311" y="706"/>
                  <a:pt x="311" y="706"/>
                  <a:pt x="311" y="706"/>
                </a:cubicBezTo>
                <a:cubicBezTo>
                  <a:pt x="309" y="706"/>
                  <a:pt x="309" y="706"/>
                  <a:pt x="309" y="706"/>
                </a:cubicBezTo>
                <a:cubicBezTo>
                  <a:pt x="309" y="710"/>
                  <a:pt x="309" y="710"/>
                  <a:pt x="309" y="710"/>
                </a:cubicBezTo>
                <a:cubicBezTo>
                  <a:pt x="306" y="712"/>
                  <a:pt x="306" y="712"/>
                  <a:pt x="306" y="712"/>
                </a:cubicBezTo>
                <a:cubicBezTo>
                  <a:pt x="305" y="711"/>
                  <a:pt x="305" y="711"/>
                  <a:pt x="305" y="711"/>
                </a:cubicBezTo>
                <a:cubicBezTo>
                  <a:pt x="303" y="709"/>
                  <a:pt x="303" y="709"/>
                  <a:pt x="303" y="709"/>
                </a:cubicBezTo>
                <a:cubicBezTo>
                  <a:pt x="299" y="709"/>
                  <a:pt x="299" y="709"/>
                  <a:pt x="299" y="709"/>
                </a:cubicBezTo>
                <a:cubicBezTo>
                  <a:pt x="298" y="707"/>
                  <a:pt x="298" y="707"/>
                  <a:pt x="298" y="707"/>
                </a:cubicBezTo>
                <a:cubicBezTo>
                  <a:pt x="296" y="708"/>
                  <a:pt x="296" y="708"/>
                  <a:pt x="296" y="708"/>
                </a:cubicBezTo>
                <a:cubicBezTo>
                  <a:pt x="296" y="710"/>
                  <a:pt x="296" y="710"/>
                  <a:pt x="296" y="710"/>
                </a:cubicBezTo>
                <a:cubicBezTo>
                  <a:pt x="295" y="712"/>
                  <a:pt x="295" y="712"/>
                  <a:pt x="295" y="712"/>
                </a:cubicBezTo>
                <a:cubicBezTo>
                  <a:pt x="293" y="712"/>
                  <a:pt x="293" y="712"/>
                  <a:pt x="293" y="712"/>
                </a:cubicBezTo>
                <a:cubicBezTo>
                  <a:pt x="293" y="710"/>
                  <a:pt x="293" y="710"/>
                  <a:pt x="293" y="710"/>
                </a:cubicBezTo>
                <a:cubicBezTo>
                  <a:pt x="292" y="708"/>
                  <a:pt x="292" y="708"/>
                  <a:pt x="292" y="708"/>
                </a:cubicBezTo>
                <a:cubicBezTo>
                  <a:pt x="291" y="708"/>
                  <a:pt x="291" y="708"/>
                  <a:pt x="291" y="708"/>
                </a:cubicBezTo>
                <a:cubicBezTo>
                  <a:pt x="288" y="706"/>
                  <a:pt x="288" y="706"/>
                  <a:pt x="288" y="706"/>
                </a:cubicBezTo>
                <a:cubicBezTo>
                  <a:pt x="286" y="704"/>
                  <a:pt x="286" y="704"/>
                  <a:pt x="286" y="704"/>
                </a:cubicBezTo>
                <a:cubicBezTo>
                  <a:pt x="284" y="704"/>
                  <a:pt x="284" y="704"/>
                  <a:pt x="284" y="704"/>
                </a:cubicBezTo>
                <a:cubicBezTo>
                  <a:pt x="282" y="701"/>
                  <a:pt x="282" y="701"/>
                  <a:pt x="282" y="701"/>
                </a:cubicBezTo>
                <a:cubicBezTo>
                  <a:pt x="280" y="701"/>
                  <a:pt x="280" y="701"/>
                  <a:pt x="280" y="701"/>
                </a:cubicBezTo>
                <a:cubicBezTo>
                  <a:pt x="279" y="699"/>
                  <a:pt x="279" y="699"/>
                  <a:pt x="279" y="699"/>
                </a:cubicBezTo>
                <a:cubicBezTo>
                  <a:pt x="278" y="699"/>
                  <a:pt x="278" y="699"/>
                  <a:pt x="278" y="699"/>
                </a:cubicBezTo>
                <a:cubicBezTo>
                  <a:pt x="274" y="700"/>
                  <a:pt x="274" y="700"/>
                  <a:pt x="274" y="700"/>
                </a:cubicBezTo>
                <a:cubicBezTo>
                  <a:pt x="271" y="699"/>
                  <a:pt x="271" y="699"/>
                  <a:pt x="271" y="699"/>
                </a:cubicBezTo>
                <a:cubicBezTo>
                  <a:pt x="270" y="696"/>
                  <a:pt x="270" y="696"/>
                  <a:pt x="270" y="696"/>
                </a:cubicBezTo>
                <a:cubicBezTo>
                  <a:pt x="268" y="696"/>
                  <a:pt x="268" y="696"/>
                  <a:pt x="268" y="696"/>
                </a:cubicBezTo>
                <a:cubicBezTo>
                  <a:pt x="266" y="697"/>
                  <a:pt x="266" y="697"/>
                  <a:pt x="266" y="697"/>
                </a:cubicBezTo>
                <a:cubicBezTo>
                  <a:pt x="264" y="698"/>
                  <a:pt x="264" y="698"/>
                  <a:pt x="264" y="698"/>
                </a:cubicBezTo>
                <a:cubicBezTo>
                  <a:pt x="264" y="699"/>
                  <a:pt x="264" y="699"/>
                  <a:pt x="264" y="699"/>
                </a:cubicBezTo>
                <a:cubicBezTo>
                  <a:pt x="262" y="700"/>
                  <a:pt x="262" y="700"/>
                  <a:pt x="262" y="700"/>
                </a:cubicBezTo>
                <a:cubicBezTo>
                  <a:pt x="262" y="699"/>
                  <a:pt x="262" y="699"/>
                  <a:pt x="262" y="699"/>
                </a:cubicBezTo>
                <a:cubicBezTo>
                  <a:pt x="261" y="700"/>
                  <a:pt x="261" y="700"/>
                  <a:pt x="261" y="700"/>
                </a:cubicBezTo>
                <a:cubicBezTo>
                  <a:pt x="260" y="701"/>
                  <a:pt x="260" y="701"/>
                  <a:pt x="260" y="701"/>
                </a:cubicBezTo>
                <a:cubicBezTo>
                  <a:pt x="258" y="702"/>
                  <a:pt x="258" y="702"/>
                  <a:pt x="258" y="702"/>
                </a:cubicBezTo>
                <a:cubicBezTo>
                  <a:pt x="257" y="701"/>
                  <a:pt x="257" y="701"/>
                  <a:pt x="257" y="701"/>
                </a:cubicBezTo>
                <a:cubicBezTo>
                  <a:pt x="259" y="699"/>
                  <a:pt x="259" y="699"/>
                  <a:pt x="259" y="699"/>
                </a:cubicBezTo>
                <a:cubicBezTo>
                  <a:pt x="259" y="698"/>
                  <a:pt x="259" y="698"/>
                  <a:pt x="259" y="698"/>
                </a:cubicBezTo>
                <a:cubicBezTo>
                  <a:pt x="256" y="697"/>
                  <a:pt x="256" y="697"/>
                  <a:pt x="256" y="697"/>
                </a:cubicBezTo>
                <a:cubicBezTo>
                  <a:pt x="253" y="695"/>
                  <a:pt x="253" y="695"/>
                  <a:pt x="253" y="695"/>
                </a:cubicBezTo>
                <a:cubicBezTo>
                  <a:pt x="253" y="697"/>
                  <a:pt x="253" y="697"/>
                  <a:pt x="253" y="697"/>
                </a:cubicBezTo>
                <a:cubicBezTo>
                  <a:pt x="253" y="698"/>
                  <a:pt x="253" y="698"/>
                  <a:pt x="253" y="698"/>
                </a:cubicBezTo>
                <a:cubicBezTo>
                  <a:pt x="253" y="700"/>
                  <a:pt x="253" y="700"/>
                  <a:pt x="253" y="700"/>
                </a:cubicBezTo>
                <a:cubicBezTo>
                  <a:pt x="251" y="700"/>
                  <a:pt x="251" y="700"/>
                  <a:pt x="251" y="700"/>
                </a:cubicBezTo>
                <a:cubicBezTo>
                  <a:pt x="249" y="701"/>
                  <a:pt x="249" y="701"/>
                  <a:pt x="249" y="701"/>
                </a:cubicBezTo>
                <a:cubicBezTo>
                  <a:pt x="248" y="704"/>
                  <a:pt x="248" y="704"/>
                  <a:pt x="248" y="704"/>
                </a:cubicBezTo>
                <a:cubicBezTo>
                  <a:pt x="247" y="704"/>
                  <a:pt x="247" y="704"/>
                  <a:pt x="247" y="704"/>
                </a:cubicBezTo>
                <a:cubicBezTo>
                  <a:pt x="244" y="706"/>
                  <a:pt x="244" y="706"/>
                  <a:pt x="244" y="706"/>
                </a:cubicBezTo>
                <a:cubicBezTo>
                  <a:pt x="243" y="708"/>
                  <a:pt x="243" y="708"/>
                  <a:pt x="243" y="708"/>
                </a:cubicBezTo>
                <a:cubicBezTo>
                  <a:pt x="244" y="710"/>
                  <a:pt x="244" y="710"/>
                  <a:pt x="244" y="710"/>
                </a:cubicBezTo>
                <a:cubicBezTo>
                  <a:pt x="244" y="713"/>
                  <a:pt x="244" y="713"/>
                  <a:pt x="244" y="713"/>
                </a:cubicBezTo>
                <a:cubicBezTo>
                  <a:pt x="241" y="713"/>
                  <a:pt x="241" y="713"/>
                  <a:pt x="241" y="713"/>
                </a:cubicBezTo>
                <a:cubicBezTo>
                  <a:pt x="238" y="713"/>
                  <a:pt x="238" y="713"/>
                  <a:pt x="238" y="713"/>
                </a:cubicBezTo>
                <a:cubicBezTo>
                  <a:pt x="240" y="722"/>
                  <a:pt x="240" y="722"/>
                  <a:pt x="240" y="722"/>
                </a:cubicBezTo>
                <a:cubicBezTo>
                  <a:pt x="239" y="723"/>
                  <a:pt x="239" y="723"/>
                  <a:pt x="239" y="723"/>
                </a:cubicBezTo>
                <a:cubicBezTo>
                  <a:pt x="239" y="726"/>
                  <a:pt x="239" y="726"/>
                  <a:pt x="239" y="726"/>
                </a:cubicBezTo>
                <a:cubicBezTo>
                  <a:pt x="236" y="726"/>
                  <a:pt x="236" y="726"/>
                  <a:pt x="236" y="726"/>
                </a:cubicBezTo>
                <a:cubicBezTo>
                  <a:pt x="233" y="724"/>
                  <a:pt x="233" y="724"/>
                  <a:pt x="233" y="724"/>
                </a:cubicBezTo>
                <a:cubicBezTo>
                  <a:pt x="232" y="722"/>
                  <a:pt x="232" y="722"/>
                  <a:pt x="232" y="722"/>
                </a:cubicBezTo>
                <a:cubicBezTo>
                  <a:pt x="226" y="717"/>
                  <a:pt x="226" y="717"/>
                  <a:pt x="226" y="717"/>
                </a:cubicBezTo>
                <a:cubicBezTo>
                  <a:pt x="225" y="719"/>
                  <a:pt x="225" y="719"/>
                  <a:pt x="225" y="719"/>
                </a:cubicBezTo>
                <a:cubicBezTo>
                  <a:pt x="225" y="722"/>
                  <a:pt x="225" y="722"/>
                  <a:pt x="225" y="722"/>
                </a:cubicBezTo>
                <a:cubicBezTo>
                  <a:pt x="222" y="725"/>
                  <a:pt x="222" y="725"/>
                  <a:pt x="222" y="725"/>
                </a:cubicBezTo>
                <a:cubicBezTo>
                  <a:pt x="220" y="726"/>
                  <a:pt x="220" y="726"/>
                  <a:pt x="220" y="726"/>
                </a:cubicBezTo>
                <a:cubicBezTo>
                  <a:pt x="220" y="732"/>
                  <a:pt x="220" y="732"/>
                  <a:pt x="220" y="732"/>
                </a:cubicBezTo>
                <a:cubicBezTo>
                  <a:pt x="222" y="733"/>
                  <a:pt x="222" y="733"/>
                  <a:pt x="222" y="733"/>
                </a:cubicBezTo>
                <a:cubicBezTo>
                  <a:pt x="221" y="740"/>
                  <a:pt x="221" y="740"/>
                  <a:pt x="221" y="740"/>
                </a:cubicBezTo>
                <a:cubicBezTo>
                  <a:pt x="219" y="744"/>
                  <a:pt x="219" y="744"/>
                  <a:pt x="219" y="744"/>
                </a:cubicBezTo>
                <a:cubicBezTo>
                  <a:pt x="224" y="745"/>
                  <a:pt x="224" y="745"/>
                  <a:pt x="224" y="745"/>
                </a:cubicBezTo>
                <a:cubicBezTo>
                  <a:pt x="226" y="748"/>
                  <a:pt x="226" y="748"/>
                  <a:pt x="226" y="748"/>
                </a:cubicBezTo>
                <a:cubicBezTo>
                  <a:pt x="225" y="750"/>
                  <a:pt x="225" y="750"/>
                  <a:pt x="225" y="750"/>
                </a:cubicBezTo>
                <a:cubicBezTo>
                  <a:pt x="228" y="753"/>
                  <a:pt x="228" y="753"/>
                  <a:pt x="228" y="753"/>
                </a:cubicBezTo>
                <a:cubicBezTo>
                  <a:pt x="229" y="751"/>
                  <a:pt x="229" y="751"/>
                  <a:pt x="229" y="751"/>
                </a:cubicBezTo>
                <a:cubicBezTo>
                  <a:pt x="236" y="753"/>
                  <a:pt x="236" y="753"/>
                  <a:pt x="236" y="753"/>
                </a:cubicBezTo>
                <a:cubicBezTo>
                  <a:pt x="241" y="758"/>
                  <a:pt x="241" y="758"/>
                  <a:pt x="241" y="758"/>
                </a:cubicBezTo>
                <a:cubicBezTo>
                  <a:pt x="245" y="765"/>
                  <a:pt x="245" y="765"/>
                  <a:pt x="245" y="765"/>
                </a:cubicBezTo>
                <a:cubicBezTo>
                  <a:pt x="241" y="765"/>
                  <a:pt x="241" y="765"/>
                  <a:pt x="241" y="765"/>
                </a:cubicBezTo>
                <a:cubicBezTo>
                  <a:pt x="241" y="767"/>
                  <a:pt x="241" y="767"/>
                  <a:pt x="241" y="767"/>
                </a:cubicBezTo>
                <a:cubicBezTo>
                  <a:pt x="245" y="769"/>
                  <a:pt x="245" y="769"/>
                  <a:pt x="245" y="769"/>
                </a:cubicBezTo>
                <a:cubicBezTo>
                  <a:pt x="248" y="768"/>
                  <a:pt x="248" y="768"/>
                  <a:pt x="248" y="768"/>
                </a:cubicBezTo>
                <a:cubicBezTo>
                  <a:pt x="250" y="770"/>
                  <a:pt x="250" y="770"/>
                  <a:pt x="250" y="770"/>
                </a:cubicBezTo>
                <a:cubicBezTo>
                  <a:pt x="250" y="770"/>
                  <a:pt x="250" y="770"/>
                  <a:pt x="250" y="770"/>
                </a:cubicBezTo>
                <a:cubicBezTo>
                  <a:pt x="250" y="770"/>
                  <a:pt x="250" y="770"/>
                  <a:pt x="250" y="770"/>
                </a:cubicBezTo>
                <a:cubicBezTo>
                  <a:pt x="250" y="771"/>
                  <a:pt x="250" y="771"/>
                  <a:pt x="250" y="771"/>
                </a:cubicBezTo>
                <a:cubicBezTo>
                  <a:pt x="250" y="772"/>
                  <a:pt x="250" y="772"/>
                  <a:pt x="250" y="772"/>
                </a:cubicBezTo>
                <a:cubicBezTo>
                  <a:pt x="248" y="772"/>
                  <a:pt x="248" y="772"/>
                  <a:pt x="248" y="772"/>
                </a:cubicBezTo>
                <a:cubicBezTo>
                  <a:pt x="249" y="773"/>
                  <a:pt x="249" y="773"/>
                  <a:pt x="249" y="773"/>
                </a:cubicBezTo>
                <a:cubicBezTo>
                  <a:pt x="249" y="774"/>
                  <a:pt x="249" y="774"/>
                  <a:pt x="249" y="774"/>
                </a:cubicBezTo>
                <a:cubicBezTo>
                  <a:pt x="248" y="774"/>
                  <a:pt x="248" y="774"/>
                  <a:pt x="248" y="774"/>
                </a:cubicBezTo>
                <a:cubicBezTo>
                  <a:pt x="249" y="775"/>
                  <a:pt x="249" y="775"/>
                  <a:pt x="249" y="775"/>
                </a:cubicBezTo>
                <a:cubicBezTo>
                  <a:pt x="249" y="776"/>
                  <a:pt x="249" y="776"/>
                  <a:pt x="249" y="776"/>
                </a:cubicBezTo>
                <a:cubicBezTo>
                  <a:pt x="248" y="776"/>
                  <a:pt x="248" y="776"/>
                  <a:pt x="248" y="776"/>
                </a:cubicBezTo>
                <a:cubicBezTo>
                  <a:pt x="247" y="776"/>
                  <a:pt x="247" y="776"/>
                  <a:pt x="247" y="776"/>
                </a:cubicBezTo>
                <a:cubicBezTo>
                  <a:pt x="245" y="776"/>
                  <a:pt x="245" y="776"/>
                  <a:pt x="245" y="776"/>
                </a:cubicBezTo>
                <a:cubicBezTo>
                  <a:pt x="243" y="776"/>
                  <a:pt x="243" y="776"/>
                  <a:pt x="243" y="776"/>
                </a:cubicBezTo>
                <a:cubicBezTo>
                  <a:pt x="246" y="778"/>
                  <a:pt x="246" y="778"/>
                  <a:pt x="246" y="778"/>
                </a:cubicBezTo>
                <a:cubicBezTo>
                  <a:pt x="247" y="779"/>
                  <a:pt x="247" y="779"/>
                  <a:pt x="247" y="779"/>
                </a:cubicBezTo>
                <a:cubicBezTo>
                  <a:pt x="246" y="780"/>
                  <a:pt x="246" y="780"/>
                  <a:pt x="246" y="780"/>
                </a:cubicBezTo>
                <a:cubicBezTo>
                  <a:pt x="245" y="779"/>
                  <a:pt x="245" y="779"/>
                  <a:pt x="245" y="779"/>
                </a:cubicBezTo>
                <a:cubicBezTo>
                  <a:pt x="245" y="779"/>
                  <a:pt x="244" y="779"/>
                  <a:pt x="243" y="779"/>
                </a:cubicBezTo>
                <a:cubicBezTo>
                  <a:pt x="243" y="779"/>
                  <a:pt x="243" y="779"/>
                  <a:pt x="243" y="779"/>
                </a:cubicBezTo>
                <a:cubicBezTo>
                  <a:pt x="242" y="779"/>
                  <a:pt x="242" y="779"/>
                  <a:pt x="242" y="779"/>
                </a:cubicBezTo>
                <a:cubicBezTo>
                  <a:pt x="243" y="779"/>
                  <a:pt x="243" y="779"/>
                  <a:pt x="243" y="779"/>
                </a:cubicBezTo>
                <a:cubicBezTo>
                  <a:pt x="243" y="780"/>
                  <a:pt x="243" y="780"/>
                  <a:pt x="243" y="780"/>
                </a:cubicBezTo>
                <a:cubicBezTo>
                  <a:pt x="242" y="781"/>
                  <a:pt x="242" y="781"/>
                  <a:pt x="242" y="781"/>
                </a:cubicBezTo>
                <a:cubicBezTo>
                  <a:pt x="240" y="781"/>
                  <a:pt x="240" y="781"/>
                  <a:pt x="240" y="781"/>
                </a:cubicBezTo>
                <a:cubicBezTo>
                  <a:pt x="239" y="782"/>
                  <a:pt x="239" y="782"/>
                  <a:pt x="239" y="782"/>
                </a:cubicBezTo>
                <a:cubicBezTo>
                  <a:pt x="239" y="781"/>
                  <a:pt x="239" y="781"/>
                  <a:pt x="239" y="781"/>
                </a:cubicBezTo>
                <a:cubicBezTo>
                  <a:pt x="238" y="782"/>
                  <a:pt x="238" y="782"/>
                  <a:pt x="238" y="782"/>
                </a:cubicBezTo>
                <a:cubicBezTo>
                  <a:pt x="237" y="783"/>
                  <a:pt x="237" y="783"/>
                  <a:pt x="237" y="783"/>
                </a:cubicBezTo>
                <a:cubicBezTo>
                  <a:pt x="236" y="782"/>
                  <a:pt x="236" y="782"/>
                  <a:pt x="236" y="782"/>
                </a:cubicBezTo>
                <a:cubicBezTo>
                  <a:pt x="235" y="782"/>
                  <a:pt x="235" y="782"/>
                  <a:pt x="235" y="782"/>
                </a:cubicBezTo>
                <a:cubicBezTo>
                  <a:pt x="235" y="783"/>
                  <a:pt x="235" y="783"/>
                  <a:pt x="235" y="783"/>
                </a:cubicBezTo>
                <a:cubicBezTo>
                  <a:pt x="234" y="785"/>
                  <a:pt x="234" y="785"/>
                  <a:pt x="234" y="785"/>
                </a:cubicBezTo>
                <a:cubicBezTo>
                  <a:pt x="234" y="787"/>
                  <a:pt x="234" y="787"/>
                  <a:pt x="234" y="787"/>
                </a:cubicBezTo>
                <a:cubicBezTo>
                  <a:pt x="233" y="788"/>
                  <a:pt x="233" y="788"/>
                  <a:pt x="233" y="788"/>
                </a:cubicBezTo>
                <a:cubicBezTo>
                  <a:pt x="232" y="790"/>
                  <a:pt x="232" y="790"/>
                  <a:pt x="232" y="790"/>
                </a:cubicBezTo>
                <a:cubicBezTo>
                  <a:pt x="231" y="792"/>
                  <a:pt x="231" y="792"/>
                  <a:pt x="231" y="792"/>
                </a:cubicBezTo>
                <a:cubicBezTo>
                  <a:pt x="231" y="796"/>
                  <a:pt x="231" y="796"/>
                  <a:pt x="231" y="796"/>
                </a:cubicBezTo>
                <a:cubicBezTo>
                  <a:pt x="230" y="796"/>
                  <a:pt x="230" y="796"/>
                  <a:pt x="230" y="796"/>
                </a:cubicBezTo>
                <a:cubicBezTo>
                  <a:pt x="229" y="798"/>
                  <a:pt x="229" y="798"/>
                  <a:pt x="229" y="798"/>
                </a:cubicBezTo>
                <a:cubicBezTo>
                  <a:pt x="230" y="802"/>
                  <a:pt x="230" y="802"/>
                  <a:pt x="230" y="802"/>
                </a:cubicBezTo>
                <a:cubicBezTo>
                  <a:pt x="232" y="802"/>
                  <a:pt x="232" y="802"/>
                  <a:pt x="232" y="802"/>
                </a:cubicBezTo>
                <a:cubicBezTo>
                  <a:pt x="233" y="802"/>
                  <a:pt x="233" y="802"/>
                  <a:pt x="233" y="802"/>
                </a:cubicBezTo>
                <a:cubicBezTo>
                  <a:pt x="235" y="804"/>
                  <a:pt x="235" y="804"/>
                  <a:pt x="235" y="804"/>
                </a:cubicBezTo>
                <a:cubicBezTo>
                  <a:pt x="237" y="804"/>
                  <a:pt x="237" y="804"/>
                  <a:pt x="237" y="804"/>
                </a:cubicBezTo>
                <a:cubicBezTo>
                  <a:pt x="237" y="808"/>
                  <a:pt x="237" y="808"/>
                  <a:pt x="237" y="808"/>
                </a:cubicBezTo>
                <a:cubicBezTo>
                  <a:pt x="239" y="809"/>
                  <a:pt x="239" y="809"/>
                  <a:pt x="239" y="809"/>
                </a:cubicBezTo>
                <a:cubicBezTo>
                  <a:pt x="240" y="808"/>
                  <a:pt x="240" y="808"/>
                  <a:pt x="240" y="808"/>
                </a:cubicBezTo>
                <a:cubicBezTo>
                  <a:pt x="241" y="808"/>
                  <a:pt x="241" y="808"/>
                  <a:pt x="241" y="808"/>
                </a:cubicBezTo>
                <a:cubicBezTo>
                  <a:pt x="240" y="810"/>
                  <a:pt x="240" y="810"/>
                  <a:pt x="240" y="810"/>
                </a:cubicBezTo>
                <a:cubicBezTo>
                  <a:pt x="240" y="812"/>
                  <a:pt x="240" y="812"/>
                  <a:pt x="240" y="812"/>
                </a:cubicBezTo>
                <a:cubicBezTo>
                  <a:pt x="239" y="812"/>
                  <a:pt x="239" y="812"/>
                  <a:pt x="239" y="812"/>
                </a:cubicBezTo>
                <a:cubicBezTo>
                  <a:pt x="239" y="813"/>
                  <a:pt x="239" y="813"/>
                  <a:pt x="239" y="813"/>
                </a:cubicBezTo>
                <a:cubicBezTo>
                  <a:pt x="240" y="813"/>
                  <a:pt x="240" y="813"/>
                  <a:pt x="240" y="813"/>
                </a:cubicBezTo>
                <a:cubicBezTo>
                  <a:pt x="240" y="815"/>
                  <a:pt x="240" y="815"/>
                  <a:pt x="240" y="815"/>
                </a:cubicBezTo>
                <a:cubicBezTo>
                  <a:pt x="241" y="816"/>
                  <a:pt x="241" y="816"/>
                  <a:pt x="241" y="816"/>
                </a:cubicBezTo>
                <a:cubicBezTo>
                  <a:pt x="241" y="819"/>
                  <a:pt x="241" y="819"/>
                  <a:pt x="241" y="819"/>
                </a:cubicBezTo>
                <a:cubicBezTo>
                  <a:pt x="243" y="821"/>
                  <a:pt x="243" y="821"/>
                  <a:pt x="243" y="821"/>
                </a:cubicBezTo>
                <a:cubicBezTo>
                  <a:pt x="244" y="824"/>
                  <a:pt x="244" y="824"/>
                  <a:pt x="244" y="824"/>
                </a:cubicBezTo>
                <a:cubicBezTo>
                  <a:pt x="248" y="829"/>
                  <a:pt x="248" y="829"/>
                  <a:pt x="248" y="829"/>
                </a:cubicBezTo>
                <a:cubicBezTo>
                  <a:pt x="253" y="833"/>
                  <a:pt x="253" y="833"/>
                  <a:pt x="253" y="833"/>
                </a:cubicBezTo>
                <a:cubicBezTo>
                  <a:pt x="254" y="834"/>
                  <a:pt x="254" y="834"/>
                  <a:pt x="254" y="834"/>
                </a:cubicBezTo>
                <a:cubicBezTo>
                  <a:pt x="254" y="834"/>
                  <a:pt x="254" y="834"/>
                  <a:pt x="254" y="834"/>
                </a:cubicBezTo>
                <a:cubicBezTo>
                  <a:pt x="251" y="839"/>
                  <a:pt x="251" y="839"/>
                  <a:pt x="251" y="839"/>
                </a:cubicBezTo>
                <a:cubicBezTo>
                  <a:pt x="247" y="840"/>
                  <a:pt x="247" y="840"/>
                  <a:pt x="247" y="840"/>
                </a:cubicBezTo>
                <a:cubicBezTo>
                  <a:pt x="247" y="842"/>
                  <a:pt x="247" y="842"/>
                  <a:pt x="247" y="842"/>
                </a:cubicBezTo>
                <a:cubicBezTo>
                  <a:pt x="242" y="842"/>
                  <a:pt x="242" y="842"/>
                  <a:pt x="242" y="842"/>
                </a:cubicBezTo>
                <a:cubicBezTo>
                  <a:pt x="240" y="839"/>
                  <a:pt x="240" y="839"/>
                  <a:pt x="240" y="839"/>
                </a:cubicBezTo>
                <a:cubicBezTo>
                  <a:pt x="235" y="835"/>
                  <a:pt x="235" y="835"/>
                  <a:pt x="235" y="835"/>
                </a:cubicBezTo>
                <a:cubicBezTo>
                  <a:pt x="232" y="835"/>
                  <a:pt x="232" y="835"/>
                  <a:pt x="232" y="835"/>
                </a:cubicBezTo>
                <a:cubicBezTo>
                  <a:pt x="231" y="839"/>
                  <a:pt x="231" y="839"/>
                  <a:pt x="231" y="839"/>
                </a:cubicBezTo>
                <a:cubicBezTo>
                  <a:pt x="234" y="840"/>
                  <a:pt x="234" y="840"/>
                  <a:pt x="234" y="840"/>
                </a:cubicBezTo>
                <a:cubicBezTo>
                  <a:pt x="235" y="843"/>
                  <a:pt x="235" y="843"/>
                  <a:pt x="235" y="843"/>
                </a:cubicBezTo>
                <a:cubicBezTo>
                  <a:pt x="235" y="846"/>
                  <a:pt x="235" y="846"/>
                  <a:pt x="235" y="846"/>
                </a:cubicBezTo>
                <a:cubicBezTo>
                  <a:pt x="231" y="844"/>
                  <a:pt x="231" y="844"/>
                  <a:pt x="231" y="844"/>
                </a:cubicBezTo>
                <a:cubicBezTo>
                  <a:pt x="227" y="844"/>
                  <a:pt x="227" y="844"/>
                  <a:pt x="227" y="844"/>
                </a:cubicBezTo>
                <a:cubicBezTo>
                  <a:pt x="221" y="841"/>
                  <a:pt x="221" y="841"/>
                  <a:pt x="221" y="841"/>
                </a:cubicBezTo>
                <a:cubicBezTo>
                  <a:pt x="217" y="842"/>
                  <a:pt x="217" y="842"/>
                  <a:pt x="217" y="842"/>
                </a:cubicBezTo>
                <a:cubicBezTo>
                  <a:pt x="217" y="844"/>
                  <a:pt x="217" y="844"/>
                  <a:pt x="217" y="844"/>
                </a:cubicBezTo>
                <a:cubicBezTo>
                  <a:pt x="219" y="846"/>
                  <a:pt x="219" y="846"/>
                  <a:pt x="219" y="846"/>
                </a:cubicBezTo>
                <a:cubicBezTo>
                  <a:pt x="216" y="844"/>
                  <a:pt x="216" y="844"/>
                  <a:pt x="216" y="844"/>
                </a:cubicBezTo>
                <a:cubicBezTo>
                  <a:pt x="210" y="844"/>
                  <a:pt x="210" y="844"/>
                  <a:pt x="210" y="844"/>
                </a:cubicBezTo>
                <a:cubicBezTo>
                  <a:pt x="209" y="843"/>
                  <a:pt x="209" y="843"/>
                  <a:pt x="209" y="843"/>
                </a:cubicBezTo>
                <a:cubicBezTo>
                  <a:pt x="204" y="845"/>
                  <a:pt x="204" y="845"/>
                  <a:pt x="204" y="845"/>
                </a:cubicBezTo>
                <a:cubicBezTo>
                  <a:pt x="201" y="846"/>
                  <a:pt x="201" y="846"/>
                  <a:pt x="201" y="846"/>
                </a:cubicBezTo>
                <a:cubicBezTo>
                  <a:pt x="201" y="846"/>
                  <a:pt x="201" y="846"/>
                  <a:pt x="201" y="846"/>
                </a:cubicBezTo>
                <a:cubicBezTo>
                  <a:pt x="199" y="845"/>
                  <a:pt x="199" y="845"/>
                  <a:pt x="199" y="845"/>
                </a:cubicBezTo>
                <a:cubicBezTo>
                  <a:pt x="194" y="841"/>
                  <a:pt x="194" y="841"/>
                  <a:pt x="194" y="841"/>
                </a:cubicBezTo>
                <a:cubicBezTo>
                  <a:pt x="192" y="841"/>
                  <a:pt x="192" y="841"/>
                  <a:pt x="192" y="841"/>
                </a:cubicBezTo>
                <a:cubicBezTo>
                  <a:pt x="191" y="842"/>
                  <a:pt x="191" y="842"/>
                  <a:pt x="191" y="842"/>
                </a:cubicBezTo>
                <a:cubicBezTo>
                  <a:pt x="190" y="842"/>
                  <a:pt x="190" y="842"/>
                  <a:pt x="190" y="842"/>
                </a:cubicBezTo>
                <a:cubicBezTo>
                  <a:pt x="187" y="841"/>
                  <a:pt x="187" y="841"/>
                  <a:pt x="187" y="841"/>
                </a:cubicBezTo>
                <a:cubicBezTo>
                  <a:pt x="186" y="843"/>
                  <a:pt x="186" y="843"/>
                  <a:pt x="186" y="843"/>
                </a:cubicBezTo>
                <a:cubicBezTo>
                  <a:pt x="185" y="842"/>
                  <a:pt x="185" y="842"/>
                  <a:pt x="185" y="842"/>
                </a:cubicBezTo>
                <a:cubicBezTo>
                  <a:pt x="184" y="840"/>
                  <a:pt x="184" y="840"/>
                  <a:pt x="184" y="840"/>
                </a:cubicBezTo>
                <a:cubicBezTo>
                  <a:pt x="183" y="840"/>
                  <a:pt x="183" y="840"/>
                  <a:pt x="183" y="840"/>
                </a:cubicBezTo>
                <a:cubicBezTo>
                  <a:pt x="183" y="840"/>
                  <a:pt x="183" y="840"/>
                  <a:pt x="183" y="840"/>
                </a:cubicBezTo>
                <a:cubicBezTo>
                  <a:pt x="183" y="840"/>
                  <a:pt x="183" y="840"/>
                  <a:pt x="183" y="840"/>
                </a:cubicBezTo>
                <a:cubicBezTo>
                  <a:pt x="183" y="838"/>
                  <a:pt x="183" y="838"/>
                  <a:pt x="183" y="838"/>
                </a:cubicBezTo>
                <a:cubicBezTo>
                  <a:pt x="183" y="837"/>
                  <a:pt x="183" y="837"/>
                  <a:pt x="183" y="837"/>
                </a:cubicBezTo>
                <a:cubicBezTo>
                  <a:pt x="182" y="833"/>
                  <a:pt x="182" y="833"/>
                  <a:pt x="182" y="833"/>
                </a:cubicBezTo>
                <a:cubicBezTo>
                  <a:pt x="181" y="829"/>
                  <a:pt x="181" y="829"/>
                  <a:pt x="181" y="829"/>
                </a:cubicBezTo>
                <a:cubicBezTo>
                  <a:pt x="180" y="827"/>
                  <a:pt x="180" y="827"/>
                  <a:pt x="180" y="827"/>
                </a:cubicBezTo>
                <a:cubicBezTo>
                  <a:pt x="177" y="824"/>
                  <a:pt x="177" y="824"/>
                  <a:pt x="177" y="824"/>
                </a:cubicBezTo>
                <a:cubicBezTo>
                  <a:pt x="175" y="823"/>
                  <a:pt x="175" y="823"/>
                  <a:pt x="175" y="823"/>
                </a:cubicBezTo>
                <a:cubicBezTo>
                  <a:pt x="175" y="822"/>
                  <a:pt x="175" y="822"/>
                  <a:pt x="175" y="822"/>
                </a:cubicBezTo>
                <a:cubicBezTo>
                  <a:pt x="172" y="820"/>
                  <a:pt x="172" y="820"/>
                  <a:pt x="172" y="820"/>
                </a:cubicBezTo>
                <a:cubicBezTo>
                  <a:pt x="171" y="820"/>
                  <a:pt x="171" y="820"/>
                  <a:pt x="171" y="820"/>
                </a:cubicBezTo>
                <a:cubicBezTo>
                  <a:pt x="170" y="820"/>
                  <a:pt x="170" y="820"/>
                  <a:pt x="170" y="820"/>
                </a:cubicBezTo>
                <a:cubicBezTo>
                  <a:pt x="168" y="819"/>
                  <a:pt x="168" y="819"/>
                  <a:pt x="168" y="819"/>
                </a:cubicBezTo>
                <a:cubicBezTo>
                  <a:pt x="166" y="817"/>
                  <a:pt x="166" y="817"/>
                  <a:pt x="166" y="817"/>
                </a:cubicBezTo>
                <a:cubicBezTo>
                  <a:pt x="165" y="817"/>
                  <a:pt x="165" y="817"/>
                  <a:pt x="165" y="817"/>
                </a:cubicBezTo>
                <a:cubicBezTo>
                  <a:pt x="163" y="816"/>
                  <a:pt x="163" y="816"/>
                  <a:pt x="163" y="816"/>
                </a:cubicBezTo>
                <a:cubicBezTo>
                  <a:pt x="162" y="815"/>
                  <a:pt x="162" y="815"/>
                  <a:pt x="162" y="815"/>
                </a:cubicBezTo>
                <a:cubicBezTo>
                  <a:pt x="161" y="815"/>
                  <a:pt x="161" y="815"/>
                  <a:pt x="161" y="815"/>
                </a:cubicBezTo>
                <a:cubicBezTo>
                  <a:pt x="159" y="813"/>
                  <a:pt x="159" y="813"/>
                  <a:pt x="159" y="813"/>
                </a:cubicBezTo>
                <a:cubicBezTo>
                  <a:pt x="158" y="812"/>
                  <a:pt x="158" y="812"/>
                  <a:pt x="158" y="812"/>
                </a:cubicBezTo>
                <a:cubicBezTo>
                  <a:pt x="156" y="811"/>
                  <a:pt x="156" y="811"/>
                  <a:pt x="156" y="811"/>
                </a:cubicBezTo>
                <a:cubicBezTo>
                  <a:pt x="155" y="809"/>
                  <a:pt x="155" y="809"/>
                  <a:pt x="155" y="809"/>
                </a:cubicBezTo>
                <a:cubicBezTo>
                  <a:pt x="148" y="804"/>
                  <a:pt x="148" y="804"/>
                  <a:pt x="148" y="804"/>
                </a:cubicBezTo>
                <a:cubicBezTo>
                  <a:pt x="145" y="803"/>
                  <a:pt x="145" y="803"/>
                  <a:pt x="145" y="803"/>
                </a:cubicBezTo>
                <a:cubicBezTo>
                  <a:pt x="141" y="800"/>
                  <a:pt x="141" y="800"/>
                  <a:pt x="141" y="800"/>
                </a:cubicBezTo>
                <a:cubicBezTo>
                  <a:pt x="137" y="801"/>
                  <a:pt x="137" y="801"/>
                  <a:pt x="137" y="801"/>
                </a:cubicBezTo>
                <a:cubicBezTo>
                  <a:pt x="135" y="798"/>
                  <a:pt x="135" y="798"/>
                  <a:pt x="135" y="798"/>
                </a:cubicBezTo>
                <a:cubicBezTo>
                  <a:pt x="135" y="797"/>
                  <a:pt x="135" y="797"/>
                  <a:pt x="135" y="797"/>
                </a:cubicBezTo>
                <a:cubicBezTo>
                  <a:pt x="132" y="794"/>
                  <a:pt x="132" y="794"/>
                  <a:pt x="132" y="794"/>
                </a:cubicBezTo>
                <a:cubicBezTo>
                  <a:pt x="131" y="794"/>
                  <a:pt x="131" y="794"/>
                  <a:pt x="131" y="794"/>
                </a:cubicBezTo>
                <a:cubicBezTo>
                  <a:pt x="128" y="794"/>
                  <a:pt x="128" y="794"/>
                  <a:pt x="128" y="794"/>
                </a:cubicBezTo>
                <a:cubicBezTo>
                  <a:pt x="129" y="793"/>
                  <a:pt x="129" y="793"/>
                  <a:pt x="129" y="793"/>
                </a:cubicBezTo>
                <a:cubicBezTo>
                  <a:pt x="131" y="792"/>
                  <a:pt x="131" y="792"/>
                  <a:pt x="131" y="792"/>
                </a:cubicBezTo>
                <a:cubicBezTo>
                  <a:pt x="130" y="791"/>
                  <a:pt x="130" y="791"/>
                  <a:pt x="130" y="791"/>
                </a:cubicBezTo>
                <a:cubicBezTo>
                  <a:pt x="130" y="790"/>
                  <a:pt x="130" y="790"/>
                  <a:pt x="130" y="790"/>
                </a:cubicBezTo>
                <a:cubicBezTo>
                  <a:pt x="133" y="790"/>
                  <a:pt x="133" y="790"/>
                  <a:pt x="133" y="790"/>
                </a:cubicBezTo>
                <a:cubicBezTo>
                  <a:pt x="134" y="791"/>
                  <a:pt x="134" y="791"/>
                  <a:pt x="134" y="791"/>
                </a:cubicBezTo>
                <a:cubicBezTo>
                  <a:pt x="135" y="791"/>
                  <a:pt x="135" y="791"/>
                  <a:pt x="135" y="791"/>
                </a:cubicBezTo>
                <a:cubicBezTo>
                  <a:pt x="137" y="791"/>
                  <a:pt x="137" y="791"/>
                  <a:pt x="137" y="791"/>
                </a:cubicBezTo>
                <a:cubicBezTo>
                  <a:pt x="137" y="788"/>
                  <a:pt x="137" y="788"/>
                  <a:pt x="137" y="788"/>
                </a:cubicBezTo>
                <a:cubicBezTo>
                  <a:pt x="136" y="788"/>
                  <a:pt x="136" y="788"/>
                  <a:pt x="136" y="788"/>
                </a:cubicBezTo>
                <a:cubicBezTo>
                  <a:pt x="136" y="786"/>
                  <a:pt x="136" y="786"/>
                  <a:pt x="136" y="786"/>
                </a:cubicBezTo>
                <a:cubicBezTo>
                  <a:pt x="139" y="783"/>
                  <a:pt x="139" y="783"/>
                  <a:pt x="139" y="783"/>
                </a:cubicBezTo>
                <a:cubicBezTo>
                  <a:pt x="139" y="782"/>
                  <a:pt x="139" y="782"/>
                  <a:pt x="139" y="782"/>
                </a:cubicBezTo>
                <a:cubicBezTo>
                  <a:pt x="140" y="782"/>
                  <a:pt x="140" y="782"/>
                  <a:pt x="140" y="782"/>
                </a:cubicBezTo>
                <a:cubicBezTo>
                  <a:pt x="141" y="782"/>
                  <a:pt x="141" y="782"/>
                  <a:pt x="141" y="782"/>
                </a:cubicBezTo>
                <a:cubicBezTo>
                  <a:pt x="142" y="781"/>
                  <a:pt x="142" y="781"/>
                  <a:pt x="142" y="781"/>
                </a:cubicBezTo>
                <a:cubicBezTo>
                  <a:pt x="143" y="780"/>
                  <a:pt x="143" y="780"/>
                  <a:pt x="143" y="780"/>
                </a:cubicBezTo>
                <a:cubicBezTo>
                  <a:pt x="143" y="779"/>
                  <a:pt x="143" y="779"/>
                  <a:pt x="143" y="779"/>
                </a:cubicBezTo>
                <a:cubicBezTo>
                  <a:pt x="141" y="779"/>
                  <a:pt x="141" y="779"/>
                  <a:pt x="141" y="779"/>
                </a:cubicBezTo>
                <a:cubicBezTo>
                  <a:pt x="141" y="778"/>
                  <a:pt x="141" y="778"/>
                  <a:pt x="141" y="778"/>
                </a:cubicBezTo>
                <a:cubicBezTo>
                  <a:pt x="139" y="779"/>
                  <a:pt x="139" y="779"/>
                  <a:pt x="139" y="779"/>
                </a:cubicBezTo>
                <a:cubicBezTo>
                  <a:pt x="138" y="777"/>
                  <a:pt x="138" y="777"/>
                  <a:pt x="138" y="777"/>
                </a:cubicBezTo>
                <a:cubicBezTo>
                  <a:pt x="136" y="774"/>
                  <a:pt x="136" y="774"/>
                  <a:pt x="136" y="774"/>
                </a:cubicBezTo>
                <a:cubicBezTo>
                  <a:pt x="140" y="773"/>
                  <a:pt x="140" y="773"/>
                  <a:pt x="140" y="773"/>
                </a:cubicBezTo>
                <a:cubicBezTo>
                  <a:pt x="143" y="774"/>
                  <a:pt x="143" y="774"/>
                  <a:pt x="143" y="774"/>
                </a:cubicBezTo>
                <a:cubicBezTo>
                  <a:pt x="144" y="772"/>
                  <a:pt x="144" y="772"/>
                  <a:pt x="144" y="772"/>
                </a:cubicBezTo>
                <a:cubicBezTo>
                  <a:pt x="143" y="772"/>
                  <a:pt x="143" y="772"/>
                  <a:pt x="143" y="772"/>
                </a:cubicBezTo>
                <a:cubicBezTo>
                  <a:pt x="142" y="771"/>
                  <a:pt x="142" y="771"/>
                  <a:pt x="142" y="771"/>
                </a:cubicBezTo>
                <a:cubicBezTo>
                  <a:pt x="144" y="770"/>
                  <a:pt x="144" y="770"/>
                  <a:pt x="144" y="770"/>
                </a:cubicBezTo>
                <a:cubicBezTo>
                  <a:pt x="149" y="767"/>
                  <a:pt x="149" y="767"/>
                  <a:pt x="149" y="767"/>
                </a:cubicBezTo>
                <a:cubicBezTo>
                  <a:pt x="150" y="765"/>
                  <a:pt x="150" y="765"/>
                  <a:pt x="150" y="765"/>
                </a:cubicBezTo>
                <a:cubicBezTo>
                  <a:pt x="149" y="764"/>
                  <a:pt x="149" y="764"/>
                  <a:pt x="149" y="764"/>
                </a:cubicBezTo>
                <a:cubicBezTo>
                  <a:pt x="147" y="764"/>
                  <a:pt x="147" y="764"/>
                  <a:pt x="147" y="764"/>
                </a:cubicBezTo>
                <a:cubicBezTo>
                  <a:pt x="144" y="766"/>
                  <a:pt x="144" y="766"/>
                  <a:pt x="144" y="766"/>
                </a:cubicBezTo>
                <a:cubicBezTo>
                  <a:pt x="142" y="766"/>
                  <a:pt x="142" y="766"/>
                  <a:pt x="142" y="766"/>
                </a:cubicBezTo>
                <a:cubicBezTo>
                  <a:pt x="142" y="766"/>
                  <a:pt x="142" y="766"/>
                  <a:pt x="142" y="766"/>
                </a:cubicBezTo>
                <a:cubicBezTo>
                  <a:pt x="142" y="766"/>
                  <a:pt x="142" y="766"/>
                  <a:pt x="142" y="766"/>
                </a:cubicBezTo>
                <a:cubicBezTo>
                  <a:pt x="142" y="761"/>
                  <a:pt x="142" y="761"/>
                  <a:pt x="142" y="761"/>
                </a:cubicBezTo>
                <a:cubicBezTo>
                  <a:pt x="144" y="760"/>
                  <a:pt x="144" y="760"/>
                  <a:pt x="144" y="760"/>
                </a:cubicBezTo>
                <a:cubicBezTo>
                  <a:pt x="146" y="757"/>
                  <a:pt x="146" y="757"/>
                  <a:pt x="146" y="757"/>
                </a:cubicBezTo>
                <a:cubicBezTo>
                  <a:pt x="151" y="756"/>
                  <a:pt x="151" y="756"/>
                  <a:pt x="151" y="756"/>
                </a:cubicBezTo>
                <a:cubicBezTo>
                  <a:pt x="153" y="755"/>
                  <a:pt x="153" y="755"/>
                  <a:pt x="153" y="755"/>
                </a:cubicBezTo>
                <a:cubicBezTo>
                  <a:pt x="153" y="752"/>
                  <a:pt x="153" y="752"/>
                  <a:pt x="153" y="752"/>
                </a:cubicBezTo>
                <a:cubicBezTo>
                  <a:pt x="154" y="748"/>
                  <a:pt x="154" y="748"/>
                  <a:pt x="154" y="748"/>
                </a:cubicBezTo>
                <a:cubicBezTo>
                  <a:pt x="153" y="745"/>
                  <a:pt x="153" y="745"/>
                  <a:pt x="153" y="745"/>
                </a:cubicBezTo>
                <a:cubicBezTo>
                  <a:pt x="150" y="743"/>
                  <a:pt x="150" y="743"/>
                  <a:pt x="150" y="743"/>
                </a:cubicBezTo>
                <a:cubicBezTo>
                  <a:pt x="151" y="738"/>
                  <a:pt x="151" y="738"/>
                  <a:pt x="151" y="738"/>
                </a:cubicBezTo>
                <a:cubicBezTo>
                  <a:pt x="153" y="738"/>
                  <a:pt x="153" y="738"/>
                  <a:pt x="153" y="738"/>
                </a:cubicBezTo>
                <a:cubicBezTo>
                  <a:pt x="155" y="736"/>
                  <a:pt x="155" y="736"/>
                  <a:pt x="155" y="736"/>
                </a:cubicBezTo>
                <a:cubicBezTo>
                  <a:pt x="155" y="733"/>
                  <a:pt x="155" y="733"/>
                  <a:pt x="155" y="733"/>
                </a:cubicBezTo>
                <a:cubicBezTo>
                  <a:pt x="153" y="732"/>
                  <a:pt x="153" y="732"/>
                  <a:pt x="153" y="732"/>
                </a:cubicBezTo>
                <a:cubicBezTo>
                  <a:pt x="153" y="729"/>
                  <a:pt x="153" y="729"/>
                  <a:pt x="153" y="729"/>
                </a:cubicBezTo>
                <a:cubicBezTo>
                  <a:pt x="151" y="731"/>
                  <a:pt x="151" y="731"/>
                  <a:pt x="151" y="731"/>
                </a:cubicBezTo>
                <a:cubicBezTo>
                  <a:pt x="148" y="730"/>
                  <a:pt x="148" y="730"/>
                  <a:pt x="148" y="730"/>
                </a:cubicBezTo>
                <a:cubicBezTo>
                  <a:pt x="145" y="729"/>
                  <a:pt x="145" y="729"/>
                  <a:pt x="145" y="729"/>
                </a:cubicBezTo>
                <a:cubicBezTo>
                  <a:pt x="143" y="729"/>
                  <a:pt x="143" y="729"/>
                  <a:pt x="143" y="729"/>
                </a:cubicBezTo>
                <a:cubicBezTo>
                  <a:pt x="141" y="728"/>
                  <a:pt x="141" y="728"/>
                  <a:pt x="141" y="728"/>
                </a:cubicBezTo>
                <a:cubicBezTo>
                  <a:pt x="138" y="728"/>
                  <a:pt x="138" y="728"/>
                  <a:pt x="138" y="728"/>
                </a:cubicBezTo>
                <a:cubicBezTo>
                  <a:pt x="134" y="727"/>
                  <a:pt x="134" y="727"/>
                  <a:pt x="134" y="727"/>
                </a:cubicBezTo>
                <a:cubicBezTo>
                  <a:pt x="133" y="728"/>
                  <a:pt x="133" y="728"/>
                  <a:pt x="133" y="728"/>
                </a:cubicBezTo>
                <a:cubicBezTo>
                  <a:pt x="132" y="726"/>
                  <a:pt x="132" y="726"/>
                  <a:pt x="132" y="726"/>
                </a:cubicBezTo>
                <a:cubicBezTo>
                  <a:pt x="128" y="724"/>
                  <a:pt x="128" y="724"/>
                  <a:pt x="128" y="724"/>
                </a:cubicBezTo>
                <a:cubicBezTo>
                  <a:pt x="126" y="719"/>
                  <a:pt x="126" y="719"/>
                  <a:pt x="126" y="719"/>
                </a:cubicBezTo>
                <a:cubicBezTo>
                  <a:pt x="124" y="719"/>
                  <a:pt x="124" y="719"/>
                  <a:pt x="124" y="719"/>
                </a:cubicBezTo>
                <a:cubicBezTo>
                  <a:pt x="121" y="722"/>
                  <a:pt x="121" y="722"/>
                  <a:pt x="121" y="722"/>
                </a:cubicBezTo>
                <a:cubicBezTo>
                  <a:pt x="118" y="722"/>
                  <a:pt x="118" y="722"/>
                  <a:pt x="118" y="722"/>
                </a:cubicBezTo>
                <a:cubicBezTo>
                  <a:pt x="116" y="722"/>
                  <a:pt x="116" y="722"/>
                  <a:pt x="116" y="722"/>
                </a:cubicBezTo>
                <a:cubicBezTo>
                  <a:pt x="113" y="721"/>
                  <a:pt x="113" y="721"/>
                  <a:pt x="113" y="721"/>
                </a:cubicBezTo>
                <a:cubicBezTo>
                  <a:pt x="111" y="723"/>
                  <a:pt x="111" y="723"/>
                  <a:pt x="111" y="723"/>
                </a:cubicBezTo>
                <a:cubicBezTo>
                  <a:pt x="106" y="718"/>
                  <a:pt x="106" y="718"/>
                  <a:pt x="106" y="718"/>
                </a:cubicBezTo>
                <a:cubicBezTo>
                  <a:pt x="105" y="715"/>
                  <a:pt x="105" y="715"/>
                  <a:pt x="105" y="715"/>
                </a:cubicBezTo>
                <a:cubicBezTo>
                  <a:pt x="105" y="712"/>
                  <a:pt x="105" y="712"/>
                  <a:pt x="105" y="712"/>
                </a:cubicBezTo>
                <a:cubicBezTo>
                  <a:pt x="103" y="711"/>
                  <a:pt x="103" y="711"/>
                  <a:pt x="103" y="711"/>
                </a:cubicBezTo>
                <a:cubicBezTo>
                  <a:pt x="103" y="709"/>
                  <a:pt x="103" y="709"/>
                  <a:pt x="103" y="709"/>
                </a:cubicBezTo>
                <a:cubicBezTo>
                  <a:pt x="100" y="707"/>
                  <a:pt x="100" y="707"/>
                  <a:pt x="100" y="707"/>
                </a:cubicBezTo>
                <a:cubicBezTo>
                  <a:pt x="95" y="708"/>
                  <a:pt x="95" y="708"/>
                  <a:pt x="95" y="708"/>
                </a:cubicBezTo>
                <a:cubicBezTo>
                  <a:pt x="92" y="704"/>
                  <a:pt x="92" y="704"/>
                  <a:pt x="92" y="704"/>
                </a:cubicBezTo>
                <a:cubicBezTo>
                  <a:pt x="93" y="702"/>
                  <a:pt x="93" y="702"/>
                  <a:pt x="93" y="702"/>
                </a:cubicBezTo>
                <a:cubicBezTo>
                  <a:pt x="91" y="700"/>
                  <a:pt x="91" y="700"/>
                  <a:pt x="91" y="700"/>
                </a:cubicBezTo>
                <a:cubicBezTo>
                  <a:pt x="89" y="695"/>
                  <a:pt x="89" y="695"/>
                  <a:pt x="89" y="695"/>
                </a:cubicBezTo>
                <a:cubicBezTo>
                  <a:pt x="87" y="695"/>
                  <a:pt x="87" y="695"/>
                  <a:pt x="87" y="695"/>
                </a:cubicBezTo>
                <a:cubicBezTo>
                  <a:pt x="84" y="697"/>
                  <a:pt x="84" y="697"/>
                  <a:pt x="84" y="697"/>
                </a:cubicBezTo>
                <a:cubicBezTo>
                  <a:pt x="78" y="697"/>
                  <a:pt x="78" y="697"/>
                  <a:pt x="78" y="697"/>
                </a:cubicBezTo>
                <a:cubicBezTo>
                  <a:pt x="73" y="695"/>
                  <a:pt x="73" y="695"/>
                  <a:pt x="73" y="695"/>
                </a:cubicBezTo>
                <a:cubicBezTo>
                  <a:pt x="72" y="696"/>
                  <a:pt x="72" y="696"/>
                  <a:pt x="72" y="696"/>
                </a:cubicBezTo>
                <a:cubicBezTo>
                  <a:pt x="72" y="698"/>
                  <a:pt x="72" y="698"/>
                  <a:pt x="72" y="698"/>
                </a:cubicBezTo>
                <a:cubicBezTo>
                  <a:pt x="69" y="699"/>
                  <a:pt x="69" y="699"/>
                  <a:pt x="69" y="699"/>
                </a:cubicBezTo>
                <a:cubicBezTo>
                  <a:pt x="68" y="699"/>
                  <a:pt x="68" y="699"/>
                  <a:pt x="68" y="699"/>
                </a:cubicBezTo>
                <a:cubicBezTo>
                  <a:pt x="68" y="696"/>
                  <a:pt x="68" y="696"/>
                  <a:pt x="68" y="696"/>
                </a:cubicBezTo>
                <a:cubicBezTo>
                  <a:pt x="65" y="693"/>
                  <a:pt x="65" y="693"/>
                  <a:pt x="65" y="693"/>
                </a:cubicBezTo>
                <a:cubicBezTo>
                  <a:pt x="65" y="690"/>
                  <a:pt x="65" y="690"/>
                  <a:pt x="65" y="690"/>
                </a:cubicBezTo>
                <a:cubicBezTo>
                  <a:pt x="63" y="687"/>
                  <a:pt x="63" y="687"/>
                  <a:pt x="63" y="687"/>
                </a:cubicBezTo>
                <a:cubicBezTo>
                  <a:pt x="63" y="684"/>
                  <a:pt x="63" y="684"/>
                  <a:pt x="63" y="684"/>
                </a:cubicBezTo>
                <a:cubicBezTo>
                  <a:pt x="64" y="683"/>
                  <a:pt x="64" y="683"/>
                  <a:pt x="64" y="683"/>
                </a:cubicBezTo>
                <a:cubicBezTo>
                  <a:pt x="66" y="685"/>
                  <a:pt x="66" y="685"/>
                  <a:pt x="66" y="685"/>
                </a:cubicBezTo>
                <a:cubicBezTo>
                  <a:pt x="72" y="684"/>
                  <a:pt x="72" y="684"/>
                  <a:pt x="72" y="684"/>
                </a:cubicBezTo>
                <a:cubicBezTo>
                  <a:pt x="74" y="680"/>
                  <a:pt x="74" y="680"/>
                  <a:pt x="74" y="680"/>
                </a:cubicBezTo>
                <a:cubicBezTo>
                  <a:pt x="75" y="679"/>
                  <a:pt x="75" y="679"/>
                  <a:pt x="75" y="679"/>
                </a:cubicBezTo>
                <a:cubicBezTo>
                  <a:pt x="72" y="677"/>
                  <a:pt x="72" y="677"/>
                  <a:pt x="72" y="677"/>
                </a:cubicBezTo>
                <a:cubicBezTo>
                  <a:pt x="72" y="675"/>
                  <a:pt x="72" y="675"/>
                  <a:pt x="72" y="675"/>
                </a:cubicBezTo>
                <a:cubicBezTo>
                  <a:pt x="68" y="672"/>
                  <a:pt x="68" y="672"/>
                  <a:pt x="68" y="672"/>
                </a:cubicBezTo>
                <a:cubicBezTo>
                  <a:pt x="65" y="671"/>
                  <a:pt x="65" y="671"/>
                  <a:pt x="65" y="671"/>
                </a:cubicBezTo>
                <a:cubicBezTo>
                  <a:pt x="64" y="667"/>
                  <a:pt x="64" y="667"/>
                  <a:pt x="64" y="667"/>
                </a:cubicBezTo>
                <a:cubicBezTo>
                  <a:pt x="62" y="666"/>
                  <a:pt x="62" y="666"/>
                  <a:pt x="62" y="666"/>
                </a:cubicBezTo>
                <a:cubicBezTo>
                  <a:pt x="59" y="662"/>
                  <a:pt x="59" y="662"/>
                  <a:pt x="59" y="662"/>
                </a:cubicBezTo>
                <a:cubicBezTo>
                  <a:pt x="58" y="659"/>
                  <a:pt x="58" y="659"/>
                  <a:pt x="58" y="659"/>
                </a:cubicBezTo>
                <a:cubicBezTo>
                  <a:pt x="55" y="657"/>
                  <a:pt x="55" y="657"/>
                  <a:pt x="55" y="657"/>
                </a:cubicBezTo>
                <a:cubicBezTo>
                  <a:pt x="55" y="653"/>
                  <a:pt x="55" y="653"/>
                  <a:pt x="55" y="653"/>
                </a:cubicBezTo>
                <a:cubicBezTo>
                  <a:pt x="53" y="651"/>
                  <a:pt x="53" y="651"/>
                  <a:pt x="53" y="651"/>
                </a:cubicBezTo>
                <a:cubicBezTo>
                  <a:pt x="54" y="648"/>
                  <a:pt x="54" y="648"/>
                  <a:pt x="54" y="648"/>
                </a:cubicBezTo>
                <a:cubicBezTo>
                  <a:pt x="53" y="646"/>
                  <a:pt x="53" y="646"/>
                  <a:pt x="53" y="646"/>
                </a:cubicBezTo>
                <a:cubicBezTo>
                  <a:pt x="49" y="644"/>
                  <a:pt x="49" y="644"/>
                  <a:pt x="49" y="644"/>
                </a:cubicBezTo>
                <a:cubicBezTo>
                  <a:pt x="47" y="644"/>
                  <a:pt x="47" y="644"/>
                  <a:pt x="47" y="644"/>
                </a:cubicBezTo>
                <a:cubicBezTo>
                  <a:pt x="46" y="643"/>
                  <a:pt x="46" y="643"/>
                  <a:pt x="46" y="643"/>
                </a:cubicBezTo>
                <a:cubicBezTo>
                  <a:pt x="43" y="644"/>
                  <a:pt x="43" y="644"/>
                  <a:pt x="43" y="644"/>
                </a:cubicBezTo>
                <a:cubicBezTo>
                  <a:pt x="40" y="646"/>
                  <a:pt x="40" y="646"/>
                  <a:pt x="40" y="646"/>
                </a:cubicBezTo>
                <a:cubicBezTo>
                  <a:pt x="38" y="642"/>
                  <a:pt x="38" y="642"/>
                  <a:pt x="38" y="642"/>
                </a:cubicBezTo>
                <a:cubicBezTo>
                  <a:pt x="36" y="642"/>
                  <a:pt x="36" y="642"/>
                  <a:pt x="36" y="642"/>
                </a:cubicBezTo>
                <a:cubicBezTo>
                  <a:pt x="33" y="643"/>
                  <a:pt x="33" y="643"/>
                  <a:pt x="33" y="643"/>
                </a:cubicBezTo>
                <a:cubicBezTo>
                  <a:pt x="31" y="640"/>
                  <a:pt x="31" y="640"/>
                  <a:pt x="31" y="640"/>
                </a:cubicBezTo>
                <a:cubicBezTo>
                  <a:pt x="29" y="641"/>
                  <a:pt x="29" y="641"/>
                  <a:pt x="29" y="641"/>
                </a:cubicBezTo>
                <a:cubicBezTo>
                  <a:pt x="27" y="640"/>
                  <a:pt x="27" y="640"/>
                  <a:pt x="27" y="640"/>
                </a:cubicBezTo>
                <a:cubicBezTo>
                  <a:pt x="26" y="640"/>
                  <a:pt x="26" y="640"/>
                  <a:pt x="26" y="640"/>
                </a:cubicBezTo>
                <a:cubicBezTo>
                  <a:pt x="26" y="637"/>
                  <a:pt x="26" y="637"/>
                  <a:pt x="26" y="637"/>
                </a:cubicBezTo>
                <a:cubicBezTo>
                  <a:pt x="24" y="635"/>
                  <a:pt x="24" y="635"/>
                  <a:pt x="24" y="635"/>
                </a:cubicBezTo>
                <a:cubicBezTo>
                  <a:pt x="23" y="632"/>
                  <a:pt x="23" y="632"/>
                  <a:pt x="23" y="632"/>
                </a:cubicBezTo>
                <a:cubicBezTo>
                  <a:pt x="22" y="631"/>
                  <a:pt x="22" y="631"/>
                  <a:pt x="22" y="631"/>
                </a:cubicBezTo>
                <a:cubicBezTo>
                  <a:pt x="21" y="628"/>
                  <a:pt x="21" y="628"/>
                  <a:pt x="21" y="628"/>
                </a:cubicBezTo>
                <a:cubicBezTo>
                  <a:pt x="21" y="627"/>
                  <a:pt x="21" y="627"/>
                  <a:pt x="21" y="627"/>
                </a:cubicBezTo>
                <a:cubicBezTo>
                  <a:pt x="21" y="625"/>
                  <a:pt x="21" y="625"/>
                  <a:pt x="21" y="625"/>
                </a:cubicBezTo>
                <a:cubicBezTo>
                  <a:pt x="20" y="624"/>
                  <a:pt x="20" y="624"/>
                  <a:pt x="20" y="624"/>
                </a:cubicBezTo>
                <a:cubicBezTo>
                  <a:pt x="20" y="623"/>
                  <a:pt x="20" y="623"/>
                  <a:pt x="20" y="623"/>
                </a:cubicBezTo>
                <a:cubicBezTo>
                  <a:pt x="20" y="622"/>
                  <a:pt x="20" y="622"/>
                  <a:pt x="20" y="622"/>
                </a:cubicBezTo>
                <a:cubicBezTo>
                  <a:pt x="18" y="621"/>
                  <a:pt x="18" y="621"/>
                  <a:pt x="18" y="621"/>
                </a:cubicBezTo>
                <a:cubicBezTo>
                  <a:pt x="19" y="619"/>
                  <a:pt x="19" y="619"/>
                  <a:pt x="19" y="619"/>
                </a:cubicBezTo>
                <a:cubicBezTo>
                  <a:pt x="19" y="617"/>
                  <a:pt x="19" y="617"/>
                  <a:pt x="19" y="617"/>
                </a:cubicBezTo>
                <a:cubicBezTo>
                  <a:pt x="21" y="615"/>
                  <a:pt x="21" y="615"/>
                  <a:pt x="21" y="615"/>
                </a:cubicBezTo>
                <a:cubicBezTo>
                  <a:pt x="21" y="613"/>
                  <a:pt x="21" y="613"/>
                  <a:pt x="21" y="613"/>
                </a:cubicBezTo>
                <a:cubicBezTo>
                  <a:pt x="16" y="604"/>
                  <a:pt x="16" y="604"/>
                  <a:pt x="16" y="604"/>
                </a:cubicBezTo>
                <a:cubicBezTo>
                  <a:pt x="17" y="596"/>
                  <a:pt x="17" y="596"/>
                  <a:pt x="17" y="596"/>
                </a:cubicBezTo>
                <a:cubicBezTo>
                  <a:pt x="18" y="596"/>
                  <a:pt x="18" y="596"/>
                  <a:pt x="18" y="596"/>
                </a:cubicBezTo>
                <a:cubicBezTo>
                  <a:pt x="19" y="593"/>
                  <a:pt x="19" y="593"/>
                  <a:pt x="19" y="593"/>
                </a:cubicBezTo>
                <a:cubicBezTo>
                  <a:pt x="20" y="590"/>
                  <a:pt x="20" y="590"/>
                  <a:pt x="20" y="590"/>
                </a:cubicBezTo>
                <a:cubicBezTo>
                  <a:pt x="21" y="590"/>
                  <a:pt x="21" y="590"/>
                  <a:pt x="21" y="590"/>
                </a:cubicBezTo>
                <a:cubicBezTo>
                  <a:pt x="21" y="589"/>
                  <a:pt x="21" y="589"/>
                  <a:pt x="21" y="589"/>
                </a:cubicBezTo>
                <a:cubicBezTo>
                  <a:pt x="20" y="588"/>
                  <a:pt x="20" y="588"/>
                  <a:pt x="20" y="588"/>
                </a:cubicBezTo>
                <a:cubicBezTo>
                  <a:pt x="20" y="588"/>
                  <a:pt x="20" y="588"/>
                  <a:pt x="20" y="588"/>
                </a:cubicBezTo>
                <a:cubicBezTo>
                  <a:pt x="20" y="585"/>
                  <a:pt x="20" y="585"/>
                  <a:pt x="20" y="585"/>
                </a:cubicBezTo>
                <a:cubicBezTo>
                  <a:pt x="19" y="584"/>
                  <a:pt x="19" y="584"/>
                  <a:pt x="19" y="584"/>
                </a:cubicBezTo>
                <a:cubicBezTo>
                  <a:pt x="19" y="582"/>
                  <a:pt x="19" y="582"/>
                  <a:pt x="19" y="582"/>
                </a:cubicBezTo>
                <a:cubicBezTo>
                  <a:pt x="20" y="582"/>
                  <a:pt x="20" y="582"/>
                  <a:pt x="20" y="582"/>
                </a:cubicBezTo>
                <a:cubicBezTo>
                  <a:pt x="21" y="584"/>
                  <a:pt x="21" y="584"/>
                  <a:pt x="21" y="584"/>
                </a:cubicBezTo>
                <a:cubicBezTo>
                  <a:pt x="23" y="583"/>
                  <a:pt x="23" y="583"/>
                  <a:pt x="23" y="583"/>
                </a:cubicBezTo>
                <a:cubicBezTo>
                  <a:pt x="23" y="581"/>
                  <a:pt x="23" y="581"/>
                  <a:pt x="23" y="581"/>
                </a:cubicBezTo>
                <a:cubicBezTo>
                  <a:pt x="24" y="580"/>
                  <a:pt x="24" y="580"/>
                  <a:pt x="24" y="580"/>
                </a:cubicBezTo>
                <a:cubicBezTo>
                  <a:pt x="26" y="581"/>
                  <a:pt x="26" y="581"/>
                  <a:pt x="26" y="581"/>
                </a:cubicBezTo>
                <a:cubicBezTo>
                  <a:pt x="29" y="580"/>
                  <a:pt x="29" y="580"/>
                  <a:pt x="29" y="580"/>
                </a:cubicBezTo>
                <a:cubicBezTo>
                  <a:pt x="29" y="578"/>
                  <a:pt x="29" y="578"/>
                  <a:pt x="29" y="578"/>
                </a:cubicBezTo>
                <a:cubicBezTo>
                  <a:pt x="31" y="577"/>
                  <a:pt x="31" y="577"/>
                  <a:pt x="31" y="577"/>
                </a:cubicBezTo>
                <a:cubicBezTo>
                  <a:pt x="34" y="578"/>
                  <a:pt x="34" y="578"/>
                  <a:pt x="34" y="578"/>
                </a:cubicBezTo>
                <a:cubicBezTo>
                  <a:pt x="35" y="577"/>
                  <a:pt x="35" y="577"/>
                  <a:pt x="35" y="577"/>
                </a:cubicBezTo>
                <a:cubicBezTo>
                  <a:pt x="33" y="574"/>
                  <a:pt x="33" y="574"/>
                  <a:pt x="33" y="574"/>
                </a:cubicBezTo>
                <a:cubicBezTo>
                  <a:pt x="31" y="574"/>
                  <a:pt x="31" y="574"/>
                  <a:pt x="31" y="574"/>
                </a:cubicBezTo>
                <a:cubicBezTo>
                  <a:pt x="30" y="574"/>
                  <a:pt x="30" y="574"/>
                  <a:pt x="30" y="574"/>
                </a:cubicBezTo>
                <a:cubicBezTo>
                  <a:pt x="28" y="574"/>
                  <a:pt x="28" y="574"/>
                  <a:pt x="28" y="574"/>
                </a:cubicBezTo>
                <a:cubicBezTo>
                  <a:pt x="27" y="572"/>
                  <a:pt x="27" y="572"/>
                  <a:pt x="27" y="572"/>
                </a:cubicBezTo>
                <a:cubicBezTo>
                  <a:pt x="24" y="572"/>
                  <a:pt x="24" y="572"/>
                  <a:pt x="24" y="572"/>
                </a:cubicBezTo>
                <a:cubicBezTo>
                  <a:pt x="22" y="569"/>
                  <a:pt x="22" y="569"/>
                  <a:pt x="22" y="569"/>
                </a:cubicBezTo>
                <a:cubicBezTo>
                  <a:pt x="22" y="568"/>
                  <a:pt x="22" y="568"/>
                  <a:pt x="22" y="568"/>
                </a:cubicBezTo>
                <a:cubicBezTo>
                  <a:pt x="24" y="570"/>
                  <a:pt x="24" y="570"/>
                  <a:pt x="24" y="570"/>
                </a:cubicBezTo>
                <a:cubicBezTo>
                  <a:pt x="24" y="568"/>
                  <a:pt x="24" y="568"/>
                  <a:pt x="24" y="568"/>
                </a:cubicBezTo>
                <a:cubicBezTo>
                  <a:pt x="24" y="567"/>
                  <a:pt x="24" y="567"/>
                  <a:pt x="24" y="567"/>
                </a:cubicBezTo>
                <a:cubicBezTo>
                  <a:pt x="25" y="565"/>
                  <a:pt x="25" y="565"/>
                  <a:pt x="25" y="565"/>
                </a:cubicBezTo>
                <a:cubicBezTo>
                  <a:pt x="23" y="566"/>
                  <a:pt x="23" y="566"/>
                  <a:pt x="23" y="566"/>
                </a:cubicBezTo>
                <a:cubicBezTo>
                  <a:pt x="23" y="566"/>
                  <a:pt x="20" y="567"/>
                  <a:pt x="20" y="568"/>
                </a:cubicBezTo>
                <a:cubicBezTo>
                  <a:pt x="20" y="568"/>
                  <a:pt x="20" y="568"/>
                  <a:pt x="19" y="568"/>
                </a:cubicBezTo>
                <a:cubicBezTo>
                  <a:pt x="19" y="568"/>
                  <a:pt x="19" y="568"/>
                  <a:pt x="19" y="568"/>
                </a:cubicBezTo>
                <a:cubicBezTo>
                  <a:pt x="19" y="565"/>
                  <a:pt x="19" y="565"/>
                  <a:pt x="19" y="565"/>
                </a:cubicBezTo>
                <a:cubicBezTo>
                  <a:pt x="24" y="560"/>
                  <a:pt x="24" y="560"/>
                  <a:pt x="24" y="560"/>
                </a:cubicBezTo>
                <a:cubicBezTo>
                  <a:pt x="26" y="559"/>
                  <a:pt x="26" y="559"/>
                  <a:pt x="26" y="559"/>
                </a:cubicBezTo>
                <a:cubicBezTo>
                  <a:pt x="29" y="554"/>
                  <a:pt x="29" y="554"/>
                  <a:pt x="29" y="554"/>
                </a:cubicBezTo>
                <a:cubicBezTo>
                  <a:pt x="32" y="550"/>
                  <a:pt x="32" y="550"/>
                  <a:pt x="32" y="550"/>
                </a:cubicBezTo>
                <a:cubicBezTo>
                  <a:pt x="35" y="544"/>
                  <a:pt x="35" y="544"/>
                  <a:pt x="35" y="544"/>
                </a:cubicBezTo>
                <a:cubicBezTo>
                  <a:pt x="39" y="537"/>
                  <a:pt x="39" y="537"/>
                  <a:pt x="39" y="537"/>
                </a:cubicBezTo>
                <a:cubicBezTo>
                  <a:pt x="42" y="530"/>
                  <a:pt x="42" y="530"/>
                  <a:pt x="42" y="530"/>
                </a:cubicBezTo>
                <a:cubicBezTo>
                  <a:pt x="41" y="526"/>
                  <a:pt x="41" y="526"/>
                  <a:pt x="41" y="526"/>
                </a:cubicBezTo>
                <a:cubicBezTo>
                  <a:pt x="37" y="521"/>
                  <a:pt x="37" y="521"/>
                  <a:pt x="37" y="521"/>
                </a:cubicBezTo>
                <a:cubicBezTo>
                  <a:pt x="34" y="520"/>
                  <a:pt x="34" y="520"/>
                  <a:pt x="34" y="520"/>
                </a:cubicBezTo>
                <a:cubicBezTo>
                  <a:pt x="29" y="513"/>
                  <a:pt x="29" y="513"/>
                  <a:pt x="29" y="513"/>
                </a:cubicBezTo>
                <a:cubicBezTo>
                  <a:pt x="30" y="510"/>
                  <a:pt x="30" y="510"/>
                  <a:pt x="30" y="510"/>
                </a:cubicBezTo>
                <a:cubicBezTo>
                  <a:pt x="32" y="507"/>
                  <a:pt x="32" y="507"/>
                  <a:pt x="32" y="507"/>
                </a:cubicBezTo>
                <a:cubicBezTo>
                  <a:pt x="32" y="504"/>
                  <a:pt x="32" y="504"/>
                  <a:pt x="32" y="504"/>
                </a:cubicBezTo>
                <a:cubicBezTo>
                  <a:pt x="28" y="502"/>
                  <a:pt x="28" y="502"/>
                  <a:pt x="28" y="502"/>
                </a:cubicBezTo>
                <a:cubicBezTo>
                  <a:pt x="27" y="499"/>
                  <a:pt x="27" y="499"/>
                  <a:pt x="27" y="499"/>
                </a:cubicBezTo>
                <a:cubicBezTo>
                  <a:pt x="27" y="496"/>
                  <a:pt x="27" y="496"/>
                  <a:pt x="27" y="496"/>
                </a:cubicBezTo>
                <a:cubicBezTo>
                  <a:pt x="28" y="495"/>
                  <a:pt x="28" y="495"/>
                  <a:pt x="28" y="495"/>
                </a:cubicBezTo>
                <a:cubicBezTo>
                  <a:pt x="27" y="493"/>
                  <a:pt x="27" y="493"/>
                  <a:pt x="27" y="493"/>
                </a:cubicBezTo>
                <a:cubicBezTo>
                  <a:pt x="24" y="492"/>
                  <a:pt x="24" y="492"/>
                  <a:pt x="24" y="492"/>
                </a:cubicBezTo>
                <a:cubicBezTo>
                  <a:pt x="23" y="490"/>
                  <a:pt x="23" y="490"/>
                  <a:pt x="23" y="490"/>
                </a:cubicBezTo>
                <a:cubicBezTo>
                  <a:pt x="23" y="487"/>
                  <a:pt x="23" y="487"/>
                  <a:pt x="23" y="487"/>
                </a:cubicBezTo>
                <a:cubicBezTo>
                  <a:pt x="24" y="485"/>
                  <a:pt x="24" y="485"/>
                  <a:pt x="24" y="485"/>
                </a:cubicBezTo>
                <a:cubicBezTo>
                  <a:pt x="22" y="484"/>
                  <a:pt x="22" y="484"/>
                  <a:pt x="22" y="484"/>
                </a:cubicBezTo>
                <a:cubicBezTo>
                  <a:pt x="22" y="482"/>
                  <a:pt x="22" y="482"/>
                  <a:pt x="22" y="482"/>
                </a:cubicBezTo>
                <a:cubicBezTo>
                  <a:pt x="23" y="476"/>
                  <a:pt x="23" y="476"/>
                  <a:pt x="23" y="476"/>
                </a:cubicBezTo>
                <a:cubicBezTo>
                  <a:pt x="25" y="475"/>
                  <a:pt x="25" y="475"/>
                  <a:pt x="25" y="475"/>
                </a:cubicBezTo>
                <a:cubicBezTo>
                  <a:pt x="20" y="464"/>
                  <a:pt x="20" y="464"/>
                  <a:pt x="20" y="464"/>
                </a:cubicBezTo>
                <a:cubicBezTo>
                  <a:pt x="15" y="456"/>
                  <a:pt x="15" y="456"/>
                  <a:pt x="15" y="456"/>
                </a:cubicBezTo>
                <a:cubicBezTo>
                  <a:pt x="15" y="453"/>
                  <a:pt x="15" y="453"/>
                  <a:pt x="15" y="453"/>
                </a:cubicBezTo>
                <a:cubicBezTo>
                  <a:pt x="12" y="450"/>
                  <a:pt x="12" y="450"/>
                  <a:pt x="12" y="450"/>
                </a:cubicBezTo>
                <a:cubicBezTo>
                  <a:pt x="14" y="445"/>
                  <a:pt x="14" y="445"/>
                  <a:pt x="14" y="445"/>
                </a:cubicBezTo>
                <a:cubicBezTo>
                  <a:pt x="16" y="442"/>
                  <a:pt x="16" y="442"/>
                  <a:pt x="16" y="442"/>
                </a:cubicBezTo>
                <a:cubicBezTo>
                  <a:pt x="17" y="439"/>
                  <a:pt x="17" y="439"/>
                  <a:pt x="17" y="439"/>
                </a:cubicBezTo>
                <a:cubicBezTo>
                  <a:pt x="16" y="437"/>
                  <a:pt x="16" y="437"/>
                  <a:pt x="16" y="437"/>
                </a:cubicBezTo>
                <a:cubicBezTo>
                  <a:pt x="11" y="434"/>
                  <a:pt x="11" y="434"/>
                  <a:pt x="11" y="434"/>
                </a:cubicBezTo>
                <a:cubicBezTo>
                  <a:pt x="10" y="432"/>
                  <a:pt x="10" y="432"/>
                  <a:pt x="10" y="432"/>
                </a:cubicBezTo>
                <a:cubicBezTo>
                  <a:pt x="8" y="430"/>
                  <a:pt x="8" y="430"/>
                  <a:pt x="8" y="430"/>
                </a:cubicBezTo>
                <a:cubicBezTo>
                  <a:pt x="5" y="428"/>
                  <a:pt x="5" y="428"/>
                  <a:pt x="5" y="428"/>
                </a:cubicBezTo>
                <a:cubicBezTo>
                  <a:pt x="4" y="428"/>
                  <a:pt x="4" y="428"/>
                  <a:pt x="4" y="428"/>
                </a:cubicBezTo>
                <a:cubicBezTo>
                  <a:pt x="2" y="423"/>
                  <a:pt x="2" y="423"/>
                  <a:pt x="2" y="423"/>
                </a:cubicBezTo>
                <a:cubicBezTo>
                  <a:pt x="1" y="421"/>
                  <a:pt x="1" y="421"/>
                  <a:pt x="1" y="421"/>
                </a:cubicBezTo>
                <a:cubicBezTo>
                  <a:pt x="1" y="418"/>
                  <a:pt x="1" y="418"/>
                  <a:pt x="1" y="418"/>
                </a:cubicBezTo>
                <a:cubicBezTo>
                  <a:pt x="2" y="415"/>
                  <a:pt x="2" y="415"/>
                  <a:pt x="2" y="415"/>
                </a:cubicBezTo>
                <a:cubicBezTo>
                  <a:pt x="0" y="414"/>
                  <a:pt x="0" y="414"/>
                  <a:pt x="0" y="414"/>
                </a:cubicBezTo>
                <a:cubicBezTo>
                  <a:pt x="2" y="413"/>
                  <a:pt x="2" y="413"/>
                  <a:pt x="2" y="413"/>
                </a:cubicBezTo>
                <a:cubicBezTo>
                  <a:pt x="5" y="412"/>
                  <a:pt x="5" y="412"/>
                  <a:pt x="5" y="412"/>
                </a:cubicBezTo>
                <a:cubicBezTo>
                  <a:pt x="5" y="412"/>
                  <a:pt x="5" y="412"/>
                  <a:pt x="5" y="412"/>
                </a:cubicBezTo>
                <a:cubicBezTo>
                  <a:pt x="6" y="412"/>
                  <a:pt x="6" y="412"/>
                  <a:pt x="6" y="412"/>
                </a:cubicBezTo>
                <a:cubicBezTo>
                  <a:pt x="6" y="408"/>
                  <a:pt x="6" y="408"/>
                  <a:pt x="6" y="408"/>
                </a:cubicBezTo>
                <a:cubicBezTo>
                  <a:pt x="9" y="405"/>
                  <a:pt x="9" y="405"/>
                  <a:pt x="9" y="405"/>
                </a:cubicBezTo>
                <a:cubicBezTo>
                  <a:pt x="11" y="405"/>
                  <a:pt x="11" y="405"/>
                  <a:pt x="11" y="405"/>
                </a:cubicBezTo>
                <a:cubicBezTo>
                  <a:pt x="13" y="403"/>
                  <a:pt x="13" y="403"/>
                  <a:pt x="13" y="403"/>
                </a:cubicBezTo>
                <a:cubicBezTo>
                  <a:pt x="13" y="400"/>
                  <a:pt x="13" y="400"/>
                  <a:pt x="13" y="400"/>
                </a:cubicBezTo>
                <a:cubicBezTo>
                  <a:pt x="15" y="400"/>
                  <a:pt x="15" y="400"/>
                  <a:pt x="15" y="400"/>
                </a:cubicBezTo>
                <a:cubicBezTo>
                  <a:pt x="17" y="400"/>
                  <a:pt x="17" y="400"/>
                  <a:pt x="17" y="400"/>
                </a:cubicBezTo>
                <a:cubicBezTo>
                  <a:pt x="18" y="399"/>
                  <a:pt x="18" y="399"/>
                  <a:pt x="18" y="399"/>
                </a:cubicBezTo>
                <a:cubicBezTo>
                  <a:pt x="18" y="397"/>
                  <a:pt x="18" y="397"/>
                  <a:pt x="18" y="397"/>
                </a:cubicBezTo>
                <a:cubicBezTo>
                  <a:pt x="18" y="396"/>
                  <a:pt x="18" y="396"/>
                  <a:pt x="18" y="396"/>
                </a:cubicBezTo>
                <a:cubicBezTo>
                  <a:pt x="20" y="397"/>
                  <a:pt x="20" y="397"/>
                  <a:pt x="20" y="397"/>
                </a:cubicBezTo>
                <a:cubicBezTo>
                  <a:pt x="21" y="398"/>
                  <a:pt x="21" y="398"/>
                  <a:pt x="21" y="398"/>
                </a:cubicBezTo>
                <a:cubicBezTo>
                  <a:pt x="21" y="400"/>
                  <a:pt x="21" y="400"/>
                  <a:pt x="21" y="400"/>
                </a:cubicBezTo>
                <a:cubicBezTo>
                  <a:pt x="22" y="401"/>
                  <a:pt x="22" y="401"/>
                  <a:pt x="22" y="401"/>
                </a:cubicBezTo>
                <a:cubicBezTo>
                  <a:pt x="22" y="398"/>
                  <a:pt x="22" y="398"/>
                  <a:pt x="22" y="398"/>
                </a:cubicBezTo>
                <a:cubicBezTo>
                  <a:pt x="23" y="397"/>
                  <a:pt x="23" y="397"/>
                  <a:pt x="23" y="397"/>
                </a:cubicBezTo>
                <a:cubicBezTo>
                  <a:pt x="25" y="397"/>
                  <a:pt x="25" y="397"/>
                  <a:pt x="25" y="397"/>
                </a:cubicBezTo>
                <a:cubicBezTo>
                  <a:pt x="26" y="397"/>
                  <a:pt x="26" y="397"/>
                  <a:pt x="26" y="397"/>
                </a:cubicBezTo>
                <a:cubicBezTo>
                  <a:pt x="24" y="395"/>
                  <a:pt x="24" y="395"/>
                  <a:pt x="24" y="395"/>
                </a:cubicBezTo>
                <a:cubicBezTo>
                  <a:pt x="24" y="395"/>
                  <a:pt x="24" y="395"/>
                  <a:pt x="24" y="395"/>
                </a:cubicBezTo>
                <a:cubicBezTo>
                  <a:pt x="25" y="395"/>
                  <a:pt x="25" y="395"/>
                  <a:pt x="25" y="395"/>
                </a:cubicBezTo>
                <a:cubicBezTo>
                  <a:pt x="26" y="395"/>
                  <a:pt x="26" y="395"/>
                  <a:pt x="26" y="395"/>
                </a:cubicBezTo>
                <a:cubicBezTo>
                  <a:pt x="26" y="394"/>
                  <a:pt x="26" y="394"/>
                  <a:pt x="26" y="394"/>
                </a:cubicBezTo>
                <a:cubicBezTo>
                  <a:pt x="26" y="394"/>
                  <a:pt x="26" y="394"/>
                  <a:pt x="26" y="394"/>
                </a:cubicBezTo>
                <a:cubicBezTo>
                  <a:pt x="25" y="392"/>
                  <a:pt x="25" y="392"/>
                  <a:pt x="25" y="392"/>
                </a:cubicBezTo>
                <a:cubicBezTo>
                  <a:pt x="25" y="392"/>
                  <a:pt x="25" y="392"/>
                  <a:pt x="25" y="392"/>
                </a:cubicBezTo>
                <a:cubicBezTo>
                  <a:pt x="27" y="392"/>
                  <a:pt x="27" y="392"/>
                  <a:pt x="27" y="392"/>
                </a:cubicBezTo>
                <a:cubicBezTo>
                  <a:pt x="30" y="393"/>
                  <a:pt x="30" y="393"/>
                  <a:pt x="30" y="393"/>
                </a:cubicBezTo>
                <a:cubicBezTo>
                  <a:pt x="31" y="394"/>
                  <a:pt x="31" y="394"/>
                  <a:pt x="31" y="394"/>
                </a:cubicBezTo>
                <a:cubicBezTo>
                  <a:pt x="32" y="395"/>
                  <a:pt x="32" y="395"/>
                  <a:pt x="32" y="395"/>
                </a:cubicBezTo>
                <a:cubicBezTo>
                  <a:pt x="33" y="395"/>
                  <a:pt x="33" y="395"/>
                  <a:pt x="33" y="395"/>
                </a:cubicBezTo>
                <a:cubicBezTo>
                  <a:pt x="34" y="395"/>
                  <a:pt x="34" y="395"/>
                  <a:pt x="34" y="395"/>
                </a:cubicBezTo>
                <a:cubicBezTo>
                  <a:pt x="35" y="396"/>
                  <a:pt x="35" y="396"/>
                  <a:pt x="35" y="396"/>
                </a:cubicBezTo>
                <a:cubicBezTo>
                  <a:pt x="36" y="397"/>
                  <a:pt x="36" y="397"/>
                  <a:pt x="36" y="397"/>
                </a:cubicBezTo>
                <a:cubicBezTo>
                  <a:pt x="36" y="398"/>
                  <a:pt x="36" y="398"/>
                  <a:pt x="36" y="398"/>
                </a:cubicBezTo>
                <a:cubicBezTo>
                  <a:pt x="34" y="399"/>
                  <a:pt x="34" y="399"/>
                  <a:pt x="34" y="399"/>
                </a:cubicBezTo>
                <a:cubicBezTo>
                  <a:pt x="33" y="399"/>
                  <a:pt x="33" y="399"/>
                  <a:pt x="33" y="399"/>
                </a:cubicBezTo>
                <a:cubicBezTo>
                  <a:pt x="30" y="399"/>
                  <a:pt x="30" y="399"/>
                  <a:pt x="30" y="399"/>
                </a:cubicBezTo>
                <a:cubicBezTo>
                  <a:pt x="29" y="397"/>
                  <a:pt x="29" y="397"/>
                  <a:pt x="29" y="397"/>
                </a:cubicBezTo>
                <a:cubicBezTo>
                  <a:pt x="29" y="396"/>
                  <a:pt x="29" y="396"/>
                  <a:pt x="29" y="396"/>
                </a:cubicBezTo>
                <a:cubicBezTo>
                  <a:pt x="27" y="397"/>
                  <a:pt x="27" y="397"/>
                  <a:pt x="27" y="397"/>
                </a:cubicBezTo>
                <a:cubicBezTo>
                  <a:pt x="27" y="400"/>
                  <a:pt x="27" y="400"/>
                  <a:pt x="27" y="400"/>
                </a:cubicBezTo>
                <a:cubicBezTo>
                  <a:pt x="28" y="402"/>
                  <a:pt x="28" y="402"/>
                  <a:pt x="28" y="402"/>
                </a:cubicBezTo>
                <a:cubicBezTo>
                  <a:pt x="29" y="400"/>
                  <a:pt x="29" y="400"/>
                  <a:pt x="29" y="400"/>
                </a:cubicBezTo>
                <a:cubicBezTo>
                  <a:pt x="30" y="401"/>
                  <a:pt x="30" y="401"/>
                  <a:pt x="30" y="401"/>
                </a:cubicBezTo>
                <a:cubicBezTo>
                  <a:pt x="31" y="403"/>
                  <a:pt x="31" y="403"/>
                  <a:pt x="31" y="403"/>
                </a:cubicBezTo>
                <a:cubicBezTo>
                  <a:pt x="32" y="401"/>
                  <a:pt x="32" y="401"/>
                  <a:pt x="32" y="401"/>
                </a:cubicBezTo>
                <a:cubicBezTo>
                  <a:pt x="34" y="402"/>
                  <a:pt x="34" y="402"/>
                  <a:pt x="34" y="402"/>
                </a:cubicBezTo>
                <a:cubicBezTo>
                  <a:pt x="34" y="403"/>
                  <a:pt x="34" y="403"/>
                  <a:pt x="34" y="403"/>
                </a:cubicBezTo>
                <a:cubicBezTo>
                  <a:pt x="35" y="403"/>
                  <a:pt x="35" y="403"/>
                  <a:pt x="35" y="403"/>
                </a:cubicBezTo>
                <a:cubicBezTo>
                  <a:pt x="36" y="402"/>
                  <a:pt x="36" y="402"/>
                  <a:pt x="36" y="402"/>
                </a:cubicBezTo>
                <a:cubicBezTo>
                  <a:pt x="37" y="403"/>
                  <a:pt x="37" y="403"/>
                  <a:pt x="37" y="403"/>
                </a:cubicBezTo>
                <a:cubicBezTo>
                  <a:pt x="36" y="403"/>
                  <a:pt x="36" y="403"/>
                  <a:pt x="36" y="403"/>
                </a:cubicBezTo>
                <a:cubicBezTo>
                  <a:pt x="36" y="405"/>
                  <a:pt x="36" y="405"/>
                  <a:pt x="36" y="405"/>
                </a:cubicBezTo>
                <a:cubicBezTo>
                  <a:pt x="38" y="403"/>
                  <a:pt x="38" y="403"/>
                  <a:pt x="38" y="403"/>
                </a:cubicBezTo>
                <a:cubicBezTo>
                  <a:pt x="39" y="402"/>
                  <a:pt x="39" y="402"/>
                  <a:pt x="39" y="402"/>
                </a:cubicBezTo>
                <a:cubicBezTo>
                  <a:pt x="40" y="402"/>
                  <a:pt x="40" y="402"/>
                  <a:pt x="40" y="402"/>
                </a:cubicBezTo>
                <a:cubicBezTo>
                  <a:pt x="39" y="403"/>
                  <a:pt x="39" y="403"/>
                  <a:pt x="39" y="403"/>
                </a:cubicBezTo>
                <a:cubicBezTo>
                  <a:pt x="39" y="404"/>
                  <a:pt x="39" y="404"/>
                  <a:pt x="39" y="404"/>
                </a:cubicBezTo>
                <a:cubicBezTo>
                  <a:pt x="41" y="404"/>
                  <a:pt x="41" y="404"/>
                  <a:pt x="41" y="404"/>
                </a:cubicBezTo>
                <a:cubicBezTo>
                  <a:pt x="41" y="405"/>
                  <a:pt x="41" y="405"/>
                  <a:pt x="41" y="405"/>
                </a:cubicBezTo>
                <a:cubicBezTo>
                  <a:pt x="40" y="406"/>
                  <a:pt x="40" y="406"/>
                  <a:pt x="40" y="406"/>
                </a:cubicBezTo>
                <a:cubicBezTo>
                  <a:pt x="39" y="408"/>
                  <a:pt x="39" y="408"/>
                  <a:pt x="39" y="408"/>
                </a:cubicBezTo>
                <a:cubicBezTo>
                  <a:pt x="41" y="408"/>
                  <a:pt x="41" y="408"/>
                  <a:pt x="41" y="408"/>
                </a:cubicBezTo>
                <a:cubicBezTo>
                  <a:pt x="42" y="405"/>
                  <a:pt x="42" y="405"/>
                  <a:pt x="42" y="405"/>
                </a:cubicBezTo>
                <a:cubicBezTo>
                  <a:pt x="42" y="404"/>
                  <a:pt x="42" y="404"/>
                  <a:pt x="42" y="404"/>
                </a:cubicBezTo>
                <a:cubicBezTo>
                  <a:pt x="43" y="403"/>
                  <a:pt x="43" y="403"/>
                  <a:pt x="43" y="403"/>
                </a:cubicBezTo>
                <a:cubicBezTo>
                  <a:pt x="45" y="403"/>
                  <a:pt x="45" y="403"/>
                  <a:pt x="45" y="403"/>
                </a:cubicBezTo>
                <a:cubicBezTo>
                  <a:pt x="46" y="404"/>
                  <a:pt x="46" y="404"/>
                  <a:pt x="46" y="404"/>
                </a:cubicBezTo>
                <a:cubicBezTo>
                  <a:pt x="47" y="403"/>
                  <a:pt x="47" y="403"/>
                  <a:pt x="47" y="403"/>
                </a:cubicBezTo>
                <a:cubicBezTo>
                  <a:pt x="46" y="401"/>
                  <a:pt x="46" y="401"/>
                  <a:pt x="46" y="401"/>
                </a:cubicBezTo>
                <a:cubicBezTo>
                  <a:pt x="46" y="401"/>
                  <a:pt x="46" y="401"/>
                  <a:pt x="46" y="401"/>
                </a:cubicBezTo>
                <a:cubicBezTo>
                  <a:pt x="48" y="401"/>
                  <a:pt x="48" y="401"/>
                  <a:pt x="48" y="401"/>
                </a:cubicBezTo>
                <a:cubicBezTo>
                  <a:pt x="49" y="403"/>
                  <a:pt x="49" y="403"/>
                  <a:pt x="49" y="403"/>
                </a:cubicBezTo>
                <a:cubicBezTo>
                  <a:pt x="52" y="403"/>
                  <a:pt x="52" y="403"/>
                  <a:pt x="52" y="403"/>
                </a:cubicBezTo>
                <a:cubicBezTo>
                  <a:pt x="54" y="404"/>
                  <a:pt x="54" y="404"/>
                  <a:pt x="54" y="404"/>
                </a:cubicBezTo>
                <a:cubicBezTo>
                  <a:pt x="56" y="403"/>
                  <a:pt x="56" y="403"/>
                  <a:pt x="56" y="403"/>
                </a:cubicBezTo>
                <a:cubicBezTo>
                  <a:pt x="56" y="402"/>
                  <a:pt x="56" y="402"/>
                  <a:pt x="56" y="402"/>
                </a:cubicBezTo>
                <a:cubicBezTo>
                  <a:pt x="58" y="403"/>
                  <a:pt x="58" y="403"/>
                  <a:pt x="58" y="403"/>
                </a:cubicBezTo>
                <a:cubicBezTo>
                  <a:pt x="60" y="404"/>
                  <a:pt x="60" y="404"/>
                  <a:pt x="60" y="404"/>
                </a:cubicBezTo>
                <a:cubicBezTo>
                  <a:pt x="61" y="403"/>
                  <a:pt x="61" y="403"/>
                  <a:pt x="61" y="403"/>
                </a:cubicBezTo>
                <a:cubicBezTo>
                  <a:pt x="63" y="404"/>
                  <a:pt x="63" y="404"/>
                  <a:pt x="63" y="404"/>
                </a:cubicBezTo>
                <a:cubicBezTo>
                  <a:pt x="74" y="410"/>
                  <a:pt x="74" y="410"/>
                  <a:pt x="74" y="410"/>
                </a:cubicBezTo>
                <a:cubicBezTo>
                  <a:pt x="81" y="415"/>
                  <a:pt x="81" y="415"/>
                  <a:pt x="81" y="415"/>
                </a:cubicBezTo>
                <a:cubicBezTo>
                  <a:pt x="83" y="417"/>
                  <a:pt x="83" y="417"/>
                  <a:pt x="83" y="417"/>
                </a:cubicBezTo>
                <a:cubicBezTo>
                  <a:pt x="85" y="417"/>
                  <a:pt x="85" y="417"/>
                  <a:pt x="85" y="417"/>
                </a:cubicBezTo>
                <a:cubicBezTo>
                  <a:pt x="87" y="421"/>
                  <a:pt x="87" y="421"/>
                  <a:pt x="87" y="421"/>
                </a:cubicBezTo>
                <a:cubicBezTo>
                  <a:pt x="89" y="422"/>
                  <a:pt x="89" y="422"/>
                  <a:pt x="89" y="422"/>
                </a:cubicBezTo>
                <a:cubicBezTo>
                  <a:pt x="89" y="420"/>
                  <a:pt x="89" y="420"/>
                  <a:pt x="89" y="420"/>
                </a:cubicBezTo>
                <a:cubicBezTo>
                  <a:pt x="89" y="420"/>
                  <a:pt x="89" y="420"/>
                  <a:pt x="89" y="420"/>
                </a:cubicBezTo>
                <a:cubicBezTo>
                  <a:pt x="90" y="420"/>
                  <a:pt x="90" y="420"/>
                  <a:pt x="90" y="420"/>
                </a:cubicBezTo>
                <a:cubicBezTo>
                  <a:pt x="93" y="422"/>
                  <a:pt x="93" y="422"/>
                  <a:pt x="93" y="422"/>
                </a:cubicBezTo>
                <a:cubicBezTo>
                  <a:pt x="94" y="422"/>
                  <a:pt x="94" y="422"/>
                  <a:pt x="94" y="422"/>
                </a:cubicBezTo>
                <a:cubicBezTo>
                  <a:pt x="97" y="425"/>
                  <a:pt x="97" y="425"/>
                  <a:pt x="97" y="425"/>
                </a:cubicBezTo>
                <a:cubicBezTo>
                  <a:pt x="99" y="424"/>
                  <a:pt x="99" y="424"/>
                  <a:pt x="99" y="424"/>
                </a:cubicBezTo>
                <a:cubicBezTo>
                  <a:pt x="97" y="422"/>
                  <a:pt x="97" y="422"/>
                  <a:pt x="97" y="422"/>
                </a:cubicBezTo>
                <a:cubicBezTo>
                  <a:pt x="96" y="421"/>
                  <a:pt x="96" y="421"/>
                  <a:pt x="96" y="421"/>
                </a:cubicBezTo>
                <a:cubicBezTo>
                  <a:pt x="98" y="421"/>
                  <a:pt x="98" y="421"/>
                  <a:pt x="98" y="421"/>
                </a:cubicBezTo>
                <a:cubicBezTo>
                  <a:pt x="100" y="423"/>
                  <a:pt x="100" y="423"/>
                  <a:pt x="100" y="423"/>
                </a:cubicBezTo>
                <a:cubicBezTo>
                  <a:pt x="100" y="425"/>
                  <a:pt x="100" y="425"/>
                  <a:pt x="100" y="425"/>
                </a:cubicBezTo>
                <a:cubicBezTo>
                  <a:pt x="104" y="428"/>
                  <a:pt x="104" y="428"/>
                  <a:pt x="104" y="428"/>
                </a:cubicBezTo>
                <a:cubicBezTo>
                  <a:pt x="104" y="429"/>
                  <a:pt x="104" y="429"/>
                  <a:pt x="104" y="429"/>
                </a:cubicBezTo>
                <a:cubicBezTo>
                  <a:pt x="106" y="430"/>
                  <a:pt x="106" y="430"/>
                  <a:pt x="106" y="430"/>
                </a:cubicBezTo>
                <a:cubicBezTo>
                  <a:pt x="107" y="430"/>
                  <a:pt x="107" y="430"/>
                  <a:pt x="107" y="430"/>
                </a:cubicBezTo>
                <a:cubicBezTo>
                  <a:pt x="108" y="430"/>
                  <a:pt x="108" y="430"/>
                  <a:pt x="108" y="430"/>
                </a:cubicBezTo>
                <a:cubicBezTo>
                  <a:pt x="111" y="432"/>
                  <a:pt x="111" y="432"/>
                  <a:pt x="111" y="432"/>
                </a:cubicBezTo>
                <a:cubicBezTo>
                  <a:pt x="111" y="435"/>
                  <a:pt x="111" y="435"/>
                  <a:pt x="111" y="435"/>
                </a:cubicBezTo>
                <a:cubicBezTo>
                  <a:pt x="113" y="436"/>
                  <a:pt x="113" y="436"/>
                  <a:pt x="113" y="436"/>
                </a:cubicBezTo>
                <a:cubicBezTo>
                  <a:pt x="114" y="438"/>
                  <a:pt x="114" y="438"/>
                  <a:pt x="114" y="438"/>
                </a:cubicBezTo>
                <a:cubicBezTo>
                  <a:pt x="115" y="438"/>
                  <a:pt x="115" y="438"/>
                  <a:pt x="115" y="438"/>
                </a:cubicBezTo>
                <a:cubicBezTo>
                  <a:pt x="116" y="439"/>
                  <a:pt x="116" y="439"/>
                  <a:pt x="116" y="439"/>
                </a:cubicBezTo>
                <a:cubicBezTo>
                  <a:pt x="116" y="442"/>
                  <a:pt x="116" y="442"/>
                  <a:pt x="116" y="442"/>
                </a:cubicBezTo>
                <a:cubicBezTo>
                  <a:pt x="116" y="444"/>
                  <a:pt x="116" y="444"/>
                  <a:pt x="116" y="444"/>
                </a:cubicBezTo>
                <a:cubicBezTo>
                  <a:pt x="116" y="447"/>
                  <a:pt x="116" y="447"/>
                  <a:pt x="116" y="447"/>
                </a:cubicBezTo>
                <a:cubicBezTo>
                  <a:pt x="115" y="449"/>
                  <a:pt x="115" y="449"/>
                  <a:pt x="115" y="449"/>
                </a:cubicBezTo>
                <a:cubicBezTo>
                  <a:pt x="115" y="450"/>
                  <a:pt x="115" y="450"/>
                  <a:pt x="115" y="450"/>
                </a:cubicBezTo>
                <a:cubicBezTo>
                  <a:pt x="113" y="453"/>
                  <a:pt x="113" y="453"/>
                  <a:pt x="113" y="453"/>
                </a:cubicBezTo>
                <a:cubicBezTo>
                  <a:pt x="112" y="455"/>
                  <a:pt x="112" y="455"/>
                  <a:pt x="112" y="455"/>
                </a:cubicBezTo>
                <a:cubicBezTo>
                  <a:pt x="108" y="460"/>
                  <a:pt x="108" y="460"/>
                  <a:pt x="108" y="460"/>
                </a:cubicBezTo>
                <a:cubicBezTo>
                  <a:pt x="105" y="462"/>
                  <a:pt x="105" y="462"/>
                  <a:pt x="105" y="462"/>
                </a:cubicBezTo>
                <a:cubicBezTo>
                  <a:pt x="102" y="462"/>
                  <a:pt x="102" y="462"/>
                  <a:pt x="102" y="462"/>
                </a:cubicBezTo>
                <a:cubicBezTo>
                  <a:pt x="100" y="464"/>
                  <a:pt x="100" y="464"/>
                  <a:pt x="100" y="464"/>
                </a:cubicBezTo>
                <a:cubicBezTo>
                  <a:pt x="97" y="464"/>
                  <a:pt x="97" y="464"/>
                  <a:pt x="97" y="464"/>
                </a:cubicBezTo>
                <a:cubicBezTo>
                  <a:pt x="97" y="464"/>
                  <a:pt x="97" y="464"/>
                  <a:pt x="97" y="464"/>
                </a:cubicBezTo>
                <a:cubicBezTo>
                  <a:pt x="92" y="465"/>
                  <a:pt x="92" y="465"/>
                  <a:pt x="92" y="465"/>
                </a:cubicBezTo>
                <a:cubicBezTo>
                  <a:pt x="86" y="465"/>
                  <a:pt x="86" y="465"/>
                  <a:pt x="86" y="465"/>
                </a:cubicBezTo>
                <a:cubicBezTo>
                  <a:pt x="82" y="464"/>
                  <a:pt x="82" y="464"/>
                  <a:pt x="82" y="464"/>
                </a:cubicBezTo>
                <a:cubicBezTo>
                  <a:pt x="80" y="462"/>
                  <a:pt x="80" y="462"/>
                  <a:pt x="80" y="462"/>
                </a:cubicBezTo>
                <a:cubicBezTo>
                  <a:pt x="78" y="463"/>
                  <a:pt x="78" y="463"/>
                  <a:pt x="78" y="463"/>
                </a:cubicBezTo>
                <a:cubicBezTo>
                  <a:pt x="76" y="462"/>
                  <a:pt x="76" y="462"/>
                  <a:pt x="76" y="462"/>
                </a:cubicBezTo>
                <a:cubicBezTo>
                  <a:pt x="73" y="462"/>
                  <a:pt x="73" y="462"/>
                  <a:pt x="73" y="462"/>
                </a:cubicBezTo>
                <a:cubicBezTo>
                  <a:pt x="73" y="461"/>
                  <a:pt x="73" y="461"/>
                  <a:pt x="73" y="461"/>
                </a:cubicBezTo>
                <a:cubicBezTo>
                  <a:pt x="71" y="461"/>
                  <a:pt x="71" y="461"/>
                  <a:pt x="71" y="461"/>
                </a:cubicBezTo>
                <a:cubicBezTo>
                  <a:pt x="69" y="462"/>
                  <a:pt x="69" y="462"/>
                  <a:pt x="69" y="462"/>
                </a:cubicBezTo>
                <a:cubicBezTo>
                  <a:pt x="67" y="459"/>
                  <a:pt x="67" y="459"/>
                  <a:pt x="67" y="459"/>
                </a:cubicBezTo>
                <a:cubicBezTo>
                  <a:pt x="67" y="458"/>
                  <a:pt x="67" y="458"/>
                  <a:pt x="67" y="458"/>
                </a:cubicBezTo>
                <a:cubicBezTo>
                  <a:pt x="65" y="458"/>
                  <a:pt x="65" y="458"/>
                  <a:pt x="65" y="458"/>
                </a:cubicBezTo>
                <a:cubicBezTo>
                  <a:pt x="63" y="458"/>
                  <a:pt x="63" y="458"/>
                  <a:pt x="63" y="458"/>
                </a:cubicBezTo>
                <a:cubicBezTo>
                  <a:pt x="64" y="458"/>
                  <a:pt x="64" y="458"/>
                  <a:pt x="64" y="458"/>
                </a:cubicBezTo>
                <a:cubicBezTo>
                  <a:pt x="60" y="458"/>
                  <a:pt x="60" y="458"/>
                  <a:pt x="60" y="458"/>
                </a:cubicBezTo>
                <a:cubicBezTo>
                  <a:pt x="59" y="459"/>
                  <a:pt x="59" y="459"/>
                  <a:pt x="59" y="459"/>
                </a:cubicBezTo>
                <a:cubicBezTo>
                  <a:pt x="57" y="459"/>
                  <a:pt x="57" y="459"/>
                  <a:pt x="57" y="459"/>
                </a:cubicBezTo>
                <a:cubicBezTo>
                  <a:pt x="57" y="457"/>
                  <a:pt x="57" y="457"/>
                  <a:pt x="57" y="457"/>
                </a:cubicBezTo>
                <a:cubicBezTo>
                  <a:pt x="57" y="457"/>
                  <a:pt x="57" y="457"/>
                  <a:pt x="57" y="457"/>
                </a:cubicBezTo>
                <a:cubicBezTo>
                  <a:pt x="58" y="456"/>
                  <a:pt x="58" y="456"/>
                  <a:pt x="58" y="456"/>
                </a:cubicBezTo>
                <a:cubicBezTo>
                  <a:pt x="57" y="454"/>
                  <a:pt x="57" y="454"/>
                  <a:pt x="57" y="454"/>
                </a:cubicBezTo>
                <a:cubicBezTo>
                  <a:pt x="56" y="455"/>
                  <a:pt x="56" y="455"/>
                  <a:pt x="56" y="455"/>
                </a:cubicBezTo>
                <a:cubicBezTo>
                  <a:pt x="53" y="455"/>
                  <a:pt x="53" y="455"/>
                  <a:pt x="53" y="455"/>
                </a:cubicBezTo>
                <a:cubicBezTo>
                  <a:pt x="50" y="454"/>
                  <a:pt x="50" y="454"/>
                  <a:pt x="50" y="454"/>
                </a:cubicBezTo>
                <a:cubicBezTo>
                  <a:pt x="50" y="454"/>
                  <a:pt x="50" y="454"/>
                  <a:pt x="50" y="454"/>
                </a:cubicBezTo>
                <a:cubicBezTo>
                  <a:pt x="49" y="454"/>
                  <a:pt x="49" y="454"/>
                  <a:pt x="49" y="454"/>
                </a:cubicBezTo>
                <a:cubicBezTo>
                  <a:pt x="44" y="450"/>
                  <a:pt x="44" y="450"/>
                  <a:pt x="44" y="450"/>
                </a:cubicBezTo>
                <a:cubicBezTo>
                  <a:pt x="44" y="448"/>
                  <a:pt x="44" y="448"/>
                  <a:pt x="44" y="448"/>
                </a:cubicBezTo>
                <a:cubicBezTo>
                  <a:pt x="41" y="448"/>
                  <a:pt x="41" y="448"/>
                  <a:pt x="41" y="448"/>
                </a:cubicBezTo>
                <a:cubicBezTo>
                  <a:pt x="40" y="448"/>
                  <a:pt x="40" y="448"/>
                  <a:pt x="40" y="448"/>
                </a:cubicBezTo>
                <a:cubicBezTo>
                  <a:pt x="38" y="448"/>
                  <a:pt x="38" y="448"/>
                  <a:pt x="38" y="448"/>
                </a:cubicBezTo>
                <a:cubicBezTo>
                  <a:pt x="38" y="448"/>
                  <a:pt x="38" y="448"/>
                  <a:pt x="38" y="448"/>
                </a:cubicBezTo>
                <a:cubicBezTo>
                  <a:pt x="40" y="450"/>
                  <a:pt x="40" y="450"/>
                  <a:pt x="40" y="450"/>
                </a:cubicBezTo>
                <a:cubicBezTo>
                  <a:pt x="41" y="453"/>
                  <a:pt x="41" y="453"/>
                  <a:pt x="41" y="453"/>
                </a:cubicBezTo>
                <a:cubicBezTo>
                  <a:pt x="43" y="454"/>
                  <a:pt x="43" y="454"/>
                  <a:pt x="43" y="454"/>
                </a:cubicBezTo>
                <a:cubicBezTo>
                  <a:pt x="44" y="456"/>
                  <a:pt x="44" y="456"/>
                  <a:pt x="44" y="456"/>
                </a:cubicBezTo>
                <a:cubicBezTo>
                  <a:pt x="47" y="457"/>
                  <a:pt x="47" y="457"/>
                  <a:pt x="47" y="457"/>
                </a:cubicBezTo>
                <a:cubicBezTo>
                  <a:pt x="47" y="458"/>
                  <a:pt x="47" y="458"/>
                  <a:pt x="47" y="458"/>
                </a:cubicBezTo>
                <a:cubicBezTo>
                  <a:pt x="45" y="459"/>
                  <a:pt x="45" y="459"/>
                  <a:pt x="45" y="459"/>
                </a:cubicBezTo>
                <a:cubicBezTo>
                  <a:pt x="44" y="460"/>
                  <a:pt x="44" y="460"/>
                  <a:pt x="44" y="460"/>
                </a:cubicBezTo>
                <a:cubicBezTo>
                  <a:pt x="45" y="460"/>
                  <a:pt x="45" y="460"/>
                  <a:pt x="45" y="460"/>
                </a:cubicBezTo>
                <a:cubicBezTo>
                  <a:pt x="48" y="460"/>
                  <a:pt x="48" y="460"/>
                  <a:pt x="48" y="460"/>
                </a:cubicBezTo>
                <a:cubicBezTo>
                  <a:pt x="50" y="459"/>
                  <a:pt x="50" y="459"/>
                  <a:pt x="50" y="459"/>
                </a:cubicBezTo>
                <a:cubicBezTo>
                  <a:pt x="51" y="460"/>
                  <a:pt x="51" y="460"/>
                  <a:pt x="51" y="460"/>
                </a:cubicBezTo>
                <a:cubicBezTo>
                  <a:pt x="50" y="460"/>
                  <a:pt x="50" y="460"/>
                  <a:pt x="50" y="460"/>
                </a:cubicBezTo>
                <a:cubicBezTo>
                  <a:pt x="50" y="461"/>
                  <a:pt x="50" y="461"/>
                  <a:pt x="50" y="461"/>
                </a:cubicBezTo>
                <a:cubicBezTo>
                  <a:pt x="52" y="461"/>
                  <a:pt x="52" y="461"/>
                  <a:pt x="52" y="461"/>
                </a:cubicBezTo>
                <a:cubicBezTo>
                  <a:pt x="52" y="463"/>
                  <a:pt x="52" y="463"/>
                  <a:pt x="52" y="463"/>
                </a:cubicBezTo>
                <a:cubicBezTo>
                  <a:pt x="49" y="463"/>
                  <a:pt x="49" y="463"/>
                  <a:pt x="49" y="463"/>
                </a:cubicBezTo>
                <a:cubicBezTo>
                  <a:pt x="49" y="464"/>
                  <a:pt x="49" y="464"/>
                  <a:pt x="49" y="464"/>
                </a:cubicBezTo>
                <a:cubicBezTo>
                  <a:pt x="51" y="465"/>
                  <a:pt x="51" y="465"/>
                  <a:pt x="51" y="465"/>
                </a:cubicBezTo>
                <a:cubicBezTo>
                  <a:pt x="52" y="464"/>
                  <a:pt x="52" y="464"/>
                  <a:pt x="52" y="464"/>
                </a:cubicBezTo>
                <a:cubicBezTo>
                  <a:pt x="54" y="464"/>
                  <a:pt x="54" y="464"/>
                  <a:pt x="54" y="464"/>
                </a:cubicBezTo>
                <a:cubicBezTo>
                  <a:pt x="55" y="465"/>
                  <a:pt x="55" y="465"/>
                  <a:pt x="55" y="465"/>
                </a:cubicBezTo>
                <a:cubicBezTo>
                  <a:pt x="56" y="464"/>
                  <a:pt x="56" y="464"/>
                  <a:pt x="56" y="464"/>
                </a:cubicBezTo>
                <a:cubicBezTo>
                  <a:pt x="61" y="466"/>
                  <a:pt x="61" y="466"/>
                  <a:pt x="61" y="466"/>
                </a:cubicBezTo>
                <a:cubicBezTo>
                  <a:pt x="63" y="469"/>
                  <a:pt x="63" y="469"/>
                  <a:pt x="63" y="469"/>
                </a:cubicBezTo>
                <a:cubicBezTo>
                  <a:pt x="64" y="470"/>
                  <a:pt x="64" y="470"/>
                  <a:pt x="64" y="470"/>
                </a:cubicBezTo>
                <a:cubicBezTo>
                  <a:pt x="64" y="471"/>
                  <a:pt x="64" y="471"/>
                  <a:pt x="64" y="471"/>
                </a:cubicBezTo>
                <a:cubicBezTo>
                  <a:pt x="63" y="472"/>
                  <a:pt x="63" y="472"/>
                  <a:pt x="63" y="472"/>
                </a:cubicBezTo>
                <a:cubicBezTo>
                  <a:pt x="64" y="473"/>
                  <a:pt x="64" y="473"/>
                  <a:pt x="64" y="473"/>
                </a:cubicBezTo>
                <a:cubicBezTo>
                  <a:pt x="64" y="475"/>
                  <a:pt x="64" y="475"/>
                  <a:pt x="64" y="475"/>
                </a:cubicBezTo>
                <a:cubicBezTo>
                  <a:pt x="64" y="478"/>
                  <a:pt x="64" y="478"/>
                  <a:pt x="64" y="478"/>
                </a:cubicBezTo>
                <a:cubicBezTo>
                  <a:pt x="62" y="479"/>
                  <a:pt x="62" y="479"/>
                  <a:pt x="62" y="479"/>
                </a:cubicBezTo>
                <a:cubicBezTo>
                  <a:pt x="62" y="481"/>
                  <a:pt x="62" y="481"/>
                  <a:pt x="62" y="481"/>
                </a:cubicBezTo>
                <a:cubicBezTo>
                  <a:pt x="64" y="481"/>
                  <a:pt x="64" y="481"/>
                  <a:pt x="64" y="481"/>
                </a:cubicBezTo>
                <a:cubicBezTo>
                  <a:pt x="64" y="483"/>
                  <a:pt x="64" y="483"/>
                  <a:pt x="64" y="483"/>
                </a:cubicBezTo>
                <a:cubicBezTo>
                  <a:pt x="67" y="486"/>
                  <a:pt x="67" y="486"/>
                  <a:pt x="67" y="486"/>
                </a:cubicBezTo>
                <a:cubicBezTo>
                  <a:pt x="67" y="488"/>
                  <a:pt x="67" y="488"/>
                  <a:pt x="67" y="488"/>
                </a:cubicBezTo>
                <a:cubicBezTo>
                  <a:pt x="69" y="490"/>
                  <a:pt x="69" y="490"/>
                  <a:pt x="69" y="490"/>
                </a:cubicBezTo>
                <a:cubicBezTo>
                  <a:pt x="69" y="492"/>
                  <a:pt x="69" y="492"/>
                  <a:pt x="69" y="492"/>
                </a:cubicBezTo>
                <a:cubicBezTo>
                  <a:pt x="69" y="494"/>
                  <a:pt x="69" y="494"/>
                  <a:pt x="69" y="494"/>
                </a:cubicBezTo>
                <a:cubicBezTo>
                  <a:pt x="68" y="496"/>
                  <a:pt x="68" y="496"/>
                  <a:pt x="68" y="496"/>
                </a:cubicBezTo>
                <a:cubicBezTo>
                  <a:pt x="69" y="497"/>
                  <a:pt x="69" y="497"/>
                  <a:pt x="69" y="497"/>
                </a:cubicBezTo>
                <a:cubicBezTo>
                  <a:pt x="70" y="499"/>
                  <a:pt x="70" y="499"/>
                  <a:pt x="70" y="499"/>
                </a:cubicBezTo>
                <a:cubicBezTo>
                  <a:pt x="74" y="500"/>
                  <a:pt x="74" y="500"/>
                  <a:pt x="74" y="500"/>
                </a:cubicBezTo>
                <a:cubicBezTo>
                  <a:pt x="76" y="499"/>
                  <a:pt x="76" y="499"/>
                  <a:pt x="76" y="499"/>
                </a:cubicBezTo>
                <a:cubicBezTo>
                  <a:pt x="77" y="499"/>
                  <a:pt x="77" y="499"/>
                  <a:pt x="77" y="499"/>
                </a:cubicBezTo>
                <a:cubicBezTo>
                  <a:pt x="79" y="501"/>
                  <a:pt x="79" y="501"/>
                  <a:pt x="79" y="501"/>
                </a:cubicBezTo>
                <a:cubicBezTo>
                  <a:pt x="81" y="502"/>
                  <a:pt x="81" y="502"/>
                  <a:pt x="81" y="502"/>
                </a:cubicBezTo>
                <a:cubicBezTo>
                  <a:pt x="81" y="504"/>
                  <a:pt x="81" y="504"/>
                  <a:pt x="81" y="504"/>
                </a:cubicBezTo>
                <a:cubicBezTo>
                  <a:pt x="82" y="505"/>
                  <a:pt x="82" y="505"/>
                  <a:pt x="82" y="505"/>
                </a:cubicBezTo>
                <a:cubicBezTo>
                  <a:pt x="85" y="505"/>
                  <a:pt x="85" y="505"/>
                  <a:pt x="85" y="505"/>
                </a:cubicBezTo>
                <a:cubicBezTo>
                  <a:pt x="86" y="506"/>
                  <a:pt x="86" y="506"/>
                  <a:pt x="86" y="506"/>
                </a:cubicBezTo>
                <a:cubicBezTo>
                  <a:pt x="89" y="506"/>
                  <a:pt x="89" y="506"/>
                  <a:pt x="89" y="506"/>
                </a:cubicBezTo>
                <a:cubicBezTo>
                  <a:pt x="91" y="508"/>
                  <a:pt x="91" y="508"/>
                  <a:pt x="91" y="508"/>
                </a:cubicBezTo>
                <a:cubicBezTo>
                  <a:pt x="93" y="508"/>
                  <a:pt x="93" y="508"/>
                  <a:pt x="93" y="508"/>
                </a:cubicBezTo>
                <a:cubicBezTo>
                  <a:pt x="95" y="506"/>
                  <a:pt x="95" y="506"/>
                  <a:pt x="95" y="506"/>
                </a:cubicBezTo>
                <a:cubicBezTo>
                  <a:pt x="97" y="506"/>
                  <a:pt x="97" y="506"/>
                  <a:pt x="97" y="506"/>
                </a:cubicBezTo>
                <a:cubicBezTo>
                  <a:pt x="98" y="505"/>
                  <a:pt x="98" y="505"/>
                  <a:pt x="98" y="505"/>
                </a:cubicBezTo>
                <a:cubicBezTo>
                  <a:pt x="98" y="502"/>
                  <a:pt x="98" y="502"/>
                  <a:pt x="98" y="502"/>
                </a:cubicBezTo>
                <a:cubicBezTo>
                  <a:pt x="96" y="500"/>
                  <a:pt x="96" y="500"/>
                  <a:pt x="96" y="500"/>
                </a:cubicBezTo>
                <a:cubicBezTo>
                  <a:pt x="97" y="499"/>
                  <a:pt x="97" y="499"/>
                  <a:pt x="97" y="499"/>
                </a:cubicBezTo>
                <a:cubicBezTo>
                  <a:pt x="97" y="498"/>
                  <a:pt x="97" y="498"/>
                  <a:pt x="97" y="498"/>
                </a:cubicBezTo>
                <a:cubicBezTo>
                  <a:pt x="95" y="498"/>
                  <a:pt x="95" y="498"/>
                  <a:pt x="95" y="498"/>
                </a:cubicBezTo>
                <a:cubicBezTo>
                  <a:pt x="94" y="496"/>
                  <a:pt x="94" y="496"/>
                  <a:pt x="94" y="496"/>
                </a:cubicBezTo>
                <a:cubicBezTo>
                  <a:pt x="93" y="497"/>
                  <a:pt x="93" y="497"/>
                  <a:pt x="93" y="497"/>
                </a:cubicBezTo>
                <a:cubicBezTo>
                  <a:pt x="92" y="497"/>
                  <a:pt x="92" y="497"/>
                  <a:pt x="92" y="497"/>
                </a:cubicBezTo>
                <a:cubicBezTo>
                  <a:pt x="90" y="498"/>
                  <a:pt x="90" y="498"/>
                  <a:pt x="90" y="498"/>
                </a:cubicBezTo>
                <a:cubicBezTo>
                  <a:pt x="87" y="497"/>
                  <a:pt x="87" y="497"/>
                  <a:pt x="87" y="497"/>
                </a:cubicBezTo>
                <a:cubicBezTo>
                  <a:pt x="85" y="494"/>
                  <a:pt x="85" y="494"/>
                  <a:pt x="85" y="494"/>
                </a:cubicBezTo>
                <a:cubicBezTo>
                  <a:pt x="82" y="493"/>
                  <a:pt x="82" y="493"/>
                  <a:pt x="82" y="493"/>
                </a:cubicBezTo>
                <a:cubicBezTo>
                  <a:pt x="82" y="490"/>
                  <a:pt x="82" y="490"/>
                  <a:pt x="82" y="490"/>
                </a:cubicBezTo>
                <a:cubicBezTo>
                  <a:pt x="80" y="488"/>
                  <a:pt x="80" y="488"/>
                  <a:pt x="80" y="488"/>
                </a:cubicBezTo>
                <a:cubicBezTo>
                  <a:pt x="82" y="488"/>
                  <a:pt x="82" y="488"/>
                  <a:pt x="82" y="488"/>
                </a:cubicBezTo>
                <a:cubicBezTo>
                  <a:pt x="84" y="486"/>
                  <a:pt x="84" y="486"/>
                  <a:pt x="84" y="486"/>
                </a:cubicBezTo>
                <a:cubicBezTo>
                  <a:pt x="83" y="485"/>
                  <a:pt x="83" y="485"/>
                  <a:pt x="83" y="485"/>
                </a:cubicBezTo>
                <a:cubicBezTo>
                  <a:pt x="83" y="484"/>
                  <a:pt x="83" y="484"/>
                  <a:pt x="83" y="484"/>
                </a:cubicBezTo>
                <a:cubicBezTo>
                  <a:pt x="83" y="483"/>
                  <a:pt x="83" y="483"/>
                  <a:pt x="83" y="483"/>
                </a:cubicBezTo>
                <a:cubicBezTo>
                  <a:pt x="83" y="481"/>
                  <a:pt x="83" y="481"/>
                  <a:pt x="83" y="481"/>
                </a:cubicBezTo>
                <a:cubicBezTo>
                  <a:pt x="86" y="481"/>
                  <a:pt x="86" y="481"/>
                  <a:pt x="86" y="481"/>
                </a:cubicBezTo>
                <a:cubicBezTo>
                  <a:pt x="88" y="483"/>
                  <a:pt x="88" y="483"/>
                  <a:pt x="88" y="483"/>
                </a:cubicBezTo>
                <a:cubicBezTo>
                  <a:pt x="91" y="483"/>
                  <a:pt x="91" y="483"/>
                  <a:pt x="91" y="483"/>
                </a:cubicBezTo>
                <a:cubicBezTo>
                  <a:pt x="92" y="486"/>
                  <a:pt x="92" y="486"/>
                  <a:pt x="92" y="486"/>
                </a:cubicBezTo>
                <a:cubicBezTo>
                  <a:pt x="94" y="487"/>
                  <a:pt x="94" y="487"/>
                  <a:pt x="94" y="487"/>
                </a:cubicBezTo>
                <a:cubicBezTo>
                  <a:pt x="98" y="487"/>
                  <a:pt x="98" y="487"/>
                  <a:pt x="98" y="487"/>
                </a:cubicBezTo>
                <a:cubicBezTo>
                  <a:pt x="99" y="489"/>
                  <a:pt x="99" y="489"/>
                  <a:pt x="99" y="489"/>
                </a:cubicBezTo>
                <a:cubicBezTo>
                  <a:pt x="101" y="489"/>
                  <a:pt x="101" y="489"/>
                  <a:pt x="101" y="489"/>
                </a:cubicBezTo>
                <a:cubicBezTo>
                  <a:pt x="108" y="492"/>
                  <a:pt x="108" y="492"/>
                  <a:pt x="108" y="492"/>
                </a:cubicBezTo>
                <a:cubicBezTo>
                  <a:pt x="111" y="495"/>
                  <a:pt x="111" y="495"/>
                  <a:pt x="111" y="495"/>
                </a:cubicBezTo>
                <a:cubicBezTo>
                  <a:pt x="112" y="493"/>
                  <a:pt x="112" y="493"/>
                  <a:pt x="112" y="493"/>
                </a:cubicBezTo>
                <a:cubicBezTo>
                  <a:pt x="114" y="492"/>
                  <a:pt x="114" y="492"/>
                  <a:pt x="114" y="492"/>
                </a:cubicBezTo>
                <a:cubicBezTo>
                  <a:pt x="114" y="489"/>
                  <a:pt x="114" y="489"/>
                  <a:pt x="114" y="489"/>
                </a:cubicBezTo>
                <a:cubicBezTo>
                  <a:pt x="115" y="489"/>
                  <a:pt x="115" y="489"/>
                  <a:pt x="115" y="489"/>
                </a:cubicBezTo>
                <a:cubicBezTo>
                  <a:pt x="117" y="487"/>
                  <a:pt x="117" y="487"/>
                  <a:pt x="117" y="487"/>
                </a:cubicBezTo>
                <a:cubicBezTo>
                  <a:pt x="114" y="483"/>
                  <a:pt x="114" y="483"/>
                  <a:pt x="114" y="483"/>
                </a:cubicBezTo>
                <a:cubicBezTo>
                  <a:pt x="109" y="478"/>
                  <a:pt x="109" y="478"/>
                  <a:pt x="109" y="478"/>
                </a:cubicBezTo>
                <a:cubicBezTo>
                  <a:pt x="108" y="475"/>
                  <a:pt x="108" y="475"/>
                  <a:pt x="108" y="475"/>
                </a:cubicBezTo>
                <a:cubicBezTo>
                  <a:pt x="108" y="473"/>
                  <a:pt x="108" y="473"/>
                  <a:pt x="108" y="473"/>
                </a:cubicBezTo>
                <a:cubicBezTo>
                  <a:pt x="111" y="471"/>
                  <a:pt x="111" y="471"/>
                  <a:pt x="111" y="471"/>
                </a:cubicBezTo>
                <a:cubicBezTo>
                  <a:pt x="114" y="468"/>
                  <a:pt x="114" y="468"/>
                  <a:pt x="114" y="468"/>
                </a:cubicBezTo>
                <a:cubicBezTo>
                  <a:pt x="114" y="465"/>
                  <a:pt x="114" y="465"/>
                  <a:pt x="114" y="465"/>
                </a:cubicBezTo>
                <a:cubicBezTo>
                  <a:pt x="116" y="463"/>
                  <a:pt x="116" y="463"/>
                  <a:pt x="116" y="463"/>
                </a:cubicBezTo>
                <a:cubicBezTo>
                  <a:pt x="119" y="463"/>
                  <a:pt x="119" y="463"/>
                  <a:pt x="119" y="463"/>
                </a:cubicBezTo>
                <a:cubicBezTo>
                  <a:pt x="122" y="460"/>
                  <a:pt x="122" y="460"/>
                  <a:pt x="122" y="460"/>
                </a:cubicBezTo>
                <a:cubicBezTo>
                  <a:pt x="125" y="455"/>
                  <a:pt x="125" y="455"/>
                  <a:pt x="125" y="455"/>
                </a:cubicBezTo>
                <a:cubicBezTo>
                  <a:pt x="126" y="454"/>
                  <a:pt x="126" y="454"/>
                  <a:pt x="126" y="454"/>
                </a:cubicBezTo>
                <a:cubicBezTo>
                  <a:pt x="129" y="454"/>
                  <a:pt x="129" y="454"/>
                  <a:pt x="129" y="454"/>
                </a:cubicBezTo>
                <a:cubicBezTo>
                  <a:pt x="131" y="456"/>
                  <a:pt x="131" y="456"/>
                  <a:pt x="131" y="456"/>
                </a:cubicBezTo>
                <a:cubicBezTo>
                  <a:pt x="134" y="456"/>
                  <a:pt x="134" y="456"/>
                  <a:pt x="134" y="456"/>
                </a:cubicBezTo>
                <a:cubicBezTo>
                  <a:pt x="137" y="456"/>
                  <a:pt x="137" y="456"/>
                  <a:pt x="137" y="456"/>
                </a:cubicBezTo>
                <a:cubicBezTo>
                  <a:pt x="138" y="457"/>
                  <a:pt x="138" y="457"/>
                  <a:pt x="138" y="457"/>
                </a:cubicBezTo>
                <a:cubicBezTo>
                  <a:pt x="138" y="460"/>
                  <a:pt x="138" y="460"/>
                  <a:pt x="138" y="460"/>
                </a:cubicBezTo>
                <a:cubicBezTo>
                  <a:pt x="140" y="457"/>
                  <a:pt x="140" y="457"/>
                  <a:pt x="140" y="457"/>
                </a:cubicBezTo>
                <a:cubicBezTo>
                  <a:pt x="143" y="459"/>
                  <a:pt x="143" y="459"/>
                  <a:pt x="143" y="459"/>
                </a:cubicBezTo>
                <a:cubicBezTo>
                  <a:pt x="144" y="462"/>
                  <a:pt x="144" y="462"/>
                  <a:pt x="144" y="462"/>
                </a:cubicBezTo>
                <a:cubicBezTo>
                  <a:pt x="145" y="463"/>
                  <a:pt x="145" y="463"/>
                  <a:pt x="145" y="463"/>
                </a:cubicBezTo>
                <a:cubicBezTo>
                  <a:pt x="145" y="459"/>
                  <a:pt x="145" y="459"/>
                  <a:pt x="145" y="459"/>
                </a:cubicBezTo>
                <a:cubicBezTo>
                  <a:pt x="144" y="456"/>
                  <a:pt x="144" y="456"/>
                  <a:pt x="144" y="456"/>
                </a:cubicBezTo>
                <a:cubicBezTo>
                  <a:pt x="144" y="455"/>
                  <a:pt x="144" y="455"/>
                  <a:pt x="144" y="455"/>
                </a:cubicBezTo>
                <a:cubicBezTo>
                  <a:pt x="144" y="450"/>
                  <a:pt x="144" y="450"/>
                  <a:pt x="144" y="450"/>
                </a:cubicBezTo>
                <a:cubicBezTo>
                  <a:pt x="145" y="449"/>
                  <a:pt x="145" y="449"/>
                  <a:pt x="145" y="449"/>
                </a:cubicBezTo>
                <a:cubicBezTo>
                  <a:pt x="144" y="448"/>
                  <a:pt x="144" y="448"/>
                  <a:pt x="144" y="448"/>
                </a:cubicBezTo>
                <a:cubicBezTo>
                  <a:pt x="144" y="447"/>
                  <a:pt x="144" y="447"/>
                  <a:pt x="144" y="447"/>
                </a:cubicBezTo>
                <a:cubicBezTo>
                  <a:pt x="144" y="446"/>
                  <a:pt x="144" y="446"/>
                  <a:pt x="144" y="446"/>
                </a:cubicBezTo>
                <a:cubicBezTo>
                  <a:pt x="144" y="444"/>
                  <a:pt x="144" y="444"/>
                  <a:pt x="144" y="444"/>
                </a:cubicBezTo>
                <a:cubicBezTo>
                  <a:pt x="144" y="443"/>
                  <a:pt x="144" y="443"/>
                  <a:pt x="144" y="443"/>
                </a:cubicBezTo>
                <a:cubicBezTo>
                  <a:pt x="143" y="442"/>
                  <a:pt x="143" y="442"/>
                  <a:pt x="143" y="442"/>
                </a:cubicBezTo>
                <a:cubicBezTo>
                  <a:pt x="141" y="440"/>
                  <a:pt x="141" y="440"/>
                  <a:pt x="141" y="440"/>
                </a:cubicBezTo>
                <a:cubicBezTo>
                  <a:pt x="137" y="440"/>
                  <a:pt x="137" y="440"/>
                  <a:pt x="137" y="440"/>
                </a:cubicBezTo>
                <a:cubicBezTo>
                  <a:pt x="137" y="438"/>
                  <a:pt x="137" y="438"/>
                  <a:pt x="137" y="438"/>
                </a:cubicBezTo>
                <a:cubicBezTo>
                  <a:pt x="137" y="435"/>
                  <a:pt x="137" y="435"/>
                  <a:pt x="137" y="435"/>
                </a:cubicBezTo>
                <a:cubicBezTo>
                  <a:pt x="137" y="430"/>
                  <a:pt x="137" y="430"/>
                  <a:pt x="137" y="430"/>
                </a:cubicBezTo>
                <a:cubicBezTo>
                  <a:pt x="138" y="430"/>
                  <a:pt x="138" y="430"/>
                  <a:pt x="138" y="430"/>
                </a:cubicBezTo>
                <a:cubicBezTo>
                  <a:pt x="138" y="428"/>
                  <a:pt x="138" y="428"/>
                  <a:pt x="138" y="428"/>
                </a:cubicBezTo>
                <a:cubicBezTo>
                  <a:pt x="138" y="426"/>
                  <a:pt x="138" y="426"/>
                  <a:pt x="138" y="426"/>
                </a:cubicBezTo>
                <a:cubicBezTo>
                  <a:pt x="139" y="425"/>
                  <a:pt x="139" y="425"/>
                  <a:pt x="139" y="425"/>
                </a:cubicBezTo>
                <a:cubicBezTo>
                  <a:pt x="137" y="424"/>
                  <a:pt x="137" y="424"/>
                  <a:pt x="137" y="424"/>
                </a:cubicBezTo>
                <a:cubicBezTo>
                  <a:pt x="137" y="421"/>
                  <a:pt x="137" y="421"/>
                  <a:pt x="137" y="421"/>
                </a:cubicBezTo>
                <a:cubicBezTo>
                  <a:pt x="136" y="417"/>
                  <a:pt x="136" y="417"/>
                  <a:pt x="136" y="417"/>
                </a:cubicBezTo>
                <a:cubicBezTo>
                  <a:pt x="133" y="415"/>
                  <a:pt x="133" y="415"/>
                  <a:pt x="133" y="415"/>
                </a:cubicBezTo>
                <a:cubicBezTo>
                  <a:pt x="128" y="410"/>
                  <a:pt x="128" y="410"/>
                  <a:pt x="128" y="410"/>
                </a:cubicBezTo>
                <a:cubicBezTo>
                  <a:pt x="127" y="409"/>
                  <a:pt x="127" y="409"/>
                  <a:pt x="127" y="409"/>
                </a:cubicBezTo>
                <a:cubicBezTo>
                  <a:pt x="130" y="409"/>
                  <a:pt x="130" y="409"/>
                  <a:pt x="130" y="409"/>
                </a:cubicBezTo>
                <a:cubicBezTo>
                  <a:pt x="134" y="412"/>
                  <a:pt x="134" y="412"/>
                  <a:pt x="134" y="412"/>
                </a:cubicBezTo>
                <a:cubicBezTo>
                  <a:pt x="137" y="412"/>
                  <a:pt x="137" y="412"/>
                  <a:pt x="137" y="412"/>
                </a:cubicBezTo>
                <a:cubicBezTo>
                  <a:pt x="139" y="411"/>
                  <a:pt x="139" y="411"/>
                  <a:pt x="139" y="411"/>
                </a:cubicBezTo>
                <a:cubicBezTo>
                  <a:pt x="142" y="411"/>
                  <a:pt x="142" y="411"/>
                  <a:pt x="142" y="411"/>
                </a:cubicBezTo>
                <a:cubicBezTo>
                  <a:pt x="148" y="412"/>
                  <a:pt x="148" y="412"/>
                  <a:pt x="148" y="412"/>
                </a:cubicBezTo>
                <a:cubicBezTo>
                  <a:pt x="151" y="413"/>
                  <a:pt x="151" y="413"/>
                  <a:pt x="151" y="413"/>
                </a:cubicBezTo>
                <a:cubicBezTo>
                  <a:pt x="151" y="415"/>
                  <a:pt x="151" y="415"/>
                  <a:pt x="151" y="415"/>
                </a:cubicBezTo>
                <a:cubicBezTo>
                  <a:pt x="153" y="418"/>
                  <a:pt x="153" y="418"/>
                  <a:pt x="153" y="418"/>
                </a:cubicBezTo>
                <a:cubicBezTo>
                  <a:pt x="155" y="418"/>
                  <a:pt x="155" y="418"/>
                  <a:pt x="155" y="418"/>
                </a:cubicBezTo>
                <a:cubicBezTo>
                  <a:pt x="156" y="420"/>
                  <a:pt x="156" y="420"/>
                  <a:pt x="156" y="420"/>
                </a:cubicBezTo>
                <a:cubicBezTo>
                  <a:pt x="159" y="424"/>
                  <a:pt x="159" y="424"/>
                  <a:pt x="159" y="424"/>
                </a:cubicBezTo>
                <a:cubicBezTo>
                  <a:pt x="158" y="425"/>
                  <a:pt x="158" y="425"/>
                  <a:pt x="158" y="425"/>
                </a:cubicBezTo>
                <a:cubicBezTo>
                  <a:pt x="155" y="425"/>
                  <a:pt x="155" y="425"/>
                  <a:pt x="155" y="425"/>
                </a:cubicBezTo>
                <a:cubicBezTo>
                  <a:pt x="154" y="427"/>
                  <a:pt x="154" y="427"/>
                  <a:pt x="154" y="427"/>
                </a:cubicBezTo>
                <a:cubicBezTo>
                  <a:pt x="150" y="427"/>
                  <a:pt x="150" y="427"/>
                  <a:pt x="150" y="427"/>
                </a:cubicBezTo>
                <a:cubicBezTo>
                  <a:pt x="149" y="428"/>
                  <a:pt x="149" y="428"/>
                  <a:pt x="149" y="428"/>
                </a:cubicBezTo>
                <a:cubicBezTo>
                  <a:pt x="150" y="429"/>
                  <a:pt x="150" y="429"/>
                  <a:pt x="150" y="429"/>
                </a:cubicBezTo>
                <a:cubicBezTo>
                  <a:pt x="149" y="431"/>
                  <a:pt x="149" y="431"/>
                  <a:pt x="149" y="431"/>
                </a:cubicBezTo>
                <a:cubicBezTo>
                  <a:pt x="148" y="430"/>
                  <a:pt x="148" y="430"/>
                  <a:pt x="148" y="430"/>
                </a:cubicBezTo>
                <a:cubicBezTo>
                  <a:pt x="147" y="431"/>
                  <a:pt x="147" y="431"/>
                  <a:pt x="147" y="431"/>
                </a:cubicBezTo>
                <a:cubicBezTo>
                  <a:pt x="147" y="434"/>
                  <a:pt x="147" y="434"/>
                  <a:pt x="147" y="434"/>
                </a:cubicBezTo>
                <a:cubicBezTo>
                  <a:pt x="148" y="435"/>
                  <a:pt x="148" y="435"/>
                  <a:pt x="148" y="435"/>
                </a:cubicBezTo>
                <a:cubicBezTo>
                  <a:pt x="153" y="439"/>
                  <a:pt x="153" y="439"/>
                  <a:pt x="153" y="439"/>
                </a:cubicBezTo>
                <a:cubicBezTo>
                  <a:pt x="157" y="444"/>
                  <a:pt x="157" y="444"/>
                  <a:pt x="157" y="444"/>
                </a:cubicBezTo>
                <a:cubicBezTo>
                  <a:pt x="159" y="444"/>
                  <a:pt x="159" y="444"/>
                  <a:pt x="159" y="444"/>
                </a:cubicBezTo>
                <a:cubicBezTo>
                  <a:pt x="162" y="442"/>
                  <a:pt x="162" y="442"/>
                  <a:pt x="162" y="442"/>
                </a:cubicBezTo>
                <a:cubicBezTo>
                  <a:pt x="163" y="445"/>
                  <a:pt x="163" y="445"/>
                  <a:pt x="163" y="445"/>
                </a:cubicBezTo>
                <a:cubicBezTo>
                  <a:pt x="164" y="443"/>
                  <a:pt x="164" y="443"/>
                  <a:pt x="164" y="443"/>
                </a:cubicBezTo>
                <a:cubicBezTo>
                  <a:pt x="166" y="443"/>
                  <a:pt x="166" y="443"/>
                  <a:pt x="166" y="443"/>
                </a:cubicBezTo>
                <a:cubicBezTo>
                  <a:pt x="167" y="442"/>
                  <a:pt x="167" y="442"/>
                  <a:pt x="167" y="442"/>
                </a:cubicBezTo>
                <a:cubicBezTo>
                  <a:pt x="171" y="441"/>
                  <a:pt x="171" y="441"/>
                  <a:pt x="171" y="441"/>
                </a:cubicBezTo>
                <a:cubicBezTo>
                  <a:pt x="171" y="438"/>
                  <a:pt x="171" y="438"/>
                  <a:pt x="171" y="438"/>
                </a:cubicBezTo>
                <a:cubicBezTo>
                  <a:pt x="171" y="435"/>
                  <a:pt x="171" y="435"/>
                  <a:pt x="171" y="435"/>
                </a:cubicBezTo>
                <a:cubicBezTo>
                  <a:pt x="172" y="433"/>
                  <a:pt x="172" y="433"/>
                  <a:pt x="172" y="433"/>
                </a:cubicBezTo>
                <a:cubicBezTo>
                  <a:pt x="172" y="431"/>
                  <a:pt x="172" y="431"/>
                  <a:pt x="172" y="431"/>
                </a:cubicBezTo>
                <a:cubicBezTo>
                  <a:pt x="170" y="429"/>
                  <a:pt x="170" y="429"/>
                  <a:pt x="170" y="429"/>
                </a:cubicBezTo>
                <a:cubicBezTo>
                  <a:pt x="171" y="428"/>
                  <a:pt x="171" y="428"/>
                  <a:pt x="171" y="428"/>
                </a:cubicBezTo>
                <a:cubicBezTo>
                  <a:pt x="177" y="427"/>
                  <a:pt x="177" y="427"/>
                  <a:pt x="177" y="427"/>
                </a:cubicBezTo>
                <a:cubicBezTo>
                  <a:pt x="178" y="426"/>
                  <a:pt x="178" y="426"/>
                  <a:pt x="178" y="426"/>
                </a:cubicBezTo>
                <a:cubicBezTo>
                  <a:pt x="181" y="427"/>
                  <a:pt x="181" y="427"/>
                  <a:pt x="181" y="427"/>
                </a:cubicBezTo>
                <a:cubicBezTo>
                  <a:pt x="181" y="426"/>
                  <a:pt x="181" y="426"/>
                  <a:pt x="181" y="426"/>
                </a:cubicBezTo>
                <a:cubicBezTo>
                  <a:pt x="178" y="424"/>
                  <a:pt x="178" y="424"/>
                  <a:pt x="178" y="424"/>
                </a:cubicBezTo>
                <a:cubicBezTo>
                  <a:pt x="177" y="421"/>
                  <a:pt x="177" y="421"/>
                  <a:pt x="177" y="421"/>
                </a:cubicBezTo>
                <a:cubicBezTo>
                  <a:pt x="178" y="421"/>
                  <a:pt x="178" y="421"/>
                  <a:pt x="178" y="421"/>
                </a:cubicBezTo>
                <a:cubicBezTo>
                  <a:pt x="180" y="423"/>
                  <a:pt x="180" y="423"/>
                  <a:pt x="180" y="423"/>
                </a:cubicBezTo>
                <a:cubicBezTo>
                  <a:pt x="182" y="422"/>
                  <a:pt x="182" y="422"/>
                  <a:pt x="182" y="422"/>
                </a:cubicBezTo>
                <a:cubicBezTo>
                  <a:pt x="186" y="417"/>
                  <a:pt x="186" y="417"/>
                  <a:pt x="186" y="417"/>
                </a:cubicBezTo>
                <a:cubicBezTo>
                  <a:pt x="187" y="417"/>
                  <a:pt x="187" y="417"/>
                  <a:pt x="187" y="417"/>
                </a:cubicBezTo>
                <a:cubicBezTo>
                  <a:pt x="191" y="412"/>
                  <a:pt x="191" y="412"/>
                  <a:pt x="191" y="412"/>
                </a:cubicBezTo>
                <a:cubicBezTo>
                  <a:pt x="191" y="410"/>
                  <a:pt x="191" y="410"/>
                  <a:pt x="191" y="410"/>
                </a:cubicBezTo>
                <a:cubicBezTo>
                  <a:pt x="192" y="410"/>
                  <a:pt x="192" y="410"/>
                  <a:pt x="192" y="410"/>
                </a:cubicBezTo>
                <a:cubicBezTo>
                  <a:pt x="195" y="410"/>
                  <a:pt x="195" y="410"/>
                  <a:pt x="195" y="410"/>
                </a:cubicBezTo>
                <a:cubicBezTo>
                  <a:pt x="198" y="409"/>
                  <a:pt x="198" y="409"/>
                  <a:pt x="198" y="409"/>
                </a:cubicBezTo>
                <a:cubicBezTo>
                  <a:pt x="198" y="407"/>
                  <a:pt x="198" y="407"/>
                  <a:pt x="198" y="407"/>
                </a:cubicBezTo>
                <a:cubicBezTo>
                  <a:pt x="202" y="406"/>
                  <a:pt x="202" y="406"/>
                  <a:pt x="202" y="406"/>
                </a:cubicBezTo>
                <a:cubicBezTo>
                  <a:pt x="203" y="408"/>
                  <a:pt x="203" y="408"/>
                  <a:pt x="203" y="408"/>
                </a:cubicBezTo>
                <a:cubicBezTo>
                  <a:pt x="203" y="408"/>
                  <a:pt x="203" y="408"/>
                  <a:pt x="203" y="408"/>
                </a:cubicBezTo>
                <a:cubicBezTo>
                  <a:pt x="204" y="409"/>
                  <a:pt x="204" y="409"/>
                  <a:pt x="204" y="409"/>
                </a:cubicBezTo>
                <a:cubicBezTo>
                  <a:pt x="203" y="411"/>
                  <a:pt x="203" y="411"/>
                  <a:pt x="203" y="411"/>
                </a:cubicBezTo>
                <a:cubicBezTo>
                  <a:pt x="204" y="411"/>
                  <a:pt x="204" y="411"/>
                  <a:pt x="204" y="411"/>
                </a:cubicBezTo>
                <a:cubicBezTo>
                  <a:pt x="207" y="409"/>
                  <a:pt x="207" y="409"/>
                  <a:pt x="207" y="409"/>
                </a:cubicBezTo>
                <a:cubicBezTo>
                  <a:pt x="207" y="408"/>
                  <a:pt x="207" y="408"/>
                  <a:pt x="207" y="408"/>
                </a:cubicBezTo>
                <a:cubicBezTo>
                  <a:pt x="206" y="407"/>
                  <a:pt x="206" y="407"/>
                  <a:pt x="206" y="407"/>
                </a:cubicBezTo>
                <a:cubicBezTo>
                  <a:pt x="204" y="405"/>
                  <a:pt x="204" y="405"/>
                  <a:pt x="204" y="405"/>
                </a:cubicBezTo>
                <a:cubicBezTo>
                  <a:pt x="204" y="404"/>
                  <a:pt x="204" y="404"/>
                  <a:pt x="204" y="404"/>
                </a:cubicBezTo>
                <a:cubicBezTo>
                  <a:pt x="208" y="401"/>
                  <a:pt x="208" y="401"/>
                  <a:pt x="208" y="401"/>
                </a:cubicBezTo>
                <a:cubicBezTo>
                  <a:pt x="208" y="400"/>
                  <a:pt x="208" y="400"/>
                  <a:pt x="208" y="400"/>
                </a:cubicBezTo>
                <a:cubicBezTo>
                  <a:pt x="209" y="402"/>
                  <a:pt x="209" y="402"/>
                  <a:pt x="209" y="402"/>
                </a:cubicBezTo>
                <a:cubicBezTo>
                  <a:pt x="208" y="402"/>
                  <a:pt x="208" y="402"/>
                  <a:pt x="208" y="402"/>
                </a:cubicBezTo>
                <a:cubicBezTo>
                  <a:pt x="207" y="403"/>
                  <a:pt x="207" y="403"/>
                  <a:pt x="207" y="403"/>
                </a:cubicBezTo>
                <a:cubicBezTo>
                  <a:pt x="209" y="405"/>
                  <a:pt x="209" y="405"/>
                  <a:pt x="209" y="405"/>
                </a:cubicBezTo>
                <a:cubicBezTo>
                  <a:pt x="211" y="405"/>
                  <a:pt x="211" y="405"/>
                  <a:pt x="211" y="405"/>
                </a:cubicBezTo>
                <a:cubicBezTo>
                  <a:pt x="212" y="403"/>
                  <a:pt x="212" y="403"/>
                  <a:pt x="212" y="403"/>
                </a:cubicBezTo>
                <a:cubicBezTo>
                  <a:pt x="211" y="402"/>
                  <a:pt x="211" y="402"/>
                  <a:pt x="211" y="402"/>
                </a:cubicBezTo>
                <a:cubicBezTo>
                  <a:pt x="210" y="400"/>
                  <a:pt x="210" y="400"/>
                  <a:pt x="210" y="400"/>
                </a:cubicBezTo>
                <a:cubicBezTo>
                  <a:pt x="210" y="399"/>
                  <a:pt x="210" y="399"/>
                  <a:pt x="210" y="399"/>
                </a:cubicBezTo>
                <a:cubicBezTo>
                  <a:pt x="211" y="398"/>
                  <a:pt x="211" y="398"/>
                  <a:pt x="211" y="398"/>
                </a:cubicBezTo>
                <a:cubicBezTo>
                  <a:pt x="217" y="395"/>
                  <a:pt x="217" y="395"/>
                  <a:pt x="217" y="395"/>
                </a:cubicBezTo>
                <a:cubicBezTo>
                  <a:pt x="221" y="395"/>
                  <a:pt x="221" y="395"/>
                  <a:pt x="221" y="395"/>
                </a:cubicBezTo>
                <a:cubicBezTo>
                  <a:pt x="221" y="396"/>
                  <a:pt x="221" y="396"/>
                  <a:pt x="221" y="396"/>
                </a:cubicBezTo>
                <a:cubicBezTo>
                  <a:pt x="219" y="397"/>
                  <a:pt x="219" y="397"/>
                  <a:pt x="219" y="397"/>
                </a:cubicBezTo>
                <a:cubicBezTo>
                  <a:pt x="217" y="397"/>
                  <a:pt x="217" y="397"/>
                  <a:pt x="217" y="397"/>
                </a:cubicBezTo>
                <a:cubicBezTo>
                  <a:pt x="213" y="399"/>
                  <a:pt x="213" y="399"/>
                  <a:pt x="213" y="399"/>
                </a:cubicBezTo>
                <a:cubicBezTo>
                  <a:pt x="214" y="400"/>
                  <a:pt x="214" y="400"/>
                  <a:pt x="214" y="400"/>
                </a:cubicBezTo>
                <a:cubicBezTo>
                  <a:pt x="216" y="400"/>
                  <a:pt x="216" y="400"/>
                  <a:pt x="216" y="400"/>
                </a:cubicBezTo>
                <a:cubicBezTo>
                  <a:pt x="217" y="399"/>
                  <a:pt x="217" y="399"/>
                  <a:pt x="217" y="399"/>
                </a:cubicBezTo>
                <a:cubicBezTo>
                  <a:pt x="219" y="402"/>
                  <a:pt x="219" y="402"/>
                  <a:pt x="219" y="402"/>
                </a:cubicBezTo>
                <a:cubicBezTo>
                  <a:pt x="218" y="403"/>
                  <a:pt x="218" y="403"/>
                  <a:pt x="218" y="403"/>
                </a:cubicBezTo>
                <a:cubicBezTo>
                  <a:pt x="217" y="403"/>
                  <a:pt x="217" y="403"/>
                  <a:pt x="217" y="403"/>
                </a:cubicBezTo>
                <a:cubicBezTo>
                  <a:pt x="219" y="406"/>
                  <a:pt x="219" y="406"/>
                  <a:pt x="219" y="406"/>
                </a:cubicBezTo>
                <a:cubicBezTo>
                  <a:pt x="218" y="407"/>
                  <a:pt x="218" y="407"/>
                  <a:pt x="218" y="407"/>
                </a:cubicBezTo>
                <a:cubicBezTo>
                  <a:pt x="216" y="407"/>
                  <a:pt x="216" y="407"/>
                  <a:pt x="216" y="407"/>
                </a:cubicBezTo>
                <a:cubicBezTo>
                  <a:pt x="214" y="409"/>
                  <a:pt x="214" y="409"/>
                  <a:pt x="214" y="409"/>
                </a:cubicBezTo>
                <a:cubicBezTo>
                  <a:pt x="214" y="411"/>
                  <a:pt x="214" y="411"/>
                  <a:pt x="214" y="411"/>
                </a:cubicBezTo>
                <a:cubicBezTo>
                  <a:pt x="216" y="411"/>
                  <a:pt x="216" y="411"/>
                  <a:pt x="216" y="411"/>
                </a:cubicBezTo>
                <a:cubicBezTo>
                  <a:pt x="217" y="411"/>
                  <a:pt x="217" y="411"/>
                  <a:pt x="217" y="411"/>
                </a:cubicBezTo>
                <a:cubicBezTo>
                  <a:pt x="219" y="411"/>
                  <a:pt x="219" y="411"/>
                  <a:pt x="219" y="411"/>
                </a:cubicBezTo>
                <a:cubicBezTo>
                  <a:pt x="220" y="410"/>
                  <a:pt x="220" y="410"/>
                  <a:pt x="220" y="410"/>
                </a:cubicBezTo>
                <a:cubicBezTo>
                  <a:pt x="222" y="411"/>
                  <a:pt x="222" y="411"/>
                  <a:pt x="222" y="411"/>
                </a:cubicBezTo>
                <a:cubicBezTo>
                  <a:pt x="222" y="413"/>
                  <a:pt x="222" y="413"/>
                  <a:pt x="222" y="413"/>
                </a:cubicBezTo>
                <a:cubicBezTo>
                  <a:pt x="223" y="411"/>
                  <a:pt x="223" y="411"/>
                  <a:pt x="223" y="411"/>
                </a:cubicBezTo>
                <a:cubicBezTo>
                  <a:pt x="226" y="408"/>
                  <a:pt x="226" y="408"/>
                  <a:pt x="226" y="408"/>
                </a:cubicBezTo>
                <a:cubicBezTo>
                  <a:pt x="227" y="408"/>
                  <a:pt x="227" y="408"/>
                  <a:pt x="227" y="408"/>
                </a:cubicBezTo>
                <a:cubicBezTo>
                  <a:pt x="228" y="410"/>
                  <a:pt x="228" y="410"/>
                  <a:pt x="228" y="410"/>
                </a:cubicBezTo>
                <a:cubicBezTo>
                  <a:pt x="229" y="411"/>
                  <a:pt x="229" y="411"/>
                  <a:pt x="229" y="411"/>
                </a:cubicBezTo>
                <a:cubicBezTo>
                  <a:pt x="230" y="410"/>
                  <a:pt x="230" y="410"/>
                  <a:pt x="230" y="410"/>
                </a:cubicBezTo>
                <a:cubicBezTo>
                  <a:pt x="230" y="409"/>
                  <a:pt x="230" y="409"/>
                  <a:pt x="230" y="409"/>
                </a:cubicBezTo>
                <a:cubicBezTo>
                  <a:pt x="230" y="407"/>
                  <a:pt x="230" y="407"/>
                  <a:pt x="230" y="407"/>
                </a:cubicBezTo>
                <a:cubicBezTo>
                  <a:pt x="229" y="406"/>
                  <a:pt x="229" y="406"/>
                  <a:pt x="229" y="406"/>
                </a:cubicBezTo>
                <a:cubicBezTo>
                  <a:pt x="228" y="405"/>
                  <a:pt x="228" y="405"/>
                  <a:pt x="228" y="405"/>
                </a:cubicBezTo>
                <a:cubicBezTo>
                  <a:pt x="230" y="403"/>
                  <a:pt x="230" y="403"/>
                  <a:pt x="230" y="403"/>
                </a:cubicBezTo>
                <a:cubicBezTo>
                  <a:pt x="232" y="403"/>
                  <a:pt x="232" y="403"/>
                  <a:pt x="232" y="403"/>
                </a:cubicBezTo>
                <a:cubicBezTo>
                  <a:pt x="233" y="402"/>
                  <a:pt x="233" y="402"/>
                  <a:pt x="233" y="402"/>
                </a:cubicBezTo>
                <a:cubicBezTo>
                  <a:pt x="236" y="400"/>
                  <a:pt x="236" y="400"/>
                  <a:pt x="236" y="400"/>
                </a:cubicBezTo>
                <a:cubicBezTo>
                  <a:pt x="237" y="401"/>
                  <a:pt x="237" y="401"/>
                  <a:pt x="237" y="401"/>
                </a:cubicBezTo>
                <a:cubicBezTo>
                  <a:pt x="239" y="401"/>
                  <a:pt x="239" y="401"/>
                  <a:pt x="239" y="401"/>
                </a:cubicBezTo>
                <a:cubicBezTo>
                  <a:pt x="239" y="401"/>
                  <a:pt x="239" y="401"/>
                  <a:pt x="239" y="401"/>
                </a:cubicBezTo>
                <a:cubicBezTo>
                  <a:pt x="241" y="401"/>
                  <a:pt x="241" y="401"/>
                  <a:pt x="241" y="401"/>
                </a:cubicBezTo>
                <a:cubicBezTo>
                  <a:pt x="246" y="401"/>
                  <a:pt x="246" y="401"/>
                  <a:pt x="246" y="401"/>
                </a:cubicBezTo>
                <a:cubicBezTo>
                  <a:pt x="247" y="400"/>
                  <a:pt x="247" y="400"/>
                  <a:pt x="247" y="400"/>
                </a:cubicBezTo>
                <a:cubicBezTo>
                  <a:pt x="247" y="399"/>
                  <a:pt x="247" y="399"/>
                  <a:pt x="247" y="399"/>
                </a:cubicBezTo>
                <a:cubicBezTo>
                  <a:pt x="248" y="397"/>
                  <a:pt x="248" y="397"/>
                  <a:pt x="248" y="397"/>
                </a:cubicBezTo>
                <a:cubicBezTo>
                  <a:pt x="251" y="397"/>
                  <a:pt x="251" y="397"/>
                  <a:pt x="251" y="397"/>
                </a:cubicBezTo>
                <a:cubicBezTo>
                  <a:pt x="251" y="396"/>
                  <a:pt x="251" y="396"/>
                  <a:pt x="251" y="396"/>
                </a:cubicBezTo>
                <a:cubicBezTo>
                  <a:pt x="253" y="394"/>
                  <a:pt x="253" y="394"/>
                  <a:pt x="253" y="394"/>
                </a:cubicBezTo>
                <a:cubicBezTo>
                  <a:pt x="255" y="394"/>
                  <a:pt x="255" y="394"/>
                  <a:pt x="255" y="394"/>
                </a:cubicBezTo>
                <a:cubicBezTo>
                  <a:pt x="258" y="391"/>
                  <a:pt x="258" y="391"/>
                  <a:pt x="258" y="391"/>
                </a:cubicBezTo>
                <a:cubicBezTo>
                  <a:pt x="259" y="391"/>
                  <a:pt x="259" y="391"/>
                  <a:pt x="259" y="391"/>
                </a:cubicBezTo>
                <a:cubicBezTo>
                  <a:pt x="260" y="390"/>
                  <a:pt x="260" y="390"/>
                  <a:pt x="260" y="390"/>
                </a:cubicBezTo>
                <a:cubicBezTo>
                  <a:pt x="261" y="391"/>
                  <a:pt x="261" y="391"/>
                  <a:pt x="261" y="391"/>
                </a:cubicBezTo>
                <a:cubicBezTo>
                  <a:pt x="259" y="393"/>
                  <a:pt x="259" y="393"/>
                  <a:pt x="259" y="393"/>
                </a:cubicBezTo>
                <a:cubicBezTo>
                  <a:pt x="261" y="393"/>
                  <a:pt x="261" y="393"/>
                  <a:pt x="261" y="393"/>
                </a:cubicBezTo>
                <a:cubicBezTo>
                  <a:pt x="263" y="396"/>
                  <a:pt x="263" y="396"/>
                  <a:pt x="263" y="396"/>
                </a:cubicBezTo>
                <a:cubicBezTo>
                  <a:pt x="263" y="397"/>
                  <a:pt x="263" y="397"/>
                  <a:pt x="263" y="397"/>
                </a:cubicBezTo>
                <a:cubicBezTo>
                  <a:pt x="261" y="398"/>
                  <a:pt x="261" y="398"/>
                  <a:pt x="261" y="398"/>
                </a:cubicBezTo>
                <a:cubicBezTo>
                  <a:pt x="262" y="400"/>
                  <a:pt x="262" y="400"/>
                  <a:pt x="262" y="400"/>
                </a:cubicBezTo>
                <a:cubicBezTo>
                  <a:pt x="262" y="402"/>
                  <a:pt x="262" y="402"/>
                  <a:pt x="262" y="402"/>
                </a:cubicBezTo>
                <a:cubicBezTo>
                  <a:pt x="263" y="404"/>
                  <a:pt x="263" y="404"/>
                  <a:pt x="263" y="404"/>
                </a:cubicBezTo>
                <a:cubicBezTo>
                  <a:pt x="269" y="404"/>
                  <a:pt x="269" y="404"/>
                  <a:pt x="269" y="404"/>
                </a:cubicBezTo>
                <a:cubicBezTo>
                  <a:pt x="270" y="403"/>
                  <a:pt x="270" y="403"/>
                  <a:pt x="270" y="403"/>
                </a:cubicBezTo>
                <a:cubicBezTo>
                  <a:pt x="270" y="401"/>
                  <a:pt x="270" y="401"/>
                  <a:pt x="270" y="401"/>
                </a:cubicBezTo>
                <a:cubicBezTo>
                  <a:pt x="269" y="401"/>
                  <a:pt x="269" y="401"/>
                  <a:pt x="269" y="401"/>
                </a:cubicBezTo>
                <a:cubicBezTo>
                  <a:pt x="267" y="398"/>
                  <a:pt x="267" y="398"/>
                  <a:pt x="267" y="398"/>
                </a:cubicBezTo>
                <a:cubicBezTo>
                  <a:pt x="267" y="397"/>
                  <a:pt x="267" y="397"/>
                  <a:pt x="267" y="397"/>
                </a:cubicBezTo>
                <a:cubicBezTo>
                  <a:pt x="268" y="396"/>
                  <a:pt x="268" y="396"/>
                  <a:pt x="268" y="396"/>
                </a:cubicBezTo>
                <a:cubicBezTo>
                  <a:pt x="271" y="397"/>
                  <a:pt x="271" y="397"/>
                  <a:pt x="271" y="397"/>
                </a:cubicBezTo>
                <a:cubicBezTo>
                  <a:pt x="273" y="395"/>
                  <a:pt x="273" y="395"/>
                  <a:pt x="273" y="395"/>
                </a:cubicBezTo>
                <a:cubicBezTo>
                  <a:pt x="274" y="392"/>
                  <a:pt x="274" y="392"/>
                  <a:pt x="274" y="392"/>
                </a:cubicBezTo>
                <a:cubicBezTo>
                  <a:pt x="276" y="392"/>
                  <a:pt x="276" y="392"/>
                  <a:pt x="276" y="392"/>
                </a:cubicBezTo>
                <a:cubicBezTo>
                  <a:pt x="277" y="393"/>
                  <a:pt x="277" y="393"/>
                  <a:pt x="277" y="393"/>
                </a:cubicBezTo>
                <a:cubicBezTo>
                  <a:pt x="280" y="393"/>
                  <a:pt x="280" y="393"/>
                  <a:pt x="280" y="393"/>
                </a:cubicBezTo>
                <a:cubicBezTo>
                  <a:pt x="277" y="390"/>
                  <a:pt x="277" y="390"/>
                  <a:pt x="277" y="390"/>
                </a:cubicBezTo>
                <a:cubicBezTo>
                  <a:pt x="274" y="389"/>
                  <a:pt x="274" y="389"/>
                  <a:pt x="274" y="389"/>
                </a:cubicBezTo>
                <a:cubicBezTo>
                  <a:pt x="274" y="387"/>
                  <a:pt x="274" y="387"/>
                  <a:pt x="274" y="387"/>
                </a:cubicBezTo>
                <a:cubicBezTo>
                  <a:pt x="272" y="384"/>
                  <a:pt x="272" y="384"/>
                  <a:pt x="272" y="384"/>
                </a:cubicBezTo>
                <a:cubicBezTo>
                  <a:pt x="271" y="384"/>
                  <a:pt x="271" y="384"/>
                  <a:pt x="271" y="384"/>
                </a:cubicBezTo>
                <a:cubicBezTo>
                  <a:pt x="270" y="386"/>
                  <a:pt x="270" y="386"/>
                  <a:pt x="270" y="386"/>
                </a:cubicBezTo>
                <a:cubicBezTo>
                  <a:pt x="269" y="384"/>
                  <a:pt x="269" y="384"/>
                  <a:pt x="269" y="384"/>
                </a:cubicBezTo>
                <a:cubicBezTo>
                  <a:pt x="268" y="380"/>
                  <a:pt x="268" y="380"/>
                  <a:pt x="268" y="380"/>
                </a:cubicBezTo>
                <a:cubicBezTo>
                  <a:pt x="267" y="379"/>
                  <a:pt x="267" y="379"/>
                  <a:pt x="267" y="379"/>
                </a:cubicBezTo>
                <a:cubicBezTo>
                  <a:pt x="265" y="377"/>
                  <a:pt x="265" y="377"/>
                  <a:pt x="265" y="377"/>
                </a:cubicBezTo>
                <a:cubicBezTo>
                  <a:pt x="265" y="376"/>
                  <a:pt x="265" y="376"/>
                  <a:pt x="265" y="376"/>
                </a:cubicBezTo>
                <a:cubicBezTo>
                  <a:pt x="268" y="375"/>
                  <a:pt x="268" y="375"/>
                  <a:pt x="268" y="375"/>
                </a:cubicBezTo>
                <a:cubicBezTo>
                  <a:pt x="268" y="373"/>
                  <a:pt x="268" y="373"/>
                  <a:pt x="268" y="373"/>
                </a:cubicBezTo>
                <a:cubicBezTo>
                  <a:pt x="267" y="371"/>
                  <a:pt x="267" y="371"/>
                  <a:pt x="267" y="371"/>
                </a:cubicBezTo>
                <a:cubicBezTo>
                  <a:pt x="268" y="370"/>
                  <a:pt x="268" y="370"/>
                  <a:pt x="268" y="370"/>
                </a:cubicBezTo>
                <a:cubicBezTo>
                  <a:pt x="270" y="370"/>
                  <a:pt x="270" y="370"/>
                  <a:pt x="270" y="370"/>
                </a:cubicBezTo>
                <a:cubicBezTo>
                  <a:pt x="270" y="370"/>
                  <a:pt x="270" y="370"/>
                  <a:pt x="270" y="370"/>
                </a:cubicBezTo>
                <a:cubicBezTo>
                  <a:pt x="272" y="371"/>
                  <a:pt x="272" y="371"/>
                  <a:pt x="272" y="371"/>
                </a:cubicBezTo>
                <a:cubicBezTo>
                  <a:pt x="274" y="371"/>
                  <a:pt x="274" y="371"/>
                  <a:pt x="274" y="371"/>
                </a:cubicBezTo>
                <a:cubicBezTo>
                  <a:pt x="276" y="371"/>
                  <a:pt x="276" y="371"/>
                  <a:pt x="276" y="371"/>
                </a:cubicBezTo>
                <a:cubicBezTo>
                  <a:pt x="284" y="370"/>
                  <a:pt x="284" y="370"/>
                  <a:pt x="284" y="370"/>
                </a:cubicBezTo>
                <a:cubicBezTo>
                  <a:pt x="295" y="371"/>
                  <a:pt x="295" y="371"/>
                  <a:pt x="295" y="371"/>
                </a:cubicBezTo>
                <a:cubicBezTo>
                  <a:pt x="298" y="373"/>
                  <a:pt x="298" y="373"/>
                  <a:pt x="298" y="373"/>
                </a:cubicBezTo>
                <a:cubicBezTo>
                  <a:pt x="304" y="375"/>
                  <a:pt x="304" y="375"/>
                  <a:pt x="304" y="375"/>
                </a:cubicBezTo>
                <a:cubicBezTo>
                  <a:pt x="305" y="377"/>
                  <a:pt x="305" y="377"/>
                  <a:pt x="305" y="377"/>
                </a:cubicBezTo>
                <a:cubicBezTo>
                  <a:pt x="304" y="378"/>
                  <a:pt x="304" y="378"/>
                  <a:pt x="304" y="378"/>
                </a:cubicBezTo>
                <a:cubicBezTo>
                  <a:pt x="305" y="380"/>
                  <a:pt x="305" y="380"/>
                  <a:pt x="305" y="380"/>
                </a:cubicBezTo>
                <a:cubicBezTo>
                  <a:pt x="307" y="378"/>
                  <a:pt x="307" y="378"/>
                  <a:pt x="307" y="378"/>
                </a:cubicBezTo>
                <a:cubicBezTo>
                  <a:pt x="310" y="377"/>
                  <a:pt x="310" y="377"/>
                  <a:pt x="310" y="377"/>
                </a:cubicBezTo>
                <a:cubicBezTo>
                  <a:pt x="312" y="379"/>
                  <a:pt x="312" y="379"/>
                  <a:pt x="312" y="379"/>
                </a:cubicBezTo>
                <a:cubicBezTo>
                  <a:pt x="314" y="379"/>
                  <a:pt x="314" y="379"/>
                  <a:pt x="314" y="379"/>
                </a:cubicBezTo>
                <a:cubicBezTo>
                  <a:pt x="314" y="381"/>
                  <a:pt x="314" y="381"/>
                  <a:pt x="314" y="381"/>
                </a:cubicBezTo>
                <a:cubicBezTo>
                  <a:pt x="318" y="382"/>
                  <a:pt x="318" y="382"/>
                  <a:pt x="318" y="382"/>
                </a:cubicBezTo>
                <a:cubicBezTo>
                  <a:pt x="324" y="385"/>
                  <a:pt x="324" y="385"/>
                  <a:pt x="324" y="385"/>
                </a:cubicBezTo>
                <a:cubicBezTo>
                  <a:pt x="329" y="385"/>
                  <a:pt x="329" y="385"/>
                  <a:pt x="329" y="385"/>
                </a:cubicBezTo>
                <a:cubicBezTo>
                  <a:pt x="332" y="387"/>
                  <a:pt x="332" y="387"/>
                  <a:pt x="332" y="387"/>
                </a:cubicBezTo>
                <a:cubicBezTo>
                  <a:pt x="333" y="390"/>
                  <a:pt x="333" y="390"/>
                  <a:pt x="333" y="390"/>
                </a:cubicBezTo>
                <a:cubicBezTo>
                  <a:pt x="336" y="391"/>
                  <a:pt x="336" y="391"/>
                  <a:pt x="336" y="391"/>
                </a:cubicBezTo>
                <a:cubicBezTo>
                  <a:pt x="339" y="393"/>
                  <a:pt x="339" y="393"/>
                  <a:pt x="339" y="393"/>
                </a:cubicBezTo>
                <a:cubicBezTo>
                  <a:pt x="342" y="398"/>
                  <a:pt x="342" y="398"/>
                  <a:pt x="342" y="398"/>
                </a:cubicBezTo>
                <a:cubicBezTo>
                  <a:pt x="344" y="398"/>
                  <a:pt x="344" y="398"/>
                  <a:pt x="344" y="398"/>
                </a:cubicBezTo>
                <a:cubicBezTo>
                  <a:pt x="344" y="397"/>
                  <a:pt x="344" y="397"/>
                  <a:pt x="344" y="397"/>
                </a:cubicBezTo>
                <a:cubicBezTo>
                  <a:pt x="343" y="394"/>
                  <a:pt x="343" y="394"/>
                  <a:pt x="343" y="394"/>
                </a:cubicBezTo>
                <a:cubicBezTo>
                  <a:pt x="345" y="394"/>
                  <a:pt x="345" y="394"/>
                  <a:pt x="345" y="394"/>
                </a:cubicBezTo>
                <a:cubicBezTo>
                  <a:pt x="345" y="393"/>
                  <a:pt x="345" y="393"/>
                  <a:pt x="345" y="393"/>
                </a:cubicBezTo>
                <a:cubicBezTo>
                  <a:pt x="344" y="391"/>
                  <a:pt x="344" y="391"/>
                  <a:pt x="344" y="391"/>
                </a:cubicBezTo>
                <a:cubicBezTo>
                  <a:pt x="344" y="389"/>
                  <a:pt x="344" y="389"/>
                  <a:pt x="344" y="389"/>
                </a:cubicBezTo>
                <a:cubicBezTo>
                  <a:pt x="344" y="383"/>
                  <a:pt x="344" y="383"/>
                  <a:pt x="344" y="383"/>
                </a:cubicBezTo>
                <a:cubicBezTo>
                  <a:pt x="346" y="382"/>
                  <a:pt x="346" y="382"/>
                  <a:pt x="346" y="382"/>
                </a:cubicBezTo>
                <a:cubicBezTo>
                  <a:pt x="344" y="382"/>
                  <a:pt x="344" y="382"/>
                  <a:pt x="344" y="382"/>
                </a:cubicBezTo>
                <a:cubicBezTo>
                  <a:pt x="344" y="381"/>
                  <a:pt x="344" y="381"/>
                  <a:pt x="344" y="381"/>
                </a:cubicBezTo>
                <a:cubicBezTo>
                  <a:pt x="342" y="381"/>
                  <a:pt x="342" y="381"/>
                  <a:pt x="342" y="381"/>
                </a:cubicBezTo>
                <a:cubicBezTo>
                  <a:pt x="340" y="382"/>
                  <a:pt x="340" y="382"/>
                  <a:pt x="340" y="382"/>
                </a:cubicBezTo>
                <a:cubicBezTo>
                  <a:pt x="338" y="381"/>
                  <a:pt x="338" y="381"/>
                  <a:pt x="338" y="381"/>
                </a:cubicBezTo>
                <a:cubicBezTo>
                  <a:pt x="334" y="376"/>
                  <a:pt x="334" y="376"/>
                  <a:pt x="334" y="376"/>
                </a:cubicBezTo>
                <a:cubicBezTo>
                  <a:pt x="333" y="376"/>
                  <a:pt x="333" y="376"/>
                  <a:pt x="333" y="376"/>
                </a:cubicBezTo>
                <a:cubicBezTo>
                  <a:pt x="331" y="374"/>
                  <a:pt x="331" y="374"/>
                  <a:pt x="331" y="374"/>
                </a:cubicBezTo>
                <a:cubicBezTo>
                  <a:pt x="331" y="370"/>
                  <a:pt x="331" y="370"/>
                  <a:pt x="331" y="370"/>
                </a:cubicBezTo>
                <a:cubicBezTo>
                  <a:pt x="330" y="369"/>
                  <a:pt x="330" y="369"/>
                  <a:pt x="330" y="369"/>
                </a:cubicBezTo>
                <a:cubicBezTo>
                  <a:pt x="328" y="372"/>
                  <a:pt x="328" y="372"/>
                  <a:pt x="328" y="372"/>
                </a:cubicBezTo>
                <a:cubicBezTo>
                  <a:pt x="326" y="371"/>
                  <a:pt x="326" y="371"/>
                  <a:pt x="326" y="371"/>
                </a:cubicBezTo>
                <a:cubicBezTo>
                  <a:pt x="323" y="370"/>
                  <a:pt x="323" y="370"/>
                  <a:pt x="323" y="370"/>
                </a:cubicBezTo>
                <a:cubicBezTo>
                  <a:pt x="321" y="369"/>
                  <a:pt x="321" y="369"/>
                  <a:pt x="321" y="369"/>
                </a:cubicBezTo>
                <a:cubicBezTo>
                  <a:pt x="320" y="371"/>
                  <a:pt x="320" y="371"/>
                  <a:pt x="320" y="371"/>
                </a:cubicBezTo>
                <a:cubicBezTo>
                  <a:pt x="319" y="367"/>
                  <a:pt x="319" y="367"/>
                  <a:pt x="319" y="367"/>
                </a:cubicBezTo>
                <a:cubicBezTo>
                  <a:pt x="318" y="366"/>
                  <a:pt x="318" y="366"/>
                  <a:pt x="318" y="366"/>
                </a:cubicBezTo>
                <a:cubicBezTo>
                  <a:pt x="316" y="361"/>
                  <a:pt x="316" y="361"/>
                  <a:pt x="316" y="361"/>
                </a:cubicBezTo>
                <a:cubicBezTo>
                  <a:pt x="316" y="360"/>
                  <a:pt x="316" y="360"/>
                  <a:pt x="316" y="360"/>
                </a:cubicBezTo>
                <a:cubicBezTo>
                  <a:pt x="318" y="361"/>
                  <a:pt x="318" y="361"/>
                  <a:pt x="318" y="361"/>
                </a:cubicBezTo>
                <a:cubicBezTo>
                  <a:pt x="319" y="359"/>
                  <a:pt x="319" y="359"/>
                  <a:pt x="319" y="359"/>
                </a:cubicBezTo>
                <a:cubicBezTo>
                  <a:pt x="319" y="357"/>
                  <a:pt x="319" y="357"/>
                  <a:pt x="319" y="357"/>
                </a:cubicBezTo>
                <a:cubicBezTo>
                  <a:pt x="316" y="354"/>
                  <a:pt x="316" y="354"/>
                  <a:pt x="316" y="354"/>
                </a:cubicBezTo>
                <a:cubicBezTo>
                  <a:pt x="316" y="352"/>
                  <a:pt x="316" y="352"/>
                  <a:pt x="316" y="352"/>
                </a:cubicBezTo>
                <a:cubicBezTo>
                  <a:pt x="317" y="350"/>
                  <a:pt x="317" y="350"/>
                  <a:pt x="317" y="350"/>
                </a:cubicBezTo>
                <a:cubicBezTo>
                  <a:pt x="319" y="350"/>
                  <a:pt x="319" y="350"/>
                  <a:pt x="319" y="350"/>
                </a:cubicBezTo>
                <a:cubicBezTo>
                  <a:pt x="317" y="348"/>
                  <a:pt x="317" y="348"/>
                  <a:pt x="317" y="348"/>
                </a:cubicBezTo>
                <a:cubicBezTo>
                  <a:pt x="314" y="348"/>
                  <a:pt x="314" y="348"/>
                  <a:pt x="314" y="348"/>
                </a:cubicBezTo>
                <a:cubicBezTo>
                  <a:pt x="313" y="344"/>
                  <a:pt x="313" y="344"/>
                  <a:pt x="313" y="344"/>
                </a:cubicBezTo>
                <a:cubicBezTo>
                  <a:pt x="311" y="343"/>
                  <a:pt x="311" y="343"/>
                  <a:pt x="311" y="343"/>
                </a:cubicBezTo>
                <a:cubicBezTo>
                  <a:pt x="310" y="344"/>
                  <a:pt x="310" y="344"/>
                  <a:pt x="310" y="344"/>
                </a:cubicBezTo>
                <a:cubicBezTo>
                  <a:pt x="308" y="341"/>
                  <a:pt x="308" y="341"/>
                  <a:pt x="308" y="341"/>
                </a:cubicBezTo>
                <a:cubicBezTo>
                  <a:pt x="308" y="338"/>
                  <a:pt x="308" y="338"/>
                  <a:pt x="308" y="338"/>
                </a:cubicBezTo>
                <a:cubicBezTo>
                  <a:pt x="309" y="336"/>
                  <a:pt x="309" y="336"/>
                  <a:pt x="309" y="336"/>
                </a:cubicBezTo>
                <a:cubicBezTo>
                  <a:pt x="308" y="334"/>
                  <a:pt x="308" y="334"/>
                  <a:pt x="308" y="334"/>
                </a:cubicBezTo>
                <a:cubicBezTo>
                  <a:pt x="307" y="332"/>
                  <a:pt x="307" y="332"/>
                  <a:pt x="307" y="332"/>
                </a:cubicBezTo>
                <a:cubicBezTo>
                  <a:pt x="309" y="331"/>
                  <a:pt x="309" y="331"/>
                  <a:pt x="309" y="331"/>
                </a:cubicBezTo>
                <a:cubicBezTo>
                  <a:pt x="312" y="325"/>
                  <a:pt x="312" y="325"/>
                  <a:pt x="312" y="325"/>
                </a:cubicBezTo>
                <a:cubicBezTo>
                  <a:pt x="315" y="324"/>
                  <a:pt x="315" y="324"/>
                  <a:pt x="315" y="324"/>
                </a:cubicBezTo>
                <a:cubicBezTo>
                  <a:pt x="315" y="323"/>
                  <a:pt x="315" y="323"/>
                  <a:pt x="315" y="323"/>
                </a:cubicBezTo>
                <a:cubicBezTo>
                  <a:pt x="314" y="320"/>
                  <a:pt x="314" y="320"/>
                  <a:pt x="314" y="320"/>
                </a:cubicBezTo>
                <a:cubicBezTo>
                  <a:pt x="314" y="318"/>
                  <a:pt x="314" y="318"/>
                  <a:pt x="314" y="318"/>
                </a:cubicBezTo>
                <a:cubicBezTo>
                  <a:pt x="316" y="315"/>
                  <a:pt x="316" y="315"/>
                  <a:pt x="316" y="315"/>
                </a:cubicBezTo>
                <a:cubicBezTo>
                  <a:pt x="314" y="313"/>
                  <a:pt x="314" y="313"/>
                  <a:pt x="314" y="313"/>
                </a:cubicBezTo>
                <a:cubicBezTo>
                  <a:pt x="314" y="309"/>
                  <a:pt x="314" y="309"/>
                  <a:pt x="314" y="309"/>
                </a:cubicBezTo>
                <a:cubicBezTo>
                  <a:pt x="315" y="308"/>
                  <a:pt x="315" y="308"/>
                  <a:pt x="315" y="308"/>
                </a:cubicBezTo>
                <a:cubicBezTo>
                  <a:pt x="314" y="306"/>
                  <a:pt x="314" y="306"/>
                  <a:pt x="314" y="306"/>
                </a:cubicBezTo>
                <a:cubicBezTo>
                  <a:pt x="314" y="304"/>
                  <a:pt x="314" y="304"/>
                  <a:pt x="314" y="304"/>
                </a:cubicBezTo>
                <a:cubicBezTo>
                  <a:pt x="313" y="302"/>
                  <a:pt x="313" y="302"/>
                  <a:pt x="313" y="302"/>
                </a:cubicBezTo>
                <a:cubicBezTo>
                  <a:pt x="314" y="298"/>
                  <a:pt x="314" y="298"/>
                  <a:pt x="314" y="298"/>
                </a:cubicBezTo>
                <a:cubicBezTo>
                  <a:pt x="314" y="298"/>
                  <a:pt x="314" y="298"/>
                  <a:pt x="314" y="298"/>
                </a:cubicBezTo>
                <a:cubicBezTo>
                  <a:pt x="313" y="295"/>
                  <a:pt x="313" y="295"/>
                  <a:pt x="313" y="295"/>
                </a:cubicBezTo>
                <a:cubicBezTo>
                  <a:pt x="313" y="292"/>
                  <a:pt x="313" y="292"/>
                  <a:pt x="313" y="292"/>
                </a:cubicBezTo>
                <a:cubicBezTo>
                  <a:pt x="313" y="287"/>
                  <a:pt x="313" y="287"/>
                  <a:pt x="313" y="287"/>
                </a:cubicBezTo>
                <a:cubicBezTo>
                  <a:pt x="315" y="287"/>
                  <a:pt x="315" y="287"/>
                  <a:pt x="315" y="287"/>
                </a:cubicBezTo>
                <a:cubicBezTo>
                  <a:pt x="316" y="288"/>
                  <a:pt x="316" y="288"/>
                  <a:pt x="316" y="288"/>
                </a:cubicBezTo>
                <a:cubicBezTo>
                  <a:pt x="316" y="289"/>
                  <a:pt x="316" y="289"/>
                  <a:pt x="316" y="289"/>
                </a:cubicBezTo>
                <a:cubicBezTo>
                  <a:pt x="316" y="289"/>
                  <a:pt x="316" y="289"/>
                  <a:pt x="316" y="289"/>
                </a:cubicBezTo>
                <a:cubicBezTo>
                  <a:pt x="319" y="288"/>
                  <a:pt x="319" y="288"/>
                  <a:pt x="319" y="288"/>
                </a:cubicBezTo>
                <a:cubicBezTo>
                  <a:pt x="322" y="288"/>
                  <a:pt x="322" y="288"/>
                  <a:pt x="322" y="288"/>
                </a:cubicBezTo>
                <a:cubicBezTo>
                  <a:pt x="324" y="287"/>
                  <a:pt x="324" y="287"/>
                  <a:pt x="324" y="287"/>
                </a:cubicBezTo>
                <a:cubicBezTo>
                  <a:pt x="326" y="287"/>
                  <a:pt x="326" y="287"/>
                  <a:pt x="326" y="287"/>
                </a:cubicBezTo>
                <a:cubicBezTo>
                  <a:pt x="328" y="288"/>
                  <a:pt x="328" y="288"/>
                  <a:pt x="328" y="288"/>
                </a:cubicBezTo>
                <a:cubicBezTo>
                  <a:pt x="329" y="287"/>
                  <a:pt x="329" y="287"/>
                  <a:pt x="329" y="287"/>
                </a:cubicBezTo>
                <a:cubicBezTo>
                  <a:pt x="332" y="287"/>
                  <a:pt x="332" y="287"/>
                  <a:pt x="332" y="287"/>
                </a:cubicBezTo>
                <a:cubicBezTo>
                  <a:pt x="338" y="289"/>
                  <a:pt x="338" y="289"/>
                  <a:pt x="338" y="289"/>
                </a:cubicBezTo>
                <a:cubicBezTo>
                  <a:pt x="341" y="290"/>
                  <a:pt x="341" y="290"/>
                  <a:pt x="341" y="290"/>
                </a:cubicBezTo>
                <a:cubicBezTo>
                  <a:pt x="343" y="290"/>
                  <a:pt x="343" y="290"/>
                  <a:pt x="343" y="290"/>
                </a:cubicBezTo>
                <a:cubicBezTo>
                  <a:pt x="344" y="292"/>
                  <a:pt x="344" y="292"/>
                  <a:pt x="344" y="292"/>
                </a:cubicBezTo>
                <a:cubicBezTo>
                  <a:pt x="343" y="293"/>
                  <a:pt x="343" y="293"/>
                  <a:pt x="343" y="293"/>
                </a:cubicBezTo>
                <a:cubicBezTo>
                  <a:pt x="344" y="295"/>
                  <a:pt x="344" y="295"/>
                  <a:pt x="344" y="295"/>
                </a:cubicBezTo>
                <a:cubicBezTo>
                  <a:pt x="344" y="298"/>
                  <a:pt x="344" y="298"/>
                  <a:pt x="344" y="298"/>
                </a:cubicBezTo>
                <a:cubicBezTo>
                  <a:pt x="345" y="299"/>
                  <a:pt x="345" y="299"/>
                  <a:pt x="345" y="299"/>
                </a:cubicBezTo>
                <a:cubicBezTo>
                  <a:pt x="345" y="303"/>
                  <a:pt x="345" y="303"/>
                  <a:pt x="345" y="303"/>
                </a:cubicBezTo>
                <a:cubicBezTo>
                  <a:pt x="346" y="306"/>
                  <a:pt x="346" y="306"/>
                  <a:pt x="346" y="306"/>
                </a:cubicBezTo>
                <a:cubicBezTo>
                  <a:pt x="345" y="312"/>
                  <a:pt x="345" y="312"/>
                  <a:pt x="345" y="312"/>
                </a:cubicBezTo>
                <a:cubicBezTo>
                  <a:pt x="347" y="313"/>
                  <a:pt x="347" y="313"/>
                  <a:pt x="347" y="313"/>
                </a:cubicBezTo>
                <a:cubicBezTo>
                  <a:pt x="346" y="315"/>
                  <a:pt x="346" y="315"/>
                  <a:pt x="346" y="315"/>
                </a:cubicBezTo>
                <a:cubicBezTo>
                  <a:pt x="347" y="317"/>
                  <a:pt x="347" y="317"/>
                  <a:pt x="347" y="317"/>
                </a:cubicBezTo>
                <a:cubicBezTo>
                  <a:pt x="347" y="319"/>
                  <a:pt x="347" y="319"/>
                  <a:pt x="347" y="319"/>
                </a:cubicBezTo>
                <a:cubicBezTo>
                  <a:pt x="345" y="319"/>
                  <a:pt x="345" y="319"/>
                  <a:pt x="345" y="319"/>
                </a:cubicBezTo>
                <a:cubicBezTo>
                  <a:pt x="346" y="322"/>
                  <a:pt x="346" y="322"/>
                  <a:pt x="346" y="322"/>
                </a:cubicBezTo>
                <a:cubicBezTo>
                  <a:pt x="348" y="324"/>
                  <a:pt x="348" y="324"/>
                  <a:pt x="348" y="324"/>
                </a:cubicBezTo>
                <a:cubicBezTo>
                  <a:pt x="350" y="327"/>
                  <a:pt x="350" y="327"/>
                  <a:pt x="350" y="327"/>
                </a:cubicBezTo>
                <a:cubicBezTo>
                  <a:pt x="352" y="328"/>
                  <a:pt x="352" y="328"/>
                  <a:pt x="352" y="328"/>
                </a:cubicBezTo>
                <a:cubicBezTo>
                  <a:pt x="352" y="328"/>
                  <a:pt x="352" y="328"/>
                  <a:pt x="352" y="328"/>
                </a:cubicBezTo>
                <a:cubicBezTo>
                  <a:pt x="354" y="327"/>
                  <a:pt x="354" y="327"/>
                  <a:pt x="354" y="327"/>
                </a:cubicBezTo>
                <a:cubicBezTo>
                  <a:pt x="355" y="328"/>
                  <a:pt x="355" y="328"/>
                  <a:pt x="355" y="328"/>
                </a:cubicBezTo>
                <a:cubicBezTo>
                  <a:pt x="356" y="332"/>
                  <a:pt x="356" y="332"/>
                  <a:pt x="356" y="332"/>
                </a:cubicBezTo>
                <a:cubicBezTo>
                  <a:pt x="358" y="334"/>
                  <a:pt x="358" y="334"/>
                  <a:pt x="358" y="334"/>
                </a:cubicBezTo>
                <a:cubicBezTo>
                  <a:pt x="360" y="336"/>
                  <a:pt x="360" y="336"/>
                  <a:pt x="360" y="336"/>
                </a:cubicBezTo>
                <a:cubicBezTo>
                  <a:pt x="361" y="343"/>
                  <a:pt x="361" y="343"/>
                  <a:pt x="361" y="343"/>
                </a:cubicBezTo>
                <a:cubicBezTo>
                  <a:pt x="362" y="345"/>
                  <a:pt x="362" y="345"/>
                  <a:pt x="362" y="345"/>
                </a:cubicBezTo>
                <a:cubicBezTo>
                  <a:pt x="362" y="346"/>
                  <a:pt x="362" y="346"/>
                  <a:pt x="362" y="346"/>
                </a:cubicBezTo>
                <a:cubicBezTo>
                  <a:pt x="362" y="348"/>
                  <a:pt x="362" y="348"/>
                  <a:pt x="362" y="348"/>
                </a:cubicBezTo>
                <a:cubicBezTo>
                  <a:pt x="364" y="350"/>
                  <a:pt x="364" y="350"/>
                  <a:pt x="364" y="350"/>
                </a:cubicBezTo>
                <a:cubicBezTo>
                  <a:pt x="364" y="353"/>
                  <a:pt x="364" y="353"/>
                  <a:pt x="364" y="353"/>
                </a:cubicBezTo>
                <a:cubicBezTo>
                  <a:pt x="367" y="358"/>
                  <a:pt x="367" y="358"/>
                  <a:pt x="367" y="358"/>
                </a:cubicBezTo>
                <a:cubicBezTo>
                  <a:pt x="366" y="361"/>
                  <a:pt x="366" y="361"/>
                  <a:pt x="366" y="361"/>
                </a:cubicBezTo>
                <a:cubicBezTo>
                  <a:pt x="368" y="363"/>
                  <a:pt x="368" y="363"/>
                  <a:pt x="368" y="363"/>
                </a:cubicBezTo>
                <a:cubicBezTo>
                  <a:pt x="370" y="365"/>
                  <a:pt x="370" y="365"/>
                  <a:pt x="370" y="365"/>
                </a:cubicBezTo>
                <a:cubicBezTo>
                  <a:pt x="369" y="367"/>
                  <a:pt x="369" y="367"/>
                  <a:pt x="369" y="367"/>
                </a:cubicBezTo>
                <a:cubicBezTo>
                  <a:pt x="370" y="368"/>
                  <a:pt x="370" y="368"/>
                  <a:pt x="370" y="368"/>
                </a:cubicBezTo>
                <a:cubicBezTo>
                  <a:pt x="371" y="372"/>
                  <a:pt x="371" y="372"/>
                  <a:pt x="371" y="372"/>
                </a:cubicBezTo>
                <a:cubicBezTo>
                  <a:pt x="375" y="378"/>
                  <a:pt x="375" y="378"/>
                  <a:pt x="375" y="378"/>
                </a:cubicBezTo>
                <a:cubicBezTo>
                  <a:pt x="379" y="379"/>
                  <a:pt x="379" y="379"/>
                  <a:pt x="379" y="379"/>
                </a:cubicBezTo>
                <a:cubicBezTo>
                  <a:pt x="380" y="381"/>
                  <a:pt x="380" y="381"/>
                  <a:pt x="380" y="381"/>
                </a:cubicBezTo>
                <a:cubicBezTo>
                  <a:pt x="382" y="381"/>
                  <a:pt x="382" y="381"/>
                  <a:pt x="382" y="381"/>
                </a:cubicBezTo>
                <a:cubicBezTo>
                  <a:pt x="385" y="384"/>
                  <a:pt x="385" y="384"/>
                  <a:pt x="385" y="384"/>
                </a:cubicBezTo>
                <a:cubicBezTo>
                  <a:pt x="385" y="386"/>
                  <a:pt x="385" y="386"/>
                  <a:pt x="385" y="386"/>
                </a:cubicBezTo>
                <a:cubicBezTo>
                  <a:pt x="384" y="385"/>
                  <a:pt x="384" y="385"/>
                  <a:pt x="384" y="385"/>
                </a:cubicBezTo>
                <a:cubicBezTo>
                  <a:pt x="384" y="388"/>
                  <a:pt x="384" y="388"/>
                  <a:pt x="384" y="388"/>
                </a:cubicBezTo>
                <a:cubicBezTo>
                  <a:pt x="383" y="391"/>
                  <a:pt x="383" y="391"/>
                  <a:pt x="383" y="391"/>
                </a:cubicBezTo>
                <a:cubicBezTo>
                  <a:pt x="384" y="395"/>
                  <a:pt x="384" y="395"/>
                  <a:pt x="384" y="395"/>
                </a:cubicBezTo>
                <a:cubicBezTo>
                  <a:pt x="387" y="397"/>
                  <a:pt x="387" y="397"/>
                  <a:pt x="387" y="397"/>
                </a:cubicBezTo>
                <a:cubicBezTo>
                  <a:pt x="387" y="400"/>
                  <a:pt x="387" y="400"/>
                  <a:pt x="387" y="400"/>
                </a:cubicBezTo>
                <a:cubicBezTo>
                  <a:pt x="385" y="402"/>
                  <a:pt x="385" y="402"/>
                  <a:pt x="385" y="402"/>
                </a:cubicBezTo>
                <a:cubicBezTo>
                  <a:pt x="385" y="403"/>
                  <a:pt x="385" y="403"/>
                  <a:pt x="385" y="403"/>
                </a:cubicBezTo>
                <a:cubicBezTo>
                  <a:pt x="384" y="405"/>
                  <a:pt x="384" y="405"/>
                  <a:pt x="384" y="405"/>
                </a:cubicBezTo>
                <a:cubicBezTo>
                  <a:pt x="385" y="406"/>
                  <a:pt x="385" y="406"/>
                  <a:pt x="385" y="406"/>
                </a:cubicBezTo>
                <a:cubicBezTo>
                  <a:pt x="385" y="411"/>
                  <a:pt x="385" y="411"/>
                  <a:pt x="385" y="411"/>
                </a:cubicBezTo>
                <a:cubicBezTo>
                  <a:pt x="382" y="412"/>
                  <a:pt x="382" y="412"/>
                  <a:pt x="382" y="412"/>
                </a:cubicBezTo>
                <a:cubicBezTo>
                  <a:pt x="383" y="413"/>
                  <a:pt x="383" y="413"/>
                  <a:pt x="383" y="413"/>
                </a:cubicBezTo>
                <a:cubicBezTo>
                  <a:pt x="385" y="412"/>
                  <a:pt x="385" y="412"/>
                  <a:pt x="385" y="412"/>
                </a:cubicBezTo>
                <a:cubicBezTo>
                  <a:pt x="385" y="414"/>
                  <a:pt x="385" y="414"/>
                  <a:pt x="385" y="414"/>
                </a:cubicBezTo>
                <a:cubicBezTo>
                  <a:pt x="382" y="415"/>
                  <a:pt x="382" y="415"/>
                  <a:pt x="382" y="415"/>
                </a:cubicBezTo>
                <a:cubicBezTo>
                  <a:pt x="382" y="419"/>
                  <a:pt x="382" y="419"/>
                  <a:pt x="382" y="419"/>
                </a:cubicBezTo>
                <a:cubicBezTo>
                  <a:pt x="381" y="421"/>
                  <a:pt x="381" y="421"/>
                  <a:pt x="381" y="421"/>
                </a:cubicBezTo>
                <a:cubicBezTo>
                  <a:pt x="379" y="420"/>
                  <a:pt x="379" y="420"/>
                  <a:pt x="379" y="420"/>
                </a:cubicBezTo>
                <a:cubicBezTo>
                  <a:pt x="379" y="421"/>
                  <a:pt x="379" y="421"/>
                  <a:pt x="379" y="421"/>
                </a:cubicBezTo>
                <a:cubicBezTo>
                  <a:pt x="381" y="423"/>
                  <a:pt x="381" y="423"/>
                  <a:pt x="381" y="423"/>
                </a:cubicBezTo>
                <a:cubicBezTo>
                  <a:pt x="381" y="425"/>
                  <a:pt x="381" y="425"/>
                  <a:pt x="381" y="425"/>
                </a:cubicBezTo>
                <a:cubicBezTo>
                  <a:pt x="379" y="426"/>
                  <a:pt x="379" y="426"/>
                  <a:pt x="379" y="426"/>
                </a:cubicBezTo>
                <a:cubicBezTo>
                  <a:pt x="377" y="428"/>
                  <a:pt x="377" y="428"/>
                  <a:pt x="377" y="428"/>
                </a:cubicBezTo>
                <a:cubicBezTo>
                  <a:pt x="373" y="428"/>
                  <a:pt x="373" y="428"/>
                  <a:pt x="373" y="428"/>
                </a:cubicBezTo>
                <a:cubicBezTo>
                  <a:pt x="371" y="427"/>
                  <a:pt x="371" y="427"/>
                  <a:pt x="371" y="427"/>
                </a:cubicBezTo>
                <a:cubicBezTo>
                  <a:pt x="374" y="425"/>
                  <a:pt x="374" y="425"/>
                  <a:pt x="374" y="425"/>
                </a:cubicBezTo>
                <a:cubicBezTo>
                  <a:pt x="374" y="423"/>
                  <a:pt x="374" y="423"/>
                  <a:pt x="374" y="423"/>
                </a:cubicBezTo>
                <a:cubicBezTo>
                  <a:pt x="372" y="423"/>
                  <a:pt x="372" y="423"/>
                  <a:pt x="372" y="423"/>
                </a:cubicBezTo>
                <a:cubicBezTo>
                  <a:pt x="372" y="425"/>
                  <a:pt x="372" y="425"/>
                  <a:pt x="372" y="425"/>
                </a:cubicBezTo>
                <a:cubicBezTo>
                  <a:pt x="370" y="425"/>
                  <a:pt x="370" y="425"/>
                  <a:pt x="370" y="425"/>
                </a:cubicBezTo>
                <a:cubicBezTo>
                  <a:pt x="365" y="422"/>
                  <a:pt x="365" y="422"/>
                  <a:pt x="365" y="422"/>
                </a:cubicBezTo>
                <a:cubicBezTo>
                  <a:pt x="364" y="423"/>
                  <a:pt x="364" y="423"/>
                  <a:pt x="364" y="423"/>
                </a:cubicBezTo>
                <a:cubicBezTo>
                  <a:pt x="358" y="424"/>
                  <a:pt x="358" y="424"/>
                  <a:pt x="358" y="424"/>
                </a:cubicBezTo>
                <a:cubicBezTo>
                  <a:pt x="355" y="425"/>
                  <a:pt x="355" y="425"/>
                  <a:pt x="355" y="425"/>
                </a:cubicBezTo>
                <a:cubicBezTo>
                  <a:pt x="354" y="427"/>
                  <a:pt x="354" y="427"/>
                  <a:pt x="354" y="427"/>
                </a:cubicBezTo>
                <a:cubicBezTo>
                  <a:pt x="355" y="428"/>
                  <a:pt x="355" y="428"/>
                  <a:pt x="355" y="428"/>
                </a:cubicBezTo>
                <a:cubicBezTo>
                  <a:pt x="356" y="428"/>
                  <a:pt x="356" y="428"/>
                  <a:pt x="356" y="428"/>
                </a:cubicBezTo>
                <a:cubicBezTo>
                  <a:pt x="357" y="426"/>
                  <a:pt x="357" y="426"/>
                  <a:pt x="357" y="426"/>
                </a:cubicBezTo>
                <a:cubicBezTo>
                  <a:pt x="360" y="426"/>
                  <a:pt x="360" y="426"/>
                  <a:pt x="360" y="426"/>
                </a:cubicBezTo>
                <a:cubicBezTo>
                  <a:pt x="361" y="428"/>
                  <a:pt x="361" y="428"/>
                  <a:pt x="361" y="428"/>
                </a:cubicBezTo>
                <a:cubicBezTo>
                  <a:pt x="364" y="430"/>
                  <a:pt x="364" y="430"/>
                  <a:pt x="364" y="430"/>
                </a:cubicBezTo>
                <a:cubicBezTo>
                  <a:pt x="372" y="432"/>
                  <a:pt x="372" y="432"/>
                  <a:pt x="372" y="432"/>
                </a:cubicBezTo>
                <a:cubicBezTo>
                  <a:pt x="375" y="433"/>
                  <a:pt x="375" y="433"/>
                  <a:pt x="375" y="433"/>
                </a:cubicBezTo>
                <a:cubicBezTo>
                  <a:pt x="379" y="432"/>
                  <a:pt x="379" y="432"/>
                  <a:pt x="379" y="432"/>
                </a:cubicBezTo>
                <a:cubicBezTo>
                  <a:pt x="383" y="432"/>
                  <a:pt x="383" y="432"/>
                  <a:pt x="383" y="432"/>
                </a:cubicBezTo>
                <a:cubicBezTo>
                  <a:pt x="384" y="433"/>
                  <a:pt x="384" y="433"/>
                  <a:pt x="384" y="433"/>
                </a:cubicBezTo>
                <a:cubicBezTo>
                  <a:pt x="388" y="434"/>
                  <a:pt x="388" y="434"/>
                  <a:pt x="388" y="434"/>
                </a:cubicBezTo>
                <a:cubicBezTo>
                  <a:pt x="391" y="432"/>
                  <a:pt x="391" y="432"/>
                  <a:pt x="391" y="432"/>
                </a:cubicBezTo>
                <a:cubicBezTo>
                  <a:pt x="391" y="430"/>
                  <a:pt x="391" y="430"/>
                  <a:pt x="391" y="430"/>
                </a:cubicBezTo>
                <a:cubicBezTo>
                  <a:pt x="390" y="429"/>
                  <a:pt x="390" y="429"/>
                  <a:pt x="390" y="429"/>
                </a:cubicBezTo>
                <a:cubicBezTo>
                  <a:pt x="390" y="426"/>
                  <a:pt x="390" y="426"/>
                  <a:pt x="390" y="426"/>
                </a:cubicBezTo>
                <a:cubicBezTo>
                  <a:pt x="391" y="424"/>
                  <a:pt x="391" y="424"/>
                  <a:pt x="391" y="424"/>
                </a:cubicBezTo>
                <a:cubicBezTo>
                  <a:pt x="393" y="423"/>
                  <a:pt x="393" y="423"/>
                  <a:pt x="393" y="423"/>
                </a:cubicBezTo>
                <a:cubicBezTo>
                  <a:pt x="393" y="422"/>
                  <a:pt x="393" y="422"/>
                  <a:pt x="393" y="422"/>
                </a:cubicBezTo>
                <a:cubicBezTo>
                  <a:pt x="396" y="419"/>
                  <a:pt x="396" y="419"/>
                  <a:pt x="396" y="419"/>
                </a:cubicBezTo>
                <a:cubicBezTo>
                  <a:pt x="396" y="417"/>
                  <a:pt x="396" y="417"/>
                  <a:pt x="396" y="417"/>
                </a:cubicBezTo>
                <a:cubicBezTo>
                  <a:pt x="398" y="412"/>
                  <a:pt x="398" y="412"/>
                  <a:pt x="398" y="412"/>
                </a:cubicBezTo>
                <a:cubicBezTo>
                  <a:pt x="396" y="408"/>
                  <a:pt x="396" y="408"/>
                  <a:pt x="396" y="408"/>
                </a:cubicBezTo>
                <a:cubicBezTo>
                  <a:pt x="397" y="405"/>
                  <a:pt x="397" y="405"/>
                  <a:pt x="397" y="405"/>
                </a:cubicBezTo>
                <a:cubicBezTo>
                  <a:pt x="400" y="399"/>
                  <a:pt x="400" y="399"/>
                  <a:pt x="400" y="399"/>
                </a:cubicBezTo>
                <a:cubicBezTo>
                  <a:pt x="401" y="397"/>
                  <a:pt x="401" y="397"/>
                  <a:pt x="401" y="397"/>
                </a:cubicBezTo>
                <a:cubicBezTo>
                  <a:pt x="397" y="389"/>
                  <a:pt x="397" y="389"/>
                  <a:pt x="397" y="389"/>
                </a:cubicBezTo>
                <a:cubicBezTo>
                  <a:pt x="393" y="387"/>
                  <a:pt x="393" y="387"/>
                  <a:pt x="393" y="387"/>
                </a:cubicBezTo>
                <a:cubicBezTo>
                  <a:pt x="392" y="385"/>
                  <a:pt x="392" y="385"/>
                  <a:pt x="392" y="385"/>
                </a:cubicBezTo>
                <a:cubicBezTo>
                  <a:pt x="391" y="379"/>
                  <a:pt x="391" y="379"/>
                  <a:pt x="391" y="379"/>
                </a:cubicBezTo>
                <a:cubicBezTo>
                  <a:pt x="395" y="376"/>
                  <a:pt x="395" y="376"/>
                  <a:pt x="395" y="376"/>
                </a:cubicBezTo>
                <a:cubicBezTo>
                  <a:pt x="396" y="374"/>
                  <a:pt x="396" y="374"/>
                  <a:pt x="396" y="374"/>
                </a:cubicBezTo>
                <a:cubicBezTo>
                  <a:pt x="399" y="373"/>
                  <a:pt x="399" y="373"/>
                  <a:pt x="399" y="373"/>
                </a:cubicBezTo>
                <a:cubicBezTo>
                  <a:pt x="403" y="369"/>
                  <a:pt x="403" y="369"/>
                  <a:pt x="403" y="369"/>
                </a:cubicBezTo>
                <a:cubicBezTo>
                  <a:pt x="406" y="369"/>
                  <a:pt x="406" y="369"/>
                  <a:pt x="406" y="369"/>
                </a:cubicBezTo>
                <a:cubicBezTo>
                  <a:pt x="410" y="372"/>
                  <a:pt x="410" y="372"/>
                  <a:pt x="410" y="372"/>
                </a:cubicBezTo>
                <a:cubicBezTo>
                  <a:pt x="410" y="375"/>
                  <a:pt x="410" y="375"/>
                  <a:pt x="410" y="375"/>
                </a:cubicBezTo>
                <a:cubicBezTo>
                  <a:pt x="413" y="377"/>
                  <a:pt x="413" y="377"/>
                  <a:pt x="413" y="377"/>
                </a:cubicBezTo>
                <a:cubicBezTo>
                  <a:pt x="414" y="379"/>
                  <a:pt x="414" y="379"/>
                  <a:pt x="414" y="379"/>
                </a:cubicBezTo>
                <a:cubicBezTo>
                  <a:pt x="415" y="379"/>
                  <a:pt x="415" y="379"/>
                  <a:pt x="415" y="379"/>
                </a:cubicBezTo>
                <a:cubicBezTo>
                  <a:pt x="418" y="382"/>
                  <a:pt x="418" y="382"/>
                  <a:pt x="418" y="382"/>
                </a:cubicBezTo>
                <a:cubicBezTo>
                  <a:pt x="417" y="384"/>
                  <a:pt x="417" y="384"/>
                  <a:pt x="417" y="384"/>
                </a:cubicBezTo>
                <a:cubicBezTo>
                  <a:pt x="419" y="386"/>
                  <a:pt x="419" y="386"/>
                  <a:pt x="419" y="386"/>
                </a:cubicBezTo>
                <a:cubicBezTo>
                  <a:pt x="420" y="388"/>
                  <a:pt x="420" y="388"/>
                  <a:pt x="420" y="388"/>
                </a:cubicBezTo>
                <a:cubicBezTo>
                  <a:pt x="422" y="391"/>
                  <a:pt x="422" y="391"/>
                  <a:pt x="422" y="391"/>
                </a:cubicBezTo>
                <a:cubicBezTo>
                  <a:pt x="422" y="393"/>
                  <a:pt x="422" y="393"/>
                  <a:pt x="422" y="393"/>
                </a:cubicBezTo>
                <a:cubicBezTo>
                  <a:pt x="421" y="394"/>
                  <a:pt x="421" y="394"/>
                  <a:pt x="421" y="394"/>
                </a:cubicBezTo>
                <a:cubicBezTo>
                  <a:pt x="423" y="397"/>
                  <a:pt x="423" y="397"/>
                  <a:pt x="423" y="397"/>
                </a:cubicBezTo>
                <a:cubicBezTo>
                  <a:pt x="425" y="397"/>
                  <a:pt x="425" y="397"/>
                  <a:pt x="425" y="397"/>
                </a:cubicBezTo>
                <a:cubicBezTo>
                  <a:pt x="428" y="399"/>
                  <a:pt x="428" y="399"/>
                  <a:pt x="428" y="399"/>
                </a:cubicBezTo>
                <a:cubicBezTo>
                  <a:pt x="431" y="398"/>
                  <a:pt x="431" y="398"/>
                  <a:pt x="431" y="398"/>
                </a:cubicBezTo>
                <a:cubicBezTo>
                  <a:pt x="433" y="398"/>
                  <a:pt x="433" y="398"/>
                  <a:pt x="433" y="398"/>
                </a:cubicBezTo>
                <a:cubicBezTo>
                  <a:pt x="436" y="397"/>
                  <a:pt x="436" y="397"/>
                  <a:pt x="436" y="397"/>
                </a:cubicBezTo>
                <a:cubicBezTo>
                  <a:pt x="437" y="396"/>
                  <a:pt x="437" y="396"/>
                  <a:pt x="437" y="396"/>
                </a:cubicBezTo>
                <a:cubicBezTo>
                  <a:pt x="438" y="395"/>
                  <a:pt x="438" y="395"/>
                  <a:pt x="438" y="395"/>
                </a:cubicBezTo>
                <a:cubicBezTo>
                  <a:pt x="437" y="395"/>
                  <a:pt x="437" y="395"/>
                  <a:pt x="437" y="395"/>
                </a:cubicBezTo>
                <a:cubicBezTo>
                  <a:pt x="434" y="395"/>
                  <a:pt x="434" y="395"/>
                  <a:pt x="434" y="395"/>
                </a:cubicBezTo>
                <a:cubicBezTo>
                  <a:pt x="434" y="394"/>
                  <a:pt x="434" y="394"/>
                  <a:pt x="434" y="394"/>
                </a:cubicBezTo>
                <a:cubicBezTo>
                  <a:pt x="432" y="396"/>
                  <a:pt x="432" y="396"/>
                  <a:pt x="432" y="396"/>
                </a:cubicBezTo>
                <a:cubicBezTo>
                  <a:pt x="429" y="396"/>
                  <a:pt x="429" y="396"/>
                  <a:pt x="429" y="396"/>
                </a:cubicBezTo>
                <a:cubicBezTo>
                  <a:pt x="428" y="394"/>
                  <a:pt x="428" y="394"/>
                  <a:pt x="428" y="394"/>
                </a:cubicBezTo>
                <a:cubicBezTo>
                  <a:pt x="425" y="395"/>
                  <a:pt x="425" y="395"/>
                  <a:pt x="425" y="395"/>
                </a:cubicBezTo>
                <a:cubicBezTo>
                  <a:pt x="424" y="393"/>
                  <a:pt x="424" y="393"/>
                  <a:pt x="424" y="393"/>
                </a:cubicBezTo>
                <a:cubicBezTo>
                  <a:pt x="425" y="391"/>
                  <a:pt x="425" y="391"/>
                  <a:pt x="425" y="391"/>
                </a:cubicBezTo>
                <a:cubicBezTo>
                  <a:pt x="423" y="390"/>
                  <a:pt x="423" y="390"/>
                  <a:pt x="423" y="390"/>
                </a:cubicBezTo>
                <a:cubicBezTo>
                  <a:pt x="422" y="387"/>
                  <a:pt x="422" y="387"/>
                  <a:pt x="422" y="387"/>
                </a:cubicBezTo>
                <a:cubicBezTo>
                  <a:pt x="422" y="383"/>
                  <a:pt x="422" y="383"/>
                  <a:pt x="422" y="383"/>
                </a:cubicBezTo>
                <a:cubicBezTo>
                  <a:pt x="424" y="383"/>
                  <a:pt x="424" y="383"/>
                  <a:pt x="424" y="383"/>
                </a:cubicBezTo>
                <a:cubicBezTo>
                  <a:pt x="426" y="381"/>
                  <a:pt x="426" y="381"/>
                  <a:pt x="426" y="381"/>
                </a:cubicBezTo>
                <a:cubicBezTo>
                  <a:pt x="424" y="380"/>
                  <a:pt x="424" y="380"/>
                  <a:pt x="424" y="380"/>
                </a:cubicBezTo>
                <a:cubicBezTo>
                  <a:pt x="424" y="379"/>
                  <a:pt x="424" y="379"/>
                  <a:pt x="424" y="379"/>
                </a:cubicBezTo>
                <a:cubicBezTo>
                  <a:pt x="423" y="378"/>
                  <a:pt x="423" y="378"/>
                  <a:pt x="423" y="378"/>
                </a:cubicBezTo>
                <a:cubicBezTo>
                  <a:pt x="423" y="376"/>
                  <a:pt x="423" y="376"/>
                  <a:pt x="423" y="376"/>
                </a:cubicBezTo>
                <a:cubicBezTo>
                  <a:pt x="419" y="375"/>
                  <a:pt x="419" y="375"/>
                  <a:pt x="419" y="375"/>
                </a:cubicBezTo>
                <a:cubicBezTo>
                  <a:pt x="419" y="373"/>
                  <a:pt x="419" y="373"/>
                  <a:pt x="419" y="373"/>
                </a:cubicBezTo>
                <a:cubicBezTo>
                  <a:pt x="417" y="370"/>
                  <a:pt x="417" y="370"/>
                  <a:pt x="417" y="370"/>
                </a:cubicBezTo>
                <a:cubicBezTo>
                  <a:pt x="413" y="370"/>
                  <a:pt x="413" y="370"/>
                  <a:pt x="413" y="370"/>
                </a:cubicBezTo>
                <a:cubicBezTo>
                  <a:pt x="408" y="368"/>
                  <a:pt x="408" y="368"/>
                  <a:pt x="408" y="368"/>
                </a:cubicBezTo>
                <a:cubicBezTo>
                  <a:pt x="407" y="365"/>
                  <a:pt x="407" y="365"/>
                  <a:pt x="407" y="365"/>
                </a:cubicBezTo>
                <a:cubicBezTo>
                  <a:pt x="404" y="366"/>
                  <a:pt x="404" y="366"/>
                  <a:pt x="404" y="366"/>
                </a:cubicBezTo>
                <a:cubicBezTo>
                  <a:pt x="401" y="364"/>
                  <a:pt x="401" y="364"/>
                  <a:pt x="401" y="364"/>
                </a:cubicBezTo>
                <a:cubicBezTo>
                  <a:pt x="399" y="364"/>
                  <a:pt x="399" y="364"/>
                  <a:pt x="399" y="364"/>
                </a:cubicBezTo>
                <a:cubicBezTo>
                  <a:pt x="396" y="364"/>
                  <a:pt x="396" y="364"/>
                  <a:pt x="396" y="364"/>
                </a:cubicBezTo>
                <a:cubicBezTo>
                  <a:pt x="394" y="366"/>
                  <a:pt x="394" y="366"/>
                  <a:pt x="394" y="366"/>
                </a:cubicBezTo>
                <a:cubicBezTo>
                  <a:pt x="393" y="369"/>
                  <a:pt x="393" y="369"/>
                  <a:pt x="393" y="369"/>
                </a:cubicBezTo>
                <a:cubicBezTo>
                  <a:pt x="391" y="370"/>
                  <a:pt x="391" y="370"/>
                  <a:pt x="391" y="370"/>
                </a:cubicBezTo>
                <a:cubicBezTo>
                  <a:pt x="388" y="369"/>
                  <a:pt x="388" y="369"/>
                  <a:pt x="388" y="369"/>
                </a:cubicBezTo>
                <a:cubicBezTo>
                  <a:pt x="384" y="371"/>
                  <a:pt x="384" y="371"/>
                  <a:pt x="384" y="371"/>
                </a:cubicBezTo>
                <a:cubicBezTo>
                  <a:pt x="381" y="370"/>
                  <a:pt x="381" y="370"/>
                  <a:pt x="381" y="370"/>
                </a:cubicBezTo>
                <a:cubicBezTo>
                  <a:pt x="380" y="369"/>
                  <a:pt x="380" y="369"/>
                  <a:pt x="380" y="369"/>
                </a:cubicBezTo>
                <a:cubicBezTo>
                  <a:pt x="381" y="366"/>
                  <a:pt x="381" y="366"/>
                  <a:pt x="381" y="366"/>
                </a:cubicBezTo>
                <a:cubicBezTo>
                  <a:pt x="380" y="364"/>
                  <a:pt x="380" y="364"/>
                  <a:pt x="380" y="364"/>
                </a:cubicBezTo>
                <a:cubicBezTo>
                  <a:pt x="376" y="360"/>
                  <a:pt x="376" y="360"/>
                  <a:pt x="376" y="360"/>
                </a:cubicBezTo>
                <a:cubicBezTo>
                  <a:pt x="375" y="357"/>
                  <a:pt x="375" y="357"/>
                  <a:pt x="375" y="357"/>
                </a:cubicBezTo>
                <a:cubicBezTo>
                  <a:pt x="375" y="352"/>
                  <a:pt x="375" y="352"/>
                  <a:pt x="375" y="352"/>
                </a:cubicBezTo>
                <a:cubicBezTo>
                  <a:pt x="373" y="349"/>
                  <a:pt x="373" y="349"/>
                  <a:pt x="373" y="349"/>
                </a:cubicBezTo>
                <a:cubicBezTo>
                  <a:pt x="374" y="346"/>
                  <a:pt x="374" y="346"/>
                  <a:pt x="374" y="346"/>
                </a:cubicBezTo>
                <a:cubicBezTo>
                  <a:pt x="374" y="339"/>
                  <a:pt x="374" y="339"/>
                  <a:pt x="374" y="339"/>
                </a:cubicBezTo>
                <a:cubicBezTo>
                  <a:pt x="372" y="335"/>
                  <a:pt x="372" y="335"/>
                  <a:pt x="372" y="335"/>
                </a:cubicBezTo>
                <a:cubicBezTo>
                  <a:pt x="370" y="332"/>
                  <a:pt x="370" y="332"/>
                  <a:pt x="370" y="332"/>
                </a:cubicBezTo>
                <a:cubicBezTo>
                  <a:pt x="367" y="332"/>
                  <a:pt x="367" y="332"/>
                  <a:pt x="367" y="332"/>
                </a:cubicBezTo>
                <a:cubicBezTo>
                  <a:pt x="366" y="329"/>
                  <a:pt x="366" y="329"/>
                  <a:pt x="366" y="329"/>
                </a:cubicBezTo>
                <a:cubicBezTo>
                  <a:pt x="361" y="325"/>
                  <a:pt x="361" y="325"/>
                  <a:pt x="361" y="325"/>
                </a:cubicBezTo>
                <a:cubicBezTo>
                  <a:pt x="357" y="323"/>
                  <a:pt x="357" y="323"/>
                  <a:pt x="357" y="323"/>
                </a:cubicBezTo>
                <a:cubicBezTo>
                  <a:pt x="357" y="320"/>
                  <a:pt x="357" y="320"/>
                  <a:pt x="357" y="320"/>
                </a:cubicBezTo>
                <a:cubicBezTo>
                  <a:pt x="359" y="316"/>
                  <a:pt x="359" y="316"/>
                  <a:pt x="359" y="316"/>
                </a:cubicBezTo>
                <a:cubicBezTo>
                  <a:pt x="358" y="313"/>
                  <a:pt x="358" y="313"/>
                  <a:pt x="358" y="313"/>
                </a:cubicBezTo>
                <a:cubicBezTo>
                  <a:pt x="356" y="311"/>
                  <a:pt x="356" y="311"/>
                  <a:pt x="356" y="311"/>
                </a:cubicBezTo>
                <a:cubicBezTo>
                  <a:pt x="356" y="310"/>
                  <a:pt x="356" y="310"/>
                  <a:pt x="356" y="310"/>
                </a:cubicBezTo>
                <a:cubicBezTo>
                  <a:pt x="358" y="308"/>
                  <a:pt x="358" y="308"/>
                  <a:pt x="358" y="308"/>
                </a:cubicBezTo>
                <a:cubicBezTo>
                  <a:pt x="362" y="304"/>
                  <a:pt x="362" y="304"/>
                  <a:pt x="362" y="304"/>
                </a:cubicBezTo>
                <a:cubicBezTo>
                  <a:pt x="363" y="299"/>
                  <a:pt x="363" y="299"/>
                  <a:pt x="363" y="299"/>
                </a:cubicBezTo>
                <a:cubicBezTo>
                  <a:pt x="362" y="293"/>
                  <a:pt x="362" y="293"/>
                  <a:pt x="362" y="293"/>
                </a:cubicBezTo>
                <a:cubicBezTo>
                  <a:pt x="357" y="284"/>
                  <a:pt x="357" y="284"/>
                  <a:pt x="357" y="284"/>
                </a:cubicBezTo>
                <a:cubicBezTo>
                  <a:pt x="359" y="284"/>
                  <a:pt x="359" y="284"/>
                  <a:pt x="359" y="284"/>
                </a:cubicBezTo>
                <a:cubicBezTo>
                  <a:pt x="362" y="286"/>
                  <a:pt x="362" y="286"/>
                  <a:pt x="362" y="286"/>
                </a:cubicBezTo>
                <a:cubicBezTo>
                  <a:pt x="362" y="289"/>
                  <a:pt x="362" y="289"/>
                  <a:pt x="362" y="289"/>
                </a:cubicBezTo>
                <a:cubicBezTo>
                  <a:pt x="364" y="289"/>
                  <a:pt x="364" y="289"/>
                  <a:pt x="364" y="289"/>
                </a:cubicBezTo>
                <a:cubicBezTo>
                  <a:pt x="365" y="290"/>
                  <a:pt x="365" y="290"/>
                  <a:pt x="365" y="290"/>
                </a:cubicBezTo>
                <a:cubicBezTo>
                  <a:pt x="365" y="294"/>
                  <a:pt x="365" y="294"/>
                  <a:pt x="365" y="294"/>
                </a:cubicBezTo>
                <a:cubicBezTo>
                  <a:pt x="367" y="296"/>
                  <a:pt x="367" y="296"/>
                  <a:pt x="367" y="296"/>
                </a:cubicBezTo>
                <a:cubicBezTo>
                  <a:pt x="367" y="301"/>
                  <a:pt x="367" y="301"/>
                  <a:pt x="367" y="301"/>
                </a:cubicBezTo>
                <a:cubicBezTo>
                  <a:pt x="369" y="303"/>
                  <a:pt x="369" y="303"/>
                  <a:pt x="369" y="303"/>
                </a:cubicBezTo>
                <a:cubicBezTo>
                  <a:pt x="368" y="306"/>
                  <a:pt x="368" y="306"/>
                  <a:pt x="368" y="306"/>
                </a:cubicBezTo>
                <a:cubicBezTo>
                  <a:pt x="369" y="308"/>
                  <a:pt x="369" y="308"/>
                  <a:pt x="369" y="308"/>
                </a:cubicBezTo>
                <a:cubicBezTo>
                  <a:pt x="372" y="311"/>
                  <a:pt x="372" y="311"/>
                  <a:pt x="372" y="311"/>
                </a:cubicBezTo>
                <a:cubicBezTo>
                  <a:pt x="372" y="313"/>
                  <a:pt x="372" y="313"/>
                  <a:pt x="372" y="313"/>
                </a:cubicBezTo>
                <a:cubicBezTo>
                  <a:pt x="374" y="315"/>
                  <a:pt x="374" y="315"/>
                  <a:pt x="374" y="315"/>
                </a:cubicBezTo>
                <a:cubicBezTo>
                  <a:pt x="374" y="316"/>
                  <a:pt x="374" y="316"/>
                  <a:pt x="374" y="316"/>
                </a:cubicBezTo>
                <a:cubicBezTo>
                  <a:pt x="372" y="317"/>
                  <a:pt x="372" y="317"/>
                  <a:pt x="372" y="317"/>
                </a:cubicBezTo>
                <a:cubicBezTo>
                  <a:pt x="373" y="319"/>
                  <a:pt x="373" y="319"/>
                  <a:pt x="373" y="319"/>
                </a:cubicBezTo>
                <a:cubicBezTo>
                  <a:pt x="376" y="319"/>
                  <a:pt x="376" y="319"/>
                  <a:pt x="376" y="319"/>
                </a:cubicBezTo>
                <a:cubicBezTo>
                  <a:pt x="379" y="320"/>
                  <a:pt x="379" y="320"/>
                  <a:pt x="379" y="320"/>
                </a:cubicBezTo>
                <a:cubicBezTo>
                  <a:pt x="382" y="320"/>
                  <a:pt x="382" y="320"/>
                  <a:pt x="382" y="320"/>
                </a:cubicBezTo>
                <a:cubicBezTo>
                  <a:pt x="384" y="320"/>
                  <a:pt x="384" y="320"/>
                  <a:pt x="384" y="320"/>
                </a:cubicBezTo>
                <a:cubicBezTo>
                  <a:pt x="386" y="321"/>
                  <a:pt x="386" y="321"/>
                  <a:pt x="386" y="321"/>
                </a:cubicBezTo>
                <a:cubicBezTo>
                  <a:pt x="387" y="323"/>
                  <a:pt x="387" y="323"/>
                  <a:pt x="387" y="323"/>
                </a:cubicBezTo>
                <a:cubicBezTo>
                  <a:pt x="389" y="320"/>
                  <a:pt x="389" y="320"/>
                  <a:pt x="389" y="320"/>
                </a:cubicBezTo>
                <a:cubicBezTo>
                  <a:pt x="391" y="320"/>
                  <a:pt x="391" y="320"/>
                  <a:pt x="391" y="320"/>
                </a:cubicBezTo>
                <a:cubicBezTo>
                  <a:pt x="394" y="319"/>
                  <a:pt x="394" y="319"/>
                  <a:pt x="394" y="319"/>
                </a:cubicBezTo>
                <a:cubicBezTo>
                  <a:pt x="395" y="319"/>
                  <a:pt x="395" y="319"/>
                  <a:pt x="395" y="319"/>
                </a:cubicBezTo>
                <a:cubicBezTo>
                  <a:pt x="398" y="323"/>
                  <a:pt x="398" y="323"/>
                  <a:pt x="398" y="323"/>
                </a:cubicBezTo>
                <a:cubicBezTo>
                  <a:pt x="400" y="323"/>
                  <a:pt x="400" y="323"/>
                  <a:pt x="400" y="323"/>
                </a:cubicBezTo>
                <a:cubicBezTo>
                  <a:pt x="403" y="325"/>
                  <a:pt x="403" y="325"/>
                  <a:pt x="403" y="325"/>
                </a:cubicBezTo>
                <a:cubicBezTo>
                  <a:pt x="408" y="324"/>
                  <a:pt x="408" y="324"/>
                  <a:pt x="408" y="324"/>
                </a:cubicBezTo>
                <a:cubicBezTo>
                  <a:pt x="409" y="322"/>
                  <a:pt x="409" y="322"/>
                  <a:pt x="409" y="322"/>
                </a:cubicBezTo>
                <a:cubicBezTo>
                  <a:pt x="407" y="323"/>
                  <a:pt x="407" y="323"/>
                  <a:pt x="407" y="323"/>
                </a:cubicBezTo>
                <a:cubicBezTo>
                  <a:pt x="403" y="323"/>
                  <a:pt x="403" y="323"/>
                  <a:pt x="403" y="323"/>
                </a:cubicBezTo>
                <a:cubicBezTo>
                  <a:pt x="402" y="321"/>
                  <a:pt x="402" y="321"/>
                  <a:pt x="402" y="321"/>
                </a:cubicBezTo>
                <a:cubicBezTo>
                  <a:pt x="401" y="320"/>
                  <a:pt x="401" y="320"/>
                  <a:pt x="401" y="320"/>
                </a:cubicBezTo>
                <a:cubicBezTo>
                  <a:pt x="400" y="317"/>
                  <a:pt x="400" y="317"/>
                  <a:pt x="400" y="317"/>
                </a:cubicBezTo>
                <a:cubicBezTo>
                  <a:pt x="396" y="317"/>
                  <a:pt x="396" y="317"/>
                  <a:pt x="396" y="317"/>
                </a:cubicBezTo>
                <a:cubicBezTo>
                  <a:pt x="396" y="315"/>
                  <a:pt x="396" y="315"/>
                  <a:pt x="396" y="315"/>
                </a:cubicBezTo>
                <a:cubicBezTo>
                  <a:pt x="395" y="315"/>
                  <a:pt x="395" y="315"/>
                  <a:pt x="395" y="315"/>
                </a:cubicBezTo>
                <a:cubicBezTo>
                  <a:pt x="393" y="317"/>
                  <a:pt x="393" y="317"/>
                  <a:pt x="393" y="317"/>
                </a:cubicBezTo>
                <a:cubicBezTo>
                  <a:pt x="388" y="316"/>
                  <a:pt x="388" y="316"/>
                  <a:pt x="388" y="316"/>
                </a:cubicBezTo>
                <a:cubicBezTo>
                  <a:pt x="386" y="315"/>
                  <a:pt x="386" y="315"/>
                  <a:pt x="386" y="315"/>
                </a:cubicBezTo>
                <a:cubicBezTo>
                  <a:pt x="383" y="314"/>
                  <a:pt x="383" y="314"/>
                  <a:pt x="383" y="314"/>
                </a:cubicBezTo>
                <a:cubicBezTo>
                  <a:pt x="379" y="311"/>
                  <a:pt x="379" y="311"/>
                  <a:pt x="379" y="311"/>
                </a:cubicBezTo>
                <a:cubicBezTo>
                  <a:pt x="378" y="308"/>
                  <a:pt x="378" y="308"/>
                  <a:pt x="378" y="308"/>
                </a:cubicBezTo>
                <a:cubicBezTo>
                  <a:pt x="377" y="308"/>
                  <a:pt x="377" y="308"/>
                  <a:pt x="377" y="308"/>
                </a:cubicBezTo>
                <a:cubicBezTo>
                  <a:pt x="374" y="303"/>
                  <a:pt x="374" y="303"/>
                  <a:pt x="374" y="303"/>
                </a:cubicBezTo>
                <a:cubicBezTo>
                  <a:pt x="375" y="303"/>
                  <a:pt x="375" y="303"/>
                  <a:pt x="375" y="303"/>
                </a:cubicBezTo>
                <a:cubicBezTo>
                  <a:pt x="376" y="302"/>
                  <a:pt x="376" y="302"/>
                  <a:pt x="376" y="302"/>
                </a:cubicBezTo>
                <a:cubicBezTo>
                  <a:pt x="379" y="299"/>
                  <a:pt x="379" y="299"/>
                  <a:pt x="379" y="299"/>
                </a:cubicBezTo>
                <a:cubicBezTo>
                  <a:pt x="381" y="299"/>
                  <a:pt x="381" y="299"/>
                  <a:pt x="381" y="299"/>
                </a:cubicBezTo>
                <a:cubicBezTo>
                  <a:pt x="384" y="303"/>
                  <a:pt x="384" y="303"/>
                  <a:pt x="384" y="303"/>
                </a:cubicBezTo>
                <a:cubicBezTo>
                  <a:pt x="388" y="305"/>
                  <a:pt x="388" y="305"/>
                  <a:pt x="388" y="305"/>
                </a:cubicBezTo>
                <a:cubicBezTo>
                  <a:pt x="391" y="304"/>
                  <a:pt x="391" y="304"/>
                  <a:pt x="391" y="304"/>
                </a:cubicBezTo>
                <a:cubicBezTo>
                  <a:pt x="394" y="300"/>
                  <a:pt x="394" y="300"/>
                  <a:pt x="394" y="300"/>
                </a:cubicBezTo>
                <a:cubicBezTo>
                  <a:pt x="392" y="296"/>
                  <a:pt x="392" y="296"/>
                  <a:pt x="392" y="296"/>
                </a:cubicBezTo>
                <a:cubicBezTo>
                  <a:pt x="388" y="295"/>
                  <a:pt x="388" y="295"/>
                  <a:pt x="388" y="295"/>
                </a:cubicBezTo>
                <a:cubicBezTo>
                  <a:pt x="384" y="297"/>
                  <a:pt x="384" y="297"/>
                  <a:pt x="384" y="297"/>
                </a:cubicBezTo>
                <a:cubicBezTo>
                  <a:pt x="383" y="296"/>
                  <a:pt x="383" y="296"/>
                  <a:pt x="383" y="296"/>
                </a:cubicBezTo>
                <a:cubicBezTo>
                  <a:pt x="384" y="295"/>
                  <a:pt x="384" y="295"/>
                  <a:pt x="384" y="295"/>
                </a:cubicBezTo>
                <a:cubicBezTo>
                  <a:pt x="385" y="295"/>
                  <a:pt x="385" y="295"/>
                  <a:pt x="385" y="295"/>
                </a:cubicBezTo>
                <a:cubicBezTo>
                  <a:pt x="386" y="294"/>
                  <a:pt x="386" y="294"/>
                  <a:pt x="386" y="294"/>
                </a:cubicBezTo>
                <a:cubicBezTo>
                  <a:pt x="386" y="292"/>
                  <a:pt x="386" y="292"/>
                  <a:pt x="386" y="292"/>
                </a:cubicBezTo>
                <a:cubicBezTo>
                  <a:pt x="389" y="288"/>
                  <a:pt x="389" y="288"/>
                  <a:pt x="389" y="288"/>
                </a:cubicBezTo>
                <a:cubicBezTo>
                  <a:pt x="391" y="287"/>
                  <a:pt x="391" y="287"/>
                  <a:pt x="391" y="287"/>
                </a:cubicBezTo>
                <a:cubicBezTo>
                  <a:pt x="393" y="288"/>
                  <a:pt x="393" y="288"/>
                  <a:pt x="393" y="288"/>
                </a:cubicBezTo>
                <a:cubicBezTo>
                  <a:pt x="401" y="287"/>
                  <a:pt x="401" y="287"/>
                  <a:pt x="401" y="287"/>
                </a:cubicBezTo>
                <a:cubicBezTo>
                  <a:pt x="403" y="290"/>
                  <a:pt x="403" y="290"/>
                  <a:pt x="403" y="290"/>
                </a:cubicBezTo>
                <a:cubicBezTo>
                  <a:pt x="406" y="292"/>
                  <a:pt x="406" y="292"/>
                  <a:pt x="406" y="292"/>
                </a:cubicBezTo>
                <a:cubicBezTo>
                  <a:pt x="412" y="293"/>
                  <a:pt x="412" y="293"/>
                  <a:pt x="412" y="293"/>
                </a:cubicBezTo>
                <a:cubicBezTo>
                  <a:pt x="412" y="295"/>
                  <a:pt x="412" y="295"/>
                  <a:pt x="412" y="295"/>
                </a:cubicBezTo>
                <a:cubicBezTo>
                  <a:pt x="415" y="296"/>
                  <a:pt x="415" y="296"/>
                  <a:pt x="415" y="296"/>
                </a:cubicBezTo>
                <a:cubicBezTo>
                  <a:pt x="419" y="301"/>
                  <a:pt x="419" y="301"/>
                  <a:pt x="419" y="301"/>
                </a:cubicBezTo>
                <a:cubicBezTo>
                  <a:pt x="422" y="301"/>
                  <a:pt x="422" y="301"/>
                  <a:pt x="422" y="301"/>
                </a:cubicBezTo>
                <a:cubicBezTo>
                  <a:pt x="428" y="300"/>
                  <a:pt x="428" y="300"/>
                  <a:pt x="428" y="300"/>
                </a:cubicBezTo>
                <a:cubicBezTo>
                  <a:pt x="432" y="297"/>
                  <a:pt x="432" y="297"/>
                  <a:pt x="432" y="297"/>
                </a:cubicBezTo>
                <a:cubicBezTo>
                  <a:pt x="434" y="299"/>
                  <a:pt x="434" y="299"/>
                  <a:pt x="434" y="299"/>
                </a:cubicBezTo>
                <a:cubicBezTo>
                  <a:pt x="435" y="299"/>
                  <a:pt x="435" y="299"/>
                  <a:pt x="435" y="299"/>
                </a:cubicBezTo>
                <a:cubicBezTo>
                  <a:pt x="437" y="299"/>
                  <a:pt x="437" y="299"/>
                  <a:pt x="437" y="299"/>
                </a:cubicBezTo>
                <a:cubicBezTo>
                  <a:pt x="437" y="303"/>
                  <a:pt x="437" y="303"/>
                  <a:pt x="437" y="303"/>
                </a:cubicBezTo>
                <a:cubicBezTo>
                  <a:pt x="437" y="305"/>
                  <a:pt x="437" y="305"/>
                  <a:pt x="437" y="305"/>
                </a:cubicBezTo>
                <a:cubicBezTo>
                  <a:pt x="437" y="306"/>
                  <a:pt x="437" y="306"/>
                  <a:pt x="437" y="306"/>
                </a:cubicBezTo>
                <a:cubicBezTo>
                  <a:pt x="434" y="308"/>
                  <a:pt x="434" y="308"/>
                  <a:pt x="434" y="308"/>
                </a:cubicBezTo>
                <a:cubicBezTo>
                  <a:pt x="434" y="311"/>
                  <a:pt x="434" y="311"/>
                  <a:pt x="434" y="311"/>
                </a:cubicBezTo>
                <a:cubicBezTo>
                  <a:pt x="435" y="313"/>
                  <a:pt x="435" y="313"/>
                  <a:pt x="435" y="313"/>
                </a:cubicBezTo>
                <a:cubicBezTo>
                  <a:pt x="435" y="317"/>
                  <a:pt x="435" y="317"/>
                  <a:pt x="435" y="317"/>
                </a:cubicBezTo>
                <a:cubicBezTo>
                  <a:pt x="439" y="320"/>
                  <a:pt x="439" y="320"/>
                  <a:pt x="439" y="320"/>
                </a:cubicBezTo>
                <a:cubicBezTo>
                  <a:pt x="439" y="322"/>
                  <a:pt x="439" y="322"/>
                  <a:pt x="439" y="322"/>
                </a:cubicBezTo>
                <a:cubicBezTo>
                  <a:pt x="438" y="324"/>
                  <a:pt x="438" y="324"/>
                  <a:pt x="438" y="324"/>
                </a:cubicBezTo>
                <a:cubicBezTo>
                  <a:pt x="439" y="331"/>
                  <a:pt x="439" y="331"/>
                  <a:pt x="439" y="331"/>
                </a:cubicBezTo>
                <a:cubicBezTo>
                  <a:pt x="440" y="330"/>
                  <a:pt x="440" y="330"/>
                  <a:pt x="440" y="330"/>
                </a:cubicBezTo>
                <a:cubicBezTo>
                  <a:pt x="441" y="328"/>
                  <a:pt x="441" y="328"/>
                  <a:pt x="441" y="328"/>
                </a:cubicBezTo>
                <a:cubicBezTo>
                  <a:pt x="440" y="327"/>
                  <a:pt x="440" y="327"/>
                  <a:pt x="440" y="327"/>
                </a:cubicBezTo>
                <a:cubicBezTo>
                  <a:pt x="441" y="325"/>
                  <a:pt x="441" y="325"/>
                  <a:pt x="441" y="325"/>
                </a:cubicBezTo>
                <a:cubicBezTo>
                  <a:pt x="441" y="323"/>
                  <a:pt x="441" y="323"/>
                  <a:pt x="441" y="323"/>
                </a:cubicBezTo>
                <a:cubicBezTo>
                  <a:pt x="443" y="322"/>
                  <a:pt x="443" y="322"/>
                  <a:pt x="443" y="322"/>
                </a:cubicBezTo>
                <a:cubicBezTo>
                  <a:pt x="444" y="318"/>
                  <a:pt x="444" y="318"/>
                  <a:pt x="444" y="318"/>
                </a:cubicBezTo>
                <a:cubicBezTo>
                  <a:pt x="446" y="320"/>
                  <a:pt x="446" y="320"/>
                  <a:pt x="446" y="320"/>
                </a:cubicBezTo>
                <a:cubicBezTo>
                  <a:pt x="447" y="323"/>
                  <a:pt x="447" y="323"/>
                  <a:pt x="447" y="323"/>
                </a:cubicBezTo>
                <a:cubicBezTo>
                  <a:pt x="447" y="328"/>
                  <a:pt x="447" y="328"/>
                  <a:pt x="447" y="328"/>
                </a:cubicBezTo>
                <a:cubicBezTo>
                  <a:pt x="448" y="330"/>
                  <a:pt x="448" y="330"/>
                  <a:pt x="448" y="330"/>
                </a:cubicBezTo>
                <a:cubicBezTo>
                  <a:pt x="446" y="331"/>
                  <a:pt x="446" y="331"/>
                  <a:pt x="446" y="331"/>
                </a:cubicBezTo>
                <a:cubicBezTo>
                  <a:pt x="446" y="334"/>
                  <a:pt x="446" y="334"/>
                  <a:pt x="446" y="334"/>
                </a:cubicBezTo>
                <a:cubicBezTo>
                  <a:pt x="445" y="334"/>
                  <a:pt x="445" y="334"/>
                  <a:pt x="445" y="334"/>
                </a:cubicBezTo>
                <a:cubicBezTo>
                  <a:pt x="449" y="337"/>
                  <a:pt x="449" y="337"/>
                  <a:pt x="449" y="337"/>
                </a:cubicBezTo>
                <a:cubicBezTo>
                  <a:pt x="453" y="337"/>
                  <a:pt x="453" y="337"/>
                  <a:pt x="453" y="337"/>
                </a:cubicBezTo>
                <a:cubicBezTo>
                  <a:pt x="456" y="337"/>
                  <a:pt x="456" y="337"/>
                  <a:pt x="456" y="337"/>
                </a:cubicBezTo>
                <a:cubicBezTo>
                  <a:pt x="458" y="340"/>
                  <a:pt x="458" y="340"/>
                  <a:pt x="458" y="340"/>
                </a:cubicBezTo>
                <a:cubicBezTo>
                  <a:pt x="458" y="342"/>
                  <a:pt x="458" y="342"/>
                  <a:pt x="458" y="342"/>
                </a:cubicBezTo>
                <a:cubicBezTo>
                  <a:pt x="460" y="344"/>
                  <a:pt x="460" y="344"/>
                  <a:pt x="460" y="344"/>
                </a:cubicBezTo>
                <a:cubicBezTo>
                  <a:pt x="464" y="344"/>
                  <a:pt x="464" y="344"/>
                  <a:pt x="464" y="344"/>
                </a:cubicBezTo>
                <a:cubicBezTo>
                  <a:pt x="469" y="349"/>
                  <a:pt x="469" y="349"/>
                  <a:pt x="469" y="349"/>
                </a:cubicBezTo>
                <a:cubicBezTo>
                  <a:pt x="468" y="347"/>
                  <a:pt x="468" y="347"/>
                  <a:pt x="468" y="347"/>
                </a:cubicBezTo>
                <a:cubicBezTo>
                  <a:pt x="468" y="344"/>
                  <a:pt x="468" y="344"/>
                  <a:pt x="468" y="344"/>
                </a:cubicBezTo>
                <a:cubicBezTo>
                  <a:pt x="472" y="341"/>
                  <a:pt x="472" y="341"/>
                  <a:pt x="472" y="341"/>
                </a:cubicBezTo>
                <a:cubicBezTo>
                  <a:pt x="474" y="341"/>
                  <a:pt x="474" y="341"/>
                  <a:pt x="474" y="341"/>
                </a:cubicBezTo>
                <a:cubicBezTo>
                  <a:pt x="478" y="344"/>
                  <a:pt x="478" y="344"/>
                  <a:pt x="478" y="344"/>
                </a:cubicBezTo>
                <a:cubicBezTo>
                  <a:pt x="482" y="344"/>
                  <a:pt x="482" y="344"/>
                  <a:pt x="482" y="344"/>
                </a:cubicBezTo>
                <a:cubicBezTo>
                  <a:pt x="483" y="347"/>
                  <a:pt x="483" y="347"/>
                  <a:pt x="483" y="347"/>
                </a:cubicBezTo>
                <a:cubicBezTo>
                  <a:pt x="484" y="350"/>
                  <a:pt x="484" y="350"/>
                  <a:pt x="484" y="350"/>
                </a:cubicBezTo>
                <a:cubicBezTo>
                  <a:pt x="484" y="346"/>
                  <a:pt x="484" y="346"/>
                  <a:pt x="484" y="346"/>
                </a:cubicBezTo>
                <a:cubicBezTo>
                  <a:pt x="483" y="343"/>
                  <a:pt x="483" y="343"/>
                  <a:pt x="483" y="343"/>
                </a:cubicBezTo>
                <a:cubicBezTo>
                  <a:pt x="481" y="343"/>
                  <a:pt x="481" y="343"/>
                  <a:pt x="481" y="343"/>
                </a:cubicBezTo>
                <a:cubicBezTo>
                  <a:pt x="478" y="342"/>
                  <a:pt x="478" y="342"/>
                  <a:pt x="478" y="342"/>
                </a:cubicBezTo>
                <a:cubicBezTo>
                  <a:pt x="474" y="340"/>
                  <a:pt x="474" y="340"/>
                  <a:pt x="474" y="340"/>
                </a:cubicBezTo>
                <a:cubicBezTo>
                  <a:pt x="470" y="340"/>
                  <a:pt x="470" y="340"/>
                  <a:pt x="470" y="340"/>
                </a:cubicBezTo>
                <a:cubicBezTo>
                  <a:pt x="467" y="343"/>
                  <a:pt x="467" y="343"/>
                  <a:pt x="467" y="343"/>
                </a:cubicBezTo>
                <a:cubicBezTo>
                  <a:pt x="465" y="342"/>
                  <a:pt x="465" y="342"/>
                  <a:pt x="465" y="342"/>
                </a:cubicBezTo>
                <a:cubicBezTo>
                  <a:pt x="465" y="343"/>
                  <a:pt x="465" y="343"/>
                  <a:pt x="465" y="343"/>
                </a:cubicBezTo>
                <a:cubicBezTo>
                  <a:pt x="461" y="341"/>
                  <a:pt x="461" y="341"/>
                  <a:pt x="461" y="341"/>
                </a:cubicBezTo>
                <a:cubicBezTo>
                  <a:pt x="457" y="337"/>
                  <a:pt x="457" y="337"/>
                  <a:pt x="457" y="337"/>
                </a:cubicBezTo>
                <a:cubicBezTo>
                  <a:pt x="455" y="336"/>
                  <a:pt x="455" y="336"/>
                  <a:pt x="455" y="336"/>
                </a:cubicBezTo>
                <a:cubicBezTo>
                  <a:pt x="452" y="335"/>
                  <a:pt x="452" y="335"/>
                  <a:pt x="452" y="335"/>
                </a:cubicBezTo>
                <a:cubicBezTo>
                  <a:pt x="449" y="332"/>
                  <a:pt x="449" y="332"/>
                  <a:pt x="449" y="332"/>
                </a:cubicBezTo>
                <a:cubicBezTo>
                  <a:pt x="451" y="333"/>
                  <a:pt x="451" y="333"/>
                  <a:pt x="451" y="333"/>
                </a:cubicBezTo>
                <a:cubicBezTo>
                  <a:pt x="452" y="333"/>
                  <a:pt x="452" y="333"/>
                  <a:pt x="452" y="333"/>
                </a:cubicBezTo>
                <a:cubicBezTo>
                  <a:pt x="455" y="328"/>
                  <a:pt x="455" y="328"/>
                  <a:pt x="455" y="328"/>
                </a:cubicBezTo>
                <a:cubicBezTo>
                  <a:pt x="454" y="326"/>
                  <a:pt x="454" y="326"/>
                  <a:pt x="454" y="326"/>
                </a:cubicBezTo>
                <a:cubicBezTo>
                  <a:pt x="451" y="323"/>
                  <a:pt x="451" y="323"/>
                  <a:pt x="451" y="323"/>
                </a:cubicBezTo>
                <a:cubicBezTo>
                  <a:pt x="450" y="318"/>
                  <a:pt x="450" y="318"/>
                  <a:pt x="450" y="318"/>
                </a:cubicBezTo>
                <a:cubicBezTo>
                  <a:pt x="447" y="313"/>
                  <a:pt x="447" y="313"/>
                  <a:pt x="447" y="313"/>
                </a:cubicBezTo>
                <a:cubicBezTo>
                  <a:pt x="444" y="312"/>
                  <a:pt x="444" y="312"/>
                  <a:pt x="444" y="312"/>
                </a:cubicBezTo>
                <a:cubicBezTo>
                  <a:pt x="442" y="309"/>
                  <a:pt x="442" y="309"/>
                  <a:pt x="442" y="309"/>
                </a:cubicBezTo>
                <a:cubicBezTo>
                  <a:pt x="443" y="307"/>
                  <a:pt x="443" y="307"/>
                  <a:pt x="443" y="307"/>
                </a:cubicBezTo>
                <a:cubicBezTo>
                  <a:pt x="442" y="304"/>
                  <a:pt x="442" y="304"/>
                  <a:pt x="442" y="304"/>
                </a:cubicBezTo>
                <a:cubicBezTo>
                  <a:pt x="441" y="299"/>
                  <a:pt x="441" y="299"/>
                  <a:pt x="441" y="299"/>
                </a:cubicBezTo>
                <a:cubicBezTo>
                  <a:pt x="439" y="296"/>
                  <a:pt x="439" y="296"/>
                  <a:pt x="439" y="296"/>
                </a:cubicBezTo>
                <a:cubicBezTo>
                  <a:pt x="438" y="296"/>
                  <a:pt x="438" y="296"/>
                  <a:pt x="438" y="296"/>
                </a:cubicBezTo>
                <a:cubicBezTo>
                  <a:pt x="434" y="294"/>
                  <a:pt x="434" y="294"/>
                  <a:pt x="434" y="294"/>
                </a:cubicBezTo>
                <a:cubicBezTo>
                  <a:pt x="428" y="294"/>
                  <a:pt x="428" y="294"/>
                  <a:pt x="428" y="294"/>
                </a:cubicBezTo>
                <a:cubicBezTo>
                  <a:pt x="427" y="291"/>
                  <a:pt x="427" y="291"/>
                  <a:pt x="427" y="291"/>
                </a:cubicBezTo>
                <a:cubicBezTo>
                  <a:pt x="424" y="289"/>
                  <a:pt x="424" y="289"/>
                  <a:pt x="424" y="289"/>
                </a:cubicBezTo>
                <a:cubicBezTo>
                  <a:pt x="424" y="286"/>
                  <a:pt x="424" y="286"/>
                  <a:pt x="424" y="286"/>
                </a:cubicBezTo>
                <a:cubicBezTo>
                  <a:pt x="423" y="284"/>
                  <a:pt x="423" y="284"/>
                  <a:pt x="423" y="284"/>
                </a:cubicBezTo>
                <a:cubicBezTo>
                  <a:pt x="423" y="283"/>
                  <a:pt x="423" y="283"/>
                  <a:pt x="423" y="283"/>
                </a:cubicBezTo>
                <a:cubicBezTo>
                  <a:pt x="420" y="284"/>
                  <a:pt x="420" y="284"/>
                  <a:pt x="420" y="284"/>
                </a:cubicBezTo>
                <a:cubicBezTo>
                  <a:pt x="413" y="284"/>
                  <a:pt x="413" y="284"/>
                  <a:pt x="413" y="284"/>
                </a:cubicBezTo>
                <a:cubicBezTo>
                  <a:pt x="410" y="284"/>
                  <a:pt x="410" y="284"/>
                  <a:pt x="410" y="284"/>
                </a:cubicBezTo>
                <a:cubicBezTo>
                  <a:pt x="407" y="282"/>
                  <a:pt x="407" y="282"/>
                  <a:pt x="407" y="282"/>
                </a:cubicBezTo>
                <a:cubicBezTo>
                  <a:pt x="407" y="279"/>
                  <a:pt x="407" y="279"/>
                  <a:pt x="407" y="279"/>
                </a:cubicBezTo>
                <a:cubicBezTo>
                  <a:pt x="406" y="279"/>
                  <a:pt x="406" y="279"/>
                  <a:pt x="406" y="279"/>
                </a:cubicBezTo>
                <a:cubicBezTo>
                  <a:pt x="405" y="278"/>
                  <a:pt x="405" y="278"/>
                  <a:pt x="405" y="278"/>
                </a:cubicBezTo>
                <a:cubicBezTo>
                  <a:pt x="405" y="274"/>
                  <a:pt x="405" y="274"/>
                  <a:pt x="405" y="274"/>
                </a:cubicBezTo>
                <a:cubicBezTo>
                  <a:pt x="402" y="269"/>
                  <a:pt x="402" y="269"/>
                  <a:pt x="402" y="269"/>
                </a:cubicBezTo>
                <a:cubicBezTo>
                  <a:pt x="399" y="267"/>
                  <a:pt x="399" y="267"/>
                  <a:pt x="399" y="267"/>
                </a:cubicBezTo>
                <a:cubicBezTo>
                  <a:pt x="399" y="265"/>
                  <a:pt x="399" y="265"/>
                  <a:pt x="399" y="265"/>
                </a:cubicBezTo>
                <a:cubicBezTo>
                  <a:pt x="399" y="264"/>
                  <a:pt x="399" y="264"/>
                  <a:pt x="399" y="264"/>
                </a:cubicBezTo>
                <a:cubicBezTo>
                  <a:pt x="397" y="264"/>
                  <a:pt x="397" y="264"/>
                  <a:pt x="397" y="264"/>
                </a:cubicBezTo>
                <a:cubicBezTo>
                  <a:pt x="396" y="262"/>
                  <a:pt x="396" y="262"/>
                  <a:pt x="396" y="262"/>
                </a:cubicBezTo>
                <a:cubicBezTo>
                  <a:pt x="397" y="260"/>
                  <a:pt x="397" y="260"/>
                  <a:pt x="397" y="260"/>
                </a:cubicBezTo>
                <a:cubicBezTo>
                  <a:pt x="397" y="258"/>
                  <a:pt x="397" y="258"/>
                  <a:pt x="397" y="258"/>
                </a:cubicBezTo>
                <a:cubicBezTo>
                  <a:pt x="394" y="256"/>
                  <a:pt x="394" y="256"/>
                  <a:pt x="394" y="256"/>
                </a:cubicBezTo>
                <a:cubicBezTo>
                  <a:pt x="396" y="255"/>
                  <a:pt x="396" y="255"/>
                  <a:pt x="396" y="255"/>
                </a:cubicBezTo>
                <a:cubicBezTo>
                  <a:pt x="399" y="255"/>
                  <a:pt x="399" y="255"/>
                  <a:pt x="399" y="255"/>
                </a:cubicBezTo>
                <a:cubicBezTo>
                  <a:pt x="401" y="252"/>
                  <a:pt x="401" y="252"/>
                  <a:pt x="401" y="252"/>
                </a:cubicBezTo>
                <a:cubicBezTo>
                  <a:pt x="404" y="252"/>
                  <a:pt x="404" y="252"/>
                  <a:pt x="404" y="252"/>
                </a:cubicBezTo>
                <a:cubicBezTo>
                  <a:pt x="410" y="251"/>
                  <a:pt x="410" y="251"/>
                  <a:pt x="410" y="251"/>
                </a:cubicBezTo>
                <a:cubicBezTo>
                  <a:pt x="418" y="248"/>
                  <a:pt x="418" y="248"/>
                  <a:pt x="418" y="248"/>
                </a:cubicBezTo>
                <a:cubicBezTo>
                  <a:pt x="421" y="245"/>
                  <a:pt x="421" y="245"/>
                  <a:pt x="421" y="245"/>
                </a:cubicBezTo>
                <a:cubicBezTo>
                  <a:pt x="424" y="245"/>
                  <a:pt x="424" y="245"/>
                  <a:pt x="424" y="245"/>
                </a:cubicBezTo>
                <a:cubicBezTo>
                  <a:pt x="426" y="245"/>
                  <a:pt x="426" y="245"/>
                  <a:pt x="426" y="245"/>
                </a:cubicBezTo>
                <a:cubicBezTo>
                  <a:pt x="428" y="244"/>
                  <a:pt x="428" y="244"/>
                  <a:pt x="428" y="244"/>
                </a:cubicBezTo>
                <a:cubicBezTo>
                  <a:pt x="429" y="242"/>
                  <a:pt x="429" y="242"/>
                  <a:pt x="429" y="242"/>
                </a:cubicBezTo>
                <a:cubicBezTo>
                  <a:pt x="433" y="240"/>
                  <a:pt x="433" y="240"/>
                  <a:pt x="433" y="240"/>
                </a:cubicBezTo>
                <a:cubicBezTo>
                  <a:pt x="441" y="237"/>
                  <a:pt x="441" y="237"/>
                  <a:pt x="441" y="237"/>
                </a:cubicBezTo>
                <a:cubicBezTo>
                  <a:pt x="441" y="238"/>
                  <a:pt x="441" y="238"/>
                  <a:pt x="441" y="238"/>
                </a:cubicBezTo>
                <a:cubicBezTo>
                  <a:pt x="440" y="240"/>
                  <a:pt x="440" y="240"/>
                  <a:pt x="440" y="240"/>
                </a:cubicBezTo>
                <a:cubicBezTo>
                  <a:pt x="440" y="242"/>
                  <a:pt x="440" y="242"/>
                  <a:pt x="440" y="242"/>
                </a:cubicBezTo>
                <a:cubicBezTo>
                  <a:pt x="439" y="243"/>
                  <a:pt x="439" y="243"/>
                  <a:pt x="439" y="243"/>
                </a:cubicBezTo>
                <a:cubicBezTo>
                  <a:pt x="437" y="247"/>
                  <a:pt x="437" y="247"/>
                  <a:pt x="437" y="247"/>
                </a:cubicBezTo>
                <a:cubicBezTo>
                  <a:pt x="437" y="250"/>
                  <a:pt x="437" y="250"/>
                  <a:pt x="437" y="250"/>
                </a:cubicBezTo>
                <a:cubicBezTo>
                  <a:pt x="441" y="253"/>
                  <a:pt x="441" y="253"/>
                  <a:pt x="441" y="253"/>
                </a:cubicBezTo>
                <a:cubicBezTo>
                  <a:pt x="445" y="253"/>
                  <a:pt x="445" y="253"/>
                  <a:pt x="445" y="253"/>
                </a:cubicBezTo>
                <a:cubicBezTo>
                  <a:pt x="443" y="252"/>
                  <a:pt x="443" y="252"/>
                  <a:pt x="443" y="252"/>
                </a:cubicBezTo>
                <a:cubicBezTo>
                  <a:pt x="439" y="248"/>
                  <a:pt x="439" y="248"/>
                  <a:pt x="439" y="248"/>
                </a:cubicBezTo>
                <a:cubicBezTo>
                  <a:pt x="439" y="247"/>
                  <a:pt x="439" y="247"/>
                  <a:pt x="439" y="247"/>
                </a:cubicBezTo>
                <a:cubicBezTo>
                  <a:pt x="441" y="245"/>
                  <a:pt x="441" y="245"/>
                  <a:pt x="441" y="245"/>
                </a:cubicBezTo>
                <a:cubicBezTo>
                  <a:pt x="445" y="242"/>
                  <a:pt x="445" y="242"/>
                  <a:pt x="445" y="242"/>
                </a:cubicBezTo>
                <a:cubicBezTo>
                  <a:pt x="447" y="238"/>
                  <a:pt x="447" y="238"/>
                  <a:pt x="447" y="238"/>
                </a:cubicBezTo>
                <a:cubicBezTo>
                  <a:pt x="445" y="235"/>
                  <a:pt x="445" y="235"/>
                  <a:pt x="445" y="235"/>
                </a:cubicBezTo>
                <a:cubicBezTo>
                  <a:pt x="443" y="235"/>
                  <a:pt x="443" y="235"/>
                  <a:pt x="443" y="235"/>
                </a:cubicBezTo>
                <a:cubicBezTo>
                  <a:pt x="440" y="233"/>
                  <a:pt x="440" y="233"/>
                  <a:pt x="440" y="233"/>
                </a:cubicBezTo>
                <a:cubicBezTo>
                  <a:pt x="440" y="231"/>
                  <a:pt x="440" y="231"/>
                  <a:pt x="440" y="231"/>
                </a:cubicBezTo>
                <a:cubicBezTo>
                  <a:pt x="437" y="231"/>
                  <a:pt x="437" y="231"/>
                  <a:pt x="437" y="231"/>
                </a:cubicBezTo>
                <a:cubicBezTo>
                  <a:pt x="436" y="232"/>
                  <a:pt x="436" y="232"/>
                  <a:pt x="436" y="232"/>
                </a:cubicBezTo>
                <a:cubicBezTo>
                  <a:pt x="435" y="231"/>
                  <a:pt x="435" y="231"/>
                  <a:pt x="435" y="231"/>
                </a:cubicBezTo>
                <a:cubicBezTo>
                  <a:pt x="433" y="228"/>
                  <a:pt x="433" y="228"/>
                  <a:pt x="433" y="228"/>
                </a:cubicBezTo>
                <a:cubicBezTo>
                  <a:pt x="430" y="228"/>
                  <a:pt x="430" y="228"/>
                  <a:pt x="430" y="228"/>
                </a:cubicBezTo>
                <a:cubicBezTo>
                  <a:pt x="428" y="229"/>
                  <a:pt x="428" y="229"/>
                  <a:pt x="428" y="229"/>
                </a:cubicBezTo>
                <a:cubicBezTo>
                  <a:pt x="426" y="226"/>
                  <a:pt x="426" y="226"/>
                  <a:pt x="426" y="226"/>
                </a:cubicBezTo>
                <a:cubicBezTo>
                  <a:pt x="427" y="226"/>
                  <a:pt x="427" y="226"/>
                  <a:pt x="427" y="226"/>
                </a:cubicBezTo>
                <a:cubicBezTo>
                  <a:pt x="427" y="224"/>
                  <a:pt x="427" y="224"/>
                  <a:pt x="427" y="224"/>
                </a:cubicBezTo>
                <a:cubicBezTo>
                  <a:pt x="428" y="223"/>
                  <a:pt x="428" y="223"/>
                  <a:pt x="428" y="223"/>
                </a:cubicBezTo>
                <a:cubicBezTo>
                  <a:pt x="430" y="225"/>
                  <a:pt x="430" y="225"/>
                  <a:pt x="430" y="225"/>
                </a:cubicBezTo>
                <a:cubicBezTo>
                  <a:pt x="433" y="225"/>
                  <a:pt x="433" y="225"/>
                  <a:pt x="433" y="225"/>
                </a:cubicBezTo>
                <a:cubicBezTo>
                  <a:pt x="435" y="224"/>
                  <a:pt x="435" y="224"/>
                  <a:pt x="435" y="224"/>
                </a:cubicBezTo>
                <a:cubicBezTo>
                  <a:pt x="434" y="223"/>
                  <a:pt x="434" y="223"/>
                  <a:pt x="434" y="223"/>
                </a:cubicBezTo>
                <a:cubicBezTo>
                  <a:pt x="433" y="223"/>
                  <a:pt x="433" y="223"/>
                  <a:pt x="433" y="223"/>
                </a:cubicBezTo>
                <a:cubicBezTo>
                  <a:pt x="431" y="224"/>
                  <a:pt x="431" y="224"/>
                  <a:pt x="431" y="224"/>
                </a:cubicBezTo>
                <a:cubicBezTo>
                  <a:pt x="429" y="222"/>
                  <a:pt x="429" y="222"/>
                  <a:pt x="429" y="222"/>
                </a:cubicBezTo>
                <a:cubicBezTo>
                  <a:pt x="429" y="220"/>
                  <a:pt x="429" y="220"/>
                  <a:pt x="429" y="220"/>
                </a:cubicBezTo>
                <a:cubicBezTo>
                  <a:pt x="426" y="220"/>
                  <a:pt x="426" y="220"/>
                  <a:pt x="426" y="220"/>
                </a:cubicBezTo>
                <a:cubicBezTo>
                  <a:pt x="423" y="219"/>
                  <a:pt x="423" y="219"/>
                  <a:pt x="423" y="219"/>
                </a:cubicBezTo>
                <a:cubicBezTo>
                  <a:pt x="421" y="220"/>
                  <a:pt x="421" y="220"/>
                  <a:pt x="421" y="220"/>
                </a:cubicBezTo>
                <a:cubicBezTo>
                  <a:pt x="419" y="217"/>
                  <a:pt x="419" y="217"/>
                  <a:pt x="419" y="217"/>
                </a:cubicBezTo>
                <a:cubicBezTo>
                  <a:pt x="421" y="216"/>
                  <a:pt x="421" y="216"/>
                  <a:pt x="421" y="216"/>
                </a:cubicBezTo>
                <a:cubicBezTo>
                  <a:pt x="420" y="214"/>
                  <a:pt x="420" y="214"/>
                  <a:pt x="420" y="214"/>
                </a:cubicBezTo>
                <a:cubicBezTo>
                  <a:pt x="419" y="213"/>
                  <a:pt x="419" y="213"/>
                  <a:pt x="419" y="213"/>
                </a:cubicBezTo>
                <a:cubicBezTo>
                  <a:pt x="420" y="212"/>
                  <a:pt x="420" y="212"/>
                  <a:pt x="420" y="212"/>
                </a:cubicBezTo>
                <a:cubicBezTo>
                  <a:pt x="421" y="212"/>
                  <a:pt x="421" y="212"/>
                  <a:pt x="421" y="212"/>
                </a:cubicBezTo>
                <a:cubicBezTo>
                  <a:pt x="423" y="216"/>
                  <a:pt x="423" y="216"/>
                  <a:pt x="423" y="216"/>
                </a:cubicBezTo>
                <a:cubicBezTo>
                  <a:pt x="425" y="215"/>
                  <a:pt x="425" y="215"/>
                  <a:pt x="425" y="215"/>
                </a:cubicBezTo>
                <a:cubicBezTo>
                  <a:pt x="428" y="218"/>
                  <a:pt x="428" y="218"/>
                  <a:pt x="428" y="218"/>
                </a:cubicBezTo>
                <a:cubicBezTo>
                  <a:pt x="428" y="216"/>
                  <a:pt x="428" y="216"/>
                  <a:pt x="428" y="216"/>
                </a:cubicBezTo>
                <a:cubicBezTo>
                  <a:pt x="428" y="215"/>
                  <a:pt x="428" y="215"/>
                  <a:pt x="428" y="215"/>
                </a:cubicBezTo>
                <a:cubicBezTo>
                  <a:pt x="429" y="213"/>
                  <a:pt x="429" y="213"/>
                  <a:pt x="429" y="213"/>
                </a:cubicBezTo>
                <a:cubicBezTo>
                  <a:pt x="430" y="209"/>
                  <a:pt x="430" y="209"/>
                  <a:pt x="430" y="209"/>
                </a:cubicBezTo>
                <a:cubicBezTo>
                  <a:pt x="428" y="208"/>
                  <a:pt x="428" y="208"/>
                  <a:pt x="428" y="208"/>
                </a:cubicBezTo>
                <a:cubicBezTo>
                  <a:pt x="429" y="207"/>
                  <a:pt x="429" y="207"/>
                  <a:pt x="429" y="207"/>
                </a:cubicBezTo>
                <a:cubicBezTo>
                  <a:pt x="431" y="207"/>
                  <a:pt x="431" y="207"/>
                  <a:pt x="431" y="207"/>
                </a:cubicBezTo>
                <a:cubicBezTo>
                  <a:pt x="432" y="206"/>
                  <a:pt x="432" y="206"/>
                  <a:pt x="432" y="206"/>
                </a:cubicBezTo>
                <a:cubicBezTo>
                  <a:pt x="427" y="205"/>
                  <a:pt x="427" y="205"/>
                  <a:pt x="427" y="205"/>
                </a:cubicBezTo>
                <a:cubicBezTo>
                  <a:pt x="426" y="206"/>
                  <a:pt x="426" y="206"/>
                  <a:pt x="426" y="206"/>
                </a:cubicBezTo>
                <a:cubicBezTo>
                  <a:pt x="424" y="206"/>
                  <a:pt x="424" y="206"/>
                  <a:pt x="424" y="206"/>
                </a:cubicBezTo>
                <a:cubicBezTo>
                  <a:pt x="424" y="204"/>
                  <a:pt x="424" y="204"/>
                  <a:pt x="424" y="204"/>
                </a:cubicBezTo>
                <a:cubicBezTo>
                  <a:pt x="426" y="202"/>
                  <a:pt x="426" y="202"/>
                  <a:pt x="426" y="202"/>
                </a:cubicBezTo>
                <a:cubicBezTo>
                  <a:pt x="430" y="202"/>
                  <a:pt x="430" y="202"/>
                  <a:pt x="430" y="202"/>
                </a:cubicBezTo>
                <a:cubicBezTo>
                  <a:pt x="433" y="201"/>
                  <a:pt x="433" y="201"/>
                  <a:pt x="433" y="201"/>
                </a:cubicBezTo>
                <a:cubicBezTo>
                  <a:pt x="432" y="199"/>
                  <a:pt x="432" y="199"/>
                  <a:pt x="432" y="199"/>
                </a:cubicBezTo>
                <a:cubicBezTo>
                  <a:pt x="435" y="197"/>
                  <a:pt x="435" y="197"/>
                  <a:pt x="435" y="197"/>
                </a:cubicBezTo>
                <a:cubicBezTo>
                  <a:pt x="435" y="195"/>
                  <a:pt x="435" y="195"/>
                  <a:pt x="435" y="195"/>
                </a:cubicBezTo>
                <a:cubicBezTo>
                  <a:pt x="435" y="194"/>
                  <a:pt x="435" y="194"/>
                  <a:pt x="435" y="194"/>
                </a:cubicBezTo>
                <a:cubicBezTo>
                  <a:pt x="435" y="193"/>
                  <a:pt x="435" y="193"/>
                  <a:pt x="435" y="193"/>
                </a:cubicBezTo>
                <a:cubicBezTo>
                  <a:pt x="437" y="190"/>
                  <a:pt x="437" y="190"/>
                  <a:pt x="437" y="190"/>
                </a:cubicBezTo>
                <a:cubicBezTo>
                  <a:pt x="438" y="190"/>
                  <a:pt x="438" y="190"/>
                  <a:pt x="438" y="190"/>
                </a:cubicBezTo>
                <a:cubicBezTo>
                  <a:pt x="439" y="192"/>
                  <a:pt x="439" y="192"/>
                  <a:pt x="439" y="192"/>
                </a:cubicBezTo>
                <a:cubicBezTo>
                  <a:pt x="440" y="191"/>
                  <a:pt x="440" y="191"/>
                  <a:pt x="440" y="191"/>
                </a:cubicBezTo>
                <a:cubicBezTo>
                  <a:pt x="440" y="189"/>
                  <a:pt x="440" y="189"/>
                  <a:pt x="440" y="189"/>
                </a:cubicBezTo>
                <a:cubicBezTo>
                  <a:pt x="441" y="189"/>
                  <a:pt x="441" y="189"/>
                  <a:pt x="441" y="189"/>
                </a:cubicBezTo>
                <a:cubicBezTo>
                  <a:pt x="440" y="187"/>
                  <a:pt x="440" y="187"/>
                  <a:pt x="440" y="187"/>
                </a:cubicBezTo>
                <a:cubicBezTo>
                  <a:pt x="441" y="186"/>
                  <a:pt x="441" y="186"/>
                  <a:pt x="441" y="186"/>
                </a:cubicBezTo>
                <a:cubicBezTo>
                  <a:pt x="444" y="185"/>
                  <a:pt x="444" y="185"/>
                  <a:pt x="444" y="185"/>
                </a:cubicBezTo>
                <a:cubicBezTo>
                  <a:pt x="445" y="184"/>
                  <a:pt x="445" y="184"/>
                  <a:pt x="445" y="184"/>
                </a:cubicBezTo>
                <a:cubicBezTo>
                  <a:pt x="445" y="182"/>
                  <a:pt x="445" y="182"/>
                  <a:pt x="445" y="182"/>
                </a:cubicBezTo>
                <a:cubicBezTo>
                  <a:pt x="447" y="182"/>
                  <a:pt x="447" y="182"/>
                  <a:pt x="447" y="182"/>
                </a:cubicBezTo>
                <a:cubicBezTo>
                  <a:pt x="448" y="183"/>
                  <a:pt x="448" y="183"/>
                  <a:pt x="448" y="183"/>
                </a:cubicBezTo>
                <a:cubicBezTo>
                  <a:pt x="452" y="182"/>
                  <a:pt x="452" y="182"/>
                  <a:pt x="452" y="182"/>
                </a:cubicBezTo>
                <a:cubicBezTo>
                  <a:pt x="451" y="181"/>
                  <a:pt x="451" y="181"/>
                  <a:pt x="451" y="181"/>
                </a:cubicBezTo>
                <a:cubicBezTo>
                  <a:pt x="452" y="179"/>
                  <a:pt x="452" y="179"/>
                  <a:pt x="452" y="179"/>
                </a:cubicBezTo>
                <a:cubicBezTo>
                  <a:pt x="456" y="179"/>
                  <a:pt x="456" y="179"/>
                  <a:pt x="456" y="179"/>
                </a:cubicBezTo>
                <a:cubicBezTo>
                  <a:pt x="459" y="177"/>
                  <a:pt x="459" y="177"/>
                  <a:pt x="459" y="177"/>
                </a:cubicBezTo>
                <a:cubicBezTo>
                  <a:pt x="460" y="175"/>
                  <a:pt x="460" y="175"/>
                  <a:pt x="460" y="175"/>
                </a:cubicBezTo>
                <a:cubicBezTo>
                  <a:pt x="466" y="172"/>
                  <a:pt x="466" y="172"/>
                  <a:pt x="466" y="172"/>
                </a:cubicBezTo>
                <a:cubicBezTo>
                  <a:pt x="466" y="170"/>
                  <a:pt x="466" y="170"/>
                  <a:pt x="466" y="170"/>
                </a:cubicBezTo>
                <a:cubicBezTo>
                  <a:pt x="465" y="170"/>
                  <a:pt x="465" y="170"/>
                  <a:pt x="465" y="170"/>
                </a:cubicBezTo>
                <a:cubicBezTo>
                  <a:pt x="461" y="172"/>
                  <a:pt x="461" y="172"/>
                  <a:pt x="461" y="172"/>
                </a:cubicBezTo>
                <a:cubicBezTo>
                  <a:pt x="460" y="171"/>
                  <a:pt x="460" y="171"/>
                  <a:pt x="460" y="171"/>
                </a:cubicBezTo>
                <a:cubicBezTo>
                  <a:pt x="458" y="173"/>
                  <a:pt x="458" y="173"/>
                  <a:pt x="458" y="173"/>
                </a:cubicBezTo>
                <a:cubicBezTo>
                  <a:pt x="457" y="172"/>
                  <a:pt x="457" y="172"/>
                  <a:pt x="457" y="172"/>
                </a:cubicBezTo>
                <a:cubicBezTo>
                  <a:pt x="457" y="167"/>
                  <a:pt x="457" y="167"/>
                  <a:pt x="457" y="167"/>
                </a:cubicBezTo>
                <a:cubicBezTo>
                  <a:pt x="458" y="167"/>
                  <a:pt x="458" y="167"/>
                  <a:pt x="458" y="167"/>
                </a:cubicBezTo>
                <a:cubicBezTo>
                  <a:pt x="459" y="165"/>
                  <a:pt x="459" y="165"/>
                  <a:pt x="459" y="165"/>
                </a:cubicBezTo>
                <a:cubicBezTo>
                  <a:pt x="459" y="165"/>
                  <a:pt x="459" y="165"/>
                  <a:pt x="459" y="165"/>
                </a:cubicBezTo>
                <a:cubicBezTo>
                  <a:pt x="460" y="166"/>
                  <a:pt x="460" y="166"/>
                  <a:pt x="460" y="166"/>
                </a:cubicBezTo>
                <a:cubicBezTo>
                  <a:pt x="461" y="166"/>
                  <a:pt x="461" y="166"/>
                  <a:pt x="461" y="166"/>
                </a:cubicBezTo>
                <a:cubicBezTo>
                  <a:pt x="462" y="165"/>
                  <a:pt x="462" y="165"/>
                  <a:pt x="462" y="165"/>
                </a:cubicBezTo>
                <a:cubicBezTo>
                  <a:pt x="460" y="163"/>
                  <a:pt x="460" y="163"/>
                  <a:pt x="460" y="163"/>
                </a:cubicBezTo>
                <a:cubicBezTo>
                  <a:pt x="462" y="162"/>
                  <a:pt x="462" y="162"/>
                  <a:pt x="462" y="162"/>
                </a:cubicBezTo>
                <a:cubicBezTo>
                  <a:pt x="464" y="163"/>
                  <a:pt x="464" y="163"/>
                  <a:pt x="464" y="163"/>
                </a:cubicBezTo>
                <a:cubicBezTo>
                  <a:pt x="466" y="164"/>
                  <a:pt x="466" y="164"/>
                  <a:pt x="466" y="164"/>
                </a:cubicBezTo>
                <a:cubicBezTo>
                  <a:pt x="469" y="161"/>
                  <a:pt x="469" y="161"/>
                  <a:pt x="469" y="161"/>
                </a:cubicBezTo>
                <a:cubicBezTo>
                  <a:pt x="471" y="162"/>
                  <a:pt x="471" y="162"/>
                  <a:pt x="471" y="162"/>
                </a:cubicBezTo>
                <a:cubicBezTo>
                  <a:pt x="477" y="160"/>
                  <a:pt x="477" y="160"/>
                  <a:pt x="477" y="160"/>
                </a:cubicBezTo>
                <a:cubicBezTo>
                  <a:pt x="479" y="161"/>
                  <a:pt x="479" y="161"/>
                  <a:pt x="479" y="161"/>
                </a:cubicBezTo>
                <a:cubicBezTo>
                  <a:pt x="480" y="162"/>
                  <a:pt x="480" y="162"/>
                  <a:pt x="480" y="162"/>
                </a:cubicBezTo>
                <a:cubicBezTo>
                  <a:pt x="478" y="167"/>
                  <a:pt x="478" y="167"/>
                  <a:pt x="478" y="167"/>
                </a:cubicBezTo>
                <a:cubicBezTo>
                  <a:pt x="478" y="169"/>
                  <a:pt x="478" y="169"/>
                  <a:pt x="478" y="169"/>
                </a:cubicBezTo>
                <a:cubicBezTo>
                  <a:pt x="480" y="170"/>
                  <a:pt x="480" y="170"/>
                  <a:pt x="480" y="170"/>
                </a:cubicBezTo>
                <a:cubicBezTo>
                  <a:pt x="481" y="167"/>
                  <a:pt x="481" y="167"/>
                  <a:pt x="481" y="167"/>
                </a:cubicBezTo>
                <a:cubicBezTo>
                  <a:pt x="483" y="164"/>
                  <a:pt x="483" y="164"/>
                  <a:pt x="483" y="164"/>
                </a:cubicBezTo>
                <a:cubicBezTo>
                  <a:pt x="483" y="162"/>
                  <a:pt x="483" y="162"/>
                  <a:pt x="483" y="162"/>
                </a:cubicBezTo>
                <a:cubicBezTo>
                  <a:pt x="483" y="161"/>
                  <a:pt x="483" y="161"/>
                  <a:pt x="483" y="161"/>
                </a:cubicBezTo>
                <a:cubicBezTo>
                  <a:pt x="485" y="163"/>
                  <a:pt x="485" y="163"/>
                  <a:pt x="485" y="163"/>
                </a:cubicBezTo>
                <a:cubicBezTo>
                  <a:pt x="485" y="166"/>
                  <a:pt x="485" y="166"/>
                  <a:pt x="485" y="166"/>
                </a:cubicBezTo>
                <a:cubicBezTo>
                  <a:pt x="487" y="166"/>
                  <a:pt x="487" y="166"/>
                  <a:pt x="487" y="166"/>
                </a:cubicBezTo>
                <a:cubicBezTo>
                  <a:pt x="488" y="164"/>
                  <a:pt x="488" y="164"/>
                  <a:pt x="488" y="164"/>
                </a:cubicBezTo>
                <a:cubicBezTo>
                  <a:pt x="487" y="162"/>
                  <a:pt x="487" y="162"/>
                  <a:pt x="487" y="162"/>
                </a:cubicBezTo>
                <a:cubicBezTo>
                  <a:pt x="488" y="160"/>
                  <a:pt x="488" y="160"/>
                  <a:pt x="488" y="160"/>
                </a:cubicBezTo>
                <a:cubicBezTo>
                  <a:pt x="489" y="161"/>
                  <a:pt x="489" y="161"/>
                  <a:pt x="489" y="161"/>
                </a:cubicBezTo>
                <a:cubicBezTo>
                  <a:pt x="490" y="163"/>
                  <a:pt x="490" y="163"/>
                  <a:pt x="490" y="163"/>
                </a:cubicBezTo>
                <a:cubicBezTo>
                  <a:pt x="493" y="161"/>
                  <a:pt x="493" y="161"/>
                  <a:pt x="493" y="161"/>
                </a:cubicBezTo>
                <a:cubicBezTo>
                  <a:pt x="493" y="159"/>
                  <a:pt x="493" y="159"/>
                  <a:pt x="493" y="159"/>
                </a:cubicBezTo>
                <a:cubicBezTo>
                  <a:pt x="492" y="158"/>
                  <a:pt x="492" y="158"/>
                  <a:pt x="492" y="158"/>
                </a:cubicBezTo>
                <a:cubicBezTo>
                  <a:pt x="494" y="158"/>
                  <a:pt x="494" y="158"/>
                  <a:pt x="494" y="158"/>
                </a:cubicBezTo>
                <a:cubicBezTo>
                  <a:pt x="495" y="156"/>
                  <a:pt x="495" y="156"/>
                  <a:pt x="495" y="156"/>
                </a:cubicBezTo>
                <a:cubicBezTo>
                  <a:pt x="493" y="156"/>
                  <a:pt x="493" y="156"/>
                  <a:pt x="493" y="156"/>
                </a:cubicBezTo>
                <a:cubicBezTo>
                  <a:pt x="495" y="153"/>
                  <a:pt x="495" y="153"/>
                  <a:pt x="495" y="153"/>
                </a:cubicBezTo>
                <a:cubicBezTo>
                  <a:pt x="498" y="153"/>
                  <a:pt x="498" y="153"/>
                  <a:pt x="498" y="153"/>
                </a:cubicBezTo>
                <a:cubicBezTo>
                  <a:pt x="500" y="152"/>
                  <a:pt x="500" y="152"/>
                  <a:pt x="500" y="152"/>
                </a:cubicBezTo>
                <a:cubicBezTo>
                  <a:pt x="501" y="152"/>
                  <a:pt x="501" y="152"/>
                  <a:pt x="501" y="152"/>
                </a:cubicBezTo>
                <a:cubicBezTo>
                  <a:pt x="502" y="154"/>
                  <a:pt x="502" y="154"/>
                  <a:pt x="502" y="154"/>
                </a:cubicBezTo>
                <a:cubicBezTo>
                  <a:pt x="502" y="154"/>
                  <a:pt x="502" y="154"/>
                  <a:pt x="502" y="154"/>
                </a:cubicBezTo>
                <a:cubicBezTo>
                  <a:pt x="506" y="155"/>
                  <a:pt x="506" y="155"/>
                  <a:pt x="506" y="155"/>
                </a:cubicBezTo>
                <a:cubicBezTo>
                  <a:pt x="506" y="158"/>
                  <a:pt x="506" y="158"/>
                  <a:pt x="506" y="158"/>
                </a:cubicBezTo>
                <a:cubicBezTo>
                  <a:pt x="507" y="159"/>
                  <a:pt x="507" y="159"/>
                  <a:pt x="507" y="159"/>
                </a:cubicBezTo>
                <a:cubicBezTo>
                  <a:pt x="505" y="164"/>
                  <a:pt x="505" y="164"/>
                  <a:pt x="505" y="164"/>
                </a:cubicBezTo>
                <a:cubicBezTo>
                  <a:pt x="508" y="162"/>
                  <a:pt x="508" y="162"/>
                  <a:pt x="508" y="162"/>
                </a:cubicBezTo>
                <a:cubicBezTo>
                  <a:pt x="510" y="158"/>
                  <a:pt x="510" y="158"/>
                  <a:pt x="510" y="158"/>
                </a:cubicBezTo>
                <a:cubicBezTo>
                  <a:pt x="508" y="154"/>
                  <a:pt x="508" y="154"/>
                  <a:pt x="508" y="154"/>
                </a:cubicBezTo>
                <a:cubicBezTo>
                  <a:pt x="505" y="152"/>
                  <a:pt x="505" y="152"/>
                  <a:pt x="505" y="152"/>
                </a:cubicBezTo>
                <a:cubicBezTo>
                  <a:pt x="503" y="149"/>
                  <a:pt x="503" y="149"/>
                  <a:pt x="503" y="149"/>
                </a:cubicBezTo>
                <a:cubicBezTo>
                  <a:pt x="501" y="151"/>
                  <a:pt x="501" y="151"/>
                  <a:pt x="501" y="151"/>
                </a:cubicBezTo>
                <a:cubicBezTo>
                  <a:pt x="499" y="150"/>
                  <a:pt x="499" y="150"/>
                  <a:pt x="499" y="150"/>
                </a:cubicBezTo>
                <a:cubicBezTo>
                  <a:pt x="497" y="150"/>
                  <a:pt x="497" y="150"/>
                  <a:pt x="497" y="150"/>
                </a:cubicBezTo>
                <a:cubicBezTo>
                  <a:pt x="496" y="148"/>
                  <a:pt x="496" y="148"/>
                  <a:pt x="496" y="148"/>
                </a:cubicBezTo>
                <a:cubicBezTo>
                  <a:pt x="494" y="148"/>
                  <a:pt x="494" y="148"/>
                  <a:pt x="494" y="148"/>
                </a:cubicBezTo>
                <a:cubicBezTo>
                  <a:pt x="494" y="147"/>
                  <a:pt x="494" y="147"/>
                  <a:pt x="494" y="147"/>
                </a:cubicBezTo>
                <a:cubicBezTo>
                  <a:pt x="495" y="145"/>
                  <a:pt x="495" y="145"/>
                  <a:pt x="495" y="145"/>
                </a:cubicBezTo>
                <a:cubicBezTo>
                  <a:pt x="500" y="145"/>
                  <a:pt x="500" y="145"/>
                  <a:pt x="500" y="145"/>
                </a:cubicBezTo>
                <a:cubicBezTo>
                  <a:pt x="501" y="144"/>
                  <a:pt x="501" y="144"/>
                  <a:pt x="501" y="144"/>
                </a:cubicBezTo>
                <a:cubicBezTo>
                  <a:pt x="503" y="144"/>
                  <a:pt x="503" y="144"/>
                  <a:pt x="503" y="144"/>
                </a:cubicBezTo>
                <a:cubicBezTo>
                  <a:pt x="505" y="144"/>
                  <a:pt x="505" y="144"/>
                  <a:pt x="505" y="144"/>
                </a:cubicBezTo>
                <a:cubicBezTo>
                  <a:pt x="507" y="143"/>
                  <a:pt x="507" y="143"/>
                  <a:pt x="507" y="143"/>
                </a:cubicBezTo>
                <a:cubicBezTo>
                  <a:pt x="509" y="144"/>
                  <a:pt x="509" y="144"/>
                  <a:pt x="509" y="144"/>
                </a:cubicBezTo>
                <a:cubicBezTo>
                  <a:pt x="514" y="142"/>
                  <a:pt x="514" y="142"/>
                  <a:pt x="514" y="142"/>
                </a:cubicBezTo>
                <a:cubicBezTo>
                  <a:pt x="516" y="143"/>
                  <a:pt x="516" y="143"/>
                  <a:pt x="516" y="143"/>
                </a:cubicBezTo>
                <a:cubicBezTo>
                  <a:pt x="518" y="143"/>
                  <a:pt x="518" y="143"/>
                  <a:pt x="518" y="143"/>
                </a:cubicBezTo>
                <a:cubicBezTo>
                  <a:pt x="520" y="144"/>
                  <a:pt x="520" y="144"/>
                  <a:pt x="520" y="144"/>
                </a:cubicBezTo>
                <a:cubicBezTo>
                  <a:pt x="521" y="142"/>
                  <a:pt x="521" y="142"/>
                  <a:pt x="521" y="142"/>
                </a:cubicBezTo>
                <a:cubicBezTo>
                  <a:pt x="521" y="141"/>
                  <a:pt x="521" y="141"/>
                  <a:pt x="521" y="141"/>
                </a:cubicBezTo>
                <a:cubicBezTo>
                  <a:pt x="517" y="141"/>
                  <a:pt x="517" y="141"/>
                  <a:pt x="517" y="141"/>
                </a:cubicBezTo>
                <a:cubicBezTo>
                  <a:pt x="514" y="139"/>
                  <a:pt x="514" y="139"/>
                  <a:pt x="514" y="139"/>
                </a:cubicBezTo>
                <a:cubicBezTo>
                  <a:pt x="511" y="140"/>
                  <a:pt x="511" y="140"/>
                  <a:pt x="511" y="140"/>
                </a:cubicBezTo>
                <a:cubicBezTo>
                  <a:pt x="507" y="140"/>
                  <a:pt x="507" y="140"/>
                  <a:pt x="507" y="140"/>
                </a:cubicBezTo>
                <a:cubicBezTo>
                  <a:pt x="507" y="138"/>
                  <a:pt x="507" y="138"/>
                  <a:pt x="507" y="138"/>
                </a:cubicBezTo>
                <a:cubicBezTo>
                  <a:pt x="506" y="136"/>
                  <a:pt x="506" y="136"/>
                  <a:pt x="506" y="136"/>
                </a:cubicBezTo>
                <a:cubicBezTo>
                  <a:pt x="510" y="134"/>
                  <a:pt x="510" y="134"/>
                  <a:pt x="510" y="134"/>
                </a:cubicBezTo>
                <a:cubicBezTo>
                  <a:pt x="507" y="133"/>
                  <a:pt x="507" y="133"/>
                  <a:pt x="507" y="133"/>
                </a:cubicBezTo>
                <a:cubicBezTo>
                  <a:pt x="504" y="130"/>
                  <a:pt x="504" y="130"/>
                  <a:pt x="504" y="130"/>
                </a:cubicBezTo>
                <a:cubicBezTo>
                  <a:pt x="502" y="130"/>
                  <a:pt x="502" y="130"/>
                  <a:pt x="502" y="130"/>
                </a:cubicBezTo>
                <a:cubicBezTo>
                  <a:pt x="500" y="128"/>
                  <a:pt x="500" y="128"/>
                  <a:pt x="500" y="128"/>
                </a:cubicBezTo>
                <a:cubicBezTo>
                  <a:pt x="500" y="125"/>
                  <a:pt x="500" y="125"/>
                  <a:pt x="500" y="125"/>
                </a:cubicBezTo>
                <a:cubicBezTo>
                  <a:pt x="502" y="125"/>
                  <a:pt x="502" y="125"/>
                  <a:pt x="502" y="125"/>
                </a:cubicBezTo>
                <a:cubicBezTo>
                  <a:pt x="502" y="123"/>
                  <a:pt x="502" y="123"/>
                  <a:pt x="502" y="123"/>
                </a:cubicBezTo>
                <a:cubicBezTo>
                  <a:pt x="499" y="120"/>
                  <a:pt x="499" y="120"/>
                  <a:pt x="499" y="120"/>
                </a:cubicBezTo>
                <a:cubicBezTo>
                  <a:pt x="499" y="110"/>
                  <a:pt x="499" y="110"/>
                  <a:pt x="499" y="110"/>
                </a:cubicBezTo>
                <a:cubicBezTo>
                  <a:pt x="502" y="108"/>
                  <a:pt x="502" y="108"/>
                  <a:pt x="502" y="108"/>
                </a:cubicBezTo>
                <a:cubicBezTo>
                  <a:pt x="501" y="105"/>
                  <a:pt x="501" y="105"/>
                  <a:pt x="501" y="105"/>
                </a:cubicBezTo>
                <a:cubicBezTo>
                  <a:pt x="501" y="102"/>
                  <a:pt x="501" y="102"/>
                  <a:pt x="501" y="102"/>
                </a:cubicBezTo>
                <a:cubicBezTo>
                  <a:pt x="503" y="100"/>
                  <a:pt x="503" y="100"/>
                  <a:pt x="503" y="100"/>
                </a:cubicBezTo>
                <a:cubicBezTo>
                  <a:pt x="502" y="97"/>
                  <a:pt x="502" y="97"/>
                  <a:pt x="502" y="97"/>
                </a:cubicBezTo>
                <a:cubicBezTo>
                  <a:pt x="504" y="97"/>
                  <a:pt x="504" y="97"/>
                  <a:pt x="504" y="97"/>
                </a:cubicBezTo>
                <a:cubicBezTo>
                  <a:pt x="504" y="95"/>
                  <a:pt x="504" y="95"/>
                  <a:pt x="504" y="95"/>
                </a:cubicBezTo>
                <a:cubicBezTo>
                  <a:pt x="507" y="93"/>
                  <a:pt x="507" y="93"/>
                  <a:pt x="507" y="93"/>
                </a:cubicBezTo>
                <a:cubicBezTo>
                  <a:pt x="509" y="93"/>
                  <a:pt x="509" y="93"/>
                  <a:pt x="509" y="93"/>
                </a:cubicBezTo>
                <a:cubicBezTo>
                  <a:pt x="511" y="96"/>
                  <a:pt x="511" y="96"/>
                  <a:pt x="511" y="96"/>
                </a:cubicBezTo>
                <a:cubicBezTo>
                  <a:pt x="513" y="94"/>
                  <a:pt x="513" y="94"/>
                  <a:pt x="513" y="94"/>
                </a:cubicBezTo>
                <a:cubicBezTo>
                  <a:pt x="515" y="93"/>
                  <a:pt x="515" y="93"/>
                  <a:pt x="515" y="93"/>
                </a:cubicBezTo>
                <a:cubicBezTo>
                  <a:pt x="516" y="97"/>
                  <a:pt x="516" y="97"/>
                  <a:pt x="516" y="97"/>
                </a:cubicBezTo>
                <a:cubicBezTo>
                  <a:pt x="519" y="97"/>
                  <a:pt x="519" y="97"/>
                  <a:pt x="519" y="97"/>
                </a:cubicBezTo>
                <a:cubicBezTo>
                  <a:pt x="522" y="95"/>
                  <a:pt x="522" y="95"/>
                  <a:pt x="522" y="95"/>
                </a:cubicBezTo>
                <a:cubicBezTo>
                  <a:pt x="523" y="95"/>
                  <a:pt x="523" y="95"/>
                  <a:pt x="523" y="95"/>
                </a:cubicBezTo>
                <a:cubicBezTo>
                  <a:pt x="523" y="98"/>
                  <a:pt x="523" y="98"/>
                  <a:pt x="523" y="98"/>
                </a:cubicBezTo>
                <a:cubicBezTo>
                  <a:pt x="524" y="99"/>
                  <a:pt x="524" y="99"/>
                  <a:pt x="524" y="99"/>
                </a:cubicBezTo>
                <a:cubicBezTo>
                  <a:pt x="527" y="100"/>
                  <a:pt x="527" y="100"/>
                  <a:pt x="527" y="100"/>
                </a:cubicBezTo>
                <a:cubicBezTo>
                  <a:pt x="528" y="101"/>
                  <a:pt x="528" y="101"/>
                  <a:pt x="528" y="101"/>
                </a:cubicBezTo>
                <a:cubicBezTo>
                  <a:pt x="526" y="102"/>
                  <a:pt x="526" y="102"/>
                  <a:pt x="526" y="102"/>
                </a:cubicBezTo>
                <a:cubicBezTo>
                  <a:pt x="525" y="103"/>
                  <a:pt x="525" y="103"/>
                  <a:pt x="525" y="103"/>
                </a:cubicBezTo>
                <a:cubicBezTo>
                  <a:pt x="524" y="105"/>
                  <a:pt x="524" y="105"/>
                  <a:pt x="524" y="105"/>
                </a:cubicBezTo>
                <a:cubicBezTo>
                  <a:pt x="525" y="107"/>
                  <a:pt x="525" y="107"/>
                  <a:pt x="525" y="107"/>
                </a:cubicBezTo>
                <a:cubicBezTo>
                  <a:pt x="523" y="110"/>
                  <a:pt x="523" y="110"/>
                  <a:pt x="523" y="110"/>
                </a:cubicBezTo>
                <a:cubicBezTo>
                  <a:pt x="520" y="111"/>
                  <a:pt x="520" y="111"/>
                  <a:pt x="520" y="111"/>
                </a:cubicBezTo>
                <a:cubicBezTo>
                  <a:pt x="519" y="114"/>
                  <a:pt x="519" y="114"/>
                  <a:pt x="519" y="114"/>
                </a:cubicBezTo>
                <a:cubicBezTo>
                  <a:pt x="520" y="114"/>
                  <a:pt x="520" y="114"/>
                  <a:pt x="520" y="114"/>
                </a:cubicBezTo>
                <a:cubicBezTo>
                  <a:pt x="525" y="112"/>
                  <a:pt x="525" y="112"/>
                  <a:pt x="525" y="112"/>
                </a:cubicBezTo>
                <a:cubicBezTo>
                  <a:pt x="529" y="107"/>
                  <a:pt x="529" y="107"/>
                  <a:pt x="529" y="107"/>
                </a:cubicBezTo>
                <a:cubicBezTo>
                  <a:pt x="530" y="107"/>
                  <a:pt x="530" y="107"/>
                  <a:pt x="530" y="107"/>
                </a:cubicBezTo>
                <a:cubicBezTo>
                  <a:pt x="530" y="109"/>
                  <a:pt x="530" y="109"/>
                  <a:pt x="530" y="109"/>
                </a:cubicBezTo>
                <a:cubicBezTo>
                  <a:pt x="529" y="111"/>
                  <a:pt x="529" y="111"/>
                  <a:pt x="529" y="111"/>
                </a:cubicBezTo>
                <a:cubicBezTo>
                  <a:pt x="529" y="113"/>
                  <a:pt x="529" y="113"/>
                  <a:pt x="529" y="113"/>
                </a:cubicBezTo>
                <a:cubicBezTo>
                  <a:pt x="531" y="113"/>
                  <a:pt x="531" y="113"/>
                  <a:pt x="531" y="113"/>
                </a:cubicBezTo>
                <a:cubicBezTo>
                  <a:pt x="533" y="110"/>
                  <a:pt x="533" y="110"/>
                  <a:pt x="533" y="110"/>
                </a:cubicBezTo>
                <a:cubicBezTo>
                  <a:pt x="535" y="109"/>
                  <a:pt x="535" y="109"/>
                  <a:pt x="535" y="109"/>
                </a:cubicBezTo>
                <a:cubicBezTo>
                  <a:pt x="536" y="110"/>
                  <a:pt x="536" y="110"/>
                  <a:pt x="536" y="110"/>
                </a:cubicBezTo>
                <a:cubicBezTo>
                  <a:pt x="539" y="110"/>
                  <a:pt x="539" y="110"/>
                  <a:pt x="539" y="110"/>
                </a:cubicBezTo>
                <a:cubicBezTo>
                  <a:pt x="539" y="107"/>
                  <a:pt x="539" y="107"/>
                  <a:pt x="539" y="107"/>
                </a:cubicBezTo>
                <a:cubicBezTo>
                  <a:pt x="540" y="107"/>
                  <a:pt x="540" y="107"/>
                  <a:pt x="540" y="107"/>
                </a:cubicBezTo>
                <a:cubicBezTo>
                  <a:pt x="542" y="108"/>
                  <a:pt x="542" y="108"/>
                  <a:pt x="542" y="108"/>
                </a:cubicBezTo>
                <a:cubicBezTo>
                  <a:pt x="544" y="107"/>
                  <a:pt x="544" y="107"/>
                  <a:pt x="544" y="107"/>
                </a:cubicBezTo>
                <a:cubicBezTo>
                  <a:pt x="546" y="110"/>
                  <a:pt x="546" y="110"/>
                  <a:pt x="546" y="110"/>
                </a:cubicBezTo>
                <a:cubicBezTo>
                  <a:pt x="546" y="112"/>
                  <a:pt x="546" y="112"/>
                  <a:pt x="546" y="112"/>
                </a:cubicBezTo>
                <a:cubicBezTo>
                  <a:pt x="548" y="115"/>
                  <a:pt x="548" y="115"/>
                  <a:pt x="548" y="115"/>
                </a:cubicBezTo>
                <a:cubicBezTo>
                  <a:pt x="547" y="116"/>
                  <a:pt x="547" y="116"/>
                  <a:pt x="547" y="116"/>
                </a:cubicBezTo>
                <a:cubicBezTo>
                  <a:pt x="547" y="118"/>
                  <a:pt x="547" y="118"/>
                  <a:pt x="547" y="118"/>
                </a:cubicBezTo>
                <a:cubicBezTo>
                  <a:pt x="545" y="121"/>
                  <a:pt x="545" y="121"/>
                  <a:pt x="545" y="121"/>
                </a:cubicBezTo>
                <a:cubicBezTo>
                  <a:pt x="548" y="126"/>
                  <a:pt x="548" y="126"/>
                  <a:pt x="548" y="126"/>
                </a:cubicBezTo>
                <a:cubicBezTo>
                  <a:pt x="548" y="128"/>
                  <a:pt x="548" y="128"/>
                  <a:pt x="548" y="128"/>
                </a:cubicBezTo>
                <a:cubicBezTo>
                  <a:pt x="546" y="129"/>
                  <a:pt x="546" y="129"/>
                  <a:pt x="546" y="129"/>
                </a:cubicBezTo>
                <a:cubicBezTo>
                  <a:pt x="544" y="130"/>
                  <a:pt x="544" y="130"/>
                  <a:pt x="544" y="130"/>
                </a:cubicBezTo>
                <a:cubicBezTo>
                  <a:pt x="546" y="131"/>
                  <a:pt x="546" y="131"/>
                  <a:pt x="546" y="131"/>
                </a:cubicBezTo>
                <a:cubicBezTo>
                  <a:pt x="550" y="130"/>
                  <a:pt x="550" y="130"/>
                  <a:pt x="550" y="130"/>
                </a:cubicBezTo>
                <a:cubicBezTo>
                  <a:pt x="552" y="127"/>
                  <a:pt x="552" y="127"/>
                  <a:pt x="552" y="127"/>
                </a:cubicBezTo>
                <a:cubicBezTo>
                  <a:pt x="556" y="127"/>
                  <a:pt x="556" y="127"/>
                  <a:pt x="556" y="127"/>
                </a:cubicBezTo>
                <a:cubicBezTo>
                  <a:pt x="557" y="124"/>
                  <a:pt x="557" y="124"/>
                  <a:pt x="557" y="124"/>
                </a:cubicBezTo>
                <a:cubicBezTo>
                  <a:pt x="557" y="120"/>
                  <a:pt x="557" y="120"/>
                  <a:pt x="557" y="120"/>
                </a:cubicBezTo>
                <a:cubicBezTo>
                  <a:pt x="556" y="117"/>
                  <a:pt x="556" y="117"/>
                  <a:pt x="556" y="117"/>
                </a:cubicBezTo>
                <a:cubicBezTo>
                  <a:pt x="554" y="117"/>
                  <a:pt x="554" y="117"/>
                  <a:pt x="554" y="117"/>
                </a:cubicBezTo>
                <a:cubicBezTo>
                  <a:pt x="553" y="117"/>
                  <a:pt x="553" y="117"/>
                  <a:pt x="553" y="117"/>
                </a:cubicBezTo>
                <a:cubicBezTo>
                  <a:pt x="553" y="115"/>
                  <a:pt x="553" y="115"/>
                  <a:pt x="553" y="115"/>
                </a:cubicBezTo>
                <a:cubicBezTo>
                  <a:pt x="554" y="114"/>
                  <a:pt x="554" y="114"/>
                  <a:pt x="554" y="114"/>
                </a:cubicBezTo>
                <a:cubicBezTo>
                  <a:pt x="555" y="114"/>
                  <a:pt x="555" y="114"/>
                  <a:pt x="555" y="114"/>
                </a:cubicBezTo>
                <a:cubicBezTo>
                  <a:pt x="556" y="115"/>
                  <a:pt x="556" y="115"/>
                  <a:pt x="556" y="115"/>
                </a:cubicBezTo>
                <a:cubicBezTo>
                  <a:pt x="558" y="114"/>
                  <a:pt x="558" y="114"/>
                  <a:pt x="558" y="114"/>
                </a:cubicBezTo>
                <a:cubicBezTo>
                  <a:pt x="561" y="113"/>
                  <a:pt x="561" y="113"/>
                  <a:pt x="561" y="113"/>
                </a:cubicBezTo>
                <a:cubicBezTo>
                  <a:pt x="564" y="110"/>
                  <a:pt x="564" y="110"/>
                  <a:pt x="564" y="110"/>
                </a:cubicBezTo>
                <a:cubicBezTo>
                  <a:pt x="565" y="111"/>
                  <a:pt x="565" y="111"/>
                  <a:pt x="565" y="111"/>
                </a:cubicBezTo>
                <a:cubicBezTo>
                  <a:pt x="568" y="111"/>
                  <a:pt x="568" y="111"/>
                  <a:pt x="568" y="111"/>
                </a:cubicBezTo>
                <a:cubicBezTo>
                  <a:pt x="569" y="109"/>
                  <a:pt x="569" y="109"/>
                  <a:pt x="569" y="109"/>
                </a:cubicBezTo>
                <a:cubicBezTo>
                  <a:pt x="571" y="107"/>
                  <a:pt x="571" y="107"/>
                  <a:pt x="571" y="107"/>
                </a:cubicBezTo>
                <a:cubicBezTo>
                  <a:pt x="572" y="107"/>
                  <a:pt x="572" y="107"/>
                  <a:pt x="572" y="107"/>
                </a:cubicBezTo>
                <a:cubicBezTo>
                  <a:pt x="573" y="106"/>
                  <a:pt x="573" y="106"/>
                  <a:pt x="573" y="106"/>
                </a:cubicBezTo>
                <a:cubicBezTo>
                  <a:pt x="576" y="105"/>
                  <a:pt x="576" y="105"/>
                  <a:pt x="576" y="105"/>
                </a:cubicBezTo>
                <a:cubicBezTo>
                  <a:pt x="576" y="106"/>
                  <a:pt x="576" y="106"/>
                  <a:pt x="576" y="106"/>
                </a:cubicBezTo>
                <a:cubicBezTo>
                  <a:pt x="579" y="106"/>
                  <a:pt x="579" y="106"/>
                  <a:pt x="579" y="106"/>
                </a:cubicBezTo>
                <a:cubicBezTo>
                  <a:pt x="579" y="107"/>
                  <a:pt x="579" y="107"/>
                  <a:pt x="579" y="107"/>
                </a:cubicBezTo>
                <a:cubicBezTo>
                  <a:pt x="578" y="108"/>
                  <a:pt x="578" y="108"/>
                  <a:pt x="578" y="108"/>
                </a:cubicBezTo>
                <a:cubicBezTo>
                  <a:pt x="579" y="110"/>
                  <a:pt x="579" y="110"/>
                  <a:pt x="579" y="110"/>
                </a:cubicBezTo>
                <a:cubicBezTo>
                  <a:pt x="583" y="109"/>
                  <a:pt x="583" y="109"/>
                  <a:pt x="583" y="109"/>
                </a:cubicBezTo>
                <a:cubicBezTo>
                  <a:pt x="584" y="110"/>
                  <a:pt x="584" y="110"/>
                  <a:pt x="584" y="110"/>
                </a:cubicBezTo>
                <a:cubicBezTo>
                  <a:pt x="586" y="111"/>
                  <a:pt x="586" y="111"/>
                  <a:pt x="586" y="111"/>
                </a:cubicBezTo>
                <a:cubicBezTo>
                  <a:pt x="594" y="115"/>
                  <a:pt x="594" y="115"/>
                  <a:pt x="594" y="115"/>
                </a:cubicBezTo>
                <a:cubicBezTo>
                  <a:pt x="596" y="116"/>
                  <a:pt x="596" y="116"/>
                  <a:pt x="596" y="116"/>
                </a:cubicBezTo>
                <a:cubicBezTo>
                  <a:pt x="597" y="118"/>
                  <a:pt x="597" y="118"/>
                  <a:pt x="597" y="118"/>
                </a:cubicBezTo>
                <a:cubicBezTo>
                  <a:pt x="597" y="120"/>
                  <a:pt x="597" y="120"/>
                  <a:pt x="597" y="120"/>
                </a:cubicBezTo>
                <a:cubicBezTo>
                  <a:pt x="601" y="124"/>
                  <a:pt x="601" y="124"/>
                  <a:pt x="601" y="124"/>
                </a:cubicBezTo>
                <a:cubicBezTo>
                  <a:pt x="602" y="123"/>
                  <a:pt x="602" y="123"/>
                  <a:pt x="602" y="123"/>
                </a:cubicBezTo>
                <a:cubicBezTo>
                  <a:pt x="602" y="122"/>
                  <a:pt x="602" y="122"/>
                  <a:pt x="602" y="122"/>
                </a:cubicBezTo>
                <a:cubicBezTo>
                  <a:pt x="603" y="121"/>
                  <a:pt x="603" y="121"/>
                  <a:pt x="603" y="121"/>
                </a:cubicBezTo>
                <a:cubicBezTo>
                  <a:pt x="603" y="120"/>
                  <a:pt x="603" y="120"/>
                  <a:pt x="603" y="120"/>
                </a:cubicBezTo>
                <a:cubicBezTo>
                  <a:pt x="602" y="119"/>
                  <a:pt x="602" y="119"/>
                  <a:pt x="602" y="119"/>
                </a:cubicBezTo>
                <a:cubicBezTo>
                  <a:pt x="600" y="119"/>
                  <a:pt x="600" y="119"/>
                  <a:pt x="600" y="119"/>
                </a:cubicBezTo>
                <a:cubicBezTo>
                  <a:pt x="600" y="117"/>
                  <a:pt x="600" y="117"/>
                  <a:pt x="600" y="117"/>
                </a:cubicBezTo>
                <a:cubicBezTo>
                  <a:pt x="602" y="116"/>
                  <a:pt x="602" y="116"/>
                  <a:pt x="602" y="116"/>
                </a:cubicBezTo>
                <a:cubicBezTo>
                  <a:pt x="603" y="116"/>
                  <a:pt x="603" y="116"/>
                  <a:pt x="603" y="116"/>
                </a:cubicBezTo>
                <a:cubicBezTo>
                  <a:pt x="604" y="117"/>
                  <a:pt x="604" y="117"/>
                  <a:pt x="604" y="117"/>
                </a:cubicBezTo>
                <a:cubicBezTo>
                  <a:pt x="606" y="119"/>
                  <a:pt x="606" y="119"/>
                  <a:pt x="606" y="119"/>
                </a:cubicBezTo>
                <a:cubicBezTo>
                  <a:pt x="606" y="121"/>
                  <a:pt x="606" y="121"/>
                  <a:pt x="606" y="121"/>
                </a:cubicBezTo>
                <a:cubicBezTo>
                  <a:pt x="609" y="123"/>
                  <a:pt x="609" y="123"/>
                  <a:pt x="609" y="123"/>
                </a:cubicBezTo>
                <a:cubicBezTo>
                  <a:pt x="609" y="126"/>
                  <a:pt x="609" y="126"/>
                  <a:pt x="609" y="126"/>
                </a:cubicBezTo>
                <a:cubicBezTo>
                  <a:pt x="611" y="126"/>
                  <a:pt x="611" y="126"/>
                  <a:pt x="611" y="126"/>
                </a:cubicBezTo>
                <a:cubicBezTo>
                  <a:pt x="612" y="126"/>
                  <a:pt x="612" y="126"/>
                  <a:pt x="612" y="126"/>
                </a:cubicBezTo>
                <a:cubicBezTo>
                  <a:pt x="613" y="125"/>
                  <a:pt x="613" y="125"/>
                  <a:pt x="613" y="125"/>
                </a:cubicBezTo>
                <a:cubicBezTo>
                  <a:pt x="614" y="126"/>
                  <a:pt x="614" y="126"/>
                  <a:pt x="614" y="126"/>
                </a:cubicBezTo>
                <a:cubicBezTo>
                  <a:pt x="615" y="128"/>
                  <a:pt x="615" y="128"/>
                  <a:pt x="615" y="128"/>
                </a:cubicBezTo>
                <a:cubicBezTo>
                  <a:pt x="616" y="130"/>
                  <a:pt x="616" y="130"/>
                  <a:pt x="616" y="130"/>
                </a:cubicBezTo>
                <a:cubicBezTo>
                  <a:pt x="617" y="133"/>
                  <a:pt x="617" y="133"/>
                  <a:pt x="617" y="133"/>
                </a:cubicBezTo>
                <a:cubicBezTo>
                  <a:pt x="617" y="134"/>
                  <a:pt x="617" y="134"/>
                  <a:pt x="617" y="134"/>
                </a:cubicBezTo>
                <a:cubicBezTo>
                  <a:pt x="616" y="134"/>
                  <a:pt x="616" y="134"/>
                  <a:pt x="616" y="134"/>
                </a:cubicBezTo>
                <a:cubicBezTo>
                  <a:pt x="616" y="133"/>
                  <a:pt x="616" y="133"/>
                  <a:pt x="616" y="133"/>
                </a:cubicBezTo>
                <a:cubicBezTo>
                  <a:pt x="615" y="132"/>
                  <a:pt x="615" y="132"/>
                  <a:pt x="615" y="132"/>
                </a:cubicBezTo>
                <a:cubicBezTo>
                  <a:pt x="614" y="132"/>
                  <a:pt x="614" y="132"/>
                  <a:pt x="614" y="132"/>
                </a:cubicBezTo>
                <a:cubicBezTo>
                  <a:pt x="613" y="133"/>
                  <a:pt x="613" y="133"/>
                  <a:pt x="613" y="133"/>
                </a:cubicBezTo>
                <a:cubicBezTo>
                  <a:pt x="612" y="131"/>
                  <a:pt x="612" y="131"/>
                  <a:pt x="612" y="131"/>
                </a:cubicBezTo>
                <a:cubicBezTo>
                  <a:pt x="608" y="130"/>
                  <a:pt x="608" y="130"/>
                  <a:pt x="608" y="130"/>
                </a:cubicBezTo>
                <a:cubicBezTo>
                  <a:pt x="605" y="130"/>
                  <a:pt x="605" y="130"/>
                  <a:pt x="605" y="130"/>
                </a:cubicBezTo>
                <a:cubicBezTo>
                  <a:pt x="605" y="131"/>
                  <a:pt x="605" y="131"/>
                  <a:pt x="605" y="131"/>
                </a:cubicBezTo>
                <a:cubicBezTo>
                  <a:pt x="606" y="133"/>
                  <a:pt x="606" y="133"/>
                  <a:pt x="606" y="133"/>
                </a:cubicBezTo>
                <a:cubicBezTo>
                  <a:pt x="609" y="133"/>
                  <a:pt x="609" y="133"/>
                  <a:pt x="609" y="133"/>
                </a:cubicBezTo>
                <a:cubicBezTo>
                  <a:pt x="610" y="134"/>
                  <a:pt x="610" y="134"/>
                  <a:pt x="610" y="134"/>
                </a:cubicBezTo>
                <a:cubicBezTo>
                  <a:pt x="610" y="134"/>
                  <a:pt x="610" y="134"/>
                  <a:pt x="610" y="134"/>
                </a:cubicBezTo>
                <a:cubicBezTo>
                  <a:pt x="611" y="137"/>
                  <a:pt x="611" y="137"/>
                  <a:pt x="611" y="137"/>
                </a:cubicBezTo>
                <a:cubicBezTo>
                  <a:pt x="612" y="138"/>
                  <a:pt x="612" y="138"/>
                  <a:pt x="612" y="138"/>
                </a:cubicBezTo>
                <a:cubicBezTo>
                  <a:pt x="613" y="137"/>
                  <a:pt x="613" y="137"/>
                  <a:pt x="613" y="137"/>
                </a:cubicBezTo>
                <a:cubicBezTo>
                  <a:pt x="614" y="134"/>
                  <a:pt x="614" y="134"/>
                  <a:pt x="614" y="134"/>
                </a:cubicBezTo>
                <a:cubicBezTo>
                  <a:pt x="615" y="134"/>
                  <a:pt x="615" y="134"/>
                  <a:pt x="615" y="134"/>
                </a:cubicBezTo>
                <a:cubicBezTo>
                  <a:pt x="616" y="136"/>
                  <a:pt x="616" y="136"/>
                  <a:pt x="616" y="136"/>
                </a:cubicBezTo>
                <a:cubicBezTo>
                  <a:pt x="617" y="137"/>
                  <a:pt x="617" y="137"/>
                  <a:pt x="617" y="137"/>
                </a:cubicBezTo>
                <a:cubicBezTo>
                  <a:pt x="618" y="136"/>
                  <a:pt x="618" y="136"/>
                  <a:pt x="618" y="136"/>
                </a:cubicBezTo>
                <a:cubicBezTo>
                  <a:pt x="619" y="137"/>
                  <a:pt x="619" y="137"/>
                  <a:pt x="619" y="137"/>
                </a:cubicBezTo>
                <a:cubicBezTo>
                  <a:pt x="620" y="138"/>
                  <a:pt x="620" y="138"/>
                  <a:pt x="620" y="138"/>
                </a:cubicBezTo>
                <a:cubicBezTo>
                  <a:pt x="619" y="139"/>
                  <a:pt x="619" y="139"/>
                  <a:pt x="619" y="139"/>
                </a:cubicBezTo>
                <a:cubicBezTo>
                  <a:pt x="621" y="143"/>
                  <a:pt x="621" y="143"/>
                  <a:pt x="621" y="143"/>
                </a:cubicBezTo>
                <a:cubicBezTo>
                  <a:pt x="622" y="146"/>
                  <a:pt x="622" y="146"/>
                  <a:pt x="622" y="146"/>
                </a:cubicBezTo>
                <a:cubicBezTo>
                  <a:pt x="622" y="150"/>
                  <a:pt x="622" y="150"/>
                  <a:pt x="622" y="150"/>
                </a:cubicBezTo>
                <a:cubicBezTo>
                  <a:pt x="620" y="154"/>
                  <a:pt x="620" y="154"/>
                  <a:pt x="620" y="154"/>
                </a:cubicBezTo>
                <a:cubicBezTo>
                  <a:pt x="620" y="154"/>
                  <a:pt x="620" y="154"/>
                  <a:pt x="620" y="154"/>
                </a:cubicBezTo>
                <a:cubicBezTo>
                  <a:pt x="619" y="156"/>
                  <a:pt x="619" y="156"/>
                  <a:pt x="619" y="156"/>
                </a:cubicBezTo>
                <a:cubicBezTo>
                  <a:pt x="619" y="158"/>
                  <a:pt x="619" y="158"/>
                  <a:pt x="619" y="158"/>
                </a:cubicBezTo>
                <a:cubicBezTo>
                  <a:pt x="618" y="161"/>
                  <a:pt x="618" y="161"/>
                  <a:pt x="618" y="161"/>
                </a:cubicBezTo>
                <a:cubicBezTo>
                  <a:pt x="618" y="162"/>
                  <a:pt x="618" y="162"/>
                  <a:pt x="618" y="162"/>
                </a:cubicBezTo>
                <a:cubicBezTo>
                  <a:pt x="619" y="163"/>
                  <a:pt x="619" y="163"/>
                  <a:pt x="619" y="163"/>
                </a:cubicBezTo>
                <a:cubicBezTo>
                  <a:pt x="619" y="165"/>
                  <a:pt x="619" y="165"/>
                  <a:pt x="619" y="165"/>
                </a:cubicBezTo>
                <a:cubicBezTo>
                  <a:pt x="617" y="166"/>
                  <a:pt x="617" y="166"/>
                  <a:pt x="617" y="166"/>
                </a:cubicBezTo>
                <a:cubicBezTo>
                  <a:pt x="616" y="168"/>
                  <a:pt x="616" y="168"/>
                  <a:pt x="616" y="168"/>
                </a:cubicBezTo>
                <a:cubicBezTo>
                  <a:pt x="616" y="169"/>
                  <a:pt x="616" y="169"/>
                  <a:pt x="616" y="169"/>
                </a:cubicBezTo>
                <a:cubicBezTo>
                  <a:pt x="615" y="173"/>
                  <a:pt x="615" y="173"/>
                  <a:pt x="615" y="173"/>
                </a:cubicBezTo>
                <a:cubicBezTo>
                  <a:pt x="613" y="174"/>
                  <a:pt x="613" y="174"/>
                  <a:pt x="613" y="174"/>
                </a:cubicBezTo>
                <a:cubicBezTo>
                  <a:pt x="614" y="175"/>
                  <a:pt x="614" y="175"/>
                  <a:pt x="614" y="175"/>
                </a:cubicBezTo>
                <a:cubicBezTo>
                  <a:pt x="613" y="177"/>
                  <a:pt x="613" y="177"/>
                  <a:pt x="613" y="177"/>
                </a:cubicBezTo>
                <a:cubicBezTo>
                  <a:pt x="611" y="178"/>
                  <a:pt x="611" y="178"/>
                  <a:pt x="611" y="178"/>
                </a:cubicBezTo>
                <a:cubicBezTo>
                  <a:pt x="608" y="180"/>
                  <a:pt x="608" y="180"/>
                  <a:pt x="608" y="180"/>
                </a:cubicBezTo>
                <a:cubicBezTo>
                  <a:pt x="606" y="180"/>
                  <a:pt x="606" y="180"/>
                  <a:pt x="606" y="180"/>
                </a:cubicBezTo>
                <a:cubicBezTo>
                  <a:pt x="609" y="181"/>
                  <a:pt x="609" y="181"/>
                  <a:pt x="609" y="181"/>
                </a:cubicBezTo>
                <a:cubicBezTo>
                  <a:pt x="610" y="181"/>
                  <a:pt x="610" y="181"/>
                  <a:pt x="610" y="181"/>
                </a:cubicBezTo>
                <a:cubicBezTo>
                  <a:pt x="612" y="180"/>
                  <a:pt x="612" y="180"/>
                  <a:pt x="612" y="180"/>
                </a:cubicBezTo>
                <a:cubicBezTo>
                  <a:pt x="612" y="180"/>
                  <a:pt x="612" y="180"/>
                  <a:pt x="612" y="180"/>
                </a:cubicBezTo>
                <a:cubicBezTo>
                  <a:pt x="613" y="183"/>
                  <a:pt x="613" y="183"/>
                  <a:pt x="613" y="183"/>
                </a:cubicBezTo>
                <a:cubicBezTo>
                  <a:pt x="612" y="186"/>
                  <a:pt x="612" y="186"/>
                  <a:pt x="612" y="186"/>
                </a:cubicBezTo>
                <a:cubicBezTo>
                  <a:pt x="610" y="189"/>
                  <a:pt x="610" y="189"/>
                  <a:pt x="610" y="189"/>
                </a:cubicBezTo>
                <a:cubicBezTo>
                  <a:pt x="609" y="194"/>
                  <a:pt x="609" y="194"/>
                  <a:pt x="609" y="194"/>
                </a:cubicBezTo>
                <a:cubicBezTo>
                  <a:pt x="610" y="196"/>
                  <a:pt x="610" y="196"/>
                  <a:pt x="610" y="196"/>
                </a:cubicBezTo>
                <a:cubicBezTo>
                  <a:pt x="610" y="198"/>
                  <a:pt x="610" y="198"/>
                  <a:pt x="610" y="198"/>
                </a:cubicBezTo>
                <a:cubicBezTo>
                  <a:pt x="608" y="202"/>
                  <a:pt x="608" y="202"/>
                  <a:pt x="608" y="202"/>
                </a:cubicBezTo>
                <a:cubicBezTo>
                  <a:pt x="606" y="203"/>
                  <a:pt x="606" y="203"/>
                  <a:pt x="606" y="203"/>
                </a:cubicBezTo>
                <a:cubicBezTo>
                  <a:pt x="605" y="203"/>
                  <a:pt x="605" y="203"/>
                  <a:pt x="605" y="203"/>
                </a:cubicBezTo>
                <a:cubicBezTo>
                  <a:pt x="603" y="203"/>
                  <a:pt x="603" y="203"/>
                  <a:pt x="603" y="203"/>
                </a:cubicBezTo>
                <a:cubicBezTo>
                  <a:pt x="602" y="205"/>
                  <a:pt x="602" y="205"/>
                  <a:pt x="602" y="205"/>
                </a:cubicBezTo>
                <a:cubicBezTo>
                  <a:pt x="603" y="206"/>
                  <a:pt x="603" y="206"/>
                  <a:pt x="603" y="206"/>
                </a:cubicBezTo>
                <a:cubicBezTo>
                  <a:pt x="604" y="210"/>
                  <a:pt x="604" y="210"/>
                  <a:pt x="604" y="210"/>
                </a:cubicBezTo>
                <a:cubicBezTo>
                  <a:pt x="604" y="212"/>
                  <a:pt x="604" y="212"/>
                  <a:pt x="604" y="212"/>
                </a:cubicBezTo>
                <a:cubicBezTo>
                  <a:pt x="601" y="213"/>
                  <a:pt x="601" y="213"/>
                  <a:pt x="601" y="213"/>
                </a:cubicBezTo>
                <a:cubicBezTo>
                  <a:pt x="600" y="216"/>
                  <a:pt x="600" y="216"/>
                  <a:pt x="600" y="216"/>
                </a:cubicBezTo>
                <a:cubicBezTo>
                  <a:pt x="601" y="219"/>
                  <a:pt x="601" y="219"/>
                  <a:pt x="601" y="219"/>
                </a:cubicBezTo>
                <a:cubicBezTo>
                  <a:pt x="602" y="222"/>
                  <a:pt x="602" y="222"/>
                  <a:pt x="602" y="222"/>
                </a:cubicBezTo>
                <a:cubicBezTo>
                  <a:pt x="601" y="223"/>
                  <a:pt x="601" y="223"/>
                  <a:pt x="601" y="223"/>
                </a:cubicBezTo>
                <a:cubicBezTo>
                  <a:pt x="601" y="224"/>
                  <a:pt x="601" y="224"/>
                  <a:pt x="601" y="224"/>
                </a:cubicBezTo>
                <a:cubicBezTo>
                  <a:pt x="602" y="225"/>
                  <a:pt x="602" y="225"/>
                  <a:pt x="602" y="225"/>
                </a:cubicBezTo>
                <a:cubicBezTo>
                  <a:pt x="601" y="231"/>
                  <a:pt x="601" y="231"/>
                  <a:pt x="601" y="231"/>
                </a:cubicBezTo>
                <a:cubicBezTo>
                  <a:pt x="599" y="232"/>
                  <a:pt x="599" y="232"/>
                  <a:pt x="599" y="232"/>
                </a:cubicBezTo>
                <a:cubicBezTo>
                  <a:pt x="599" y="234"/>
                  <a:pt x="599" y="234"/>
                  <a:pt x="599" y="234"/>
                </a:cubicBezTo>
                <a:cubicBezTo>
                  <a:pt x="599" y="233"/>
                  <a:pt x="599" y="233"/>
                  <a:pt x="599" y="233"/>
                </a:cubicBezTo>
                <a:cubicBezTo>
                  <a:pt x="601" y="233"/>
                  <a:pt x="601" y="233"/>
                  <a:pt x="601" y="233"/>
                </a:cubicBezTo>
                <a:cubicBezTo>
                  <a:pt x="603" y="231"/>
                  <a:pt x="603" y="231"/>
                  <a:pt x="603" y="231"/>
                </a:cubicBezTo>
                <a:cubicBezTo>
                  <a:pt x="604" y="229"/>
                  <a:pt x="604" y="229"/>
                  <a:pt x="604" y="229"/>
                </a:cubicBezTo>
                <a:cubicBezTo>
                  <a:pt x="604" y="228"/>
                  <a:pt x="604" y="228"/>
                  <a:pt x="604" y="228"/>
                </a:cubicBezTo>
                <a:cubicBezTo>
                  <a:pt x="605" y="227"/>
                  <a:pt x="605" y="227"/>
                  <a:pt x="605" y="227"/>
                </a:cubicBezTo>
                <a:cubicBezTo>
                  <a:pt x="608" y="226"/>
                  <a:pt x="608" y="226"/>
                  <a:pt x="608" y="226"/>
                </a:cubicBezTo>
                <a:cubicBezTo>
                  <a:pt x="609" y="226"/>
                  <a:pt x="609" y="226"/>
                  <a:pt x="609" y="226"/>
                </a:cubicBezTo>
                <a:cubicBezTo>
                  <a:pt x="607" y="226"/>
                  <a:pt x="607" y="226"/>
                  <a:pt x="607" y="226"/>
                </a:cubicBezTo>
                <a:cubicBezTo>
                  <a:pt x="604" y="222"/>
                  <a:pt x="604" y="222"/>
                  <a:pt x="604" y="222"/>
                </a:cubicBezTo>
                <a:cubicBezTo>
                  <a:pt x="603" y="219"/>
                  <a:pt x="603" y="219"/>
                  <a:pt x="603" y="219"/>
                </a:cubicBezTo>
                <a:cubicBezTo>
                  <a:pt x="604" y="217"/>
                  <a:pt x="604" y="217"/>
                  <a:pt x="604" y="217"/>
                </a:cubicBezTo>
                <a:cubicBezTo>
                  <a:pt x="608" y="216"/>
                  <a:pt x="608" y="216"/>
                  <a:pt x="608" y="216"/>
                </a:cubicBezTo>
                <a:cubicBezTo>
                  <a:pt x="611" y="216"/>
                  <a:pt x="611" y="216"/>
                  <a:pt x="611" y="216"/>
                </a:cubicBezTo>
                <a:cubicBezTo>
                  <a:pt x="615" y="213"/>
                  <a:pt x="615" y="213"/>
                  <a:pt x="615" y="213"/>
                </a:cubicBezTo>
                <a:cubicBezTo>
                  <a:pt x="616" y="213"/>
                  <a:pt x="616" y="213"/>
                  <a:pt x="616" y="213"/>
                </a:cubicBezTo>
                <a:cubicBezTo>
                  <a:pt x="617" y="212"/>
                  <a:pt x="617" y="212"/>
                  <a:pt x="617" y="212"/>
                </a:cubicBezTo>
                <a:cubicBezTo>
                  <a:pt x="616" y="210"/>
                  <a:pt x="616" y="210"/>
                  <a:pt x="616" y="210"/>
                </a:cubicBezTo>
                <a:cubicBezTo>
                  <a:pt x="619" y="208"/>
                  <a:pt x="619" y="208"/>
                  <a:pt x="619" y="208"/>
                </a:cubicBezTo>
                <a:cubicBezTo>
                  <a:pt x="621" y="205"/>
                  <a:pt x="621" y="205"/>
                  <a:pt x="621" y="205"/>
                </a:cubicBezTo>
                <a:cubicBezTo>
                  <a:pt x="620" y="203"/>
                  <a:pt x="620" y="203"/>
                  <a:pt x="620" y="203"/>
                </a:cubicBezTo>
                <a:cubicBezTo>
                  <a:pt x="620" y="202"/>
                  <a:pt x="620" y="202"/>
                  <a:pt x="620" y="202"/>
                </a:cubicBezTo>
                <a:cubicBezTo>
                  <a:pt x="622" y="203"/>
                  <a:pt x="622" y="203"/>
                  <a:pt x="622" y="203"/>
                </a:cubicBezTo>
                <a:cubicBezTo>
                  <a:pt x="624" y="203"/>
                  <a:pt x="624" y="203"/>
                  <a:pt x="624" y="203"/>
                </a:cubicBezTo>
                <a:cubicBezTo>
                  <a:pt x="626" y="200"/>
                  <a:pt x="626" y="200"/>
                  <a:pt x="626" y="200"/>
                </a:cubicBezTo>
                <a:cubicBezTo>
                  <a:pt x="625" y="199"/>
                  <a:pt x="625" y="199"/>
                  <a:pt x="625" y="199"/>
                </a:cubicBezTo>
                <a:cubicBezTo>
                  <a:pt x="629" y="196"/>
                  <a:pt x="629" y="196"/>
                  <a:pt x="629" y="196"/>
                </a:cubicBezTo>
                <a:cubicBezTo>
                  <a:pt x="629" y="193"/>
                  <a:pt x="629" y="193"/>
                  <a:pt x="629" y="193"/>
                </a:cubicBezTo>
                <a:cubicBezTo>
                  <a:pt x="628" y="192"/>
                  <a:pt x="628" y="192"/>
                  <a:pt x="628" y="192"/>
                </a:cubicBezTo>
                <a:cubicBezTo>
                  <a:pt x="624" y="194"/>
                  <a:pt x="624" y="194"/>
                  <a:pt x="624" y="194"/>
                </a:cubicBezTo>
                <a:cubicBezTo>
                  <a:pt x="624" y="195"/>
                  <a:pt x="624" y="195"/>
                  <a:pt x="624" y="195"/>
                </a:cubicBezTo>
                <a:cubicBezTo>
                  <a:pt x="621" y="198"/>
                  <a:pt x="621" y="198"/>
                  <a:pt x="621" y="198"/>
                </a:cubicBezTo>
                <a:cubicBezTo>
                  <a:pt x="618" y="197"/>
                  <a:pt x="618" y="197"/>
                  <a:pt x="618" y="197"/>
                </a:cubicBezTo>
                <a:cubicBezTo>
                  <a:pt x="617" y="194"/>
                  <a:pt x="617" y="194"/>
                  <a:pt x="617" y="194"/>
                </a:cubicBezTo>
                <a:cubicBezTo>
                  <a:pt x="619" y="192"/>
                  <a:pt x="619" y="192"/>
                  <a:pt x="619" y="192"/>
                </a:cubicBezTo>
                <a:cubicBezTo>
                  <a:pt x="618" y="188"/>
                  <a:pt x="618" y="188"/>
                  <a:pt x="618" y="188"/>
                </a:cubicBezTo>
                <a:cubicBezTo>
                  <a:pt x="620" y="186"/>
                  <a:pt x="620" y="186"/>
                  <a:pt x="620" y="186"/>
                </a:cubicBezTo>
                <a:cubicBezTo>
                  <a:pt x="623" y="186"/>
                  <a:pt x="623" y="186"/>
                  <a:pt x="623" y="186"/>
                </a:cubicBezTo>
                <a:cubicBezTo>
                  <a:pt x="627" y="188"/>
                  <a:pt x="627" y="188"/>
                  <a:pt x="627" y="188"/>
                </a:cubicBezTo>
                <a:cubicBezTo>
                  <a:pt x="628" y="187"/>
                  <a:pt x="628" y="187"/>
                  <a:pt x="628" y="187"/>
                </a:cubicBezTo>
                <a:cubicBezTo>
                  <a:pt x="628" y="184"/>
                  <a:pt x="628" y="184"/>
                  <a:pt x="628" y="184"/>
                </a:cubicBezTo>
                <a:cubicBezTo>
                  <a:pt x="631" y="183"/>
                  <a:pt x="631" y="183"/>
                  <a:pt x="631" y="183"/>
                </a:cubicBezTo>
                <a:cubicBezTo>
                  <a:pt x="631" y="185"/>
                  <a:pt x="631" y="185"/>
                  <a:pt x="631" y="185"/>
                </a:cubicBezTo>
                <a:cubicBezTo>
                  <a:pt x="630" y="186"/>
                  <a:pt x="630" y="186"/>
                  <a:pt x="630" y="186"/>
                </a:cubicBezTo>
                <a:cubicBezTo>
                  <a:pt x="630" y="188"/>
                  <a:pt x="630" y="188"/>
                  <a:pt x="630" y="188"/>
                </a:cubicBezTo>
                <a:cubicBezTo>
                  <a:pt x="636" y="193"/>
                  <a:pt x="636" y="193"/>
                  <a:pt x="636" y="193"/>
                </a:cubicBezTo>
                <a:cubicBezTo>
                  <a:pt x="639" y="193"/>
                  <a:pt x="639" y="193"/>
                  <a:pt x="639" y="193"/>
                </a:cubicBezTo>
                <a:cubicBezTo>
                  <a:pt x="640" y="192"/>
                  <a:pt x="640" y="192"/>
                  <a:pt x="640" y="192"/>
                </a:cubicBezTo>
                <a:cubicBezTo>
                  <a:pt x="644" y="192"/>
                  <a:pt x="644" y="192"/>
                  <a:pt x="644" y="192"/>
                </a:cubicBezTo>
                <a:cubicBezTo>
                  <a:pt x="646" y="190"/>
                  <a:pt x="646" y="190"/>
                  <a:pt x="646" y="190"/>
                </a:cubicBezTo>
                <a:cubicBezTo>
                  <a:pt x="646" y="187"/>
                  <a:pt x="646" y="187"/>
                  <a:pt x="646" y="187"/>
                </a:cubicBezTo>
                <a:cubicBezTo>
                  <a:pt x="643" y="184"/>
                  <a:pt x="643" y="184"/>
                  <a:pt x="643" y="184"/>
                </a:cubicBezTo>
                <a:cubicBezTo>
                  <a:pt x="642" y="182"/>
                  <a:pt x="642" y="182"/>
                  <a:pt x="642" y="182"/>
                </a:cubicBezTo>
                <a:cubicBezTo>
                  <a:pt x="644" y="183"/>
                  <a:pt x="644" y="183"/>
                  <a:pt x="644" y="183"/>
                </a:cubicBezTo>
                <a:cubicBezTo>
                  <a:pt x="648" y="187"/>
                  <a:pt x="648" y="187"/>
                  <a:pt x="648" y="187"/>
                </a:cubicBezTo>
                <a:cubicBezTo>
                  <a:pt x="649" y="187"/>
                  <a:pt x="649" y="187"/>
                  <a:pt x="649" y="187"/>
                </a:cubicBezTo>
                <a:cubicBezTo>
                  <a:pt x="651" y="189"/>
                  <a:pt x="651" y="189"/>
                  <a:pt x="651" y="189"/>
                </a:cubicBezTo>
                <a:cubicBezTo>
                  <a:pt x="651" y="190"/>
                  <a:pt x="651" y="190"/>
                  <a:pt x="651" y="190"/>
                </a:cubicBezTo>
                <a:cubicBezTo>
                  <a:pt x="651" y="192"/>
                  <a:pt x="651" y="192"/>
                  <a:pt x="651" y="192"/>
                </a:cubicBezTo>
                <a:cubicBezTo>
                  <a:pt x="654" y="194"/>
                  <a:pt x="654" y="194"/>
                  <a:pt x="654" y="194"/>
                </a:cubicBezTo>
                <a:cubicBezTo>
                  <a:pt x="655" y="198"/>
                  <a:pt x="655" y="198"/>
                  <a:pt x="655" y="198"/>
                </a:cubicBezTo>
                <a:cubicBezTo>
                  <a:pt x="655" y="199"/>
                  <a:pt x="655" y="199"/>
                  <a:pt x="655" y="199"/>
                </a:cubicBezTo>
                <a:cubicBezTo>
                  <a:pt x="655" y="198"/>
                  <a:pt x="655" y="198"/>
                  <a:pt x="655" y="198"/>
                </a:cubicBezTo>
                <a:cubicBezTo>
                  <a:pt x="657" y="196"/>
                  <a:pt x="657" y="196"/>
                  <a:pt x="657" y="196"/>
                </a:cubicBezTo>
                <a:cubicBezTo>
                  <a:pt x="658" y="196"/>
                  <a:pt x="658" y="196"/>
                  <a:pt x="658" y="196"/>
                </a:cubicBezTo>
                <a:cubicBezTo>
                  <a:pt x="659" y="194"/>
                  <a:pt x="659" y="194"/>
                  <a:pt x="659" y="194"/>
                </a:cubicBezTo>
                <a:cubicBezTo>
                  <a:pt x="658" y="193"/>
                  <a:pt x="658" y="193"/>
                  <a:pt x="658" y="193"/>
                </a:cubicBezTo>
                <a:cubicBezTo>
                  <a:pt x="657" y="194"/>
                  <a:pt x="657" y="194"/>
                  <a:pt x="657" y="194"/>
                </a:cubicBezTo>
                <a:cubicBezTo>
                  <a:pt x="655" y="194"/>
                  <a:pt x="655" y="194"/>
                  <a:pt x="655" y="194"/>
                </a:cubicBezTo>
                <a:cubicBezTo>
                  <a:pt x="654" y="191"/>
                  <a:pt x="654" y="191"/>
                  <a:pt x="654" y="191"/>
                </a:cubicBezTo>
                <a:cubicBezTo>
                  <a:pt x="657" y="188"/>
                  <a:pt x="657" y="188"/>
                  <a:pt x="657" y="188"/>
                </a:cubicBezTo>
                <a:cubicBezTo>
                  <a:pt x="659" y="187"/>
                  <a:pt x="659" y="187"/>
                  <a:pt x="659" y="187"/>
                </a:cubicBezTo>
                <a:cubicBezTo>
                  <a:pt x="660" y="186"/>
                  <a:pt x="660" y="186"/>
                  <a:pt x="660" y="186"/>
                </a:cubicBezTo>
                <a:cubicBezTo>
                  <a:pt x="661" y="186"/>
                  <a:pt x="661" y="186"/>
                  <a:pt x="661" y="186"/>
                </a:cubicBezTo>
                <a:cubicBezTo>
                  <a:pt x="662" y="184"/>
                  <a:pt x="662" y="184"/>
                  <a:pt x="662" y="184"/>
                </a:cubicBezTo>
                <a:cubicBezTo>
                  <a:pt x="667" y="183"/>
                  <a:pt x="667" y="183"/>
                  <a:pt x="667" y="183"/>
                </a:cubicBezTo>
                <a:cubicBezTo>
                  <a:pt x="674" y="181"/>
                  <a:pt x="674" y="181"/>
                  <a:pt x="674" y="181"/>
                </a:cubicBezTo>
                <a:cubicBezTo>
                  <a:pt x="682" y="181"/>
                  <a:pt x="682" y="181"/>
                  <a:pt x="682" y="181"/>
                </a:cubicBezTo>
                <a:cubicBezTo>
                  <a:pt x="689" y="178"/>
                  <a:pt x="689" y="178"/>
                  <a:pt x="689" y="178"/>
                </a:cubicBezTo>
                <a:cubicBezTo>
                  <a:pt x="692" y="178"/>
                  <a:pt x="692" y="178"/>
                  <a:pt x="692" y="178"/>
                </a:cubicBezTo>
                <a:cubicBezTo>
                  <a:pt x="695" y="179"/>
                  <a:pt x="695" y="179"/>
                  <a:pt x="695" y="179"/>
                </a:cubicBezTo>
                <a:cubicBezTo>
                  <a:pt x="695" y="181"/>
                  <a:pt x="695" y="181"/>
                  <a:pt x="695" y="181"/>
                </a:cubicBezTo>
                <a:cubicBezTo>
                  <a:pt x="694" y="181"/>
                  <a:pt x="694" y="181"/>
                  <a:pt x="694" y="181"/>
                </a:cubicBezTo>
                <a:cubicBezTo>
                  <a:pt x="692" y="184"/>
                  <a:pt x="692" y="184"/>
                  <a:pt x="692" y="184"/>
                </a:cubicBezTo>
                <a:cubicBezTo>
                  <a:pt x="694" y="188"/>
                  <a:pt x="694" y="188"/>
                  <a:pt x="694" y="188"/>
                </a:cubicBezTo>
                <a:cubicBezTo>
                  <a:pt x="697" y="190"/>
                  <a:pt x="697" y="190"/>
                  <a:pt x="697" y="190"/>
                </a:cubicBezTo>
                <a:cubicBezTo>
                  <a:pt x="706" y="191"/>
                  <a:pt x="706" y="191"/>
                  <a:pt x="706" y="191"/>
                </a:cubicBezTo>
                <a:cubicBezTo>
                  <a:pt x="708" y="191"/>
                  <a:pt x="708" y="191"/>
                  <a:pt x="708" y="191"/>
                </a:cubicBezTo>
                <a:cubicBezTo>
                  <a:pt x="709" y="191"/>
                  <a:pt x="709" y="191"/>
                  <a:pt x="709" y="191"/>
                </a:cubicBezTo>
                <a:cubicBezTo>
                  <a:pt x="712" y="191"/>
                  <a:pt x="712" y="191"/>
                  <a:pt x="712" y="191"/>
                </a:cubicBezTo>
                <a:cubicBezTo>
                  <a:pt x="714" y="192"/>
                  <a:pt x="714" y="192"/>
                  <a:pt x="714" y="192"/>
                </a:cubicBezTo>
                <a:cubicBezTo>
                  <a:pt x="721" y="191"/>
                  <a:pt x="721" y="191"/>
                  <a:pt x="721" y="191"/>
                </a:cubicBezTo>
                <a:cubicBezTo>
                  <a:pt x="726" y="188"/>
                  <a:pt x="726" y="188"/>
                  <a:pt x="726" y="188"/>
                </a:cubicBezTo>
                <a:cubicBezTo>
                  <a:pt x="727" y="189"/>
                  <a:pt x="727" y="189"/>
                  <a:pt x="727" y="189"/>
                </a:cubicBezTo>
                <a:cubicBezTo>
                  <a:pt x="730" y="188"/>
                  <a:pt x="730" y="188"/>
                  <a:pt x="730" y="188"/>
                </a:cubicBezTo>
                <a:cubicBezTo>
                  <a:pt x="731" y="186"/>
                  <a:pt x="731" y="186"/>
                  <a:pt x="731" y="186"/>
                </a:cubicBezTo>
                <a:cubicBezTo>
                  <a:pt x="730" y="185"/>
                  <a:pt x="730" y="185"/>
                  <a:pt x="730" y="185"/>
                </a:cubicBezTo>
                <a:cubicBezTo>
                  <a:pt x="732" y="184"/>
                  <a:pt x="732" y="184"/>
                  <a:pt x="732" y="184"/>
                </a:cubicBezTo>
                <a:cubicBezTo>
                  <a:pt x="734" y="185"/>
                  <a:pt x="734" y="185"/>
                  <a:pt x="734" y="185"/>
                </a:cubicBezTo>
                <a:cubicBezTo>
                  <a:pt x="737" y="184"/>
                  <a:pt x="737" y="184"/>
                  <a:pt x="737" y="184"/>
                </a:cubicBezTo>
                <a:cubicBezTo>
                  <a:pt x="737" y="186"/>
                  <a:pt x="737" y="186"/>
                  <a:pt x="737" y="186"/>
                </a:cubicBezTo>
                <a:cubicBezTo>
                  <a:pt x="739" y="186"/>
                  <a:pt x="739" y="186"/>
                  <a:pt x="739" y="186"/>
                </a:cubicBezTo>
                <a:cubicBezTo>
                  <a:pt x="740" y="184"/>
                  <a:pt x="740" y="184"/>
                  <a:pt x="740" y="184"/>
                </a:cubicBezTo>
                <a:cubicBezTo>
                  <a:pt x="739" y="182"/>
                  <a:pt x="739" y="182"/>
                  <a:pt x="739" y="182"/>
                </a:cubicBezTo>
                <a:cubicBezTo>
                  <a:pt x="737" y="181"/>
                  <a:pt x="737" y="181"/>
                  <a:pt x="737" y="181"/>
                </a:cubicBezTo>
                <a:cubicBezTo>
                  <a:pt x="738" y="179"/>
                  <a:pt x="738" y="179"/>
                  <a:pt x="738" y="179"/>
                </a:cubicBezTo>
                <a:cubicBezTo>
                  <a:pt x="737" y="177"/>
                  <a:pt x="737" y="177"/>
                  <a:pt x="737" y="177"/>
                </a:cubicBezTo>
                <a:cubicBezTo>
                  <a:pt x="734" y="176"/>
                  <a:pt x="734" y="176"/>
                  <a:pt x="734" y="176"/>
                </a:cubicBezTo>
                <a:cubicBezTo>
                  <a:pt x="734" y="174"/>
                  <a:pt x="734" y="174"/>
                  <a:pt x="734" y="174"/>
                </a:cubicBezTo>
                <a:cubicBezTo>
                  <a:pt x="733" y="173"/>
                  <a:pt x="733" y="173"/>
                  <a:pt x="733" y="173"/>
                </a:cubicBezTo>
                <a:cubicBezTo>
                  <a:pt x="732" y="171"/>
                  <a:pt x="732" y="171"/>
                  <a:pt x="732" y="171"/>
                </a:cubicBezTo>
                <a:cubicBezTo>
                  <a:pt x="731" y="169"/>
                  <a:pt x="731" y="169"/>
                  <a:pt x="731" y="169"/>
                </a:cubicBezTo>
                <a:cubicBezTo>
                  <a:pt x="730" y="167"/>
                  <a:pt x="730" y="167"/>
                  <a:pt x="730" y="167"/>
                </a:cubicBezTo>
                <a:cubicBezTo>
                  <a:pt x="732" y="165"/>
                  <a:pt x="732" y="165"/>
                  <a:pt x="732" y="165"/>
                </a:cubicBezTo>
                <a:cubicBezTo>
                  <a:pt x="732" y="166"/>
                  <a:pt x="732" y="166"/>
                  <a:pt x="732" y="166"/>
                </a:cubicBezTo>
                <a:cubicBezTo>
                  <a:pt x="733" y="167"/>
                  <a:pt x="733" y="167"/>
                  <a:pt x="733" y="167"/>
                </a:cubicBezTo>
                <a:cubicBezTo>
                  <a:pt x="735" y="165"/>
                  <a:pt x="735" y="165"/>
                  <a:pt x="735" y="165"/>
                </a:cubicBezTo>
                <a:cubicBezTo>
                  <a:pt x="735" y="164"/>
                  <a:pt x="735" y="164"/>
                  <a:pt x="735" y="164"/>
                </a:cubicBezTo>
                <a:cubicBezTo>
                  <a:pt x="734" y="162"/>
                  <a:pt x="734" y="162"/>
                  <a:pt x="734" y="162"/>
                </a:cubicBezTo>
                <a:cubicBezTo>
                  <a:pt x="736" y="162"/>
                  <a:pt x="736" y="162"/>
                  <a:pt x="736" y="162"/>
                </a:cubicBezTo>
                <a:cubicBezTo>
                  <a:pt x="739" y="164"/>
                  <a:pt x="739" y="164"/>
                  <a:pt x="739" y="164"/>
                </a:cubicBezTo>
                <a:cubicBezTo>
                  <a:pt x="740" y="163"/>
                  <a:pt x="740" y="163"/>
                  <a:pt x="740" y="163"/>
                </a:cubicBezTo>
                <a:cubicBezTo>
                  <a:pt x="740" y="161"/>
                  <a:pt x="740" y="161"/>
                  <a:pt x="740" y="161"/>
                </a:cubicBezTo>
                <a:cubicBezTo>
                  <a:pt x="741" y="162"/>
                  <a:pt x="741" y="162"/>
                  <a:pt x="741" y="162"/>
                </a:cubicBezTo>
                <a:cubicBezTo>
                  <a:pt x="744" y="162"/>
                  <a:pt x="744" y="162"/>
                  <a:pt x="744" y="162"/>
                </a:cubicBezTo>
                <a:cubicBezTo>
                  <a:pt x="745" y="162"/>
                  <a:pt x="745" y="162"/>
                  <a:pt x="745" y="162"/>
                </a:cubicBezTo>
                <a:cubicBezTo>
                  <a:pt x="746" y="161"/>
                  <a:pt x="746" y="161"/>
                  <a:pt x="746" y="161"/>
                </a:cubicBezTo>
                <a:cubicBezTo>
                  <a:pt x="748" y="163"/>
                  <a:pt x="748" y="163"/>
                  <a:pt x="748" y="163"/>
                </a:cubicBezTo>
                <a:cubicBezTo>
                  <a:pt x="750" y="163"/>
                  <a:pt x="750" y="163"/>
                  <a:pt x="750" y="163"/>
                </a:cubicBezTo>
                <a:cubicBezTo>
                  <a:pt x="751" y="165"/>
                  <a:pt x="751" y="165"/>
                  <a:pt x="751" y="165"/>
                </a:cubicBezTo>
                <a:cubicBezTo>
                  <a:pt x="752" y="164"/>
                  <a:pt x="752" y="164"/>
                  <a:pt x="752" y="164"/>
                </a:cubicBezTo>
                <a:cubicBezTo>
                  <a:pt x="752" y="162"/>
                  <a:pt x="752" y="162"/>
                  <a:pt x="752" y="162"/>
                </a:cubicBezTo>
                <a:cubicBezTo>
                  <a:pt x="754" y="162"/>
                  <a:pt x="754" y="162"/>
                  <a:pt x="754" y="162"/>
                </a:cubicBezTo>
                <a:cubicBezTo>
                  <a:pt x="755" y="164"/>
                  <a:pt x="755" y="164"/>
                  <a:pt x="755" y="164"/>
                </a:cubicBezTo>
                <a:cubicBezTo>
                  <a:pt x="754" y="166"/>
                  <a:pt x="754" y="166"/>
                  <a:pt x="754" y="166"/>
                </a:cubicBezTo>
                <a:cubicBezTo>
                  <a:pt x="753" y="167"/>
                  <a:pt x="753" y="167"/>
                  <a:pt x="753" y="167"/>
                </a:cubicBezTo>
                <a:cubicBezTo>
                  <a:pt x="754" y="168"/>
                  <a:pt x="754" y="168"/>
                  <a:pt x="754" y="168"/>
                </a:cubicBezTo>
                <a:cubicBezTo>
                  <a:pt x="756" y="167"/>
                  <a:pt x="756" y="167"/>
                  <a:pt x="756" y="167"/>
                </a:cubicBezTo>
                <a:cubicBezTo>
                  <a:pt x="757" y="168"/>
                  <a:pt x="757" y="168"/>
                  <a:pt x="757" y="168"/>
                </a:cubicBezTo>
                <a:cubicBezTo>
                  <a:pt x="757" y="166"/>
                  <a:pt x="757" y="166"/>
                  <a:pt x="757" y="166"/>
                </a:cubicBezTo>
                <a:cubicBezTo>
                  <a:pt x="758" y="166"/>
                  <a:pt x="758" y="166"/>
                  <a:pt x="758" y="166"/>
                </a:cubicBezTo>
                <a:cubicBezTo>
                  <a:pt x="759" y="166"/>
                  <a:pt x="759" y="166"/>
                  <a:pt x="759" y="166"/>
                </a:cubicBezTo>
                <a:cubicBezTo>
                  <a:pt x="759" y="164"/>
                  <a:pt x="759" y="164"/>
                  <a:pt x="759" y="164"/>
                </a:cubicBezTo>
                <a:cubicBezTo>
                  <a:pt x="757" y="163"/>
                  <a:pt x="757" y="163"/>
                  <a:pt x="757" y="163"/>
                </a:cubicBezTo>
                <a:cubicBezTo>
                  <a:pt x="758" y="162"/>
                  <a:pt x="758" y="162"/>
                  <a:pt x="758" y="162"/>
                </a:cubicBezTo>
                <a:cubicBezTo>
                  <a:pt x="760" y="162"/>
                  <a:pt x="760" y="162"/>
                  <a:pt x="760" y="162"/>
                </a:cubicBezTo>
                <a:cubicBezTo>
                  <a:pt x="763" y="161"/>
                  <a:pt x="763" y="161"/>
                  <a:pt x="763" y="161"/>
                </a:cubicBezTo>
                <a:cubicBezTo>
                  <a:pt x="764" y="162"/>
                  <a:pt x="764" y="162"/>
                  <a:pt x="764" y="162"/>
                </a:cubicBezTo>
                <a:cubicBezTo>
                  <a:pt x="765" y="161"/>
                  <a:pt x="765" y="161"/>
                  <a:pt x="765" y="161"/>
                </a:cubicBezTo>
                <a:cubicBezTo>
                  <a:pt x="768" y="161"/>
                  <a:pt x="768" y="161"/>
                  <a:pt x="768" y="161"/>
                </a:cubicBezTo>
                <a:cubicBezTo>
                  <a:pt x="768" y="163"/>
                  <a:pt x="768" y="163"/>
                  <a:pt x="768" y="163"/>
                </a:cubicBezTo>
                <a:cubicBezTo>
                  <a:pt x="769" y="166"/>
                  <a:pt x="769" y="166"/>
                  <a:pt x="769" y="166"/>
                </a:cubicBezTo>
                <a:cubicBezTo>
                  <a:pt x="769" y="164"/>
                  <a:pt x="769" y="164"/>
                  <a:pt x="769" y="164"/>
                </a:cubicBezTo>
                <a:cubicBezTo>
                  <a:pt x="770" y="164"/>
                  <a:pt x="770" y="164"/>
                  <a:pt x="770" y="164"/>
                </a:cubicBezTo>
                <a:cubicBezTo>
                  <a:pt x="772" y="162"/>
                  <a:pt x="772" y="162"/>
                  <a:pt x="772" y="162"/>
                </a:cubicBezTo>
                <a:cubicBezTo>
                  <a:pt x="773" y="165"/>
                  <a:pt x="773" y="165"/>
                  <a:pt x="773" y="165"/>
                </a:cubicBezTo>
                <a:cubicBezTo>
                  <a:pt x="774" y="165"/>
                  <a:pt x="774" y="165"/>
                  <a:pt x="774" y="165"/>
                </a:cubicBezTo>
                <a:cubicBezTo>
                  <a:pt x="776" y="164"/>
                  <a:pt x="776" y="164"/>
                  <a:pt x="776" y="164"/>
                </a:cubicBezTo>
                <a:cubicBezTo>
                  <a:pt x="778" y="166"/>
                  <a:pt x="778" y="166"/>
                  <a:pt x="778" y="166"/>
                </a:cubicBezTo>
                <a:cubicBezTo>
                  <a:pt x="779" y="170"/>
                  <a:pt x="779" y="170"/>
                  <a:pt x="779" y="170"/>
                </a:cubicBezTo>
                <a:cubicBezTo>
                  <a:pt x="780" y="167"/>
                  <a:pt x="780" y="167"/>
                  <a:pt x="780" y="167"/>
                </a:cubicBezTo>
                <a:cubicBezTo>
                  <a:pt x="782" y="166"/>
                  <a:pt x="782" y="166"/>
                  <a:pt x="782" y="166"/>
                </a:cubicBezTo>
                <a:cubicBezTo>
                  <a:pt x="783" y="167"/>
                  <a:pt x="783" y="167"/>
                  <a:pt x="783" y="167"/>
                </a:cubicBezTo>
                <a:cubicBezTo>
                  <a:pt x="781" y="170"/>
                  <a:pt x="781" y="170"/>
                  <a:pt x="781" y="170"/>
                </a:cubicBezTo>
                <a:cubicBezTo>
                  <a:pt x="783" y="171"/>
                  <a:pt x="783" y="171"/>
                  <a:pt x="783" y="171"/>
                </a:cubicBezTo>
                <a:cubicBezTo>
                  <a:pt x="784" y="172"/>
                  <a:pt x="784" y="172"/>
                  <a:pt x="784" y="172"/>
                </a:cubicBezTo>
                <a:cubicBezTo>
                  <a:pt x="786" y="172"/>
                  <a:pt x="786" y="172"/>
                  <a:pt x="786" y="172"/>
                </a:cubicBezTo>
                <a:cubicBezTo>
                  <a:pt x="786" y="174"/>
                  <a:pt x="786" y="174"/>
                  <a:pt x="786" y="174"/>
                </a:cubicBezTo>
                <a:cubicBezTo>
                  <a:pt x="787" y="173"/>
                  <a:pt x="787" y="173"/>
                  <a:pt x="787" y="173"/>
                </a:cubicBezTo>
                <a:cubicBezTo>
                  <a:pt x="788" y="173"/>
                  <a:pt x="788" y="173"/>
                  <a:pt x="788" y="173"/>
                </a:cubicBezTo>
                <a:cubicBezTo>
                  <a:pt x="789" y="175"/>
                  <a:pt x="789" y="175"/>
                  <a:pt x="789" y="175"/>
                </a:cubicBezTo>
                <a:cubicBezTo>
                  <a:pt x="787" y="177"/>
                  <a:pt x="787" y="177"/>
                  <a:pt x="787" y="177"/>
                </a:cubicBezTo>
                <a:cubicBezTo>
                  <a:pt x="787" y="180"/>
                  <a:pt x="787" y="180"/>
                  <a:pt x="787" y="180"/>
                </a:cubicBezTo>
                <a:cubicBezTo>
                  <a:pt x="790" y="177"/>
                  <a:pt x="790" y="177"/>
                  <a:pt x="790" y="177"/>
                </a:cubicBezTo>
                <a:cubicBezTo>
                  <a:pt x="792" y="177"/>
                  <a:pt x="792" y="177"/>
                  <a:pt x="792" y="177"/>
                </a:cubicBezTo>
                <a:cubicBezTo>
                  <a:pt x="792" y="178"/>
                  <a:pt x="792" y="178"/>
                  <a:pt x="792" y="178"/>
                </a:cubicBezTo>
                <a:cubicBezTo>
                  <a:pt x="788" y="182"/>
                  <a:pt x="788" y="182"/>
                  <a:pt x="788" y="182"/>
                </a:cubicBezTo>
                <a:cubicBezTo>
                  <a:pt x="789" y="185"/>
                  <a:pt x="789" y="185"/>
                  <a:pt x="789" y="185"/>
                </a:cubicBezTo>
                <a:cubicBezTo>
                  <a:pt x="792" y="185"/>
                  <a:pt x="792" y="185"/>
                  <a:pt x="792" y="185"/>
                </a:cubicBezTo>
                <a:cubicBezTo>
                  <a:pt x="793" y="184"/>
                  <a:pt x="793" y="184"/>
                  <a:pt x="793" y="184"/>
                </a:cubicBezTo>
                <a:cubicBezTo>
                  <a:pt x="794" y="183"/>
                  <a:pt x="794" y="183"/>
                  <a:pt x="794" y="183"/>
                </a:cubicBezTo>
                <a:cubicBezTo>
                  <a:pt x="796" y="184"/>
                  <a:pt x="796" y="184"/>
                  <a:pt x="796" y="184"/>
                </a:cubicBezTo>
                <a:cubicBezTo>
                  <a:pt x="796" y="186"/>
                  <a:pt x="796" y="186"/>
                  <a:pt x="796" y="186"/>
                </a:cubicBezTo>
                <a:cubicBezTo>
                  <a:pt x="798" y="185"/>
                  <a:pt x="798" y="185"/>
                  <a:pt x="798" y="185"/>
                </a:cubicBezTo>
                <a:cubicBezTo>
                  <a:pt x="800" y="187"/>
                  <a:pt x="800" y="187"/>
                  <a:pt x="800" y="187"/>
                </a:cubicBezTo>
                <a:cubicBezTo>
                  <a:pt x="799" y="191"/>
                  <a:pt x="799" y="191"/>
                  <a:pt x="799" y="191"/>
                </a:cubicBezTo>
                <a:cubicBezTo>
                  <a:pt x="801" y="190"/>
                  <a:pt x="801" y="190"/>
                  <a:pt x="801" y="190"/>
                </a:cubicBezTo>
                <a:cubicBezTo>
                  <a:pt x="802" y="192"/>
                  <a:pt x="802" y="192"/>
                  <a:pt x="802" y="192"/>
                </a:cubicBezTo>
                <a:cubicBezTo>
                  <a:pt x="803" y="191"/>
                  <a:pt x="803" y="191"/>
                  <a:pt x="803" y="191"/>
                </a:cubicBezTo>
                <a:cubicBezTo>
                  <a:pt x="804" y="193"/>
                  <a:pt x="804" y="193"/>
                  <a:pt x="804" y="193"/>
                </a:cubicBezTo>
                <a:cubicBezTo>
                  <a:pt x="802" y="196"/>
                  <a:pt x="802" y="196"/>
                  <a:pt x="802" y="196"/>
                </a:cubicBezTo>
                <a:cubicBezTo>
                  <a:pt x="800" y="197"/>
                  <a:pt x="800" y="197"/>
                  <a:pt x="800" y="197"/>
                </a:cubicBezTo>
                <a:cubicBezTo>
                  <a:pt x="798" y="196"/>
                  <a:pt x="798" y="196"/>
                  <a:pt x="798" y="196"/>
                </a:cubicBezTo>
                <a:cubicBezTo>
                  <a:pt x="793" y="195"/>
                  <a:pt x="793" y="195"/>
                  <a:pt x="793" y="195"/>
                </a:cubicBezTo>
                <a:cubicBezTo>
                  <a:pt x="789" y="195"/>
                  <a:pt x="789" y="195"/>
                  <a:pt x="789" y="195"/>
                </a:cubicBezTo>
                <a:cubicBezTo>
                  <a:pt x="791" y="196"/>
                  <a:pt x="791" y="196"/>
                  <a:pt x="791" y="196"/>
                </a:cubicBezTo>
                <a:cubicBezTo>
                  <a:pt x="791" y="198"/>
                  <a:pt x="791" y="198"/>
                  <a:pt x="791" y="198"/>
                </a:cubicBezTo>
                <a:cubicBezTo>
                  <a:pt x="796" y="199"/>
                  <a:pt x="796" y="199"/>
                  <a:pt x="796" y="199"/>
                </a:cubicBezTo>
                <a:cubicBezTo>
                  <a:pt x="796" y="200"/>
                  <a:pt x="796" y="200"/>
                  <a:pt x="796" y="200"/>
                </a:cubicBezTo>
                <a:cubicBezTo>
                  <a:pt x="800" y="203"/>
                  <a:pt x="800" y="203"/>
                  <a:pt x="800" y="203"/>
                </a:cubicBezTo>
                <a:cubicBezTo>
                  <a:pt x="804" y="204"/>
                  <a:pt x="804" y="204"/>
                  <a:pt x="804" y="204"/>
                </a:cubicBezTo>
                <a:cubicBezTo>
                  <a:pt x="807" y="202"/>
                  <a:pt x="807" y="202"/>
                  <a:pt x="807" y="202"/>
                </a:cubicBezTo>
                <a:cubicBezTo>
                  <a:pt x="807" y="200"/>
                  <a:pt x="807" y="200"/>
                  <a:pt x="807" y="200"/>
                </a:cubicBezTo>
                <a:cubicBezTo>
                  <a:pt x="805" y="198"/>
                  <a:pt x="805" y="198"/>
                  <a:pt x="805" y="198"/>
                </a:cubicBezTo>
                <a:cubicBezTo>
                  <a:pt x="804" y="197"/>
                  <a:pt x="804" y="197"/>
                  <a:pt x="804" y="197"/>
                </a:cubicBezTo>
                <a:cubicBezTo>
                  <a:pt x="805" y="197"/>
                  <a:pt x="805" y="197"/>
                  <a:pt x="805" y="197"/>
                </a:cubicBezTo>
                <a:cubicBezTo>
                  <a:pt x="807" y="199"/>
                  <a:pt x="807" y="199"/>
                  <a:pt x="807" y="199"/>
                </a:cubicBezTo>
                <a:cubicBezTo>
                  <a:pt x="810" y="201"/>
                  <a:pt x="810" y="201"/>
                  <a:pt x="810" y="201"/>
                </a:cubicBezTo>
                <a:cubicBezTo>
                  <a:pt x="811" y="202"/>
                  <a:pt x="811" y="202"/>
                  <a:pt x="811" y="202"/>
                </a:cubicBezTo>
                <a:cubicBezTo>
                  <a:pt x="809" y="201"/>
                  <a:pt x="809" y="201"/>
                  <a:pt x="809" y="201"/>
                </a:cubicBezTo>
                <a:cubicBezTo>
                  <a:pt x="805" y="205"/>
                  <a:pt x="805" y="205"/>
                  <a:pt x="805" y="205"/>
                </a:cubicBezTo>
                <a:cubicBezTo>
                  <a:pt x="806" y="207"/>
                  <a:pt x="806" y="207"/>
                  <a:pt x="806" y="207"/>
                </a:cubicBezTo>
                <a:cubicBezTo>
                  <a:pt x="808" y="207"/>
                  <a:pt x="808" y="207"/>
                  <a:pt x="808" y="207"/>
                </a:cubicBezTo>
                <a:cubicBezTo>
                  <a:pt x="809" y="206"/>
                  <a:pt x="809" y="206"/>
                  <a:pt x="809" y="206"/>
                </a:cubicBezTo>
                <a:cubicBezTo>
                  <a:pt x="811" y="206"/>
                  <a:pt x="811" y="206"/>
                  <a:pt x="811" y="206"/>
                </a:cubicBezTo>
                <a:cubicBezTo>
                  <a:pt x="818" y="212"/>
                  <a:pt x="818" y="212"/>
                  <a:pt x="818" y="212"/>
                </a:cubicBezTo>
                <a:cubicBezTo>
                  <a:pt x="820" y="213"/>
                  <a:pt x="820" y="213"/>
                  <a:pt x="820" y="213"/>
                </a:cubicBezTo>
                <a:cubicBezTo>
                  <a:pt x="822" y="216"/>
                  <a:pt x="822" y="216"/>
                  <a:pt x="822" y="216"/>
                </a:cubicBezTo>
                <a:cubicBezTo>
                  <a:pt x="827" y="216"/>
                  <a:pt x="827" y="216"/>
                  <a:pt x="827" y="216"/>
                </a:cubicBezTo>
                <a:cubicBezTo>
                  <a:pt x="830" y="220"/>
                  <a:pt x="830" y="220"/>
                  <a:pt x="830" y="220"/>
                </a:cubicBezTo>
                <a:cubicBezTo>
                  <a:pt x="833" y="221"/>
                  <a:pt x="833" y="221"/>
                  <a:pt x="833" y="221"/>
                </a:cubicBezTo>
                <a:cubicBezTo>
                  <a:pt x="834" y="219"/>
                  <a:pt x="834" y="219"/>
                  <a:pt x="834" y="219"/>
                </a:cubicBezTo>
                <a:cubicBezTo>
                  <a:pt x="833" y="218"/>
                  <a:pt x="833" y="218"/>
                  <a:pt x="833" y="218"/>
                </a:cubicBezTo>
                <a:cubicBezTo>
                  <a:pt x="834" y="217"/>
                  <a:pt x="834" y="217"/>
                  <a:pt x="834" y="217"/>
                </a:cubicBezTo>
                <a:cubicBezTo>
                  <a:pt x="836" y="219"/>
                  <a:pt x="836" y="219"/>
                  <a:pt x="836" y="219"/>
                </a:cubicBezTo>
                <a:cubicBezTo>
                  <a:pt x="836" y="221"/>
                  <a:pt x="836" y="221"/>
                  <a:pt x="836" y="221"/>
                </a:cubicBezTo>
                <a:cubicBezTo>
                  <a:pt x="838" y="222"/>
                  <a:pt x="838" y="222"/>
                  <a:pt x="838" y="222"/>
                </a:cubicBezTo>
                <a:cubicBezTo>
                  <a:pt x="839" y="222"/>
                  <a:pt x="839" y="222"/>
                  <a:pt x="839" y="222"/>
                </a:cubicBezTo>
                <a:cubicBezTo>
                  <a:pt x="840" y="220"/>
                  <a:pt x="840" y="220"/>
                  <a:pt x="840" y="220"/>
                </a:cubicBezTo>
                <a:cubicBezTo>
                  <a:pt x="837" y="209"/>
                  <a:pt x="837" y="209"/>
                  <a:pt x="837" y="209"/>
                </a:cubicBezTo>
                <a:cubicBezTo>
                  <a:pt x="835" y="204"/>
                  <a:pt x="835" y="204"/>
                  <a:pt x="835" y="204"/>
                </a:cubicBezTo>
                <a:cubicBezTo>
                  <a:pt x="832" y="197"/>
                  <a:pt x="832" y="197"/>
                  <a:pt x="832" y="197"/>
                </a:cubicBezTo>
                <a:cubicBezTo>
                  <a:pt x="831" y="192"/>
                  <a:pt x="831" y="192"/>
                  <a:pt x="831" y="192"/>
                </a:cubicBezTo>
                <a:cubicBezTo>
                  <a:pt x="830" y="188"/>
                  <a:pt x="830" y="188"/>
                  <a:pt x="830" y="188"/>
                </a:cubicBezTo>
                <a:cubicBezTo>
                  <a:pt x="830" y="187"/>
                  <a:pt x="830" y="187"/>
                  <a:pt x="830" y="187"/>
                </a:cubicBezTo>
                <a:cubicBezTo>
                  <a:pt x="832" y="187"/>
                  <a:pt x="832" y="187"/>
                  <a:pt x="832" y="187"/>
                </a:cubicBezTo>
                <a:cubicBezTo>
                  <a:pt x="833" y="190"/>
                  <a:pt x="833" y="190"/>
                  <a:pt x="833" y="190"/>
                </a:cubicBezTo>
                <a:cubicBezTo>
                  <a:pt x="835" y="193"/>
                  <a:pt x="835" y="193"/>
                  <a:pt x="835" y="193"/>
                </a:cubicBezTo>
                <a:cubicBezTo>
                  <a:pt x="838" y="193"/>
                  <a:pt x="838" y="193"/>
                  <a:pt x="838" y="193"/>
                </a:cubicBezTo>
                <a:cubicBezTo>
                  <a:pt x="840" y="196"/>
                  <a:pt x="840" y="196"/>
                  <a:pt x="840" y="196"/>
                </a:cubicBezTo>
                <a:cubicBezTo>
                  <a:pt x="844" y="196"/>
                  <a:pt x="844" y="196"/>
                  <a:pt x="844" y="196"/>
                </a:cubicBezTo>
                <a:cubicBezTo>
                  <a:pt x="852" y="195"/>
                  <a:pt x="852" y="195"/>
                  <a:pt x="852" y="195"/>
                </a:cubicBezTo>
                <a:cubicBezTo>
                  <a:pt x="854" y="196"/>
                  <a:pt x="854" y="196"/>
                  <a:pt x="854" y="196"/>
                </a:cubicBezTo>
                <a:cubicBezTo>
                  <a:pt x="856" y="195"/>
                  <a:pt x="856" y="195"/>
                  <a:pt x="856" y="195"/>
                </a:cubicBezTo>
                <a:cubicBezTo>
                  <a:pt x="858" y="197"/>
                  <a:pt x="858" y="197"/>
                  <a:pt x="858" y="197"/>
                </a:cubicBezTo>
                <a:cubicBezTo>
                  <a:pt x="858" y="196"/>
                  <a:pt x="858" y="196"/>
                  <a:pt x="858" y="196"/>
                </a:cubicBezTo>
                <a:cubicBezTo>
                  <a:pt x="857" y="194"/>
                  <a:pt x="857" y="194"/>
                  <a:pt x="857" y="194"/>
                </a:cubicBezTo>
                <a:cubicBezTo>
                  <a:pt x="857" y="193"/>
                  <a:pt x="857" y="193"/>
                  <a:pt x="857" y="193"/>
                </a:cubicBezTo>
                <a:cubicBezTo>
                  <a:pt x="856" y="191"/>
                  <a:pt x="856" y="191"/>
                  <a:pt x="856" y="191"/>
                </a:cubicBezTo>
                <a:cubicBezTo>
                  <a:pt x="856" y="190"/>
                  <a:pt x="856" y="190"/>
                  <a:pt x="856" y="190"/>
                </a:cubicBezTo>
                <a:cubicBezTo>
                  <a:pt x="857" y="188"/>
                  <a:pt x="857" y="188"/>
                  <a:pt x="857" y="188"/>
                </a:cubicBezTo>
                <a:cubicBezTo>
                  <a:pt x="864" y="185"/>
                  <a:pt x="864" y="185"/>
                  <a:pt x="864" y="185"/>
                </a:cubicBezTo>
                <a:cubicBezTo>
                  <a:pt x="865" y="186"/>
                  <a:pt x="865" y="186"/>
                  <a:pt x="865" y="186"/>
                </a:cubicBezTo>
                <a:cubicBezTo>
                  <a:pt x="867" y="185"/>
                  <a:pt x="867" y="185"/>
                  <a:pt x="867" y="185"/>
                </a:cubicBezTo>
                <a:cubicBezTo>
                  <a:pt x="869" y="187"/>
                  <a:pt x="869" y="187"/>
                  <a:pt x="869" y="187"/>
                </a:cubicBezTo>
                <a:cubicBezTo>
                  <a:pt x="872" y="187"/>
                  <a:pt x="872" y="187"/>
                  <a:pt x="872" y="187"/>
                </a:cubicBezTo>
                <a:cubicBezTo>
                  <a:pt x="875" y="189"/>
                  <a:pt x="875" y="189"/>
                  <a:pt x="875" y="189"/>
                </a:cubicBezTo>
                <a:cubicBezTo>
                  <a:pt x="877" y="190"/>
                  <a:pt x="877" y="190"/>
                  <a:pt x="877" y="190"/>
                </a:cubicBezTo>
                <a:cubicBezTo>
                  <a:pt x="879" y="192"/>
                  <a:pt x="879" y="192"/>
                  <a:pt x="879" y="192"/>
                </a:cubicBezTo>
                <a:cubicBezTo>
                  <a:pt x="882" y="192"/>
                  <a:pt x="882" y="192"/>
                  <a:pt x="882" y="192"/>
                </a:cubicBezTo>
                <a:cubicBezTo>
                  <a:pt x="883" y="194"/>
                  <a:pt x="883" y="194"/>
                  <a:pt x="883" y="194"/>
                </a:cubicBezTo>
                <a:cubicBezTo>
                  <a:pt x="888" y="194"/>
                  <a:pt x="888" y="194"/>
                  <a:pt x="888" y="194"/>
                </a:cubicBezTo>
                <a:cubicBezTo>
                  <a:pt x="885" y="192"/>
                  <a:pt x="885" y="192"/>
                  <a:pt x="885" y="192"/>
                </a:cubicBezTo>
                <a:cubicBezTo>
                  <a:pt x="885" y="191"/>
                  <a:pt x="885" y="191"/>
                  <a:pt x="885" y="191"/>
                </a:cubicBezTo>
                <a:cubicBezTo>
                  <a:pt x="888" y="192"/>
                  <a:pt x="888" y="192"/>
                  <a:pt x="888" y="192"/>
                </a:cubicBezTo>
                <a:cubicBezTo>
                  <a:pt x="890" y="191"/>
                  <a:pt x="890" y="191"/>
                  <a:pt x="890" y="191"/>
                </a:cubicBezTo>
                <a:cubicBezTo>
                  <a:pt x="888" y="190"/>
                  <a:pt x="888" y="190"/>
                  <a:pt x="888" y="190"/>
                </a:cubicBezTo>
                <a:cubicBezTo>
                  <a:pt x="889" y="188"/>
                  <a:pt x="889" y="188"/>
                  <a:pt x="889" y="188"/>
                </a:cubicBezTo>
                <a:cubicBezTo>
                  <a:pt x="887" y="186"/>
                  <a:pt x="887" y="186"/>
                  <a:pt x="887" y="186"/>
                </a:cubicBezTo>
                <a:cubicBezTo>
                  <a:pt x="885" y="188"/>
                  <a:pt x="885" y="188"/>
                  <a:pt x="885" y="188"/>
                </a:cubicBezTo>
                <a:cubicBezTo>
                  <a:pt x="882" y="187"/>
                  <a:pt x="882" y="187"/>
                  <a:pt x="882" y="187"/>
                </a:cubicBezTo>
                <a:cubicBezTo>
                  <a:pt x="882" y="184"/>
                  <a:pt x="882" y="184"/>
                  <a:pt x="882" y="184"/>
                </a:cubicBezTo>
                <a:cubicBezTo>
                  <a:pt x="881" y="181"/>
                  <a:pt x="881" y="181"/>
                  <a:pt x="881" y="181"/>
                </a:cubicBezTo>
                <a:cubicBezTo>
                  <a:pt x="882" y="180"/>
                  <a:pt x="882" y="180"/>
                  <a:pt x="882" y="180"/>
                </a:cubicBezTo>
                <a:cubicBezTo>
                  <a:pt x="883" y="181"/>
                  <a:pt x="883" y="181"/>
                  <a:pt x="883" y="181"/>
                </a:cubicBezTo>
                <a:cubicBezTo>
                  <a:pt x="885" y="180"/>
                  <a:pt x="885" y="180"/>
                  <a:pt x="885" y="180"/>
                </a:cubicBezTo>
                <a:cubicBezTo>
                  <a:pt x="884" y="178"/>
                  <a:pt x="884" y="178"/>
                  <a:pt x="884" y="178"/>
                </a:cubicBezTo>
                <a:cubicBezTo>
                  <a:pt x="886" y="178"/>
                  <a:pt x="886" y="178"/>
                  <a:pt x="886" y="178"/>
                </a:cubicBezTo>
                <a:cubicBezTo>
                  <a:pt x="889" y="180"/>
                  <a:pt x="889" y="180"/>
                  <a:pt x="889" y="180"/>
                </a:cubicBezTo>
                <a:cubicBezTo>
                  <a:pt x="890" y="183"/>
                  <a:pt x="890" y="183"/>
                  <a:pt x="890" y="183"/>
                </a:cubicBezTo>
                <a:cubicBezTo>
                  <a:pt x="891" y="182"/>
                  <a:pt x="891" y="182"/>
                  <a:pt x="891" y="182"/>
                </a:cubicBezTo>
                <a:cubicBezTo>
                  <a:pt x="893" y="183"/>
                  <a:pt x="893" y="183"/>
                  <a:pt x="893" y="183"/>
                </a:cubicBezTo>
                <a:cubicBezTo>
                  <a:pt x="894" y="182"/>
                  <a:pt x="894" y="182"/>
                  <a:pt x="894" y="182"/>
                </a:cubicBezTo>
                <a:cubicBezTo>
                  <a:pt x="893" y="180"/>
                  <a:pt x="893" y="180"/>
                  <a:pt x="893" y="180"/>
                </a:cubicBezTo>
                <a:cubicBezTo>
                  <a:pt x="895" y="179"/>
                  <a:pt x="895" y="179"/>
                  <a:pt x="895" y="179"/>
                </a:cubicBezTo>
                <a:cubicBezTo>
                  <a:pt x="897" y="180"/>
                  <a:pt x="897" y="180"/>
                  <a:pt x="897" y="180"/>
                </a:cubicBezTo>
                <a:cubicBezTo>
                  <a:pt x="898" y="178"/>
                  <a:pt x="898" y="178"/>
                  <a:pt x="898" y="178"/>
                </a:cubicBezTo>
                <a:cubicBezTo>
                  <a:pt x="894" y="174"/>
                  <a:pt x="894" y="174"/>
                  <a:pt x="894" y="174"/>
                </a:cubicBezTo>
                <a:cubicBezTo>
                  <a:pt x="892" y="174"/>
                  <a:pt x="892" y="174"/>
                  <a:pt x="892" y="174"/>
                </a:cubicBezTo>
                <a:cubicBezTo>
                  <a:pt x="889" y="171"/>
                  <a:pt x="889" y="171"/>
                  <a:pt x="889" y="171"/>
                </a:cubicBezTo>
                <a:cubicBezTo>
                  <a:pt x="890" y="169"/>
                  <a:pt x="890" y="169"/>
                  <a:pt x="890" y="169"/>
                </a:cubicBezTo>
                <a:cubicBezTo>
                  <a:pt x="888" y="167"/>
                  <a:pt x="888" y="167"/>
                  <a:pt x="888" y="167"/>
                </a:cubicBezTo>
                <a:cubicBezTo>
                  <a:pt x="886" y="168"/>
                  <a:pt x="886" y="168"/>
                  <a:pt x="886" y="168"/>
                </a:cubicBezTo>
                <a:cubicBezTo>
                  <a:pt x="884" y="168"/>
                  <a:pt x="884" y="168"/>
                  <a:pt x="884" y="168"/>
                </a:cubicBezTo>
                <a:cubicBezTo>
                  <a:pt x="887" y="166"/>
                  <a:pt x="887" y="166"/>
                  <a:pt x="887" y="166"/>
                </a:cubicBezTo>
                <a:cubicBezTo>
                  <a:pt x="886" y="164"/>
                  <a:pt x="886" y="164"/>
                  <a:pt x="886" y="164"/>
                </a:cubicBezTo>
                <a:cubicBezTo>
                  <a:pt x="886" y="164"/>
                  <a:pt x="886" y="164"/>
                  <a:pt x="886" y="164"/>
                </a:cubicBezTo>
                <a:cubicBezTo>
                  <a:pt x="885" y="161"/>
                  <a:pt x="885" y="161"/>
                  <a:pt x="885" y="161"/>
                </a:cubicBezTo>
                <a:cubicBezTo>
                  <a:pt x="888" y="161"/>
                  <a:pt x="888" y="161"/>
                  <a:pt x="888" y="161"/>
                </a:cubicBezTo>
                <a:cubicBezTo>
                  <a:pt x="889" y="157"/>
                  <a:pt x="889" y="157"/>
                  <a:pt x="889" y="157"/>
                </a:cubicBezTo>
                <a:cubicBezTo>
                  <a:pt x="885" y="158"/>
                  <a:pt x="885" y="158"/>
                  <a:pt x="885" y="158"/>
                </a:cubicBezTo>
                <a:cubicBezTo>
                  <a:pt x="883" y="161"/>
                  <a:pt x="883" y="161"/>
                  <a:pt x="883" y="161"/>
                </a:cubicBezTo>
                <a:cubicBezTo>
                  <a:pt x="882" y="163"/>
                  <a:pt x="882" y="163"/>
                  <a:pt x="882" y="163"/>
                </a:cubicBezTo>
                <a:cubicBezTo>
                  <a:pt x="878" y="162"/>
                  <a:pt x="878" y="162"/>
                  <a:pt x="878" y="162"/>
                </a:cubicBezTo>
                <a:cubicBezTo>
                  <a:pt x="876" y="158"/>
                  <a:pt x="876" y="158"/>
                  <a:pt x="876" y="158"/>
                </a:cubicBezTo>
                <a:cubicBezTo>
                  <a:pt x="877" y="156"/>
                  <a:pt x="877" y="156"/>
                  <a:pt x="877" y="156"/>
                </a:cubicBezTo>
                <a:cubicBezTo>
                  <a:pt x="878" y="153"/>
                  <a:pt x="878" y="153"/>
                  <a:pt x="878" y="153"/>
                </a:cubicBezTo>
                <a:cubicBezTo>
                  <a:pt x="881" y="152"/>
                  <a:pt x="881" y="152"/>
                  <a:pt x="881" y="152"/>
                </a:cubicBezTo>
                <a:cubicBezTo>
                  <a:pt x="884" y="152"/>
                  <a:pt x="884" y="152"/>
                  <a:pt x="884" y="152"/>
                </a:cubicBezTo>
                <a:cubicBezTo>
                  <a:pt x="887" y="148"/>
                  <a:pt x="887" y="148"/>
                  <a:pt x="887" y="148"/>
                </a:cubicBezTo>
                <a:cubicBezTo>
                  <a:pt x="888" y="147"/>
                  <a:pt x="888" y="147"/>
                  <a:pt x="888" y="147"/>
                </a:cubicBezTo>
                <a:cubicBezTo>
                  <a:pt x="886" y="144"/>
                  <a:pt x="886" y="144"/>
                  <a:pt x="886" y="144"/>
                </a:cubicBezTo>
                <a:cubicBezTo>
                  <a:pt x="883" y="145"/>
                  <a:pt x="883" y="145"/>
                  <a:pt x="883" y="145"/>
                </a:cubicBezTo>
                <a:cubicBezTo>
                  <a:pt x="881" y="144"/>
                  <a:pt x="881" y="144"/>
                  <a:pt x="881" y="144"/>
                </a:cubicBezTo>
                <a:cubicBezTo>
                  <a:pt x="878" y="144"/>
                  <a:pt x="878" y="144"/>
                  <a:pt x="878" y="144"/>
                </a:cubicBezTo>
                <a:cubicBezTo>
                  <a:pt x="876" y="141"/>
                  <a:pt x="876" y="141"/>
                  <a:pt x="876" y="141"/>
                </a:cubicBezTo>
                <a:cubicBezTo>
                  <a:pt x="879" y="140"/>
                  <a:pt x="879" y="140"/>
                  <a:pt x="879" y="140"/>
                </a:cubicBezTo>
                <a:cubicBezTo>
                  <a:pt x="883" y="139"/>
                  <a:pt x="883" y="139"/>
                  <a:pt x="883" y="139"/>
                </a:cubicBezTo>
                <a:cubicBezTo>
                  <a:pt x="888" y="141"/>
                  <a:pt x="888" y="141"/>
                  <a:pt x="888" y="141"/>
                </a:cubicBezTo>
                <a:cubicBezTo>
                  <a:pt x="892" y="140"/>
                  <a:pt x="892" y="140"/>
                  <a:pt x="892" y="140"/>
                </a:cubicBezTo>
                <a:cubicBezTo>
                  <a:pt x="899" y="140"/>
                  <a:pt x="899" y="140"/>
                  <a:pt x="899" y="140"/>
                </a:cubicBezTo>
                <a:cubicBezTo>
                  <a:pt x="911" y="139"/>
                  <a:pt x="911" y="139"/>
                  <a:pt x="911" y="139"/>
                </a:cubicBezTo>
                <a:cubicBezTo>
                  <a:pt x="913" y="138"/>
                  <a:pt x="913" y="138"/>
                  <a:pt x="913" y="138"/>
                </a:cubicBezTo>
                <a:cubicBezTo>
                  <a:pt x="923" y="138"/>
                  <a:pt x="923" y="138"/>
                  <a:pt x="923" y="138"/>
                </a:cubicBezTo>
                <a:cubicBezTo>
                  <a:pt x="927" y="138"/>
                  <a:pt x="927" y="138"/>
                  <a:pt x="927" y="138"/>
                </a:cubicBezTo>
                <a:cubicBezTo>
                  <a:pt x="930" y="138"/>
                  <a:pt x="930" y="138"/>
                  <a:pt x="930" y="138"/>
                </a:cubicBezTo>
                <a:cubicBezTo>
                  <a:pt x="935" y="138"/>
                  <a:pt x="935" y="138"/>
                  <a:pt x="935" y="138"/>
                </a:cubicBezTo>
                <a:cubicBezTo>
                  <a:pt x="932" y="139"/>
                  <a:pt x="932" y="139"/>
                  <a:pt x="932" y="139"/>
                </a:cubicBezTo>
                <a:cubicBezTo>
                  <a:pt x="925" y="142"/>
                  <a:pt x="925" y="142"/>
                  <a:pt x="925" y="142"/>
                </a:cubicBezTo>
                <a:cubicBezTo>
                  <a:pt x="923" y="141"/>
                  <a:pt x="923" y="141"/>
                  <a:pt x="923" y="141"/>
                </a:cubicBezTo>
                <a:cubicBezTo>
                  <a:pt x="922" y="141"/>
                  <a:pt x="922" y="141"/>
                  <a:pt x="922" y="141"/>
                </a:cubicBezTo>
                <a:cubicBezTo>
                  <a:pt x="919" y="140"/>
                  <a:pt x="919" y="140"/>
                  <a:pt x="919" y="140"/>
                </a:cubicBezTo>
                <a:cubicBezTo>
                  <a:pt x="918" y="145"/>
                  <a:pt x="918" y="145"/>
                  <a:pt x="918" y="145"/>
                </a:cubicBezTo>
                <a:cubicBezTo>
                  <a:pt x="920" y="147"/>
                  <a:pt x="920" y="147"/>
                  <a:pt x="920" y="147"/>
                </a:cubicBezTo>
                <a:cubicBezTo>
                  <a:pt x="918" y="148"/>
                  <a:pt x="918" y="148"/>
                  <a:pt x="918" y="148"/>
                </a:cubicBezTo>
                <a:cubicBezTo>
                  <a:pt x="918" y="150"/>
                  <a:pt x="918" y="150"/>
                  <a:pt x="918" y="150"/>
                </a:cubicBezTo>
                <a:cubicBezTo>
                  <a:pt x="920" y="151"/>
                  <a:pt x="920" y="151"/>
                  <a:pt x="920" y="151"/>
                </a:cubicBezTo>
                <a:cubicBezTo>
                  <a:pt x="923" y="149"/>
                  <a:pt x="923" y="149"/>
                  <a:pt x="923" y="149"/>
                </a:cubicBezTo>
                <a:cubicBezTo>
                  <a:pt x="923" y="146"/>
                  <a:pt x="923" y="146"/>
                  <a:pt x="923" y="146"/>
                </a:cubicBezTo>
                <a:cubicBezTo>
                  <a:pt x="929" y="143"/>
                  <a:pt x="929" y="143"/>
                  <a:pt x="929" y="143"/>
                </a:cubicBezTo>
                <a:cubicBezTo>
                  <a:pt x="936" y="140"/>
                  <a:pt x="936" y="140"/>
                  <a:pt x="936" y="140"/>
                </a:cubicBezTo>
                <a:cubicBezTo>
                  <a:pt x="937" y="144"/>
                  <a:pt x="937" y="144"/>
                  <a:pt x="937" y="144"/>
                </a:cubicBezTo>
                <a:cubicBezTo>
                  <a:pt x="937" y="149"/>
                  <a:pt x="937" y="149"/>
                  <a:pt x="937" y="149"/>
                </a:cubicBezTo>
                <a:cubicBezTo>
                  <a:pt x="937" y="150"/>
                  <a:pt x="937" y="150"/>
                  <a:pt x="937" y="150"/>
                </a:cubicBezTo>
                <a:cubicBezTo>
                  <a:pt x="935" y="147"/>
                  <a:pt x="935" y="147"/>
                  <a:pt x="935" y="147"/>
                </a:cubicBezTo>
                <a:cubicBezTo>
                  <a:pt x="933" y="145"/>
                  <a:pt x="933" y="145"/>
                  <a:pt x="933" y="145"/>
                </a:cubicBezTo>
                <a:cubicBezTo>
                  <a:pt x="933" y="143"/>
                  <a:pt x="933" y="143"/>
                  <a:pt x="933" y="143"/>
                </a:cubicBezTo>
                <a:cubicBezTo>
                  <a:pt x="931" y="145"/>
                  <a:pt x="931" y="145"/>
                  <a:pt x="931" y="145"/>
                </a:cubicBezTo>
                <a:cubicBezTo>
                  <a:pt x="930" y="144"/>
                  <a:pt x="930" y="144"/>
                  <a:pt x="930" y="144"/>
                </a:cubicBezTo>
                <a:cubicBezTo>
                  <a:pt x="931" y="148"/>
                  <a:pt x="931" y="148"/>
                  <a:pt x="931" y="148"/>
                </a:cubicBezTo>
                <a:cubicBezTo>
                  <a:pt x="933" y="149"/>
                  <a:pt x="933" y="149"/>
                  <a:pt x="933" y="149"/>
                </a:cubicBezTo>
                <a:cubicBezTo>
                  <a:pt x="934" y="153"/>
                  <a:pt x="934" y="153"/>
                  <a:pt x="934" y="153"/>
                </a:cubicBezTo>
                <a:cubicBezTo>
                  <a:pt x="932" y="156"/>
                  <a:pt x="932" y="156"/>
                  <a:pt x="932" y="156"/>
                </a:cubicBezTo>
                <a:cubicBezTo>
                  <a:pt x="931" y="156"/>
                  <a:pt x="931" y="156"/>
                  <a:pt x="931" y="156"/>
                </a:cubicBezTo>
                <a:cubicBezTo>
                  <a:pt x="929" y="157"/>
                  <a:pt x="929" y="157"/>
                  <a:pt x="929" y="157"/>
                </a:cubicBezTo>
                <a:cubicBezTo>
                  <a:pt x="932" y="159"/>
                  <a:pt x="932" y="159"/>
                  <a:pt x="932" y="159"/>
                </a:cubicBezTo>
                <a:cubicBezTo>
                  <a:pt x="932" y="160"/>
                  <a:pt x="932" y="160"/>
                  <a:pt x="932" y="160"/>
                </a:cubicBezTo>
                <a:cubicBezTo>
                  <a:pt x="933" y="161"/>
                  <a:pt x="933" y="161"/>
                  <a:pt x="933" y="161"/>
                </a:cubicBezTo>
                <a:cubicBezTo>
                  <a:pt x="935" y="161"/>
                  <a:pt x="935" y="161"/>
                  <a:pt x="935" y="161"/>
                </a:cubicBezTo>
                <a:cubicBezTo>
                  <a:pt x="937" y="159"/>
                  <a:pt x="937" y="159"/>
                  <a:pt x="937" y="159"/>
                </a:cubicBezTo>
                <a:cubicBezTo>
                  <a:pt x="937" y="156"/>
                  <a:pt x="937" y="156"/>
                  <a:pt x="937" y="156"/>
                </a:cubicBezTo>
                <a:cubicBezTo>
                  <a:pt x="939" y="153"/>
                  <a:pt x="939" y="153"/>
                  <a:pt x="939" y="153"/>
                </a:cubicBezTo>
                <a:cubicBezTo>
                  <a:pt x="939" y="151"/>
                  <a:pt x="939" y="151"/>
                  <a:pt x="939" y="151"/>
                </a:cubicBezTo>
                <a:cubicBezTo>
                  <a:pt x="939" y="148"/>
                  <a:pt x="939" y="148"/>
                  <a:pt x="939" y="148"/>
                </a:cubicBezTo>
                <a:cubicBezTo>
                  <a:pt x="938" y="137"/>
                  <a:pt x="938" y="137"/>
                  <a:pt x="938" y="137"/>
                </a:cubicBezTo>
                <a:cubicBezTo>
                  <a:pt x="942" y="134"/>
                  <a:pt x="942" y="134"/>
                  <a:pt x="942" y="134"/>
                </a:cubicBezTo>
                <a:cubicBezTo>
                  <a:pt x="947" y="133"/>
                  <a:pt x="947" y="133"/>
                  <a:pt x="947" y="133"/>
                </a:cubicBezTo>
                <a:cubicBezTo>
                  <a:pt x="954" y="131"/>
                  <a:pt x="954" y="131"/>
                  <a:pt x="954" y="131"/>
                </a:cubicBezTo>
                <a:cubicBezTo>
                  <a:pt x="959" y="132"/>
                  <a:pt x="959" y="132"/>
                  <a:pt x="959" y="132"/>
                </a:cubicBezTo>
                <a:cubicBezTo>
                  <a:pt x="966" y="135"/>
                  <a:pt x="966" y="135"/>
                  <a:pt x="966" y="135"/>
                </a:cubicBezTo>
                <a:cubicBezTo>
                  <a:pt x="970" y="139"/>
                  <a:pt x="970" y="139"/>
                  <a:pt x="970" y="139"/>
                </a:cubicBezTo>
                <a:cubicBezTo>
                  <a:pt x="970" y="142"/>
                  <a:pt x="970" y="142"/>
                  <a:pt x="970" y="142"/>
                </a:cubicBezTo>
                <a:cubicBezTo>
                  <a:pt x="968" y="143"/>
                  <a:pt x="968" y="143"/>
                  <a:pt x="968" y="143"/>
                </a:cubicBezTo>
                <a:cubicBezTo>
                  <a:pt x="964" y="140"/>
                  <a:pt x="964" y="140"/>
                  <a:pt x="964" y="140"/>
                </a:cubicBezTo>
                <a:cubicBezTo>
                  <a:pt x="964" y="141"/>
                  <a:pt x="964" y="141"/>
                  <a:pt x="964" y="141"/>
                </a:cubicBezTo>
                <a:cubicBezTo>
                  <a:pt x="964" y="143"/>
                  <a:pt x="964" y="143"/>
                  <a:pt x="964" y="143"/>
                </a:cubicBezTo>
                <a:cubicBezTo>
                  <a:pt x="964" y="145"/>
                  <a:pt x="964" y="145"/>
                  <a:pt x="964" y="145"/>
                </a:cubicBezTo>
                <a:cubicBezTo>
                  <a:pt x="965" y="147"/>
                  <a:pt x="965" y="147"/>
                  <a:pt x="965" y="147"/>
                </a:cubicBezTo>
                <a:cubicBezTo>
                  <a:pt x="963" y="149"/>
                  <a:pt x="963" y="149"/>
                  <a:pt x="963" y="149"/>
                </a:cubicBezTo>
                <a:cubicBezTo>
                  <a:pt x="964" y="149"/>
                  <a:pt x="964" y="149"/>
                  <a:pt x="964" y="149"/>
                </a:cubicBezTo>
                <a:cubicBezTo>
                  <a:pt x="967" y="148"/>
                  <a:pt x="967" y="148"/>
                  <a:pt x="967" y="148"/>
                </a:cubicBezTo>
                <a:cubicBezTo>
                  <a:pt x="970" y="148"/>
                  <a:pt x="970" y="148"/>
                  <a:pt x="970" y="148"/>
                </a:cubicBezTo>
                <a:cubicBezTo>
                  <a:pt x="972" y="145"/>
                  <a:pt x="972" y="145"/>
                  <a:pt x="972" y="145"/>
                </a:cubicBezTo>
                <a:cubicBezTo>
                  <a:pt x="973" y="149"/>
                  <a:pt x="973" y="149"/>
                  <a:pt x="973" y="149"/>
                </a:cubicBezTo>
                <a:cubicBezTo>
                  <a:pt x="975" y="151"/>
                  <a:pt x="975" y="151"/>
                  <a:pt x="975" y="151"/>
                </a:cubicBezTo>
                <a:cubicBezTo>
                  <a:pt x="975" y="153"/>
                  <a:pt x="975" y="153"/>
                  <a:pt x="975" y="153"/>
                </a:cubicBezTo>
                <a:cubicBezTo>
                  <a:pt x="976" y="155"/>
                  <a:pt x="976" y="155"/>
                  <a:pt x="976" y="155"/>
                </a:cubicBezTo>
                <a:cubicBezTo>
                  <a:pt x="978" y="152"/>
                  <a:pt x="978" y="152"/>
                  <a:pt x="978" y="152"/>
                </a:cubicBezTo>
                <a:cubicBezTo>
                  <a:pt x="977" y="151"/>
                  <a:pt x="977" y="151"/>
                  <a:pt x="977" y="151"/>
                </a:cubicBezTo>
                <a:cubicBezTo>
                  <a:pt x="980" y="149"/>
                  <a:pt x="980" y="149"/>
                  <a:pt x="980" y="149"/>
                </a:cubicBezTo>
                <a:cubicBezTo>
                  <a:pt x="982" y="150"/>
                  <a:pt x="982" y="150"/>
                  <a:pt x="982" y="150"/>
                </a:cubicBezTo>
                <a:cubicBezTo>
                  <a:pt x="983" y="153"/>
                  <a:pt x="983" y="153"/>
                  <a:pt x="983" y="153"/>
                </a:cubicBezTo>
                <a:cubicBezTo>
                  <a:pt x="982" y="154"/>
                  <a:pt x="982" y="154"/>
                  <a:pt x="982" y="154"/>
                </a:cubicBezTo>
                <a:cubicBezTo>
                  <a:pt x="982" y="157"/>
                  <a:pt x="982" y="157"/>
                  <a:pt x="982" y="157"/>
                </a:cubicBezTo>
                <a:cubicBezTo>
                  <a:pt x="982" y="158"/>
                  <a:pt x="982" y="158"/>
                  <a:pt x="982" y="158"/>
                </a:cubicBezTo>
                <a:cubicBezTo>
                  <a:pt x="984" y="157"/>
                  <a:pt x="984" y="157"/>
                  <a:pt x="984" y="157"/>
                </a:cubicBezTo>
                <a:cubicBezTo>
                  <a:pt x="985" y="155"/>
                  <a:pt x="985" y="155"/>
                  <a:pt x="985" y="155"/>
                </a:cubicBezTo>
                <a:cubicBezTo>
                  <a:pt x="986" y="154"/>
                  <a:pt x="986" y="154"/>
                  <a:pt x="986" y="154"/>
                </a:cubicBezTo>
                <a:cubicBezTo>
                  <a:pt x="987" y="156"/>
                  <a:pt x="987" y="156"/>
                  <a:pt x="987" y="156"/>
                </a:cubicBezTo>
                <a:cubicBezTo>
                  <a:pt x="987" y="153"/>
                  <a:pt x="987" y="153"/>
                  <a:pt x="987" y="153"/>
                </a:cubicBezTo>
                <a:cubicBezTo>
                  <a:pt x="989" y="149"/>
                  <a:pt x="989" y="149"/>
                  <a:pt x="989" y="149"/>
                </a:cubicBezTo>
                <a:cubicBezTo>
                  <a:pt x="990" y="148"/>
                  <a:pt x="990" y="148"/>
                  <a:pt x="990" y="148"/>
                </a:cubicBezTo>
                <a:cubicBezTo>
                  <a:pt x="991" y="149"/>
                  <a:pt x="991" y="149"/>
                  <a:pt x="991" y="149"/>
                </a:cubicBezTo>
                <a:cubicBezTo>
                  <a:pt x="996" y="152"/>
                  <a:pt x="996" y="152"/>
                  <a:pt x="996" y="152"/>
                </a:cubicBezTo>
                <a:cubicBezTo>
                  <a:pt x="1002" y="154"/>
                  <a:pt x="1002" y="154"/>
                  <a:pt x="1002" y="154"/>
                </a:cubicBezTo>
                <a:cubicBezTo>
                  <a:pt x="1005" y="157"/>
                  <a:pt x="1005" y="157"/>
                  <a:pt x="1005" y="157"/>
                </a:cubicBezTo>
                <a:cubicBezTo>
                  <a:pt x="1004" y="159"/>
                  <a:pt x="1004" y="159"/>
                  <a:pt x="1004" y="159"/>
                </a:cubicBezTo>
                <a:cubicBezTo>
                  <a:pt x="1001" y="161"/>
                  <a:pt x="1001" y="161"/>
                  <a:pt x="1001" y="161"/>
                </a:cubicBezTo>
                <a:cubicBezTo>
                  <a:pt x="998" y="164"/>
                  <a:pt x="998" y="164"/>
                  <a:pt x="998" y="164"/>
                </a:cubicBezTo>
                <a:cubicBezTo>
                  <a:pt x="1002" y="162"/>
                  <a:pt x="1002" y="162"/>
                  <a:pt x="1002" y="162"/>
                </a:cubicBezTo>
                <a:cubicBezTo>
                  <a:pt x="1006" y="161"/>
                  <a:pt x="1006" y="161"/>
                  <a:pt x="1006" y="161"/>
                </a:cubicBezTo>
                <a:cubicBezTo>
                  <a:pt x="1009" y="162"/>
                  <a:pt x="1009" y="162"/>
                  <a:pt x="1009" y="162"/>
                </a:cubicBezTo>
                <a:cubicBezTo>
                  <a:pt x="1013" y="161"/>
                  <a:pt x="1013" y="161"/>
                  <a:pt x="1013" y="161"/>
                </a:cubicBezTo>
                <a:cubicBezTo>
                  <a:pt x="1015" y="159"/>
                  <a:pt x="1015" y="159"/>
                  <a:pt x="1015" y="159"/>
                </a:cubicBezTo>
                <a:cubicBezTo>
                  <a:pt x="1018" y="158"/>
                  <a:pt x="1018" y="158"/>
                  <a:pt x="1018" y="158"/>
                </a:cubicBezTo>
                <a:cubicBezTo>
                  <a:pt x="1022" y="154"/>
                  <a:pt x="1022" y="154"/>
                  <a:pt x="1022" y="154"/>
                </a:cubicBezTo>
                <a:cubicBezTo>
                  <a:pt x="1024" y="153"/>
                  <a:pt x="1024" y="153"/>
                  <a:pt x="1024" y="153"/>
                </a:cubicBezTo>
                <a:cubicBezTo>
                  <a:pt x="1027" y="150"/>
                  <a:pt x="1027" y="150"/>
                  <a:pt x="1027" y="150"/>
                </a:cubicBezTo>
                <a:cubicBezTo>
                  <a:pt x="1030" y="149"/>
                  <a:pt x="1030" y="149"/>
                  <a:pt x="1030" y="149"/>
                </a:cubicBezTo>
                <a:cubicBezTo>
                  <a:pt x="1038" y="145"/>
                  <a:pt x="1038" y="145"/>
                  <a:pt x="1038" y="145"/>
                </a:cubicBezTo>
                <a:cubicBezTo>
                  <a:pt x="1042" y="144"/>
                  <a:pt x="1042" y="144"/>
                  <a:pt x="1042" y="144"/>
                </a:cubicBezTo>
                <a:cubicBezTo>
                  <a:pt x="1045" y="144"/>
                  <a:pt x="1045" y="144"/>
                  <a:pt x="1045" y="144"/>
                </a:cubicBezTo>
                <a:cubicBezTo>
                  <a:pt x="1045" y="143"/>
                  <a:pt x="1045" y="143"/>
                  <a:pt x="1045" y="143"/>
                </a:cubicBezTo>
                <a:cubicBezTo>
                  <a:pt x="1049" y="140"/>
                  <a:pt x="1049" y="140"/>
                  <a:pt x="1049" y="140"/>
                </a:cubicBezTo>
                <a:cubicBezTo>
                  <a:pt x="1052" y="140"/>
                  <a:pt x="1052" y="140"/>
                  <a:pt x="1052" y="140"/>
                </a:cubicBezTo>
                <a:cubicBezTo>
                  <a:pt x="1057" y="140"/>
                  <a:pt x="1057" y="140"/>
                  <a:pt x="1057" y="140"/>
                </a:cubicBezTo>
                <a:cubicBezTo>
                  <a:pt x="1068" y="144"/>
                  <a:pt x="1068" y="144"/>
                  <a:pt x="1068" y="144"/>
                </a:cubicBezTo>
                <a:cubicBezTo>
                  <a:pt x="1072" y="148"/>
                  <a:pt x="1072" y="148"/>
                  <a:pt x="1072" y="148"/>
                </a:cubicBezTo>
                <a:cubicBezTo>
                  <a:pt x="1077" y="151"/>
                  <a:pt x="1077" y="151"/>
                  <a:pt x="1077" y="151"/>
                </a:cubicBezTo>
                <a:cubicBezTo>
                  <a:pt x="1080" y="155"/>
                  <a:pt x="1080" y="155"/>
                  <a:pt x="1080" y="155"/>
                </a:cubicBezTo>
                <a:cubicBezTo>
                  <a:pt x="1082" y="159"/>
                  <a:pt x="1082" y="159"/>
                  <a:pt x="1082" y="159"/>
                </a:cubicBezTo>
                <a:cubicBezTo>
                  <a:pt x="1083" y="161"/>
                  <a:pt x="1083" y="161"/>
                  <a:pt x="1083" y="161"/>
                </a:cubicBezTo>
                <a:cubicBezTo>
                  <a:pt x="1084" y="162"/>
                  <a:pt x="1084" y="162"/>
                  <a:pt x="1084" y="162"/>
                </a:cubicBezTo>
                <a:cubicBezTo>
                  <a:pt x="1084" y="165"/>
                  <a:pt x="1084" y="165"/>
                  <a:pt x="1084" y="165"/>
                </a:cubicBezTo>
                <a:cubicBezTo>
                  <a:pt x="1086" y="169"/>
                  <a:pt x="1086" y="169"/>
                  <a:pt x="1086" y="169"/>
                </a:cubicBezTo>
                <a:cubicBezTo>
                  <a:pt x="1086" y="171"/>
                  <a:pt x="1086" y="171"/>
                  <a:pt x="1086" y="171"/>
                </a:cubicBezTo>
                <a:cubicBezTo>
                  <a:pt x="1084" y="173"/>
                  <a:pt x="1084" y="173"/>
                  <a:pt x="1084" y="173"/>
                </a:cubicBezTo>
                <a:cubicBezTo>
                  <a:pt x="1087" y="173"/>
                  <a:pt x="1087" y="173"/>
                  <a:pt x="1087" y="173"/>
                </a:cubicBezTo>
                <a:cubicBezTo>
                  <a:pt x="1089" y="170"/>
                  <a:pt x="1089" y="170"/>
                  <a:pt x="1089" y="170"/>
                </a:cubicBezTo>
                <a:cubicBezTo>
                  <a:pt x="1092" y="170"/>
                  <a:pt x="1092" y="170"/>
                  <a:pt x="1092" y="170"/>
                </a:cubicBezTo>
                <a:cubicBezTo>
                  <a:pt x="1094" y="171"/>
                  <a:pt x="1094" y="171"/>
                  <a:pt x="1094" y="171"/>
                </a:cubicBezTo>
                <a:cubicBezTo>
                  <a:pt x="1094" y="170"/>
                  <a:pt x="1094" y="170"/>
                  <a:pt x="1094" y="170"/>
                </a:cubicBezTo>
                <a:cubicBezTo>
                  <a:pt x="1097" y="169"/>
                  <a:pt x="1097" y="169"/>
                  <a:pt x="1097" y="169"/>
                </a:cubicBezTo>
                <a:cubicBezTo>
                  <a:pt x="1099" y="171"/>
                  <a:pt x="1099" y="171"/>
                  <a:pt x="1099" y="171"/>
                </a:cubicBezTo>
                <a:cubicBezTo>
                  <a:pt x="1100" y="173"/>
                  <a:pt x="1100" y="173"/>
                  <a:pt x="1100" y="173"/>
                </a:cubicBezTo>
                <a:cubicBezTo>
                  <a:pt x="1100" y="171"/>
                  <a:pt x="1100" y="171"/>
                  <a:pt x="1100" y="171"/>
                </a:cubicBezTo>
                <a:cubicBezTo>
                  <a:pt x="1100" y="168"/>
                  <a:pt x="1100" y="168"/>
                  <a:pt x="1100" y="168"/>
                </a:cubicBezTo>
                <a:cubicBezTo>
                  <a:pt x="1101" y="168"/>
                  <a:pt x="1101" y="168"/>
                  <a:pt x="1101" y="168"/>
                </a:cubicBezTo>
                <a:cubicBezTo>
                  <a:pt x="1103" y="170"/>
                  <a:pt x="1103" y="170"/>
                  <a:pt x="1103" y="170"/>
                </a:cubicBezTo>
                <a:cubicBezTo>
                  <a:pt x="1107" y="174"/>
                  <a:pt x="1107" y="174"/>
                  <a:pt x="1107" y="174"/>
                </a:cubicBezTo>
                <a:cubicBezTo>
                  <a:pt x="1107" y="178"/>
                  <a:pt x="1107" y="178"/>
                  <a:pt x="1107" y="178"/>
                </a:cubicBezTo>
                <a:cubicBezTo>
                  <a:pt x="1109" y="178"/>
                  <a:pt x="1109" y="178"/>
                  <a:pt x="1109" y="178"/>
                </a:cubicBezTo>
                <a:cubicBezTo>
                  <a:pt x="1112" y="182"/>
                  <a:pt x="1112" y="182"/>
                  <a:pt x="1112" y="182"/>
                </a:cubicBezTo>
                <a:cubicBezTo>
                  <a:pt x="1112" y="180"/>
                  <a:pt x="1112" y="180"/>
                  <a:pt x="1112" y="180"/>
                </a:cubicBezTo>
                <a:cubicBezTo>
                  <a:pt x="1111" y="177"/>
                  <a:pt x="1111" y="177"/>
                  <a:pt x="1111" y="177"/>
                </a:cubicBezTo>
                <a:cubicBezTo>
                  <a:pt x="1109" y="176"/>
                  <a:pt x="1109" y="176"/>
                  <a:pt x="1109" y="176"/>
                </a:cubicBezTo>
                <a:cubicBezTo>
                  <a:pt x="1109" y="174"/>
                  <a:pt x="1109" y="174"/>
                  <a:pt x="1109" y="174"/>
                </a:cubicBezTo>
                <a:cubicBezTo>
                  <a:pt x="1111" y="175"/>
                  <a:pt x="1111" y="175"/>
                  <a:pt x="1111" y="175"/>
                </a:cubicBezTo>
                <a:cubicBezTo>
                  <a:pt x="1113" y="175"/>
                  <a:pt x="1113" y="175"/>
                  <a:pt x="1113" y="175"/>
                </a:cubicBezTo>
                <a:cubicBezTo>
                  <a:pt x="1115" y="177"/>
                  <a:pt x="1115" y="177"/>
                  <a:pt x="1115" y="177"/>
                </a:cubicBezTo>
                <a:cubicBezTo>
                  <a:pt x="1118" y="181"/>
                  <a:pt x="1118" y="181"/>
                  <a:pt x="1118" y="181"/>
                </a:cubicBezTo>
                <a:cubicBezTo>
                  <a:pt x="1117" y="178"/>
                  <a:pt x="1117" y="178"/>
                  <a:pt x="1117" y="178"/>
                </a:cubicBezTo>
                <a:cubicBezTo>
                  <a:pt x="1113" y="173"/>
                  <a:pt x="1113" y="173"/>
                  <a:pt x="1113" y="173"/>
                </a:cubicBezTo>
                <a:cubicBezTo>
                  <a:pt x="1113" y="168"/>
                  <a:pt x="1113" y="168"/>
                  <a:pt x="1113" y="168"/>
                </a:cubicBezTo>
                <a:cubicBezTo>
                  <a:pt x="1113" y="164"/>
                  <a:pt x="1113" y="164"/>
                  <a:pt x="1113" y="164"/>
                </a:cubicBezTo>
                <a:cubicBezTo>
                  <a:pt x="1116" y="161"/>
                  <a:pt x="1116" y="161"/>
                  <a:pt x="1116" y="161"/>
                </a:cubicBezTo>
                <a:cubicBezTo>
                  <a:pt x="1120" y="160"/>
                  <a:pt x="1120" y="160"/>
                  <a:pt x="1120" y="160"/>
                </a:cubicBezTo>
                <a:cubicBezTo>
                  <a:pt x="1122" y="159"/>
                  <a:pt x="1122" y="159"/>
                  <a:pt x="1122" y="159"/>
                </a:cubicBezTo>
                <a:cubicBezTo>
                  <a:pt x="1126" y="157"/>
                  <a:pt x="1126" y="157"/>
                  <a:pt x="1126" y="157"/>
                </a:cubicBezTo>
                <a:cubicBezTo>
                  <a:pt x="1126" y="156"/>
                  <a:pt x="1126" y="156"/>
                  <a:pt x="1126" y="156"/>
                </a:cubicBezTo>
                <a:cubicBezTo>
                  <a:pt x="1126" y="155"/>
                  <a:pt x="1126" y="155"/>
                  <a:pt x="1126" y="155"/>
                </a:cubicBezTo>
                <a:cubicBezTo>
                  <a:pt x="1128" y="155"/>
                  <a:pt x="1128" y="155"/>
                  <a:pt x="1128" y="155"/>
                </a:cubicBezTo>
                <a:cubicBezTo>
                  <a:pt x="1130" y="157"/>
                  <a:pt x="1130" y="157"/>
                  <a:pt x="1130" y="157"/>
                </a:cubicBezTo>
                <a:cubicBezTo>
                  <a:pt x="1132" y="157"/>
                  <a:pt x="1132" y="157"/>
                  <a:pt x="1132" y="157"/>
                </a:cubicBezTo>
                <a:cubicBezTo>
                  <a:pt x="1135" y="157"/>
                  <a:pt x="1135" y="157"/>
                  <a:pt x="1135" y="157"/>
                </a:cubicBezTo>
                <a:cubicBezTo>
                  <a:pt x="1138" y="155"/>
                  <a:pt x="1138" y="155"/>
                  <a:pt x="1138" y="155"/>
                </a:cubicBezTo>
                <a:cubicBezTo>
                  <a:pt x="1139" y="155"/>
                  <a:pt x="1139" y="155"/>
                  <a:pt x="1139" y="155"/>
                </a:cubicBezTo>
                <a:cubicBezTo>
                  <a:pt x="1143" y="154"/>
                  <a:pt x="1143" y="154"/>
                  <a:pt x="1143" y="154"/>
                </a:cubicBezTo>
                <a:cubicBezTo>
                  <a:pt x="1147" y="154"/>
                  <a:pt x="1147" y="154"/>
                  <a:pt x="1147" y="154"/>
                </a:cubicBezTo>
                <a:cubicBezTo>
                  <a:pt x="1149" y="153"/>
                  <a:pt x="1149" y="153"/>
                  <a:pt x="1149" y="153"/>
                </a:cubicBezTo>
                <a:cubicBezTo>
                  <a:pt x="1150" y="153"/>
                  <a:pt x="1150" y="153"/>
                  <a:pt x="1150" y="153"/>
                </a:cubicBezTo>
                <a:cubicBezTo>
                  <a:pt x="1151" y="154"/>
                  <a:pt x="1151" y="154"/>
                  <a:pt x="1151" y="154"/>
                </a:cubicBezTo>
                <a:cubicBezTo>
                  <a:pt x="1152" y="155"/>
                  <a:pt x="1152" y="155"/>
                  <a:pt x="1152" y="155"/>
                </a:cubicBezTo>
                <a:cubicBezTo>
                  <a:pt x="1153" y="153"/>
                  <a:pt x="1153" y="153"/>
                  <a:pt x="1153" y="153"/>
                </a:cubicBezTo>
                <a:cubicBezTo>
                  <a:pt x="1156" y="150"/>
                  <a:pt x="1156" y="150"/>
                  <a:pt x="1156" y="150"/>
                </a:cubicBezTo>
                <a:cubicBezTo>
                  <a:pt x="1155" y="148"/>
                  <a:pt x="1155" y="148"/>
                  <a:pt x="1155" y="148"/>
                </a:cubicBezTo>
                <a:cubicBezTo>
                  <a:pt x="1155" y="145"/>
                  <a:pt x="1155" y="145"/>
                  <a:pt x="1155" y="145"/>
                </a:cubicBezTo>
                <a:cubicBezTo>
                  <a:pt x="1155" y="143"/>
                  <a:pt x="1155" y="143"/>
                  <a:pt x="1155" y="143"/>
                </a:cubicBezTo>
                <a:cubicBezTo>
                  <a:pt x="1156" y="142"/>
                  <a:pt x="1156" y="142"/>
                  <a:pt x="1156" y="142"/>
                </a:cubicBezTo>
                <a:cubicBezTo>
                  <a:pt x="1160" y="143"/>
                  <a:pt x="1160" y="143"/>
                  <a:pt x="1160" y="143"/>
                </a:cubicBezTo>
                <a:cubicBezTo>
                  <a:pt x="1161" y="145"/>
                  <a:pt x="1161" y="145"/>
                  <a:pt x="1161" y="145"/>
                </a:cubicBezTo>
                <a:cubicBezTo>
                  <a:pt x="1161" y="146"/>
                  <a:pt x="1161" y="146"/>
                  <a:pt x="1161" y="146"/>
                </a:cubicBezTo>
                <a:cubicBezTo>
                  <a:pt x="1164" y="147"/>
                  <a:pt x="1164" y="147"/>
                  <a:pt x="1164" y="147"/>
                </a:cubicBezTo>
                <a:cubicBezTo>
                  <a:pt x="1166" y="148"/>
                  <a:pt x="1166" y="148"/>
                  <a:pt x="1166" y="148"/>
                </a:cubicBezTo>
                <a:cubicBezTo>
                  <a:pt x="1166" y="151"/>
                  <a:pt x="1166" y="151"/>
                  <a:pt x="1166" y="151"/>
                </a:cubicBezTo>
                <a:cubicBezTo>
                  <a:pt x="1169" y="154"/>
                  <a:pt x="1169" y="154"/>
                  <a:pt x="1169" y="154"/>
                </a:cubicBezTo>
                <a:cubicBezTo>
                  <a:pt x="1171" y="155"/>
                  <a:pt x="1171" y="155"/>
                  <a:pt x="1171" y="155"/>
                </a:cubicBezTo>
                <a:cubicBezTo>
                  <a:pt x="1174" y="155"/>
                  <a:pt x="1174" y="155"/>
                  <a:pt x="1174" y="155"/>
                </a:cubicBezTo>
                <a:cubicBezTo>
                  <a:pt x="1179" y="156"/>
                  <a:pt x="1179" y="156"/>
                  <a:pt x="1179" y="156"/>
                </a:cubicBezTo>
                <a:cubicBezTo>
                  <a:pt x="1180" y="155"/>
                  <a:pt x="1180" y="155"/>
                  <a:pt x="1180" y="155"/>
                </a:cubicBezTo>
                <a:cubicBezTo>
                  <a:pt x="1181" y="155"/>
                  <a:pt x="1181" y="155"/>
                  <a:pt x="1181" y="155"/>
                </a:cubicBezTo>
                <a:cubicBezTo>
                  <a:pt x="1185" y="160"/>
                  <a:pt x="1185" y="160"/>
                  <a:pt x="1185" y="160"/>
                </a:cubicBezTo>
                <a:cubicBezTo>
                  <a:pt x="1185" y="163"/>
                  <a:pt x="1185" y="163"/>
                  <a:pt x="1185" y="163"/>
                </a:cubicBezTo>
                <a:cubicBezTo>
                  <a:pt x="1186" y="164"/>
                  <a:pt x="1186" y="164"/>
                  <a:pt x="1186" y="164"/>
                </a:cubicBezTo>
                <a:cubicBezTo>
                  <a:pt x="1190" y="164"/>
                  <a:pt x="1190" y="164"/>
                  <a:pt x="1190" y="164"/>
                </a:cubicBezTo>
                <a:cubicBezTo>
                  <a:pt x="1191" y="163"/>
                  <a:pt x="1191" y="163"/>
                  <a:pt x="1191" y="163"/>
                </a:cubicBezTo>
                <a:cubicBezTo>
                  <a:pt x="1194" y="163"/>
                  <a:pt x="1194" y="163"/>
                  <a:pt x="1194" y="163"/>
                </a:cubicBezTo>
                <a:cubicBezTo>
                  <a:pt x="1194" y="161"/>
                  <a:pt x="1194" y="161"/>
                  <a:pt x="1194" y="161"/>
                </a:cubicBezTo>
                <a:cubicBezTo>
                  <a:pt x="1196" y="160"/>
                  <a:pt x="1196" y="160"/>
                  <a:pt x="1196" y="160"/>
                </a:cubicBezTo>
                <a:cubicBezTo>
                  <a:pt x="1198" y="160"/>
                  <a:pt x="1198" y="160"/>
                  <a:pt x="1198" y="160"/>
                </a:cubicBezTo>
                <a:cubicBezTo>
                  <a:pt x="1198" y="159"/>
                  <a:pt x="1198" y="159"/>
                  <a:pt x="1198" y="159"/>
                </a:cubicBezTo>
                <a:cubicBezTo>
                  <a:pt x="1197" y="157"/>
                  <a:pt x="1197" y="157"/>
                  <a:pt x="1197" y="157"/>
                </a:cubicBezTo>
                <a:cubicBezTo>
                  <a:pt x="1198" y="156"/>
                  <a:pt x="1198" y="156"/>
                  <a:pt x="1198" y="156"/>
                </a:cubicBezTo>
                <a:cubicBezTo>
                  <a:pt x="1197" y="155"/>
                  <a:pt x="1197" y="155"/>
                  <a:pt x="1197" y="155"/>
                </a:cubicBezTo>
                <a:cubicBezTo>
                  <a:pt x="1198" y="153"/>
                  <a:pt x="1198" y="153"/>
                  <a:pt x="1198" y="153"/>
                </a:cubicBezTo>
                <a:cubicBezTo>
                  <a:pt x="1196" y="151"/>
                  <a:pt x="1196" y="151"/>
                  <a:pt x="1196" y="151"/>
                </a:cubicBezTo>
                <a:cubicBezTo>
                  <a:pt x="1192" y="150"/>
                  <a:pt x="1192" y="150"/>
                  <a:pt x="1192" y="150"/>
                </a:cubicBezTo>
                <a:cubicBezTo>
                  <a:pt x="1192" y="146"/>
                  <a:pt x="1192" y="146"/>
                  <a:pt x="1192" y="146"/>
                </a:cubicBezTo>
                <a:cubicBezTo>
                  <a:pt x="1188" y="143"/>
                  <a:pt x="1188" y="143"/>
                  <a:pt x="1188" y="143"/>
                </a:cubicBezTo>
                <a:cubicBezTo>
                  <a:pt x="1186" y="142"/>
                  <a:pt x="1186" y="142"/>
                  <a:pt x="1186" y="142"/>
                </a:cubicBezTo>
                <a:cubicBezTo>
                  <a:pt x="1185" y="141"/>
                  <a:pt x="1185" y="141"/>
                  <a:pt x="1185" y="141"/>
                </a:cubicBezTo>
                <a:cubicBezTo>
                  <a:pt x="1182" y="139"/>
                  <a:pt x="1182" y="139"/>
                  <a:pt x="1182" y="139"/>
                </a:cubicBezTo>
                <a:cubicBezTo>
                  <a:pt x="1180" y="141"/>
                  <a:pt x="1180" y="141"/>
                  <a:pt x="1180" y="141"/>
                </a:cubicBezTo>
                <a:cubicBezTo>
                  <a:pt x="1178" y="140"/>
                  <a:pt x="1178" y="140"/>
                  <a:pt x="1178" y="140"/>
                </a:cubicBezTo>
                <a:cubicBezTo>
                  <a:pt x="1178" y="138"/>
                  <a:pt x="1178" y="138"/>
                  <a:pt x="1178" y="138"/>
                </a:cubicBezTo>
                <a:cubicBezTo>
                  <a:pt x="1179" y="136"/>
                  <a:pt x="1179" y="136"/>
                  <a:pt x="1179" y="136"/>
                </a:cubicBezTo>
                <a:cubicBezTo>
                  <a:pt x="1178" y="133"/>
                  <a:pt x="1178" y="133"/>
                  <a:pt x="1178" y="133"/>
                </a:cubicBezTo>
                <a:cubicBezTo>
                  <a:pt x="1177" y="131"/>
                  <a:pt x="1177" y="131"/>
                  <a:pt x="1177" y="131"/>
                </a:cubicBezTo>
                <a:cubicBezTo>
                  <a:pt x="1176" y="130"/>
                  <a:pt x="1176" y="130"/>
                  <a:pt x="1176" y="130"/>
                </a:cubicBezTo>
                <a:cubicBezTo>
                  <a:pt x="1174" y="127"/>
                  <a:pt x="1174" y="127"/>
                  <a:pt x="1174" y="127"/>
                </a:cubicBezTo>
                <a:cubicBezTo>
                  <a:pt x="1171" y="124"/>
                  <a:pt x="1171" y="124"/>
                  <a:pt x="1171" y="124"/>
                </a:cubicBezTo>
                <a:cubicBezTo>
                  <a:pt x="1172" y="124"/>
                  <a:pt x="1172" y="124"/>
                  <a:pt x="1172" y="124"/>
                </a:cubicBezTo>
                <a:cubicBezTo>
                  <a:pt x="1177" y="123"/>
                  <a:pt x="1177" y="123"/>
                  <a:pt x="1177" y="123"/>
                </a:cubicBezTo>
                <a:cubicBezTo>
                  <a:pt x="1178" y="124"/>
                  <a:pt x="1178" y="124"/>
                  <a:pt x="1178" y="124"/>
                </a:cubicBezTo>
                <a:cubicBezTo>
                  <a:pt x="1184" y="123"/>
                  <a:pt x="1184" y="123"/>
                  <a:pt x="1184" y="123"/>
                </a:cubicBezTo>
                <a:cubicBezTo>
                  <a:pt x="1189" y="123"/>
                  <a:pt x="1189" y="123"/>
                  <a:pt x="1189" y="123"/>
                </a:cubicBezTo>
                <a:cubicBezTo>
                  <a:pt x="1189" y="122"/>
                  <a:pt x="1189" y="122"/>
                  <a:pt x="1189" y="122"/>
                </a:cubicBezTo>
                <a:cubicBezTo>
                  <a:pt x="1191" y="121"/>
                  <a:pt x="1191" y="121"/>
                  <a:pt x="1191" y="121"/>
                </a:cubicBezTo>
                <a:cubicBezTo>
                  <a:pt x="1194" y="123"/>
                  <a:pt x="1194" y="123"/>
                  <a:pt x="1194" y="123"/>
                </a:cubicBezTo>
                <a:cubicBezTo>
                  <a:pt x="1196" y="122"/>
                  <a:pt x="1196" y="122"/>
                  <a:pt x="1196" y="122"/>
                </a:cubicBezTo>
                <a:cubicBezTo>
                  <a:pt x="1197" y="122"/>
                  <a:pt x="1197" y="122"/>
                  <a:pt x="1197" y="122"/>
                </a:cubicBezTo>
                <a:cubicBezTo>
                  <a:pt x="1197" y="120"/>
                  <a:pt x="1197" y="120"/>
                  <a:pt x="1197" y="120"/>
                </a:cubicBezTo>
                <a:cubicBezTo>
                  <a:pt x="1200" y="120"/>
                  <a:pt x="1200" y="120"/>
                  <a:pt x="1200" y="120"/>
                </a:cubicBezTo>
                <a:cubicBezTo>
                  <a:pt x="1201" y="121"/>
                  <a:pt x="1201" y="121"/>
                  <a:pt x="1201" y="121"/>
                </a:cubicBezTo>
                <a:cubicBezTo>
                  <a:pt x="1202" y="121"/>
                  <a:pt x="1202" y="121"/>
                  <a:pt x="1202" y="121"/>
                </a:cubicBezTo>
                <a:cubicBezTo>
                  <a:pt x="1203" y="119"/>
                  <a:pt x="1203" y="119"/>
                  <a:pt x="1203" y="119"/>
                </a:cubicBezTo>
                <a:cubicBezTo>
                  <a:pt x="1205" y="120"/>
                  <a:pt x="1205" y="120"/>
                  <a:pt x="1205" y="120"/>
                </a:cubicBezTo>
                <a:cubicBezTo>
                  <a:pt x="1205" y="117"/>
                  <a:pt x="1205" y="117"/>
                  <a:pt x="1205" y="117"/>
                </a:cubicBezTo>
                <a:cubicBezTo>
                  <a:pt x="1214" y="115"/>
                  <a:pt x="1214" y="115"/>
                  <a:pt x="1214" y="115"/>
                </a:cubicBezTo>
                <a:cubicBezTo>
                  <a:pt x="1215" y="117"/>
                  <a:pt x="1215" y="117"/>
                  <a:pt x="1215" y="117"/>
                </a:cubicBezTo>
                <a:cubicBezTo>
                  <a:pt x="1215" y="116"/>
                  <a:pt x="1215" y="116"/>
                  <a:pt x="1215" y="116"/>
                </a:cubicBezTo>
                <a:cubicBezTo>
                  <a:pt x="1217" y="114"/>
                  <a:pt x="1217" y="114"/>
                  <a:pt x="1217" y="114"/>
                </a:cubicBezTo>
                <a:cubicBezTo>
                  <a:pt x="1218" y="114"/>
                  <a:pt x="1218" y="114"/>
                  <a:pt x="1218" y="114"/>
                </a:cubicBezTo>
                <a:cubicBezTo>
                  <a:pt x="1220" y="114"/>
                  <a:pt x="1220" y="114"/>
                  <a:pt x="1220" y="114"/>
                </a:cubicBezTo>
                <a:cubicBezTo>
                  <a:pt x="1222" y="114"/>
                  <a:pt x="1222" y="114"/>
                  <a:pt x="1222" y="114"/>
                </a:cubicBezTo>
                <a:cubicBezTo>
                  <a:pt x="1224" y="115"/>
                  <a:pt x="1224" y="115"/>
                  <a:pt x="1224" y="115"/>
                </a:cubicBezTo>
                <a:cubicBezTo>
                  <a:pt x="1228" y="115"/>
                  <a:pt x="1228" y="115"/>
                  <a:pt x="1228" y="115"/>
                </a:cubicBezTo>
                <a:cubicBezTo>
                  <a:pt x="1230" y="114"/>
                  <a:pt x="1230" y="114"/>
                  <a:pt x="1230" y="114"/>
                </a:cubicBezTo>
                <a:cubicBezTo>
                  <a:pt x="1231" y="116"/>
                  <a:pt x="1231" y="116"/>
                  <a:pt x="1231" y="116"/>
                </a:cubicBezTo>
                <a:cubicBezTo>
                  <a:pt x="1232" y="116"/>
                  <a:pt x="1232" y="116"/>
                  <a:pt x="1232" y="116"/>
                </a:cubicBezTo>
                <a:cubicBezTo>
                  <a:pt x="1234" y="115"/>
                  <a:pt x="1234" y="115"/>
                  <a:pt x="1234" y="115"/>
                </a:cubicBezTo>
                <a:cubicBezTo>
                  <a:pt x="1237" y="115"/>
                  <a:pt x="1237" y="115"/>
                  <a:pt x="1237" y="115"/>
                </a:cubicBezTo>
                <a:cubicBezTo>
                  <a:pt x="1244" y="117"/>
                  <a:pt x="1244" y="117"/>
                  <a:pt x="1244" y="117"/>
                </a:cubicBezTo>
                <a:cubicBezTo>
                  <a:pt x="1246" y="118"/>
                  <a:pt x="1246" y="118"/>
                  <a:pt x="1246" y="118"/>
                </a:cubicBezTo>
                <a:cubicBezTo>
                  <a:pt x="1248" y="117"/>
                  <a:pt x="1248" y="117"/>
                  <a:pt x="1248" y="117"/>
                </a:cubicBezTo>
                <a:cubicBezTo>
                  <a:pt x="1247" y="117"/>
                  <a:pt x="1247" y="117"/>
                  <a:pt x="1247" y="117"/>
                </a:cubicBezTo>
                <a:cubicBezTo>
                  <a:pt x="1249" y="116"/>
                  <a:pt x="1249" y="116"/>
                  <a:pt x="1249" y="116"/>
                </a:cubicBezTo>
                <a:cubicBezTo>
                  <a:pt x="1251" y="117"/>
                  <a:pt x="1251" y="117"/>
                  <a:pt x="1251" y="117"/>
                </a:cubicBezTo>
                <a:cubicBezTo>
                  <a:pt x="1250" y="118"/>
                  <a:pt x="1250" y="118"/>
                  <a:pt x="1250" y="118"/>
                </a:cubicBezTo>
                <a:cubicBezTo>
                  <a:pt x="1251" y="119"/>
                  <a:pt x="1251" y="119"/>
                  <a:pt x="1251" y="119"/>
                </a:cubicBezTo>
                <a:cubicBezTo>
                  <a:pt x="1254" y="118"/>
                  <a:pt x="1254" y="118"/>
                  <a:pt x="1254" y="118"/>
                </a:cubicBezTo>
                <a:cubicBezTo>
                  <a:pt x="1261" y="119"/>
                  <a:pt x="1261" y="119"/>
                  <a:pt x="1261" y="119"/>
                </a:cubicBezTo>
                <a:cubicBezTo>
                  <a:pt x="1267" y="123"/>
                  <a:pt x="1267" y="123"/>
                  <a:pt x="1267" y="123"/>
                </a:cubicBezTo>
                <a:cubicBezTo>
                  <a:pt x="1267" y="124"/>
                  <a:pt x="1267" y="124"/>
                  <a:pt x="1267" y="124"/>
                </a:cubicBezTo>
                <a:cubicBezTo>
                  <a:pt x="1265" y="123"/>
                  <a:pt x="1265" y="123"/>
                  <a:pt x="1265" y="123"/>
                </a:cubicBezTo>
                <a:cubicBezTo>
                  <a:pt x="1261" y="122"/>
                  <a:pt x="1261" y="122"/>
                  <a:pt x="1261" y="122"/>
                </a:cubicBezTo>
                <a:cubicBezTo>
                  <a:pt x="1261" y="123"/>
                  <a:pt x="1261" y="123"/>
                  <a:pt x="1261" y="123"/>
                </a:cubicBezTo>
                <a:cubicBezTo>
                  <a:pt x="1267" y="125"/>
                  <a:pt x="1267" y="125"/>
                  <a:pt x="1267" y="125"/>
                </a:cubicBezTo>
                <a:cubicBezTo>
                  <a:pt x="1271" y="125"/>
                  <a:pt x="1271" y="125"/>
                  <a:pt x="1271" y="125"/>
                </a:cubicBezTo>
                <a:cubicBezTo>
                  <a:pt x="1271" y="124"/>
                  <a:pt x="1271" y="124"/>
                  <a:pt x="1271" y="124"/>
                </a:cubicBezTo>
                <a:cubicBezTo>
                  <a:pt x="1274" y="123"/>
                  <a:pt x="1274" y="123"/>
                  <a:pt x="1274" y="123"/>
                </a:cubicBezTo>
                <a:cubicBezTo>
                  <a:pt x="1277" y="123"/>
                  <a:pt x="1277" y="123"/>
                  <a:pt x="1277" y="123"/>
                </a:cubicBezTo>
                <a:cubicBezTo>
                  <a:pt x="1277" y="122"/>
                  <a:pt x="1277" y="122"/>
                  <a:pt x="1277" y="122"/>
                </a:cubicBezTo>
                <a:cubicBezTo>
                  <a:pt x="1278" y="121"/>
                  <a:pt x="1278" y="121"/>
                  <a:pt x="1278" y="121"/>
                </a:cubicBezTo>
                <a:cubicBezTo>
                  <a:pt x="1280" y="123"/>
                  <a:pt x="1280" y="123"/>
                  <a:pt x="1280" y="123"/>
                </a:cubicBezTo>
                <a:cubicBezTo>
                  <a:pt x="1282" y="123"/>
                  <a:pt x="1282" y="123"/>
                  <a:pt x="1282" y="123"/>
                </a:cubicBezTo>
                <a:cubicBezTo>
                  <a:pt x="1283" y="124"/>
                  <a:pt x="1283" y="124"/>
                  <a:pt x="1283" y="124"/>
                </a:cubicBezTo>
                <a:cubicBezTo>
                  <a:pt x="1283" y="123"/>
                  <a:pt x="1283" y="123"/>
                  <a:pt x="1283" y="123"/>
                </a:cubicBezTo>
                <a:cubicBezTo>
                  <a:pt x="1283" y="122"/>
                  <a:pt x="1283" y="122"/>
                  <a:pt x="1283" y="122"/>
                </a:cubicBezTo>
                <a:cubicBezTo>
                  <a:pt x="1287" y="123"/>
                  <a:pt x="1287" y="123"/>
                  <a:pt x="1287" y="123"/>
                </a:cubicBezTo>
                <a:cubicBezTo>
                  <a:pt x="1287" y="124"/>
                  <a:pt x="1287" y="124"/>
                  <a:pt x="1287" y="124"/>
                </a:cubicBezTo>
                <a:cubicBezTo>
                  <a:pt x="1290" y="126"/>
                  <a:pt x="1290" y="126"/>
                  <a:pt x="1290" y="126"/>
                </a:cubicBezTo>
                <a:cubicBezTo>
                  <a:pt x="1293" y="125"/>
                  <a:pt x="1293" y="125"/>
                  <a:pt x="1293" y="125"/>
                </a:cubicBezTo>
                <a:cubicBezTo>
                  <a:pt x="1302" y="126"/>
                  <a:pt x="1302" y="126"/>
                  <a:pt x="1302" y="126"/>
                </a:cubicBezTo>
                <a:cubicBezTo>
                  <a:pt x="1301" y="125"/>
                  <a:pt x="1301" y="125"/>
                  <a:pt x="1301" y="125"/>
                </a:cubicBezTo>
                <a:cubicBezTo>
                  <a:pt x="1304" y="125"/>
                  <a:pt x="1304" y="125"/>
                  <a:pt x="1304" y="125"/>
                </a:cubicBezTo>
                <a:cubicBezTo>
                  <a:pt x="1305" y="127"/>
                  <a:pt x="1305" y="127"/>
                  <a:pt x="1305" y="127"/>
                </a:cubicBezTo>
                <a:cubicBezTo>
                  <a:pt x="1306" y="127"/>
                  <a:pt x="1306" y="127"/>
                  <a:pt x="1306" y="127"/>
                </a:cubicBezTo>
                <a:cubicBezTo>
                  <a:pt x="1306" y="125"/>
                  <a:pt x="1306" y="125"/>
                  <a:pt x="1306" y="125"/>
                </a:cubicBezTo>
                <a:cubicBezTo>
                  <a:pt x="1307" y="125"/>
                  <a:pt x="1307" y="125"/>
                  <a:pt x="1307" y="125"/>
                </a:cubicBezTo>
                <a:cubicBezTo>
                  <a:pt x="1310" y="125"/>
                  <a:pt x="1310" y="125"/>
                  <a:pt x="1310" y="125"/>
                </a:cubicBezTo>
                <a:cubicBezTo>
                  <a:pt x="1310" y="126"/>
                  <a:pt x="1310" y="126"/>
                  <a:pt x="1310" y="126"/>
                </a:cubicBezTo>
                <a:cubicBezTo>
                  <a:pt x="1311" y="129"/>
                  <a:pt x="1311" y="129"/>
                  <a:pt x="1311" y="129"/>
                </a:cubicBezTo>
                <a:cubicBezTo>
                  <a:pt x="1314" y="128"/>
                  <a:pt x="1314" y="128"/>
                  <a:pt x="1314" y="128"/>
                </a:cubicBezTo>
                <a:cubicBezTo>
                  <a:pt x="1314" y="127"/>
                  <a:pt x="1314" y="127"/>
                  <a:pt x="1314" y="127"/>
                </a:cubicBezTo>
                <a:cubicBezTo>
                  <a:pt x="1313" y="126"/>
                  <a:pt x="1313" y="126"/>
                  <a:pt x="1313" y="126"/>
                </a:cubicBezTo>
                <a:cubicBezTo>
                  <a:pt x="1317" y="126"/>
                  <a:pt x="1317" y="126"/>
                  <a:pt x="1317" y="126"/>
                </a:cubicBezTo>
                <a:cubicBezTo>
                  <a:pt x="1318" y="127"/>
                  <a:pt x="1318" y="127"/>
                  <a:pt x="1318" y="127"/>
                </a:cubicBezTo>
                <a:cubicBezTo>
                  <a:pt x="1317" y="128"/>
                  <a:pt x="1317" y="128"/>
                  <a:pt x="1317" y="128"/>
                </a:cubicBezTo>
                <a:cubicBezTo>
                  <a:pt x="1319" y="130"/>
                  <a:pt x="1319" y="130"/>
                  <a:pt x="1319" y="130"/>
                </a:cubicBezTo>
                <a:cubicBezTo>
                  <a:pt x="1323" y="132"/>
                  <a:pt x="1323" y="132"/>
                  <a:pt x="1323" y="132"/>
                </a:cubicBezTo>
                <a:cubicBezTo>
                  <a:pt x="1326" y="131"/>
                  <a:pt x="1326" y="131"/>
                  <a:pt x="1326" y="131"/>
                </a:cubicBezTo>
                <a:cubicBezTo>
                  <a:pt x="1322" y="129"/>
                  <a:pt x="1322" y="129"/>
                  <a:pt x="1322" y="129"/>
                </a:cubicBezTo>
                <a:cubicBezTo>
                  <a:pt x="1320" y="128"/>
                  <a:pt x="1320" y="128"/>
                  <a:pt x="1320" y="128"/>
                </a:cubicBezTo>
                <a:cubicBezTo>
                  <a:pt x="1319" y="127"/>
                  <a:pt x="1319" y="127"/>
                  <a:pt x="1319" y="127"/>
                </a:cubicBezTo>
                <a:cubicBezTo>
                  <a:pt x="1322" y="126"/>
                  <a:pt x="1322" y="126"/>
                  <a:pt x="1322" y="126"/>
                </a:cubicBezTo>
                <a:cubicBezTo>
                  <a:pt x="1324" y="127"/>
                  <a:pt x="1324" y="127"/>
                  <a:pt x="1324" y="127"/>
                </a:cubicBezTo>
                <a:cubicBezTo>
                  <a:pt x="1328" y="129"/>
                  <a:pt x="1328" y="129"/>
                  <a:pt x="1328" y="129"/>
                </a:cubicBezTo>
                <a:cubicBezTo>
                  <a:pt x="1329" y="131"/>
                  <a:pt x="1329" y="131"/>
                  <a:pt x="1329" y="131"/>
                </a:cubicBezTo>
                <a:cubicBezTo>
                  <a:pt x="1330" y="132"/>
                  <a:pt x="1330" y="132"/>
                  <a:pt x="1330" y="132"/>
                </a:cubicBezTo>
                <a:cubicBezTo>
                  <a:pt x="1331" y="130"/>
                  <a:pt x="1331" y="130"/>
                  <a:pt x="1331" y="130"/>
                </a:cubicBezTo>
                <a:cubicBezTo>
                  <a:pt x="1330" y="129"/>
                  <a:pt x="1330" y="129"/>
                  <a:pt x="1330" y="129"/>
                </a:cubicBezTo>
                <a:cubicBezTo>
                  <a:pt x="1332" y="130"/>
                  <a:pt x="1332" y="130"/>
                  <a:pt x="1332" y="130"/>
                </a:cubicBezTo>
                <a:cubicBezTo>
                  <a:pt x="1333" y="131"/>
                  <a:pt x="1333" y="131"/>
                  <a:pt x="1333" y="131"/>
                </a:cubicBezTo>
                <a:cubicBezTo>
                  <a:pt x="1333" y="132"/>
                  <a:pt x="1333" y="132"/>
                  <a:pt x="1333" y="132"/>
                </a:cubicBezTo>
                <a:cubicBezTo>
                  <a:pt x="1335" y="134"/>
                  <a:pt x="1335" y="134"/>
                  <a:pt x="1335" y="134"/>
                </a:cubicBezTo>
                <a:cubicBezTo>
                  <a:pt x="1338" y="140"/>
                  <a:pt x="1338" y="140"/>
                  <a:pt x="1338" y="140"/>
                </a:cubicBezTo>
                <a:cubicBezTo>
                  <a:pt x="1342" y="142"/>
                  <a:pt x="1342" y="142"/>
                  <a:pt x="1342" y="142"/>
                </a:cubicBezTo>
                <a:cubicBezTo>
                  <a:pt x="1343" y="144"/>
                  <a:pt x="1343" y="144"/>
                  <a:pt x="1343" y="144"/>
                </a:cubicBezTo>
                <a:cubicBezTo>
                  <a:pt x="1345" y="146"/>
                  <a:pt x="1345" y="146"/>
                  <a:pt x="1345" y="146"/>
                </a:cubicBezTo>
                <a:cubicBezTo>
                  <a:pt x="1346" y="148"/>
                  <a:pt x="1346" y="148"/>
                  <a:pt x="1346" y="148"/>
                </a:cubicBezTo>
                <a:cubicBezTo>
                  <a:pt x="1345" y="149"/>
                  <a:pt x="1345" y="149"/>
                  <a:pt x="1345" y="149"/>
                </a:cubicBezTo>
                <a:cubicBezTo>
                  <a:pt x="1346" y="151"/>
                  <a:pt x="1346" y="151"/>
                  <a:pt x="1346" y="151"/>
                </a:cubicBezTo>
                <a:cubicBezTo>
                  <a:pt x="1347" y="152"/>
                  <a:pt x="1347" y="152"/>
                  <a:pt x="1347" y="152"/>
                </a:cubicBezTo>
                <a:cubicBezTo>
                  <a:pt x="1350" y="150"/>
                  <a:pt x="1350" y="150"/>
                  <a:pt x="1350" y="150"/>
                </a:cubicBezTo>
                <a:cubicBezTo>
                  <a:pt x="1352" y="150"/>
                  <a:pt x="1352" y="150"/>
                  <a:pt x="1352" y="150"/>
                </a:cubicBezTo>
                <a:cubicBezTo>
                  <a:pt x="1354" y="153"/>
                  <a:pt x="1354" y="153"/>
                  <a:pt x="1354" y="153"/>
                </a:cubicBezTo>
                <a:cubicBezTo>
                  <a:pt x="1356" y="154"/>
                  <a:pt x="1356" y="154"/>
                  <a:pt x="1356" y="154"/>
                </a:cubicBezTo>
                <a:cubicBezTo>
                  <a:pt x="1356" y="153"/>
                  <a:pt x="1356" y="153"/>
                  <a:pt x="1356" y="153"/>
                </a:cubicBezTo>
                <a:cubicBezTo>
                  <a:pt x="1355" y="152"/>
                  <a:pt x="1355" y="152"/>
                  <a:pt x="1355" y="152"/>
                </a:cubicBezTo>
                <a:cubicBezTo>
                  <a:pt x="1355" y="150"/>
                  <a:pt x="1355" y="150"/>
                  <a:pt x="1355" y="150"/>
                </a:cubicBezTo>
                <a:cubicBezTo>
                  <a:pt x="1356" y="149"/>
                  <a:pt x="1356" y="149"/>
                  <a:pt x="1356" y="149"/>
                </a:cubicBezTo>
                <a:cubicBezTo>
                  <a:pt x="1357" y="149"/>
                  <a:pt x="1357" y="149"/>
                  <a:pt x="1357" y="149"/>
                </a:cubicBezTo>
                <a:cubicBezTo>
                  <a:pt x="1358" y="152"/>
                  <a:pt x="1358" y="152"/>
                  <a:pt x="1358" y="152"/>
                </a:cubicBezTo>
                <a:cubicBezTo>
                  <a:pt x="1360" y="154"/>
                  <a:pt x="1360" y="154"/>
                  <a:pt x="1360" y="154"/>
                </a:cubicBezTo>
                <a:cubicBezTo>
                  <a:pt x="1360" y="153"/>
                  <a:pt x="1360" y="153"/>
                  <a:pt x="1360" y="153"/>
                </a:cubicBezTo>
                <a:cubicBezTo>
                  <a:pt x="1359" y="150"/>
                  <a:pt x="1359" y="150"/>
                  <a:pt x="1359" y="150"/>
                </a:cubicBezTo>
                <a:cubicBezTo>
                  <a:pt x="1359" y="148"/>
                  <a:pt x="1359" y="148"/>
                  <a:pt x="1359" y="148"/>
                </a:cubicBezTo>
                <a:cubicBezTo>
                  <a:pt x="1357" y="146"/>
                  <a:pt x="1357" y="146"/>
                  <a:pt x="1357" y="146"/>
                </a:cubicBezTo>
                <a:cubicBezTo>
                  <a:pt x="1354" y="147"/>
                  <a:pt x="1354" y="147"/>
                  <a:pt x="1354" y="147"/>
                </a:cubicBezTo>
                <a:cubicBezTo>
                  <a:pt x="1352" y="148"/>
                  <a:pt x="1352" y="148"/>
                  <a:pt x="1352" y="148"/>
                </a:cubicBezTo>
                <a:cubicBezTo>
                  <a:pt x="1351" y="146"/>
                  <a:pt x="1351" y="146"/>
                  <a:pt x="1351" y="146"/>
                </a:cubicBezTo>
                <a:cubicBezTo>
                  <a:pt x="1353" y="144"/>
                  <a:pt x="1353" y="144"/>
                  <a:pt x="1353" y="144"/>
                </a:cubicBezTo>
                <a:cubicBezTo>
                  <a:pt x="1352" y="142"/>
                  <a:pt x="1352" y="142"/>
                  <a:pt x="1352" y="142"/>
                </a:cubicBezTo>
                <a:cubicBezTo>
                  <a:pt x="1348" y="139"/>
                  <a:pt x="1348" y="139"/>
                  <a:pt x="1348" y="139"/>
                </a:cubicBezTo>
                <a:cubicBezTo>
                  <a:pt x="1346" y="137"/>
                  <a:pt x="1346" y="137"/>
                  <a:pt x="1346" y="137"/>
                </a:cubicBezTo>
                <a:cubicBezTo>
                  <a:pt x="1345" y="135"/>
                  <a:pt x="1345" y="135"/>
                  <a:pt x="1345" y="135"/>
                </a:cubicBezTo>
                <a:cubicBezTo>
                  <a:pt x="1344" y="135"/>
                  <a:pt x="1344" y="135"/>
                  <a:pt x="1344" y="135"/>
                </a:cubicBezTo>
                <a:cubicBezTo>
                  <a:pt x="1341" y="138"/>
                  <a:pt x="1341" y="138"/>
                  <a:pt x="1341" y="138"/>
                </a:cubicBezTo>
                <a:cubicBezTo>
                  <a:pt x="1341" y="136"/>
                  <a:pt x="1341" y="136"/>
                  <a:pt x="1341" y="136"/>
                </a:cubicBezTo>
                <a:cubicBezTo>
                  <a:pt x="1343" y="135"/>
                  <a:pt x="1343" y="135"/>
                  <a:pt x="1343" y="135"/>
                </a:cubicBezTo>
                <a:cubicBezTo>
                  <a:pt x="1344" y="131"/>
                  <a:pt x="1344" y="131"/>
                  <a:pt x="1344" y="131"/>
                </a:cubicBezTo>
                <a:cubicBezTo>
                  <a:pt x="1347" y="128"/>
                  <a:pt x="1347" y="128"/>
                  <a:pt x="1347" y="128"/>
                </a:cubicBezTo>
                <a:cubicBezTo>
                  <a:pt x="1349" y="127"/>
                  <a:pt x="1349" y="127"/>
                  <a:pt x="1349" y="127"/>
                </a:cubicBezTo>
                <a:cubicBezTo>
                  <a:pt x="1348" y="128"/>
                  <a:pt x="1348" y="128"/>
                  <a:pt x="1348" y="128"/>
                </a:cubicBezTo>
                <a:cubicBezTo>
                  <a:pt x="1350" y="132"/>
                  <a:pt x="1350" y="132"/>
                  <a:pt x="1350" y="132"/>
                </a:cubicBezTo>
                <a:cubicBezTo>
                  <a:pt x="1352" y="133"/>
                  <a:pt x="1352" y="133"/>
                  <a:pt x="1352" y="133"/>
                </a:cubicBezTo>
                <a:cubicBezTo>
                  <a:pt x="1353" y="132"/>
                  <a:pt x="1353" y="132"/>
                  <a:pt x="1353" y="132"/>
                </a:cubicBezTo>
                <a:cubicBezTo>
                  <a:pt x="1351" y="130"/>
                  <a:pt x="1351" y="130"/>
                  <a:pt x="1351" y="130"/>
                </a:cubicBezTo>
                <a:cubicBezTo>
                  <a:pt x="1350" y="129"/>
                  <a:pt x="1350" y="129"/>
                  <a:pt x="1350" y="129"/>
                </a:cubicBezTo>
                <a:cubicBezTo>
                  <a:pt x="1351" y="128"/>
                  <a:pt x="1351" y="128"/>
                  <a:pt x="1351" y="128"/>
                </a:cubicBezTo>
                <a:cubicBezTo>
                  <a:pt x="1354" y="127"/>
                  <a:pt x="1354" y="127"/>
                  <a:pt x="1354" y="127"/>
                </a:cubicBezTo>
                <a:cubicBezTo>
                  <a:pt x="1354" y="125"/>
                  <a:pt x="1354" y="125"/>
                  <a:pt x="1354" y="125"/>
                </a:cubicBezTo>
                <a:cubicBezTo>
                  <a:pt x="1352" y="125"/>
                  <a:pt x="1352" y="125"/>
                  <a:pt x="1352" y="125"/>
                </a:cubicBezTo>
                <a:cubicBezTo>
                  <a:pt x="1353" y="124"/>
                  <a:pt x="1353" y="124"/>
                  <a:pt x="1353" y="124"/>
                </a:cubicBezTo>
                <a:cubicBezTo>
                  <a:pt x="1354" y="124"/>
                  <a:pt x="1354" y="124"/>
                  <a:pt x="1354" y="124"/>
                </a:cubicBezTo>
                <a:cubicBezTo>
                  <a:pt x="1356" y="123"/>
                  <a:pt x="1356" y="123"/>
                  <a:pt x="1356" y="123"/>
                </a:cubicBezTo>
                <a:cubicBezTo>
                  <a:pt x="1358" y="120"/>
                  <a:pt x="1358" y="120"/>
                  <a:pt x="1358" y="120"/>
                </a:cubicBezTo>
                <a:cubicBezTo>
                  <a:pt x="1360" y="121"/>
                  <a:pt x="1360" y="121"/>
                  <a:pt x="1360" y="121"/>
                </a:cubicBezTo>
                <a:cubicBezTo>
                  <a:pt x="1360" y="122"/>
                  <a:pt x="1360" y="122"/>
                  <a:pt x="1360" y="122"/>
                </a:cubicBezTo>
                <a:cubicBezTo>
                  <a:pt x="1361" y="121"/>
                  <a:pt x="1361" y="121"/>
                  <a:pt x="1361" y="121"/>
                </a:cubicBezTo>
                <a:cubicBezTo>
                  <a:pt x="1363" y="122"/>
                  <a:pt x="1363" y="122"/>
                  <a:pt x="1363" y="122"/>
                </a:cubicBezTo>
                <a:cubicBezTo>
                  <a:pt x="1364" y="123"/>
                  <a:pt x="1364" y="123"/>
                  <a:pt x="1364" y="123"/>
                </a:cubicBezTo>
                <a:cubicBezTo>
                  <a:pt x="1366" y="125"/>
                  <a:pt x="1366" y="125"/>
                  <a:pt x="1366" y="125"/>
                </a:cubicBezTo>
                <a:cubicBezTo>
                  <a:pt x="1369" y="125"/>
                  <a:pt x="1369" y="125"/>
                  <a:pt x="1369" y="125"/>
                </a:cubicBezTo>
                <a:cubicBezTo>
                  <a:pt x="1370" y="124"/>
                  <a:pt x="1370" y="124"/>
                  <a:pt x="1370" y="124"/>
                </a:cubicBezTo>
                <a:cubicBezTo>
                  <a:pt x="1377" y="126"/>
                  <a:pt x="1377" y="126"/>
                  <a:pt x="1377" y="126"/>
                </a:cubicBezTo>
                <a:cubicBezTo>
                  <a:pt x="1376" y="128"/>
                  <a:pt x="1376" y="128"/>
                  <a:pt x="1376" y="128"/>
                </a:cubicBezTo>
                <a:cubicBezTo>
                  <a:pt x="1377" y="129"/>
                  <a:pt x="1377" y="129"/>
                  <a:pt x="1377" y="129"/>
                </a:cubicBezTo>
                <a:cubicBezTo>
                  <a:pt x="1378" y="128"/>
                  <a:pt x="1378" y="128"/>
                  <a:pt x="1378" y="128"/>
                </a:cubicBezTo>
                <a:cubicBezTo>
                  <a:pt x="1378" y="127"/>
                  <a:pt x="1378" y="127"/>
                  <a:pt x="1378" y="127"/>
                </a:cubicBezTo>
                <a:cubicBezTo>
                  <a:pt x="1380" y="127"/>
                  <a:pt x="1380" y="127"/>
                  <a:pt x="1380" y="127"/>
                </a:cubicBezTo>
                <a:cubicBezTo>
                  <a:pt x="1380" y="130"/>
                  <a:pt x="1380" y="130"/>
                  <a:pt x="1380" y="130"/>
                </a:cubicBezTo>
                <a:cubicBezTo>
                  <a:pt x="1382" y="128"/>
                  <a:pt x="1382" y="128"/>
                  <a:pt x="1382" y="128"/>
                </a:cubicBezTo>
                <a:cubicBezTo>
                  <a:pt x="1384" y="126"/>
                  <a:pt x="1384" y="126"/>
                  <a:pt x="1384" y="126"/>
                </a:cubicBezTo>
                <a:cubicBezTo>
                  <a:pt x="1386" y="127"/>
                  <a:pt x="1386" y="127"/>
                  <a:pt x="1386" y="127"/>
                </a:cubicBezTo>
                <a:cubicBezTo>
                  <a:pt x="1386" y="128"/>
                  <a:pt x="1386" y="128"/>
                  <a:pt x="1386" y="128"/>
                </a:cubicBezTo>
                <a:cubicBezTo>
                  <a:pt x="1385" y="130"/>
                  <a:pt x="1385" y="130"/>
                  <a:pt x="1385" y="130"/>
                </a:cubicBezTo>
                <a:cubicBezTo>
                  <a:pt x="1384" y="131"/>
                  <a:pt x="1384" y="131"/>
                  <a:pt x="1384" y="131"/>
                </a:cubicBezTo>
                <a:cubicBezTo>
                  <a:pt x="1386" y="137"/>
                  <a:pt x="1386" y="137"/>
                  <a:pt x="1386" y="137"/>
                </a:cubicBezTo>
                <a:cubicBezTo>
                  <a:pt x="1385" y="140"/>
                  <a:pt x="1385" y="140"/>
                  <a:pt x="1385" y="140"/>
                </a:cubicBezTo>
                <a:cubicBezTo>
                  <a:pt x="1386" y="141"/>
                  <a:pt x="1386" y="141"/>
                  <a:pt x="1386" y="141"/>
                </a:cubicBezTo>
                <a:cubicBezTo>
                  <a:pt x="1388" y="140"/>
                  <a:pt x="1388" y="140"/>
                  <a:pt x="1388" y="140"/>
                </a:cubicBezTo>
                <a:cubicBezTo>
                  <a:pt x="1389" y="143"/>
                  <a:pt x="1389" y="143"/>
                  <a:pt x="1389" y="143"/>
                </a:cubicBezTo>
                <a:cubicBezTo>
                  <a:pt x="1391" y="144"/>
                  <a:pt x="1391" y="144"/>
                  <a:pt x="1391" y="144"/>
                </a:cubicBezTo>
                <a:cubicBezTo>
                  <a:pt x="1392" y="146"/>
                  <a:pt x="1392" y="146"/>
                  <a:pt x="1392" y="146"/>
                </a:cubicBezTo>
                <a:cubicBezTo>
                  <a:pt x="1391" y="147"/>
                  <a:pt x="1391" y="147"/>
                  <a:pt x="1391" y="147"/>
                </a:cubicBezTo>
                <a:cubicBezTo>
                  <a:pt x="1387" y="147"/>
                  <a:pt x="1387" y="147"/>
                  <a:pt x="1387" y="147"/>
                </a:cubicBezTo>
                <a:cubicBezTo>
                  <a:pt x="1384" y="148"/>
                  <a:pt x="1384" y="148"/>
                  <a:pt x="1384" y="148"/>
                </a:cubicBezTo>
                <a:cubicBezTo>
                  <a:pt x="1389" y="149"/>
                  <a:pt x="1389" y="149"/>
                  <a:pt x="1389" y="149"/>
                </a:cubicBezTo>
                <a:cubicBezTo>
                  <a:pt x="1390" y="151"/>
                  <a:pt x="1390" y="151"/>
                  <a:pt x="1390" y="151"/>
                </a:cubicBezTo>
                <a:cubicBezTo>
                  <a:pt x="1389" y="153"/>
                  <a:pt x="1389" y="153"/>
                  <a:pt x="1389" y="153"/>
                </a:cubicBezTo>
                <a:cubicBezTo>
                  <a:pt x="1387" y="153"/>
                  <a:pt x="1387" y="153"/>
                  <a:pt x="1387" y="153"/>
                </a:cubicBezTo>
                <a:cubicBezTo>
                  <a:pt x="1385" y="157"/>
                  <a:pt x="1385" y="157"/>
                  <a:pt x="1385" y="157"/>
                </a:cubicBezTo>
                <a:cubicBezTo>
                  <a:pt x="1384" y="156"/>
                  <a:pt x="1384" y="156"/>
                  <a:pt x="1384" y="156"/>
                </a:cubicBezTo>
                <a:cubicBezTo>
                  <a:pt x="1382" y="158"/>
                  <a:pt x="1382" y="158"/>
                  <a:pt x="1382" y="158"/>
                </a:cubicBezTo>
                <a:cubicBezTo>
                  <a:pt x="1379" y="158"/>
                  <a:pt x="1379" y="158"/>
                  <a:pt x="1379" y="158"/>
                </a:cubicBezTo>
                <a:cubicBezTo>
                  <a:pt x="1377" y="160"/>
                  <a:pt x="1377" y="160"/>
                  <a:pt x="1377" y="160"/>
                </a:cubicBezTo>
                <a:cubicBezTo>
                  <a:pt x="1380" y="159"/>
                  <a:pt x="1380" y="159"/>
                  <a:pt x="1380" y="159"/>
                </a:cubicBezTo>
                <a:cubicBezTo>
                  <a:pt x="1381" y="160"/>
                  <a:pt x="1381" y="160"/>
                  <a:pt x="1381" y="160"/>
                </a:cubicBezTo>
                <a:cubicBezTo>
                  <a:pt x="1382" y="162"/>
                  <a:pt x="1382" y="162"/>
                  <a:pt x="1382" y="162"/>
                </a:cubicBezTo>
                <a:cubicBezTo>
                  <a:pt x="1384" y="160"/>
                  <a:pt x="1384" y="160"/>
                  <a:pt x="1384" y="160"/>
                </a:cubicBezTo>
                <a:cubicBezTo>
                  <a:pt x="1385" y="160"/>
                  <a:pt x="1385" y="160"/>
                  <a:pt x="1385" y="160"/>
                </a:cubicBezTo>
                <a:cubicBezTo>
                  <a:pt x="1385" y="162"/>
                  <a:pt x="1385" y="162"/>
                  <a:pt x="1385" y="162"/>
                </a:cubicBezTo>
                <a:cubicBezTo>
                  <a:pt x="1387" y="165"/>
                  <a:pt x="1387" y="165"/>
                  <a:pt x="1387" y="165"/>
                </a:cubicBezTo>
                <a:cubicBezTo>
                  <a:pt x="1385" y="166"/>
                  <a:pt x="1385" y="166"/>
                  <a:pt x="1385" y="166"/>
                </a:cubicBezTo>
                <a:cubicBezTo>
                  <a:pt x="1385" y="169"/>
                  <a:pt x="1385" y="169"/>
                  <a:pt x="1385" y="169"/>
                </a:cubicBezTo>
                <a:cubicBezTo>
                  <a:pt x="1387" y="166"/>
                  <a:pt x="1387" y="166"/>
                  <a:pt x="1387" y="166"/>
                </a:cubicBezTo>
                <a:cubicBezTo>
                  <a:pt x="1390" y="166"/>
                  <a:pt x="1390" y="166"/>
                  <a:pt x="1390" y="166"/>
                </a:cubicBezTo>
                <a:cubicBezTo>
                  <a:pt x="1393" y="168"/>
                  <a:pt x="1393" y="168"/>
                  <a:pt x="1393" y="168"/>
                </a:cubicBezTo>
                <a:cubicBezTo>
                  <a:pt x="1393" y="170"/>
                  <a:pt x="1393" y="170"/>
                  <a:pt x="1393" y="170"/>
                </a:cubicBezTo>
                <a:cubicBezTo>
                  <a:pt x="1394" y="173"/>
                  <a:pt x="1394" y="173"/>
                  <a:pt x="1394" y="173"/>
                </a:cubicBezTo>
                <a:cubicBezTo>
                  <a:pt x="1392" y="175"/>
                  <a:pt x="1392" y="175"/>
                  <a:pt x="1392" y="175"/>
                </a:cubicBezTo>
                <a:cubicBezTo>
                  <a:pt x="1393" y="175"/>
                  <a:pt x="1393" y="175"/>
                  <a:pt x="1393" y="175"/>
                </a:cubicBezTo>
                <a:cubicBezTo>
                  <a:pt x="1394" y="178"/>
                  <a:pt x="1394" y="178"/>
                  <a:pt x="1394" y="178"/>
                </a:cubicBezTo>
                <a:cubicBezTo>
                  <a:pt x="1391" y="179"/>
                  <a:pt x="1391" y="179"/>
                  <a:pt x="1391" y="179"/>
                </a:cubicBezTo>
                <a:cubicBezTo>
                  <a:pt x="1391" y="181"/>
                  <a:pt x="1391" y="181"/>
                  <a:pt x="1391" y="181"/>
                </a:cubicBezTo>
                <a:cubicBezTo>
                  <a:pt x="1392" y="182"/>
                  <a:pt x="1392" y="182"/>
                  <a:pt x="1392" y="182"/>
                </a:cubicBezTo>
                <a:cubicBezTo>
                  <a:pt x="1392" y="181"/>
                  <a:pt x="1392" y="181"/>
                  <a:pt x="1392" y="181"/>
                </a:cubicBezTo>
                <a:cubicBezTo>
                  <a:pt x="1394" y="180"/>
                  <a:pt x="1394" y="180"/>
                  <a:pt x="1394" y="180"/>
                </a:cubicBezTo>
                <a:cubicBezTo>
                  <a:pt x="1395" y="182"/>
                  <a:pt x="1395" y="182"/>
                  <a:pt x="1395" y="182"/>
                </a:cubicBezTo>
                <a:cubicBezTo>
                  <a:pt x="1395" y="184"/>
                  <a:pt x="1395" y="184"/>
                  <a:pt x="1395" y="184"/>
                </a:cubicBezTo>
                <a:cubicBezTo>
                  <a:pt x="1397" y="184"/>
                  <a:pt x="1397" y="184"/>
                  <a:pt x="1397" y="184"/>
                </a:cubicBezTo>
                <a:cubicBezTo>
                  <a:pt x="1398" y="185"/>
                  <a:pt x="1398" y="185"/>
                  <a:pt x="1398" y="185"/>
                </a:cubicBezTo>
                <a:cubicBezTo>
                  <a:pt x="1398" y="184"/>
                  <a:pt x="1398" y="184"/>
                  <a:pt x="1398" y="184"/>
                </a:cubicBezTo>
                <a:cubicBezTo>
                  <a:pt x="1400" y="182"/>
                  <a:pt x="1400" y="182"/>
                  <a:pt x="1400" y="182"/>
                </a:cubicBezTo>
                <a:cubicBezTo>
                  <a:pt x="1401" y="183"/>
                  <a:pt x="1401" y="183"/>
                  <a:pt x="1401" y="183"/>
                </a:cubicBezTo>
                <a:cubicBezTo>
                  <a:pt x="1403" y="184"/>
                  <a:pt x="1403" y="184"/>
                  <a:pt x="1403" y="184"/>
                </a:cubicBezTo>
                <a:cubicBezTo>
                  <a:pt x="1403" y="186"/>
                  <a:pt x="1403" y="186"/>
                  <a:pt x="1403" y="186"/>
                </a:cubicBezTo>
                <a:cubicBezTo>
                  <a:pt x="1402" y="187"/>
                  <a:pt x="1402" y="187"/>
                  <a:pt x="1402" y="187"/>
                </a:cubicBezTo>
                <a:cubicBezTo>
                  <a:pt x="1400" y="186"/>
                  <a:pt x="1400" y="186"/>
                  <a:pt x="1400" y="186"/>
                </a:cubicBezTo>
                <a:cubicBezTo>
                  <a:pt x="1398" y="188"/>
                  <a:pt x="1398" y="188"/>
                  <a:pt x="1398" y="188"/>
                </a:cubicBezTo>
                <a:cubicBezTo>
                  <a:pt x="1401" y="189"/>
                  <a:pt x="1401" y="189"/>
                  <a:pt x="1401" y="189"/>
                </a:cubicBezTo>
                <a:cubicBezTo>
                  <a:pt x="1403" y="189"/>
                  <a:pt x="1403" y="189"/>
                  <a:pt x="1403" y="189"/>
                </a:cubicBezTo>
                <a:cubicBezTo>
                  <a:pt x="1404" y="192"/>
                  <a:pt x="1404" y="192"/>
                  <a:pt x="1404" y="192"/>
                </a:cubicBezTo>
                <a:cubicBezTo>
                  <a:pt x="1404" y="193"/>
                  <a:pt x="1404" y="193"/>
                  <a:pt x="1404" y="193"/>
                </a:cubicBezTo>
                <a:cubicBezTo>
                  <a:pt x="1401" y="194"/>
                  <a:pt x="1401" y="194"/>
                  <a:pt x="1401" y="194"/>
                </a:cubicBezTo>
                <a:cubicBezTo>
                  <a:pt x="1399" y="191"/>
                  <a:pt x="1399" y="191"/>
                  <a:pt x="1399" y="191"/>
                </a:cubicBezTo>
                <a:cubicBezTo>
                  <a:pt x="1398" y="190"/>
                  <a:pt x="1398" y="190"/>
                  <a:pt x="1398" y="190"/>
                </a:cubicBezTo>
                <a:cubicBezTo>
                  <a:pt x="1399" y="194"/>
                  <a:pt x="1399" y="194"/>
                  <a:pt x="1399" y="194"/>
                </a:cubicBezTo>
                <a:cubicBezTo>
                  <a:pt x="1397" y="196"/>
                  <a:pt x="1397" y="196"/>
                  <a:pt x="1397" y="196"/>
                </a:cubicBezTo>
                <a:cubicBezTo>
                  <a:pt x="1396" y="196"/>
                  <a:pt x="1396" y="196"/>
                  <a:pt x="1396" y="196"/>
                </a:cubicBezTo>
                <a:cubicBezTo>
                  <a:pt x="1396" y="195"/>
                  <a:pt x="1396" y="195"/>
                  <a:pt x="1396" y="195"/>
                </a:cubicBezTo>
                <a:cubicBezTo>
                  <a:pt x="1394" y="195"/>
                  <a:pt x="1394" y="195"/>
                  <a:pt x="1394" y="195"/>
                </a:cubicBezTo>
                <a:cubicBezTo>
                  <a:pt x="1393" y="194"/>
                  <a:pt x="1393" y="194"/>
                  <a:pt x="1393" y="194"/>
                </a:cubicBezTo>
                <a:cubicBezTo>
                  <a:pt x="1388" y="194"/>
                  <a:pt x="1388" y="194"/>
                  <a:pt x="1388" y="194"/>
                </a:cubicBezTo>
                <a:cubicBezTo>
                  <a:pt x="1386" y="195"/>
                  <a:pt x="1386" y="195"/>
                  <a:pt x="1386" y="195"/>
                </a:cubicBezTo>
                <a:cubicBezTo>
                  <a:pt x="1384" y="195"/>
                  <a:pt x="1384" y="195"/>
                  <a:pt x="1384" y="195"/>
                </a:cubicBezTo>
                <a:cubicBezTo>
                  <a:pt x="1384" y="193"/>
                  <a:pt x="1384" y="193"/>
                  <a:pt x="1384" y="193"/>
                </a:cubicBezTo>
                <a:cubicBezTo>
                  <a:pt x="1384" y="192"/>
                  <a:pt x="1384" y="192"/>
                  <a:pt x="1384" y="192"/>
                </a:cubicBezTo>
                <a:cubicBezTo>
                  <a:pt x="1382" y="192"/>
                  <a:pt x="1382" y="192"/>
                  <a:pt x="1382" y="192"/>
                </a:cubicBezTo>
                <a:cubicBezTo>
                  <a:pt x="1383" y="194"/>
                  <a:pt x="1383" y="194"/>
                  <a:pt x="1383" y="194"/>
                </a:cubicBezTo>
                <a:cubicBezTo>
                  <a:pt x="1381" y="194"/>
                  <a:pt x="1381" y="194"/>
                  <a:pt x="1381" y="194"/>
                </a:cubicBezTo>
                <a:cubicBezTo>
                  <a:pt x="1381" y="195"/>
                  <a:pt x="1381" y="195"/>
                  <a:pt x="1381" y="195"/>
                </a:cubicBezTo>
                <a:cubicBezTo>
                  <a:pt x="1382" y="197"/>
                  <a:pt x="1382" y="197"/>
                  <a:pt x="1382" y="197"/>
                </a:cubicBezTo>
                <a:cubicBezTo>
                  <a:pt x="1380" y="199"/>
                  <a:pt x="1380" y="199"/>
                  <a:pt x="1380" y="199"/>
                </a:cubicBezTo>
                <a:cubicBezTo>
                  <a:pt x="1379" y="199"/>
                  <a:pt x="1379" y="199"/>
                  <a:pt x="1379" y="199"/>
                </a:cubicBezTo>
                <a:cubicBezTo>
                  <a:pt x="1379" y="198"/>
                  <a:pt x="1379" y="198"/>
                  <a:pt x="1379" y="198"/>
                </a:cubicBezTo>
                <a:cubicBezTo>
                  <a:pt x="1379" y="197"/>
                  <a:pt x="1379" y="197"/>
                  <a:pt x="1379" y="197"/>
                </a:cubicBezTo>
                <a:cubicBezTo>
                  <a:pt x="1374" y="198"/>
                  <a:pt x="1374" y="198"/>
                  <a:pt x="1374" y="198"/>
                </a:cubicBezTo>
                <a:cubicBezTo>
                  <a:pt x="1373" y="198"/>
                  <a:pt x="1373" y="198"/>
                  <a:pt x="1373" y="198"/>
                </a:cubicBezTo>
                <a:cubicBezTo>
                  <a:pt x="1373" y="196"/>
                  <a:pt x="1373" y="196"/>
                  <a:pt x="1373" y="196"/>
                </a:cubicBezTo>
                <a:cubicBezTo>
                  <a:pt x="1372" y="194"/>
                  <a:pt x="1372" y="194"/>
                  <a:pt x="1372" y="194"/>
                </a:cubicBezTo>
                <a:cubicBezTo>
                  <a:pt x="1372" y="193"/>
                  <a:pt x="1372" y="193"/>
                  <a:pt x="1372" y="193"/>
                </a:cubicBezTo>
                <a:cubicBezTo>
                  <a:pt x="1366" y="189"/>
                  <a:pt x="1366" y="189"/>
                  <a:pt x="1366" y="189"/>
                </a:cubicBezTo>
                <a:cubicBezTo>
                  <a:pt x="1366" y="189"/>
                  <a:pt x="1366" y="189"/>
                  <a:pt x="1366" y="189"/>
                </a:cubicBezTo>
                <a:cubicBezTo>
                  <a:pt x="1366" y="188"/>
                  <a:pt x="1366" y="188"/>
                  <a:pt x="1366" y="188"/>
                </a:cubicBezTo>
                <a:cubicBezTo>
                  <a:pt x="1363" y="187"/>
                  <a:pt x="1363" y="187"/>
                  <a:pt x="1363" y="187"/>
                </a:cubicBezTo>
                <a:cubicBezTo>
                  <a:pt x="1362" y="189"/>
                  <a:pt x="1362" y="189"/>
                  <a:pt x="1362" y="189"/>
                </a:cubicBezTo>
                <a:cubicBezTo>
                  <a:pt x="1359" y="190"/>
                  <a:pt x="1359" y="190"/>
                  <a:pt x="1359" y="190"/>
                </a:cubicBezTo>
                <a:cubicBezTo>
                  <a:pt x="1357" y="192"/>
                  <a:pt x="1357" y="192"/>
                  <a:pt x="1357" y="192"/>
                </a:cubicBezTo>
                <a:cubicBezTo>
                  <a:pt x="1356" y="192"/>
                  <a:pt x="1356" y="192"/>
                  <a:pt x="1356" y="192"/>
                </a:cubicBezTo>
                <a:cubicBezTo>
                  <a:pt x="1355" y="189"/>
                  <a:pt x="1355" y="189"/>
                  <a:pt x="1355" y="189"/>
                </a:cubicBezTo>
                <a:cubicBezTo>
                  <a:pt x="1354" y="187"/>
                  <a:pt x="1354" y="187"/>
                  <a:pt x="1354" y="187"/>
                </a:cubicBezTo>
                <a:cubicBezTo>
                  <a:pt x="1355" y="189"/>
                  <a:pt x="1355" y="189"/>
                  <a:pt x="1355" y="189"/>
                </a:cubicBezTo>
                <a:cubicBezTo>
                  <a:pt x="1354" y="193"/>
                  <a:pt x="1354" y="193"/>
                  <a:pt x="1354" y="193"/>
                </a:cubicBezTo>
                <a:cubicBezTo>
                  <a:pt x="1355" y="196"/>
                  <a:pt x="1355" y="196"/>
                  <a:pt x="1355" y="196"/>
                </a:cubicBezTo>
                <a:cubicBezTo>
                  <a:pt x="1355" y="198"/>
                  <a:pt x="1355" y="198"/>
                  <a:pt x="1355" y="198"/>
                </a:cubicBezTo>
                <a:cubicBezTo>
                  <a:pt x="1351" y="204"/>
                  <a:pt x="1351" y="204"/>
                  <a:pt x="1351" y="204"/>
                </a:cubicBezTo>
                <a:cubicBezTo>
                  <a:pt x="1349" y="204"/>
                  <a:pt x="1349" y="204"/>
                  <a:pt x="1349" y="204"/>
                </a:cubicBezTo>
                <a:cubicBezTo>
                  <a:pt x="1349" y="200"/>
                  <a:pt x="1349" y="200"/>
                  <a:pt x="1349" y="200"/>
                </a:cubicBezTo>
                <a:cubicBezTo>
                  <a:pt x="1346" y="199"/>
                  <a:pt x="1346" y="199"/>
                  <a:pt x="1346" y="199"/>
                </a:cubicBezTo>
                <a:cubicBezTo>
                  <a:pt x="1344" y="200"/>
                  <a:pt x="1344" y="200"/>
                  <a:pt x="1344" y="200"/>
                </a:cubicBezTo>
                <a:cubicBezTo>
                  <a:pt x="1339" y="196"/>
                  <a:pt x="1339" y="196"/>
                  <a:pt x="1339" y="196"/>
                </a:cubicBezTo>
                <a:cubicBezTo>
                  <a:pt x="1339" y="194"/>
                  <a:pt x="1339" y="194"/>
                  <a:pt x="1339" y="194"/>
                </a:cubicBezTo>
                <a:cubicBezTo>
                  <a:pt x="1339" y="189"/>
                  <a:pt x="1339" y="189"/>
                  <a:pt x="1339" y="189"/>
                </a:cubicBezTo>
                <a:cubicBezTo>
                  <a:pt x="1337" y="189"/>
                  <a:pt x="1337" y="189"/>
                  <a:pt x="1337" y="189"/>
                </a:cubicBezTo>
                <a:cubicBezTo>
                  <a:pt x="1336" y="187"/>
                  <a:pt x="1336" y="187"/>
                  <a:pt x="1336" y="187"/>
                </a:cubicBezTo>
                <a:cubicBezTo>
                  <a:pt x="1335" y="186"/>
                  <a:pt x="1335" y="186"/>
                  <a:pt x="1335" y="186"/>
                </a:cubicBezTo>
                <a:cubicBezTo>
                  <a:pt x="1334" y="187"/>
                  <a:pt x="1334" y="187"/>
                  <a:pt x="1334" y="187"/>
                </a:cubicBezTo>
                <a:cubicBezTo>
                  <a:pt x="1334" y="189"/>
                  <a:pt x="1334" y="189"/>
                  <a:pt x="1334" y="189"/>
                </a:cubicBezTo>
                <a:cubicBezTo>
                  <a:pt x="1334" y="190"/>
                  <a:pt x="1334" y="190"/>
                  <a:pt x="1334" y="190"/>
                </a:cubicBezTo>
                <a:cubicBezTo>
                  <a:pt x="1336" y="192"/>
                  <a:pt x="1336" y="192"/>
                  <a:pt x="1336" y="192"/>
                </a:cubicBezTo>
                <a:cubicBezTo>
                  <a:pt x="1335" y="193"/>
                  <a:pt x="1335" y="193"/>
                  <a:pt x="1335" y="193"/>
                </a:cubicBezTo>
                <a:cubicBezTo>
                  <a:pt x="1332" y="191"/>
                  <a:pt x="1332" y="191"/>
                  <a:pt x="1332" y="191"/>
                </a:cubicBezTo>
                <a:cubicBezTo>
                  <a:pt x="1329" y="188"/>
                  <a:pt x="1329" y="188"/>
                  <a:pt x="1329" y="188"/>
                </a:cubicBezTo>
                <a:cubicBezTo>
                  <a:pt x="1329" y="189"/>
                  <a:pt x="1329" y="189"/>
                  <a:pt x="1329" y="189"/>
                </a:cubicBezTo>
                <a:cubicBezTo>
                  <a:pt x="1330" y="191"/>
                  <a:pt x="1330" y="191"/>
                  <a:pt x="1330" y="191"/>
                </a:cubicBezTo>
                <a:cubicBezTo>
                  <a:pt x="1329" y="193"/>
                  <a:pt x="1329" y="193"/>
                  <a:pt x="1329" y="193"/>
                </a:cubicBezTo>
                <a:cubicBezTo>
                  <a:pt x="1330" y="193"/>
                  <a:pt x="1330" y="193"/>
                  <a:pt x="1330" y="193"/>
                </a:cubicBezTo>
                <a:cubicBezTo>
                  <a:pt x="1332" y="193"/>
                  <a:pt x="1332" y="193"/>
                  <a:pt x="1332" y="193"/>
                </a:cubicBezTo>
                <a:cubicBezTo>
                  <a:pt x="1334" y="195"/>
                  <a:pt x="1334" y="195"/>
                  <a:pt x="1334" y="195"/>
                </a:cubicBezTo>
                <a:cubicBezTo>
                  <a:pt x="1333" y="197"/>
                  <a:pt x="1333" y="197"/>
                  <a:pt x="1333" y="197"/>
                </a:cubicBezTo>
                <a:cubicBezTo>
                  <a:pt x="1330" y="198"/>
                  <a:pt x="1330" y="198"/>
                  <a:pt x="1330" y="198"/>
                </a:cubicBezTo>
                <a:cubicBezTo>
                  <a:pt x="1329" y="199"/>
                  <a:pt x="1329" y="199"/>
                  <a:pt x="1329" y="199"/>
                </a:cubicBezTo>
                <a:cubicBezTo>
                  <a:pt x="1331" y="200"/>
                  <a:pt x="1331" y="200"/>
                  <a:pt x="1331" y="200"/>
                </a:cubicBezTo>
                <a:cubicBezTo>
                  <a:pt x="1337" y="207"/>
                  <a:pt x="1337" y="207"/>
                  <a:pt x="1337" y="207"/>
                </a:cubicBezTo>
                <a:cubicBezTo>
                  <a:pt x="1341" y="208"/>
                  <a:pt x="1341" y="208"/>
                  <a:pt x="1341" y="208"/>
                </a:cubicBezTo>
                <a:cubicBezTo>
                  <a:pt x="1343" y="207"/>
                  <a:pt x="1343" y="207"/>
                  <a:pt x="1343" y="207"/>
                </a:cubicBezTo>
                <a:cubicBezTo>
                  <a:pt x="1346" y="208"/>
                  <a:pt x="1346" y="208"/>
                  <a:pt x="1346" y="208"/>
                </a:cubicBezTo>
                <a:cubicBezTo>
                  <a:pt x="1347" y="211"/>
                  <a:pt x="1347" y="211"/>
                  <a:pt x="1347" y="211"/>
                </a:cubicBezTo>
                <a:cubicBezTo>
                  <a:pt x="1346" y="211"/>
                  <a:pt x="1346" y="211"/>
                  <a:pt x="1346" y="211"/>
                </a:cubicBezTo>
                <a:cubicBezTo>
                  <a:pt x="1344" y="209"/>
                  <a:pt x="1344" y="209"/>
                  <a:pt x="1344" y="209"/>
                </a:cubicBezTo>
                <a:cubicBezTo>
                  <a:pt x="1343" y="209"/>
                  <a:pt x="1343" y="209"/>
                  <a:pt x="1343" y="209"/>
                </a:cubicBezTo>
                <a:cubicBezTo>
                  <a:pt x="1345" y="212"/>
                  <a:pt x="1345" y="212"/>
                  <a:pt x="1345" y="212"/>
                </a:cubicBezTo>
                <a:cubicBezTo>
                  <a:pt x="1348" y="214"/>
                  <a:pt x="1348" y="214"/>
                  <a:pt x="1348" y="214"/>
                </a:cubicBezTo>
                <a:cubicBezTo>
                  <a:pt x="1349" y="217"/>
                  <a:pt x="1349" y="217"/>
                  <a:pt x="1349" y="217"/>
                </a:cubicBezTo>
                <a:cubicBezTo>
                  <a:pt x="1351" y="219"/>
                  <a:pt x="1351" y="219"/>
                  <a:pt x="1351" y="219"/>
                </a:cubicBezTo>
                <a:cubicBezTo>
                  <a:pt x="1351" y="224"/>
                  <a:pt x="1351" y="224"/>
                  <a:pt x="1351" y="224"/>
                </a:cubicBezTo>
                <a:cubicBezTo>
                  <a:pt x="1349" y="231"/>
                  <a:pt x="1349" y="231"/>
                  <a:pt x="1349" y="231"/>
                </a:cubicBezTo>
                <a:cubicBezTo>
                  <a:pt x="1350" y="235"/>
                  <a:pt x="1350" y="235"/>
                  <a:pt x="1350" y="235"/>
                </a:cubicBezTo>
                <a:cubicBezTo>
                  <a:pt x="1350" y="238"/>
                  <a:pt x="1350" y="238"/>
                  <a:pt x="1350" y="238"/>
                </a:cubicBezTo>
                <a:cubicBezTo>
                  <a:pt x="1351" y="239"/>
                  <a:pt x="1351" y="239"/>
                  <a:pt x="1351" y="239"/>
                </a:cubicBezTo>
                <a:cubicBezTo>
                  <a:pt x="1348" y="243"/>
                  <a:pt x="1348" y="243"/>
                  <a:pt x="1348" y="243"/>
                </a:cubicBezTo>
                <a:cubicBezTo>
                  <a:pt x="1348" y="246"/>
                  <a:pt x="1348" y="246"/>
                  <a:pt x="1348" y="246"/>
                </a:cubicBezTo>
                <a:cubicBezTo>
                  <a:pt x="1346" y="247"/>
                  <a:pt x="1346" y="247"/>
                  <a:pt x="1346" y="247"/>
                </a:cubicBezTo>
                <a:cubicBezTo>
                  <a:pt x="1347" y="245"/>
                  <a:pt x="1347" y="245"/>
                  <a:pt x="1347" y="245"/>
                </a:cubicBezTo>
                <a:cubicBezTo>
                  <a:pt x="1346" y="244"/>
                  <a:pt x="1346" y="244"/>
                  <a:pt x="1346" y="244"/>
                </a:cubicBezTo>
                <a:cubicBezTo>
                  <a:pt x="1341" y="248"/>
                  <a:pt x="1341" y="248"/>
                  <a:pt x="1341" y="248"/>
                </a:cubicBezTo>
                <a:cubicBezTo>
                  <a:pt x="1340" y="247"/>
                  <a:pt x="1340" y="247"/>
                  <a:pt x="1340" y="247"/>
                </a:cubicBezTo>
                <a:cubicBezTo>
                  <a:pt x="1338" y="248"/>
                  <a:pt x="1338" y="248"/>
                  <a:pt x="1338" y="248"/>
                </a:cubicBezTo>
                <a:cubicBezTo>
                  <a:pt x="1336" y="248"/>
                  <a:pt x="1336" y="248"/>
                  <a:pt x="1336" y="248"/>
                </a:cubicBezTo>
                <a:cubicBezTo>
                  <a:pt x="1335" y="246"/>
                  <a:pt x="1335" y="246"/>
                  <a:pt x="1335" y="246"/>
                </a:cubicBezTo>
                <a:cubicBezTo>
                  <a:pt x="1333" y="245"/>
                  <a:pt x="1333" y="245"/>
                  <a:pt x="1333" y="245"/>
                </a:cubicBezTo>
                <a:cubicBezTo>
                  <a:pt x="1330" y="242"/>
                  <a:pt x="1330" y="242"/>
                  <a:pt x="1330" y="242"/>
                </a:cubicBezTo>
                <a:cubicBezTo>
                  <a:pt x="1327" y="241"/>
                  <a:pt x="1327" y="241"/>
                  <a:pt x="1327" y="241"/>
                </a:cubicBezTo>
                <a:cubicBezTo>
                  <a:pt x="1324" y="240"/>
                  <a:pt x="1324" y="240"/>
                  <a:pt x="1324" y="240"/>
                </a:cubicBezTo>
                <a:cubicBezTo>
                  <a:pt x="1323" y="239"/>
                  <a:pt x="1323" y="239"/>
                  <a:pt x="1323" y="239"/>
                </a:cubicBezTo>
                <a:cubicBezTo>
                  <a:pt x="1321" y="240"/>
                  <a:pt x="1321" y="240"/>
                  <a:pt x="1321" y="240"/>
                </a:cubicBezTo>
                <a:cubicBezTo>
                  <a:pt x="1319" y="242"/>
                  <a:pt x="1319" y="242"/>
                  <a:pt x="1319" y="242"/>
                </a:cubicBezTo>
                <a:cubicBezTo>
                  <a:pt x="1317" y="242"/>
                  <a:pt x="1317" y="242"/>
                  <a:pt x="1317" y="242"/>
                </a:cubicBezTo>
                <a:cubicBezTo>
                  <a:pt x="1319" y="243"/>
                  <a:pt x="1319" y="243"/>
                  <a:pt x="1319" y="243"/>
                </a:cubicBezTo>
                <a:cubicBezTo>
                  <a:pt x="1322" y="243"/>
                  <a:pt x="1322" y="243"/>
                  <a:pt x="1322" y="243"/>
                </a:cubicBezTo>
                <a:cubicBezTo>
                  <a:pt x="1323" y="241"/>
                  <a:pt x="1323" y="241"/>
                  <a:pt x="1323" y="241"/>
                </a:cubicBezTo>
                <a:cubicBezTo>
                  <a:pt x="1329" y="243"/>
                  <a:pt x="1329" y="243"/>
                  <a:pt x="1329" y="243"/>
                </a:cubicBezTo>
                <a:cubicBezTo>
                  <a:pt x="1330" y="245"/>
                  <a:pt x="1330" y="245"/>
                  <a:pt x="1330" y="245"/>
                </a:cubicBezTo>
                <a:cubicBezTo>
                  <a:pt x="1327" y="247"/>
                  <a:pt x="1327" y="247"/>
                  <a:pt x="1327" y="247"/>
                </a:cubicBezTo>
                <a:cubicBezTo>
                  <a:pt x="1325" y="246"/>
                  <a:pt x="1325" y="246"/>
                  <a:pt x="1325" y="246"/>
                </a:cubicBezTo>
                <a:cubicBezTo>
                  <a:pt x="1323" y="246"/>
                  <a:pt x="1323" y="246"/>
                  <a:pt x="1323" y="246"/>
                </a:cubicBezTo>
                <a:cubicBezTo>
                  <a:pt x="1323" y="248"/>
                  <a:pt x="1323" y="248"/>
                  <a:pt x="1323" y="248"/>
                </a:cubicBezTo>
                <a:cubicBezTo>
                  <a:pt x="1321" y="246"/>
                  <a:pt x="1321" y="246"/>
                  <a:pt x="1321" y="246"/>
                </a:cubicBezTo>
                <a:cubicBezTo>
                  <a:pt x="1319" y="246"/>
                  <a:pt x="1319" y="246"/>
                  <a:pt x="1319" y="246"/>
                </a:cubicBezTo>
                <a:cubicBezTo>
                  <a:pt x="1320" y="246"/>
                  <a:pt x="1320" y="246"/>
                  <a:pt x="1320" y="246"/>
                </a:cubicBezTo>
                <a:cubicBezTo>
                  <a:pt x="1321" y="249"/>
                  <a:pt x="1321" y="249"/>
                  <a:pt x="1321" y="249"/>
                </a:cubicBezTo>
                <a:cubicBezTo>
                  <a:pt x="1324" y="251"/>
                  <a:pt x="1324" y="251"/>
                  <a:pt x="1324" y="251"/>
                </a:cubicBezTo>
                <a:cubicBezTo>
                  <a:pt x="1323" y="254"/>
                  <a:pt x="1323" y="254"/>
                  <a:pt x="1323" y="254"/>
                </a:cubicBezTo>
                <a:cubicBezTo>
                  <a:pt x="1325" y="258"/>
                  <a:pt x="1325" y="258"/>
                  <a:pt x="1325" y="258"/>
                </a:cubicBezTo>
                <a:cubicBezTo>
                  <a:pt x="1327" y="259"/>
                  <a:pt x="1327" y="259"/>
                  <a:pt x="1327" y="259"/>
                </a:cubicBezTo>
                <a:cubicBezTo>
                  <a:pt x="1325" y="257"/>
                  <a:pt x="1325" y="257"/>
                  <a:pt x="1325" y="257"/>
                </a:cubicBezTo>
                <a:cubicBezTo>
                  <a:pt x="1326" y="253"/>
                  <a:pt x="1326" y="253"/>
                  <a:pt x="1326" y="253"/>
                </a:cubicBezTo>
                <a:cubicBezTo>
                  <a:pt x="1327" y="252"/>
                  <a:pt x="1327" y="252"/>
                  <a:pt x="1327" y="252"/>
                </a:cubicBezTo>
                <a:cubicBezTo>
                  <a:pt x="1329" y="253"/>
                  <a:pt x="1329" y="253"/>
                  <a:pt x="1329" y="253"/>
                </a:cubicBezTo>
                <a:cubicBezTo>
                  <a:pt x="1329" y="251"/>
                  <a:pt x="1329" y="251"/>
                  <a:pt x="1329" y="251"/>
                </a:cubicBezTo>
                <a:cubicBezTo>
                  <a:pt x="1332" y="248"/>
                  <a:pt x="1332" y="248"/>
                  <a:pt x="1332" y="248"/>
                </a:cubicBezTo>
                <a:cubicBezTo>
                  <a:pt x="1334" y="248"/>
                  <a:pt x="1334" y="248"/>
                  <a:pt x="1334" y="248"/>
                </a:cubicBezTo>
                <a:cubicBezTo>
                  <a:pt x="1335" y="249"/>
                  <a:pt x="1335" y="249"/>
                  <a:pt x="1335" y="249"/>
                </a:cubicBezTo>
                <a:cubicBezTo>
                  <a:pt x="1335" y="250"/>
                  <a:pt x="1335" y="250"/>
                  <a:pt x="1335" y="250"/>
                </a:cubicBezTo>
                <a:cubicBezTo>
                  <a:pt x="1338" y="255"/>
                  <a:pt x="1338" y="255"/>
                  <a:pt x="1338" y="255"/>
                </a:cubicBezTo>
                <a:cubicBezTo>
                  <a:pt x="1341" y="255"/>
                  <a:pt x="1341" y="255"/>
                  <a:pt x="1341" y="255"/>
                </a:cubicBezTo>
                <a:cubicBezTo>
                  <a:pt x="1343" y="258"/>
                  <a:pt x="1343" y="258"/>
                  <a:pt x="1343" y="258"/>
                </a:cubicBezTo>
                <a:cubicBezTo>
                  <a:pt x="1346" y="257"/>
                  <a:pt x="1346" y="257"/>
                  <a:pt x="1346" y="257"/>
                </a:cubicBezTo>
                <a:cubicBezTo>
                  <a:pt x="1347" y="256"/>
                  <a:pt x="1347" y="256"/>
                  <a:pt x="1347" y="256"/>
                </a:cubicBezTo>
                <a:cubicBezTo>
                  <a:pt x="1347" y="254"/>
                  <a:pt x="1347" y="254"/>
                  <a:pt x="1347" y="254"/>
                </a:cubicBezTo>
                <a:cubicBezTo>
                  <a:pt x="1348" y="254"/>
                  <a:pt x="1348" y="254"/>
                  <a:pt x="1348" y="254"/>
                </a:cubicBezTo>
                <a:cubicBezTo>
                  <a:pt x="1353" y="259"/>
                  <a:pt x="1353" y="259"/>
                  <a:pt x="1353" y="259"/>
                </a:cubicBezTo>
                <a:cubicBezTo>
                  <a:pt x="1354" y="261"/>
                  <a:pt x="1354" y="261"/>
                  <a:pt x="1354" y="261"/>
                </a:cubicBezTo>
                <a:cubicBezTo>
                  <a:pt x="1352" y="260"/>
                  <a:pt x="1352" y="260"/>
                  <a:pt x="1352" y="260"/>
                </a:cubicBezTo>
                <a:cubicBezTo>
                  <a:pt x="1352" y="262"/>
                  <a:pt x="1352" y="262"/>
                  <a:pt x="1352" y="262"/>
                </a:cubicBezTo>
                <a:cubicBezTo>
                  <a:pt x="1356" y="266"/>
                  <a:pt x="1356" y="266"/>
                  <a:pt x="1356" y="266"/>
                </a:cubicBezTo>
                <a:cubicBezTo>
                  <a:pt x="1357" y="266"/>
                  <a:pt x="1357" y="266"/>
                  <a:pt x="1357" y="266"/>
                </a:cubicBezTo>
                <a:cubicBezTo>
                  <a:pt x="1357" y="265"/>
                  <a:pt x="1357" y="265"/>
                  <a:pt x="1357" y="265"/>
                </a:cubicBezTo>
                <a:cubicBezTo>
                  <a:pt x="1357" y="262"/>
                  <a:pt x="1357" y="262"/>
                  <a:pt x="1357" y="262"/>
                </a:cubicBezTo>
                <a:cubicBezTo>
                  <a:pt x="1360" y="264"/>
                  <a:pt x="1360" y="264"/>
                  <a:pt x="1360" y="264"/>
                </a:cubicBezTo>
                <a:cubicBezTo>
                  <a:pt x="1364" y="271"/>
                  <a:pt x="1364" y="271"/>
                  <a:pt x="1364" y="271"/>
                </a:cubicBezTo>
                <a:cubicBezTo>
                  <a:pt x="1363" y="269"/>
                  <a:pt x="1363" y="269"/>
                  <a:pt x="1363" y="269"/>
                </a:cubicBezTo>
                <a:cubicBezTo>
                  <a:pt x="1361" y="269"/>
                  <a:pt x="1361" y="269"/>
                  <a:pt x="1361" y="269"/>
                </a:cubicBezTo>
                <a:cubicBezTo>
                  <a:pt x="1361" y="270"/>
                  <a:pt x="1361" y="270"/>
                  <a:pt x="1361" y="270"/>
                </a:cubicBezTo>
                <a:cubicBezTo>
                  <a:pt x="1363" y="272"/>
                  <a:pt x="1363" y="272"/>
                  <a:pt x="1363" y="272"/>
                </a:cubicBezTo>
                <a:cubicBezTo>
                  <a:pt x="1360" y="274"/>
                  <a:pt x="1360" y="274"/>
                  <a:pt x="1360" y="274"/>
                </a:cubicBezTo>
                <a:cubicBezTo>
                  <a:pt x="1360" y="276"/>
                  <a:pt x="1360" y="276"/>
                  <a:pt x="1360" y="276"/>
                </a:cubicBezTo>
                <a:cubicBezTo>
                  <a:pt x="1361" y="278"/>
                  <a:pt x="1361" y="278"/>
                  <a:pt x="1361" y="278"/>
                </a:cubicBezTo>
                <a:cubicBezTo>
                  <a:pt x="1363" y="277"/>
                  <a:pt x="1363" y="277"/>
                  <a:pt x="1363" y="277"/>
                </a:cubicBezTo>
                <a:cubicBezTo>
                  <a:pt x="1364" y="274"/>
                  <a:pt x="1364" y="274"/>
                  <a:pt x="1364" y="274"/>
                </a:cubicBezTo>
                <a:cubicBezTo>
                  <a:pt x="1364" y="274"/>
                  <a:pt x="1364" y="274"/>
                  <a:pt x="1364" y="274"/>
                </a:cubicBezTo>
                <a:cubicBezTo>
                  <a:pt x="1366" y="274"/>
                  <a:pt x="1366" y="274"/>
                  <a:pt x="1366" y="274"/>
                </a:cubicBezTo>
                <a:cubicBezTo>
                  <a:pt x="1366" y="272"/>
                  <a:pt x="1366" y="272"/>
                  <a:pt x="1366" y="272"/>
                </a:cubicBezTo>
                <a:cubicBezTo>
                  <a:pt x="1368" y="276"/>
                  <a:pt x="1368" y="276"/>
                  <a:pt x="1368" y="276"/>
                </a:cubicBezTo>
                <a:cubicBezTo>
                  <a:pt x="1373" y="279"/>
                  <a:pt x="1373" y="279"/>
                  <a:pt x="1373" y="279"/>
                </a:cubicBezTo>
                <a:cubicBezTo>
                  <a:pt x="1378" y="280"/>
                  <a:pt x="1378" y="280"/>
                  <a:pt x="1378" y="280"/>
                </a:cubicBezTo>
                <a:cubicBezTo>
                  <a:pt x="1381" y="282"/>
                  <a:pt x="1381" y="282"/>
                  <a:pt x="1381" y="282"/>
                </a:cubicBezTo>
                <a:cubicBezTo>
                  <a:pt x="1379" y="284"/>
                  <a:pt x="1379" y="284"/>
                  <a:pt x="1379" y="284"/>
                </a:cubicBezTo>
                <a:cubicBezTo>
                  <a:pt x="1382" y="288"/>
                  <a:pt x="1382" y="288"/>
                  <a:pt x="1382" y="288"/>
                </a:cubicBezTo>
                <a:cubicBezTo>
                  <a:pt x="1384" y="288"/>
                  <a:pt x="1384" y="288"/>
                  <a:pt x="1384" y="288"/>
                </a:cubicBezTo>
                <a:cubicBezTo>
                  <a:pt x="1387" y="293"/>
                  <a:pt x="1387" y="293"/>
                  <a:pt x="1387" y="293"/>
                </a:cubicBezTo>
                <a:cubicBezTo>
                  <a:pt x="1387" y="299"/>
                  <a:pt x="1387" y="299"/>
                  <a:pt x="1387" y="299"/>
                </a:cubicBezTo>
                <a:cubicBezTo>
                  <a:pt x="1386" y="300"/>
                  <a:pt x="1386" y="300"/>
                  <a:pt x="1386" y="300"/>
                </a:cubicBezTo>
                <a:cubicBezTo>
                  <a:pt x="1386" y="301"/>
                  <a:pt x="1386" y="301"/>
                  <a:pt x="1386" y="301"/>
                </a:cubicBezTo>
                <a:cubicBezTo>
                  <a:pt x="1388" y="302"/>
                  <a:pt x="1388" y="302"/>
                  <a:pt x="1388" y="302"/>
                </a:cubicBezTo>
                <a:cubicBezTo>
                  <a:pt x="1389" y="305"/>
                  <a:pt x="1389" y="305"/>
                  <a:pt x="1389" y="305"/>
                </a:cubicBezTo>
                <a:cubicBezTo>
                  <a:pt x="1388" y="305"/>
                  <a:pt x="1388" y="305"/>
                  <a:pt x="1388" y="305"/>
                </a:cubicBezTo>
                <a:cubicBezTo>
                  <a:pt x="1387" y="304"/>
                  <a:pt x="1387" y="304"/>
                  <a:pt x="1387" y="304"/>
                </a:cubicBezTo>
                <a:cubicBezTo>
                  <a:pt x="1379" y="304"/>
                  <a:pt x="1379" y="304"/>
                  <a:pt x="1379" y="304"/>
                </a:cubicBezTo>
                <a:cubicBezTo>
                  <a:pt x="1376" y="302"/>
                  <a:pt x="1376" y="302"/>
                  <a:pt x="1376" y="302"/>
                </a:cubicBezTo>
                <a:cubicBezTo>
                  <a:pt x="1375" y="303"/>
                  <a:pt x="1375" y="303"/>
                  <a:pt x="1375" y="303"/>
                </a:cubicBezTo>
                <a:cubicBezTo>
                  <a:pt x="1373" y="303"/>
                  <a:pt x="1373" y="303"/>
                  <a:pt x="1373" y="303"/>
                </a:cubicBezTo>
                <a:cubicBezTo>
                  <a:pt x="1373" y="301"/>
                  <a:pt x="1373" y="301"/>
                  <a:pt x="1373" y="301"/>
                </a:cubicBezTo>
                <a:cubicBezTo>
                  <a:pt x="1371" y="300"/>
                  <a:pt x="1371" y="300"/>
                  <a:pt x="1371" y="300"/>
                </a:cubicBezTo>
                <a:cubicBezTo>
                  <a:pt x="1371" y="301"/>
                  <a:pt x="1371" y="301"/>
                  <a:pt x="1371" y="301"/>
                </a:cubicBezTo>
                <a:cubicBezTo>
                  <a:pt x="1372" y="303"/>
                  <a:pt x="1372" y="303"/>
                  <a:pt x="1372" y="303"/>
                </a:cubicBezTo>
                <a:cubicBezTo>
                  <a:pt x="1368" y="305"/>
                  <a:pt x="1368" y="305"/>
                  <a:pt x="1368" y="305"/>
                </a:cubicBezTo>
                <a:cubicBezTo>
                  <a:pt x="1366" y="305"/>
                  <a:pt x="1366" y="305"/>
                  <a:pt x="1366" y="305"/>
                </a:cubicBezTo>
                <a:cubicBezTo>
                  <a:pt x="1365" y="306"/>
                  <a:pt x="1365" y="306"/>
                  <a:pt x="1365" y="306"/>
                </a:cubicBezTo>
                <a:cubicBezTo>
                  <a:pt x="1366" y="307"/>
                  <a:pt x="1366" y="307"/>
                  <a:pt x="1366" y="307"/>
                </a:cubicBezTo>
                <a:cubicBezTo>
                  <a:pt x="1363" y="310"/>
                  <a:pt x="1363" y="310"/>
                  <a:pt x="1363" y="310"/>
                </a:cubicBezTo>
                <a:cubicBezTo>
                  <a:pt x="1361" y="310"/>
                  <a:pt x="1361" y="310"/>
                  <a:pt x="1361" y="310"/>
                </a:cubicBezTo>
                <a:cubicBezTo>
                  <a:pt x="1361" y="312"/>
                  <a:pt x="1361" y="312"/>
                  <a:pt x="1361" y="312"/>
                </a:cubicBezTo>
                <a:cubicBezTo>
                  <a:pt x="1362" y="312"/>
                  <a:pt x="1362" y="312"/>
                  <a:pt x="1362" y="312"/>
                </a:cubicBezTo>
                <a:cubicBezTo>
                  <a:pt x="1359" y="316"/>
                  <a:pt x="1359" y="316"/>
                  <a:pt x="1359" y="316"/>
                </a:cubicBezTo>
                <a:cubicBezTo>
                  <a:pt x="1358" y="318"/>
                  <a:pt x="1358" y="318"/>
                  <a:pt x="1358" y="318"/>
                </a:cubicBezTo>
                <a:cubicBezTo>
                  <a:pt x="1357" y="317"/>
                  <a:pt x="1357" y="317"/>
                  <a:pt x="1357" y="317"/>
                </a:cubicBezTo>
                <a:cubicBezTo>
                  <a:pt x="1356" y="317"/>
                  <a:pt x="1356" y="317"/>
                  <a:pt x="1356" y="317"/>
                </a:cubicBezTo>
                <a:cubicBezTo>
                  <a:pt x="1356" y="320"/>
                  <a:pt x="1356" y="320"/>
                  <a:pt x="1356" y="320"/>
                </a:cubicBezTo>
                <a:cubicBezTo>
                  <a:pt x="1357" y="323"/>
                  <a:pt x="1357" y="323"/>
                  <a:pt x="1357" y="323"/>
                </a:cubicBezTo>
                <a:cubicBezTo>
                  <a:pt x="1355" y="325"/>
                  <a:pt x="1355" y="325"/>
                  <a:pt x="1355" y="325"/>
                </a:cubicBezTo>
                <a:cubicBezTo>
                  <a:pt x="1354" y="324"/>
                  <a:pt x="1354" y="324"/>
                  <a:pt x="1354" y="324"/>
                </a:cubicBezTo>
                <a:cubicBezTo>
                  <a:pt x="1353" y="326"/>
                  <a:pt x="1353" y="326"/>
                  <a:pt x="1353" y="326"/>
                </a:cubicBezTo>
                <a:cubicBezTo>
                  <a:pt x="1354" y="328"/>
                  <a:pt x="1354" y="328"/>
                  <a:pt x="1354" y="328"/>
                </a:cubicBezTo>
                <a:cubicBezTo>
                  <a:pt x="1352" y="330"/>
                  <a:pt x="1352" y="330"/>
                  <a:pt x="1352" y="330"/>
                </a:cubicBezTo>
                <a:cubicBezTo>
                  <a:pt x="1350" y="331"/>
                  <a:pt x="1350" y="331"/>
                  <a:pt x="1350" y="331"/>
                </a:cubicBezTo>
                <a:cubicBezTo>
                  <a:pt x="1351" y="332"/>
                  <a:pt x="1351" y="332"/>
                  <a:pt x="1351" y="332"/>
                </a:cubicBezTo>
                <a:cubicBezTo>
                  <a:pt x="1351" y="333"/>
                  <a:pt x="1351" y="333"/>
                  <a:pt x="1351" y="333"/>
                </a:cubicBezTo>
                <a:cubicBezTo>
                  <a:pt x="1350" y="335"/>
                  <a:pt x="1350" y="335"/>
                  <a:pt x="1350" y="335"/>
                </a:cubicBezTo>
                <a:cubicBezTo>
                  <a:pt x="1348" y="334"/>
                  <a:pt x="1348" y="334"/>
                  <a:pt x="1348" y="334"/>
                </a:cubicBezTo>
                <a:cubicBezTo>
                  <a:pt x="1347" y="335"/>
                  <a:pt x="1347" y="335"/>
                  <a:pt x="1347" y="335"/>
                </a:cubicBezTo>
                <a:cubicBezTo>
                  <a:pt x="1348" y="336"/>
                  <a:pt x="1348" y="336"/>
                  <a:pt x="1348" y="336"/>
                </a:cubicBezTo>
                <a:cubicBezTo>
                  <a:pt x="1348" y="338"/>
                  <a:pt x="1348" y="338"/>
                  <a:pt x="1348" y="338"/>
                </a:cubicBezTo>
                <a:cubicBezTo>
                  <a:pt x="1346" y="340"/>
                  <a:pt x="1346" y="340"/>
                  <a:pt x="1346" y="340"/>
                </a:cubicBezTo>
                <a:cubicBezTo>
                  <a:pt x="1347" y="341"/>
                  <a:pt x="1347" y="341"/>
                  <a:pt x="1347" y="341"/>
                </a:cubicBezTo>
                <a:cubicBezTo>
                  <a:pt x="1347" y="343"/>
                  <a:pt x="1347" y="343"/>
                  <a:pt x="1347" y="343"/>
                </a:cubicBezTo>
                <a:cubicBezTo>
                  <a:pt x="1345" y="343"/>
                  <a:pt x="1345" y="343"/>
                  <a:pt x="1345" y="343"/>
                </a:cubicBezTo>
                <a:cubicBezTo>
                  <a:pt x="1344" y="342"/>
                  <a:pt x="1344" y="342"/>
                  <a:pt x="1344" y="342"/>
                </a:cubicBezTo>
                <a:cubicBezTo>
                  <a:pt x="1343" y="343"/>
                  <a:pt x="1343" y="343"/>
                  <a:pt x="1343" y="343"/>
                </a:cubicBezTo>
                <a:cubicBezTo>
                  <a:pt x="1344" y="344"/>
                  <a:pt x="1344" y="344"/>
                  <a:pt x="1344" y="344"/>
                </a:cubicBezTo>
                <a:cubicBezTo>
                  <a:pt x="1347" y="346"/>
                  <a:pt x="1347" y="346"/>
                  <a:pt x="1347" y="346"/>
                </a:cubicBezTo>
                <a:cubicBezTo>
                  <a:pt x="1346" y="348"/>
                  <a:pt x="1346" y="348"/>
                  <a:pt x="1346" y="348"/>
                </a:cubicBezTo>
                <a:cubicBezTo>
                  <a:pt x="1343" y="348"/>
                  <a:pt x="1343" y="348"/>
                  <a:pt x="1343" y="348"/>
                </a:cubicBezTo>
                <a:cubicBezTo>
                  <a:pt x="1343" y="349"/>
                  <a:pt x="1343" y="349"/>
                  <a:pt x="1343" y="349"/>
                </a:cubicBezTo>
                <a:cubicBezTo>
                  <a:pt x="1344" y="350"/>
                  <a:pt x="1344" y="350"/>
                  <a:pt x="1344" y="350"/>
                </a:cubicBezTo>
                <a:cubicBezTo>
                  <a:pt x="1346" y="354"/>
                  <a:pt x="1346" y="354"/>
                  <a:pt x="1346" y="354"/>
                </a:cubicBezTo>
                <a:cubicBezTo>
                  <a:pt x="1345" y="355"/>
                  <a:pt x="1345" y="355"/>
                  <a:pt x="1345" y="355"/>
                </a:cubicBezTo>
                <a:cubicBezTo>
                  <a:pt x="1346" y="356"/>
                  <a:pt x="1346" y="356"/>
                  <a:pt x="1346" y="356"/>
                </a:cubicBezTo>
                <a:cubicBezTo>
                  <a:pt x="1343" y="359"/>
                  <a:pt x="1343" y="359"/>
                  <a:pt x="1343" y="359"/>
                </a:cubicBezTo>
                <a:cubicBezTo>
                  <a:pt x="1344" y="361"/>
                  <a:pt x="1344" y="361"/>
                  <a:pt x="1344" y="361"/>
                </a:cubicBezTo>
                <a:cubicBezTo>
                  <a:pt x="1342" y="365"/>
                  <a:pt x="1342" y="365"/>
                  <a:pt x="1342" y="365"/>
                </a:cubicBezTo>
                <a:cubicBezTo>
                  <a:pt x="1342" y="370"/>
                  <a:pt x="1342" y="370"/>
                  <a:pt x="1342" y="370"/>
                </a:cubicBezTo>
                <a:cubicBezTo>
                  <a:pt x="1340" y="372"/>
                  <a:pt x="1340" y="372"/>
                  <a:pt x="1340" y="372"/>
                </a:cubicBezTo>
                <a:cubicBezTo>
                  <a:pt x="1340" y="374"/>
                  <a:pt x="1340" y="374"/>
                  <a:pt x="1340" y="374"/>
                </a:cubicBezTo>
                <a:cubicBezTo>
                  <a:pt x="1341" y="374"/>
                  <a:pt x="1341" y="374"/>
                  <a:pt x="1341" y="374"/>
                </a:cubicBezTo>
                <a:cubicBezTo>
                  <a:pt x="1342" y="375"/>
                  <a:pt x="1342" y="375"/>
                  <a:pt x="1342" y="375"/>
                </a:cubicBezTo>
                <a:cubicBezTo>
                  <a:pt x="1341" y="377"/>
                  <a:pt x="1341" y="377"/>
                  <a:pt x="1341" y="377"/>
                </a:cubicBezTo>
                <a:cubicBezTo>
                  <a:pt x="1344" y="381"/>
                  <a:pt x="1344" y="381"/>
                  <a:pt x="1344" y="381"/>
                </a:cubicBezTo>
                <a:cubicBezTo>
                  <a:pt x="1345" y="383"/>
                  <a:pt x="1345" y="383"/>
                  <a:pt x="1345" y="383"/>
                </a:cubicBezTo>
                <a:cubicBezTo>
                  <a:pt x="1343" y="382"/>
                  <a:pt x="1343" y="382"/>
                  <a:pt x="1343" y="382"/>
                </a:cubicBezTo>
                <a:cubicBezTo>
                  <a:pt x="1340" y="382"/>
                  <a:pt x="1340" y="382"/>
                  <a:pt x="1340" y="382"/>
                </a:cubicBezTo>
                <a:cubicBezTo>
                  <a:pt x="1339" y="381"/>
                  <a:pt x="1339" y="381"/>
                  <a:pt x="1339" y="381"/>
                </a:cubicBezTo>
                <a:cubicBezTo>
                  <a:pt x="1337" y="382"/>
                  <a:pt x="1337" y="382"/>
                  <a:pt x="1337" y="382"/>
                </a:cubicBezTo>
                <a:cubicBezTo>
                  <a:pt x="1334" y="378"/>
                  <a:pt x="1334" y="378"/>
                  <a:pt x="1334" y="378"/>
                </a:cubicBezTo>
                <a:cubicBezTo>
                  <a:pt x="1335" y="377"/>
                  <a:pt x="1335" y="377"/>
                  <a:pt x="1335" y="377"/>
                </a:cubicBezTo>
                <a:cubicBezTo>
                  <a:pt x="1334" y="377"/>
                  <a:pt x="1334" y="377"/>
                  <a:pt x="1334" y="377"/>
                </a:cubicBezTo>
                <a:cubicBezTo>
                  <a:pt x="1332" y="377"/>
                  <a:pt x="1332" y="377"/>
                  <a:pt x="1332" y="377"/>
                </a:cubicBezTo>
                <a:cubicBezTo>
                  <a:pt x="1331" y="377"/>
                  <a:pt x="1331" y="377"/>
                  <a:pt x="1331" y="377"/>
                </a:cubicBezTo>
                <a:cubicBezTo>
                  <a:pt x="1330" y="375"/>
                  <a:pt x="1330" y="375"/>
                  <a:pt x="1330" y="375"/>
                </a:cubicBezTo>
                <a:cubicBezTo>
                  <a:pt x="1325" y="372"/>
                  <a:pt x="1325" y="372"/>
                  <a:pt x="1325" y="372"/>
                </a:cubicBezTo>
                <a:cubicBezTo>
                  <a:pt x="1322" y="371"/>
                  <a:pt x="1322" y="371"/>
                  <a:pt x="1322" y="371"/>
                </a:cubicBezTo>
                <a:cubicBezTo>
                  <a:pt x="1318" y="374"/>
                  <a:pt x="1318" y="374"/>
                  <a:pt x="1318" y="374"/>
                </a:cubicBezTo>
                <a:cubicBezTo>
                  <a:pt x="1317" y="373"/>
                  <a:pt x="1317" y="373"/>
                  <a:pt x="1317" y="373"/>
                </a:cubicBezTo>
                <a:cubicBezTo>
                  <a:pt x="1315" y="373"/>
                  <a:pt x="1315" y="373"/>
                  <a:pt x="1315" y="373"/>
                </a:cubicBezTo>
                <a:cubicBezTo>
                  <a:pt x="1313" y="376"/>
                  <a:pt x="1313" y="376"/>
                  <a:pt x="1313" y="376"/>
                </a:cubicBezTo>
                <a:cubicBezTo>
                  <a:pt x="1310" y="376"/>
                  <a:pt x="1310" y="376"/>
                  <a:pt x="1310" y="376"/>
                </a:cubicBezTo>
                <a:cubicBezTo>
                  <a:pt x="1309" y="380"/>
                  <a:pt x="1309" y="380"/>
                  <a:pt x="1309" y="380"/>
                </a:cubicBezTo>
                <a:cubicBezTo>
                  <a:pt x="1308" y="382"/>
                  <a:pt x="1308" y="382"/>
                  <a:pt x="1308" y="382"/>
                </a:cubicBezTo>
                <a:cubicBezTo>
                  <a:pt x="1306" y="380"/>
                  <a:pt x="1306" y="380"/>
                  <a:pt x="1306" y="380"/>
                </a:cubicBezTo>
                <a:cubicBezTo>
                  <a:pt x="1307" y="383"/>
                  <a:pt x="1307" y="383"/>
                  <a:pt x="1307" y="383"/>
                </a:cubicBezTo>
                <a:cubicBezTo>
                  <a:pt x="1306" y="385"/>
                  <a:pt x="1306" y="385"/>
                  <a:pt x="1306" y="385"/>
                </a:cubicBezTo>
                <a:cubicBezTo>
                  <a:pt x="1307" y="388"/>
                  <a:pt x="1307" y="388"/>
                  <a:pt x="1307" y="388"/>
                </a:cubicBezTo>
                <a:cubicBezTo>
                  <a:pt x="1306" y="389"/>
                  <a:pt x="1306" y="389"/>
                  <a:pt x="1306" y="389"/>
                </a:cubicBezTo>
                <a:cubicBezTo>
                  <a:pt x="1305" y="395"/>
                  <a:pt x="1305" y="395"/>
                  <a:pt x="1305" y="395"/>
                </a:cubicBezTo>
                <a:cubicBezTo>
                  <a:pt x="1304" y="396"/>
                  <a:pt x="1304" y="396"/>
                  <a:pt x="1304" y="396"/>
                </a:cubicBezTo>
                <a:cubicBezTo>
                  <a:pt x="1303" y="394"/>
                  <a:pt x="1303" y="394"/>
                  <a:pt x="1303" y="394"/>
                </a:cubicBezTo>
                <a:cubicBezTo>
                  <a:pt x="1300" y="387"/>
                  <a:pt x="1300" y="387"/>
                  <a:pt x="1300" y="387"/>
                </a:cubicBezTo>
                <a:cubicBezTo>
                  <a:pt x="1300" y="385"/>
                  <a:pt x="1300" y="385"/>
                  <a:pt x="1300" y="385"/>
                </a:cubicBezTo>
                <a:cubicBezTo>
                  <a:pt x="1298" y="384"/>
                  <a:pt x="1298" y="384"/>
                  <a:pt x="1298" y="384"/>
                </a:cubicBezTo>
                <a:cubicBezTo>
                  <a:pt x="1297" y="382"/>
                  <a:pt x="1297" y="382"/>
                  <a:pt x="1297" y="382"/>
                </a:cubicBezTo>
                <a:cubicBezTo>
                  <a:pt x="1296" y="384"/>
                  <a:pt x="1296" y="384"/>
                  <a:pt x="1296" y="384"/>
                </a:cubicBezTo>
                <a:cubicBezTo>
                  <a:pt x="1294" y="389"/>
                  <a:pt x="1294" y="389"/>
                  <a:pt x="1294" y="389"/>
                </a:cubicBezTo>
                <a:cubicBezTo>
                  <a:pt x="1292" y="390"/>
                  <a:pt x="1292" y="390"/>
                  <a:pt x="1292" y="390"/>
                </a:cubicBezTo>
                <a:cubicBezTo>
                  <a:pt x="1292" y="392"/>
                  <a:pt x="1292" y="392"/>
                  <a:pt x="1292" y="392"/>
                </a:cubicBezTo>
                <a:cubicBezTo>
                  <a:pt x="1294" y="393"/>
                  <a:pt x="1294" y="393"/>
                  <a:pt x="1294" y="393"/>
                </a:cubicBezTo>
                <a:cubicBezTo>
                  <a:pt x="1292" y="398"/>
                  <a:pt x="1292" y="398"/>
                  <a:pt x="1292" y="398"/>
                </a:cubicBezTo>
                <a:cubicBezTo>
                  <a:pt x="1290" y="395"/>
                  <a:pt x="1290" y="395"/>
                  <a:pt x="1290" y="395"/>
                </a:cubicBezTo>
                <a:cubicBezTo>
                  <a:pt x="1289" y="395"/>
                  <a:pt x="1289" y="395"/>
                  <a:pt x="1289" y="395"/>
                </a:cubicBezTo>
                <a:cubicBezTo>
                  <a:pt x="1288" y="394"/>
                  <a:pt x="1288" y="394"/>
                  <a:pt x="1288" y="394"/>
                </a:cubicBezTo>
                <a:cubicBezTo>
                  <a:pt x="1286" y="394"/>
                  <a:pt x="1286" y="394"/>
                  <a:pt x="1286" y="394"/>
                </a:cubicBezTo>
                <a:cubicBezTo>
                  <a:pt x="1285" y="397"/>
                  <a:pt x="1285" y="397"/>
                  <a:pt x="1285" y="397"/>
                </a:cubicBezTo>
                <a:cubicBezTo>
                  <a:pt x="1284" y="397"/>
                  <a:pt x="1284" y="397"/>
                  <a:pt x="1284" y="397"/>
                </a:cubicBezTo>
                <a:cubicBezTo>
                  <a:pt x="1282" y="396"/>
                  <a:pt x="1282" y="396"/>
                  <a:pt x="1282" y="396"/>
                </a:cubicBezTo>
                <a:cubicBezTo>
                  <a:pt x="1281" y="396"/>
                  <a:pt x="1281" y="396"/>
                  <a:pt x="1281" y="396"/>
                </a:cubicBezTo>
                <a:cubicBezTo>
                  <a:pt x="1280" y="398"/>
                  <a:pt x="1280" y="398"/>
                  <a:pt x="1280" y="398"/>
                </a:cubicBezTo>
                <a:cubicBezTo>
                  <a:pt x="1282" y="400"/>
                  <a:pt x="1282" y="400"/>
                  <a:pt x="1282" y="400"/>
                </a:cubicBezTo>
                <a:cubicBezTo>
                  <a:pt x="1281" y="400"/>
                  <a:pt x="1281" y="400"/>
                  <a:pt x="1281" y="400"/>
                </a:cubicBezTo>
                <a:cubicBezTo>
                  <a:pt x="1280" y="402"/>
                  <a:pt x="1280" y="402"/>
                  <a:pt x="1280" y="402"/>
                </a:cubicBezTo>
                <a:cubicBezTo>
                  <a:pt x="1280" y="404"/>
                  <a:pt x="1280" y="404"/>
                  <a:pt x="1280" y="404"/>
                </a:cubicBezTo>
                <a:cubicBezTo>
                  <a:pt x="1282" y="406"/>
                  <a:pt x="1282" y="406"/>
                  <a:pt x="1282" y="406"/>
                </a:cubicBezTo>
                <a:cubicBezTo>
                  <a:pt x="1282" y="409"/>
                  <a:pt x="1282" y="409"/>
                  <a:pt x="1282" y="409"/>
                </a:cubicBezTo>
                <a:cubicBezTo>
                  <a:pt x="1281" y="409"/>
                  <a:pt x="1281" y="409"/>
                  <a:pt x="1281" y="409"/>
                </a:cubicBezTo>
                <a:cubicBezTo>
                  <a:pt x="1282" y="411"/>
                  <a:pt x="1282" y="411"/>
                  <a:pt x="1282" y="411"/>
                </a:cubicBezTo>
                <a:cubicBezTo>
                  <a:pt x="1284" y="411"/>
                  <a:pt x="1284" y="411"/>
                  <a:pt x="1284" y="411"/>
                </a:cubicBezTo>
                <a:cubicBezTo>
                  <a:pt x="1285" y="413"/>
                  <a:pt x="1285" y="413"/>
                  <a:pt x="1285" y="413"/>
                </a:cubicBezTo>
                <a:cubicBezTo>
                  <a:pt x="1286" y="414"/>
                  <a:pt x="1286" y="414"/>
                  <a:pt x="1286" y="414"/>
                </a:cubicBezTo>
                <a:cubicBezTo>
                  <a:pt x="1285" y="414"/>
                  <a:pt x="1285" y="414"/>
                  <a:pt x="1285" y="414"/>
                </a:cubicBezTo>
                <a:cubicBezTo>
                  <a:pt x="1284" y="416"/>
                  <a:pt x="1284" y="416"/>
                  <a:pt x="1284" y="416"/>
                </a:cubicBezTo>
                <a:cubicBezTo>
                  <a:pt x="1286" y="417"/>
                  <a:pt x="1286" y="417"/>
                  <a:pt x="1286" y="417"/>
                </a:cubicBezTo>
                <a:cubicBezTo>
                  <a:pt x="1288" y="419"/>
                  <a:pt x="1288" y="419"/>
                  <a:pt x="1288" y="419"/>
                </a:cubicBezTo>
                <a:cubicBezTo>
                  <a:pt x="1287" y="420"/>
                  <a:pt x="1287" y="420"/>
                  <a:pt x="1287" y="420"/>
                </a:cubicBezTo>
                <a:cubicBezTo>
                  <a:pt x="1286" y="418"/>
                  <a:pt x="1286" y="418"/>
                  <a:pt x="1286" y="418"/>
                </a:cubicBezTo>
                <a:cubicBezTo>
                  <a:pt x="1284" y="419"/>
                  <a:pt x="1284" y="419"/>
                  <a:pt x="1284" y="419"/>
                </a:cubicBezTo>
                <a:cubicBezTo>
                  <a:pt x="1284" y="420"/>
                  <a:pt x="1284" y="420"/>
                  <a:pt x="1284" y="420"/>
                </a:cubicBezTo>
                <a:cubicBezTo>
                  <a:pt x="1286" y="422"/>
                  <a:pt x="1286" y="422"/>
                  <a:pt x="1286" y="422"/>
                </a:cubicBezTo>
                <a:cubicBezTo>
                  <a:pt x="1287" y="421"/>
                  <a:pt x="1287" y="421"/>
                  <a:pt x="1287" y="421"/>
                </a:cubicBezTo>
                <a:cubicBezTo>
                  <a:pt x="1287" y="423"/>
                  <a:pt x="1287" y="423"/>
                  <a:pt x="1287" y="423"/>
                </a:cubicBezTo>
                <a:cubicBezTo>
                  <a:pt x="1286" y="426"/>
                  <a:pt x="1286" y="426"/>
                  <a:pt x="1286" y="426"/>
                </a:cubicBezTo>
                <a:cubicBezTo>
                  <a:pt x="1287" y="428"/>
                  <a:pt x="1287" y="428"/>
                  <a:pt x="1287" y="428"/>
                </a:cubicBezTo>
                <a:cubicBezTo>
                  <a:pt x="1285" y="430"/>
                  <a:pt x="1285" y="430"/>
                  <a:pt x="1285" y="430"/>
                </a:cubicBezTo>
                <a:cubicBezTo>
                  <a:pt x="1286" y="433"/>
                  <a:pt x="1286" y="433"/>
                  <a:pt x="1286" y="433"/>
                </a:cubicBezTo>
                <a:cubicBezTo>
                  <a:pt x="1286" y="434"/>
                  <a:pt x="1286" y="434"/>
                  <a:pt x="1286" y="434"/>
                </a:cubicBezTo>
                <a:cubicBezTo>
                  <a:pt x="1287" y="436"/>
                  <a:pt x="1287" y="436"/>
                  <a:pt x="1287" y="436"/>
                </a:cubicBezTo>
                <a:cubicBezTo>
                  <a:pt x="1287" y="438"/>
                  <a:pt x="1287" y="438"/>
                  <a:pt x="1287" y="438"/>
                </a:cubicBezTo>
                <a:cubicBezTo>
                  <a:pt x="1287" y="440"/>
                  <a:pt x="1287" y="440"/>
                  <a:pt x="1287" y="440"/>
                </a:cubicBezTo>
                <a:cubicBezTo>
                  <a:pt x="1288" y="444"/>
                  <a:pt x="1288" y="444"/>
                  <a:pt x="1288" y="444"/>
                </a:cubicBezTo>
                <a:cubicBezTo>
                  <a:pt x="1288" y="445"/>
                  <a:pt x="1288" y="445"/>
                  <a:pt x="1288" y="445"/>
                </a:cubicBezTo>
                <a:cubicBezTo>
                  <a:pt x="1289" y="446"/>
                  <a:pt x="1289" y="446"/>
                  <a:pt x="1289" y="446"/>
                </a:cubicBezTo>
                <a:cubicBezTo>
                  <a:pt x="1291" y="448"/>
                  <a:pt x="1291" y="448"/>
                  <a:pt x="1291" y="448"/>
                </a:cubicBezTo>
                <a:cubicBezTo>
                  <a:pt x="1294" y="452"/>
                  <a:pt x="1294" y="452"/>
                  <a:pt x="1294" y="452"/>
                </a:cubicBezTo>
                <a:cubicBezTo>
                  <a:pt x="1297" y="453"/>
                  <a:pt x="1297" y="453"/>
                  <a:pt x="1297" y="453"/>
                </a:cubicBezTo>
                <a:cubicBezTo>
                  <a:pt x="1297" y="452"/>
                  <a:pt x="1297" y="452"/>
                  <a:pt x="1297" y="452"/>
                </a:cubicBezTo>
                <a:cubicBezTo>
                  <a:pt x="1298" y="450"/>
                  <a:pt x="1298" y="450"/>
                  <a:pt x="1298" y="450"/>
                </a:cubicBezTo>
                <a:cubicBezTo>
                  <a:pt x="1295" y="447"/>
                  <a:pt x="1295" y="447"/>
                  <a:pt x="1295" y="447"/>
                </a:cubicBezTo>
                <a:cubicBezTo>
                  <a:pt x="1295" y="446"/>
                  <a:pt x="1295" y="446"/>
                  <a:pt x="1295" y="446"/>
                </a:cubicBezTo>
                <a:cubicBezTo>
                  <a:pt x="1296" y="444"/>
                  <a:pt x="1296" y="444"/>
                  <a:pt x="1296" y="444"/>
                </a:cubicBezTo>
                <a:cubicBezTo>
                  <a:pt x="1299" y="445"/>
                  <a:pt x="1299" y="445"/>
                  <a:pt x="1299" y="445"/>
                </a:cubicBezTo>
                <a:cubicBezTo>
                  <a:pt x="1302" y="447"/>
                  <a:pt x="1302" y="447"/>
                  <a:pt x="1302" y="447"/>
                </a:cubicBezTo>
                <a:cubicBezTo>
                  <a:pt x="1304" y="447"/>
                  <a:pt x="1304" y="447"/>
                  <a:pt x="1304" y="447"/>
                </a:cubicBezTo>
                <a:cubicBezTo>
                  <a:pt x="1306" y="448"/>
                  <a:pt x="1306" y="448"/>
                  <a:pt x="1306" y="448"/>
                </a:cubicBezTo>
                <a:cubicBezTo>
                  <a:pt x="1306" y="450"/>
                  <a:pt x="1306" y="450"/>
                  <a:pt x="1306" y="450"/>
                </a:cubicBezTo>
                <a:cubicBezTo>
                  <a:pt x="1305" y="451"/>
                  <a:pt x="1305" y="451"/>
                  <a:pt x="1305" y="451"/>
                </a:cubicBezTo>
                <a:cubicBezTo>
                  <a:pt x="1307" y="452"/>
                  <a:pt x="1307" y="452"/>
                  <a:pt x="1307" y="452"/>
                </a:cubicBezTo>
                <a:cubicBezTo>
                  <a:pt x="1305" y="454"/>
                  <a:pt x="1305" y="454"/>
                  <a:pt x="1305" y="454"/>
                </a:cubicBezTo>
                <a:cubicBezTo>
                  <a:pt x="1306" y="456"/>
                  <a:pt x="1306" y="456"/>
                  <a:pt x="1306" y="456"/>
                </a:cubicBezTo>
                <a:cubicBezTo>
                  <a:pt x="1305" y="457"/>
                  <a:pt x="1305" y="457"/>
                  <a:pt x="1305" y="457"/>
                </a:cubicBezTo>
                <a:cubicBezTo>
                  <a:pt x="1304" y="459"/>
                  <a:pt x="1304" y="459"/>
                  <a:pt x="1304" y="459"/>
                </a:cubicBezTo>
                <a:cubicBezTo>
                  <a:pt x="1305" y="463"/>
                  <a:pt x="1305" y="463"/>
                  <a:pt x="1305" y="463"/>
                </a:cubicBezTo>
                <a:cubicBezTo>
                  <a:pt x="1307" y="465"/>
                  <a:pt x="1307" y="465"/>
                  <a:pt x="1307" y="465"/>
                </a:cubicBezTo>
                <a:cubicBezTo>
                  <a:pt x="1307" y="469"/>
                  <a:pt x="1307" y="469"/>
                  <a:pt x="1307" y="469"/>
                </a:cubicBezTo>
                <a:cubicBezTo>
                  <a:pt x="1309" y="470"/>
                  <a:pt x="1309" y="470"/>
                  <a:pt x="1309" y="470"/>
                </a:cubicBezTo>
                <a:cubicBezTo>
                  <a:pt x="1310" y="470"/>
                  <a:pt x="1310" y="470"/>
                  <a:pt x="1310" y="470"/>
                </a:cubicBezTo>
                <a:cubicBezTo>
                  <a:pt x="1310" y="468"/>
                  <a:pt x="1310" y="468"/>
                  <a:pt x="1310" y="468"/>
                </a:cubicBezTo>
                <a:cubicBezTo>
                  <a:pt x="1312" y="467"/>
                  <a:pt x="1312" y="467"/>
                  <a:pt x="1312" y="467"/>
                </a:cubicBezTo>
                <a:cubicBezTo>
                  <a:pt x="1312" y="466"/>
                  <a:pt x="1312" y="466"/>
                  <a:pt x="1312" y="466"/>
                </a:cubicBezTo>
                <a:cubicBezTo>
                  <a:pt x="1313" y="467"/>
                  <a:pt x="1313" y="467"/>
                  <a:pt x="1313" y="467"/>
                </a:cubicBezTo>
                <a:cubicBezTo>
                  <a:pt x="1315" y="468"/>
                  <a:pt x="1315" y="468"/>
                  <a:pt x="1315" y="468"/>
                </a:cubicBezTo>
                <a:cubicBezTo>
                  <a:pt x="1315" y="473"/>
                  <a:pt x="1315" y="473"/>
                  <a:pt x="1315" y="473"/>
                </a:cubicBezTo>
                <a:cubicBezTo>
                  <a:pt x="1320" y="477"/>
                  <a:pt x="1320" y="477"/>
                  <a:pt x="1320" y="477"/>
                </a:cubicBezTo>
                <a:cubicBezTo>
                  <a:pt x="1322" y="480"/>
                  <a:pt x="1322" y="480"/>
                  <a:pt x="1322" y="480"/>
                </a:cubicBezTo>
                <a:cubicBezTo>
                  <a:pt x="1321" y="482"/>
                  <a:pt x="1321" y="482"/>
                  <a:pt x="1321" y="482"/>
                </a:cubicBezTo>
                <a:cubicBezTo>
                  <a:pt x="1321" y="485"/>
                  <a:pt x="1321" y="485"/>
                  <a:pt x="1321" y="485"/>
                </a:cubicBezTo>
                <a:cubicBezTo>
                  <a:pt x="1319" y="485"/>
                  <a:pt x="1319" y="485"/>
                  <a:pt x="1319" y="485"/>
                </a:cubicBezTo>
                <a:cubicBezTo>
                  <a:pt x="1316" y="483"/>
                  <a:pt x="1316" y="483"/>
                  <a:pt x="1316" y="483"/>
                </a:cubicBezTo>
                <a:cubicBezTo>
                  <a:pt x="1313" y="482"/>
                  <a:pt x="1313" y="482"/>
                  <a:pt x="1313" y="482"/>
                </a:cubicBezTo>
                <a:cubicBezTo>
                  <a:pt x="1313" y="479"/>
                  <a:pt x="1313" y="479"/>
                  <a:pt x="1313" y="479"/>
                </a:cubicBezTo>
                <a:cubicBezTo>
                  <a:pt x="1314" y="477"/>
                  <a:pt x="1314" y="477"/>
                  <a:pt x="1314" y="477"/>
                </a:cubicBezTo>
                <a:cubicBezTo>
                  <a:pt x="1314" y="474"/>
                  <a:pt x="1314" y="474"/>
                  <a:pt x="1314" y="474"/>
                </a:cubicBezTo>
                <a:cubicBezTo>
                  <a:pt x="1314" y="472"/>
                  <a:pt x="1314" y="472"/>
                  <a:pt x="1314" y="472"/>
                </a:cubicBezTo>
                <a:cubicBezTo>
                  <a:pt x="1312" y="473"/>
                  <a:pt x="1312" y="473"/>
                  <a:pt x="1312" y="473"/>
                </a:cubicBezTo>
                <a:cubicBezTo>
                  <a:pt x="1313" y="474"/>
                  <a:pt x="1313" y="474"/>
                  <a:pt x="1313" y="474"/>
                </a:cubicBezTo>
                <a:cubicBezTo>
                  <a:pt x="1313" y="476"/>
                  <a:pt x="1313" y="476"/>
                  <a:pt x="1313" y="476"/>
                </a:cubicBezTo>
                <a:cubicBezTo>
                  <a:pt x="1311" y="476"/>
                  <a:pt x="1311" y="476"/>
                  <a:pt x="1311" y="476"/>
                </a:cubicBezTo>
                <a:cubicBezTo>
                  <a:pt x="1309" y="479"/>
                  <a:pt x="1309" y="479"/>
                  <a:pt x="1309" y="479"/>
                </a:cubicBezTo>
                <a:cubicBezTo>
                  <a:pt x="1309" y="481"/>
                  <a:pt x="1309" y="481"/>
                  <a:pt x="1309" y="481"/>
                </a:cubicBezTo>
                <a:cubicBezTo>
                  <a:pt x="1312" y="480"/>
                  <a:pt x="1312" y="480"/>
                  <a:pt x="1312" y="480"/>
                </a:cubicBezTo>
                <a:cubicBezTo>
                  <a:pt x="1312" y="482"/>
                  <a:pt x="1312" y="482"/>
                  <a:pt x="1312" y="482"/>
                </a:cubicBezTo>
                <a:cubicBezTo>
                  <a:pt x="1310" y="485"/>
                  <a:pt x="1310" y="485"/>
                  <a:pt x="1310" y="485"/>
                </a:cubicBezTo>
                <a:cubicBezTo>
                  <a:pt x="1311" y="488"/>
                  <a:pt x="1311" y="488"/>
                  <a:pt x="1311" y="488"/>
                </a:cubicBezTo>
                <a:cubicBezTo>
                  <a:pt x="1311" y="489"/>
                  <a:pt x="1311" y="489"/>
                  <a:pt x="1311" y="489"/>
                </a:cubicBezTo>
                <a:cubicBezTo>
                  <a:pt x="1311" y="496"/>
                  <a:pt x="1311" y="496"/>
                  <a:pt x="1311" y="496"/>
                </a:cubicBezTo>
                <a:cubicBezTo>
                  <a:pt x="1312" y="498"/>
                  <a:pt x="1312" y="498"/>
                  <a:pt x="1312" y="498"/>
                </a:cubicBezTo>
                <a:cubicBezTo>
                  <a:pt x="1312" y="500"/>
                  <a:pt x="1312" y="500"/>
                  <a:pt x="1312" y="500"/>
                </a:cubicBezTo>
                <a:cubicBezTo>
                  <a:pt x="1318" y="508"/>
                  <a:pt x="1318" y="508"/>
                  <a:pt x="1318" y="508"/>
                </a:cubicBezTo>
                <a:cubicBezTo>
                  <a:pt x="1319" y="508"/>
                  <a:pt x="1319" y="508"/>
                  <a:pt x="1319" y="508"/>
                </a:cubicBezTo>
                <a:cubicBezTo>
                  <a:pt x="1323" y="513"/>
                  <a:pt x="1323" y="513"/>
                  <a:pt x="1323" y="513"/>
                </a:cubicBezTo>
                <a:cubicBezTo>
                  <a:pt x="1325" y="514"/>
                  <a:pt x="1325" y="514"/>
                  <a:pt x="1325" y="514"/>
                </a:cubicBezTo>
                <a:cubicBezTo>
                  <a:pt x="1324" y="516"/>
                  <a:pt x="1324" y="516"/>
                  <a:pt x="1324" y="516"/>
                </a:cubicBezTo>
                <a:cubicBezTo>
                  <a:pt x="1324" y="519"/>
                  <a:pt x="1324" y="519"/>
                  <a:pt x="1324" y="519"/>
                </a:cubicBezTo>
                <a:cubicBezTo>
                  <a:pt x="1318" y="521"/>
                  <a:pt x="1318" y="521"/>
                  <a:pt x="1318" y="521"/>
                </a:cubicBezTo>
                <a:cubicBezTo>
                  <a:pt x="1317" y="520"/>
                  <a:pt x="1317" y="520"/>
                  <a:pt x="1317" y="520"/>
                </a:cubicBezTo>
                <a:cubicBezTo>
                  <a:pt x="1314" y="522"/>
                  <a:pt x="1314" y="522"/>
                  <a:pt x="1314" y="522"/>
                </a:cubicBezTo>
                <a:cubicBezTo>
                  <a:pt x="1312" y="522"/>
                  <a:pt x="1312" y="522"/>
                  <a:pt x="1312" y="522"/>
                </a:cubicBezTo>
                <a:cubicBezTo>
                  <a:pt x="1313" y="523"/>
                  <a:pt x="1313" y="523"/>
                  <a:pt x="1313" y="523"/>
                </a:cubicBezTo>
                <a:cubicBezTo>
                  <a:pt x="1311" y="527"/>
                  <a:pt x="1311" y="527"/>
                  <a:pt x="1311" y="527"/>
                </a:cubicBezTo>
                <a:cubicBezTo>
                  <a:pt x="1311" y="530"/>
                  <a:pt x="1311" y="530"/>
                  <a:pt x="1311" y="530"/>
                </a:cubicBezTo>
                <a:cubicBezTo>
                  <a:pt x="1310" y="531"/>
                  <a:pt x="1310" y="531"/>
                  <a:pt x="1310" y="531"/>
                </a:cubicBezTo>
                <a:cubicBezTo>
                  <a:pt x="1311" y="533"/>
                  <a:pt x="1311" y="533"/>
                  <a:pt x="1311" y="533"/>
                </a:cubicBezTo>
                <a:cubicBezTo>
                  <a:pt x="1310" y="538"/>
                  <a:pt x="1310" y="538"/>
                  <a:pt x="1310" y="538"/>
                </a:cubicBezTo>
                <a:cubicBezTo>
                  <a:pt x="1312" y="544"/>
                  <a:pt x="1312" y="544"/>
                  <a:pt x="1312" y="544"/>
                </a:cubicBezTo>
                <a:cubicBezTo>
                  <a:pt x="1315" y="546"/>
                  <a:pt x="1315" y="546"/>
                  <a:pt x="1315" y="546"/>
                </a:cubicBezTo>
                <a:cubicBezTo>
                  <a:pt x="1315" y="549"/>
                  <a:pt x="1315" y="549"/>
                  <a:pt x="1315" y="549"/>
                </a:cubicBezTo>
                <a:cubicBezTo>
                  <a:pt x="1318" y="550"/>
                  <a:pt x="1318" y="550"/>
                  <a:pt x="1318" y="550"/>
                </a:cubicBezTo>
                <a:cubicBezTo>
                  <a:pt x="1319" y="552"/>
                  <a:pt x="1319" y="552"/>
                  <a:pt x="1319" y="552"/>
                </a:cubicBezTo>
                <a:cubicBezTo>
                  <a:pt x="1317" y="552"/>
                  <a:pt x="1317" y="552"/>
                  <a:pt x="1317" y="552"/>
                </a:cubicBezTo>
                <a:cubicBezTo>
                  <a:pt x="1316" y="551"/>
                  <a:pt x="1316" y="551"/>
                  <a:pt x="1316" y="551"/>
                </a:cubicBezTo>
                <a:cubicBezTo>
                  <a:pt x="1314" y="553"/>
                  <a:pt x="1314" y="553"/>
                  <a:pt x="1314" y="553"/>
                </a:cubicBezTo>
                <a:cubicBezTo>
                  <a:pt x="1312" y="554"/>
                  <a:pt x="1312" y="554"/>
                  <a:pt x="1312" y="554"/>
                </a:cubicBezTo>
                <a:cubicBezTo>
                  <a:pt x="1311" y="554"/>
                  <a:pt x="1311" y="554"/>
                  <a:pt x="1311" y="554"/>
                </a:cubicBezTo>
                <a:cubicBezTo>
                  <a:pt x="1308" y="557"/>
                  <a:pt x="1308" y="557"/>
                  <a:pt x="1308" y="557"/>
                </a:cubicBezTo>
                <a:cubicBezTo>
                  <a:pt x="1306" y="555"/>
                  <a:pt x="1306" y="555"/>
                  <a:pt x="1306" y="555"/>
                </a:cubicBezTo>
                <a:cubicBezTo>
                  <a:pt x="1305" y="557"/>
                  <a:pt x="1305" y="557"/>
                  <a:pt x="1305" y="557"/>
                </a:cubicBezTo>
                <a:cubicBezTo>
                  <a:pt x="1306" y="558"/>
                  <a:pt x="1306" y="558"/>
                  <a:pt x="1306" y="558"/>
                </a:cubicBezTo>
                <a:cubicBezTo>
                  <a:pt x="1308" y="558"/>
                  <a:pt x="1308" y="558"/>
                  <a:pt x="1308" y="558"/>
                </a:cubicBezTo>
                <a:cubicBezTo>
                  <a:pt x="1307" y="561"/>
                  <a:pt x="1307" y="561"/>
                  <a:pt x="1307" y="561"/>
                </a:cubicBezTo>
                <a:cubicBezTo>
                  <a:pt x="1307" y="562"/>
                  <a:pt x="1307" y="562"/>
                  <a:pt x="1307" y="562"/>
                </a:cubicBezTo>
                <a:cubicBezTo>
                  <a:pt x="1309" y="564"/>
                  <a:pt x="1309" y="564"/>
                  <a:pt x="1309" y="564"/>
                </a:cubicBezTo>
                <a:cubicBezTo>
                  <a:pt x="1308" y="565"/>
                  <a:pt x="1308" y="565"/>
                  <a:pt x="1308" y="565"/>
                </a:cubicBezTo>
                <a:cubicBezTo>
                  <a:pt x="1307" y="565"/>
                  <a:pt x="1307" y="565"/>
                  <a:pt x="1307" y="565"/>
                </a:cubicBezTo>
                <a:cubicBezTo>
                  <a:pt x="1309" y="568"/>
                  <a:pt x="1309" y="568"/>
                  <a:pt x="1309" y="568"/>
                </a:cubicBezTo>
                <a:cubicBezTo>
                  <a:pt x="1308" y="569"/>
                  <a:pt x="1308" y="569"/>
                  <a:pt x="1308" y="569"/>
                </a:cubicBezTo>
                <a:cubicBezTo>
                  <a:pt x="1309" y="570"/>
                  <a:pt x="1309" y="570"/>
                  <a:pt x="1309" y="570"/>
                </a:cubicBezTo>
                <a:cubicBezTo>
                  <a:pt x="1310" y="569"/>
                  <a:pt x="1310" y="569"/>
                  <a:pt x="1310" y="569"/>
                </a:cubicBezTo>
                <a:cubicBezTo>
                  <a:pt x="1312" y="571"/>
                  <a:pt x="1312" y="571"/>
                  <a:pt x="1312" y="571"/>
                </a:cubicBezTo>
                <a:cubicBezTo>
                  <a:pt x="1311" y="573"/>
                  <a:pt x="1311" y="573"/>
                  <a:pt x="1311" y="573"/>
                </a:cubicBezTo>
                <a:cubicBezTo>
                  <a:pt x="1310" y="576"/>
                  <a:pt x="1310" y="576"/>
                  <a:pt x="1310" y="576"/>
                </a:cubicBezTo>
                <a:cubicBezTo>
                  <a:pt x="1312" y="578"/>
                  <a:pt x="1312" y="578"/>
                  <a:pt x="1312" y="578"/>
                </a:cubicBezTo>
                <a:cubicBezTo>
                  <a:pt x="1311" y="582"/>
                  <a:pt x="1311" y="582"/>
                  <a:pt x="1311" y="582"/>
                </a:cubicBezTo>
                <a:cubicBezTo>
                  <a:pt x="1310" y="584"/>
                  <a:pt x="1310" y="584"/>
                  <a:pt x="1310" y="584"/>
                </a:cubicBezTo>
                <a:cubicBezTo>
                  <a:pt x="1310" y="585"/>
                  <a:pt x="1310" y="585"/>
                  <a:pt x="1310" y="585"/>
                </a:cubicBezTo>
                <a:cubicBezTo>
                  <a:pt x="1310" y="587"/>
                  <a:pt x="1310" y="587"/>
                  <a:pt x="1310" y="587"/>
                </a:cubicBezTo>
                <a:cubicBezTo>
                  <a:pt x="1307" y="589"/>
                  <a:pt x="1307" y="589"/>
                  <a:pt x="1307" y="589"/>
                </a:cubicBezTo>
                <a:cubicBezTo>
                  <a:pt x="1307" y="591"/>
                  <a:pt x="1307" y="591"/>
                  <a:pt x="1307" y="591"/>
                </a:cubicBezTo>
                <a:cubicBezTo>
                  <a:pt x="1306" y="592"/>
                  <a:pt x="1306" y="592"/>
                  <a:pt x="1306" y="592"/>
                </a:cubicBezTo>
                <a:cubicBezTo>
                  <a:pt x="1305" y="597"/>
                  <a:pt x="1305" y="597"/>
                  <a:pt x="1305" y="597"/>
                </a:cubicBezTo>
                <a:cubicBezTo>
                  <a:pt x="1303" y="601"/>
                  <a:pt x="1303" y="601"/>
                  <a:pt x="1303" y="601"/>
                </a:cubicBezTo>
                <a:cubicBezTo>
                  <a:pt x="1303" y="599"/>
                  <a:pt x="1303" y="599"/>
                  <a:pt x="1303" y="599"/>
                </a:cubicBezTo>
                <a:cubicBezTo>
                  <a:pt x="1303" y="598"/>
                  <a:pt x="1303" y="598"/>
                  <a:pt x="1303" y="598"/>
                </a:cubicBezTo>
                <a:cubicBezTo>
                  <a:pt x="1303" y="595"/>
                  <a:pt x="1303" y="595"/>
                  <a:pt x="1303" y="595"/>
                </a:cubicBezTo>
                <a:cubicBezTo>
                  <a:pt x="1302" y="594"/>
                  <a:pt x="1302" y="594"/>
                  <a:pt x="1302" y="594"/>
                </a:cubicBezTo>
                <a:cubicBezTo>
                  <a:pt x="1298" y="594"/>
                  <a:pt x="1298" y="594"/>
                  <a:pt x="1298" y="594"/>
                </a:cubicBezTo>
                <a:cubicBezTo>
                  <a:pt x="1296" y="590"/>
                  <a:pt x="1296" y="590"/>
                  <a:pt x="1296" y="590"/>
                </a:cubicBezTo>
                <a:cubicBezTo>
                  <a:pt x="1295" y="586"/>
                  <a:pt x="1295" y="586"/>
                  <a:pt x="1295" y="586"/>
                </a:cubicBezTo>
                <a:cubicBezTo>
                  <a:pt x="1291" y="577"/>
                  <a:pt x="1291" y="577"/>
                  <a:pt x="1291" y="577"/>
                </a:cubicBezTo>
                <a:cubicBezTo>
                  <a:pt x="1289" y="573"/>
                  <a:pt x="1289" y="573"/>
                  <a:pt x="1289" y="573"/>
                </a:cubicBezTo>
                <a:cubicBezTo>
                  <a:pt x="1290" y="573"/>
                  <a:pt x="1290" y="573"/>
                  <a:pt x="1290" y="573"/>
                </a:cubicBezTo>
                <a:cubicBezTo>
                  <a:pt x="1292" y="572"/>
                  <a:pt x="1292" y="572"/>
                  <a:pt x="1292" y="572"/>
                </a:cubicBezTo>
                <a:cubicBezTo>
                  <a:pt x="1293" y="570"/>
                  <a:pt x="1293" y="570"/>
                  <a:pt x="1293" y="570"/>
                </a:cubicBezTo>
                <a:cubicBezTo>
                  <a:pt x="1291" y="571"/>
                  <a:pt x="1291" y="571"/>
                  <a:pt x="1291" y="571"/>
                </a:cubicBezTo>
                <a:cubicBezTo>
                  <a:pt x="1288" y="571"/>
                  <a:pt x="1288" y="571"/>
                  <a:pt x="1288" y="571"/>
                </a:cubicBezTo>
                <a:cubicBezTo>
                  <a:pt x="1284" y="569"/>
                  <a:pt x="1284" y="569"/>
                  <a:pt x="1284" y="569"/>
                </a:cubicBezTo>
                <a:cubicBezTo>
                  <a:pt x="1276" y="554"/>
                  <a:pt x="1276" y="554"/>
                  <a:pt x="1276" y="554"/>
                </a:cubicBezTo>
                <a:cubicBezTo>
                  <a:pt x="1269" y="545"/>
                  <a:pt x="1269" y="545"/>
                  <a:pt x="1269" y="545"/>
                </a:cubicBezTo>
                <a:cubicBezTo>
                  <a:pt x="1268" y="542"/>
                  <a:pt x="1268" y="542"/>
                  <a:pt x="1268" y="542"/>
                </a:cubicBezTo>
                <a:cubicBezTo>
                  <a:pt x="1266" y="539"/>
                  <a:pt x="1266" y="539"/>
                  <a:pt x="1266" y="539"/>
                </a:cubicBezTo>
                <a:cubicBezTo>
                  <a:pt x="1260" y="530"/>
                  <a:pt x="1260" y="530"/>
                  <a:pt x="1260" y="530"/>
                </a:cubicBezTo>
                <a:cubicBezTo>
                  <a:pt x="1254" y="519"/>
                  <a:pt x="1254" y="519"/>
                  <a:pt x="1254" y="519"/>
                </a:cubicBezTo>
                <a:cubicBezTo>
                  <a:pt x="1250" y="508"/>
                  <a:pt x="1250" y="508"/>
                  <a:pt x="1250" y="508"/>
                </a:cubicBezTo>
                <a:cubicBezTo>
                  <a:pt x="1250" y="504"/>
                  <a:pt x="1250" y="504"/>
                  <a:pt x="1250" y="504"/>
                </a:cubicBezTo>
                <a:cubicBezTo>
                  <a:pt x="1247" y="500"/>
                  <a:pt x="1247" y="500"/>
                  <a:pt x="1247" y="500"/>
                </a:cubicBezTo>
                <a:cubicBezTo>
                  <a:pt x="1246" y="492"/>
                  <a:pt x="1246" y="492"/>
                  <a:pt x="1246" y="492"/>
                </a:cubicBezTo>
                <a:cubicBezTo>
                  <a:pt x="1244" y="488"/>
                  <a:pt x="1244" y="488"/>
                  <a:pt x="1244" y="488"/>
                </a:cubicBezTo>
                <a:cubicBezTo>
                  <a:pt x="1244" y="484"/>
                  <a:pt x="1244" y="484"/>
                  <a:pt x="1244" y="484"/>
                </a:cubicBezTo>
                <a:cubicBezTo>
                  <a:pt x="1247" y="481"/>
                  <a:pt x="1247" y="481"/>
                  <a:pt x="1247" y="481"/>
                </a:cubicBezTo>
                <a:cubicBezTo>
                  <a:pt x="1247" y="478"/>
                  <a:pt x="1247" y="478"/>
                  <a:pt x="1247" y="478"/>
                </a:cubicBezTo>
                <a:cubicBezTo>
                  <a:pt x="1249" y="477"/>
                  <a:pt x="1249" y="477"/>
                  <a:pt x="1249" y="477"/>
                </a:cubicBezTo>
                <a:cubicBezTo>
                  <a:pt x="1248" y="475"/>
                  <a:pt x="1248" y="475"/>
                  <a:pt x="1248" y="475"/>
                </a:cubicBezTo>
                <a:cubicBezTo>
                  <a:pt x="1249" y="474"/>
                  <a:pt x="1249" y="474"/>
                  <a:pt x="1249" y="474"/>
                </a:cubicBezTo>
                <a:cubicBezTo>
                  <a:pt x="1249" y="469"/>
                  <a:pt x="1249" y="469"/>
                  <a:pt x="1249" y="469"/>
                </a:cubicBezTo>
                <a:cubicBezTo>
                  <a:pt x="1245" y="463"/>
                  <a:pt x="1245" y="463"/>
                  <a:pt x="1245" y="463"/>
                </a:cubicBezTo>
                <a:cubicBezTo>
                  <a:pt x="1242" y="463"/>
                  <a:pt x="1242" y="463"/>
                  <a:pt x="1242" y="463"/>
                </a:cubicBezTo>
                <a:cubicBezTo>
                  <a:pt x="1242" y="462"/>
                  <a:pt x="1242" y="462"/>
                  <a:pt x="1242" y="462"/>
                </a:cubicBezTo>
                <a:cubicBezTo>
                  <a:pt x="1244" y="460"/>
                  <a:pt x="1244" y="460"/>
                  <a:pt x="1244" y="460"/>
                </a:cubicBezTo>
                <a:cubicBezTo>
                  <a:pt x="1248" y="462"/>
                  <a:pt x="1248" y="462"/>
                  <a:pt x="1248" y="462"/>
                </a:cubicBezTo>
                <a:cubicBezTo>
                  <a:pt x="1251" y="459"/>
                  <a:pt x="1251" y="459"/>
                  <a:pt x="1251" y="459"/>
                </a:cubicBezTo>
                <a:cubicBezTo>
                  <a:pt x="1250" y="458"/>
                  <a:pt x="1250" y="458"/>
                  <a:pt x="1250" y="458"/>
                </a:cubicBezTo>
                <a:cubicBezTo>
                  <a:pt x="1250" y="454"/>
                  <a:pt x="1250" y="454"/>
                  <a:pt x="1250" y="454"/>
                </a:cubicBezTo>
                <a:cubicBezTo>
                  <a:pt x="1254" y="453"/>
                  <a:pt x="1254" y="453"/>
                  <a:pt x="1254" y="453"/>
                </a:cubicBezTo>
                <a:cubicBezTo>
                  <a:pt x="1256" y="454"/>
                  <a:pt x="1256" y="454"/>
                  <a:pt x="1256" y="454"/>
                </a:cubicBezTo>
                <a:cubicBezTo>
                  <a:pt x="1254" y="451"/>
                  <a:pt x="1254" y="451"/>
                  <a:pt x="1254" y="451"/>
                </a:cubicBezTo>
                <a:cubicBezTo>
                  <a:pt x="1257" y="445"/>
                  <a:pt x="1257" y="445"/>
                  <a:pt x="1257" y="445"/>
                </a:cubicBezTo>
                <a:cubicBezTo>
                  <a:pt x="1256" y="441"/>
                  <a:pt x="1256" y="441"/>
                  <a:pt x="1256" y="441"/>
                </a:cubicBezTo>
                <a:cubicBezTo>
                  <a:pt x="1256" y="437"/>
                  <a:pt x="1256" y="437"/>
                  <a:pt x="1256" y="437"/>
                </a:cubicBezTo>
                <a:cubicBezTo>
                  <a:pt x="1255" y="434"/>
                  <a:pt x="1255" y="434"/>
                  <a:pt x="1255" y="434"/>
                </a:cubicBezTo>
                <a:cubicBezTo>
                  <a:pt x="1256" y="432"/>
                  <a:pt x="1256" y="432"/>
                  <a:pt x="1256" y="432"/>
                </a:cubicBezTo>
                <a:cubicBezTo>
                  <a:pt x="1256" y="430"/>
                  <a:pt x="1256" y="430"/>
                  <a:pt x="1256" y="430"/>
                </a:cubicBezTo>
                <a:cubicBezTo>
                  <a:pt x="1256" y="429"/>
                  <a:pt x="1256" y="429"/>
                  <a:pt x="1256" y="429"/>
                </a:cubicBezTo>
                <a:cubicBezTo>
                  <a:pt x="1256" y="425"/>
                  <a:pt x="1256" y="425"/>
                  <a:pt x="1256" y="425"/>
                </a:cubicBezTo>
                <a:cubicBezTo>
                  <a:pt x="1258" y="425"/>
                  <a:pt x="1258" y="425"/>
                  <a:pt x="1258" y="425"/>
                </a:cubicBezTo>
                <a:cubicBezTo>
                  <a:pt x="1256" y="423"/>
                  <a:pt x="1256" y="423"/>
                  <a:pt x="1256" y="423"/>
                </a:cubicBezTo>
                <a:cubicBezTo>
                  <a:pt x="1256" y="421"/>
                  <a:pt x="1256" y="421"/>
                  <a:pt x="1256" y="421"/>
                </a:cubicBezTo>
                <a:cubicBezTo>
                  <a:pt x="1256" y="420"/>
                  <a:pt x="1256" y="420"/>
                  <a:pt x="1256" y="420"/>
                </a:cubicBezTo>
                <a:cubicBezTo>
                  <a:pt x="1257" y="416"/>
                  <a:pt x="1257" y="416"/>
                  <a:pt x="1257" y="416"/>
                </a:cubicBezTo>
                <a:cubicBezTo>
                  <a:pt x="1256" y="415"/>
                  <a:pt x="1256" y="415"/>
                  <a:pt x="1256" y="415"/>
                </a:cubicBezTo>
                <a:cubicBezTo>
                  <a:pt x="1256" y="413"/>
                  <a:pt x="1256" y="413"/>
                  <a:pt x="1256" y="413"/>
                </a:cubicBezTo>
                <a:cubicBezTo>
                  <a:pt x="1259" y="412"/>
                  <a:pt x="1259" y="412"/>
                  <a:pt x="1259" y="412"/>
                </a:cubicBezTo>
                <a:cubicBezTo>
                  <a:pt x="1260" y="411"/>
                  <a:pt x="1260" y="411"/>
                  <a:pt x="1260" y="411"/>
                </a:cubicBezTo>
                <a:cubicBezTo>
                  <a:pt x="1259" y="408"/>
                  <a:pt x="1259" y="408"/>
                  <a:pt x="1259" y="408"/>
                </a:cubicBezTo>
                <a:cubicBezTo>
                  <a:pt x="1260" y="403"/>
                  <a:pt x="1260" y="403"/>
                  <a:pt x="1260" y="403"/>
                </a:cubicBezTo>
                <a:cubicBezTo>
                  <a:pt x="1259" y="402"/>
                  <a:pt x="1259" y="402"/>
                  <a:pt x="1259" y="402"/>
                </a:cubicBezTo>
                <a:cubicBezTo>
                  <a:pt x="1258" y="401"/>
                  <a:pt x="1258" y="401"/>
                  <a:pt x="1258" y="401"/>
                </a:cubicBezTo>
                <a:cubicBezTo>
                  <a:pt x="1260" y="398"/>
                  <a:pt x="1260" y="398"/>
                  <a:pt x="1260" y="398"/>
                </a:cubicBezTo>
                <a:cubicBezTo>
                  <a:pt x="1260" y="395"/>
                  <a:pt x="1260" y="395"/>
                  <a:pt x="1260" y="395"/>
                </a:cubicBezTo>
                <a:cubicBezTo>
                  <a:pt x="1259" y="395"/>
                  <a:pt x="1259" y="395"/>
                  <a:pt x="1259" y="395"/>
                </a:cubicBezTo>
                <a:cubicBezTo>
                  <a:pt x="1258" y="393"/>
                  <a:pt x="1258" y="393"/>
                  <a:pt x="1258" y="393"/>
                </a:cubicBezTo>
                <a:cubicBezTo>
                  <a:pt x="1259" y="391"/>
                  <a:pt x="1259" y="391"/>
                  <a:pt x="1259" y="391"/>
                </a:cubicBezTo>
                <a:cubicBezTo>
                  <a:pt x="1259" y="389"/>
                  <a:pt x="1259" y="389"/>
                  <a:pt x="1259" y="389"/>
                </a:cubicBezTo>
                <a:cubicBezTo>
                  <a:pt x="1261" y="388"/>
                  <a:pt x="1261" y="388"/>
                  <a:pt x="1261" y="388"/>
                </a:cubicBezTo>
                <a:cubicBezTo>
                  <a:pt x="1261" y="387"/>
                  <a:pt x="1261" y="387"/>
                  <a:pt x="1261" y="387"/>
                </a:cubicBezTo>
                <a:cubicBezTo>
                  <a:pt x="1264" y="386"/>
                  <a:pt x="1264" y="386"/>
                  <a:pt x="1264" y="386"/>
                </a:cubicBezTo>
                <a:cubicBezTo>
                  <a:pt x="1264" y="384"/>
                  <a:pt x="1264" y="384"/>
                  <a:pt x="1264" y="384"/>
                </a:cubicBezTo>
                <a:cubicBezTo>
                  <a:pt x="1267" y="381"/>
                  <a:pt x="1267" y="381"/>
                  <a:pt x="1267" y="381"/>
                </a:cubicBezTo>
                <a:cubicBezTo>
                  <a:pt x="1267" y="381"/>
                  <a:pt x="1267" y="381"/>
                  <a:pt x="1267" y="381"/>
                </a:cubicBezTo>
                <a:cubicBezTo>
                  <a:pt x="1269" y="380"/>
                  <a:pt x="1269" y="380"/>
                  <a:pt x="1269" y="380"/>
                </a:cubicBezTo>
                <a:cubicBezTo>
                  <a:pt x="1271" y="380"/>
                  <a:pt x="1271" y="380"/>
                  <a:pt x="1271" y="380"/>
                </a:cubicBezTo>
                <a:cubicBezTo>
                  <a:pt x="1271" y="378"/>
                  <a:pt x="1271" y="378"/>
                  <a:pt x="1271" y="378"/>
                </a:cubicBezTo>
                <a:cubicBezTo>
                  <a:pt x="1270" y="377"/>
                  <a:pt x="1270" y="377"/>
                  <a:pt x="1270" y="377"/>
                </a:cubicBezTo>
                <a:cubicBezTo>
                  <a:pt x="1268" y="377"/>
                  <a:pt x="1268" y="377"/>
                  <a:pt x="1268" y="377"/>
                </a:cubicBezTo>
                <a:cubicBezTo>
                  <a:pt x="1267" y="378"/>
                  <a:pt x="1267" y="378"/>
                  <a:pt x="1267" y="378"/>
                </a:cubicBezTo>
                <a:cubicBezTo>
                  <a:pt x="1265" y="377"/>
                  <a:pt x="1265" y="377"/>
                  <a:pt x="1265" y="377"/>
                </a:cubicBezTo>
                <a:cubicBezTo>
                  <a:pt x="1266" y="373"/>
                  <a:pt x="1266" y="373"/>
                  <a:pt x="1266" y="373"/>
                </a:cubicBezTo>
                <a:cubicBezTo>
                  <a:pt x="1267" y="370"/>
                  <a:pt x="1267" y="370"/>
                  <a:pt x="1267" y="370"/>
                </a:cubicBezTo>
                <a:cubicBezTo>
                  <a:pt x="1266" y="368"/>
                  <a:pt x="1266" y="368"/>
                  <a:pt x="1266" y="368"/>
                </a:cubicBezTo>
                <a:cubicBezTo>
                  <a:pt x="1265" y="366"/>
                  <a:pt x="1265" y="366"/>
                  <a:pt x="1265" y="366"/>
                </a:cubicBezTo>
                <a:cubicBezTo>
                  <a:pt x="1264" y="366"/>
                  <a:pt x="1264" y="366"/>
                  <a:pt x="1264" y="366"/>
                </a:cubicBezTo>
                <a:cubicBezTo>
                  <a:pt x="1263" y="367"/>
                  <a:pt x="1263" y="367"/>
                  <a:pt x="1263" y="367"/>
                </a:cubicBezTo>
                <a:cubicBezTo>
                  <a:pt x="1262" y="367"/>
                  <a:pt x="1262" y="367"/>
                  <a:pt x="1262" y="367"/>
                </a:cubicBezTo>
                <a:cubicBezTo>
                  <a:pt x="1262" y="362"/>
                  <a:pt x="1262" y="362"/>
                  <a:pt x="1262" y="362"/>
                </a:cubicBezTo>
                <a:cubicBezTo>
                  <a:pt x="1263" y="361"/>
                  <a:pt x="1263" y="361"/>
                  <a:pt x="1263" y="361"/>
                </a:cubicBezTo>
                <a:cubicBezTo>
                  <a:pt x="1263" y="360"/>
                  <a:pt x="1263" y="360"/>
                  <a:pt x="1263" y="360"/>
                </a:cubicBezTo>
                <a:cubicBezTo>
                  <a:pt x="1262" y="357"/>
                  <a:pt x="1262" y="357"/>
                  <a:pt x="1262" y="357"/>
                </a:cubicBezTo>
                <a:cubicBezTo>
                  <a:pt x="1260" y="356"/>
                  <a:pt x="1260" y="356"/>
                  <a:pt x="1260" y="356"/>
                </a:cubicBezTo>
                <a:cubicBezTo>
                  <a:pt x="1261" y="355"/>
                  <a:pt x="1261" y="355"/>
                  <a:pt x="1261" y="355"/>
                </a:cubicBezTo>
                <a:cubicBezTo>
                  <a:pt x="1260" y="355"/>
                  <a:pt x="1260" y="355"/>
                  <a:pt x="1260" y="355"/>
                </a:cubicBezTo>
                <a:cubicBezTo>
                  <a:pt x="1260" y="354"/>
                  <a:pt x="1260" y="354"/>
                  <a:pt x="1260" y="354"/>
                </a:cubicBezTo>
                <a:cubicBezTo>
                  <a:pt x="1258" y="351"/>
                  <a:pt x="1258" y="351"/>
                  <a:pt x="1258" y="351"/>
                </a:cubicBezTo>
                <a:cubicBezTo>
                  <a:pt x="1258" y="350"/>
                  <a:pt x="1258" y="350"/>
                  <a:pt x="1258" y="350"/>
                </a:cubicBezTo>
                <a:cubicBezTo>
                  <a:pt x="1256" y="348"/>
                  <a:pt x="1256" y="348"/>
                  <a:pt x="1256" y="348"/>
                </a:cubicBezTo>
                <a:cubicBezTo>
                  <a:pt x="1256" y="346"/>
                  <a:pt x="1256" y="346"/>
                  <a:pt x="1256" y="346"/>
                </a:cubicBezTo>
                <a:cubicBezTo>
                  <a:pt x="1255" y="344"/>
                  <a:pt x="1255" y="344"/>
                  <a:pt x="1255" y="344"/>
                </a:cubicBezTo>
                <a:cubicBezTo>
                  <a:pt x="1255" y="342"/>
                  <a:pt x="1255" y="342"/>
                  <a:pt x="1255" y="342"/>
                </a:cubicBezTo>
                <a:cubicBezTo>
                  <a:pt x="1258" y="339"/>
                  <a:pt x="1258" y="339"/>
                  <a:pt x="1258" y="339"/>
                </a:cubicBezTo>
                <a:cubicBezTo>
                  <a:pt x="1260" y="340"/>
                  <a:pt x="1260" y="340"/>
                  <a:pt x="1260" y="340"/>
                </a:cubicBezTo>
                <a:cubicBezTo>
                  <a:pt x="1263" y="339"/>
                  <a:pt x="1263" y="339"/>
                  <a:pt x="1263" y="339"/>
                </a:cubicBezTo>
                <a:cubicBezTo>
                  <a:pt x="1261" y="338"/>
                  <a:pt x="1261" y="338"/>
                  <a:pt x="1261" y="338"/>
                </a:cubicBezTo>
                <a:cubicBezTo>
                  <a:pt x="1264" y="336"/>
                  <a:pt x="1264" y="336"/>
                  <a:pt x="1264" y="336"/>
                </a:cubicBezTo>
                <a:cubicBezTo>
                  <a:pt x="1263" y="337"/>
                  <a:pt x="1263" y="337"/>
                  <a:pt x="1263" y="337"/>
                </a:cubicBezTo>
                <a:cubicBezTo>
                  <a:pt x="1261" y="336"/>
                  <a:pt x="1261" y="336"/>
                  <a:pt x="1261" y="336"/>
                </a:cubicBezTo>
                <a:cubicBezTo>
                  <a:pt x="1259" y="336"/>
                  <a:pt x="1259" y="336"/>
                  <a:pt x="1259" y="336"/>
                </a:cubicBezTo>
                <a:cubicBezTo>
                  <a:pt x="1256" y="336"/>
                  <a:pt x="1256" y="336"/>
                  <a:pt x="1256" y="336"/>
                </a:cubicBezTo>
                <a:cubicBezTo>
                  <a:pt x="1253" y="333"/>
                  <a:pt x="1253" y="333"/>
                  <a:pt x="1253" y="333"/>
                </a:cubicBezTo>
                <a:cubicBezTo>
                  <a:pt x="1252" y="334"/>
                  <a:pt x="1252" y="334"/>
                  <a:pt x="1252" y="334"/>
                </a:cubicBezTo>
                <a:cubicBezTo>
                  <a:pt x="1250" y="334"/>
                  <a:pt x="1250" y="334"/>
                  <a:pt x="1250" y="334"/>
                </a:cubicBezTo>
                <a:cubicBezTo>
                  <a:pt x="1248" y="336"/>
                  <a:pt x="1248" y="336"/>
                  <a:pt x="1248" y="336"/>
                </a:cubicBezTo>
                <a:cubicBezTo>
                  <a:pt x="1246" y="336"/>
                  <a:pt x="1246" y="336"/>
                  <a:pt x="1246" y="336"/>
                </a:cubicBezTo>
                <a:cubicBezTo>
                  <a:pt x="1243" y="339"/>
                  <a:pt x="1243" y="339"/>
                  <a:pt x="1243" y="339"/>
                </a:cubicBezTo>
                <a:cubicBezTo>
                  <a:pt x="1244" y="340"/>
                  <a:pt x="1244" y="340"/>
                  <a:pt x="1244" y="340"/>
                </a:cubicBezTo>
                <a:cubicBezTo>
                  <a:pt x="1243" y="342"/>
                  <a:pt x="1243" y="342"/>
                  <a:pt x="1243" y="342"/>
                </a:cubicBezTo>
                <a:cubicBezTo>
                  <a:pt x="1246" y="344"/>
                  <a:pt x="1246" y="344"/>
                  <a:pt x="1246" y="344"/>
                </a:cubicBezTo>
                <a:cubicBezTo>
                  <a:pt x="1246" y="346"/>
                  <a:pt x="1246" y="346"/>
                  <a:pt x="1246" y="346"/>
                </a:cubicBezTo>
                <a:cubicBezTo>
                  <a:pt x="1246" y="347"/>
                  <a:pt x="1246" y="347"/>
                  <a:pt x="1246" y="347"/>
                </a:cubicBezTo>
                <a:cubicBezTo>
                  <a:pt x="1246" y="350"/>
                  <a:pt x="1246" y="350"/>
                  <a:pt x="1246" y="350"/>
                </a:cubicBezTo>
                <a:cubicBezTo>
                  <a:pt x="1248" y="351"/>
                  <a:pt x="1248" y="351"/>
                  <a:pt x="1248" y="351"/>
                </a:cubicBezTo>
                <a:cubicBezTo>
                  <a:pt x="1248" y="353"/>
                  <a:pt x="1248" y="353"/>
                  <a:pt x="1248" y="353"/>
                </a:cubicBezTo>
                <a:cubicBezTo>
                  <a:pt x="1250" y="353"/>
                  <a:pt x="1250" y="353"/>
                  <a:pt x="1250" y="353"/>
                </a:cubicBezTo>
                <a:cubicBezTo>
                  <a:pt x="1251" y="358"/>
                  <a:pt x="1251" y="358"/>
                  <a:pt x="1251" y="358"/>
                </a:cubicBezTo>
                <a:cubicBezTo>
                  <a:pt x="1254" y="359"/>
                  <a:pt x="1254" y="359"/>
                  <a:pt x="1254" y="359"/>
                </a:cubicBezTo>
                <a:cubicBezTo>
                  <a:pt x="1254" y="362"/>
                  <a:pt x="1254" y="362"/>
                  <a:pt x="1254" y="362"/>
                </a:cubicBezTo>
                <a:cubicBezTo>
                  <a:pt x="1255" y="363"/>
                  <a:pt x="1255" y="363"/>
                  <a:pt x="1255" y="363"/>
                </a:cubicBezTo>
                <a:cubicBezTo>
                  <a:pt x="1254" y="364"/>
                  <a:pt x="1254" y="364"/>
                  <a:pt x="1254" y="364"/>
                </a:cubicBezTo>
                <a:cubicBezTo>
                  <a:pt x="1253" y="363"/>
                  <a:pt x="1253" y="363"/>
                  <a:pt x="1253" y="363"/>
                </a:cubicBezTo>
                <a:cubicBezTo>
                  <a:pt x="1252" y="361"/>
                  <a:pt x="1252" y="361"/>
                  <a:pt x="1252" y="361"/>
                </a:cubicBezTo>
                <a:cubicBezTo>
                  <a:pt x="1249" y="362"/>
                  <a:pt x="1249" y="362"/>
                  <a:pt x="1249" y="362"/>
                </a:cubicBezTo>
                <a:cubicBezTo>
                  <a:pt x="1247" y="363"/>
                  <a:pt x="1247" y="363"/>
                  <a:pt x="1247" y="363"/>
                </a:cubicBezTo>
                <a:cubicBezTo>
                  <a:pt x="1246" y="366"/>
                  <a:pt x="1246" y="366"/>
                  <a:pt x="1246" y="366"/>
                </a:cubicBezTo>
                <a:cubicBezTo>
                  <a:pt x="1247" y="368"/>
                  <a:pt x="1247" y="368"/>
                  <a:pt x="1247" y="368"/>
                </a:cubicBezTo>
                <a:cubicBezTo>
                  <a:pt x="1247" y="371"/>
                  <a:pt x="1247" y="371"/>
                  <a:pt x="1247" y="371"/>
                </a:cubicBezTo>
                <a:cubicBezTo>
                  <a:pt x="1246" y="372"/>
                  <a:pt x="1246" y="372"/>
                  <a:pt x="1246" y="372"/>
                </a:cubicBezTo>
                <a:cubicBezTo>
                  <a:pt x="1246" y="372"/>
                  <a:pt x="1246" y="372"/>
                  <a:pt x="1246" y="372"/>
                </a:cubicBezTo>
                <a:cubicBezTo>
                  <a:pt x="1247" y="373"/>
                  <a:pt x="1247" y="373"/>
                  <a:pt x="1247" y="373"/>
                </a:cubicBezTo>
                <a:cubicBezTo>
                  <a:pt x="1247" y="374"/>
                  <a:pt x="1247" y="374"/>
                  <a:pt x="1247" y="374"/>
                </a:cubicBezTo>
                <a:cubicBezTo>
                  <a:pt x="1245" y="376"/>
                  <a:pt x="1245" y="376"/>
                  <a:pt x="1245" y="376"/>
                </a:cubicBezTo>
                <a:cubicBezTo>
                  <a:pt x="1246" y="378"/>
                  <a:pt x="1246" y="378"/>
                  <a:pt x="1246" y="378"/>
                </a:cubicBezTo>
                <a:cubicBezTo>
                  <a:pt x="1245" y="379"/>
                  <a:pt x="1245" y="379"/>
                  <a:pt x="1245" y="379"/>
                </a:cubicBezTo>
                <a:cubicBezTo>
                  <a:pt x="1245" y="384"/>
                  <a:pt x="1245" y="384"/>
                  <a:pt x="1245" y="384"/>
                </a:cubicBezTo>
                <a:cubicBezTo>
                  <a:pt x="1244" y="386"/>
                  <a:pt x="1244" y="386"/>
                  <a:pt x="1244" y="386"/>
                </a:cubicBezTo>
                <a:cubicBezTo>
                  <a:pt x="1244" y="387"/>
                  <a:pt x="1244" y="387"/>
                  <a:pt x="1244" y="387"/>
                </a:cubicBezTo>
                <a:cubicBezTo>
                  <a:pt x="1242" y="388"/>
                  <a:pt x="1242" y="388"/>
                  <a:pt x="1242" y="388"/>
                </a:cubicBezTo>
                <a:cubicBezTo>
                  <a:pt x="1241" y="391"/>
                  <a:pt x="1241" y="391"/>
                  <a:pt x="1241" y="391"/>
                </a:cubicBezTo>
                <a:cubicBezTo>
                  <a:pt x="1240" y="389"/>
                  <a:pt x="1240" y="389"/>
                  <a:pt x="1240" y="389"/>
                </a:cubicBezTo>
                <a:cubicBezTo>
                  <a:pt x="1239" y="387"/>
                  <a:pt x="1239" y="387"/>
                  <a:pt x="1239" y="387"/>
                </a:cubicBezTo>
                <a:cubicBezTo>
                  <a:pt x="1240" y="384"/>
                  <a:pt x="1240" y="384"/>
                  <a:pt x="1240" y="384"/>
                </a:cubicBezTo>
                <a:cubicBezTo>
                  <a:pt x="1239" y="383"/>
                  <a:pt x="1239" y="383"/>
                  <a:pt x="1239" y="383"/>
                </a:cubicBezTo>
                <a:cubicBezTo>
                  <a:pt x="1238" y="383"/>
                  <a:pt x="1238" y="383"/>
                  <a:pt x="1238" y="383"/>
                </a:cubicBezTo>
                <a:cubicBezTo>
                  <a:pt x="1236" y="384"/>
                  <a:pt x="1236" y="384"/>
                  <a:pt x="1236" y="384"/>
                </a:cubicBezTo>
                <a:cubicBezTo>
                  <a:pt x="1236" y="386"/>
                  <a:pt x="1236" y="386"/>
                  <a:pt x="1236" y="386"/>
                </a:cubicBezTo>
                <a:cubicBezTo>
                  <a:pt x="1235" y="387"/>
                  <a:pt x="1235" y="387"/>
                  <a:pt x="1235" y="387"/>
                </a:cubicBezTo>
                <a:cubicBezTo>
                  <a:pt x="1235" y="383"/>
                  <a:pt x="1235" y="383"/>
                  <a:pt x="1235" y="383"/>
                </a:cubicBezTo>
                <a:cubicBezTo>
                  <a:pt x="1232" y="383"/>
                  <a:pt x="1232" y="383"/>
                  <a:pt x="1232" y="383"/>
                </a:cubicBezTo>
                <a:cubicBezTo>
                  <a:pt x="1232" y="381"/>
                  <a:pt x="1232" y="381"/>
                  <a:pt x="1232" y="381"/>
                </a:cubicBezTo>
                <a:cubicBezTo>
                  <a:pt x="1230" y="383"/>
                  <a:pt x="1230" y="383"/>
                  <a:pt x="1230" y="383"/>
                </a:cubicBezTo>
                <a:cubicBezTo>
                  <a:pt x="1229" y="382"/>
                  <a:pt x="1229" y="382"/>
                  <a:pt x="1229" y="382"/>
                </a:cubicBezTo>
                <a:cubicBezTo>
                  <a:pt x="1230" y="381"/>
                  <a:pt x="1230" y="381"/>
                  <a:pt x="1230" y="381"/>
                </a:cubicBezTo>
                <a:cubicBezTo>
                  <a:pt x="1231" y="380"/>
                  <a:pt x="1231" y="380"/>
                  <a:pt x="1231" y="380"/>
                </a:cubicBezTo>
                <a:cubicBezTo>
                  <a:pt x="1230" y="379"/>
                  <a:pt x="1230" y="379"/>
                  <a:pt x="1230" y="379"/>
                </a:cubicBezTo>
                <a:cubicBezTo>
                  <a:pt x="1230" y="377"/>
                  <a:pt x="1230" y="377"/>
                  <a:pt x="1230" y="377"/>
                </a:cubicBezTo>
                <a:cubicBezTo>
                  <a:pt x="1231" y="377"/>
                  <a:pt x="1231" y="377"/>
                  <a:pt x="1231" y="377"/>
                </a:cubicBezTo>
                <a:cubicBezTo>
                  <a:pt x="1230" y="375"/>
                  <a:pt x="1230" y="375"/>
                  <a:pt x="1230" y="375"/>
                </a:cubicBezTo>
                <a:cubicBezTo>
                  <a:pt x="1229" y="374"/>
                  <a:pt x="1229" y="374"/>
                  <a:pt x="1229" y="374"/>
                </a:cubicBezTo>
                <a:cubicBezTo>
                  <a:pt x="1231" y="372"/>
                  <a:pt x="1231" y="372"/>
                  <a:pt x="1231" y="372"/>
                </a:cubicBezTo>
                <a:cubicBezTo>
                  <a:pt x="1230" y="371"/>
                  <a:pt x="1230" y="371"/>
                  <a:pt x="1230" y="371"/>
                </a:cubicBezTo>
                <a:cubicBezTo>
                  <a:pt x="1229" y="369"/>
                  <a:pt x="1229" y="369"/>
                  <a:pt x="1229" y="369"/>
                </a:cubicBezTo>
                <a:cubicBezTo>
                  <a:pt x="1230" y="368"/>
                  <a:pt x="1230" y="368"/>
                  <a:pt x="1230" y="368"/>
                </a:cubicBezTo>
                <a:cubicBezTo>
                  <a:pt x="1229" y="366"/>
                  <a:pt x="1229" y="366"/>
                  <a:pt x="1229" y="366"/>
                </a:cubicBezTo>
                <a:cubicBezTo>
                  <a:pt x="1227" y="364"/>
                  <a:pt x="1227" y="364"/>
                  <a:pt x="1227" y="364"/>
                </a:cubicBezTo>
                <a:cubicBezTo>
                  <a:pt x="1227" y="363"/>
                  <a:pt x="1227" y="363"/>
                  <a:pt x="1227" y="363"/>
                </a:cubicBezTo>
                <a:cubicBezTo>
                  <a:pt x="1226" y="363"/>
                  <a:pt x="1226" y="363"/>
                  <a:pt x="1226" y="363"/>
                </a:cubicBezTo>
                <a:cubicBezTo>
                  <a:pt x="1225" y="365"/>
                  <a:pt x="1225" y="365"/>
                  <a:pt x="1225" y="365"/>
                </a:cubicBezTo>
                <a:cubicBezTo>
                  <a:pt x="1224" y="366"/>
                  <a:pt x="1224" y="366"/>
                  <a:pt x="1224" y="366"/>
                </a:cubicBezTo>
                <a:cubicBezTo>
                  <a:pt x="1224" y="368"/>
                  <a:pt x="1224" y="368"/>
                  <a:pt x="1224" y="368"/>
                </a:cubicBezTo>
                <a:cubicBezTo>
                  <a:pt x="1222" y="371"/>
                  <a:pt x="1222" y="371"/>
                  <a:pt x="1222" y="371"/>
                </a:cubicBezTo>
                <a:cubicBezTo>
                  <a:pt x="1221" y="371"/>
                  <a:pt x="1221" y="371"/>
                  <a:pt x="1221" y="371"/>
                </a:cubicBezTo>
                <a:cubicBezTo>
                  <a:pt x="1220" y="368"/>
                  <a:pt x="1220" y="368"/>
                  <a:pt x="1220" y="368"/>
                </a:cubicBezTo>
                <a:cubicBezTo>
                  <a:pt x="1219" y="368"/>
                  <a:pt x="1219" y="368"/>
                  <a:pt x="1219" y="368"/>
                </a:cubicBezTo>
                <a:cubicBezTo>
                  <a:pt x="1218" y="368"/>
                  <a:pt x="1218" y="368"/>
                  <a:pt x="1218" y="368"/>
                </a:cubicBezTo>
                <a:cubicBezTo>
                  <a:pt x="1218" y="366"/>
                  <a:pt x="1218" y="366"/>
                  <a:pt x="1218" y="366"/>
                </a:cubicBezTo>
                <a:cubicBezTo>
                  <a:pt x="1215" y="366"/>
                  <a:pt x="1215" y="366"/>
                  <a:pt x="1215" y="366"/>
                </a:cubicBezTo>
                <a:cubicBezTo>
                  <a:pt x="1215" y="367"/>
                  <a:pt x="1215" y="367"/>
                  <a:pt x="1215" y="367"/>
                </a:cubicBezTo>
                <a:cubicBezTo>
                  <a:pt x="1214" y="367"/>
                  <a:pt x="1214" y="367"/>
                  <a:pt x="1214" y="367"/>
                </a:cubicBezTo>
                <a:cubicBezTo>
                  <a:pt x="1213" y="369"/>
                  <a:pt x="1213" y="369"/>
                  <a:pt x="1213" y="369"/>
                </a:cubicBezTo>
                <a:cubicBezTo>
                  <a:pt x="1212" y="370"/>
                  <a:pt x="1212" y="370"/>
                  <a:pt x="1212" y="370"/>
                </a:cubicBezTo>
                <a:cubicBezTo>
                  <a:pt x="1211" y="371"/>
                  <a:pt x="1211" y="371"/>
                  <a:pt x="1211" y="371"/>
                </a:cubicBezTo>
                <a:cubicBezTo>
                  <a:pt x="1208" y="371"/>
                  <a:pt x="1208" y="371"/>
                  <a:pt x="1208" y="371"/>
                </a:cubicBezTo>
                <a:cubicBezTo>
                  <a:pt x="1206" y="372"/>
                  <a:pt x="1206" y="372"/>
                  <a:pt x="1206" y="372"/>
                </a:cubicBezTo>
                <a:cubicBezTo>
                  <a:pt x="1205" y="372"/>
                  <a:pt x="1205" y="372"/>
                  <a:pt x="1205" y="372"/>
                </a:cubicBezTo>
                <a:cubicBezTo>
                  <a:pt x="1204" y="373"/>
                  <a:pt x="1204" y="373"/>
                  <a:pt x="1204" y="373"/>
                </a:cubicBezTo>
                <a:cubicBezTo>
                  <a:pt x="1201" y="373"/>
                  <a:pt x="1201" y="373"/>
                  <a:pt x="1201" y="373"/>
                </a:cubicBezTo>
                <a:cubicBezTo>
                  <a:pt x="1199" y="376"/>
                  <a:pt x="1199" y="376"/>
                  <a:pt x="1199" y="376"/>
                </a:cubicBezTo>
                <a:cubicBezTo>
                  <a:pt x="1198" y="377"/>
                  <a:pt x="1198" y="377"/>
                  <a:pt x="1198" y="377"/>
                </a:cubicBezTo>
                <a:cubicBezTo>
                  <a:pt x="1198" y="380"/>
                  <a:pt x="1198" y="380"/>
                  <a:pt x="1198" y="380"/>
                </a:cubicBezTo>
                <a:cubicBezTo>
                  <a:pt x="1196" y="381"/>
                  <a:pt x="1196" y="381"/>
                  <a:pt x="1196" y="381"/>
                </a:cubicBezTo>
                <a:cubicBezTo>
                  <a:pt x="1196" y="382"/>
                  <a:pt x="1196" y="382"/>
                  <a:pt x="1196" y="382"/>
                </a:cubicBezTo>
                <a:cubicBezTo>
                  <a:pt x="1197" y="383"/>
                  <a:pt x="1197" y="383"/>
                  <a:pt x="1197" y="383"/>
                </a:cubicBezTo>
                <a:cubicBezTo>
                  <a:pt x="1198" y="386"/>
                  <a:pt x="1198" y="386"/>
                  <a:pt x="1198" y="386"/>
                </a:cubicBezTo>
                <a:cubicBezTo>
                  <a:pt x="1200" y="389"/>
                  <a:pt x="1200" y="389"/>
                  <a:pt x="1200" y="389"/>
                </a:cubicBezTo>
                <a:cubicBezTo>
                  <a:pt x="1198" y="391"/>
                  <a:pt x="1198" y="391"/>
                  <a:pt x="1198" y="391"/>
                </a:cubicBezTo>
                <a:cubicBezTo>
                  <a:pt x="1197" y="398"/>
                  <a:pt x="1197" y="398"/>
                  <a:pt x="1197" y="398"/>
                </a:cubicBezTo>
                <a:cubicBezTo>
                  <a:pt x="1200" y="401"/>
                  <a:pt x="1200" y="401"/>
                  <a:pt x="1200" y="401"/>
                </a:cubicBezTo>
                <a:cubicBezTo>
                  <a:pt x="1197" y="402"/>
                  <a:pt x="1197" y="402"/>
                  <a:pt x="1197" y="402"/>
                </a:cubicBezTo>
                <a:cubicBezTo>
                  <a:pt x="1198" y="402"/>
                  <a:pt x="1198" y="402"/>
                  <a:pt x="1198" y="402"/>
                </a:cubicBezTo>
                <a:cubicBezTo>
                  <a:pt x="1198" y="405"/>
                  <a:pt x="1198" y="405"/>
                  <a:pt x="1198" y="405"/>
                </a:cubicBezTo>
                <a:cubicBezTo>
                  <a:pt x="1196" y="407"/>
                  <a:pt x="1196" y="407"/>
                  <a:pt x="1196" y="407"/>
                </a:cubicBezTo>
                <a:cubicBezTo>
                  <a:pt x="1196" y="410"/>
                  <a:pt x="1196" y="410"/>
                  <a:pt x="1196" y="410"/>
                </a:cubicBezTo>
                <a:cubicBezTo>
                  <a:pt x="1194" y="412"/>
                  <a:pt x="1194" y="412"/>
                  <a:pt x="1194" y="412"/>
                </a:cubicBezTo>
                <a:cubicBezTo>
                  <a:pt x="1194" y="414"/>
                  <a:pt x="1194" y="414"/>
                  <a:pt x="1194" y="414"/>
                </a:cubicBezTo>
                <a:cubicBezTo>
                  <a:pt x="1193" y="418"/>
                  <a:pt x="1193" y="418"/>
                  <a:pt x="1193" y="418"/>
                </a:cubicBezTo>
                <a:cubicBezTo>
                  <a:pt x="1195" y="421"/>
                  <a:pt x="1195" y="421"/>
                  <a:pt x="1195" y="421"/>
                </a:cubicBezTo>
                <a:cubicBezTo>
                  <a:pt x="1193" y="422"/>
                  <a:pt x="1193" y="422"/>
                  <a:pt x="1193" y="422"/>
                </a:cubicBezTo>
                <a:cubicBezTo>
                  <a:pt x="1196" y="426"/>
                  <a:pt x="1196" y="426"/>
                  <a:pt x="1196" y="426"/>
                </a:cubicBezTo>
                <a:cubicBezTo>
                  <a:pt x="1195" y="427"/>
                  <a:pt x="1195" y="427"/>
                  <a:pt x="1195" y="427"/>
                </a:cubicBezTo>
                <a:cubicBezTo>
                  <a:pt x="1195" y="429"/>
                  <a:pt x="1195" y="429"/>
                  <a:pt x="1195" y="429"/>
                </a:cubicBezTo>
                <a:cubicBezTo>
                  <a:pt x="1196" y="429"/>
                  <a:pt x="1196" y="429"/>
                  <a:pt x="1196" y="429"/>
                </a:cubicBezTo>
                <a:cubicBezTo>
                  <a:pt x="1197" y="429"/>
                  <a:pt x="1197" y="429"/>
                  <a:pt x="1197" y="429"/>
                </a:cubicBezTo>
                <a:cubicBezTo>
                  <a:pt x="1199" y="429"/>
                  <a:pt x="1199" y="429"/>
                  <a:pt x="1199" y="429"/>
                </a:cubicBezTo>
                <a:cubicBezTo>
                  <a:pt x="1199" y="428"/>
                  <a:pt x="1199" y="428"/>
                  <a:pt x="1199" y="428"/>
                </a:cubicBezTo>
                <a:cubicBezTo>
                  <a:pt x="1200" y="427"/>
                  <a:pt x="1200" y="427"/>
                  <a:pt x="1200" y="427"/>
                </a:cubicBezTo>
                <a:cubicBezTo>
                  <a:pt x="1202" y="428"/>
                  <a:pt x="1202" y="428"/>
                  <a:pt x="1202" y="428"/>
                </a:cubicBezTo>
                <a:cubicBezTo>
                  <a:pt x="1203" y="428"/>
                  <a:pt x="1203" y="428"/>
                  <a:pt x="1203" y="428"/>
                </a:cubicBezTo>
                <a:cubicBezTo>
                  <a:pt x="1203" y="427"/>
                  <a:pt x="1203" y="427"/>
                  <a:pt x="1203" y="427"/>
                </a:cubicBezTo>
                <a:cubicBezTo>
                  <a:pt x="1203" y="427"/>
                  <a:pt x="1203" y="427"/>
                  <a:pt x="1203" y="427"/>
                </a:cubicBezTo>
                <a:cubicBezTo>
                  <a:pt x="1204" y="428"/>
                  <a:pt x="1204" y="428"/>
                  <a:pt x="1204" y="428"/>
                </a:cubicBezTo>
                <a:cubicBezTo>
                  <a:pt x="1206" y="429"/>
                  <a:pt x="1206" y="429"/>
                  <a:pt x="1206" y="429"/>
                </a:cubicBezTo>
                <a:cubicBezTo>
                  <a:pt x="1206" y="430"/>
                  <a:pt x="1206" y="430"/>
                  <a:pt x="1206" y="430"/>
                </a:cubicBezTo>
                <a:cubicBezTo>
                  <a:pt x="1206" y="431"/>
                  <a:pt x="1206" y="431"/>
                  <a:pt x="1206" y="431"/>
                </a:cubicBezTo>
                <a:cubicBezTo>
                  <a:pt x="1208" y="433"/>
                  <a:pt x="1208" y="433"/>
                  <a:pt x="1208" y="433"/>
                </a:cubicBezTo>
                <a:cubicBezTo>
                  <a:pt x="1207" y="434"/>
                  <a:pt x="1207" y="434"/>
                  <a:pt x="1207" y="434"/>
                </a:cubicBezTo>
                <a:cubicBezTo>
                  <a:pt x="1206" y="433"/>
                  <a:pt x="1206" y="433"/>
                  <a:pt x="1206" y="433"/>
                </a:cubicBezTo>
                <a:cubicBezTo>
                  <a:pt x="1205" y="434"/>
                  <a:pt x="1205" y="434"/>
                  <a:pt x="1205" y="434"/>
                </a:cubicBezTo>
                <a:cubicBezTo>
                  <a:pt x="1203" y="434"/>
                  <a:pt x="1203" y="434"/>
                  <a:pt x="1203" y="434"/>
                </a:cubicBezTo>
                <a:cubicBezTo>
                  <a:pt x="1202" y="435"/>
                  <a:pt x="1202" y="435"/>
                  <a:pt x="1202" y="435"/>
                </a:cubicBezTo>
                <a:cubicBezTo>
                  <a:pt x="1201" y="435"/>
                  <a:pt x="1201" y="435"/>
                  <a:pt x="1201" y="435"/>
                </a:cubicBezTo>
                <a:cubicBezTo>
                  <a:pt x="1203" y="437"/>
                  <a:pt x="1203" y="437"/>
                  <a:pt x="1203" y="437"/>
                </a:cubicBezTo>
                <a:cubicBezTo>
                  <a:pt x="1200" y="439"/>
                  <a:pt x="1200" y="439"/>
                  <a:pt x="1200" y="439"/>
                </a:cubicBezTo>
                <a:cubicBezTo>
                  <a:pt x="1198" y="439"/>
                  <a:pt x="1198" y="439"/>
                  <a:pt x="1198" y="439"/>
                </a:cubicBezTo>
                <a:cubicBezTo>
                  <a:pt x="1198" y="437"/>
                  <a:pt x="1198" y="437"/>
                  <a:pt x="1198" y="437"/>
                </a:cubicBezTo>
                <a:cubicBezTo>
                  <a:pt x="1197" y="436"/>
                  <a:pt x="1197" y="436"/>
                  <a:pt x="1197" y="436"/>
                </a:cubicBezTo>
                <a:cubicBezTo>
                  <a:pt x="1195" y="437"/>
                  <a:pt x="1195" y="437"/>
                  <a:pt x="1195" y="437"/>
                </a:cubicBezTo>
                <a:cubicBezTo>
                  <a:pt x="1194" y="436"/>
                  <a:pt x="1194" y="436"/>
                  <a:pt x="1194" y="436"/>
                </a:cubicBezTo>
                <a:cubicBezTo>
                  <a:pt x="1193" y="436"/>
                  <a:pt x="1193" y="436"/>
                  <a:pt x="1193" y="436"/>
                </a:cubicBezTo>
                <a:cubicBezTo>
                  <a:pt x="1193" y="438"/>
                  <a:pt x="1193" y="438"/>
                  <a:pt x="1193" y="438"/>
                </a:cubicBezTo>
                <a:cubicBezTo>
                  <a:pt x="1193" y="440"/>
                  <a:pt x="1193" y="440"/>
                  <a:pt x="1193" y="440"/>
                </a:cubicBezTo>
                <a:cubicBezTo>
                  <a:pt x="1192" y="440"/>
                  <a:pt x="1192" y="440"/>
                  <a:pt x="1192" y="440"/>
                </a:cubicBezTo>
                <a:cubicBezTo>
                  <a:pt x="1191" y="441"/>
                  <a:pt x="1191" y="441"/>
                  <a:pt x="1191" y="441"/>
                </a:cubicBezTo>
                <a:cubicBezTo>
                  <a:pt x="1190" y="442"/>
                  <a:pt x="1190" y="442"/>
                  <a:pt x="1190" y="442"/>
                </a:cubicBezTo>
                <a:cubicBezTo>
                  <a:pt x="1191" y="443"/>
                  <a:pt x="1191" y="443"/>
                  <a:pt x="1191" y="443"/>
                </a:cubicBezTo>
                <a:cubicBezTo>
                  <a:pt x="1190" y="444"/>
                  <a:pt x="1190" y="444"/>
                  <a:pt x="1190" y="444"/>
                </a:cubicBezTo>
                <a:cubicBezTo>
                  <a:pt x="1188" y="444"/>
                  <a:pt x="1188" y="444"/>
                  <a:pt x="1188" y="444"/>
                </a:cubicBezTo>
                <a:cubicBezTo>
                  <a:pt x="1186" y="441"/>
                  <a:pt x="1186" y="441"/>
                  <a:pt x="1186" y="441"/>
                </a:cubicBezTo>
                <a:cubicBezTo>
                  <a:pt x="1184" y="441"/>
                  <a:pt x="1184" y="441"/>
                  <a:pt x="1184" y="441"/>
                </a:cubicBezTo>
                <a:cubicBezTo>
                  <a:pt x="1186" y="444"/>
                  <a:pt x="1186" y="444"/>
                  <a:pt x="1186" y="444"/>
                </a:cubicBezTo>
                <a:cubicBezTo>
                  <a:pt x="1184" y="445"/>
                  <a:pt x="1184" y="445"/>
                  <a:pt x="1184" y="445"/>
                </a:cubicBezTo>
                <a:cubicBezTo>
                  <a:pt x="1184" y="446"/>
                  <a:pt x="1184" y="446"/>
                  <a:pt x="1184" y="446"/>
                </a:cubicBezTo>
                <a:cubicBezTo>
                  <a:pt x="1183" y="447"/>
                  <a:pt x="1183" y="447"/>
                  <a:pt x="1183" y="447"/>
                </a:cubicBezTo>
                <a:cubicBezTo>
                  <a:pt x="1180" y="448"/>
                  <a:pt x="1180" y="448"/>
                  <a:pt x="1180" y="448"/>
                </a:cubicBezTo>
                <a:cubicBezTo>
                  <a:pt x="1179" y="449"/>
                  <a:pt x="1179" y="449"/>
                  <a:pt x="1179" y="449"/>
                </a:cubicBezTo>
                <a:cubicBezTo>
                  <a:pt x="1176" y="446"/>
                  <a:pt x="1176" y="446"/>
                  <a:pt x="1176" y="446"/>
                </a:cubicBezTo>
                <a:cubicBezTo>
                  <a:pt x="1174" y="446"/>
                  <a:pt x="1174" y="446"/>
                  <a:pt x="1174" y="446"/>
                </a:cubicBezTo>
                <a:cubicBezTo>
                  <a:pt x="1174" y="445"/>
                  <a:pt x="1174" y="445"/>
                  <a:pt x="1174" y="445"/>
                </a:cubicBezTo>
                <a:cubicBezTo>
                  <a:pt x="1174" y="444"/>
                  <a:pt x="1174" y="444"/>
                  <a:pt x="1174" y="444"/>
                </a:cubicBezTo>
                <a:cubicBezTo>
                  <a:pt x="1176" y="444"/>
                  <a:pt x="1176" y="444"/>
                  <a:pt x="1176" y="444"/>
                </a:cubicBezTo>
                <a:cubicBezTo>
                  <a:pt x="1176" y="442"/>
                  <a:pt x="1176" y="442"/>
                  <a:pt x="1176" y="442"/>
                </a:cubicBezTo>
                <a:cubicBezTo>
                  <a:pt x="1176" y="441"/>
                  <a:pt x="1176" y="441"/>
                  <a:pt x="1176" y="441"/>
                </a:cubicBezTo>
                <a:cubicBezTo>
                  <a:pt x="1180" y="441"/>
                  <a:pt x="1180" y="441"/>
                  <a:pt x="1180" y="441"/>
                </a:cubicBezTo>
                <a:cubicBezTo>
                  <a:pt x="1183" y="438"/>
                  <a:pt x="1183" y="438"/>
                  <a:pt x="1183" y="438"/>
                </a:cubicBezTo>
                <a:cubicBezTo>
                  <a:pt x="1183" y="437"/>
                  <a:pt x="1183" y="437"/>
                  <a:pt x="1183" y="437"/>
                </a:cubicBezTo>
                <a:cubicBezTo>
                  <a:pt x="1181" y="436"/>
                  <a:pt x="1181" y="436"/>
                  <a:pt x="1181" y="436"/>
                </a:cubicBezTo>
                <a:cubicBezTo>
                  <a:pt x="1179" y="438"/>
                  <a:pt x="1179" y="438"/>
                  <a:pt x="1179" y="438"/>
                </a:cubicBezTo>
                <a:cubicBezTo>
                  <a:pt x="1177" y="438"/>
                  <a:pt x="1177" y="438"/>
                  <a:pt x="1177" y="438"/>
                </a:cubicBezTo>
                <a:cubicBezTo>
                  <a:pt x="1177" y="437"/>
                  <a:pt x="1177" y="437"/>
                  <a:pt x="1177" y="437"/>
                </a:cubicBezTo>
                <a:cubicBezTo>
                  <a:pt x="1175" y="435"/>
                  <a:pt x="1175" y="435"/>
                  <a:pt x="1175" y="435"/>
                </a:cubicBezTo>
                <a:cubicBezTo>
                  <a:pt x="1173" y="435"/>
                  <a:pt x="1173" y="435"/>
                  <a:pt x="1173" y="435"/>
                </a:cubicBezTo>
                <a:cubicBezTo>
                  <a:pt x="1170" y="434"/>
                  <a:pt x="1170" y="434"/>
                  <a:pt x="1170" y="434"/>
                </a:cubicBezTo>
                <a:cubicBezTo>
                  <a:pt x="1166" y="434"/>
                  <a:pt x="1166" y="434"/>
                  <a:pt x="1166" y="434"/>
                </a:cubicBezTo>
                <a:cubicBezTo>
                  <a:pt x="1167" y="436"/>
                  <a:pt x="1167" y="436"/>
                  <a:pt x="1167" y="436"/>
                </a:cubicBezTo>
                <a:cubicBezTo>
                  <a:pt x="1166" y="436"/>
                  <a:pt x="1166" y="436"/>
                  <a:pt x="1166" y="436"/>
                </a:cubicBezTo>
                <a:cubicBezTo>
                  <a:pt x="1165" y="435"/>
                  <a:pt x="1165" y="435"/>
                  <a:pt x="1165" y="435"/>
                </a:cubicBezTo>
                <a:cubicBezTo>
                  <a:pt x="1165" y="434"/>
                  <a:pt x="1165" y="434"/>
                  <a:pt x="1165" y="434"/>
                </a:cubicBezTo>
                <a:cubicBezTo>
                  <a:pt x="1162" y="435"/>
                  <a:pt x="1162" y="435"/>
                  <a:pt x="1162" y="435"/>
                </a:cubicBezTo>
                <a:cubicBezTo>
                  <a:pt x="1158" y="434"/>
                  <a:pt x="1158" y="434"/>
                  <a:pt x="1158" y="434"/>
                </a:cubicBezTo>
                <a:cubicBezTo>
                  <a:pt x="1156" y="434"/>
                  <a:pt x="1156" y="434"/>
                  <a:pt x="1156" y="434"/>
                </a:cubicBezTo>
                <a:cubicBezTo>
                  <a:pt x="1155" y="433"/>
                  <a:pt x="1155" y="433"/>
                  <a:pt x="1155" y="433"/>
                </a:cubicBezTo>
                <a:cubicBezTo>
                  <a:pt x="1152" y="433"/>
                  <a:pt x="1152" y="433"/>
                  <a:pt x="1152" y="433"/>
                </a:cubicBezTo>
                <a:cubicBezTo>
                  <a:pt x="1149" y="436"/>
                  <a:pt x="1149" y="436"/>
                  <a:pt x="1149" y="436"/>
                </a:cubicBezTo>
                <a:cubicBezTo>
                  <a:pt x="1148" y="437"/>
                  <a:pt x="1148" y="437"/>
                  <a:pt x="1148" y="437"/>
                </a:cubicBezTo>
                <a:cubicBezTo>
                  <a:pt x="1147" y="438"/>
                  <a:pt x="1147" y="438"/>
                  <a:pt x="1147" y="438"/>
                </a:cubicBezTo>
                <a:cubicBezTo>
                  <a:pt x="1150" y="440"/>
                  <a:pt x="1150" y="440"/>
                  <a:pt x="1150" y="440"/>
                </a:cubicBezTo>
                <a:cubicBezTo>
                  <a:pt x="1147" y="441"/>
                  <a:pt x="1147" y="441"/>
                  <a:pt x="1147" y="441"/>
                </a:cubicBezTo>
                <a:cubicBezTo>
                  <a:pt x="1147" y="439"/>
                  <a:pt x="1147" y="439"/>
                  <a:pt x="1147" y="439"/>
                </a:cubicBezTo>
                <a:cubicBezTo>
                  <a:pt x="1145" y="442"/>
                  <a:pt x="1145" y="442"/>
                  <a:pt x="1145" y="442"/>
                </a:cubicBezTo>
                <a:cubicBezTo>
                  <a:pt x="1148" y="443"/>
                  <a:pt x="1148" y="443"/>
                  <a:pt x="1148" y="443"/>
                </a:cubicBezTo>
                <a:cubicBezTo>
                  <a:pt x="1149" y="443"/>
                  <a:pt x="1149" y="443"/>
                  <a:pt x="1149" y="443"/>
                </a:cubicBezTo>
                <a:cubicBezTo>
                  <a:pt x="1150" y="443"/>
                  <a:pt x="1150" y="443"/>
                  <a:pt x="1150" y="443"/>
                </a:cubicBezTo>
                <a:cubicBezTo>
                  <a:pt x="1150" y="445"/>
                  <a:pt x="1150" y="445"/>
                  <a:pt x="1150" y="445"/>
                </a:cubicBezTo>
                <a:cubicBezTo>
                  <a:pt x="1146" y="446"/>
                  <a:pt x="1146" y="446"/>
                  <a:pt x="1146" y="446"/>
                </a:cubicBezTo>
                <a:cubicBezTo>
                  <a:pt x="1144" y="445"/>
                  <a:pt x="1144" y="445"/>
                  <a:pt x="1144" y="445"/>
                </a:cubicBezTo>
                <a:cubicBezTo>
                  <a:pt x="1141" y="445"/>
                  <a:pt x="1141" y="445"/>
                  <a:pt x="1141" y="445"/>
                </a:cubicBezTo>
                <a:cubicBezTo>
                  <a:pt x="1140" y="446"/>
                  <a:pt x="1140" y="446"/>
                  <a:pt x="1140" y="446"/>
                </a:cubicBezTo>
                <a:cubicBezTo>
                  <a:pt x="1140" y="447"/>
                  <a:pt x="1140" y="447"/>
                  <a:pt x="1140" y="447"/>
                </a:cubicBezTo>
                <a:cubicBezTo>
                  <a:pt x="1139" y="447"/>
                  <a:pt x="1139" y="447"/>
                  <a:pt x="1139" y="447"/>
                </a:cubicBezTo>
                <a:cubicBezTo>
                  <a:pt x="1137" y="448"/>
                  <a:pt x="1137" y="448"/>
                  <a:pt x="1137" y="448"/>
                </a:cubicBezTo>
                <a:cubicBezTo>
                  <a:pt x="1136" y="448"/>
                  <a:pt x="1136" y="448"/>
                  <a:pt x="1136" y="448"/>
                </a:cubicBezTo>
                <a:cubicBezTo>
                  <a:pt x="1136" y="447"/>
                  <a:pt x="1136" y="447"/>
                  <a:pt x="1136" y="447"/>
                </a:cubicBezTo>
                <a:cubicBezTo>
                  <a:pt x="1131" y="447"/>
                  <a:pt x="1131" y="447"/>
                  <a:pt x="1131" y="447"/>
                </a:cubicBezTo>
                <a:cubicBezTo>
                  <a:pt x="1129" y="448"/>
                  <a:pt x="1129" y="448"/>
                  <a:pt x="1129" y="448"/>
                </a:cubicBezTo>
                <a:cubicBezTo>
                  <a:pt x="1125" y="447"/>
                  <a:pt x="1125" y="447"/>
                  <a:pt x="1125" y="447"/>
                </a:cubicBezTo>
                <a:cubicBezTo>
                  <a:pt x="1123" y="448"/>
                  <a:pt x="1123" y="448"/>
                  <a:pt x="1123" y="448"/>
                </a:cubicBezTo>
                <a:cubicBezTo>
                  <a:pt x="1123" y="449"/>
                  <a:pt x="1123" y="449"/>
                  <a:pt x="1123" y="449"/>
                </a:cubicBezTo>
                <a:cubicBezTo>
                  <a:pt x="1126" y="452"/>
                  <a:pt x="1126" y="452"/>
                  <a:pt x="1126" y="452"/>
                </a:cubicBezTo>
                <a:cubicBezTo>
                  <a:pt x="1124" y="453"/>
                  <a:pt x="1124" y="453"/>
                  <a:pt x="1124" y="453"/>
                </a:cubicBezTo>
                <a:cubicBezTo>
                  <a:pt x="1123" y="455"/>
                  <a:pt x="1123" y="455"/>
                  <a:pt x="1123" y="455"/>
                </a:cubicBezTo>
                <a:cubicBezTo>
                  <a:pt x="1121" y="453"/>
                  <a:pt x="1121" y="453"/>
                  <a:pt x="1121" y="453"/>
                </a:cubicBezTo>
                <a:cubicBezTo>
                  <a:pt x="1120" y="453"/>
                  <a:pt x="1120" y="453"/>
                  <a:pt x="1120" y="453"/>
                </a:cubicBezTo>
                <a:cubicBezTo>
                  <a:pt x="1121" y="451"/>
                  <a:pt x="1121" y="451"/>
                  <a:pt x="1121" y="451"/>
                </a:cubicBezTo>
                <a:cubicBezTo>
                  <a:pt x="1119" y="449"/>
                  <a:pt x="1119" y="449"/>
                  <a:pt x="1119" y="449"/>
                </a:cubicBezTo>
                <a:cubicBezTo>
                  <a:pt x="1118" y="451"/>
                  <a:pt x="1118" y="451"/>
                  <a:pt x="1118" y="451"/>
                </a:cubicBezTo>
                <a:cubicBezTo>
                  <a:pt x="1116" y="451"/>
                  <a:pt x="1116" y="451"/>
                  <a:pt x="1116" y="451"/>
                </a:cubicBezTo>
                <a:cubicBezTo>
                  <a:pt x="1114" y="451"/>
                  <a:pt x="1114" y="451"/>
                  <a:pt x="1114" y="451"/>
                </a:cubicBezTo>
                <a:cubicBezTo>
                  <a:pt x="1112" y="453"/>
                  <a:pt x="1112" y="453"/>
                  <a:pt x="1112" y="453"/>
                </a:cubicBezTo>
                <a:cubicBezTo>
                  <a:pt x="1110" y="452"/>
                  <a:pt x="1110" y="452"/>
                  <a:pt x="1110" y="452"/>
                </a:cubicBezTo>
                <a:cubicBezTo>
                  <a:pt x="1107" y="454"/>
                  <a:pt x="1107" y="454"/>
                  <a:pt x="1107" y="454"/>
                </a:cubicBezTo>
                <a:cubicBezTo>
                  <a:pt x="1103" y="455"/>
                  <a:pt x="1103" y="455"/>
                  <a:pt x="1103" y="455"/>
                </a:cubicBezTo>
                <a:cubicBezTo>
                  <a:pt x="1100" y="458"/>
                  <a:pt x="1100" y="458"/>
                  <a:pt x="1100" y="458"/>
                </a:cubicBezTo>
                <a:cubicBezTo>
                  <a:pt x="1098" y="458"/>
                  <a:pt x="1098" y="458"/>
                  <a:pt x="1098" y="458"/>
                </a:cubicBezTo>
                <a:cubicBezTo>
                  <a:pt x="1096" y="456"/>
                  <a:pt x="1096" y="456"/>
                  <a:pt x="1096" y="456"/>
                </a:cubicBezTo>
                <a:cubicBezTo>
                  <a:pt x="1095" y="457"/>
                  <a:pt x="1095" y="457"/>
                  <a:pt x="1095" y="457"/>
                </a:cubicBezTo>
                <a:cubicBezTo>
                  <a:pt x="1094" y="459"/>
                  <a:pt x="1094" y="459"/>
                  <a:pt x="1094" y="459"/>
                </a:cubicBezTo>
                <a:cubicBezTo>
                  <a:pt x="1090" y="462"/>
                  <a:pt x="1090" y="462"/>
                  <a:pt x="1090" y="462"/>
                </a:cubicBezTo>
                <a:cubicBezTo>
                  <a:pt x="1090" y="464"/>
                  <a:pt x="1090" y="464"/>
                  <a:pt x="1090" y="464"/>
                </a:cubicBezTo>
                <a:cubicBezTo>
                  <a:pt x="1088" y="466"/>
                  <a:pt x="1088" y="466"/>
                  <a:pt x="1088" y="466"/>
                </a:cubicBezTo>
                <a:cubicBezTo>
                  <a:pt x="1087" y="468"/>
                  <a:pt x="1087" y="468"/>
                  <a:pt x="1087" y="468"/>
                </a:cubicBezTo>
                <a:cubicBezTo>
                  <a:pt x="1090" y="472"/>
                  <a:pt x="1090" y="472"/>
                  <a:pt x="1090" y="472"/>
                </a:cubicBezTo>
                <a:cubicBezTo>
                  <a:pt x="1089" y="476"/>
                  <a:pt x="1089" y="476"/>
                  <a:pt x="1089" y="476"/>
                </a:cubicBezTo>
                <a:cubicBezTo>
                  <a:pt x="1086" y="480"/>
                  <a:pt x="1086" y="480"/>
                  <a:pt x="1086" y="480"/>
                </a:cubicBezTo>
                <a:cubicBezTo>
                  <a:pt x="1085" y="483"/>
                  <a:pt x="1085" y="483"/>
                  <a:pt x="1085" y="483"/>
                </a:cubicBezTo>
                <a:cubicBezTo>
                  <a:pt x="1085" y="486"/>
                  <a:pt x="1085" y="486"/>
                  <a:pt x="1085" y="486"/>
                </a:cubicBezTo>
                <a:cubicBezTo>
                  <a:pt x="1085" y="490"/>
                  <a:pt x="1085" y="490"/>
                  <a:pt x="1085" y="490"/>
                </a:cubicBezTo>
                <a:cubicBezTo>
                  <a:pt x="1086" y="492"/>
                  <a:pt x="1086" y="492"/>
                  <a:pt x="1086" y="492"/>
                </a:cubicBezTo>
                <a:cubicBezTo>
                  <a:pt x="1086" y="494"/>
                  <a:pt x="1086" y="494"/>
                  <a:pt x="1086" y="494"/>
                </a:cubicBezTo>
                <a:cubicBezTo>
                  <a:pt x="1085" y="494"/>
                  <a:pt x="1085" y="494"/>
                  <a:pt x="1085" y="494"/>
                </a:cubicBezTo>
                <a:cubicBezTo>
                  <a:pt x="1084" y="495"/>
                  <a:pt x="1084" y="495"/>
                  <a:pt x="1084" y="495"/>
                </a:cubicBezTo>
                <a:cubicBezTo>
                  <a:pt x="1084" y="497"/>
                  <a:pt x="1084" y="497"/>
                  <a:pt x="1084" y="497"/>
                </a:cubicBezTo>
                <a:cubicBezTo>
                  <a:pt x="1083" y="498"/>
                  <a:pt x="1083" y="498"/>
                  <a:pt x="1083" y="498"/>
                </a:cubicBezTo>
                <a:cubicBezTo>
                  <a:pt x="1084" y="502"/>
                  <a:pt x="1084" y="502"/>
                  <a:pt x="1084" y="502"/>
                </a:cubicBezTo>
                <a:cubicBezTo>
                  <a:pt x="1082" y="503"/>
                  <a:pt x="1082" y="503"/>
                  <a:pt x="1082" y="503"/>
                </a:cubicBezTo>
                <a:cubicBezTo>
                  <a:pt x="1082" y="506"/>
                  <a:pt x="1082" y="506"/>
                  <a:pt x="1082" y="506"/>
                </a:cubicBezTo>
                <a:cubicBezTo>
                  <a:pt x="1079" y="510"/>
                  <a:pt x="1079" y="510"/>
                  <a:pt x="1079" y="510"/>
                </a:cubicBezTo>
                <a:cubicBezTo>
                  <a:pt x="1079" y="512"/>
                  <a:pt x="1079" y="512"/>
                  <a:pt x="1079" y="512"/>
                </a:cubicBezTo>
                <a:cubicBezTo>
                  <a:pt x="1077" y="513"/>
                  <a:pt x="1077" y="513"/>
                  <a:pt x="1077" y="513"/>
                </a:cubicBezTo>
                <a:cubicBezTo>
                  <a:pt x="1077" y="517"/>
                  <a:pt x="1077" y="517"/>
                  <a:pt x="1077" y="517"/>
                </a:cubicBezTo>
                <a:cubicBezTo>
                  <a:pt x="1076" y="517"/>
                  <a:pt x="1076" y="517"/>
                  <a:pt x="1076" y="517"/>
                </a:cubicBezTo>
                <a:cubicBezTo>
                  <a:pt x="1075" y="522"/>
                  <a:pt x="1075" y="522"/>
                  <a:pt x="1075" y="522"/>
                </a:cubicBezTo>
                <a:cubicBezTo>
                  <a:pt x="1075" y="526"/>
                  <a:pt x="1075" y="526"/>
                  <a:pt x="1075" y="526"/>
                </a:cubicBezTo>
                <a:cubicBezTo>
                  <a:pt x="1074" y="527"/>
                  <a:pt x="1074" y="527"/>
                  <a:pt x="1074" y="527"/>
                </a:cubicBezTo>
                <a:cubicBezTo>
                  <a:pt x="1075" y="530"/>
                  <a:pt x="1075" y="530"/>
                  <a:pt x="1075" y="530"/>
                </a:cubicBezTo>
                <a:cubicBezTo>
                  <a:pt x="1074" y="532"/>
                  <a:pt x="1074" y="532"/>
                  <a:pt x="1074" y="532"/>
                </a:cubicBezTo>
                <a:cubicBezTo>
                  <a:pt x="1073" y="534"/>
                  <a:pt x="1073" y="534"/>
                  <a:pt x="1073" y="534"/>
                </a:cubicBezTo>
                <a:cubicBezTo>
                  <a:pt x="1071" y="537"/>
                  <a:pt x="1071" y="537"/>
                  <a:pt x="1071" y="537"/>
                </a:cubicBezTo>
                <a:cubicBezTo>
                  <a:pt x="1071" y="539"/>
                  <a:pt x="1071" y="539"/>
                  <a:pt x="1071" y="539"/>
                </a:cubicBezTo>
                <a:cubicBezTo>
                  <a:pt x="1070" y="539"/>
                  <a:pt x="1070" y="539"/>
                  <a:pt x="1070" y="539"/>
                </a:cubicBezTo>
                <a:cubicBezTo>
                  <a:pt x="1070" y="542"/>
                  <a:pt x="1070" y="542"/>
                  <a:pt x="1070" y="542"/>
                </a:cubicBezTo>
                <a:cubicBezTo>
                  <a:pt x="1067" y="544"/>
                  <a:pt x="1067" y="544"/>
                  <a:pt x="1067" y="544"/>
                </a:cubicBezTo>
                <a:cubicBezTo>
                  <a:pt x="1067" y="548"/>
                  <a:pt x="1067" y="548"/>
                  <a:pt x="1067" y="548"/>
                </a:cubicBezTo>
                <a:cubicBezTo>
                  <a:pt x="1064" y="551"/>
                  <a:pt x="1064" y="551"/>
                  <a:pt x="1064" y="551"/>
                </a:cubicBezTo>
                <a:cubicBezTo>
                  <a:pt x="1064" y="552"/>
                  <a:pt x="1064" y="552"/>
                  <a:pt x="1064" y="552"/>
                </a:cubicBezTo>
                <a:cubicBezTo>
                  <a:pt x="1062" y="555"/>
                  <a:pt x="1062" y="555"/>
                  <a:pt x="1062" y="555"/>
                </a:cubicBezTo>
                <a:cubicBezTo>
                  <a:pt x="1061" y="558"/>
                  <a:pt x="1061" y="558"/>
                  <a:pt x="1061" y="558"/>
                </a:cubicBezTo>
                <a:cubicBezTo>
                  <a:pt x="1060" y="560"/>
                  <a:pt x="1060" y="560"/>
                  <a:pt x="1060" y="560"/>
                </a:cubicBezTo>
                <a:cubicBezTo>
                  <a:pt x="1061" y="562"/>
                  <a:pt x="1061" y="562"/>
                  <a:pt x="1061" y="562"/>
                </a:cubicBezTo>
                <a:cubicBezTo>
                  <a:pt x="1063" y="563"/>
                  <a:pt x="1063" y="563"/>
                  <a:pt x="1063" y="563"/>
                </a:cubicBezTo>
                <a:cubicBezTo>
                  <a:pt x="1065" y="562"/>
                  <a:pt x="1065" y="562"/>
                  <a:pt x="1065" y="562"/>
                </a:cubicBezTo>
                <a:cubicBezTo>
                  <a:pt x="1067" y="564"/>
                  <a:pt x="1067" y="564"/>
                  <a:pt x="1067" y="564"/>
                </a:cubicBezTo>
                <a:cubicBezTo>
                  <a:pt x="1069" y="564"/>
                  <a:pt x="1069" y="564"/>
                  <a:pt x="1069" y="564"/>
                </a:cubicBezTo>
                <a:cubicBezTo>
                  <a:pt x="1072" y="562"/>
                  <a:pt x="1072" y="562"/>
                  <a:pt x="1072" y="562"/>
                </a:cubicBezTo>
                <a:cubicBezTo>
                  <a:pt x="1073" y="561"/>
                  <a:pt x="1073" y="561"/>
                  <a:pt x="1073" y="561"/>
                </a:cubicBezTo>
                <a:cubicBezTo>
                  <a:pt x="1075" y="560"/>
                  <a:pt x="1075" y="560"/>
                  <a:pt x="1075" y="560"/>
                </a:cubicBezTo>
                <a:cubicBezTo>
                  <a:pt x="1076" y="560"/>
                  <a:pt x="1076" y="560"/>
                  <a:pt x="1076" y="560"/>
                </a:cubicBezTo>
                <a:cubicBezTo>
                  <a:pt x="1079" y="560"/>
                  <a:pt x="1079" y="560"/>
                  <a:pt x="1079" y="560"/>
                </a:cubicBezTo>
                <a:cubicBezTo>
                  <a:pt x="1079" y="565"/>
                  <a:pt x="1079" y="565"/>
                  <a:pt x="1079" y="565"/>
                </a:cubicBezTo>
                <a:cubicBezTo>
                  <a:pt x="1081" y="569"/>
                  <a:pt x="1081" y="569"/>
                  <a:pt x="1081" y="569"/>
                </a:cubicBezTo>
                <a:cubicBezTo>
                  <a:pt x="1082" y="572"/>
                  <a:pt x="1082" y="572"/>
                  <a:pt x="1082" y="572"/>
                </a:cubicBezTo>
                <a:cubicBezTo>
                  <a:pt x="1081" y="575"/>
                  <a:pt x="1081" y="575"/>
                  <a:pt x="1081" y="575"/>
                </a:cubicBezTo>
                <a:cubicBezTo>
                  <a:pt x="1084" y="577"/>
                  <a:pt x="1084" y="577"/>
                  <a:pt x="1084" y="577"/>
                </a:cubicBezTo>
                <a:cubicBezTo>
                  <a:pt x="1086" y="575"/>
                  <a:pt x="1086" y="575"/>
                  <a:pt x="1086" y="575"/>
                </a:cubicBezTo>
                <a:cubicBezTo>
                  <a:pt x="1086" y="575"/>
                  <a:pt x="1086" y="575"/>
                  <a:pt x="1086" y="575"/>
                </a:cubicBezTo>
                <a:cubicBezTo>
                  <a:pt x="1087" y="574"/>
                  <a:pt x="1087" y="574"/>
                  <a:pt x="1087" y="574"/>
                </a:cubicBezTo>
                <a:cubicBezTo>
                  <a:pt x="1088" y="572"/>
                  <a:pt x="1088" y="572"/>
                  <a:pt x="1088" y="572"/>
                </a:cubicBezTo>
                <a:cubicBezTo>
                  <a:pt x="1090" y="572"/>
                  <a:pt x="1090" y="572"/>
                  <a:pt x="1090" y="572"/>
                </a:cubicBezTo>
                <a:cubicBezTo>
                  <a:pt x="1091" y="573"/>
                  <a:pt x="1091" y="573"/>
                  <a:pt x="1091" y="573"/>
                </a:cubicBezTo>
                <a:cubicBezTo>
                  <a:pt x="1092" y="572"/>
                  <a:pt x="1092" y="572"/>
                  <a:pt x="1092" y="572"/>
                </a:cubicBezTo>
                <a:cubicBezTo>
                  <a:pt x="1094" y="572"/>
                  <a:pt x="1094" y="572"/>
                  <a:pt x="1094" y="572"/>
                </a:cubicBezTo>
                <a:cubicBezTo>
                  <a:pt x="1093" y="573"/>
                  <a:pt x="1093" y="573"/>
                  <a:pt x="1093" y="573"/>
                </a:cubicBezTo>
                <a:cubicBezTo>
                  <a:pt x="1092" y="575"/>
                  <a:pt x="1092" y="575"/>
                  <a:pt x="1092" y="575"/>
                </a:cubicBezTo>
                <a:cubicBezTo>
                  <a:pt x="1093" y="578"/>
                  <a:pt x="1093" y="578"/>
                  <a:pt x="1093" y="578"/>
                </a:cubicBezTo>
                <a:cubicBezTo>
                  <a:pt x="1091" y="578"/>
                  <a:pt x="1091" y="578"/>
                  <a:pt x="1091" y="578"/>
                </a:cubicBezTo>
                <a:cubicBezTo>
                  <a:pt x="1090" y="579"/>
                  <a:pt x="1090" y="579"/>
                  <a:pt x="1090" y="579"/>
                </a:cubicBezTo>
                <a:cubicBezTo>
                  <a:pt x="1090" y="580"/>
                  <a:pt x="1090" y="580"/>
                  <a:pt x="1090" y="580"/>
                </a:cubicBezTo>
                <a:cubicBezTo>
                  <a:pt x="1095" y="579"/>
                  <a:pt x="1095" y="579"/>
                  <a:pt x="1095" y="579"/>
                </a:cubicBezTo>
                <a:cubicBezTo>
                  <a:pt x="1098" y="578"/>
                  <a:pt x="1098" y="578"/>
                  <a:pt x="1098" y="578"/>
                </a:cubicBezTo>
                <a:cubicBezTo>
                  <a:pt x="1099" y="575"/>
                  <a:pt x="1099" y="575"/>
                  <a:pt x="1099" y="575"/>
                </a:cubicBezTo>
                <a:cubicBezTo>
                  <a:pt x="1098" y="573"/>
                  <a:pt x="1098" y="573"/>
                  <a:pt x="1098" y="573"/>
                </a:cubicBezTo>
                <a:cubicBezTo>
                  <a:pt x="1099" y="571"/>
                  <a:pt x="1099" y="571"/>
                  <a:pt x="1099" y="571"/>
                </a:cubicBezTo>
                <a:cubicBezTo>
                  <a:pt x="1100" y="574"/>
                  <a:pt x="1100" y="574"/>
                  <a:pt x="1100" y="574"/>
                </a:cubicBezTo>
                <a:cubicBezTo>
                  <a:pt x="1100" y="577"/>
                  <a:pt x="1100" y="577"/>
                  <a:pt x="1100" y="577"/>
                </a:cubicBezTo>
                <a:cubicBezTo>
                  <a:pt x="1100" y="579"/>
                  <a:pt x="1100" y="579"/>
                  <a:pt x="1100" y="579"/>
                </a:cubicBezTo>
                <a:cubicBezTo>
                  <a:pt x="1101" y="578"/>
                  <a:pt x="1101" y="578"/>
                  <a:pt x="1101" y="578"/>
                </a:cubicBezTo>
                <a:cubicBezTo>
                  <a:pt x="1102" y="576"/>
                  <a:pt x="1102" y="576"/>
                  <a:pt x="1102" y="576"/>
                </a:cubicBezTo>
                <a:cubicBezTo>
                  <a:pt x="1101" y="572"/>
                  <a:pt x="1101" y="572"/>
                  <a:pt x="1101" y="572"/>
                </a:cubicBezTo>
                <a:cubicBezTo>
                  <a:pt x="1102" y="570"/>
                  <a:pt x="1102" y="570"/>
                  <a:pt x="1102" y="570"/>
                </a:cubicBezTo>
                <a:cubicBezTo>
                  <a:pt x="1100" y="568"/>
                  <a:pt x="1100" y="568"/>
                  <a:pt x="1100" y="568"/>
                </a:cubicBezTo>
                <a:cubicBezTo>
                  <a:pt x="1099" y="565"/>
                  <a:pt x="1099" y="565"/>
                  <a:pt x="1099" y="565"/>
                </a:cubicBezTo>
                <a:cubicBezTo>
                  <a:pt x="1101" y="564"/>
                  <a:pt x="1101" y="564"/>
                  <a:pt x="1101" y="564"/>
                </a:cubicBezTo>
                <a:cubicBezTo>
                  <a:pt x="1103" y="566"/>
                  <a:pt x="1103" y="566"/>
                  <a:pt x="1103" y="566"/>
                </a:cubicBezTo>
                <a:cubicBezTo>
                  <a:pt x="1103" y="567"/>
                  <a:pt x="1103" y="567"/>
                  <a:pt x="1103" y="567"/>
                </a:cubicBezTo>
                <a:cubicBezTo>
                  <a:pt x="1104" y="568"/>
                  <a:pt x="1104" y="568"/>
                  <a:pt x="1104" y="568"/>
                </a:cubicBezTo>
                <a:cubicBezTo>
                  <a:pt x="1105" y="568"/>
                  <a:pt x="1105" y="568"/>
                  <a:pt x="1105" y="568"/>
                </a:cubicBezTo>
                <a:cubicBezTo>
                  <a:pt x="1106" y="566"/>
                  <a:pt x="1106" y="566"/>
                  <a:pt x="1106" y="566"/>
                </a:cubicBezTo>
                <a:cubicBezTo>
                  <a:pt x="1108" y="566"/>
                  <a:pt x="1108" y="566"/>
                  <a:pt x="1108" y="566"/>
                </a:cubicBezTo>
                <a:cubicBezTo>
                  <a:pt x="1110" y="564"/>
                  <a:pt x="1110" y="564"/>
                  <a:pt x="1110" y="564"/>
                </a:cubicBezTo>
                <a:cubicBezTo>
                  <a:pt x="1113" y="566"/>
                  <a:pt x="1113" y="566"/>
                  <a:pt x="1113" y="566"/>
                </a:cubicBezTo>
                <a:cubicBezTo>
                  <a:pt x="1115" y="566"/>
                  <a:pt x="1115" y="566"/>
                  <a:pt x="1115" y="566"/>
                </a:cubicBezTo>
                <a:cubicBezTo>
                  <a:pt x="1117" y="568"/>
                  <a:pt x="1117" y="568"/>
                  <a:pt x="1117" y="568"/>
                </a:cubicBezTo>
                <a:cubicBezTo>
                  <a:pt x="1118" y="570"/>
                  <a:pt x="1118" y="570"/>
                  <a:pt x="1118" y="570"/>
                </a:cubicBezTo>
                <a:cubicBezTo>
                  <a:pt x="1119" y="571"/>
                  <a:pt x="1119" y="571"/>
                  <a:pt x="1119" y="571"/>
                </a:cubicBezTo>
                <a:cubicBezTo>
                  <a:pt x="1122" y="572"/>
                  <a:pt x="1122" y="572"/>
                  <a:pt x="1122" y="572"/>
                </a:cubicBezTo>
                <a:cubicBezTo>
                  <a:pt x="1123" y="573"/>
                  <a:pt x="1123" y="573"/>
                  <a:pt x="1123" y="573"/>
                </a:cubicBezTo>
                <a:cubicBezTo>
                  <a:pt x="1128" y="575"/>
                  <a:pt x="1128" y="575"/>
                  <a:pt x="1128" y="575"/>
                </a:cubicBezTo>
                <a:cubicBezTo>
                  <a:pt x="1128" y="576"/>
                  <a:pt x="1128" y="576"/>
                  <a:pt x="1128" y="576"/>
                </a:cubicBezTo>
                <a:cubicBezTo>
                  <a:pt x="1130" y="576"/>
                  <a:pt x="1130" y="576"/>
                  <a:pt x="1130" y="576"/>
                </a:cubicBezTo>
                <a:cubicBezTo>
                  <a:pt x="1132" y="578"/>
                  <a:pt x="1132" y="578"/>
                  <a:pt x="1132" y="578"/>
                </a:cubicBezTo>
                <a:cubicBezTo>
                  <a:pt x="1133" y="578"/>
                  <a:pt x="1133" y="578"/>
                  <a:pt x="1133" y="578"/>
                </a:cubicBezTo>
                <a:cubicBezTo>
                  <a:pt x="1135" y="581"/>
                  <a:pt x="1135" y="581"/>
                  <a:pt x="1135" y="581"/>
                </a:cubicBezTo>
                <a:cubicBezTo>
                  <a:pt x="1133" y="583"/>
                  <a:pt x="1133" y="583"/>
                  <a:pt x="1133" y="583"/>
                </a:cubicBezTo>
                <a:cubicBezTo>
                  <a:pt x="1133" y="585"/>
                  <a:pt x="1133" y="585"/>
                  <a:pt x="1133" y="585"/>
                </a:cubicBezTo>
                <a:cubicBezTo>
                  <a:pt x="1132" y="586"/>
                  <a:pt x="1132" y="586"/>
                  <a:pt x="1132" y="586"/>
                </a:cubicBezTo>
                <a:cubicBezTo>
                  <a:pt x="1134" y="588"/>
                  <a:pt x="1134" y="588"/>
                  <a:pt x="1134" y="588"/>
                </a:cubicBezTo>
                <a:cubicBezTo>
                  <a:pt x="1135" y="588"/>
                  <a:pt x="1135" y="588"/>
                  <a:pt x="1135" y="588"/>
                </a:cubicBezTo>
                <a:cubicBezTo>
                  <a:pt x="1138" y="592"/>
                  <a:pt x="1138" y="592"/>
                  <a:pt x="1138" y="592"/>
                </a:cubicBezTo>
                <a:cubicBezTo>
                  <a:pt x="1138" y="594"/>
                  <a:pt x="1138" y="594"/>
                  <a:pt x="1138" y="594"/>
                </a:cubicBezTo>
                <a:cubicBezTo>
                  <a:pt x="1137" y="595"/>
                  <a:pt x="1137" y="595"/>
                  <a:pt x="1137" y="595"/>
                </a:cubicBezTo>
                <a:cubicBezTo>
                  <a:pt x="1137" y="597"/>
                  <a:pt x="1137" y="597"/>
                  <a:pt x="1137" y="597"/>
                </a:cubicBezTo>
                <a:cubicBezTo>
                  <a:pt x="1139" y="599"/>
                  <a:pt x="1139" y="599"/>
                  <a:pt x="1139" y="599"/>
                </a:cubicBezTo>
                <a:cubicBezTo>
                  <a:pt x="1141" y="600"/>
                  <a:pt x="1141" y="600"/>
                  <a:pt x="1141" y="600"/>
                </a:cubicBezTo>
                <a:cubicBezTo>
                  <a:pt x="1142" y="598"/>
                  <a:pt x="1142" y="598"/>
                  <a:pt x="1142" y="598"/>
                </a:cubicBezTo>
                <a:cubicBezTo>
                  <a:pt x="1143" y="600"/>
                  <a:pt x="1143" y="600"/>
                  <a:pt x="1143" y="600"/>
                </a:cubicBezTo>
                <a:cubicBezTo>
                  <a:pt x="1142" y="602"/>
                  <a:pt x="1142" y="602"/>
                  <a:pt x="1142" y="602"/>
                </a:cubicBezTo>
                <a:cubicBezTo>
                  <a:pt x="1142" y="604"/>
                  <a:pt x="1142" y="604"/>
                  <a:pt x="1142" y="604"/>
                </a:cubicBezTo>
                <a:cubicBezTo>
                  <a:pt x="1144" y="606"/>
                  <a:pt x="1144" y="606"/>
                  <a:pt x="1144" y="606"/>
                </a:cubicBezTo>
                <a:cubicBezTo>
                  <a:pt x="1143" y="607"/>
                  <a:pt x="1143" y="607"/>
                  <a:pt x="1143" y="607"/>
                </a:cubicBezTo>
                <a:cubicBezTo>
                  <a:pt x="1142" y="608"/>
                  <a:pt x="1142" y="608"/>
                  <a:pt x="1142" y="608"/>
                </a:cubicBezTo>
                <a:cubicBezTo>
                  <a:pt x="1143" y="610"/>
                  <a:pt x="1143" y="610"/>
                  <a:pt x="1143" y="610"/>
                </a:cubicBezTo>
                <a:cubicBezTo>
                  <a:pt x="1142" y="612"/>
                  <a:pt x="1142" y="612"/>
                  <a:pt x="1142" y="612"/>
                </a:cubicBezTo>
                <a:cubicBezTo>
                  <a:pt x="1143" y="613"/>
                  <a:pt x="1143" y="613"/>
                  <a:pt x="1143" y="613"/>
                </a:cubicBezTo>
                <a:cubicBezTo>
                  <a:pt x="1143" y="615"/>
                  <a:pt x="1143" y="615"/>
                  <a:pt x="1143" y="615"/>
                </a:cubicBezTo>
                <a:cubicBezTo>
                  <a:pt x="1142" y="616"/>
                  <a:pt x="1142" y="616"/>
                  <a:pt x="1142" y="616"/>
                </a:cubicBezTo>
                <a:cubicBezTo>
                  <a:pt x="1144" y="616"/>
                  <a:pt x="1144" y="616"/>
                  <a:pt x="1144" y="616"/>
                </a:cubicBezTo>
                <a:cubicBezTo>
                  <a:pt x="1142" y="618"/>
                  <a:pt x="1142" y="618"/>
                  <a:pt x="1142" y="618"/>
                </a:cubicBezTo>
                <a:cubicBezTo>
                  <a:pt x="1144" y="623"/>
                  <a:pt x="1144" y="623"/>
                  <a:pt x="1144" y="623"/>
                </a:cubicBezTo>
                <a:cubicBezTo>
                  <a:pt x="1143" y="624"/>
                  <a:pt x="1143" y="624"/>
                  <a:pt x="1143" y="624"/>
                </a:cubicBezTo>
                <a:cubicBezTo>
                  <a:pt x="1144" y="628"/>
                  <a:pt x="1144" y="628"/>
                  <a:pt x="1144" y="628"/>
                </a:cubicBezTo>
                <a:cubicBezTo>
                  <a:pt x="1144" y="630"/>
                  <a:pt x="1144" y="630"/>
                  <a:pt x="1144" y="630"/>
                </a:cubicBezTo>
                <a:cubicBezTo>
                  <a:pt x="1144" y="632"/>
                  <a:pt x="1144" y="632"/>
                  <a:pt x="1144" y="632"/>
                </a:cubicBezTo>
                <a:cubicBezTo>
                  <a:pt x="1146" y="639"/>
                  <a:pt x="1146" y="639"/>
                  <a:pt x="1146" y="639"/>
                </a:cubicBezTo>
                <a:cubicBezTo>
                  <a:pt x="1148" y="639"/>
                  <a:pt x="1148" y="639"/>
                  <a:pt x="1148" y="639"/>
                </a:cubicBezTo>
                <a:cubicBezTo>
                  <a:pt x="1150" y="638"/>
                  <a:pt x="1150" y="638"/>
                  <a:pt x="1150" y="638"/>
                </a:cubicBezTo>
                <a:cubicBezTo>
                  <a:pt x="1150" y="639"/>
                  <a:pt x="1150" y="639"/>
                  <a:pt x="1150" y="639"/>
                </a:cubicBezTo>
                <a:cubicBezTo>
                  <a:pt x="1148" y="641"/>
                  <a:pt x="1148" y="641"/>
                  <a:pt x="1148" y="641"/>
                </a:cubicBezTo>
                <a:cubicBezTo>
                  <a:pt x="1147" y="642"/>
                  <a:pt x="1147" y="642"/>
                  <a:pt x="1147" y="642"/>
                </a:cubicBezTo>
                <a:cubicBezTo>
                  <a:pt x="1149" y="644"/>
                  <a:pt x="1149" y="644"/>
                  <a:pt x="1149" y="644"/>
                </a:cubicBezTo>
                <a:cubicBezTo>
                  <a:pt x="1150" y="644"/>
                  <a:pt x="1150" y="644"/>
                  <a:pt x="1150" y="644"/>
                </a:cubicBezTo>
                <a:cubicBezTo>
                  <a:pt x="1152" y="647"/>
                  <a:pt x="1152" y="647"/>
                  <a:pt x="1152" y="647"/>
                </a:cubicBezTo>
                <a:cubicBezTo>
                  <a:pt x="1152" y="651"/>
                  <a:pt x="1152" y="651"/>
                  <a:pt x="1152" y="651"/>
                </a:cubicBezTo>
                <a:cubicBezTo>
                  <a:pt x="1153" y="653"/>
                  <a:pt x="1153" y="653"/>
                  <a:pt x="1153" y="653"/>
                </a:cubicBezTo>
                <a:cubicBezTo>
                  <a:pt x="1153" y="654"/>
                  <a:pt x="1153" y="654"/>
                  <a:pt x="1153" y="654"/>
                </a:cubicBezTo>
                <a:cubicBezTo>
                  <a:pt x="1153" y="659"/>
                  <a:pt x="1153" y="659"/>
                  <a:pt x="1153" y="659"/>
                </a:cubicBezTo>
                <a:cubicBezTo>
                  <a:pt x="1155" y="659"/>
                  <a:pt x="1155" y="659"/>
                  <a:pt x="1155" y="659"/>
                </a:cubicBezTo>
                <a:cubicBezTo>
                  <a:pt x="1155" y="662"/>
                  <a:pt x="1155" y="662"/>
                  <a:pt x="1155" y="662"/>
                </a:cubicBezTo>
                <a:cubicBezTo>
                  <a:pt x="1154" y="663"/>
                  <a:pt x="1154" y="663"/>
                  <a:pt x="1154" y="663"/>
                </a:cubicBezTo>
                <a:cubicBezTo>
                  <a:pt x="1154" y="666"/>
                  <a:pt x="1154" y="666"/>
                  <a:pt x="1154" y="666"/>
                </a:cubicBezTo>
                <a:cubicBezTo>
                  <a:pt x="1155" y="668"/>
                  <a:pt x="1155" y="668"/>
                  <a:pt x="1155" y="668"/>
                </a:cubicBezTo>
                <a:cubicBezTo>
                  <a:pt x="1156" y="671"/>
                  <a:pt x="1156" y="671"/>
                  <a:pt x="1156" y="671"/>
                </a:cubicBezTo>
                <a:cubicBezTo>
                  <a:pt x="1153" y="674"/>
                  <a:pt x="1153" y="674"/>
                  <a:pt x="1153" y="674"/>
                </a:cubicBezTo>
                <a:cubicBezTo>
                  <a:pt x="1152" y="677"/>
                  <a:pt x="1152" y="677"/>
                  <a:pt x="1152" y="677"/>
                </a:cubicBezTo>
                <a:cubicBezTo>
                  <a:pt x="1151" y="680"/>
                  <a:pt x="1151" y="680"/>
                  <a:pt x="1151" y="680"/>
                </a:cubicBezTo>
                <a:cubicBezTo>
                  <a:pt x="1151" y="684"/>
                  <a:pt x="1151" y="684"/>
                  <a:pt x="1151" y="684"/>
                </a:cubicBezTo>
                <a:cubicBezTo>
                  <a:pt x="1152" y="684"/>
                  <a:pt x="1152" y="684"/>
                  <a:pt x="1152" y="684"/>
                </a:cubicBezTo>
                <a:cubicBezTo>
                  <a:pt x="1152" y="687"/>
                  <a:pt x="1152" y="687"/>
                  <a:pt x="1152" y="687"/>
                </a:cubicBezTo>
                <a:cubicBezTo>
                  <a:pt x="1150" y="689"/>
                  <a:pt x="1150" y="689"/>
                  <a:pt x="1150" y="689"/>
                </a:cubicBezTo>
                <a:cubicBezTo>
                  <a:pt x="1150" y="692"/>
                  <a:pt x="1150" y="692"/>
                  <a:pt x="1150" y="692"/>
                </a:cubicBezTo>
                <a:cubicBezTo>
                  <a:pt x="1148" y="695"/>
                  <a:pt x="1148" y="695"/>
                  <a:pt x="1148" y="695"/>
                </a:cubicBezTo>
                <a:cubicBezTo>
                  <a:pt x="1149" y="696"/>
                  <a:pt x="1149" y="696"/>
                  <a:pt x="1149" y="696"/>
                </a:cubicBezTo>
                <a:cubicBezTo>
                  <a:pt x="1149" y="697"/>
                  <a:pt x="1149" y="697"/>
                  <a:pt x="1149" y="697"/>
                </a:cubicBezTo>
                <a:cubicBezTo>
                  <a:pt x="1147" y="699"/>
                  <a:pt x="1147" y="699"/>
                  <a:pt x="1147" y="699"/>
                </a:cubicBezTo>
                <a:cubicBezTo>
                  <a:pt x="1149" y="704"/>
                  <a:pt x="1149" y="704"/>
                  <a:pt x="1149" y="704"/>
                </a:cubicBezTo>
                <a:cubicBezTo>
                  <a:pt x="1146" y="706"/>
                  <a:pt x="1146" y="706"/>
                  <a:pt x="1146" y="706"/>
                </a:cubicBezTo>
                <a:cubicBezTo>
                  <a:pt x="1147" y="709"/>
                  <a:pt x="1147" y="709"/>
                  <a:pt x="1147" y="709"/>
                </a:cubicBezTo>
                <a:cubicBezTo>
                  <a:pt x="1148" y="710"/>
                  <a:pt x="1148" y="710"/>
                  <a:pt x="1148" y="710"/>
                </a:cubicBezTo>
                <a:cubicBezTo>
                  <a:pt x="1148" y="712"/>
                  <a:pt x="1148" y="712"/>
                  <a:pt x="1148" y="712"/>
                </a:cubicBezTo>
                <a:cubicBezTo>
                  <a:pt x="1145" y="715"/>
                  <a:pt x="1145" y="715"/>
                  <a:pt x="1145" y="715"/>
                </a:cubicBezTo>
                <a:cubicBezTo>
                  <a:pt x="1145" y="717"/>
                  <a:pt x="1145" y="717"/>
                  <a:pt x="1145" y="717"/>
                </a:cubicBezTo>
                <a:cubicBezTo>
                  <a:pt x="1143" y="719"/>
                  <a:pt x="1143" y="719"/>
                  <a:pt x="1143" y="719"/>
                </a:cubicBezTo>
                <a:cubicBezTo>
                  <a:pt x="1142" y="721"/>
                  <a:pt x="1142" y="721"/>
                  <a:pt x="1142" y="721"/>
                </a:cubicBezTo>
                <a:cubicBezTo>
                  <a:pt x="1140" y="724"/>
                  <a:pt x="1140" y="724"/>
                  <a:pt x="1140" y="724"/>
                </a:cubicBezTo>
                <a:cubicBezTo>
                  <a:pt x="1138" y="733"/>
                  <a:pt x="1138" y="733"/>
                  <a:pt x="1138" y="733"/>
                </a:cubicBezTo>
                <a:cubicBezTo>
                  <a:pt x="1137" y="734"/>
                  <a:pt x="1137" y="734"/>
                  <a:pt x="1137" y="734"/>
                </a:cubicBezTo>
                <a:cubicBezTo>
                  <a:pt x="1137" y="736"/>
                  <a:pt x="1137" y="736"/>
                  <a:pt x="1137" y="736"/>
                </a:cubicBezTo>
                <a:cubicBezTo>
                  <a:pt x="1138" y="737"/>
                  <a:pt x="1138" y="737"/>
                  <a:pt x="1138" y="737"/>
                </a:cubicBezTo>
                <a:cubicBezTo>
                  <a:pt x="1137" y="738"/>
                  <a:pt x="1137" y="738"/>
                  <a:pt x="1137" y="738"/>
                </a:cubicBezTo>
                <a:cubicBezTo>
                  <a:pt x="1134" y="740"/>
                  <a:pt x="1134" y="740"/>
                  <a:pt x="1134" y="740"/>
                </a:cubicBezTo>
                <a:cubicBezTo>
                  <a:pt x="1134" y="742"/>
                  <a:pt x="1134" y="742"/>
                  <a:pt x="1134" y="742"/>
                </a:cubicBezTo>
                <a:cubicBezTo>
                  <a:pt x="1132" y="743"/>
                  <a:pt x="1132" y="743"/>
                  <a:pt x="1132" y="743"/>
                </a:cubicBezTo>
                <a:cubicBezTo>
                  <a:pt x="1133" y="747"/>
                  <a:pt x="1133" y="747"/>
                  <a:pt x="1133" y="747"/>
                </a:cubicBezTo>
                <a:cubicBezTo>
                  <a:pt x="1131" y="747"/>
                  <a:pt x="1131" y="747"/>
                  <a:pt x="1131" y="747"/>
                </a:cubicBezTo>
                <a:cubicBezTo>
                  <a:pt x="1132" y="749"/>
                  <a:pt x="1132" y="749"/>
                  <a:pt x="1132" y="749"/>
                </a:cubicBezTo>
                <a:cubicBezTo>
                  <a:pt x="1130" y="753"/>
                  <a:pt x="1130" y="753"/>
                  <a:pt x="1130" y="753"/>
                </a:cubicBezTo>
                <a:cubicBezTo>
                  <a:pt x="1130" y="752"/>
                  <a:pt x="1130" y="752"/>
                  <a:pt x="1130" y="752"/>
                </a:cubicBezTo>
                <a:cubicBezTo>
                  <a:pt x="1128" y="752"/>
                  <a:pt x="1128" y="752"/>
                  <a:pt x="1128" y="752"/>
                </a:cubicBezTo>
                <a:cubicBezTo>
                  <a:pt x="1129" y="754"/>
                  <a:pt x="1129" y="754"/>
                  <a:pt x="1129" y="754"/>
                </a:cubicBezTo>
                <a:cubicBezTo>
                  <a:pt x="1129" y="756"/>
                  <a:pt x="1129" y="756"/>
                  <a:pt x="1129" y="756"/>
                </a:cubicBezTo>
                <a:cubicBezTo>
                  <a:pt x="1126" y="757"/>
                  <a:pt x="1126" y="757"/>
                  <a:pt x="1126" y="757"/>
                </a:cubicBezTo>
                <a:cubicBezTo>
                  <a:pt x="1127" y="759"/>
                  <a:pt x="1127" y="759"/>
                  <a:pt x="1127" y="759"/>
                </a:cubicBezTo>
                <a:cubicBezTo>
                  <a:pt x="1124" y="763"/>
                  <a:pt x="1124" y="763"/>
                  <a:pt x="1124" y="763"/>
                </a:cubicBezTo>
                <a:cubicBezTo>
                  <a:pt x="1122" y="766"/>
                  <a:pt x="1122" y="766"/>
                  <a:pt x="1122" y="766"/>
                </a:cubicBezTo>
                <a:cubicBezTo>
                  <a:pt x="1120" y="766"/>
                  <a:pt x="1120" y="766"/>
                  <a:pt x="1120" y="766"/>
                </a:cubicBezTo>
                <a:cubicBezTo>
                  <a:pt x="1120" y="767"/>
                  <a:pt x="1120" y="767"/>
                  <a:pt x="1120" y="767"/>
                </a:cubicBezTo>
                <a:cubicBezTo>
                  <a:pt x="1117" y="768"/>
                  <a:pt x="1117" y="768"/>
                  <a:pt x="1117" y="768"/>
                </a:cubicBezTo>
                <a:cubicBezTo>
                  <a:pt x="1115" y="770"/>
                  <a:pt x="1115" y="770"/>
                  <a:pt x="1115" y="770"/>
                </a:cubicBezTo>
                <a:cubicBezTo>
                  <a:pt x="1113" y="769"/>
                  <a:pt x="1113" y="769"/>
                  <a:pt x="1113" y="769"/>
                </a:cubicBezTo>
                <a:cubicBezTo>
                  <a:pt x="1112" y="770"/>
                  <a:pt x="1112" y="770"/>
                  <a:pt x="1112" y="770"/>
                </a:cubicBezTo>
                <a:cubicBezTo>
                  <a:pt x="1109" y="768"/>
                  <a:pt x="1109" y="768"/>
                  <a:pt x="1109" y="768"/>
                </a:cubicBezTo>
                <a:cubicBezTo>
                  <a:pt x="1106" y="767"/>
                  <a:pt x="1106" y="767"/>
                  <a:pt x="1106" y="767"/>
                </a:cubicBezTo>
                <a:cubicBezTo>
                  <a:pt x="1105" y="763"/>
                  <a:pt x="1105" y="763"/>
                  <a:pt x="1105" y="763"/>
                </a:cubicBezTo>
                <a:cubicBezTo>
                  <a:pt x="1104" y="762"/>
                  <a:pt x="1104" y="762"/>
                  <a:pt x="1104" y="762"/>
                </a:cubicBezTo>
                <a:cubicBezTo>
                  <a:pt x="1101" y="763"/>
                  <a:pt x="1101" y="763"/>
                  <a:pt x="1101" y="763"/>
                </a:cubicBezTo>
                <a:cubicBezTo>
                  <a:pt x="1099" y="762"/>
                  <a:pt x="1099" y="762"/>
                  <a:pt x="1099" y="762"/>
                </a:cubicBezTo>
                <a:cubicBezTo>
                  <a:pt x="1099" y="763"/>
                  <a:pt x="1099" y="763"/>
                  <a:pt x="1099" y="763"/>
                </a:cubicBezTo>
                <a:cubicBezTo>
                  <a:pt x="1099" y="765"/>
                  <a:pt x="1099" y="765"/>
                  <a:pt x="1099" y="765"/>
                </a:cubicBezTo>
                <a:cubicBezTo>
                  <a:pt x="1097" y="766"/>
                  <a:pt x="1097" y="766"/>
                  <a:pt x="1097" y="766"/>
                </a:cubicBezTo>
                <a:cubicBezTo>
                  <a:pt x="1096" y="770"/>
                  <a:pt x="1096" y="770"/>
                  <a:pt x="1096" y="770"/>
                </a:cubicBezTo>
                <a:cubicBezTo>
                  <a:pt x="1095" y="771"/>
                  <a:pt x="1095" y="771"/>
                  <a:pt x="1095" y="771"/>
                </a:cubicBezTo>
                <a:cubicBezTo>
                  <a:pt x="1094" y="775"/>
                  <a:pt x="1094" y="775"/>
                  <a:pt x="1094" y="775"/>
                </a:cubicBezTo>
                <a:cubicBezTo>
                  <a:pt x="1093" y="774"/>
                  <a:pt x="1093" y="774"/>
                  <a:pt x="1093" y="774"/>
                </a:cubicBezTo>
                <a:cubicBezTo>
                  <a:pt x="1091" y="774"/>
                  <a:pt x="1091" y="774"/>
                  <a:pt x="1091" y="774"/>
                </a:cubicBezTo>
                <a:cubicBezTo>
                  <a:pt x="1090" y="778"/>
                  <a:pt x="1090" y="778"/>
                  <a:pt x="1090" y="778"/>
                </a:cubicBezTo>
                <a:cubicBezTo>
                  <a:pt x="1089" y="777"/>
                  <a:pt x="1089" y="777"/>
                  <a:pt x="1089" y="777"/>
                </a:cubicBezTo>
                <a:close/>
                <a:moveTo>
                  <a:pt x="354" y="785"/>
                </a:moveTo>
                <a:cubicBezTo>
                  <a:pt x="351" y="783"/>
                  <a:pt x="351" y="783"/>
                  <a:pt x="351" y="783"/>
                </a:cubicBezTo>
                <a:cubicBezTo>
                  <a:pt x="339" y="785"/>
                  <a:pt x="339" y="785"/>
                  <a:pt x="339" y="785"/>
                </a:cubicBezTo>
                <a:cubicBezTo>
                  <a:pt x="354" y="785"/>
                  <a:pt x="354" y="785"/>
                  <a:pt x="354" y="785"/>
                </a:cubicBezTo>
                <a:close/>
                <a:moveTo>
                  <a:pt x="1246" y="740"/>
                </a:moveTo>
                <a:cubicBezTo>
                  <a:pt x="1247" y="740"/>
                  <a:pt x="1247" y="740"/>
                  <a:pt x="1247" y="740"/>
                </a:cubicBezTo>
                <a:cubicBezTo>
                  <a:pt x="1249" y="739"/>
                  <a:pt x="1249" y="739"/>
                  <a:pt x="1249" y="739"/>
                </a:cubicBezTo>
                <a:cubicBezTo>
                  <a:pt x="1249" y="737"/>
                  <a:pt x="1249" y="737"/>
                  <a:pt x="1249" y="737"/>
                </a:cubicBezTo>
                <a:cubicBezTo>
                  <a:pt x="1248" y="738"/>
                  <a:pt x="1248" y="738"/>
                  <a:pt x="1248" y="738"/>
                </a:cubicBezTo>
                <a:cubicBezTo>
                  <a:pt x="1246" y="740"/>
                  <a:pt x="1246" y="740"/>
                  <a:pt x="1246" y="740"/>
                </a:cubicBezTo>
                <a:close/>
                <a:moveTo>
                  <a:pt x="70" y="109"/>
                </a:moveTo>
                <a:cubicBezTo>
                  <a:pt x="69" y="107"/>
                  <a:pt x="69" y="107"/>
                  <a:pt x="69" y="107"/>
                </a:cubicBezTo>
                <a:cubicBezTo>
                  <a:pt x="69" y="103"/>
                  <a:pt x="69" y="103"/>
                  <a:pt x="69" y="103"/>
                </a:cubicBezTo>
                <a:cubicBezTo>
                  <a:pt x="67" y="102"/>
                  <a:pt x="67" y="102"/>
                  <a:pt x="67" y="102"/>
                </a:cubicBezTo>
                <a:cubicBezTo>
                  <a:pt x="66" y="102"/>
                  <a:pt x="66" y="102"/>
                  <a:pt x="66" y="102"/>
                </a:cubicBezTo>
                <a:cubicBezTo>
                  <a:pt x="65" y="100"/>
                  <a:pt x="65" y="100"/>
                  <a:pt x="65" y="100"/>
                </a:cubicBezTo>
                <a:cubicBezTo>
                  <a:pt x="68" y="98"/>
                  <a:pt x="68" y="98"/>
                  <a:pt x="68" y="98"/>
                </a:cubicBezTo>
                <a:cubicBezTo>
                  <a:pt x="69" y="95"/>
                  <a:pt x="69" y="95"/>
                  <a:pt x="69" y="95"/>
                </a:cubicBezTo>
                <a:cubicBezTo>
                  <a:pt x="72" y="95"/>
                  <a:pt x="72" y="95"/>
                  <a:pt x="72" y="95"/>
                </a:cubicBezTo>
                <a:cubicBezTo>
                  <a:pt x="74" y="94"/>
                  <a:pt x="74" y="94"/>
                  <a:pt x="74" y="94"/>
                </a:cubicBezTo>
                <a:cubicBezTo>
                  <a:pt x="75" y="94"/>
                  <a:pt x="75" y="94"/>
                  <a:pt x="75" y="94"/>
                </a:cubicBezTo>
                <a:cubicBezTo>
                  <a:pt x="76" y="97"/>
                  <a:pt x="76" y="97"/>
                  <a:pt x="76" y="97"/>
                </a:cubicBezTo>
                <a:cubicBezTo>
                  <a:pt x="78" y="98"/>
                  <a:pt x="78" y="98"/>
                  <a:pt x="78" y="98"/>
                </a:cubicBezTo>
                <a:cubicBezTo>
                  <a:pt x="81" y="97"/>
                  <a:pt x="81" y="97"/>
                  <a:pt x="81" y="97"/>
                </a:cubicBezTo>
                <a:cubicBezTo>
                  <a:pt x="81" y="97"/>
                  <a:pt x="81" y="97"/>
                  <a:pt x="81" y="97"/>
                </a:cubicBezTo>
                <a:cubicBezTo>
                  <a:pt x="82" y="96"/>
                  <a:pt x="82" y="96"/>
                  <a:pt x="82" y="96"/>
                </a:cubicBezTo>
                <a:cubicBezTo>
                  <a:pt x="81" y="95"/>
                  <a:pt x="81" y="95"/>
                  <a:pt x="81" y="95"/>
                </a:cubicBezTo>
                <a:cubicBezTo>
                  <a:pt x="79" y="94"/>
                  <a:pt x="79" y="94"/>
                  <a:pt x="79" y="94"/>
                </a:cubicBezTo>
                <a:cubicBezTo>
                  <a:pt x="73" y="91"/>
                  <a:pt x="73" y="91"/>
                  <a:pt x="73" y="91"/>
                </a:cubicBezTo>
                <a:cubicBezTo>
                  <a:pt x="68" y="90"/>
                  <a:pt x="68" y="90"/>
                  <a:pt x="68" y="90"/>
                </a:cubicBezTo>
                <a:cubicBezTo>
                  <a:pt x="66" y="90"/>
                  <a:pt x="66" y="90"/>
                  <a:pt x="66" y="90"/>
                </a:cubicBezTo>
                <a:cubicBezTo>
                  <a:pt x="62" y="94"/>
                  <a:pt x="62" y="94"/>
                  <a:pt x="62" y="94"/>
                </a:cubicBezTo>
                <a:cubicBezTo>
                  <a:pt x="60" y="97"/>
                  <a:pt x="60" y="97"/>
                  <a:pt x="60" y="97"/>
                </a:cubicBezTo>
                <a:cubicBezTo>
                  <a:pt x="58" y="97"/>
                  <a:pt x="58" y="97"/>
                  <a:pt x="58" y="97"/>
                </a:cubicBezTo>
                <a:cubicBezTo>
                  <a:pt x="55" y="100"/>
                  <a:pt x="55" y="100"/>
                  <a:pt x="55" y="100"/>
                </a:cubicBezTo>
                <a:cubicBezTo>
                  <a:pt x="55" y="105"/>
                  <a:pt x="55" y="105"/>
                  <a:pt x="55" y="105"/>
                </a:cubicBezTo>
                <a:cubicBezTo>
                  <a:pt x="57" y="106"/>
                  <a:pt x="57" y="106"/>
                  <a:pt x="57" y="106"/>
                </a:cubicBezTo>
                <a:cubicBezTo>
                  <a:pt x="59" y="105"/>
                  <a:pt x="59" y="105"/>
                  <a:pt x="59" y="105"/>
                </a:cubicBezTo>
                <a:cubicBezTo>
                  <a:pt x="61" y="106"/>
                  <a:pt x="61" y="106"/>
                  <a:pt x="61" y="106"/>
                </a:cubicBezTo>
                <a:cubicBezTo>
                  <a:pt x="62" y="108"/>
                  <a:pt x="62" y="108"/>
                  <a:pt x="62" y="108"/>
                </a:cubicBezTo>
                <a:cubicBezTo>
                  <a:pt x="64" y="108"/>
                  <a:pt x="64" y="108"/>
                  <a:pt x="64" y="108"/>
                </a:cubicBezTo>
                <a:cubicBezTo>
                  <a:pt x="65" y="107"/>
                  <a:pt x="65" y="107"/>
                  <a:pt x="65" y="107"/>
                </a:cubicBezTo>
                <a:cubicBezTo>
                  <a:pt x="65" y="106"/>
                  <a:pt x="65" y="106"/>
                  <a:pt x="65" y="106"/>
                </a:cubicBezTo>
                <a:cubicBezTo>
                  <a:pt x="66" y="105"/>
                  <a:pt x="66" y="105"/>
                  <a:pt x="66" y="105"/>
                </a:cubicBezTo>
                <a:cubicBezTo>
                  <a:pt x="67" y="106"/>
                  <a:pt x="67" y="106"/>
                  <a:pt x="67" y="106"/>
                </a:cubicBezTo>
                <a:cubicBezTo>
                  <a:pt x="68" y="109"/>
                  <a:pt x="68" y="109"/>
                  <a:pt x="68" y="109"/>
                </a:cubicBezTo>
                <a:cubicBezTo>
                  <a:pt x="70" y="110"/>
                  <a:pt x="70" y="110"/>
                  <a:pt x="70" y="110"/>
                </a:cubicBezTo>
                <a:cubicBezTo>
                  <a:pt x="70" y="109"/>
                  <a:pt x="70" y="109"/>
                  <a:pt x="70" y="109"/>
                </a:cubicBezTo>
                <a:close/>
                <a:moveTo>
                  <a:pt x="87" y="78"/>
                </a:moveTo>
                <a:cubicBezTo>
                  <a:pt x="88" y="75"/>
                  <a:pt x="88" y="75"/>
                  <a:pt x="88" y="75"/>
                </a:cubicBezTo>
                <a:cubicBezTo>
                  <a:pt x="89" y="73"/>
                  <a:pt x="89" y="73"/>
                  <a:pt x="89" y="73"/>
                </a:cubicBezTo>
                <a:cubicBezTo>
                  <a:pt x="90" y="73"/>
                  <a:pt x="90" y="73"/>
                  <a:pt x="90" y="73"/>
                </a:cubicBezTo>
                <a:cubicBezTo>
                  <a:pt x="90" y="75"/>
                  <a:pt x="90" y="75"/>
                  <a:pt x="90" y="75"/>
                </a:cubicBezTo>
                <a:cubicBezTo>
                  <a:pt x="91" y="77"/>
                  <a:pt x="91" y="77"/>
                  <a:pt x="91" y="77"/>
                </a:cubicBezTo>
                <a:cubicBezTo>
                  <a:pt x="91" y="78"/>
                  <a:pt x="91" y="78"/>
                  <a:pt x="91" y="78"/>
                </a:cubicBezTo>
                <a:cubicBezTo>
                  <a:pt x="88" y="78"/>
                  <a:pt x="88" y="78"/>
                  <a:pt x="88" y="78"/>
                </a:cubicBezTo>
                <a:cubicBezTo>
                  <a:pt x="88" y="78"/>
                  <a:pt x="87" y="78"/>
                  <a:pt x="87" y="78"/>
                </a:cubicBezTo>
                <a:close/>
                <a:moveTo>
                  <a:pt x="83" y="120"/>
                </a:moveTo>
                <a:cubicBezTo>
                  <a:pt x="84" y="120"/>
                  <a:pt x="84" y="120"/>
                  <a:pt x="84" y="120"/>
                </a:cubicBezTo>
                <a:cubicBezTo>
                  <a:pt x="85" y="119"/>
                  <a:pt x="85" y="119"/>
                  <a:pt x="85" y="119"/>
                </a:cubicBezTo>
                <a:cubicBezTo>
                  <a:pt x="86" y="118"/>
                  <a:pt x="86" y="118"/>
                  <a:pt x="86" y="118"/>
                </a:cubicBezTo>
                <a:cubicBezTo>
                  <a:pt x="86" y="116"/>
                  <a:pt x="86" y="116"/>
                  <a:pt x="86" y="116"/>
                </a:cubicBezTo>
                <a:cubicBezTo>
                  <a:pt x="86" y="115"/>
                  <a:pt x="86" y="115"/>
                  <a:pt x="86" y="115"/>
                </a:cubicBezTo>
                <a:cubicBezTo>
                  <a:pt x="87" y="116"/>
                  <a:pt x="87" y="116"/>
                  <a:pt x="87" y="116"/>
                </a:cubicBezTo>
                <a:cubicBezTo>
                  <a:pt x="88" y="115"/>
                  <a:pt x="88" y="115"/>
                  <a:pt x="88" y="115"/>
                </a:cubicBezTo>
                <a:cubicBezTo>
                  <a:pt x="89" y="112"/>
                  <a:pt x="89" y="112"/>
                  <a:pt x="89" y="112"/>
                </a:cubicBezTo>
                <a:cubicBezTo>
                  <a:pt x="89" y="109"/>
                  <a:pt x="89" y="109"/>
                  <a:pt x="89" y="109"/>
                </a:cubicBezTo>
                <a:cubicBezTo>
                  <a:pt x="87" y="108"/>
                  <a:pt x="87" y="108"/>
                  <a:pt x="87" y="108"/>
                </a:cubicBezTo>
                <a:cubicBezTo>
                  <a:pt x="87" y="107"/>
                  <a:pt x="87" y="107"/>
                  <a:pt x="87" y="107"/>
                </a:cubicBezTo>
                <a:cubicBezTo>
                  <a:pt x="89" y="106"/>
                  <a:pt x="89" y="106"/>
                  <a:pt x="89" y="106"/>
                </a:cubicBezTo>
                <a:cubicBezTo>
                  <a:pt x="91" y="106"/>
                  <a:pt x="91" y="106"/>
                  <a:pt x="91" y="106"/>
                </a:cubicBezTo>
                <a:cubicBezTo>
                  <a:pt x="94" y="105"/>
                  <a:pt x="94" y="105"/>
                  <a:pt x="94" y="105"/>
                </a:cubicBezTo>
                <a:cubicBezTo>
                  <a:pt x="95" y="105"/>
                  <a:pt x="95" y="105"/>
                  <a:pt x="95" y="105"/>
                </a:cubicBezTo>
                <a:cubicBezTo>
                  <a:pt x="95" y="104"/>
                  <a:pt x="95" y="104"/>
                  <a:pt x="95" y="104"/>
                </a:cubicBezTo>
                <a:cubicBezTo>
                  <a:pt x="94" y="103"/>
                  <a:pt x="94" y="103"/>
                  <a:pt x="94" y="103"/>
                </a:cubicBezTo>
                <a:cubicBezTo>
                  <a:pt x="93" y="102"/>
                  <a:pt x="93" y="102"/>
                  <a:pt x="93" y="102"/>
                </a:cubicBezTo>
                <a:cubicBezTo>
                  <a:pt x="92" y="102"/>
                  <a:pt x="92" y="102"/>
                  <a:pt x="92" y="102"/>
                </a:cubicBezTo>
                <a:cubicBezTo>
                  <a:pt x="92" y="101"/>
                  <a:pt x="92" y="101"/>
                  <a:pt x="92" y="101"/>
                </a:cubicBezTo>
                <a:cubicBezTo>
                  <a:pt x="92" y="99"/>
                  <a:pt x="92" y="99"/>
                  <a:pt x="92" y="99"/>
                </a:cubicBezTo>
                <a:cubicBezTo>
                  <a:pt x="92" y="98"/>
                  <a:pt x="92" y="98"/>
                  <a:pt x="92" y="98"/>
                </a:cubicBezTo>
                <a:cubicBezTo>
                  <a:pt x="94" y="98"/>
                  <a:pt x="94" y="98"/>
                  <a:pt x="94" y="98"/>
                </a:cubicBezTo>
                <a:cubicBezTo>
                  <a:pt x="94" y="99"/>
                  <a:pt x="94" y="99"/>
                  <a:pt x="94" y="99"/>
                </a:cubicBezTo>
                <a:cubicBezTo>
                  <a:pt x="95" y="99"/>
                  <a:pt x="95" y="99"/>
                  <a:pt x="95" y="99"/>
                </a:cubicBezTo>
                <a:cubicBezTo>
                  <a:pt x="96" y="99"/>
                  <a:pt x="96" y="99"/>
                  <a:pt x="96" y="99"/>
                </a:cubicBezTo>
                <a:cubicBezTo>
                  <a:pt x="98" y="97"/>
                  <a:pt x="98" y="97"/>
                  <a:pt x="98" y="97"/>
                </a:cubicBezTo>
                <a:cubicBezTo>
                  <a:pt x="100" y="96"/>
                  <a:pt x="100" y="96"/>
                  <a:pt x="100" y="96"/>
                </a:cubicBezTo>
                <a:cubicBezTo>
                  <a:pt x="100" y="95"/>
                  <a:pt x="100" y="95"/>
                  <a:pt x="100" y="95"/>
                </a:cubicBezTo>
                <a:cubicBezTo>
                  <a:pt x="99" y="93"/>
                  <a:pt x="99" y="93"/>
                  <a:pt x="99" y="93"/>
                </a:cubicBezTo>
                <a:cubicBezTo>
                  <a:pt x="99" y="92"/>
                  <a:pt x="99" y="92"/>
                  <a:pt x="99" y="92"/>
                </a:cubicBezTo>
                <a:cubicBezTo>
                  <a:pt x="97" y="90"/>
                  <a:pt x="97" y="90"/>
                  <a:pt x="97" y="90"/>
                </a:cubicBezTo>
                <a:cubicBezTo>
                  <a:pt x="96" y="89"/>
                  <a:pt x="96" y="89"/>
                  <a:pt x="96" y="89"/>
                </a:cubicBezTo>
                <a:cubicBezTo>
                  <a:pt x="95" y="88"/>
                  <a:pt x="95" y="88"/>
                  <a:pt x="95" y="88"/>
                </a:cubicBezTo>
                <a:cubicBezTo>
                  <a:pt x="93" y="90"/>
                  <a:pt x="93" y="90"/>
                  <a:pt x="93" y="90"/>
                </a:cubicBezTo>
                <a:cubicBezTo>
                  <a:pt x="91" y="92"/>
                  <a:pt x="91" y="92"/>
                  <a:pt x="91" y="92"/>
                </a:cubicBezTo>
                <a:cubicBezTo>
                  <a:pt x="90" y="92"/>
                  <a:pt x="90" y="92"/>
                  <a:pt x="90" y="92"/>
                </a:cubicBezTo>
                <a:cubicBezTo>
                  <a:pt x="90" y="91"/>
                  <a:pt x="90" y="91"/>
                  <a:pt x="90" y="91"/>
                </a:cubicBezTo>
                <a:cubicBezTo>
                  <a:pt x="91" y="89"/>
                  <a:pt x="91" y="89"/>
                  <a:pt x="91" y="89"/>
                </a:cubicBezTo>
                <a:cubicBezTo>
                  <a:pt x="92" y="88"/>
                  <a:pt x="92" y="88"/>
                  <a:pt x="92" y="88"/>
                </a:cubicBezTo>
                <a:cubicBezTo>
                  <a:pt x="93" y="85"/>
                  <a:pt x="93" y="85"/>
                  <a:pt x="93" y="85"/>
                </a:cubicBezTo>
                <a:cubicBezTo>
                  <a:pt x="93" y="83"/>
                  <a:pt x="93" y="83"/>
                  <a:pt x="93" y="83"/>
                </a:cubicBezTo>
                <a:cubicBezTo>
                  <a:pt x="93" y="82"/>
                  <a:pt x="93" y="82"/>
                  <a:pt x="93" y="82"/>
                </a:cubicBezTo>
                <a:cubicBezTo>
                  <a:pt x="91" y="85"/>
                  <a:pt x="91" y="85"/>
                  <a:pt x="91" y="85"/>
                </a:cubicBezTo>
                <a:cubicBezTo>
                  <a:pt x="90" y="88"/>
                  <a:pt x="90" y="88"/>
                  <a:pt x="90" y="88"/>
                </a:cubicBezTo>
                <a:cubicBezTo>
                  <a:pt x="89" y="88"/>
                  <a:pt x="89" y="88"/>
                  <a:pt x="89" y="88"/>
                </a:cubicBezTo>
                <a:cubicBezTo>
                  <a:pt x="89" y="87"/>
                  <a:pt x="89" y="87"/>
                  <a:pt x="89" y="87"/>
                </a:cubicBezTo>
                <a:cubicBezTo>
                  <a:pt x="89" y="85"/>
                  <a:pt x="89" y="85"/>
                  <a:pt x="89" y="85"/>
                </a:cubicBezTo>
                <a:cubicBezTo>
                  <a:pt x="89" y="84"/>
                  <a:pt x="89" y="84"/>
                  <a:pt x="89" y="84"/>
                </a:cubicBezTo>
                <a:cubicBezTo>
                  <a:pt x="88" y="84"/>
                  <a:pt x="88" y="84"/>
                  <a:pt x="88" y="84"/>
                </a:cubicBezTo>
                <a:cubicBezTo>
                  <a:pt x="87" y="87"/>
                  <a:pt x="87" y="87"/>
                  <a:pt x="87" y="87"/>
                </a:cubicBezTo>
                <a:cubicBezTo>
                  <a:pt x="85" y="88"/>
                  <a:pt x="85" y="88"/>
                  <a:pt x="85" y="88"/>
                </a:cubicBezTo>
                <a:cubicBezTo>
                  <a:pt x="85" y="90"/>
                  <a:pt x="85" y="90"/>
                  <a:pt x="85" y="90"/>
                </a:cubicBezTo>
                <a:cubicBezTo>
                  <a:pt x="86" y="90"/>
                  <a:pt x="86" y="90"/>
                  <a:pt x="86" y="90"/>
                </a:cubicBezTo>
                <a:cubicBezTo>
                  <a:pt x="87" y="90"/>
                  <a:pt x="87" y="90"/>
                  <a:pt x="87" y="90"/>
                </a:cubicBezTo>
                <a:cubicBezTo>
                  <a:pt x="88" y="90"/>
                  <a:pt x="88" y="90"/>
                  <a:pt x="88" y="90"/>
                </a:cubicBezTo>
                <a:cubicBezTo>
                  <a:pt x="88" y="92"/>
                  <a:pt x="88" y="92"/>
                  <a:pt x="88" y="92"/>
                </a:cubicBezTo>
                <a:cubicBezTo>
                  <a:pt x="87" y="92"/>
                  <a:pt x="87" y="92"/>
                  <a:pt x="87" y="92"/>
                </a:cubicBezTo>
                <a:cubicBezTo>
                  <a:pt x="85" y="94"/>
                  <a:pt x="85" y="94"/>
                  <a:pt x="85" y="94"/>
                </a:cubicBezTo>
                <a:cubicBezTo>
                  <a:pt x="86" y="96"/>
                  <a:pt x="86" y="96"/>
                  <a:pt x="86" y="96"/>
                </a:cubicBezTo>
                <a:cubicBezTo>
                  <a:pt x="85" y="97"/>
                  <a:pt x="85" y="97"/>
                  <a:pt x="85" y="97"/>
                </a:cubicBezTo>
                <a:cubicBezTo>
                  <a:pt x="83" y="98"/>
                  <a:pt x="83" y="98"/>
                  <a:pt x="83" y="98"/>
                </a:cubicBezTo>
                <a:cubicBezTo>
                  <a:pt x="82" y="100"/>
                  <a:pt x="82" y="100"/>
                  <a:pt x="82" y="100"/>
                </a:cubicBezTo>
                <a:cubicBezTo>
                  <a:pt x="80" y="101"/>
                  <a:pt x="80" y="101"/>
                  <a:pt x="80" y="101"/>
                </a:cubicBezTo>
                <a:cubicBezTo>
                  <a:pt x="78" y="100"/>
                  <a:pt x="78" y="100"/>
                  <a:pt x="78" y="100"/>
                </a:cubicBezTo>
                <a:cubicBezTo>
                  <a:pt x="76" y="100"/>
                  <a:pt x="76" y="100"/>
                  <a:pt x="76" y="100"/>
                </a:cubicBezTo>
                <a:cubicBezTo>
                  <a:pt x="74" y="99"/>
                  <a:pt x="74" y="99"/>
                  <a:pt x="74" y="99"/>
                </a:cubicBezTo>
                <a:cubicBezTo>
                  <a:pt x="73" y="98"/>
                  <a:pt x="73" y="98"/>
                  <a:pt x="73" y="98"/>
                </a:cubicBezTo>
                <a:cubicBezTo>
                  <a:pt x="72" y="99"/>
                  <a:pt x="72" y="99"/>
                  <a:pt x="72" y="99"/>
                </a:cubicBezTo>
                <a:cubicBezTo>
                  <a:pt x="72" y="101"/>
                  <a:pt x="72" y="101"/>
                  <a:pt x="72" y="101"/>
                </a:cubicBezTo>
                <a:cubicBezTo>
                  <a:pt x="71" y="102"/>
                  <a:pt x="71" y="102"/>
                  <a:pt x="71" y="102"/>
                </a:cubicBezTo>
                <a:cubicBezTo>
                  <a:pt x="71" y="103"/>
                  <a:pt x="71" y="103"/>
                  <a:pt x="71" y="103"/>
                </a:cubicBezTo>
                <a:cubicBezTo>
                  <a:pt x="73" y="104"/>
                  <a:pt x="73" y="104"/>
                  <a:pt x="73" y="104"/>
                </a:cubicBezTo>
                <a:cubicBezTo>
                  <a:pt x="74" y="102"/>
                  <a:pt x="74" y="102"/>
                  <a:pt x="74" y="102"/>
                </a:cubicBezTo>
                <a:cubicBezTo>
                  <a:pt x="76" y="104"/>
                  <a:pt x="76" y="104"/>
                  <a:pt x="76" y="104"/>
                </a:cubicBezTo>
                <a:cubicBezTo>
                  <a:pt x="77" y="106"/>
                  <a:pt x="77" y="106"/>
                  <a:pt x="77" y="106"/>
                </a:cubicBezTo>
                <a:cubicBezTo>
                  <a:pt x="78" y="106"/>
                  <a:pt x="78" y="106"/>
                  <a:pt x="78" y="106"/>
                </a:cubicBezTo>
                <a:cubicBezTo>
                  <a:pt x="79" y="107"/>
                  <a:pt x="79" y="107"/>
                  <a:pt x="79" y="107"/>
                </a:cubicBezTo>
                <a:cubicBezTo>
                  <a:pt x="78" y="108"/>
                  <a:pt x="78" y="108"/>
                  <a:pt x="78" y="108"/>
                </a:cubicBezTo>
                <a:cubicBezTo>
                  <a:pt x="75" y="108"/>
                  <a:pt x="75" y="108"/>
                  <a:pt x="75" y="108"/>
                </a:cubicBezTo>
                <a:cubicBezTo>
                  <a:pt x="74" y="109"/>
                  <a:pt x="74" y="109"/>
                  <a:pt x="74" y="109"/>
                </a:cubicBezTo>
                <a:cubicBezTo>
                  <a:pt x="74" y="114"/>
                  <a:pt x="74" y="114"/>
                  <a:pt x="74" y="114"/>
                </a:cubicBezTo>
                <a:cubicBezTo>
                  <a:pt x="75" y="116"/>
                  <a:pt x="75" y="116"/>
                  <a:pt x="75" y="116"/>
                </a:cubicBezTo>
                <a:cubicBezTo>
                  <a:pt x="75" y="117"/>
                  <a:pt x="75" y="117"/>
                  <a:pt x="75" y="117"/>
                </a:cubicBezTo>
                <a:cubicBezTo>
                  <a:pt x="75" y="119"/>
                  <a:pt x="75" y="119"/>
                  <a:pt x="75" y="119"/>
                </a:cubicBezTo>
                <a:cubicBezTo>
                  <a:pt x="77" y="118"/>
                  <a:pt x="77" y="118"/>
                  <a:pt x="77" y="118"/>
                </a:cubicBezTo>
                <a:cubicBezTo>
                  <a:pt x="79" y="118"/>
                  <a:pt x="79" y="118"/>
                  <a:pt x="79" y="118"/>
                </a:cubicBezTo>
                <a:cubicBezTo>
                  <a:pt x="80" y="116"/>
                  <a:pt x="80" y="116"/>
                  <a:pt x="80" y="116"/>
                </a:cubicBezTo>
                <a:cubicBezTo>
                  <a:pt x="80" y="114"/>
                  <a:pt x="80" y="114"/>
                  <a:pt x="80" y="114"/>
                </a:cubicBezTo>
                <a:cubicBezTo>
                  <a:pt x="81" y="114"/>
                  <a:pt x="81" y="114"/>
                  <a:pt x="81" y="114"/>
                </a:cubicBezTo>
                <a:cubicBezTo>
                  <a:pt x="82" y="116"/>
                  <a:pt x="82" y="116"/>
                  <a:pt x="82" y="116"/>
                </a:cubicBezTo>
                <a:cubicBezTo>
                  <a:pt x="83" y="120"/>
                  <a:pt x="83" y="120"/>
                  <a:pt x="83" y="120"/>
                </a:cubicBezTo>
                <a:close/>
                <a:moveTo>
                  <a:pt x="97" y="116"/>
                </a:moveTo>
                <a:cubicBezTo>
                  <a:pt x="97" y="114"/>
                  <a:pt x="97" y="114"/>
                  <a:pt x="97" y="114"/>
                </a:cubicBezTo>
                <a:cubicBezTo>
                  <a:pt x="98" y="113"/>
                  <a:pt x="98" y="113"/>
                  <a:pt x="98" y="113"/>
                </a:cubicBezTo>
                <a:cubicBezTo>
                  <a:pt x="98" y="111"/>
                  <a:pt x="98" y="111"/>
                  <a:pt x="98" y="111"/>
                </a:cubicBezTo>
                <a:cubicBezTo>
                  <a:pt x="96" y="110"/>
                  <a:pt x="96" y="110"/>
                  <a:pt x="96" y="110"/>
                </a:cubicBezTo>
                <a:cubicBezTo>
                  <a:pt x="94" y="109"/>
                  <a:pt x="94" y="109"/>
                  <a:pt x="94" y="109"/>
                </a:cubicBezTo>
                <a:cubicBezTo>
                  <a:pt x="93" y="111"/>
                  <a:pt x="93" y="111"/>
                  <a:pt x="93" y="111"/>
                </a:cubicBezTo>
                <a:cubicBezTo>
                  <a:pt x="93" y="113"/>
                  <a:pt x="93" y="113"/>
                  <a:pt x="93" y="113"/>
                </a:cubicBezTo>
                <a:cubicBezTo>
                  <a:pt x="93" y="114"/>
                  <a:pt x="93" y="114"/>
                  <a:pt x="93" y="114"/>
                </a:cubicBezTo>
                <a:cubicBezTo>
                  <a:pt x="97" y="116"/>
                  <a:pt x="97" y="116"/>
                  <a:pt x="97" y="116"/>
                </a:cubicBezTo>
                <a:close/>
                <a:moveTo>
                  <a:pt x="100" y="122"/>
                </a:moveTo>
                <a:cubicBezTo>
                  <a:pt x="100" y="122"/>
                  <a:pt x="101" y="122"/>
                  <a:pt x="101" y="122"/>
                </a:cubicBezTo>
                <a:cubicBezTo>
                  <a:pt x="103" y="121"/>
                  <a:pt x="103" y="121"/>
                  <a:pt x="103" y="121"/>
                </a:cubicBezTo>
                <a:cubicBezTo>
                  <a:pt x="106" y="121"/>
                  <a:pt x="106" y="121"/>
                  <a:pt x="106" y="121"/>
                </a:cubicBezTo>
                <a:cubicBezTo>
                  <a:pt x="107" y="119"/>
                  <a:pt x="107" y="119"/>
                  <a:pt x="107" y="119"/>
                </a:cubicBezTo>
                <a:cubicBezTo>
                  <a:pt x="107" y="118"/>
                  <a:pt x="107" y="118"/>
                  <a:pt x="107" y="118"/>
                </a:cubicBezTo>
                <a:cubicBezTo>
                  <a:pt x="104" y="117"/>
                  <a:pt x="104" y="117"/>
                  <a:pt x="104" y="117"/>
                </a:cubicBezTo>
                <a:cubicBezTo>
                  <a:pt x="104" y="115"/>
                  <a:pt x="104" y="115"/>
                  <a:pt x="104" y="115"/>
                </a:cubicBezTo>
                <a:cubicBezTo>
                  <a:pt x="102" y="112"/>
                  <a:pt x="102" y="112"/>
                  <a:pt x="102" y="112"/>
                </a:cubicBezTo>
                <a:cubicBezTo>
                  <a:pt x="101" y="113"/>
                  <a:pt x="101" y="113"/>
                  <a:pt x="101" y="113"/>
                </a:cubicBezTo>
                <a:cubicBezTo>
                  <a:pt x="101" y="116"/>
                  <a:pt x="101" y="116"/>
                  <a:pt x="101" y="116"/>
                </a:cubicBezTo>
                <a:cubicBezTo>
                  <a:pt x="100" y="118"/>
                  <a:pt x="100" y="118"/>
                  <a:pt x="100" y="118"/>
                </a:cubicBezTo>
                <a:cubicBezTo>
                  <a:pt x="98" y="118"/>
                  <a:pt x="98" y="118"/>
                  <a:pt x="98" y="118"/>
                </a:cubicBezTo>
                <a:cubicBezTo>
                  <a:pt x="97" y="118"/>
                  <a:pt x="97" y="118"/>
                  <a:pt x="97" y="118"/>
                </a:cubicBezTo>
                <a:cubicBezTo>
                  <a:pt x="99" y="120"/>
                  <a:pt x="99" y="120"/>
                  <a:pt x="99" y="120"/>
                </a:cubicBezTo>
                <a:cubicBezTo>
                  <a:pt x="100" y="122"/>
                  <a:pt x="100" y="122"/>
                  <a:pt x="100" y="122"/>
                </a:cubicBezTo>
                <a:close/>
                <a:moveTo>
                  <a:pt x="127" y="46"/>
                </a:moveTo>
                <a:cubicBezTo>
                  <a:pt x="129" y="45"/>
                  <a:pt x="129" y="45"/>
                  <a:pt x="129" y="45"/>
                </a:cubicBezTo>
                <a:cubicBezTo>
                  <a:pt x="131" y="45"/>
                  <a:pt x="131" y="45"/>
                  <a:pt x="131" y="45"/>
                </a:cubicBezTo>
                <a:cubicBezTo>
                  <a:pt x="132" y="44"/>
                  <a:pt x="132" y="44"/>
                  <a:pt x="132" y="44"/>
                </a:cubicBezTo>
                <a:cubicBezTo>
                  <a:pt x="133" y="43"/>
                  <a:pt x="133" y="43"/>
                  <a:pt x="133" y="43"/>
                </a:cubicBezTo>
                <a:cubicBezTo>
                  <a:pt x="132" y="42"/>
                  <a:pt x="132" y="42"/>
                  <a:pt x="132" y="42"/>
                </a:cubicBezTo>
                <a:cubicBezTo>
                  <a:pt x="131" y="40"/>
                  <a:pt x="131" y="40"/>
                  <a:pt x="131" y="40"/>
                </a:cubicBezTo>
                <a:cubicBezTo>
                  <a:pt x="130" y="39"/>
                  <a:pt x="130" y="39"/>
                  <a:pt x="130" y="39"/>
                </a:cubicBezTo>
                <a:cubicBezTo>
                  <a:pt x="129" y="40"/>
                  <a:pt x="129" y="40"/>
                  <a:pt x="129" y="40"/>
                </a:cubicBezTo>
                <a:cubicBezTo>
                  <a:pt x="126" y="40"/>
                  <a:pt x="126" y="40"/>
                  <a:pt x="126" y="40"/>
                </a:cubicBezTo>
                <a:cubicBezTo>
                  <a:pt x="124" y="41"/>
                  <a:pt x="124" y="41"/>
                  <a:pt x="124" y="41"/>
                </a:cubicBezTo>
                <a:cubicBezTo>
                  <a:pt x="124" y="42"/>
                  <a:pt x="124" y="42"/>
                  <a:pt x="124" y="42"/>
                </a:cubicBezTo>
                <a:cubicBezTo>
                  <a:pt x="125" y="43"/>
                  <a:pt x="125" y="43"/>
                  <a:pt x="125" y="43"/>
                </a:cubicBezTo>
                <a:cubicBezTo>
                  <a:pt x="126" y="45"/>
                  <a:pt x="126" y="45"/>
                  <a:pt x="126" y="45"/>
                </a:cubicBezTo>
                <a:cubicBezTo>
                  <a:pt x="126" y="45"/>
                  <a:pt x="127" y="46"/>
                  <a:pt x="127" y="46"/>
                </a:cubicBezTo>
                <a:close/>
                <a:moveTo>
                  <a:pt x="129" y="50"/>
                </a:moveTo>
                <a:cubicBezTo>
                  <a:pt x="129" y="49"/>
                  <a:pt x="129" y="49"/>
                  <a:pt x="129" y="49"/>
                </a:cubicBezTo>
                <a:cubicBezTo>
                  <a:pt x="130" y="48"/>
                  <a:pt x="130" y="48"/>
                  <a:pt x="130" y="48"/>
                </a:cubicBezTo>
                <a:cubicBezTo>
                  <a:pt x="130" y="49"/>
                  <a:pt x="130" y="49"/>
                  <a:pt x="130" y="49"/>
                </a:cubicBezTo>
                <a:cubicBezTo>
                  <a:pt x="129" y="50"/>
                  <a:pt x="129" y="50"/>
                  <a:pt x="129" y="50"/>
                </a:cubicBezTo>
                <a:close/>
                <a:moveTo>
                  <a:pt x="130" y="57"/>
                </a:moveTo>
                <a:cubicBezTo>
                  <a:pt x="131" y="55"/>
                  <a:pt x="131" y="55"/>
                  <a:pt x="131" y="55"/>
                </a:cubicBezTo>
                <a:cubicBezTo>
                  <a:pt x="132" y="54"/>
                  <a:pt x="132" y="54"/>
                  <a:pt x="132" y="54"/>
                </a:cubicBezTo>
                <a:cubicBezTo>
                  <a:pt x="133" y="53"/>
                  <a:pt x="133" y="53"/>
                  <a:pt x="133" y="53"/>
                </a:cubicBezTo>
                <a:cubicBezTo>
                  <a:pt x="132" y="52"/>
                  <a:pt x="132" y="52"/>
                  <a:pt x="132" y="52"/>
                </a:cubicBezTo>
                <a:cubicBezTo>
                  <a:pt x="131" y="53"/>
                  <a:pt x="131" y="53"/>
                  <a:pt x="131" y="53"/>
                </a:cubicBezTo>
                <a:cubicBezTo>
                  <a:pt x="129" y="53"/>
                  <a:pt x="129" y="53"/>
                  <a:pt x="129" y="53"/>
                </a:cubicBezTo>
                <a:cubicBezTo>
                  <a:pt x="127" y="52"/>
                  <a:pt x="127" y="52"/>
                  <a:pt x="127" y="52"/>
                </a:cubicBezTo>
                <a:cubicBezTo>
                  <a:pt x="126" y="52"/>
                  <a:pt x="126" y="52"/>
                  <a:pt x="126" y="52"/>
                </a:cubicBezTo>
                <a:cubicBezTo>
                  <a:pt x="124" y="53"/>
                  <a:pt x="124" y="53"/>
                  <a:pt x="124" y="53"/>
                </a:cubicBezTo>
                <a:cubicBezTo>
                  <a:pt x="122" y="54"/>
                  <a:pt x="122" y="54"/>
                  <a:pt x="122" y="54"/>
                </a:cubicBezTo>
                <a:cubicBezTo>
                  <a:pt x="122" y="56"/>
                  <a:pt x="122" y="56"/>
                  <a:pt x="122" y="56"/>
                </a:cubicBezTo>
                <a:cubicBezTo>
                  <a:pt x="122" y="57"/>
                  <a:pt x="122" y="57"/>
                  <a:pt x="122" y="57"/>
                </a:cubicBezTo>
                <a:cubicBezTo>
                  <a:pt x="124" y="58"/>
                  <a:pt x="124" y="58"/>
                  <a:pt x="124" y="58"/>
                </a:cubicBezTo>
                <a:cubicBezTo>
                  <a:pt x="126" y="57"/>
                  <a:pt x="126" y="57"/>
                  <a:pt x="126" y="57"/>
                </a:cubicBezTo>
                <a:cubicBezTo>
                  <a:pt x="127" y="58"/>
                  <a:pt x="127" y="58"/>
                  <a:pt x="127" y="58"/>
                </a:cubicBezTo>
                <a:cubicBezTo>
                  <a:pt x="129" y="58"/>
                  <a:pt x="129" y="58"/>
                  <a:pt x="129" y="58"/>
                </a:cubicBezTo>
                <a:cubicBezTo>
                  <a:pt x="130" y="57"/>
                  <a:pt x="130" y="57"/>
                  <a:pt x="130" y="57"/>
                </a:cubicBezTo>
                <a:close/>
                <a:moveTo>
                  <a:pt x="135" y="57"/>
                </a:moveTo>
                <a:cubicBezTo>
                  <a:pt x="134" y="55"/>
                  <a:pt x="134" y="55"/>
                  <a:pt x="134" y="55"/>
                </a:cubicBezTo>
                <a:cubicBezTo>
                  <a:pt x="135" y="53"/>
                  <a:pt x="135" y="53"/>
                  <a:pt x="135" y="53"/>
                </a:cubicBezTo>
                <a:cubicBezTo>
                  <a:pt x="137" y="53"/>
                  <a:pt x="137" y="53"/>
                  <a:pt x="137" y="53"/>
                </a:cubicBezTo>
                <a:cubicBezTo>
                  <a:pt x="138" y="54"/>
                  <a:pt x="138" y="54"/>
                  <a:pt x="138" y="54"/>
                </a:cubicBezTo>
                <a:cubicBezTo>
                  <a:pt x="138" y="56"/>
                  <a:pt x="138" y="56"/>
                  <a:pt x="138" y="56"/>
                </a:cubicBezTo>
                <a:cubicBezTo>
                  <a:pt x="138" y="57"/>
                  <a:pt x="138" y="57"/>
                  <a:pt x="138" y="57"/>
                </a:cubicBezTo>
                <a:cubicBezTo>
                  <a:pt x="136" y="58"/>
                  <a:pt x="136" y="58"/>
                  <a:pt x="136" y="58"/>
                </a:cubicBezTo>
                <a:cubicBezTo>
                  <a:pt x="135" y="57"/>
                  <a:pt x="135" y="57"/>
                  <a:pt x="135" y="57"/>
                </a:cubicBezTo>
                <a:close/>
                <a:moveTo>
                  <a:pt x="126" y="68"/>
                </a:moveTo>
                <a:cubicBezTo>
                  <a:pt x="128" y="65"/>
                  <a:pt x="128" y="65"/>
                  <a:pt x="128" y="65"/>
                </a:cubicBezTo>
                <a:cubicBezTo>
                  <a:pt x="130" y="62"/>
                  <a:pt x="130" y="62"/>
                  <a:pt x="130" y="62"/>
                </a:cubicBezTo>
                <a:cubicBezTo>
                  <a:pt x="132" y="61"/>
                  <a:pt x="132" y="61"/>
                  <a:pt x="132" y="61"/>
                </a:cubicBezTo>
                <a:cubicBezTo>
                  <a:pt x="131" y="60"/>
                  <a:pt x="131" y="60"/>
                  <a:pt x="131" y="60"/>
                </a:cubicBezTo>
                <a:cubicBezTo>
                  <a:pt x="130" y="59"/>
                  <a:pt x="130" y="59"/>
                  <a:pt x="130" y="59"/>
                </a:cubicBezTo>
                <a:cubicBezTo>
                  <a:pt x="127" y="61"/>
                  <a:pt x="127" y="61"/>
                  <a:pt x="127" y="61"/>
                </a:cubicBezTo>
                <a:cubicBezTo>
                  <a:pt x="125" y="60"/>
                  <a:pt x="125" y="60"/>
                  <a:pt x="125" y="60"/>
                </a:cubicBezTo>
                <a:cubicBezTo>
                  <a:pt x="123" y="59"/>
                  <a:pt x="123" y="59"/>
                  <a:pt x="123" y="59"/>
                </a:cubicBezTo>
                <a:cubicBezTo>
                  <a:pt x="122" y="61"/>
                  <a:pt x="122" y="61"/>
                  <a:pt x="122" y="61"/>
                </a:cubicBezTo>
                <a:cubicBezTo>
                  <a:pt x="121" y="63"/>
                  <a:pt x="121" y="63"/>
                  <a:pt x="121" y="63"/>
                </a:cubicBezTo>
                <a:cubicBezTo>
                  <a:pt x="122" y="63"/>
                  <a:pt x="122" y="63"/>
                  <a:pt x="122" y="63"/>
                </a:cubicBezTo>
                <a:cubicBezTo>
                  <a:pt x="124" y="63"/>
                  <a:pt x="124" y="63"/>
                  <a:pt x="124" y="63"/>
                </a:cubicBezTo>
                <a:cubicBezTo>
                  <a:pt x="124" y="66"/>
                  <a:pt x="124" y="66"/>
                  <a:pt x="124" y="66"/>
                </a:cubicBezTo>
                <a:cubicBezTo>
                  <a:pt x="125" y="66"/>
                  <a:pt x="125" y="66"/>
                  <a:pt x="125" y="66"/>
                </a:cubicBezTo>
                <a:cubicBezTo>
                  <a:pt x="122" y="67"/>
                  <a:pt x="122" y="67"/>
                  <a:pt x="122" y="67"/>
                </a:cubicBezTo>
                <a:cubicBezTo>
                  <a:pt x="119" y="68"/>
                  <a:pt x="119" y="68"/>
                  <a:pt x="119" y="68"/>
                </a:cubicBezTo>
                <a:cubicBezTo>
                  <a:pt x="118" y="69"/>
                  <a:pt x="118" y="69"/>
                  <a:pt x="118" y="69"/>
                </a:cubicBezTo>
                <a:cubicBezTo>
                  <a:pt x="119" y="71"/>
                  <a:pt x="119" y="71"/>
                  <a:pt x="119" y="71"/>
                </a:cubicBezTo>
                <a:cubicBezTo>
                  <a:pt x="121" y="71"/>
                  <a:pt x="121" y="71"/>
                  <a:pt x="121" y="71"/>
                </a:cubicBezTo>
                <a:cubicBezTo>
                  <a:pt x="123" y="69"/>
                  <a:pt x="123" y="69"/>
                  <a:pt x="123" y="69"/>
                </a:cubicBezTo>
                <a:cubicBezTo>
                  <a:pt x="123" y="69"/>
                  <a:pt x="126" y="69"/>
                  <a:pt x="126" y="68"/>
                </a:cubicBezTo>
                <a:close/>
                <a:moveTo>
                  <a:pt x="132" y="69"/>
                </a:moveTo>
                <a:cubicBezTo>
                  <a:pt x="130" y="68"/>
                  <a:pt x="130" y="68"/>
                  <a:pt x="130" y="68"/>
                </a:cubicBezTo>
                <a:cubicBezTo>
                  <a:pt x="129" y="69"/>
                  <a:pt x="129" y="69"/>
                  <a:pt x="129" y="69"/>
                </a:cubicBezTo>
                <a:cubicBezTo>
                  <a:pt x="128" y="69"/>
                  <a:pt x="128" y="69"/>
                  <a:pt x="128" y="69"/>
                </a:cubicBezTo>
                <a:cubicBezTo>
                  <a:pt x="129" y="67"/>
                  <a:pt x="129" y="67"/>
                  <a:pt x="129" y="67"/>
                </a:cubicBezTo>
                <a:cubicBezTo>
                  <a:pt x="131" y="65"/>
                  <a:pt x="131" y="65"/>
                  <a:pt x="131" y="65"/>
                </a:cubicBezTo>
                <a:cubicBezTo>
                  <a:pt x="131" y="64"/>
                  <a:pt x="131" y="64"/>
                  <a:pt x="131" y="64"/>
                </a:cubicBezTo>
                <a:cubicBezTo>
                  <a:pt x="133" y="66"/>
                  <a:pt x="133" y="66"/>
                  <a:pt x="133" y="66"/>
                </a:cubicBezTo>
                <a:cubicBezTo>
                  <a:pt x="133" y="67"/>
                  <a:pt x="133" y="67"/>
                  <a:pt x="133" y="67"/>
                </a:cubicBezTo>
                <a:cubicBezTo>
                  <a:pt x="132" y="69"/>
                  <a:pt x="132" y="69"/>
                  <a:pt x="132" y="69"/>
                </a:cubicBezTo>
                <a:close/>
                <a:moveTo>
                  <a:pt x="139" y="73"/>
                </a:moveTo>
                <a:cubicBezTo>
                  <a:pt x="135" y="71"/>
                  <a:pt x="135" y="71"/>
                  <a:pt x="135" y="71"/>
                </a:cubicBezTo>
                <a:cubicBezTo>
                  <a:pt x="135" y="69"/>
                  <a:pt x="135" y="69"/>
                  <a:pt x="135" y="69"/>
                </a:cubicBezTo>
                <a:cubicBezTo>
                  <a:pt x="135" y="67"/>
                  <a:pt x="135" y="67"/>
                  <a:pt x="135" y="67"/>
                </a:cubicBezTo>
                <a:cubicBezTo>
                  <a:pt x="136" y="67"/>
                  <a:pt x="136" y="67"/>
                  <a:pt x="136" y="67"/>
                </a:cubicBezTo>
                <a:cubicBezTo>
                  <a:pt x="137" y="69"/>
                  <a:pt x="137" y="69"/>
                  <a:pt x="137" y="69"/>
                </a:cubicBezTo>
                <a:cubicBezTo>
                  <a:pt x="139" y="69"/>
                  <a:pt x="139" y="69"/>
                  <a:pt x="139" y="69"/>
                </a:cubicBezTo>
                <a:cubicBezTo>
                  <a:pt x="141" y="70"/>
                  <a:pt x="141" y="70"/>
                  <a:pt x="141" y="70"/>
                </a:cubicBezTo>
                <a:cubicBezTo>
                  <a:pt x="141" y="72"/>
                  <a:pt x="141" y="72"/>
                  <a:pt x="141" y="72"/>
                </a:cubicBezTo>
                <a:cubicBezTo>
                  <a:pt x="139" y="73"/>
                  <a:pt x="139" y="73"/>
                  <a:pt x="139" y="73"/>
                </a:cubicBezTo>
                <a:close/>
                <a:moveTo>
                  <a:pt x="136" y="79"/>
                </a:moveTo>
                <a:cubicBezTo>
                  <a:pt x="134" y="77"/>
                  <a:pt x="134" y="77"/>
                  <a:pt x="134" y="77"/>
                </a:cubicBezTo>
                <a:cubicBezTo>
                  <a:pt x="130" y="74"/>
                  <a:pt x="130" y="74"/>
                  <a:pt x="130" y="74"/>
                </a:cubicBezTo>
                <a:cubicBezTo>
                  <a:pt x="126" y="72"/>
                  <a:pt x="126" y="72"/>
                  <a:pt x="126" y="72"/>
                </a:cubicBezTo>
                <a:cubicBezTo>
                  <a:pt x="124" y="72"/>
                  <a:pt x="124" y="72"/>
                  <a:pt x="124" y="72"/>
                </a:cubicBezTo>
                <a:cubicBezTo>
                  <a:pt x="123" y="72"/>
                  <a:pt x="123" y="72"/>
                  <a:pt x="123" y="72"/>
                </a:cubicBezTo>
                <a:cubicBezTo>
                  <a:pt x="124" y="71"/>
                  <a:pt x="124" y="71"/>
                  <a:pt x="124" y="71"/>
                </a:cubicBezTo>
                <a:cubicBezTo>
                  <a:pt x="126" y="70"/>
                  <a:pt x="126" y="70"/>
                  <a:pt x="126" y="70"/>
                </a:cubicBezTo>
                <a:cubicBezTo>
                  <a:pt x="129" y="70"/>
                  <a:pt x="129" y="70"/>
                  <a:pt x="129" y="70"/>
                </a:cubicBezTo>
                <a:cubicBezTo>
                  <a:pt x="132" y="72"/>
                  <a:pt x="132" y="72"/>
                  <a:pt x="132" y="72"/>
                </a:cubicBezTo>
                <a:cubicBezTo>
                  <a:pt x="135" y="75"/>
                  <a:pt x="135" y="75"/>
                  <a:pt x="135" y="75"/>
                </a:cubicBezTo>
                <a:cubicBezTo>
                  <a:pt x="136" y="75"/>
                  <a:pt x="136" y="75"/>
                  <a:pt x="136" y="75"/>
                </a:cubicBezTo>
                <a:cubicBezTo>
                  <a:pt x="138" y="74"/>
                  <a:pt x="138" y="74"/>
                  <a:pt x="138" y="74"/>
                </a:cubicBezTo>
                <a:cubicBezTo>
                  <a:pt x="138" y="74"/>
                  <a:pt x="138" y="74"/>
                  <a:pt x="138" y="74"/>
                </a:cubicBezTo>
                <a:cubicBezTo>
                  <a:pt x="138" y="76"/>
                  <a:pt x="138" y="76"/>
                  <a:pt x="138" y="76"/>
                </a:cubicBezTo>
                <a:cubicBezTo>
                  <a:pt x="137" y="78"/>
                  <a:pt x="137" y="78"/>
                  <a:pt x="137" y="78"/>
                </a:cubicBezTo>
                <a:cubicBezTo>
                  <a:pt x="136" y="79"/>
                  <a:pt x="136" y="79"/>
                  <a:pt x="136" y="79"/>
                </a:cubicBezTo>
                <a:close/>
                <a:moveTo>
                  <a:pt x="137" y="85"/>
                </a:moveTo>
                <a:cubicBezTo>
                  <a:pt x="138" y="82"/>
                  <a:pt x="138" y="82"/>
                  <a:pt x="138" y="82"/>
                </a:cubicBezTo>
                <a:cubicBezTo>
                  <a:pt x="136" y="79"/>
                  <a:pt x="136" y="79"/>
                  <a:pt x="136" y="79"/>
                </a:cubicBezTo>
                <a:cubicBezTo>
                  <a:pt x="134" y="79"/>
                  <a:pt x="134" y="79"/>
                  <a:pt x="134" y="79"/>
                </a:cubicBezTo>
                <a:cubicBezTo>
                  <a:pt x="131" y="78"/>
                  <a:pt x="131" y="78"/>
                  <a:pt x="131" y="78"/>
                </a:cubicBezTo>
                <a:cubicBezTo>
                  <a:pt x="128" y="76"/>
                  <a:pt x="128" y="76"/>
                  <a:pt x="128" y="76"/>
                </a:cubicBezTo>
                <a:cubicBezTo>
                  <a:pt x="127" y="76"/>
                  <a:pt x="127" y="76"/>
                  <a:pt x="127" y="76"/>
                </a:cubicBezTo>
                <a:cubicBezTo>
                  <a:pt x="125" y="75"/>
                  <a:pt x="125" y="75"/>
                  <a:pt x="125" y="75"/>
                </a:cubicBezTo>
                <a:cubicBezTo>
                  <a:pt x="123" y="75"/>
                  <a:pt x="123" y="75"/>
                  <a:pt x="123" y="75"/>
                </a:cubicBezTo>
                <a:cubicBezTo>
                  <a:pt x="121" y="74"/>
                  <a:pt x="121" y="74"/>
                  <a:pt x="121" y="74"/>
                </a:cubicBezTo>
                <a:cubicBezTo>
                  <a:pt x="116" y="74"/>
                  <a:pt x="116" y="74"/>
                  <a:pt x="116" y="74"/>
                </a:cubicBezTo>
                <a:cubicBezTo>
                  <a:pt x="114" y="75"/>
                  <a:pt x="114" y="75"/>
                  <a:pt x="114" y="75"/>
                </a:cubicBezTo>
                <a:cubicBezTo>
                  <a:pt x="114" y="77"/>
                  <a:pt x="114" y="77"/>
                  <a:pt x="114" y="77"/>
                </a:cubicBezTo>
                <a:cubicBezTo>
                  <a:pt x="114" y="77"/>
                  <a:pt x="114" y="77"/>
                  <a:pt x="114" y="77"/>
                </a:cubicBezTo>
                <a:cubicBezTo>
                  <a:pt x="115" y="78"/>
                  <a:pt x="115" y="78"/>
                  <a:pt x="115" y="78"/>
                </a:cubicBezTo>
                <a:cubicBezTo>
                  <a:pt x="118" y="79"/>
                  <a:pt x="118" y="79"/>
                  <a:pt x="118" y="79"/>
                </a:cubicBezTo>
                <a:cubicBezTo>
                  <a:pt x="119" y="78"/>
                  <a:pt x="119" y="78"/>
                  <a:pt x="119" y="78"/>
                </a:cubicBezTo>
                <a:cubicBezTo>
                  <a:pt x="120" y="78"/>
                  <a:pt x="120" y="78"/>
                  <a:pt x="120" y="78"/>
                </a:cubicBezTo>
                <a:cubicBezTo>
                  <a:pt x="122" y="79"/>
                  <a:pt x="122" y="79"/>
                  <a:pt x="122" y="79"/>
                </a:cubicBezTo>
                <a:cubicBezTo>
                  <a:pt x="123" y="81"/>
                  <a:pt x="123" y="81"/>
                  <a:pt x="123" y="81"/>
                </a:cubicBezTo>
                <a:cubicBezTo>
                  <a:pt x="124" y="81"/>
                  <a:pt x="124" y="81"/>
                  <a:pt x="124" y="81"/>
                </a:cubicBezTo>
                <a:cubicBezTo>
                  <a:pt x="125" y="81"/>
                  <a:pt x="125" y="81"/>
                  <a:pt x="125" y="81"/>
                </a:cubicBezTo>
                <a:cubicBezTo>
                  <a:pt x="126" y="83"/>
                  <a:pt x="126" y="83"/>
                  <a:pt x="126" y="83"/>
                </a:cubicBezTo>
                <a:cubicBezTo>
                  <a:pt x="129" y="84"/>
                  <a:pt x="129" y="84"/>
                  <a:pt x="129" y="84"/>
                </a:cubicBezTo>
                <a:cubicBezTo>
                  <a:pt x="131" y="83"/>
                  <a:pt x="131" y="83"/>
                  <a:pt x="131" y="83"/>
                </a:cubicBezTo>
                <a:cubicBezTo>
                  <a:pt x="134" y="84"/>
                  <a:pt x="134" y="84"/>
                  <a:pt x="134" y="84"/>
                </a:cubicBezTo>
                <a:cubicBezTo>
                  <a:pt x="136" y="85"/>
                  <a:pt x="136" y="85"/>
                  <a:pt x="136" y="85"/>
                </a:cubicBezTo>
                <a:cubicBezTo>
                  <a:pt x="137" y="85"/>
                  <a:pt x="137" y="85"/>
                  <a:pt x="137" y="85"/>
                </a:cubicBezTo>
                <a:close/>
                <a:moveTo>
                  <a:pt x="121" y="88"/>
                </a:moveTo>
                <a:cubicBezTo>
                  <a:pt x="121" y="88"/>
                  <a:pt x="120" y="88"/>
                  <a:pt x="120" y="88"/>
                </a:cubicBezTo>
                <a:cubicBezTo>
                  <a:pt x="119" y="87"/>
                  <a:pt x="119" y="87"/>
                  <a:pt x="119" y="87"/>
                </a:cubicBezTo>
                <a:cubicBezTo>
                  <a:pt x="117" y="87"/>
                  <a:pt x="117" y="87"/>
                  <a:pt x="117" y="87"/>
                </a:cubicBezTo>
                <a:cubicBezTo>
                  <a:pt x="115" y="85"/>
                  <a:pt x="115" y="85"/>
                  <a:pt x="115" y="85"/>
                </a:cubicBezTo>
                <a:cubicBezTo>
                  <a:pt x="115" y="84"/>
                  <a:pt x="115" y="84"/>
                  <a:pt x="115" y="84"/>
                </a:cubicBezTo>
                <a:cubicBezTo>
                  <a:pt x="116" y="83"/>
                  <a:pt x="116" y="83"/>
                  <a:pt x="116" y="83"/>
                </a:cubicBezTo>
                <a:cubicBezTo>
                  <a:pt x="119" y="83"/>
                  <a:pt x="119" y="83"/>
                  <a:pt x="119" y="83"/>
                </a:cubicBezTo>
                <a:cubicBezTo>
                  <a:pt x="121" y="83"/>
                  <a:pt x="121" y="83"/>
                  <a:pt x="121" y="83"/>
                </a:cubicBezTo>
                <a:cubicBezTo>
                  <a:pt x="122" y="82"/>
                  <a:pt x="122" y="82"/>
                  <a:pt x="122" y="82"/>
                </a:cubicBezTo>
                <a:cubicBezTo>
                  <a:pt x="123" y="84"/>
                  <a:pt x="123" y="84"/>
                  <a:pt x="123" y="84"/>
                </a:cubicBezTo>
                <a:cubicBezTo>
                  <a:pt x="124" y="84"/>
                  <a:pt x="124" y="84"/>
                  <a:pt x="124" y="84"/>
                </a:cubicBezTo>
                <a:cubicBezTo>
                  <a:pt x="125" y="84"/>
                  <a:pt x="125" y="84"/>
                  <a:pt x="125" y="84"/>
                </a:cubicBezTo>
                <a:cubicBezTo>
                  <a:pt x="126" y="84"/>
                  <a:pt x="126" y="84"/>
                  <a:pt x="126" y="84"/>
                </a:cubicBezTo>
                <a:cubicBezTo>
                  <a:pt x="126" y="85"/>
                  <a:pt x="126" y="85"/>
                  <a:pt x="126" y="85"/>
                </a:cubicBezTo>
                <a:cubicBezTo>
                  <a:pt x="126" y="86"/>
                  <a:pt x="126" y="86"/>
                  <a:pt x="126" y="86"/>
                </a:cubicBezTo>
                <a:cubicBezTo>
                  <a:pt x="121" y="88"/>
                  <a:pt x="121" y="88"/>
                  <a:pt x="121" y="88"/>
                </a:cubicBezTo>
                <a:close/>
                <a:moveTo>
                  <a:pt x="117" y="100"/>
                </a:moveTo>
                <a:cubicBezTo>
                  <a:pt x="116" y="98"/>
                  <a:pt x="116" y="98"/>
                  <a:pt x="116" y="98"/>
                </a:cubicBezTo>
                <a:cubicBezTo>
                  <a:pt x="116" y="95"/>
                  <a:pt x="116" y="95"/>
                  <a:pt x="116" y="95"/>
                </a:cubicBezTo>
                <a:cubicBezTo>
                  <a:pt x="114" y="94"/>
                  <a:pt x="114" y="94"/>
                  <a:pt x="114" y="94"/>
                </a:cubicBezTo>
                <a:cubicBezTo>
                  <a:pt x="114" y="97"/>
                  <a:pt x="114" y="97"/>
                  <a:pt x="114" y="97"/>
                </a:cubicBezTo>
                <a:cubicBezTo>
                  <a:pt x="113" y="98"/>
                  <a:pt x="113" y="98"/>
                  <a:pt x="113" y="98"/>
                </a:cubicBezTo>
                <a:cubicBezTo>
                  <a:pt x="114" y="99"/>
                  <a:pt x="114" y="99"/>
                  <a:pt x="114" y="99"/>
                </a:cubicBezTo>
                <a:cubicBezTo>
                  <a:pt x="116" y="100"/>
                  <a:pt x="116" y="100"/>
                  <a:pt x="116" y="100"/>
                </a:cubicBezTo>
                <a:cubicBezTo>
                  <a:pt x="117" y="100"/>
                  <a:pt x="117" y="100"/>
                  <a:pt x="117" y="100"/>
                </a:cubicBezTo>
                <a:close/>
                <a:moveTo>
                  <a:pt x="119" y="99"/>
                </a:moveTo>
                <a:cubicBezTo>
                  <a:pt x="120" y="99"/>
                  <a:pt x="120" y="99"/>
                  <a:pt x="120" y="99"/>
                </a:cubicBezTo>
                <a:cubicBezTo>
                  <a:pt x="121" y="98"/>
                  <a:pt x="121" y="98"/>
                  <a:pt x="121" y="98"/>
                </a:cubicBezTo>
                <a:cubicBezTo>
                  <a:pt x="120" y="96"/>
                  <a:pt x="120" y="96"/>
                  <a:pt x="120" y="96"/>
                </a:cubicBezTo>
                <a:cubicBezTo>
                  <a:pt x="118" y="94"/>
                  <a:pt x="118" y="94"/>
                  <a:pt x="118" y="94"/>
                </a:cubicBezTo>
                <a:cubicBezTo>
                  <a:pt x="117" y="94"/>
                  <a:pt x="117" y="94"/>
                  <a:pt x="117" y="94"/>
                </a:cubicBezTo>
                <a:cubicBezTo>
                  <a:pt x="117" y="96"/>
                  <a:pt x="117" y="96"/>
                  <a:pt x="117" y="96"/>
                </a:cubicBezTo>
                <a:cubicBezTo>
                  <a:pt x="119" y="99"/>
                  <a:pt x="119" y="99"/>
                  <a:pt x="119" y="99"/>
                </a:cubicBezTo>
                <a:close/>
                <a:moveTo>
                  <a:pt x="123" y="97"/>
                </a:moveTo>
                <a:cubicBezTo>
                  <a:pt x="123" y="97"/>
                  <a:pt x="125" y="97"/>
                  <a:pt x="125" y="97"/>
                </a:cubicBezTo>
                <a:cubicBezTo>
                  <a:pt x="126" y="96"/>
                  <a:pt x="126" y="96"/>
                  <a:pt x="126" y="96"/>
                </a:cubicBezTo>
                <a:cubicBezTo>
                  <a:pt x="124" y="95"/>
                  <a:pt x="124" y="95"/>
                  <a:pt x="124" y="95"/>
                </a:cubicBezTo>
                <a:cubicBezTo>
                  <a:pt x="122" y="94"/>
                  <a:pt x="122" y="94"/>
                  <a:pt x="122" y="94"/>
                </a:cubicBezTo>
                <a:cubicBezTo>
                  <a:pt x="122" y="95"/>
                  <a:pt x="122" y="95"/>
                  <a:pt x="122" y="95"/>
                </a:cubicBezTo>
                <a:cubicBezTo>
                  <a:pt x="123" y="97"/>
                  <a:pt x="123" y="97"/>
                  <a:pt x="123" y="97"/>
                </a:cubicBezTo>
                <a:close/>
                <a:moveTo>
                  <a:pt x="123" y="102"/>
                </a:moveTo>
                <a:cubicBezTo>
                  <a:pt x="123" y="101"/>
                  <a:pt x="123" y="101"/>
                  <a:pt x="123" y="101"/>
                </a:cubicBezTo>
                <a:cubicBezTo>
                  <a:pt x="124" y="99"/>
                  <a:pt x="124" y="99"/>
                  <a:pt x="124" y="99"/>
                </a:cubicBezTo>
                <a:cubicBezTo>
                  <a:pt x="124" y="98"/>
                  <a:pt x="124" y="98"/>
                  <a:pt x="124" y="98"/>
                </a:cubicBezTo>
                <a:cubicBezTo>
                  <a:pt x="122" y="97"/>
                  <a:pt x="122" y="97"/>
                  <a:pt x="122" y="97"/>
                </a:cubicBezTo>
                <a:cubicBezTo>
                  <a:pt x="122" y="98"/>
                  <a:pt x="122" y="98"/>
                  <a:pt x="122" y="98"/>
                </a:cubicBezTo>
                <a:cubicBezTo>
                  <a:pt x="122" y="99"/>
                  <a:pt x="122" y="99"/>
                  <a:pt x="122" y="99"/>
                </a:cubicBezTo>
                <a:cubicBezTo>
                  <a:pt x="121" y="101"/>
                  <a:pt x="121" y="101"/>
                  <a:pt x="121" y="101"/>
                </a:cubicBezTo>
                <a:cubicBezTo>
                  <a:pt x="123" y="102"/>
                  <a:pt x="123" y="102"/>
                  <a:pt x="123" y="102"/>
                </a:cubicBezTo>
                <a:close/>
                <a:moveTo>
                  <a:pt x="120" y="107"/>
                </a:moveTo>
                <a:cubicBezTo>
                  <a:pt x="119" y="106"/>
                  <a:pt x="119" y="106"/>
                  <a:pt x="119" y="106"/>
                </a:cubicBezTo>
                <a:cubicBezTo>
                  <a:pt x="118" y="106"/>
                  <a:pt x="118" y="106"/>
                  <a:pt x="118" y="106"/>
                </a:cubicBezTo>
                <a:cubicBezTo>
                  <a:pt x="116" y="104"/>
                  <a:pt x="116" y="104"/>
                  <a:pt x="116" y="104"/>
                </a:cubicBezTo>
                <a:cubicBezTo>
                  <a:pt x="115" y="104"/>
                  <a:pt x="115" y="104"/>
                  <a:pt x="115" y="104"/>
                </a:cubicBezTo>
                <a:cubicBezTo>
                  <a:pt x="113" y="105"/>
                  <a:pt x="113" y="105"/>
                  <a:pt x="113" y="105"/>
                </a:cubicBezTo>
                <a:cubicBezTo>
                  <a:pt x="115" y="107"/>
                  <a:pt x="115" y="107"/>
                  <a:pt x="115" y="107"/>
                </a:cubicBezTo>
                <a:cubicBezTo>
                  <a:pt x="115" y="108"/>
                  <a:pt x="115" y="108"/>
                  <a:pt x="115" y="108"/>
                </a:cubicBezTo>
                <a:cubicBezTo>
                  <a:pt x="113" y="109"/>
                  <a:pt x="113" y="109"/>
                  <a:pt x="113" y="109"/>
                </a:cubicBezTo>
                <a:cubicBezTo>
                  <a:pt x="114" y="111"/>
                  <a:pt x="114" y="111"/>
                  <a:pt x="114" y="111"/>
                </a:cubicBezTo>
                <a:cubicBezTo>
                  <a:pt x="117" y="111"/>
                  <a:pt x="117" y="111"/>
                  <a:pt x="117" y="111"/>
                </a:cubicBezTo>
                <a:cubicBezTo>
                  <a:pt x="119" y="110"/>
                  <a:pt x="119" y="110"/>
                  <a:pt x="119" y="110"/>
                </a:cubicBezTo>
                <a:cubicBezTo>
                  <a:pt x="120" y="107"/>
                  <a:pt x="120" y="107"/>
                  <a:pt x="120" y="107"/>
                </a:cubicBezTo>
                <a:close/>
                <a:moveTo>
                  <a:pt x="122" y="104"/>
                </a:moveTo>
                <a:cubicBezTo>
                  <a:pt x="122" y="106"/>
                  <a:pt x="122" y="106"/>
                  <a:pt x="122" y="106"/>
                </a:cubicBezTo>
                <a:cubicBezTo>
                  <a:pt x="122" y="108"/>
                  <a:pt x="122" y="108"/>
                  <a:pt x="122" y="108"/>
                </a:cubicBezTo>
                <a:cubicBezTo>
                  <a:pt x="124" y="108"/>
                  <a:pt x="124" y="108"/>
                  <a:pt x="124" y="108"/>
                </a:cubicBezTo>
                <a:cubicBezTo>
                  <a:pt x="124" y="106"/>
                  <a:pt x="124" y="106"/>
                  <a:pt x="124" y="106"/>
                </a:cubicBezTo>
                <a:cubicBezTo>
                  <a:pt x="123" y="104"/>
                  <a:pt x="123" y="104"/>
                  <a:pt x="123" y="104"/>
                </a:cubicBezTo>
                <a:cubicBezTo>
                  <a:pt x="122" y="104"/>
                  <a:pt x="122" y="104"/>
                  <a:pt x="122" y="104"/>
                </a:cubicBezTo>
                <a:close/>
                <a:moveTo>
                  <a:pt x="139" y="80"/>
                </a:moveTo>
                <a:cubicBezTo>
                  <a:pt x="139" y="79"/>
                  <a:pt x="139" y="79"/>
                  <a:pt x="139" y="79"/>
                </a:cubicBezTo>
                <a:cubicBezTo>
                  <a:pt x="139" y="78"/>
                  <a:pt x="139" y="78"/>
                  <a:pt x="139" y="78"/>
                </a:cubicBezTo>
                <a:cubicBezTo>
                  <a:pt x="140" y="75"/>
                  <a:pt x="140" y="75"/>
                  <a:pt x="140" y="75"/>
                </a:cubicBezTo>
                <a:cubicBezTo>
                  <a:pt x="141" y="75"/>
                  <a:pt x="141" y="75"/>
                  <a:pt x="141" y="75"/>
                </a:cubicBezTo>
                <a:cubicBezTo>
                  <a:pt x="142" y="75"/>
                  <a:pt x="142" y="75"/>
                  <a:pt x="142" y="75"/>
                </a:cubicBezTo>
                <a:cubicBezTo>
                  <a:pt x="143" y="77"/>
                  <a:pt x="143" y="77"/>
                  <a:pt x="143" y="77"/>
                </a:cubicBezTo>
                <a:cubicBezTo>
                  <a:pt x="143" y="78"/>
                  <a:pt x="143" y="78"/>
                  <a:pt x="143" y="78"/>
                </a:cubicBezTo>
                <a:cubicBezTo>
                  <a:pt x="143" y="79"/>
                  <a:pt x="143" y="79"/>
                  <a:pt x="143" y="79"/>
                </a:cubicBezTo>
                <a:cubicBezTo>
                  <a:pt x="142" y="80"/>
                  <a:pt x="142" y="80"/>
                  <a:pt x="142" y="80"/>
                </a:cubicBezTo>
                <a:cubicBezTo>
                  <a:pt x="141" y="81"/>
                  <a:pt x="141" y="81"/>
                  <a:pt x="141" y="81"/>
                </a:cubicBezTo>
                <a:cubicBezTo>
                  <a:pt x="139" y="81"/>
                  <a:pt x="139" y="81"/>
                  <a:pt x="139" y="81"/>
                </a:cubicBezTo>
                <a:cubicBezTo>
                  <a:pt x="139" y="80"/>
                  <a:pt x="139" y="80"/>
                  <a:pt x="139" y="80"/>
                </a:cubicBezTo>
                <a:close/>
                <a:moveTo>
                  <a:pt x="126" y="103"/>
                </a:moveTo>
                <a:cubicBezTo>
                  <a:pt x="126" y="105"/>
                  <a:pt x="126" y="105"/>
                  <a:pt x="126" y="105"/>
                </a:cubicBezTo>
                <a:cubicBezTo>
                  <a:pt x="129" y="105"/>
                  <a:pt x="129" y="105"/>
                  <a:pt x="129" y="105"/>
                </a:cubicBezTo>
                <a:cubicBezTo>
                  <a:pt x="130" y="105"/>
                  <a:pt x="130" y="105"/>
                  <a:pt x="130" y="105"/>
                </a:cubicBezTo>
                <a:cubicBezTo>
                  <a:pt x="131" y="104"/>
                  <a:pt x="131" y="104"/>
                  <a:pt x="131" y="104"/>
                </a:cubicBezTo>
                <a:cubicBezTo>
                  <a:pt x="130" y="102"/>
                  <a:pt x="130" y="102"/>
                  <a:pt x="130" y="102"/>
                </a:cubicBezTo>
                <a:cubicBezTo>
                  <a:pt x="130" y="101"/>
                  <a:pt x="130" y="101"/>
                  <a:pt x="130" y="101"/>
                </a:cubicBezTo>
                <a:cubicBezTo>
                  <a:pt x="128" y="101"/>
                  <a:pt x="128" y="101"/>
                  <a:pt x="128" y="101"/>
                </a:cubicBezTo>
                <a:cubicBezTo>
                  <a:pt x="127" y="103"/>
                  <a:pt x="127" y="103"/>
                  <a:pt x="127" y="103"/>
                </a:cubicBezTo>
                <a:cubicBezTo>
                  <a:pt x="126" y="103"/>
                  <a:pt x="126" y="103"/>
                  <a:pt x="126" y="103"/>
                </a:cubicBezTo>
                <a:close/>
                <a:moveTo>
                  <a:pt x="127" y="99"/>
                </a:moveTo>
                <a:cubicBezTo>
                  <a:pt x="128" y="99"/>
                  <a:pt x="128" y="99"/>
                  <a:pt x="128" y="99"/>
                </a:cubicBezTo>
                <a:cubicBezTo>
                  <a:pt x="128" y="98"/>
                  <a:pt x="128" y="98"/>
                  <a:pt x="128" y="98"/>
                </a:cubicBezTo>
                <a:cubicBezTo>
                  <a:pt x="129" y="96"/>
                  <a:pt x="129" y="96"/>
                  <a:pt x="129" y="96"/>
                </a:cubicBezTo>
                <a:cubicBezTo>
                  <a:pt x="127" y="97"/>
                  <a:pt x="127" y="97"/>
                  <a:pt x="127" y="97"/>
                </a:cubicBezTo>
                <a:cubicBezTo>
                  <a:pt x="127" y="99"/>
                  <a:pt x="127" y="99"/>
                  <a:pt x="127" y="99"/>
                </a:cubicBezTo>
                <a:close/>
                <a:moveTo>
                  <a:pt x="130" y="98"/>
                </a:moveTo>
                <a:cubicBezTo>
                  <a:pt x="130" y="98"/>
                  <a:pt x="130" y="98"/>
                  <a:pt x="130" y="98"/>
                </a:cubicBezTo>
                <a:cubicBezTo>
                  <a:pt x="132" y="99"/>
                  <a:pt x="132" y="99"/>
                  <a:pt x="132" y="99"/>
                </a:cubicBezTo>
                <a:cubicBezTo>
                  <a:pt x="133" y="98"/>
                  <a:pt x="133" y="98"/>
                  <a:pt x="133" y="98"/>
                </a:cubicBezTo>
                <a:cubicBezTo>
                  <a:pt x="134" y="97"/>
                  <a:pt x="134" y="97"/>
                  <a:pt x="134" y="97"/>
                </a:cubicBezTo>
                <a:cubicBezTo>
                  <a:pt x="133" y="96"/>
                  <a:pt x="133" y="96"/>
                  <a:pt x="133" y="96"/>
                </a:cubicBezTo>
                <a:cubicBezTo>
                  <a:pt x="132" y="96"/>
                  <a:pt x="132" y="96"/>
                  <a:pt x="132" y="96"/>
                </a:cubicBezTo>
                <a:cubicBezTo>
                  <a:pt x="131" y="97"/>
                  <a:pt x="131" y="97"/>
                  <a:pt x="131" y="97"/>
                </a:cubicBezTo>
                <a:cubicBezTo>
                  <a:pt x="130" y="98"/>
                  <a:pt x="130" y="98"/>
                  <a:pt x="130" y="98"/>
                </a:cubicBezTo>
                <a:close/>
                <a:moveTo>
                  <a:pt x="130" y="89"/>
                </a:moveTo>
                <a:cubicBezTo>
                  <a:pt x="129" y="91"/>
                  <a:pt x="129" y="91"/>
                  <a:pt x="129" y="91"/>
                </a:cubicBezTo>
                <a:cubicBezTo>
                  <a:pt x="128" y="91"/>
                  <a:pt x="128" y="91"/>
                  <a:pt x="128" y="91"/>
                </a:cubicBezTo>
                <a:cubicBezTo>
                  <a:pt x="127" y="90"/>
                  <a:pt x="127" y="90"/>
                  <a:pt x="127" y="90"/>
                </a:cubicBezTo>
                <a:cubicBezTo>
                  <a:pt x="126" y="88"/>
                  <a:pt x="126" y="88"/>
                  <a:pt x="126" y="88"/>
                </a:cubicBezTo>
                <a:cubicBezTo>
                  <a:pt x="128" y="85"/>
                  <a:pt x="128" y="85"/>
                  <a:pt x="128" y="85"/>
                </a:cubicBezTo>
                <a:cubicBezTo>
                  <a:pt x="131" y="85"/>
                  <a:pt x="131" y="85"/>
                  <a:pt x="131" y="85"/>
                </a:cubicBezTo>
                <a:cubicBezTo>
                  <a:pt x="132" y="85"/>
                  <a:pt x="132" y="85"/>
                  <a:pt x="132" y="85"/>
                </a:cubicBezTo>
                <a:cubicBezTo>
                  <a:pt x="133" y="86"/>
                  <a:pt x="133" y="86"/>
                  <a:pt x="133" y="86"/>
                </a:cubicBezTo>
                <a:cubicBezTo>
                  <a:pt x="135" y="87"/>
                  <a:pt x="135" y="87"/>
                  <a:pt x="135" y="87"/>
                </a:cubicBezTo>
                <a:cubicBezTo>
                  <a:pt x="135" y="89"/>
                  <a:pt x="135" y="89"/>
                  <a:pt x="135" y="89"/>
                </a:cubicBezTo>
                <a:cubicBezTo>
                  <a:pt x="134" y="90"/>
                  <a:pt x="134" y="90"/>
                  <a:pt x="134" y="90"/>
                </a:cubicBezTo>
                <a:cubicBezTo>
                  <a:pt x="132" y="90"/>
                  <a:pt x="132" y="90"/>
                  <a:pt x="132" y="90"/>
                </a:cubicBezTo>
                <a:cubicBezTo>
                  <a:pt x="130" y="89"/>
                  <a:pt x="130" y="89"/>
                  <a:pt x="130" y="89"/>
                </a:cubicBezTo>
                <a:close/>
                <a:moveTo>
                  <a:pt x="138" y="88"/>
                </a:moveTo>
                <a:cubicBezTo>
                  <a:pt x="140" y="90"/>
                  <a:pt x="140" y="90"/>
                  <a:pt x="140" y="90"/>
                </a:cubicBezTo>
                <a:cubicBezTo>
                  <a:pt x="142" y="90"/>
                  <a:pt x="142" y="90"/>
                  <a:pt x="142" y="90"/>
                </a:cubicBezTo>
                <a:cubicBezTo>
                  <a:pt x="143" y="89"/>
                  <a:pt x="143" y="89"/>
                  <a:pt x="143" y="89"/>
                </a:cubicBezTo>
                <a:cubicBezTo>
                  <a:pt x="143" y="88"/>
                  <a:pt x="143" y="88"/>
                  <a:pt x="143" y="88"/>
                </a:cubicBezTo>
                <a:cubicBezTo>
                  <a:pt x="142" y="86"/>
                  <a:pt x="142" y="86"/>
                  <a:pt x="142" y="86"/>
                </a:cubicBezTo>
                <a:cubicBezTo>
                  <a:pt x="141" y="87"/>
                  <a:pt x="141" y="87"/>
                  <a:pt x="141" y="87"/>
                </a:cubicBezTo>
                <a:cubicBezTo>
                  <a:pt x="140" y="88"/>
                  <a:pt x="140" y="88"/>
                  <a:pt x="140" y="88"/>
                </a:cubicBezTo>
                <a:cubicBezTo>
                  <a:pt x="138" y="88"/>
                  <a:pt x="138" y="88"/>
                  <a:pt x="138" y="88"/>
                </a:cubicBezTo>
                <a:close/>
                <a:moveTo>
                  <a:pt x="143" y="108"/>
                </a:moveTo>
                <a:cubicBezTo>
                  <a:pt x="143" y="107"/>
                  <a:pt x="143" y="107"/>
                  <a:pt x="143" y="107"/>
                </a:cubicBezTo>
                <a:cubicBezTo>
                  <a:pt x="142" y="105"/>
                  <a:pt x="142" y="105"/>
                  <a:pt x="142" y="105"/>
                </a:cubicBezTo>
                <a:cubicBezTo>
                  <a:pt x="142" y="103"/>
                  <a:pt x="142" y="103"/>
                  <a:pt x="142" y="103"/>
                </a:cubicBezTo>
                <a:cubicBezTo>
                  <a:pt x="142" y="101"/>
                  <a:pt x="142" y="101"/>
                  <a:pt x="142" y="101"/>
                </a:cubicBezTo>
                <a:cubicBezTo>
                  <a:pt x="140" y="98"/>
                  <a:pt x="140" y="98"/>
                  <a:pt x="140" y="98"/>
                </a:cubicBezTo>
                <a:cubicBezTo>
                  <a:pt x="139" y="97"/>
                  <a:pt x="139" y="97"/>
                  <a:pt x="139" y="97"/>
                </a:cubicBezTo>
                <a:cubicBezTo>
                  <a:pt x="138" y="98"/>
                  <a:pt x="138" y="98"/>
                  <a:pt x="138" y="98"/>
                </a:cubicBezTo>
                <a:cubicBezTo>
                  <a:pt x="135" y="98"/>
                  <a:pt x="135" y="98"/>
                  <a:pt x="135" y="98"/>
                </a:cubicBezTo>
                <a:cubicBezTo>
                  <a:pt x="133" y="100"/>
                  <a:pt x="133" y="100"/>
                  <a:pt x="133" y="100"/>
                </a:cubicBezTo>
                <a:cubicBezTo>
                  <a:pt x="132" y="102"/>
                  <a:pt x="132" y="102"/>
                  <a:pt x="132" y="102"/>
                </a:cubicBezTo>
                <a:cubicBezTo>
                  <a:pt x="134" y="104"/>
                  <a:pt x="134" y="104"/>
                  <a:pt x="134" y="104"/>
                </a:cubicBezTo>
                <a:cubicBezTo>
                  <a:pt x="135" y="108"/>
                  <a:pt x="135" y="108"/>
                  <a:pt x="135" y="108"/>
                </a:cubicBezTo>
                <a:cubicBezTo>
                  <a:pt x="136" y="109"/>
                  <a:pt x="136" y="109"/>
                  <a:pt x="136" y="109"/>
                </a:cubicBezTo>
                <a:cubicBezTo>
                  <a:pt x="138" y="109"/>
                  <a:pt x="138" y="109"/>
                  <a:pt x="138" y="109"/>
                </a:cubicBezTo>
                <a:cubicBezTo>
                  <a:pt x="141" y="108"/>
                  <a:pt x="141" y="108"/>
                  <a:pt x="141" y="108"/>
                </a:cubicBezTo>
                <a:cubicBezTo>
                  <a:pt x="143" y="108"/>
                  <a:pt x="143" y="108"/>
                  <a:pt x="143" y="108"/>
                </a:cubicBezTo>
                <a:close/>
                <a:moveTo>
                  <a:pt x="149" y="107"/>
                </a:moveTo>
                <a:cubicBezTo>
                  <a:pt x="149" y="105"/>
                  <a:pt x="149" y="105"/>
                  <a:pt x="149" y="105"/>
                </a:cubicBezTo>
                <a:cubicBezTo>
                  <a:pt x="147" y="104"/>
                  <a:pt x="147" y="104"/>
                  <a:pt x="147" y="104"/>
                </a:cubicBezTo>
                <a:cubicBezTo>
                  <a:pt x="147" y="103"/>
                  <a:pt x="147" y="103"/>
                  <a:pt x="147" y="103"/>
                </a:cubicBezTo>
                <a:cubicBezTo>
                  <a:pt x="149" y="102"/>
                  <a:pt x="149" y="102"/>
                  <a:pt x="149" y="102"/>
                </a:cubicBezTo>
                <a:cubicBezTo>
                  <a:pt x="150" y="100"/>
                  <a:pt x="150" y="100"/>
                  <a:pt x="150" y="100"/>
                </a:cubicBezTo>
                <a:cubicBezTo>
                  <a:pt x="150" y="99"/>
                  <a:pt x="150" y="99"/>
                  <a:pt x="150" y="99"/>
                </a:cubicBezTo>
                <a:cubicBezTo>
                  <a:pt x="153" y="97"/>
                  <a:pt x="153" y="97"/>
                  <a:pt x="153" y="97"/>
                </a:cubicBezTo>
                <a:cubicBezTo>
                  <a:pt x="154" y="97"/>
                  <a:pt x="154" y="97"/>
                  <a:pt x="154" y="97"/>
                </a:cubicBezTo>
                <a:cubicBezTo>
                  <a:pt x="155" y="96"/>
                  <a:pt x="155" y="96"/>
                  <a:pt x="155" y="96"/>
                </a:cubicBezTo>
                <a:cubicBezTo>
                  <a:pt x="153" y="96"/>
                  <a:pt x="153" y="96"/>
                  <a:pt x="153" y="96"/>
                </a:cubicBezTo>
                <a:cubicBezTo>
                  <a:pt x="151" y="96"/>
                  <a:pt x="151" y="96"/>
                  <a:pt x="151" y="96"/>
                </a:cubicBezTo>
                <a:cubicBezTo>
                  <a:pt x="147" y="94"/>
                  <a:pt x="147" y="94"/>
                  <a:pt x="147" y="94"/>
                </a:cubicBezTo>
                <a:cubicBezTo>
                  <a:pt x="145" y="92"/>
                  <a:pt x="145" y="92"/>
                  <a:pt x="145" y="92"/>
                </a:cubicBezTo>
                <a:cubicBezTo>
                  <a:pt x="144" y="92"/>
                  <a:pt x="144" y="92"/>
                  <a:pt x="144" y="92"/>
                </a:cubicBezTo>
                <a:cubicBezTo>
                  <a:pt x="142" y="93"/>
                  <a:pt x="142" y="93"/>
                  <a:pt x="142" y="93"/>
                </a:cubicBezTo>
                <a:cubicBezTo>
                  <a:pt x="141" y="93"/>
                  <a:pt x="141" y="93"/>
                  <a:pt x="141" y="93"/>
                </a:cubicBezTo>
                <a:cubicBezTo>
                  <a:pt x="141" y="95"/>
                  <a:pt x="141" y="95"/>
                  <a:pt x="141" y="95"/>
                </a:cubicBezTo>
                <a:cubicBezTo>
                  <a:pt x="143" y="99"/>
                  <a:pt x="143" y="99"/>
                  <a:pt x="143" y="99"/>
                </a:cubicBezTo>
                <a:cubicBezTo>
                  <a:pt x="143" y="102"/>
                  <a:pt x="143" y="102"/>
                  <a:pt x="143" y="102"/>
                </a:cubicBezTo>
                <a:cubicBezTo>
                  <a:pt x="145" y="105"/>
                  <a:pt x="145" y="105"/>
                  <a:pt x="145" y="105"/>
                </a:cubicBezTo>
                <a:cubicBezTo>
                  <a:pt x="147" y="107"/>
                  <a:pt x="147" y="107"/>
                  <a:pt x="147" y="107"/>
                </a:cubicBezTo>
                <a:cubicBezTo>
                  <a:pt x="149" y="107"/>
                  <a:pt x="149" y="107"/>
                  <a:pt x="149" y="107"/>
                </a:cubicBezTo>
                <a:close/>
                <a:moveTo>
                  <a:pt x="155" y="107"/>
                </a:moveTo>
                <a:cubicBezTo>
                  <a:pt x="155" y="108"/>
                  <a:pt x="155" y="108"/>
                  <a:pt x="155" y="108"/>
                </a:cubicBezTo>
                <a:cubicBezTo>
                  <a:pt x="158" y="109"/>
                  <a:pt x="158" y="109"/>
                  <a:pt x="158" y="109"/>
                </a:cubicBezTo>
                <a:cubicBezTo>
                  <a:pt x="159" y="111"/>
                  <a:pt x="159" y="111"/>
                  <a:pt x="159" y="111"/>
                </a:cubicBezTo>
                <a:cubicBezTo>
                  <a:pt x="162" y="111"/>
                  <a:pt x="162" y="111"/>
                  <a:pt x="162" y="111"/>
                </a:cubicBezTo>
                <a:cubicBezTo>
                  <a:pt x="164" y="108"/>
                  <a:pt x="164" y="108"/>
                  <a:pt x="164" y="108"/>
                </a:cubicBezTo>
                <a:cubicBezTo>
                  <a:pt x="163" y="105"/>
                  <a:pt x="163" y="105"/>
                  <a:pt x="163" y="105"/>
                </a:cubicBezTo>
                <a:cubicBezTo>
                  <a:pt x="161" y="104"/>
                  <a:pt x="161" y="104"/>
                  <a:pt x="161" y="104"/>
                </a:cubicBezTo>
                <a:cubicBezTo>
                  <a:pt x="158" y="105"/>
                  <a:pt x="158" y="105"/>
                  <a:pt x="158" y="105"/>
                </a:cubicBezTo>
                <a:cubicBezTo>
                  <a:pt x="155" y="107"/>
                  <a:pt x="155" y="107"/>
                  <a:pt x="155" y="107"/>
                </a:cubicBezTo>
                <a:close/>
                <a:moveTo>
                  <a:pt x="155" y="111"/>
                </a:moveTo>
                <a:cubicBezTo>
                  <a:pt x="155" y="113"/>
                  <a:pt x="155" y="113"/>
                  <a:pt x="155" y="113"/>
                </a:cubicBezTo>
                <a:cubicBezTo>
                  <a:pt x="157" y="113"/>
                  <a:pt x="157" y="113"/>
                  <a:pt x="157" y="113"/>
                </a:cubicBezTo>
                <a:cubicBezTo>
                  <a:pt x="158" y="114"/>
                  <a:pt x="158" y="114"/>
                  <a:pt x="158" y="114"/>
                </a:cubicBezTo>
                <a:cubicBezTo>
                  <a:pt x="159" y="113"/>
                  <a:pt x="159" y="113"/>
                  <a:pt x="159" y="113"/>
                </a:cubicBezTo>
                <a:cubicBezTo>
                  <a:pt x="157" y="111"/>
                  <a:pt x="157" y="111"/>
                  <a:pt x="157" y="111"/>
                </a:cubicBezTo>
                <a:cubicBezTo>
                  <a:pt x="155" y="111"/>
                  <a:pt x="155" y="111"/>
                  <a:pt x="155" y="111"/>
                </a:cubicBezTo>
                <a:close/>
                <a:moveTo>
                  <a:pt x="155" y="43"/>
                </a:moveTo>
                <a:cubicBezTo>
                  <a:pt x="156" y="42"/>
                  <a:pt x="156" y="42"/>
                  <a:pt x="156" y="42"/>
                </a:cubicBezTo>
                <a:cubicBezTo>
                  <a:pt x="158" y="42"/>
                  <a:pt x="158" y="42"/>
                  <a:pt x="158" y="42"/>
                </a:cubicBezTo>
                <a:cubicBezTo>
                  <a:pt x="159" y="40"/>
                  <a:pt x="159" y="40"/>
                  <a:pt x="159" y="40"/>
                </a:cubicBezTo>
                <a:cubicBezTo>
                  <a:pt x="161" y="41"/>
                  <a:pt x="161" y="41"/>
                  <a:pt x="161" y="41"/>
                </a:cubicBezTo>
                <a:cubicBezTo>
                  <a:pt x="162" y="41"/>
                  <a:pt x="162" y="41"/>
                  <a:pt x="162" y="41"/>
                </a:cubicBezTo>
                <a:cubicBezTo>
                  <a:pt x="163" y="42"/>
                  <a:pt x="163" y="42"/>
                  <a:pt x="163" y="42"/>
                </a:cubicBezTo>
                <a:cubicBezTo>
                  <a:pt x="163" y="43"/>
                  <a:pt x="163" y="43"/>
                  <a:pt x="163" y="43"/>
                </a:cubicBezTo>
                <a:cubicBezTo>
                  <a:pt x="162" y="45"/>
                  <a:pt x="162" y="45"/>
                  <a:pt x="162" y="45"/>
                </a:cubicBezTo>
                <a:cubicBezTo>
                  <a:pt x="160" y="45"/>
                  <a:pt x="160" y="45"/>
                  <a:pt x="160" y="45"/>
                </a:cubicBezTo>
                <a:cubicBezTo>
                  <a:pt x="159" y="44"/>
                  <a:pt x="159" y="44"/>
                  <a:pt x="159" y="44"/>
                </a:cubicBezTo>
                <a:cubicBezTo>
                  <a:pt x="156" y="44"/>
                  <a:pt x="156" y="44"/>
                  <a:pt x="156" y="44"/>
                </a:cubicBezTo>
                <a:cubicBezTo>
                  <a:pt x="155" y="43"/>
                  <a:pt x="155" y="43"/>
                  <a:pt x="155" y="43"/>
                </a:cubicBezTo>
                <a:close/>
                <a:moveTo>
                  <a:pt x="159" y="73"/>
                </a:moveTo>
                <a:cubicBezTo>
                  <a:pt x="160" y="70"/>
                  <a:pt x="160" y="70"/>
                  <a:pt x="160" y="70"/>
                </a:cubicBezTo>
                <a:cubicBezTo>
                  <a:pt x="162" y="69"/>
                  <a:pt x="162" y="69"/>
                  <a:pt x="162" y="69"/>
                </a:cubicBezTo>
                <a:cubicBezTo>
                  <a:pt x="162" y="68"/>
                  <a:pt x="162" y="68"/>
                  <a:pt x="162" y="68"/>
                </a:cubicBezTo>
                <a:cubicBezTo>
                  <a:pt x="160" y="67"/>
                  <a:pt x="160" y="67"/>
                  <a:pt x="160" y="67"/>
                </a:cubicBezTo>
                <a:cubicBezTo>
                  <a:pt x="159" y="65"/>
                  <a:pt x="159" y="65"/>
                  <a:pt x="159" y="65"/>
                </a:cubicBezTo>
                <a:cubicBezTo>
                  <a:pt x="157" y="65"/>
                  <a:pt x="157" y="65"/>
                  <a:pt x="157" y="65"/>
                </a:cubicBezTo>
                <a:cubicBezTo>
                  <a:pt x="154" y="66"/>
                  <a:pt x="154" y="66"/>
                  <a:pt x="154" y="66"/>
                </a:cubicBezTo>
                <a:cubicBezTo>
                  <a:pt x="152" y="68"/>
                  <a:pt x="152" y="68"/>
                  <a:pt x="152" y="68"/>
                </a:cubicBezTo>
                <a:cubicBezTo>
                  <a:pt x="151" y="69"/>
                  <a:pt x="151" y="69"/>
                  <a:pt x="151" y="69"/>
                </a:cubicBezTo>
                <a:cubicBezTo>
                  <a:pt x="151" y="71"/>
                  <a:pt x="151" y="71"/>
                  <a:pt x="151" y="71"/>
                </a:cubicBezTo>
                <a:cubicBezTo>
                  <a:pt x="155" y="73"/>
                  <a:pt x="155" y="73"/>
                  <a:pt x="155" y="73"/>
                </a:cubicBezTo>
                <a:cubicBezTo>
                  <a:pt x="157" y="74"/>
                  <a:pt x="157" y="74"/>
                  <a:pt x="157" y="74"/>
                </a:cubicBezTo>
                <a:cubicBezTo>
                  <a:pt x="159" y="73"/>
                  <a:pt x="159" y="73"/>
                  <a:pt x="159" y="73"/>
                </a:cubicBezTo>
                <a:close/>
                <a:moveTo>
                  <a:pt x="165" y="69"/>
                </a:moveTo>
                <a:cubicBezTo>
                  <a:pt x="164" y="71"/>
                  <a:pt x="164" y="71"/>
                  <a:pt x="164" y="71"/>
                </a:cubicBezTo>
                <a:cubicBezTo>
                  <a:pt x="164" y="73"/>
                  <a:pt x="164" y="73"/>
                  <a:pt x="164" y="73"/>
                </a:cubicBezTo>
                <a:cubicBezTo>
                  <a:pt x="162" y="74"/>
                  <a:pt x="162" y="74"/>
                  <a:pt x="162" y="74"/>
                </a:cubicBezTo>
                <a:cubicBezTo>
                  <a:pt x="161" y="74"/>
                  <a:pt x="161" y="74"/>
                  <a:pt x="161" y="74"/>
                </a:cubicBezTo>
                <a:cubicBezTo>
                  <a:pt x="160" y="74"/>
                  <a:pt x="160" y="74"/>
                  <a:pt x="160" y="74"/>
                </a:cubicBezTo>
                <a:cubicBezTo>
                  <a:pt x="157" y="76"/>
                  <a:pt x="157" y="76"/>
                  <a:pt x="157" y="76"/>
                </a:cubicBezTo>
                <a:cubicBezTo>
                  <a:pt x="155" y="77"/>
                  <a:pt x="155" y="77"/>
                  <a:pt x="155" y="77"/>
                </a:cubicBezTo>
                <a:cubicBezTo>
                  <a:pt x="154" y="75"/>
                  <a:pt x="154" y="75"/>
                  <a:pt x="154" y="75"/>
                </a:cubicBezTo>
                <a:cubicBezTo>
                  <a:pt x="152" y="76"/>
                  <a:pt x="152" y="76"/>
                  <a:pt x="152" y="76"/>
                </a:cubicBezTo>
                <a:cubicBezTo>
                  <a:pt x="152" y="78"/>
                  <a:pt x="152" y="78"/>
                  <a:pt x="152" y="78"/>
                </a:cubicBezTo>
                <a:cubicBezTo>
                  <a:pt x="153" y="80"/>
                  <a:pt x="153" y="80"/>
                  <a:pt x="153" y="80"/>
                </a:cubicBezTo>
                <a:cubicBezTo>
                  <a:pt x="153" y="86"/>
                  <a:pt x="153" y="86"/>
                  <a:pt x="153" y="86"/>
                </a:cubicBezTo>
                <a:cubicBezTo>
                  <a:pt x="154" y="89"/>
                  <a:pt x="154" y="89"/>
                  <a:pt x="154" y="89"/>
                </a:cubicBezTo>
                <a:cubicBezTo>
                  <a:pt x="157" y="93"/>
                  <a:pt x="157" y="93"/>
                  <a:pt x="157" y="93"/>
                </a:cubicBezTo>
                <a:cubicBezTo>
                  <a:pt x="159" y="93"/>
                  <a:pt x="159" y="93"/>
                  <a:pt x="159" y="93"/>
                </a:cubicBezTo>
                <a:cubicBezTo>
                  <a:pt x="162" y="92"/>
                  <a:pt x="162" y="92"/>
                  <a:pt x="162" y="92"/>
                </a:cubicBezTo>
                <a:cubicBezTo>
                  <a:pt x="165" y="91"/>
                  <a:pt x="165" y="91"/>
                  <a:pt x="165" y="91"/>
                </a:cubicBezTo>
                <a:cubicBezTo>
                  <a:pt x="167" y="90"/>
                  <a:pt x="167" y="90"/>
                  <a:pt x="167" y="90"/>
                </a:cubicBezTo>
                <a:cubicBezTo>
                  <a:pt x="170" y="89"/>
                  <a:pt x="170" y="89"/>
                  <a:pt x="170" y="89"/>
                </a:cubicBezTo>
                <a:cubicBezTo>
                  <a:pt x="170" y="88"/>
                  <a:pt x="170" y="88"/>
                  <a:pt x="170" y="88"/>
                </a:cubicBezTo>
                <a:cubicBezTo>
                  <a:pt x="168" y="86"/>
                  <a:pt x="168" y="86"/>
                  <a:pt x="168" y="86"/>
                </a:cubicBezTo>
                <a:cubicBezTo>
                  <a:pt x="167" y="84"/>
                  <a:pt x="167" y="84"/>
                  <a:pt x="167" y="84"/>
                </a:cubicBezTo>
                <a:cubicBezTo>
                  <a:pt x="164" y="83"/>
                  <a:pt x="164" y="83"/>
                  <a:pt x="164" y="83"/>
                </a:cubicBezTo>
                <a:cubicBezTo>
                  <a:pt x="163" y="81"/>
                  <a:pt x="163" y="81"/>
                  <a:pt x="163" y="81"/>
                </a:cubicBezTo>
                <a:cubicBezTo>
                  <a:pt x="163" y="79"/>
                  <a:pt x="163" y="79"/>
                  <a:pt x="163" y="79"/>
                </a:cubicBezTo>
                <a:cubicBezTo>
                  <a:pt x="165" y="78"/>
                  <a:pt x="165" y="78"/>
                  <a:pt x="165" y="78"/>
                </a:cubicBezTo>
                <a:cubicBezTo>
                  <a:pt x="168" y="78"/>
                  <a:pt x="168" y="78"/>
                  <a:pt x="168" y="78"/>
                </a:cubicBezTo>
                <a:cubicBezTo>
                  <a:pt x="169" y="77"/>
                  <a:pt x="169" y="77"/>
                  <a:pt x="169" y="77"/>
                </a:cubicBezTo>
                <a:cubicBezTo>
                  <a:pt x="169" y="75"/>
                  <a:pt x="169" y="75"/>
                  <a:pt x="169" y="75"/>
                </a:cubicBezTo>
                <a:cubicBezTo>
                  <a:pt x="168" y="73"/>
                  <a:pt x="168" y="73"/>
                  <a:pt x="168" y="73"/>
                </a:cubicBezTo>
                <a:cubicBezTo>
                  <a:pt x="166" y="72"/>
                  <a:pt x="166" y="72"/>
                  <a:pt x="166" y="72"/>
                </a:cubicBezTo>
                <a:cubicBezTo>
                  <a:pt x="165" y="69"/>
                  <a:pt x="165" y="69"/>
                  <a:pt x="165" y="69"/>
                </a:cubicBezTo>
                <a:close/>
                <a:moveTo>
                  <a:pt x="174" y="73"/>
                </a:moveTo>
                <a:cubicBezTo>
                  <a:pt x="173" y="72"/>
                  <a:pt x="173" y="72"/>
                  <a:pt x="173" y="72"/>
                </a:cubicBezTo>
                <a:cubicBezTo>
                  <a:pt x="172" y="71"/>
                  <a:pt x="172" y="71"/>
                  <a:pt x="172" y="71"/>
                </a:cubicBezTo>
                <a:cubicBezTo>
                  <a:pt x="171" y="69"/>
                  <a:pt x="171" y="69"/>
                  <a:pt x="171" y="69"/>
                </a:cubicBezTo>
                <a:cubicBezTo>
                  <a:pt x="169" y="69"/>
                  <a:pt x="169" y="69"/>
                  <a:pt x="169" y="69"/>
                </a:cubicBezTo>
                <a:cubicBezTo>
                  <a:pt x="167" y="68"/>
                  <a:pt x="167" y="68"/>
                  <a:pt x="167" y="68"/>
                </a:cubicBezTo>
                <a:cubicBezTo>
                  <a:pt x="167" y="66"/>
                  <a:pt x="167" y="66"/>
                  <a:pt x="167" y="66"/>
                </a:cubicBezTo>
                <a:cubicBezTo>
                  <a:pt x="168" y="65"/>
                  <a:pt x="168" y="65"/>
                  <a:pt x="168" y="65"/>
                </a:cubicBezTo>
                <a:cubicBezTo>
                  <a:pt x="167" y="62"/>
                  <a:pt x="167" y="62"/>
                  <a:pt x="167" y="62"/>
                </a:cubicBezTo>
                <a:cubicBezTo>
                  <a:pt x="166" y="59"/>
                  <a:pt x="166" y="59"/>
                  <a:pt x="166" y="59"/>
                </a:cubicBezTo>
                <a:cubicBezTo>
                  <a:pt x="167" y="56"/>
                  <a:pt x="167" y="56"/>
                  <a:pt x="167" y="56"/>
                </a:cubicBezTo>
                <a:cubicBezTo>
                  <a:pt x="169" y="55"/>
                  <a:pt x="169" y="55"/>
                  <a:pt x="169" y="55"/>
                </a:cubicBezTo>
                <a:cubicBezTo>
                  <a:pt x="171" y="53"/>
                  <a:pt x="171" y="53"/>
                  <a:pt x="171" y="53"/>
                </a:cubicBezTo>
                <a:cubicBezTo>
                  <a:pt x="171" y="51"/>
                  <a:pt x="171" y="51"/>
                  <a:pt x="171" y="51"/>
                </a:cubicBezTo>
                <a:cubicBezTo>
                  <a:pt x="171" y="50"/>
                  <a:pt x="171" y="50"/>
                  <a:pt x="171" y="50"/>
                </a:cubicBezTo>
                <a:cubicBezTo>
                  <a:pt x="173" y="49"/>
                  <a:pt x="173" y="49"/>
                  <a:pt x="173" y="49"/>
                </a:cubicBezTo>
                <a:cubicBezTo>
                  <a:pt x="174" y="50"/>
                  <a:pt x="174" y="50"/>
                  <a:pt x="174" y="50"/>
                </a:cubicBezTo>
                <a:cubicBezTo>
                  <a:pt x="176" y="51"/>
                  <a:pt x="176" y="51"/>
                  <a:pt x="176" y="51"/>
                </a:cubicBezTo>
                <a:cubicBezTo>
                  <a:pt x="177" y="53"/>
                  <a:pt x="177" y="53"/>
                  <a:pt x="177" y="53"/>
                </a:cubicBezTo>
                <a:cubicBezTo>
                  <a:pt x="177" y="56"/>
                  <a:pt x="177" y="56"/>
                  <a:pt x="177" y="56"/>
                </a:cubicBezTo>
                <a:cubicBezTo>
                  <a:pt x="177" y="57"/>
                  <a:pt x="177" y="57"/>
                  <a:pt x="177" y="57"/>
                </a:cubicBezTo>
                <a:cubicBezTo>
                  <a:pt x="179" y="58"/>
                  <a:pt x="179" y="58"/>
                  <a:pt x="179" y="58"/>
                </a:cubicBezTo>
                <a:cubicBezTo>
                  <a:pt x="182" y="61"/>
                  <a:pt x="182" y="61"/>
                  <a:pt x="182" y="61"/>
                </a:cubicBezTo>
                <a:cubicBezTo>
                  <a:pt x="183" y="61"/>
                  <a:pt x="183" y="61"/>
                  <a:pt x="183" y="61"/>
                </a:cubicBezTo>
                <a:cubicBezTo>
                  <a:pt x="183" y="62"/>
                  <a:pt x="183" y="62"/>
                  <a:pt x="183" y="62"/>
                </a:cubicBezTo>
                <a:cubicBezTo>
                  <a:pt x="180" y="64"/>
                  <a:pt x="180" y="64"/>
                  <a:pt x="180" y="64"/>
                </a:cubicBezTo>
                <a:cubicBezTo>
                  <a:pt x="176" y="65"/>
                  <a:pt x="176" y="65"/>
                  <a:pt x="176" y="65"/>
                </a:cubicBezTo>
                <a:cubicBezTo>
                  <a:pt x="176" y="67"/>
                  <a:pt x="176" y="67"/>
                  <a:pt x="176" y="67"/>
                </a:cubicBezTo>
                <a:cubicBezTo>
                  <a:pt x="176" y="69"/>
                  <a:pt x="176" y="69"/>
                  <a:pt x="176" y="69"/>
                </a:cubicBezTo>
                <a:cubicBezTo>
                  <a:pt x="176" y="71"/>
                  <a:pt x="176" y="71"/>
                  <a:pt x="176" y="71"/>
                </a:cubicBezTo>
                <a:cubicBezTo>
                  <a:pt x="174" y="73"/>
                  <a:pt x="174" y="73"/>
                  <a:pt x="174" y="73"/>
                </a:cubicBezTo>
                <a:close/>
                <a:moveTo>
                  <a:pt x="1088" y="133"/>
                </a:moveTo>
                <a:cubicBezTo>
                  <a:pt x="1089" y="133"/>
                  <a:pt x="1089" y="133"/>
                  <a:pt x="1089" y="133"/>
                </a:cubicBezTo>
                <a:cubicBezTo>
                  <a:pt x="1090" y="132"/>
                  <a:pt x="1090" y="132"/>
                  <a:pt x="1090" y="132"/>
                </a:cubicBezTo>
                <a:cubicBezTo>
                  <a:pt x="1089" y="131"/>
                  <a:pt x="1089" y="131"/>
                  <a:pt x="1089" y="131"/>
                </a:cubicBezTo>
                <a:cubicBezTo>
                  <a:pt x="1088" y="132"/>
                  <a:pt x="1088" y="132"/>
                  <a:pt x="1088" y="132"/>
                </a:cubicBezTo>
                <a:cubicBezTo>
                  <a:pt x="1088" y="133"/>
                  <a:pt x="1088" y="133"/>
                  <a:pt x="1088" y="133"/>
                </a:cubicBezTo>
                <a:close/>
                <a:moveTo>
                  <a:pt x="1080" y="132"/>
                </a:moveTo>
                <a:cubicBezTo>
                  <a:pt x="1082" y="132"/>
                  <a:pt x="1082" y="132"/>
                  <a:pt x="1082" y="132"/>
                </a:cubicBezTo>
                <a:cubicBezTo>
                  <a:pt x="1082" y="130"/>
                  <a:pt x="1082" y="130"/>
                  <a:pt x="1082" y="130"/>
                </a:cubicBezTo>
                <a:cubicBezTo>
                  <a:pt x="1080" y="130"/>
                  <a:pt x="1080" y="130"/>
                  <a:pt x="1080" y="130"/>
                </a:cubicBezTo>
                <a:cubicBezTo>
                  <a:pt x="1079" y="131"/>
                  <a:pt x="1079" y="131"/>
                  <a:pt x="1079" y="131"/>
                </a:cubicBezTo>
                <a:cubicBezTo>
                  <a:pt x="1080" y="132"/>
                  <a:pt x="1080" y="132"/>
                  <a:pt x="1080" y="132"/>
                </a:cubicBezTo>
                <a:close/>
                <a:moveTo>
                  <a:pt x="1072" y="135"/>
                </a:moveTo>
                <a:cubicBezTo>
                  <a:pt x="1073" y="135"/>
                  <a:pt x="1073" y="135"/>
                  <a:pt x="1073" y="135"/>
                </a:cubicBezTo>
                <a:cubicBezTo>
                  <a:pt x="1074" y="134"/>
                  <a:pt x="1074" y="134"/>
                  <a:pt x="1074" y="134"/>
                </a:cubicBezTo>
                <a:cubicBezTo>
                  <a:pt x="1073" y="132"/>
                  <a:pt x="1073" y="132"/>
                  <a:pt x="1073" y="132"/>
                </a:cubicBezTo>
                <a:cubicBezTo>
                  <a:pt x="1072" y="132"/>
                  <a:pt x="1072" y="132"/>
                  <a:pt x="1072" y="132"/>
                </a:cubicBezTo>
                <a:cubicBezTo>
                  <a:pt x="1071" y="133"/>
                  <a:pt x="1071" y="133"/>
                  <a:pt x="1071" y="133"/>
                </a:cubicBezTo>
                <a:cubicBezTo>
                  <a:pt x="1072" y="135"/>
                  <a:pt x="1072" y="135"/>
                  <a:pt x="1072" y="135"/>
                </a:cubicBezTo>
                <a:close/>
                <a:moveTo>
                  <a:pt x="1257" y="361"/>
                </a:moveTo>
                <a:cubicBezTo>
                  <a:pt x="1256" y="361"/>
                  <a:pt x="1256" y="361"/>
                  <a:pt x="1256" y="361"/>
                </a:cubicBezTo>
                <a:cubicBezTo>
                  <a:pt x="1257" y="363"/>
                  <a:pt x="1257" y="363"/>
                  <a:pt x="1257" y="363"/>
                </a:cubicBezTo>
                <a:cubicBezTo>
                  <a:pt x="1258" y="362"/>
                  <a:pt x="1258" y="362"/>
                  <a:pt x="1258" y="362"/>
                </a:cubicBezTo>
                <a:cubicBezTo>
                  <a:pt x="1258" y="361"/>
                  <a:pt x="1258" y="361"/>
                  <a:pt x="1258" y="361"/>
                </a:cubicBezTo>
                <a:cubicBezTo>
                  <a:pt x="1258" y="360"/>
                  <a:pt x="1258" y="360"/>
                  <a:pt x="1258" y="360"/>
                </a:cubicBezTo>
                <a:cubicBezTo>
                  <a:pt x="1257" y="361"/>
                  <a:pt x="1257" y="361"/>
                  <a:pt x="1257" y="361"/>
                </a:cubicBezTo>
                <a:close/>
                <a:moveTo>
                  <a:pt x="1254" y="357"/>
                </a:moveTo>
                <a:cubicBezTo>
                  <a:pt x="1257" y="359"/>
                  <a:pt x="1257" y="359"/>
                  <a:pt x="1257" y="359"/>
                </a:cubicBezTo>
                <a:cubicBezTo>
                  <a:pt x="1257" y="358"/>
                  <a:pt x="1257" y="358"/>
                  <a:pt x="1257" y="358"/>
                </a:cubicBezTo>
                <a:cubicBezTo>
                  <a:pt x="1258" y="357"/>
                  <a:pt x="1258" y="357"/>
                  <a:pt x="1258" y="357"/>
                </a:cubicBezTo>
                <a:cubicBezTo>
                  <a:pt x="1256" y="355"/>
                  <a:pt x="1256" y="355"/>
                  <a:pt x="1256" y="355"/>
                </a:cubicBezTo>
                <a:cubicBezTo>
                  <a:pt x="1255" y="356"/>
                  <a:pt x="1255" y="356"/>
                  <a:pt x="1255" y="356"/>
                </a:cubicBezTo>
                <a:cubicBezTo>
                  <a:pt x="1254" y="357"/>
                  <a:pt x="1254" y="357"/>
                  <a:pt x="1254" y="357"/>
                </a:cubicBezTo>
                <a:close/>
                <a:moveTo>
                  <a:pt x="200" y="227"/>
                </a:moveTo>
                <a:cubicBezTo>
                  <a:pt x="201" y="227"/>
                  <a:pt x="201" y="227"/>
                  <a:pt x="201" y="227"/>
                </a:cubicBezTo>
                <a:cubicBezTo>
                  <a:pt x="201" y="226"/>
                  <a:pt x="201" y="226"/>
                  <a:pt x="201" y="226"/>
                </a:cubicBezTo>
                <a:cubicBezTo>
                  <a:pt x="204" y="224"/>
                  <a:pt x="204" y="224"/>
                  <a:pt x="204" y="224"/>
                </a:cubicBezTo>
                <a:cubicBezTo>
                  <a:pt x="205" y="222"/>
                  <a:pt x="205" y="222"/>
                  <a:pt x="205" y="222"/>
                </a:cubicBezTo>
                <a:cubicBezTo>
                  <a:pt x="204" y="222"/>
                  <a:pt x="204" y="222"/>
                  <a:pt x="204" y="222"/>
                </a:cubicBezTo>
                <a:cubicBezTo>
                  <a:pt x="202" y="224"/>
                  <a:pt x="202" y="224"/>
                  <a:pt x="202" y="224"/>
                </a:cubicBezTo>
                <a:cubicBezTo>
                  <a:pt x="200" y="225"/>
                  <a:pt x="200" y="225"/>
                  <a:pt x="200" y="225"/>
                </a:cubicBezTo>
                <a:cubicBezTo>
                  <a:pt x="199" y="226"/>
                  <a:pt x="199" y="226"/>
                  <a:pt x="199" y="226"/>
                </a:cubicBezTo>
                <a:cubicBezTo>
                  <a:pt x="200" y="227"/>
                  <a:pt x="200" y="227"/>
                  <a:pt x="200" y="227"/>
                </a:cubicBezTo>
                <a:close/>
                <a:moveTo>
                  <a:pt x="187" y="296"/>
                </a:moveTo>
                <a:cubicBezTo>
                  <a:pt x="190" y="296"/>
                  <a:pt x="190" y="296"/>
                  <a:pt x="190" y="296"/>
                </a:cubicBezTo>
                <a:cubicBezTo>
                  <a:pt x="193" y="294"/>
                  <a:pt x="193" y="294"/>
                  <a:pt x="193" y="294"/>
                </a:cubicBezTo>
                <a:cubicBezTo>
                  <a:pt x="196" y="293"/>
                  <a:pt x="196" y="293"/>
                  <a:pt x="196" y="293"/>
                </a:cubicBezTo>
                <a:cubicBezTo>
                  <a:pt x="198" y="293"/>
                  <a:pt x="198" y="293"/>
                  <a:pt x="198" y="293"/>
                </a:cubicBezTo>
                <a:cubicBezTo>
                  <a:pt x="199" y="295"/>
                  <a:pt x="199" y="295"/>
                  <a:pt x="199" y="295"/>
                </a:cubicBezTo>
                <a:cubicBezTo>
                  <a:pt x="201" y="295"/>
                  <a:pt x="201" y="295"/>
                  <a:pt x="201" y="295"/>
                </a:cubicBezTo>
                <a:cubicBezTo>
                  <a:pt x="203" y="294"/>
                  <a:pt x="203" y="294"/>
                  <a:pt x="203" y="294"/>
                </a:cubicBezTo>
                <a:cubicBezTo>
                  <a:pt x="202" y="293"/>
                  <a:pt x="202" y="293"/>
                  <a:pt x="202" y="293"/>
                </a:cubicBezTo>
                <a:cubicBezTo>
                  <a:pt x="202" y="292"/>
                  <a:pt x="202" y="292"/>
                  <a:pt x="202" y="292"/>
                </a:cubicBezTo>
                <a:cubicBezTo>
                  <a:pt x="203" y="292"/>
                  <a:pt x="203" y="292"/>
                  <a:pt x="203" y="292"/>
                </a:cubicBezTo>
                <a:cubicBezTo>
                  <a:pt x="204" y="294"/>
                  <a:pt x="204" y="294"/>
                  <a:pt x="204" y="294"/>
                </a:cubicBezTo>
                <a:cubicBezTo>
                  <a:pt x="206" y="295"/>
                  <a:pt x="206" y="295"/>
                  <a:pt x="206" y="295"/>
                </a:cubicBezTo>
                <a:cubicBezTo>
                  <a:pt x="209" y="295"/>
                  <a:pt x="209" y="295"/>
                  <a:pt x="209" y="295"/>
                </a:cubicBezTo>
                <a:cubicBezTo>
                  <a:pt x="209" y="294"/>
                  <a:pt x="209" y="294"/>
                  <a:pt x="209" y="294"/>
                </a:cubicBezTo>
                <a:cubicBezTo>
                  <a:pt x="211" y="293"/>
                  <a:pt x="211" y="293"/>
                  <a:pt x="211" y="293"/>
                </a:cubicBezTo>
                <a:cubicBezTo>
                  <a:pt x="212" y="291"/>
                  <a:pt x="212" y="291"/>
                  <a:pt x="212" y="291"/>
                </a:cubicBezTo>
                <a:cubicBezTo>
                  <a:pt x="212" y="288"/>
                  <a:pt x="212" y="288"/>
                  <a:pt x="212" y="288"/>
                </a:cubicBezTo>
                <a:cubicBezTo>
                  <a:pt x="213" y="286"/>
                  <a:pt x="213" y="286"/>
                  <a:pt x="213" y="286"/>
                </a:cubicBezTo>
                <a:cubicBezTo>
                  <a:pt x="214" y="284"/>
                  <a:pt x="214" y="284"/>
                  <a:pt x="214" y="284"/>
                </a:cubicBezTo>
                <a:cubicBezTo>
                  <a:pt x="212" y="283"/>
                  <a:pt x="212" y="283"/>
                  <a:pt x="212" y="283"/>
                </a:cubicBezTo>
                <a:cubicBezTo>
                  <a:pt x="211" y="280"/>
                  <a:pt x="211" y="280"/>
                  <a:pt x="211" y="280"/>
                </a:cubicBezTo>
                <a:cubicBezTo>
                  <a:pt x="209" y="280"/>
                  <a:pt x="209" y="280"/>
                  <a:pt x="209" y="280"/>
                </a:cubicBezTo>
                <a:cubicBezTo>
                  <a:pt x="207" y="280"/>
                  <a:pt x="207" y="280"/>
                  <a:pt x="207" y="280"/>
                </a:cubicBezTo>
                <a:cubicBezTo>
                  <a:pt x="207" y="279"/>
                  <a:pt x="207" y="279"/>
                  <a:pt x="207" y="279"/>
                </a:cubicBezTo>
                <a:cubicBezTo>
                  <a:pt x="208" y="278"/>
                  <a:pt x="208" y="278"/>
                  <a:pt x="208" y="278"/>
                </a:cubicBezTo>
                <a:cubicBezTo>
                  <a:pt x="210" y="279"/>
                  <a:pt x="210" y="279"/>
                  <a:pt x="210" y="279"/>
                </a:cubicBezTo>
                <a:cubicBezTo>
                  <a:pt x="211" y="278"/>
                  <a:pt x="211" y="278"/>
                  <a:pt x="211" y="278"/>
                </a:cubicBezTo>
                <a:cubicBezTo>
                  <a:pt x="212" y="280"/>
                  <a:pt x="212" y="280"/>
                  <a:pt x="212" y="280"/>
                </a:cubicBezTo>
                <a:cubicBezTo>
                  <a:pt x="212" y="281"/>
                  <a:pt x="212" y="281"/>
                  <a:pt x="212" y="281"/>
                </a:cubicBezTo>
                <a:cubicBezTo>
                  <a:pt x="213" y="282"/>
                  <a:pt x="213" y="282"/>
                  <a:pt x="213" y="282"/>
                </a:cubicBezTo>
                <a:cubicBezTo>
                  <a:pt x="214" y="280"/>
                  <a:pt x="214" y="280"/>
                  <a:pt x="214" y="280"/>
                </a:cubicBezTo>
                <a:cubicBezTo>
                  <a:pt x="213" y="277"/>
                  <a:pt x="213" y="277"/>
                  <a:pt x="213" y="277"/>
                </a:cubicBezTo>
                <a:cubicBezTo>
                  <a:pt x="211" y="274"/>
                  <a:pt x="211" y="274"/>
                  <a:pt x="211" y="274"/>
                </a:cubicBezTo>
                <a:cubicBezTo>
                  <a:pt x="209" y="271"/>
                  <a:pt x="209" y="271"/>
                  <a:pt x="209" y="271"/>
                </a:cubicBezTo>
                <a:cubicBezTo>
                  <a:pt x="210" y="270"/>
                  <a:pt x="210" y="270"/>
                  <a:pt x="210" y="270"/>
                </a:cubicBezTo>
                <a:cubicBezTo>
                  <a:pt x="211" y="272"/>
                  <a:pt x="211" y="272"/>
                  <a:pt x="211" y="272"/>
                </a:cubicBezTo>
                <a:cubicBezTo>
                  <a:pt x="211" y="274"/>
                  <a:pt x="211" y="274"/>
                  <a:pt x="211" y="274"/>
                </a:cubicBezTo>
                <a:cubicBezTo>
                  <a:pt x="213" y="274"/>
                  <a:pt x="213" y="274"/>
                  <a:pt x="213" y="274"/>
                </a:cubicBezTo>
                <a:cubicBezTo>
                  <a:pt x="215" y="275"/>
                  <a:pt x="215" y="275"/>
                  <a:pt x="215" y="275"/>
                </a:cubicBezTo>
                <a:cubicBezTo>
                  <a:pt x="216" y="274"/>
                  <a:pt x="216" y="274"/>
                  <a:pt x="216" y="274"/>
                </a:cubicBezTo>
                <a:cubicBezTo>
                  <a:pt x="216" y="272"/>
                  <a:pt x="216" y="272"/>
                  <a:pt x="216" y="272"/>
                </a:cubicBezTo>
                <a:cubicBezTo>
                  <a:pt x="215" y="272"/>
                  <a:pt x="215" y="272"/>
                  <a:pt x="215" y="272"/>
                </a:cubicBezTo>
                <a:cubicBezTo>
                  <a:pt x="215" y="270"/>
                  <a:pt x="215" y="270"/>
                  <a:pt x="215" y="270"/>
                </a:cubicBezTo>
                <a:cubicBezTo>
                  <a:pt x="216" y="268"/>
                  <a:pt x="216" y="268"/>
                  <a:pt x="216" y="268"/>
                </a:cubicBezTo>
                <a:cubicBezTo>
                  <a:pt x="216" y="266"/>
                  <a:pt x="216" y="266"/>
                  <a:pt x="216" y="266"/>
                </a:cubicBezTo>
                <a:cubicBezTo>
                  <a:pt x="214" y="264"/>
                  <a:pt x="214" y="264"/>
                  <a:pt x="214" y="264"/>
                </a:cubicBezTo>
                <a:cubicBezTo>
                  <a:pt x="212" y="261"/>
                  <a:pt x="212" y="261"/>
                  <a:pt x="212" y="261"/>
                </a:cubicBezTo>
                <a:cubicBezTo>
                  <a:pt x="214" y="261"/>
                  <a:pt x="214" y="261"/>
                  <a:pt x="214" y="261"/>
                </a:cubicBezTo>
                <a:cubicBezTo>
                  <a:pt x="215" y="263"/>
                  <a:pt x="215" y="263"/>
                  <a:pt x="215" y="263"/>
                </a:cubicBezTo>
                <a:cubicBezTo>
                  <a:pt x="217" y="262"/>
                  <a:pt x="217" y="262"/>
                  <a:pt x="217" y="262"/>
                </a:cubicBezTo>
                <a:cubicBezTo>
                  <a:pt x="218" y="260"/>
                  <a:pt x="218" y="260"/>
                  <a:pt x="218" y="260"/>
                </a:cubicBezTo>
                <a:cubicBezTo>
                  <a:pt x="217" y="259"/>
                  <a:pt x="217" y="259"/>
                  <a:pt x="217" y="259"/>
                </a:cubicBezTo>
                <a:cubicBezTo>
                  <a:pt x="216" y="259"/>
                  <a:pt x="216" y="259"/>
                  <a:pt x="216" y="259"/>
                </a:cubicBezTo>
                <a:cubicBezTo>
                  <a:pt x="216" y="257"/>
                  <a:pt x="216" y="257"/>
                  <a:pt x="216" y="257"/>
                </a:cubicBezTo>
                <a:cubicBezTo>
                  <a:pt x="217" y="256"/>
                  <a:pt x="217" y="256"/>
                  <a:pt x="217" y="256"/>
                </a:cubicBezTo>
                <a:cubicBezTo>
                  <a:pt x="219" y="257"/>
                  <a:pt x="219" y="257"/>
                  <a:pt x="219" y="257"/>
                </a:cubicBezTo>
                <a:cubicBezTo>
                  <a:pt x="222" y="259"/>
                  <a:pt x="222" y="259"/>
                  <a:pt x="222" y="259"/>
                </a:cubicBezTo>
                <a:cubicBezTo>
                  <a:pt x="223" y="257"/>
                  <a:pt x="223" y="257"/>
                  <a:pt x="223" y="257"/>
                </a:cubicBezTo>
                <a:cubicBezTo>
                  <a:pt x="221" y="256"/>
                  <a:pt x="221" y="256"/>
                  <a:pt x="221" y="256"/>
                </a:cubicBezTo>
                <a:cubicBezTo>
                  <a:pt x="221" y="255"/>
                  <a:pt x="221" y="255"/>
                  <a:pt x="221" y="255"/>
                </a:cubicBezTo>
                <a:cubicBezTo>
                  <a:pt x="223" y="255"/>
                  <a:pt x="223" y="255"/>
                  <a:pt x="223" y="255"/>
                </a:cubicBezTo>
                <a:cubicBezTo>
                  <a:pt x="224" y="256"/>
                  <a:pt x="224" y="256"/>
                  <a:pt x="224" y="256"/>
                </a:cubicBezTo>
                <a:cubicBezTo>
                  <a:pt x="225" y="254"/>
                  <a:pt x="225" y="254"/>
                  <a:pt x="225" y="254"/>
                </a:cubicBezTo>
                <a:cubicBezTo>
                  <a:pt x="225" y="252"/>
                  <a:pt x="225" y="252"/>
                  <a:pt x="225" y="252"/>
                </a:cubicBezTo>
                <a:cubicBezTo>
                  <a:pt x="225" y="252"/>
                  <a:pt x="225" y="252"/>
                  <a:pt x="225" y="252"/>
                </a:cubicBezTo>
                <a:cubicBezTo>
                  <a:pt x="225" y="251"/>
                  <a:pt x="225" y="251"/>
                  <a:pt x="225" y="251"/>
                </a:cubicBezTo>
                <a:cubicBezTo>
                  <a:pt x="228" y="249"/>
                  <a:pt x="228" y="249"/>
                  <a:pt x="228" y="249"/>
                </a:cubicBezTo>
                <a:cubicBezTo>
                  <a:pt x="228" y="248"/>
                  <a:pt x="228" y="248"/>
                  <a:pt x="228" y="248"/>
                </a:cubicBezTo>
                <a:cubicBezTo>
                  <a:pt x="227" y="247"/>
                  <a:pt x="227" y="247"/>
                  <a:pt x="227" y="247"/>
                </a:cubicBezTo>
                <a:cubicBezTo>
                  <a:pt x="226" y="245"/>
                  <a:pt x="226" y="245"/>
                  <a:pt x="226" y="245"/>
                </a:cubicBezTo>
                <a:cubicBezTo>
                  <a:pt x="227" y="243"/>
                  <a:pt x="227" y="243"/>
                  <a:pt x="227" y="243"/>
                </a:cubicBezTo>
                <a:cubicBezTo>
                  <a:pt x="228" y="245"/>
                  <a:pt x="228" y="245"/>
                  <a:pt x="228" y="245"/>
                </a:cubicBezTo>
                <a:cubicBezTo>
                  <a:pt x="229" y="244"/>
                  <a:pt x="229" y="244"/>
                  <a:pt x="229" y="244"/>
                </a:cubicBezTo>
                <a:cubicBezTo>
                  <a:pt x="232" y="240"/>
                  <a:pt x="232" y="240"/>
                  <a:pt x="232" y="240"/>
                </a:cubicBezTo>
                <a:cubicBezTo>
                  <a:pt x="233" y="238"/>
                  <a:pt x="233" y="238"/>
                  <a:pt x="233" y="238"/>
                </a:cubicBezTo>
                <a:cubicBezTo>
                  <a:pt x="234" y="237"/>
                  <a:pt x="234" y="237"/>
                  <a:pt x="234" y="237"/>
                </a:cubicBezTo>
                <a:cubicBezTo>
                  <a:pt x="235" y="234"/>
                  <a:pt x="235" y="234"/>
                  <a:pt x="235" y="234"/>
                </a:cubicBezTo>
                <a:cubicBezTo>
                  <a:pt x="238" y="232"/>
                  <a:pt x="238" y="232"/>
                  <a:pt x="238" y="232"/>
                </a:cubicBezTo>
                <a:cubicBezTo>
                  <a:pt x="239" y="229"/>
                  <a:pt x="239" y="229"/>
                  <a:pt x="239" y="229"/>
                </a:cubicBezTo>
                <a:cubicBezTo>
                  <a:pt x="240" y="225"/>
                  <a:pt x="240" y="225"/>
                  <a:pt x="240" y="225"/>
                </a:cubicBezTo>
                <a:cubicBezTo>
                  <a:pt x="242" y="225"/>
                  <a:pt x="242" y="225"/>
                  <a:pt x="242" y="225"/>
                </a:cubicBezTo>
                <a:cubicBezTo>
                  <a:pt x="246" y="222"/>
                  <a:pt x="246" y="222"/>
                  <a:pt x="246" y="222"/>
                </a:cubicBezTo>
                <a:cubicBezTo>
                  <a:pt x="250" y="217"/>
                  <a:pt x="250" y="217"/>
                  <a:pt x="250" y="217"/>
                </a:cubicBezTo>
                <a:cubicBezTo>
                  <a:pt x="254" y="215"/>
                  <a:pt x="254" y="215"/>
                  <a:pt x="254" y="215"/>
                </a:cubicBezTo>
                <a:cubicBezTo>
                  <a:pt x="255" y="214"/>
                  <a:pt x="255" y="214"/>
                  <a:pt x="255" y="214"/>
                </a:cubicBezTo>
                <a:cubicBezTo>
                  <a:pt x="258" y="212"/>
                  <a:pt x="258" y="212"/>
                  <a:pt x="258" y="212"/>
                </a:cubicBezTo>
                <a:cubicBezTo>
                  <a:pt x="261" y="211"/>
                  <a:pt x="261" y="211"/>
                  <a:pt x="261" y="211"/>
                </a:cubicBezTo>
                <a:cubicBezTo>
                  <a:pt x="263" y="209"/>
                  <a:pt x="263" y="209"/>
                  <a:pt x="263" y="209"/>
                </a:cubicBezTo>
                <a:cubicBezTo>
                  <a:pt x="266" y="206"/>
                  <a:pt x="266" y="206"/>
                  <a:pt x="266" y="206"/>
                </a:cubicBezTo>
                <a:cubicBezTo>
                  <a:pt x="268" y="205"/>
                  <a:pt x="268" y="205"/>
                  <a:pt x="268" y="205"/>
                </a:cubicBezTo>
                <a:cubicBezTo>
                  <a:pt x="269" y="205"/>
                  <a:pt x="269" y="205"/>
                  <a:pt x="269" y="205"/>
                </a:cubicBezTo>
                <a:cubicBezTo>
                  <a:pt x="271" y="204"/>
                  <a:pt x="271" y="204"/>
                  <a:pt x="271" y="204"/>
                </a:cubicBezTo>
                <a:cubicBezTo>
                  <a:pt x="271" y="203"/>
                  <a:pt x="271" y="203"/>
                  <a:pt x="271" y="203"/>
                </a:cubicBezTo>
                <a:cubicBezTo>
                  <a:pt x="270" y="202"/>
                  <a:pt x="270" y="202"/>
                  <a:pt x="270" y="202"/>
                </a:cubicBezTo>
                <a:cubicBezTo>
                  <a:pt x="271" y="200"/>
                  <a:pt x="271" y="200"/>
                  <a:pt x="271" y="200"/>
                </a:cubicBezTo>
                <a:cubicBezTo>
                  <a:pt x="271" y="198"/>
                  <a:pt x="271" y="198"/>
                  <a:pt x="271" y="198"/>
                </a:cubicBezTo>
                <a:cubicBezTo>
                  <a:pt x="271" y="195"/>
                  <a:pt x="271" y="195"/>
                  <a:pt x="271" y="195"/>
                </a:cubicBezTo>
                <a:cubicBezTo>
                  <a:pt x="270" y="195"/>
                  <a:pt x="270" y="195"/>
                  <a:pt x="270" y="195"/>
                </a:cubicBezTo>
                <a:cubicBezTo>
                  <a:pt x="269" y="194"/>
                  <a:pt x="269" y="194"/>
                  <a:pt x="269" y="194"/>
                </a:cubicBezTo>
                <a:cubicBezTo>
                  <a:pt x="269" y="192"/>
                  <a:pt x="269" y="192"/>
                  <a:pt x="269" y="192"/>
                </a:cubicBezTo>
                <a:cubicBezTo>
                  <a:pt x="270" y="189"/>
                  <a:pt x="270" y="189"/>
                  <a:pt x="270" y="189"/>
                </a:cubicBezTo>
                <a:cubicBezTo>
                  <a:pt x="269" y="188"/>
                  <a:pt x="269" y="188"/>
                  <a:pt x="269" y="188"/>
                </a:cubicBezTo>
                <a:cubicBezTo>
                  <a:pt x="267" y="188"/>
                  <a:pt x="267" y="188"/>
                  <a:pt x="267" y="188"/>
                </a:cubicBezTo>
                <a:cubicBezTo>
                  <a:pt x="266" y="187"/>
                  <a:pt x="266" y="187"/>
                  <a:pt x="266" y="187"/>
                </a:cubicBezTo>
                <a:cubicBezTo>
                  <a:pt x="264" y="186"/>
                  <a:pt x="264" y="186"/>
                  <a:pt x="264" y="186"/>
                </a:cubicBezTo>
                <a:cubicBezTo>
                  <a:pt x="263" y="185"/>
                  <a:pt x="263" y="185"/>
                  <a:pt x="263" y="185"/>
                </a:cubicBezTo>
                <a:cubicBezTo>
                  <a:pt x="263" y="183"/>
                  <a:pt x="263" y="183"/>
                  <a:pt x="263" y="183"/>
                </a:cubicBezTo>
                <a:cubicBezTo>
                  <a:pt x="262" y="182"/>
                  <a:pt x="262" y="182"/>
                  <a:pt x="262" y="182"/>
                </a:cubicBezTo>
                <a:cubicBezTo>
                  <a:pt x="259" y="183"/>
                  <a:pt x="259" y="183"/>
                  <a:pt x="259" y="183"/>
                </a:cubicBezTo>
                <a:cubicBezTo>
                  <a:pt x="259" y="185"/>
                  <a:pt x="259" y="185"/>
                  <a:pt x="259" y="185"/>
                </a:cubicBezTo>
                <a:cubicBezTo>
                  <a:pt x="258" y="184"/>
                  <a:pt x="258" y="184"/>
                  <a:pt x="258" y="184"/>
                </a:cubicBezTo>
                <a:cubicBezTo>
                  <a:pt x="256" y="183"/>
                  <a:pt x="256" y="183"/>
                  <a:pt x="256" y="183"/>
                </a:cubicBezTo>
                <a:cubicBezTo>
                  <a:pt x="254" y="184"/>
                  <a:pt x="254" y="184"/>
                  <a:pt x="254" y="184"/>
                </a:cubicBezTo>
                <a:cubicBezTo>
                  <a:pt x="252" y="186"/>
                  <a:pt x="252" y="186"/>
                  <a:pt x="252" y="186"/>
                </a:cubicBezTo>
                <a:cubicBezTo>
                  <a:pt x="251" y="187"/>
                  <a:pt x="251" y="187"/>
                  <a:pt x="251" y="187"/>
                </a:cubicBezTo>
                <a:cubicBezTo>
                  <a:pt x="250" y="188"/>
                  <a:pt x="250" y="188"/>
                  <a:pt x="250" y="188"/>
                </a:cubicBezTo>
                <a:cubicBezTo>
                  <a:pt x="248" y="189"/>
                  <a:pt x="248" y="189"/>
                  <a:pt x="248" y="189"/>
                </a:cubicBezTo>
                <a:cubicBezTo>
                  <a:pt x="247" y="190"/>
                  <a:pt x="247" y="190"/>
                  <a:pt x="247" y="190"/>
                </a:cubicBezTo>
                <a:cubicBezTo>
                  <a:pt x="247" y="191"/>
                  <a:pt x="247" y="191"/>
                  <a:pt x="247" y="191"/>
                </a:cubicBezTo>
                <a:cubicBezTo>
                  <a:pt x="245" y="193"/>
                  <a:pt x="245" y="193"/>
                  <a:pt x="245" y="193"/>
                </a:cubicBezTo>
                <a:cubicBezTo>
                  <a:pt x="245" y="194"/>
                  <a:pt x="245" y="194"/>
                  <a:pt x="245" y="194"/>
                </a:cubicBezTo>
                <a:cubicBezTo>
                  <a:pt x="246" y="196"/>
                  <a:pt x="246" y="196"/>
                  <a:pt x="246" y="196"/>
                </a:cubicBezTo>
                <a:cubicBezTo>
                  <a:pt x="246" y="198"/>
                  <a:pt x="246" y="198"/>
                  <a:pt x="246" y="198"/>
                </a:cubicBezTo>
                <a:cubicBezTo>
                  <a:pt x="245" y="198"/>
                  <a:pt x="245" y="198"/>
                  <a:pt x="245" y="198"/>
                </a:cubicBezTo>
                <a:cubicBezTo>
                  <a:pt x="244" y="199"/>
                  <a:pt x="244" y="199"/>
                  <a:pt x="244" y="199"/>
                </a:cubicBezTo>
                <a:cubicBezTo>
                  <a:pt x="244" y="200"/>
                  <a:pt x="244" y="200"/>
                  <a:pt x="244" y="200"/>
                </a:cubicBezTo>
                <a:cubicBezTo>
                  <a:pt x="243" y="201"/>
                  <a:pt x="243" y="201"/>
                  <a:pt x="243" y="201"/>
                </a:cubicBezTo>
                <a:cubicBezTo>
                  <a:pt x="241" y="203"/>
                  <a:pt x="241" y="203"/>
                  <a:pt x="241" y="203"/>
                </a:cubicBezTo>
                <a:cubicBezTo>
                  <a:pt x="238" y="205"/>
                  <a:pt x="238" y="205"/>
                  <a:pt x="238" y="205"/>
                </a:cubicBezTo>
                <a:cubicBezTo>
                  <a:pt x="236" y="206"/>
                  <a:pt x="236" y="206"/>
                  <a:pt x="236" y="206"/>
                </a:cubicBezTo>
                <a:cubicBezTo>
                  <a:pt x="236" y="206"/>
                  <a:pt x="236" y="206"/>
                  <a:pt x="236" y="206"/>
                </a:cubicBezTo>
                <a:cubicBezTo>
                  <a:pt x="234" y="206"/>
                  <a:pt x="234" y="206"/>
                  <a:pt x="234" y="206"/>
                </a:cubicBezTo>
                <a:cubicBezTo>
                  <a:pt x="232" y="207"/>
                  <a:pt x="232" y="207"/>
                  <a:pt x="232" y="207"/>
                </a:cubicBezTo>
                <a:cubicBezTo>
                  <a:pt x="230" y="210"/>
                  <a:pt x="230" y="210"/>
                  <a:pt x="230" y="210"/>
                </a:cubicBezTo>
                <a:cubicBezTo>
                  <a:pt x="229" y="211"/>
                  <a:pt x="229" y="211"/>
                  <a:pt x="229" y="211"/>
                </a:cubicBezTo>
                <a:cubicBezTo>
                  <a:pt x="228" y="210"/>
                  <a:pt x="228" y="210"/>
                  <a:pt x="228" y="210"/>
                </a:cubicBezTo>
                <a:cubicBezTo>
                  <a:pt x="227" y="209"/>
                  <a:pt x="227" y="209"/>
                  <a:pt x="227" y="209"/>
                </a:cubicBezTo>
                <a:cubicBezTo>
                  <a:pt x="226" y="209"/>
                  <a:pt x="226" y="209"/>
                  <a:pt x="226" y="209"/>
                </a:cubicBezTo>
                <a:cubicBezTo>
                  <a:pt x="226" y="210"/>
                  <a:pt x="226" y="210"/>
                  <a:pt x="226" y="210"/>
                </a:cubicBezTo>
                <a:cubicBezTo>
                  <a:pt x="226" y="212"/>
                  <a:pt x="226" y="212"/>
                  <a:pt x="226" y="212"/>
                </a:cubicBezTo>
                <a:cubicBezTo>
                  <a:pt x="226" y="213"/>
                  <a:pt x="226" y="213"/>
                  <a:pt x="226" y="213"/>
                </a:cubicBezTo>
                <a:cubicBezTo>
                  <a:pt x="225" y="211"/>
                  <a:pt x="225" y="211"/>
                  <a:pt x="225" y="211"/>
                </a:cubicBezTo>
                <a:cubicBezTo>
                  <a:pt x="224" y="209"/>
                  <a:pt x="224" y="209"/>
                  <a:pt x="224" y="209"/>
                </a:cubicBezTo>
                <a:cubicBezTo>
                  <a:pt x="221" y="210"/>
                  <a:pt x="221" y="210"/>
                  <a:pt x="221" y="210"/>
                </a:cubicBezTo>
                <a:cubicBezTo>
                  <a:pt x="217" y="211"/>
                  <a:pt x="217" y="211"/>
                  <a:pt x="217" y="211"/>
                </a:cubicBezTo>
                <a:cubicBezTo>
                  <a:pt x="216" y="212"/>
                  <a:pt x="216" y="212"/>
                  <a:pt x="216" y="212"/>
                </a:cubicBezTo>
                <a:cubicBezTo>
                  <a:pt x="215" y="212"/>
                  <a:pt x="215" y="212"/>
                  <a:pt x="215" y="212"/>
                </a:cubicBezTo>
                <a:cubicBezTo>
                  <a:pt x="214" y="213"/>
                  <a:pt x="214" y="213"/>
                  <a:pt x="214" y="213"/>
                </a:cubicBezTo>
                <a:cubicBezTo>
                  <a:pt x="215" y="216"/>
                  <a:pt x="215" y="216"/>
                  <a:pt x="215" y="216"/>
                </a:cubicBezTo>
                <a:cubicBezTo>
                  <a:pt x="216" y="217"/>
                  <a:pt x="216" y="217"/>
                  <a:pt x="216" y="217"/>
                </a:cubicBezTo>
                <a:cubicBezTo>
                  <a:pt x="216" y="218"/>
                  <a:pt x="216" y="218"/>
                  <a:pt x="216" y="218"/>
                </a:cubicBezTo>
                <a:cubicBezTo>
                  <a:pt x="215" y="218"/>
                  <a:pt x="215" y="218"/>
                  <a:pt x="215" y="218"/>
                </a:cubicBezTo>
                <a:cubicBezTo>
                  <a:pt x="213" y="220"/>
                  <a:pt x="213" y="220"/>
                  <a:pt x="213" y="220"/>
                </a:cubicBezTo>
                <a:cubicBezTo>
                  <a:pt x="213" y="219"/>
                  <a:pt x="213" y="219"/>
                  <a:pt x="213" y="219"/>
                </a:cubicBezTo>
                <a:cubicBezTo>
                  <a:pt x="213" y="218"/>
                  <a:pt x="213" y="218"/>
                  <a:pt x="213" y="218"/>
                </a:cubicBezTo>
                <a:cubicBezTo>
                  <a:pt x="214" y="217"/>
                  <a:pt x="214" y="217"/>
                  <a:pt x="214" y="217"/>
                </a:cubicBezTo>
                <a:cubicBezTo>
                  <a:pt x="214" y="216"/>
                  <a:pt x="214" y="216"/>
                  <a:pt x="214" y="216"/>
                </a:cubicBezTo>
                <a:cubicBezTo>
                  <a:pt x="212" y="216"/>
                  <a:pt x="212" y="216"/>
                  <a:pt x="212" y="216"/>
                </a:cubicBezTo>
                <a:cubicBezTo>
                  <a:pt x="210" y="218"/>
                  <a:pt x="210" y="218"/>
                  <a:pt x="210" y="218"/>
                </a:cubicBezTo>
                <a:cubicBezTo>
                  <a:pt x="209" y="219"/>
                  <a:pt x="209" y="219"/>
                  <a:pt x="209" y="219"/>
                </a:cubicBezTo>
                <a:cubicBezTo>
                  <a:pt x="209" y="221"/>
                  <a:pt x="209" y="221"/>
                  <a:pt x="209" y="221"/>
                </a:cubicBezTo>
                <a:cubicBezTo>
                  <a:pt x="210" y="222"/>
                  <a:pt x="210" y="222"/>
                  <a:pt x="210" y="222"/>
                </a:cubicBezTo>
                <a:cubicBezTo>
                  <a:pt x="209" y="222"/>
                  <a:pt x="209" y="222"/>
                  <a:pt x="209" y="222"/>
                </a:cubicBezTo>
                <a:cubicBezTo>
                  <a:pt x="208" y="224"/>
                  <a:pt x="208" y="224"/>
                  <a:pt x="208" y="224"/>
                </a:cubicBezTo>
                <a:cubicBezTo>
                  <a:pt x="206" y="224"/>
                  <a:pt x="206" y="224"/>
                  <a:pt x="206" y="224"/>
                </a:cubicBezTo>
                <a:cubicBezTo>
                  <a:pt x="205" y="225"/>
                  <a:pt x="205" y="225"/>
                  <a:pt x="205" y="225"/>
                </a:cubicBezTo>
                <a:cubicBezTo>
                  <a:pt x="204" y="227"/>
                  <a:pt x="204" y="227"/>
                  <a:pt x="204" y="227"/>
                </a:cubicBezTo>
                <a:cubicBezTo>
                  <a:pt x="203" y="227"/>
                  <a:pt x="203" y="227"/>
                  <a:pt x="203" y="227"/>
                </a:cubicBezTo>
                <a:cubicBezTo>
                  <a:pt x="201" y="228"/>
                  <a:pt x="201" y="228"/>
                  <a:pt x="201" y="228"/>
                </a:cubicBezTo>
                <a:cubicBezTo>
                  <a:pt x="201" y="231"/>
                  <a:pt x="201" y="231"/>
                  <a:pt x="201" y="231"/>
                </a:cubicBezTo>
                <a:cubicBezTo>
                  <a:pt x="202" y="232"/>
                  <a:pt x="202" y="232"/>
                  <a:pt x="202" y="232"/>
                </a:cubicBezTo>
                <a:cubicBezTo>
                  <a:pt x="203" y="232"/>
                  <a:pt x="203" y="232"/>
                  <a:pt x="203" y="232"/>
                </a:cubicBezTo>
                <a:cubicBezTo>
                  <a:pt x="201" y="234"/>
                  <a:pt x="201" y="234"/>
                  <a:pt x="201" y="234"/>
                </a:cubicBezTo>
                <a:cubicBezTo>
                  <a:pt x="198" y="234"/>
                  <a:pt x="198" y="234"/>
                  <a:pt x="198" y="234"/>
                </a:cubicBezTo>
                <a:cubicBezTo>
                  <a:pt x="197" y="235"/>
                  <a:pt x="197" y="235"/>
                  <a:pt x="197" y="235"/>
                </a:cubicBezTo>
                <a:cubicBezTo>
                  <a:pt x="197" y="238"/>
                  <a:pt x="197" y="238"/>
                  <a:pt x="197" y="238"/>
                </a:cubicBezTo>
                <a:cubicBezTo>
                  <a:pt x="197" y="239"/>
                  <a:pt x="197" y="239"/>
                  <a:pt x="197" y="239"/>
                </a:cubicBezTo>
                <a:cubicBezTo>
                  <a:pt x="198" y="239"/>
                  <a:pt x="198" y="239"/>
                  <a:pt x="198" y="239"/>
                </a:cubicBezTo>
                <a:cubicBezTo>
                  <a:pt x="199" y="239"/>
                  <a:pt x="199" y="239"/>
                  <a:pt x="199" y="239"/>
                </a:cubicBezTo>
                <a:cubicBezTo>
                  <a:pt x="200" y="240"/>
                  <a:pt x="200" y="240"/>
                  <a:pt x="200" y="240"/>
                </a:cubicBezTo>
                <a:cubicBezTo>
                  <a:pt x="200" y="241"/>
                  <a:pt x="200" y="241"/>
                  <a:pt x="200" y="241"/>
                </a:cubicBezTo>
                <a:cubicBezTo>
                  <a:pt x="200" y="243"/>
                  <a:pt x="200" y="243"/>
                  <a:pt x="200" y="243"/>
                </a:cubicBezTo>
                <a:cubicBezTo>
                  <a:pt x="198" y="244"/>
                  <a:pt x="198" y="244"/>
                  <a:pt x="198" y="244"/>
                </a:cubicBezTo>
                <a:cubicBezTo>
                  <a:pt x="197" y="243"/>
                  <a:pt x="197" y="243"/>
                  <a:pt x="197" y="243"/>
                </a:cubicBezTo>
                <a:cubicBezTo>
                  <a:pt x="195" y="243"/>
                  <a:pt x="195" y="243"/>
                  <a:pt x="195" y="243"/>
                </a:cubicBezTo>
                <a:cubicBezTo>
                  <a:pt x="192" y="244"/>
                  <a:pt x="192" y="244"/>
                  <a:pt x="192" y="244"/>
                </a:cubicBezTo>
                <a:cubicBezTo>
                  <a:pt x="192" y="245"/>
                  <a:pt x="192" y="245"/>
                  <a:pt x="192" y="245"/>
                </a:cubicBezTo>
                <a:cubicBezTo>
                  <a:pt x="192" y="247"/>
                  <a:pt x="192" y="247"/>
                  <a:pt x="192" y="247"/>
                </a:cubicBezTo>
                <a:cubicBezTo>
                  <a:pt x="191" y="249"/>
                  <a:pt x="191" y="249"/>
                  <a:pt x="191" y="249"/>
                </a:cubicBezTo>
                <a:cubicBezTo>
                  <a:pt x="189" y="250"/>
                  <a:pt x="189" y="250"/>
                  <a:pt x="189" y="250"/>
                </a:cubicBezTo>
                <a:cubicBezTo>
                  <a:pt x="187" y="250"/>
                  <a:pt x="187" y="250"/>
                  <a:pt x="187" y="250"/>
                </a:cubicBezTo>
                <a:cubicBezTo>
                  <a:pt x="186" y="248"/>
                  <a:pt x="186" y="248"/>
                  <a:pt x="186" y="248"/>
                </a:cubicBezTo>
                <a:cubicBezTo>
                  <a:pt x="186" y="247"/>
                  <a:pt x="186" y="247"/>
                  <a:pt x="186" y="247"/>
                </a:cubicBezTo>
                <a:cubicBezTo>
                  <a:pt x="185" y="247"/>
                  <a:pt x="185" y="247"/>
                  <a:pt x="185" y="247"/>
                </a:cubicBezTo>
                <a:cubicBezTo>
                  <a:pt x="184" y="250"/>
                  <a:pt x="184" y="250"/>
                  <a:pt x="184" y="250"/>
                </a:cubicBezTo>
                <a:cubicBezTo>
                  <a:pt x="185" y="252"/>
                  <a:pt x="185" y="252"/>
                  <a:pt x="185" y="252"/>
                </a:cubicBezTo>
                <a:cubicBezTo>
                  <a:pt x="187" y="254"/>
                  <a:pt x="187" y="254"/>
                  <a:pt x="187" y="254"/>
                </a:cubicBezTo>
                <a:cubicBezTo>
                  <a:pt x="188" y="253"/>
                  <a:pt x="188" y="253"/>
                  <a:pt x="188" y="253"/>
                </a:cubicBezTo>
                <a:cubicBezTo>
                  <a:pt x="189" y="254"/>
                  <a:pt x="189" y="254"/>
                  <a:pt x="189" y="254"/>
                </a:cubicBezTo>
                <a:cubicBezTo>
                  <a:pt x="189" y="255"/>
                  <a:pt x="189" y="255"/>
                  <a:pt x="189" y="255"/>
                </a:cubicBezTo>
                <a:cubicBezTo>
                  <a:pt x="188" y="257"/>
                  <a:pt x="188" y="257"/>
                  <a:pt x="188" y="257"/>
                </a:cubicBezTo>
                <a:cubicBezTo>
                  <a:pt x="188" y="258"/>
                  <a:pt x="188" y="258"/>
                  <a:pt x="188" y="258"/>
                </a:cubicBezTo>
                <a:cubicBezTo>
                  <a:pt x="190" y="259"/>
                  <a:pt x="190" y="259"/>
                  <a:pt x="190" y="259"/>
                </a:cubicBezTo>
                <a:cubicBezTo>
                  <a:pt x="191" y="258"/>
                  <a:pt x="191" y="258"/>
                  <a:pt x="191" y="258"/>
                </a:cubicBezTo>
                <a:cubicBezTo>
                  <a:pt x="192" y="258"/>
                  <a:pt x="192" y="258"/>
                  <a:pt x="192" y="258"/>
                </a:cubicBezTo>
                <a:cubicBezTo>
                  <a:pt x="192" y="258"/>
                  <a:pt x="192" y="258"/>
                  <a:pt x="192" y="258"/>
                </a:cubicBezTo>
                <a:cubicBezTo>
                  <a:pt x="194" y="258"/>
                  <a:pt x="194" y="258"/>
                  <a:pt x="194" y="258"/>
                </a:cubicBezTo>
                <a:cubicBezTo>
                  <a:pt x="196" y="257"/>
                  <a:pt x="196" y="257"/>
                  <a:pt x="196" y="257"/>
                </a:cubicBezTo>
                <a:cubicBezTo>
                  <a:pt x="196" y="258"/>
                  <a:pt x="196" y="258"/>
                  <a:pt x="196" y="258"/>
                </a:cubicBezTo>
                <a:cubicBezTo>
                  <a:pt x="196" y="259"/>
                  <a:pt x="196" y="259"/>
                  <a:pt x="196" y="259"/>
                </a:cubicBezTo>
                <a:cubicBezTo>
                  <a:pt x="194" y="260"/>
                  <a:pt x="194" y="260"/>
                  <a:pt x="194" y="260"/>
                </a:cubicBezTo>
                <a:cubicBezTo>
                  <a:pt x="192" y="260"/>
                  <a:pt x="192" y="260"/>
                  <a:pt x="192" y="260"/>
                </a:cubicBezTo>
                <a:cubicBezTo>
                  <a:pt x="191" y="261"/>
                  <a:pt x="191" y="261"/>
                  <a:pt x="191" y="261"/>
                </a:cubicBezTo>
                <a:cubicBezTo>
                  <a:pt x="189" y="260"/>
                  <a:pt x="189" y="260"/>
                  <a:pt x="189" y="260"/>
                </a:cubicBezTo>
                <a:cubicBezTo>
                  <a:pt x="189" y="262"/>
                  <a:pt x="189" y="262"/>
                  <a:pt x="189" y="262"/>
                </a:cubicBezTo>
                <a:cubicBezTo>
                  <a:pt x="189" y="264"/>
                  <a:pt x="189" y="264"/>
                  <a:pt x="189" y="264"/>
                </a:cubicBezTo>
                <a:cubicBezTo>
                  <a:pt x="191" y="265"/>
                  <a:pt x="191" y="265"/>
                  <a:pt x="191" y="265"/>
                </a:cubicBezTo>
                <a:cubicBezTo>
                  <a:pt x="192" y="265"/>
                  <a:pt x="192" y="265"/>
                  <a:pt x="192" y="265"/>
                </a:cubicBezTo>
                <a:cubicBezTo>
                  <a:pt x="194" y="265"/>
                  <a:pt x="194" y="265"/>
                  <a:pt x="194" y="265"/>
                </a:cubicBezTo>
                <a:cubicBezTo>
                  <a:pt x="194" y="265"/>
                  <a:pt x="194" y="265"/>
                  <a:pt x="194" y="265"/>
                </a:cubicBezTo>
                <a:cubicBezTo>
                  <a:pt x="194" y="266"/>
                  <a:pt x="194" y="266"/>
                  <a:pt x="194" y="266"/>
                </a:cubicBezTo>
                <a:cubicBezTo>
                  <a:pt x="192" y="267"/>
                  <a:pt x="192" y="267"/>
                  <a:pt x="192" y="267"/>
                </a:cubicBezTo>
                <a:cubicBezTo>
                  <a:pt x="189" y="267"/>
                  <a:pt x="189" y="267"/>
                  <a:pt x="189" y="267"/>
                </a:cubicBezTo>
                <a:cubicBezTo>
                  <a:pt x="188" y="268"/>
                  <a:pt x="188" y="268"/>
                  <a:pt x="188" y="268"/>
                </a:cubicBezTo>
                <a:cubicBezTo>
                  <a:pt x="188" y="269"/>
                  <a:pt x="188" y="269"/>
                  <a:pt x="188" y="269"/>
                </a:cubicBezTo>
                <a:cubicBezTo>
                  <a:pt x="189" y="270"/>
                  <a:pt x="189" y="270"/>
                  <a:pt x="189" y="270"/>
                </a:cubicBezTo>
                <a:cubicBezTo>
                  <a:pt x="190" y="270"/>
                  <a:pt x="190" y="270"/>
                  <a:pt x="190" y="270"/>
                </a:cubicBezTo>
                <a:cubicBezTo>
                  <a:pt x="193" y="270"/>
                  <a:pt x="193" y="270"/>
                  <a:pt x="193" y="270"/>
                </a:cubicBezTo>
                <a:cubicBezTo>
                  <a:pt x="193" y="270"/>
                  <a:pt x="193" y="270"/>
                  <a:pt x="193" y="270"/>
                </a:cubicBezTo>
                <a:cubicBezTo>
                  <a:pt x="191" y="271"/>
                  <a:pt x="191" y="271"/>
                  <a:pt x="191" y="271"/>
                </a:cubicBezTo>
                <a:cubicBezTo>
                  <a:pt x="189" y="271"/>
                  <a:pt x="189" y="271"/>
                  <a:pt x="189" y="271"/>
                </a:cubicBezTo>
                <a:cubicBezTo>
                  <a:pt x="189" y="272"/>
                  <a:pt x="189" y="272"/>
                  <a:pt x="189" y="272"/>
                </a:cubicBezTo>
                <a:cubicBezTo>
                  <a:pt x="190" y="273"/>
                  <a:pt x="190" y="273"/>
                  <a:pt x="190" y="273"/>
                </a:cubicBezTo>
                <a:cubicBezTo>
                  <a:pt x="193" y="273"/>
                  <a:pt x="193" y="273"/>
                  <a:pt x="193" y="273"/>
                </a:cubicBezTo>
                <a:cubicBezTo>
                  <a:pt x="196" y="275"/>
                  <a:pt x="196" y="275"/>
                  <a:pt x="196" y="275"/>
                </a:cubicBezTo>
                <a:cubicBezTo>
                  <a:pt x="197" y="276"/>
                  <a:pt x="197" y="276"/>
                  <a:pt x="197" y="276"/>
                </a:cubicBezTo>
                <a:cubicBezTo>
                  <a:pt x="197" y="276"/>
                  <a:pt x="197" y="276"/>
                  <a:pt x="197" y="276"/>
                </a:cubicBezTo>
                <a:cubicBezTo>
                  <a:pt x="197" y="278"/>
                  <a:pt x="197" y="278"/>
                  <a:pt x="197" y="278"/>
                </a:cubicBezTo>
                <a:cubicBezTo>
                  <a:pt x="196" y="276"/>
                  <a:pt x="196" y="276"/>
                  <a:pt x="196" y="276"/>
                </a:cubicBezTo>
                <a:cubicBezTo>
                  <a:pt x="194" y="275"/>
                  <a:pt x="194" y="275"/>
                  <a:pt x="194" y="275"/>
                </a:cubicBezTo>
                <a:cubicBezTo>
                  <a:pt x="192" y="275"/>
                  <a:pt x="192" y="275"/>
                  <a:pt x="192" y="275"/>
                </a:cubicBezTo>
                <a:cubicBezTo>
                  <a:pt x="190" y="274"/>
                  <a:pt x="190" y="274"/>
                  <a:pt x="190" y="274"/>
                </a:cubicBezTo>
                <a:cubicBezTo>
                  <a:pt x="188" y="274"/>
                  <a:pt x="188" y="274"/>
                  <a:pt x="188" y="274"/>
                </a:cubicBezTo>
                <a:cubicBezTo>
                  <a:pt x="187" y="275"/>
                  <a:pt x="187" y="275"/>
                  <a:pt x="187" y="275"/>
                </a:cubicBezTo>
                <a:cubicBezTo>
                  <a:pt x="187" y="276"/>
                  <a:pt x="187" y="276"/>
                  <a:pt x="187" y="276"/>
                </a:cubicBezTo>
                <a:cubicBezTo>
                  <a:pt x="186" y="277"/>
                  <a:pt x="186" y="277"/>
                  <a:pt x="186" y="277"/>
                </a:cubicBezTo>
                <a:cubicBezTo>
                  <a:pt x="186" y="278"/>
                  <a:pt x="186" y="278"/>
                  <a:pt x="186" y="278"/>
                </a:cubicBezTo>
                <a:cubicBezTo>
                  <a:pt x="187" y="279"/>
                  <a:pt x="187" y="279"/>
                  <a:pt x="187" y="279"/>
                </a:cubicBezTo>
                <a:cubicBezTo>
                  <a:pt x="187" y="280"/>
                  <a:pt x="187" y="280"/>
                  <a:pt x="187" y="280"/>
                </a:cubicBezTo>
                <a:cubicBezTo>
                  <a:pt x="186" y="281"/>
                  <a:pt x="186" y="281"/>
                  <a:pt x="186" y="281"/>
                </a:cubicBezTo>
                <a:cubicBezTo>
                  <a:pt x="185" y="280"/>
                  <a:pt x="185" y="280"/>
                  <a:pt x="185" y="280"/>
                </a:cubicBezTo>
                <a:cubicBezTo>
                  <a:pt x="183" y="282"/>
                  <a:pt x="183" y="282"/>
                  <a:pt x="183" y="282"/>
                </a:cubicBezTo>
                <a:cubicBezTo>
                  <a:pt x="183" y="284"/>
                  <a:pt x="183" y="284"/>
                  <a:pt x="183" y="284"/>
                </a:cubicBezTo>
                <a:cubicBezTo>
                  <a:pt x="183" y="285"/>
                  <a:pt x="183" y="285"/>
                  <a:pt x="183" y="285"/>
                </a:cubicBezTo>
                <a:cubicBezTo>
                  <a:pt x="182" y="285"/>
                  <a:pt x="182" y="285"/>
                  <a:pt x="182" y="285"/>
                </a:cubicBezTo>
                <a:cubicBezTo>
                  <a:pt x="181" y="286"/>
                  <a:pt x="181" y="286"/>
                  <a:pt x="181" y="286"/>
                </a:cubicBezTo>
                <a:cubicBezTo>
                  <a:pt x="181" y="287"/>
                  <a:pt x="181" y="287"/>
                  <a:pt x="181" y="287"/>
                </a:cubicBezTo>
                <a:cubicBezTo>
                  <a:pt x="183" y="289"/>
                  <a:pt x="183" y="289"/>
                  <a:pt x="183" y="289"/>
                </a:cubicBezTo>
                <a:cubicBezTo>
                  <a:pt x="185" y="290"/>
                  <a:pt x="185" y="290"/>
                  <a:pt x="185" y="290"/>
                </a:cubicBezTo>
                <a:cubicBezTo>
                  <a:pt x="186" y="289"/>
                  <a:pt x="186" y="289"/>
                  <a:pt x="186" y="289"/>
                </a:cubicBezTo>
                <a:cubicBezTo>
                  <a:pt x="186" y="288"/>
                  <a:pt x="186" y="288"/>
                  <a:pt x="186" y="288"/>
                </a:cubicBezTo>
                <a:cubicBezTo>
                  <a:pt x="188" y="287"/>
                  <a:pt x="188" y="287"/>
                  <a:pt x="188" y="287"/>
                </a:cubicBezTo>
                <a:cubicBezTo>
                  <a:pt x="190" y="285"/>
                  <a:pt x="190" y="285"/>
                  <a:pt x="190" y="285"/>
                </a:cubicBezTo>
                <a:cubicBezTo>
                  <a:pt x="193" y="284"/>
                  <a:pt x="193" y="284"/>
                  <a:pt x="193" y="284"/>
                </a:cubicBezTo>
                <a:cubicBezTo>
                  <a:pt x="195" y="285"/>
                  <a:pt x="195" y="285"/>
                  <a:pt x="195" y="285"/>
                </a:cubicBezTo>
                <a:cubicBezTo>
                  <a:pt x="196" y="285"/>
                  <a:pt x="196" y="285"/>
                  <a:pt x="196" y="285"/>
                </a:cubicBezTo>
                <a:cubicBezTo>
                  <a:pt x="196" y="286"/>
                  <a:pt x="196" y="286"/>
                  <a:pt x="196" y="286"/>
                </a:cubicBezTo>
                <a:cubicBezTo>
                  <a:pt x="195" y="287"/>
                  <a:pt x="195" y="287"/>
                  <a:pt x="195" y="287"/>
                </a:cubicBezTo>
                <a:cubicBezTo>
                  <a:pt x="193" y="285"/>
                  <a:pt x="193" y="285"/>
                  <a:pt x="193" y="285"/>
                </a:cubicBezTo>
                <a:cubicBezTo>
                  <a:pt x="192" y="285"/>
                  <a:pt x="192" y="285"/>
                  <a:pt x="192" y="285"/>
                </a:cubicBezTo>
                <a:cubicBezTo>
                  <a:pt x="192" y="287"/>
                  <a:pt x="192" y="287"/>
                  <a:pt x="192" y="287"/>
                </a:cubicBezTo>
                <a:cubicBezTo>
                  <a:pt x="189" y="288"/>
                  <a:pt x="189" y="288"/>
                  <a:pt x="189" y="288"/>
                </a:cubicBezTo>
                <a:cubicBezTo>
                  <a:pt x="188" y="290"/>
                  <a:pt x="188" y="290"/>
                  <a:pt x="188" y="290"/>
                </a:cubicBezTo>
                <a:cubicBezTo>
                  <a:pt x="187" y="292"/>
                  <a:pt x="187" y="292"/>
                  <a:pt x="187" y="292"/>
                </a:cubicBezTo>
                <a:cubicBezTo>
                  <a:pt x="188" y="294"/>
                  <a:pt x="188" y="294"/>
                  <a:pt x="188" y="294"/>
                </a:cubicBezTo>
                <a:cubicBezTo>
                  <a:pt x="187" y="295"/>
                  <a:pt x="187" y="295"/>
                  <a:pt x="187" y="295"/>
                </a:cubicBezTo>
                <a:cubicBezTo>
                  <a:pt x="187" y="295"/>
                  <a:pt x="187" y="296"/>
                  <a:pt x="187" y="296"/>
                </a:cubicBezTo>
                <a:close/>
                <a:moveTo>
                  <a:pt x="197" y="353"/>
                </a:moveTo>
                <a:cubicBezTo>
                  <a:pt x="198" y="354"/>
                  <a:pt x="198" y="354"/>
                  <a:pt x="198" y="354"/>
                </a:cubicBezTo>
                <a:cubicBezTo>
                  <a:pt x="198" y="352"/>
                  <a:pt x="198" y="352"/>
                  <a:pt x="198" y="352"/>
                </a:cubicBezTo>
                <a:cubicBezTo>
                  <a:pt x="197" y="351"/>
                  <a:pt x="197" y="351"/>
                  <a:pt x="197" y="351"/>
                </a:cubicBezTo>
                <a:cubicBezTo>
                  <a:pt x="198" y="349"/>
                  <a:pt x="198" y="349"/>
                  <a:pt x="198" y="349"/>
                </a:cubicBezTo>
                <a:cubicBezTo>
                  <a:pt x="197" y="348"/>
                  <a:pt x="197" y="348"/>
                  <a:pt x="197" y="348"/>
                </a:cubicBezTo>
                <a:cubicBezTo>
                  <a:pt x="195" y="347"/>
                  <a:pt x="195" y="347"/>
                  <a:pt x="195" y="347"/>
                </a:cubicBezTo>
                <a:cubicBezTo>
                  <a:pt x="194" y="346"/>
                  <a:pt x="194" y="346"/>
                  <a:pt x="194" y="346"/>
                </a:cubicBezTo>
                <a:cubicBezTo>
                  <a:pt x="193" y="345"/>
                  <a:pt x="193" y="345"/>
                  <a:pt x="193" y="345"/>
                </a:cubicBezTo>
                <a:cubicBezTo>
                  <a:pt x="190" y="345"/>
                  <a:pt x="190" y="345"/>
                  <a:pt x="190" y="345"/>
                </a:cubicBezTo>
                <a:cubicBezTo>
                  <a:pt x="189" y="347"/>
                  <a:pt x="189" y="347"/>
                  <a:pt x="189" y="347"/>
                </a:cubicBezTo>
                <a:cubicBezTo>
                  <a:pt x="189" y="348"/>
                  <a:pt x="189" y="348"/>
                  <a:pt x="189" y="348"/>
                </a:cubicBezTo>
                <a:cubicBezTo>
                  <a:pt x="191" y="348"/>
                  <a:pt x="191" y="348"/>
                  <a:pt x="191" y="348"/>
                </a:cubicBezTo>
                <a:cubicBezTo>
                  <a:pt x="192" y="348"/>
                  <a:pt x="192" y="348"/>
                  <a:pt x="192" y="348"/>
                </a:cubicBezTo>
                <a:cubicBezTo>
                  <a:pt x="193" y="349"/>
                  <a:pt x="193" y="349"/>
                  <a:pt x="193" y="349"/>
                </a:cubicBezTo>
                <a:cubicBezTo>
                  <a:pt x="193" y="351"/>
                  <a:pt x="193" y="351"/>
                  <a:pt x="193" y="351"/>
                </a:cubicBezTo>
                <a:cubicBezTo>
                  <a:pt x="195" y="351"/>
                  <a:pt x="195" y="351"/>
                  <a:pt x="195" y="351"/>
                </a:cubicBezTo>
                <a:cubicBezTo>
                  <a:pt x="197" y="353"/>
                  <a:pt x="197" y="353"/>
                  <a:pt x="197" y="353"/>
                </a:cubicBezTo>
                <a:close/>
                <a:moveTo>
                  <a:pt x="235" y="353"/>
                </a:moveTo>
                <a:cubicBezTo>
                  <a:pt x="233" y="351"/>
                  <a:pt x="233" y="351"/>
                  <a:pt x="233" y="351"/>
                </a:cubicBezTo>
                <a:cubicBezTo>
                  <a:pt x="231" y="352"/>
                  <a:pt x="231" y="352"/>
                  <a:pt x="231" y="352"/>
                </a:cubicBezTo>
                <a:cubicBezTo>
                  <a:pt x="230" y="351"/>
                  <a:pt x="230" y="351"/>
                  <a:pt x="230" y="351"/>
                </a:cubicBezTo>
                <a:cubicBezTo>
                  <a:pt x="228" y="349"/>
                  <a:pt x="228" y="349"/>
                  <a:pt x="228" y="349"/>
                </a:cubicBezTo>
                <a:cubicBezTo>
                  <a:pt x="226" y="349"/>
                  <a:pt x="226" y="349"/>
                  <a:pt x="226" y="349"/>
                </a:cubicBezTo>
                <a:cubicBezTo>
                  <a:pt x="222" y="346"/>
                  <a:pt x="222" y="346"/>
                  <a:pt x="222" y="346"/>
                </a:cubicBezTo>
                <a:cubicBezTo>
                  <a:pt x="221" y="344"/>
                  <a:pt x="221" y="344"/>
                  <a:pt x="221" y="344"/>
                </a:cubicBezTo>
                <a:cubicBezTo>
                  <a:pt x="219" y="344"/>
                  <a:pt x="219" y="344"/>
                  <a:pt x="219" y="344"/>
                </a:cubicBezTo>
                <a:cubicBezTo>
                  <a:pt x="216" y="339"/>
                  <a:pt x="216" y="339"/>
                  <a:pt x="216" y="339"/>
                </a:cubicBezTo>
                <a:cubicBezTo>
                  <a:pt x="213" y="335"/>
                  <a:pt x="213" y="335"/>
                  <a:pt x="213" y="335"/>
                </a:cubicBezTo>
                <a:cubicBezTo>
                  <a:pt x="211" y="330"/>
                  <a:pt x="211" y="330"/>
                  <a:pt x="211" y="330"/>
                </a:cubicBezTo>
                <a:cubicBezTo>
                  <a:pt x="209" y="327"/>
                  <a:pt x="209" y="327"/>
                  <a:pt x="209" y="327"/>
                </a:cubicBezTo>
                <a:cubicBezTo>
                  <a:pt x="209" y="322"/>
                  <a:pt x="209" y="322"/>
                  <a:pt x="209" y="322"/>
                </a:cubicBezTo>
                <a:cubicBezTo>
                  <a:pt x="208" y="318"/>
                  <a:pt x="208" y="318"/>
                  <a:pt x="208" y="318"/>
                </a:cubicBezTo>
                <a:cubicBezTo>
                  <a:pt x="207" y="313"/>
                  <a:pt x="207" y="313"/>
                  <a:pt x="207" y="313"/>
                </a:cubicBezTo>
                <a:cubicBezTo>
                  <a:pt x="206" y="311"/>
                  <a:pt x="206" y="311"/>
                  <a:pt x="206" y="311"/>
                </a:cubicBezTo>
                <a:cubicBezTo>
                  <a:pt x="207" y="309"/>
                  <a:pt x="207" y="309"/>
                  <a:pt x="207" y="309"/>
                </a:cubicBezTo>
                <a:cubicBezTo>
                  <a:pt x="207" y="308"/>
                  <a:pt x="207" y="308"/>
                  <a:pt x="207" y="308"/>
                </a:cubicBezTo>
                <a:cubicBezTo>
                  <a:pt x="205" y="308"/>
                  <a:pt x="205" y="308"/>
                  <a:pt x="205" y="308"/>
                </a:cubicBezTo>
                <a:cubicBezTo>
                  <a:pt x="203" y="308"/>
                  <a:pt x="203" y="308"/>
                  <a:pt x="203" y="308"/>
                </a:cubicBezTo>
                <a:cubicBezTo>
                  <a:pt x="202" y="307"/>
                  <a:pt x="202" y="307"/>
                  <a:pt x="202" y="307"/>
                </a:cubicBezTo>
                <a:cubicBezTo>
                  <a:pt x="203" y="307"/>
                  <a:pt x="203" y="307"/>
                  <a:pt x="203" y="307"/>
                </a:cubicBezTo>
                <a:cubicBezTo>
                  <a:pt x="205" y="307"/>
                  <a:pt x="205" y="307"/>
                  <a:pt x="205" y="307"/>
                </a:cubicBezTo>
                <a:cubicBezTo>
                  <a:pt x="208" y="306"/>
                  <a:pt x="208" y="306"/>
                  <a:pt x="208" y="306"/>
                </a:cubicBezTo>
                <a:cubicBezTo>
                  <a:pt x="208" y="301"/>
                  <a:pt x="208" y="301"/>
                  <a:pt x="208" y="301"/>
                </a:cubicBezTo>
                <a:cubicBezTo>
                  <a:pt x="208" y="300"/>
                  <a:pt x="208" y="300"/>
                  <a:pt x="208" y="300"/>
                </a:cubicBezTo>
                <a:cubicBezTo>
                  <a:pt x="206" y="300"/>
                  <a:pt x="206" y="300"/>
                  <a:pt x="206" y="300"/>
                </a:cubicBezTo>
                <a:cubicBezTo>
                  <a:pt x="204" y="301"/>
                  <a:pt x="204" y="301"/>
                  <a:pt x="204" y="301"/>
                </a:cubicBezTo>
                <a:cubicBezTo>
                  <a:pt x="205" y="300"/>
                  <a:pt x="205" y="300"/>
                  <a:pt x="205" y="300"/>
                </a:cubicBezTo>
                <a:cubicBezTo>
                  <a:pt x="208" y="299"/>
                  <a:pt x="208" y="299"/>
                  <a:pt x="208" y="299"/>
                </a:cubicBezTo>
                <a:cubicBezTo>
                  <a:pt x="208" y="297"/>
                  <a:pt x="208" y="297"/>
                  <a:pt x="208" y="297"/>
                </a:cubicBezTo>
                <a:cubicBezTo>
                  <a:pt x="207" y="296"/>
                  <a:pt x="207" y="296"/>
                  <a:pt x="207" y="296"/>
                </a:cubicBezTo>
                <a:cubicBezTo>
                  <a:pt x="203" y="296"/>
                  <a:pt x="203" y="296"/>
                  <a:pt x="203" y="296"/>
                </a:cubicBezTo>
                <a:cubicBezTo>
                  <a:pt x="198" y="296"/>
                  <a:pt x="198" y="296"/>
                  <a:pt x="198" y="296"/>
                </a:cubicBezTo>
                <a:cubicBezTo>
                  <a:pt x="196" y="294"/>
                  <a:pt x="196" y="294"/>
                  <a:pt x="196" y="294"/>
                </a:cubicBezTo>
                <a:cubicBezTo>
                  <a:pt x="195" y="294"/>
                  <a:pt x="195" y="294"/>
                  <a:pt x="195" y="294"/>
                </a:cubicBezTo>
                <a:cubicBezTo>
                  <a:pt x="191" y="297"/>
                  <a:pt x="191" y="297"/>
                  <a:pt x="191" y="297"/>
                </a:cubicBezTo>
                <a:cubicBezTo>
                  <a:pt x="187" y="297"/>
                  <a:pt x="187" y="297"/>
                  <a:pt x="187" y="297"/>
                </a:cubicBezTo>
                <a:cubicBezTo>
                  <a:pt x="186" y="298"/>
                  <a:pt x="186" y="298"/>
                  <a:pt x="186" y="298"/>
                </a:cubicBezTo>
                <a:cubicBezTo>
                  <a:pt x="183" y="300"/>
                  <a:pt x="183" y="300"/>
                  <a:pt x="183" y="300"/>
                </a:cubicBezTo>
                <a:cubicBezTo>
                  <a:pt x="183" y="302"/>
                  <a:pt x="183" y="302"/>
                  <a:pt x="183" y="302"/>
                </a:cubicBezTo>
                <a:cubicBezTo>
                  <a:pt x="182" y="304"/>
                  <a:pt x="182" y="304"/>
                  <a:pt x="182" y="304"/>
                </a:cubicBezTo>
                <a:cubicBezTo>
                  <a:pt x="183" y="306"/>
                  <a:pt x="183" y="306"/>
                  <a:pt x="183" y="306"/>
                </a:cubicBezTo>
                <a:cubicBezTo>
                  <a:pt x="185" y="306"/>
                  <a:pt x="185" y="306"/>
                  <a:pt x="185" y="306"/>
                </a:cubicBezTo>
                <a:cubicBezTo>
                  <a:pt x="185" y="307"/>
                  <a:pt x="185" y="307"/>
                  <a:pt x="185" y="307"/>
                </a:cubicBezTo>
                <a:cubicBezTo>
                  <a:pt x="185" y="308"/>
                  <a:pt x="185" y="308"/>
                  <a:pt x="185" y="308"/>
                </a:cubicBezTo>
                <a:cubicBezTo>
                  <a:pt x="183" y="308"/>
                  <a:pt x="183" y="308"/>
                  <a:pt x="183" y="308"/>
                </a:cubicBezTo>
                <a:cubicBezTo>
                  <a:pt x="181" y="308"/>
                  <a:pt x="181" y="308"/>
                  <a:pt x="181" y="308"/>
                </a:cubicBezTo>
                <a:cubicBezTo>
                  <a:pt x="179" y="312"/>
                  <a:pt x="179" y="312"/>
                  <a:pt x="179" y="312"/>
                </a:cubicBezTo>
                <a:cubicBezTo>
                  <a:pt x="179" y="314"/>
                  <a:pt x="179" y="314"/>
                  <a:pt x="179" y="314"/>
                </a:cubicBezTo>
                <a:cubicBezTo>
                  <a:pt x="180" y="315"/>
                  <a:pt x="180" y="315"/>
                  <a:pt x="180" y="315"/>
                </a:cubicBezTo>
                <a:cubicBezTo>
                  <a:pt x="182" y="314"/>
                  <a:pt x="182" y="314"/>
                  <a:pt x="182" y="314"/>
                </a:cubicBezTo>
                <a:cubicBezTo>
                  <a:pt x="184" y="313"/>
                  <a:pt x="184" y="313"/>
                  <a:pt x="184" y="313"/>
                </a:cubicBezTo>
                <a:cubicBezTo>
                  <a:pt x="185" y="314"/>
                  <a:pt x="185" y="314"/>
                  <a:pt x="185" y="314"/>
                </a:cubicBezTo>
                <a:cubicBezTo>
                  <a:pt x="183" y="316"/>
                  <a:pt x="183" y="316"/>
                  <a:pt x="183" y="316"/>
                </a:cubicBezTo>
                <a:cubicBezTo>
                  <a:pt x="182" y="317"/>
                  <a:pt x="182" y="317"/>
                  <a:pt x="182" y="317"/>
                </a:cubicBezTo>
                <a:cubicBezTo>
                  <a:pt x="184" y="317"/>
                  <a:pt x="184" y="317"/>
                  <a:pt x="184" y="317"/>
                </a:cubicBezTo>
                <a:cubicBezTo>
                  <a:pt x="185" y="316"/>
                  <a:pt x="185" y="316"/>
                  <a:pt x="185" y="316"/>
                </a:cubicBezTo>
                <a:cubicBezTo>
                  <a:pt x="186" y="315"/>
                  <a:pt x="186" y="315"/>
                  <a:pt x="186" y="315"/>
                </a:cubicBezTo>
                <a:cubicBezTo>
                  <a:pt x="187" y="316"/>
                  <a:pt x="187" y="316"/>
                  <a:pt x="187" y="316"/>
                </a:cubicBezTo>
                <a:cubicBezTo>
                  <a:pt x="185" y="318"/>
                  <a:pt x="185" y="318"/>
                  <a:pt x="185" y="318"/>
                </a:cubicBezTo>
                <a:cubicBezTo>
                  <a:pt x="185" y="319"/>
                  <a:pt x="185" y="319"/>
                  <a:pt x="185" y="319"/>
                </a:cubicBezTo>
                <a:cubicBezTo>
                  <a:pt x="186" y="321"/>
                  <a:pt x="186" y="321"/>
                  <a:pt x="186" y="321"/>
                </a:cubicBezTo>
                <a:cubicBezTo>
                  <a:pt x="188" y="321"/>
                  <a:pt x="188" y="321"/>
                  <a:pt x="188" y="321"/>
                </a:cubicBezTo>
                <a:cubicBezTo>
                  <a:pt x="187" y="322"/>
                  <a:pt x="187" y="322"/>
                  <a:pt x="187" y="322"/>
                </a:cubicBezTo>
                <a:cubicBezTo>
                  <a:pt x="186" y="322"/>
                  <a:pt x="186" y="322"/>
                  <a:pt x="186" y="322"/>
                </a:cubicBezTo>
                <a:cubicBezTo>
                  <a:pt x="184" y="323"/>
                  <a:pt x="184" y="323"/>
                  <a:pt x="184" y="323"/>
                </a:cubicBezTo>
                <a:cubicBezTo>
                  <a:pt x="184" y="325"/>
                  <a:pt x="184" y="325"/>
                  <a:pt x="184" y="325"/>
                </a:cubicBezTo>
                <a:cubicBezTo>
                  <a:pt x="186" y="327"/>
                  <a:pt x="186" y="327"/>
                  <a:pt x="186" y="327"/>
                </a:cubicBezTo>
                <a:cubicBezTo>
                  <a:pt x="185" y="327"/>
                  <a:pt x="185" y="327"/>
                  <a:pt x="185" y="327"/>
                </a:cubicBezTo>
                <a:cubicBezTo>
                  <a:pt x="184" y="327"/>
                  <a:pt x="184" y="327"/>
                  <a:pt x="184" y="327"/>
                </a:cubicBezTo>
                <a:cubicBezTo>
                  <a:pt x="182" y="327"/>
                  <a:pt x="182" y="327"/>
                  <a:pt x="182" y="327"/>
                </a:cubicBezTo>
                <a:cubicBezTo>
                  <a:pt x="180" y="327"/>
                  <a:pt x="180" y="327"/>
                  <a:pt x="180" y="327"/>
                </a:cubicBezTo>
                <a:cubicBezTo>
                  <a:pt x="179" y="327"/>
                  <a:pt x="179" y="327"/>
                  <a:pt x="179" y="327"/>
                </a:cubicBezTo>
                <a:cubicBezTo>
                  <a:pt x="177" y="329"/>
                  <a:pt x="177" y="329"/>
                  <a:pt x="177" y="329"/>
                </a:cubicBezTo>
                <a:cubicBezTo>
                  <a:pt x="177" y="331"/>
                  <a:pt x="177" y="331"/>
                  <a:pt x="177" y="331"/>
                </a:cubicBezTo>
                <a:cubicBezTo>
                  <a:pt x="178" y="334"/>
                  <a:pt x="178" y="334"/>
                  <a:pt x="178" y="334"/>
                </a:cubicBezTo>
                <a:cubicBezTo>
                  <a:pt x="177" y="336"/>
                  <a:pt x="177" y="336"/>
                  <a:pt x="177" y="336"/>
                </a:cubicBezTo>
                <a:cubicBezTo>
                  <a:pt x="178" y="338"/>
                  <a:pt x="178" y="338"/>
                  <a:pt x="178" y="338"/>
                </a:cubicBezTo>
                <a:cubicBezTo>
                  <a:pt x="180" y="341"/>
                  <a:pt x="180" y="341"/>
                  <a:pt x="180" y="341"/>
                </a:cubicBezTo>
                <a:cubicBezTo>
                  <a:pt x="181" y="342"/>
                  <a:pt x="181" y="342"/>
                  <a:pt x="181" y="342"/>
                </a:cubicBezTo>
                <a:cubicBezTo>
                  <a:pt x="183" y="344"/>
                  <a:pt x="183" y="344"/>
                  <a:pt x="183" y="344"/>
                </a:cubicBezTo>
                <a:cubicBezTo>
                  <a:pt x="185" y="345"/>
                  <a:pt x="185" y="345"/>
                  <a:pt x="185" y="345"/>
                </a:cubicBezTo>
                <a:cubicBezTo>
                  <a:pt x="186" y="344"/>
                  <a:pt x="186" y="344"/>
                  <a:pt x="186" y="344"/>
                </a:cubicBezTo>
                <a:cubicBezTo>
                  <a:pt x="188" y="344"/>
                  <a:pt x="188" y="344"/>
                  <a:pt x="188" y="344"/>
                </a:cubicBezTo>
                <a:cubicBezTo>
                  <a:pt x="190" y="341"/>
                  <a:pt x="190" y="341"/>
                  <a:pt x="190" y="341"/>
                </a:cubicBezTo>
                <a:cubicBezTo>
                  <a:pt x="189" y="338"/>
                  <a:pt x="189" y="338"/>
                  <a:pt x="189" y="338"/>
                </a:cubicBezTo>
                <a:cubicBezTo>
                  <a:pt x="190" y="336"/>
                  <a:pt x="190" y="336"/>
                  <a:pt x="190" y="336"/>
                </a:cubicBezTo>
                <a:cubicBezTo>
                  <a:pt x="191" y="334"/>
                  <a:pt x="191" y="334"/>
                  <a:pt x="191" y="334"/>
                </a:cubicBezTo>
                <a:cubicBezTo>
                  <a:pt x="190" y="337"/>
                  <a:pt x="190" y="337"/>
                  <a:pt x="190" y="337"/>
                </a:cubicBezTo>
                <a:cubicBezTo>
                  <a:pt x="190" y="338"/>
                  <a:pt x="190" y="338"/>
                  <a:pt x="190" y="338"/>
                </a:cubicBezTo>
                <a:cubicBezTo>
                  <a:pt x="191" y="340"/>
                  <a:pt x="191" y="340"/>
                  <a:pt x="191" y="340"/>
                </a:cubicBezTo>
                <a:cubicBezTo>
                  <a:pt x="192" y="343"/>
                  <a:pt x="192" y="343"/>
                  <a:pt x="192" y="343"/>
                </a:cubicBezTo>
                <a:cubicBezTo>
                  <a:pt x="193" y="343"/>
                  <a:pt x="193" y="343"/>
                  <a:pt x="193" y="343"/>
                </a:cubicBezTo>
                <a:cubicBezTo>
                  <a:pt x="194" y="342"/>
                  <a:pt x="194" y="342"/>
                  <a:pt x="194" y="342"/>
                </a:cubicBezTo>
                <a:cubicBezTo>
                  <a:pt x="194" y="340"/>
                  <a:pt x="194" y="340"/>
                  <a:pt x="194" y="340"/>
                </a:cubicBezTo>
                <a:cubicBezTo>
                  <a:pt x="195" y="338"/>
                  <a:pt x="195" y="338"/>
                  <a:pt x="195" y="338"/>
                </a:cubicBezTo>
                <a:cubicBezTo>
                  <a:pt x="196" y="339"/>
                  <a:pt x="196" y="339"/>
                  <a:pt x="196" y="339"/>
                </a:cubicBezTo>
                <a:cubicBezTo>
                  <a:pt x="196" y="340"/>
                  <a:pt x="196" y="340"/>
                  <a:pt x="196" y="340"/>
                </a:cubicBezTo>
                <a:cubicBezTo>
                  <a:pt x="196" y="342"/>
                  <a:pt x="196" y="342"/>
                  <a:pt x="196" y="342"/>
                </a:cubicBezTo>
                <a:cubicBezTo>
                  <a:pt x="198" y="345"/>
                  <a:pt x="198" y="345"/>
                  <a:pt x="198" y="345"/>
                </a:cubicBezTo>
                <a:cubicBezTo>
                  <a:pt x="200" y="347"/>
                  <a:pt x="200" y="347"/>
                  <a:pt x="200" y="347"/>
                </a:cubicBezTo>
                <a:cubicBezTo>
                  <a:pt x="202" y="347"/>
                  <a:pt x="202" y="347"/>
                  <a:pt x="202" y="347"/>
                </a:cubicBezTo>
                <a:cubicBezTo>
                  <a:pt x="203" y="346"/>
                  <a:pt x="203" y="346"/>
                  <a:pt x="203" y="346"/>
                </a:cubicBezTo>
                <a:cubicBezTo>
                  <a:pt x="204" y="346"/>
                  <a:pt x="204" y="346"/>
                  <a:pt x="204" y="346"/>
                </a:cubicBezTo>
                <a:cubicBezTo>
                  <a:pt x="204" y="347"/>
                  <a:pt x="204" y="347"/>
                  <a:pt x="204" y="347"/>
                </a:cubicBezTo>
                <a:cubicBezTo>
                  <a:pt x="203" y="347"/>
                  <a:pt x="203" y="347"/>
                  <a:pt x="203" y="347"/>
                </a:cubicBezTo>
                <a:cubicBezTo>
                  <a:pt x="202" y="348"/>
                  <a:pt x="202" y="348"/>
                  <a:pt x="202" y="348"/>
                </a:cubicBezTo>
                <a:cubicBezTo>
                  <a:pt x="201" y="349"/>
                  <a:pt x="201" y="349"/>
                  <a:pt x="201" y="349"/>
                </a:cubicBezTo>
                <a:cubicBezTo>
                  <a:pt x="200" y="351"/>
                  <a:pt x="200" y="351"/>
                  <a:pt x="200" y="351"/>
                </a:cubicBezTo>
                <a:cubicBezTo>
                  <a:pt x="202" y="352"/>
                  <a:pt x="202" y="352"/>
                  <a:pt x="202" y="352"/>
                </a:cubicBezTo>
                <a:cubicBezTo>
                  <a:pt x="202" y="354"/>
                  <a:pt x="202" y="354"/>
                  <a:pt x="202" y="354"/>
                </a:cubicBezTo>
                <a:cubicBezTo>
                  <a:pt x="201" y="354"/>
                  <a:pt x="201" y="354"/>
                  <a:pt x="201" y="354"/>
                </a:cubicBezTo>
                <a:cubicBezTo>
                  <a:pt x="200" y="354"/>
                  <a:pt x="200" y="354"/>
                  <a:pt x="200" y="354"/>
                </a:cubicBezTo>
                <a:cubicBezTo>
                  <a:pt x="200" y="355"/>
                  <a:pt x="200" y="355"/>
                  <a:pt x="200" y="355"/>
                </a:cubicBezTo>
                <a:cubicBezTo>
                  <a:pt x="201" y="356"/>
                  <a:pt x="201" y="356"/>
                  <a:pt x="201" y="356"/>
                </a:cubicBezTo>
                <a:cubicBezTo>
                  <a:pt x="204" y="356"/>
                  <a:pt x="204" y="356"/>
                  <a:pt x="204" y="356"/>
                </a:cubicBezTo>
                <a:cubicBezTo>
                  <a:pt x="206" y="357"/>
                  <a:pt x="206" y="357"/>
                  <a:pt x="206" y="357"/>
                </a:cubicBezTo>
                <a:cubicBezTo>
                  <a:pt x="208" y="357"/>
                  <a:pt x="208" y="357"/>
                  <a:pt x="208" y="357"/>
                </a:cubicBezTo>
                <a:cubicBezTo>
                  <a:pt x="211" y="358"/>
                  <a:pt x="211" y="358"/>
                  <a:pt x="211" y="358"/>
                </a:cubicBezTo>
                <a:cubicBezTo>
                  <a:pt x="211" y="356"/>
                  <a:pt x="211" y="356"/>
                  <a:pt x="211" y="356"/>
                </a:cubicBezTo>
                <a:cubicBezTo>
                  <a:pt x="212" y="356"/>
                  <a:pt x="212" y="356"/>
                  <a:pt x="212" y="356"/>
                </a:cubicBezTo>
                <a:cubicBezTo>
                  <a:pt x="213" y="358"/>
                  <a:pt x="213" y="358"/>
                  <a:pt x="213" y="358"/>
                </a:cubicBezTo>
                <a:cubicBezTo>
                  <a:pt x="214" y="361"/>
                  <a:pt x="214" y="361"/>
                  <a:pt x="214" y="361"/>
                </a:cubicBezTo>
                <a:cubicBezTo>
                  <a:pt x="215" y="362"/>
                  <a:pt x="215" y="362"/>
                  <a:pt x="215" y="362"/>
                </a:cubicBezTo>
                <a:cubicBezTo>
                  <a:pt x="217" y="362"/>
                  <a:pt x="217" y="362"/>
                  <a:pt x="217" y="362"/>
                </a:cubicBezTo>
                <a:cubicBezTo>
                  <a:pt x="218" y="360"/>
                  <a:pt x="218" y="360"/>
                  <a:pt x="218" y="360"/>
                </a:cubicBezTo>
                <a:cubicBezTo>
                  <a:pt x="218" y="358"/>
                  <a:pt x="218" y="358"/>
                  <a:pt x="218" y="358"/>
                </a:cubicBezTo>
                <a:cubicBezTo>
                  <a:pt x="215" y="357"/>
                  <a:pt x="215" y="357"/>
                  <a:pt x="215" y="357"/>
                </a:cubicBezTo>
                <a:cubicBezTo>
                  <a:pt x="214" y="356"/>
                  <a:pt x="214" y="356"/>
                  <a:pt x="214" y="356"/>
                </a:cubicBezTo>
                <a:cubicBezTo>
                  <a:pt x="215" y="355"/>
                  <a:pt x="215" y="355"/>
                  <a:pt x="215" y="355"/>
                </a:cubicBezTo>
                <a:cubicBezTo>
                  <a:pt x="216" y="356"/>
                  <a:pt x="216" y="356"/>
                  <a:pt x="216" y="356"/>
                </a:cubicBezTo>
                <a:cubicBezTo>
                  <a:pt x="219" y="357"/>
                  <a:pt x="219" y="357"/>
                  <a:pt x="219" y="357"/>
                </a:cubicBezTo>
                <a:cubicBezTo>
                  <a:pt x="219" y="359"/>
                  <a:pt x="219" y="359"/>
                  <a:pt x="219" y="359"/>
                </a:cubicBezTo>
                <a:cubicBezTo>
                  <a:pt x="220" y="361"/>
                  <a:pt x="220" y="361"/>
                  <a:pt x="220" y="361"/>
                </a:cubicBezTo>
                <a:cubicBezTo>
                  <a:pt x="221" y="361"/>
                  <a:pt x="221" y="361"/>
                  <a:pt x="221" y="361"/>
                </a:cubicBezTo>
                <a:cubicBezTo>
                  <a:pt x="222" y="359"/>
                  <a:pt x="222" y="359"/>
                  <a:pt x="222" y="359"/>
                </a:cubicBezTo>
                <a:cubicBezTo>
                  <a:pt x="223" y="359"/>
                  <a:pt x="223" y="359"/>
                  <a:pt x="223" y="359"/>
                </a:cubicBezTo>
                <a:cubicBezTo>
                  <a:pt x="224" y="360"/>
                  <a:pt x="224" y="360"/>
                  <a:pt x="224" y="360"/>
                </a:cubicBezTo>
                <a:cubicBezTo>
                  <a:pt x="226" y="361"/>
                  <a:pt x="226" y="361"/>
                  <a:pt x="226" y="361"/>
                </a:cubicBezTo>
                <a:cubicBezTo>
                  <a:pt x="228" y="361"/>
                  <a:pt x="228" y="361"/>
                  <a:pt x="228" y="361"/>
                </a:cubicBezTo>
                <a:cubicBezTo>
                  <a:pt x="228" y="360"/>
                  <a:pt x="228" y="360"/>
                  <a:pt x="228" y="360"/>
                </a:cubicBezTo>
                <a:cubicBezTo>
                  <a:pt x="226" y="358"/>
                  <a:pt x="226" y="358"/>
                  <a:pt x="226" y="358"/>
                </a:cubicBezTo>
                <a:cubicBezTo>
                  <a:pt x="226" y="358"/>
                  <a:pt x="226" y="358"/>
                  <a:pt x="226" y="358"/>
                </a:cubicBezTo>
                <a:cubicBezTo>
                  <a:pt x="227" y="357"/>
                  <a:pt x="227" y="357"/>
                  <a:pt x="227" y="357"/>
                </a:cubicBezTo>
                <a:cubicBezTo>
                  <a:pt x="229" y="358"/>
                  <a:pt x="229" y="358"/>
                  <a:pt x="229" y="358"/>
                </a:cubicBezTo>
                <a:cubicBezTo>
                  <a:pt x="230" y="359"/>
                  <a:pt x="230" y="359"/>
                  <a:pt x="230" y="359"/>
                </a:cubicBezTo>
                <a:cubicBezTo>
                  <a:pt x="230" y="359"/>
                  <a:pt x="230" y="359"/>
                  <a:pt x="230" y="359"/>
                </a:cubicBezTo>
                <a:cubicBezTo>
                  <a:pt x="231" y="361"/>
                  <a:pt x="231" y="361"/>
                  <a:pt x="231" y="361"/>
                </a:cubicBezTo>
                <a:cubicBezTo>
                  <a:pt x="232" y="362"/>
                  <a:pt x="232" y="362"/>
                  <a:pt x="232" y="362"/>
                </a:cubicBezTo>
                <a:cubicBezTo>
                  <a:pt x="233" y="362"/>
                  <a:pt x="233" y="362"/>
                  <a:pt x="233" y="362"/>
                </a:cubicBezTo>
                <a:cubicBezTo>
                  <a:pt x="234" y="360"/>
                  <a:pt x="234" y="360"/>
                  <a:pt x="234" y="360"/>
                </a:cubicBezTo>
                <a:cubicBezTo>
                  <a:pt x="233" y="358"/>
                  <a:pt x="233" y="358"/>
                  <a:pt x="233" y="358"/>
                </a:cubicBezTo>
                <a:cubicBezTo>
                  <a:pt x="231" y="358"/>
                  <a:pt x="231" y="358"/>
                  <a:pt x="231" y="358"/>
                </a:cubicBezTo>
                <a:cubicBezTo>
                  <a:pt x="230" y="358"/>
                  <a:pt x="230" y="358"/>
                  <a:pt x="230" y="358"/>
                </a:cubicBezTo>
                <a:cubicBezTo>
                  <a:pt x="231" y="357"/>
                  <a:pt x="231" y="357"/>
                  <a:pt x="231" y="357"/>
                </a:cubicBezTo>
                <a:cubicBezTo>
                  <a:pt x="232" y="357"/>
                  <a:pt x="232" y="357"/>
                  <a:pt x="232" y="357"/>
                </a:cubicBezTo>
                <a:cubicBezTo>
                  <a:pt x="233" y="357"/>
                  <a:pt x="233" y="357"/>
                  <a:pt x="233" y="357"/>
                </a:cubicBezTo>
                <a:cubicBezTo>
                  <a:pt x="234" y="355"/>
                  <a:pt x="234" y="355"/>
                  <a:pt x="234" y="355"/>
                </a:cubicBezTo>
                <a:cubicBezTo>
                  <a:pt x="235" y="354"/>
                  <a:pt x="235" y="354"/>
                  <a:pt x="235" y="354"/>
                </a:cubicBezTo>
                <a:cubicBezTo>
                  <a:pt x="235" y="353"/>
                  <a:pt x="235" y="353"/>
                  <a:pt x="235" y="353"/>
                </a:cubicBezTo>
                <a:close/>
                <a:moveTo>
                  <a:pt x="75" y="486"/>
                </a:moveTo>
                <a:cubicBezTo>
                  <a:pt x="74" y="484"/>
                  <a:pt x="74" y="484"/>
                  <a:pt x="74" y="484"/>
                </a:cubicBezTo>
                <a:cubicBezTo>
                  <a:pt x="74" y="484"/>
                  <a:pt x="74" y="484"/>
                  <a:pt x="74" y="484"/>
                </a:cubicBezTo>
                <a:cubicBezTo>
                  <a:pt x="74" y="482"/>
                  <a:pt x="74" y="482"/>
                  <a:pt x="74" y="482"/>
                </a:cubicBezTo>
                <a:cubicBezTo>
                  <a:pt x="73" y="482"/>
                  <a:pt x="73" y="482"/>
                  <a:pt x="73" y="482"/>
                </a:cubicBezTo>
                <a:cubicBezTo>
                  <a:pt x="72" y="483"/>
                  <a:pt x="72" y="483"/>
                  <a:pt x="72" y="483"/>
                </a:cubicBezTo>
                <a:cubicBezTo>
                  <a:pt x="72" y="485"/>
                  <a:pt x="72" y="485"/>
                  <a:pt x="72" y="485"/>
                </a:cubicBezTo>
                <a:cubicBezTo>
                  <a:pt x="73" y="486"/>
                  <a:pt x="73" y="486"/>
                  <a:pt x="73" y="486"/>
                </a:cubicBezTo>
                <a:cubicBezTo>
                  <a:pt x="74" y="487"/>
                  <a:pt x="74" y="487"/>
                  <a:pt x="74" y="487"/>
                </a:cubicBezTo>
                <a:cubicBezTo>
                  <a:pt x="75" y="487"/>
                  <a:pt x="75" y="487"/>
                  <a:pt x="75" y="487"/>
                </a:cubicBezTo>
                <a:cubicBezTo>
                  <a:pt x="75" y="486"/>
                  <a:pt x="75" y="486"/>
                  <a:pt x="75" y="486"/>
                </a:cubicBezTo>
                <a:close/>
                <a:moveTo>
                  <a:pt x="130" y="451"/>
                </a:moveTo>
                <a:cubicBezTo>
                  <a:pt x="131" y="451"/>
                  <a:pt x="131" y="451"/>
                  <a:pt x="131" y="451"/>
                </a:cubicBezTo>
                <a:cubicBezTo>
                  <a:pt x="131" y="450"/>
                  <a:pt x="131" y="450"/>
                  <a:pt x="131" y="450"/>
                </a:cubicBezTo>
                <a:cubicBezTo>
                  <a:pt x="130" y="449"/>
                  <a:pt x="130" y="449"/>
                  <a:pt x="130" y="449"/>
                </a:cubicBezTo>
                <a:cubicBezTo>
                  <a:pt x="129" y="449"/>
                  <a:pt x="129" y="449"/>
                  <a:pt x="129" y="449"/>
                </a:cubicBezTo>
                <a:cubicBezTo>
                  <a:pt x="129" y="450"/>
                  <a:pt x="129" y="450"/>
                  <a:pt x="129" y="450"/>
                </a:cubicBezTo>
                <a:cubicBezTo>
                  <a:pt x="130" y="451"/>
                  <a:pt x="130" y="451"/>
                  <a:pt x="130" y="451"/>
                </a:cubicBezTo>
                <a:close/>
                <a:moveTo>
                  <a:pt x="173" y="405"/>
                </a:moveTo>
                <a:cubicBezTo>
                  <a:pt x="175" y="405"/>
                  <a:pt x="175" y="405"/>
                  <a:pt x="175" y="405"/>
                </a:cubicBezTo>
                <a:cubicBezTo>
                  <a:pt x="178" y="402"/>
                  <a:pt x="178" y="402"/>
                  <a:pt x="178" y="402"/>
                </a:cubicBezTo>
                <a:cubicBezTo>
                  <a:pt x="180" y="400"/>
                  <a:pt x="180" y="400"/>
                  <a:pt x="180" y="400"/>
                </a:cubicBezTo>
                <a:cubicBezTo>
                  <a:pt x="180" y="396"/>
                  <a:pt x="180" y="396"/>
                  <a:pt x="180" y="396"/>
                </a:cubicBezTo>
                <a:cubicBezTo>
                  <a:pt x="181" y="395"/>
                  <a:pt x="181" y="395"/>
                  <a:pt x="181" y="395"/>
                </a:cubicBezTo>
                <a:cubicBezTo>
                  <a:pt x="182" y="397"/>
                  <a:pt x="182" y="397"/>
                  <a:pt x="182" y="397"/>
                </a:cubicBezTo>
                <a:cubicBezTo>
                  <a:pt x="181" y="400"/>
                  <a:pt x="181" y="400"/>
                  <a:pt x="181" y="400"/>
                </a:cubicBezTo>
                <a:cubicBezTo>
                  <a:pt x="183" y="397"/>
                  <a:pt x="183" y="397"/>
                  <a:pt x="183" y="397"/>
                </a:cubicBezTo>
                <a:cubicBezTo>
                  <a:pt x="183" y="395"/>
                  <a:pt x="183" y="395"/>
                  <a:pt x="183" y="395"/>
                </a:cubicBezTo>
                <a:cubicBezTo>
                  <a:pt x="181" y="392"/>
                  <a:pt x="181" y="392"/>
                  <a:pt x="181" y="392"/>
                </a:cubicBezTo>
                <a:cubicBezTo>
                  <a:pt x="173" y="389"/>
                  <a:pt x="173" y="389"/>
                  <a:pt x="173" y="389"/>
                </a:cubicBezTo>
                <a:cubicBezTo>
                  <a:pt x="170" y="388"/>
                  <a:pt x="170" y="388"/>
                  <a:pt x="170" y="388"/>
                </a:cubicBezTo>
                <a:cubicBezTo>
                  <a:pt x="167" y="390"/>
                  <a:pt x="167" y="390"/>
                  <a:pt x="167" y="390"/>
                </a:cubicBezTo>
                <a:cubicBezTo>
                  <a:pt x="166" y="394"/>
                  <a:pt x="166" y="394"/>
                  <a:pt x="166" y="394"/>
                </a:cubicBezTo>
                <a:cubicBezTo>
                  <a:pt x="166" y="400"/>
                  <a:pt x="166" y="400"/>
                  <a:pt x="166" y="400"/>
                </a:cubicBezTo>
                <a:cubicBezTo>
                  <a:pt x="167" y="402"/>
                  <a:pt x="167" y="402"/>
                  <a:pt x="167" y="402"/>
                </a:cubicBezTo>
                <a:cubicBezTo>
                  <a:pt x="168" y="405"/>
                  <a:pt x="168" y="405"/>
                  <a:pt x="168" y="405"/>
                </a:cubicBezTo>
                <a:cubicBezTo>
                  <a:pt x="169" y="404"/>
                  <a:pt x="169" y="404"/>
                  <a:pt x="169" y="404"/>
                </a:cubicBezTo>
                <a:cubicBezTo>
                  <a:pt x="170" y="405"/>
                  <a:pt x="170" y="405"/>
                  <a:pt x="170" y="405"/>
                </a:cubicBezTo>
                <a:cubicBezTo>
                  <a:pt x="170" y="406"/>
                  <a:pt x="170" y="406"/>
                  <a:pt x="170" y="406"/>
                </a:cubicBezTo>
                <a:cubicBezTo>
                  <a:pt x="171" y="406"/>
                  <a:pt x="171" y="406"/>
                  <a:pt x="171" y="406"/>
                </a:cubicBezTo>
                <a:cubicBezTo>
                  <a:pt x="173" y="405"/>
                  <a:pt x="173" y="405"/>
                  <a:pt x="173" y="405"/>
                </a:cubicBezTo>
                <a:close/>
                <a:moveTo>
                  <a:pt x="192" y="409"/>
                </a:moveTo>
                <a:cubicBezTo>
                  <a:pt x="193" y="409"/>
                  <a:pt x="193" y="409"/>
                  <a:pt x="193" y="409"/>
                </a:cubicBezTo>
                <a:cubicBezTo>
                  <a:pt x="193" y="408"/>
                  <a:pt x="193" y="408"/>
                  <a:pt x="193" y="408"/>
                </a:cubicBezTo>
                <a:cubicBezTo>
                  <a:pt x="196" y="408"/>
                  <a:pt x="196" y="408"/>
                  <a:pt x="196" y="408"/>
                </a:cubicBezTo>
                <a:cubicBezTo>
                  <a:pt x="197" y="407"/>
                  <a:pt x="197" y="407"/>
                  <a:pt x="197" y="407"/>
                </a:cubicBezTo>
                <a:cubicBezTo>
                  <a:pt x="194" y="407"/>
                  <a:pt x="194" y="407"/>
                  <a:pt x="194" y="407"/>
                </a:cubicBezTo>
                <a:cubicBezTo>
                  <a:pt x="192" y="408"/>
                  <a:pt x="192" y="408"/>
                  <a:pt x="192" y="408"/>
                </a:cubicBezTo>
                <a:cubicBezTo>
                  <a:pt x="192" y="409"/>
                  <a:pt x="192" y="409"/>
                  <a:pt x="192" y="409"/>
                </a:cubicBezTo>
                <a:close/>
                <a:moveTo>
                  <a:pt x="223" y="408"/>
                </a:moveTo>
                <a:cubicBezTo>
                  <a:pt x="223" y="409"/>
                  <a:pt x="223" y="409"/>
                  <a:pt x="223" y="409"/>
                </a:cubicBezTo>
                <a:cubicBezTo>
                  <a:pt x="225" y="407"/>
                  <a:pt x="225" y="407"/>
                  <a:pt x="225" y="407"/>
                </a:cubicBezTo>
                <a:cubicBezTo>
                  <a:pt x="225" y="406"/>
                  <a:pt x="225" y="406"/>
                  <a:pt x="225" y="406"/>
                </a:cubicBezTo>
                <a:cubicBezTo>
                  <a:pt x="223" y="406"/>
                  <a:pt x="223" y="406"/>
                  <a:pt x="223" y="406"/>
                </a:cubicBezTo>
                <a:cubicBezTo>
                  <a:pt x="223" y="407"/>
                  <a:pt x="223" y="407"/>
                  <a:pt x="223" y="407"/>
                </a:cubicBezTo>
                <a:cubicBezTo>
                  <a:pt x="223" y="408"/>
                  <a:pt x="223" y="408"/>
                  <a:pt x="223" y="408"/>
                </a:cubicBezTo>
                <a:close/>
                <a:moveTo>
                  <a:pt x="219" y="409"/>
                </a:moveTo>
                <a:cubicBezTo>
                  <a:pt x="220" y="409"/>
                  <a:pt x="220" y="409"/>
                  <a:pt x="220" y="409"/>
                </a:cubicBezTo>
                <a:cubicBezTo>
                  <a:pt x="221" y="408"/>
                  <a:pt x="221" y="408"/>
                  <a:pt x="221" y="408"/>
                </a:cubicBezTo>
                <a:cubicBezTo>
                  <a:pt x="220" y="407"/>
                  <a:pt x="220" y="407"/>
                  <a:pt x="220" y="407"/>
                </a:cubicBezTo>
                <a:cubicBezTo>
                  <a:pt x="219" y="407"/>
                  <a:pt x="219" y="407"/>
                  <a:pt x="219" y="407"/>
                </a:cubicBezTo>
                <a:cubicBezTo>
                  <a:pt x="219" y="409"/>
                  <a:pt x="219" y="409"/>
                  <a:pt x="219" y="409"/>
                </a:cubicBezTo>
                <a:close/>
                <a:moveTo>
                  <a:pt x="244" y="398"/>
                </a:moveTo>
                <a:cubicBezTo>
                  <a:pt x="245" y="398"/>
                  <a:pt x="245" y="398"/>
                  <a:pt x="245" y="398"/>
                </a:cubicBezTo>
                <a:cubicBezTo>
                  <a:pt x="246" y="397"/>
                  <a:pt x="246" y="397"/>
                  <a:pt x="246" y="397"/>
                </a:cubicBezTo>
                <a:cubicBezTo>
                  <a:pt x="249" y="396"/>
                  <a:pt x="249" y="396"/>
                  <a:pt x="249" y="396"/>
                </a:cubicBezTo>
                <a:cubicBezTo>
                  <a:pt x="250" y="395"/>
                  <a:pt x="250" y="395"/>
                  <a:pt x="250" y="395"/>
                </a:cubicBezTo>
                <a:cubicBezTo>
                  <a:pt x="248" y="395"/>
                  <a:pt x="248" y="395"/>
                  <a:pt x="248" y="395"/>
                </a:cubicBezTo>
                <a:cubicBezTo>
                  <a:pt x="245" y="396"/>
                  <a:pt x="245" y="396"/>
                  <a:pt x="245" y="396"/>
                </a:cubicBezTo>
                <a:cubicBezTo>
                  <a:pt x="244" y="398"/>
                  <a:pt x="244" y="398"/>
                  <a:pt x="244" y="398"/>
                </a:cubicBezTo>
                <a:close/>
                <a:moveTo>
                  <a:pt x="234" y="396"/>
                </a:moveTo>
                <a:cubicBezTo>
                  <a:pt x="235" y="397"/>
                  <a:pt x="235" y="397"/>
                  <a:pt x="235" y="397"/>
                </a:cubicBezTo>
                <a:cubicBezTo>
                  <a:pt x="236" y="397"/>
                  <a:pt x="236" y="397"/>
                  <a:pt x="236" y="397"/>
                </a:cubicBezTo>
                <a:cubicBezTo>
                  <a:pt x="236" y="396"/>
                  <a:pt x="236" y="396"/>
                  <a:pt x="236" y="396"/>
                </a:cubicBezTo>
                <a:cubicBezTo>
                  <a:pt x="235" y="395"/>
                  <a:pt x="235" y="395"/>
                  <a:pt x="235" y="395"/>
                </a:cubicBezTo>
                <a:cubicBezTo>
                  <a:pt x="234" y="396"/>
                  <a:pt x="234" y="396"/>
                  <a:pt x="234" y="396"/>
                </a:cubicBezTo>
                <a:close/>
                <a:moveTo>
                  <a:pt x="227" y="395"/>
                </a:moveTo>
                <a:cubicBezTo>
                  <a:pt x="229" y="396"/>
                  <a:pt x="229" y="396"/>
                  <a:pt x="229" y="396"/>
                </a:cubicBezTo>
                <a:cubicBezTo>
                  <a:pt x="230" y="397"/>
                  <a:pt x="230" y="397"/>
                  <a:pt x="230" y="397"/>
                </a:cubicBezTo>
                <a:cubicBezTo>
                  <a:pt x="232" y="397"/>
                  <a:pt x="232" y="397"/>
                  <a:pt x="232" y="397"/>
                </a:cubicBezTo>
                <a:cubicBezTo>
                  <a:pt x="231" y="395"/>
                  <a:pt x="231" y="395"/>
                  <a:pt x="231" y="395"/>
                </a:cubicBezTo>
                <a:cubicBezTo>
                  <a:pt x="229" y="394"/>
                  <a:pt x="229" y="394"/>
                  <a:pt x="229" y="394"/>
                </a:cubicBezTo>
                <a:cubicBezTo>
                  <a:pt x="227" y="395"/>
                  <a:pt x="227" y="395"/>
                  <a:pt x="227" y="395"/>
                </a:cubicBezTo>
                <a:close/>
                <a:moveTo>
                  <a:pt x="224" y="396"/>
                </a:moveTo>
                <a:cubicBezTo>
                  <a:pt x="224" y="396"/>
                  <a:pt x="224" y="396"/>
                  <a:pt x="224" y="396"/>
                </a:cubicBezTo>
                <a:cubicBezTo>
                  <a:pt x="226" y="396"/>
                  <a:pt x="226" y="396"/>
                  <a:pt x="226" y="396"/>
                </a:cubicBezTo>
                <a:cubicBezTo>
                  <a:pt x="226" y="395"/>
                  <a:pt x="226" y="395"/>
                  <a:pt x="226" y="395"/>
                </a:cubicBezTo>
                <a:cubicBezTo>
                  <a:pt x="225" y="395"/>
                  <a:pt x="225" y="395"/>
                  <a:pt x="225" y="395"/>
                </a:cubicBezTo>
                <a:cubicBezTo>
                  <a:pt x="224" y="396"/>
                  <a:pt x="224" y="396"/>
                  <a:pt x="224" y="396"/>
                </a:cubicBezTo>
                <a:close/>
                <a:moveTo>
                  <a:pt x="452" y="326"/>
                </a:moveTo>
                <a:cubicBezTo>
                  <a:pt x="452" y="329"/>
                  <a:pt x="452" y="329"/>
                  <a:pt x="452" y="329"/>
                </a:cubicBezTo>
                <a:cubicBezTo>
                  <a:pt x="453" y="330"/>
                  <a:pt x="453" y="330"/>
                  <a:pt x="453" y="330"/>
                </a:cubicBezTo>
                <a:cubicBezTo>
                  <a:pt x="453" y="328"/>
                  <a:pt x="453" y="328"/>
                  <a:pt x="453" y="328"/>
                </a:cubicBezTo>
                <a:cubicBezTo>
                  <a:pt x="453" y="326"/>
                  <a:pt x="453" y="326"/>
                  <a:pt x="453" y="326"/>
                </a:cubicBezTo>
                <a:cubicBezTo>
                  <a:pt x="452" y="326"/>
                  <a:pt x="452" y="326"/>
                  <a:pt x="452" y="326"/>
                </a:cubicBezTo>
                <a:close/>
                <a:moveTo>
                  <a:pt x="448" y="320"/>
                </a:moveTo>
                <a:cubicBezTo>
                  <a:pt x="448" y="324"/>
                  <a:pt x="448" y="324"/>
                  <a:pt x="448" y="324"/>
                </a:cubicBezTo>
                <a:cubicBezTo>
                  <a:pt x="449" y="326"/>
                  <a:pt x="449" y="326"/>
                  <a:pt x="449" y="326"/>
                </a:cubicBezTo>
                <a:cubicBezTo>
                  <a:pt x="448" y="329"/>
                  <a:pt x="448" y="329"/>
                  <a:pt x="448" y="329"/>
                </a:cubicBezTo>
                <a:cubicBezTo>
                  <a:pt x="449" y="330"/>
                  <a:pt x="449" y="330"/>
                  <a:pt x="449" y="330"/>
                </a:cubicBezTo>
                <a:cubicBezTo>
                  <a:pt x="450" y="328"/>
                  <a:pt x="450" y="328"/>
                  <a:pt x="450" y="328"/>
                </a:cubicBezTo>
                <a:cubicBezTo>
                  <a:pt x="450" y="322"/>
                  <a:pt x="450" y="322"/>
                  <a:pt x="450" y="322"/>
                </a:cubicBezTo>
                <a:cubicBezTo>
                  <a:pt x="448" y="320"/>
                  <a:pt x="448" y="320"/>
                  <a:pt x="448" y="320"/>
                </a:cubicBezTo>
                <a:cubicBezTo>
                  <a:pt x="448" y="320"/>
                  <a:pt x="448" y="320"/>
                  <a:pt x="448" y="320"/>
                </a:cubicBezTo>
                <a:close/>
                <a:moveTo>
                  <a:pt x="445" y="316"/>
                </a:moveTo>
                <a:cubicBezTo>
                  <a:pt x="446" y="318"/>
                  <a:pt x="446" y="318"/>
                  <a:pt x="446" y="318"/>
                </a:cubicBezTo>
                <a:cubicBezTo>
                  <a:pt x="447" y="319"/>
                  <a:pt x="447" y="319"/>
                  <a:pt x="447" y="319"/>
                </a:cubicBezTo>
                <a:cubicBezTo>
                  <a:pt x="447" y="317"/>
                  <a:pt x="447" y="317"/>
                  <a:pt x="447" y="317"/>
                </a:cubicBezTo>
                <a:cubicBezTo>
                  <a:pt x="446" y="315"/>
                  <a:pt x="446" y="315"/>
                  <a:pt x="446" y="315"/>
                </a:cubicBezTo>
                <a:cubicBezTo>
                  <a:pt x="445" y="316"/>
                  <a:pt x="445" y="316"/>
                  <a:pt x="445" y="316"/>
                </a:cubicBezTo>
                <a:close/>
                <a:moveTo>
                  <a:pt x="251" y="380"/>
                </a:moveTo>
                <a:cubicBezTo>
                  <a:pt x="252" y="380"/>
                  <a:pt x="252" y="380"/>
                  <a:pt x="252" y="380"/>
                </a:cubicBezTo>
                <a:cubicBezTo>
                  <a:pt x="252" y="378"/>
                  <a:pt x="252" y="378"/>
                  <a:pt x="252" y="378"/>
                </a:cubicBezTo>
                <a:cubicBezTo>
                  <a:pt x="251" y="377"/>
                  <a:pt x="251" y="377"/>
                  <a:pt x="251" y="377"/>
                </a:cubicBezTo>
                <a:cubicBezTo>
                  <a:pt x="251" y="380"/>
                  <a:pt x="251" y="380"/>
                  <a:pt x="251" y="380"/>
                </a:cubicBezTo>
                <a:close/>
                <a:moveTo>
                  <a:pt x="261" y="389"/>
                </a:moveTo>
                <a:cubicBezTo>
                  <a:pt x="261" y="388"/>
                  <a:pt x="262" y="387"/>
                  <a:pt x="262" y="387"/>
                </a:cubicBezTo>
                <a:cubicBezTo>
                  <a:pt x="261" y="387"/>
                  <a:pt x="261" y="387"/>
                  <a:pt x="261" y="387"/>
                </a:cubicBezTo>
                <a:cubicBezTo>
                  <a:pt x="261" y="389"/>
                  <a:pt x="261" y="389"/>
                  <a:pt x="261" y="389"/>
                </a:cubicBezTo>
                <a:close/>
                <a:moveTo>
                  <a:pt x="259" y="385"/>
                </a:moveTo>
                <a:cubicBezTo>
                  <a:pt x="259" y="383"/>
                  <a:pt x="259" y="383"/>
                  <a:pt x="259" y="383"/>
                </a:cubicBezTo>
                <a:cubicBezTo>
                  <a:pt x="256" y="381"/>
                  <a:pt x="256" y="381"/>
                  <a:pt x="256" y="381"/>
                </a:cubicBezTo>
                <a:cubicBezTo>
                  <a:pt x="254" y="380"/>
                  <a:pt x="254" y="380"/>
                  <a:pt x="254" y="380"/>
                </a:cubicBezTo>
                <a:cubicBezTo>
                  <a:pt x="254" y="381"/>
                  <a:pt x="254" y="381"/>
                  <a:pt x="254" y="381"/>
                </a:cubicBezTo>
                <a:cubicBezTo>
                  <a:pt x="256" y="383"/>
                  <a:pt x="256" y="383"/>
                  <a:pt x="256" y="383"/>
                </a:cubicBezTo>
                <a:cubicBezTo>
                  <a:pt x="259" y="385"/>
                  <a:pt x="259" y="385"/>
                  <a:pt x="259" y="385"/>
                </a:cubicBezTo>
                <a:close/>
                <a:moveTo>
                  <a:pt x="265" y="375"/>
                </a:moveTo>
                <a:cubicBezTo>
                  <a:pt x="266" y="373"/>
                  <a:pt x="266" y="373"/>
                  <a:pt x="266" y="373"/>
                </a:cubicBezTo>
                <a:cubicBezTo>
                  <a:pt x="265" y="370"/>
                  <a:pt x="265" y="370"/>
                  <a:pt x="265" y="370"/>
                </a:cubicBezTo>
                <a:cubicBezTo>
                  <a:pt x="261" y="367"/>
                  <a:pt x="261" y="367"/>
                  <a:pt x="261" y="367"/>
                </a:cubicBezTo>
                <a:cubicBezTo>
                  <a:pt x="259" y="364"/>
                  <a:pt x="259" y="364"/>
                  <a:pt x="259" y="364"/>
                </a:cubicBezTo>
                <a:cubicBezTo>
                  <a:pt x="257" y="364"/>
                  <a:pt x="257" y="364"/>
                  <a:pt x="257" y="364"/>
                </a:cubicBezTo>
                <a:cubicBezTo>
                  <a:pt x="254" y="362"/>
                  <a:pt x="254" y="362"/>
                  <a:pt x="254" y="362"/>
                </a:cubicBezTo>
                <a:cubicBezTo>
                  <a:pt x="252" y="361"/>
                  <a:pt x="252" y="361"/>
                  <a:pt x="252" y="361"/>
                </a:cubicBezTo>
                <a:cubicBezTo>
                  <a:pt x="252" y="359"/>
                  <a:pt x="252" y="359"/>
                  <a:pt x="252" y="359"/>
                </a:cubicBezTo>
                <a:cubicBezTo>
                  <a:pt x="249" y="357"/>
                  <a:pt x="249" y="357"/>
                  <a:pt x="249" y="357"/>
                </a:cubicBezTo>
                <a:cubicBezTo>
                  <a:pt x="247" y="357"/>
                  <a:pt x="247" y="357"/>
                  <a:pt x="247" y="357"/>
                </a:cubicBezTo>
                <a:cubicBezTo>
                  <a:pt x="246" y="358"/>
                  <a:pt x="246" y="358"/>
                  <a:pt x="246" y="358"/>
                </a:cubicBezTo>
                <a:cubicBezTo>
                  <a:pt x="246" y="359"/>
                  <a:pt x="246" y="359"/>
                  <a:pt x="246" y="359"/>
                </a:cubicBezTo>
                <a:cubicBezTo>
                  <a:pt x="245" y="360"/>
                  <a:pt x="245" y="360"/>
                  <a:pt x="245" y="360"/>
                </a:cubicBezTo>
                <a:cubicBezTo>
                  <a:pt x="246" y="362"/>
                  <a:pt x="246" y="362"/>
                  <a:pt x="246" y="362"/>
                </a:cubicBezTo>
                <a:cubicBezTo>
                  <a:pt x="248" y="362"/>
                  <a:pt x="248" y="362"/>
                  <a:pt x="248" y="362"/>
                </a:cubicBezTo>
                <a:cubicBezTo>
                  <a:pt x="248" y="363"/>
                  <a:pt x="248" y="363"/>
                  <a:pt x="248" y="363"/>
                </a:cubicBezTo>
                <a:cubicBezTo>
                  <a:pt x="246" y="364"/>
                  <a:pt x="246" y="364"/>
                  <a:pt x="246" y="364"/>
                </a:cubicBezTo>
                <a:cubicBezTo>
                  <a:pt x="245" y="363"/>
                  <a:pt x="245" y="363"/>
                  <a:pt x="245" y="363"/>
                </a:cubicBezTo>
                <a:cubicBezTo>
                  <a:pt x="244" y="363"/>
                  <a:pt x="244" y="363"/>
                  <a:pt x="244" y="363"/>
                </a:cubicBezTo>
                <a:cubicBezTo>
                  <a:pt x="245" y="364"/>
                  <a:pt x="245" y="364"/>
                  <a:pt x="245" y="364"/>
                </a:cubicBezTo>
                <a:cubicBezTo>
                  <a:pt x="249" y="369"/>
                  <a:pt x="249" y="369"/>
                  <a:pt x="249" y="369"/>
                </a:cubicBezTo>
                <a:cubicBezTo>
                  <a:pt x="251" y="370"/>
                  <a:pt x="251" y="370"/>
                  <a:pt x="251" y="370"/>
                </a:cubicBezTo>
                <a:cubicBezTo>
                  <a:pt x="252" y="372"/>
                  <a:pt x="252" y="372"/>
                  <a:pt x="252" y="372"/>
                </a:cubicBezTo>
                <a:cubicBezTo>
                  <a:pt x="253" y="372"/>
                  <a:pt x="253" y="372"/>
                  <a:pt x="253" y="372"/>
                </a:cubicBezTo>
                <a:cubicBezTo>
                  <a:pt x="253" y="369"/>
                  <a:pt x="253" y="369"/>
                  <a:pt x="253" y="369"/>
                </a:cubicBezTo>
                <a:cubicBezTo>
                  <a:pt x="255" y="370"/>
                  <a:pt x="255" y="370"/>
                  <a:pt x="255" y="370"/>
                </a:cubicBezTo>
                <a:cubicBezTo>
                  <a:pt x="257" y="370"/>
                  <a:pt x="257" y="370"/>
                  <a:pt x="257" y="370"/>
                </a:cubicBezTo>
                <a:cubicBezTo>
                  <a:pt x="257" y="371"/>
                  <a:pt x="257" y="371"/>
                  <a:pt x="257" y="371"/>
                </a:cubicBezTo>
                <a:cubicBezTo>
                  <a:pt x="258" y="373"/>
                  <a:pt x="258" y="373"/>
                  <a:pt x="258" y="373"/>
                </a:cubicBezTo>
                <a:cubicBezTo>
                  <a:pt x="257" y="374"/>
                  <a:pt x="257" y="374"/>
                  <a:pt x="257" y="374"/>
                </a:cubicBezTo>
                <a:cubicBezTo>
                  <a:pt x="259" y="376"/>
                  <a:pt x="259" y="376"/>
                  <a:pt x="259" y="376"/>
                </a:cubicBezTo>
                <a:cubicBezTo>
                  <a:pt x="261" y="376"/>
                  <a:pt x="261" y="376"/>
                  <a:pt x="261" y="376"/>
                </a:cubicBezTo>
                <a:cubicBezTo>
                  <a:pt x="263" y="375"/>
                  <a:pt x="263" y="375"/>
                  <a:pt x="263" y="375"/>
                </a:cubicBezTo>
                <a:cubicBezTo>
                  <a:pt x="265" y="375"/>
                  <a:pt x="265" y="375"/>
                  <a:pt x="265" y="375"/>
                </a:cubicBezTo>
                <a:close/>
                <a:moveTo>
                  <a:pt x="315" y="285"/>
                </a:moveTo>
                <a:cubicBezTo>
                  <a:pt x="316" y="285"/>
                  <a:pt x="316" y="285"/>
                  <a:pt x="316" y="285"/>
                </a:cubicBezTo>
                <a:cubicBezTo>
                  <a:pt x="316" y="284"/>
                  <a:pt x="316" y="284"/>
                  <a:pt x="316" y="284"/>
                </a:cubicBezTo>
                <a:cubicBezTo>
                  <a:pt x="316" y="282"/>
                  <a:pt x="316" y="282"/>
                  <a:pt x="316" y="282"/>
                </a:cubicBezTo>
                <a:cubicBezTo>
                  <a:pt x="317" y="282"/>
                  <a:pt x="317" y="282"/>
                  <a:pt x="317" y="282"/>
                </a:cubicBezTo>
                <a:cubicBezTo>
                  <a:pt x="318" y="284"/>
                  <a:pt x="318" y="284"/>
                  <a:pt x="318" y="284"/>
                </a:cubicBezTo>
                <a:cubicBezTo>
                  <a:pt x="319" y="284"/>
                  <a:pt x="319" y="284"/>
                  <a:pt x="319" y="284"/>
                </a:cubicBezTo>
                <a:cubicBezTo>
                  <a:pt x="320" y="284"/>
                  <a:pt x="320" y="284"/>
                  <a:pt x="320" y="284"/>
                </a:cubicBezTo>
                <a:cubicBezTo>
                  <a:pt x="322" y="284"/>
                  <a:pt x="322" y="284"/>
                  <a:pt x="322" y="284"/>
                </a:cubicBezTo>
                <a:cubicBezTo>
                  <a:pt x="322" y="282"/>
                  <a:pt x="322" y="282"/>
                  <a:pt x="322" y="282"/>
                </a:cubicBezTo>
                <a:cubicBezTo>
                  <a:pt x="324" y="280"/>
                  <a:pt x="324" y="280"/>
                  <a:pt x="324" y="280"/>
                </a:cubicBezTo>
                <a:cubicBezTo>
                  <a:pt x="326" y="280"/>
                  <a:pt x="326" y="280"/>
                  <a:pt x="326" y="280"/>
                </a:cubicBezTo>
                <a:cubicBezTo>
                  <a:pt x="327" y="278"/>
                  <a:pt x="327" y="278"/>
                  <a:pt x="327" y="278"/>
                </a:cubicBezTo>
                <a:cubicBezTo>
                  <a:pt x="326" y="276"/>
                  <a:pt x="326" y="276"/>
                  <a:pt x="326" y="276"/>
                </a:cubicBezTo>
                <a:cubicBezTo>
                  <a:pt x="323" y="275"/>
                  <a:pt x="323" y="275"/>
                  <a:pt x="323" y="275"/>
                </a:cubicBezTo>
                <a:cubicBezTo>
                  <a:pt x="322" y="273"/>
                  <a:pt x="322" y="273"/>
                  <a:pt x="322" y="273"/>
                </a:cubicBezTo>
                <a:cubicBezTo>
                  <a:pt x="321" y="271"/>
                  <a:pt x="321" y="271"/>
                  <a:pt x="321" y="271"/>
                </a:cubicBezTo>
                <a:cubicBezTo>
                  <a:pt x="319" y="270"/>
                  <a:pt x="319" y="270"/>
                  <a:pt x="319" y="270"/>
                </a:cubicBezTo>
                <a:cubicBezTo>
                  <a:pt x="318" y="271"/>
                  <a:pt x="318" y="271"/>
                  <a:pt x="318" y="271"/>
                </a:cubicBezTo>
                <a:cubicBezTo>
                  <a:pt x="316" y="273"/>
                  <a:pt x="316" y="273"/>
                  <a:pt x="316" y="273"/>
                </a:cubicBezTo>
                <a:cubicBezTo>
                  <a:pt x="314" y="273"/>
                  <a:pt x="314" y="273"/>
                  <a:pt x="314" y="273"/>
                </a:cubicBezTo>
                <a:cubicBezTo>
                  <a:pt x="312" y="274"/>
                  <a:pt x="312" y="274"/>
                  <a:pt x="312" y="274"/>
                </a:cubicBezTo>
                <a:cubicBezTo>
                  <a:pt x="312" y="276"/>
                  <a:pt x="312" y="276"/>
                  <a:pt x="312" y="276"/>
                </a:cubicBezTo>
                <a:cubicBezTo>
                  <a:pt x="314" y="278"/>
                  <a:pt x="314" y="278"/>
                  <a:pt x="314" y="278"/>
                </a:cubicBezTo>
                <a:cubicBezTo>
                  <a:pt x="314" y="280"/>
                  <a:pt x="314" y="280"/>
                  <a:pt x="314" y="280"/>
                </a:cubicBezTo>
                <a:cubicBezTo>
                  <a:pt x="314" y="283"/>
                  <a:pt x="314" y="283"/>
                  <a:pt x="314" y="283"/>
                </a:cubicBezTo>
                <a:cubicBezTo>
                  <a:pt x="315" y="285"/>
                  <a:pt x="315" y="285"/>
                  <a:pt x="315" y="285"/>
                </a:cubicBezTo>
                <a:close/>
                <a:moveTo>
                  <a:pt x="322" y="374"/>
                </a:moveTo>
                <a:cubicBezTo>
                  <a:pt x="322" y="374"/>
                  <a:pt x="322" y="375"/>
                  <a:pt x="322" y="375"/>
                </a:cubicBezTo>
                <a:cubicBezTo>
                  <a:pt x="324" y="376"/>
                  <a:pt x="324" y="376"/>
                  <a:pt x="324" y="376"/>
                </a:cubicBezTo>
                <a:cubicBezTo>
                  <a:pt x="325" y="374"/>
                  <a:pt x="325" y="374"/>
                  <a:pt x="325" y="374"/>
                </a:cubicBezTo>
                <a:cubicBezTo>
                  <a:pt x="325" y="373"/>
                  <a:pt x="325" y="373"/>
                  <a:pt x="325" y="373"/>
                </a:cubicBezTo>
                <a:cubicBezTo>
                  <a:pt x="324" y="371"/>
                  <a:pt x="324" y="371"/>
                  <a:pt x="324" y="371"/>
                </a:cubicBezTo>
                <a:cubicBezTo>
                  <a:pt x="322" y="372"/>
                  <a:pt x="322" y="372"/>
                  <a:pt x="322" y="372"/>
                </a:cubicBezTo>
                <a:cubicBezTo>
                  <a:pt x="322" y="373"/>
                  <a:pt x="322" y="373"/>
                  <a:pt x="322" y="373"/>
                </a:cubicBezTo>
                <a:cubicBezTo>
                  <a:pt x="322" y="374"/>
                  <a:pt x="322" y="374"/>
                  <a:pt x="322" y="374"/>
                </a:cubicBezTo>
                <a:close/>
                <a:moveTo>
                  <a:pt x="362" y="425"/>
                </a:moveTo>
                <a:cubicBezTo>
                  <a:pt x="362" y="426"/>
                  <a:pt x="362" y="426"/>
                  <a:pt x="362" y="426"/>
                </a:cubicBezTo>
                <a:cubicBezTo>
                  <a:pt x="363" y="426"/>
                  <a:pt x="363" y="426"/>
                  <a:pt x="363" y="426"/>
                </a:cubicBezTo>
                <a:cubicBezTo>
                  <a:pt x="363" y="428"/>
                  <a:pt x="363" y="428"/>
                  <a:pt x="363" y="428"/>
                </a:cubicBezTo>
                <a:cubicBezTo>
                  <a:pt x="366" y="429"/>
                  <a:pt x="366" y="429"/>
                  <a:pt x="366" y="429"/>
                </a:cubicBezTo>
                <a:cubicBezTo>
                  <a:pt x="368" y="428"/>
                  <a:pt x="368" y="428"/>
                  <a:pt x="368" y="428"/>
                </a:cubicBezTo>
                <a:cubicBezTo>
                  <a:pt x="369" y="427"/>
                  <a:pt x="369" y="427"/>
                  <a:pt x="369" y="427"/>
                </a:cubicBezTo>
                <a:cubicBezTo>
                  <a:pt x="368" y="425"/>
                  <a:pt x="368" y="425"/>
                  <a:pt x="368" y="425"/>
                </a:cubicBezTo>
                <a:cubicBezTo>
                  <a:pt x="366" y="425"/>
                  <a:pt x="366" y="425"/>
                  <a:pt x="366" y="425"/>
                </a:cubicBezTo>
                <a:cubicBezTo>
                  <a:pt x="365" y="425"/>
                  <a:pt x="365" y="425"/>
                  <a:pt x="365" y="425"/>
                </a:cubicBezTo>
                <a:cubicBezTo>
                  <a:pt x="363" y="425"/>
                  <a:pt x="363" y="425"/>
                  <a:pt x="363" y="425"/>
                </a:cubicBezTo>
                <a:cubicBezTo>
                  <a:pt x="362" y="425"/>
                  <a:pt x="362" y="425"/>
                  <a:pt x="362" y="425"/>
                </a:cubicBezTo>
                <a:close/>
                <a:moveTo>
                  <a:pt x="354" y="283"/>
                </a:moveTo>
                <a:cubicBezTo>
                  <a:pt x="354" y="281"/>
                  <a:pt x="354" y="281"/>
                  <a:pt x="354" y="281"/>
                </a:cubicBezTo>
                <a:cubicBezTo>
                  <a:pt x="353" y="280"/>
                  <a:pt x="353" y="280"/>
                  <a:pt x="353" y="280"/>
                </a:cubicBezTo>
                <a:cubicBezTo>
                  <a:pt x="353" y="279"/>
                  <a:pt x="353" y="279"/>
                  <a:pt x="353" y="279"/>
                </a:cubicBezTo>
                <a:cubicBezTo>
                  <a:pt x="354" y="278"/>
                  <a:pt x="354" y="278"/>
                  <a:pt x="354" y="278"/>
                </a:cubicBezTo>
                <a:cubicBezTo>
                  <a:pt x="353" y="276"/>
                  <a:pt x="353" y="276"/>
                  <a:pt x="353" y="276"/>
                </a:cubicBezTo>
                <a:cubicBezTo>
                  <a:pt x="351" y="276"/>
                  <a:pt x="351" y="276"/>
                  <a:pt x="351" y="276"/>
                </a:cubicBezTo>
                <a:cubicBezTo>
                  <a:pt x="350" y="277"/>
                  <a:pt x="350" y="277"/>
                  <a:pt x="350" y="277"/>
                </a:cubicBezTo>
                <a:cubicBezTo>
                  <a:pt x="349" y="280"/>
                  <a:pt x="349" y="280"/>
                  <a:pt x="349" y="280"/>
                </a:cubicBezTo>
                <a:cubicBezTo>
                  <a:pt x="350" y="282"/>
                  <a:pt x="350" y="282"/>
                  <a:pt x="350" y="282"/>
                </a:cubicBezTo>
                <a:cubicBezTo>
                  <a:pt x="352" y="282"/>
                  <a:pt x="352" y="282"/>
                  <a:pt x="352" y="282"/>
                </a:cubicBezTo>
                <a:cubicBezTo>
                  <a:pt x="353" y="283"/>
                  <a:pt x="353" y="283"/>
                  <a:pt x="353" y="283"/>
                </a:cubicBezTo>
                <a:cubicBezTo>
                  <a:pt x="354" y="283"/>
                  <a:pt x="354" y="283"/>
                  <a:pt x="354" y="283"/>
                </a:cubicBezTo>
                <a:close/>
                <a:moveTo>
                  <a:pt x="351" y="268"/>
                </a:moveTo>
                <a:cubicBezTo>
                  <a:pt x="353" y="266"/>
                  <a:pt x="353" y="266"/>
                  <a:pt x="353" y="266"/>
                </a:cubicBezTo>
                <a:cubicBezTo>
                  <a:pt x="354" y="267"/>
                  <a:pt x="354" y="267"/>
                  <a:pt x="354" y="267"/>
                </a:cubicBezTo>
                <a:cubicBezTo>
                  <a:pt x="356" y="265"/>
                  <a:pt x="356" y="265"/>
                  <a:pt x="356" y="265"/>
                </a:cubicBezTo>
                <a:cubicBezTo>
                  <a:pt x="356" y="264"/>
                  <a:pt x="356" y="264"/>
                  <a:pt x="356" y="264"/>
                </a:cubicBezTo>
                <a:cubicBezTo>
                  <a:pt x="356" y="263"/>
                  <a:pt x="356" y="263"/>
                  <a:pt x="356" y="263"/>
                </a:cubicBezTo>
                <a:cubicBezTo>
                  <a:pt x="357" y="262"/>
                  <a:pt x="357" y="262"/>
                  <a:pt x="357" y="262"/>
                </a:cubicBezTo>
                <a:cubicBezTo>
                  <a:pt x="356" y="262"/>
                  <a:pt x="356" y="262"/>
                  <a:pt x="356" y="262"/>
                </a:cubicBezTo>
                <a:cubicBezTo>
                  <a:pt x="355" y="262"/>
                  <a:pt x="355" y="262"/>
                  <a:pt x="355" y="262"/>
                </a:cubicBezTo>
                <a:cubicBezTo>
                  <a:pt x="352" y="264"/>
                  <a:pt x="352" y="264"/>
                  <a:pt x="352" y="264"/>
                </a:cubicBezTo>
                <a:cubicBezTo>
                  <a:pt x="351" y="266"/>
                  <a:pt x="351" y="266"/>
                  <a:pt x="351" y="266"/>
                </a:cubicBezTo>
                <a:cubicBezTo>
                  <a:pt x="351" y="268"/>
                  <a:pt x="351" y="268"/>
                  <a:pt x="351" y="268"/>
                </a:cubicBezTo>
                <a:close/>
                <a:moveTo>
                  <a:pt x="360" y="270"/>
                </a:moveTo>
                <a:cubicBezTo>
                  <a:pt x="362" y="272"/>
                  <a:pt x="362" y="272"/>
                  <a:pt x="362" y="272"/>
                </a:cubicBezTo>
                <a:cubicBezTo>
                  <a:pt x="365" y="273"/>
                  <a:pt x="365" y="273"/>
                  <a:pt x="365" y="273"/>
                </a:cubicBezTo>
                <a:cubicBezTo>
                  <a:pt x="367" y="272"/>
                  <a:pt x="367" y="272"/>
                  <a:pt x="367" y="272"/>
                </a:cubicBezTo>
                <a:cubicBezTo>
                  <a:pt x="366" y="271"/>
                  <a:pt x="366" y="271"/>
                  <a:pt x="366" y="271"/>
                </a:cubicBezTo>
                <a:cubicBezTo>
                  <a:pt x="363" y="271"/>
                  <a:pt x="363" y="271"/>
                  <a:pt x="363" y="271"/>
                </a:cubicBezTo>
                <a:cubicBezTo>
                  <a:pt x="361" y="270"/>
                  <a:pt x="361" y="270"/>
                  <a:pt x="361" y="270"/>
                </a:cubicBezTo>
                <a:cubicBezTo>
                  <a:pt x="360" y="270"/>
                  <a:pt x="360" y="270"/>
                  <a:pt x="360" y="270"/>
                </a:cubicBezTo>
                <a:close/>
                <a:moveTo>
                  <a:pt x="381" y="286"/>
                </a:moveTo>
                <a:cubicBezTo>
                  <a:pt x="381" y="288"/>
                  <a:pt x="381" y="288"/>
                  <a:pt x="381" y="288"/>
                </a:cubicBezTo>
                <a:cubicBezTo>
                  <a:pt x="380" y="290"/>
                  <a:pt x="380" y="290"/>
                  <a:pt x="380" y="290"/>
                </a:cubicBezTo>
                <a:cubicBezTo>
                  <a:pt x="378" y="291"/>
                  <a:pt x="378" y="291"/>
                  <a:pt x="378" y="291"/>
                </a:cubicBezTo>
                <a:cubicBezTo>
                  <a:pt x="378" y="292"/>
                  <a:pt x="378" y="292"/>
                  <a:pt x="378" y="292"/>
                </a:cubicBezTo>
                <a:cubicBezTo>
                  <a:pt x="379" y="294"/>
                  <a:pt x="379" y="294"/>
                  <a:pt x="379" y="294"/>
                </a:cubicBezTo>
                <a:cubicBezTo>
                  <a:pt x="380" y="294"/>
                  <a:pt x="380" y="294"/>
                  <a:pt x="380" y="294"/>
                </a:cubicBezTo>
                <a:cubicBezTo>
                  <a:pt x="382" y="292"/>
                  <a:pt x="382" y="292"/>
                  <a:pt x="382" y="292"/>
                </a:cubicBezTo>
                <a:cubicBezTo>
                  <a:pt x="384" y="291"/>
                  <a:pt x="384" y="291"/>
                  <a:pt x="384" y="291"/>
                </a:cubicBezTo>
                <a:cubicBezTo>
                  <a:pt x="385" y="289"/>
                  <a:pt x="385" y="289"/>
                  <a:pt x="385" y="289"/>
                </a:cubicBezTo>
                <a:cubicBezTo>
                  <a:pt x="387" y="288"/>
                  <a:pt x="387" y="288"/>
                  <a:pt x="387" y="288"/>
                </a:cubicBezTo>
                <a:cubicBezTo>
                  <a:pt x="389" y="286"/>
                  <a:pt x="389" y="286"/>
                  <a:pt x="389" y="286"/>
                </a:cubicBezTo>
                <a:cubicBezTo>
                  <a:pt x="388" y="284"/>
                  <a:pt x="388" y="284"/>
                  <a:pt x="388" y="284"/>
                </a:cubicBezTo>
                <a:cubicBezTo>
                  <a:pt x="387" y="283"/>
                  <a:pt x="387" y="283"/>
                  <a:pt x="387" y="283"/>
                </a:cubicBezTo>
                <a:cubicBezTo>
                  <a:pt x="385" y="283"/>
                  <a:pt x="385" y="283"/>
                  <a:pt x="385" y="283"/>
                </a:cubicBezTo>
                <a:cubicBezTo>
                  <a:pt x="382" y="284"/>
                  <a:pt x="382" y="284"/>
                  <a:pt x="382" y="284"/>
                </a:cubicBezTo>
                <a:cubicBezTo>
                  <a:pt x="381" y="286"/>
                  <a:pt x="381" y="286"/>
                  <a:pt x="381" y="286"/>
                </a:cubicBezTo>
                <a:close/>
                <a:moveTo>
                  <a:pt x="388" y="266"/>
                </a:moveTo>
                <a:cubicBezTo>
                  <a:pt x="387" y="269"/>
                  <a:pt x="387" y="269"/>
                  <a:pt x="387" y="269"/>
                </a:cubicBezTo>
                <a:cubicBezTo>
                  <a:pt x="386" y="272"/>
                  <a:pt x="386" y="272"/>
                  <a:pt x="386" y="272"/>
                </a:cubicBezTo>
                <a:cubicBezTo>
                  <a:pt x="385" y="275"/>
                  <a:pt x="385" y="275"/>
                  <a:pt x="385" y="275"/>
                </a:cubicBezTo>
                <a:cubicBezTo>
                  <a:pt x="385" y="276"/>
                  <a:pt x="385" y="276"/>
                  <a:pt x="385" y="276"/>
                </a:cubicBezTo>
                <a:cubicBezTo>
                  <a:pt x="387" y="277"/>
                  <a:pt x="387" y="277"/>
                  <a:pt x="387" y="277"/>
                </a:cubicBezTo>
                <a:cubicBezTo>
                  <a:pt x="388" y="278"/>
                  <a:pt x="388" y="278"/>
                  <a:pt x="388" y="278"/>
                </a:cubicBezTo>
                <a:cubicBezTo>
                  <a:pt x="390" y="278"/>
                  <a:pt x="390" y="278"/>
                  <a:pt x="390" y="278"/>
                </a:cubicBezTo>
                <a:cubicBezTo>
                  <a:pt x="392" y="279"/>
                  <a:pt x="392" y="279"/>
                  <a:pt x="392" y="279"/>
                </a:cubicBezTo>
                <a:cubicBezTo>
                  <a:pt x="394" y="278"/>
                  <a:pt x="394" y="278"/>
                  <a:pt x="394" y="278"/>
                </a:cubicBezTo>
                <a:cubicBezTo>
                  <a:pt x="394" y="277"/>
                  <a:pt x="394" y="277"/>
                  <a:pt x="394" y="277"/>
                </a:cubicBezTo>
                <a:cubicBezTo>
                  <a:pt x="392" y="274"/>
                  <a:pt x="392" y="274"/>
                  <a:pt x="392" y="274"/>
                </a:cubicBezTo>
                <a:cubicBezTo>
                  <a:pt x="392" y="271"/>
                  <a:pt x="392" y="271"/>
                  <a:pt x="392" y="271"/>
                </a:cubicBezTo>
                <a:cubicBezTo>
                  <a:pt x="389" y="269"/>
                  <a:pt x="389" y="269"/>
                  <a:pt x="389" y="269"/>
                </a:cubicBezTo>
                <a:cubicBezTo>
                  <a:pt x="388" y="266"/>
                  <a:pt x="388" y="266"/>
                  <a:pt x="388" y="266"/>
                </a:cubicBezTo>
                <a:close/>
                <a:moveTo>
                  <a:pt x="374" y="231"/>
                </a:moveTo>
                <a:cubicBezTo>
                  <a:pt x="373" y="229"/>
                  <a:pt x="373" y="229"/>
                  <a:pt x="373" y="229"/>
                </a:cubicBezTo>
                <a:cubicBezTo>
                  <a:pt x="373" y="228"/>
                  <a:pt x="373" y="228"/>
                  <a:pt x="373" y="228"/>
                </a:cubicBezTo>
                <a:cubicBezTo>
                  <a:pt x="372" y="227"/>
                  <a:pt x="372" y="227"/>
                  <a:pt x="372" y="227"/>
                </a:cubicBezTo>
                <a:cubicBezTo>
                  <a:pt x="370" y="227"/>
                  <a:pt x="370" y="227"/>
                  <a:pt x="370" y="227"/>
                </a:cubicBezTo>
                <a:cubicBezTo>
                  <a:pt x="369" y="228"/>
                  <a:pt x="369" y="228"/>
                  <a:pt x="369" y="228"/>
                </a:cubicBezTo>
                <a:cubicBezTo>
                  <a:pt x="370" y="229"/>
                  <a:pt x="370" y="229"/>
                  <a:pt x="370" y="229"/>
                </a:cubicBezTo>
                <a:cubicBezTo>
                  <a:pt x="371" y="231"/>
                  <a:pt x="371" y="231"/>
                  <a:pt x="371" y="231"/>
                </a:cubicBezTo>
                <a:cubicBezTo>
                  <a:pt x="372" y="232"/>
                  <a:pt x="372" y="232"/>
                  <a:pt x="372" y="232"/>
                </a:cubicBezTo>
                <a:cubicBezTo>
                  <a:pt x="374" y="231"/>
                  <a:pt x="374" y="231"/>
                  <a:pt x="374" y="231"/>
                </a:cubicBezTo>
                <a:close/>
                <a:moveTo>
                  <a:pt x="380" y="204"/>
                </a:moveTo>
                <a:cubicBezTo>
                  <a:pt x="379" y="204"/>
                  <a:pt x="379" y="204"/>
                  <a:pt x="379" y="204"/>
                </a:cubicBezTo>
                <a:cubicBezTo>
                  <a:pt x="378" y="203"/>
                  <a:pt x="378" y="203"/>
                  <a:pt x="378" y="203"/>
                </a:cubicBezTo>
                <a:cubicBezTo>
                  <a:pt x="379" y="207"/>
                  <a:pt x="379" y="207"/>
                  <a:pt x="379" y="207"/>
                </a:cubicBezTo>
                <a:cubicBezTo>
                  <a:pt x="380" y="207"/>
                  <a:pt x="380" y="207"/>
                  <a:pt x="380" y="207"/>
                </a:cubicBezTo>
                <a:cubicBezTo>
                  <a:pt x="381" y="206"/>
                  <a:pt x="381" y="206"/>
                  <a:pt x="381" y="206"/>
                </a:cubicBezTo>
                <a:cubicBezTo>
                  <a:pt x="382" y="207"/>
                  <a:pt x="382" y="207"/>
                  <a:pt x="382" y="207"/>
                </a:cubicBezTo>
                <a:cubicBezTo>
                  <a:pt x="382" y="209"/>
                  <a:pt x="382" y="209"/>
                  <a:pt x="382" y="209"/>
                </a:cubicBezTo>
                <a:cubicBezTo>
                  <a:pt x="383" y="210"/>
                  <a:pt x="383" y="210"/>
                  <a:pt x="383" y="210"/>
                </a:cubicBezTo>
                <a:cubicBezTo>
                  <a:pt x="383" y="208"/>
                  <a:pt x="383" y="208"/>
                  <a:pt x="383" y="208"/>
                </a:cubicBezTo>
                <a:cubicBezTo>
                  <a:pt x="383" y="206"/>
                  <a:pt x="383" y="206"/>
                  <a:pt x="383" y="206"/>
                </a:cubicBezTo>
                <a:cubicBezTo>
                  <a:pt x="384" y="205"/>
                  <a:pt x="384" y="205"/>
                  <a:pt x="384" y="205"/>
                </a:cubicBezTo>
                <a:cubicBezTo>
                  <a:pt x="384" y="203"/>
                  <a:pt x="384" y="203"/>
                  <a:pt x="384" y="203"/>
                </a:cubicBezTo>
                <a:cubicBezTo>
                  <a:pt x="383" y="202"/>
                  <a:pt x="383" y="202"/>
                  <a:pt x="383" y="202"/>
                </a:cubicBezTo>
                <a:cubicBezTo>
                  <a:pt x="383" y="201"/>
                  <a:pt x="383" y="201"/>
                  <a:pt x="383" y="201"/>
                </a:cubicBezTo>
                <a:cubicBezTo>
                  <a:pt x="382" y="199"/>
                  <a:pt x="382" y="199"/>
                  <a:pt x="382" y="199"/>
                </a:cubicBezTo>
                <a:cubicBezTo>
                  <a:pt x="381" y="200"/>
                  <a:pt x="381" y="200"/>
                  <a:pt x="381" y="200"/>
                </a:cubicBezTo>
                <a:cubicBezTo>
                  <a:pt x="380" y="200"/>
                  <a:pt x="380" y="200"/>
                  <a:pt x="380" y="200"/>
                </a:cubicBezTo>
                <a:cubicBezTo>
                  <a:pt x="379" y="201"/>
                  <a:pt x="379" y="201"/>
                  <a:pt x="379" y="201"/>
                </a:cubicBezTo>
                <a:cubicBezTo>
                  <a:pt x="380" y="202"/>
                  <a:pt x="380" y="202"/>
                  <a:pt x="380" y="202"/>
                </a:cubicBezTo>
                <a:cubicBezTo>
                  <a:pt x="380" y="204"/>
                  <a:pt x="380" y="204"/>
                  <a:pt x="380" y="204"/>
                </a:cubicBezTo>
                <a:close/>
                <a:moveTo>
                  <a:pt x="377" y="191"/>
                </a:moveTo>
                <a:cubicBezTo>
                  <a:pt x="374" y="191"/>
                  <a:pt x="374" y="191"/>
                  <a:pt x="374" y="191"/>
                </a:cubicBezTo>
                <a:cubicBezTo>
                  <a:pt x="373" y="189"/>
                  <a:pt x="373" y="189"/>
                  <a:pt x="373" y="189"/>
                </a:cubicBezTo>
                <a:cubicBezTo>
                  <a:pt x="372" y="189"/>
                  <a:pt x="372" y="189"/>
                  <a:pt x="372" y="189"/>
                </a:cubicBezTo>
                <a:cubicBezTo>
                  <a:pt x="371" y="190"/>
                  <a:pt x="371" y="190"/>
                  <a:pt x="371" y="190"/>
                </a:cubicBezTo>
                <a:cubicBezTo>
                  <a:pt x="371" y="191"/>
                  <a:pt x="371" y="191"/>
                  <a:pt x="371" y="191"/>
                </a:cubicBezTo>
                <a:cubicBezTo>
                  <a:pt x="374" y="192"/>
                  <a:pt x="374" y="192"/>
                  <a:pt x="374" y="192"/>
                </a:cubicBezTo>
                <a:cubicBezTo>
                  <a:pt x="376" y="192"/>
                  <a:pt x="376" y="192"/>
                  <a:pt x="376" y="192"/>
                </a:cubicBezTo>
                <a:cubicBezTo>
                  <a:pt x="377" y="191"/>
                  <a:pt x="377" y="191"/>
                  <a:pt x="377" y="191"/>
                </a:cubicBezTo>
                <a:close/>
                <a:moveTo>
                  <a:pt x="377" y="189"/>
                </a:moveTo>
                <a:cubicBezTo>
                  <a:pt x="377" y="189"/>
                  <a:pt x="378" y="190"/>
                  <a:pt x="378" y="190"/>
                </a:cubicBezTo>
                <a:cubicBezTo>
                  <a:pt x="381" y="189"/>
                  <a:pt x="381" y="189"/>
                  <a:pt x="381" y="189"/>
                </a:cubicBezTo>
                <a:cubicBezTo>
                  <a:pt x="382" y="189"/>
                  <a:pt x="382" y="189"/>
                  <a:pt x="382" y="189"/>
                </a:cubicBezTo>
                <a:cubicBezTo>
                  <a:pt x="384" y="189"/>
                  <a:pt x="384" y="189"/>
                  <a:pt x="384" y="189"/>
                </a:cubicBezTo>
                <a:cubicBezTo>
                  <a:pt x="384" y="188"/>
                  <a:pt x="384" y="188"/>
                  <a:pt x="384" y="188"/>
                </a:cubicBezTo>
                <a:cubicBezTo>
                  <a:pt x="381" y="187"/>
                  <a:pt x="381" y="187"/>
                  <a:pt x="381" y="187"/>
                </a:cubicBezTo>
                <a:cubicBezTo>
                  <a:pt x="380" y="186"/>
                  <a:pt x="380" y="186"/>
                  <a:pt x="380" y="186"/>
                </a:cubicBezTo>
                <a:cubicBezTo>
                  <a:pt x="378" y="187"/>
                  <a:pt x="378" y="187"/>
                  <a:pt x="378" y="187"/>
                </a:cubicBezTo>
                <a:cubicBezTo>
                  <a:pt x="377" y="189"/>
                  <a:pt x="377" y="189"/>
                  <a:pt x="377" y="189"/>
                </a:cubicBezTo>
                <a:close/>
                <a:moveTo>
                  <a:pt x="401" y="240"/>
                </a:moveTo>
                <a:cubicBezTo>
                  <a:pt x="403" y="238"/>
                  <a:pt x="403" y="238"/>
                  <a:pt x="403" y="238"/>
                </a:cubicBezTo>
                <a:cubicBezTo>
                  <a:pt x="402" y="237"/>
                  <a:pt x="402" y="237"/>
                  <a:pt x="402" y="237"/>
                </a:cubicBezTo>
                <a:cubicBezTo>
                  <a:pt x="400" y="237"/>
                  <a:pt x="400" y="237"/>
                  <a:pt x="400" y="237"/>
                </a:cubicBezTo>
                <a:cubicBezTo>
                  <a:pt x="399" y="238"/>
                  <a:pt x="399" y="238"/>
                  <a:pt x="399" y="238"/>
                </a:cubicBezTo>
                <a:cubicBezTo>
                  <a:pt x="400" y="240"/>
                  <a:pt x="400" y="240"/>
                  <a:pt x="400" y="240"/>
                </a:cubicBezTo>
                <a:cubicBezTo>
                  <a:pt x="401" y="240"/>
                  <a:pt x="401" y="240"/>
                  <a:pt x="401" y="240"/>
                </a:cubicBezTo>
                <a:close/>
                <a:moveTo>
                  <a:pt x="408" y="239"/>
                </a:moveTo>
                <a:cubicBezTo>
                  <a:pt x="409" y="237"/>
                  <a:pt x="409" y="237"/>
                  <a:pt x="409" y="237"/>
                </a:cubicBezTo>
                <a:cubicBezTo>
                  <a:pt x="409" y="236"/>
                  <a:pt x="409" y="236"/>
                  <a:pt x="409" y="236"/>
                </a:cubicBezTo>
                <a:cubicBezTo>
                  <a:pt x="407" y="236"/>
                  <a:pt x="407" y="236"/>
                  <a:pt x="407" y="236"/>
                </a:cubicBezTo>
                <a:cubicBezTo>
                  <a:pt x="406" y="236"/>
                  <a:pt x="406" y="236"/>
                  <a:pt x="406" y="236"/>
                </a:cubicBezTo>
                <a:cubicBezTo>
                  <a:pt x="405" y="237"/>
                  <a:pt x="405" y="237"/>
                  <a:pt x="405" y="237"/>
                </a:cubicBezTo>
                <a:cubicBezTo>
                  <a:pt x="405" y="238"/>
                  <a:pt x="405" y="238"/>
                  <a:pt x="405" y="238"/>
                </a:cubicBezTo>
                <a:cubicBezTo>
                  <a:pt x="408" y="239"/>
                  <a:pt x="408" y="239"/>
                  <a:pt x="408" y="239"/>
                </a:cubicBezTo>
                <a:close/>
                <a:moveTo>
                  <a:pt x="417" y="240"/>
                </a:moveTo>
                <a:cubicBezTo>
                  <a:pt x="418" y="239"/>
                  <a:pt x="418" y="239"/>
                  <a:pt x="418" y="239"/>
                </a:cubicBezTo>
                <a:cubicBezTo>
                  <a:pt x="416" y="238"/>
                  <a:pt x="416" y="238"/>
                  <a:pt x="416" y="238"/>
                </a:cubicBezTo>
                <a:cubicBezTo>
                  <a:pt x="413" y="239"/>
                  <a:pt x="413" y="239"/>
                  <a:pt x="413" y="239"/>
                </a:cubicBezTo>
                <a:cubicBezTo>
                  <a:pt x="414" y="240"/>
                  <a:pt x="414" y="240"/>
                  <a:pt x="414" y="240"/>
                </a:cubicBezTo>
                <a:cubicBezTo>
                  <a:pt x="417" y="240"/>
                  <a:pt x="417" y="240"/>
                  <a:pt x="417" y="240"/>
                </a:cubicBezTo>
                <a:close/>
                <a:moveTo>
                  <a:pt x="432" y="235"/>
                </a:moveTo>
                <a:cubicBezTo>
                  <a:pt x="433" y="238"/>
                  <a:pt x="433" y="238"/>
                  <a:pt x="433" y="238"/>
                </a:cubicBezTo>
                <a:cubicBezTo>
                  <a:pt x="434" y="239"/>
                  <a:pt x="434" y="239"/>
                  <a:pt x="434" y="239"/>
                </a:cubicBezTo>
                <a:cubicBezTo>
                  <a:pt x="435" y="237"/>
                  <a:pt x="435" y="237"/>
                  <a:pt x="435" y="237"/>
                </a:cubicBezTo>
                <a:cubicBezTo>
                  <a:pt x="434" y="236"/>
                  <a:pt x="434" y="236"/>
                  <a:pt x="434" y="236"/>
                </a:cubicBezTo>
                <a:cubicBezTo>
                  <a:pt x="432" y="235"/>
                  <a:pt x="432" y="235"/>
                  <a:pt x="432" y="235"/>
                </a:cubicBezTo>
                <a:close/>
                <a:moveTo>
                  <a:pt x="423" y="234"/>
                </a:moveTo>
                <a:cubicBezTo>
                  <a:pt x="426" y="234"/>
                  <a:pt x="426" y="234"/>
                  <a:pt x="426" y="234"/>
                </a:cubicBezTo>
                <a:cubicBezTo>
                  <a:pt x="427" y="232"/>
                  <a:pt x="427" y="232"/>
                  <a:pt x="427" y="232"/>
                </a:cubicBezTo>
                <a:cubicBezTo>
                  <a:pt x="425" y="231"/>
                  <a:pt x="425" y="231"/>
                  <a:pt x="425" y="231"/>
                </a:cubicBezTo>
                <a:cubicBezTo>
                  <a:pt x="424" y="232"/>
                  <a:pt x="424" y="232"/>
                  <a:pt x="424" y="232"/>
                </a:cubicBezTo>
                <a:cubicBezTo>
                  <a:pt x="424" y="233"/>
                  <a:pt x="424" y="233"/>
                  <a:pt x="424" y="233"/>
                </a:cubicBezTo>
                <a:cubicBezTo>
                  <a:pt x="423" y="234"/>
                  <a:pt x="423" y="234"/>
                  <a:pt x="423" y="234"/>
                </a:cubicBezTo>
                <a:close/>
                <a:moveTo>
                  <a:pt x="417" y="225"/>
                </a:moveTo>
                <a:cubicBezTo>
                  <a:pt x="417" y="224"/>
                  <a:pt x="417" y="224"/>
                  <a:pt x="417" y="224"/>
                </a:cubicBezTo>
                <a:cubicBezTo>
                  <a:pt x="415" y="224"/>
                  <a:pt x="415" y="224"/>
                  <a:pt x="415" y="224"/>
                </a:cubicBezTo>
                <a:cubicBezTo>
                  <a:pt x="413" y="226"/>
                  <a:pt x="413" y="226"/>
                  <a:pt x="413" y="226"/>
                </a:cubicBezTo>
                <a:cubicBezTo>
                  <a:pt x="413" y="227"/>
                  <a:pt x="413" y="227"/>
                  <a:pt x="413" y="227"/>
                </a:cubicBezTo>
                <a:cubicBezTo>
                  <a:pt x="415" y="228"/>
                  <a:pt x="415" y="228"/>
                  <a:pt x="415" y="228"/>
                </a:cubicBezTo>
                <a:cubicBezTo>
                  <a:pt x="415" y="227"/>
                  <a:pt x="415" y="227"/>
                  <a:pt x="415" y="227"/>
                </a:cubicBezTo>
                <a:cubicBezTo>
                  <a:pt x="415" y="226"/>
                  <a:pt x="415" y="226"/>
                  <a:pt x="415" y="226"/>
                </a:cubicBezTo>
                <a:cubicBezTo>
                  <a:pt x="415" y="226"/>
                  <a:pt x="415" y="226"/>
                  <a:pt x="415" y="226"/>
                </a:cubicBezTo>
                <a:cubicBezTo>
                  <a:pt x="417" y="225"/>
                  <a:pt x="417" y="225"/>
                  <a:pt x="417" y="225"/>
                </a:cubicBezTo>
                <a:close/>
                <a:moveTo>
                  <a:pt x="422" y="223"/>
                </a:moveTo>
                <a:cubicBezTo>
                  <a:pt x="422" y="222"/>
                  <a:pt x="422" y="222"/>
                  <a:pt x="422" y="222"/>
                </a:cubicBezTo>
                <a:cubicBezTo>
                  <a:pt x="420" y="222"/>
                  <a:pt x="420" y="222"/>
                  <a:pt x="420" y="222"/>
                </a:cubicBezTo>
                <a:cubicBezTo>
                  <a:pt x="419" y="223"/>
                  <a:pt x="419" y="223"/>
                  <a:pt x="419" y="223"/>
                </a:cubicBezTo>
                <a:cubicBezTo>
                  <a:pt x="419" y="225"/>
                  <a:pt x="419" y="225"/>
                  <a:pt x="419" y="225"/>
                </a:cubicBezTo>
                <a:cubicBezTo>
                  <a:pt x="421" y="225"/>
                  <a:pt x="421" y="225"/>
                  <a:pt x="421" y="225"/>
                </a:cubicBezTo>
                <a:cubicBezTo>
                  <a:pt x="422" y="224"/>
                  <a:pt x="422" y="224"/>
                  <a:pt x="422" y="224"/>
                </a:cubicBezTo>
                <a:cubicBezTo>
                  <a:pt x="422" y="223"/>
                  <a:pt x="422" y="223"/>
                  <a:pt x="422" y="223"/>
                </a:cubicBezTo>
                <a:close/>
                <a:moveTo>
                  <a:pt x="423" y="224"/>
                </a:moveTo>
                <a:cubicBezTo>
                  <a:pt x="424" y="225"/>
                  <a:pt x="424" y="225"/>
                  <a:pt x="424" y="225"/>
                </a:cubicBezTo>
                <a:cubicBezTo>
                  <a:pt x="424" y="224"/>
                  <a:pt x="424" y="224"/>
                  <a:pt x="424" y="224"/>
                </a:cubicBezTo>
                <a:cubicBezTo>
                  <a:pt x="426" y="223"/>
                  <a:pt x="426" y="223"/>
                  <a:pt x="426" y="223"/>
                </a:cubicBezTo>
                <a:cubicBezTo>
                  <a:pt x="427" y="221"/>
                  <a:pt x="427" y="221"/>
                  <a:pt x="427" y="221"/>
                </a:cubicBezTo>
                <a:cubicBezTo>
                  <a:pt x="426" y="220"/>
                  <a:pt x="426" y="220"/>
                  <a:pt x="426" y="220"/>
                </a:cubicBezTo>
                <a:cubicBezTo>
                  <a:pt x="424" y="220"/>
                  <a:pt x="424" y="220"/>
                  <a:pt x="424" y="220"/>
                </a:cubicBezTo>
                <a:cubicBezTo>
                  <a:pt x="423" y="222"/>
                  <a:pt x="423" y="222"/>
                  <a:pt x="423" y="222"/>
                </a:cubicBezTo>
                <a:cubicBezTo>
                  <a:pt x="424" y="223"/>
                  <a:pt x="424" y="223"/>
                  <a:pt x="424" y="223"/>
                </a:cubicBezTo>
                <a:cubicBezTo>
                  <a:pt x="423" y="224"/>
                  <a:pt x="423" y="224"/>
                  <a:pt x="423" y="224"/>
                </a:cubicBezTo>
                <a:close/>
                <a:moveTo>
                  <a:pt x="417" y="218"/>
                </a:moveTo>
                <a:cubicBezTo>
                  <a:pt x="418" y="216"/>
                  <a:pt x="418" y="216"/>
                  <a:pt x="418" y="216"/>
                </a:cubicBezTo>
                <a:cubicBezTo>
                  <a:pt x="418" y="215"/>
                  <a:pt x="418" y="215"/>
                  <a:pt x="418" y="215"/>
                </a:cubicBezTo>
                <a:cubicBezTo>
                  <a:pt x="416" y="215"/>
                  <a:pt x="416" y="215"/>
                  <a:pt x="416" y="215"/>
                </a:cubicBezTo>
                <a:cubicBezTo>
                  <a:pt x="415" y="215"/>
                  <a:pt x="415" y="215"/>
                  <a:pt x="415" y="215"/>
                </a:cubicBezTo>
                <a:cubicBezTo>
                  <a:pt x="413" y="216"/>
                  <a:pt x="413" y="216"/>
                  <a:pt x="413" y="216"/>
                </a:cubicBezTo>
                <a:cubicBezTo>
                  <a:pt x="413" y="216"/>
                  <a:pt x="413" y="216"/>
                  <a:pt x="413" y="216"/>
                </a:cubicBezTo>
                <a:cubicBezTo>
                  <a:pt x="416" y="217"/>
                  <a:pt x="416" y="217"/>
                  <a:pt x="416" y="217"/>
                </a:cubicBezTo>
                <a:cubicBezTo>
                  <a:pt x="417" y="218"/>
                  <a:pt x="417" y="218"/>
                  <a:pt x="417" y="218"/>
                </a:cubicBezTo>
                <a:close/>
                <a:moveTo>
                  <a:pt x="427" y="213"/>
                </a:moveTo>
                <a:cubicBezTo>
                  <a:pt x="428" y="212"/>
                  <a:pt x="428" y="212"/>
                  <a:pt x="428" y="212"/>
                </a:cubicBezTo>
                <a:cubicBezTo>
                  <a:pt x="427" y="212"/>
                  <a:pt x="427" y="212"/>
                  <a:pt x="427" y="212"/>
                </a:cubicBezTo>
                <a:cubicBezTo>
                  <a:pt x="427" y="211"/>
                  <a:pt x="427" y="211"/>
                  <a:pt x="427" y="211"/>
                </a:cubicBezTo>
                <a:cubicBezTo>
                  <a:pt x="428" y="210"/>
                  <a:pt x="428" y="210"/>
                  <a:pt x="428" y="210"/>
                </a:cubicBezTo>
                <a:cubicBezTo>
                  <a:pt x="428" y="209"/>
                  <a:pt x="428" y="209"/>
                  <a:pt x="428" y="209"/>
                </a:cubicBezTo>
                <a:cubicBezTo>
                  <a:pt x="427" y="208"/>
                  <a:pt x="427" y="208"/>
                  <a:pt x="427" y="208"/>
                </a:cubicBezTo>
                <a:cubicBezTo>
                  <a:pt x="424" y="207"/>
                  <a:pt x="424" y="207"/>
                  <a:pt x="424" y="207"/>
                </a:cubicBezTo>
                <a:cubicBezTo>
                  <a:pt x="423" y="208"/>
                  <a:pt x="423" y="208"/>
                  <a:pt x="423" y="208"/>
                </a:cubicBezTo>
                <a:cubicBezTo>
                  <a:pt x="424" y="210"/>
                  <a:pt x="424" y="210"/>
                  <a:pt x="424" y="210"/>
                </a:cubicBezTo>
                <a:cubicBezTo>
                  <a:pt x="423" y="210"/>
                  <a:pt x="423" y="210"/>
                  <a:pt x="423" y="210"/>
                </a:cubicBezTo>
                <a:cubicBezTo>
                  <a:pt x="421" y="209"/>
                  <a:pt x="421" y="209"/>
                  <a:pt x="421" y="209"/>
                </a:cubicBezTo>
                <a:cubicBezTo>
                  <a:pt x="421" y="209"/>
                  <a:pt x="421" y="209"/>
                  <a:pt x="421" y="209"/>
                </a:cubicBezTo>
                <a:cubicBezTo>
                  <a:pt x="422" y="211"/>
                  <a:pt x="422" y="211"/>
                  <a:pt x="422" y="211"/>
                </a:cubicBezTo>
                <a:cubicBezTo>
                  <a:pt x="423" y="212"/>
                  <a:pt x="423" y="212"/>
                  <a:pt x="423" y="212"/>
                </a:cubicBezTo>
                <a:cubicBezTo>
                  <a:pt x="425" y="212"/>
                  <a:pt x="425" y="212"/>
                  <a:pt x="425" y="212"/>
                </a:cubicBezTo>
                <a:cubicBezTo>
                  <a:pt x="427" y="213"/>
                  <a:pt x="427" y="213"/>
                  <a:pt x="427" y="213"/>
                </a:cubicBezTo>
                <a:close/>
                <a:moveTo>
                  <a:pt x="419" y="121"/>
                </a:moveTo>
                <a:cubicBezTo>
                  <a:pt x="420" y="121"/>
                  <a:pt x="420" y="121"/>
                  <a:pt x="420" y="121"/>
                </a:cubicBezTo>
                <a:cubicBezTo>
                  <a:pt x="420" y="120"/>
                  <a:pt x="420" y="120"/>
                  <a:pt x="420" y="120"/>
                </a:cubicBezTo>
                <a:cubicBezTo>
                  <a:pt x="418" y="119"/>
                  <a:pt x="418" y="119"/>
                  <a:pt x="418" y="119"/>
                </a:cubicBezTo>
                <a:cubicBezTo>
                  <a:pt x="418" y="120"/>
                  <a:pt x="418" y="120"/>
                  <a:pt x="418" y="120"/>
                </a:cubicBezTo>
                <a:cubicBezTo>
                  <a:pt x="419" y="121"/>
                  <a:pt x="419" y="121"/>
                  <a:pt x="419" y="121"/>
                </a:cubicBezTo>
                <a:close/>
                <a:moveTo>
                  <a:pt x="407" y="140"/>
                </a:moveTo>
                <a:cubicBezTo>
                  <a:pt x="408" y="141"/>
                  <a:pt x="408" y="141"/>
                  <a:pt x="408" y="141"/>
                </a:cubicBezTo>
                <a:cubicBezTo>
                  <a:pt x="409" y="141"/>
                  <a:pt x="409" y="141"/>
                  <a:pt x="409" y="141"/>
                </a:cubicBezTo>
                <a:cubicBezTo>
                  <a:pt x="410" y="140"/>
                  <a:pt x="410" y="140"/>
                  <a:pt x="410" y="140"/>
                </a:cubicBezTo>
                <a:cubicBezTo>
                  <a:pt x="411" y="139"/>
                  <a:pt x="411" y="139"/>
                  <a:pt x="411" y="139"/>
                </a:cubicBezTo>
                <a:cubicBezTo>
                  <a:pt x="411" y="136"/>
                  <a:pt x="411" y="136"/>
                  <a:pt x="411" y="136"/>
                </a:cubicBezTo>
                <a:cubicBezTo>
                  <a:pt x="409" y="135"/>
                  <a:pt x="409" y="135"/>
                  <a:pt x="409" y="135"/>
                </a:cubicBezTo>
                <a:cubicBezTo>
                  <a:pt x="408" y="135"/>
                  <a:pt x="408" y="135"/>
                  <a:pt x="408" y="135"/>
                </a:cubicBezTo>
                <a:cubicBezTo>
                  <a:pt x="407" y="136"/>
                  <a:pt x="407" y="136"/>
                  <a:pt x="407" y="136"/>
                </a:cubicBezTo>
                <a:cubicBezTo>
                  <a:pt x="407" y="138"/>
                  <a:pt x="407" y="138"/>
                  <a:pt x="407" y="138"/>
                </a:cubicBezTo>
                <a:cubicBezTo>
                  <a:pt x="407" y="140"/>
                  <a:pt x="407" y="140"/>
                  <a:pt x="407" y="140"/>
                </a:cubicBezTo>
                <a:close/>
                <a:moveTo>
                  <a:pt x="454" y="136"/>
                </a:moveTo>
                <a:cubicBezTo>
                  <a:pt x="455" y="136"/>
                  <a:pt x="455" y="136"/>
                  <a:pt x="455" y="136"/>
                </a:cubicBezTo>
                <a:cubicBezTo>
                  <a:pt x="457" y="135"/>
                  <a:pt x="457" y="135"/>
                  <a:pt x="457" y="135"/>
                </a:cubicBezTo>
                <a:cubicBezTo>
                  <a:pt x="459" y="134"/>
                  <a:pt x="459" y="134"/>
                  <a:pt x="459" y="134"/>
                </a:cubicBezTo>
                <a:cubicBezTo>
                  <a:pt x="460" y="134"/>
                  <a:pt x="460" y="134"/>
                  <a:pt x="460" y="134"/>
                </a:cubicBezTo>
                <a:cubicBezTo>
                  <a:pt x="460" y="135"/>
                  <a:pt x="460" y="135"/>
                  <a:pt x="460" y="135"/>
                </a:cubicBezTo>
                <a:cubicBezTo>
                  <a:pt x="459" y="136"/>
                  <a:pt x="459" y="136"/>
                  <a:pt x="459" y="136"/>
                </a:cubicBezTo>
                <a:cubicBezTo>
                  <a:pt x="461" y="134"/>
                  <a:pt x="461" y="134"/>
                  <a:pt x="461" y="134"/>
                </a:cubicBezTo>
                <a:cubicBezTo>
                  <a:pt x="463" y="132"/>
                  <a:pt x="463" y="132"/>
                  <a:pt x="463" y="132"/>
                </a:cubicBezTo>
                <a:cubicBezTo>
                  <a:pt x="463" y="130"/>
                  <a:pt x="463" y="130"/>
                  <a:pt x="463" y="130"/>
                </a:cubicBezTo>
                <a:cubicBezTo>
                  <a:pt x="465" y="129"/>
                  <a:pt x="465" y="129"/>
                  <a:pt x="465" y="129"/>
                </a:cubicBezTo>
                <a:cubicBezTo>
                  <a:pt x="465" y="127"/>
                  <a:pt x="465" y="127"/>
                  <a:pt x="465" y="127"/>
                </a:cubicBezTo>
                <a:cubicBezTo>
                  <a:pt x="464" y="126"/>
                  <a:pt x="464" y="126"/>
                  <a:pt x="464" y="126"/>
                </a:cubicBezTo>
                <a:cubicBezTo>
                  <a:pt x="463" y="127"/>
                  <a:pt x="463" y="127"/>
                  <a:pt x="463" y="127"/>
                </a:cubicBezTo>
                <a:cubicBezTo>
                  <a:pt x="462" y="128"/>
                  <a:pt x="462" y="128"/>
                  <a:pt x="462" y="128"/>
                </a:cubicBezTo>
                <a:cubicBezTo>
                  <a:pt x="460" y="129"/>
                  <a:pt x="460" y="129"/>
                  <a:pt x="460" y="129"/>
                </a:cubicBezTo>
                <a:cubicBezTo>
                  <a:pt x="457" y="131"/>
                  <a:pt x="457" y="131"/>
                  <a:pt x="457" y="131"/>
                </a:cubicBezTo>
                <a:cubicBezTo>
                  <a:pt x="455" y="134"/>
                  <a:pt x="455" y="134"/>
                  <a:pt x="455" y="134"/>
                </a:cubicBezTo>
                <a:cubicBezTo>
                  <a:pt x="454" y="136"/>
                  <a:pt x="454" y="136"/>
                  <a:pt x="454" y="136"/>
                </a:cubicBezTo>
                <a:close/>
                <a:moveTo>
                  <a:pt x="475" y="138"/>
                </a:moveTo>
                <a:cubicBezTo>
                  <a:pt x="478" y="137"/>
                  <a:pt x="478" y="137"/>
                  <a:pt x="478" y="137"/>
                </a:cubicBezTo>
                <a:cubicBezTo>
                  <a:pt x="479" y="136"/>
                  <a:pt x="479" y="136"/>
                  <a:pt x="479" y="136"/>
                </a:cubicBezTo>
                <a:cubicBezTo>
                  <a:pt x="477" y="135"/>
                  <a:pt x="477" y="135"/>
                  <a:pt x="477" y="135"/>
                </a:cubicBezTo>
                <a:cubicBezTo>
                  <a:pt x="475" y="136"/>
                  <a:pt x="475" y="136"/>
                  <a:pt x="475" y="136"/>
                </a:cubicBezTo>
                <a:cubicBezTo>
                  <a:pt x="475" y="137"/>
                  <a:pt x="475" y="137"/>
                  <a:pt x="475" y="137"/>
                </a:cubicBezTo>
                <a:cubicBezTo>
                  <a:pt x="475" y="138"/>
                  <a:pt x="475" y="138"/>
                  <a:pt x="475" y="138"/>
                </a:cubicBezTo>
                <a:close/>
                <a:moveTo>
                  <a:pt x="479" y="142"/>
                </a:moveTo>
                <a:cubicBezTo>
                  <a:pt x="479" y="142"/>
                  <a:pt x="479" y="142"/>
                  <a:pt x="479" y="142"/>
                </a:cubicBezTo>
                <a:cubicBezTo>
                  <a:pt x="480" y="142"/>
                  <a:pt x="480" y="142"/>
                  <a:pt x="480" y="142"/>
                </a:cubicBezTo>
                <a:cubicBezTo>
                  <a:pt x="481" y="141"/>
                  <a:pt x="481" y="141"/>
                  <a:pt x="481" y="141"/>
                </a:cubicBezTo>
                <a:cubicBezTo>
                  <a:pt x="479" y="140"/>
                  <a:pt x="479" y="140"/>
                  <a:pt x="479" y="140"/>
                </a:cubicBezTo>
                <a:cubicBezTo>
                  <a:pt x="478" y="138"/>
                  <a:pt x="478" y="138"/>
                  <a:pt x="478" y="138"/>
                </a:cubicBezTo>
                <a:cubicBezTo>
                  <a:pt x="477" y="138"/>
                  <a:pt x="477" y="138"/>
                  <a:pt x="477" y="138"/>
                </a:cubicBezTo>
                <a:cubicBezTo>
                  <a:pt x="477" y="139"/>
                  <a:pt x="477" y="139"/>
                  <a:pt x="477" y="139"/>
                </a:cubicBezTo>
                <a:cubicBezTo>
                  <a:pt x="478" y="141"/>
                  <a:pt x="478" y="141"/>
                  <a:pt x="478" y="141"/>
                </a:cubicBezTo>
                <a:cubicBezTo>
                  <a:pt x="479" y="142"/>
                  <a:pt x="479" y="142"/>
                  <a:pt x="479" y="142"/>
                </a:cubicBezTo>
                <a:close/>
                <a:moveTo>
                  <a:pt x="460" y="147"/>
                </a:moveTo>
                <a:cubicBezTo>
                  <a:pt x="462" y="147"/>
                  <a:pt x="462" y="147"/>
                  <a:pt x="462" y="147"/>
                </a:cubicBezTo>
                <a:cubicBezTo>
                  <a:pt x="462" y="145"/>
                  <a:pt x="462" y="145"/>
                  <a:pt x="462" y="145"/>
                </a:cubicBezTo>
                <a:cubicBezTo>
                  <a:pt x="461" y="144"/>
                  <a:pt x="461" y="144"/>
                  <a:pt x="461" y="144"/>
                </a:cubicBezTo>
                <a:cubicBezTo>
                  <a:pt x="460" y="146"/>
                  <a:pt x="460" y="146"/>
                  <a:pt x="460" y="146"/>
                </a:cubicBezTo>
                <a:cubicBezTo>
                  <a:pt x="458" y="147"/>
                  <a:pt x="458" y="147"/>
                  <a:pt x="458" y="147"/>
                </a:cubicBezTo>
                <a:cubicBezTo>
                  <a:pt x="458" y="148"/>
                  <a:pt x="458" y="148"/>
                  <a:pt x="458" y="148"/>
                </a:cubicBezTo>
                <a:cubicBezTo>
                  <a:pt x="460" y="147"/>
                  <a:pt x="460" y="147"/>
                  <a:pt x="460" y="147"/>
                </a:cubicBezTo>
                <a:close/>
                <a:moveTo>
                  <a:pt x="471" y="148"/>
                </a:moveTo>
                <a:cubicBezTo>
                  <a:pt x="472" y="147"/>
                  <a:pt x="472" y="147"/>
                  <a:pt x="472" y="147"/>
                </a:cubicBezTo>
                <a:cubicBezTo>
                  <a:pt x="472" y="145"/>
                  <a:pt x="472" y="145"/>
                  <a:pt x="472" y="145"/>
                </a:cubicBezTo>
                <a:cubicBezTo>
                  <a:pt x="471" y="144"/>
                  <a:pt x="471" y="144"/>
                  <a:pt x="471" y="144"/>
                </a:cubicBezTo>
                <a:cubicBezTo>
                  <a:pt x="471" y="142"/>
                  <a:pt x="471" y="142"/>
                  <a:pt x="471" y="142"/>
                </a:cubicBezTo>
                <a:cubicBezTo>
                  <a:pt x="470" y="142"/>
                  <a:pt x="470" y="142"/>
                  <a:pt x="470" y="142"/>
                </a:cubicBezTo>
                <a:cubicBezTo>
                  <a:pt x="469" y="143"/>
                  <a:pt x="469" y="143"/>
                  <a:pt x="469" y="143"/>
                </a:cubicBezTo>
                <a:cubicBezTo>
                  <a:pt x="468" y="145"/>
                  <a:pt x="468" y="145"/>
                  <a:pt x="468" y="145"/>
                </a:cubicBezTo>
                <a:cubicBezTo>
                  <a:pt x="467" y="146"/>
                  <a:pt x="467" y="146"/>
                  <a:pt x="467" y="146"/>
                </a:cubicBezTo>
                <a:cubicBezTo>
                  <a:pt x="467" y="147"/>
                  <a:pt x="467" y="147"/>
                  <a:pt x="467" y="147"/>
                </a:cubicBezTo>
                <a:cubicBezTo>
                  <a:pt x="468" y="146"/>
                  <a:pt x="468" y="146"/>
                  <a:pt x="468" y="146"/>
                </a:cubicBezTo>
                <a:cubicBezTo>
                  <a:pt x="469" y="145"/>
                  <a:pt x="469" y="145"/>
                  <a:pt x="469" y="145"/>
                </a:cubicBezTo>
                <a:cubicBezTo>
                  <a:pt x="470" y="146"/>
                  <a:pt x="470" y="146"/>
                  <a:pt x="470" y="146"/>
                </a:cubicBezTo>
                <a:cubicBezTo>
                  <a:pt x="471" y="148"/>
                  <a:pt x="471" y="148"/>
                  <a:pt x="471" y="148"/>
                </a:cubicBezTo>
                <a:close/>
                <a:moveTo>
                  <a:pt x="472" y="158"/>
                </a:moveTo>
                <a:cubicBezTo>
                  <a:pt x="473" y="158"/>
                  <a:pt x="473" y="158"/>
                  <a:pt x="473" y="158"/>
                </a:cubicBezTo>
                <a:cubicBezTo>
                  <a:pt x="474" y="159"/>
                  <a:pt x="474" y="159"/>
                  <a:pt x="474" y="159"/>
                </a:cubicBezTo>
                <a:cubicBezTo>
                  <a:pt x="476" y="159"/>
                  <a:pt x="476" y="159"/>
                  <a:pt x="476" y="159"/>
                </a:cubicBezTo>
                <a:cubicBezTo>
                  <a:pt x="478" y="159"/>
                  <a:pt x="478" y="159"/>
                  <a:pt x="478" y="159"/>
                </a:cubicBezTo>
                <a:cubicBezTo>
                  <a:pt x="480" y="159"/>
                  <a:pt x="480" y="159"/>
                  <a:pt x="480" y="159"/>
                </a:cubicBezTo>
                <a:cubicBezTo>
                  <a:pt x="481" y="158"/>
                  <a:pt x="481" y="158"/>
                  <a:pt x="481" y="158"/>
                </a:cubicBezTo>
                <a:cubicBezTo>
                  <a:pt x="482" y="157"/>
                  <a:pt x="482" y="157"/>
                  <a:pt x="482" y="157"/>
                </a:cubicBezTo>
                <a:cubicBezTo>
                  <a:pt x="482" y="156"/>
                  <a:pt x="482" y="156"/>
                  <a:pt x="482" y="156"/>
                </a:cubicBezTo>
                <a:cubicBezTo>
                  <a:pt x="481" y="156"/>
                  <a:pt x="481" y="156"/>
                  <a:pt x="481" y="156"/>
                </a:cubicBezTo>
                <a:cubicBezTo>
                  <a:pt x="482" y="155"/>
                  <a:pt x="482" y="155"/>
                  <a:pt x="482" y="155"/>
                </a:cubicBezTo>
                <a:cubicBezTo>
                  <a:pt x="481" y="153"/>
                  <a:pt x="481" y="153"/>
                  <a:pt x="481" y="153"/>
                </a:cubicBezTo>
                <a:cubicBezTo>
                  <a:pt x="480" y="153"/>
                  <a:pt x="480" y="153"/>
                  <a:pt x="480" y="153"/>
                </a:cubicBezTo>
                <a:cubicBezTo>
                  <a:pt x="478" y="154"/>
                  <a:pt x="478" y="154"/>
                  <a:pt x="478" y="154"/>
                </a:cubicBezTo>
                <a:cubicBezTo>
                  <a:pt x="479" y="155"/>
                  <a:pt x="479" y="155"/>
                  <a:pt x="479" y="155"/>
                </a:cubicBezTo>
                <a:cubicBezTo>
                  <a:pt x="478" y="156"/>
                  <a:pt x="478" y="156"/>
                  <a:pt x="478" y="156"/>
                </a:cubicBezTo>
                <a:cubicBezTo>
                  <a:pt x="477" y="156"/>
                  <a:pt x="477" y="156"/>
                  <a:pt x="477" y="156"/>
                </a:cubicBezTo>
                <a:cubicBezTo>
                  <a:pt x="476" y="155"/>
                  <a:pt x="476" y="155"/>
                  <a:pt x="476" y="155"/>
                </a:cubicBezTo>
                <a:cubicBezTo>
                  <a:pt x="475" y="155"/>
                  <a:pt x="475" y="155"/>
                  <a:pt x="475" y="155"/>
                </a:cubicBezTo>
                <a:cubicBezTo>
                  <a:pt x="475" y="156"/>
                  <a:pt x="475" y="156"/>
                  <a:pt x="475" y="156"/>
                </a:cubicBezTo>
                <a:cubicBezTo>
                  <a:pt x="473" y="156"/>
                  <a:pt x="473" y="156"/>
                  <a:pt x="473" y="156"/>
                </a:cubicBezTo>
                <a:cubicBezTo>
                  <a:pt x="472" y="156"/>
                  <a:pt x="472" y="156"/>
                  <a:pt x="472" y="156"/>
                </a:cubicBezTo>
                <a:cubicBezTo>
                  <a:pt x="471" y="158"/>
                  <a:pt x="471" y="158"/>
                  <a:pt x="471" y="158"/>
                </a:cubicBezTo>
                <a:cubicBezTo>
                  <a:pt x="472" y="158"/>
                  <a:pt x="472" y="158"/>
                  <a:pt x="472" y="158"/>
                </a:cubicBezTo>
                <a:close/>
                <a:moveTo>
                  <a:pt x="280" y="95"/>
                </a:moveTo>
                <a:cubicBezTo>
                  <a:pt x="283" y="96"/>
                  <a:pt x="283" y="96"/>
                  <a:pt x="283" y="96"/>
                </a:cubicBezTo>
                <a:cubicBezTo>
                  <a:pt x="284" y="97"/>
                  <a:pt x="284" y="97"/>
                  <a:pt x="284" y="97"/>
                </a:cubicBezTo>
                <a:cubicBezTo>
                  <a:pt x="285" y="97"/>
                  <a:pt x="285" y="97"/>
                  <a:pt x="285" y="97"/>
                </a:cubicBezTo>
                <a:cubicBezTo>
                  <a:pt x="288" y="96"/>
                  <a:pt x="288" y="96"/>
                  <a:pt x="288" y="96"/>
                </a:cubicBezTo>
                <a:cubicBezTo>
                  <a:pt x="288" y="95"/>
                  <a:pt x="288" y="95"/>
                  <a:pt x="288" y="95"/>
                </a:cubicBezTo>
                <a:cubicBezTo>
                  <a:pt x="287" y="94"/>
                  <a:pt x="287" y="94"/>
                  <a:pt x="287" y="94"/>
                </a:cubicBezTo>
                <a:cubicBezTo>
                  <a:pt x="285" y="95"/>
                  <a:pt x="285" y="95"/>
                  <a:pt x="285" y="95"/>
                </a:cubicBezTo>
                <a:cubicBezTo>
                  <a:pt x="283" y="94"/>
                  <a:pt x="283" y="94"/>
                  <a:pt x="283" y="94"/>
                </a:cubicBezTo>
                <a:cubicBezTo>
                  <a:pt x="282" y="93"/>
                  <a:pt x="282" y="93"/>
                  <a:pt x="282" y="93"/>
                </a:cubicBezTo>
                <a:cubicBezTo>
                  <a:pt x="280" y="94"/>
                  <a:pt x="280" y="94"/>
                  <a:pt x="280" y="94"/>
                </a:cubicBezTo>
                <a:cubicBezTo>
                  <a:pt x="280" y="95"/>
                  <a:pt x="280" y="95"/>
                  <a:pt x="280" y="95"/>
                </a:cubicBezTo>
                <a:cubicBezTo>
                  <a:pt x="280" y="95"/>
                  <a:pt x="280" y="95"/>
                  <a:pt x="280" y="95"/>
                </a:cubicBezTo>
                <a:close/>
                <a:moveTo>
                  <a:pt x="275" y="50"/>
                </a:moveTo>
                <a:cubicBezTo>
                  <a:pt x="275" y="49"/>
                  <a:pt x="275" y="49"/>
                  <a:pt x="275" y="49"/>
                </a:cubicBezTo>
                <a:cubicBezTo>
                  <a:pt x="275" y="48"/>
                  <a:pt x="275" y="48"/>
                  <a:pt x="275" y="48"/>
                </a:cubicBezTo>
                <a:cubicBezTo>
                  <a:pt x="277" y="45"/>
                  <a:pt x="277" y="45"/>
                  <a:pt x="277" y="45"/>
                </a:cubicBezTo>
                <a:cubicBezTo>
                  <a:pt x="281" y="45"/>
                  <a:pt x="281" y="45"/>
                  <a:pt x="281" y="45"/>
                </a:cubicBezTo>
                <a:cubicBezTo>
                  <a:pt x="284" y="46"/>
                  <a:pt x="284" y="46"/>
                  <a:pt x="284" y="46"/>
                </a:cubicBezTo>
                <a:cubicBezTo>
                  <a:pt x="285" y="48"/>
                  <a:pt x="285" y="48"/>
                  <a:pt x="285" y="48"/>
                </a:cubicBezTo>
                <a:cubicBezTo>
                  <a:pt x="283" y="50"/>
                  <a:pt x="283" y="50"/>
                  <a:pt x="283" y="50"/>
                </a:cubicBezTo>
                <a:cubicBezTo>
                  <a:pt x="281" y="50"/>
                  <a:pt x="281" y="50"/>
                  <a:pt x="281" y="50"/>
                </a:cubicBezTo>
                <a:cubicBezTo>
                  <a:pt x="277" y="50"/>
                  <a:pt x="277" y="50"/>
                  <a:pt x="277" y="50"/>
                </a:cubicBezTo>
                <a:cubicBezTo>
                  <a:pt x="277" y="50"/>
                  <a:pt x="275" y="50"/>
                  <a:pt x="275" y="50"/>
                </a:cubicBezTo>
                <a:close/>
                <a:moveTo>
                  <a:pt x="342" y="16"/>
                </a:moveTo>
                <a:cubicBezTo>
                  <a:pt x="344" y="14"/>
                  <a:pt x="344" y="14"/>
                  <a:pt x="344" y="14"/>
                </a:cubicBezTo>
                <a:cubicBezTo>
                  <a:pt x="345" y="12"/>
                  <a:pt x="345" y="12"/>
                  <a:pt x="345" y="12"/>
                </a:cubicBezTo>
                <a:cubicBezTo>
                  <a:pt x="348" y="12"/>
                  <a:pt x="348" y="12"/>
                  <a:pt x="348" y="12"/>
                </a:cubicBezTo>
                <a:cubicBezTo>
                  <a:pt x="350" y="12"/>
                  <a:pt x="350" y="12"/>
                  <a:pt x="350" y="12"/>
                </a:cubicBezTo>
                <a:cubicBezTo>
                  <a:pt x="349" y="14"/>
                  <a:pt x="349" y="14"/>
                  <a:pt x="349" y="14"/>
                </a:cubicBezTo>
                <a:cubicBezTo>
                  <a:pt x="349" y="15"/>
                  <a:pt x="349" y="15"/>
                  <a:pt x="349" y="15"/>
                </a:cubicBezTo>
                <a:cubicBezTo>
                  <a:pt x="347" y="17"/>
                  <a:pt x="347" y="17"/>
                  <a:pt x="347" y="17"/>
                </a:cubicBezTo>
                <a:cubicBezTo>
                  <a:pt x="345" y="18"/>
                  <a:pt x="345" y="18"/>
                  <a:pt x="345" y="18"/>
                </a:cubicBezTo>
                <a:cubicBezTo>
                  <a:pt x="343" y="17"/>
                  <a:pt x="343" y="17"/>
                  <a:pt x="343" y="17"/>
                </a:cubicBezTo>
                <a:cubicBezTo>
                  <a:pt x="342" y="16"/>
                  <a:pt x="342" y="16"/>
                  <a:pt x="342" y="16"/>
                </a:cubicBezTo>
                <a:close/>
                <a:moveTo>
                  <a:pt x="389" y="46"/>
                </a:moveTo>
                <a:cubicBezTo>
                  <a:pt x="393" y="44"/>
                  <a:pt x="393" y="44"/>
                  <a:pt x="393" y="44"/>
                </a:cubicBezTo>
                <a:cubicBezTo>
                  <a:pt x="394" y="42"/>
                  <a:pt x="394" y="42"/>
                  <a:pt x="394" y="42"/>
                </a:cubicBezTo>
                <a:cubicBezTo>
                  <a:pt x="394" y="40"/>
                  <a:pt x="394" y="40"/>
                  <a:pt x="394" y="40"/>
                </a:cubicBezTo>
                <a:cubicBezTo>
                  <a:pt x="397" y="37"/>
                  <a:pt x="397" y="37"/>
                  <a:pt x="397" y="37"/>
                </a:cubicBezTo>
                <a:cubicBezTo>
                  <a:pt x="401" y="34"/>
                  <a:pt x="401" y="34"/>
                  <a:pt x="401" y="34"/>
                </a:cubicBezTo>
                <a:cubicBezTo>
                  <a:pt x="404" y="33"/>
                  <a:pt x="404" y="33"/>
                  <a:pt x="404" y="33"/>
                </a:cubicBezTo>
                <a:cubicBezTo>
                  <a:pt x="405" y="31"/>
                  <a:pt x="405" y="31"/>
                  <a:pt x="405" y="31"/>
                </a:cubicBezTo>
                <a:cubicBezTo>
                  <a:pt x="405" y="28"/>
                  <a:pt x="405" y="28"/>
                  <a:pt x="405" y="28"/>
                </a:cubicBezTo>
                <a:cubicBezTo>
                  <a:pt x="401" y="26"/>
                  <a:pt x="401" y="26"/>
                  <a:pt x="401" y="26"/>
                </a:cubicBezTo>
                <a:cubicBezTo>
                  <a:pt x="398" y="23"/>
                  <a:pt x="398" y="23"/>
                  <a:pt x="398" y="23"/>
                </a:cubicBezTo>
                <a:cubicBezTo>
                  <a:pt x="396" y="20"/>
                  <a:pt x="396" y="20"/>
                  <a:pt x="396" y="20"/>
                </a:cubicBezTo>
                <a:cubicBezTo>
                  <a:pt x="396" y="18"/>
                  <a:pt x="396" y="18"/>
                  <a:pt x="396" y="18"/>
                </a:cubicBezTo>
                <a:cubicBezTo>
                  <a:pt x="397" y="15"/>
                  <a:pt x="397" y="15"/>
                  <a:pt x="397" y="15"/>
                </a:cubicBezTo>
                <a:cubicBezTo>
                  <a:pt x="397" y="14"/>
                  <a:pt x="397" y="14"/>
                  <a:pt x="397" y="14"/>
                </a:cubicBezTo>
                <a:cubicBezTo>
                  <a:pt x="396" y="13"/>
                  <a:pt x="396" y="13"/>
                  <a:pt x="396" y="13"/>
                </a:cubicBezTo>
                <a:cubicBezTo>
                  <a:pt x="391" y="13"/>
                  <a:pt x="391" y="13"/>
                  <a:pt x="391" y="13"/>
                </a:cubicBezTo>
                <a:cubicBezTo>
                  <a:pt x="387" y="12"/>
                  <a:pt x="387" y="12"/>
                  <a:pt x="387" y="12"/>
                </a:cubicBezTo>
                <a:cubicBezTo>
                  <a:pt x="384" y="10"/>
                  <a:pt x="384" y="10"/>
                  <a:pt x="384" y="10"/>
                </a:cubicBezTo>
                <a:cubicBezTo>
                  <a:pt x="380" y="5"/>
                  <a:pt x="380" y="5"/>
                  <a:pt x="380" y="5"/>
                </a:cubicBezTo>
                <a:cubicBezTo>
                  <a:pt x="377" y="2"/>
                  <a:pt x="377" y="2"/>
                  <a:pt x="377" y="2"/>
                </a:cubicBezTo>
                <a:cubicBezTo>
                  <a:pt x="373" y="0"/>
                  <a:pt x="373" y="0"/>
                  <a:pt x="373" y="0"/>
                </a:cubicBezTo>
                <a:cubicBezTo>
                  <a:pt x="372" y="0"/>
                  <a:pt x="372" y="0"/>
                  <a:pt x="372" y="0"/>
                </a:cubicBezTo>
                <a:cubicBezTo>
                  <a:pt x="371" y="1"/>
                  <a:pt x="371" y="1"/>
                  <a:pt x="371" y="1"/>
                </a:cubicBezTo>
                <a:cubicBezTo>
                  <a:pt x="371" y="3"/>
                  <a:pt x="371" y="3"/>
                  <a:pt x="371" y="3"/>
                </a:cubicBezTo>
                <a:cubicBezTo>
                  <a:pt x="371" y="5"/>
                  <a:pt x="371" y="5"/>
                  <a:pt x="371" y="5"/>
                </a:cubicBezTo>
                <a:cubicBezTo>
                  <a:pt x="371" y="7"/>
                  <a:pt x="371" y="7"/>
                  <a:pt x="371" y="7"/>
                </a:cubicBezTo>
                <a:cubicBezTo>
                  <a:pt x="369" y="10"/>
                  <a:pt x="369" y="10"/>
                  <a:pt x="369" y="10"/>
                </a:cubicBezTo>
                <a:cubicBezTo>
                  <a:pt x="367" y="13"/>
                  <a:pt x="367" y="13"/>
                  <a:pt x="367" y="13"/>
                </a:cubicBezTo>
                <a:cubicBezTo>
                  <a:pt x="365" y="16"/>
                  <a:pt x="365" y="16"/>
                  <a:pt x="365" y="16"/>
                </a:cubicBezTo>
                <a:cubicBezTo>
                  <a:pt x="365" y="18"/>
                  <a:pt x="365" y="18"/>
                  <a:pt x="365" y="18"/>
                </a:cubicBezTo>
                <a:cubicBezTo>
                  <a:pt x="365" y="27"/>
                  <a:pt x="365" y="27"/>
                  <a:pt x="365" y="27"/>
                </a:cubicBezTo>
                <a:cubicBezTo>
                  <a:pt x="367" y="29"/>
                  <a:pt x="367" y="29"/>
                  <a:pt x="367" y="29"/>
                </a:cubicBezTo>
                <a:cubicBezTo>
                  <a:pt x="369" y="30"/>
                  <a:pt x="369" y="30"/>
                  <a:pt x="369" y="30"/>
                </a:cubicBezTo>
                <a:cubicBezTo>
                  <a:pt x="369" y="32"/>
                  <a:pt x="369" y="32"/>
                  <a:pt x="369" y="32"/>
                </a:cubicBezTo>
                <a:cubicBezTo>
                  <a:pt x="368" y="38"/>
                  <a:pt x="368" y="38"/>
                  <a:pt x="368" y="38"/>
                </a:cubicBezTo>
                <a:cubicBezTo>
                  <a:pt x="367" y="40"/>
                  <a:pt x="367" y="40"/>
                  <a:pt x="367" y="40"/>
                </a:cubicBezTo>
                <a:cubicBezTo>
                  <a:pt x="366" y="42"/>
                  <a:pt x="366" y="42"/>
                  <a:pt x="366" y="42"/>
                </a:cubicBezTo>
                <a:cubicBezTo>
                  <a:pt x="367" y="43"/>
                  <a:pt x="367" y="43"/>
                  <a:pt x="367" y="43"/>
                </a:cubicBezTo>
                <a:cubicBezTo>
                  <a:pt x="368" y="43"/>
                  <a:pt x="368" y="43"/>
                  <a:pt x="368" y="43"/>
                </a:cubicBezTo>
                <a:cubicBezTo>
                  <a:pt x="369" y="41"/>
                  <a:pt x="369" y="41"/>
                  <a:pt x="369" y="41"/>
                </a:cubicBezTo>
                <a:cubicBezTo>
                  <a:pt x="372" y="40"/>
                  <a:pt x="372" y="40"/>
                  <a:pt x="372" y="40"/>
                </a:cubicBezTo>
                <a:cubicBezTo>
                  <a:pt x="373" y="41"/>
                  <a:pt x="373" y="41"/>
                  <a:pt x="373" y="41"/>
                </a:cubicBezTo>
                <a:cubicBezTo>
                  <a:pt x="374" y="43"/>
                  <a:pt x="374" y="43"/>
                  <a:pt x="374" y="43"/>
                </a:cubicBezTo>
                <a:cubicBezTo>
                  <a:pt x="377" y="45"/>
                  <a:pt x="377" y="45"/>
                  <a:pt x="377" y="45"/>
                </a:cubicBezTo>
                <a:cubicBezTo>
                  <a:pt x="379" y="45"/>
                  <a:pt x="379" y="45"/>
                  <a:pt x="379" y="45"/>
                </a:cubicBezTo>
                <a:cubicBezTo>
                  <a:pt x="380" y="44"/>
                  <a:pt x="380" y="44"/>
                  <a:pt x="380" y="44"/>
                </a:cubicBezTo>
                <a:cubicBezTo>
                  <a:pt x="381" y="44"/>
                  <a:pt x="381" y="44"/>
                  <a:pt x="381" y="44"/>
                </a:cubicBezTo>
                <a:cubicBezTo>
                  <a:pt x="384" y="46"/>
                  <a:pt x="384" y="46"/>
                  <a:pt x="384" y="46"/>
                </a:cubicBezTo>
                <a:cubicBezTo>
                  <a:pt x="387" y="46"/>
                  <a:pt x="387" y="46"/>
                  <a:pt x="387" y="46"/>
                </a:cubicBezTo>
                <a:cubicBezTo>
                  <a:pt x="389" y="46"/>
                  <a:pt x="389" y="46"/>
                  <a:pt x="389" y="46"/>
                </a:cubicBezTo>
                <a:close/>
                <a:moveTo>
                  <a:pt x="379" y="61"/>
                </a:moveTo>
                <a:cubicBezTo>
                  <a:pt x="379" y="62"/>
                  <a:pt x="379" y="62"/>
                  <a:pt x="379" y="62"/>
                </a:cubicBezTo>
                <a:cubicBezTo>
                  <a:pt x="381" y="63"/>
                  <a:pt x="381" y="63"/>
                  <a:pt x="381" y="63"/>
                </a:cubicBezTo>
                <a:cubicBezTo>
                  <a:pt x="384" y="63"/>
                  <a:pt x="384" y="63"/>
                  <a:pt x="384" y="63"/>
                </a:cubicBezTo>
                <a:cubicBezTo>
                  <a:pt x="386" y="61"/>
                  <a:pt x="386" y="61"/>
                  <a:pt x="386" y="61"/>
                </a:cubicBezTo>
                <a:cubicBezTo>
                  <a:pt x="388" y="59"/>
                  <a:pt x="388" y="59"/>
                  <a:pt x="388" y="59"/>
                </a:cubicBezTo>
                <a:cubicBezTo>
                  <a:pt x="390" y="59"/>
                  <a:pt x="390" y="59"/>
                  <a:pt x="390" y="59"/>
                </a:cubicBezTo>
                <a:cubicBezTo>
                  <a:pt x="391" y="56"/>
                  <a:pt x="391" y="56"/>
                  <a:pt x="391" y="56"/>
                </a:cubicBezTo>
                <a:cubicBezTo>
                  <a:pt x="392" y="52"/>
                  <a:pt x="392" y="52"/>
                  <a:pt x="392" y="52"/>
                </a:cubicBezTo>
                <a:cubicBezTo>
                  <a:pt x="391" y="51"/>
                  <a:pt x="391" y="51"/>
                  <a:pt x="391" y="51"/>
                </a:cubicBezTo>
                <a:cubicBezTo>
                  <a:pt x="387" y="49"/>
                  <a:pt x="387" y="49"/>
                  <a:pt x="387" y="49"/>
                </a:cubicBezTo>
                <a:cubicBezTo>
                  <a:pt x="383" y="48"/>
                  <a:pt x="383" y="48"/>
                  <a:pt x="383" y="48"/>
                </a:cubicBezTo>
                <a:cubicBezTo>
                  <a:pt x="380" y="49"/>
                  <a:pt x="380" y="49"/>
                  <a:pt x="380" y="49"/>
                </a:cubicBezTo>
                <a:cubicBezTo>
                  <a:pt x="378" y="50"/>
                  <a:pt x="378" y="50"/>
                  <a:pt x="378" y="50"/>
                </a:cubicBezTo>
                <a:cubicBezTo>
                  <a:pt x="376" y="49"/>
                  <a:pt x="376" y="49"/>
                  <a:pt x="376" y="49"/>
                </a:cubicBezTo>
                <a:cubicBezTo>
                  <a:pt x="375" y="49"/>
                  <a:pt x="375" y="49"/>
                  <a:pt x="375" y="49"/>
                </a:cubicBezTo>
                <a:cubicBezTo>
                  <a:pt x="373" y="50"/>
                  <a:pt x="373" y="50"/>
                  <a:pt x="373" y="50"/>
                </a:cubicBezTo>
                <a:cubicBezTo>
                  <a:pt x="370" y="50"/>
                  <a:pt x="370" y="50"/>
                  <a:pt x="370" y="50"/>
                </a:cubicBezTo>
                <a:cubicBezTo>
                  <a:pt x="370" y="51"/>
                  <a:pt x="370" y="51"/>
                  <a:pt x="370" y="51"/>
                </a:cubicBezTo>
                <a:cubicBezTo>
                  <a:pt x="370" y="52"/>
                  <a:pt x="370" y="52"/>
                  <a:pt x="370" y="52"/>
                </a:cubicBezTo>
                <a:cubicBezTo>
                  <a:pt x="373" y="53"/>
                  <a:pt x="373" y="53"/>
                  <a:pt x="373" y="53"/>
                </a:cubicBezTo>
                <a:cubicBezTo>
                  <a:pt x="374" y="55"/>
                  <a:pt x="374" y="55"/>
                  <a:pt x="374" y="55"/>
                </a:cubicBezTo>
                <a:cubicBezTo>
                  <a:pt x="376" y="56"/>
                  <a:pt x="376" y="56"/>
                  <a:pt x="376" y="56"/>
                </a:cubicBezTo>
                <a:cubicBezTo>
                  <a:pt x="378" y="58"/>
                  <a:pt x="378" y="58"/>
                  <a:pt x="378" y="58"/>
                </a:cubicBezTo>
                <a:cubicBezTo>
                  <a:pt x="380" y="59"/>
                  <a:pt x="380" y="59"/>
                  <a:pt x="380" y="59"/>
                </a:cubicBezTo>
                <a:cubicBezTo>
                  <a:pt x="384" y="59"/>
                  <a:pt x="384" y="59"/>
                  <a:pt x="384" y="59"/>
                </a:cubicBezTo>
                <a:cubicBezTo>
                  <a:pt x="386" y="59"/>
                  <a:pt x="386" y="59"/>
                  <a:pt x="386" y="59"/>
                </a:cubicBezTo>
                <a:cubicBezTo>
                  <a:pt x="385" y="60"/>
                  <a:pt x="385" y="60"/>
                  <a:pt x="385" y="60"/>
                </a:cubicBezTo>
                <a:cubicBezTo>
                  <a:pt x="382" y="61"/>
                  <a:pt x="382" y="61"/>
                  <a:pt x="382" y="61"/>
                </a:cubicBezTo>
                <a:cubicBezTo>
                  <a:pt x="379" y="61"/>
                  <a:pt x="379" y="61"/>
                  <a:pt x="379" y="61"/>
                </a:cubicBezTo>
                <a:close/>
                <a:moveTo>
                  <a:pt x="451" y="67"/>
                </a:moveTo>
                <a:cubicBezTo>
                  <a:pt x="451" y="69"/>
                  <a:pt x="451" y="69"/>
                  <a:pt x="451" y="69"/>
                </a:cubicBezTo>
                <a:cubicBezTo>
                  <a:pt x="449" y="72"/>
                  <a:pt x="449" y="72"/>
                  <a:pt x="449" y="72"/>
                </a:cubicBezTo>
                <a:cubicBezTo>
                  <a:pt x="446" y="73"/>
                  <a:pt x="446" y="73"/>
                  <a:pt x="446" y="73"/>
                </a:cubicBezTo>
                <a:cubicBezTo>
                  <a:pt x="443" y="76"/>
                  <a:pt x="443" y="76"/>
                  <a:pt x="443" y="76"/>
                </a:cubicBezTo>
                <a:cubicBezTo>
                  <a:pt x="441" y="77"/>
                  <a:pt x="441" y="77"/>
                  <a:pt x="441" y="77"/>
                </a:cubicBezTo>
                <a:cubicBezTo>
                  <a:pt x="439" y="77"/>
                  <a:pt x="439" y="77"/>
                  <a:pt x="439" y="77"/>
                </a:cubicBezTo>
                <a:cubicBezTo>
                  <a:pt x="437" y="76"/>
                  <a:pt x="437" y="76"/>
                  <a:pt x="437" y="76"/>
                </a:cubicBezTo>
                <a:cubicBezTo>
                  <a:pt x="436" y="74"/>
                  <a:pt x="436" y="74"/>
                  <a:pt x="436" y="74"/>
                </a:cubicBezTo>
                <a:cubicBezTo>
                  <a:pt x="434" y="75"/>
                  <a:pt x="434" y="75"/>
                  <a:pt x="434" y="75"/>
                </a:cubicBezTo>
                <a:cubicBezTo>
                  <a:pt x="432" y="74"/>
                  <a:pt x="432" y="74"/>
                  <a:pt x="432" y="74"/>
                </a:cubicBezTo>
                <a:cubicBezTo>
                  <a:pt x="430" y="75"/>
                  <a:pt x="430" y="75"/>
                  <a:pt x="430" y="75"/>
                </a:cubicBezTo>
                <a:cubicBezTo>
                  <a:pt x="425" y="74"/>
                  <a:pt x="425" y="74"/>
                  <a:pt x="425" y="74"/>
                </a:cubicBezTo>
                <a:cubicBezTo>
                  <a:pt x="422" y="73"/>
                  <a:pt x="422" y="73"/>
                  <a:pt x="422" y="73"/>
                </a:cubicBezTo>
                <a:cubicBezTo>
                  <a:pt x="421" y="72"/>
                  <a:pt x="421" y="72"/>
                  <a:pt x="421" y="72"/>
                </a:cubicBezTo>
                <a:cubicBezTo>
                  <a:pt x="418" y="73"/>
                  <a:pt x="418" y="73"/>
                  <a:pt x="418" y="73"/>
                </a:cubicBezTo>
                <a:cubicBezTo>
                  <a:pt x="416" y="74"/>
                  <a:pt x="416" y="74"/>
                  <a:pt x="416" y="74"/>
                </a:cubicBezTo>
                <a:cubicBezTo>
                  <a:pt x="414" y="74"/>
                  <a:pt x="414" y="74"/>
                  <a:pt x="414" y="74"/>
                </a:cubicBezTo>
                <a:cubicBezTo>
                  <a:pt x="411" y="72"/>
                  <a:pt x="411" y="72"/>
                  <a:pt x="411" y="72"/>
                </a:cubicBezTo>
                <a:cubicBezTo>
                  <a:pt x="409" y="72"/>
                  <a:pt x="409" y="72"/>
                  <a:pt x="409" y="72"/>
                </a:cubicBezTo>
                <a:cubicBezTo>
                  <a:pt x="407" y="70"/>
                  <a:pt x="407" y="70"/>
                  <a:pt x="407" y="70"/>
                </a:cubicBezTo>
                <a:cubicBezTo>
                  <a:pt x="406" y="66"/>
                  <a:pt x="406" y="66"/>
                  <a:pt x="406" y="66"/>
                </a:cubicBezTo>
                <a:cubicBezTo>
                  <a:pt x="404" y="64"/>
                  <a:pt x="404" y="64"/>
                  <a:pt x="404" y="64"/>
                </a:cubicBezTo>
                <a:cubicBezTo>
                  <a:pt x="403" y="64"/>
                  <a:pt x="403" y="64"/>
                  <a:pt x="403" y="64"/>
                </a:cubicBezTo>
                <a:cubicBezTo>
                  <a:pt x="401" y="65"/>
                  <a:pt x="401" y="65"/>
                  <a:pt x="401" y="65"/>
                </a:cubicBezTo>
                <a:cubicBezTo>
                  <a:pt x="399" y="63"/>
                  <a:pt x="399" y="63"/>
                  <a:pt x="399" y="63"/>
                </a:cubicBezTo>
                <a:cubicBezTo>
                  <a:pt x="398" y="63"/>
                  <a:pt x="398" y="63"/>
                  <a:pt x="398" y="63"/>
                </a:cubicBezTo>
                <a:cubicBezTo>
                  <a:pt x="397" y="64"/>
                  <a:pt x="397" y="64"/>
                  <a:pt x="397" y="64"/>
                </a:cubicBezTo>
                <a:cubicBezTo>
                  <a:pt x="398" y="65"/>
                  <a:pt x="398" y="65"/>
                  <a:pt x="398" y="65"/>
                </a:cubicBezTo>
                <a:cubicBezTo>
                  <a:pt x="396" y="66"/>
                  <a:pt x="396" y="66"/>
                  <a:pt x="396" y="66"/>
                </a:cubicBezTo>
                <a:cubicBezTo>
                  <a:pt x="396" y="65"/>
                  <a:pt x="396" y="65"/>
                  <a:pt x="396" y="65"/>
                </a:cubicBezTo>
                <a:cubicBezTo>
                  <a:pt x="393" y="63"/>
                  <a:pt x="393" y="63"/>
                  <a:pt x="393" y="63"/>
                </a:cubicBezTo>
                <a:cubicBezTo>
                  <a:pt x="394" y="62"/>
                  <a:pt x="394" y="62"/>
                  <a:pt x="394" y="62"/>
                </a:cubicBezTo>
                <a:cubicBezTo>
                  <a:pt x="396" y="61"/>
                  <a:pt x="396" y="61"/>
                  <a:pt x="396" y="61"/>
                </a:cubicBezTo>
                <a:cubicBezTo>
                  <a:pt x="397" y="59"/>
                  <a:pt x="397" y="59"/>
                  <a:pt x="397" y="59"/>
                </a:cubicBezTo>
                <a:cubicBezTo>
                  <a:pt x="396" y="56"/>
                  <a:pt x="396" y="56"/>
                  <a:pt x="396" y="56"/>
                </a:cubicBezTo>
                <a:cubicBezTo>
                  <a:pt x="396" y="54"/>
                  <a:pt x="396" y="54"/>
                  <a:pt x="396" y="54"/>
                </a:cubicBezTo>
                <a:cubicBezTo>
                  <a:pt x="399" y="52"/>
                  <a:pt x="399" y="52"/>
                  <a:pt x="399" y="52"/>
                </a:cubicBezTo>
                <a:cubicBezTo>
                  <a:pt x="398" y="50"/>
                  <a:pt x="398" y="50"/>
                  <a:pt x="398" y="50"/>
                </a:cubicBezTo>
                <a:cubicBezTo>
                  <a:pt x="397" y="50"/>
                  <a:pt x="397" y="50"/>
                  <a:pt x="397" y="50"/>
                </a:cubicBezTo>
                <a:cubicBezTo>
                  <a:pt x="394" y="49"/>
                  <a:pt x="394" y="49"/>
                  <a:pt x="394" y="49"/>
                </a:cubicBezTo>
                <a:cubicBezTo>
                  <a:pt x="394" y="47"/>
                  <a:pt x="394" y="47"/>
                  <a:pt x="394" y="47"/>
                </a:cubicBezTo>
                <a:cubicBezTo>
                  <a:pt x="395" y="44"/>
                  <a:pt x="395" y="44"/>
                  <a:pt x="395" y="44"/>
                </a:cubicBezTo>
                <a:cubicBezTo>
                  <a:pt x="397" y="43"/>
                  <a:pt x="397" y="43"/>
                  <a:pt x="397" y="43"/>
                </a:cubicBezTo>
                <a:cubicBezTo>
                  <a:pt x="400" y="42"/>
                  <a:pt x="400" y="42"/>
                  <a:pt x="400" y="42"/>
                </a:cubicBezTo>
                <a:cubicBezTo>
                  <a:pt x="400" y="40"/>
                  <a:pt x="400" y="40"/>
                  <a:pt x="400" y="40"/>
                </a:cubicBezTo>
                <a:cubicBezTo>
                  <a:pt x="401" y="39"/>
                  <a:pt x="401" y="39"/>
                  <a:pt x="401" y="39"/>
                </a:cubicBezTo>
                <a:cubicBezTo>
                  <a:pt x="404" y="38"/>
                  <a:pt x="404" y="38"/>
                  <a:pt x="404" y="38"/>
                </a:cubicBezTo>
                <a:cubicBezTo>
                  <a:pt x="407" y="35"/>
                  <a:pt x="407" y="35"/>
                  <a:pt x="407" y="35"/>
                </a:cubicBezTo>
                <a:cubicBezTo>
                  <a:pt x="408" y="33"/>
                  <a:pt x="408" y="33"/>
                  <a:pt x="408" y="33"/>
                </a:cubicBezTo>
                <a:cubicBezTo>
                  <a:pt x="409" y="32"/>
                  <a:pt x="409" y="32"/>
                  <a:pt x="409" y="32"/>
                </a:cubicBezTo>
                <a:cubicBezTo>
                  <a:pt x="413" y="32"/>
                  <a:pt x="413" y="32"/>
                  <a:pt x="413" y="32"/>
                </a:cubicBezTo>
                <a:cubicBezTo>
                  <a:pt x="416" y="35"/>
                  <a:pt x="416" y="35"/>
                  <a:pt x="416" y="35"/>
                </a:cubicBezTo>
                <a:cubicBezTo>
                  <a:pt x="419" y="39"/>
                  <a:pt x="419" y="39"/>
                  <a:pt x="419" y="39"/>
                </a:cubicBezTo>
                <a:cubicBezTo>
                  <a:pt x="420" y="41"/>
                  <a:pt x="420" y="41"/>
                  <a:pt x="420" y="41"/>
                </a:cubicBezTo>
                <a:cubicBezTo>
                  <a:pt x="419" y="45"/>
                  <a:pt x="419" y="45"/>
                  <a:pt x="419" y="45"/>
                </a:cubicBezTo>
                <a:cubicBezTo>
                  <a:pt x="420" y="46"/>
                  <a:pt x="420" y="46"/>
                  <a:pt x="420" y="46"/>
                </a:cubicBezTo>
                <a:cubicBezTo>
                  <a:pt x="420" y="48"/>
                  <a:pt x="420" y="48"/>
                  <a:pt x="420" y="48"/>
                </a:cubicBezTo>
                <a:cubicBezTo>
                  <a:pt x="419" y="49"/>
                  <a:pt x="419" y="49"/>
                  <a:pt x="419" y="49"/>
                </a:cubicBezTo>
                <a:cubicBezTo>
                  <a:pt x="419" y="51"/>
                  <a:pt x="419" y="51"/>
                  <a:pt x="419" y="51"/>
                </a:cubicBezTo>
                <a:cubicBezTo>
                  <a:pt x="420" y="50"/>
                  <a:pt x="420" y="50"/>
                  <a:pt x="420" y="50"/>
                </a:cubicBezTo>
                <a:cubicBezTo>
                  <a:pt x="421" y="47"/>
                  <a:pt x="421" y="47"/>
                  <a:pt x="421" y="47"/>
                </a:cubicBezTo>
                <a:cubicBezTo>
                  <a:pt x="422" y="45"/>
                  <a:pt x="422" y="45"/>
                  <a:pt x="422" y="45"/>
                </a:cubicBezTo>
                <a:cubicBezTo>
                  <a:pt x="422" y="43"/>
                  <a:pt x="422" y="43"/>
                  <a:pt x="422" y="43"/>
                </a:cubicBezTo>
                <a:cubicBezTo>
                  <a:pt x="423" y="41"/>
                  <a:pt x="423" y="41"/>
                  <a:pt x="423" y="41"/>
                </a:cubicBezTo>
                <a:cubicBezTo>
                  <a:pt x="422" y="40"/>
                  <a:pt x="422" y="40"/>
                  <a:pt x="422" y="40"/>
                </a:cubicBezTo>
                <a:cubicBezTo>
                  <a:pt x="420" y="37"/>
                  <a:pt x="420" y="37"/>
                  <a:pt x="420" y="37"/>
                </a:cubicBezTo>
                <a:cubicBezTo>
                  <a:pt x="419" y="35"/>
                  <a:pt x="419" y="35"/>
                  <a:pt x="419" y="35"/>
                </a:cubicBezTo>
                <a:cubicBezTo>
                  <a:pt x="420" y="34"/>
                  <a:pt x="420" y="34"/>
                  <a:pt x="420" y="34"/>
                </a:cubicBezTo>
                <a:cubicBezTo>
                  <a:pt x="423" y="33"/>
                  <a:pt x="423" y="33"/>
                  <a:pt x="423" y="33"/>
                </a:cubicBezTo>
                <a:cubicBezTo>
                  <a:pt x="427" y="34"/>
                  <a:pt x="427" y="34"/>
                  <a:pt x="427" y="34"/>
                </a:cubicBezTo>
                <a:cubicBezTo>
                  <a:pt x="434" y="39"/>
                  <a:pt x="434" y="39"/>
                  <a:pt x="434" y="39"/>
                </a:cubicBezTo>
                <a:cubicBezTo>
                  <a:pt x="435" y="39"/>
                  <a:pt x="435" y="39"/>
                  <a:pt x="435" y="39"/>
                </a:cubicBezTo>
                <a:cubicBezTo>
                  <a:pt x="436" y="40"/>
                  <a:pt x="436" y="40"/>
                  <a:pt x="436" y="40"/>
                </a:cubicBezTo>
                <a:cubicBezTo>
                  <a:pt x="436" y="43"/>
                  <a:pt x="436" y="43"/>
                  <a:pt x="436" y="43"/>
                </a:cubicBezTo>
                <a:cubicBezTo>
                  <a:pt x="438" y="44"/>
                  <a:pt x="438" y="44"/>
                  <a:pt x="438" y="44"/>
                </a:cubicBezTo>
                <a:cubicBezTo>
                  <a:pt x="439" y="47"/>
                  <a:pt x="439" y="47"/>
                  <a:pt x="439" y="47"/>
                </a:cubicBezTo>
                <a:cubicBezTo>
                  <a:pt x="439" y="50"/>
                  <a:pt x="439" y="50"/>
                  <a:pt x="439" y="50"/>
                </a:cubicBezTo>
                <a:cubicBezTo>
                  <a:pt x="442" y="53"/>
                  <a:pt x="442" y="53"/>
                  <a:pt x="442" y="53"/>
                </a:cubicBezTo>
                <a:cubicBezTo>
                  <a:pt x="444" y="56"/>
                  <a:pt x="444" y="56"/>
                  <a:pt x="444" y="56"/>
                </a:cubicBezTo>
                <a:cubicBezTo>
                  <a:pt x="444" y="57"/>
                  <a:pt x="444" y="57"/>
                  <a:pt x="444" y="57"/>
                </a:cubicBezTo>
                <a:cubicBezTo>
                  <a:pt x="442" y="57"/>
                  <a:pt x="442" y="57"/>
                  <a:pt x="442" y="57"/>
                </a:cubicBezTo>
                <a:cubicBezTo>
                  <a:pt x="440" y="56"/>
                  <a:pt x="440" y="56"/>
                  <a:pt x="440" y="56"/>
                </a:cubicBezTo>
                <a:cubicBezTo>
                  <a:pt x="439" y="56"/>
                  <a:pt x="439" y="56"/>
                  <a:pt x="439" y="56"/>
                </a:cubicBezTo>
                <a:cubicBezTo>
                  <a:pt x="440" y="59"/>
                  <a:pt x="440" y="59"/>
                  <a:pt x="440" y="59"/>
                </a:cubicBezTo>
                <a:cubicBezTo>
                  <a:pt x="442" y="61"/>
                  <a:pt x="442" y="61"/>
                  <a:pt x="442" y="61"/>
                </a:cubicBezTo>
                <a:cubicBezTo>
                  <a:pt x="445" y="61"/>
                  <a:pt x="445" y="61"/>
                  <a:pt x="445" y="61"/>
                </a:cubicBezTo>
                <a:cubicBezTo>
                  <a:pt x="447" y="64"/>
                  <a:pt x="447" y="64"/>
                  <a:pt x="447" y="64"/>
                </a:cubicBezTo>
                <a:cubicBezTo>
                  <a:pt x="449" y="64"/>
                  <a:pt x="449" y="64"/>
                  <a:pt x="449" y="64"/>
                </a:cubicBezTo>
                <a:cubicBezTo>
                  <a:pt x="451" y="67"/>
                  <a:pt x="451" y="67"/>
                  <a:pt x="451" y="67"/>
                </a:cubicBezTo>
                <a:close/>
                <a:moveTo>
                  <a:pt x="841" y="8"/>
                </a:moveTo>
                <a:cubicBezTo>
                  <a:pt x="842" y="4"/>
                  <a:pt x="842" y="4"/>
                  <a:pt x="842" y="4"/>
                </a:cubicBezTo>
                <a:cubicBezTo>
                  <a:pt x="845" y="1"/>
                  <a:pt x="845" y="1"/>
                  <a:pt x="845" y="1"/>
                </a:cubicBezTo>
                <a:cubicBezTo>
                  <a:pt x="846" y="1"/>
                  <a:pt x="846" y="1"/>
                  <a:pt x="846" y="1"/>
                </a:cubicBezTo>
                <a:cubicBezTo>
                  <a:pt x="846" y="3"/>
                  <a:pt x="846" y="3"/>
                  <a:pt x="846" y="3"/>
                </a:cubicBezTo>
                <a:cubicBezTo>
                  <a:pt x="846" y="4"/>
                  <a:pt x="846" y="4"/>
                  <a:pt x="846" y="4"/>
                </a:cubicBezTo>
                <a:cubicBezTo>
                  <a:pt x="845" y="5"/>
                  <a:pt x="845" y="5"/>
                  <a:pt x="845" y="5"/>
                </a:cubicBezTo>
                <a:cubicBezTo>
                  <a:pt x="844" y="7"/>
                  <a:pt x="844" y="7"/>
                  <a:pt x="844" y="7"/>
                </a:cubicBezTo>
                <a:cubicBezTo>
                  <a:pt x="841" y="8"/>
                  <a:pt x="841" y="8"/>
                  <a:pt x="841" y="8"/>
                </a:cubicBezTo>
                <a:close/>
                <a:moveTo>
                  <a:pt x="864" y="44"/>
                </a:moveTo>
                <a:cubicBezTo>
                  <a:pt x="865" y="48"/>
                  <a:pt x="865" y="48"/>
                  <a:pt x="865" y="48"/>
                </a:cubicBezTo>
                <a:cubicBezTo>
                  <a:pt x="869" y="53"/>
                  <a:pt x="869" y="53"/>
                  <a:pt x="869" y="53"/>
                </a:cubicBezTo>
                <a:cubicBezTo>
                  <a:pt x="870" y="55"/>
                  <a:pt x="870" y="55"/>
                  <a:pt x="870" y="55"/>
                </a:cubicBezTo>
                <a:cubicBezTo>
                  <a:pt x="877" y="57"/>
                  <a:pt x="877" y="57"/>
                  <a:pt x="877" y="57"/>
                </a:cubicBezTo>
                <a:cubicBezTo>
                  <a:pt x="882" y="58"/>
                  <a:pt x="882" y="58"/>
                  <a:pt x="882" y="58"/>
                </a:cubicBezTo>
                <a:cubicBezTo>
                  <a:pt x="886" y="60"/>
                  <a:pt x="886" y="60"/>
                  <a:pt x="886" y="60"/>
                </a:cubicBezTo>
                <a:cubicBezTo>
                  <a:pt x="890" y="60"/>
                  <a:pt x="890" y="60"/>
                  <a:pt x="890" y="60"/>
                </a:cubicBezTo>
                <a:cubicBezTo>
                  <a:pt x="893" y="59"/>
                  <a:pt x="893" y="59"/>
                  <a:pt x="893" y="59"/>
                </a:cubicBezTo>
                <a:cubicBezTo>
                  <a:pt x="896" y="60"/>
                  <a:pt x="896" y="60"/>
                  <a:pt x="896" y="60"/>
                </a:cubicBezTo>
                <a:cubicBezTo>
                  <a:pt x="898" y="59"/>
                  <a:pt x="898" y="59"/>
                  <a:pt x="898" y="59"/>
                </a:cubicBezTo>
                <a:cubicBezTo>
                  <a:pt x="902" y="57"/>
                  <a:pt x="902" y="57"/>
                  <a:pt x="902" y="57"/>
                </a:cubicBezTo>
                <a:cubicBezTo>
                  <a:pt x="903" y="54"/>
                  <a:pt x="903" y="54"/>
                  <a:pt x="903" y="54"/>
                </a:cubicBezTo>
                <a:cubicBezTo>
                  <a:pt x="904" y="52"/>
                  <a:pt x="904" y="52"/>
                  <a:pt x="904" y="52"/>
                </a:cubicBezTo>
                <a:cubicBezTo>
                  <a:pt x="903" y="49"/>
                  <a:pt x="903" y="49"/>
                  <a:pt x="903" y="49"/>
                </a:cubicBezTo>
                <a:cubicBezTo>
                  <a:pt x="902" y="48"/>
                  <a:pt x="902" y="48"/>
                  <a:pt x="902" y="48"/>
                </a:cubicBezTo>
                <a:cubicBezTo>
                  <a:pt x="900" y="48"/>
                  <a:pt x="900" y="48"/>
                  <a:pt x="900" y="48"/>
                </a:cubicBezTo>
                <a:cubicBezTo>
                  <a:pt x="899" y="46"/>
                  <a:pt x="899" y="46"/>
                  <a:pt x="899" y="46"/>
                </a:cubicBezTo>
                <a:cubicBezTo>
                  <a:pt x="900" y="45"/>
                  <a:pt x="900" y="45"/>
                  <a:pt x="900" y="45"/>
                </a:cubicBezTo>
                <a:cubicBezTo>
                  <a:pt x="899" y="44"/>
                  <a:pt x="899" y="44"/>
                  <a:pt x="899" y="44"/>
                </a:cubicBezTo>
                <a:cubicBezTo>
                  <a:pt x="897" y="45"/>
                  <a:pt x="897" y="45"/>
                  <a:pt x="897" y="45"/>
                </a:cubicBezTo>
                <a:cubicBezTo>
                  <a:pt x="894" y="44"/>
                  <a:pt x="894" y="44"/>
                  <a:pt x="894" y="44"/>
                </a:cubicBezTo>
                <a:cubicBezTo>
                  <a:pt x="888" y="45"/>
                  <a:pt x="888" y="45"/>
                  <a:pt x="888" y="45"/>
                </a:cubicBezTo>
                <a:cubicBezTo>
                  <a:pt x="885" y="47"/>
                  <a:pt x="885" y="47"/>
                  <a:pt x="885" y="47"/>
                </a:cubicBezTo>
                <a:cubicBezTo>
                  <a:pt x="883" y="48"/>
                  <a:pt x="883" y="48"/>
                  <a:pt x="883" y="48"/>
                </a:cubicBezTo>
                <a:cubicBezTo>
                  <a:pt x="882" y="47"/>
                  <a:pt x="882" y="47"/>
                  <a:pt x="882" y="47"/>
                </a:cubicBezTo>
                <a:cubicBezTo>
                  <a:pt x="882" y="45"/>
                  <a:pt x="882" y="45"/>
                  <a:pt x="882" y="45"/>
                </a:cubicBezTo>
                <a:cubicBezTo>
                  <a:pt x="880" y="45"/>
                  <a:pt x="880" y="45"/>
                  <a:pt x="880" y="45"/>
                </a:cubicBezTo>
                <a:cubicBezTo>
                  <a:pt x="878" y="46"/>
                  <a:pt x="878" y="46"/>
                  <a:pt x="878" y="46"/>
                </a:cubicBezTo>
                <a:cubicBezTo>
                  <a:pt x="874" y="46"/>
                  <a:pt x="874" y="46"/>
                  <a:pt x="874" y="46"/>
                </a:cubicBezTo>
                <a:cubicBezTo>
                  <a:pt x="873" y="45"/>
                  <a:pt x="873" y="45"/>
                  <a:pt x="873" y="45"/>
                </a:cubicBezTo>
                <a:cubicBezTo>
                  <a:pt x="873" y="47"/>
                  <a:pt x="873" y="47"/>
                  <a:pt x="873" y="47"/>
                </a:cubicBezTo>
                <a:cubicBezTo>
                  <a:pt x="871" y="48"/>
                  <a:pt x="871" y="48"/>
                  <a:pt x="871" y="48"/>
                </a:cubicBezTo>
                <a:cubicBezTo>
                  <a:pt x="867" y="47"/>
                  <a:pt x="867" y="47"/>
                  <a:pt x="867" y="47"/>
                </a:cubicBezTo>
                <a:cubicBezTo>
                  <a:pt x="866" y="46"/>
                  <a:pt x="866" y="46"/>
                  <a:pt x="866" y="46"/>
                </a:cubicBezTo>
                <a:cubicBezTo>
                  <a:pt x="866" y="44"/>
                  <a:pt x="866" y="44"/>
                  <a:pt x="866" y="44"/>
                </a:cubicBezTo>
                <a:cubicBezTo>
                  <a:pt x="864" y="44"/>
                  <a:pt x="864" y="44"/>
                  <a:pt x="864" y="44"/>
                </a:cubicBezTo>
                <a:close/>
                <a:moveTo>
                  <a:pt x="782" y="81"/>
                </a:moveTo>
                <a:cubicBezTo>
                  <a:pt x="780" y="76"/>
                  <a:pt x="780" y="76"/>
                  <a:pt x="780" y="76"/>
                </a:cubicBezTo>
                <a:cubicBezTo>
                  <a:pt x="779" y="73"/>
                  <a:pt x="779" y="73"/>
                  <a:pt x="779" y="73"/>
                </a:cubicBezTo>
                <a:cubicBezTo>
                  <a:pt x="777" y="72"/>
                  <a:pt x="777" y="72"/>
                  <a:pt x="777" y="72"/>
                </a:cubicBezTo>
                <a:cubicBezTo>
                  <a:pt x="773" y="71"/>
                  <a:pt x="773" y="71"/>
                  <a:pt x="773" y="71"/>
                </a:cubicBezTo>
                <a:cubicBezTo>
                  <a:pt x="772" y="69"/>
                  <a:pt x="772" y="69"/>
                  <a:pt x="772" y="69"/>
                </a:cubicBezTo>
                <a:cubicBezTo>
                  <a:pt x="770" y="67"/>
                  <a:pt x="770" y="67"/>
                  <a:pt x="770" y="67"/>
                </a:cubicBezTo>
                <a:cubicBezTo>
                  <a:pt x="769" y="67"/>
                  <a:pt x="769" y="67"/>
                  <a:pt x="769" y="67"/>
                </a:cubicBezTo>
                <a:cubicBezTo>
                  <a:pt x="769" y="68"/>
                  <a:pt x="769" y="68"/>
                  <a:pt x="769" y="68"/>
                </a:cubicBezTo>
                <a:cubicBezTo>
                  <a:pt x="771" y="72"/>
                  <a:pt x="771" y="72"/>
                  <a:pt x="771" y="72"/>
                </a:cubicBezTo>
                <a:cubicBezTo>
                  <a:pt x="774" y="74"/>
                  <a:pt x="774" y="74"/>
                  <a:pt x="774" y="74"/>
                </a:cubicBezTo>
                <a:cubicBezTo>
                  <a:pt x="777" y="79"/>
                  <a:pt x="777" y="79"/>
                  <a:pt x="777" y="79"/>
                </a:cubicBezTo>
                <a:cubicBezTo>
                  <a:pt x="779" y="83"/>
                  <a:pt x="779" y="83"/>
                  <a:pt x="779" y="83"/>
                </a:cubicBezTo>
                <a:cubicBezTo>
                  <a:pt x="781" y="84"/>
                  <a:pt x="781" y="84"/>
                  <a:pt x="781" y="84"/>
                </a:cubicBezTo>
                <a:cubicBezTo>
                  <a:pt x="782" y="83"/>
                  <a:pt x="782" y="83"/>
                  <a:pt x="782" y="83"/>
                </a:cubicBezTo>
                <a:cubicBezTo>
                  <a:pt x="782" y="81"/>
                  <a:pt x="782" y="81"/>
                  <a:pt x="782" y="81"/>
                </a:cubicBezTo>
                <a:close/>
                <a:moveTo>
                  <a:pt x="823" y="85"/>
                </a:moveTo>
                <a:cubicBezTo>
                  <a:pt x="822" y="86"/>
                  <a:pt x="822" y="86"/>
                  <a:pt x="822" y="86"/>
                </a:cubicBezTo>
                <a:cubicBezTo>
                  <a:pt x="821" y="85"/>
                  <a:pt x="821" y="85"/>
                  <a:pt x="821" y="85"/>
                </a:cubicBezTo>
                <a:cubicBezTo>
                  <a:pt x="821" y="83"/>
                  <a:pt x="821" y="83"/>
                  <a:pt x="821" y="83"/>
                </a:cubicBezTo>
                <a:cubicBezTo>
                  <a:pt x="821" y="82"/>
                  <a:pt x="821" y="82"/>
                  <a:pt x="821" y="82"/>
                </a:cubicBezTo>
                <a:cubicBezTo>
                  <a:pt x="822" y="83"/>
                  <a:pt x="822" y="83"/>
                  <a:pt x="822" y="83"/>
                </a:cubicBezTo>
                <a:cubicBezTo>
                  <a:pt x="823" y="84"/>
                  <a:pt x="823" y="84"/>
                  <a:pt x="823" y="84"/>
                </a:cubicBezTo>
                <a:cubicBezTo>
                  <a:pt x="825" y="85"/>
                  <a:pt x="825" y="85"/>
                  <a:pt x="825" y="85"/>
                </a:cubicBezTo>
                <a:cubicBezTo>
                  <a:pt x="826" y="86"/>
                  <a:pt x="826" y="86"/>
                  <a:pt x="826" y="86"/>
                </a:cubicBezTo>
                <a:cubicBezTo>
                  <a:pt x="826" y="87"/>
                  <a:pt x="826" y="87"/>
                  <a:pt x="826" y="87"/>
                </a:cubicBezTo>
                <a:cubicBezTo>
                  <a:pt x="828" y="87"/>
                  <a:pt x="828" y="87"/>
                  <a:pt x="828" y="87"/>
                </a:cubicBezTo>
                <a:cubicBezTo>
                  <a:pt x="829" y="84"/>
                  <a:pt x="829" y="84"/>
                  <a:pt x="829" y="84"/>
                </a:cubicBezTo>
                <a:cubicBezTo>
                  <a:pt x="831" y="80"/>
                  <a:pt x="831" y="80"/>
                  <a:pt x="831" y="80"/>
                </a:cubicBezTo>
                <a:cubicBezTo>
                  <a:pt x="835" y="77"/>
                  <a:pt x="835" y="77"/>
                  <a:pt x="835" y="77"/>
                </a:cubicBezTo>
                <a:cubicBezTo>
                  <a:pt x="838" y="76"/>
                  <a:pt x="838" y="76"/>
                  <a:pt x="838" y="76"/>
                </a:cubicBezTo>
                <a:cubicBezTo>
                  <a:pt x="839" y="75"/>
                  <a:pt x="839" y="75"/>
                  <a:pt x="839" y="75"/>
                </a:cubicBezTo>
                <a:cubicBezTo>
                  <a:pt x="840" y="75"/>
                  <a:pt x="840" y="75"/>
                  <a:pt x="840" y="75"/>
                </a:cubicBezTo>
                <a:cubicBezTo>
                  <a:pt x="840" y="77"/>
                  <a:pt x="840" y="77"/>
                  <a:pt x="840" y="77"/>
                </a:cubicBezTo>
                <a:cubicBezTo>
                  <a:pt x="842" y="77"/>
                  <a:pt x="842" y="77"/>
                  <a:pt x="842" y="77"/>
                </a:cubicBezTo>
                <a:cubicBezTo>
                  <a:pt x="843" y="78"/>
                  <a:pt x="843" y="78"/>
                  <a:pt x="843" y="78"/>
                </a:cubicBezTo>
                <a:cubicBezTo>
                  <a:pt x="845" y="77"/>
                  <a:pt x="845" y="77"/>
                  <a:pt x="845" y="77"/>
                </a:cubicBezTo>
                <a:cubicBezTo>
                  <a:pt x="845" y="75"/>
                  <a:pt x="845" y="75"/>
                  <a:pt x="845" y="75"/>
                </a:cubicBezTo>
                <a:cubicBezTo>
                  <a:pt x="848" y="74"/>
                  <a:pt x="848" y="74"/>
                  <a:pt x="848" y="74"/>
                </a:cubicBezTo>
                <a:cubicBezTo>
                  <a:pt x="850" y="72"/>
                  <a:pt x="850" y="72"/>
                  <a:pt x="850" y="72"/>
                </a:cubicBezTo>
                <a:cubicBezTo>
                  <a:pt x="849" y="71"/>
                  <a:pt x="849" y="71"/>
                  <a:pt x="849" y="71"/>
                </a:cubicBezTo>
                <a:cubicBezTo>
                  <a:pt x="846" y="71"/>
                  <a:pt x="846" y="71"/>
                  <a:pt x="846" y="71"/>
                </a:cubicBezTo>
                <a:cubicBezTo>
                  <a:pt x="843" y="73"/>
                  <a:pt x="843" y="73"/>
                  <a:pt x="843" y="73"/>
                </a:cubicBezTo>
                <a:cubicBezTo>
                  <a:pt x="840" y="71"/>
                  <a:pt x="840" y="71"/>
                  <a:pt x="840" y="71"/>
                </a:cubicBezTo>
                <a:cubicBezTo>
                  <a:pt x="836" y="70"/>
                  <a:pt x="836" y="70"/>
                  <a:pt x="836" y="70"/>
                </a:cubicBezTo>
                <a:cubicBezTo>
                  <a:pt x="835" y="68"/>
                  <a:pt x="835" y="68"/>
                  <a:pt x="835" y="68"/>
                </a:cubicBezTo>
                <a:cubicBezTo>
                  <a:pt x="833" y="68"/>
                  <a:pt x="833" y="68"/>
                  <a:pt x="833" y="68"/>
                </a:cubicBezTo>
                <a:cubicBezTo>
                  <a:pt x="832" y="67"/>
                  <a:pt x="832" y="67"/>
                  <a:pt x="832" y="67"/>
                </a:cubicBezTo>
                <a:cubicBezTo>
                  <a:pt x="829" y="64"/>
                  <a:pt x="829" y="64"/>
                  <a:pt x="829" y="64"/>
                </a:cubicBezTo>
                <a:cubicBezTo>
                  <a:pt x="827" y="63"/>
                  <a:pt x="827" y="63"/>
                  <a:pt x="827" y="63"/>
                </a:cubicBezTo>
                <a:cubicBezTo>
                  <a:pt x="826" y="59"/>
                  <a:pt x="826" y="59"/>
                  <a:pt x="826" y="59"/>
                </a:cubicBezTo>
                <a:cubicBezTo>
                  <a:pt x="826" y="58"/>
                  <a:pt x="826" y="58"/>
                  <a:pt x="826" y="58"/>
                </a:cubicBezTo>
                <a:cubicBezTo>
                  <a:pt x="824" y="56"/>
                  <a:pt x="824" y="56"/>
                  <a:pt x="824" y="56"/>
                </a:cubicBezTo>
                <a:cubicBezTo>
                  <a:pt x="824" y="54"/>
                  <a:pt x="824" y="54"/>
                  <a:pt x="824" y="54"/>
                </a:cubicBezTo>
                <a:cubicBezTo>
                  <a:pt x="822" y="52"/>
                  <a:pt x="822" y="52"/>
                  <a:pt x="822" y="52"/>
                </a:cubicBezTo>
                <a:cubicBezTo>
                  <a:pt x="822" y="51"/>
                  <a:pt x="822" y="51"/>
                  <a:pt x="822" y="51"/>
                </a:cubicBezTo>
                <a:cubicBezTo>
                  <a:pt x="823" y="51"/>
                  <a:pt x="823" y="51"/>
                  <a:pt x="823" y="51"/>
                </a:cubicBezTo>
                <a:cubicBezTo>
                  <a:pt x="822" y="49"/>
                  <a:pt x="822" y="49"/>
                  <a:pt x="822" y="49"/>
                </a:cubicBezTo>
                <a:cubicBezTo>
                  <a:pt x="823" y="48"/>
                  <a:pt x="823" y="48"/>
                  <a:pt x="823" y="48"/>
                </a:cubicBezTo>
                <a:cubicBezTo>
                  <a:pt x="824" y="48"/>
                  <a:pt x="824" y="48"/>
                  <a:pt x="824" y="48"/>
                </a:cubicBezTo>
                <a:cubicBezTo>
                  <a:pt x="824" y="46"/>
                  <a:pt x="824" y="46"/>
                  <a:pt x="824" y="46"/>
                </a:cubicBezTo>
                <a:cubicBezTo>
                  <a:pt x="823" y="46"/>
                  <a:pt x="823" y="46"/>
                  <a:pt x="823" y="46"/>
                </a:cubicBezTo>
                <a:cubicBezTo>
                  <a:pt x="821" y="44"/>
                  <a:pt x="821" y="44"/>
                  <a:pt x="821" y="44"/>
                </a:cubicBezTo>
                <a:cubicBezTo>
                  <a:pt x="817" y="45"/>
                  <a:pt x="817" y="45"/>
                  <a:pt x="817" y="45"/>
                </a:cubicBezTo>
                <a:cubicBezTo>
                  <a:pt x="814" y="44"/>
                  <a:pt x="814" y="44"/>
                  <a:pt x="814" y="44"/>
                </a:cubicBezTo>
                <a:cubicBezTo>
                  <a:pt x="812" y="42"/>
                  <a:pt x="812" y="42"/>
                  <a:pt x="812" y="42"/>
                </a:cubicBezTo>
                <a:cubicBezTo>
                  <a:pt x="810" y="42"/>
                  <a:pt x="810" y="42"/>
                  <a:pt x="810" y="42"/>
                </a:cubicBezTo>
                <a:cubicBezTo>
                  <a:pt x="808" y="41"/>
                  <a:pt x="808" y="41"/>
                  <a:pt x="808" y="41"/>
                </a:cubicBezTo>
                <a:cubicBezTo>
                  <a:pt x="807" y="42"/>
                  <a:pt x="807" y="42"/>
                  <a:pt x="807" y="42"/>
                </a:cubicBezTo>
                <a:cubicBezTo>
                  <a:pt x="810" y="45"/>
                  <a:pt x="810" y="45"/>
                  <a:pt x="810" y="45"/>
                </a:cubicBezTo>
                <a:cubicBezTo>
                  <a:pt x="812" y="45"/>
                  <a:pt x="812" y="45"/>
                  <a:pt x="812" y="45"/>
                </a:cubicBezTo>
                <a:cubicBezTo>
                  <a:pt x="813" y="46"/>
                  <a:pt x="813" y="46"/>
                  <a:pt x="813" y="46"/>
                </a:cubicBezTo>
                <a:cubicBezTo>
                  <a:pt x="810" y="46"/>
                  <a:pt x="810" y="46"/>
                  <a:pt x="810" y="46"/>
                </a:cubicBezTo>
                <a:cubicBezTo>
                  <a:pt x="810" y="46"/>
                  <a:pt x="810" y="46"/>
                  <a:pt x="810" y="46"/>
                </a:cubicBezTo>
                <a:cubicBezTo>
                  <a:pt x="808" y="46"/>
                  <a:pt x="808" y="46"/>
                  <a:pt x="808" y="46"/>
                </a:cubicBezTo>
                <a:cubicBezTo>
                  <a:pt x="807" y="48"/>
                  <a:pt x="807" y="48"/>
                  <a:pt x="807" y="48"/>
                </a:cubicBezTo>
                <a:cubicBezTo>
                  <a:pt x="807" y="50"/>
                  <a:pt x="807" y="50"/>
                  <a:pt x="807" y="50"/>
                </a:cubicBezTo>
                <a:cubicBezTo>
                  <a:pt x="809" y="52"/>
                  <a:pt x="809" y="52"/>
                  <a:pt x="809" y="52"/>
                </a:cubicBezTo>
                <a:cubicBezTo>
                  <a:pt x="809" y="55"/>
                  <a:pt x="809" y="55"/>
                  <a:pt x="809" y="55"/>
                </a:cubicBezTo>
                <a:cubicBezTo>
                  <a:pt x="813" y="59"/>
                  <a:pt x="813" y="59"/>
                  <a:pt x="813" y="59"/>
                </a:cubicBezTo>
                <a:cubicBezTo>
                  <a:pt x="813" y="60"/>
                  <a:pt x="813" y="60"/>
                  <a:pt x="813" y="60"/>
                </a:cubicBezTo>
                <a:cubicBezTo>
                  <a:pt x="812" y="61"/>
                  <a:pt x="812" y="61"/>
                  <a:pt x="812" y="61"/>
                </a:cubicBezTo>
                <a:cubicBezTo>
                  <a:pt x="810" y="61"/>
                  <a:pt x="810" y="61"/>
                  <a:pt x="810" y="61"/>
                </a:cubicBezTo>
                <a:cubicBezTo>
                  <a:pt x="808" y="59"/>
                  <a:pt x="808" y="59"/>
                  <a:pt x="808" y="59"/>
                </a:cubicBezTo>
                <a:cubicBezTo>
                  <a:pt x="806" y="55"/>
                  <a:pt x="806" y="55"/>
                  <a:pt x="806" y="55"/>
                </a:cubicBezTo>
                <a:cubicBezTo>
                  <a:pt x="805" y="55"/>
                  <a:pt x="805" y="55"/>
                  <a:pt x="805" y="55"/>
                </a:cubicBezTo>
                <a:cubicBezTo>
                  <a:pt x="803" y="55"/>
                  <a:pt x="803" y="55"/>
                  <a:pt x="803" y="55"/>
                </a:cubicBezTo>
                <a:cubicBezTo>
                  <a:pt x="802" y="56"/>
                  <a:pt x="802" y="56"/>
                  <a:pt x="802" y="56"/>
                </a:cubicBezTo>
                <a:cubicBezTo>
                  <a:pt x="801" y="55"/>
                  <a:pt x="801" y="55"/>
                  <a:pt x="801" y="55"/>
                </a:cubicBezTo>
                <a:cubicBezTo>
                  <a:pt x="799" y="55"/>
                  <a:pt x="799" y="55"/>
                  <a:pt x="799" y="55"/>
                </a:cubicBezTo>
                <a:cubicBezTo>
                  <a:pt x="799" y="52"/>
                  <a:pt x="799" y="52"/>
                  <a:pt x="799" y="52"/>
                </a:cubicBezTo>
                <a:cubicBezTo>
                  <a:pt x="798" y="51"/>
                  <a:pt x="798" y="51"/>
                  <a:pt x="798" y="51"/>
                </a:cubicBezTo>
                <a:cubicBezTo>
                  <a:pt x="796" y="50"/>
                  <a:pt x="796" y="50"/>
                  <a:pt x="796" y="50"/>
                </a:cubicBezTo>
                <a:cubicBezTo>
                  <a:pt x="794" y="48"/>
                  <a:pt x="794" y="48"/>
                  <a:pt x="794" y="48"/>
                </a:cubicBezTo>
                <a:cubicBezTo>
                  <a:pt x="790" y="48"/>
                  <a:pt x="790" y="48"/>
                  <a:pt x="790" y="48"/>
                </a:cubicBezTo>
                <a:cubicBezTo>
                  <a:pt x="789" y="47"/>
                  <a:pt x="789" y="47"/>
                  <a:pt x="789" y="47"/>
                </a:cubicBezTo>
                <a:cubicBezTo>
                  <a:pt x="788" y="45"/>
                  <a:pt x="788" y="45"/>
                  <a:pt x="788" y="45"/>
                </a:cubicBezTo>
                <a:cubicBezTo>
                  <a:pt x="786" y="46"/>
                  <a:pt x="786" y="46"/>
                  <a:pt x="786" y="46"/>
                </a:cubicBezTo>
                <a:cubicBezTo>
                  <a:pt x="784" y="48"/>
                  <a:pt x="784" y="48"/>
                  <a:pt x="784" y="48"/>
                </a:cubicBezTo>
                <a:cubicBezTo>
                  <a:pt x="784" y="51"/>
                  <a:pt x="784" y="51"/>
                  <a:pt x="784" y="51"/>
                </a:cubicBezTo>
                <a:cubicBezTo>
                  <a:pt x="784" y="51"/>
                  <a:pt x="784" y="51"/>
                  <a:pt x="784" y="51"/>
                </a:cubicBezTo>
                <a:cubicBezTo>
                  <a:pt x="784" y="54"/>
                  <a:pt x="784" y="54"/>
                  <a:pt x="784" y="54"/>
                </a:cubicBezTo>
                <a:cubicBezTo>
                  <a:pt x="783" y="57"/>
                  <a:pt x="783" y="57"/>
                  <a:pt x="783" y="57"/>
                </a:cubicBezTo>
                <a:cubicBezTo>
                  <a:pt x="781" y="59"/>
                  <a:pt x="781" y="59"/>
                  <a:pt x="781" y="59"/>
                </a:cubicBezTo>
                <a:cubicBezTo>
                  <a:pt x="781" y="60"/>
                  <a:pt x="781" y="60"/>
                  <a:pt x="781" y="60"/>
                </a:cubicBezTo>
                <a:cubicBezTo>
                  <a:pt x="783" y="64"/>
                  <a:pt x="783" y="64"/>
                  <a:pt x="783" y="64"/>
                </a:cubicBezTo>
                <a:cubicBezTo>
                  <a:pt x="785" y="64"/>
                  <a:pt x="785" y="64"/>
                  <a:pt x="785" y="64"/>
                </a:cubicBezTo>
                <a:cubicBezTo>
                  <a:pt x="786" y="65"/>
                  <a:pt x="786" y="65"/>
                  <a:pt x="786" y="65"/>
                </a:cubicBezTo>
                <a:cubicBezTo>
                  <a:pt x="785" y="66"/>
                  <a:pt x="785" y="66"/>
                  <a:pt x="785" y="66"/>
                </a:cubicBezTo>
                <a:cubicBezTo>
                  <a:pt x="784" y="66"/>
                  <a:pt x="784" y="66"/>
                  <a:pt x="784" y="66"/>
                </a:cubicBezTo>
                <a:cubicBezTo>
                  <a:pt x="784" y="68"/>
                  <a:pt x="784" y="68"/>
                  <a:pt x="784" y="68"/>
                </a:cubicBezTo>
                <a:cubicBezTo>
                  <a:pt x="786" y="69"/>
                  <a:pt x="786" y="69"/>
                  <a:pt x="786" y="69"/>
                </a:cubicBezTo>
                <a:cubicBezTo>
                  <a:pt x="787" y="71"/>
                  <a:pt x="787" y="71"/>
                  <a:pt x="787" y="71"/>
                </a:cubicBezTo>
                <a:cubicBezTo>
                  <a:pt x="787" y="72"/>
                  <a:pt x="787" y="72"/>
                  <a:pt x="787" y="72"/>
                </a:cubicBezTo>
                <a:cubicBezTo>
                  <a:pt x="788" y="73"/>
                  <a:pt x="788" y="73"/>
                  <a:pt x="788" y="73"/>
                </a:cubicBezTo>
                <a:cubicBezTo>
                  <a:pt x="790" y="74"/>
                  <a:pt x="790" y="74"/>
                  <a:pt x="790" y="74"/>
                </a:cubicBezTo>
                <a:cubicBezTo>
                  <a:pt x="791" y="75"/>
                  <a:pt x="791" y="75"/>
                  <a:pt x="791" y="75"/>
                </a:cubicBezTo>
                <a:cubicBezTo>
                  <a:pt x="791" y="76"/>
                  <a:pt x="791" y="76"/>
                  <a:pt x="791" y="76"/>
                </a:cubicBezTo>
                <a:cubicBezTo>
                  <a:pt x="792" y="77"/>
                  <a:pt x="792" y="77"/>
                  <a:pt x="792" y="77"/>
                </a:cubicBezTo>
                <a:cubicBezTo>
                  <a:pt x="793" y="77"/>
                  <a:pt x="793" y="77"/>
                  <a:pt x="793" y="77"/>
                </a:cubicBezTo>
                <a:cubicBezTo>
                  <a:pt x="794" y="77"/>
                  <a:pt x="794" y="77"/>
                  <a:pt x="794" y="77"/>
                </a:cubicBezTo>
                <a:cubicBezTo>
                  <a:pt x="795" y="78"/>
                  <a:pt x="795" y="78"/>
                  <a:pt x="795" y="78"/>
                </a:cubicBezTo>
                <a:cubicBezTo>
                  <a:pt x="793" y="79"/>
                  <a:pt x="793" y="79"/>
                  <a:pt x="793" y="79"/>
                </a:cubicBezTo>
                <a:cubicBezTo>
                  <a:pt x="793" y="78"/>
                  <a:pt x="793" y="78"/>
                  <a:pt x="793" y="78"/>
                </a:cubicBezTo>
                <a:cubicBezTo>
                  <a:pt x="791" y="78"/>
                  <a:pt x="791" y="78"/>
                  <a:pt x="791" y="78"/>
                </a:cubicBezTo>
                <a:cubicBezTo>
                  <a:pt x="791" y="80"/>
                  <a:pt x="791" y="80"/>
                  <a:pt x="791" y="80"/>
                </a:cubicBezTo>
                <a:cubicBezTo>
                  <a:pt x="791" y="82"/>
                  <a:pt x="791" y="82"/>
                  <a:pt x="791" y="82"/>
                </a:cubicBezTo>
                <a:cubicBezTo>
                  <a:pt x="798" y="86"/>
                  <a:pt x="798" y="86"/>
                  <a:pt x="798" y="86"/>
                </a:cubicBezTo>
                <a:cubicBezTo>
                  <a:pt x="801" y="87"/>
                  <a:pt x="801" y="87"/>
                  <a:pt x="801" y="87"/>
                </a:cubicBezTo>
                <a:cubicBezTo>
                  <a:pt x="804" y="87"/>
                  <a:pt x="804" y="87"/>
                  <a:pt x="804" y="87"/>
                </a:cubicBezTo>
                <a:cubicBezTo>
                  <a:pt x="806" y="88"/>
                  <a:pt x="806" y="88"/>
                  <a:pt x="806" y="88"/>
                </a:cubicBezTo>
                <a:cubicBezTo>
                  <a:pt x="808" y="90"/>
                  <a:pt x="808" y="90"/>
                  <a:pt x="808" y="90"/>
                </a:cubicBezTo>
                <a:cubicBezTo>
                  <a:pt x="809" y="92"/>
                  <a:pt x="809" y="92"/>
                  <a:pt x="809" y="92"/>
                </a:cubicBezTo>
                <a:cubicBezTo>
                  <a:pt x="811" y="94"/>
                  <a:pt x="811" y="94"/>
                  <a:pt x="811" y="94"/>
                </a:cubicBezTo>
                <a:cubicBezTo>
                  <a:pt x="814" y="94"/>
                  <a:pt x="814" y="94"/>
                  <a:pt x="814" y="94"/>
                </a:cubicBezTo>
                <a:cubicBezTo>
                  <a:pt x="817" y="92"/>
                  <a:pt x="817" y="92"/>
                  <a:pt x="817" y="92"/>
                </a:cubicBezTo>
                <a:cubicBezTo>
                  <a:pt x="820" y="93"/>
                  <a:pt x="820" y="93"/>
                  <a:pt x="820" y="93"/>
                </a:cubicBezTo>
                <a:cubicBezTo>
                  <a:pt x="822" y="94"/>
                  <a:pt x="822" y="94"/>
                  <a:pt x="822" y="94"/>
                </a:cubicBezTo>
                <a:cubicBezTo>
                  <a:pt x="824" y="94"/>
                  <a:pt x="824" y="94"/>
                  <a:pt x="824" y="94"/>
                </a:cubicBezTo>
                <a:cubicBezTo>
                  <a:pt x="825" y="92"/>
                  <a:pt x="825" y="92"/>
                  <a:pt x="825" y="92"/>
                </a:cubicBezTo>
                <a:cubicBezTo>
                  <a:pt x="825" y="90"/>
                  <a:pt x="825" y="90"/>
                  <a:pt x="825" y="90"/>
                </a:cubicBezTo>
                <a:cubicBezTo>
                  <a:pt x="823" y="87"/>
                  <a:pt x="823" y="87"/>
                  <a:pt x="823" y="87"/>
                </a:cubicBezTo>
                <a:cubicBezTo>
                  <a:pt x="823" y="85"/>
                  <a:pt x="823" y="85"/>
                  <a:pt x="823" y="85"/>
                </a:cubicBezTo>
                <a:close/>
                <a:moveTo>
                  <a:pt x="825" y="44"/>
                </a:moveTo>
                <a:cubicBezTo>
                  <a:pt x="828" y="44"/>
                  <a:pt x="828" y="44"/>
                  <a:pt x="828" y="44"/>
                </a:cubicBezTo>
                <a:cubicBezTo>
                  <a:pt x="831" y="44"/>
                  <a:pt x="831" y="44"/>
                  <a:pt x="831" y="44"/>
                </a:cubicBezTo>
                <a:cubicBezTo>
                  <a:pt x="833" y="44"/>
                  <a:pt x="833" y="44"/>
                  <a:pt x="833" y="44"/>
                </a:cubicBezTo>
                <a:cubicBezTo>
                  <a:pt x="838" y="47"/>
                  <a:pt x="838" y="47"/>
                  <a:pt x="838" y="47"/>
                </a:cubicBezTo>
                <a:cubicBezTo>
                  <a:pt x="841" y="47"/>
                  <a:pt x="841" y="47"/>
                  <a:pt x="841" y="47"/>
                </a:cubicBezTo>
                <a:cubicBezTo>
                  <a:pt x="843" y="47"/>
                  <a:pt x="843" y="47"/>
                  <a:pt x="843" y="47"/>
                </a:cubicBezTo>
                <a:cubicBezTo>
                  <a:pt x="848" y="47"/>
                  <a:pt x="848" y="47"/>
                  <a:pt x="848" y="47"/>
                </a:cubicBezTo>
                <a:cubicBezTo>
                  <a:pt x="853" y="49"/>
                  <a:pt x="853" y="49"/>
                  <a:pt x="853" y="49"/>
                </a:cubicBezTo>
                <a:cubicBezTo>
                  <a:pt x="853" y="50"/>
                  <a:pt x="853" y="50"/>
                  <a:pt x="853" y="50"/>
                </a:cubicBezTo>
                <a:cubicBezTo>
                  <a:pt x="851" y="50"/>
                  <a:pt x="851" y="50"/>
                  <a:pt x="851" y="50"/>
                </a:cubicBezTo>
                <a:cubicBezTo>
                  <a:pt x="849" y="52"/>
                  <a:pt x="849" y="52"/>
                  <a:pt x="849" y="52"/>
                </a:cubicBezTo>
                <a:cubicBezTo>
                  <a:pt x="849" y="54"/>
                  <a:pt x="849" y="54"/>
                  <a:pt x="849" y="54"/>
                </a:cubicBezTo>
                <a:cubicBezTo>
                  <a:pt x="852" y="57"/>
                  <a:pt x="852" y="57"/>
                  <a:pt x="852" y="57"/>
                </a:cubicBezTo>
                <a:cubicBezTo>
                  <a:pt x="854" y="57"/>
                  <a:pt x="854" y="57"/>
                  <a:pt x="854" y="57"/>
                </a:cubicBezTo>
                <a:cubicBezTo>
                  <a:pt x="854" y="60"/>
                  <a:pt x="854" y="60"/>
                  <a:pt x="854" y="60"/>
                </a:cubicBezTo>
                <a:cubicBezTo>
                  <a:pt x="855" y="62"/>
                  <a:pt x="855" y="62"/>
                  <a:pt x="855" y="62"/>
                </a:cubicBezTo>
                <a:cubicBezTo>
                  <a:pt x="854" y="63"/>
                  <a:pt x="854" y="63"/>
                  <a:pt x="854" y="63"/>
                </a:cubicBezTo>
                <a:cubicBezTo>
                  <a:pt x="853" y="66"/>
                  <a:pt x="853" y="66"/>
                  <a:pt x="853" y="66"/>
                </a:cubicBezTo>
                <a:cubicBezTo>
                  <a:pt x="851" y="68"/>
                  <a:pt x="851" y="68"/>
                  <a:pt x="851" y="68"/>
                </a:cubicBezTo>
                <a:cubicBezTo>
                  <a:pt x="850" y="69"/>
                  <a:pt x="850" y="69"/>
                  <a:pt x="850" y="69"/>
                </a:cubicBezTo>
                <a:cubicBezTo>
                  <a:pt x="848" y="68"/>
                  <a:pt x="848" y="68"/>
                  <a:pt x="848" y="68"/>
                </a:cubicBezTo>
                <a:cubicBezTo>
                  <a:pt x="847" y="68"/>
                  <a:pt x="847" y="68"/>
                  <a:pt x="847" y="68"/>
                </a:cubicBezTo>
                <a:cubicBezTo>
                  <a:pt x="845" y="70"/>
                  <a:pt x="845" y="70"/>
                  <a:pt x="845" y="70"/>
                </a:cubicBezTo>
                <a:cubicBezTo>
                  <a:pt x="843" y="70"/>
                  <a:pt x="843" y="70"/>
                  <a:pt x="843" y="70"/>
                </a:cubicBezTo>
                <a:cubicBezTo>
                  <a:pt x="838" y="67"/>
                  <a:pt x="838" y="67"/>
                  <a:pt x="838" y="67"/>
                </a:cubicBezTo>
                <a:cubicBezTo>
                  <a:pt x="835" y="65"/>
                  <a:pt x="835" y="65"/>
                  <a:pt x="835" y="65"/>
                </a:cubicBezTo>
                <a:cubicBezTo>
                  <a:pt x="831" y="61"/>
                  <a:pt x="831" y="61"/>
                  <a:pt x="831" y="61"/>
                </a:cubicBezTo>
                <a:cubicBezTo>
                  <a:pt x="830" y="58"/>
                  <a:pt x="830" y="58"/>
                  <a:pt x="830" y="58"/>
                </a:cubicBezTo>
                <a:cubicBezTo>
                  <a:pt x="831" y="56"/>
                  <a:pt x="831" y="56"/>
                  <a:pt x="831" y="56"/>
                </a:cubicBezTo>
                <a:cubicBezTo>
                  <a:pt x="831" y="54"/>
                  <a:pt x="831" y="54"/>
                  <a:pt x="831" y="54"/>
                </a:cubicBezTo>
                <a:cubicBezTo>
                  <a:pt x="831" y="53"/>
                  <a:pt x="831" y="53"/>
                  <a:pt x="831" y="53"/>
                </a:cubicBezTo>
                <a:cubicBezTo>
                  <a:pt x="830" y="51"/>
                  <a:pt x="830" y="51"/>
                  <a:pt x="830" y="51"/>
                </a:cubicBezTo>
                <a:cubicBezTo>
                  <a:pt x="829" y="51"/>
                  <a:pt x="829" y="51"/>
                  <a:pt x="829" y="51"/>
                </a:cubicBezTo>
                <a:cubicBezTo>
                  <a:pt x="829" y="49"/>
                  <a:pt x="829" y="49"/>
                  <a:pt x="829" y="49"/>
                </a:cubicBezTo>
                <a:cubicBezTo>
                  <a:pt x="827" y="48"/>
                  <a:pt x="827" y="48"/>
                  <a:pt x="827" y="48"/>
                </a:cubicBezTo>
                <a:cubicBezTo>
                  <a:pt x="826" y="46"/>
                  <a:pt x="826" y="46"/>
                  <a:pt x="826" y="46"/>
                </a:cubicBezTo>
                <a:cubicBezTo>
                  <a:pt x="825" y="44"/>
                  <a:pt x="825" y="44"/>
                  <a:pt x="825" y="44"/>
                </a:cubicBezTo>
                <a:close/>
                <a:moveTo>
                  <a:pt x="470" y="99"/>
                </a:moveTo>
                <a:cubicBezTo>
                  <a:pt x="470" y="99"/>
                  <a:pt x="473" y="98"/>
                  <a:pt x="473" y="98"/>
                </a:cubicBezTo>
                <a:cubicBezTo>
                  <a:pt x="474" y="95"/>
                  <a:pt x="474" y="95"/>
                  <a:pt x="474" y="95"/>
                </a:cubicBezTo>
                <a:cubicBezTo>
                  <a:pt x="477" y="92"/>
                  <a:pt x="477" y="92"/>
                  <a:pt x="477" y="92"/>
                </a:cubicBezTo>
                <a:cubicBezTo>
                  <a:pt x="478" y="91"/>
                  <a:pt x="478" y="91"/>
                  <a:pt x="478" y="91"/>
                </a:cubicBezTo>
                <a:cubicBezTo>
                  <a:pt x="478" y="90"/>
                  <a:pt x="478" y="90"/>
                  <a:pt x="478" y="90"/>
                </a:cubicBezTo>
                <a:cubicBezTo>
                  <a:pt x="478" y="88"/>
                  <a:pt x="478" y="88"/>
                  <a:pt x="478" y="88"/>
                </a:cubicBezTo>
                <a:cubicBezTo>
                  <a:pt x="483" y="85"/>
                  <a:pt x="483" y="85"/>
                  <a:pt x="483" y="85"/>
                </a:cubicBezTo>
                <a:cubicBezTo>
                  <a:pt x="485" y="85"/>
                  <a:pt x="485" y="85"/>
                  <a:pt x="485" y="85"/>
                </a:cubicBezTo>
                <a:cubicBezTo>
                  <a:pt x="486" y="86"/>
                  <a:pt x="486" y="86"/>
                  <a:pt x="486" y="86"/>
                </a:cubicBezTo>
                <a:cubicBezTo>
                  <a:pt x="487" y="86"/>
                  <a:pt x="487" y="86"/>
                  <a:pt x="487" y="86"/>
                </a:cubicBezTo>
                <a:cubicBezTo>
                  <a:pt x="488" y="84"/>
                  <a:pt x="488" y="84"/>
                  <a:pt x="488" y="84"/>
                </a:cubicBezTo>
                <a:cubicBezTo>
                  <a:pt x="489" y="82"/>
                  <a:pt x="489" y="82"/>
                  <a:pt x="489" y="82"/>
                </a:cubicBezTo>
                <a:cubicBezTo>
                  <a:pt x="492" y="81"/>
                  <a:pt x="492" y="81"/>
                  <a:pt x="492" y="81"/>
                </a:cubicBezTo>
                <a:cubicBezTo>
                  <a:pt x="495" y="78"/>
                  <a:pt x="495" y="78"/>
                  <a:pt x="495" y="78"/>
                </a:cubicBezTo>
                <a:cubicBezTo>
                  <a:pt x="496" y="77"/>
                  <a:pt x="496" y="77"/>
                  <a:pt x="496" y="77"/>
                </a:cubicBezTo>
                <a:cubicBezTo>
                  <a:pt x="497" y="76"/>
                  <a:pt x="497" y="76"/>
                  <a:pt x="497" y="76"/>
                </a:cubicBezTo>
                <a:cubicBezTo>
                  <a:pt x="499" y="72"/>
                  <a:pt x="499" y="72"/>
                  <a:pt x="499" y="72"/>
                </a:cubicBezTo>
                <a:cubicBezTo>
                  <a:pt x="498" y="69"/>
                  <a:pt x="498" y="69"/>
                  <a:pt x="498" y="69"/>
                </a:cubicBezTo>
                <a:cubicBezTo>
                  <a:pt x="496" y="66"/>
                  <a:pt x="496" y="66"/>
                  <a:pt x="496" y="66"/>
                </a:cubicBezTo>
                <a:cubicBezTo>
                  <a:pt x="494" y="63"/>
                  <a:pt x="494" y="63"/>
                  <a:pt x="494" y="63"/>
                </a:cubicBezTo>
                <a:cubicBezTo>
                  <a:pt x="494" y="61"/>
                  <a:pt x="494" y="61"/>
                  <a:pt x="494" y="61"/>
                </a:cubicBezTo>
                <a:cubicBezTo>
                  <a:pt x="491" y="59"/>
                  <a:pt x="491" y="59"/>
                  <a:pt x="491" y="59"/>
                </a:cubicBezTo>
                <a:cubicBezTo>
                  <a:pt x="489" y="59"/>
                  <a:pt x="489" y="59"/>
                  <a:pt x="489" y="59"/>
                </a:cubicBezTo>
                <a:cubicBezTo>
                  <a:pt x="488" y="60"/>
                  <a:pt x="488" y="60"/>
                  <a:pt x="488" y="60"/>
                </a:cubicBezTo>
                <a:cubicBezTo>
                  <a:pt x="486" y="59"/>
                  <a:pt x="486" y="59"/>
                  <a:pt x="486" y="59"/>
                </a:cubicBezTo>
                <a:cubicBezTo>
                  <a:pt x="484" y="58"/>
                  <a:pt x="484" y="58"/>
                  <a:pt x="484" y="58"/>
                </a:cubicBezTo>
                <a:cubicBezTo>
                  <a:pt x="481" y="55"/>
                  <a:pt x="481" y="55"/>
                  <a:pt x="481" y="55"/>
                </a:cubicBezTo>
                <a:cubicBezTo>
                  <a:pt x="480" y="55"/>
                  <a:pt x="480" y="55"/>
                  <a:pt x="480" y="55"/>
                </a:cubicBezTo>
                <a:cubicBezTo>
                  <a:pt x="479" y="56"/>
                  <a:pt x="479" y="56"/>
                  <a:pt x="479" y="56"/>
                </a:cubicBezTo>
                <a:cubicBezTo>
                  <a:pt x="478" y="55"/>
                  <a:pt x="478" y="55"/>
                  <a:pt x="478" y="55"/>
                </a:cubicBezTo>
                <a:cubicBezTo>
                  <a:pt x="477" y="54"/>
                  <a:pt x="477" y="54"/>
                  <a:pt x="477" y="54"/>
                </a:cubicBezTo>
                <a:cubicBezTo>
                  <a:pt x="476" y="52"/>
                  <a:pt x="476" y="52"/>
                  <a:pt x="476" y="52"/>
                </a:cubicBezTo>
                <a:cubicBezTo>
                  <a:pt x="474" y="52"/>
                  <a:pt x="474" y="52"/>
                  <a:pt x="474" y="52"/>
                </a:cubicBezTo>
                <a:cubicBezTo>
                  <a:pt x="474" y="54"/>
                  <a:pt x="474" y="54"/>
                  <a:pt x="474" y="54"/>
                </a:cubicBezTo>
                <a:cubicBezTo>
                  <a:pt x="473" y="54"/>
                  <a:pt x="473" y="54"/>
                  <a:pt x="473" y="54"/>
                </a:cubicBezTo>
                <a:cubicBezTo>
                  <a:pt x="471" y="51"/>
                  <a:pt x="471" y="51"/>
                  <a:pt x="471" y="51"/>
                </a:cubicBezTo>
                <a:cubicBezTo>
                  <a:pt x="470" y="50"/>
                  <a:pt x="470" y="50"/>
                  <a:pt x="470" y="50"/>
                </a:cubicBezTo>
                <a:cubicBezTo>
                  <a:pt x="470" y="51"/>
                  <a:pt x="470" y="51"/>
                  <a:pt x="470" y="51"/>
                </a:cubicBezTo>
                <a:cubicBezTo>
                  <a:pt x="471" y="53"/>
                  <a:pt x="471" y="53"/>
                  <a:pt x="471" y="53"/>
                </a:cubicBezTo>
                <a:cubicBezTo>
                  <a:pt x="471" y="54"/>
                  <a:pt x="471" y="54"/>
                  <a:pt x="471" y="54"/>
                </a:cubicBezTo>
                <a:cubicBezTo>
                  <a:pt x="470" y="56"/>
                  <a:pt x="470" y="56"/>
                  <a:pt x="470" y="56"/>
                </a:cubicBezTo>
                <a:cubicBezTo>
                  <a:pt x="470" y="58"/>
                  <a:pt x="470" y="58"/>
                  <a:pt x="470" y="58"/>
                </a:cubicBezTo>
                <a:cubicBezTo>
                  <a:pt x="469" y="57"/>
                  <a:pt x="469" y="57"/>
                  <a:pt x="469" y="57"/>
                </a:cubicBezTo>
                <a:cubicBezTo>
                  <a:pt x="468" y="56"/>
                  <a:pt x="468" y="56"/>
                  <a:pt x="468" y="56"/>
                </a:cubicBezTo>
                <a:cubicBezTo>
                  <a:pt x="468" y="49"/>
                  <a:pt x="468" y="49"/>
                  <a:pt x="468" y="49"/>
                </a:cubicBezTo>
                <a:cubicBezTo>
                  <a:pt x="465" y="48"/>
                  <a:pt x="465" y="48"/>
                  <a:pt x="465" y="48"/>
                </a:cubicBezTo>
                <a:cubicBezTo>
                  <a:pt x="463" y="48"/>
                  <a:pt x="463" y="48"/>
                  <a:pt x="463" y="48"/>
                </a:cubicBezTo>
                <a:cubicBezTo>
                  <a:pt x="461" y="46"/>
                  <a:pt x="461" y="46"/>
                  <a:pt x="461" y="46"/>
                </a:cubicBezTo>
                <a:cubicBezTo>
                  <a:pt x="459" y="46"/>
                  <a:pt x="459" y="46"/>
                  <a:pt x="459" y="46"/>
                </a:cubicBezTo>
                <a:cubicBezTo>
                  <a:pt x="458" y="48"/>
                  <a:pt x="458" y="48"/>
                  <a:pt x="458" y="48"/>
                </a:cubicBezTo>
                <a:cubicBezTo>
                  <a:pt x="458" y="50"/>
                  <a:pt x="458" y="50"/>
                  <a:pt x="458" y="50"/>
                </a:cubicBezTo>
                <a:cubicBezTo>
                  <a:pt x="461" y="51"/>
                  <a:pt x="461" y="51"/>
                  <a:pt x="461" y="51"/>
                </a:cubicBezTo>
                <a:cubicBezTo>
                  <a:pt x="462" y="53"/>
                  <a:pt x="462" y="53"/>
                  <a:pt x="462" y="53"/>
                </a:cubicBezTo>
                <a:cubicBezTo>
                  <a:pt x="461" y="54"/>
                  <a:pt x="461" y="54"/>
                  <a:pt x="461" y="54"/>
                </a:cubicBezTo>
                <a:cubicBezTo>
                  <a:pt x="459" y="54"/>
                  <a:pt x="459" y="54"/>
                  <a:pt x="459" y="54"/>
                </a:cubicBezTo>
                <a:cubicBezTo>
                  <a:pt x="459" y="53"/>
                  <a:pt x="459" y="53"/>
                  <a:pt x="459" y="53"/>
                </a:cubicBezTo>
                <a:cubicBezTo>
                  <a:pt x="457" y="52"/>
                  <a:pt x="457" y="52"/>
                  <a:pt x="457" y="52"/>
                </a:cubicBezTo>
                <a:cubicBezTo>
                  <a:pt x="456" y="52"/>
                  <a:pt x="456" y="52"/>
                  <a:pt x="456" y="52"/>
                </a:cubicBezTo>
                <a:cubicBezTo>
                  <a:pt x="457" y="53"/>
                  <a:pt x="457" y="53"/>
                  <a:pt x="457" y="53"/>
                </a:cubicBezTo>
                <a:cubicBezTo>
                  <a:pt x="457" y="55"/>
                  <a:pt x="457" y="55"/>
                  <a:pt x="457" y="55"/>
                </a:cubicBezTo>
                <a:cubicBezTo>
                  <a:pt x="457" y="55"/>
                  <a:pt x="457" y="55"/>
                  <a:pt x="457" y="55"/>
                </a:cubicBezTo>
                <a:cubicBezTo>
                  <a:pt x="457" y="58"/>
                  <a:pt x="457" y="58"/>
                  <a:pt x="457" y="58"/>
                </a:cubicBezTo>
                <a:cubicBezTo>
                  <a:pt x="458" y="59"/>
                  <a:pt x="458" y="59"/>
                  <a:pt x="458" y="59"/>
                </a:cubicBezTo>
                <a:cubicBezTo>
                  <a:pt x="460" y="59"/>
                  <a:pt x="460" y="59"/>
                  <a:pt x="460" y="59"/>
                </a:cubicBezTo>
                <a:cubicBezTo>
                  <a:pt x="460" y="61"/>
                  <a:pt x="460" y="61"/>
                  <a:pt x="460" y="61"/>
                </a:cubicBezTo>
                <a:cubicBezTo>
                  <a:pt x="460" y="62"/>
                  <a:pt x="460" y="62"/>
                  <a:pt x="460" y="62"/>
                </a:cubicBezTo>
                <a:cubicBezTo>
                  <a:pt x="462" y="68"/>
                  <a:pt x="462" y="68"/>
                  <a:pt x="462" y="68"/>
                </a:cubicBezTo>
                <a:cubicBezTo>
                  <a:pt x="464" y="69"/>
                  <a:pt x="464" y="69"/>
                  <a:pt x="464" y="69"/>
                </a:cubicBezTo>
                <a:cubicBezTo>
                  <a:pt x="466" y="69"/>
                  <a:pt x="466" y="69"/>
                  <a:pt x="466" y="69"/>
                </a:cubicBezTo>
                <a:cubicBezTo>
                  <a:pt x="465" y="71"/>
                  <a:pt x="465" y="71"/>
                  <a:pt x="465" y="71"/>
                </a:cubicBezTo>
                <a:cubicBezTo>
                  <a:pt x="463" y="71"/>
                  <a:pt x="463" y="71"/>
                  <a:pt x="463" y="71"/>
                </a:cubicBezTo>
                <a:cubicBezTo>
                  <a:pt x="461" y="75"/>
                  <a:pt x="461" y="75"/>
                  <a:pt x="461" y="75"/>
                </a:cubicBezTo>
                <a:cubicBezTo>
                  <a:pt x="463" y="78"/>
                  <a:pt x="463" y="78"/>
                  <a:pt x="463" y="78"/>
                </a:cubicBezTo>
                <a:cubicBezTo>
                  <a:pt x="464" y="81"/>
                  <a:pt x="464" y="81"/>
                  <a:pt x="464" y="81"/>
                </a:cubicBezTo>
                <a:cubicBezTo>
                  <a:pt x="464" y="84"/>
                  <a:pt x="464" y="84"/>
                  <a:pt x="464" y="84"/>
                </a:cubicBezTo>
                <a:cubicBezTo>
                  <a:pt x="465" y="85"/>
                  <a:pt x="465" y="85"/>
                  <a:pt x="465" y="85"/>
                </a:cubicBezTo>
                <a:cubicBezTo>
                  <a:pt x="465" y="87"/>
                  <a:pt x="465" y="87"/>
                  <a:pt x="465" y="87"/>
                </a:cubicBezTo>
                <a:cubicBezTo>
                  <a:pt x="465" y="88"/>
                  <a:pt x="465" y="88"/>
                  <a:pt x="465" y="88"/>
                </a:cubicBezTo>
                <a:cubicBezTo>
                  <a:pt x="466" y="91"/>
                  <a:pt x="466" y="91"/>
                  <a:pt x="466" y="91"/>
                </a:cubicBezTo>
                <a:cubicBezTo>
                  <a:pt x="467" y="94"/>
                  <a:pt x="467" y="94"/>
                  <a:pt x="467" y="94"/>
                </a:cubicBezTo>
                <a:cubicBezTo>
                  <a:pt x="469" y="96"/>
                  <a:pt x="469" y="96"/>
                  <a:pt x="469" y="96"/>
                </a:cubicBezTo>
                <a:cubicBezTo>
                  <a:pt x="469" y="98"/>
                  <a:pt x="469" y="98"/>
                  <a:pt x="469" y="98"/>
                </a:cubicBezTo>
                <a:cubicBezTo>
                  <a:pt x="470" y="99"/>
                  <a:pt x="470" y="99"/>
                  <a:pt x="470" y="99"/>
                </a:cubicBezTo>
                <a:close/>
                <a:moveTo>
                  <a:pt x="511" y="76"/>
                </a:moveTo>
                <a:cubicBezTo>
                  <a:pt x="513" y="74"/>
                  <a:pt x="513" y="74"/>
                  <a:pt x="513" y="74"/>
                </a:cubicBezTo>
                <a:cubicBezTo>
                  <a:pt x="513" y="73"/>
                  <a:pt x="513" y="73"/>
                  <a:pt x="513" y="73"/>
                </a:cubicBezTo>
                <a:cubicBezTo>
                  <a:pt x="512" y="72"/>
                  <a:pt x="512" y="72"/>
                  <a:pt x="512" y="72"/>
                </a:cubicBezTo>
                <a:cubicBezTo>
                  <a:pt x="513" y="71"/>
                  <a:pt x="513" y="71"/>
                  <a:pt x="513" y="71"/>
                </a:cubicBezTo>
                <a:cubicBezTo>
                  <a:pt x="514" y="71"/>
                  <a:pt x="514" y="71"/>
                  <a:pt x="514" y="71"/>
                </a:cubicBezTo>
                <a:cubicBezTo>
                  <a:pt x="514" y="70"/>
                  <a:pt x="514" y="70"/>
                  <a:pt x="514" y="70"/>
                </a:cubicBezTo>
                <a:cubicBezTo>
                  <a:pt x="512" y="70"/>
                  <a:pt x="512" y="70"/>
                  <a:pt x="512" y="70"/>
                </a:cubicBezTo>
                <a:cubicBezTo>
                  <a:pt x="510" y="72"/>
                  <a:pt x="510" y="72"/>
                  <a:pt x="510" y="72"/>
                </a:cubicBezTo>
                <a:cubicBezTo>
                  <a:pt x="511" y="73"/>
                  <a:pt x="511" y="73"/>
                  <a:pt x="511" y="73"/>
                </a:cubicBezTo>
                <a:cubicBezTo>
                  <a:pt x="509" y="74"/>
                  <a:pt x="509" y="74"/>
                  <a:pt x="509" y="74"/>
                </a:cubicBezTo>
                <a:cubicBezTo>
                  <a:pt x="509" y="75"/>
                  <a:pt x="509" y="75"/>
                  <a:pt x="509" y="75"/>
                </a:cubicBezTo>
                <a:cubicBezTo>
                  <a:pt x="510" y="76"/>
                  <a:pt x="510" y="76"/>
                  <a:pt x="510" y="76"/>
                </a:cubicBezTo>
                <a:cubicBezTo>
                  <a:pt x="511" y="76"/>
                  <a:pt x="511" y="76"/>
                  <a:pt x="511" y="76"/>
                </a:cubicBezTo>
                <a:close/>
                <a:moveTo>
                  <a:pt x="514" y="76"/>
                </a:moveTo>
                <a:cubicBezTo>
                  <a:pt x="515" y="74"/>
                  <a:pt x="515" y="74"/>
                  <a:pt x="515" y="74"/>
                </a:cubicBezTo>
                <a:cubicBezTo>
                  <a:pt x="518" y="75"/>
                  <a:pt x="518" y="75"/>
                  <a:pt x="518" y="75"/>
                </a:cubicBezTo>
                <a:cubicBezTo>
                  <a:pt x="519" y="73"/>
                  <a:pt x="519" y="73"/>
                  <a:pt x="519" y="73"/>
                </a:cubicBezTo>
                <a:cubicBezTo>
                  <a:pt x="521" y="73"/>
                  <a:pt x="521" y="73"/>
                  <a:pt x="521" y="73"/>
                </a:cubicBezTo>
                <a:cubicBezTo>
                  <a:pt x="522" y="72"/>
                  <a:pt x="522" y="72"/>
                  <a:pt x="522" y="72"/>
                </a:cubicBezTo>
                <a:cubicBezTo>
                  <a:pt x="523" y="72"/>
                  <a:pt x="523" y="72"/>
                  <a:pt x="523" y="72"/>
                </a:cubicBezTo>
                <a:cubicBezTo>
                  <a:pt x="524" y="75"/>
                  <a:pt x="524" y="75"/>
                  <a:pt x="524" y="75"/>
                </a:cubicBezTo>
                <a:cubicBezTo>
                  <a:pt x="523" y="77"/>
                  <a:pt x="523" y="77"/>
                  <a:pt x="523" y="77"/>
                </a:cubicBezTo>
                <a:cubicBezTo>
                  <a:pt x="521" y="76"/>
                  <a:pt x="521" y="76"/>
                  <a:pt x="521" y="76"/>
                </a:cubicBezTo>
                <a:cubicBezTo>
                  <a:pt x="520" y="77"/>
                  <a:pt x="520" y="77"/>
                  <a:pt x="520" y="77"/>
                </a:cubicBezTo>
                <a:cubicBezTo>
                  <a:pt x="517" y="77"/>
                  <a:pt x="517" y="77"/>
                  <a:pt x="517" y="77"/>
                </a:cubicBezTo>
                <a:cubicBezTo>
                  <a:pt x="514" y="77"/>
                  <a:pt x="514" y="77"/>
                  <a:pt x="514" y="77"/>
                </a:cubicBezTo>
                <a:cubicBezTo>
                  <a:pt x="514" y="76"/>
                  <a:pt x="514" y="76"/>
                  <a:pt x="514" y="76"/>
                </a:cubicBezTo>
                <a:close/>
                <a:moveTo>
                  <a:pt x="536" y="96"/>
                </a:moveTo>
                <a:cubicBezTo>
                  <a:pt x="536" y="98"/>
                  <a:pt x="536" y="98"/>
                  <a:pt x="536" y="98"/>
                </a:cubicBezTo>
                <a:cubicBezTo>
                  <a:pt x="538" y="100"/>
                  <a:pt x="538" y="100"/>
                  <a:pt x="538" y="100"/>
                </a:cubicBezTo>
                <a:cubicBezTo>
                  <a:pt x="537" y="101"/>
                  <a:pt x="537" y="101"/>
                  <a:pt x="537" y="101"/>
                </a:cubicBezTo>
                <a:cubicBezTo>
                  <a:pt x="537" y="102"/>
                  <a:pt x="537" y="102"/>
                  <a:pt x="537" y="102"/>
                </a:cubicBezTo>
                <a:cubicBezTo>
                  <a:pt x="539" y="101"/>
                  <a:pt x="539" y="101"/>
                  <a:pt x="539" y="101"/>
                </a:cubicBezTo>
                <a:cubicBezTo>
                  <a:pt x="540" y="99"/>
                  <a:pt x="540" y="99"/>
                  <a:pt x="540" y="99"/>
                </a:cubicBezTo>
                <a:cubicBezTo>
                  <a:pt x="539" y="96"/>
                  <a:pt x="539" y="96"/>
                  <a:pt x="539" y="96"/>
                </a:cubicBezTo>
                <a:cubicBezTo>
                  <a:pt x="537" y="96"/>
                  <a:pt x="537" y="96"/>
                  <a:pt x="537" y="96"/>
                </a:cubicBezTo>
                <a:cubicBezTo>
                  <a:pt x="536" y="96"/>
                  <a:pt x="536" y="96"/>
                  <a:pt x="536" y="96"/>
                </a:cubicBezTo>
                <a:close/>
                <a:moveTo>
                  <a:pt x="734" y="160"/>
                </a:moveTo>
                <a:cubicBezTo>
                  <a:pt x="735" y="160"/>
                  <a:pt x="735" y="160"/>
                  <a:pt x="735" y="160"/>
                </a:cubicBezTo>
                <a:cubicBezTo>
                  <a:pt x="735" y="157"/>
                  <a:pt x="735" y="157"/>
                  <a:pt x="735" y="157"/>
                </a:cubicBezTo>
                <a:cubicBezTo>
                  <a:pt x="735" y="156"/>
                  <a:pt x="735" y="156"/>
                  <a:pt x="735" y="156"/>
                </a:cubicBezTo>
                <a:cubicBezTo>
                  <a:pt x="732" y="157"/>
                  <a:pt x="732" y="157"/>
                  <a:pt x="732" y="157"/>
                </a:cubicBezTo>
                <a:cubicBezTo>
                  <a:pt x="732" y="158"/>
                  <a:pt x="732" y="158"/>
                  <a:pt x="732" y="158"/>
                </a:cubicBezTo>
                <a:cubicBezTo>
                  <a:pt x="732" y="159"/>
                  <a:pt x="732" y="159"/>
                  <a:pt x="732" y="159"/>
                </a:cubicBezTo>
                <a:cubicBezTo>
                  <a:pt x="733" y="160"/>
                  <a:pt x="733" y="160"/>
                  <a:pt x="733" y="160"/>
                </a:cubicBezTo>
                <a:cubicBezTo>
                  <a:pt x="734" y="160"/>
                  <a:pt x="734" y="160"/>
                  <a:pt x="734" y="160"/>
                </a:cubicBezTo>
                <a:close/>
                <a:moveTo>
                  <a:pt x="707" y="190"/>
                </a:moveTo>
                <a:cubicBezTo>
                  <a:pt x="710" y="190"/>
                  <a:pt x="710" y="190"/>
                  <a:pt x="710" y="190"/>
                </a:cubicBezTo>
                <a:cubicBezTo>
                  <a:pt x="711" y="189"/>
                  <a:pt x="711" y="189"/>
                  <a:pt x="711" y="189"/>
                </a:cubicBezTo>
                <a:cubicBezTo>
                  <a:pt x="712" y="189"/>
                  <a:pt x="712" y="189"/>
                  <a:pt x="712" y="189"/>
                </a:cubicBezTo>
                <a:cubicBezTo>
                  <a:pt x="712" y="189"/>
                  <a:pt x="712" y="189"/>
                  <a:pt x="712" y="189"/>
                </a:cubicBezTo>
                <a:cubicBezTo>
                  <a:pt x="711" y="187"/>
                  <a:pt x="711" y="187"/>
                  <a:pt x="711" y="187"/>
                </a:cubicBezTo>
                <a:cubicBezTo>
                  <a:pt x="709" y="186"/>
                  <a:pt x="709" y="186"/>
                  <a:pt x="709" y="186"/>
                </a:cubicBezTo>
                <a:cubicBezTo>
                  <a:pt x="707" y="186"/>
                  <a:pt x="707" y="186"/>
                  <a:pt x="707" y="186"/>
                </a:cubicBezTo>
                <a:cubicBezTo>
                  <a:pt x="706" y="186"/>
                  <a:pt x="706" y="186"/>
                  <a:pt x="706" y="186"/>
                </a:cubicBezTo>
                <a:cubicBezTo>
                  <a:pt x="706" y="187"/>
                  <a:pt x="706" y="187"/>
                  <a:pt x="706" y="187"/>
                </a:cubicBezTo>
                <a:cubicBezTo>
                  <a:pt x="707" y="188"/>
                  <a:pt x="707" y="188"/>
                  <a:pt x="707" y="188"/>
                </a:cubicBezTo>
                <a:cubicBezTo>
                  <a:pt x="707" y="188"/>
                  <a:pt x="707" y="190"/>
                  <a:pt x="707" y="190"/>
                </a:cubicBezTo>
                <a:close/>
                <a:moveTo>
                  <a:pt x="633" y="177"/>
                </a:moveTo>
                <a:cubicBezTo>
                  <a:pt x="636" y="177"/>
                  <a:pt x="636" y="177"/>
                  <a:pt x="636" y="177"/>
                </a:cubicBezTo>
                <a:cubicBezTo>
                  <a:pt x="637" y="178"/>
                  <a:pt x="637" y="178"/>
                  <a:pt x="637" y="178"/>
                </a:cubicBezTo>
                <a:cubicBezTo>
                  <a:pt x="639" y="177"/>
                  <a:pt x="639" y="177"/>
                  <a:pt x="639" y="177"/>
                </a:cubicBezTo>
                <a:cubicBezTo>
                  <a:pt x="639" y="176"/>
                  <a:pt x="639" y="176"/>
                  <a:pt x="639" y="176"/>
                </a:cubicBezTo>
                <a:cubicBezTo>
                  <a:pt x="640" y="175"/>
                  <a:pt x="640" y="175"/>
                  <a:pt x="640" y="175"/>
                </a:cubicBezTo>
                <a:cubicBezTo>
                  <a:pt x="640" y="173"/>
                  <a:pt x="640" y="173"/>
                  <a:pt x="640" y="173"/>
                </a:cubicBezTo>
                <a:cubicBezTo>
                  <a:pt x="639" y="172"/>
                  <a:pt x="639" y="172"/>
                  <a:pt x="639" y="172"/>
                </a:cubicBezTo>
                <a:cubicBezTo>
                  <a:pt x="639" y="168"/>
                  <a:pt x="639" y="168"/>
                  <a:pt x="639" y="168"/>
                </a:cubicBezTo>
                <a:cubicBezTo>
                  <a:pt x="638" y="167"/>
                  <a:pt x="638" y="167"/>
                  <a:pt x="638" y="167"/>
                </a:cubicBezTo>
                <a:cubicBezTo>
                  <a:pt x="637" y="165"/>
                  <a:pt x="637" y="165"/>
                  <a:pt x="637" y="165"/>
                </a:cubicBezTo>
                <a:cubicBezTo>
                  <a:pt x="636" y="163"/>
                  <a:pt x="636" y="163"/>
                  <a:pt x="636" y="163"/>
                </a:cubicBezTo>
                <a:cubicBezTo>
                  <a:pt x="635" y="163"/>
                  <a:pt x="635" y="163"/>
                  <a:pt x="635" y="163"/>
                </a:cubicBezTo>
                <a:cubicBezTo>
                  <a:pt x="631" y="164"/>
                  <a:pt x="631" y="164"/>
                  <a:pt x="631" y="164"/>
                </a:cubicBezTo>
                <a:cubicBezTo>
                  <a:pt x="627" y="167"/>
                  <a:pt x="627" y="167"/>
                  <a:pt x="627" y="167"/>
                </a:cubicBezTo>
                <a:cubicBezTo>
                  <a:pt x="625" y="167"/>
                  <a:pt x="625" y="167"/>
                  <a:pt x="625" y="167"/>
                </a:cubicBezTo>
                <a:cubicBezTo>
                  <a:pt x="625" y="168"/>
                  <a:pt x="625" y="168"/>
                  <a:pt x="625" y="168"/>
                </a:cubicBezTo>
                <a:cubicBezTo>
                  <a:pt x="625" y="170"/>
                  <a:pt x="625" y="170"/>
                  <a:pt x="625" y="170"/>
                </a:cubicBezTo>
                <a:cubicBezTo>
                  <a:pt x="627" y="171"/>
                  <a:pt x="627" y="171"/>
                  <a:pt x="627" y="171"/>
                </a:cubicBezTo>
                <a:cubicBezTo>
                  <a:pt x="627" y="173"/>
                  <a:pt x="627" y="173"/>
                  <a:pt x="627" y="173"/>
                </a:cubicBezTo>
                <a:cubicBezTo>
                  <a:pt x="627" y="174"/>
                  <a:pt x="627" y="174"/>
                  <a:pt x="627" y="174"/>
                </a:cubicBezTo>
                <a:cubicBezTo>
                  <a:pt x="625" y="174"/>
                  <a:pt x="625" y="174"/>
                  <a:pt x="625" y="174"/>
                </a:cubicBezTo>
                <a:cubicBezTo>
                  <a:pt x="624" y="174"/>
                  <a:pt x="624" y="174"/>
                  <a:pt x="624" y="174"/>
                </a:cubicBezTo>
                <a:cubicBezTo>
                  <a:pt x="625" y="175"/>
                  <a:pt x="625" y="175"/>
                  <a:pt x="625" y="175"/>
                </a:cubicBezTo>
                <a:cubicBezTo>
                  <a:pt x="628" y="176"/>
                  <a:pt x="628" y="176"/>
                  <a:pt x="628" y="176"/>
                </a:cubicBezTo>
                <a:cubicBezTo>
                  <a:pt x="633" y="177"/>
                  <a:pt x="633" y="177"/>
                  <a:pt x="633" y="177"/>
                </a:cubicBezTo>
                <a:close/>
                <a:moveTo>
                  <a:pt x="850" y="112"/>
                </a:moveTo>
                <a:cubicBezTo>
                  <a:pt x="851" y="111"/>
                  <a:pt x="851" y="111"/>
                  <a:pt x="851" y="111"/>
                </a:cubicBezTo>
                <a:cubicBezTo>
                  <a:pt x="851" y="111"/>
                  <a:pt x="851" y="111"/>
                  <a:pt x="851" y="111"/>
                </a:cubicBezTo>
                <a:cubicBezTo>
                  <a:pt x="852" y="109"/>
                  <a:pt x="852" y="109"/>
                  <a:pt x="852" y="109"/>
                </a:cubicBezTo>
                <a:cubicBezTo>
                  <a:pt x="853" y="107"/>
                  <a:pt x="853" y="107"/>
                  <a:pt x="853" y="107"/>
                </a:cubicBezTo>
                <a:cubicBezTo>
                  <a:pt x="852" y="105"/>
                  <a:pt x="852" y="105"/>
                  <a:pt x="852" y="105"/>
                </a:cubicBezTo>
                <a:cubicBezTo>
                  <a:pt x="850" y="102"/>
                  <a:pt x="850" y="102"/>
                  <a:pt x="850" y="102"/>
                </a:cubicBezTo>
                <a:cubicBezTo>
                  <a:pt x="849" y="99"/>
                  <a:pt x="849" y="99"/>
                  <a:pt x="849" y="99"/>
                </a:cubicBezTo>
                <a:cubicBezTo>
                  <a:pt x="847" y="99"/>
                  <a:pt x="847" y="99"/>
                  <a:pt x="847" y="99"/>
                </a:cubicBezTo>
                <a:cubicBezTo>
                  <a:pt x="845" y="100"/>
                  <a:pt x="845" y="100"/>
                  <a:pt x="845" y="100"/>
                </a:cubicBezTo>
                <a:cubicBezTo>
                  <a:pt x="843" y="102"/>
                  <a:pt x="843" y="102"/>
                  <a:pt x="843" y="102"/>
                </a:cubicBezTo>
                <a:cubicBezTo>
                  <a:pt x="843" y="103"/>
                  <a:pt x="843" y="103"/>
                  <a:pt x="843" y="103"/>
                </a:cubicBezTo>
                <a:cubicBezTo>
                  <a:pt x="844" y="106"/>
                  <a:pt x="844" y="106"/>
                  <a:pt x="844" y="106"/>
                </a:cubicBezTo>
                <a:cubicBezTo>
                  <a:pt x="844" y="107"/>
                  <a:pt x="844" y="107"/>
                  <a:pt x="844" y="107"/>
                </a:cubicBezTo>
                <a:cubicBezTo>
                  <a:pt x="845" y="108"/>
                  <a:pt x="845" y="108"/>
                  <a:pt x="845" y="108"/>
                </a:cubicBezTo>
                <a:cubicBezTo>
                  <a:pt x="846" y="109"/>
                  <a:pt x="846" y="109"/>
                  <a:pt x="846" y="109"/>
                </a:cubicBezTo>
                <a:cubicBezTo>
                  <a:pt x="848" y="111"/>
                  <a:pt x="848" y="111"/>
                  <a:pt x="848" y="111"/>
                </a:cubicBezTo>
                <a:cubicBezTo>
                  <a:pt x="850" y="112"/>
                  <a:pt x="850" y="112"/>
                  <a:pt x="850" y="112"/>
                </a:cubicBezTo>
                <a:close/>
                <a:moveTo>
                  <a:pt x="857" y="128"/>
                </a:moveTo>
                <a:cubicBezTo>
                  <a:pt x="858" y="127"/>
                  <a:pt x="858" y="127"/>
                  <a:pt x="858" y="127"/>
                </a:cubicBezTo>
                <a:cubicBezTo>
                  <a:pt x="860" y="125"/>
                  <a:pt x="860" y="125"/>
                  <a:pt x="860" y="125"/>
                </a:cubicBezTo>
                <a:cubicBezTo>
                  <a:pt x="863" y="123"/>
                  <a:pt x="863" y="123"/>
                  <a:pt x="863" y="123"/>
                </a:cubicBezTo>
                <a:cubicBezTo>
                  <a:pt x="866" y="124"/>
                  <a:pt x="866" y="124"/>
                  <a:pt x="866" y="124"/>
                </a:cubicBezTo>
                <a:cubicBezTo>
                  <a:pt x="870" y="124"/>
                  <a:pt x="870" y="124"/>
                  <a:pt x="870" y="124"/>
                </a:cubicBezTo>
                <a:cubicBezTo>
                  <a:pt x="873" y="123"/>
                  <a:pt x="873" y="123"/>
                  <a:pt x="873" y="123"/>
                </a:cubicBezTo>
                <a:cubicBezTo>
                  <a:pt x="878" y="123"/>
                  <a:pt x="878" y="123"/>
                  <a:pt x="878" y="123"/>
                </a:cubicBezTo>
                <a:cubicBezTo>
                  <a:pt x="880" y="122"/>
                  <a:pt x="880" y="122"/>
                  <a:pt x="880" y="122"/>
                </a:cubicBezTo>
                <a:cubicBezTo>
                  <a:pt x="884" y="122"/>
                  <a:pt x="884" y="122"/>
                  <a:pt x="884" y="122"/>
                </a:cubicBezTo>
                <a:cubicBezTo>
                  <a:pt x="886" y="122"/>
                  <a:pt x="886" y="122"/>
                  <a:pt x="886" y="122"/>
                </a:cubicBezTo>
                <a:cubicBezTo>
                  <a:pt x="888" y="120"/>
                  <a:pt x="888" y="120"/>
                  <a:pt x="888" y="120"/>
                </a:cubicBezTo>
                <a:cubicBezTo>
                  <a:pt x="886" y="119"/>
                  <a:pt x="886" y="119"/>
                  <a:pt x="886" y="119"/>
                </a:cubicBezTo>
                <a:cubicBezTo>
                  <a:pt x="885" y="117"/>
                  <a:pt x="885" y="117"/>
                  <a:pt x="885" y="117"/>
                </a:cubicBezTo>
                <a:cubicBezTo>
                  <a:pt x="882" y="113"/>
                  <a:pt x="882" y="113"/>
                  <a:pt x="882" y="113"/>
                </a:cubicBezTo>
                <a:cubicBezTo>
                  <a:pt x="878" y="110"/>
                  <a:pt x="878" y="110"/>
                  <a:pt x="878" y="110"/>
                </a:cubicBezTo>
                <a:cubicBezTo>
                  <a:pt x="875" y="110"/>
                  <a:pt x="875" y="110"/>
                  <a:pt x="875" y="110"/>
                </a:cubicBezTo>
                <a:cubicBezTo>
                  <a:pt x="872" y="109"/>
                  <a:pt x="872" y="109"/>
                  <a:pt x="872" y="109"/>
                </a:cubicBezTo>
                <a:cubicBezTo>
                  <a:pt x="870" y="107"/>
                  <a:pt x="870" y="107"/>
                  <a:pt x="870" y="107"/>
                </a:cubicBezTo>
                <a:cubicBezTo>
                  <a:pt x="868" y="107"/>
                  <a:pt x="868" y="107"/>
                  <a:pt x="868" y="107"/>
                </a:cubicBezTo>
                <a:cubicBezTo>
                  <a:pt x="867" y="108"/>
                  <a:pt x="867" y="108"/>
                  <a:pt x="867" y="108"/>
                </a:cubicBezTo>
                <a:cubicBezTo>
                  <a:pt x="864" y="107"/>
                  <a:pt x="864" y="107"/>
                  <a:pt x="864" y="107"/>
                </a:cubicBezTo>
                <a:cubicBezTo>
                  <a:pt x="862" y="107"/>
                  <a:pt x="862" y="107"/>
                  <a:pt x="862" y="107"/>
                </a:cubicBezTo>
                <a:cubicBezTo>
                  <a:pt x="861" y="109"/>
                  <a:pt x="861" y="109"/>
                  <a:pt x="861" y="109"/>
                </a:cubicBezTo>
                <a:cubicBezTo>
                  <a:pt x="858" y="112"/>
                  <a:pt x="858" y="112"/>
                  <a:pt x="858" y="112"/>
                </a:cubicBezTo>
                <a:cubicBezTo>
                  <a:pt x="859" y="115"/>
                  <a:pt x="859" y="115"/>
                  <a:pt x="859" y="115"/>
                </a:cubicBezTo>
                <a:cubicBezTo>
                  <a:pt x="859" y="119"/>
                  <a:pt x="859" y="119"/>
                  <a:pt x="859" y="119"/>
                </a:cubicBezTo>
                <a:cubicBezTo>
                  <a:pt x="857" y="124"/>
                  <a:pt x="857" y="124"/>
                  <a:pt x="857" y="124"/>
                </a:cubicBezTo>
                <a:cubicBezTo>
                  <a:pt x="855" y="126"/>
                  <a:pt x="855" y="126"/>
                  <a:pt x="855" y="126"/>
                </a:cubicBezTo>
                <a:cubicBezTo>
                  <a:pt x="855" y="128"/>
                  <a:pt x="855" y="128"/>
                  <a:pt x="855" y="128"/>
                </a:cubicBezTo>
                <a:cubicBezTo>
                  <a:pt x="857" y="128"/>
                  <a:pt x="857" y="128"/>
                  <a:pt x="857" y="128"/>
                </a:cubicBezTo>
                <a:close/>
                <a:moveTo>
                  <a:pt x="806" y="118"/>
                </a:moveTo>
                <a:cubicBezTo>
                  <a:pt x="807" y="119"/>
                  <a:pt x="807" y="119"/>
                  <a:pt x="807" y="119"/>
                </a:cubicBezTo>
                <a:cubicBezTo>
                  <a:pt x="808" y="121"/>
                  <a:pt x="808" y="121"/>
                  <a:pt x="808" y="121"/>
                </a:cubicBezTo>
                <a:cubicBezTo>
                  <a:pt x="810" y="121"/>
                  <a:pt x="810" y="121"/>
                  <a:pt x="810" y="121"/>
                </a:cubicBezTo>
                <a:cubicBezTo>
                  <a:pt x="812" y="123"/>
                  <a:pt x="812" y="123"/>
                  <a:pt x="812" y="123"/>
                </a:cubicBezTo>
                <a:cubicBezTo>
                  <a:pt x="814" y="123"/>
                  <a:pt x="814" y="123"/>
                  <a:pt x="814" y="123"/>
                </a:cubicBezTo>
                <a:cubicBezTo>
                  <a:pt x="817" y="125"/>
                  <a:pt x="817" y="125"/>
                  <a:pt x="817" y="125"/>
                </a:cubicBezTo>
                <a:cubicBezTo>
                  <a:pt x="818" y="125"/>
                  <a:pt x="818" y="125"/>
                  <a:pt x="818" y="125"/>
                </a:cubicBezTo>
                <a:cubicBezTo>
                  <a:pt x="818" y="123"/>
                  <a:pt x="818" y="123"/>
                  <a:pt x="818" y="123"/>
                </a:cubicBezTo>
                <a:cubicBezTo>
                  <a:pt x="815" y="120"/>
                  <a:pt x="815" y="120"/>
                  <a:pt x="815" y="120"/>
                </a:cubicBezTo>
                <a:cubicBezTo>
                  <a:pt x="813" y="120"/>
                  <a:pt x="813" y="120"/>
                  <a:pt x="813" y="120"/>
                </a:cubicBezTo>
                <a:cubicBezTo>
                  <a:pt x="810" y="120"/>
                  <a:pt x="810" y="120"/>
                  <a:pt x="810" y="120"/>
                </a:cubicBezTo>
                <a:cubicBezTo>
                  <a:pt x="808" y="117"/>
                  <a:pt x="808" y="117"/>
                  <a:pt x="808" y="117"/>
                </a:cubicBezTo>
                <a:cubicBezTo>
                  <a:pt x="806" y="117"/>
                  <a:pt x="806" y="117"/>
                  <a:pt x="806" y="117"/>
                </a:cubicBezTo>
                <a:cubicBezTo>
                  <a:pt x="806" y="118"/>
                  <a:pt x="806" y="118"/>
                  <a:pt x="806" y="118"/>
                </a:cubicBezTo>
                <a:close/>
                <a:moveTo>
                  <a:pt x="874" y="185"/>
                </a:moveTo>
                <a:cubicBezTo>
                  <a:pt x="876" y="187"/>
                  <a:pt x="876" y="187"/>
                  <a:pt x="876" y="187"/>
                </a:cubicBezTo>
                <a:cubicBezTo>
                  <a:pt x="877" y="188"/>
                  <a:pt x="877" y="188"/>
                  <a:pt x="877" y="188"/>
                </a:cubicBezTo>
                <a:cubicBezTo>
                  <a:pt x="877" y="187"/>
                  <a:pt x="877" y="187"/>
                  <a:pt x="877" y="187"/>
                </a:cubicBezTo>
                <a:cubicBezTo>
                  <a:pt x="880" y="186"/>
                  <a:pt x="880" y="186"/>
                  <a:pt x="880" y="186"/>
                </a:cubicBezTo>
                <a:cubicBezTo>
                  <a:pt x="881" y="185"/>
                  <a:pt x="881" y="185"/>
                  <a:pt x="881" y="185"/>
                </a:cubicBezTo>
                <a:cubicBezTo>
                  <a:pt x="880" y="184"/>
                  <a:pt x="880" y="184"/>
                  <a:pt x="880" y="184"/>
                </a:cubicBezTo>
                <a:cubicBezTo>
                  <a:pt x="879" y="181"/>
                  <a:pt x="879" y="181"/>
                  <a:pt x="879" y="181"/>
                </a:cubicBezTo>
                <a:cubicBezTo>
                  <a:pt x="878" y="182"/>
                  <a:pt x="878" y="182"/>
                  <a:pt x="878" y="182"/>
                </a:cubicBezTo>
                <a:cubicBezTo>
                  <a:pt x="878" y="183"/>
                  <a:pt x="878" y="183"/>
                  <a:pt x="878" y="183"/>
                </a:cubicBezTo>
                <a:cubicBezTo>
                  <a:pt x="876" y="185"/>
                  <a:pt x="876" y="185"/>
                  <a:pt x="876" y="185"/>
                </a:cubicBezTo>
                <a:cubicBezTo>
                  <a:pt x="876" y="185"/>
                  <a:pt x="874" y="185"/>
                  <a:pt x="874" y="185"/>
                </a:cubicBezTo>
                <a:close/>
                <a:moveTo>
                  <a:pt x="1112" y="167"/>
                </a:moveTo>
                <a:cubicBezTo>
                  <a:pt x="1112" y="166"/>
                  <a:pt x="1112" y="166"/>
                  <a:pt x="1112" y="166"/>
                </a:cubicBezTo>
                <a:cubicBezTo>
                  <a:pt x="1113" y="165"/>
                  <a:pt x="1113" y="165"/>
                  <a:pt x="1113" y="165"/>
                </a:cubicBezTo>
                <a:cubicBezTo>
                  <a:pt x="1112" y="163"/>
                  <a:pt x="1112" y="163"/>
                  <a:pt x="1112" y="163"/>
                </a:cubicBezTo>
                <a:cubicBezTo>
                  <a:pt x="1111" y="163"/>
                  <a:pt x="1111" y="163"/>
                  <a:pt x="1111" y="163"/>
                </a:cubicBezTo>
                <a:cubicBezTo>
                  <a:pt x="1111" y="164"/>
                  <a:pt x="1111" y="164"/>
                  <a:pt x="1111" y="164"/>
                </a:cubicBezTo>
                <a:cubicBezTo>
                  <a:pt x="1112" y="167"/>
                  <a:pt x="1112" y="167"/>
                  <a:pt x="1112" y="167"/>
                </a:cubicBezTo>
                <a:close/>
                <a:moveTo>
                  <a:pt x="1110" y="168"/>
                </a:moveTo>
                <a:cubicBezTo>
                  <a:pt x="1111" y="169"/>
                  <a:pt x="1111" y="169"/>
                  <a:pt x="1111" y="169"/>
                </a:cubicBezTo>
                <a:cubicBezTo>
                  <a:pt x="1111" y="167"/>
                  <a:pt x="1111" y="167"/>
                  <a:pt x="1111" y="167"/>
                </a:cubicBezTo>
                <a:cubicBezTo>
                  <a:pt x="1110" y="165"/>
                  <a:pt x="1110" y="165"/>
                  <a:pt x="1110" y="165"/>
                </a:cubicBezTo>
                <a:cubicBezTo>
                  <a:pt x="1109" y="165"/>
                  <a:pt x="1109" y="165"/>
                  <a:pt x="1109" y="165"/>
                </a:cubicBezTo>
                <a:cubicBezTo>
                  <a:pt x="1108" y="166"/>
                  <a:pt x="1108" y="166"/>
                  <a:pt x="1108" y="166"/>
                </a:cubicBezTo>
                <a:cubicBezTo>
                  <a:pt x="1110" y="168"/>
                  <a:pt x="1110" y="168"/>
                  <a:pt x="1110" y="168"/>
                </a:cubicBezTo>
                <a:close/>
                <a:moveTo>
                  <a:pt x="1108" y="169"/>
                </a:moveTo>
                <a:cubicBezTo>
                  <a:pt x="1110" y="172"/>
                  <a:pt x="1110" y="172"/>
                  <a:pt x="1110" y="172"/>
                </a:cubicBezTo>
                <a:cubicBezTo>
                  <a:pt x="1111" y="174"/>
                  <a:pt x="1111" y="174"/>
                  <a:pt x="1111" y="174"/>
                </a:cubicBezTo>
                <a:cubicBezTo>
                  <a:pt x="1112" y="173"/>
                  <a:pt x="1112" y="173"/>
                  <a:pt x="1112" y="173"/>
                </a:cubicBezTo>
                <a:cubicBezTo>
                  <a:pt x="1111" y="170"/>
                  <a:pt x="1111" y="170"/>
                  <a:pt x="1111" y="170"/>
                </a:cubicBezTo>
                <a:cubicBezTo>
                  <a:pt x="1109" y="168"/>
                  <a:pt x="1109" y="168"/>
                  <a:pt x="1109" y="168"/>
                </a:cubicBezTo>
                <a:cubicBezTo>
                  <a:pt x="1108" y="168"/>
                  <a:pt x="1108" y="168"/>
                  <a:pt x="1108" y="168"/>
                </a:cubicBezTo>
                <a:cubicBezTo>
                  <a:pt x="1108" y="169"/>
                  <a:pt x="1108" y="169"/>
                  <a:pt x="1108" y="169"/>
                </a:cubicBezTo>
                <a:close/>
                <a:moveTo>
                  <a:pt x="1103" y="168"/>
                </a:moveTo>
                <a:cubicBezTo>
                  <a:pt x="1104" y="170"/>
                  <a:pt x="1104" y="170"/>
                  <a:pt x="1104" y="170"/>
                </a:cubicBezTo>
                <a:cubicBezTo>
                  <a:pt x="1105" y="171"/>
                  <a:pt x="1105" y="171"/>
                  <a:pt x="1105" y="171"/>
                </a:cubicBezTo>
                <a:cubicBezTo>
                  <a:pt x="1106" y="170"/>
                  <a:pt x="1106" y="170"/>
                  <a:pt x="1106" y="170"/>
                </a:cubicBezTo>
                <a:cubicBezTo>
                  <a:pt x="1106" y="170"/>
                  <a:pt x="1106" y="170"/>
                  <a:pt x="1106" y="170"/>
                </a:cubicBezTo>
                <a:cubicBezTo>
                  <a:pt x="1106" y="167"/>
                  <a:pt x="1106" y="167"/>
                  <a:pt x="1106" y="167"/>
                </a:cubicBezTo>
                <a:cubicBezTo>
                  <a:pt x="1105" y="167"/>
                  <a:pt x="1105" y="167"/>
                  <a:pt x="1105" y="167"/>
                </a:cubicBezTo>
                <a:cubicBezTo>
                  <a:pt x="1104" y="167"/>
                  <a:pt x="1104" y="167"/>
                  <a:pt x="1104" y="167"/>
                </a:cubicBezTo>
                <a:cubicBezTo>
                  <a:pt x="1103" y="168"/>
                  <a:pt x="1103" y="168"/>
                  <a:pt x="1103" y="168"/>
                </a:cubicBezTo>
                <a:close/>
                <a:moveTo>
                  <a:pt x="1162" y="144"/>
                </a:moveTo>
                <a:cubicBezTo>
                  <a:pt x="1164" y="145"/>
                  <a:pt x="1164" y="145"/>
                  <a:pt x="1164" y="145"/>
                </a:cubicBezTo>
                <a:cubicBezTo>
                  <a:pt x="1167" y="144"/>
                  <a:pt x="1167" y="144"/>
                  <a:pt x="1167" y="144"/>
                </a:cubicBezTo>
                <a:cubicBezTo>
                  <a:pt x="1168" y="142"/>
                  <a:pt x="1168" y="142"/>
                  <a:pt x="1168" y="142"/>
                </a:cubicBezTo>
                <a:cubicBezTo>
                  <a:pt x="1168" y="140"/>
                  <a:pt x="1168" y="140"/>
                  <a:pt x="1168" y="140"/>
                </a:cubicBezTo>
                <a:cubicBezTo>
                  <a:pt x="1166" y="138"/>
                  <a:pt x="1166" y="138"/>
                  <a:pt x="1166" y="138"/>
                </a:cubicBezTo>
                <a:cubicBezTo>
                  <a:pt x="1167" y="137"/>
                  <a:pt x="1167" y="137"/>
                  <a:pt x="1167" y="137"/>
                </a:cubicBezTo>
                <a:cubicBezTo>
                  <a:pt x="1166" y="135"/>
                  <a:pt x="1166" y="135"/>
                  <a:pt x="1166" y="135"/>
                </a:cubicBezTo>
                <a:cubicBezTo>
                  <a:pt x="1164" y="134"/>
                  <a:pt x="1164" y="134"/>
                  <a:pt x="1164" y="134"/>
                </a:cubicBezTo>
                <a:cubicBezTo>
                  <a:pt x="1163" y="134"/>
                  <a:pt x="1163" y="134"/>
                  <a:pt x="1163" y="134"/>
                </a:cubicBezTo>
                <a:cubicBezTo>
                  <a:pt x="1161" y="134"/>
                  <a:pt x="1161" y="134"/>
                  <a:pt x="1161" y="134"/>
                </a:cubicBezTo>
                <a:cubicBezTo>
                  <a:pt x="1159" y="133"/>
                  <a:pt x="1159" y="133"/>
                  <a:pt x="1159" y="133"/>
                </a:cubicBezTo>
                <a:cubicBezTo>
                  <a:pt x="1157" y="133"/>
                  <a:pt x="1157" y="133"/>
                  <a:pt x="1157" y="133"/>
                </a:cubicBezTo>
                <a:cubicBezTo>
                  <a:pt x="1157" y="134"/>
                  <a:pt x="1157" y="134"/>
                  <a:pt x="1157" y="134"/>
                </a:cubicBezTo>
                <a:cubicBezTo>
                  <a:pt x="1156" y="134"/>
                  <a:pt x="1156" y="134"/>
                  <a:pt x="1156" y="134"/>
                </a:cubicBezTo>
                <a:cubicBezTo>
                  <a:pt x="1156" y="135"/>
                  <a:pt x="1156" y="135"/>
                  <a:pt x="1156" y="135"/>
                </a:cubicBezTo>
                <a:cubicBezTo>
                  <a:pt x="1154" y="135"/>
                  <a:pt x="1154" y="135"/>
                  <a:pt x="1154" y="135"/>
                </a:cubicBezTo>
                <a:cubicBezTo>
                  <a:pt x="1154" y="137"/>
                  <a:pt x="1154" y="137"/>
                  <a:pt x="1154" y="137"/>
                </a:cubicBezTo>
                <a:cubicBezTo>
                  <a:pt x="1154" y="141"/>
                  <a:pt x="1154" y="141"/>
                  <a:pt x="1154" y="141"/>
                </a:cubicBezTo>
                <a:cubicBezTo>
                  <a:pt x="1155" y="141"/>
                  <a:pt x="1155" y="141"/>
                  <a:pt x="1155" y="141"/>
                </a:cubicBezTo>
                <a:cubicBezTo>
                  <a:pt x="1157" y="141"/>
                  <a:pt x="1157" y="141"/>
                  <a:pt x="1157" y="141"/>
                </a:cubicBezTo>
                <a:cubicBezTo>
                  <a:pt x="1159" y="142"/>
                  <a:pt x="1159" y="142"/>
                  <a:pt x="1159" y="142"/>
                </a:cubicBezTo>
                <a:cubicBezTo>
                  <a:pt x="1162" y="144"/>
                  <a:pt x="1162" y="144"/>
                  <a:pt x="1162" y="144"/>
                </a:cubicBezTo>
                <a:close/>
                <a:moveTo>
                  <a:pt x="1175" y="139"/>
                </a:moveTo>
                <a:cubicBezTo>
                  <a:pt x="1177" y="137"/>
                  <a:pt x="1177" y="137"/>
                  <a:pt x="1177" y="137"/>
                </a:cubicBezTo>
                <a:cubicBezTo>
                  <a:pt x="1177" y="136"/>
                  <a:pt x="1177" y="136"/>
                  <a:pt x="1177" y="136"/>
                </a:cubicBezTo>
                <a:cubicBezTo>
                  <a:pt x="1175" y="136"/>
                  <a:pt x="1175" y="136"/>
                  <a:pt x="1175" y="136"/>
                </a:cubicBezTo>
                <a:cubicBezTo>
                  <a:pt x="1174" y="137"/>
                  <a:pt x="1174" y="137"/>
                  <a:pt x="1174" y="137"/>
                </a:cubicBezTo>
                <a:cubicBezTo>
                  <a:pt x="1175" y="139"/>
                  <a:pt x="1175" y="139"/>
                  <a:pt x="1175" y="139"/>
                </a:cubicBezTo>
                <a:close/>
                <a:moveTo>
                  <a:pt x="1190" y="710"/>
                </a:moveTo>
                <a:cubicBezTo>
                  <a:pt x="1190" y="708"/>
                  <a:pt x="1190" y="708"/>
                  <a:pt x="1190" y="708"/>
                </a:cubicBezTo>
                <a:cubicBezTo>
                  <a:pt x="1190" y="705"/>
                  <a:pt x="1190" y="705"/>
                  <a:pt x="1190" y="705"/>
                </a:cubicBezTo>
                <a:cubicBezTo>
                  <a:pt x="1189" y="703"/>
                  <a:pt x="1189" y="703"/>
                  <a:pt x="1189" y="703"/>
                </a:cubicBezTo>
                <a:cubicBezTo>
                  <a:pt x="1188" y="701"/>
                  <a:pt x="1188" y="701"/>
                  <a:pt x="1188" y="701"/>
                </a:cubicBezTo>
                <a:cubicBezTo>
                  <a:pt x="1189" y="697"/>
                  <a:pt x="1189" y="697"/>
                  <a:pt x="1189" y="697"/>
                </a:cubicBezTo>
                <a:cubicBezTo>
                  <a:pt x="1191" y="696"/>
                  <a:pt x="1191" y="696"/>
                  <a:pt x="1191" y="696"/>
                </a:cubicBezTo>
                <a:cubicBezTo>
                  <a:pt x="1192" y="696"/>
                  <a:pt x="1192" y="696"/>
                  <a:pt x="1192" y="696"/>
                </a:cubicBezTo>
                <a:cubicBezTo>
                  <a:pt x="1192" y="698"/>
                  <a:pt x="1192" y="698"/>
                  <a:pt x="1192" y="698"/>
                </a:cubicBezTo>
                <a:cubicBezTo>
                  <a:pt x="1193" y="699"/>
                  <a:pt x="1193" y="699"/>
                  <a:pt x="1193" y="699"/>
                </a:cubicBezTo>
                <a:cubicBezTo>
                  <a:pt x="1197" y="698"/>
                  <a:pt x="1197" y="698"/>
                  <a:pt x="1197" y="698"/>
                </a:cubicBezTo>
                <a:cubicBezTo>
                  <a:pt x="1198" y="697"/>
                  <a:pt x="1198" y="697"/>
                  <a:pt x="1198" y="697"/>
                </a:cubicBezTo>
                <a:cubicBezTo>
                  <a:pt x="1199" y="697"/>
                  <a:pt x="1199" y="697"/>
                  <a:pt x="1199" y="697"/>
                </a:cubicBezTo>
                <a:cubicBezTo>
                  <a:pt x="1199" y="698"/>
                  <a:pt x="1199" y="698"/>
                  <a:pt x="1199" y="698"/>
                </a:cubicBezTo>
                <a:cubicBezTo>
                  <a:pt x="1199" y="699"/>
                  <a:pt x="1199" y="699"/>
                  <a:pt x="1199" y="699"/>
                </a:cubicBezTo>
                <a:cubicBezTo>
                  <a:pt x="1199" y="700"/>
                  <a:pt x="1199" y="700"/>
                  <a:pt x="1199" y="700"/>
                </a:cubicBezTo>
                <a:cubicBezTo>
                  <a:pt x="1201" y="703"/>
                  <a:pt x="1201" y="703"/>
                  <a:pt x="1201" y="703"/>
                </a:cubicBezTo>
                <a:cubicBezTo>
                  <a:pt x="1201" y="705"/>
                  <a:pt x="1201" y="705"/>
                  <a:pt x="1201" y="705"/>
                </a:cubicBezTo>
                <a:cubicBezTo>
                  <a:pt x="1203" y="706"/>
                  <a:pt x="1203" y="706"/>
                  <a:pt x="1203" y="706"/>
                </a:cubicBezTo>
                <a:cubicBezTo>
                  <a:pt x="1203" y="705"/>
                  <a:pt x="1203" y="705"/>
                  <a:pt x="1203" y="705"/>
                </a:cubicBezTo>
                <a:cubicBezTo>
                  <a:pt x="1202" y="703"/>
                  <a:pt x="1202" y="703"/>
                  <a:pt x="1202" y="703"/>
                </a:cubicBezTo>
                <a:cubicBezTo>
                  <a:pt x="1202" y="701"/>
                  <a:pt x="1202" y="701"/>
                  <a:pt x="1202" y="701"/>
                </a:cubicBezTo>
                <a:cubicBezTo>
                  <a:pt x="1202" y="699"/>
                  <a:pt x="1202" y="699"/>
                  <a:pt x="1202" y="699"/>
                </a:cubicBezTo>
                <a:cubicBezTo>
                  <a:pt x="1200" y="697"/>
                  <a:pt x="1200" y="697"/>
                  <a:pt x="1200" y="697"/>
                </a:cubicBezTo>
                <a:cubicBezTo>
                  <a:pt x="1200" y="694"/>
                  <a:pt x="1200" y="694"/>
                  <a:pt x="1200" y="694"/>
                </a:cubicBezTo>
                <a:cubicBezTo>
                  <a:pt x="1199" y="692"/>
                  <a:pt x="1199" y="692"/>
                  <a:pt x="1199" y="692"/>
                </a:cubicBezTo>
                <a:cubicBezTo>
                  <a:pt x="1198" y="693"/>
                  <a:pt x="1198" y="693"/>
                  <a:pt x="1198" y="693"/>
                </a:cubicBezTo>
                <a:cubicBezTo>
                  <a:pt x="1196" y="693"/>
                  <a:pt x="1196" y="693"/>
                  <a:pt x="1196" y="693"/>
                </a:cubicBezTo>
                <a:cubicBezTo>
                  <a:pt x="1193" y="691"/>
                  <a:pt x="1193" y="691"/>
                  <a:pt x="1193" y="691"/>
                </a:cubicBezTo>
                <a:cubicBezTo>
                  <a:pt x="1193" y="688"/>
                  <a:pt x="1193" y="688"/>
                  <a:pt x="1193" y="688"/>
                </a:cubicBezTo>
                <a:cubicBezTo>
                  <a:pt x="1191" y="686"/>
                  <a:pt x="1191" y="686"/>
                  <a:pt x="1191" y="686"/>
                </a:cubicBezTo>
                <a:cubicBezTo>
                  <a:pt x="1189" y="683"/>
                  <a:pt x="1189" y="683"/>
                  <a:pt x="1189" y="683"/>
                </a:cubicBezTo>
                <a:cubicBezTo>
                  <a:pt x="1187" y="683"/>
                  <a:pt x="1187" y="683"/>
                  <a:pt x="1187" y="683"/>
                </a:cubicBezTo>
                <a:cubicBezTo>
                  <a:pt x="1185" y="681"/>
                  <a:pt x="1185" y="681"/>
                  <a:pt x="1185" y="681"/>
                </a:cubicBezTo>
                <a:cubicBezTo>
                  <a:pt x="1185" y="677"/>
                  <a:pt x="1185" y="677"/>
                  <a:pt x="1185" y="677"/>
                </a:cubicBezTo>
                <a:cubicBezTo>
                  <a:pt x="1183" y="675"/>
                  <a:pt x="1183" y="675"/>
                  <a:pt x="1183" y="675"/>
                </a:cubicBezTo>
                <a:cubicBezTo>
                  <a:pt x="1182" y="672"/>
                  <a:pt x="1182" y="672"/>
                  <a:pt x="1182" y="672"/>
                </a:cubicBezTo>
                <a:cubicBezTo>
                  <a:pt x="1182" y="668"/>
                  <a:pt x="1182" y="668"/>
                  <a:pt x="1182" y="668"/>
                </a:cubicBezTo>
                <a:cubicBezTo>
                  <a:pt x="1182" y="664"/>
                  <a:pt x="1182" y="664"/>
                  <a:pt x="1182" y="664"/>
                </a:cubicBezTo>
                <a:cubicBezTo>
                  <a:pt x="1181" y="662"/>
                  <a:pt x="1181" y="662"/>
                  <a:pt x="1181" y="662"/>
                </a:cubicBezTo>
                <a:cubicBezTo>
                  <a:pt x="1181" y="659"/>
                  <a:pt x="1181" y="659"/>
                  <a:pt x="1181" y="659"/>
                </a:cubicBezTo>
                <a:cubicBezTo>
                  <a:pt x="1181" y="656"/>
                  <a:pt x="1181" y="656"/>
                  <a:pt x="1181" y="656"/>
                </a:cubicBezTo>
                <a:cubicBezTo>
                  <a:pt x="1179" y="654"/>
                  <a:pt x="1179" y="654"/>
                  <a:pt x="1179" y="654"/>
                </a:cubicBezTo>
                <a:cubicBezTo>
                  <a:pt x="1180" y="652"/>
                  <a:pt x="1180" y="652"/>
                  <a:pt x="1180" y="652"/>
                </a:cubicBezTo>
                <a:cubicBezTo>
                  <a:pt x="1181" y="651"/>
                  <a:pt x="1181" y="651"/>
                  <a:pt x="1181" y="651"/>
                </a:cubicBezTo>
                <a:cubicBezTo>
                  <a:pt x="1181" y="650"/>
                  <a:pt x="1181" y="650"/>
                  <a:pt x="1181" y="650"/>
                </a:cubicBezTo>
                <a:cubicBezTo>
                  <a:pt x="1182" y="649"/>
                  <a:pt x="1182" y="649"/>
                  <a:pt x="1182" y="649"/>
                </a:cubicBezTo>
                <a:cubicBezTo>
                  <a:pt x="1183" y="650"/>
                  <a:pt x="1183" y="650"/>
                  <a:pt x="1183" y="650"/>
                </a:cubicBezTo>
                <a:cubicBezTo>
                  <a:pt x="1185" y="649"/>
                  <a:pt x="1185" y="649"/>
                  <a:pt x="1185" y="649"/>
                </a:cubicBezTo>
                <a:cubicBezTo>
                  <a:pt x="1188" y="649"/>
                  <a:pt x="1188" y="649"/>
                  <a:pt x="1188" y="649"/>
                </a:cubicBezTo>
                <a:cubicBezTo>
                  <a:pt x="1190" y="651"/>
                  <a:pt x="1190" y="651"/>
                  <a:pt x="1190" y="651"/>
                </a:cubicBezTo>
                <a:cubicBezTo>
                  <a:pt x="1192" y="654"/>
                  <a:pt x="1192" y="654"/>
                  <a:pt x="1192" y="654"/>
                </a:cubicBezTo>
                <a:cubicBezTo>
                  <a:pt x="1194" y="655"/>
                  <a:pt x="1194" y="655"/>
                  <a:pt x="1194" y="655"/>
                </a:cubicBezTo>
                <a:cubicBezTo>
                  <a:pt x="1196" y="656"/>
                  <a:pt x="1196" y="656"/>
                  <a:pt x="1196" y="656"/>
                </a:cubicBezTo>
                <a:cubicBezTo>
                  <a:pt x="1198" y="659"/>
                  <a:pt x="1198" y="659"/>
                  <a:pt x="1198" y="659"/>
                </a:cubicBezTo>
                <a:cubicBezTo>
                  <a:pt x="1199" y="660"/>
                  <a:pt x="1199" y="660"/>
                  <a:pt x="1199" y="660"/>
                </a:cubicBezTo>
                <a:cubicBezTo>
                  <a:pt x="1198" y="657"/>
                  <a:pt x="1198" y="657"/>
                  <a:pt x="1198" y="657"/>
                </a:cubicBezTo>
                <a:cubicBezTo>
                  <a:pt x="1196" y="654"/>
                  <a:pt x="1196" y="654"/>
                  <a:pt x="1196" y="654"/>
                </a:cubicBezTo>
                <a:cubicBezTo>
                  <a:pt x="1193" y="652"/>
                  <a:pt x="1193" y="652"/>
                  <a:pt x="1193" y="652"/>
                </a:cubicBezTo>
                <a:cubicBezTo>
                  <a:pt x="1191" y="649"/>
                  <a:pt x="1191" y="649"/>
                  <a:pt x="1191" y="649"/>
                </a:cubicBezTo>
                <a:cubicBezTo>
                  <a:pt x="1189" y="646"/>
                  <a:pt x="1189" y="646"/>
                  <a:pt x="1189" y="646"/>
                </a:cubicBezTo>
                <a:cubicBezTo>
                  <a:pt x="1189" y="645"/>
                  <a:pt x="1189" y="645"/>
                  <a:pt x="1189" y="645"/>
                </a:cubicBezTo>
                <a:cubicBezTo>
                  <a:pt x="1188" y="644"/>
                  <a:pt x="1188" y="644"/>
                  <a:pt x="1188" y="644"/>
                </a:cubicBezTo>
                <a:cubicBezTo>
                  <a:pt x="1186" y="640"/>
                  <a:pt x="1186" y="640"/>
                  <a:pt x="1186" y="640"/>
                </a:cubicBezTo>
                <a:cubicBezTo>
                  <a:pt x="1185" y="638"/>
                  <a:pt x="1185" y="638"/>
                  <a:pt x="1185" y="638"/>
                </a:cubicBezTo>
                <a:cubicBezTo>
                  <a:pt x="1184" y="637"/>
                  <a:pt x="1184" y="637"/>
                  <a:pt x="1184" y="637"/>
                </a:cubicBezTo>
                <a:cubicBezTo>
                  <a:pt x="1183" y="635"/>
                  <a:pt x="1183" y="635"/>
                  <a:pt x="1183" y="635"/>
                </a:cubicBezTo>
                <a:cubicBezTo>
                  <a:pt x="1180" y="631"/>
                  <a:pt x="1180" y="631"/>
                  <a:pt x="1180" y="631"/>
                </a:cubicBezTo>
                <a:cubicBezTo>
                  <a:pt x="1177" y="626"/>
                  <a:pt x="1177" y="626"/>
                  <a:pt x="1177" y="626"/>
                </a:cubicBezTo>
                <a:cubicBezTo>
                  <a:pt x="1177" y="623"/>
                  <a:pt x="1177" y="623"/>
                  <a:pt x="1177" y="623"/>
                </a:cubicBezTo>
                <a:cubicBezTo>
                  <a:pt x="1173" y="618"/>
                  <a:pt x="1173" y="618"/>
                  <a:pt x="1173" y="618"/>
                </a:cubicBezTo>
                <a:cubicBezTo>
                  <a:pt x="1171" y="615"/>
                  <a:pt x="1171" y="615"/>
                  <a:pt x="1171" y="615"/>
                </a:cubicBezTo>
                <a:cubicBezTo>
                  <a:pt x="1169" y="614"/>
                  <a:pt x="1169" y="614"/>
                  <a:pt x="1169" y="614"/>
                </a:cubicBezTo>
                <a:cubicBezTo>
                  <a:pt x="1169" y="611"/>
                  <a:pt x="1169" y="611"/>
                  <a:pt x="1169" y="611"/>
                </a:cubicBezTo>
                <a:cubicBezTo>
                  <a:pt x="1168" y="609"/>
                  <a:pt x="1168" y="609"/>
                  <a:pt x="1168" y="609"/>
                </a:cubicBezTo>
                <a:cubicBezTo>
                  <a:pt x="1167" y="609"/>
                  <a:pt x="1167" y="609"/>
                  <a:pt x="1167" y="609"/>
                </a:cubicBezTo>
                <a:cubicBezTo>
                  <a:pt x="1167" y="610"/>
                  <a:pt x="1167" y="610"/>
                  <a:pt x="1167" y="610"/>
                </a:cubicBezTo>
                <a:cubicBezTo>
                  <a:pt x="1165" y="610"/>
                  <a:pt x="1165" y="610"/>
                  <a:pt x="1165" y="610"/>
                </a:cubicBezTo>
                <a:cubicBezTo>
                  <a:pt x="1165" y="609"/>
                  <a:pt x="1165" y="609"/>
                  <a:pt x="1165" y="609"/>
                </a:cubicBezTo>
                <a:cubicBezTo>
                  <a:pt x="1165" y="607"/>
                  <a:pt x="1165" y="607"/>
                  <a:pt x="1165" y="607"/>
                </a:cubicBezTo>
                <a:cubicBezTo>
                  <a:pt x="1165" y="605"/>
                  <a:pt x="1165" y="605"/>
                  <a:pt x="1165" y="605"/>
                </a:cubicBezTo>
                <a:cubicBezTo>
                  <a:pt x="1163" y="604"/>
                  <a:pt x="1163" y="604"/>
                  <a:pt x="1163" y="604"/>
                </a:cubicBezTo>
                <a:cubicBezTo>
                  <a:pt x="1161" y="602"/>
                  <a:pt x="1161" y="602"/>
                  <a:pt x="1161" y="602"/>
                </a:cubicBezTo>
                <a:cubicBezTo>
                  <a:pt x="1160" y="599"/>
                  <a:pt x="1160" y="599"/>
                  <a:pt x="1160" y="599"/>
                </a:cubicBezTo>
                <a:cubicBezTo>
                  <a:pt x="1159" y="597"/>
                  <a:pt x="1159" y="597"/>
                  <a:pt x="1159" y="597"/>
                </a:cubicBezTo>
                <a:cubicBezTo>
                  <a:pt x="1158" y="595"/>
                  <a:pt x="1158" y="595"/>
                  <a:pt x="1158" y="595"/>
                </a:cubicBezTo>
                <a:cubicBezTo>
                  <a:pt x="1159" y="593"/>
                  <a:pt x="1159" y="593"/>
                  <a:pt x="1159" y="593"/>
                </a:cubicBezTo>
                <a:cubicBezTo>
                  <a:pt x="1159" y="594"/>
                  <a:pt x="1159" y="594"/>
                  <a:pt x="1159" y="594"/>
                </a:cubicBezTo>
                <a:cubicBezTo>
                  <a:pt x="1159" y="591"/>
                  <a:pt x="1159" y="591"/>
                  <a:pt x="1159" y="591"/>
                </a:cubicBezTo>
                <a:cubicBezTo>
                  <a:pt x="1158" y="587"/>
                  <a:pt x="1158" y="587"/>
                  <a:pt x="1158" y="587"/>
                </a:cubicBezTo>
                <a:cubicBezTo>
                  <a:pt x="1158" y="585"/>
                  <a:pt x="1158" y="585"/>
                  <a:pt x="1158" y="585"/>
                </a:cubicBezTo>
                <a:cubicBezTo>
                  <a:pt x="1156" y="584"/>
                  <a:pt x="1156" y="584"/>
                  <a:pt x="1156" y="584"/>
                </a:cubicBezTo>
                <a:cubicBezTo>
                  <a:pt x="1153" y="582"/>
                  <a:pt x="1153" y="582"/>
                  <a:pt x="1153" y="582"/>
                </a:cubicBezTo>
                <a:cubicBezTo>
                  <a:pt x="1153" y="580"/>
                  <a:pt x="1153" y="580"/>
                  <a:pt x="1153" y="580"/>
                </a:cubicBezTo>
                <a:cubicBezTo>
                  <a:pt x="1152" y="579"/>
                  <a:pt x="1152" y="579"/>
                  <a:pt x="1152" y="579"/>
                </a:cubicBezTo>
                <a:cubicBezTo>
                  <a:pt x="1152" y="578"/>
                  <a:pt x="1152" y="578"/>
                  <a:pt x="1152" y="578"/>
                </a:cubicBezTo>
                <a:cubicBezTo>
                  <a:pt x="1153" y="578"/>
                  <a:pt x="1153" y="578"/>
                  <a:pt x="1153" y="578"/>
                </a:cubicBezTo>
                <a:cubicBezTo>
                  <a:pt x="1155" y="580"/>
                  <a:pt x="1155" y="580"/>
                  <a:pt x="1155" y="580"/>
                </a:cubicBezTo>
                <a:cubicBezTo>
                  <a:pt x="1157" y="583"/>
                  <a:pt x="1157" y="583"/>
                  <a:pt x="1157" y="583"/>
                </a:cubicBezTo>
                <a:cubicBezTo>
                  <a:pt x="1156" y="580"/>
                  <a:pt x="1156" y="580"/>
                  <a:pt x="1156" y="580"/>
                </a:cubicBezTo>
                <a:cubicBezTo>
                  <a:pt x="1154" y="576"/>
                  <a:pt x="1154" y="576"/>
                  <a:pt x="1154" y="576"/>
                </a:cubicBezTo>
                <a:cubicBezTo>
                  <a:pt x="1151" y="574"/>
                  <a:pt x="1151" y="574"/>
                  <a:pt x="1151" y="574"/>
                </a:cubicBezTo>
                <a:cubicBezTo>
                  <a:pt x="1150" y="574"/>
                  <a:pt x="1150" y="574"/>
                  <a:pt x="1150" y="574"/>
                </a:cubicBezTo>
                <a:cubicBezTo>
                  <a:pt x="1150" y="572"/>
                  <a:pt x="1150" y="572"/>
                  <a:pt x="1150" y="572"/>
                </a:cubicBezTo>
                <a:cubicBezTo>
                  <a:pt x="1145" y="568"/>
                  <a:pt x="1145" y="568"/>
                  <a:pt x="1145" y="568"/>
                </a:cubicBezTo>
                <a:cubicBezTo>
                  <a:pt x="1144" y="566"/>
                  <a:pt x="1144" y="566"/>
                  <a:pt x="1144" y="566"/>
                </a:cubicBezTo>
                <a:cubicBezTo>
                  <a:pt x="1144" y="562"/>
                  <a:pt x="1144" y="562"/>
                  <a:pt x="1144" y="562"/>
                </a:cubicBezTo>
                <a:cubicBezTo>
                  <a:pt x="1143" y="561"/>
                  <a:pt x="1143" y="561"/>
                  <a:pt x="1143" y="561"/>
                </a:cubicBezTo>
                <a:cubicBezTo>
                  <a:pt x="1140" y="560"/>
                  <a:pt x="1140" y="560"/>
                  <a:pt x="1140" y="560"/>
                </a:cubicBezTo>
                <a:cubicBezTo>
                  <a:pt x="1138" y="557"/>
                  <a:pt x="1138" y="557"/>
                  <a:pt x="1138" y="557"/>
                </a:cubicBezTo>
                <a:cubicBezTo>
                  <a:pt x="1137" y="556"/>
                  <a:pt x="1137" y="556"/>
                  <a:pt x="1137" y="556"/>
                </a:cubicBezTo>
                <a:cubicBezTo>
                  <a:pt x="1137" y="557"/>
                  <a:pt x="1137" y="557"/>
                  <a:pt x="1137" y="557"/>
                </a:cubicBezTo>
                <a:cubicBezTo>
                  <a:pt x="1137" y="558"/>
                  <a:pt x="1137" y="558"/>
                  <a:pt x="1137" y="558"/>
                </a:cubicBezTo>
                <a:cubicBezTo>
                  <a:pt x="1137" y="559"/>
                  <a:pt x="1137" y="559"/>
                  <a:pt x="1137" y="559"/>
                </a:cubicBezTo>
                <a:cubicBezTo>
                  <a:pt x="1136" y="560"/>
                  <a:pt x="1136" y="560"/>
                  <a:pt x="1136" y="560"/>
                </a:cubicBezTo>
                <a:cubicBezTo>
                  <a:pt x="1135" y="559"/>
                  <a:pt x="1135" y="559"/>
                  <a:pt x="1135" y="559"/>
                </a:cubicBezTo>
                <a:cubicBezTo>
                  <a:pt x="1133" y="559"/>
                  <a:pt x="1133" y="559"/>
                  <a:pt x="1133" y="559"/>
                </a:cubicBezTo>
                <a:cubicBezTo>
                  <a:pt x="1136" y="562"/>
                  <a:pt x="1136" y="562"/>
                  <a:pt x="1136" y="562"/>
                </a:cubicBezTo>
                <a:cubicBezTo>
                  <a:pt x="1139" y="564"/>
                  <a:pt x="1139" y="564"/>
                  <a:pt x="1139" y="564"/>
                </a:cubicBezTo>
                <a:cubicBezTo>
                  <a:pt x="1140" y="566"/>
                  <a:pt x="1140" y="566"/>
                  <a:pt x="1140" y="566"/>
                </a:cubicBezTo>
                <a:cubicBezTo>
                  <a:pt x="1140" y="568"/>
                  <a:pt x="1140" y="568"/>
                  <a:pt x="1140" y="568"/>
                </a:cubicBezTo>
                <a:cubicBezTo>
                  <a:pt x="1141" y="567"/>
                  <a:pt x="1141" y="567"/>
                  <a:pt x="1141" y="567"/>
                </a:cubicBezTo>
                <a:cubicBezTo>
                  <a:pt x="1142" y="567"/>
                  <a:pt x="1142" y="567"/>
                  <a:pt x="1142" y="567"/>
                </a:cubicBezTo>
                <a:cubicBezTo>
                  <a:pt x="1143" y="568"/>
                  <a:pt x="1143" y="568"/>
                  <a:pt x="1143" y="568"/>
                </a:cubicBezTo>
                <a:cubicBezTo>
                  <a:pt x="1142" y="569"/>
                  <a:pt x="1142" y="569"/>
                  <a:pt x="1142" y="569"/>
                </a:cubicBezTo>
                <a:cubicBezTo>
                  <a:pt x="1141" y="570"/>
                  <a:pt x="1141" y="570"/>
                  <a:pt x="1141" y="570"/>
                </a:cubicBezTo>
                <a:cubicBezTo>
                  <a:pt x="1141" y="571"/>
                  <a:pt x="1141" y="571"/>
                  <a:pt x="1141" y="571"/>
                </a:cubicBezTo>
                <a:cubicBezTo>
                  <a:pt x="1143" y="572"/>
                  <a:pt x="1143" y="572"/>
                  <a:pt x="1143" y="572"/>
                </a:cubicBezTo>
                <a:cubicBezTo>
                  <a:pt x="1143" y="574"/>
                  <a:pt x="1143" y="574"/>
                  <a:pt x="1143" y="574"/>
                </a:cubicBezTo>
                <a:cubicBezTo>
                  <a:pt x="1141" y="575"/>
                  <a:pt x="1141" y="575"/>
                  <a:pt x="1141" y="575"/>
                </a:cubicBezTo>
                <a:cubicBezTo>
                  <a:pt x="1140" y="574"/>
                  <a:pt x="1140" y="574"/>
                  <a:pt x="1140" y="574"/>
                </a:cubicBezTo>
                <a:cubicBezTo>
                  <a:pt x="1138" y="573"/>
                  <a:pt x="1138" y="573"/>
                  <a:pt x="1138" y="573"/>
                </a:cubicBezTo>
                <a:cubicBezTo>
                  <a:pt x="1137" y="574"/>
                  <a:pt x="1137" y="574"/>
                  <a:pt x="1137" y="574"/>
                </a:cubicBezTo>
                <a:cubicBezTo>
                  <a:pt x="1136" y="577"/>
                  <a:pt x="1136" y="577"/>
                  <a:pt x="1136" y="577"/>
                </a:cubicBezTo>
                <a:cubicBezTo>
                  <a:pt x="1138" y="579"/>
                  <a:pt x="1138" y="579"/>
                  <a:pt x="1138" y="579"/>
                </a:cubicBezTo>
                <a:cubicBezTo>
                  <a:pt x="1138" y="581"/>
                  <a:pt x="1138" y="581"/>
                  <a:pt x="1138" y="581"/>
                </a:cubicBezTo>
                <a:cubicBezTo>
                  <a:pt x="1141" y="584"/>
                  <a:pt x="1141" y="584"/>
                  <a:pt x="1141" y="584"/>
                </a:cubicBezTo>
                <a:cubicBezTo>
                  <a:pt x="1142" y="587"/>
                  <a:pt x="1142" y="587"/>
                  <a:pt x="1142" y="587"/>
                </a:cubicBezTo>
                <a:cubicBezTo>
                  <a:pt x="1143" y="592"/>
                  <a:pt x="1143" y="592"/>
                  <a:pt x="1143" y="592"/>
                </a:cubicBezTo>
                <a:cubicBezTo>
                  <a:pt x="1143" y="593"/>
                  <a:pt x="1143" y="593"/>
                  <a:pt x="1143" y="593"/>
                </a:cubicBezTo>
                <a:cubicBezTo>
                  <a:pt x="1144" y="596"/>
                  <a:pt x="1144" y="596"/>
                  <a:pt x="1144" y="596"/>
                </a:cubicBezTo>
                <a:cubicBezTo>
                  <a:pt x="1145" y="601"/>
                  <a:pt x="1145" y="601"/>
                  <a:pt x="1145" y="601"/>
                </a:cubicBezTo>
                <a:cubicBezTo>
                  <a:pt x="1147" y="605"/>
                  <a:pt x="1147" y="605"/>
                  <a:pt x="1147" y="605"/>
                </a:cubicBezTo>
                <a:cubicBezTo>
                  <a:pt x="1149" y="606"/>
                  <a:pt x="1149" y="606"/>
                  <a:pt x="1149" y="606"/>
                </a:cubicBezTo>
                <a:cubicBezTo>
                  <a:pt x="1149" y="607"/>
                  <a:pt x="1149" y="607"/>
                  <a:pt x="1149" y="607"/>
                </a:cubicBezTo>
                <a:cubicBezTo>
                  <a:pt x="1149" y="608"/>
                  <a:pt x="1149" y="608"/>
                  <a:pt x="1149" y="608"/>
                </a:cubicBezTo>
                <a:cubicBezTo>
                  <a:pt x="1154" y="613"/>
                  <a:pt x="1154" y="613"/>
                  <a:pt x="1154" y="613"/>
                </a:cubicBezTo>
                <a:cubicBezTo>
                  <a:pt x="1155" y="613"/>
                  <a:pt x="1155" y="613"/>
                  <a:pt x="1155" y="613"/>
                </a:cubicBezTo>
                <a:cubicBezTo>
                  <a:pt x="1158" y="617"/>
                  <a:pt x="1158" y="617"/>
                  <a:pt x="1158" y="617"/>
                </a:cubicBezTo>
                <a:cubicBezTo>
                  <a:pt x="1159" y="621"/>
                  <a:pt x="1159" y="621"/>
                  <a:pt x="1159" y="621"/>
                </a:cubicBezTo>
                <a:cubicBezTo>
                  <a:pt x="1158" y="623"/>
                  <a:pt x="1158" y="623"/>
                  <a:pt x="1158" y="623"/>
                </a:cubicBezTo>
                <a:cubicBezTo>
                  <a:pt x="1160" y="626"/>
                  <a:pt x="1160" y="626"/>
                  <a:pt x="1160" y="626"/>
                </a:cubicBezTo>
                <a:cubicBezTo>
                  <a:pt x="1160" y="628"/>
                  <a:pt x="1160" y="628"/>
                  <a:pt x="1160" y="628"/>
                </a:cubicBezTo>
                <a:cubicBezTo>
                  <a:pt x="1162" y="630"/>
                  <a:pt x="1162" y="630"/>
                  <a:pt x="1162" y="630"/>
                </a:cubicBezTo>
                <a:cubicBezTo>
                  <a:pt x="1164" y="632"/>
                  <a:pt x="1164" y="632"/>
                  <a:pt x="1164" y="632"/>
                </a:cubicBezTo>
                <a:cubicBezTo>
                  <a:pt x="1163" y="632"/>
                  <a:pt x="1163" y="632"/>
                  <a:pt x="1163" y="632"/>
                </a:cubicBezTo>
                <a:cubicBezTo>
                  <a:pt x="1163" y="634"/>
                  <a:pt x="1163" y="634"/>
                  <a:pt x="1163" y="634"/>
                </a:cubicBezTo>
                <a:cubicBezTo>
                  <a:pt x="1166" y="638"/>
                  <a:pt x="1166" y="638"/>
                  <a:pt x="1166" y="638"/>
                </a:cubicBezTo>
                <a:cubicBezTo>
                  <a:pt x="1166" y="640"/>
                  <a:pt x="1166" y="640"/>
                  <a:pt x="1166" y="640"/>
                </a:cubicBezTo>
                <a:cubicBezTo>
                  <a:pt x="1167" y="643"/>
                  <a:pt x="1167" y="643"/>
                  <a:pt x="1167" y="643"/>
                </a:cubicBezTo>
                <a:cubicBezTo>
                  <a:pt x="1168" y="647"/>
                  <a:pt x="1168" y="647"/>
                  <a:pt x="1168" y="647"/>
                </a:cubicBezTo>
                <a:cubicBezTo>
                  <a:pt x="1169" y="648"/>
                  <a:pt x="1169" y="648"/>
                  <a:pt x="1169" y="648"/>
                </a:cubicBezTo>
                <a:cubicBezTo>
                  <a:pt x="1168" y="650"/>
                  <a:pt x="1168" y="650"/>
                  <a:pt x="1168" y="650"/>
                </a:cubicBezTo>
                <a:cubicBezTo>
                  <a:pt x="1169" y="654"/>
                  <a:pt x="1169" y="654"/>
                  <a:pt x="1169" y="654"/>
                </a:cubicBezTo>
                <a:cubicBezTo>
                  <a:pt x="1170" y="658"/>
                  <a:pt x="1170" y="658"/>
                  <a:pt x="1170" y="658"/>
                </a:cubicBezTo>
                <a:cubicBezTo>
                  <a:pt x="1170" y="660"/>
                  <a:pt x="1170" y="660"/>
                  <a:pt x="1170" y="660"/>
                </a:cubicBezTo>
                <a:cubicBezTo>
                  <a:pt x="1170" y="662"/>
                  <a:pt x="1170" y="662"/>
                  <a:pt x="1170" y="662"/>
                </a:cubicBezTo>
                <a:cubicBezTo>
                  <a:pt x="1172" y="664"/>
                  <a:pt x="1172" y="664"/>
                  <a:pt x="1172" y="664"/>
                </a:cubicBezTo>
                <a:cubicBezTo>
                  <a:pt x="1176" y="669"/>
                  <a:pt x="1176" y="669"/>
                  <a:pt x="1176" y="669"/>
                </a:cubicBezTo>
                <a:cubicBezTo>
                  <a:pt x="1176" y="671"/>
                  <a:pt x="1176" y="671"/>
                  <a:pt x="1176" y="671"/>
                </a:cubicBezTo>
                <a:cubicBezTo>
                  <a:pt x="1178" y="674"/>
                  <a:pt x="1178" y="674"/>
                  <a:pt x="1178" y="674"/>
                </a:cubicBezTo>
                <a:cubicBezTo>
                  <a:pt x="1177" y="679"/>
                  <a:pt x="1177" y="679"/>
                  <a:pt x="1177" y="679"/>
                </a:cubicBezTo>
                <a:cubicBezTo>
                  <a:pt x="1178" y="682"/>
                  <a:pt x="1178" y="682"/>
                  <a:pt x="1178" y="682"/>
                </a:cubicBezTo>
                <a:cubicBezTo>
                  <a:pt x="1180" y="686"/>
                  <a:pt x="1180" y="686"/>
                  <a:pt x="1180" y="686"/>
                </a:cubicBezTo>
                <a:cubicBezTo>
                  <a:pt x="1180" y="688"/>
                  <a:pt x="1180" y="688"/>
                  <a:pt x="1180" y="688"/>
                </a:cubicBezTo>
                <a:cubicBezTo>
                  <a:pt x="1183" y="691"/>
                  <a:pt x="1183" y="691"/>
                  <a:pt x="1183" y="691"/>
                </a:cubicBezTo>
                <a:cubicBezTo>
                  <a:pt x="1183" y="693"/>
                  <a:pt x="1183" y="693"/>
                  <a:pt x="1183" y="693"/>
                </a:cubicBezTo>
                <a:cubicBezTo>
                  <a:pt x="1183" y="696"/>
                  <a:pt x="1183" y="696"/>
                  <a:pt x="1183" y="696"/>
                </a:cubicBezTo>
                <a:cubicBezTo>
                  <a:pt x="1183" y="701"/>
                  <a:pt x="1183" y="701"/>
                  <a:pt x="1183" y="701"/>
                </a:cubicBezTo>
                <a:cubicBezTo>
                  <a:pt x="1183" y="704"/>
                  <a:pt x="1183" y="704"/>
                  <a:pt x="1183" y="704"/>
                </a:cubicBezTo>
                <a:cubicBezTo>
                  <a:pt x="1186" y="705"/>
                  <a:pt x="1186" y="705"/>
                  <a:pt x="1186" y="705"/>
                </a:cubicBezTo>
                <a:cubicBezTo>
                  <a:pt x="1187" y="708"/>
                  <a:pt x="1187" y="708"/>
                  <a:pt x="1187" y="708"/>
                </a:cubicBezTo>
                <a:cubicBezTo>
                  <a:pt x="1190" y="710"/>
                  <a:pt x="1190" y="710"/>
                  <a:pt x="1190" y="710"/>
                </a:cubicBezTo>
                <a:close/>
                <a:moveTo>
                  <a:pt x="1081" y="559"/>
                </a:moveTo>
                <a:cubicBezTo>
                  <a:pt x="1082" y="559"/>
                  <a:pt x="1082" y="559"/>
                  <a:pt x="1082" y="559"/>
                </a:cubicBezTo>
                <a:cubicBezTo>
                  <a:pt x="1082" y="558"/>
                  <a:pt x="1082" y="558"/>
                  <a:pt x="1082" y="558"/>
                </a:cubicBezTo>
                <a:cubicBezTo>
                  <a:pt x="1083" y="557"/>
                  <a:pt x="1083" y="557"/>
                  <a:pt x="1083" y="557"/>
                </a:cubicBezTo>
                <a:cubicBezTo>
                  <a:pt x="1084" y="557"/>
                  <a:pt x="1084" y="557"/>
                  <a:pt x="1084" y="557"/>
                </a:cubicBezTo>
                <a:cubicBezTo>
                  <a:pt x="1085" y="559"/>
                  <a:pt x="1085" y="559"/>
                  <a:pt x="1085" y="559"/>
                </a:cubicBezTo>
                <a:cubicBezTo>
                  <a:pt x="1087" y="559"/>
                  <a:pt x="1087" y="559"/>
                  <a:pt x="1087" y="559"/>
                </a:cubicBezTo>
                <a:cubicBezTo>
                  <a:pt x="1088" y="558"/>
                  <a:pt x="1088" y="558"/>
                  <a:pt x="1088" y="558"/>
                </a:cubicBezTo>
                <a:cubicBezTo>
                  <a:pt x="1089" y="557"/>
                  <a:pt x="1089" y="557"/>
                  <a:pt x="1089" y="557"/>
                </a:cubicBezTo>
                <a:cubicBezTo>
                  <a:pt x="1088" y="556"/>
                  <a:pt x="1088" y="556"/>
                  <a:pt x="1088" y="556"/>
                </a:cubicBezTo>
                <a:cubicBezTo>
                  <a:pt x="1088" y="555"/>
                  <a:pt x="1088" y="555"/>
                  <a:pt x="1088" y="555"/>
                </a:cubicBezTo>
                <a:cubicBezTo>
                  <a:pt x="1089" y="553"/>
                  <a:pt x="1089" y="553"/>
                  <a:pt x="1089" y="553"/>
                </a:cubicBezTo>
                <a:cubicBezTo>
                  <a:pt x="1090" y="552"/>
                  <a:pt x="1090" y="552"/>
                  <a:pt x="1090" y="552"/>
                </a:cubicBezTo>
                <a:cubicBezTo>
                  <a:pt x="1088" y="552"/>
                  <a:pt x="1088" y="552"/>
                  <a:pt x="1088" y="552"/>
                </a:cubicBezTo>
                <a:cubicBezTo>
                  <a:pt x="1087" y="553"/>
                  <a:pt x="1087" y="553"/>
                  <a:pt x="1087" y="553"/>
                </a:cubicBezTo>
                <a:cubicBezTo>
                  <a:pt x="1086" y="554"/>
                  <a:pt x="1086" y="554"/>
                  <a:pt x="1086" y="554"/>
                </a:cubicBezTo>
                <a:cubicBezTo>
                  <a:pt x="1086" y="554"/>
                  <a:pt x="1086" y="554"/>
                  <a:pt x="1086" y="554"/>
                </a:cubicBezTo>
                <a:cubicBezTo>
                  <a:pt x="1087" y="552"/>
                  <a:pt x="1087" y="552"/>
                  <a:pt x="1087" y="552"/>
                </a:cubicBezTo>
                <a:cubicBezTo>
                  <a:pt x="1087" y="551"/>
                  <a:pt x="1087" y="551"/>
                  <a:pt x="1087" y="551"/>
                </a:cubicBezTo>
                <a:cubicBezTo>
                  <a:pt x="1086" y="551"/>
                  <a:pt x="1086" y="551"/>
                  <a:pt x="1086" y="551"/>
                </a:cubicBezTo>
                <a:cubicBezTo>
                  <a:pt x="1084" y="551"/>
                  <a:pt x="1084" y="551"/>
                  <a:pt x="1084" y="551"/>
                </a:cubicBezTo>
                <a:cubicBezTo>
                  <a:pt x="1083" y="551"/>
                  <a:pt x="1083" y="551"/>
                  <a:pt x="1083" y="551"/>
                </a:cubicBezTo>
                <a:cubicBezTo>
                  <a:pt x="1081" y="552"/>
                  <a:pt x="1081" y="552"/>
                  <a:pt x="1081" y="552"/>
                </a:cubicBezTo>
                <a:cubicBezTo>
                  <a:pt x="1081" y="554"/>
                  <a:pt x="1081" y="554"/>
                  <a:pt x="1081" y="554"/>
                </a:cubicBezTo>
                <a:cubicBezTo>
                  <a:pt x="1080" y="555"/>
                  <a:pt x="1080" y="555"/>
                  <a:pt x="1080" y="555"/>
                </a:cubicBezTo>
                <a:cubicBezTo>
                  <a:pt x="1080" y="556"/>
                  <a:pt x="1080" y="556"/>
                  <a:pt x="1080" y="556"/>
                </a:cubicBezTo>
                <a:cubicBezTo>
                  <a:pt x="1081" y="559"/>
                  <a:pt x="1081" y="559"/>
                  <a:pt x="1081" y="559"/>
                </a:cubicBezTo>
                <a:close/>
                <a:moveTo>
                  <a:pt x="1074" y="558"/>
                </a:moveTo>
                <a:cubicBezTo>
                  <a:pt x="1075" y="557"/>
                  <a:pt x="1075" y="557"/>
                  <a:pt x="1075" y="557"/>
                </a:cubicBezTo>
                <a:cubicBezTo>
                  <a:pt x="1075" y="557"/>
                  <a:pt x="1075" y="557"/>
                  <a:pt x="1075" y="557"/>
                </a:cubicBezTo>
                <a:cubicBezTo>
                  <a:pt x="1076" y="556"/>
                  <a:pt x="1076" y="556"/>
                  <a:pt x="1076" y="556"/>
                </a:cubicBezTo>
                <a:cubicBezTo>
                  <a:pt x="1077" y="557"/>
                  <a:pt x="1077" y="557"/>
                  <a:pt x="1077" y="557"/>
                </a:cubicBezTo>
                <a:cubicBezTo>
                  <a:pt x="1078" y="556"/>
                  <a:pt x="1078" y="556"/>
                  <a:pt x="1078" y="556"/>
                </a:cubicBezTo>
                <a:cubicBezTo>
                  <a:pt x="1077" y="555"/>
                  <a:pt x="1077" y="555"/>
                  <a:pt x="1077" y="555"/>
                </a:cubicBezTo>
                <a:cubicBezTo>
                  <a:pt x="1078" y="553"/>
                  <a:pt x="1078" y="553"/>
                  <a:pt x="1078" y="553"/>
                </a:cubicBezTo>
                <a:cubicBezTo>
                  <a:pt x="1077" y="552"/>
                  <a:pt x="1077" y="552"/>
                  <a:pt x="1077" y="552"/>
                </a:cubicBezTo>
                <a:cubicBezTo>
                  <a:pt x="1077" y="552"/>
                  <a:pt x="1077" y="552"/>
                  <a:pt x="1077" y="552"/>
                </a:cubicBezTo>
                <a:cubicBezTo>
                  <a:pt x="1075" y="554"/>
                  <a:pt x="1075" y="554"/>
                  <a:pt x="1075" y="554"/>
                </a:cubicBezTo>
                <a:cubicBezTo>
                  <a:pt x="1073" y="554"/>
                  <a:pt x="1073" y="554"/>
                  <a:pt x="1073" y="554"/>
                </a:cubicBezTo>
                <a:cubicBezTo>
                  <a:pt x="1073" y="556"/>
                  <a:pt x="1073" y="556"/>
                  <a:pt x="1073" y="556"/>
                </a:cubicBezTo>
                <a:cubicBezTo>
                  <a:pt x="1074" y="558"/>
                  <a:pt x="1074" y="558"/>
                  <a:pt x="1074" y="558"/>
                </a:cubicBezTo>
                <a:close/>
                <a:moveTo>
                  <a:pt x="1089" y="565"/>
                </a:moveTo>
                <a:cubicBezTo>
                  <a:pt x="1089" y="565"/>
                  <a:pt x="1089" y="565"/>
                  <a:pt x="1089" y="565"/>
                </a:cubicBezTo>
                <a:cubicBezTo>
                  <a:pt x="1090" y="564"/>
                  <a:pt x="1090" y="564"/>
                  <a:pt x="1090" y="564"/>
                </a:cubicBezTo>
                <a:cubicBezTo>
                  <a:pt x="1091" y="563"/>
                  <a:pt x="1091" y="563"/>
                  <a:pt x="1091" y="563"/>
                </a:cubicBezTo>
                <a:cubicBezTo>
                  <a:pt x="1090" y="562"/>
                  <a:pt x="1090" y="562"/>
                  <a:pt x="1090" y="562"/>
                </a:cubicBezTo>
                <a:cubicBezTo>
                  <a:pt x="1089" y="562"/>
                  <a:pt x="1089" y="562"/>
                  <a:pt x="1089" y="562"/>
                </a:cubicBezTo>
                <a:cubicBezTo>
                  <a:pt x="1090" y="563"/>
                  <a:pt x="1090" y="563"/>
                  <a:pt x="1090" y="563"/>
                </a:cubicBezTo>
                <a:cubicBezTo>
                  <a:pt x="1089" y="565"/>
                  <a:pt x="1089" y="565"/>
                  <a:pt x="1089" y="565"/>
                </a:cubicBezTo>
                <a:close/>
                <a:moveTo>
                  <a:pt x="1086" y="562"/>
                </a:moveTo>
                <a:cubicBezTo>
                  <a:pt x="1086" y="563"/>
                  <a:pt x="1086" y="563"/>
                  <a:pt x="1086" y="563"/>
                </a:cubicBezTo>
                <a:cubicBezTo>
                  <a:pt x="1087" y="565"/>
                  <a:pt x="1087" y="565"/>
                  <a:pt x="1087" y="565"/>
                </a:cubicBezTo>
                <a:cubicBezTo>
                  <a:pt x="1088" y="564"/>
                  <a:pt x="1088" y="564"/>
                  <a:pt x="1088" y="564"/>
                </a:cubicBezTo>
                <a:cubicBezTo>
                  <a:pt x="1088" y="562"/>
                  <a:pt x="1088" y="562"/>
                  <a:pt x="1088" y="562"/>
                </a:cubicBezTo>
                <a:cubicBezTo>
                  <a:pt x="1087" y="562"/>
                  <a:pt x="1087" y="562"/>
                  <a:pt x="1087" y="562"/>
                </a:cubicBezTo>
                <a:cubicBezTo>
                  <a:pt x="1086" y="562"/>
                  <a:pt x="1086" y="562"/>
                  <a:pt x="1086" y="562"/>
                </a:cubicBezTo>
                <a:close/>
                <a:moveTo>
                  <a:pt x="1087" y="572"/>
                </a:moveTo>
                <a:cubicBezTo>
                  <a:pt x="1088" y="570"/>
                  <a:pt x="1088" y="570"/>
                  <a:pt x="1088" y="570"/>
                </a:cubicBezTo>
                <a:cubicBezTo>
                  <a:pt x="1089" y="570"/>
                  <a:pt x="1089" y="570"/>
                  <a:pt x="1089" y="570"/>
                </a:cubicBezTo>
                <a:cubicBezTo>
                  <a:pt x="1090" y="568"/>
                  <a:pt x="1090" y="568"/>
                  <a:pt x="1090" y="568"/>
                </a:cubicBezTo>
                <a:cubicBezTo>
                  <a:pt x="1090" y="567"/>
                  <a:pt x="1090" y="567"/>
                  <a:pt x="1090" y="567"/>
                </a:cubicBezTo>
                <a:cubicBezTo>
                  <a:pt x="1090" y="566"/>
                  <a:pt x="1090" y="566"/>
                  <a:pt x="1090" y="566"/>
                </a:cubicBezTo>
                <a:cubicBezTo>
                  <a:pt x="1087" y="567"/>
                  <a:pt x="1087" y="567"/>
                  <a:pt x="1087" y="567"/>
                </a:cubicBezTo>
                <a:cubicBezTo>
                  <a:pt x="1085" y="569"/>
                  <a:pt x="1085" y="569"/>
                  <a:pt x="1085" y="569"/>
                </a:cubicBezTo>
                <a:cubicBezTo>
                  <a:pt x="1085" y="571"/>
                  <a:pt x="1085" y="571"/>
                  <a:pt x="1085" y="571"/>
                </a:cubicBezTo>
                <a:cubicBezTo>
                  <a:pt x="1087" y="572"/>
                  <a:pt x="1087" y="572"/>
                  <a:pt x="1087" y="572"/>
                </a:cubicBezTo>
                <a:close/>
                <a:moveTo>
                  <a:pt x="1169" y="447"/>
                </a:moveTo>
                <a:cubicBezTo>
                  <a:pt x="1170" y="447"/>
                  <a:pt x="1170" y="447"/>
                  <a:pt x="1170" y="447"/>
                </a:cubicBezTo>
                <a:cubicBezTo>
                  <a:pt x="1171" y="445"/>
                  <a:pt x="1171" y="445"/>
                  <a:pt x="1171" y="445"/>
                </a:cubicBezTo>
                <a:cubicBezTo>
                  <a:pt x="1171" y="444"/>
                  <a:pt x="1171" y="444"/>
                  <a:pt x="1171" y="444"/>
                </a:cubicBezTo>
                <a:cubicBezTo>
                  <a:pt x="1170" y="444"/>
                  <a:pt x="1170" y="444"/>
                  <a:pt x="1170" y="444"/>
                </a:cubicBezTo>
                <a:cubicBezTo>
                  <a:pt x="1169" y="446"/>
                  <a:pt x="1169" y="446"/>
                  <a:pt x="1169" y="446"/>
                </a:cubicBezTo>
                <a:cubicBezTo>
                  <a:pt x="1169" y="447"/>
                  <a:pt x="1169" y="447"/>
                  <a:pt x="1169" y="447"/>
                </a:cubicBezTo>
                <a:close/>
                <a:moveTo>
                  <a:pt x="1299" y="434"/>
                </a:moveTo>
                <a:cubicBezTo>
                  <a:pt x="1300" y="434"/>
                  <a:pt x="1300" y="434"/>
                  <a:pt x="1300" y="434"/>
                </a:cubicBezTo>
                <a:cubicBezTo>
                  <a:pt x="1299" y="432"/>
                  <a:pt x="1299" y="432"/>
                  <a:pt x="1299" y="432"/>
                </a:cubicBezTo>
                <a:cubicBezTo>
                  <a:pt x="1298" y="430"/>
                  <a:pt x="1298" y="430"/>
                  <a:pt x="1298" y="430"/>
                </a:cubicBezTo>
                <a:cubicBezTo>
                  <a:pt x="1299" y="429"/>
                  <a:pt x="1299" y="429"/>
                  <a:pt x="1299" y="429"/>
                </a:cubicBezTo>
                <a:cubicBezTo>
                  <a:pt x="1299" y="427"/>
                  <a:pt x="1299" y="427"/>
                  <a:pt x="1299" y="427"/>
                </a:cubicBezTo>
                <a:cubicBezTo>
                  <a:pt x="1300" y="425"/>
                  <a:pt x="1300" y="425"/>
                  <a:pt x="1300" y="425"/>
                </a:cubicBezTo>
                <a:cubicBezTo>
                  <a:pt x="1302" y="423"/>
                  <a:pt x="1302" y="423"/>
                  <a:pt x="1302" y="423"/>
                </a:cubicBezTo>
                <a:cubicBezTo>
                  <a:pt x="1304" y="421"/>
                  <a:pt x="1304" y="421"/>
                  <a:pt x="1304" y="421"/>
                </a:cubicBezTo>
                <a:cubicBezTo>
                  <a:pt x="1305" y="420"/>
                  <a:pt x="1305" y="420"/>
                  <a:pt x="1305" y="420"/>
                </a:cubicBezTo>
                <a:cubicBezTo>
                  <a:pt x="1305" y="418"/>
                  <a:pt x="1305" y="418"/>
                  <a:pt x="1305" y="418"/>
                </a:cubicBezTo>
                <a:cubicBezTo>
                  <a:pt x="1304" y="415"/>
                  <a:pt x="1304" y="415"/>
                  <a:pt x="1304" y="415"/>
                </a:cubicBezTo>
                <a:cubicBezTo>
                  <a:pt x="1301" y="413"/>
                  <a:pt x="1301" y="413"/>
                  <a:pt x="1301" y="413"/>
                </a:cubicBezTo>
                <a:cubicBezTo>
                  <a:pt x="1300" y="412"/>
                  <a:pt x="1300" y="412"/>
                  <a:pt x="1300" y="412"/>
                </a:cubicBezTo>
                <a:cubicBezTo>
                  <a:pt x="1299" y="413"/>
                  <a:pt x="1299" y="413"/>
                  <a:pt x="1299" y="413"/>
                </a:cubicBezTo>
                <a:cubicBezTo>
                  <a:pt x="1299" y="414"/>
                  <a:pt x="1299" y="414"/>
                  <a:pt x="1299" y="414"/>
                </a:cubicBezTo>
                <a:cubicBezTo>
                  <a:pt x="1298" y="415"/>
                  <a:pt x="1298" y="415"/>
                  <a:pt x="1298" y="415"/>
                </a:cubicBezTo>
                <a:cubicBezTo>
                  <a:pt x="1295" y="418"/>
                  <a:pt x="1295" y="418"/>
                  <a:pt x="1295" y="418"/>
                </a:cubicBezTo>
                <a:cubicBezTo>
                  <a:pt x="1294" y="419"/>
                  <a:pt x="1294" y="419"/>
                  <a:pt x="1294" y="419"/>
                </a:cubicBezTo>
                <a:cubicBezTo>
                  <a:pt x="1293" y="421"/>
                  <a:pt x="1293" y="421"/>
                  <a:pt x="1293" y="421"/>
                </a:cubicBezTo>
                <a:cubicBezTo>
                  <a:pt x="1294" y="420"/>
                  <a:pt x="1294" y="420"/>
                  <a:pt x="1294" y="420"/>
                </a:cubicBezTo>
                <a:cubicBezTo>
                  <a:pt x="1296" y="420"/>
                  <a:pt x="1296" y="420"/>
                  <a:pt x="1296" y="420"/>
                </a:cubicBezTo>
                <a:cubicBezTo>
                  <a:pt x="1296" y="420"/>
                  <a:pt x="1296" y="420"/>
                  <a:pt x="1296" y="420"/>
                </a:cubicBezTo>
                <a:cubicBezTo>
                  <a:pt x="1296" y="422"/>
                  <a:pt x="1296" y="422"/>
                  <a:pt x="1296" y="422"/>
                </a:cubicBezTo>
                <a:cubicBezTo>
                  <a:pt x="1296" y="425"/>
                  <a:pt x="1296" y="425"/>
                  <a:pt x="1296" y="425"/>
                </a:cubicBezTo>
                <a:cubicBezTo>
                  <a:pt x="1297" y="427"/>
                  <a:pt x="1297" y="427"/>
                  <a:pt x="1297" y="427"/>
                </a:cubicBezTo>
                <a:cubicBezTo>
                  <a:pt x="1298" y="429"/>
                  <a:pt x="1298" y="429"/>
                  <a:pt x="1298" y="429"/>
                </a:cubicBezTo>
                <a:cubicBezTo>
                  <a:pt x="1297" y="431"/>
                  <a:pt x="1297" y="431"/>
                  <a:pt x="1297" y="431"/>
                </a:cubicBezTo>
                <a:cubicBezTo>
                  <a:pt x="1297" y="432"/>
                  <a:pt x="1297" y="432"/>
                  <a:pt x="1297" y="432"/>
                </a:cubicBezTo>
                <a:cubicBezTo>
                  <a:pt x="1299" y="434"/>
                  <a:pt x="1299" y="434"/>
                  <a:pt x="1299" y="434"/>
                </a:cubicBezTo>
                <a:close/>
                <a:moveTo>
                  <a:pt x="1376" y="501"/>
                </a:moveTo>
                <a:cubicBezTo>
                  <a:pt x="1377" y="503"/>
                  <a:pt x="1377" y="503"/>
                  <a:pt x="1377" y="503"/>
                </a:cubicBezTo>
                <a:cubicBezTo>
                  <a:pt x="1379" y="503"/>
                  <a:pt x="1379" y="503"/>
                  <a:pt x="1379" y="503"/>
                </a:cubicBezTo>
                <a:cubicBezTo>
                  <a:pt x="1381" y="505"/>
                  <a:pt x="1381" y="505"/>
                  <a:pt x="1381" y="505"/>
                </a:cubicBezTo>
                <a:cubicBezTo>
                  <a:pt x="1384" y="506"/>
                  <a:pt x="1384" y="506"/>
                  <a:pt x="1384" y="506"/>
                </a:cubicBezTo>
                <a:cubicBezTo>
                  <a:pt x="1385" y="507"/>
                  <a:pt x="1385" y="507"/>
                  <a:pt x="1385" y="507"/>
                </a:cubicBezTo>
                <a:cubicBezTo>
                  <a:pt x="1388" y="506"/>
                  <a:pt x="1388" y="506"/>
                  <a:pt x="1388" y="506"/>
                </a:cubicBezTo>
                <a:cubicBezTo>
                  <a:pt x="1387" y="506"/>
                  <a:pt x="1387" y="506"/>
                  <a:pt x="1387" y="506"/>
                </a:cubicBezTo>
                <a:cubicBezTo>
                  <a:pt x="1384" y="504"/>
                  <a:pt x="1384" y="504"/>
                  <a:pt x="1384" y="504"/>
                </a:cubicBezTo>
                <a:cubicBezTo>
                  <a:pt x="1383" y="503"/>
                  <a:pt x="1383" y="503"/>
                  <a:pt x="1383" y="503"/>
                </a:cubicBezTo>
                <a:cubicBezTo>
                  <a:pt x="1381" y="503"/>
                  <a:pt x="1381" y="503"/>
                  <a:pt x="1381" y="503"/>
                </a:cubicBezTo>
                <a:cubicBezTo>
                  <a:pt x="1379" y="501"/>
                  <a:pt x="1379" y="501"/>
                  <a:pt x="1379" y="501"/>
                </a:cubicBezTo>
                <a:cubicBezTo>
                  <a:pt x="1377" y="500"/>
                  <a:pt x="1377" y="500"/>
                  <a:pt x="1377" y="500"/>
                </a:cubicBezTo>
                <a:cubicBezTo>
                  <a:pt x="1376" y="501"/>
                  <a:pt x="1376" y="501"/>
                  <a:pt x="1376" y="501"/>
                </a:cubicBezTo>
                <a:close/>
                <a:moveTo>
                  <a:pt x="1353" y="496"/>
                </a:moveTo>
                <a:cubicBezTo>
                  <a:pt x="1355" y="497"/>
                  <a:pt x="1355" y="497"/>
                  <a:pt x="1355" y="497"/>
                </a:cubicBezTo>
                <a:cubicBezTo>
                  <a:pt x="1357" y="497"/>
                  <a:pt x="1357" y="497"/>
                  <a:pt x="1357" y="497"/>
                </a:cubicBezTo>
                <a:cubicBezTo>
                  <a:pt x="1358" y="498"/>
                  <a:pt x="1358" y="498"/>
                  <a:pt x="1358" y="498"/>
                </a:cubicBezTo>
                <a:cubicBezTo>
                  <a:pt x="1358" y="499"/>
                  <a:pt x="1358" y="499"/>
                  <a:pt x="1358" y="499"/>
                </a:cubicBezTo>
                <a:cubicBezTo>
                  <a:pt x="1360" y="501"/>
                  <a:pt x="1360" y="501"/>
                  <a:pt x="1360" y="501"/>
                </a:cubicBezTo>
                <a:cubicBezTo>
                  <a:pt x="1362" y="501"/>
                  <a:pt x="1362" y="501"/>
                  <a:pt x="1362" y="501"/>
                </a:cubicBezTo>
                <a:cubicBezTo>
                  <a:pt x="1363" y="503"/>
                  <a:pt x="1363" y="503"/>
                  <a:pt x="1363" y="503"/>
                </a:cubicBezTo>
                <a:cubicBezTo>
                  <a:pt x="1364" y="504"/>
                  <a:pt x="1364" y="504"/>
                  <a:pt x="1364" y="504"/>
                </a:cubicBezTo>
                <a:cubicBezTo>
                  <a:pt x="1365" y="503"/>
                  <a:pt x="1365" y="503"/>
                  <a:pt x="1365" y="503"/>
                </a:cubicBezTo>
                <a:cubicBezTo>
                  <a:pt x="1367" y="505"/>
                  <a:pt x="1367" y="505"/>
                  <a:pt x="1367" y="505"/>
                </a:cubicBezTo>
                <a:cubicBezTo>
                  <a:pt x="1370" y="505"/>
                  <a:pt x="1370" y="505"/>
                  <a:pt x="1370" y="505"/>
                </a:cubicBezTo>
                <a:cubicBezTo>
                  <a:pt x="1370" y="505"/>
                  <a:pt x="1370" y="505"/>
                  <a:pt x="1370" y="505"/>
                </a:cubicBezTo>
                <a:cubicBezTo>
                  <a:pt x="1369" y="502"/>
                  <a:pt x="1369" y="502"/>
                  <a:pt x="1369" y="502"/>
                </a:cubicBezTo>
                <a:cubicBezTo>
                  <a:pt x="1367" y="501"/>
                  <a:pt x="1367" y="501"/>
                  <a:pt x="1367" y="501"/>
                </a:cubicBezTo>
                <a:cubicBezTo>
                  <a:pt x="1364" y="499"/>
                  <a:pt x="1364" y="499"/>
                  <a:pt x="1364" y="499"/>
                </a:cubicBezTo>
                <a:cubicBezTo>
                  <a:pt x="1363" y="497"/>
                  <a:pt x="1363" y="497"/>
                  <a:pt x="1363" y="497"/>
                </a:cubicBezTo>
                <a:cubicBezTo>
                  <a:pt x="1361" y="497"/>
                  <a:pt x="1361" y="497"/>
                  <a:pt x="1361" y="497"/>
                </a:cubicBezTo>
                <a:cubicBezTo>
                  <a:pt x="1359" y="494"/>
                  <a:pt x="1359" y="494"/>
                  <a:pt x="1359" y="494"/>
                </a:cubicBezTo>
                <a:cubicBezTo>
                  <a:pt x="1359" y="493"/>
                  <a:pt x="1359" y="493"/>
                  <a:pt x="1359" y="493"/>
                </a:cubicBezTo>
                <a:cubicBezTo>
                  <a:pt x="1360" y="493"/>
                  <a:pt x="1360" y="493"/>
                  <a:pt x="1360" y="493"/>
                </a:cubicBezTo>
                <a:cubicBezTo>
                  <a:pt x="1358" y="492"/>
                  <a:pt x="1358" y="492"/>
                  <a:pt x="1358" y="492"/>
                </a:cubicBezTo>
                <a:cubicBezTo>
                  <a:pt x="1356" y="493"/>
                  <a:pt x="1356" y="493"/>
                  <a:pt x="1356" y="493"/>
                </a:cubicBezTo>
                <a:cubicBezTo>
                  <a:pt x="1355" y="493"/>
                  <a:pt x="1355" y="493"/>
                  <a:pt x="1355" y="493"/>
                </a:cubicBezTo>
                <a:cubicBezTo>
                  <a:pt x="1353" y="495"/>
                  <a:pt x="1353" y="495"/>
                  <a:pt x="1353" y="495"/>
                </a:cubicBezTo>
                <a:cubicBezTo>
                  <a:pt x="1353" y="496"/>
                  <a:pt x="1353" y="496"/>
                  <a:pt x="1353" y="496"/>
                </a:cubicBezTo>
                <a:close/>
                <a:moveTo>
                  <a:pt x="1301" y="606"/>
                </a:moveTo>
                <a:cubicBezTo>
                  <a:pt x="1302" y="606"/>
                  <a:pt x="1302" y="606"/>
                  <a:pt x="1302" y="606"/>
                </a:cubicBezTo>
                <a:cubicBezTo>
                  <a:pt x="1303" y="605"/>
                  <a:pt x="1303" y="605"/>
                  <a:pt x="1303" y="605"/>
                </a:cubicBezTo>
                <a:cubicBezTo>
                  <a:pt x="1302" y="603"/>
                  <a:pt x="1302" y="603"/>
                  <a:pt x="1302" y="603"/>
                </a:cubicBezTo>
                <a:cubicBezTo>
                  <a:pt x="1301" y="602"/>
                  <a:pt x="1301" y="602"/>
                  <a:pt x="1301" y="602"/>
                </a:cubicBezTo>
                <a:cubicBezTo>
                  <a:pt x="1300" y="603"/>
                  <a:pt x="1300" y="603"/>
                  <a:pt x="1300" y="603"/>
                </a:cubicBezTo>
                <a:cubicBezTo>
                  <a:pt x="1300" y="604"/>
                  <a:pt x="1300" y="604"/>
                  <a:pt x="1300" y="604"/>
                </a:cubicBezTo>
                <a:cubicBezTo>
                  <a:pt x="1301" y="606"/>
                  <a:pt x="1301" y="606"/>
                  <a:pt x="1301" y="606"/>
                </a:cubicBezTo>
                <a:close/>
                <a:moveTo>
                  <a:pt x="1290" y="603"/>
                </a:moveTo>
                <a:cubicBezTo>
                  <a:pt x="1290" y="605"/>
                  <a:pt x="1290" y="605"/>
                  <a:pt x="1290" y="605"/>
                </a:cubicBezTo>
                <a:cubicBezTo>
                  <a:pt x="1291" y="606"/>
                  <a:pt x="1291" y="606"/>
                  <a:pt x="1291" y="606"/>
                </a:cubicBezTo>
                <a:cubicBezTo>
                  <a:pt x="1293" y="605"/>
                  <a:pt x="1293" y="605"/>
                  <a:pt x="1293" y="605"/>
                </a:cubicBezTo>
                <a:cubicBezTo>
                  <a:pt x="1293" y="604"/>
                  <a:pt x="1293" y="604"/>
                  <a:pt x="1293" y="604"/>
                </a:cubicBezTo>
                <a:cubicBezTo>
                  <a:pt x="1291" y="602"/>
                  <a:pt x="1291" y="602"/>
                  <a:pt x="1291" y="602"/>
                </a:cubicBezTo>
                <a:cubicBezTo>
                  <a:pt x="1290" y="603"/>
                  <a:pt x="1290" y="603"/>
                  <a:pt x="1290" y="603"/>
                </a:cubicBezTo>
                <a:close/>
                <a:moveTo>
                  <a:pt x="1296" y="621"/>
                </a:moveTo>
                <a:cubicBezTo>
                  <a:pt x="1297" y="621"/>
                  <a:pt x="1297" y="621"/>
                  <a:pt x="1297" y="621"/>
                </a:cubicBezTo>
                <a:cubicBezTo>
                  <a:pt x="1297" y="619"/>
                  <a:pt x="1297" y="619"/>
                  <a:pt x="1297" y="619"/>
                </a:cubicBezTo>
                <a:cubicBezTo>
                  <a:pt x="1297" y="617"/>
                  <a:pt x="1297" y="617"/>
                  <a:pt x="1297" y="617"/>
                </a:cubicBezTo>
                <a:cubicBezTo>
                  <a:pt x="1299" y="616"/>
                  <a:pt x="1299" y="616"/>
                  <a:pt x="1299" y="616"/>
                </a:cubicBezTo>
                <a:cubicBezTo>
                  <a:pt x="1300" y="614"/>
                  <a:pt x="1300" y="614"/>
                  <a:pt x="1300" y="614"/>
                </a:cubicBezTo>
                <a:cubicBezTo>
                  <a:pt x="1300" y="612"/>
                  <a:pt x="1300" y="612"/>
                  <a:pt x="1300" y="612"/>
                </a:cubicBezTo>
                <a:cubicBezTo>
                  <a:pt x="1300" y="610"/>
                  <a:pt x="1300" y="610"/>
                  <a:pt x="1300" y="610"/>
                </a:cubicBezTo>
                <a:cubicBezTo>
                  <a:pt x="1301" y="609"/>
                  <a:pt x="1301" y="609"/>
                  <a:pt x="1301" y="609"/>
                </a:cubicBezTo>
                <a:cubicBezTo>
                  <a:pt x="1301" y="607"/>
                  <a:pt x="1301" y="607"/>
                  <a:pt x="1301" y="607"/>
                </a:cubicBezTo>
                <a:cubicBezTo>
                  <a:pt x="1297" y="604"/>
                  <a:pt x="1297" y="604"/>
                  <a:pt x="1297" y="604"/>
                </a:cubicBezTo>
                <a:cubicBezTo>
                  <a:pt x="1297" y="606"/>
                  <a:pt x="1297" y="606"/>
                  <a:pt x="1297" y="606"/>
                </a:cubicBezTo>
                <a:cubicBezTo>
                  <a:pt x="1297" y="609"/>
                  <a:pt x="1297" y="609"/>
                  <a:pt x="1297" y="609"/>
                </a:cubicBezTo>
                <a:cubicBezTo>
                  <a:pt x="1297" y="612"/>
                  <a:pt x="1297" y="612"/>
                  <a:pt x="1297" y="612"/>
                </a:cubicBezTo>
                <a:cubicBezTo>
                  <a:pt x="1295" y="612"/>
                  <a:pt x="1295" y="612"/>
                  <a:pt x="1295" y="612"/>
                </a:cubicBezTo>
                <a:cubicBezTo>
                  <a:pt x="1294" y="614"/>
                  <a:pt x="1294" y="614"/>
                  <a:pt x="1294" y="614"/>
                </a:cubicBezTo>
                <a:cubicBezTo>
                  <a:pt x="1292" y="614"/>
                  <a:pt x="1292" y="614"/>
                  <a:pt x="1292" y="614"/>
                </a:cubicBezTo>
                <a:cubicBezTo>
                  <a:pt x="1292" y="615"/>
                  <a:pt x="1292" y="615"/>
                  <a:pt x="1292" y="615"/>
                </a:cubicBezTo>
                <a:cubicBezTo>
                  <a:pt x="1294" y="617"/>
                  <a:pt x="1294" y="617"/>
                  <a:pt x="1294" y="617"/>
                </a:cubicBezTo>
                <a:cubicBezTo>
                  <a:pt x="1294" y="619"/>
                  <a:pt x="1294" y="619"/>
                  <a:pt x="1294" y="619"/>
                </a:cubicBezTo>
                <a:cubicBezTo>
                  <a:pt x="1293" y="619"/>
                  <a:pt x="1293" y="619"/>
                  <a:pt x="1293" y="619"/>
                </a:cubicBezTo>
                <a:cubicBezTo>
                  <a:pt x="1293" y="620"/>
                  <a:pt x="1293" y="620"/>
                  <a:pt x="1293" y="620"/>
                </a:cubicBezTo>
                <a:cubicBezTo>
                  <a:pt x="1295" y="620"/>
                  <a:pt x="1295" y="620"/>
                  <a:pt x="1295" y="620"/>
                </a:cubicBezTo>
                <a:cubicBezTo>
                  <a:pt x="1296" y="621"/>
                  <a:pt x="1296" y="621"/>
                  <a:pt x="1296" y="621"/>
                </a:cubicBezTo>
                <a:close/>
                <a:moveTo>
                  <a:pt x="1294" y="634"/>
                </a:moveTo>
                <a:cubicBezTo>
                  <a:pt x="1294" y="634"/>
                  <a:pt x="1295" y="633"/>
                  <a:pt x="1295" y="633"/>
                </a:cubicBezTo>
                <a:cubicBezTo>
                  <a:pt x="1294" y="631"/>
                  <a:pt x="1294" y="631"/>
                  <a:pt x="1294" y="631"/>
                </a:cubicBezTo>
                <a:cubicBezTo>
                  <a:pt x="1294" y="629"/>
                  <a:pt x="1294" y="629"/>
                  <a:pt x="1294" y="629"/>
                </a:cubicBezTo>
                <a:cubicBezTo>
                  <a:pt x="1293" y="628"/>
                  <a:pt x="1293" y="628"/>
                  <a:pt x="1293" y="628"/>
                </a:cubicBezTo>
                <a:cubicBezTo>
                  <a:pt x="1293" y="630"/>
                  <a:pt x="1293" y="630"/>
                  <a:pt x="1293" y="630"/>
                </a:cubicBezTo>
                <a:cubicBezTo>
                  <a:pt x="1292" y="632"/>
                  <a:pt x="1292" y="632"/>
                  <a:pt x="1292" y="632"/>
                </a:cubicBezTo>
                <a:cubicBezTo>
                  <a:pt x="1294" y="634"/>
                  <a:pt x="1294" y="634"/>
                  <a:pt x="1294" y="634"/>
                </a:cubicBezTo>
                <a:close/>
                <a:moveTo>
                  <a:pt x="1294" y="638"/>
                </a:moveTo>
                <a:cubicBezTo>
                  <a:pt x="1295" y="638"/>
                  <a:pt x="1295" y="638"/>
                  <a:pt x="1295" y="638"/>
                </a:cubicBezTo>
                <a:cubicBezTo>
                  <a:pt x="1295" y="636"/>
                  <a:pt x="1295" y="636"/>
                  <a:pt x="1295" y="636"/>
                </a:cubicBezTo>
                <a:cubicBezTo>
                  <a:pt x="1293" y="636"/>
                  <a:pt x="1293" y="636"/>
                  <a:pt x="1293" y="636"/>
                </a:cubicBezTo>
                <a:cubicBezTo>
                  <a:pt x="1293" y="636"/>
                  <a:pt x="1293" y="636"/>
                  <a:pt x="1293" y="636"/>
                </a:cubicBezTo>
                <a:cubicBezTo>
                  <a:pt x="1293" y="637"/>
                  <a:pt x="1293" y="637"/>
                  <a:pt x="1293" y="637"/>
                </a:cubicBezTo>
                <a:cubicBezTo>
                  <a:pt x="1294" y="638"/>
                  <a:pt x="1294" y="638"/>
                  <a:pt x="1294" y="638"/>
                </a:cubicBezTo>
                <a:close/>
                <a:moveTo>
                  <a:pt x="1290" y="641"/>
                </a:moveTo>
                <a:cubicBezTo>
                  <a:pt x="1291" y="641"/>
                  <a:pt x="1291" y="641"/>
                  <a:pt x="1291" y="641"/>
                </a:cubicBezTo>
                <a:cubicBezTo>
                  <a:pt x="1291" y="640"/>
                  <a:pt x="1291" y="640"/>
                  <a:pt x="1291" y="640"/>
                </a:cubicBezTo>
                <a:cubicBezTo>
                  <a:pt x="1290" y="640"/>
                  <a:pt x="1290" y="640"/>
                  <a:pt x="1290" y="640"/>
                </a:cubicBezTo>
                <a:cubicBezTo>
                  <a:pt x="1289" y="641"/>
                  <a:pt x="1289" y="641"/>
                  <a:pt x="1289" y="641"/>
                </a:cubicBezTo>
                <a:cubicBezTo>
                  <a:pt x="1290" y="641"/>
                  <a:pt x="1290" y="641"/>
                  <a:pt x="1290" y="641"/>
                </a:cubicBezTo>
                <a:close/>
                <a:moveTo>
                  <a:pt x="1292" y="646"/>
                </a:moveTo>
                <a:cubicBezTo>
                  <a:pt x="1293" y="646"/>
                  <a:pt x="1293" y="646"/>
                  <a:pt x="1293" y="646"/>
                </a:cubicBezTo>
                <a:cubicBezTo>
                  <a:pt x="1294" y="645"/>
                  <a:pt x="1294" y="645"/>
                  <a:pt x="1294" y="645"/>
                </a:cubicBezTo>
                <a:cubicBezTo>
                  <a:pt x="1294" y="643"/>
                  <a:pt x="1294" y="643"/>
                  <a:pt x="1294" y="643"/>
                </a:cubicBezTo>
                <a:cubicBezTo>
                  <a:pt x="1293" y="642"/>
                  <a:pt x="1293" y="642"/>
                  <a:pt x="1293" y="642"/>
                </a:cubicBezTo>
                <a:cubicBezTo>
                  <a:pt x="1292" y="643"/>
                  <a:pt x="1292" y="643"/>
                  <a:pt x="1292" y="643"/>
                </a:cubicBezTo>
                <a:cubicBezTo>
                  <a:pt x="1292" y="646"/>
                  <a:pt x="1292" y="646"/>
                  <a:pt x="1292" y="646"/>
                </a:cubicBezTo>
                <a:close/>
                <a:moveTo>
                  <a:pt x="1289" y="659"/>
                </a:moveTo>
                <a:cubicBezTo>
                  <a:pt x="1290" y="658"/>
                  <a:pt x="1290" y="658"/>
                  <a:pt x="1290" y="658"/>
                </a:cubicBezTo>
                <a:cubicBezTo>
                  <a:pt x="1289" y="658"/>
                  <a:pt x="1289" y="658"/>
                  <a:pt x="1289" y="658"/>
                </a:cubicBezTo>
                <a:cubicBezTo>
                  <a:pt x="1288" y="658"/>
                  <a:pt x="1288" y="658"/>
                  <a:pt x="1288" y="658"/>
                </a:cubicBezTo>
                <a:cubicBezTo>
                  <a:pt x="1289" y="659"/>
                  <a:pt x="1289" y="659"/>
                  <a:pt x="1289" y="659"/>
                </a:cubicBezTo>
                <a:close/>
                <a:moveTo>
                  <a:pt x="1288" y="667"/>
                </a:moveTo>
                <a:cubicBezTo>
                  <a:pt x="1289" y="665"/>
                  <a:pt x="1289" y="665"/>
                  <a:pt x="1289" y="665"/>
                </a:cubicBezTo>
                <a:cubicBezTo>
                  <a:pt x="1289" y="664"/>
                  <a:pt x="1289" y="664"/>
                  <a:pt x="1289" y="664"/>
                </a:cubicBezTo>
                <a:cubicBezTo>
                  <a:pt x="1288" y="665"/>
                  <a:pt x="1288" y="665"/>
                  <a:pt x="1288" y="665"/>
                </a:cubicBezTo>
                <a:cubicBezTo>
                  <a:pt x="1288" y="667"/>
                  <a:pt x="1288" y="667"/>
                  <a:pt x="1288" y="667"/>
                </a:cubicBezTo>
                <a:close/>
                <a:moveTo>
                  <a:pt x="1288" y="668"/>
                </a:moveTo>
                <a:cubicBezTo>
                  <a:pt x="1288" y="670"/>
                  <a:pt x="1288" y="670"/>
                  <a:pt x="1288" y="670"/>
                </a:cubicBezTo>
                <a:cubicBezTo>
                  <a:pt x="1289" y="668"/>
                  <a:pt x="1289" y="668"/>
                  <a:pt x="1289" y="668"/>
                </a:cubicBezTo>
                <a:cubicBezTo>
                  <a:pt x="1288" y="668"/>
                  <a:pt x="1288" y="668"/>
                  <a:pt x="1288" y="668"/>
                </a:cubicBezTo>
                <a:close/>
                <a:moveTo>
                  <a:pt x="1286" y="672"/>
                </a:moveTo>
                <a:cubicBezTo>
                  <a:pt x="1286" y="673"/>
                  <a:pt x="1286" y="673"/>
                  <a:pt x="1286" y="673"/>
                </a:cubicBezTo>
                <a:cubicBezTo>
                  <a:pt x="1287" y="673"/>
                  <a:pt x="1287" y="673"/>
                  <a:pt x="1287" y="673"/>
                </a:cubicBezTo>
                <a:cubicBezTo>
                  <a:pt x="1287" y="672"/>
                  <a:pt x="1287" y="672"/>
                  <a:pt x="1287" y="672"/>
                </a:cubicBezTo>
                <a:cubicBezTo>
                  <a:pt x="1286" y="671"/>
                  <a:pt x="1286" y="671"/>
                  <a:pt x="1286" y="671"/>
                </a:cubicBezTo>
                <a:cubicBezTo>
                  <a:pt x="1286" y="672"/>
                  <a:pt x="1286" y="672"/>
                  <a:pt x="1286" y="672"/>
                </a:cubicBezTo>
                <a:close/>
                <a:moveTo>
                  <a:pt x="1284" y="681"/>
                </a:moveTo>
                <a:cubicBezTo>
                  <a:pt x="1285" y="680"/>
                  <a:pt x="1285" y="680"/>
                  <a:pt x="1285" y="680"/>
                </a:cubicBezTo>
                <a:cubicBezTo>
                  <a:pt x="1285" y="676"/>
                  <a:pt x="1285" y="676"/>
                  <a:pt x="1285" y="676"/>
                </a:cubicBezTo>
                <a:cubicBezTo>
                  <a:pt x="1285" y="676"/>
                  <a:pt x="1285" y="676"/>
                  <a:pt x="1285" y="676"/>
                </a:cubicBezTo>
                <a:cubicBezTo>
                  <a:pt x="1284" y="678"/>
                  <a:pt x="1284" y="678"/>
                  <a:pt x="1284" y="678"/>
                </a:cubicBezTo>
                <a:cubicBezTo>
                  <a:pt x="1284" y="681"/>
                  <a:pt x="1284" y="681"/>
                  <a:pt x="1284" y="681"/>
                </a:cubicBezTo>
                <a:cubicBezTo>
                  <a:pt x="1284" y="681"/>
                  <a:pt x="1284" y="681"/>
                  <a:pt x="1284" y="681"/>
                </a:cubicBezTo>
                <a:close/>
                <a:moveTo>
                  <a:pt x="1266" y="705"/>
                </a:moveTo>
                <a:cubicBezTo>
                  <a:pt x="1267" y="705"/>
                  <a:pt x="1267" y="705"/>
                  <a:pt x="1267" y="705"/>
                </a:cubicBezTo>
                <a:cubicBezTo>
                  <a:pt x="1269" y="703"/>
                  <a:pt x="1269" y="703"/>
                  <a:pt x="1269" y="703"/>
                </a:cubicBezTo>
                <a:cubicBezTo>
                  <a:pt x="1271" y="701"/>
                  <a:pt x="1271" y="701"/>
                  <a:pt x="1271" y="701"/>
                </a:cubicBezTo>
                <a:cubicBezTo>
                  <a:pt x="1272" y="700"/>
                  <a:pt x="1272" y="700"/>
                  <a:pt x="1272" y="700"/>
                </a:cubicBezTo>
                <a:cubicBezTo>
                  <a:pt x="1272" y="698"/>
                  <a:pt x="1272" y="698"/>
                  <a:pt x="1272" y="698"/>
                </a:cubicBezTo>
                <a:cubicBezTo>
                  <a:pt x="1273" y="695"/>
                  <a:pt x="1273" y="695"/>
                  <a:pt x="1273" y="695"/>
                </a:cubicBezTo>
                <a:cubicBezTo>
                  <a:pt x="1275" y="692"/>
                  <a:pt x="1275" y="692"/>
                  <a:pt x="1275" y="692"/>
                </a:cubicBezTo>
                <a:cubicBezTo>
                  <a:pt x="1274" y="693"/>
                  <a:pt x="1274" y="693"/>
                  <a:pt x="1274" y="693"/>
                </a:cubicBezTo>
                <a:cubicBezTo>
                  <a:pt x="1272" y="693"/>
                  <a:pt x="1272" y="693"/>
                  <a:pt x="1272" y="693"/>
                </a:cubicBezTo>
                <a:cubicBezTo>
                  <a:pt x="1271" y="695"/>
                  <a:pt x="1271" y="695"/>
                  <a:pt x="1271" y="695"/>
                </a:cubicBezTo>
                <a:cubicBezTo>
                  <a:pt x="1270" y="696"/>
                  <a:pt x="1270" y="696"/>
                  <a:pt x="1270" y="696"/>
                </a:cubicBezTo>
                <a:cubicBezTo>
                  <a:pt x="1269" y="698"/>
                  <a:pt x="1269" y="698"/>
                  <a:pt x="1269" y="698"/>
                </a:cubicBezTo>
                <a:cubicBezTo>
                  <a:pt x="1269" y="699"/>
                  <a:pt x="1269" y="699"/>
                  <a:pt x="1269" y="699"/>
                </a:cubicBezTo>
                <a:cubicBezTo>
                  <a:pt x="1268" y="700"/>
                  <a:pt x="1268" y="700"/>
                  <a:pt x="1268" y="700"/>
                </a:cubicBezTo>
                <a:cubicBezTo>
                  <a:pt x="1267" y="702"/>
                  <a:pt x="1267" y="702"/>
                  <a:pt x="1267" y="702"/>
                </a:cubicBezTo>
                <a:cubicBezTo>
                  <a:pt x="1266" y="705"/>
                  <a:pt x="1266" y="705"/>
                  <a:pt x="1266" y="705"/>
                </a:cubicBezTo>
                <a:close/>
                <a:moveTo>
                  <a:pt x="1246" y="729"/>
                </a:moveTo>
                <a:cubicBezTo>
                  <a:pt x="1247" y="728"/>
                  <a:pt x="1247" y="728"/>
                  <a:pt x="1247" y="728"/>
                </a:cubicBezTo>
                <a:cubicBezTo>
                  <a:pt x="1248" y="726"/>
                  <a:pt x="1248" y="726"/>
                  <a:pt x="1248" y="726"/>
                </a:cubicBezTo>
                <a:cubicBezTo>
                  <a:pt x="1249" y="725"/>
                  <a:pt x="1249" y="725"/>
                  <a:pt x="1249" y="725"/>
                </a:cubicBezTo>
                <a:cubicBezTo>
                  <a:pt x="1249" y="722"/>
                  <a:pt x="1249" y="722"/>
                  <a:pt x="1249" y="722"/>
                </a:cubicBezTo>
                <a:cubicBezTo>
                  <a:pt x="1250" y="721"/>
                  <a:pt x="1250" y="721"/>
                  <a:pt x="1250" y="721"/>
                </a:cubicBezTo>
                <a:cubicBezTo>
                  <a:pt x="1250" y="720"/>
                  <a:pt x="1250" y="720"/>
                  <a:pt x="1250" y="720"/>
                </a:cubicBezTo>
                <a:cubicBezTo>
                  <a:pt x="1251" y="719"/>
                  <a:pt x="1251" y="719"/>
                  <a:pt x="1251" y="719"/>
                </a:cubicBezTo>
                <a:cubicBezTo>
                  <a:pt x="1252" y="719"/>
                  <a:pt x="1252" y="719"/>
                  <a:pt x="1252" y="719"/>
                </a:cubicBezTo>
                <a:cubicBezTo>
                  <a:pt x="1253" y="718"/>
                  <a:pt x="1253" y="718"/>
                  <a:pt x="1253" y="718"/>
                </a:cubicBezTo>
                <a:cubicBezTo>
                  <a:pt x="1255" y="715"/>
                  <a:pt x="1255" y="715"/>
                  <a:pt x="1255" y="715"/>
                </a:cubicBezTo>
                <a:cubicBezTo>
                  <a:pt x="1257" y="712"/>
                  <a:pt x="1257" y="712"/>
                  <a:pt x="1257" y="712"/>
                </a:cubicBezTo>
                <a:cubicBezTo>
                  <a:pt x="1259" y="712"/>
                  <a:pt x="1259" y="712"/>
                  <a:pt x="1259" y="712"/>
                </a:cubicBezTo>
                <a:cubicBezTo>
                  <a:pt x="1261" y="711"/>
                  <a:pt x="1261" y="711"/>
                  <a:pt x="1261" y="711"/>
                </a:cubicBezTo>
                <a:cubicBezTo>
                  <a:pt x="1261" y="709"/>
                  <a:pt x="1261" y="709"/>
                  <a:pt x="1261" y="709"/>
                </a:cubicBezTo>
                <a:cubicBezTo>
                  <a:pt x="1260" y="707"/>
                  <a:pt x="1260" y="707"/>
                  <a:pt x="1260" y="707"/>
                </a:cubicBezTo>
                <a:cubicBezTo>
                  <a:pt x="1259" y="707"/>
                  <a:pt x="1259" y="707"/>
                  <a:pt x="1259" y="707"/>
                </a:cubicBezTo>
                <a:cubicBezTo>
                  <a:pt x="1257" y="710"/>
                  <a:pt x="1257" y="710"/>
                  <a:pt x="1257" y="710"/>
                </a:cubicBezTo>
                <a:cubicBezTo>
                  <a:pt x="1256" y="711"/>
                  <a:pt x="1256" y="711"/>
                  <a:pt x="1256" y="711"/>
                </a:cubicBezTo>
                <a:cubicBezTo>
                  <a:pt x="1255" y="712"/>
                  <a:pt x="1255" y="712"/>
                  <a:pt x="1255" y="712"/>
                </a:cubicBezTo>
                <a:cubicBezTo>
                  <a:pt x="1253" y="713"/>
                  <a:pt x="1253" y="713"/>
                  <a:pt x="1253" y="713"/>
                </a:cubicBezTo>
                <a:cubicBezTo>
                  <a:pt x="1252" y="712"/>
                  <a:pt x="1252" y="712"/>
                  <a:pt x="1252" y="712"/>
                </a:cubicBezTo>
                <a:cubicBezTo>
                  <a:pt x="1252" y="711"/>
                  <a:pt x="1252" y="711"/>
                  <a:pt x="1252" y="711"/>
                </a:cubicBezTo>
                <a:cubicBezTo>
                  <a:pt x="1251" y="711"/>
                  <a:pt x="1251" y="711"/>
                  <a:pt x="1251" y="711"/>
                </a:cubicBezTo>
                <a:cubicBezTo>
                  <a:pt x="1250" y="713"/>
                  <a:pt x="1250" y="713"/>
                  <a:pt x="1250" y="713"/>
                </a:cubicBezTo>
                <a:cubicBezTo>
                  <a:pt x="1251" y="714"/>
                  <a:pt x="1251" y="714"/>
                  <a:pt x="1251" y="714"/>
                </a:cubicBezTo>
                <a:cubicBezTo>
                  <a:pt x="1250" y="715"/>
                  <a:pt x="1250" y="715"/>
                  <a:pt x="1250" y="715"/>
                </a:cubicBezTo>
                <a:cubicBezTo>
                  <a:pt x="1249" y="717"/>
                  <a:pt x="1249" y="717"/>
                  <a:pt x="1249" y="717"/>
                </a:cubicBezTo>
                <a:cubicBezTo>
                  <a:pt x="1248" y="717"/>
                  <a:pt x="1248" y="717"/>
                  <a:pt x="1248" y="717"/>
                </a:cubicBezTo>
                <a:cubicBezTo>
                  <a:pt x="1248" y="719"/>
                  <a:pt x="1248" y="719"/>
                  <a:pt x="1248" y="719"/>
                </a:cubicBezTo>
                <a:cubicBezTo>
                  <a:pt x="1248" y="721"/>
                  <a:pt x="1248" y="721"/>
                  <a:pt x="1248" y="721"/>
                </a:cubicBezTo>
                <a:cubicBezTo>
                  <a:pt x="1246" y="722"/>
                  <a:pt x="1246" y="722"/>
                  <a:pt x="1246" y="722"/>
                </a:cubicBezTo>
                <a:cubicBezTo>
                  <a:pt x="1246" y="723"/>
                  <a:pt x="1246" y="723"/>
                  <a:pt x="1246" y="723"/>
                </a:cubicBezTo>
                <a:cubicBezTo>
                  <a:pt x="1247" y="724"/>
                  <a:pt x="1247" y="724"/>
                  <a:pt x="1247" y="724"/>
                </a:cubicBezTo>
                <a:cubicBezTo>
                  <a:pt x="1246" y="725"/>
                  <a:pt x="1246" y="725"/>
                  <a:pt x="1246" y="725"/>
                </a:cubicBezTo>
                <a:cubicBezTo>
                  <a:pt x="1245" y="726"/>
                  <a:pt x="1245" y="726"/>
                  <a:pt x="1245" y="726"/>
                </a:cubicBezTo>
                <a:cubicBezTo>
                  <a:pt x="1246" y="729"/>
                  <a:pt x="1246" y="729"/>
                  <a:pt x="1246" y="729"/>
                </a:cubicBezTo>
                <a:close/>
                <a:moveTo>
                  <a:pt x="1237" y="743"/>
                </a:moveTo>
                <a:cubicBezTo>
                  <a:pt x="1237" y="742"/>
                  <a:pt x="1237" y="740"/>
                  <a:pt x="1237" y="740"/>
                </a:cubicBezTo>
                <a:cubicBezTo>
                  <a:pt x="1238" y="735"/>
                  <a:pt x="1238" y="735"/>
                  <a:pt x="1238" y="735"/>
                </a:cubicBezTo>
                <a:cubicBezTo>
                  <a:pt x="1239" y="734"/>
                  <a:pt x="1239" y="734"/>
                  <a:pt x="1239" y="734"/>
                </a:cubicBezTo>
                <a:cubicBezTo>
                  <a:pt x="1242" y="732"/>
                  <a:pt x="1242" y="732"/>
                  <a:pt x="1242" y="732"/>
                </a:cubicBezTo>
                <a:cubicBezTo>
                  <a:pt x="1242" y="729"/>
                  <a:pt x="1242" y="729"/>
                  <a:pt x="1242" y="729"/>
                </a:cubicBezTo>
                <a:cubicBezTo>
                  <a:pt x="1242" y="729"/>
                  <a:pt x="1242" y="729"/>
                  <a:pt x="1242" y="729"/>
                </a:cubicBezTo>
                <a:cubicBezTo>
                  <a:pt x="1240" y="730"/>
                  <a:pt x="1240" y="730"/>
                  <a:pt x="1240" y="730"/>
                </a:cubicBezTo>
                <a:cubicBezTo>
                  <a:pt x="1239" y="729"/>
                  <a:pt x="1239" y="729"/>
                  <a:pt x="1239" y="729"/>
                </a:cubicBezTo>
                <a:cubicBezTo>
                  <a:pt x="1238" y="728"/>
                  <a:pt x="1238" y="728"/>
                  <a:pt x="1238" y="728"/>
                </a:cubicBezTo>
                <a:cubicBezTo>
                  <a:pt x="1237" y="729"/>
                  <a:pt x="1237" y="729"/>
                  <a:pt x="1237" y="729"/>
                </a:cubicBezTo>
                <a:cubicBezTo>
                  <a:pt x="1237" y="732"/>
                  <a:pt x="1237" y="732"/>
                  <a:pt x="1237" y="732"/>
                </a:cubicBezTo>
                <a:cubicBezTo>
                  <a:pt x="1236" y="734"/>
                  <a:pt x="1236" y="734"/>
                  <a:pt x="1236" y="734"/>
                </a:cubicBezTo>
                <a:cubicBezTo>
                  <a:pt x="1236" y="737"/>
                  <a:pt x="1236" y="737"/>
                  <a:pt x="1236" y="737"/>
                </a:cubicBezTo>
                <a:cubicBezTo>
                  <a:pt x="1235" y="739"/>
                  <a:pt x="1235" y="739"/>
                  <a:pt x="1235" y="739"/>
                </a:cubicBezTo>
                <a:cubicBezTo>
                  <a:pt x="1235" y="740"/>
                  <a:pt x="1235" y="740"/>
                  <a:pt x="1235" y="740"/>
                </a:cubicBezTo>
                <a:cubicBezTo>
                  <a:pt x="1237" y="743"/>
                  <a:pt x="1237" y="743"/>
                  <a:pt x="1237" y="743"/>
                </a:cubicBezTo>
                <a:close/>
                <a:moveTo>
                  <a:pt x="22" y="572"/>
                </a:moveTo>
                <a:cubicBezTo>
                  <a:pt x="22" y="572"/>
                  <a:pt x="21" y="574"/>
                  <a:pt x="21" y="574"/>
                </a:cubicBezTo>
                <a:cubicBezTo>
                  <a:pt x="23" y="575"/>
                  <a:pt x="23" y="575"/>
                  <a:pt x="23" y="575"/>
                </a:cubicBezTo>
                <a:cubicBezTo>
                  <a:pt x="24" y="574"/>
                  <a:pt x="24" y="574"/>
                  <a:pt x="24" y="574"/>
                </a:cubicBezTo>
                <a:lnTo>
                  <a:pt x="22" y="572"/>
                </a:lnTo>
                <a:close/>
              </a:path>
            </a:pathLst>
          </a:custGeom>
          <a:solidFill>
            <a:srgbClr val="3CD5A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Slide Number Placeholder 2">
            <a:extLst>
              <a:ext uri="{FF2B5EF4-FFF2-40B4-BE49-F238E27FC236}">
                <a16:creationId xmlns:a16="http://schemas.microsoft.com/office/drawing/2014/main" id="{1465CAA9-7E2D-C448-97AD-B315470B1F1C}"/>
              </a:ext>
            </a:extLst>
          </p:cNvPr>
          <p:cNvSpPr>
            <a:spLocks noGrp="1"/>
          </p:cNvSpPr>
          <p:nvPr>
            <p:ph type="sldNum" sz="quarter" idx="12"/>
          </p:nvPr>
        </p:nvSpPr>
        <p:spPr/>
        <p:txBody>
          <a:bodyPr/>
          <a:lstStyle/>
          <a:p>
            <a:fld id="{D8D877B3-D348-4611-9BDB-C5374591D951}" type="slidenum">
              <a:rPr lang="en-US" smtClean="0"/>
              <a:pPr/>
              <a:t>73</a:t>
            </a:fld>
            <a:endParaRPr lang="en-US" dirty="0"/>
          </a:p>
        </p:txBody>
      </p:sp>
      <p:sp>
        <p:nvSpPr>
          <p:cNvPr id="2" name="Title 1">
            <a:extLst>
              <a:ext uri="{FF2B5EF4-FFF2-40B4-BE49-F238E27FC236}">
                <a16:creationId xmlns:a16="http://schemas.microsoft.com/office/drawing/2014/main" id="{D01DC415-6681-3D44-9BD4-86DC8F10A059}"/>
              </a:ext>
            </a:extLst>
          </p:cNvPr>
          <p:cNvSpPr>
            <a:spLocks noGrp="1"/>
          </p:cNvSpPr>
          <p:nvPr>
            <p:ph type="title"/>
          </p:nvPr>
        </p:nvSpPr>
        <p:spPr/>
        <p:txBody>
          <a:bodyPr/>
          <a:lstStyle/>
          <a:p>
            <a:r>
              <a:rPr lang="en-US" dirty="0"/>
              <a:t>Asia Map</a:t>
            </a:r>
          </a:p>
        </p:txBody>
      </p:sp>
      <p:sp>
        <p:nvSpPr>
          <p:cNvPr id="6" name="Content Placeholder 5">
            <a:extLst>
              <a:ext uri="{FF2B5EF4-FFF2-40B4-BE49-F238E27FC236}">
                <a16:creationId xmlns:a16="http://schemas.microsoft.com/office/drawing/2014/main" id="{AEC50E0E-DC21-5746-B461-A8E3B5FA486F}"/>
              </a:ext>
            </a:extLst>
          </p:cNvPr>
          <p:cNvSpPr>
            <a:spLocks noGrp="1"/>
          </p:cNvSpPr>
          <p:nvPr>
            <p:ph sz="quarter" idx="13"/>
          </p:nvPr>
        </p:nvSpPr>
        <p:spPr>
          <a:xfrm>
            <a:off x="497423" y="1799844"/>
            <a:ext cx="3505708" cy="1375156"/>
          </a:xfrm>
        </p:spPr>
        <p:txBody>
          <a:bodyPr/>
          <a:lstStyle/>
          <a:p>
            <a:pPr marL="0" indent="0">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et </a:t>
            </a:r>
            <a:r>
              <a:rPr lang="en-US" dirty="0" err="1"/>
              <a:t>tellus</a:t>
            </a:r>
            <a:r>
              <a:rPr lang="en-US" dirty="0"/>
              <a:t> </a:t>
            </a:r>
            <a:r>
              <a:rPr lang="en-US" dirty="0" err="1"/>
              <a:t>dapibus</a:t>
            </a:r>
            <a:r>
              <a:rPr lang="en-US" dirty="0"/>
              <a:t>, </a:t>
            </a:r>
            <a:r>
              <a:rPr lang="en-US" dirty="0" err="1"/>
              <a:t>venenatis</a:t>
            </a:r>
            <a:r>
              <a:rPr lang="en-US" dirty="0"/>
              <a:t> </a:t>
            </a:r>
            <a:r>
              <a:rPr lang="en-US" dirty="0" err="1"/>
              <a:t>purus</a:t>
            </a:r>
            <a:r>
              <a:rPr lang="en-US" dirty="0"/>
              <a:t> </a:t>
            </a:r>
            <a:r>
              <a:rPr lang="en-US" dirty="0" err="1"/>
              <a:t>eget</a:t>
            </a:r>
            <a:r>
              <a:rPr lang="en-US" dirty="0"/>
              <a:t>, </a:t>
            </a:r>
            <a:r>
              <a:rPr lang="en-US" dirty="0" err="1"/>
              <a:t>dignissim</a:t>
            </a:r>
            <a:r>
              <a:rPr lang="en-US" dirty="0"/>
              <a:t> </a:t>
            </a:r>
            <a:r>
              <a:rPr lang="en-US" dirty="0" err="1"/>
              <a:t>metus</a:t>
            </a:r>
            <a:r>
              <a:rPr lang="en-US" dirty="0"/>
              <a:t>.</a:t>
            </a:r>
          </a:p>
        </p:txBody>
      </p:sp>
      <p:graphicFrame>
        <p:nvGraphicFramePr>
          <p:cNvPr id="7" name="Table 6">
            <a:extLst>
              <a:ext uri="{FF2B5EF4-FFF2-40B4-BE49-F238E27FC236}">
                <a16:creationId xmlns:a16="http://schemas.microsoft.com/office/drawing/2014/main" id="{E4ACC942-075F-944B-9F88-22F739E5540D}"/>
              </a:ext>
            </a:extLst>
          </p:cNvPr>
          <p:cNvGraphicFramePr>
            <a:graphicFrameLocks noGrp="1"/>
          </p:cNvGraphicFramePr>
          <p:nvPr>
            <p:extLst>
              <p:ext uri="{D42A27DB-BD31-4B8C-83A1-F6EECF244321}">
                <p14:modId xmlns:p14="http://schemas.microsoft.com/office/powerpoint/2010/main" val="4269585924"/>
              </p:ext>
            </p:extLst>
          </p:nvPr>
        </p:nvGraphicFramePr>
        <p:xfrm>
          <a:off x="461789" y="3304593"/>
          <a:ext cx="3236542" cy="1854200"/>
        </p:xfrm>
        <a:graphic>
          <a:graphicData uri="http://schemas.openxmlformats.org/drawingml/2006/table">
            <a:tbl>
              <a:tblPr firstRow="1" bandRow="1">
                <a:tableStyleId>{2D5ABB26-0587-4C30-8999-92F81FD0307C}</a:tableStyleId>
              </a:tblPr>
              <a:tblGrid>
                <a:gridCol w="1753771">
                  <a:extLst>
                    <a:ext uri="{9D8B030D-6E8A-4147-A177-3AD203B41FA5}">
                      <a16:colId xmlns:a16="http://schemas.microsoft.com/office/drawing/2014/main" val="20000"/>
                    </a:ext>
                  </a:extLst>
                </a:gridCol>
                <a:gridCol w="1482771">
                  <a:extLst>
                    <a:ext uri="{9D8B030D-6E8A-4147-A177-3AD203B41FA5}">
                      <a16:colId xmlns:a16="http://schemas.microsoft.com/office/drawing/2014/main" val="20001"/>
                    </a:ext>
                  </a:extLst>
                </a:gridCol>
              </a:tblGrid>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entury Gothic" panose="020B0502020202020204" pitchFamily="34" charset="0"/>
                          <a:ea typeface="Open Sans" charset="0"/>
                          <a:cs typeface="Open Sans" charset="0"/>
                        </a:rPr>
                        <a:t>China</a:t>
                      </a:r>
                    </a:p>
                  </a:txBody>
                  <a:tcPr marL="360000"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Century Gothic" panose="020B0502020202020204" pitchFamily="34" charset="0"/>
                          <a:ea typeface="Open Sans" charset="0"/>
                          <a:cs typeface="Open Sans" charset="0"/>
                        </a:rPr>
                        <a:t>####</a:t>
                      </a:r>
                    </a:p>
                  </a:txBody>
                  <a:tcPr anchor="ct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entury Gothic" panose="020B0502020202020204" pitchFamily="34" charset="0"/>
                          <a:ea typeface="Open Sans" charset="0"/>
                          <a:cs typeface="Open Sans" charset="0"/>
                        </a:rPr>
                        <a:t>Japan</a:t>
                      </a:r>
                    </a:p>
                  </a:txBody>
                  <a:tcPr marL="36000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Century Gothic" panose="020B0502020202020204" pitchFamily="34" charset="0"/>
                          <a:ea typeface="Open Sans" charset="0"/>
                          <a:cs typeface="Open Sans" charset="0"/>
                        </a:rPr>
                        <a:t>####</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entury Gothic" panose="020B0502020202020204" pitchFamily="34" charset="0"/>
                          <a:ea typeface="Open Sans" charset="0"/>
                          <a:cs typeface="Open Sans" charset="0"/>
                        </a:rPr>
                        <a:t>India</a:t>
                      </a:r>
                    </a:p>
                  </a:txBody>
                  <a:tcPr marL="36000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Century Gothic" panose="020B0502020202020204" pitchFamily="34" charset="0"/>
                          <a:ea typeface="Open Sans" charset="0"/>
                          <a:cs typeface="Open Sans" charset="0"/>
                        </a:rPr>
                        <a:t>####</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entury Gothic" panose="020B0502020202020204" pitchFamily="34" charset="0"/>
                          <a:ea typeface="Open Sans" charset="0"/>
                          <a:cs typeface="Open Sans" charset="0"/>
                        </a:rPr>
                        <a:t>Saudi</a:t>
                      </a:r>
                      <a:r>
                        <a:rPr lang="en-US" sz="1200" b="1" i="0" baseline="0" dirty="0">
                          <a:solidFill>
                            <a:schemeClr val="tx1"/>
                          </a:solidFill>
                          <a:latin typeface="Century Gothic" panose="020B0502020202020204" pitchFamily="34" charset="0"/>
                          <a:ea typeface="Open Sans" charset="0"/>
                          <a:cs typeface="Open Sans" charset="0"/>
                        </a:rPr>
                        <a:t> Arabia</a:t>
                      </a:r>
                      <a:endParaRPr lang="en-US" sz="1200" b="1" i="0" dirty="0">
                        <a:solidFill>
                          <a:schemeClr val="tx1"/>
                        </a:solidFill>
                        <a:latin typeface="Century Gothic" panose="020B0502020202020204" pitchFamily="34" charset="0"/>
                        <a:ea typeface="Open Sans" charset="0"/>
                        <a:cs typeface="Open Sans" charset="0"/>
                      </a:endParaRPr>
                    </a:p>
                  </a:txBody>
                  <a:tcPr marL="36000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Century Gothic" panose="020B0502020202020204" pitchFamily="34" charset="0"/>
                          <a:ea typeface="Open Sans" charset="0"/>
                          <a:cs typeface="Open Sans" charset="0"/>
                        </a:rPr>
                        <a:t>####</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entury Gothic" panose="020B0502020202020204" pitchFamily="34" charset="0"/>
                          <a:ea typeface="Open Sans" charset="0"/>
                          <a:cs typeface="Open Sans" charset="0"/>
                        </a:rPr>
                        <a:t>Russia</a:t>
                      </a:r>
                    </a:p>
                  </a:txBody>
                  <a:tcPr marL="36000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Century Gothic" panose="020B0502020202020204" pitchFamily="34" charset="0"/>
                          <a:ea typeface="Open Sans" charset="0"/>
                          <a:cs typeface="Open Sans" charset="0"/>
                        </a:rPr>
                        <a:t>####</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8" name="Oval 7">
            <a:extLst>
              <a:ext uri="{FF2B5EF4-FFF2-40B4-BE49-F238E27FC236}">
                <a16:creationId xmlns:a16="http://schemas.microsoft.com/office/drawing/2014/main" id="{D72F44B8-EEC8-5B46-9456-88E72E0A7DCD}"/>
              </a:ext>
            </a:extLst>
          </p:cNvPr>
          <p:cNvSpPr/>
          <p:nvPr/>
        </p:nvSpPr>
        <p:spPr>
          <a:xfrm>
            <a:off x="559225" y="3431063"/>
            <a:ext cx="130546" cy="130546"/>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1076DB2-E699-4C49-9FA8-6ADCD678B040}"/>
              </a:ext>
            </a:extLst>
          </p:cNvPr>
          <p:cNvSpPr/>
          <p:nvPr/>
        </p:nvSpPr>
        <p:spPr>
          <a:xfrm>
            <a:off x="559225" y="3801180"/>
            <a:ext cx="130546" cy="130546"/>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01224E-0621-684F-8F49-087BC49DC296}"/>
              </a:ext>
            </a:extLst>
          </p:cNvPr>
          <p:cNvSpPr/>
          <p:nvPr/>
        </p:nvSpPr>
        <p:spPr>
          <a:xfrm>
            <a:off x="559225" y="4171297"/>
            <a:ext cx="130546" cy="1305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4DA5D70-6C98-8D41-84D5-03826851D2AA}"/>
              </a:ext>
            </a:extLst>
          </p:cNvPr>
          <p:cNvSpPr/>
          <p:nvPr/>
        </p:nvSpPr>
        <p:spPr>
          <a:xfrm>
            <a:off x="559225" y="4541414"/>
            <a:ext cx="130546" cy="130546"/>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E9E3C59-B0AA-7749-8B42-C47349F23633}"/>
              </a:ext>
            </a:extLst>
          </p:cNvPr>
          <p:cNvSpPr/>
          <p:nvPr/>
        </p:nvSpPr>
        <p:spPr>
          <a:xfrm>
            <a:off x="559225" y="4911531"/>
            <a:ext cx="130546" cy="130546"/>
          </a:xfrm>
          <a:prstGeom prst="ellipse">
            <a:avLst/>
          </a:prstGeom>
          <a:solidFill>
            <a:srgbClr val="3CD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75">
            <a:extLst>
              <a:ext uri="{FF2B5EF4-FFF2-40B4-BE49-F238E27FC236}">
                <a16:creationId xmlns:a16="http://schemas.microsoft.com/office/drawing/2014/main" id="{93D1EB40-98E5-AF48-98BF-39FEA8A40AA4}"/>
              </a:ext>
            </a:extLst>
          </p:cNvPr>
          <p:cNvSpPr>
            <a:spLocks/>
          </p:cNvSpPr>
          <p:nvPr/>
        </p:nvSpPr>
        <p:spPr bwMode="auto">
          <a:xfrm>
            <a:off x="8322353" y="3624563"/>
            <a:ext cx="196850" cy="344488"/>
          </a:xfrm>
          <a:custGeom>
            <a:avLst/>
            <a:gdLst>
              <a:gd name="T0" fmla="*/ 0 w 124"/>
              <a:gd name="T1" fmla="*/ 120 h 217"/>
              <a:gd name="T2" fmla="*/ 10 w 124"/>
              <a:gd name="T3" fmla="*/ 107 h 217"/>
              <a:gd name="T4" fmla="*/ 15 w 124"/>
              <a:gd name="T5" fmla="*/ 97 h 217"/>
              <a:gd name="T6" fmla="*/ 25 w 124"/>
              <a:gd name="T7" fmla="*/ 87 h 217"/>
              <a:gd name="T8" fmla="*/ 32 w 124"/>
              <a:gd name="T9" fmla="*/ 70 h 217"/>
              <a:gd name="T10" fmla="*/ 32 w 124"/>
              <a:gd name="T11" fmla="*/ 57 h 217"/>
              <a:gd name="T12" fmla="*/ 42 w 124"/>
              <a:gd name="T13" fmla="*/ 60 h 217"/>
              <a:gd name="T14" fmla="*/ 50 w 124"/>
              <a:gd name="T15" fmla="*/ 65 h 217"/>
              <a:gd name="T16" fmla="*/ 60 w 124"/>
              <a:gd name="T17" fmla="*/ 65 h 217"/>
              <a:gd name="T18" fmla="*/ 77 w 124"/>
              <a:gd name="T19" fmla="*/ 65 h 217"/>
              <a:gd name="T20" fmla="*/ 82 w 124"/>
              <a:gd name="T21" fmla="*/ 55 h 217"/>
              <a:gd name="T22" fmla="*/ 69 w 124"/>
              <a:gd name="T23" fmla="*/ 45 h 217"/>
              <a:gd name="T24" fmla="*/ 79 w 124"/>
              <a:gd name="T25" fmla="*/ 43 h 217"/>
              <a:gd name="T26" fmla="*/ 89 w 124"/>
              <a:gd name="T27" fmla="*/ 28 h 217"/>
              <a:gd name="T28" fmla="*/ 99 w 124"/>
              <a:gd name="T29" fmla="*/ 20 h 217"/>
              <a:gd name="T30" fmla="*/ 99 w 124"/>
              <a:gd name="T31" fmla="*/ 13 h 217"/>
              <a:gd name="T32" fmla="*/ 99 w 124"/>
              <a:gd name="T33" fmla="*/ 0 h 217"/>
              <a:gd name="T34" fmla="*/ 109 w 124"/>
              <a:gd name="T35" fmla="*/ 3 h 217"/>
              <a:gd name="T36" fmla="*/ 112 w 124"/>
              <a:gd name="T37" fmla="*/ 10 h 217"/>
              <a:gd name="T38" fmla="*/ 124 w 124"/>
              <a:gd name="T39" fmla="*/ 23 h 217"/>
              <a:gd name="T40" fmla="*/ 114 w 124"/>
              <a:gd name="T41" fmla="*/ 30 h 217"/>
              <a:gd name="T42" fmla="*/ 112 w 124"/>
              <a:gd name="T43" fmla="*/ 38 h 217"/>
              <a:gd name="T44" fmla="*/ 109 w 124"/>
              <a:gd name="T45" fmla="*/ 57 h 217"/>
              <a:gd name="T46" fmla="*/ 114 w 124"/>
              <a:gd name="T47" fmla="*/ 75 h 217"/>
              <a:gd name="T48" fmla="*/ 117 w 124"/>
              <a:gd name="T49" fmla="*/ 85 h 217"/>
              <a:gd name="T50" fmla="*/ 112 w 124"/>
              <a:gd name="T51" fmla="*/ 92 h 217"/>
              <a:gd name="T52" fmla="*/ 99 w 124"/>
              <a:gd name="T53" fmla="*/ 110 h 217"/>
              <a:gd name="T54" fmla="*/ 94 w 124"/>
              <a:gd name="T55" fmla="*/ 117 h 217"/>
              <a:gd name="T56" fmla="*/ 84 w 124"/>
              <a:gd name="T57" fmla="*/ 120 h 217"/>
              <a:gd name="T58" fmla="*/ 74 w 124"/>
              <a:gd name="T59" fmla="*/ 130 h 217"/>
              <a:gd name="T60" fmla="*/ 77 w 124"/>
              <a:gd name="T61" fmla="*/ 142 h 217"/>
              <a:gd name="T62" fmla="*/ 74 w 124"/>
              <a:gd name="T63" fmla="*/ 152 h 217"/>
              <a:gd name="T64" fmla="*/ 87 w 124"/>
              <a:gd name="T65" fmla="*/ 160 h 217"/>
              <a:gd name="T66" fmla="*/ 109 w 124"/>
              <a:gd name="T67" fmla="*/ 177 h 217"/>
              <a:gd name="T68" fmla="*/ 82 w 124"/>
              <a:gd name="T69" fmla="*/ 185 h 217"/>
              <a:gd name="T70" fmla="*/ 62 w 124"/>
              <a:gd name="T71" fmla="*/ 195 h 217"/>
              <a:gd name="T72" fmla="*/ 52 w 124"/>
              <a:gd name="T73" fmla="*/ 210 h 217"/>
              <a:gd name="T74" fmla="*/ 45 w 124"/>
              <a:gd name="T75" fmla="*/ 205 h 217"/>
              <a:gd name="T76" fmla="*/ 40 w 124"/>
              <a:gd name="T77" fmla="*/ 215 h 217"/>
              <a:gd name="T78" fmla="*/ 32 w 124"/>
              <a:gd name="T79" fmla="*/ 217 h 217"/>
              <a:gd name="T80" fmla="*/ 35 w 124"/>
              <a:gd name="T81" fmla="*/ 205 h 217"/>
              <a:gd name="T82" fmla="*/ 25 w 124"/>
              <a:gd name="T83" fmla="*/ 205 h 217"/>
              <a:gd name="T84" fmla="*/ 22 w 124"/>
              <a:gd name="T85" fmla="*/ 200 h 217"/>
              <a:gd name="T86" fmla="*/ 27 w 124"/>
              <a:gd name="T87" fmla="*/ 182 h 217"/>
              <a:gd name="T88" fmla="*/ 40 w 124"/>
              <a:gd name="T89" fmla="*/ 177 h 217"/>
              <a:gd name="T90" fmla="*/ 25 w 124"/>
              <a:gd name="T91" fmla="*/ 177 h 217"/>
              <a:gd name="T92" fmla="*/ 22 w 124"/>
              <a:gd name="T93" fmla="*/ 165 h 217"/>
              <a:gd name="T94" fmla="*/ 25 w 124"/>
              <a:gd name="T95" fmla="*/ 147 h 217"/>
              <a:gd name="T96" fmla="*/ 30 w 124"/>
              <a:gd name="T97" fmla="*/ 140 h 217"/>
              <a:gd name="T98" fmla="*/ 25 w 124"/>
              <a:gd name="T99" fmla="*/ 145 h 217"/>
              <a:gd name="T100" fmla="*/ 12 w 124"/>
              <a:gd name="T101" fmla="*/ 142 h 217"/>
              <a:gd name="T102" fmla="*/ 7 w 124"/>
              <a:gd name="T103" fmla="*/ 145 h 217"/>
              <a:gd name="T104" fmla="*/ 0 w 124"/>
              <a:gd name="T105" fmla="*/ 137 h 217"/>
              <a:gd name="T106" fmla="*/ 0 w 124"/>
              <a:gd name="T107" fmla="*/ 13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4" h="217">
                <a:moveTo>
                  <a:pt x="0" y="135"/>
                </a:moveTo>
                <a:lnTo>
                  <a:pt x="0" y="120"/>
                </a:lnTo>
                <a:lnTo>
                  <a:pt x="5" y="115"/>
                </a:lnTo>
                <a:lnTo>
                  <a:pt x="10" y="107"/>
                </a:lnTo>
                <a:lnTo>
                  <a:pt x="10" y="102"/>
                </a:lnTo>
                <a:lnTo>
                  <a:pt x="15" y="97"/>
                </a:lnTo>
                <a:lnTo>
                  <a:pt x="20" y="90"/>
                </a:lnTo>
                <a:lnTo>
                  <a:pt x="25" y="87"/>
                </a:lnTo>
                <a:lnTo>
                  <a:pt x="30" y="75"/>
                </a:lnTo>
                <a:lnTo>
                  <a:pt x="32" y="70"/>
                </a:lnTo>
                <a:lnTo>
                  <a:pt x="32" y="67"/>
                </a:lnTo>
                <a:lnTo>
                  <a:pt x="32" y="57"/>
                </a:lnTo>
                <a:lnTo>
                  <a:pt x="37" y="52"/>
                </a:lnTo>
                <a:lnTo>
                  <a:pt x="42" y="60"/>
                </a:lnTo>
                <a:lnTo>
                  <a:pt x="47" y="62"/>
                </a:lnTo>
                <a:lnTo>
                  <a:pt x="50" y="65"/>
                </a:lnTo>
                <a:lnTo>
                  <a:pt x="55" y="62"/>
                </a:lnTo>
                <a:lnTo>
                  <a:pt x="60" y="65"/>
                </a:lnTo>
                <a:lnTo>
                  <a:pt x="72" y="65"/>
                </a:lnTo>
                <a:lnTo>
                  <a:pt x="77" y="65"/>
                </a:lnTo>
                <a:lnTo>
                  <a:pt x="82" y="57"/>
                </a:lnTo>
                <a:lnTo>
                  <a:pt x="82" y="55"/>
                </a:lnTo>
                <a:lnTo>
                  <a:pt x="74" y="50"/>
                </a:lnTo>
                <a:lnTo>
                  <a:pt x="69" y="45"/>
                </a:lnTo>
                <a:lnTo>
                  <a:pt x="74" y="43"/>
                </a:lnTo>
                <a:lnTo>
                  <a:pt x="79" y="43"/>
                </a:lnTo>
                <a:lnTo>
                  <a:pt x="89" y="33"/>
                </a:lnTo>
                <a:lnTo>
                  <a:pt x="89" y="28"/>
                </a:lnTo>
                <a:lnTo>
                  <a:pt x="94" y="23"/>
                </a:lnTo>
                <a:lnTo>
                  <a:pt x="99" y="20"/>
                </a:lnTo>
                <a:lnTo>
                  <a:pt x="102" y="15"/>
                </a:lnTo>
                <a:lnTo>
                  <a:pt x="99" y="13"/>
                </a:lnTo>
                <a:lnTo>
                  <a:pt x="99" y="8"/>
                </a:lnTo>
                <a:lnTo>
                  <a:pt x="99" y="0"/>
                </a:lnTo>
                <a:lnTo>
                  <a:pt x="104" y="0"/>
                </a:lnTo>
                <a:lnTo>
                  <a:pt x="109" y="3"/>
                </a:lnTo>
                <a:lnTo>
                  <a:pt x="109" y="8"/>
                </a:lnTo>
                <a:lnTo>
                  <a:pt x="112" y="10"/>
                </a:lnTo>
                <a:lnTo>
                  <a:pt x="119" y="13"/>
                </a:lnTo>
                <a:lnTo>
                  <a:pt x="124" y="23"/>
                </a:lnTo>
                <a:lnTo>
                  <a:pt x="124" y="20"/>
                </a:lnTo>
                <a:lnTo>
                  <a:pt x="114" y="30"/>
                </a:lnTo>
                <a:lnTo>
                  <a:pt x="112" y="30"/>
                </a:lnTo>
                <a:lnTo>
                  <a:pt x="112" y="38"/>
                </a:lnTo>
                <a:lnTo>
                  <a:pt x="109" y="50"/>
                </a:lnTo>
                <a:lnTo>
                  <a:pt x="109" y="57"/>
                </a:lnTo>
                <a:lnTo>
                  <a:pt x="114" y="62"/>
                </a:lnTo>
                <a:lnTo>
                  <a:pt x="114" y="75"/>
                </a:lnTo>
                <a:lnTo>
                  <a:pt x="119" y="80"/>
                </a:lnTo>
                <a:lnTo>
                  <a:pt x="117" y="85"/>
                </a:lnTo>
                <a:lnTo>
                  <a:pt x="109" y="90"/>
                </a:lnTo>
                <a:lnTo>
                  <a:pt x="112" y="92"/>
                </a:lnTo>
                <a:lnTo>
                  <a:pt x="97" y="107"/>
                </a:lnTo>
                <a:lnTo>
                  <a:pt x="99" y="110"/>
                </a:lnTo>
                <a:lnTo>
                  <a:pt x="94" y="115"/>
                </a:lnTo>
                <a:lnTo>
                  <a:pt x="94" y="117"/>
                </a:lnTo>
                <a:lnTo>
                  <a:pt x="89" y="117"/>
                </a:lnTo>
                <a:lnTo>
                  <a:pt x="84" y="120"/>
                </a:lnTo>
                <a:lnTo>
                  <a:pt x="82" y="127"/>
                </a:lnTo>
                <a:lnTo>
                  <a:pt x="74" y="130"/>
                </a:lnTo>
                <a:lnTo>
                  <a:pt x="74" y="137"/>
                </a:lnTo>
                <a:lnTo>
                  <a:pt x="77" y="142"/>
                </a:lnTo>
                <a:lnTo>
                  <a:pt x="74" y="147"/>
                </a:lnTo>
                <a:lnTo>
                  <a:pt x="74" y="152"/>
                </a:lnTo>
                <a:lnTo>
                  <a:pt x="84" y="155"/>
                </a:lnTo>
                <a:lnTo>
                  <a:pt x="87" y="160"/>
                </a:lnTo>
                <a:lnTo>
                  <a:pt x="107" y="170"/>
                </a:lnTo>
                <a:lnTo>
                  <a:pt x="109" y="177"/>
                </a:lnTo>
                <a:lnTo>
                  <a:pt x="99" y="182"/>
                </a:lnTo>
                <a:lnTo>
                  <a:pt x="82" y="185"/>
                </a:lnTo>
                <a:lnTo>
                  <a:pt x="72" y="192"/>
                </a:lnTo>
                <a:lnTo>
                  <a:pt x="62" y="195"/>
                </a:lnTo>
                <a:lnTo>
                  <a:pt x="55" y="205"/>
                </a:lnTo>
                <a:lnTo>
                  <a:pt x="52" y="210"/>
                </a:lnTo>
                <a:lnTo>
                  <a:pt x="47" y="202"/>
                </a:lnTo>
                <a:lnTo>
                  <a:pt x="45" y="205"/>
                </a:lnTo>
                <a:lnTo>
                  <a:pt x="45" y="207"/>
                </a:lnTo>
                <a:lnTo>
                  <a:pt x="40" y="215"/>
                </a:lnTo>
                <a:lnTo>
                  <a:pt x="37" y="212"/>
                </a:lnTo>
                <a:lnTo>
                  <a:pt x="32" y="217"/>
                </a:lnTo>
                <a:lnTo>
                  <a:pt x="30" y="212"/>
                </a:lnTo>
                <a:lnTo>
                  <a:pt x="35" y="205"/>
                </a:lnTo>
                <a:lnTo>
                  <a:pt x="30" y="202"/>
                </a:lnTo>
                <a:lnTo>
                  <a:pt x="25" y="205"/>
                </a:lnTo>
                <a:lnTo>
                  <a:pt x="22" y="205"/>
                </a:lnTo>
                <a:lnTo>
                  <a:pt x="22" y="200"/>
                </a:lnTo>
                <a:lnTo>
                  <a:pt x="25" y="190"/>
                </a:lnTo>
                <a:lnTo>
                  <a:pt x="27" y="182"/>
                </a:lnTo>
                <a:lnTo>
                  <a:pt x="35" y="182"/>
                </a:lnTo>
                <a:lnTo>
                  <a:pt x="40" y="177"/>
                </a:lnTo>
                <a:lnTo>
                  <a:pt x="35" y="180"/>
                </a:lnTo>
                <a:lnTo>
                  <a:pt x="25" y="177"/>
                </a:lnTo>
                <a:lnTo>
                  <a:pt x="22" y="177"/>
                </a:lnTo>
                <a:lnTo>
                  <a:pt x="22" y="165"/>
                </a:lnTo>
                <a:lnTo>
                  <a:pt x="30" y="152"/>
                </a:lnTo>
                <a:lnTo>
                  <a:pt x="25" y="147"/>
                </a:lnTo>
                <a:lnTo>
                  <a:pt x="30" y="145"/>
                </a:lnTo>
                <a:lnTo>
                  <a:pt x="30" y="140"/>
                </a:lnTo>
                <a:lnTo>
                  <a:pt x="27" y="142"/>
                </a:lnTo>
                <a:lnTo>
                  <a:pt x="25" y="145"/>
                </a:lnTo>
                <a:lnTo>
                  <a:pt x="15" y="147"/>
                </a:lnTo>
                <a:lnTo>
                  <a:pt x="12" y="142"/>
                </a:lnTo>
                <a:lnTo>
                  <a:pt x="7" y="140"/>
                </a:lnTo>
                <a:lnTo>
                  <a:pt x="7" y="145"/>
                </a:lnTo>
                <a:lnTo>
                  <a:pt x="2" y="147"/>
                </a:lnTo>
                <a:lnTo>
                  <a:pt x="0" y="137"/>
                </a:lnTo>
                <a:lnTo>
                  <a:pt x="0" y="137"/>
                </a:lnTo>
                <a:lnTo>
                  <a:pt x="0" y="13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6">
            <a:extLst>
              <a:ext uri="{FF2B5EF4-FFF2-40B4-BE49-F238E27FC236}">
                <a16:creationId xmlns:a16="http://schemas.microsoft.com/office/drawing/2014/main" id="{78D60420-8D81-364E-935C-657F1A1DF2FC}"/>
              </a:ext>
            </a:extLst>
          </p:cNvPr>
          <p:cNvSpPr>
            <a:spLocks/>
          </p:cNvSpPr>
          <p:nvPr/>
        </p:nvSpPr>
        <p:spPr bwMode="auto">
          <a:xfrm>
            <a:off x="4864778" y="4127801"/>
            <a:ext cx="420687" cy="400050"/>
          </a:xfrm>
          <a:custGeom>
            <a:avLst/>
            <a:gdLst>
              <a:gd name="T0" fmla="*/ 38 w 265"/>
              <a:gd name="T1" fmla="*/ 160 h 252"/>
              <a:gd name="T2" fmla="*/ 217 w 265"/>
              <a:gd name="T3" fmla="*/ 247 h 252"/>
              <a:gd name="T4" fmla="*/ 250 w 265"/>
              <a:gd name="T5" fmla="*/ 222 h 252"/>
              <a:gd name="T6" fmla="*/ 262 w 265"/>
              <a:gd name="T7" fmla="*/ 215 h 252"/>
              <a:gd name="T8" fmla="*/ 260 w 265"/>
              <a:gd name="T9" fmla="*/ 212 h 252"/>
              <a:gd name="T10" fmla="*/ 252 w 265"/>
              <a:gd name="T11" fmla="*/ 210 h 252"/>
              <a:gd name="T12" fmla="*/ 245 w 265"/>
              <a:gd name="T13" fmla="*/ 190 h 252"/>
              <a:gd name="T14" fmla="*/ 235 w 265"/>
              <a:gd name="T15" fmla="*/ 182 h 252"/>
              <a:gd name="T16" fmla="*/ 242 w 265"/>
              <a:gd name="T17" fmla="*/ 170 h 252"/>
              <a:gd name="T18" fmla="*/ 230 w 265"/>
              <a:gd name="T19" fmla="*/ 155 h 252"/>
              <a:gd name="T20" fmla="*/ 222 w 265"/>
              <a:gd name="T21" fmla="*/ 142 h 252"/>
              <a:gd name="T22" fmla="*/ 200 w 265"/>
              <a:gd name="T23" fmla="*/ 132 h 252"/>
              <a:gd name="T24" fmla="*/ 192 w 265"/>
              <a:gd name="T25" fmla="*/ 135 h 252"/>
              <a:gd name="T26" fmla="*/ 187 w 265"/>
              <a:gd name="T27" fmla="*/ 127 h 252"/>
              <a:gd name="T28" fmla="*/ 190 w 265"/>
              <a:gd name="T29" fmla="*/ 120 h 252"/>
              <a:gd name="T30" fmla="*/ 182 w 265"/>
              <a:gd name="T31" fmla="*/ 110 h 252"/>
              <a:gd name="T32" fmla="*/ 172 w 265"/>
              <a:gd name="T33" fmla="*/ 105 h 252"/>
              <a:gd name="T34" fmla="*/ 170 w 265"/>
              <a:gd name="T35" fmla="*/ 102 h 252"/>
              <a:gd name="T36" fmla="*/ 170 w 265"/>
              <a:gd name="T37" fmla="*/ 95 h 252"/>
              <a:gd name="T38" fmla="*/ 172 w 265"/>
              <a:gd name="T39" fmla="*/ 82 h 252"/>
              <a:gd name="T40" fmla="*/ 175 w 265"/>
              <a:gd name="T41" fmla="*/ 72 h 252"/>
              <a:gd name="T42" fmla="*/ 182 w 265"/>
              <a:gd name="T43" fmla="*/ 70 h 252"/>
              <a:gd name="T44" fmla="*/ 180 w 265"/>
              <a:gd name="T45" fmla="*/ 60 h 252"/>
              <a:gd name="T46" fmla="*/ 182 w 265"/>
              <a:gd name="T47" fmla="*/ 52 h 252"/>
              <a:gd name="T48" fmla="*/ 190 w 265"/>
              <a:gd name="T49" fmla="*/ 50 h 252"/>
              <a:gd name="T50" fmla="*/ 185 w 265"/>
              <a:gd name="T51" fmla="*/ 45 h 252"/>
              <a:gd name="T52" fmla="*/ 175 w 265"/>
              <a:gd name="T53" fmla="*/ 45 h 252"/>
              <a:gd name="T54" fmla="*/ 160 w 265"/>
              <a:gd name="T55" fmla="*/ 40 h 252"/>
              <a:gd name="T56" fmla="*/ 155 w 265"/>
              <a:gd name="T57" fmla="*/ 30 h 252"/>
              <a:gd name="T58" fmla="*/ 147 w 265"/>
              <a:gd name="T59" fmla="*/ 25 h 252"/>
              <a:gd name="T60" fmla="*/ 145 w 265"/>
              <a:gd name="T61" fmla="*/ 15 h 252"/>
              <a:gd name="T62" fmla="*/ 137 w 265"/>
              <a:gd name="T63" fmla="*/ 8 h 252"/>
              <a:gd name="T64" fmla="*/ 130 w 265"/>
              <a:gd name="T65" fmla="*/ 10 h 252"/>
              <a:gd name="T66" fmla="*/ 128 w 265"/>
              <a:gd name="T67" fmla="*/ 3 h 252"/>
              <a:gd name="T68" fmla="*/ 115 w 265"/>
              <a:gd name="T69" fmla="*/ 3 h 252"/>
              <a:gd name="T70" fmla="*/ 95 w 265"/>
              <a:gd name="T71" fmla="*/ 0 h 252"/>
              <a:gd name="T72" fmla="*/ 88 w 265"/>
              <a:gd name="T73" fmla="*/ 3 h 252"/>
              <a:gd name="T74" fmla="*/ 78 w 265"/>
              <a:gd name="T75" fmla="*/ 8 h 252"/>
              <a:gd name="T76" fmla="*/ 78 w 265"/>
              <a:gd name="T77" fmla="*/ 15 h 252"/>
              <a:gd name="T78" fmla="*/ 70 w 265"/>
              <a:gd name="T79" fmla="*/ 20 h 252"/>
              <a:gd name="T80" fmla="*/ 55 w 265"/>
              <a:gd name="T81" fmla="*/ 30 h 252"/>
              <a:gd name="T82" fmla="*/ 58 w 265"/>
              <a:gd name="T83" fmla="*/ 50 h 252"/>
              <a:gd name="T84" fmla="*/ 55 w 265"/>
              <a:gd name="T85" fmla="*/ 67 h 252"/>
              <a:gd name="T86" fmla="*/ 55 w 265"/>
              <a:gd name="T87" fmla="*/ 80 h 252"/>
              <a:gd name="T88" fmla="*/ 48 w 265"/>
              <a:gd name="T89" fmla="*/ 90 h 252"/>
              <a:gd name="T90" fmla="*/ 0 w 265"/>
              <a:gd name="T91" fmla="*/ 122 h 252"/>
              <a:gd name="T92" fmla="*/ 15 w 265"/>
              <a:gd name="T93" fmla="*/ 15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5" h="252">
                <a:moveTo>
                  <a:pt x="15" y="157"/>
                </a:moveTo>
                <a:lnTo>
                  <a:pt x="38" y="160"/>
                </a:lnTo>
                <a:lnTo>
                  <a:pt x="162" y="247"/>
                </a:lnTo>
                <a:lnTo>
                  <a:pt x="217" y="247"/>
                </a:lnTo>
                <a:lnTo>
                  <a:pt x="235" y="252"/>
                </a:lnTo>
                <a:lnTo>
                  <a:pt x="250" y="222"/>
                </a:lnTo>
                <a:lnTo>
                  <a:pt x="265" y="217"/>
                </a:lnTo>
                <a:lnTo>
                  <a:pt x="262" y="215"/>
                </a:lnTo>
                <a:lnTo>
                  <a:pt x="262" y="212"/>
                </a:lnTo>
                <a:lnTo>
                  <a:pt x="260" y="212"/>
                </a:lnTo>
                <a:lnTo>
                  <a:pt x="257" y="212"/>
                </a:lnTo>
                <a:lnTo>
                  <a:pt x="252" y="210"/>
                </a:lnTo>
                <a:lnTo>
                  <a:pt x="247" y="207"/>
                </a:lnTo>
                <a:lnTo>
                  <a:pt x="245" y="190"/>
                </a:lnTo>
                <a:lnTo>
                  <a:pt x="237" y="190"/>
                </a:lnTo>
                <a:lnTo>
                  <a:pt x="235" y="182"/>
                </a:lnTo>
                <a:lnTo>
                  <a:pt x="235" y="175"/>
                </a:lnTo>
                <a:lnTo>
                  <a:pt x="242" y="170"/>
                </a:lnTo>
                <a:lnTo>
                  <a:pt x="235" y="157"/>
                </a:lnTo>
                <a:lnTo>
                  <a:pt x="230" y="155"/>
                </a:lnTo>
                <a:lnTo>
                  <a:pt x="225" y="145"/>
                </a:lnTo>
                <a:lnTo>
                  <a:pt x="222" y="142"/>
                </a:lnTo>
                <a:lnTo>
                  <a:pt x="220" y="145"/>
                </a:lnTo>
                <a:lnTo>
                  <a:pt x="200" y="132"/>
                </a:lnTo>
                <a:lnTo>
                  <a:pt x="195" y="132"/>
                </a:lnTo>
                <a:lnTo>
                  <a:pt x="192" y="135"/>
                </a:lnTo>
                <a:lnTo>
                  <a:pt x="187" y="130"/>
                </a:lnTo>
                <a:lnTo>
                  <a:pt x="187" y="127"/>
                </a:lnTo>
                <a:lnTo>
                  <a:pt x="187" y="125"/>
                </a:lnTo>
                <a:lnTo>
                  <a:pt x="190" y="120"/>
                </a:lnTo>
                <a:lnTo>
                  <a:pt x="182" y="115"/>
                </a:lnTo>
                <a:lnTo>
                  <a:pt x="182" y="110"/>
                </a:lnTo>
                <a:lnTo>
                  <a:pt x="177" y="110"/>
                </a:lnTo>
                <a:lnTo>
                  <a:pt x="172" y="105"/>
                </a:lnTo>
                <a:lnTo>
                  <a:pt x="170" y="105"/>
                </a:lnTo>
                <a:lnTo>
                  <a:pt x="170" y="102"/>
                </a:lnTo>
                <a:lnTo>
                  <a:pt x="172" y="97"/>
                </a:lnTo>
                <a:lnTo>
                  <a:pt x="170" y="95"/>
                </a:lnTo>
                <a:lnTo>
                  <a:pt x="172" y="92"/>
                </a:lnTo>
                <a:lnTo>
                  <a:pt x="172" y="82"/>
                </a:lnTo>
                <a:lnTo>
                  <a:pt x="175" y="80"/>
                </a:lnTo>
                <a:lnTo>
                  <a:pt x="175" y="72"/>
                </a:lnTo>
                <a:lnTo>
                  <a:pt x="180" y="72"/>
                </a:lnTo>
                <a:lnTo>
                  <a:pt x="182" y="70"/>
                </a:lnTo>
                <a:lnTo>
                  <a:pt x="182" y="60"/>
                </a:lnTo>
                <a:lnTo>
                  <a:pt x="180" y="60"/>
                </a:lnTo>
                <a:lnTo>
                  <a:pt x="180" y="52"/>
                </a:lnTo>
                <a:lnTo>
                  <a:pt x="182" y="52"/>
                </a:lnTo>
                <a:lnTo>
                  <a:pt x="187" y="50"/>
                </a:lnTo>
                <a:lnTo>
                  <a:pt x="190" y="50"/>
                </a:lnTo>
                <a:lnTo>
                  <a:pt x="187" y="47"/>
                </a:lnTo>
                <a:lnTo>
                  <a:pt x="185" y="45"/>
                </a:lnTo>
                <a:lnTo>
                  <a:pt x="177" y="47"/>
                </a:lnTo>
                <a:lnTo>
                  <a:pt x="175" y="45"/>
                </a:lnTo>
                <a:lnTo>
                  <a:pt x="165" y="40"/>
                </a:lnTo>
                <a:lnTo>
                  <a:pt x="160" y="40"/>
                </a:lnTo>
                <a:lnTo>
                  <a:pt x="157" y="37"/>
                </a:lnTo>
                <a:lnTo>
                  <a:pt x="155" y="30"/>
                </a:lnTo>
                <a:lnTo>
                  <a:pt x="150" y="27"/>
                </a:lnTo>
                <a:lnTo>
                  <a:pt x="147" y="25"/>
                </a:lnTo>
                <a:lnTo>
                  <a:pt x="145" y="20"/>
                </a:lnTo>
                <a:lnTo>
                  <a:pt x="145" y="15"/>
                </a:lnTo>
                <a:lnTo>
                  <a:pt x="142" y="10"/>
                </a:lnTo>
                <a:lnTo>
                  <a:pt x="137" y="8"/>
                </a:lnTo>
                <a:lnTo>
                  <a:pt x="137" y="8"/>
                </a:lnTo>
                <a:lnTo>
                  <a:pt x="130" y="10"/>
                </a:lnTo>
                <a:lnTo>
                  <a:pt x="128" y="8"/>
                </a:lnTo>
                <a:lnTo>
                  <a:pt x="128" y="3"/>
                </a:lnTo>
                <a:lnTo>
                  <a:pt x="123" y="0"/>
                </a:lnTo>
                <a:lnTo>
                  <a:pt x="115" y="3"/>
                </a:lnTo>
                <a:lnTo>
                  <a:pt x="108" y="0"/>
                </a:lnTo>
                <a:lnTo>
                  <a:pt x="95" y="0"/>
                </a:lnTo>
                <a:lnTo>
                  <a:pt x="93" y="3"/>
                </a:lnTo>
                <a:lnTo>
                  <a:pt x="88" y="3"/>
                </a:lnTo>
                <a:lnTo>
                  <a:pt x="80" y="8"/>
                </a:lnTo>
                <a:lnTo>
                  <a:pt x="78" y="8"/>
                </a:lnTo>
                <a:lnTo>
                  <a:pt x="80" y="10"/>
                </a:lnTo>
                <a:lnTo>
                  <a:pt x="78" y="15"/>
                </a:lnTo>
                <a:lnTo>
                  <a:pt x="75" y="15"/>
                </a:lnTo>
                <a:lnTo>
                  <a:pt x="70" y="20"/>
                </a:lnTo>
                <a:lnTo>
                  <a:pt x="60" y="22"/>
                </a:lnTo>
                <a:lnTo>
                  <a:pt x="55" y="30"/>
                </a:lnTo>
                <a:lnTo>
                  <a:pt x="53" y="40"/>
                </a:lnTo>
                <a:lnTo>
                  <a:pt x="58" y="50"/>
                </a:lnTo>
                <a:lnTo>
                  <a:pt x="58" y="57"/>
                </a:lnTo>
                <a:lnTo>
                  <a:pt x="55" y="67"/>
                </a:lnTo>
                <a:lnTo>
                  <a:pt x="55" y="72"/>
                </a:lnTo>
                <a:lnTo>
                  <a:pt x="55" y="80"/>
                </a:lnTo>
                <a:lnTo>
                  <a:pt x="50" y="85"/>
                </a:lnTo>
                <a:lnTo>
                  <a:pt x="48" y="90"/>
                </a:lnTo>
                <a:lnTo>
                  <a:pt x="0" y="122"/>
                </a:lnTo>
                <a:lnTo>
                  <a:pt x="0" y="122"/>
                </a:lnTo>
                <a:lnTo>
                  <a:pt x="0" y="122"/>
                </a:lnTo>
                <a:lnTo>
                  <a:pt x="15" y="15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7">
            <a:extLst>
              <a:ext uri="{FF2B5EF4-FFF2-40B4-BE49-F238E27FC236}">
                <a16:creationId xmlns:a16="http://schemas.microsoft.com/office/drawing/2014/main" id="{EBB3ED47-4B97-A34E-9D7B-71F0AF2393F6}"/>
              </a:ext>
            </a:extLst>
          </p:cNvPr>
          <p:cNvSpPr>
            <a:spLocks/>
          </p:cNvSpPr>
          <p:nvPr/>
        </p:nvSpPr>
        <p:spPr bwMode="auto">
          <a:xfrm>
            <a:off x="4853666" y="4464351"/>
            <a:ext cx="3175" cy="4763"/>
          </a:xfrm>
          <a:custGeom>
            <a:avLst/>
            <a:gdLst>
              <a:gd name="T0" fmla="*/ 0 w 2"/>
              <a:gd name="T1" fmla="*/ 3 h 3"/>
              <a:gd name="T2" fmla="*/ 0 w 2"/>
              <a:gd name="T3" fmla="*/ 3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lnTo>
                  <a:pt x="0" y="3"/>
                </a:lnTo>
                <a:lnTo>
                  <a:pt x="2" y="0"/>
                </a:lnTo>
                <a:lnTo>
                  <a:pt x="0" y="3"/>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48">
            <a:extLst>
              <a:ext uri="{FF2B5EF4-FFF2-40B4-BE49-F238E27FC236}">
                <a16:creationId xmlns:a16="http://schemas.microsoft.com/office/drawing/2014/main" id="{6FF95F41-56C2-684A-AA43-0119B82B3D99}"/>
              </a:ext>
            </a:extLst>
          </p:cNvPr>
          <p:cNvSpPr>
            <a:spLocks/>
          </p:cNvSpPr>
          <p:nvPr/>
        </p:nvSpPr>
        <p:spPr bwMode="auto">
          <a:xfrm>
            <a:off x="4715553" y="4377038"/>
            <a:ext cx="874712" cy="741363"/>
          </a:xfrm>
          <a:custGeom>
            <a:avLst/>
            <a:gdLst>
              <a:gd name="T0" fmla="*/ 334 w 551"/>
              <a:gd name="T1" fmla="*/ 98 h 467"/>
              <a:gd name="T2" fmla="*/ 132 w 551"/>
              <a:gd name="T3" fmla="*/ 3 h 467"/>
              <a:gd name="T4" fmla="*/ 59 w 551"/>
              <a:gd name="T5" fmla="*/ 23 h 467"/>
              <a:gd name="T6" fmla="*/ 77 w 551"/>
              <a:gd name="T7" fmla="*/ 78 h 467"/>
              <a:gd name="T8" fmla="*/ 10 w 551"/>
              <a:gd name="T9" fmla="*/ 90 h 467"/>
              <a:gd name="T10" fmla="*/ 2 w 551"/>
              <a:gd name="T11" fmla="*/ 113 h 467"/>
              <a:gd name="T12" fmla="*/ 2 w 551"/>
              <a:gd name="T13" fmla="*/ 120 h 467"/>
              <a:gd name="T14" fmla="*/ 14 w 551"/>
              <a:gd name="T15" fmla="*/ 125 h 467"/>
              <a:gd name="T16" fmla="*/ 24 w 551"/>
              <a:gd name="T17" fmla="*/ 143 h 467"/>
              <a:gd name="T18" fmla="*/ 34 w 551"/>
              <a:gd name="T19" fmla="*/ 155 h 467"/>
              <a:gd name="T20" fmla="*/ 44 w 551"/>
              <a:gd name="T21" fmla="*/ 172 h 467"/>
              <a:gd name="T22" fmla="*/ 52 w 551"/>
              <a:gd name="T23" fmla="*/ 185 h 467"/>
              <a:gd name="T24" fmla="*/ 67 w 551"/>
              <a:gd name="T25" fmla="*/ 205 h 467"/>
              <a:gd name="T26" fmla="*/ 69 w 551"/>
              <a:gd name="T27" fmla="*/ 217 h 467"/>
              <a:gd name="T28" fmla="*/ 77 w 551"/>
              <a:gd name="T29" fmla="*/ 230 h 467"/>
              <a:gd name="T30" fmla="*/ 89 w 551"/>
              <a:gd name="T31" fmla="*/ 232 h 467"/>
              <a:gd name="T32" fmla="*/ 107 w 551"/>
              <a:gd name="T33" fmla="*/ 250 h 467"/>
              <a:gd name="T34" fmla="*/ 112 w 551"/>
              <a:gd name="T35" fmla="*/ 260 h 467"/>
              <a:gd name="T36" fmla="*/ 122 w 551"/>
              <a:gd name="T37" fmla="*/ 282 h 467"/>
              <a:gd name="T38" fmla="*/ 119 w 551"/>
              <a:gd name="T39" fmla="*/ 295 h 467"/>
              <a:gd name="T40" fmla="*/ 124 w 551"/>
              <a:gd name="T41" fmla="*/ 320 h 467"/>
              <a:gd name="T42" fmla="*/ 144 w 551"/>
              <a:gd name="T43" fmla="*/ 342 h 467"/>
              <a:gd name="T44" fmla="*/ 157 w 551"/>
              <a:gd name="T45" fmla="*/ 350 h 467"/>
              <a:gd name="T46" fmla="*/ 167 w 551"/>
              <a:gd name="T47" fmla="*/ 360 h 467"/>
              <a:gd name="T48" fmla="*/ 177 w 551"/>
              <a:gd name="T49" fmla="*/ 367 h 467"/>
              <a:gd name="T50" fmla="*/ 189 w 551"/>
              <a:gd name="T51" fmla="*/ 400 h 467"/>
              <a:gd name="T52" fmla="*/ 214 w 551"/>
              <a:gd name="T53" fmla="*/ 432 h 467"/>
              <a:gd name="T54" fmla="*/ 231 w 551"/>
              <a:gd name="T55" fmla="*/ 447 h 467"/>
              <a:gd name="T56" fmla="*/ 246 w 551"/>
              <a:gd name="T57" fmla="*/ 440 h 467"/>
              <a:gd name="T58" fmla="*/ 251 w 551"/>
              <a:gd name="T59" fmla="*/ 415 h 467"/>
              <a:gd name="T60" fmla="*/ 299 w 551"/>
              <a:gd name="T61" fmla="*/ 432 h 467"/>
              <a:gd name="T62" fmla="*/ 371 w 551"/>
              <a:gd name="T63" fmla="*/ 402 h 467"/>
              <a:gd name="T64" fmla="*/ 546 w 551"/>
              <a:gd name="T65" fmla="*/ 270 h 467"/>
              <a:gd name="T66" fmla="*/ 458 w 551"/>
              <a:gd name="T67" fmla="*/ 265 h 467"/>
              <a:gd name="T68" fmla="*/ 446 w 551"/>
              <a:gd name="T69" fmla="*/ 227 h 467"/>
              <a:gd name="T70" fmla="*/ 443 w 551"/>
              <a:gd name="T71" fmla="*/ 225 h 467"/>
              <a:gd name="T72" fmla="*/ 441 w 551"/>
              <a:gd name="T73" fmla="*/ 220 h 467"/>
              <a:gd name="T74" fmla="*/ 429 w 551"/>
              <a:gd name="T75" fmla="*/ 212 h 467"/>
              <a:gd name="T76" fmla="*/ 421 w 551"/>
              <a:gd name="T77" fmla="*/ 205 h 467"/>
              <a:gd name="T78" fmla="*/ 401 w 551"/>
              <a:gd name="T79" fmla="*/ 175 h 467"/>
              <a:gd name="T80" fmla="*/ 401 w 551"/>
              <a:gd name="T81" fmla="*/ 160 h 467"/>
              <a:gd name="T82" fmla="*/ 394 w 551"/>
              <a:gd name="T83" fmla="*/ 153 h 467"/>
              <a:gd name="T84" fmla="*/ 379 w 551"/>
              <a:gd name="T85" fmla="*/ 135 h 467"/>
              <a:gd name="T86" fmla="*/ 384 w 551"/>
              <a:gd name="T87" fmla="*/ 135 h 467"/>
              <a:gd name="T88" fmla="*/ 369 w 551"/>
              <a:gd name="T89" fmla="*/ 128 h 467"/>
              <a:gd name="T90" fmla="*/ 356 w 551"/>
              <a:gd name="T91" fmla="*/ 108 h 467"/>
              <a:gd name="T92" fmla="*/ 351 w 551"/>
              <a:gd name="T93" fmla="*/ 10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1" h="467">
                <a:moveTo>
                  <a:pt x="351" y="100"/>
                </a:moveTo>
                <a:lnTo>
                  <a:pt x="336" y="108"/>
                </a:lnTo>
                <a:lnTo>
                  <a:pt x="334" y="98"/>
                </a:lnTo>
                <a:lnTo>
                  <a:pt x="311" y="90"/>
                </a:lnTo>
                <a:lnTo>
                  <a:pt x="256" y="90"/>
                </a:lnTo>
                <a:lnTo>
                  <a:pt x="132" y="3"/>
                </a:lnTo>
                <a:lnTo>
                  <a:pt x="107" y="0"/>
                </a:lnTo>
                <a:lnTo>
                  <a:pt x="97" y="10"/>
                </a:lnTo>
                <a:lnTo>
                  <a:pt x="59" y="23"/>
                </a:lnTo>
                <a:lnTo>
                  <a:pt x="89" y="55"/>
                </a:lnTo>
                <a:lnTo>
                  <a:pt x="77" y="68"/>
                </a:lnTo>
                <a:lnTo>
                  <a:pt x="77" y="78"/>
                </a:lnTo>
                <a:lnTo>
                  <a:pt x="57" y="80"/>
                </a:lnTo>
                <a:lnTo>
                  <a:pt x="37" y="98"/>
                </a:lnTo>
                <a:lnTo>
                  <a:pt x="10" y="90"/>
                </a:lnTo>
                <a:lnTo>
                  <a:pt x="2" y="90"/>
                </a:lnTo>
                <a:lnTo>
                  <a:pt x="2" y="100"/>
                </a:lnTo>
                <a:lnTo>
                  <a:pt x="2" y="113"/>
                </a:lnTo>
                <a:lnTo>
                  <a:pt x="0" y="120"/>
                </a:lnTo>
                <a:lnTo>
                  <a:pt x="0" y="123"/>
                </a:lnTo>
                <a:lnTo>
                  <a:pt x="2" y="120"/>
                </a:lnTo>
                <a:lnTo>
                  <a:pt x="5" y="123"/>
                </a:lnTo>
                <a:lnTo>
                  <a:pt x="7" y="120"/>
                </a:lnTo>
                <a:lnTo>
                  <a:pt x="14" y="125"/>
                </a:lnTo>
                <a:lnTo>
                  <a:pt x="12" y="125"/>
                </a:lnTo>
                <a:lnTo>
                  <a:pt x="24" y="138"/>
                </a:lnTo>
                <a:lnTo>
                  <a:pt x="24" y="143"/>
                </a:lnTo>
                <a:lnTo>
                  <a:pt x="27" y="145"/>
                </a:lnTo>
                <a:lnTo>
                  <a:pt x="29" y="150"/>
                </a:lnTo>
                <a:lnTo>
                  <a:pt x="34" y="155"/>
                </a:lnTo>
                <a:lnTo>
                  <a:pt x="37" y="155"/>
                </a:lnTo>
                <a:lnTo>
                  <a:pt x="44" y="170"/>
                </a:lnTo>
                <a:lnTo>
                  <a:pt x="44" y="172"/>
                </a:lnTo>
                <a:lnTo>
                  <a:pt x="47" y="177"/>
                </a:lnTo>
                <a:lnTo>
                  <a:pt x="52" y="177"/>
                </a:lnTo>
                <a:lnTo>
                  <a:pt x="52" y="185"/>
                </a:lnTo>
                <a:lnTo>
                  <a:pt x="54" y="190"/>
                </a:lnTo>
                <a:lnTo>
                  <a:pt x="62" y="192"/>
                </a:lnTo>
                <a:lnTo>
                  <a:pt x="67" y="205"/>
                </a:lnTo>
                <a:lnTo>
                  <a:pt x="69" y="207"/>
                </a:lnTo>
                <a:lnTo>
                  <a:pt x="72" y="215"/>
                </a:lnTo>
                <a:lnTo>
                  <a:pt x="69" y="217"/>
                </a:lnTo>
                <a:lnTo>
                  <a:pt x="69" y="222"/>
                </a:lnTo>
                <a:lnTo>
                  <a:pt x="74" y="225"/>
                </a:lnTo>
                <a:lnTo>
                  <a:pt x="77" y="230"/>
                </a:lnTo>
                <a:lnTo>
                  <a:pt x="79" y="232"/>
                </a:lnTo>
                <a:lnTo>
                  <a:pt x="84" y="227"/>
                </a:lnTo>
                <a:lnTo>
                  <a:pt x="89" y="232"/>
                </a:lnTo>
                <a:lnTo>
                  <a:pt x="97" y="237"/>
                </a:lnTo>
                <a:lnTo>
                  <a:pt x="104" y="245"/>
                </a:lnTo>
                <a:lnTo>
                  <a:pt x="107" y="250"/>
                </a:lnTo>
                <a:lnTo>
                  <a:pt x="109" y="250"/>
                </a:lnTo>
                <a:lnTo>
                  <a:pt x="109" y="257"/>
                </a:lnTo>
                <a:lnTo>
                  <a:pt x="112" y="260"/>
                </a:lnTo>
                <a:lnTo>
                  <a:pt x="114" y="267"/>
                </a:lnTo>
                <a:lnTo>
                  <a:pt x="119" y="272"/>
                </a:lnTo>
                <a:lnTo>
                  <a:pt x="122" y="282"/>
                </a:lnTo>
                <a:lnTo>
                  <a:pt x="122" y="285"/>
                </a:lnTo>
                <a:lnTo>
                  <a:pt x="119" y="295"/>
                </a:lnTo>
                <a:lnTo>
                  <a:pt x="119" y="295"/>
                </a:lnTo>
                <a:lnTo>
                  <a:pt x="119" y="300"/>
                </a:lnTo>
                <a:lnTo>
                  <a:pt x="122" y="310"/>
                </a:lnTo>
                <a:lnTo>
                  <a:pt x="124" y="320"/>
                </a:lnTo>
                <a:lnTo>
                  <a:pt x="129" y="325"/>
                </a:lnTo>
                <a:lnTo>
                  <a:pt x="129" y="327"/>
                </a:lnTo>
                <a:lnTo>
                  <a:pt x="144" y="342"/>
                </a:lnTo>
                <a:lnTo>
                  <a:pt x="147" y="345"/>
                </a:lnTo>
                <a:lnTo>
                  <a:pt x="154" y="345"/>
                </a:lnTo>
                <a:lnTo>
                  <a:pt x="157" y="350"/>
                </a:lnTo>
                <a:lnTo>
                  <a:pt x="159" y="350"/>
                </a:lnTo>
                <a:lnTo>
                  <a:pt x="167" y="355"/>
                </a:lnTo>
                <a:lnTo>
                  <a:pt x="167" y="360"/>
                </a:lnTo>
                <a:lnTo>
                  <a:pt x="174" y="362"/>
                </a:lnTo>
                <a:lnTo>
                  <a:pt x="174" y="365"/>
                </a:lnTo>
                <a:lnTo>
                  <a:pt x="177" y="367"/>
                </a:lnTo>
                <a:lnTo>
                  <a:pt x="182" y="390"/>
                </a:lnTo>
                <a:lnTo>
                  <a:pt x="189" y="392"/>
                </a:lnTo>
                <a:lnTo>
                  <a:pt x="189" y="400"/>
                </a:lnTo>
                <a:lnTo>
                  <a:pt x="209" y="420"/>
                </a:lnTo>
                <a:lnTo>
                  <a:pt x="212" y="420"/>
                </a:lnTo>
                <a:lnTo>
                  <a:pt x="214" y="432"/>
                </a:lnTo>
                <a:lnTo>
                  <a:pt x="222" y="435"/>
                </a:lnTo>
                <a:lnTo>
                  <a:pt x="226" y="447"/>
                </a:lnTo>
                <a:lnTo>
                  <a:pt x="231" y="447"/>
                </a:lnTo>
                <a:lnTo>
                  <a:pt x="236" y="449"/>
                </a:lnTo>
                <a:lnTo>
                  <a:pt x="239" y="445"/>
                </a:lnTo>
                <a:lnTo>
                  <a:pt x="246" y="440"/>
                </a:lnTo>
                <a:lnTo>
                  <a:pt x="241" y="430"/>
                </a:lnTo>
                <a:lnTo>
                  <a:pt x="244" y="417"/>
                </a:lnTo>
                <a:lnTo>
                  <a:pt x="251" y="415"/>
                </a:lnTo>
                <a:lnTo>
                  <a:pt x="259" y="422"/>
                </a:lnTo>
                <a:lnTo>
                  <a:pt x="276" y="422"/>
                </a:lnTo>
                <a:lnTo>
                  <a:pt x="299" y="432"/>
                </a:lnTo>
                <a:lnTo>
                  <a:pt x="321" y="442"/>
                </a:lnTo>
                <a:lnTo>
                  <a:pt x="324" y="467"/>
                </a:lnTo>
                <a:lnTo>
                  <a:pt x="371" y="402"/>
                </a:lnTo>
                <a:lnTo>
                  <a:pt x="548" y="350"/>
                </a:lnTo>
                <a:lnTo>
                  <a:pt x="551" y="290"/>
                </a:lnTo>
                <a:lnTo>
                  <a:pt x="546" y="270"/>
                </a:lnTo>
                <a:lnTo>
                  <a:pt x="546" y="270"/>
                </a:lnTo>
                <a:lnTo>
                  <a:pt x="536" y="277"/>
                </a:lnTo>
                <a:lnTo>
                  <a:pt x="458" y="265"/>
                </a:lnTo>
                <a:lnTo>
                  <a:pt x="453" y="245"/>
                </a:lnTo>
                <a:lnTo>
                  <a:pt x="446" y="237"/>
                </a:lnTo>
                <a:lnTo>
                  <a:pt x="446" y="227"/>
                </a:lnTo>
                <a:lnTo>
                  <a:pt x="446" y="227"/>
                </a:lnTo>
                <a:lnTo>
                  <a:pt x="446" y="227"/>
                </a:lnTo>
                <a:lnTo>
                  <a:pt x="443" y="225"/>
                </a:lnTo>
                <a:lnTo>
                  <a:pt x="443" y="222"/>
                </a:lnTo>
                <a:lnTo>
                  <a:pt x="446" y="220"/>
                </a:lnTo>
                <a:lnTo>
                  <a:pt x="441" y="220"/>
                </a:lnTo>
                <a:lnTo>
                  <a:pt x="441" y="217"/>
                </a:lnTo>
                <a:lnTo>
                  <a:pt x="436" y="217"/>
                </a:lnTo>
                <a:lnTo>
                  <a:pt x="429" y="212"/>
                </a:lnTo>
                <a:lnTo>
                  <a:pt x="426" y="210"/>
                </a:lnTo>
                <a:lnTo>
                  <a:pt x="426" y="212"/>
                </a:lnTo>
                <a:lnTo>
                  <a:pt x="421" y="205"/>
                </a:lnTo>
                <a:lnTo>
                  <a:pt x="419" y="197"/>
                </a:lnTo>
                <a:lnTo>
                  <a:pt x="406" y="182"/>
                </a:lnTo>
                <a:lnTo>
                  <a:pt x="401" y="175"/>
                </a:lnTo>
                <a:lnTo>
                  <a:pt x="406" y="175"/>
                </a:lnTo>
                <a:lnTo>
                  <a:pt x="406" y="172"/>
                </a:lnTo>
                <a:lnTo>
                  <a:pt x="401" y="160"/>
                </a:lnTo>
                <a:lnTo>
                  <a:pt x="401" y="157"/>
                </a:lnTo>
                <a:lnTo>
                  <a:pt x="396" y="153"/>
                </a:lnTo>
                <a:lnTo>
                  <a:pt x="394" y="153"/>
                </a:lnTo>
                <a:lnTo>
                  <a:pt x="386" y="140"/>
                </a:lnTo>
                <a:lnTo>
                  <a:pt x="384" y="140"/>
                </a:lnTo>
                <a:lnTo>
                  <a:pt x="379" y="135"/>
                </a:lnTo>
                <a:lnTo>
                  <a:pt x="379" y="133"/>
                </a:lnTo>
                <a:lnTo>
                  <a:pt x="381" y="133"/>
                </a:lnTo>
                <a:lnTo>
                  <a:pt x="384" y="135"/>
                </a:lnTo>
                <a:lnTo>
                  <a:pt x="381" y="130"/>
                </a:lnTo>
                <a:lnTo>
                  <a:pt x="376" y="130"/>
                </a:lnTo>
                <a:lnTo>
                  <a:pt x="369" y="128"/>
                </a:lnTo>
                <a:lnTo>
                  <a:pt x="364" y="115"/>
                </a:lnTo>
                <a:lnTo>
                  <a:pt x="359" y="108"/>
                </a:lnTo>
                <a:lnTo>
                  <a:pt x="356" y="108"/>
                </a:lnTo>
                <a:lnTo>
                  <a:pt x="356" y="103"/>
                </a:lnTo>
                <a:lnTo>
                  <a:pt x="354" y="103"/>
                </a:lnTo>
                <a:lnTo>
                  <a:pt x="351" y="10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49">
            <a:extLst>
              <a:ext uri="{FF2B5EF4-FFF2-40B4-BE49-F238E27FC236}">
                <a16:creationId xmlns:a16="http://schemas.microsoft.com/office/drawing/2014/main" id="{FA3A5C6C-E1A4-2340-8775-CCE1039FF9AE}"/>
              </a:ext>
            </a:extLst>
          </p:cNvPr>
          <p:cNvSpPr>
            <a:spLocks noEditPoints="1"/>
          </p:cNvSpPr>
          <p:nvPr/>
        </p:nvSpPr>
        <p:spPr bwMode="auto">
          <a:xfrm>
            <a:off x="6131603" y="4297663"/>
            <a:ext cx="1189037" cy="1157288"/>
          </a:xfrm>
          <a:custGeom>
            <a:avLst/>
            <a:gdLst>
              <a:gd name="T0" fmla="*/ 255 w 749"/>
              <a:gd name="T1" fmla="*/ 63 h 729"/>
              <a:gd name="T2" fmla="*/ 297 w 749"/>
              <a:gd name="T3" fmla="*/ 83 h 729"/>
              <a:gd name="T4" fmla="*/ 305 w 749"/>
              <a:gd name="T5" fmla="*/ 140 h 729"/>
              <a:gd name="T6" fmla="*/ 390 w 749"/>
              <a:gd name="T7" fmla="*/ 175 h 729"/>
              <a:gd name="T8" fmla="*/ 487 w 749"/>
              <a:gd name="T9" fmla="*/ 198 h 729"/>
              <a:gd name="T10" fmla="*/ 524 w 749"/>
              <a:gd name="T11" fmla="*/ 160 h 729"/>
              <a:gd name="T12" fmla="*/ 567 w 749"/>
              <a:gd name="T13" fmla="*/ 195 h 729"/>
              <a:gd name="T14" fmla="*/ 602 w 749"/>
              <a:gd name="T15" fmla="*/ 165 h 729"/>
              <a:gd name="T16" fmla="*/ 639 w 749"/>
              <a:gd name="T17" fmla="*/ 138 h 729"/>
              <a:gd name="T18" fmla="*/ 696 w 749"/>
              <a:gd name="T19" fmla="*/ 118 h 729"/>
              <a:gd name="T20" fmla="*/ 724 w 749"/>
              <a:gd name="T21" fmla="*/ 120 h 729"/>
              <a:gd name="T22" fmla="*/ 749 w 749"/>
              <a:gd name="T23" fmla="*/ 150 h 729"/>
              <a:gd name="T24" fmla="*/ 709 w 749"/>
              <a:gd name="T25" fmla="*/ 185 h 729"/>
              <a:gd name="T26" fmla="*/ 684 w 749"/>
              <a:gd name="T27" fmla="*/ 267 h 729"/>
              <a:gd name="T28" fmla="*/ 659 w 749"/>
              <a:gd name="T29" fmla="*/ 317 h 729"/>
              <a:gd name="T30" fmla="*/ 646 w 749"/>
              <a:gd name="T31" fmla="*/ 332 h 729"/>
              <a:gd name="T32" fmla="*/ 626 w 749"/>
              <a:gd name="T33" fmla="*/ 285 h 729"/>
              <a:gd name="T34" fmla="*/ 611 w 749"/>
              <a:gd name="T35" fmla="*/ 295 h 729"/>
              <a:gd name="T36" fmla="*/ 619 w 749"/>
              <a:gd name="T37" fmla="*/ 270 h 729"/>
              <a:gd name="T38" fmla="*/ 614 w 749"/>
              <a:gd name="T39" fmla="*/ 237 h 729"/>
              <a:gd name="T40" fmla="*/ 562 w 749"/>
              <a:gd name="T41" fmla="*/ 220 h 729"/>
              <a:gd name="T42" fmla="*/ 542 w 749"/>
              <a:gd name="T43" fmla="*/ 207 h 729"/>
              <a:gd name="T44" fmla="*/ 524 w 749"/>
              <a:gd name="T45" fmla="*/ 205 h 729"/>
              <a:gd name="T46" fmla="*/ 532 w 749"/>
              <a:gd name="T47" fmla="*/ 237 h 729"/>
              <a:gd name="T48" fmla="*/ 542 w 749"/>
              <a:gd name="T49" fmla="*/ 297 h 729"/>
              <a:gd name="T50" fmla="*/ 549 w 749"/>
              <a:gd name="T51" fmla="*/ 345 h 729"/>
              <a:gd name="T52" fmla="*/ 532 w 749"/>
              <a:gd name="T53" fmla="*/ 340 h 729"/>
              <a:gd name="T54" fmla="*/ 524 w 749"/>
              <a:gd name="T55" fmla="*/ 340 h 729"/>
              <a:gd name="T56" fmla="*/ 497 w 749"/>
              <a:gd name="T57" fmla="*/ 380 h 729"/>
              <a:gd name="T58" fmla="*/ 464 w 749"/>
              <a:gd name="T59" fmla="*/ 400 h 729"/>
              <a:gd name="T60" fmla="*/ 412 w 749"/>
              <a:gd name="T61" fmla="*/ 462 h 729"/>
              <a:gd name="T62" fmla="*/ 362 w 749"/>
              <a:gd name="T63" fmla="*/ 507 h 729"/>
              <a:gd name="T64" fmla="*/ 337 w 749"/>
              <a:gd name="T65" fmla="*/ 562 h 729"/>
              <a:gd name="T66" fmla="*/ 330 w 749"/>
              <a:gd name="T67" fmla="*/ 672 h 729"/>
              <a:gd name="T68" fmla="*/ 320 w 749"/>
              <a:gd name="T69" fmla="*/ 702 h 729"/>
              <a:gd name="T70" fmla="*/ 287 w 749"/>
              <a:gd name="T71" fmla="*/ 724 h 729"/>
              <a:gd name="T72" fmla="*/ 230 w 749"/>
              <a:gd name="T73" fmla="*/ 657 h 729"/>
              <a:gd name="T74" fmla="*/ 195 w 749"/>
              <a:gd name="T75" fmla="*/ 592 h 729"/>
              <a:gd name="T76" fmla="*/ 165 w 749"/>
              <a:gd name="T77" fmla="*/ 529 h 729"/>
              <a:gd name="T78" fmla="*/ 140 w 749"/>
              <a:gd name="T79" fmla="*/ 450 h 729"/>
              <a:gd name="T80" fmla="*/ 125 w 749"/>
              <a:gd name="T81" fmla="*/ 390 h 729"/>
              <a:gd name="T82" fmla="*/ 120 w 749"/>
              <a:gd name="T83" fmla="*/ 347 h 729"/>
              <a:gd name="T84" fmla="*/ 120 w 749"/>
              <a:gd name="T85" fmla="*/ 327 h 729"/>
              <a:gd name="T86" fmla="*/ 95 w 749"/>
              <a:gd name="T87" fmla="*/ 367 h 729"/>
              <a:gd name="T88" fmla="*/ 18 w 749"/>
              <a:gd name="T89" fmla="*/ 330 h 729"/>
              <a:gd name="T90" fmla="*/ 40 w 749"/>
              <a:gd name="T91" fmla="*/ 330 h 729"/>
              <a:gd name="T92" fmla="*/ 45 w 749"/>
              <a:gd name="T93" fmla="*/ 317 h 729"/>
              <a:gd name="T94" fmla="*/ 0 w 749"/>
              <a:gd name="T95" fmla="*/ 292 h 729"/>
              <a:gd name="T96" fmla="*/ 58 w 749"/>
              <a:gd name="T97" fmla="*/ 267 h 729"/>
              <a:gd name="T98" fmla="*/ 55 w 749"/>
              <a:gd name="T99" fmla="*/ 230 h 729"/>
              <a:gd name="T100" fmla="*/ 18 w 749"/>
              <a:gd name="T101" fmla="*/ 195 h 729"/>
              <a:gd name="T102" fmla="*/ 63 w 749"/>
              <a:gd name="T103" fmla="*/ 165 h 729"/>
              <a:gd name="T104" fmla="*/ 125 w 749"/>
              <a:gd name="T105" fmla="*/ 93 h 729"/>
              <a:gd name="T106" fmla="*/ 150 w 749"/>
              <a:gd name="T107" fmla="*/ 33 h 729"/>
              <a:gd name="T108" fmla="*/ 220 w 749"/>
              <a:gd name="T109" fmla="*/ 8 h 729"/>
              <a:gd name="T110" fmla="*/ 542 w 749"/>
              <a:gd name="T111" fmla="*/ 345 h 729"/>
              <a:gd name="T112" fmla="*/ 537 w 749"/>
              <a:gd name="T113" fmla="*/ 35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9" h="729">
                <a:moveTo>
                  <a:pt x="240" y="23"/>
                </a:moveTo>
                <a:lnTo>
                  <a:pt x="242" y="25"/>
                </a:lnTo>
                <a:lnTo>
                  <a:pt x="242" y="30"/>
                </a:lnTo>
                <a:lnTo>
                  <a:pt x="250" y="33"/>
                </a:lnTo>
                <a:lnTo>
                  <a:pt x="250" y="43"/>
                </a:lnTo>
                <a:lnTo>
                  <a:pt x="252" y="48"/>
                </a:lnTo>
                <a:lnTo>
                  <a:pt x="250" y="53"/>
                </a:lnTo>
                <a:lnTo>
                  <a:pt x="252" y="53"/>
                </a:lnTo>
                <a:lnTo>
                  <a:pt x="255" y="58"/>
                </a:lnTo>
                <a:lnTo>
                  <a:pt x="255" y="63"/>
                </a:lnTo>
                <a:lnTo>
                  <a:pt x="257" y="63"/>
                </a:lnTo>
                <a:lnTo>
                  <a:pt x="260" y="68"/>
                </a:lnTo>
                <a:lnTo>
                  <a:pt x="267" y="73"/>
                </a:lnTo>
                <a:lnTo>
                  <a:pt x="270" y="68"/>
                </a:lnTo>
                <a:lnTo>
                  <a:pt x="275" y="68"/>
                </a:lnTo>
                <a:lnTo>
                  <a:pt x="277" y="70"/>
                </a:lnTo>
                <a:lnTo>
                  <a:pt x="285" y="70"/>
                </a:lnTo>
                <a:lnTo>
                  <a:pt x="290" y="75"/>
                </a:lnTo>
                <a:lnTo>
                  <a:pt x="292" y="78"/>
                </a:lnTo>
                <a:lnTo>
                  <a:pt x="297" y="83"/>
                </a:lnTo>
                <a:lnTo>
                  <a:pt x="300" y="85"/>
                </a:lnTo>
                <a:lnTo>
                  <a:pt x="302" y="90"/>
                </a:lnTo>
                <a:lnTo>
                  <a:pt x="302" y="88"/>
                </a:lnTo>
                <a:lnTo>
                  <a:pt x="305" y="98"/>
                </a:lnTo>
                <a:lnTo>
                  <a:pt x="300" y="113"/>
                </a:lnTo>
                <a:lnTo>
                  <a:pt x="300" y="120"/>
                </a:lnTo>
                <a:lnTo>
                  <a:pt x="292" y="130"/>
                </a:lnTo>
                <a:lnTo>
                  <a:pt x="295" y="138"/>
                </a:lnTo>
                <a:lnTo>
                  <a:pt x="300" y="138"/>
                </a:lnTo>
                <a:lnTo>
                  <a:pt x="305" y="140"/>
                </a:lnTo>
                <a:lnTo>
                  <a:pt x="310" y="140"/>
                </a:lnTo>
                <a:lnTo>
                  <a:pt x="315" y="145"/>
                </a:lnTo>
                <a:lnTo>
                  <a:pt x="325" y="148"/>
                </a:lnTo>
                <a:lnTo>
                  <a:pt x="337" y="155"/>
                </a:lnTo>
                <a:lnTo>
                  <a:pt x="345" y="165"/>
                </a:lnTo>
                <a:lnTo>
                  <a:pt x="355" y="168"/>
                </a:lnTo>
                <a:lnTo>
                  <a:pt x="360" y="170"/>
                </a:lnTo>
                <a:lnTo>
                  <a:pt x="367" y="170"/>
                </a:lnTo>
                <a:lnTo>
                  <a:pt x="375" y="178"/>
                </a:lnTo>
                <a:lnTo>
                  <a:pt x="390" y="175"/>
                </a:lnTo>
                <a:lnTo>
                  <a:pt x="394" y="180"/>
                </a:lnTo>
                <a:lnTo>
                  <a:pt x="407" y="175"/>
                </a:lnTo>
                <a:lnTo>
                  <a:pt x="419" y="180"/>
                </a:lnTo>
                <a:lnTo>
                  <a:pt x="422" y="185"/>
                </a:lnTo>
                <a:lnTo>
                  <a:pt x="429" y="193"/>
                </a:lnTo>
                <a:lnTo>
                  <a:pt x="442" y="195"/>
                </a:lnTo>
                <a:lnTo>
                  <a:pt x="447" y="193"/>
                </a:lnTo>
                <a:lnTo>
                  <a:pt x="457" y="193"/>
                </a:lnTo>
                <a:lnTo>
                  <a:pt x="479" y="200"/>
                </a:lnTo>
                <a:lnTo>
                  <a:pt x="487" y="198"/>
                </a:lnTo>
                <a:lnTo>
                  <a:pt x="497" y="203"/>
                </a:lnTo>
                <a:lnTo>
                  <a:pt x="512" y="200"/>
                </a:lnTo>
                <a:lnTo>
                  <a:pt x="514" y="188"/>
                </a:lnTo>
                <a:lnTo>
                  <a:pt x="509" y="178"/>
                </a:lnTo>
                <a:lnTo>
                  <a:pt x="512" y="165"/>
                </a:lnTo>
                <a:lnTo>
                  <a:pt x="509" y="160"/>
                </a:lnTo>
                <a:lnTo>
                  <a:pt x="509" y="160"/>
                </a:lnTo>
                <a:lnTo>
                  <a:pt x="514" y="155"/>
                </a:lnTo>
                <a:lnTo>
                  <a:pt x="522" y="155"/>
                </a:lnTo>
                <a:lnTo>
                  <a:pt x="524" y="160"/>
                </a:lnTo>
                <a:lnTo>
                  <a:pt x="524" y="168"/>
                </a:lnTo>
                <a:lnTo>
                  <a:pt x="529" y="170"/>
                </a:lnTo>
                <a:lnTo>
                  <a:pt x="529" y="170"/>
                </a:lnTo>
                <a:lnTo>
                  <a:pt x="529" y="175"/>
                </a:lnTo>
                <a:lnTo>
                  <a:pt x="527" y="180"/>
                </a:lnTo>
                <a:lnTo>
                  <a:pt x="532" y="190"/>
                </a:lnTo>
                <a:lnTo>
                  <a:pt x="542" y="190"/>
                </a:lnTo>
                <a:lnTo>
                  <a:pt x="547" y="188"/>
                </a:lnTo>
                <a:lnTo>
                  <a:pt x="559" y="195"/>
                </a:lnTo>
                <a:lnTo>
                  <a:pt x="567" y="195"/>
                </a:lnTo>
                <a:lnTo>
                  <a:pt x="572" y="190"/>
                </a:lnTo>
                <a:lnTo>
                  <a:pt x="577" y="188"/>
                </a:lnTo>
                <a:lnTo>
                  <a:pt x="582" y="190"/>
                </a:lnTo>
                <a:lnTo>
                  <a:pt x="592" y="188"/>
                </a:lnTo>
                <a:lnTo>
                  <a:pt x="599" y="190"/>
                </a:lnTo>
                <a:lnTo>
                  <a:pt x="609" y="185"/>
                </a:lnTo>
                <a:lnTo>
                  <a:pt x="609" y="180"/>
                </a:lnTo>
                <a:lnTo>
                  <a:pt x="609" y="173"/>
                </a:lnTo>
                <a:lnTo>
                  <a:pt x="602" y="170"/>
                </a:lnTo>
                <a:lnTo>
                  <a:pt x="602" y="165"/>
                </a:lnTo>
                <a:lnTo>
                  <a:pt x="602" y="158"/>
                </a:lnTo>
                <a:lnTo>
                  <a:pt x="606" y="158"/>
                </a:lnTo>
                <a:lnTo>
                  <a:pt x="616" y="155"/>
                </a:lnTo>
                <a:lnTo>
                  <a:pt x="621" y="155"/>
                </a:lnTo>
                <a:lnTo>
                  <a:pt x="624" y="148"/>
                </a:lnTo>
                <a:lnTo>
                  <a:pt x="626" y="145"/>
                </a:lnTo>
                <a:lnTo>
                  <a:pt x="631" y="148"/>
                </a:lnTo>
                <a:lnTo>
                  <a:pt x="631" y="143"/>
                </a:lnTo>
                <a:lnTo>
                  <a:pt x="636" y="143"/>
                </a:lnTo>
                <a:lnTo>
                  <a:pt x="639" y="138"/>
                </a:lnTo>
                <a:lnTo>
                  <a:pt x="644" y="130"/>
                </a:lnTo>
                <a:lnTo>
                  <a:pt x="649" y="130"/>
                </a:lnTo>
                <a:lnTo>
                  <a:pt x="659" y="128"/>
                </a:lnTo>
                <a:lnTo>
                  <a:pt x="664" y="120"/>
                </a:lnTo>
                <a:lnTo>
                  <a:pt x="664" y="115"/>
                </a:lnTo>
                <a:lnTo>
                  <a:pt x="669" y="115"/>
                </a:lnTo>
                <a:lnTo>
                  <a:pt x="674" y="110"/>
                </a:lnTo>
                <a:lnTo>
                  <a:pt x="679" y="118"/>
                </a:lnTo>
                <a:lnTo>
                  <a:pt x="686" y="115"/>
                </a:lnTo>
                <a:lnTo>
                  <a:pt x="696" y="118"/>
                </a:lnTo>
                <a:lnTo>
                  <a:pt x="699" y="115"/>
                </a:lnTo>
                <a:lnTo>
                  <a:pt x="699" y="110"/>
                </a:lnTo>
                <a:lnTo>
                  <a:pt x="709" y="105"/>
                </a:lnTo>
                <a:lnTo>
                  <a:pt x="714" y="105"/>
                </a:lnTo>
                <a:lnTo>
                  <a:pt x="716" y="110"/>
                </a:lnTo>
                <a:lnTo>
                  <a:pt x="719" y="108"/>
                </a:lnTo>
                <a:lnTo>
                  <a:pt x="721" y="110"/>
                </a:lnTo>
                <a:lnTo>
                  <a:pt x="716" y="118"/>
                </a:lnTo>
                <a:lnTo>
                  <a:pt x="719" y="123"/>
                </a:lnTo>
                <a:lnTo>
                  <a:pt x="724" y="120"/>
                </a:lnTo>
                <a:lnTo>
                  <a:pt x="726" y="120"/>
                </a:lnTo>
                <a:lnTo>
                  <a:pt x="726" y="125"/>
                </a:lnTo>
                <a:lnTo>
                  <a:pt x="731" y="130"/>
                </a:lnTo>
                <a:lnTo>
                  <a:pt x="731" y="133"/>
                </a:lnTo>
                <a:lnTo>
                  <a:pt x="726" y="138"/>
                </a:lnTo>
                <a:lnTo>
                  <a:pt x="729" y="143"/>
                </a:lnTo>
                <a:lnTo>
                  <a:pt x="734" y="143"/>
                </a:lnTo>
                <a:lnTo>
                  <a:pt x="736" y="143"/>
                </a:lnTo>
                <a:lnTo>
                  <a:pt x="741" y="143"/>
                </a:lnTo>
                <a:lnTo>
                  <a:pt x="749" y="150"/>
                </a:lnTo>
                <a:lnTo>
                  <a:pt x="749" y="153"/>
                </a:lnTo>
                <a:lnTo>
                  <a:pt x="744" y="158"/>
                </a:lnTo>
                <a:lnTo>
                  <a:pt x="744" y="165"/>
                </a:lnTo>
                <a:lnTo>
                  <a:pt x="744" y="170"/>
                </a:lnTo>
                <a:lnTo>
                  <a:pt x="739" y="168"/>
                </a:lnTo>
                <a:lnTo>
                  <a:pt x="734" y="163"/>
                </a:lnTo>
                <a:lnTo>
                  <a:pt x="726" y="170"/>
                </a:lnTo>
                <a:lnTo>
                  <a:pt x="719" y="173"/>
                </a:lnTo>
                <a:lnTo>
                  <a:pt x="716" y="178"/>
                </a:lnTo>
                <a:lnTo>
                  <a:pt x="709" y="185"/>
                </a:lnTo>
                <a:lnTo>
                  <a:pt x="704" y="188"/>
                </a:lnTo>
                <a:lnTo>
                  <a:pt x="694" y="203"/>
                </a:lnTo>
                <a:lnTo>
                  <a:pt x="694" y="207"/>
                </a:lnTo>
                <a:lnTo>
                  <a:pt x="696" y="212"/>
                </a:lnTo>
                <a:lnTo>
                  <a:pt x="691" y="222"/>
                </a:lnTo>
                <a:lnTo>
                  <a:pt x="684" y="235"/>
                </a:lnTo>
                <a:lnTo>
                  <a:pt x="686" y="237"/>
                </a:lnTo>
                <a:lnTo>
                  <a:pt x="691" y="242"/>
                </a:lnTo>
                <a:lnTo>
                  <a:pt x="686" y="255"/>
                </a:lnTo>
                <a:lnTo>
                  <a:pt x="684" y="267"/>
                </a:lnTo>
                <a:lnTo>
                  <a:pt x="679" y="277"/>
                </a:lnTo>
                <a:lnTo>
                  <a:pt x="671" y="277"/>
                </a:lnTo>
                <a:lnTo>
                  <a:pt x="669" y="275"/>
                </a:lnTo>
                <a:lnTo>
                  <a:pt x="661" y="275"/>
                </a:lnTo>
                <a:lnTo>
                  <a:pt x="666" y="287"/>
                </a:lnTo>
                <a:lnTo>
                  <a:pt x="666" y="295"/>
                </a:lnTo>
                <a:lnTo>
                  <a:pt x="664" y="305"/>
                </a:lnTo>
                <a:lnTo>
                  <a:pt x="659" y="302"/>
                </a:lnTo>
                <a:lnTo>
                  <a:pt x="659" y="310"/>
                </a:lnTo>
                <a:lnTo>
                  <a:pt x="659" y="317"/>
                </a:lnTo>
                <a:lnTo>
                  <a:pt x="661" y="322"/>
                </a:lnTo>
                <a:lnTo>
                  <a:pt x="656" y="332"/>
                </a:lnTo>
                <a:lnTo>
                  <a:pt x="654" y="332"/>
                </a:lnTo>
                <a:lnTo>
                  <a:pt x="651" y="332"/>
                </a:lnTo>
                <a:lnTo>
                  <a:pt x="651" y="337"/>
                </a:lnTo>
                <a:lnTo>
                  <a:pt x="651" y="340"/>
                </a:lnTo>
                <a:lnTo>
                  <a:pt x="649" y="340"/>
                </a:lnTo>
                <a:lnTo>
                  <a:pt x="649" y="337"/>
                </a:lnTo>
                <a:lnTo>
                  <a:pt x="649" y="335"/>
                </a:lnTo>
                <a:lnTo>
                  <a:pt x="646" y="332"/>
                </a:lnTo>
                <a:lnTo>
                  <a:pt x="646" y="327"/>
                </a:lnTo>
                <a:lnTo>
                  <a:pt x="644" y="320"/>
                </a:lnTo>
                <a:lnTo>
                  <a:pt x="641" y="310"/>
                </a:lnTo>
                <a:lnTo>
                  <a:pt x="639" y="305"/>
                </a:lnTo>
                <a:lnTo>
                  <a:pt x="639" y="300"/>
                </a:lnTo>
                <a:lnTo>
                  <a:pt x="639" y="292"/>
                </a:lnTo>
                <a:lnTo>
                  <a:pt x="636" y="290"/>
                </a:lnTo>
                <a:lnTo>
                  <a:pt x="634" y="287"/>
                </a:lnTo>
                <a:lnTo>
                  <a:pt x="629" y="287"/>
                </a:lnTo>
                <a:lnTo>
                  <a:pt x="626" y="285"/>
                </a:lnTo>
                <a:lnTo>
                  <a:pt x="624" y="287"/>
                </a:lnTo>
                <a:lnTo>
                  <a:pt x="626" y="290"/>
                </a:lnTo>
                <a:lnTo>
                  <a:pt x="624" y="292"/>
                </a:lnTo>
                <a:lnTo>
                  <a:pt x="624" y="295"/>
                </a:lnTo>
                <a:lnTo>
                  <a:pt x="621" y="297"/>
                </a:lnTo>
                <a:lnTo>
                  <a:pt x="624" y="300"/>
                </a:lnTo>
                <a:lnTo>
                  <a:pt x="621" y="305"/>
                </a:lnTo>
                <a:lnTo>
                  <a:pt x="619" y="305"/>
                </a:lnTo>
                <a:lnTo>
                  <a:pt x="616" y="297"/>
                </a:lnTo>
                <a:lnTo>
                  <a:pt x="611" y="295"/>
                </a:lnTo>
                <a:lnTo>
                  <a:pt x="611" y="292"/>
                </a:lnTo>
                <a:lnTo>
                  <a:pt x="606" y="290"/>
                </a:lnTo>
                <a:lnTo>
                  <a:pt x="604" y="282"/>
                </a:lnTo>
                <a:lnTo>
                  <a:pt x="604" y="280"/>
                </a:lnTo>
                <a:lnTo>
                  <a:pt x="606" y="277"/>
                </a:lnTo>
                <a:lnTo>
                  <a:pt x="609" y="275"/>
                </a:lnTo>
                <a:lnTo>
                  <a:pt x="614" y="270"/>
                </a:lnTo>
                <a:lnTo>
                  <a:pt x="614" y="272"/>
                </a:lnTo>
                <a:lnTo>
                  <a:pt x="619" y="272"/>
                </a:lnTo>
                <a:lnTo>
                  <a:pt x="619" y="270"/>
                </a:lnTo>
                <a:lnTo>
                  <a:pt x="619" y="267"/>
                </a:lnTo>
                <a:lnTo>
                  <a:pt x="624" y="265"/>
                </a:lnTo>
                <a:lnTo>
                  <a:pt x="626" y="255"/>
                </a:lnTo>
                <a:lnTo>
                  <a:pt x="626" y="250"/>
                </a:lnTo>
                <a:lnTo>
                  <a:pt x="631" y="245"/>
                </a:lnTo>
                <a:lnTo>
                  <a:pt x="629" y="242"/>
                </a:lnTo>
                <a:lnTo>
                  <a:pt x="624" y="237"/>
                </a:lnTo>
                <a:lnTo>
                  <a:pt x="619" y="240"/>
                </a:lnTo>
                <a:lnTo>
                  <a:pt x="619" y="237"/>
                </a:lnTo>
                <a:lnTo>
                  <a:pt x="614" y="237"/>
                </a:lnTo>
                <a:lnTo>
                  <a:pt x="604" y="237"/>
                </a:lnTo>
                <a:lnTo>
                  <a:pt x="597" y="237"/>
                </a:lnTo>
                <a:lnTo>
                  <a:pt x="587" y="237"/>
                </a:lnTo>
                <a:lnTo>
                  <a:pt x="579" y="237"/>
                </a:lnTo>
                <a:lnTo>
                  <a:pt x="574" y="235"/>
                </a:lnTo>
                <a:lnTo>
                  <a:pt x="569" y="235"/>
                </a:lnTo>
                <a:lnTo>
                  <a:pt x="564" y="235"/>
                </a:lnTo>
                <a:lnTo>
                  <a:pt x="564" y="230"/>
                </a:lnTo>
                <a:lnTo>
                  <a:pt x="562" y="225"/>
                </a:lnTo>
                <a:lnTo>
                  <a:pt x="562" y="220"/>
                </a:lnTo>
                <a:lnTo>
                  <a:pt x="559" y="215"/>
                </a:lnTo>
                <a:lnTo>
                  <a:pt x="557" y="207"/>
                </a:lnTo>
                <a:lnTo>
                  <a:pt x="554" y="210"/>
                </a:lnTo>
                <a:lnTo>
                  <a:pt x="554" y="210"/>
                </a:lnTo>
                <a:lnTo>
                  <a:pt x="549" y="210"/>
                </a:lnTo>
                <a:lnTo>
                  <a:pt x="544" y="207"/>
                </a:lnTo>
                <a:lnTo>
                  <a:pt x="542" y="203"/>
                </a:lnTo>
                <a:lnTo>
                  <a:pt x="539" y="203"/>
                </a:lnTo>
                <a:lnTo>
                  <a:pt x="539" y="205"/>
                </a:lnTo>
                <a:lnTo>
                  <a:pt x="542" y="207"/>
                </a:lnTo>
                <a:lnTo>
                  <a:pt x="539" y="210"/>
                </a:lnTo>
                <a:lnTo>
                  <a:pt x="534" y="210"/>
                </a:lnTo>
                <a:lnTo>
                  <a:pt x="529" y="205"/>
                </a:lnTo>
                <a:lnTo>
                  <a:pt x="529" y="200"/>
                </a:lnTo>
                <a:lnTo>
                  <a:pt x="527" y="198"/>
                </a:lnTo>
                <a:lnTo>
                  <a:pt x="524" y="195"/>
                </a:lnTo>
                <a:lnTo>
                  <a:pt x="522" y="198"/>
                </a:lnTo>
                <a:lnTo>
                  <a:pt x="519" y="198"/>
                </a:lnTo>
                <a:lnTo>
                  <a:pt x="522" y="203"/>
                </a:lnTo>
                <a:lnTo>
                  <a:pt x="524" y="205"/>
                </a:lnTo>
                <a:lnTo>
                  <a:pt x="522" y="210"/>
                </a:lnTo>
                <a:lnTo>
                  <a:pt x="517" y="217"/>
                </a:lnTo>
                <a:lnTo>
                  <a:pt x="514" y="222"/>
                </a:lnTo>
                <a:lnTo>
                  <a:pt x="527" y="227"/>
                </a:lnTo>
                <a:lnTo>
                  <a:pt x="532" y="225"/>
                </a:lnTo>
                <a:lnTo>
                  <a:pt x="539" y="225"/>
                </a:lnTo>
                <a:lnTo>
                  <a:pt x="537" y="230"/>
                </a:lnTo>
                <a:lnTo>
                  <a:pt x="539" y="237"/>
                </a:lnTo>
                <a:lnTo>
                  <a:pt x="537" y="240"/>
                </a:lnTo>
                <a:lnTo>
                  <a:pt x="532" y="237"/>
                </a:lnTo>
                <a:lnTo>
                  <a:pt x="529" y="240"/>
                </a:lnTo>
                <a:lnTo>
                  <a:pt x="527" y="247"/>
                </a:lnTo>
                <a:lnTo>
                  <a:pt x="522" y="247"/>
                </a:lnTo>
                <a:lnTo>
                  <a:pt x="522" y="260"/>
                </a:lnTo>
                <a:lnTo>
                  <a:pt x="527" y="265"/>
                </a:lnTo>
                <a:lnTo>
                  <a:pt x="534" y="270"/>
                </a:lnTo>
                <a:lnTo>
                  <a:pt x="542" y="277"/>
                </a:lnTo>
                <a:lnTo>
                  <a:pt x="542" y="285"/>
                </a:lnTo>
                <a:lnTo>
                  <a:pt x="544" y="292"/>
                </a:lnTo>
                <a:lnTo>
                  <a:pt x="542" y="297"/>
                </a:lnTo>
                <a:lnTo>
                  <a:pt x="544" y="305"/>
                </a:lnTo>
                <a:lnTo>
                  <a:pt x="552" y="317"/>
                </a:lnTo>
                <a:lnTo>
                  <a:pt x="552" y="322"/>
                </a:lnTo>
                <a:lnTo>
                  <a:pt x="554" y="327"/>
                </a:lnTo>
                <a:lnTo>
                  <a:pt x="554" y="337"/>
                </a:lnTo>
                <a:lnTo>
                  <a:pt x="552" y="337"/>
                </a:lnTo>
                <a:lnTo>
                  <a:pt x="557" y="342"/>
                </a:lnTo>
                <a:lnTo>
                  <a:pt x="552" y="347"/>
                </a:lnTo>
                <a:lnTo>
                  <a:pt x="549" y="342"/>
                </a:lnTo>
                <a:lnTo>
                  <a:pt x="549" y="345"/>
                </a:lnTo>
                <a:lnTo>
                  <a:pt x="547" y="345"/>
                </a:lnTo>
                <a:lnTo>
                  <a:pt x="544" y="337"/>
                </a:lnTo>
                <a:lnTo>
                  <a:pt x="542" y="335"/>
                </a:lnTo>
                <a:lnTo>
                  <a:pt x="542" y="337"/>
                </a:lnTo>
                <a:lnTo>
                  <a:pt x="542" y="340"/>
                </a:lnTo>
                <a:lnTo>
                  <a:pt x="542" y="340"/>
                </a:lnTo>
                <a:lnTo>
                  <a:pt x="539" y="342"/>
                </a:lnTo>
                <a:lnTo>
                  <a:pt x="537" y="342"/>
                </a:lnTo>
                <a:lnTo>
                  <a:pt x="534" y="342"/>
                </a:lnTo>
                <a:lnTo>
                  <a:pt x="532" y="340"/>
                </a:lnTo>
                <a:lnTo>
                  <a:pt x="529" y="335"/>
                </a:lnTo>
                <a:lnTo>
                  <a:pt x="532" y="330"/>
                </a:lnTo>
                <a:lnTo>
                  <a:pt x="527" y="327"/>
                </a:lnTo>
                <a:lnTo>
                  <a:pt x="522" y="327"/>
                </a:lnTo>
                <a:lnTo>
                  <a:pt x="522" y="327"/>
                </a:lnTo>
                <a:lnTo>
                  <a:pt x="524" y="327"/>
                </a:lnTo>
                <a:lnTo>
                  <a:pt x="527" y="330"/>
                </a:lnTo>
                <a:lnTo>
                  <a:pt x="527" y="332"/>
                </a:lnTo>
                <a:lnTo>
                  <a:pt x="524" y="337"/>
                </a:lnTo>
                <a:lnTo>
                  <a:pt x="524" y="340"/>
                </a:lnTo>
                <a:lnTo>
                  <a:pt x="519" y="345"/>
                </a:lnTo>
                <a:lnTo>
                  <a:pt x="504" y="350"/>
                </a:lnTo>
                <a:lnTo>
                  <a:pt x="502" y="352"/>
                </a:lnTo>
                <a:lnTo>
                  <a:pt x="499" y="357"/>
                </a:lnTo>
                <a:lnTo>
                  <a:pt x="497" y="362"/>
                </a:lnTo>
                <a:lnTo>
                  <a:pt x="497" y="365"/>
                </a:lnTo>
                <a:lnTo>
                  <a:pt x="502" y="370"/>
                </a:lnTo>
                <a:lnTo>
                  <a:pt x="499" y="372"/>
                </a:lnTo>
                <a:lnTo>
                  <a:pt x="502" y="372"/>
                </a:lnTo>
                <a:lnTo>
                  <a:pt x="497" y="380"/>
                </a:lnTo>
                <a:lnTo>
                  <a:pt x="494" y="382"/>
                </a:lnTo>
                <a:lnTo>
                  <a:pt x="492" y="385"/>
                </a:lnTo>
                <a:lnTo>
                  <a:pt x="492" y="387"/>
                </a:lnTo>
                <a:lnTo>
                  <a:pt x="484" y="395"/>
                </a:lnTo>
                <a:lnTo>
                  <a:pt x="482" y="397"/>
                </a:lnTo>
                <a:lnTo>
                  <a:pt x="469" y="405"/>
                </a:lnTo>
                <a:lnTo>
                  <a:pt x="467" y="402"/>
                </a:lnTo>
                <a:lnTo>
                  <a:pt x="467" y="400"/>
                </a:lnTo>
                <a:lnTo>
                  <a:pt x="464" y="400"/>
                </a:lnTo>
                <a:lnTo>
                  <a:pt x="464" y="400"/>
                </a:lnTo>
                <a:lnTo>
                  <a:pt x="459" y="402"/>
                </a:lnTo>
                <a:lnTo>
                  <a:pt x="457" y="402"/>
                </a:lnTo>
                <a:lnTo>
                  <a:pt x="454" y="410"/>
                </a:lnTo>
                <a:lnTo>
                  <a:pt x="459" y="407"/>
                </a:lnTo>
                <a:lnTo>
                  <a:pt x="462" y="407"/>
                </a:lnTo>
                <a:lnTo>
                  <a:pt x="462" y="407"/>
                </a:lnTo>
                <a:lnTo>
                  <a:pt x="444" y="425"/>
                </a:lnTo>
                <a:lnTo>
                  <a:pt x="439" y="437"/>
                </a:lnTo>
                <a:lnTo>
                  <a:pt x="417" y="455"/>
                </a:lnTo>
                <a:lnTo>
                  <a:pt x="412" y="462"/>
                </a:lnTo>
                <a:lnTo>
                  <a:pt x="407" y="467"/>
                </a:lnTo>
                <a:lnTo>
                  <a:pt x="397" y="472"/>
                </a:lnTo>
                <a:lnTo>
                  <a:pt x="390" y="477"/>
                </a:lnTo>
                <a:lnTo>
                  <a:pt x="390" y="482"/>
                </a:lnTo>
                <a:lnTo>
                  <a:pt x="390" y="490"/>
                </a:lnTo>
                <a:lnTo>
                  <a:pt x="387" y="495"/>
                </a:lnTo>
                <a:lnTo>
                  <a:pt x="380" y="499"/>
                </a:lnTo>
                <a:lnTo>
                  <a:pt x="367" y="497"/>
                </a:lnTo>
                <a:lnTo>
                  <a:pt x="362" y="502"/>
                </a:lnTo>
                <a:lnTo>
                  <a:pt x="362" y="507"/>
                </a:lnTo>
                <a:lnTo>
                  <a:pt x="355" y="517"/>
                </a:lnTo>
                <a:lnTo>
                  <a:pt x="352" y="517"/>
                </a:lnTo>
                <a:lnTo>
                  <a:pt x="350" y="512"/>
                </a:lnTo>
                <a:lnTo>
                  <a:pt x="347" y="512"/>
                </a:lnTo>
                <a:lnTo>
                  <a:pt x="337" y="522"/>
                </a:lnTo>
                <a:lnTo>
                  <a:pt x="335" y="527"/>
                </a:lnTo>
                <a:lnTo>
                  <a:pt x="335" y="537"/>
                </a:lnTo>
                <a:lnTo>
                  <a:pt x="340" y="549"/>
                </a:lnTo>
                <a:lnTo>
                  <a:pt x="335" y="554"/>
                </a:lnTo>
                <a:lnTo>
                  <a:pt x="337" y="562"/>
                </a:lnTo>
                <a:lnTo>
                  <a:pt x="337" y="582"/>
                </a:lnTo>
                <a:lnTo>
                  <a:pt x="342" y="584"/>
                </a:lnTo>
                <a:lnTo>
                  <a:pt x="345" y="597"/>
                </a:lnTo>
                <a:lnTo>
                  <a:pt x="337" y="614"/>
                </a:lnTo>
                <a:lnTo>
                  <a:pt x="330" y="627"/>
                </a:lnTo>
                <a:lnTo>
                  <a:pt x="330" y="637"/>
                </a:lnTo>
                <a:lnTo>
                  <a:pt x="335" y="642"/>
                </a:lnTo>
                <a:lnTo>
                  <a:pt x="335" y="662"/>
                </a:lnTo>
                <a:lnTo>
                  <a:pt x="335" y="669"/>
                </a:lnTo>
                <a:lnTo>
                  <a:pt x="330" y="672"/>
                </a:lnTo>
                <a:lnTo>
                  <a:pt x="327" y="669"/>
                </a:lnTo>
                <a:lnTo>
                  <a:pt x="320" y="672"/>
                </a:lnTo>
                <a:lnTo>
                  <a:pt x="317" y="677"/>
                </a:lnTo>
                <a:lnTo>
                  <a:pt x="320" y="679"/>
                </a:lnTo>
                <a:lnTo>
                  <a:pt x="312" y="687"/>
                </a:lnTo>
                <a:lnTo>
                  <a:pt x="310" y="689"/>
                </a:lnTo>
                <a:lnTo>
                  <a:pt x="310" y="694"/>
                </a:lnTo>
                <a:lnTo>
                  <a:pt x="320" y="699"/>
                </a:lnTo>
                <a:lnTo>
                  <a:pt x="320" y="699"/>
                </a:lnTo>
                <a:lnTo>
                  <a:pt x="320" y="702"/>
                </a:lnTo>
                <a:lnTo>
                  <a:pt x="320" y="699"/>
                </a:lnTo>
                <a:lnTo>
                  <a:pt x="315" y="697"/>
                </a:lnTo>
                <a:lnTo>
                  <a:pt x="305" y="702"/>
                </a:lnTo>
                <a:lnTo>
                  <a:pt x="302" y="702"/>
                </a:lnTo>
                <a:lnTo>
                  <a:pt x="292" y="704"/>
                </a:lnTo>
                <a:lnTo>
                  <a:pt x="290" y="709"/>
                </a:lnTo>
                <a:lnTo>
                  <a:pt x="290" y="712"/>
                </a:lnTo>
                <a:lnTo>
                  <a:pt x="287" y="714"/>
                </a:lnTo>
                <a:lnTo>
                  <a:pt x="290" y="717"/>
                </a:lnTo>
                <a:lnTo>
                  <a:pt x="287" y="724"/>
                </a:lnTo>
                <a:lnTo>
                  <a:pt x="277" y="729"/>
                </a:lnTo>
                <a:lnTo>
                  <a:pt x="267" y="729"/>
                </a:lnTo>
                <a:lnTo>
                  <a:pt x="260" y="724"/>
                </a:lnTo>
                <a:lnTo>
                  <a:pt x="252" y="714"/>
                </a:lnTo>
                <a:lnTo>
                  <a:pt x="242" y="694"/>
                </a:lnTo>
                <a:lnTo>
                  <a:pt x="242" y="684"/>
                </a:lnTo>
                <a:lnTo>
                  <a:pt x="240" y="674"/>
                </a:lnTo>
                <a:lnTo>
                  <a:pt x="232" y="662"/>
                </a:lnTo>
                <a:lnTo>
                  <a:pt x="232" y="657"/>
                </a:lnTo>
                <a:lnTo>
                  <a:pt x="230" y="657"/>
                </a:lnTo>
                <a:lnTo>
                  <a:pt x="227" y="649"/>
                </a:lnTo>
                <a:lnTo>
                  <a:pt x="225" y="639"/>
                </a:lnTo>
                <a:lnTo>
                  <a:pt x="217" y="632"/>
                </a:lnTo>
                <a:lnTo>
                  <a:pt x="212" y="624"/>
                </a:lnTo>
                <a:lnTo>
                  <a:pt x="212" y="624"/>
                </a:lnTo>
                <a:lnTo>
                  <a:pt x="205" y="617"/>
                </a:lnTo>
                <a:lnTo>
                  <a:pt x="200" y="609"/>
                </a:lnTo>
                <a:lnTo>
                  <a:pt x="197" y="607"/>
                </a:lnTo>
                <a:lnTo>
                  <a:pt x="197" y="597"/>
                </a:lnTo>
                <a:lnTo>
                  <a:pt x="195" y="592"/>
                </a:lnTo>
                <a:lnTo>
                  <a:pt x="190" y="579"/>
                </a:lnTo>
                <a:lnTo>
                  <a:pt x="187" y="572"/>
                </a:lnTo>
                <a:lnTo>
                  <a:pt x="185" y="564"/>
                </a:lnTo>
                <a:lnTo>
                  <a:pt x="182" y="562"/>
                </a:lnTo>
                <a:lnTo>
                  <a:pt x="182" y="552"/>
                </a:lnTo>
                <a:lnTo>
                  <a:pt x="180" y="552"/>
                </a:lnTo>
                <a:lnTo>
                  <a:pt x="175" y="542"/>
                </a:lnTo>
                <a:lnTo>
                  <a:pt x="175" y="539"/>
                </a:lnTo>
                <a:lnTo>
                  <a:pt x="173" y="539"/>
                </a:lnTo>
                <a:lnTo>
                  <a:pt x="165" y="529"/>
                </a:lnTo>
                <a:lnTo>
                  <a:pt x="165" y="524"/>
                </a:lnTo>
                <a:lnTo>
                  <a:pt x="163" y="522"/>
                </a:lnTo>
                <a:lnTo>
                  <a:pt x="160" y="514"/>
                </a:lnTo>
                <a:lnTo>
                  <a:pt x="155" y="512"/>
                </a:lnTo>
                <a:lnTo>
                  <a:pt x="153" y="502"/>
                </a:lnTo>
                <a:lnTo>
                  <a:pt x="153" y="487"/>
                </a:lnTo>
                <a:lnTo>
                  <a:pt x="140" y="465"/>
                </a:lnTo>
                <a:lnTo>
                  <a:pt x="140" y="457"/>
                </a:lnTo>
                <a:lnTo>
                  <a:pt x="135" y="450"/>
                </a:lnTo>
                <a:lnTo>
                  <a:pt x="140" y="450"/>
                </a:lnTo>
                <a:lnTo>
                  <a:pt x="133" y="440"/>
                </a:lnTo>
                <a:lnTo>
                  <a:pt x="133" y="432"/>
                </a:lnTo>
                <a:lnTo>
                  <a:pt x="138" y="432"/>
                </a:lnTo>
                <a:lnTo>
                  <a:pt x="135" y="430"/>
                </a:lnTo>
                <a:lnTo>
                  <a:pt x="133" y="425"/>
                </a:lnTo>
                <a:lnTo>
                  <a:pt x="125" y="410"/>
                </a:lnTo>
                <a:lnTo>
                  <a:pt x="125" y="400"/>
                </a:lnTo>
                <a:lnTo>
                  <a:pt x="130" y="397"/>
                </a:lnTo>
                <a:lnTo>
                  <a:pt x="125" y="395"/>
                </a:lnTo>
                <a:lnTo>
                  <a:pt x="125" y="390"/>
                </a:lnTo>
                <a:lnTo>
                  <a:pt x="128" y="385"/>
                </a:lnTo>
                <a:lnTo>
                  <a:pt x="128" y="377"/>
                </a:lnTo>
                <a:lnTo>
                  <a:pt x="125" y="370"/>
                </a:lnTo>
                <a:lnTo>
                  <a:pt x="123" y="367"/>
                </a:lnTo>
                <a:lnTo>
                  <a:pt x="120" y="355"/>
                </a:lnTo>
                <a:lnTo>
                  <a:pt x="125" y="352"/>
                </a:lnTo>
                <a:lnTo>
                  <a:pt x="128" y="347"/>
                </a:lnTo>
                <a:lnTo>
                  <a:pt x="133" y="347"/>
                </a:lnTo>
                <a:lnTo>
                  <a:pt x="128" y="347"/>
                </a:lnTo>
                <a:lnTo>
                  <a:pt x="120" y="347"/>
                </a:lnTo>
                <a:lnTo>
                  <a:pt x="118" y="347"/>
                </a:lnTo>
                <a:lnTo>
                  <a:pt x="118" y="342"/>
                </a:lnTo>
                <a:lnTo>
                  <a:pt x="115" y="337"/>
                </a:lnTo>
                <a:lnTo>
                  <a:pt x="115" y="332"/>
                </a:lnTo>
                <a:lnTo>
                  <a:pt x="118" y="332"/>
                </a:lnTo>
                <a:lnTo>
                  <a:pt x="120" y="332"/>
                </a:lnTo>
                <a:lnTo>
                  <a:pt x="125" y="327"/>
                </a:lnTo>
                <a:lnTo>
                  <a:pt x="128" y="325"/>
                </a:lnTo>
                <a:lnTo>
                  <a:pt x="123" y="327"/>
                </a:lnTo>
                <a:lnTo>
                  <a:pt x="120" y="327"/>
                </a:lnTo>
                <a:lnTo>
                  <a:pt x="113" y="327"/>
                </a:lnTo>
                <a:lnTo>
                  <a:pt x="110" y="322"/>
                </a:lnTo>
                <a:lnTo>
                  <a:pt x="110" y="327"/>
                </a:lnTo>
                <a:lnTo>
                  <a:pt x="110" y="332"/>
                </a:lnTo>
                <a:lnTo>
                  <a:pt x="108" y="342"/>
                </a:lnTo>
                <a:lnTo>
                  <a:pt x="110" y="347"/>
                </a:lnTo>
                <a:lnTo>
                  <a:pt x="110" y="357"/>
                </a:lnTo>
                <a:lnTo>
                  <a:pt x="105" y="360"/>
                </a:lnTo>
                <a:lnTo>
                  <a:pt x="105" y="362"/>
                </a:lnTo>
                <a:lnTo>
                  <a:pt x="95" y="367"/>
                </a:lnTo>
                <a:lnTo>
                  <a:pt x="83" y="377"/>
                </a:lnTo>
                <a:lnTo>
                  <a:pt x="75" y="380"/>
                </a:lnTo>
                <a:lnTo>
                  <a:pt x="65" y="377"/>
                </a:lnTo>
                <a:lnTo>
                  <a:pt x="45" y="360"/>
                </a:lnTo>
                <a:lnTo>
                  <a:pt x="38" y="350"/>
                </a:lnTo>
                <a:lnTo>
                  <a:pt x="38" y="347"/>
                </a:lnTo>
                <a:lnTo>
                  <a:pt x="35" y="347"/>
                </a:lnTo>
                <a:lnTo>
                  <a:pt x="30" y="345"/>
                </a:lnTo>
                <a:lnTo>
                  <a:pt x="20" y="335"/>
                </a:lnTo>
                <a:lnTo>
                  <a:pt x="18" y="330"/>
                </a:lnTo>
                <a:lnTo>
                  <a:pt x="20" y="327"/>
                </a:lnTo>
                <a:lnTo>
                  <a:pt x="23" y="327"/>
                </a:lnTo>
                <a:lnTo>
                  <a:pt x="23" y="327"/>
                </a:lnTo>
                <a:lnTo>
                  <a:pt x="28" y="327"/>
                </a:lnTo>
                <a:lnTo>
                  <a:pt x="28" y="332"/>
                </a:lnTo>
                <a:lnTo>
                  <a:pt x="30" y="335"/>
                </a:lnTo>
                <a:lnTo>
                  <a:pt x="35" y="332"/>
                </a:lnTo>
                <a:lnTo>
                  <a:pt x="35" y="332"/>
                </a:lnTo>
                <a:lnTo>
                  <a:pt x="38" y="332"/>
                </a:lnTo>
                <a:lnTo>
                  <a:pt x="40" y="330"/>
                </a:lnTo>
                <a:lnTo>
                  <a:pt x="50" y="322"/>
                </a:lnTo>
                <a:lnTo>
                  <a:pt x="53" y="322"/>
                </a:lnTo>
                <a:lnTo>
                  <a:pt x="58" y="315"/>
                </a:lnTo>
                <a:lnTo>
                  <a:pt x="60" y="315"/>
                </a:lnTo>
                <a:lnTo>
                  <a:pt x="63" y="310"/>
                </a:lnTo>
                <a:lnTo>
                  <a:pt x="58" y="310"/>
                </a:lnTo>
                <a:lnTo>
                  <a:pt x="55" y="307"/>
                </a:lnTo>
                <a:lnTo>
                  <a:pt x="55" y="310"/>
                </a:lnTo>
                <a:lnTo>
                  <a:pt x="55" y="312"/>
                </a:lnTo>
                <a:lnTo>
                  <a:pt x="45" y="317"/>
                </a:lnTo>
                <a:lnTo>
                  <a:pt x="38" y="317"/>
                </a:lnTo>
                <a:lnTo>
                  <a:pt x="33" y="320"/>
                </a:lnTo>
                <a:lnTo>
                  <a:pt x="15" y="312"/>
                </a:lnTo>
                <a:lnTo>
                  <a:pt x="8" y="305"/>
                </a:lnTo>
                <a:lnTo>
                  <a:pt x="5" y="302"/>
                </a:lnTo>
                <a:lnTo>
                  <a:pt x="5" y="297"/>
                </a:lnTo>
                <a:lnTo>
                  <a:pt x="10" y="290"/>
                </a:lnTo>
                <a:lnTo>
                  <a:pt x="15" y="287"/>
                </a:lnTo>
                <a:lnTo>
                  <a:pt x="8" y="287"/>
                </a:lnTo>
                <a:lnTo>
                  <a:pt x="0" y="292"/>
                </a:lnTo>
                <a:lnTo>
                  <a:pt x="0" y="285"/>
                </a:lnTo>
                <a:lnTo>
                  <a:pt x="8" y="282"/>
                </a:lnTo>
                <a:lnTo>
                  <a:pt x="10" y="282"/>
                </a:lnTo>
                <a:lnTo>
                  <a:pt x="13" y="275"/>
                </a:lnTo>
                <a:lnTo>
                  <a:pt x="18" y="275"/>
                </a:lnTo>
                <a:lnTo>
                  <a:pt x="20" y="272"/>
                </a:lnTo>
                <a:lnTo>
                  <a:pt x="40" y="275"/>
                </a:lnTo>
                <a:lnTo>
                  <a:pt x="50" y="270"/>
                </a:lnTo>
                <a:lnTo>
                  <a:pt x="53" y="267"/>
                </a:lnTo>
                <a:lnTo>
                  <a:pt x="58" y="267"/>
                </a:lnTo>
                <a:lnTo>
                  <a:pt x="55" y="270"/>
                </a:lnTo>
                <a:lnTo>
                  <a:pt x="58" y="272"/>
                </a:lnTo>
                <a:lnTo>
                  <a:pt x="65" y="270"/>
                </a:lnTo>
                <a:lnTo>
                  <a:pt x="70" y="267"/>
                </a:lnTo>
                <a:lnTo>
                  <a:pt x="68" y="265"/>
                </a:lnTo>
                <a:lnTo>
                  <a:pt x="68" y="262"/>
                </a:lnTo>
                <a:lnTo>
                  <a:pt x="63" y="245"/>
                </a:lnTo>
                <a:lnTo>
                  <a:pt x="58" y="237"/>
                </a:lnTo>
                <a:lnTo>
                  <a:pt x="58" y="235"/>
                </a:lnTo>
                <a:lnTo>
                  <a:pt x="55" y="230"/>
                </a:lnTo>
                <a:lnTo>
                  <a:pt x="50" y="232"/>
                </a:lnTo>
                <a:lnTo>
                  <a:pt x="40" y="225"/>
                </a:lnTo>
                <a:lnTo>
                  <a:pt x="40" y="215"/>
                </a:lnTo>
                <a:lnTo>
                  <a:pt x="40" y="210"/>
                </a:lnTo>
                <a:lnTo>
                  <a:pt x="35" y="203"/>
                </a:lnTo>
                <a:lnTo>
                  <a:pt x="30" y="200"/>
                </a:lnTo>
                <a:lnTo>
                  <a:pt x="28" y="203"/>
                </a:lnTo>
                <a:lnTo>
                  <a:pt x="23" y="200"/>
                </a:lnTo>
                <a:lnTo>
                  <a:pt x="18" y="200"/>
                </a:lnTo>
                <a:lnTo>
                  <a:pt x="18" y="195"/>
                </a:lnTo>
                <a:lnTo>
                  <a:pt x="23" y="183"/>
                </a:lnTo>
                <a:lnTo>
                  <a:pt x="25" y="183"/>
                </a:lnTo>
                <a:lnTo>
                  <a:pt x="33" y="173"/>
                </a:lnTo>
                <a:lnTo>
                  <a:pt x="35" y="168"/>
                </a:lnTo>
                <a:lnTo>
                  <a:pt x="40" y="165"/>
                </a:lnTo>
                <a:lnTo>
                  <a:pt x="43" y="163"/>
                </a:lnTo>
                <a:lnTo>
                  <a:pt x="48" y="165"/>
                </a:lnTo>
                <a:lnTo>
                  <a:pt x="50" y="170"/>
                </a:lnTo>
                <a:lnTo>
                  <a:pt x="53" y="170"/>
                </a:lnTo>
                <a:lnTo>
                  <a:pt x="63" y="165"/>
                </a:lnTo>
                <a:lnTo>
                  <a:pt x="78" y="165"/>
                </a:lnTo>
                <a:lnTo>
                  <a:pt x="85" y="155"/>
                </a:lnTo>
                <a:lnTo>
                  <a:pt x="90" y="140"/>
                </a:lnTo>
                <a:lnTo>
                  <a:pt x="103" y="130"/>
                </a:lnTo>
                <a:lnTo>
                  <a:pt x="105" y="125"/>
                </a:lnTo>
                <a:lnTo>
                  <a:pt x="108" y="118"/>
                </a:lnTo>
                <a:lnTo>
                  <a:pt x="113" y="108"/>
                </a:lnTo>
                <a:lnTo>
                  <a:pt x="123" y="105"/>
                </a:lnTo>
                <a:lnTo>
                  <a:pt x="125" y="98"/>
                </a:lnTo>
                <a:lnTo>
                  <a:pt x="125" y="93"/>
                </a:lnTo>
                <a:lnTo>
                  <a:pt x="120" y="90"/>
                </a:lnTo>
                <a:lnTo>
                  <a:pt x="130" y="83"/>
                </a:lnTo>
                <a:lnTo>
                  <a:pt x="133" y="78"/>
                </a:lnTo>
                <a:lnTo>
                  <a:pt x="135" y="73"/>
                </a:lnTo>
                <a:lnTo>
                  <a:pt x="135" y="58"/>
                </a:lnTo>
                <a:lnTo>
                  <a:pt x="133" y="48"/>
                </a:lnTo>
                <a:lnTo>
                  <a:pt x="130" y="48"/>
                </a:lnTo>
                <a:lnTo>
                  <a:pt x="140" y="38"/>
                </a:lnTo>
                <a:lnTo>
                  <a:pt x="145" y="38"/>
                </a:lnTo>
                <a:lnTo>
                  <a:pt x="150" y="33"/>
                </a:lnTo>
                <a:lnTo>
                  <a:pt x="153" y="35"/>
                </a:lnTo>
                <a:lnTo>
                  <a:pt x="160" y="25"/>
                </a:lnTo>
                <a:lnTo>
                  <a:pt x="168" y="13"/>
                </a:lnTo>
                <a:lnTo>
                  <a:pt x="175" y="5"/>
                </a:lnTo>
                <a:lnTo>
                  <a:pt x="182" y="5"/>
                </a:lnTo>
                <a:lnTo>
                  <a:pt x="185" y="0"/>
                </a:lnTo>
                <a:lnTo>
                  <a:pt x="190" y="0"/>
                </a:lnTo>
                <a:lnTo>
                  <a:pt x="205" y="10"/>
                </a:lnTo>
                <a:lnTo>
                  <a:pt x="212" y="5"/>
                </a:lnTo>
                <a:lnTo>
                  <a:pt x="220" y="8"/>
                </a:lnTo>
                <a:lnTo>
                  <a:pt x="222" y="15"/>
                </a:lnTo>
                <a:lnTo>
                  <a:pt x="230" y="15"/>
                </a:lnTo>
                <a:lnTo>
                  <a:pt x="240" y="23"/>
                </a:lnTo>
                <a:lnTo>
                  <a:pt x="240" y="23"/>
                </a:lnTo>
                <a:lnTo>
                  <a:pt x="240" y="23"/>
                </a:lnTo>
                <a:close/>
                <a:moveTo>
                  <a:pt x="542" y="345"/>
                </a:moveTo>
                <a:lnTo>
                  <a:pt x="542" y="350"/>
                </a:lnTo>
                <a:lnTo>
                  <a:pt x="544" y="347"/>
                </a:lnTo>
                <a:lnTo>
                  <a:pt x="542" y="345"/>
                </a:lnTo>
                <a:lnTo>
                  <a:pt x="542" y="345"/>
                </a:lnTo>
                <a:close/>
                <a:moveTo>
                  <a:pt x="539" y="342"/>
                </a:moveTo>
                <a:lnTo>
                  <a:pt x="537" y="345"/>
                </a:lnTo>
                <a:lnTo>
                  <a:pt x="537" y="347"/>
                </a:lnTo>
                <a:lnTo>
                  <a:pt x="539" y="350"/>
                </a:lnTo>
                <a:lnTo>
                  <a:pt x="539" y="345"/>
                </a:lnTo>
                <a:lnTo>
                  <a:pt x="539" y="342"/>
                </a:lnTo>
                <a:lnTo>
                  <a:pt x="539" y="342"/>
                </a:lnTo>
                <a:close/>
                <a:moveTo>
                  <a:pt x="532" y="345"/>
                </a:moveTo>
                <a:lnTo>
                  <a:pt x="532" y="350"/>
                </a:lnTo>
                <a:lnTo>
                  <a:pt x="537" y="352"/>
                </a:lnTo>
                <a:lnTo>
                  <a:pt x="534" y="347"/>
                </a:lnTo>
                <a:lnTo>
                  <a:pt x="532" y="345"/>
                </a:lnTo>
                <a:lnTo>
                  <a:pt x="532" y="345"/>
                </a:lnTo>
                <a:close/>
                <a:moveTo>
                  <a:pt x="524" y="345"/>
                </a:moveTo>
                <a:lnTo>
                  <a:pt x="524" y="347"/>
                </a:lnTo>
                <a:lnTo>
                  <a:pt x="527" y="347"/>
                </a:lnTo>
                <a:lnTo>
                  <a:pt x="529" y="340"/>
                </a:lnTo>
                <a:lnTo>
                  <a:pt x="527" y="337"/>
                </a:lnTo>
                <a:lnTo>
                  <a:pt x="524" y="345"/>
                </a:lnTo>
                <a:close/>
              </a:path>
            </a:pathLst>
          </a:custGeom>
          <a:solidFill>
            <a:srgbClr val="1E22AA"/>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0">
            <a:extLst>
              <a:ext uri="{FF2B5EF4-FFF2-40B4-BE49-F238E27FC236}">
                <a16:creationId xmlns:a16="http://schemas.microsoft.com/office/drawing/2014/main" id="{384279E7-2D79-7741-9B22-7E1A251686A1}"/>
              </a:ext>
            </a:extLst>
          </p:cNvPr>
          <p:cNvSpPr>
            <a:spLocks/>
          </p:cNvSpPr>
          <p:nvPr/>
        </p:nvSpPr>
        <p:spPr bwMode="auto">
          <a:xfrm>
            <a:off x="6595153" y="4437363"/>
            <a:ext cx="352425" cy="182563"/>
          </a:xfrm>
          <a:custGeom>
            <a:avLst/>
            <a:gdLst>
              <a:gd name="T0" fmla="*/ 13 w 222"/>
              <a:gd name="T1" fmla="*/ 0 h 115"/>
              <a:gd name="T2" fmla="*/ 23 w 222"/>
              <a:gd name="T3" fmla="*/ 5 h 115"/>
              <a:gd name="T4" fmla="*/ 30 w 222"/>
              <a:gd name="T5" fmla="*/ 7 h 115"/>
              <a:gd name="T6" fmla="*/ 40 w 222"/>
              <a:gd name="T7" fmla="*/ 2 h 115"/>
              <a:gd name="T8" fmla="*/ 53 w 222"/>
              <a:gd name="T9" fmla="*/ 7 h 115"/>
              <a:gd name="T10" fmla="*/ 63 w 222"/>
              <a:gd name="T11" fmla="*/ 12 h 115"/>
              <a:gd name="T12" fmla="*/ 78 w 222"/>
              <a:gd name="T13" fmla="*/ 20 h 115"/>
              <a:gd name="T14" fmla="*/ 85 w 222"/>
              <a:gd name="T15" fmla="*/ 25 h 115"/>
              <a:gd name="T16" fmla="*/ 93 w 222"/>
              <a:gd name="T17" fmla="*/ 37 h 115"/>
              <a:gd name="T18" fmla="*/ 95 w 222"/>
              <a:gd name="T19" fmla="*/ 27 h 115"/>
              <a:gd name="T20" fmla="*/ 100 w 222"/>
              <a:gd name="T21" fmla="*/ 27 h 115"/>
              <a:gd name="T22" fmla="*/ 110 w 222"/>
              <a:gd name="T23" fmla="*/ 32 h 115"/>
              <a:gd name="T24" fmla="*/ 117 w 222"/>
              <a:gd name="T25" fmla="*/ 45 h 115"/>
              <a:gd name="T26" fmla="*/ 132 w 222"/>
              <a:gd name="T27" fmla="*/ 42 h 115"/>
              <a:gd name="T28" fmla="*/ 135 w 222"/>
              <a:gd name="T29" fmla="*/ 60 h 115"/>
              <a:gd name="T30" fmla="*/ 147 w 222"/>
              <a:gd name="T31" fmla="*/ 62 h 115"/>
              <a:gd name="T32" fmla="*/ 155 w 222"/>
              <a:gd name="T33" fmla="*/ 57 h 115"/>
              <a:gd name="T34" fmla="*/ 170 w 222"/>
              <a:gd name="T35" fmla="*/ 55 h 115"/>
              <a:gd name="T36" fmla="*/ 177 w 222"/>
              <a:gd name="T37" fmla="*/ 62 h 115"/>
              <a:gd name="T38" fmla="*/ 192 w 222"/>
              <a:gd name="T39" fmla="*/ 75 h 115"/>
              <a:gd name="T40" fmla="*/ 202 w 222"/>
              <a:gd name="T41" fmla="*/ 72 h 115"/>
              <a:gd name="T42" fmla="*/ 212 w 222"/>
              <a:gd name="T43" fmla="*/ 70 h 115"/>
              <a:gd name="T44" fmla="*/ 220 w 222"/>
              <a:gd name="T45" fmla="*/ 77 h 115"/>
              <a:gd name="T46" fmla="*/ 222 w 222"/>
              <a:gd name="T47" fmla="*/ 100 h 115"/>
              <a:gd name="T48" fmla="*/ 205 w 222"/>
              <a:gd name="T49" fmla="*/ 115 h 115"/>
              <a:gd name="T50" fmla="*/ 187 w 222"/>
              <a:gd name="T51" fmla="*/ 112 h 115"/>
              <a:gd name="T52" fmla="*/ 155 w 222"/>
              <a:gd name="T53" fmla="*/ 105 h 115"/>
              <a:gd name="T54" fmla="*/ 137 w 222"/>
              <a:gd name="T55" fmla="*/ 105 h 115"/>
              <a:gd name="T56" fmla="*/ 127 w 222"/>
              <a:gd name="T57" fmla="*/ 92 h 115"/>
              <a:gd name="T58" fmla="*/ 102 w 222"/>
              <a:gd name="T59" fmla="*/ 92 h 115"/>
              <a:gd name="T60" fmla="*/ 83 w 222"/>
              <a:gd name="T61" fmla="*/ 90 h 115"/>
              <a:gd name="T62" fmla="*/ 68 w 222"/>
              <a:gd name="T63" fmla="*/ 82 h 115"/>
              <a:gd name="T64" fmla="*/ 53 w 222"/>
              <a:gd name="T65" fmla="*/ 77 h 115"/>
              <a:gd name="T66" fmla="*/ 33 w 222"/>
              <a:gd name="T67" fmla="*/ 60 h 115"/>
              <a:gd name="T68" fmla="*/ 18 w 222"/>
              <a:gd name="T69" fmla="*/ 52 h 115"/>
              <a:gd name="T70" fmla="*/ 8 w 222"/>
              <a:gd name="T71" fmla="*/ 50 h 115"/>
              <a:gd name="T72" fmla="*/ 0 w 222"/>
              <a:gd name="T73" fmla="*/ 42 h 115"/>
              <a:gd name="T74" fmla="*/ 8 w 222"/>
              <a:gd name="T75" fmla="*/ 25 h 115"/>
              <a:gd name="T76" fmla="*/ 10 w 222"/>
              <a:gd name="T7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 h="115">
                <a:moveTo>
                  <a:pt x="10" y="0"/>
                </a:moveTo>
                <a:lnTo>
                  <a:pt x="13" y="0"/>
                </a:lnTo>
                <a:lnTo>
                  <a:pt x="20" y="2"/>
                </a:lnTo>
                <a:lnTo>
                  <a:pt x="23" y="5"/>
                </a:lnTo>
                <a:lnTo>
                  <a:pt x="28" y="5"/>
                </a:lnTo>
                <a:lnTo>
                  <a:pt x="30" y="7"/>
                </a:lnTo>
                <a:lnTo>
                  <a:pt x="33" y="2"/>
                </a:lnTo>
                <a:lnTo>
                  <a:pt x="40" y="2"/>
                </a:lnTo>
                <a:lnTo>
                  <a:pt x="50" y="5"/>
                </a:lnTo>
                <a:lnTo>
                  <a:pt x="53" y="7"/>
                </a:lnTo>
                <a:lnTo>
                  <a:pt x="58" y="7"/>
                </a:lnTo>
                <a:lnTo>
                  <a:pt x="63" y="12"/>
                </a:lnTo>
                <a:lnTo>
                  <a:pt x="70" y="20"/>
                </a:lnTo>
                <a:lnTo>
                  <a:pt x="78" y="20"/>
                </a:lnTo>
                <a:lnTo>
                  <a:pt x="83" y="22"/>
                </a:lnTo>
                <a:lnTo>
                  <a:pt x="85" y="25"/>
                </a:lnTo>
                <a:lnTo>
                  <a:pt x="90" y="32"/>
                </a:lnTo>
                <a:lnTo>
                  <a:pt x="93" y="37"/>
                </a:lnTo>
                <a:lnTo>
                  <a:pt x="95" y="37"/>
                </a:lnTo>
                <a:lnTo>
                  <a:pt x="95" y="27"/>
                </a:lnTo>
                <a:lnTo>
                  <a:pt x="98" y="25"/>
                </a:lnTo>
                <a:lnTo>
                  <a:pt x="100" y="27"/>
                </a:lnTo>
                <a:lnTo>
                  <a:pt x="105" y="27"/>
                </a:lnTo>
                <a:lnTo>
                  <a:pt x="110" y="32"/>
                </a:lnTo>
                <a:lnTo>
                  <a:pt x="112" y="37"/>
                </a:lnTo>
                <a:lnTo>
                  <a:pt x="117" y="45"/>
                </a:lnTo>
                <a:lnTo>
                  <a:pt x="127" y="42"/>
                </a:lnTo>
                <a:lnTo>
                  <a:pt x="132" y="42"/>
                </a:lnTo>
                <a:lnTo>
                  <a:pt x="132" y="55"/>
                </a:lnTo>
                <a:lnTo>
                  <a:pt x="135" y="60"/>
                </a:lnTo>
                <a:lnTo>
                  <a:pt x="140" y="60"/>
                </a:lnTo>
                <a:lnTo>
                  <a:pt x="147" y="62"/>
                </a:lnTo>
                <a:lnTo>
                  <a:pt x="150" y="60"/>
                </a:lnTo>
                <a:lnTo>
                  <a:pt x="155" y="57"/>
                </a:lnTo>
                <a:lnTo>
                  <a:pt x="160" y="52"/>
                </a:lnTo>
                <a:lnTo>
                  <a:pt x="170" y="55"/>
                </a:lnTo>
                <a:lnTo>
                  <a:pt x="177" y="57"/>
                </a:lnTo>
                <a:lnTo>
                  <a:pt x="177" y="62"/>
                </a:lnTo>
                <a:lnTo>
                  <a:pt x="187" y="67"/>
                </a:lnTo>
                <a:lnTo>
                  <a:pt x="192" y="75"/>
                </a:lnTo>
                <a:lnTo>
                  <a:pt x="197" y="75"/>
                </a:lnTo>
                <a:lnTo>
                  <a:pt x="202" y="72"/>
                </a:lnTo>
                <a:lnTo>
                  <a:pt x="205" y="72"/>
                </a:lnTo>
                <a:lnTo>
                  <a:pt x="212" y="70"/>
                </a:lnTo>
                <a:lnTo>
                  <a:pt x="217" y="72"/>
                </a:lnTo>
                <a:lnTo>
                  <a:pt x="220" y="77"/>
                </a:lnTo>
                <a:lnTo>
                  <a:pt x="217" y="90"/>
                </a:lnTo>
                <a:lnTo>
                  <a:pt x="222" y="100"/>
                </a:lnTo>
                <a:lnTo>
                  <a:pt x="220" y="112"/>
                </a:lnTo>
                <a:lnTo>
                  <a:pt x="205" y="115"/>
                </a:lnTo>
                <a:lnTo>
                  <a:pt x="195" y="110"/>
                </a:lnTo>
                <a:lnTo>
                  <a:pt x="187" y="112"/>
                </a:lnTo>
                <a:lnTo>
                  <a:pt x="165" y="105"/>
                </a:lnTo>
                <a:lnTo>
                  <a:pt x="155" y="105"/>
                </a:lnTo>
                <a:lnTo>
                  <a:pt x="150" y="107"/>
                </a:lnTo>
                <a:lnTo>
                  <a:pt x="137" y="105"/>
                </a:lnTo>
                <a:lnTo>
                  <a:pt x="130" y="97"/>
                </a:lnTo>
                <a:lnTo>
                  <a:pt x="127" y="92"/>
                </a:lnTo>
                <a:lnTo>
                  <a:pt x="115" y="87"/>
                </a:lnTo>
                <a:lnTo>
                  <a:pt x="102" y="92"/>
                </a:lnTo>
                <a:lnTo>
                  <a:pt x="98" y="87"/>
                </a:lnTo>
                <a:lnTo>
                  <a:pt x="83" y="90"/>
                </a:lnTo>
                <a:lnTo>
                  <a:pt x="75" y="82"/>
                </a:lnTo>
                <a:lnTo>
                  <a:pt x="68" y="82"/>
                </a:lnTo>
                <a:lnTo>
                  <a:pt x="63" y="80"/>
                </a:lnTo>
                <a:lnTo>
                  <a:pt x="53" y="77"/>
                </a:lnTo>
                <a:lnTo>
                  <a:pt x="45" y="67"/>
                </a:lnTo>
                <a:lnTo>
                  <a:pt x="33" y="60"/>
                </a:lnTo>
                <a:lnTo>
                  <a:pt x="23" y="57"/>
                </a:lnTo>
                <a:lnTo>
                  <a:pt x="18" y="52"/>
                </a:lnTo>
                <a:lnTo>
                  <a:pt x="13" y="52"/>
                </a:lnTo>
                <a:lnTo>
                  <a:pt x="8" y="50"/>
                </a:lnTo>
                <a:lnTo>
                  <a:pt x="3" y="50"/>
                </a:lnTo>
                <a:lnTo>
                  <a:pt x="0" y="42"/>
                </a:lnTo>
                <a:lnTo>
                  <a:pt x="8" y="32"/>
                </a:lnTo>
                <a:lnTo>
                  <a:pt x="8" y="25"/>
                </a:lnTo>
                <a:lnTo>
                  <a:pt x="13" y="10"/>
                </a:lnTo>
                <a:lnTo>
                  <a:pt x="10"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51">
            <a:extLst>
              <a:ext uri="{FF2B5EF4-FFF2-40B4-BE49-F238E27FC236}">
                <a16:creationId xmlns:a16="http://schemas.microsoft.com/office/drawing/2014/main" id="{04E6DD41-983A-814D-8C38-D82919F7204E}"/>
              </a:ext>
            </a:extLst>
          </p:cNvPr>
          <p:cNvSpPr>
            <a:spLocks/>
          </p:cNvSpPr>
          <p:nvPr/>
        </p:nvSpPr>
        <p:spPr bwMode="auto">
          <a:xfrm>
            <a:off x="6968216" y="4532613"/>
            <a:ext cx="130175" cy="74613"/>
          </a:xfrm>
          <a:custGeom>
            <a:avLst/>
            <a:gdLst>
              <a:gd name="T0" fmla="*/ 2 w 82"/>
              <a:gd name="T1" fmla="*/ 22 h 47"/>
              <a:gd name="T2" fmla="*/ 10 w 82"/>
              <a:gd name="T3" fmla="*/ 20 h 47"/>
              <a:gd name="T4" fmla="*/ 15 w 82"/>
              <a:gd name="T5" fmla="*/ 7 h 47"/>
              <a:gd name="T6" fmla="*/ 27 w 82"/>
              <a:gd name="T7" fmla="*/ 0 h 47"/>
              <a:gd name="T8" fmla="*/ 37 w 82"/>
              <a:gd name="T9" fmla="*/ 0 h 47"/>
              <a:gd name="T10" fmla="*/ 40 w 82"/>
              <a:gd name="T11" fmla="*/ 5 h 47"/>
              <a:gd name="T12" fmla="*/ 52 w 82"/>
              <a:gd name="T13" fmla="*/ 5 h 47"/>
              <a:gd name="T14" fmla="*/ 57 w 82"/>
              <a:gd name="T15" fmla="*/ 7 h 47"/>
              <a:gd name="T16" fmla="*/ 62 w 82"/>
              <a:gd name="T17" fmla="*/ 5 h 47"/>
              <a:gd name="T18" fmla="*/ 70 w 82"/>
              <a:gd name="T19" fmla="*/ 5 h 47"/>
              <a:gd name="T20" fmla="*/ 75 w 82"/>
              <a:gd name="T21" fmla="*/ 10 h 47"/>
              <a:gd name="T22" fmla="*/ 75 w 82"/>
              <a:gd name="T23" fmla="*/ 10 h 47"/>
              <a:gd name="T24" fmla="*/ 75 w 82"/>
              <a:gd name="T25" fmla="*/ 17 h 47"/>
              <a:gd name="T26" fmla="*/ 75 w 82"/>
              <a:gd name="T27" fmla="*/ 22 h 47"/>
              <a:gd name="T28" fmla="*/ 82 w 82"/>
              <a:gd name="T29" fmla="*/ 25 h 47"/>
              <a:gd name="T30" fmla="*/ 82 w 82"/>
              <a:gd name="T31" fmla="*/ 32 h 47"/>
              <a:gd name="T32" fmla="*/ 82 w 82"/>
              <a:gd name="T33" fmla="*/ 37 h 47"/>
              <a:gd name="T34" fmla="*/ 72 w 82"/>
              <a:gd name="T35" fmla="*/ 42 h 47"/>
              <a:gd name="T36" fmla="*/ 65 w 82"/>
              <a:gd name="T37" fmla="*/ 40 h 47"/>
              <a:gd name="T38" fmla="*/ 55 w 82"/>
              <a:gd name="T39" fmla="*/ 42 h 47"/>
              <a:gd name="T40" fmla="*/ 50 w 82"/>
              <a:gd name="T41" fmla="*/ 40 h 47"/>
              <a:gd name="T42" fmla="*/ 45 w 82"/>
              <a:gd name="T43" fmla="*/ 42 h 47"/>
              <a:gd name="T44" fmla="*/ 40 w 82"/>
              <a:gd name="T45" fmla="*/ 47 h 47"/>
              <a:gd name="T46" fmla="*/ 32 w 82"/>
              <a:gd name="T47" fmla="*/ 47 h 47"/>
              <a:gd name="T48" fmla="*/ 20 w 82"/>
              <a:gd name="T49" fmla="*/ 40 h 47"/>
              <a:gd name="T50" fmla="*/ 15 w 82"/>
              <a:gd name="T51" fmla="*/ 42 h 47"/>
              <a:gd name="T52" fmla="*/ 5 w 82"/>
              <a:gd name="T53" fmla="*/ 42 h 47"/>
              <a:gd name="T54" fmla="*/ 0 w 82"/>
              <a:gd name="T55" fmla="*/ 32 h 47"/>
              <a:gd name="T56" fmla="*/ 2 w 82"/>
              <a:gd name="T57" fmla="*/ 27 h 47"/>
              <a:gd name="T58" fmla="*/ 2 w 82"/>
              <a:gd name="T59"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47">
                <a:moveTo>
                  <a:pt x="2" y="22"/>
                </a:moveTo>
                <a:lnTo>
                  <a:pt x="10" y="20"/>
                </a:lnTo>
                <a:lnTo>
                  <a:pt x="15" y="7"/>
                </a:lnTo>
                <a:lnTo>
                  <a:pt x="27" y="0"/>
                </a:lnTo>
                <a:lnTo>
                  <a:pt x="37" y="0"/>
                </a:lnTo>
                <a:lnTo>
                  <a:pt x="40" y="5"/>
                </a:lnTo>
                <a:lnTo>
                  <a:pt x="52" y="5"/>
                </a:lnTo>
                <a:lnTo>
                  <a:pt x="57" y="7"/>
                </a:lnTo>
                <a:lnTo>
                  <a:pt x="62" y="5"/>
                </a:lnTo>
                <a:lnTo>
                  <a:pt x="70" y="5"/>
                </a:lnTo>
                <a:lnTo>
                  <a:pt x="75" y="10"/>
                </a:lnTo>
                <a:lnTo>
                  <a:pt x="75" y="10"/>
                </a:lnTo>
                <a:lnTo>
                  <a:pt x="75" y="17"/>
                </a:lnTo>
                <a:lnTo>
                  <a:pt x="75" y="22"/>
                </a:lnTo>
                <a:lnTo>
                  <a:pt x="82" y="25"/>
                </a:lnTo>
                <a:lnTo>
                  <a:pt x="82" y="32"/>
                </a:lnTo>
                <a:lnTo>
                  <a:pt x="82" y="37"/>
                </a:lnTo>
                <a:lnTo>
                  <a:pt x="72" y="42"/>
                </a:lnTo>
                <a:lnTo>
                  <a:pt x="65" y="40"/>
                </a:lnTo>
                <a:lnTo>
                  <a:pt x="55" y="42"/>
                </a:lnTo>
                <a:lnTo>
                  <a:pt x="50" y="40"/>
                </a:lnTo>
                <a:lnTo>
                  <a:pt x="45" y="42"/>
                </a:lnTo>
                <a:lnTo>
                  <a:pt x="40" y="47"/>
                </a:lnTo>
                <a:lnTo>
                  <a:pt x="32" y="47"/>
                </a:lnTo>
                <a:lnTo>
                  <a:pt x="20" y="40"/>
                </a:lnTo>
                <a:lnTo>
                  <a:pt x="15" y="42"/>
                </a:lnTo>
                <a:lnTo>
                  <a:pt x="5" y="42"/>
                </a:lnTo>
                <a:lnTo>
                  <a:pt x="0" y="32"/>
                </a:lnTo>
                <a:lnTo>
                  <a:pt x="2" y="27"/>
                </a:lnTo>
                <a:lnTo>
                  <a:pt x="2" y="22"/>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52">
            <a:extLst>
              <a:ext uri="{FF2B5EF4-FFF2-40B4-BE49-F238E27FC236}">
                <a16:creationId xmlns:a16="http://schemas.microsoft.com/office/drawing/2014/main" id="{3B1398B8-8E7A-0043-92CF-9D4B6B651A4D}"/>
              </a:ext>
            </a:extLst>
          </p:cNvPr>
          <p:cNvSpPr>
            <a:spLocks/>
          </p:cNvSpPr>
          <p:nvPr/>
        </p:nvSpPr>
        <p:spPr bwMode="auto">
          <a:xfrm>
            <a:off x="6695166" y="3176888"/>
            <a:ext cx="1301750" cy="614363"/>
          </a:xfrm>
          <a:custGeom>
            <a:avLst/>
            <a:gdLst>
              <a:gd name="T0" fmla="*/ 27 w 820"/>
              <a:gd name="T1" fmla="*/ 117 h 387"/>
              <a:gd name="T2" fmla="*/ 49 w 820"/>
              <a:gd name="T3" fmla="*/ 92 h 387"/>
              <a:gd name="T4" fmla="*/ 59 w 820"/>
              <a:gd name="T5" fmla="*/ 75 h 387"/>
              <a:gd name="T6" fmla="*/ 94 w 820"/>
              <a:gd name="T7" fmla="*/ 65 h 387"/>
              <a:gd name="T8" fmla="*/ 112 w 820"/>
              <a:gd name="T9" fmla="*/ 70 h 387"/>
              <a:gd name="T10" fmla="*/ 142 w 820"/>
              <a:gd name="T11" fmla="*/ 70 h 387"/>
              <a:gd name="T12" fmla="*/ 174 w 820"/>
              <a:gd name="T13" fmla="*/ 97 h 387"/>
              <a:gd name="T14" fmla="*/ 202 w 820"/>
              <a:gd name="T15" fmla="*/ 92 h 387"/>
              <a:gd name="T16" fmla="*/ 232 w 820"/>
              <a:gd name="T17" fmla="*/ 92 h 387"/>
              <a:gd name="T18" fmla="*/ 239 w 820"/>
              <a:gd name="T19" fmla="*/ 60 h 387"/>
              <a:gd name="T20" fmla="*/ 222 w 820"/>
              <a:gd name="T21" fmla="*/ 30 h 387"/>
              <a:gd name="T22" fmla="*/ 239 w 820"/>
              <a:gd name="T23" fmla="*/ 10 h 387"/>
              <a:gd name="T24" fmla="*/ 256 w 820"/>
              <a:gd name="T25" fmla="*/ 3 h 387"/>
              <a:gd name="T26" fmla="*/ 291 w 820"/>
              <a:gd name="T27" fmla="*/ 13 h 387"/>
              <a:gd name="T28" fmla="*/ 324 w 820"/>
              <a:gd name="T29" fmla="*/ 20 h 387"/>
              <a:gd name="T30" fmla="*/ 334 w 820"/>
              <a:gd name="T31" fmla="*/ 45 h 387"/>
              <a:gd name="T32" fmla="*/ 356 w 820"/>
              <a:gd name="T33" fmla="*/ 62 h 387"/>
              <a:gd name="T34" fmla="*/ 384 w 820"/>
              <a:gd name="T35" fmla="*/ 62 h 387"/>
              <a:gd name="T36" fmla="*/ 419 w 820"/>
              <a:gd name="T37" fmla="*/ 52 h 387"/>
              <a:gd name="T38" fmla="*/ 463 w 820"/>
              <a:gd name="T39" fmla="*/ 60 h 387"/>
              <a:gd name="T40" fmla="*/ 496 w 820"/>
              <a:gd name="T41" fmla="*/ 77 h 387"/>
              <a:gd name="T42" fmla="*/ 533 w 820"/>
              <a:gd name="T43" fmla="*/ 87 h 387"/>
              <a:gd name="T44" fmla="*/ 573 w 820"/>
              <a:gd name="T45" fmla="*/ 87 h 387"/>
              <a:gd name="T46" fmla="*/ 616 w 820"/>
              <a:gd name="T47" fmla="*/ 70 h 387"/>
              <a:gd name="T48" fmla="*/ 633 w 820"/>
              <a:gd name="T49" fmla="*/ 45 h 387"/>
              <a:gd name="T50" fmla="*/ 658 w 820"/>
              <a:gd name="T51" fmla="*/ 35 h 387"/>
              <a:gd name="T52" fmla="*/ 685 w 820"/>
              <a:gd name="T53" fmla="*/ 45 h 387"/>
              <a:gd name="T54" fmla="*/ 708 w 820"/>
              <a:gd name="T55" fmla="*/ 85 h 387"/>
              <a:gd name="T56" fmla="*/ 720 w 820"/>
              <a:gd name="T57" fmla="*/ 132 h 387"/>
              <a:gd name="T58" fmla="*/ 763 w 820"/>
              <a:gd name="T59" fmla="*/ 117 h 387"/>
              <a:gd name="T60" fmla="*/ 800 w 820"/>
              <a:gd name="T61" fmla="*/ 127 h 387"/>
              <a:gd name="T62" fmla="*/ 818 w 820"/>
              <a:gd name="T63" fmla="*/ 160 h 387"/>
              <a:gd name="T64" fmla="*/ 800 w 820"/>
              <a:gd name="T65" fmla="*/ 167 h 387"/>
              <a:gd name="T66" fmla="*/ 768 w 820"/>
              <a:gd name="T67" fmla="*/ 177 h 387"/>
              <a:gd name="T68" fmla="*/ 755 w 820"/>
              <a:gd name="T69" fmla="*/ 187 h 387"/>
              <a:gd name="T70" fmla="*/ 730 w 820"/>
              <a:gd name="T71" fmla="*/ 222 h 387"/>
              <a:gd name="T72" fmla="*/ 698 w 820"/>
              <a:gd name="T73" fmla="*/ 242 h 387"/>
              <a:gd name="T74" fmla="*/ 670 w 820"/>
              <a:gd name="T75" fmla="*/ 242 h 387"/>
              <a:gd name="T76" fmla="*/ 636 w 820"/>
              <a:gd name="T77" fmla="*/ 262 h 387"/>
              <a:gd name="T78" fmla="*/ 656 w 820"/>
              <a:gd name="T79" fmla="*/ 295 h 387"/>
              <a:gd name="T80" fmla="*/ 618 w 820"/>
              <a:gd name="T81" fmla="*/ 334 h 387"/>
              <a:gd name="T82" fmla="*/ 571 w 820"/>
              <a:gd name="T83" fmla="*/ 349 h 387"/>
              <a:gd name="T84" fmla="*/ 503 w 820"/>
              <a:gd name="T85" fmla="*/ 387 h 387"/>
              <a:gd name="T86" fmla="*/ 468 w 820"/>
              <a:gd name="T87" fmla="*/ 382 h 387"/>
              <a:gd name="T88" fmla="*/ 401 w 820"/>
              <a:gd name="T89" fmla="*/ 352 h 387"/>
              <a:gd name="T90" fmla="*/ 349 w 820"/>
              <a:gd name="T91" fmla="*/ 359 h 387"/>
              <a:gd name="T92" fmla="*/ 271 w 820"/>
              <a:gd name="T93" fmla="*/ 359 h 387"/>
              <a:gd name="T94" fmla="*/ 244 w 820"/>
              <a:gd name="T95" fmla="*/ 320 h 387"/>
              <a:gd name="T96" fmla="*/ 232 w 820"/>
              <a:gd name="T97" fmla="*/ 302 h 387"/>
              <a:gd name="T98" fmla="*/ 202 w 820"/>
              <a:gd name="T99" fmla="*/ 290 h 387"/>
              <a:gd name="T100" fmla="*/ 164 w 820"/>
              <a:gd name="T101" fmla="*/ 277 h 387"/>
              <a:gd name="T102" fmla="*/ 104 w 820"/>
              <a:gd name="T103" fmla="*/ 262 h 387"/>
              <a:gd name="T104" fmla="*/ 107 w 820"/>
              <a:gd name="T105" fmla="*/ 240 h 387"/>
              <a:gd name="T106" fmla="*/ 97 w 820"/>
              <a:gd name="T107" fmla="*/ 215 h 387"/>
              <a:gd name="T108" fmla="*/ 84 w 820"/>
              <a:gd name="T109" fmla="*/ 190 h 387"/>
              <a:gd name="T110" fmla="*/ 62 w 820"/>
              <a:gd name="T111" fmla="*/ 182 h 387"/>
              <a:gd name="T112" fmla="*/ 42 w 820"/>
              <a:gd name="T113" fmla="*/ 177 h 387"/>
              <a:gd name="T114" fmla="*/ 30 w 820"/>
              <a:gd name="T115" fmla="*/ 175 h 387"/>
              <a:gd name="T116" fmla="*/ 10 w 820"/>
              <a:gd name="T117" fmla="*/ 155 h 387"/>
              <a:gd name="T118" fmla="*/ 2 w 820"/>
              <a:gd name="T119" fmla="*/ 14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0" h="387">
                <a:moveTo>
                  <a:pt x="0" y="137"/>
                </a:moveTo>
                <a:lnTo>
                  <a:pt x="5" y="127"/>
                </a:lnTo>
                <a:lnTo>
                  <a:pt x="10" y="125"/>
                </a:lnTo>
                <a:lnTo>
                  <a:pt x="22" y="125"/>
                </a:lnTo>
                <a:lnTo>
                  <a:pt x="25" y="122"/>
                </a:lnTo>
                <a:lnTo>
                  <a:pt x="27" y="117"/>
                </a:lnTo>
                <a:lnTo>
                  <a:pt x="37" y="115"/>
                </a:lnTo>
                <a:lnTo>
                  <a:pt x="37" y="110"/>
                </a:lnTo>
                <a:lnTo>
                  <a:pt x="39" y="105"/>
                </a:lnTo>
                <a:lnTo>
                  <a:pt x="47" y="100"/>
                </a:lnTo>
                <a:lnTo>
                  <a:pt x="47" y="97"/>
                </a:lnTo>
                <a:lnTo>
                  <a:pt x="49" y="92"/>
                </a:lnTo>
                <a:lnTo>
                  <a:pt x="54" y="92"/>
                </a:lnTo>
                <a:lnTo>
                  <a:pt x="59" y="87"/>
                </a:lnTo>
                <a:lnTo>
                  <a:pt x="59" y="85"/>
                </a:lnTo>
                <a:lnTo>
                  <a:pt x="57" y="82"/>
                </a:lnTo>
                <a:lnTo>
                  <a:pt x="57" y="77"/>
                </a:lnTo>
                <a:lnTo>
                  <a:pt x="59" y="75"/>
                </a:lnTo>
                <a:lnTo>
                  <a:pt x="67" y="77"/>
                </a:lnTo>
                <a:lnTo>
                  <a:pt x="72" y="77"/>
                </a:lnTo>
                <a:lnTo>
                  <a:pt x="74" y="70"/>
                </a:lnTo>
                <a:lnTo>
                  <a:pt x="79" y="67"/>
                </a:lnTo>
                <a:lnTo>
                  <a:pt x="87" y="67"/>
                </a:lnTo>
                <a:lnTo>
                  <a:pt x="94" y="65"/>
                </a:lnTo>
                <a:lnTo>
                  <a:pt x="97" y="65"/>
                </a:lnTo>
                <a:lnTo>
                  <a:pt x="104" y="65"/>
                </a:lnTo>
                <a:lnTo>
                  <a:pt x="107" y="62"/>
                </a:lnTo>
                <a:lnTo>
                  <a:pt x="109" y="62"/>
                </a:lnTo>
                <a:lnTo>
                  <a:pt x="112" y="67"/>
                </a:lnTo>
                <a:lnTo>
                  <a:pt x="112" y="70"/>
                </a:lnTo>
                <a:lnTo>
                  <a:pt x="117" y="75"/>
                </a:lnTo>
                <a:lnTo>
                  <a:pt x="122" y="72"/>
                </a:lnTo>
                <a:lnTo>
                  <a:pt x="124" y="72"/>
                </a:lnTo>
                <a:lnTo>
                  <a:pt x="129" y="72"/>
                </a:lnTo>
                <a:lnTo>
                  <a:pt x="134" y="70"/>
                </a:lnTo>
                <a:lnTo>
                  <a:pt x="142" y="70"/>
                </a:lnTo>
                <a:lnTo>
                  <a:pt x="144" y="75"/>
                </a:lnTo>
                <a:lnTo>
                  <a:pt x="144" y="77"/>
                </a:lnTo>
                <a:lnTo>
                  <a:pt x="147" y="82"/>
                </a:lnTo>
                <a:lnTo>
                  <a:pt x="159" y="90"/>
                </a:lnTo>
                <a:lnTo>
                  <a:pt x="164" y="92"/>
                </a:lnTo>
                <a:lnTo>
                  <a:pt x="174" y="97"/>
                </a:lnTo>
                <a:lnTo>
                  <a:pt x="177" y="95"/>
                </a:lnTo>
                <a:lnTo>
                  <a:pt x="182" y="95"/>
                </a:lnTo>
                <a:lnTo>
                  <a:pt x="189" y="90"/>
                </a:lnTo>
                <a:lnTo>
                  <a:pt x="192" y="90"/>
                </a:lnTo>
                <a:lnTo>
                  <a:pt x="197" y="90"/>
                </a:lnTo>
                <a:lnTo>
                  <a:pt x="202" y="92"/>
                </a:lnTo>
                <a:lnTo>
                  <a:pt x="207" y="92"/>
                </a:lnTo>
                <a:lnTo>
                  <a:pt x="217" y="92"/>
                </a:lnTo>
                <a:lnTo>
                  <a:pt x="222" y="95"/>
                </a:lnTo>
                <a:lnTo>
                  <a:pt x="227" y="95"/>
                </a:lnTo>
                <a:lnTo>
                  <a:pt x="229" y="92"/>
                </a:lnTo>
                <a:lnTo>
                  <a:pt x="232" y="92"/>
                </a:lnTo>
                <a:lnTo>
                  <a:pt x="242" y="92"/>
                </a:lnTo>
                <a:lnTo>
                  <a:pt x="247" y="85"/>
                </a:lnTo>
                <a:lnTo>
                  <a:pt x="244" y="80"/>
                </a:lnTo>
                <a:lnTo>
                  <a:pt x="239" y="77"/>
                </a:lnTo>
                <a:lnTo>
                  <a:pt x="239" y="70"/>
                </a:lnTo>
                <a:lnTo>
                  <a:pt x="239" y="60"/>
                </a:lnTo>
                <a:lnTo>
                  <a:pt x="239" y="57"/>
                </a:lnTo>
                <a:lnTo>
                  <a:pt x="234" y="55"/>
                </a:lnTo>
                <a:lnTo>
                  <a:pt x="232" y="52"/>
                </a:lnTo>
                <a:lnTo>
                  <a:pt x="224" y="50"/>
                </a:lnTo>
                <a:lnTo>
                  <a:pt x="222" y="42"/>
                </a:lnTo>
                <a:lnTo>
                  <a:pt x="222" y="30"/>
                </a:lnTo>
                <a:lnTo>
                  <a:pt x="227" y="25"/>
                </a:lnTo>
                <a:lnTo>
                  <a:pt x="227" y="20"/>
                </a:lnTo>
                <a:lnTo>
                  <a:pt x="229" y="15"/>
                </a:lnTo>
                <a:lnTo>
                  <a:pt x="234" y="15"/>
                </a:lnTo>
                <a:lnTo>
                  <a:pt x="237" y="15"/>
                </a:lnTo>
                <a:lnTo>
                  <a:pt x="239" y="10"/>
                </a:lnTo>
                <a:lnTo>
                  <a:pt x="237" y="8"/>
                </a:lnTo>
                <a:lnTo>
                  <a:pt x="239" y="3"/>
                </a:lnTo>
                <a:lnTo>
                  <a:pt x="242" y="0"/>
                </a:lnTo>
                <a:lnTo>
                  <a:pt x="247" y="0"/>
                </a:lnTo>
                <a:lnTo>
                  <a:pt x="251" y="3"/>
                </a:lnTo>
                <a:lnTo>
                  <a:pt x="256" y="3"/>
                </a:lnTo>
                <a:lnTo>
                  <a:pt x="264" y="8"/>
                </a:lnTo>
                <a:lnTo>
                  <a:pt x="266" y="10"/>
                </a:lnTo>
                <a:lnTo>
                  <a:pt x="271" y="10"/>
                </a:lnTo>
                <a:lnTo>
                  <a:pt x="279" y="13"/>
                </a:lnTo>
                <a:lnTo>
                  <a:pt x="289" y="13"/>
                </a:lnTo>
                <a:lnTo>
                  <a:pt x="291" y="13"/>
                </a:lnTo>
                <a:lnTo>
                  <a:pt x="294" y="15"/>
                </a:lnTo>
                <a:lnTo>
                  <a:pt x="301" y="18"/>
                </a:lnTo>
                <a:lnTo>
                  <a:pt x="304" y="18"/>
                </a:lnTo>
                <a:lnTo>
                  <a:pt x="309" y="20"/>
                </a:lnTo>
                <a:lnTo>
                  <a:pt x="321" y="20"/>
                </a:lnTo>
                <a:lnTo>
                  <a:pt x="324" y="20"/>
                </a:lnTo>
                <a:lnTo>
                  <a:pt x="326" y="25"/>
                </a:lnTo>
                <a:lnTo>
                  <a:pt x="326" y="28"/>
                </a:lnTo>
                <a:lnTo>
                  <a:pt x="329" y="33"/>
                </a:lnTo>
                <a:lnTo>
                  <a:pt x="329" y="35"/>
                </a:lnTo>
                <a:lnTo>
                  <a:pt x="331" y="40"/>
                </a:lnTo>
                <a:lnTo>
                  <a:pt x="334" y="45"/>
                </a:lnTo>
                <a:lnTo>
                  <a:pt x="334" y="50"/>
                </a:lnTo>
                <a:lnTo>
                  <a:pt x="336" y="52"/>
                </a:lnTo>
                <a:lnTo>
                  <a:pt x="341" y="52"/>
                </a:lnTo>
                <a:lnTo>
                  <a:pt x="346" y="57"/>
                </a:lnTo>
                <a:lnTo>
                  <a:pt x="346" y="60"/>
                </a:lnTo>
                <a:lnTo>
                  <a:pt x="356" y="62"/>
                </a:lnTo>
                <a:lnTo>
                  <a:pt x="364" y="67"/>
                </a:lnTo>
                <a:lnTo>
                  <a:pt x="366" y="67"/>
                </a:lnTo>
                <a:lnTo>
                  <a:pt x="369" y="65"/>
                </a:lnTo>
                <a:lnTo>
                  <a:pt x="376" y="65"/>
                </a:lnTo>
                <a:lnTo>
                  <a:pt x="381" y="62"/>
                </a:lnTo>
                <a:lnTo>
                  <a:pt x="384" y="62"/>
                </a:lnTo>
                <a:lnTo>
                  <a:pt x="389" y="65"/>
                </a:lnTo>
                <a:lnTo>
                  <a:pt x="391" y="62"/>
                </a:lnTo>
                <a:lnTo>
                  <a:pt x="396" y="57"/>
                </a:lnTo>
                <a:lnTo>
                  <a:pt x="404" y="55"/>
                </a:lnTo>
                <a:lnTo>
                  <a:pt x="414" y="55"/>
                </a:lnTo>
                <a:lnTo>
                  <a:pt x="419" y="52"/>
                </a:lnTo>
                <a:lnTo>
                  <a:pt x="426" y="52"/>
                </a:lnTo>
                <a:lnTo>
                  <a:pt x="434" y="50"/>
                </a:lnTo>
                <a:lnTo>
                  <a:pt x="439" y="52"/>
                </a:lnTo>
                <a:lnTo>
                  <a:pt x="446" y="52"/>
                </a:lnTo>
                <a:lnTo>
                  <a:pt x="458" y="52"/>
                </a:lnTo>
                <a:lnTo>
                  <a:pt x="463" y="60"/>
                </a:lnTo>
                <a:lnTo>
                  <a:pt x="471" y="65"/>
                </a:lnTo>
                <a:lnTo>
                  <a:pt x="481" y="65"/>
                </a:lnTo>
                <a:lnTo>
                  <a:pt x="486" y="62"/>
                </a:lnTo>
                <a:lnTo>
                  <a:pt x="488" y="65"/>
                </a:lnTo>
                <a:lnTo>
                  <a:pt x="491" y="75"/>
                </a:lnTo>
                <a:lnTo>
                  <a:pt x="496" y="77"/>
                </a:lnTo>
                <a:lnTo>
                  <a:pt x="498" y="80"/>
                </a:lnTo>
                <a:lnTo>
                  <a:pt x="503" y="80"/>
                </a:lnTo>
                <a:lnTo>
                  <a:pt x="508" y="85"/>
                </a:lnTo>
                <a:lnTo>
                  <a:pt x="511" y="85"/>
                </a:lnTo>
                <a:lnTo>
                  <a:pt x="523" y="85"/>
                </a:lnTo>
                <a:lnTo>
                  <a:pt x="533" y="87"/>
                </a:lnTo>
                <a:lnTo>
                  <a:pt x="551" y="87"/>
                </a:lnTo>
                <a:lnTo>
                  <a:pt x="556" y="87"/>
                </a:lnTo>
                <a:lnTo>
                  <a:pt x="558" y="85"/>
                </a:lnTo>
                <a:lnTo>
                  <a:pt x="566" y="85"/>
                </a:lnTo>
                <a:lnTo>
                  <a:pt x="571" y="87"/>
                </a:lnTo>
                <a:lnTo>
                  <a:pt x="573" y="87"/>
                </a:lnTo>
                <a:lnTo>
                  <a:pt x="578" y="80"/>
                </a:lnTo>
                <a:lnTo>
                  <a:pt x="588" y="75"/>
                </a:lnTo>
                <a:lnTo>
                  <a:pt x="593" y="75"/>
                </a:lnTo>
                <a:lnTo>
                  <a:pt x="598" y="70"/>
                </a:lnTo>
                <a:lnTo>
                  <a:pt x="603" y="70"/>
                </a:lnTo>
                <a:lnTo>
                  <a:pt x="616" y="70"/>
                </a:lnTo>
                <a:lnTo>
                  <a:pt x="621" y="65"/>
                </a:lnTo>
                <a:lnTo>
                  <a:pt x="621" y="60"/>
                </a:lnTo>
                <a:lnTo>
                  <a:pt x="621" y="57"/>
                </a:lnTo>
                <a:lnTo>
                  <a:pt x="626" y="52"/>
                </a:lnTo>
                <a:lnTo>
                  <a:pt x="631" y="50"/>
                </a:lnTo>
                <a:lnTo>
                  <a:pt x="633" y="45"/>
                </a:lnTo>
                <a:lnTo>
                  <a:pt x="636" y="40"/>
                </a:lnTo>
                <a:lnTo>
                  <a:pt x="641" y="35"/>
                </a:lnTo>
                <a:lnTo>
                  <a:pt x="646" y="35"/>
                </a:lnTo>
                <a:lnTo>
                  <a:pt x="646" y="38"/>
                </a:lnTo>
                <a:lnTo>
                  <a:pt x="653" y="35"/>
                </a:lnTo>
                <a:lnTo>
                  <a:pt x="658" y="35"/>
                </a:lnTo>
                <a:lnTo>
                  <a:pt x="666" y="40"/>
                </a:lnTo>
                <a:lnTo>
                  <a:pt x="668" y="45"/>
                </a:lnTo>
                <a:lnTo>
                  <a:pt x="673" y="45"/>
                </a:lnTo>
                <a:lnTo>
                  <a:pt x="678" y="42"/>
                </a:lnTo>
                <a:lnTo>
                  <a:pt x="680" y="45"/>
                </a:lnTo>
                <a:lnTo>
                  <a:pt x="685" y="45"/>
                </a:lnTo>
                <a:lnTo>
                  <a:pt x="690" y="42"/>
                </a:lnTo>
                <a:lnTo>
                  <a:pt x="690" y="40"/>
                </a:lnTo>
                <a:lnTo>
                  <a:pt x="700" y="38"/>
                </a:lnTo>
                <a:lnTo>
                  <a:pt x="710" y="40"/>
                </a:lnTo>
                <a:lnTo>
                  <a:pt x="713" y="42"/>
                </a:lnTo>
                <a:lnTo>
                  <a:pt x="708" y="85"/>
                </a:lnTo>
                <a:lnTo>
                  <a:pt x="708" y="92"/>
                </a:lnTo>
                <a:lnTo>
                  <a:pt x="705" y="102"/>
                </a:lnTo>
                <a:lnTo>
                  <a:pt x="708" y="107"/>
                </a:lnTo>
                <a:lnTo>
                  <a:pt x="703" y="117"/>
                </a:lnTo>
                <a:lnTo>
                  <a:pt x="708" y="127"/>
                </a:lnTo>
                <a:lnTo>
                  <a:pt x="720" y="132"/>
                </a:lnTo>
                <a:lnTo>
                  <a:pt x="728" y="127"/>
                </a:lnTo>
                <a:lnTo>
                  <a:pt x="740" y="127"/>
                </a:lnTo>
                <a:lnTo>
                  <a:pt x="750" y="127"/>
                </a:lnTo>
                <a:lnTo>
                  <a:pt x="755" y="132"/>
                </a:lnTo>
                <a:lnTo>
                  <a:pt x="763" y="122"/>
                </a:lnTo>
                <a:lnTo>
                  <a:pt x="763" y="117"/>
                </a:lnTo>
                <a:lnTo>
                  <a:pt x="763" y="112"/>
                </a:lnTo>
                <a:lnTo>
                  <a:pt x="770" y="110"/>
                </a:lnTo>
                <a:lnTo>
                  <a:pt x="773" y="107"/>
                </a:lnTo>
                <a:lnTo>
                  <a:pt x="785" y="112"/>
                </a:lnTo>
                <a:lnTo>
                  <a:pt x="790" y="120"/>
                </a:lnTo>
                <a:lnTo>
                  <a:pt x="800" y="127"/>
                </a:lnTo>
                <a:lnTo>
                  <a:pt x="808" y="137"/>
                </a:lnTo>
                <a:lnTo>
                  <a:pt x="818" y="145"/>
                </a:lnTo>
                <a:lnTo>
                  <a:pt x="818" y="150"/>
                </a:lnTo>
                <a:lnTo>
                  <a:pt x="820" y="152"/>
                </a:lnTo>
                <a:lnTo>
                  <a:pt x="820" y="157"/>
                </a:lnTo>
                <a:lnTo>
                  <a:pt x="818" y="160"/>
                </a:lnTo>
                <a:lnTo>
                  <a:pt x="818" y="165"/>
                </a:lnTo>
                <a:lnTo>
                  <a:pt x="815" y="167"/>
                </a:lnTo>
                <a:lnTo>
                  <a:pt x="813" y="167"/>
                </a:lnTo>
                <a:lnTo>
                  <a:pt x="810" y="165"/>
                </a:lnTo>
                <a:lnTo>
                  <a:pt x="803" y="165"/>
                </a:lnTo>
                <a:lnTo>
                  <a:pt x="800" y="167"/>
                </a:lnTo>
                <a:lnTo>
                  <a:pt x="793" y="165"/>
                </a:lnTo>
                <a:lnTo>
                  <a:pt x="788" y="165"/>
                </a:lnTo>
                <a:lnTo>
                  <a:pt x="783" y="172"/>
                </a:lnTo>
                <a:lnTo>
                  <a:pt x="778" y="177"/>
                </a:lnTo>
                <a:lnTo>
                  <a:pt x="773" y="180"/>
                </a:lnTo>
                <a:lnTo>
                  <a:pt x="768" y="177"/>
                </a:lnTo>
                <a:lnTo>
                  <a:pt x="765" y="177"/>
                </a:lnTo>
                <a:lnTo>
                  <a:pt x="765" y="182"/>
                </a:lnTo>
                <a:lnTo>
                  <a:pt x="763" y="185"/>
                </a:lnTo>
                <a:lnTo>
                  <a:pt x="760" y="185"/>
                </a:lnTo>
                <a:lnTo>
                  <a:pt x="758" y="185"/>
                </a:lnTo>
                <a:lnTo>
                  <a:pt x="755" y="187"/>
                </a:lnTo>
                <a:lnTo>
                  <a:pt x="750" y="195"/>
                </a:lnTo>
                <a:lnTo>
                  <a:pt x="748" y="205"/>
                </a:lnTo>
                <a:lnTo>
                  <a:pt x="750" y="210"/>
                </a:lnTo>
                <a:lnTo>
                  <a:pt x="745" y="212"/>
                </a:lnTo>
                <a:lnTo>
                  <a:pt x="740" y="215"/>
                </a:lnTo>
                <a:lnTo>
                  <a:pt x="730" y="222"/>
                </a:lnTo>
                <a:lnTo>
                  <a:pt x="723" y="222"/>
                </a:lnTo>
                <a:lnTo>
                  <a:pt x="715" y="220"/>
                </a:lnTo>
                <a:lnTo>
                  <a:pt x="713" y="222"/>
                </a:lnTo>
                <a:lnTo>
                  <a:pt x="708" y="232"/>
                </a:lnTo>
                <a:lnTo>
                  <a:pt x="703" y="237"/>
                </a:lnTo>
                <a:lnTo>
                  <a:pt x="698" y="242"/>
                </a:lnTo>
                <a:lnTo>
                  <a:pt x="693" y="245"/>
                </a:lnTo>
                <a:lnTo>
                  <a:pt x="693" y="250"/>
                </a:lnTo>
                <a:lnTo>
                  <a:pt x="690" y="250"/>
                </a:lnTo>
                <a:lnTo>
                  <a:pt x="683" y="247"/>
                </a:lnTo>
                <a:lnTo>
                  <a:pt x="678" y="247"/>
                </a:lnTo>
                <a:lnTo>
                  <a:pt x="670" y="242"/>
                </a:lnTo>
                <a:lnTo>
                  <a:pt x="663" y="240"/>
                </a:lnTo>
                <a:lnTo>
                  <a:pt x="656" y="237"/>
                </a:lnTo>
                <a:lnTo>
                  <a:pt x="646" y="240"/>
                </a:lnTo>
                <a:lnTo>
                  <a:pt x="641" y="245"/>
                </a:lnTo>
                <a:lnTo>
                  <a:pt x="636" y="250"/>
                </a:lnTo>
                <a:lnTo>
                  <a:pt x="636" y="262"/>
                </a:lnTo>
                <a:lnTo>
                  <a:pt x="636" y="267"/>
                </a:lnTo>
                <a:lnTo>
                  <a:pt x="636" y="272"/>
                </a:lnTo>
                <a:lnTo>
                  <a:pt x="648" y="280"/>
                </a:lnTo>
                <a:lnTo>
                  <a:pt x="658" y="287"/>
                </a:lnTo>
                <a:lnTo>
                  <a:pt x="658" y="290"/>
                </a:lnTo>
                <a:lnTo>
                  <a:pt x="656" y="295"/>
                </a:lnTo>
                <a:lnTo>
                  <a:pt x="653" y="300"/>
                </a:lnTo>
                <a:lnTo>
                  <a:pt x="641" y="312"/>
                </a:lnTo>
                <a:lnTo>
                  <a:pt x="633" y="325"/>
                </a:lnTo>
                <a:lnTo>
                  <a:pt x="631" y="332"/>
                </a:lnTo>
                <a:lnTo>
                  <a:pt x="626" y="332"/>
                </a:lnTo>
                <a:lnTo>
                  <a:pt x="618" y="334"/>
                </a:lnTo>
                <a:lnTo>
                  <a:pt x="611" y="337"/>
                </a:lnTo>
                <a:lnTo>
                  <a:pt x="603" y="339"/>
                </a:lnTo>
                <a:lnTo>
                  <a:pt x="596" y="347"/>
                </a:lnTo>
                <a:lnTo>
                  <a:pt x="588" y="347"/>
                </a:lnTo>
                <a:lnTo>
                  <a:pt x="578" y="347"/>
                </a:lnTo>
                <a:lnTo>
                  <a:pt x="571" y="349"/>
                </a:lnTo>
                <a:lnTo>
                  <a:pt x="563" y="352"/>
                </a:lnTo>
                <a:lnTo>
                  <a:pt x="543" y="359"/>
                </a:lnTo>
                <a:lnTo>
                  <a:pt x="528" y="364"/>
                </a:lnTo>
                <a:lnTo>
                  <a:pt x="521" y="372"/>
                </a:lnTo>
                <a:lnTo>
                  <a:pt x="508" y="382"/>
                </a:lnTo>
                <a:lnTo>
                  <a:pt x="503" y="387"/>
                </a:lnTo>
                <a:lnTo>
                  <a:pt x="498" y="387"/>
                </a:lnTo>
                <a:lnTo>
                  <a:pt x="491" y="384"/>
                </a:lnTo>
                <a:lnTo>
                  <a:pt x="491" y="382"/>
                </a:lnTo>
                <a:lnTo>
                  <a:pt x="488" y="377"/>
                </a:lnTo>
                <a:lnTo>
                  <a:pt x="478" y="379"/>
                </a:lnTo>
                <a:lnTo>
                  <a:pt x="468" y="382"/>
                </a:lnTo>
                <a:lnTo>
                  <a:pt x="458" y="377"/>
                </a:lnTo>
                <a:lnTo>
                  <a:pt x="451" y="377"/>
                </a:lnTo>
                <a:lnTo>
                  <a:pt x="436" y="369"/>
                </a:lnTo>
                <a:lnTo>
                  <a:pt x="419" y="362"/>
                </a:lnTo>
                <a:lnTo>
                  <a:pt x="409" y="352"/>
                </a:lnTo>
                <a:lnTo>
                  <a:pt x="401" y="352"/>
                </a:lnTo>
                <a:lnTo>
                  <a:pt x="384" y="352"/>
                </a:lnTo>
                <a:lnTo>
                  <a:pt x="366" y="352"/>
                </a:lnTo>
                <a:lnTo>
                  <a:pt x="364" y="349"/>
                </a:lnTo>
                <a:lnTo>
                  <a:pt x="361" y="352"/>
                </a:lnTo>
                <a:lnTo>
                  <a:pt x="359" y="354"/>
                </a:lnTo>
                <a:lnTo>
                  <a:pt x="349" y="359"/>
                </a:lnTo>
                <a:lnTo>
                  <a:pt x="336" y="359"/>
                </a:lnTo>
                <a:lnTo>
                  <a:pt x="314" y="357"/>
                </a:lnTo>
                <a:lnTo>
                  <a:pt x="299" y="359"/>
                </a:lnTo>
                <a:lnTo>
                  <a:pt x="286" y="357"/>
                </a:lnTo>
                <a:lnTo>
                  <a:pt x="276" y="359"/>
                </a:lnTo>
                <a:lnTo>
                  <a:pt x="271" y="359"/>
                </a:lnTo>
                <a:lnTo>
                  <a:pt x="266" y="357"/>
                </a:lnTo>
                <a:lnTo>
                  <a:pt x="261" y="347"/>
                </a:lnTo>
                <a:lnTo>
                  <a:pt x="259" y="342"/>
                </a:lnTo>
                <a:lnTo>
                  <a:pt x="251" y="332"/>
                </a:lnTo>
                <a:lnTo>
                  <a:pt x="249" y="327"/>
                </a:lnTo>
                <a:lnTo>
                  <a:pt x="244" y="320"/>
                </a:lnTo>
                <a:lnTo>
                  <a:pt x="244" y="317"/>
                </a:lnTo>
                <a:lnTo>
                  <a:pt x="242" y="312"/>
                </a:lnTo>
                <a:lnTo>
                  <a:pt x="237" y="310"/>
                </a:lnTo>
                <a:lnTo>
                  <a:pt x="234" y="310"/>
                </a:lnTo>
                <a:lnTo>
                  <a:pt x="234" y="307"/>
                </a:lnTo>
                <a:lnTo>
                  <a:pt x="232" y="302"/>
                </a:lnTo>
                <a:lnTo>
                  <a:pt x="232" y="302"/>
                </a:lnTo>
                <a:lnTo>
                  <a:pt x="229" y="302"/>
                </a:lnTo>
                <a:lnTo>
                  <a:pt x="222" y="302"/>
                </a:lnTo>
                <a:lnTo>
                  <a:pt x="214" y="300"/>
                </a:lnTo>
                <a:lnTo>
                  <a:pt x="204" y="292"/>
                </a:lnTo>
                <a:lnTo>
                  <a:pt x="202" y="290"/>
                </a:lnTo>
                <a:lnTo>
                  <a:pt x="199" y="292"/>
                </a:lnTo>
                <a:lnTo>
                  <a:pt x="194" y="290"/>
                </a:lnTo>
                <a:lnTo>
                  <a:pt x="192" y="287"/>
                </a:lnTo>
                <a:lnTo>
                  <a:pt x="184" y="282"/>
                </a:lnTo>
                <a:lnTo>
                  <a:pt x="164" y="277"/>
                </a:lnTo>
                <a:lnTo>
                  <a:pt x="164" y="277"/>
                </a:lnTo>
                <a:lnTo>
                  <a:pt x="162" y="280"/>
                </a:lnTo>
                <a:lnTo>
                  <a:pt x="154" y="280"/>
                </a:lnTo>
                <a:lnTo>
                  <a:pt x="142" y="282"/>
                </a:lnTo>
                <a:lnTo>
                  <a:pt x="117" y="275"/>
                </a:lnTo>
                <a:lnTo>
                  <a:pt x="112" y="272"/>
                </a:lnTo>
                <a:lnTo>
                  <a:pt x="104" y="262"/>
                </a:lnTo>
                <a:lnTo>
                  <a:pt x="104" y="260"/>
                </a:lnTo>
                <a:lnTo>
                  <a:pt x="104" y="255"/>
                </a:lnTo>
                <a:lnTo>
                  <a:pt x="104" y="252"/>
                </a:lnTo>
                <a:lnTo>
                  <a:pt x="109" y="250"/>
                </a:lnTo>
                <a:lnTo>
                  <a:pt x="112" y="245"/>
                </a:lnTo>
                <a:lnTo>
                  <a:pt x="107" y="240"/>
                </a:lnTo>
                <a:lnTo>
                  <a:pt x="107" y="235"/>
                </a:lnTo>
                <a:lnTo>
                  <a:pt x="107" y="232"/>
                </a:lnTo>
                <a:lnTo>
                  <a:pt x="107" y="225"/>
                </a:lnTo>
                <a:lnTo>
                  <a:pt x="104" y="222"/>
                </a:lnTo>
                <a:lnTo>
                  <a:pt x="102" y="217"/>
                </a:lnTo>
                <a:lnTo>
                  <a:pt x="97" y="215"/>
                </a:lnTo>
                <a:lnTo>
                  <a:pt x="94" y="210"/>
                </a:lnTo>
                <a:lnTo>
                  <a:pt x="92" y="207"/>
                </a:lnTo>
                <a:lnTo>
                  <a:pt x="89" y="202"/>
                </a:lnTo>
                <a:lnTo>
                  <a:pt x="87" y="197"/>
                </a:lnTo>
                <a:lnTo>
                  <a:pt x="87" y="192"/>
                </a:lnTo>
                <a:lnTo>
                  <a:pt x="84" y="190"/>
                </a:lnTo>
                <a:lnTo>
                  <a:pt x="79" y="185"/>
                </a:lnTo>
                <a:lnTo>
                  <a:pt x="77" y="185"/>
                </a:lnTo>
                <a:lnTo>
                  <a:pt x="74" y="182"/>
                </a:lnTo>
                <a:lnTo>
                  <a:pt x="69" y="180"/>
                </a:lnTo>
                <a:lnTo>
                  <a:pt x="64" y="180"/>
                </a:lnTo>
                <a:lnTo>
                  <a:pt x="62" y="182"/>
                </a:lnTo>
                <a:lnTo>
                  <a:pt x="59" y="185"/>
                </a:lnTo>
                <a:lnTo>
                  <a:pt x="57" y="182"/>
                </a:lnTo>
                <a:lnTo>
                  <a:pt x="52" y="177"/>
                </a:lnTo>
                <a:lnTo>
                  <a:pt x="52" y="175"/>
                </a:lnTo>
                <a:lnTo>
                  <a:pt x="47" y="175"/>
                </a:lnTo>
                <a:lnTo>
                  <a:pt x="42" y="177"/>
                </a:lnTo>
                <a:lnTo>
                  <a:pt x="39" y="180"/>
                </a:lnTo>
                <a:lnTo>
                  <a:pt x="39" y="185"/>
                </a:lnTo>
                <a:lnTo>
                  <a:pt x="37" y="185"/>
                </a:lnTo>
                <a:lnTo>
                  <a:pt x="30" y="180"/>
                </a:lnTo>
                <a:lnTo>
                  <a:pt x="30" y="177"/>
                </a:lnTo>
                <a:lnTo>
                  <a:pt x="30" y="175"/>
                </a:lnTo>
                <a:lnTo>
                  <a:pt x="25" y="170"/>
                </a:lnTo>
                <a:lnTo>
                  <a:pt x="20" y="167"/>
                </a:lnTo>
                <a:lnTo>
                  <a:pt x="17" y="162"/>
                </a:lnTo>
                <a:lnTo>
                  <a:pt x="12" y="160"/>
                </a:lnTo>
                <a:lnTo>
                  <a:pt x="10" y="157"/>
                </a:lnTo>
                <a:lnTo>
                  <a:pt x="10" y="155"/>
                </a:lnTo>
                <a:lnTo>
                  <a:pt x="10" y="152"/>
                </a:lnTo>
                <a:lnTo>
                  <a:pt x="7" y="147"/>
                </a:lnTo>
                <a:lnTo>
                  <a:pt x="7" y="150"/>
                </a:lnTo>
                <a:lnTo>
                  <a:pt x="7" y="150"/>
                </a:lnTo>
                <a:lnTo>
                  <a:pt x="5" y="150"/>
                </a:lnTo>
                <a:lnTo>
                  <a:pt x="2" y="147"/>
                </a:lnTo>
                <a:lnTo>
                  <a:pt x="2" y="145"/>
                </a:lnTo>
                <a:lnTo>
                  <a:pt x="2" y="140"/>
                </a:lnTo>
                <a:lnTo>
                  <a:pt x="0" y="13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53">
            <a:extLst>
              <a:ext uri="{FF2B5EF4-FFF2-40B4-BE49-F238E27FC236}">
                <a16:creationId xmlns:a16="http://schemas.microsoft.com/office/drawing/2014/main" id="{3B64976B-EE75-134D-89EB-86B846591A4F}"/>
              </a:ext>
            </a:extLst>
          </p:cNvPr>
          <p:cNvSpPr>
            <a:spLocks/>
          </p:cNvSpPr>
          <p:nvPr/>
        </p:nvSpPr>
        <p:spPr bwMode="auto">
          <a:xfrm>
            <a:off x="6231616" y="4088113"/>
            <a:ext cx="307975" cy="254000"/>
          </a:xfrm>
          <a:custGeom>
            <a:avLst/>
            <a:gdLst>
              <a:gd name="T0" fmla="*/ 97 w 194"/>
              <a:gd name="T1" fmla="*/ 157 h 160"/>
              <a:gd name="T2" fmla="*/ 112 w 194"/>
              <a:gd name="T3" fmla="*/ 137 h 160"/>
              <a:gd name="T4" fmla="*/ 122 w 194"/>
              <a:gd name="T5" fmla="*/ 132 h 160"/>
              <a:gd name="T6" fmla="*/ 142 w 194"/>
              <a:gd name="T7" fmla="*/ 142 h 160"/>
              <a:gd name="T8" fmla="*/ 157 w 194"/>
              <a:gd name="T9" fmla="*/ 140 h 160"/>
              <a:gd name="T10" fmla="*/ 167 w 194"/>
              <a:gd name="T11" fmla="*/ 147 h 160"/>
              <a:gd name="T12" fmla="*/ 184 w 194"/>
              <a:gd name="T13" fmla="*/ 145 h 160"/>
              <a:gd name="T14" fmla="*/ 192 w 194"/>
              <a:gd name="T15" fmla="*/ 150 h 160"/>
              <a:gd name="T16" fmla="*/ 192 w 194"/>
              <a:gd name="T17" fmla="*/ 135 h 160"/>
              <a:gd name="T18" fmla="*/ 182 w 194"/>
              <a:gd name="T19" fmla="*/ 122 h 160"/>
              <a:gd name="T20" fmla="*/ 177 w 194"/>
              <a:gd name="T21" fmla="*/ 97 h 160"/>
              <a:gd name="T22" fmla="*/ 164 w 194"/>
              <a:gd name="T23" fmla="*/ 87 h 160"/>
              <a:gd name="T24" fmla="*/ 154 w 194"/>
              <a:gd name="T25" fmla="*/ 65 h 160"/>
              <a:gd name="T26" fmla="*/ 134 w 194"/>
              <a:gd name="T27" fmla="*/ 57 h 160"/>
              <a:gd name="T28" fmla="*/ 129 w 194"/>
              <a:gd name="T29" fmla="*/ 50 h 160"/>
              <a:gd name="T30" fmla="*/ 107 w 194"/>
              <a:gd name="T31" fmla="*/ 50 h 160"/>
              <a:gd name="T32" fmla="*/ 100 w 194"/>
              <a:gd name="T33" fmla="*/ 43 h 160"/>
              <a:gd name="T34" fmla="*/ 92 w 194"/>
              <a:gd name="T35" fmla="*/ 30 h 160"/>
              <a:gd name="T36" fmla="*/ 77 w 194"/>
              <a:gd name="T37" fmla="*/ 5 h 160"/>
              <a:gd name="T38" fmla="*/ 70 w 194"/>
              <a:gd name="T39" fmla="*/ 0 h 160"/>
              <a:gd name="T40" fmla="*/ 65 w 194"/>
              <a:gd name="T41" fmla="*/ 5 h 160"/>
              <a:gd name="T42" fmla="*/ 57 w 194"/>
              <a:gd name="T43" fmla="*/ 8 h 160"/>
              <a:gd name="T44" fmla="*/ 50 w 194"/>
              <a:gd name="T45" fmla="*/ 3 h 160"/>
              <a:gd name="T46" fmla="*/ 47 w 194"/>
              <a:gd name="T47" fmla="*/ 5 h 160"/>
              <a:gd name="T48" fmla="*/ 30 w 194"/>
              <a:gd name="T49" fmla="*/ 20 h 160"/>
              <a:gd name="T50" fmla="*/ 12 w 194"/>
              <a:gd name="T51" fmla="*/ 28 h 160"/>
              <a:gd name="T52" fmla="*/ 2 w 194"/>
              <a:gd name="T53" fmla="*/ 47 h 160"/>
              <a:gd name="T54" fmla="*/ 10 w 194"/>
              <a:gd name="T55" fmla="*/ 47 h 160"/>
              <a:gd name="T56" fmla="*/ 20 w 194"/>
              <a:gd name="T57" fmla="*/ 52 h 160"/>
              <a:gd name="T58" fmla="*/ 35 w 194"/>
              <a:gd name="T59" fmla="*/ 65 h 160"/>
              <a:gd name="T60" fmla="*/ 42 w 194"/>
              <a:gd name="T61" fmla="*/ 72 h 160"/>
              <a:gd name="T62" fmla="*/ 35 w 194"/>
              <a:gd name="T63" fmla="*/ 82 h 160"/>
              <a:gd name="T64" fmla="*/ 30 w 194"/>
              <a:gd name="T65" fmla="*/ 90 h 160"/>
              <a:gd name="T66" fmla="*/ 35 w 194"/>
              <a:gd name="T67" fmla="*/ 105 h 160"/>
              <a:gd name="T68" fmla="*/ 42 w 194"/>
              <a:gd name="T69" fmla="*/ 132 h 160"/>
              <a:gd name="T70" fmla="*/ 60 w 194"/>
              <a:gd name="T71" fmla="*/ 142 h 160"/>
              <a:gd name="T72" fmla="*/ 72 w 194"/>
              <a:gd name="T73" fmla="*/ 155 h 160"/>
              <a:gd name="T74" fmla="*/ 87 w 194"/>
              <a:gd name="T75" fmla="*/ 152 h 160"/>
              <a:gd name="T76" fmla="*/ 95 w 194"/>
              <a:gd name="T7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4" h="160">
                <a:moveTo>
                  <a:pt x="95" y="160"/>
                </a:moveTo>
                <a:lnTo>
                  <a:pt x="97" y="157"/>
                </a:lnTo>
                <a:lnTo>
                  <a:pt x="105" y="145"/>
                </a:lnTo>
                <a:lnTo>
                  <a:pt x="112" y="137"/>
                </a:lnTo>
                <a:lnTo>
                  <a:pt x="119" y="137"/>
                </a:lnTo>
                <a:lnTo>
                  <a:pt x="122" y="132"/>
                </a:lnTo>
                <a:lnTo>
                  <a:pt x="127" y="132"/>
                </a:lnTo>
                <a:lnTo>
                  <a:pt x="142" y="142"/>
                </a:lnTo>
                <a:lnTo>
                  <a:pt x="149" y="137"/>
                </a:lnTo>
                <a:lnTo>
                  <a:pt x="157" y="140"/>
                </a:lnTo>
                <a:lnTo>
                  <a:pt x="159" y="147"/>
                </a:lnTo>
                <a:lnTo>
                  <a:pt x="167" y="147"/>
                </a:lnTo>
                <a:lnTo>
                  <a:pt x="177" y="155"/>
                </a:lnTo>
                <a:lnTo>
                  <a:pt x="184" y="145"/>
                </a:lnTo>
                <a:lnTo>
                  <a:pt x="189" y="147"/>
                </a:lnTo>
                <a:lnTo>
                  <a:pt x="192" y="150"/>
                </a:lnTo>
                <a:lnTo>
                  <a:pt x="194" y="145"/>
                </a:lnTo>
                <a:lnTo>
                  <a:pt x="192" y="135"/>
                </a:lnTo>
                <a:lnTo>
                  <a:pt x="189" y="125"/>
                </a:lnTo>
                <a:lnTo>
                  <a:pt x="182" y="122"/>
                </a:lnTo>
                <a:lnTo>
                  <a:pt x="177" y="110"/>
                </a:lnTo>
                <a:lnTo>
                  <a:pt x="177" y="97"/>
                </a:lnTo>
                <a:lnTo>
                  <a:pt x="174" y="90"/>
                </a:lnTo>
                <a:lnTo>
                  <a:pt x="164" y="87"/>
                </a:lnTo>
                <a:lnTo>
                  <a:pt x="159" y="77"/>
                </a:lnTo>
                <a:lnTo>
                  <a:pt x="154" y="65"/>
                </a:lnTo>
                <a:lnTo>
                  <a:pt x="144" y="60"/>
                </a:lnTo>
                <a:lnTo>
                  <a:pt x="134" y="57"/>
                </a:lnTo>
                <a:lnTo>
                  <a:pt x="134" y="52"/>
                </a:lnTo>
                <a:lnTo>
                  <a:pt x="129" y="50"/>
                </a:lnTo>
                <a:lnTo>
                  <a:pt x="117" y="50"/>
                </a:lnTo>
                <a:lnTo>
                  <a:pt x="107" y="50"/>
                </a:lnTo>
                <a:lnTo>
                  <a:pt x="105" y="45"/>
                </a:lnTo>
                <a:lnTo>
                  <a:pt x="100" y="43"/>
                </a:lnTo>
                <a:lnTo>
                  <a:pt x="100" y="35"/>
                </a:lnTo>
                <a:lnTo>
                  <a:pt x="92" y="30"/>
                </a:lnTo>
                <a:lnTo>
                  <a:pt x="80" y="13"/>
                </a:lnTo>
                <a:lnTo>
                  <a:pt x="77" y="5"/>
                </a:lnTo>
                <a:lnTo>
                  <a:pt x="75" y="0"/>
                </a:lnTo>
                <a:lnTo>
                  <a:pt x="70" y="0"/>
                </a:lnTo>
                <a:lnTo>
                  <a:pt x="67" y="3"/>
                </a:lnTo>
                <a:lnTo>
                  <a:pt x="65" y="5"/>
                </a:lnTo>
                <a:lnTo>
                  <a:pt x="60" y="5"/>
                </a:lnTo>
                <a:lnTo>
                  <a:pt x="57" y="8"/>
                </a:lnTo>
                <a:lnTo>
                  <a:pt x="52" y="3"/>
                </a:lnTo>
                <a:lnTo>
                  <a:pt x="50" y="3"/>
                </a:lnTo>
                <a:lnTo>
                  <a:pt x="47" y="5"/>
                </a:lnTo>
                <a:lnTo>
                  <a:pt x="47" y="5"/>
                </a:lnTo>
                <a:lnTo>
                  <a:pt x="42" y="15"/>
                </a:lnTo>
                <a:lnTo>
                  <a:pt x="30" y="20"/>
                </a:lnTo>
                <a:lnTo>
                  <a:pt x="10" y="23"/>
                </a:lnTo>
                <a:lnTo>
                  <a:pt x="12" y="28"/>
                </a:lnTo>
                <a:lnTo>
                  <a:pt x="0" y="35"/>
                </a:lnTo>
                <a:lnTo>
                  <a:pt x="2" y="47"/>
                </a:lnTo>
                <a:lnTo>
                  <a:pt x="5" y="50"/>
                </a:lnTo>
                <a:lnTo>
                  <a:pt x="10" y="47"/>
                </a:lnTo>
                <a:lnTo>
                  <a:pt x="15" y="47"/>
                </a:lnTo>
                <a:lnTo>
                  <a:pt x="20" y="52"/>
                </a:lnTo>
                <a:lnTo>
                  <a:pt x="27" y="60"/>
                </a:lnTo>
                <a:lnTo>
                  <a:pt x="35" y="65"/>
                </a:lnTo>
                <a:lnTo>
                  <a:pt x="35" y="70"/>
                </a:lnTo>
                <a:lnTo>
                  <a:pt x="42" y="72"/>
                </a:lnTo>
                <a:lnTo>
                  <a:pt x="42" y="77"/>
                </a:lnTo>
                <a:lnTo>
                  <a:pt x="35" y="82"/>
                </a:lnTo>
                <a:lnTo>
                  <a:pt x="35" y="87"/>
                </a:lnTo>
                <a:lnTo>
                  <a:pt x="30" y="90"/>
                </a:lnTo>
                <a:lnTo>
                  <a:pt x="30" y="97"/>
                </a:lnTo>
                <a:lnTo>
                  <a:pt x="35" y="105"/>
                </a:lnTo>
                <a:lnTo>
                  <a:pt x="40" y="125"/>
                </a:lnTo>
                <a:lnTo>
                  <a:pt x="42" y="132"/>
                </a:lnTo>
                <a:lnTo>
                  <a:pt x="50" y="140"/>
                </a:lnTo>
                <a:lnTo>
                  <a:pt x="60" y="142"/>
                </a:lnTo>
                <a:lnTo>
                  <a:pt x="70" y="147"/>
                </a:lnTo>
                <a:lnTo>
                  <a:pt x="72" y="155"/>
                </a:lnTo>
                <a:lnTo>
                  <a:pt x="82" y="155"/>
                </a:lnTo>
                <a:lnTo>
                  <a:pt x="87" y="152"/>
                </a:lnTo>
                <a:lnTo>
                  <a:pt x="95" y="155"/>
                </a:lnTo>
                <a:lnTo>
                  <a:pt x="95" y="16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54">
            <a:extLst>
              <a:ext uri="{FF2B5EF4-FFF2-40B4-BE49-F238E27FC236}">
                <a16:creationId xmlns:a16="http://schemas.microsoft.com/office/drawing/2014/main" id="{AD31DB83-5351-CC46-83C5-84300F90A3BF}"/>
              </a:ext>
            </a:extLst>
          </p:cNvPr>
          <p:cNvSpPr>
            <a:spLocks/>
          </p:cNvSpPr>
          <p:nvPr/>
        </p:nvSpPr>
        <p:spPr bwMode="auto">
          <a:xfrm>
            <a:off x="5752191" y="4032551"/>
            <a:ext cx="561975" cy="468313"/>
          </a:xfrm>
          <a:custGeom>
            <a:avLst/>
            <a:gdLst>
              <a:gd name="T0" fmla="*/ 327 w 354"/>
              <a:gd name="T1" fmla="*/ 28 h 295"/>
              <a:gd name="T2" fmla="*/ 339 w 354"/>
              <a:gd name="T3" fmla="*/ 28 h 295"/>
              <a:gd name="T4" fmla="*/ 344 w 354"/>
              <a:gd name="T5" fmla="*/ 38 h 295"/>
              <a:gd name="T6" fmla="*/ 332 w 354"/>
              <a:gd name="T7" fmla="*/ 55 h 295"/>
              <a:gd name="T8" fmla="*/ 289 w 354"/>
              <a:gd name="T9" fmla="*/ 60 h 295"/>
              <a:gd name="T10" fmla="*/ 272 w 354"/>
              <a:gd name="T11" fmla="*/ 73 h 295"/>
              <a:gd name="T12" fmla="*/ 279 w 354"/>
              <a:gd name="T13" fmla="*/ 105 h 295"/>
              <a:gd name="T14" fmla="*/ 274 w 354"/>
              <a:gd name="T15" fmla="*/ 135 h 295"/>
              <a:gd name="T16" fmla="*/ 247 w 354"/>
              <a:gd name="T17" fmla="*/ 142 h 295"/>
              <a:gd name="T18" fmla="*/ 249 w 354"/>
              <a:gd name="T19" fmla="*/ 157 h 295"/>
              <a:gd name="T20" fmla="*/ 244 w 354"/>
              <a:gd name="T21" fmla="*/ 172 h 295"/>
              <a:gd name="T22" fmla="*/ 237 w 354"/>
              <a:gd name="T23" fmla="*/ 185 h 295"/>
              <a:gd name="T24" fmla="*/ 232 w 354"/>
              <a:gd name="T25" fmla="*/ 197 h 295"/>
              <a:gd name="T26" fmla="*/ 224 w 354"/>
              <a:gd name="T27" fmla="*/ 212 h 295"/>
              <a:gd name="T28" fmla="*/ 214 w 354"/>
              <a:gd name="T29" fmla="*/ 215 h 295"/>
              <a:gd name="T30" fmla="*/ 202 w 354"/>
              <a:gd name="T31" fmla="*/ 217 h 295"/>
              <a:gd name="T32" fmla="*/ 195 w 354"/>
              <a:gd name="T33" fmla="*/ 230 h 295"/>
              <a:gd name="T34" fmla="*/ 175 w 354"/>
              <a:gd name="T35" fmla="*/ 232 h 295"/>
              <a:gd name="T36" fmla="*/ 167 w 354"/>
              <a:gd name="T37" fmla="*/ 242 h 295"/>
              <a:gd name="T38" fmla="*/ 165 w 354"/>
              <a:gd name="T39" fmla="*/ 265 h 295"/>
              <a:gd name="T40" fmla="*/ 165 w 354"/>
              <a:gd name="T41" fmla="*/ 280 h 295"/>
              <a:gd name="T42" fmla="*/ 137 w 354"/>
              <a:gd name="T43" fmla="*/ 285 h 295"/>
              <a:gd name="T44" fmla="*/ 110 w 354"/>
              <a:gd name="T45" fmla="*/ 290 h 295"/>
              <a:gd name="T46" fmla="*/ 62 w 354"/>
              <a:gd name="T47" fmla="*/ 295 h 295"/>
              <a:gd name="T48" fmla="*/ 47 w 354"/>
              <a:gd name="T49" fmla="*/ 252 h 295"/>
              <a:gd name="T50" fmla="*/ 42 w 354"/>
              <a:gd name="T51" fmla="*/ 225 h 295"/>
              <a:gd name="T52" fmla="*/ 15 w 354"/>
              <a:gd name="T53" fmla="*/ 210 h 295"/>
              <a:gd name="T54" fmla="*/ 7 w 354"/>
              <a:gd name="T55" fmla="*/ 180 h 295"/>
              <a:gd name="T56" fmla="*/ 12 w 354"/>
              <a:gd name="T57" fmla="*/ 165 h 295"/>
              <a:gd name="T58" fmla="*/ 2 w 354"/>
              <a:gd name="T59" fmla="*/ 147 h 295"/>
              <a:gd name="T60" fmla="*/ 2 w 354"/>
              <a:gd name="T61" fmla="*/ 135 h 295"/>
              <a:gd name="T62" fmla="*/ 12 w 354"/>
              <a:gd name="T63" fmla="*/ 125 h 295"/>
              <a:gd name="T64" fmla="*/ 10 w 354"/>
              <a:gd name="T65" fmla="*/ 115 h 295"/>
              <a:gd name="T66" fmla="*/ 12 w 354"/>
              <a:gd name="T67" fmla="*/ 100 h 295"/>
              <a:gd name="T68" fmla="*/ 20 w 354"/>
              <a:gd name="T69" fmla="*/ 100 h 295"/>
              <a:gd name="T70" fmla="*/ 32 w 354"/>
              <a:gd name="T71" fmla="*/ 100 h 295"/>
              <a:gd name="T72" fmla="*/ 45 w 354"/>
              <a:gd name="T73" fmla="*/ 110 h 295"/>
              <a:gd name="T74" fmla="*/ 57 w 354"/>
              <a:gd name="T75" fmla="*/ 107 h 295"/>
              <a:gd name="T76" fmla="*/ 65 w 354"/>
              <a:gd name="T77" fmla="*/ 97 h 295"/>
              <a:gd name="T78" fmla="*/ 82 w 354"/>
              <a:gd name="T79" fmla="*/ 87 h 295"/>
              <a:gd name="T80" fmla="*/ 92 w 354"/>
              <a:gd name="T81" fmla="*/ 80 h 295"/>
              <a:gd name="T82" fmla="*/ 100 w 354"/>
              <a:gd name="T83" fmla="*/ 60 h 295"/>
              <a:gd name="T84" fmla="*/ 97 w 354"/>
              <a:gd name="T85" fmla="*/ 48 h 295"/>
              <a:gd name="T86" fmla="*/ 110 w 354"/>
              <a:gd name="T87" fmla="*/ 43 h 295"/>
              <a:gd name="T88" fmla="*/ 127 w 354"/>
              <a:gd name="T89" fmla="*/ 35 h 295"/>
              <a:gd name="T90" fmla="*/ 140 w 354"/>
              <a:gd name="T91" fmla="*/ 40 h 295"/>
              <a:gd name="T92" fmla="*/ 157 w 354"/>
              <a:gd name="T93" fmla="*/ 45 h 295"/>
              <a:gd name="T94" fmla="*/ 170 w 354"/>
              <a:gd name="T95" fmla="*/ 40 h 295"/>
              <a:gd name="T96" fmla="*/ 187 w 354"/>
              <a:gd name="T97" fmla="*/ 48 h 295"/>
              <a:gd name="T98" fmla="*/ 200 w 354"/>
              <a:gd name="T99" fmla="*/ 40 h 295"/>
              <a:gd name="T100" fmla="*/ 207 w 354"/>
              <a:gd name="T101" fmla="*/ 43 h 295"/>
              <a:gd name="T102" fmla="*/ 214 w 354"/>
              <a:gd name="T103" fmla="*/ 38 h 295"/>
              <a:gd name="T104" fmla="*/ 222 w 354"/>
              <a:gd name="T105" fmla="*/ 30 h 295"/>
              <a:gd name="T106" fmla="*/ 232 w 354"/>
              <a:gd name="T107" fmla="*/ 33 h 295"/>
              <a:gd name="T108" fmla="*/ 237 w 354"/>
              <a:gd name="T109" fmla="*/ 15 h 295"/>
              <a:gd name="T110" fmla="*/ 244 w 354"/>
              <a:gd name="T111" fmla="*/ 0 h 295"/>
              <a:gd name="T112" fmla="*/ 259 w 354"/>
              <a:gd name="T113" fmla="*/ 5 h 295"/>
              <a:gd name="T114" fmla="*/ 259 w 354"/>
              <a:gd name="T115" fmla="*/ 20 h 295"/>
              <a:gd name="T116" fmla="*/ 264 w 354"/>
              <a:gd name="T117" fmla="*/ 33 h 295"/>
              <a:gd name="T118" fmla="*/ 272 w 354"/>
              <a:gd name="T119" fmla="*/ 53 h 295"/>
              <a:gd name="T120" fmla="*/ 282 w 354"/>
              <a:gd name="T121" fmla="*/ 58 h 295"/>
              <a:gd name="T122" fmla="*/ 297 w 354"/>
              <a:gd name="T123" fmla="*/ 48 h 295"/>
              <a:gd name="T124" fmla="*/ 307 w 354"/>
              <a:gd name="T125" fmla="*/ 3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4" h="295">
                <a:moveTo>
                  <a:pt x="307" y="38"/>
                </a:moveTo>
                <a:lnTo>
                  <a:pt x="317" y="28"/>
                </a:lnTo>
                <a:lnTo>
                  <a:pt x="327" y="28"/>
                </a:lnTo>
                <a:lnTo>
                  <a:pt x="327" y="33"/>
                </a:lnTo>
                <a:lnTo>
                  <a:pt x="337" y="33"/>
                </a:lnTo>
                <a:lnTo>
                  <a:pt x="339" y="28"/>
                </a:lnTo>
                <a:lnTo>
                  <a:pt x="352" y="28"/>
                </a:lnTo>
                <a:lnTo>
                  <a:pt x="354" y="33"/>
                </a:lnTo>
                <a:lnTo>
                  <a:pt x="344" y="38"/>
                </a:lnTo>
                <a:lnTo>
                  <a:pt x="349" y="40"/>
                </a:lnTo>
                <a:lnTo>
                  <a:pt x="344" y="50"/>
                </a:lnTo>
                <a:lnTo>
                  <a:pt x="332" y="55"/>
                </a:lnTo>
                <a:lnTo>
                  <a:pt x="304" y="60"/>
                </a:lnTo>
                <a:lnTo>
                  <a:pt x="299" y="55"/>
                </a:lnTo>
                <a:lnTo>
                  <a:pt x="289" y="60"/>
                </a:lnTo>
                <a:lnTo>
                  <a:pt x="284" y="65"/>
                </a:lnTo>
                <a:lnTo>
                  <a:pt x="277" y="65"/>
                </a:lnTo>
                <a:lnTo>
                  <a:pt x="272" y="73"/>
                </a:lnTo>
                <a:lnTo>
                  <a:pt x="267" y="78"/>
                </a:lnTo>
                <a:lnTo>
                  <a:pt x="279" y="95"/>
                </a:lnTo>
                <a:lnTo>
                  <a:pt x="279" y="105"/>
                </a:lnTo>
                <a:lnTo>
                  <a:pt x="267" y="122"/>
                </a:lnTo>
                <a:lnTo>
                  <a:pt x="274" y="130"/>
                </a:lnTo>
                <a:lnTo>
                  <a:pt x="274" y="135"/>
                </a:lnTo>
                <a:lnTo>
                  <a:pt x="267" y="147"/>
                </a:lnTo>
                <a:lnTo>
                  <a:pt x="257" y="147"/>
                </a:lnTo>
                <a:lnTo>
                  <a:pt x="247" y="142"/>
                </a:lnTo>
                <a:lnTo>
                  <a:pt x="239" y="147"/>
                </a:lnTo>
                <a:lnTo>
                  <a:pt x="244" y="155"/>
                </a:lnTo>
                <a:lnTo>
                  <a:pt x="249" y="157"/>
                </a:lnTo>
                <a:lnTo>
                  <a:pt x="252" y="165"/>
                </a:lnTo>
                <a:lnTo>
                  <a:pt x="252" y="170"/>
                </a:lnTo>
                <a:lnTo>
                  <a:pt x="244" y="172"/>
                </a:lnTo>
                <a:lnTo>
                  <a:pt x="239" y="172"/>
                </a:lnTo>
                <a:lnTo>
                  <a:pt x="237" y="177"/>
                </a:lnTo>
                <a:lnTo>
                  <a:pt x="237" y="185"/>
                </a:lnTo>
                <a:lnTo>
                  <a:pt x="234" y="192"/>
                </a:lnTo>
                <a:lnTo>
                  <a:pt x="234" y="195"/>
                </a:lnTo>
                <a:lnTo>
                  <a:pt x="232" y="197"/>
                </a:lnTo>
                <a:lnTo>
                  <a:pt x="234" y="210"/>
                </a:lnTo>
                <a:lnTo>
                  <a:pt x="229" y="217"/>
                </a:lnTo>
                <a:lnTo>
                  <a:pt x="224" y="212"/>
                </a:lnTo>
                <a:lnTo>
                  <a:pt x="219" y="212"/>
                </a:lnTo>
                <a:lnTo>
                  <a:pt x="219" y="215"/>
                </a:lnTo>
                <a:lnTo>
                  <a:pt x="214" y="215"/>
                </a:lnTo>
                <a:lnTo>
                  <a:pt x="209" y="212"/>
                </a:lnTo>
                <a:lnTo>
                  <a:pt x="205" y="212"/>
                </a:lnTo>
                <a:lnTo>
                  <a:pt x="202" y="217"/>
                </a:lnTo>
                <a:lnTo>
                  <a:pt x="192" y="225"/>
                </a:lnTo>
                <a:lnTo>
                  <a:pt x="197" y="225"/>
                </a:lnTo>
                <a:lnTo>
                  <a:pt x="195" y="230"/>
                </a:lnTo>
                <a:lnTo>
                  <a:pt x="185" y="235"/>
                </a:lnTo>
                <a:lnTo>
                  <a:pt x="180" y="232"/>
                </a:lnTo>
                <a:lnTo>
                  <a:pt x="175" y="232"/>
                </a:lnTo>
                <a:lnTo>
                  <a:pt x="172" y="237"/>
                </a:lnTo>
                <a:lnTo>
                  <a:pt x="172" y="242"/>
                </a:lnTo>
                <a:lnTo>
                  <a:pt x="167" y="242"/>
                </a:lnTo>
                <a:lnTo>
                  <a:pt x="162" y="247"/>
                </a:lnTo>
                <a:lnTo>
                  <a:pt x="162" y="255"/>
                </a:lnTo>
                <a:lnTo>
                  <a:pt x="165" y="265"/>
                </a:lnTo>
                <a:lnTo>
                  <a:pt x="165" y="270"/>
                </a:lnTo>
                <a:lnTo>
                  <a:pt x="167" y="275"/>
                </a:lnTo>
                <a:lnTo>
                  <a:pt x="165" y="280"/>
                </a:lnTo>
                <a:lnTo>
                  <a:pt x="155" y="285"/>
                </a:lnTo>
                <a:lnTo>
                  <a:pt x="147" y="285"/>
                </a:lnTo>
                <a:lnTo>
                  <a:pt x="137" y="285"/>
                </a:lnTo>
                <a:lnTo>
                  <a:pt x="122" y="285"/>
                </a:lnTo>
                <a:lnTo>
                  <a:pt x="115" y="287"/>
                </a:lnTo>
                <a:lnTo>
                  <a:pt x="110" y="290"/>
                </a:lnTo>
                <a:lnTo>
                  <a:pt x="102" y="290"/>
                </a:lnTo>
                <a:lnTo>
                  <a:pt x="92" y="292"/>
                </a:lnTo>
                <a:lnTo>
                  <a:pt x="62" y="295"/>
                </a:lnTo>
                <a:lnTo>
                  <a:pt x="27" y="282"/>
                </a:lnTo>
                <a:lnTo>
                  <a:pt x="47" y="257"/>
                </a:lnTo>
                <a:lnTo>
                  <a:pt x="47" y="252"/>
                </a:lnTo>
                <a:lnTo>
                  <a:pt x="45" y="242"/>
                </a:lnTo>
                <a:lnTo>
                  <a:pt x="47" y="235"/>
                </a:lnTo>
                <a:lnTo>
                  <a:pt x="42" y="225"/>
                </a:lnTo>
                <a:lnTo>
                  <a:pt x="20" y="225"/>
                </a:lnTo>
                <a:lnTo>
                  <a:pt x="17" y="215"/>
                </a:lnTo>
                <a:lnTo>
                  <a:pt x="15" y="210"/>
                </a:lnTo>
                <a:lnTo>
                  <a:pt x="17" y="207"/>
                </a:lnTo>
                <a:lnTo>
                  <a:pt x="12" y="195"/>
                </a:lnTo>
                <a:lnTo>
                  <a:pt x="7" y="180"/>
                </a:lnTo>
                <a:lnTo>
                  <a:pt x="7" y="175"/>
                </a:lnTo>
                <a:lnTo>
                  <a:pt x="15" y="165"/>
                </a:lnTo>
                <a:lnTo>
                  <a:pt x="12" y="165"/>
                </a:lnTo>
                <a:lnTo>
                  <a:pt x="5" y="162"/>
                </a:lnTo>
                <a:lnTo>
                  <a:pt x="5" y="157"/>
                </a:lnTo>
                <a:lnTo>
                  <a:pt x="2" y="147"/>
                </a:lnTo>
                <a:lnTo>
                  <a:pt x="2" y="145"/>
                </a:lnTo>
                <a:lnTo>
                  <a:pt x="7" y="140"/>
                </a:lnTo>
                <a:lnTo>
                  <a:pt x="2" y="135"/>
                </a:lnTo>
                <a:lnTo>
                  <a:pt x="0" y="132"/>
                </a:lnTo>
                <a:lnTo>
                  <a:pt x="5" y="130"/>
                </a:lnTo>
                <a:lnTo>
                  <a:pt x="12" y="125"/>
                </a:lnTo>
                <a:lnTo>
                  <a:pt x="12" y="122"/>
                </a:lnTo>
                <a:lnTo>
                  <a:pt x="12" y="120"/>
                </a:lnTo>
                <a:lnTo>
                  <a:pt x="10" y="115"/>
                </a:lnTo>
                <a:lnTo>
                  <a:pt x="12" y="112"/>
                </a:lnTo>
                <a:lnTo>
                  <a:pt x="12" y="107"/>
                </a:lnTo>
                <a:lnTo>
                  <a:pt x="12" y="100"/>
                </a:lnTo>
                <a:lnTo>
                  <a:pt x="12" y="100"/>
                </a:lnTo>
                <a:lnTo>
                  <a:pt x="15" y="100"/>
                </a:lnTo>
                <a:lnTo>
                  <a:pt x="20" y="100"/>
                </a:lnTo>
                <a:lnTo>
                  <a:pt x="25" y="105"/>
                </a:lnTo>
                <a:lnTo>
                  <a:pt x="27" y="105"/>
                </a:lnTo>
                <a:lnTo>
                  <a:pt x="32" y="100"/>
                </a:lnTo>
                <a:lnTo>
                  <a:pt x="37" y="100"/>
                </a:lnTo>
                <a:lnTo>
                  <a:pt x="42" y="105"/>
                </a:lnTo>
                <a:lnTo>
                  <a:pt x="45" y="110"/>
                </a:lnTo>
                <a:lnTo>
                  <a:pt x="47" y="112"/>
                </a:lnTo>
                <a:lnTo>
                  <a:pt x="50" y="107"/>
                </a:lnTo>
                <a:lnTo>
                  <a:pt x="57" y="107"/>
                </a:lnTo>
                <a:lnTo>
                  <a:pt x="60" y="102"/>
                </a:lnTo>
                <a:lnTo>
                  <a:pt x="62" y="100"/>
                </a:lnTo>
                <a:lnTo>
                  <a:pt x="65" y="97"/>
                </a:lnTo>
                <a:lnTo>
                  <a:pt x="62" y="92"/>
                </a:lnTo>
                <a:lnTo>
                  <a:pt x="72" y="87"/>
                </a:lnTo>
                <a:lnTo>
                  <a:pt x="82" y="87"/>
                </a:lnTo>
                <a:lnTo>
                  <a:pt x="82" y="82"/>
                </a:lnTo>
                <a:lnTo>
                  <a:pt x="87" y="80"/>
                </a:lnTo>
                <a:lnTo>
                  <a:pt x="92" y="80"/>
                </a:lnTo>
                <a:lnTo>
                  <a:pt x="92" y="73"/>
                </a:lnTo>
                <a:lnTo>
                  <a:pt x="92" y="65"/>
                </a:lnTo>
                <a:lnTo>
                  <a:pt x="100" y="60"/>
                </a:lnTo>
                <a:lnTo>
                  <a:pt x="100" y="53"/>
                </a:lnTo>
                <a:lnTo>
                  <a:pt x="97" y="53"/>
                </a:lnTo>
                <a:lnTo>
                  <a:pt x="97" y="48"/>
                </a:lnTo>
                <a:lnTo>
                  <a:pt x="100" y="48"/>
                </a:lnTo>
                <a:lnTo>
                  <a:pt x="102" y="45"/>
                </a:lnTo>
                <a:lnTo>
                  <a:pt x="110" y="43"/>
                </a:lnTo>
                <a:lnTo>
                  <a:pt x="112" y="43"/>
                </a:lnTo>
                <a:lnTo>
                  <a:pt x="120" y="38"/>
                </a:lnTo>
                <a:lnTo>
                  <a:pt x="127" y="35"/>
                </a:lnTo>
                <a:lnTo>
                  <a:pt x="132" y="38"/>
                </a:lnTo>
                <a:lnTo>
                  <a:pt x="137" y="38"/>
                </a:lnTo>
                <a:lnTo>
                  <a:pt x="140" y="40"/>
                </a:lnTo>
                <a:lnTo>
                  <a:pt x="147" y="38"/>
                </a:lnTo>
                <a:lnTo>
                  <a:pt x="152" y="40"/>
                </a:lnTo>
                <a:lnTo>
                  <a:pt x="157" y="45"/>
                </a:lnTo>
                <a:lnTo>
                  <a:pt x="160" y="45"/>
                </a:lnTo>
                <a:lnTo>
                  <a:pt x="165" y="40"/>
                </a:lnTo>
                <a:lnTo>
                  <a:pt x="170" y="40"/>
                </a:lnTo>
                <a:lnTo>
                  <a:pt x="175" y="48"/>
                </a:lnTo>
                <a:lnTo>
                  <a:pt x="180" y="50"/>
                </a:lnTo>
                <a:lnTo>
                  <a:pt x="187" y="48"/>
                </a:lnTo>
                <a:lnTo>
                  <a:pt x="195" y="45"/>
                </a:lnTo>
                <a:lnTo>
                  <a:pt x="197" y="40"/>
                </a:lnTo>
                <a:lnTo>
                  <a:pt x="200" y="40"/>
                </a:lnTo>
                <a:lnTo>
                  <a:pt x="202" y="38"/>
                </a:lnTo>
                <a:lnTo>
                  <a:pt x="205" y="40"/>
                </a:lnTo>
                <a:lnTo>
                  <a:pt x="207" y="43"/>
                </a:lnTo>
                <a:lnTo>
                  <a:pt x="217" y="45"/>
                </a:lnTo>
                <a:lnTo>
                  <a:pt x="217" y="40"/>
                </a:lnTo>
                <a:lnTo>
                  <a:pt x="214" y="38"/>
                </a:lnTo>
                <a:lnTo>
                  <a:pt x="214" y="33"/>
                </a:lnTo>
                <a:lnTo>
                  <a:pt x="222" y="33"/>
                </a:lnTo>
                <a:lnTo>
                  <a:pt x="222" y="30"/>
                </a:lnTo>
                <a:lnTo>
                  <a:pt x="224" y="30"/>
                </a:lnTo>
                <a:lnTo>
                  <a:pt x="227" y="33"/>
                </a:lnTo>
                <a:lnTo>
                  <a:pt x="232" y="33"/>
                </a:lnTo>
                <a:lnTo>
                  <a:pt x="234" y="25"/>
                </a:lnTo>
                <a:lnTo>
                  <a:pt x="234" y="18"/>
                </a:lnTo>
                <a:lnTo>
                  <a:pt x="237" y="15"/>
                </a:lnTo>
                <a:lnTo>
                  <a:pt x="239" y="13"/>
                </a:lnTo>
                <a:lnTo>
                  <a:pt x="242" y="5"/>
                </a:lnTo>
                <a:lnTo>
                  <a:pt x="244" y="0"/>
                </a:lnTo>
                <a:lnTo>
                  <a:pt x="249" y="0"/>
                </a:lnTo>
                <a:lnTo>
                  <a:pt x="254" y="3"/>
                </a:lnTo>
                <a:lnTo>
                  <a:pt x="259" y="5"/>
                </a:lnTo>
                <a:lnTo>
                  <a:pt x="259" y="10"/>
                </a:lnTo>
                <a:lnTo>
                  <a:pt x="257" y="15"/>
                </a:lnTo>
                <a:lnTo>
                  <a:pt x="259" y="20"/>
                </a:lnTo>
                <a:lnTo>
                  <a:pt x="264" y="20"/>
                </a:lnTo>
                <a:lnTo>
                  <a:pt x="267" y="25"/>
                </a:lnTo>
                <a:lnTo>
                  <a:pt x="264" y="33"/>
                </a:lnTo>
                <a:lnTo>
                  <a:pt x="267" y="38"/>
                </a:lnTo>
                <a:lnTo>
                  <a:pt x="267" y="48"/>
                </a:lnTo>
                <a:lnTo>
                  <a:pt x="272" y="53"/>
                </a:lnTo>
                <a:lnTo>
                  <a:pt x="272" y="58"/>
                </a:lnTo>
                <a:lnTo>
                  <a:pt x="274" y="58"/>
                </a:lnTo>
                <a:lnTo>
                  <a:pt x="282" y="58"/>
                </a:lnTo>
                <a:lnTo>
                  <a:pt x="287" y="55"/>
                </a:lnTo>
                <a:lnTo>
                  <a:pt x="287" y="53"/>
                </a:lnTo>
                <a:lnTo>
                  <a:pt x="297" y="48"/>
                </a:lnTo>
                <a:lnTo>
                  <a:pt x="302" y="45"/>
                </a:lnTo>
                <a:lnTo>
                  <a:pt x="302" y="40"/>
                </a:lnTo>
                <a:lnTo>
                  <a:pt x="307" y="38"/>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55">
            <a:extLst>
              <a:ext uri="{FF2B5EF4-FFF2-40B4-BE49-F238E27FC236}">
                <a16:creationId xmlns:a16="http://schemas.microsoft.com/office/drawing/2014/main" id="{B081763E-840A-B846-AACF-3D434AFDA02F}"/>
              </a:ext>
            </a:extLst>
          </p:cNvPr>
          <p:cNvSpPr>
            <a:spLocks/>
          </p:cNvSpPr>
          <p:nvPr/>
        </p:nvSpPr>
        <p:spPr bwMode="auto">
          <a:xfrm>
            <a:off x="5487078" y="3680126"/>
            <a:ext cx="681037" cy="423863"/>
          </a:xfrm>
          <a:custGeom>
            <a:avLst/>
            <a:gdLst>
              <a:gd name="T0" fmla="*/ 342 w 429"/>
              <a:gd name="T1" fmla="*/ 250 h 267"/>
              <a:gd name="T2" fmla="*/ 349 w 429"/>
              <a:gd name="T3" fmla="*/ 232 h 267"/>
              <a:gd name="T4" fmla="*/ 342 w 429"/>
              <a:gd name="T5" fmla="*/ 225 h 267"/>
              <a:gd name="T6" fmla="*/ 342 w 429"/>
              <a:gd name="T7" fmla="*/ 210 h 267"/>
              <a:gd name="T8" fmla="*/ 334 w 429"/>
              <a:gd name="T9" fmla="*/ 205 h 267"/>
              <a:gd name="T10" fmla="*/ 322 w 429"/>
              <a:gd name="T11" fmla="*/ 197 h 267"/>
              <a:gd name="T12" fmla="*/ 327 w 429"/>
              <a:gd name="T13" fmla="*/ 185 h 267"/>
              <a:gd name="T14" fmla="*/ 344 w 429"/>
              <a:gd name="T15" fmla="*/ 185 h 267"/>
              <a:gd name="T16" fmla="*/ 354 w 429"/>
              <a:gd name="T17" fmla="*/ 175 h 267"/>
              <a:gd name="T18" fmla="*/ 352 w 429"/>
              <a:gd name="T19" fmla="*/ 170 h 267"/>
              <a:gd name="T20" fmla="*/ 372 w 429"/>
              <a:gd name="T21" fmla="*/ 162 h 267"/>
              <a:gd name="T22" fmla="*/ 364 w 429"/>
              <a:gd name="T23" fmla="*/ 155 h 267"/>
              <a:gd name="T24" fmla="*/ 369 w 429"/>
              <a:gd name="T25" fmla="*/ 145 h 267"/>
              <a:gd name="T26" fmla="*/ 381 w 429"/>
              <a:gd name="T27" fmla="*/ 140 h 267"/>
              <a:gd name="T28" fmla="*/ 396 w 429"/>
              <a:gd name="T29" fmla="*/ 137 h 267"/>
              <a:gd name="T30" fmla="*/ 411 w 429"/>
              <a:gd name="T31" fmla="*/ 140 h 267"/>
              <a:gd name="T32" fmla="*/ 429 w 429"/>
              <a:gd name="T33" fmla="*/ 132 h 267"/>
              <a:gd name="T34" fmla="*/ 414 w 429"/>
              <a:gd name="T35" fmla="*/ 115 h 267"/>
              <a:gd name="T36" fmla="*/ 409 w 429"/>
              <a:gd name="T37" fmla="*/ 122 h 267"/>
              <a:gd name="T38" fmla="*/ 401 w 429"/>
              <a:gd name="T39" fmla="*/ 125 h 267"/>
              <a:gd name="T40" fmla="*/ 384 w 429"/>
              <a:gd name="T41" fmla="*/ 117 h 267"/>
              <a:gd name="T42" fmla="*/ 384 w 429"/>
              <a:gd name="T43" fmla="*/ 107 h 267"/>
              <a:gd name="T44" fmla="*/ 391 w 429"/>
              <a:gd name="T45" fmla="*/ 90 h 267"/>
              <a:gd name="T46" fmla="*/ 381 w 429"/>
              <a:gd name="T47" fmla="*/ 95 h 267"/>
              <a:gd name="T48" fmla="*/ 367 w 429"/>
              <a:gd name="T49" fmla="*/ 110 h 267"/>
              <a:gd name="T50" fmla="*/ 359 w 429"/>
              <a:gd name="T51" fmla="*/ 120 h 267"/>
              <a:gd name="T52" fmla="*/ 344 w 429"/>
              <a:gd name="T53" fmla="*/ 140 h 267"/>
              <a:gd name="T54" fmla="*/ 329 w 429"/>
              <a:gd name="T55" fmla="*/ 132 h 267"/>
              <a:gd name="T56" fmla="*/ 312 w 429"/>
              <a:gd name="T57" fmla="*/ 132 h 267"/>
              <a:gd name="T58" fmla="*/ 294 w 429"/>
              <a:gd name="T59" fmla="*/ 140 h 267"/>
              <a:gd name="T60" fmla="*/ 264 w 429"/>
              <a:gd name="T61" fmla="*/ 105 h 267"/>
              <a:gd name="T62" fmla="*/ 254 w 429"/>
              <a:gd name="T63" fmla="*/ 72 h 267"/>
              <a:gd name="T64" fmla="*/ 234 w 429"/>
              <a:gd name="T65" fmla="*/ 45 h 267"/>
              <a:gd name="T66" fmla="*/ 152 w 429"/>
              <a:gd name="T67" fmla="*/ 50 h 267"/>
              <a:gd name="T68" fmla="*/ 112 w 429"/>
              <a:gd name="T69" fmla="*/ 30 h 267"/>
              <a:gd name="T70" fmla="*/ 0 w 429"/>
              <a:gd name="T71" fmla="*/ 13 h 267"/>
              <a:gd name="T72" fmla="*/ 35 w 429"/>
              <a:gd name="T73" fmla="*/ 140 h 267"/>
              <a:gd name="T74" fmla="*/ 47 w 429"/>
              <a:gd name="T75" fmla="*/ 135 h 267"/>
              <a:gd name="T76" fmla="*/ 42 w 429"/>
              <a:gd name="T77" fmla="*/ 120 h 267"/>
              <a:gd name="T78" fmla="*/ 55 w 429"/>
              <a:gd name="T79" fmla="*/ 107 h 267"/>
              <a:gd name="T80" fmla="*/ 65 w 429"/>
              <a:gd name="T81" fmla="*/ 97 h 267"/>
              <a:gd name="T82" fmla="*/ 75 w 429"/>
              <a:gd name="T83" fmla="*/ 100 h 267"/>
              <a:gd name="T84" fmla="*/ 82 w 429"/>
              <a:gd name="T85" fmla="*/ 95 h 267"/>
              <a:gd name="T86" fmla="*/ 115 w 429"/>
              <a:gd name="T87" fmla="*/ 112 h 267"/>
              <a:gd name="T88" fmla="*/ 137 w 429"/>
              <a:gd name="T89" fmla="*/ 130 h 267"/>
              <a:gd name="T90" fmla="*/ 157 w 429"/>
              <a:gd name="T91" fmla="*/ 135 h 267"/>
              <a:gd name="T92" fmla="*/ 174 w 429"/>
              <a:gd name="T93" fmla="*/ 142 h 267"/>
              <a:gd name="T94" fmla="*/ 184 w 429"/>
              <a:gd name="T95" fmla="*/ 162 h 267"/>
              <a:gd name="T96" fmla="*/ 192 w 429"/>
              <a:gd name="T97" fmla="*/ 180 h 267"/>
              <a:gd name="T98" fmla="*/ 219 w 429"/>
              <a:gd name="T99" fmla="*/ 197 h 267"/>
              <a:gd name="T100" fmla="*/ 257 w 429"/>
              <a:gd name="T101" fmla="*/ 217 h 267"/>
              <a:gd name="T102" fmla="*/ 289 w 429"/>
              <a:gd name="T103" fmla="*/ 232 h 267"/>
              <a:gd name="T104" fmla="*/ 297 w 429"/>
              <a:gd name="T105" fmla="*/ 235 h 267"/>
              <a:gd name="T106" fmla="*/ 307 w 429"/>
              <a:gd name="T107" fmla="*/ 250 h 267"/>
              <a:gd name="T108" fmla="*/ 314 w 429"/>
              <a:gd name="T109" fmla="*/ 260 h 267"/>
              <a:gd name="T110" fmla="*/ 324 w 429"/>
              <a:gd name="T111" fmla="*/ 267 h 267"/>
              <a:gd name="T112" fmla="*/ 332 w 429"/>
              <a:gd name="T113" fmla="*/ 262 h 267"/>
              <a:gd name="T114" fmla="*/ 339 w 429"/>
              <a:gd name="T115"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9" h="267">
                <a:moveTo>
                  <a:pt x="339" y="267"/>
                </a:moveTo>
                <a:lnTo>
                  <a:pt x="342" y="250"/>
                </a:lnTo>
                <a:lnTo>
                  <a:pt x="347" y="237"/>
                </a:lnTo>
                <a:lnTo>
                  <a:pt x="349" y="232"/>
                </a:lnTo>
                <a:lnTo>
                  <a:pt x="347" y="227"/>
                </a:lnTo>
                <a:lnTo>
                  <a:pt x="342" y="225"/>
                </a:lnTo>
                <a:lnTo>
                  <a:pt x="339" y="217"/>
                </a:lnTo>
                <a:lnTo>
                  <a:pt x="342" y="210"/>
                </a:lnTo>
                <a:lnTo>
                  <a:pt x="342" y="205"/>
                </a:lnTo>
                <a:lnTo>
                  <a:pt x="334" y="205"/>
                </a:lnTo>
                <a:lnTo>
                  <a:pt x="329" y="207"/>
                </a:lnTo>
                <a:lnTo>
                  <a:pt x="322" y="197"/>
                </a:lnTo>
                <a:lnTo>
                  <a:pt x="322" y="190"/>
                </a:lnTo>
                <a:lnTo>
                  <a:pt x="327" y="185"/>
                </a:lnTo>
                <a:lnTo>
                  <a:pt x="339" y="187"/>
                </a:lnTo>
                <a:lnTo>
                  <a:pt x="344" y="185"/>
                </a:lnTo>
                <a:lnTo>
                  <a:pt x="344" y="180"/>
                </a:lnTo>
                <a:lnTo>
                  <a:pt x="354" y="175"/>
                </a:lnTo>
                <a:lnTo>
                  <a:pt x="354" y="172"/>
                </a:lnTo>
                <a:lnTo>
                  <a:pt x="352" y="170"/>
                </a:lnTo>
                <a:lnTo>
                  <a:pt x="362" y="167"/>
                </a:lnTo>
                <a:lnTo>
                  <a:pt x="372" y="162"/>
                </a:lnTo>
                <a:lnTo>
                  <a:pt x="372" y="157"/>
                </a:lnTo>
                <a:lnTo>
                  <a:pt x="364" y="155"/>
                </a:lnTo>
                <a:lnTo>
                  <a:pt x="364" y="147"/>
                </a:lnTo>
                <a:lnTo>
                  <a:pt x="369" y="145"/>
                </a:lnTo>
                <a:lnTo>
                  <a:pt x="376" y="140"/>
                </a:lnTo>
                <a:lnTo>
                  <a:pt x="381" y="140"/>
                </a:lnTo>
                <a:lnTo>
                  <a:pt x="391" y="132"/>
                </a:lnTo>
                <a:lnTo>
                  <a:pt x="396" y="137"/>
                </a:lnTo>
                <a:lnTo>
                  <a:pt x="399" y="142"/>
                </a:lnTo>
                <a:lnTo>
                  <a:pt x="411" y="140"/>
                </a:lnTo>
                <a:lnTo>
                  <a:pt x="421" y="140"/>
                </a:lnTo>
                <a:lnTo>
                  <a:pt x="429" y="132"/>
                </a:lnTo>
                <a:lnTo>
                  <a:pt x="426" y="125"/>
                </a:lnTo>
                <a:lnTo>
                  <a:pt x="414" y="115"/>
                </a:lnTo>
                <a:lnTo>
                  <a:pt x="411" y="115"/>
                </a:lnTo>
                <a:lnTo>
                  <a:pt x="409" y="122"/>
                </a:lnTo>
                <a:lnTo>
                  <a:pt x="406" y="127"/>
                </a:lnTo>
                <a:lnTo>
                  <a:pt x="401" y="125"/>
                </a:lnTo>
                <a:lnTo>
                  <a:pt x="396" y="120"/>
                </a:lnTo>
                <a:lnTo>
                  <a:pt x="384" y="117"/>
                </a:lnTo>
                <a:lnTo>
                  <a:pt x="379" y="115"/>
                </a:lnTo>
                <a:lnTo>
                  <a:pt x="384" y="107"/>
                </a:lnTo>
                <a:lnTo>
                  <a:pt x="391" y="95"/>
                </a:lnTo>
                <a:lnTo>
                  <a:pt x="391" y="90"/>
                </a:lnTo>
                <a:lnTo>
                  <a:pt x="386" y="87"/>
                </a:lnTo>
                <a:lnTo>
                  <a:pt x="381" y="95"/>
                </a:lnTo>
                <a:lnTo>
                  <a:pt x="376" y="97"/>
                </a:lnTo>
                <a:lnTo>
                  <a:pt x="367" y="110"/>
                </a:lnTo>
                <a:lnTo>
                  <a:pt x="362" y="117"/>
                </a:lnTo>
                <a:lnTo>
                  <a:pt x="359" y="120"/>
                </a:lnTo>
                <a:lnTo>
                  <a:pt x="354" y="130"/>
                </a:lnTo>
                <a:lnTo>
                  <a:pt x="344" y="140"/>
                </a:lnTo>
                <a:lnTo>
                  <a:pt x="342" y="140"/>
                </a:lnTo>
                <a:lnTo>
                  <a:pt x="329" y="132"/>
                </a:lnTo>
                <a:lnTo>
                  <a:pt x="319" y="132"/>
                </a:lnTo>
                <a:lnTo>
                  <a:pt x="312" y="132"/>
                </a:lnTo>
                <a:lnTo>
                  <a:pt x="299" y="140"/>
                </a:lnTo>
                <a:lnTo>
                  <a:pt x="294" y="140"/>
                </a:lnTo>
                <a:lnTo>
                  <a:pt x="284" y="107"/>
                </a:lnTo>
                <a:lnTo>
                  <a:pt x="264" y="105"/>
                </a:lnTo>
                <a:lnTo>
                  <a:pt x="264" y="67"/>
                </a:lnTo>
                <a:lnTo>
                  <a:pt x="254" y="72"/>
                </a:lnTo>
                <a:lnTo>
                  <a:pt x="247" y="55"/>
                </a:lnTo>
                <a:lnTo>
                  <a:pt x="234" y="45"/>
                </a:lnTo>
                <a:lnTo>
                  <a:pt x="189" y="45"/>
                </a:lnTo>
                <a:lnTo>
                  <a:pt x="152" y="50"/>
                </a:lnTo>
                <a:lnTo>
                  <a:pt x="130" y="35"/>
                </a:lnTo>
                <a:lnTo>
                  <a:pt x="112" y="30"/>
                </a:lnTo>
                <a:lnTo>
                  <a:pt x="70" y="0"/>
                </a:lnTo>
                <a:lnTo>
                  <a:pt x="0" y="13"/>
                </a:lnTo>
                <a:lnTo>
                  <a:pt x="22" y="140"/>
                </a:lnTo>
                <a:lnTo>
                  <a:pt x="35" y="140"/>
                </a:lnTo>
                <a:lnTo>
                  <a:pt x="45" y="140"/>
                </a:lnTo>
                <a:lnTo>
                  <a:pt x="47" y="135"/>
                </a:lnTo>
                <a:lnTo>
                  <a:pt x="42" y="130"/>
                </a:lnTo>
                <a:lnTo>
                  <a:pt x="42" y="120"/>
                </a:lnTo>
                <a:lnTo>
                  <a:pt x="47" y="110"/>
                </a:lnTo>
                <a:lnTo>
                  <a:pt x="55" y="107"/>
                </a:lnTo>
                <a:lnTo>
                  <a:pt x="60" y="102"/>
                </a:lnTo>
                <a:lnTo>
                  <a:pt x="65" y="97"/>
                </a:lnTo>
                <a:lnTo>
                  <a:pt x="72" y="102"/>
                </a:lnTo>
                <a:lnTo>
                  <a:pt x="75" y="100"/>
                </a:lnTo>
                <a:lnTo>
                  <a:pt x="70" y="92"/>
                </a:lnTo>
                <a:lnTo>
                  <a:pt x="82" y="95"/>
                </a:lnTo>
                <a:lnTo>
                  <a:pt x="100" y="102"/>
                </a:lnTo>
                <a:lnTo>
                  <a:pt x="115" y="112"/>
                </a:lnTo>
                <a:lnTo>
                  <a:pt x="117" y="117"/>
                </a:lnTo>
                <a:lnTo>
                  <a:pt x="137" y="130"/>
                </a:lnTo>
                <a:lnTo>
                  <a:pt x="155" y="137"/>
                </a:lnTo>
                <a:lnTo>
                  <a:pt x="157" y="135"/>
                </a:lnTo>
                <a:lnTo>
                  <a:pt x="162" y="135"/>
                </a:lnTo>
                <a:lnTo>
                  <a:pt x="174" y="142"/>
                </a:lnTo>
                <a:lnTo>
                  <a:pt x="179" y="160"/>
                </a:lnTo>
                <a:lnTo>
                  <a:pt x="184" y="162"/>
                </a:lnTo>
                <a:lnTo>
                  <a:pt x="187" y="170"/>
                </a:lnTo>
                <a:lnTo>
                  <a:pt x="192" y="180"/>
                </a:lnTo>
                <a:lnTo>
                  <a:pt x="202" y="185"/>
                </a:lnTo>
                <a:lnTo>
                  <a:pt x="219" y="197"/>
                </a:lnTo>
                <a:lnTo>
                  <a:pt x="237" y="210"/>
                </a:lnTo>
                <a:lnTo>
                  <a:pt x="257" y="217"/>
                </a:lnTo>
                <a:lnTo>
                  <a:pt x="274" y="230"/>
                </a:lnTo>
                <a:lnTo>
                  <a:pt x="289" y="232"/>
                </a:lnTo>
                <a:lnTo>
                  <a:pt x="292" y="237"/>
                </a:lnTo>
                <a:lnTo>
                  <a:pt x="297" y="235"/>
                </a:lnTo>
                <a:lnTo>
                  <a:pt x="307" y="242"/>
                </a:lnTo>
                <a:lnTo>
                  <a:pt x="307" y="250"/>
                </a:lnTo>
                <a:lnTo>
                  <a:pt x="307" y="262"/>
                </a:lnTo>
                <a:lnTo>
                  <a:pt x="314" y="260"/>
                </a:lnTo>
                <a:lnTo>
                  <a:pt x="319" y="262"/>
                </a:lnTo>
                <a:lnTo>
                  <a:pt x="324" y="267"/>
                </a:lnTo>
                <a:lnTo>
                  <a:pt x="327" y="267"/>
                </a:lnTo>
                <a:lnTo>
                  <a:pt x="332" y="262"/>
                </a:lnTo>
                <a:lnTo>
                  <a:pt x="337" y="262"/>
                </a:lnTo>
                <a:lnTo>
                  <a:pt x="339" y="26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56">
            <a:extLst>
              <a:ext uri="{FF2B5EF4-FFF2-40B4-BE49-F238E27FC236}">
                <a16:creationId xmlns:a16="http://schemas.microsoft.com/office/drawing/2014/main" id="{B4CEC9FF-06AE-6C4D-8D47-0F0F311420B2}"/>
              </a:ext>
            </a:extLst>
          </p:cNvPr>
          <p:cNvSpPr>
            <a:spLocks noEditPoints="1"/>
          </p:cNvSpPr>
          <p:nvPr/>
        </p:nvSpPr>
        <p:spPr bwMode="auto">
          <a:xfrm>
            <a:off x="7146016" y="4527851"/>
            <a:ext cx="376237" cy="844550"/>
          </a:xfrm>
          <a:custGeom>
            <a:avLst/>
            <a:gdLst>
              <a:gd name="T0" fmla="*/ 132 w 237"/>
              <a:gd name="T1" fmla="*/ 8 h 532"/>
              <a:gd name="T2" fmla="*/ 152 w 237"/>
              <a:gd name="T3" fmla="*/ 43 h 532"/>
              <a:gd name="T4" fmla="*/ 145 w 237"/>
              <a:gd name="T5" fmla="*/ 77 h 532"/>
              <a:gd name="T6" fmla="*/ 135 w 237"/>
              <a:gd name="T7" fmla="*/ 92 h 532"/>
              <a:gd name="T8" fmla="*/ 137 w 237"/>
              <a:gd name="T9" fmla="*/ 115 h 532"/>
              <a:gd name="T10" fmla="*/ 162 w 237"/>
              <a:gd name="T11" fmla="*/ 127 h 532"/>
              <a:gd name="T12" fmla="*/ 174 w 237"/>
              <a:gd name="T13" fmla="*/ 145 h 532"/>
              <a:gd name="T14" fmla="*/ 194 w 237"/>
              <a:gd name="T15" fmla="*/ 152 h 532"/>
              <a:gd name="T16" fmla="*/ 182 w 237"/>
              <a:gd name="T17" fmla="*/ 182 h 532"/>
              <a:gd name="T18" fmla="*/ 202 w 237"/>
              <a:gd name="T19" fmla="*/ 192 h 532"/>
              <a:gd name="T20" fmla="*/ 237 w 237"/>
              <a:gd name="T21" fmla="*/ 192 h 532"/>
              <a:gd name="T22" fmla="*/ 222 w 237"/>
              <a:gd name="T23" fmla="*/ 220 h 532"/>
              <a:gd name="T24" fmla="*/ 197 w 237"/>
              <a:gd name="T25" fmla="*/ 237 h 532"/>
              <a:gd name="T26" fmla="*/ 184 w 237"/>
              <a:gd name="T27" fmla="*/ 255 h 532"/>
              <a:gd name="T28" fmla="*/ 157 w 237"/>
              <a:gd name="T29" fmla="*/ 275 h 532"/>
              <a:gd name="T30" fmla="*/ 150 w 237"/>
              <a:gd name="T31" fmla="*/ 297 h 532"/>
              <a:gd name="T32" fmla="*/ 177 w 237"/>
              <a:gd name="T33" fmla="*/ 335 h 532"/>
              <a:gd name="T34" fmla="*/ 182 w 237"/>
              <a:gd name="T35" fmla="*/ 359 h 532"/>
              <a:gd name="T36" fmla="*/ 189 w 237"/>
              <a:gd name="T37" fmla="*/ 404 h 532"/>
              <a:gd name="T38" fmla="*/ 207 w 237"/>
              <a:gd name="T39" fmla="*/ 444 h 532"/>
              <a:gd name="T40" fmla="*/ 214 w 237"/>
              <a:gd name="T41" fmla="*/ 482 h 532"/>
              <a:gd name="T42" fmla="*/ 194 w 237"/>
              <a:gd name="T43" fmla="*/ 519 h 532"/>
              <a:gd name="T44" fmla="*/ 187 w 237"/>
              <a:gd name="T45" fmla="*/ 514 h 532"/>
              <a:gd name="T46" fmla="*/ 194 w 237"/>
              <a:gd name="T47" fmla="*/ 499 h 532"/>
              <a:gd name="T48" fmla="*/ 194 w 237"/>
              <a:gd name="T49" fmla="*/ 474 h 532"/>
              <a:gd name="T50" fmla="*/ 187 w 237"/>
              <a:gd name="T51" fmla="*/ 437 h 532"/>
              <a:gd name="T52" fmla="*/ 177 w 237"/>
              <a:gd name="T53" fmla="*/ 427 h 532"/>
              <a:gd name="T54" fmla="*/ 165 w 237"/>
              <a:gd name="T55" fmla="*/ 394 h 532"/>
              <a:gd name="T56" fmla="*/ 160 w 237"/>
              <a:gd name="T57" fmla="*/ 357 h 532"/>
              <a:gd name="T58" fmla="*/ 152 w 237"/>
              <a:gd name="T59" fmla="*/ 347 h 532"/>
              <a:gd name="T60" fmla="*/ 135 w 237"/>
              <a:gd name="T61" fmla="*/ 325 h 532"/>
              <a:gd name="T62" fmla="*/ 135 w 237"/>
              <a:gd name="T63" fmla="*/ 330 h 532"/>
              <a:gd name="T64" fmla="*/ 120 w 237"/>
              <a:gd name="T65" fmla="*/ 342 h 532"/>
              <a:gd name="T66" fmla="*/ 112 w 237"/>
              <a:gd name="T67" fmla="*/ 352 h 532"/>
              <a:gd name="T68" fmla="*/ 90 w 237"/>
              <a:gd name="T69" fmla="*/ 362 h 532"/>
              <a:gd name="T70" fmla="*/ 75 w 237"/>
              <a:gd name="T71" fmla="*/ 367 h 532"/>
              <a:gd name="T72" fmla="*/ 70 w 237"/>
              <a:gd name="T73" fmla="*/ 359 h 532"/>
              <a:gd name="T74" fmla="*/ 75 w 237"/>
              <a:gd name="T75" fmla="*/ 325 h 532"/>
              <a:gd name="T76" fmla="*/ 65 w 237"/>
              <a:gd name="T77" fmla="*/ 295 h 532"/>
              <a:gd name="T78" fmla="*/ 47 w 237"/>
              <a:gd name="T79" fmla="*/ 267 h 532"/>
              <a:gd name="T80" fmla="*/ 32 w 237"/>
              <a:gd name="T81" fmla="*/ 265 h 532"/>
              <a:gd name="T82" fmla="*/ 42 w 237"/>
              <a:gd name="T83" fmla="*/ 267 h 532"/>
              <a:gd name="T84" fmla="*/ 42 w 237"/>
              <a:gd name="T85" fmla="*/ 250 h 532"/>
              <a:gd name="T86" fmla="*/ 20 w 237"/>
              <a:gd name="T87" fmla="*/ 245 h 532"/>
              <a:gd name="T88" fmla="*/ 17 w 237"/>
              <a:gd name="T89" fmla="*/ 242 h 532"/>
              <a:gd name="T90" fmla="*/ 2 w 237"/>
              <a:gd name="T91" fmla="*/ 212 h 532"/>
              <a:gd name="T92" fmla="*/ 15 w 237"/>
              <a:gd name="T93" fmla="*/ 187 h 532"/>
              <a:gd name="T94" fmla="*/ 25 w 237"/>
              <a:gd name="T95" fmla="*/ 160 h 532"/>
              <a:gd name="T96" fmla="*/ 40 w 237"/>
              <a:gd name="T97" fmla="*/ 132 h 532"/>
              <a:gd name="T98" fmla="*/ 52 w 237"/>
              <a:gd name="T99" fmla="*/ 77 h 532"/>
              <a:gd name="T100" fmla="*/ 77 w 237"/>
              <a:gd name="T101" fmla="*/ 33 h 532"/>
              <a:gd name="T102" fmla="*/ 105 w 237"/>
              <a:gd name="T103" fmla="*/ 20 h 532"/>
              <a:gd name="T104" fmla="*/ 35 w 237"/>
              <a:gd name="T105" fmla="*/ 285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 h="532">
                <a:moveTo>
                  <a:pt x="107" y="3"/>
                </a:moveTo>
                <a:lnTo>
                  <a:pt x="112" y="0"/>
                </a:lnTo>
                <a:lnTo>
                  <a:pt x="117" y="3"/>
                </a:lnTo>
                <a:lnTo>
                  <a:pt x="122" y="0"/>
                </a:lnTo>
                <a:lnTo>
                  <a:pt x="127" y="3"/>
                </a:lnTo>
                <a:lnTo>
                  <a:pt x="132" y="8"/>
                </a:lnTo>
                <a:lnTo>
                  <a:pt x="137" y="13"/>
                </a:lnTo>
                <a:lnTo>
                  <a:pt x="137" y="20"/>
                </a:lnTo>
                <a:lnTo>
                  <a:pt x="142" y="20"/>
                </a:lnTo>
                <a:lnTo>
                  <a:pt x="147" y="25"/>
                </a:lnTo>
                <a:lnTo>
                  <a:pt x="147" y="35"/>
                </a:lnTo>
                <a:lnTo>
                  <a:pt x="152" y="43"/>
                </a:lnTo>
                <a:lnTo>
                  <a:pt x="152" y="50"/>
                </a:lnTo>
                <a:lnTo>
                  <a:pt x="152" y="62"/>
                </a:lnTo>
                <a:lnTo>
                  <a:pt x="152" y="67"/>
                </a:lnTo>
                <a:lnTo>
                  <a:pt x="150" y="70"/>
                </a:lnTo>
                <a:lnTo>
                  <a:pt x="145" y="72"/>
                </a:lnTo>
                <a:lnTo>
                  <a:pt x="145" y="77"/>
                </a:lnTo>
                <a:lnTo>
                  <a:pt x="142" y="80"/>
                </a:lnTo>
                <a:lnTo>
                  <a:pt x="140" y="82"/>
                </a:lnTo>
                <a:lnTo>
                  <a:pt x="142" y="87"/>
                </a:lnTo>
                <a:lnTo>
                  <a:pt x="140" y="90"/>
                </a:lnTo>
                <a:lnTo>
                  <a:pt x="137" y="90"/>
                </a:lnTo>
                <a:lnTo>
                  <a:pt x="135" y="92"/>
                </a:lnTo>
                <a:lnTo>
                  <a:pt x="132" y="97"/>
                </a:lnTo>
                <a:lnTo>
                  <a:pt x="135" y="102"/>
                </a:lnTo>
                <a:lnTo>
                  <a:pt x="132" y="105"/>
                </a:lnTo>
                <a:lnTo>
                  <a:pt x="132" y="110"/>
                </a:lnTo>
                <a:lnTo>
                  <a:pt x="135" y="112"/>
                </a:lnTo>
                <a:lnTo>
                  <a:pt x="137" y="115"/>
                </a:lnTo>
                <a:lnTo>
                  <a:pt x="142" y="117"/>
                </a:lnTo>
                <a:lnTo>
                  <a:pt x="140" y="125"/>
                </a:lnTo>
                <a:lnTo>
                  <a:pt x="142" y="130"/>
                </a:lnTo>
                <a:lnTo>
                  <a:pt x="150" y="127"/>
                </a:lnTo>
                <a:lnTo>
                  <a:pt x="162" y="125"/>
                </a:lnTo>
                <a:lnTo>
                  <a:pt x="162" y="127"/>
                </a:lnTo>
                <a:lnTo>
                  <a:pt x="162" y="132"/>
                </a:lnTo>
                <a:lnTo>
                  <a:pt x="165" y="135"/>
                </a:lnTo>
                <a:lnTo>
                  <a:pt x="172" y="132"/>
                </a:lnTo>
                <a:lnTo>
                  <a:pt x="172" y="137"/>
                </a:lnTo>
                <a:lnTo>
                  <a:pt x="170" y="142"/>
                </a:lnTo>
                <a:lnTo>
                  <a:pt x="174" y="145"/>
                </a:lnTo>
                <a:lnTo>
                  <a:pt x="179" y="147"/>
                </a:lnTo>
                <a:lnTo>
                  <a:pt x="179" y="150"/>
                </a:lnTo>
                <a:lnTo>
                  <a:pt x="182" y="152"/>
                </a:lnTo>
                <a:lnTo>
                  <a:pt x="182" y="150"/>
                </a:lnTo>
                <a:lnTo>
                  <a:pt x="189" y="150"/>
                </a:lnTo>
                <a:lnTo>
                  <a:pt x="194" y="152"/>
                </a:lnTo>
                <a:lnTo>
                  <a:pt x="194" y="157"/>
                </a:lnTo>
                <a:lnTo>
                  <a:pt x="192" y="162"/>
                </a:lnTo>
                <a:lnTo>
                  <a:pt x="192" y="165"/>
                </a:lnTo>
                <a:lnTo>
                  <a:pt x="187" y="175"/>
                </a:lnTo>
                <a:lnTo>
                  <a:pt x="182" y="180"/>
                </a:lnTo>
                <a:lnTo>
                  <a:pt x="182" y="182"/>
                </a:lnTo>
                <a:lnTo>
                  <a:pt x="187" y="182"/>
                </a:lnTo>
                <a:lnTo>
                  <a:pt x="194" y="182"/>
                </a:lnTo>
                <a:lnTo>
                  <a:pt x="197" y="185"/>
                </a:lnTo>
                <a:lnTo>
                  <a:pt x="199" y="180"/>
                </a:lnTo>
                <a:lnTo>
                  <a:pt x="204" y="185"/>
                </a:lnTo>
                <a:lnTo>
                  <a:pt x="202" y="192"/>
                </a:lnTo>
                <a:lnTo>
                  <a:pt x="204" y="197"/>
                </a:lnTo>
                <a:lnTo>
                  <a:pt x="209" y="200"/>
                </a:lnTo>
                <a:lnTo>
                  <a:pt x="214" y="197"/>
                </a:lnTo>
                <a:lnTo>
                  <a:pt x="219" y="197"/>
                </a:lnTo>
                <a:lnTo>
                  <a:pt x="232" y="192"/>
                </a:lnTo>
                <a:lnTo>
                  <a:pt x="237" y="192"/>
                </a:lnTo>
                <a:lnTo>
                  <a:pt x="237" y="197"/>
                </a:lnTo>
                <a:lnTo>
                  <a:pt x="229" y="205"/>
                </a:lnTo>
                <a:lnTo>
                  <a:pt x="222" y="207"/>
                </a:lnTo>
                <a:lnTo>
                  <a:pt x="222" y="212"/>
                </a:lnTo>
                <a:lnTo>
                  <a:pt x="219" y="215"/>
                </a:lnTo>
                <a:lnTo>
                  <a:pt x="222" y="220"/>
                </a:lnTo>
                <a:lnTo>
                  <a:pt x="217" y="222"/>
                </a:lnTo>
                <a:lnTo>
                  <a:pt x="212" y="222"/>
                </a:lnTo>
                <a:lnTo>
                  <a:pt x="209" y="230"/>
                </a:lnTo>
                <a:lnTo>
                  <a:pt x="202" y="230"/>
                </a:lnTo>
                <a:lnTo>
                  <a:pt x="197" y="232"/>
                </a:lnTo>
                <a:lnTo>
                  <a:pt x="197" y="237"/>
                </a:lnTo>
                <a:lnTo>
                  <a:pt x="199" y="240"/>
                </a:lnTo>
                <a:lnTo>
                  <a:pt x="197" y="242"/>
                </a:lnTo>
                <a:lnTo>
                  <a:pt x="189" y="242"/>
                </a:lnTo>
                <a:lnTo>
                  <a:pt x="187" y="245"/>
                </a:lnTo>
                <a:lnTo>
                  <a:pt x="187" y="252"/>
                </a:lnTo>
                <a:lnTo>
                  <a:pt x="184" y="255"/>
                </a:lnTo>
                <a:lnTo>
                  <a:pt x="179" y="255"/>
                </a:lnTo>
                <a:lnTo>
                  <a:pt x="172" y="260"/>
                </a:lnTo>
                <a:lnTo>
                  <a:pt x="162" y="255"/>
                </a:lnTo>
                <a:lnTo>
                  <a:pt x="160" y="262"/>
                </a:lnTo>
                <a:lnTo>
                  <a:pt x="160" y="270"/>
                </a:lnTo>
                <a:lnTo>
                  <a:pt x="157" y="275"/>
                </a:lnTo>
                <a:lnTo>
                  <a:pt x="157" y="282"/>
                </a:lnTo>
                <a:lnTo>
                  <a:pt x="157" y="287"/>
                </a:lnTo>
                <a:lnTo>
                  <a:pt x="152" y="290"/>
                </a:lnTo>
                <a:lnTo>
                  <a:pt x="147" y="292"/>
                </a:lnTo>
                <a:lnTo>
                  <a:pt x="147" y="297"/>
                </a:lnTo>
                <a:lnTo>
                  <a:pt x="150" y="297"/>
                </a:lnTo>
                <a:lnTo>
                  <a:pt x="155" y="305"/>
                </a:lnTo>
                <a:lnTo>
                  <a:pt x="160" y="310"/>
                </a:lnTo>
                <a:lnTo>
                  <a:pt x="160" y="312"/>
                </a:lnTo>
                <a:lnTo>
                  <a:pt x="167" y="317"/>
                </a:lnTo>
                <a:lnTo>
                  <a:pt x="174" y="332"/>
                </a:lnTo>
                <a:lnTo>
                  <a:pt x="177" y="335"/>
                </a:lnTo>
                <a:lnTo>
                  <a:pt x="182" y="340"/>
                </a:lnTo>
                <a:lnTo>
                  <a:pt x="182" y="347"/>
                </a:lnTo>
                <a:lnTo>
                  <a:pt x="187" y="350"/>
                </a:lnTo>
                <a:lnTo>
                  <a:pt x="187" y="354"/>
                </a:lnTo>
                <a:lnTo>
                  <a:pt x="182" y="357"/>
                </a:lnTo>
                <a:lnTo>
                  <a:pt x="182" y="359"/>
                </a:lnTo>
                <a:lnTo>
                  <a:pt x="184" y="374"/>
                </a:lnTo>
                <a:lnTo>
                  <a:pt x="184" y="379"/>
                </a:lnTo>
                <a:lnTo>
                  <a:pt x="177" y="382"/>
                </a:lnTo>
                <a:lnTo>
                  <a:pt x="182" y="389"/>
                </a:lnTo>
                <a:lnTo>
                  <a:pt x="182" y="394"/>
                </a:lnTo>
                <a:lnTo>
                  <a:pt x="189" y="404"/>
                </a:lnTo>
                <a:lnTo>
                  <a:pt x="197" y="409"/>
                </a:lnTo>
                <a:lnTo>
                  <a:pt x="204" y="417"/>
                </a:lnTo>
                <a:lnTo>
                  <a:pt x="207" y="429"/>
                </a:lnTo>
                <a:lnTo>
                  <a:pt x="204" y="434"/>
                </a:lnTo>
                <a:lnTo>
                  <a:pt x="207" y="439"/>
                </a:lnTo>
                <a:lnTo>
                  <a:pt x="207" y="444"/>
                </a:lnTo>
                <a:lnTo>
                  <a:pt x="209" y="447"/>
                </a:lnTo>
                <a:lnTo>
                  <a:pt x="209" y="454"/>
                </a:lnTo>
                <a:lnTo>
                  <a:pt x="212" y="459"/>
                </a:lnTo>
                <a:lnTo>
                  <a:pt x="212" y="467"/>
                </a:lnTo>
                <a:lnTo>
                  <a:pt x="214" y="474"/>
                </a:lnTo>
                <a:lnTo>
                  <a:pt x="214" y="482"/>
                </a:lnTo>
                <a:lnTo>
                  <a:pt x="212" y="484"/>
                </a:lnTo>
                <a:lnTo>
                  <a:pt x="207" y="502"/>
                </a:lnTo>
                <a:lnTo>
                  <a:pt x="199" y="504"/>
                </a:lnTo>
                <a:lnTo>
                  <a:pt x="199" y="512"/>
                </a:lnTo>
                <a:lnTo>
                  <a:pt x="197" y="517"/>
                </a:lnTo>
                <a:lnTo>
                  <a:pt x="194" y="519"/>
                </a:lnTo>
                <a:lnTo>
                  <a:pt x="194" y="519"/>
                </a:lnTo>
                <a:lnTo>
                  <a:pt x="192" y="524"/>
                </a:lnTo>
                <a:lnTo>
                  <a:pt x="192" y="532"/>
                </a:lnTo>
                <a:lnTo>
                  <a:pt x="189" y="524"/>
                </a:lnTo>
                <a:lnTo>
                  <a:pt x="189" y="517"/>
                </a:lnTo>
                <a:lnTo>
                  <a:pt x="187" y="514"/>
                </a:lnTo>
                <a:lnTo>
                  <a:pt x="187" y="512"/>
                </a:lnTo>
                <a:lnTo>
                  <a:pt x="189" y="512"/>
                </a:lnTo>
                <a:lnTo>
                  <a:pt x="192" y="509"/>
                </a:lnTo>
                <a:lnTo>
                  <a:pt x="194" y="504"/>
                </a:lnTo>
                <a:lnTo>
                  <a:pt x="194" y="499"/>
                </a:lnTo>
                <a:lnTo>
                  <a:pt x="194" y="499"/>
                </a:lnTo>
                <a:lnTo>
                  <a:pt x="194" y="492"/>
                </a:lnTo>
                <a:lnTo>
                  <a:pt x="197" y="492"/>
                </a:lnTo>
                <a:lnTo>
                  <a:pt x="197" y="487"/>
                </a:lnTo>
                <a:lnTo>
                  <a:pt x="194" y="482"/>
                </a:lnTo>
                <a:lnTo>
                  <a:pt x="199" y="477"/>
                </a:lnTo>
                <a:lnTo>
                  <a:pt x="194" y="474"/>
                </a:lnTo>
                <a:lnTo>
                  <a:pt x="192" y="469"/>
                </a:lnTo>
                <a:lnTo>
                  <a:pt x="192" y="462"/>
                </a:lnTo>
                <a:lnTo>
                  <a:pt x="194" y="459"/>
                </a:lnTo>
                <a:lnTo>
                  <a:pt x="192" y="454"/>
                </a:lnTo>
                <a:lnTo>
                  <a:pt x="189" y="454"/>
                </a:lnTo>
                <a:lnTo>
                  <a:pt x="187" y="437"/>
                </a:lnTo>
                <a:lnTo>
                  <a:pt x="184" y="434"/>
                </a:lnTo>
                <a:lnTo>
                  <a:pt x="182" y="429"/>
                </a:lnTo>
                <a:lnTo>
                  <a:pt x="179" y="422"/>
                </a:lnTo>
                <a:lnTo>
                  <a:pt x="177" y="429"/>
                </a:lnTo>
                <a:lnTo>
                  <a:pt x="177" y="432"/>
                </a:lnTo>
                <a:lnTo>
                  <a:pt x="177" y="427"/>
                </a:lnTo>
                <a:lnTo>
                  <a:pt x="174" y="422"/>
                </a:lnTo>
                <a:lnTo>
                  <a:pt x="174" y="409"/>
                </a:lnTo>
                <a:lnTo>
                  <a:pt x="170" y="407"/>
                </a:lnTo>
                <a:lnTo>
                  <a:pt x="170" y="399"/>
                </a:lnTo>
                <a:lnTo>
                  <a:pt x="172" y="399"/>
                </a:lnTo>
                <a:lnTo>
                  <a:pt x="165" y="394"/>
                </a:lnTo>
                <a:lnTo>
                  <a:pt x="165" y="384"/>
                </a:lnTo>
                <a:lnTo>
                  <a:pt x="165" y="384"/>
                </a:lnTo>
                <a:lnTo>
                  <a:pt x="162" y="364"/>
                </a:lnTo>
                <a:lnTo>
                  <a:pt x="157" y="362"/>
                </a:lnTo>
                <a:lnTo>
                  <a:pt x="157" y="357"/>
                </a:lnTo>
                <a:lnTo>
                  <a:pt x="160" y="357"/>
                </a:lnTo>
                <a:lnTo>
                  <a:pt x="160" y="354"/>
                </a:lnTo>
                <a:lnTo>
                  <a:pt x="157" y="347"/>
                </a:lnTo>
                <a:lnTo>
                  <a:pt x="157" y="345"/>
                </a:lnTo>
                <a:lnTo>
                  <a:pt x="157" y="342"/>
                </a:lnTo>
                <a:lnTo>
                  <a:pt x="155" y="345"/>
                </a:lnTo>
                <a:lnTo>
                  <a:pt x="152" y="347"/>
                </a:lnTo>
                <a:lnTo>
                  <a:pt x="147" y="347"/>
                </a:lnTo>
                <a:lnTo>
                  <a:pt x="147" y="340"/>
                </a:lnTo>
                <a:lnTo>
                  <a:pt x="145" y="337"/>
                </a:lnTo>
                <a:lnTo>
                  <a:pt x="140" y="327"/>
                </a:lnTo>
                <a:lnTo>
                  <a:pt x="137" y="325"/>
                </a:lnTo>
                <a:lnTo>
                  <a:pt x="135" y="325"/>
                </a:lnTo>
                <a:lnTo>
                  <a:pt x="135" y="322"/>
                </a:lnTo>
                <a:lnTo>
                  <a:pt x="130" y="320"/>
                </a:lnTo>
                <a:lnTo>
                  <a:pt x="132" y="322"/>
                </a:lnTo>
                <a:lnTo>
                  <a:pt x="132" y="325"/>
                </a:lnTo>
                <a:lnTo>
                  <a:pt x="132" y="327"/>
                </a:lnTo>
                <a:lnTo>
                  <a:pt x="135" y="330"/>
                </a:lnTo>
                <a:lnTo>
                  <a:pt x="135" y="335"/>
                </a:lnTo>
                <a:lnTo>
                  <a:pt x="132" y="337"/>
                </a:lnTo>
                <a:lnTo>
                  <a:pt x="132" y="340"/>
                </a:lnTo>
                <a:lnTo>
                  <a:pt x="127" y="347"/>
                </a:lnTo>
                <a:lnTo>
                  <a:pt x="122" y="345"/>
                </a:lnTo>
                <a:lnTo>
                  <a:pt x="120" y="342"/>
                </a:lnTo>
                <a:lnTo>
                  <a:pt x="117" y="342"/>
                </a:lnTo>
                <a:lnTo>
                  <a:pt x="120" y="345"/>
                </a:lnTo>
                <a:lnTo>
                  <a:pt x="120" y="347"/>
                </a:lnTo>
                <a:lnTo>
                  <a:pt x="122" y="350"/>
                </a:lnTo>
                <a:lnTo>
                  <a:pt x="117" y="352"/>
                </a:lnTo>
                <a:lnTo>
                  <a:pt x="112" y="352"/>
                </a:lnTo>
                <a:lnTo>
                  <a:pt x="110" y="350"/>
                </a:lnTo>
                <a:lnTo>
                  <a:pt x="110" y="354"/>
                </a:lnTo>
                <a:lnTo>
                  <a:pt x="97" y="362"/>
                </a:lnTo>
                <a:lnTo>
                  <a:pt x="92" y="362"/>
                </a:lnTo>
                <a:lnTo>
                  <a:pt x="92" y="362"/>
                </a:lnTo>
                <a:lnTo>
                  <a:pt x="90" y="362"/>
                </a:lnTo>
                <a:lnTo>
                  <a:pt x="90" y="362"/>
                </a:lnTo>
                <a:lnTo>
                  <a:pt x="90" y="364"/>
                </a:lnTo>
                <a:lnTo>
                  <a:pt x="87" y="364"/>
                </a:lnTo>
                <a:lnTo>
                  <a:pt x="82" y="362"/>
                </a:lnTo>
                <a:lnTo>
                  <a:pt x="75" y="364"/>
                </a:lnTo>
                <a:lnTo>
                  <a:pt x="75" y="367"/>
                </a:lnTo>
                <a:lnTo>
                  <a:pt x="72" y="369"/>
                </a:lnTo>
                <a:lnTo>
                  <a:pt x="72" y="362"/>
                </a:lnTo>
                <a:lnTo>
                  <a:pt x="80" y="354"/>
                </a:lnTo>
                <a:lnTo>
                  <a:pt x="80" y="347"/>
                </a:lnTo>
                <a:lnTo>
                  <a:pt x="77" y="354"/>
                </a:lnTo>
                <a:lnTo>
                  <a:pt x="70" y="359"/>
                </a:lnTo>
                <a:lnTo>
                  <a:pt x="67" y="364"/>
                </a:lnTo>
                <a:lnTo>
                  <a:pt x="65" y="362"/>
                </a:lnTo>
                <a:lnTo>
                  <a:pt x="67" y="359"/>
                </a:lnTo>
                <a:lnTo>
                  <a:pt x="65" y="354"/>
                </a:lnTo>
                <a:lnTo>
                  <a:pt x="70" y="330"/>
                </a:lnTo>
                <a:lnTo>
                  <a:pt x="75" y="325"/>
                </a:lnTo>
                <a:lnTo>
                  <a:pt x="72" y="322"/>
                </a:lnTo>
                <a:lnTo>
                  <a:pt x="67" y="310"/>
                </a:lnTo>
                <a:lnTo>
                  <a:pt x="67" y="300"/>
                </a:lnTo>
                <a:lnTo>
                  <a:pt x="65" y="300"/>
                </a:lnTo>
                <a:lnTo>
                  <a:pt x="65" y="297"/>
                </a:lnTo>
                <a:lnTo>
                  <a:pt x="65" y="295"/>
                </a:lnTo>
                <a:lnTo>
                  <a:pt x="62" y="292"/>
                </a:lnTo>
                <a:lnTo>
                  <a:pt x="60" y="285"/>
                </a:lnTo>
                <a:lnTo>
                  <a:pt x="57" y="280"/>
                </a:lnTo>
                <a:lnTo>
                  <a:pt x="55" y="277"/>
                </a:lnTo>
                <a:lnTo>
                  <a:pt x="55" y="272"/>
                </a:lnTo>
                <a:lnTo>
                  <a:pt x="47" y="267"/>
                </a:lnTo>
                <a:lnTo>
                  <a:pt x="50" y="272"/>
                </a:lnTo>
                <a:lnTo>
                  <a:pt x="52" y="282"/>
                </a:lnTo>
                <a:lnTo>
                  <a:pt x="42" y="280"/>
                </a:lnTo>
                <a:lnTo>
                  <a:pt x="37" y="272"/>
                </a:lnTo>
                <a:lnTo>
                  <a:pt x="37" y="270"/>
                </a:lnTo>
                <a:lnTo>
                  <a:pt x="32" y="265"/>
                </a:lnTo>
                <a:lnTo>
                  <a:pt x="30" y="262"/>
                </a:lnTo>
                <a:lnTo>
                  <a:pt x="35" y="262"/>
                </a:lnTo>
                <a:lnTo>
                  <a:pt x="37" y="267"/>
                </a:lnTo>
                <a:lnTo>
                  <a:pt x="42" y="270"/>
                </a:lnTo>
                <a:lnTo>
                  <a:pt x="42" y="267"/>
                </a:lnTo>
                <a:lnTo>
                  <a:pt x="42" y="267"/>
                </a:lnTo>
                <a:lnTo>
                  <a:pt x="37" y="262"/>
                </a:lnTo>
                <a:lnTo>
                  <a:pt x="42" y="260"/>
                </a:lnTo>
                <a:lnTo>
                  <a:pt x="45" y="265"/>
                </a:lnTo>
                <a:lnTo>
                  <a:pt x="47" y="262"/>
                </a:lnTo>
                <a:lnTo>
                  <a:pt x="47" y="257"/>
                </a:lnTo>
                <a:lnTo>
                  <a:pt x="42" y="250"/>
                </a:lnTo>
                <a:lnTo>
                  <a:pt x="35" y="250"/>
                </a:lnTo>
                <a:lnTo>
                  <a:pt x="32" y="245"/>
                </a:lnTo>
                <a:lnTo>
                  <a:pt x="27" y="245"/>
                </a:lnTo>
                <a:lnTo>
                  <a:pt x="27" y="242"/>
                </a:lnTo>
                <a:lnTo>
                  <a:pt x="25" y="245"/>
                </a:lnTo>
                <a:lnTo>
                  <a:pt x="20" y="245"/>
                </a:lnTo>
                <a:lnTo>
                  <a:pt x="20" y="242"/>
                </a:lnTo>
                <a:lnTo>
                  <a:pt x="25" y="237"/>
                </a:lnTo>
                <a:lnTo>
                  <a:pt x="20" y="240"/>
                </a:lnTo>
                <a:lnTo>
                  <a:pt x="15" y="235"/>
                </a:lnTo>
                <a:lnTo>
                  <a:pt x="15" y="237"/>
                </a:lnTo>
                <a:lnTo>
                  <a:pt x="17" y="242"/>
                </a:lnTo>
                <a:lnTo>
                  <a:pt x="5" y="232"/>
                </a:lnTo>
                <a:lnTo>
                  <a:pt x="5" y="225"/>
                </a:lnTo>
                <a:lnTo>
                  <a:pt x="2" y="220"/>
                </a:lnTo>
                <a:lnTo>
                  <a:pt x="2" y="220"/>
                </a:lnTo>
                <a:lnTo>
                  <a:pt x="0" y="217"/>
                </a:lnTo>
                <a:lnTo>
                  <a:pt x="2" y="212"/>
                </a:lnTo>
                <a:lnTo>
                  <a:pt x="7" y="207"/>
                </a:lnTo>
                <a:lnTo>
                  <a:pt x="10" y="207"/>
                </a:lnTo>
                <a:lnTo>
                  <a:pt x="12" y="200"/>
                </a:lnTo>
                <a:lnTo>
                  <a:pt x="12" y="192"/>
                </a:lnTo>
                <a:lnTo>
                  <a:pt x="12" y="187"/>
                </a:lnTo>
                <a:lnTo>
                  <a:pt x="15" y="187"/>
                </a:lnTo>
                <a:lnTo>
                  <a:pt x="17" y="187"/>
                </a:lnTo>
                <a:lnTo>
                  <a:pt x="22" y="177"/>
                </a:lnTo>
                <a:lnTo>
                  <a:pt x="20" y="172"/>
                </a:lnTo>
                <a:lnTo>
                  <a:pt x="20" y="165"/>
                </a:lnTo>
                <a:lnTo>
                  <a:pt x="20" y="157"/>
                </a:lnTo>
                <a:lnTo>
                  <a:pt x="25" y="160"/>
                </a:lnTo>
                <a:lnTo>
                  <a:pt x="27" y="150"/>
                </a:lnTo>
                <a:lnTo>
                  <a:pt x="27" y="142"/>
                </a:lnTo>
                <a:lnTo>
                  <a:pt x="22" y="130"/>
                </a:lnTo>
                <a:lnTo>
                  <a:pt x="30" y="130"/>
                </a:lnTo>
                <a:lnTo>
                  <a:pt x="32" y="132"/>
                </a:lnTo>
                <a:lnTo>
                  <a:pt x="40" y="132"/>
                </a:lnTo>
                <a:lnTo>
                  <a:pt x="45" y="122"/>
                </a:lnTo>
                <a:lnTo>
                  <a:pt x="47" y="110"/>
                </a:lnTo>
                <a:lnTo>
                  <a:pt x="52" y="97"/>
                </a:lnTo>
                <a:lnTo>
                  <a:pt x="47" y="92"/>
                </a:lnTo>
                <a:lnTo>
                  <a:pt x="45" y="90"/>
                </a:lnTo>
                <a:lnTo>
                  <a:pt x="52" y="77"/>
                </a:lnTo>
                <a:lnTo>
                  <a:pt x="57" y="67"/>
                </a:lnTo>
                <a:lnTo>
                  <a:pt x="55" y="62"/>
                </a:lnTo>
                <a:lnTo>
                  <a:pt x="55" y="58"/>
                </a:lnTo>
                <a:lnTo>
                  <a:pt x="65" y="43"/>
                </a:lnTo>
                <a:lnTo>
                  <a:pt x="70" y="40"/>
                </a:lnTo>
                <a:lnTo>
                  <a:pt x="77" y="33"/>
                </a:lnTo>
                <a:lnTo>
                  <a:pt x="80" y="28"/>
                </a:lnTo>
                <a:lnTo>
                  <a:pt x="87" y="25"/>
                </a:lnTo>
                <a:lnTo>
                  <a:pt x="95" y="18"/>
                </a:lnTo>
                <a:lnTo>
                  <a:pt x="100" y="23"/>
                </a:lnTo>
                <a:lnTo>
                  <a:pt x="105" y="25"/>
                </a:lnTo>
                <a:lnTo>
                  <a:pt x="105" y="20"/>
                </a:lnTo>
                <a:lnTo>
                  <a:pt x="105" y="13"/>
                </a:lnTo>
                <a:lnTo>
                  <a:pt x="110" y="8"/>
                </a:lnTo>
                <a:lnTo>
                  <a:pt x="110" y="5"/>
                </a:lnTo>
                <a:lnTo>
                  <a:pt x="107" y="3"/>
                </a:lnTo>
                <a:lnTo>
                  <a:pt x="107" y="3"/>
                </a:lnTo>
                <a:close/>
                <a:moveTo>
                  <a:pt x="35" y="285"/>
                </a:moveTo>
                <a:lnTo>
                  <a:pt x="37" y="287"/>
                </a:lnTo>
                <a:lnTo>
                  <a:pt x="42" y="290"/>
                </a:lnTo>
                <a:lnTo>
                  <a:pt x="45" y="287"/>
                </a:lnTo>
                <a:lnTo>
                  <a:pt x="40" y="282"/>
                </a:lnTo>
                <a:lnTo>
                  <a:pt x="35" y="28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57">
            <a:extLst>
              <a:ext uri="{FF2B5EF4-FFF2-40B4-BE49-F238E27FC236}">
                <a16:creationId xmlns:a16="http://schemas.microsoft.com/office/drawing/2014/main" id="{9F6D5083-226E-0F46-89A5-AE5A4788EE4B}"/>
              </a:ext>
            </a:extLst>
          </p:cNvPr>
          <p:cNvSpPr>
            <a:spLocks/>
          </p:cNvSpPr>
          <p:nvPr/>
        </p:nvSpPr>
        <p:spPr bwMode="auto">
          <a:xfrm>
            <a:off x="7477803" y="4800901"/>
            <a:ext cx="344487" cy="396875"/>
          </a:xfrm>
          <a:custGeom>
            <a:avLst/>
            <a:gdLst>
              <a:gd name="T0" fmla="*/ 30 w 217"/>
              <a:gd name="T1" fmla="*/ 35 h 250"/>
              <a:gd name="T2" fmla="*/ 40 w 217"/>
              <a:gd name="T3" fmla="*/ 28 h 250"/>
              <a:gd name="T4" fmla="*/ 38 w 217"/>
              <a:gd name="T5" fmla="*/ 5 h 250"/>
              <a:gd name="T6" fmla="*/ 53 w 217"/>
              <a:gd name="T7" fmla="*/ 0 h 250"/>
              <a:gd name="T8" fmla="*/ 68 w 217"/>
              <a:gd name="T9" fmla="*/ 15 h 250"/>
              <a:gd name="T10" fmla="*/ 70 w 217"/>
              <a:gd name="T11" fmla="*/ 28 h 250"/>
              <a:gd name="T12" fmla="*/ 98 w 217"/>
              <a:gd name="T13" fmla="*/ 45 h 250"/>
              <a:gd name="T14" fmla="*/ 118 w 217"/>
              <a:gd name="T15" fmla="*/ 45 h 250"/>
              <a:gd name="T16" fmla="*/ 128 w 217"/>
              <a:gd name="T17" fmla="*/ 55 h 250"/>
              <a:gd name="T18" fmla="*/ 135 w 217"/>
              <a:gd name="T19" fmla="*/ 65 h 250"/>
              <a:gd name="T20" fmla="*/ 128 w 217"/>
              <a:gd name="T21" fmla="*/ 80 h 250"/>
              <a:gd name="T22" fmla="*/ 110 w 217"/>
              <a:gd name="T23" fmla="*/ 85 h 250"/>
              <a:gd name="T24" fmla="*/ 113 w 217"/>
              <a:gd name="T25" fmla="*/ 100 h 250"/>
              <a:gd name="T26" fmla="*/ 120 w 217"/>
              <a:gd name="T27" fmla="*/ 110 h 250"/>
              <a:gd name="T28" fmla="*/ 143 w 217"/>
              <a:gd name="T29" fmla="*/ 115 h 250"/>
              <a:gd name="T30" fmla="*/ 163 w 217"/>
              <a:gd name="T31" fmla="*/ 135 h 250"/>
              <a:gd name="T32" fmla="*/ 173 w 217"/>
              <a:gd name="T33" fmla="*/ 155 h 250"/>
              <a:gd name="T34" fmla="*/ 185 w 217"/>
              <a:gd name="T35" fmla="*/ 163 h 250"/>
              <a:gd name="T36" fmla="*/ 192 w 217"/>
              <a:gd name="T37" fmla="*/ 170 h 250"/>
              <a:gd name="T38" fmla="*/ 197 w 217"/>
              <a:gd name="T39" fmla="*/ 178 h 250"/>
              <a:gd name="T40" fmla="*/ 210 w 217"/>
              <a:gd name="T41" fmla="*/ 182 h 250"/>
              <a:gd name="T42" fmla="*/ 212 w 217"/>
              <a:gd name="T43" fmla="*/ 190 h 250"/>
              <a:gd name="T44" fmla="*/ 217 w 217"/>
              <a:gd name="T45" fmla="*/ 200 h 250"/>
              <a:gd name="T46" fmla="*/ 210 w 217"/>
              <a:gd name="T47" fmla="*/ 220 h 250"/>
              <a:gd name="T48" fmla="*/ 210 w 217"/>
              <a:gd name="T49" fmla="*/ 232 h 250"/>
              <a:gd name="T50" fmla="*/ 195 w 217"/>
              <a:gd name="T51" fmla="*/ 230 h 250"/>
              <a:gd name="T52" fmla="*/ 177 w 217"/>
              <a:gd name="T53" fmla="*/ 230 h 250"/>
              <a:gd name="T54" fmla="*/ 185 w 217"/>
              <a:gd name="T55" fmla="*/ 247 h 250"/>
              <a:gd name="T56" fmla="*/ 173 w 217"/>
              <a:gd name="T57" fmla="*/ 240 h 250"/>
              <a:gd name="T58" fmla="*/ 155 w 217"/>
              <a:gd name="T59" fmla="*/ 232 h 250"/>
              <a:gd name="T60" fmla="*/ 163 w 217"/>
              <a:gd name="T61" fmla="*/ 217 h 250"/>
              <a:gd name="T62" fmla="*/ 163 w 217"/>
              <a:gd name="T63" fmla="*/ 205 h 250"/>
              <a:gd name="T64" fmla="*/ 155 w 217"/>
              <a:gd name="T65" fmla="*/ 190 h 250"/>
              <a:gd name="T66" fmla="*/ 148 w 217"/>
              <a:gd name="T67" fmla="*/ 185 h 250"/>
              <a:gd name="T68" fmla="*/ 140 w 217"/>
              <a:gd name="T69" fmla="*/ 170 h 250"/>
              <a:gd name="T70" fmla="*/ 138 w 217"/>
              <a:gd name="T71" fmla="*/ 155 h 250"/>
              <a:gd name="T72" fmla="*/ 130 w 217"/>
              <a:gd name="T73" fmla="*/ 138 h 250"/>
              <a:gd name="T74" fmla="*/ 103 w 217"/>
              <a:gd name="T75" fmla="*/ 120 h 250"/>
              <a:gd name="T76" fmla="*/ 78 w 217"/>
              <a:gd name="T77" fmla="*/ 135 h 250"/>
              <a:gd name="T78" fmla="*/ 58 w 217"/>
              <a:gd name="T79" fmla="*/ 125 h 250"/>
              <a:gd name="T80" fmla="*/ 43 w 217"/>
              <a:gd name="T81" fmla="*/ 135 h 250"/>
              <a:gd name="T82" fmla="*/ 35 w 217"/>
              <a:gd name="T83" fmla="*/ 115 h 250"/>
              <a:gd name="T84" fmla="*/ 35 w 217"/>
              <a:gd name="T85" fmla="*/ 103 h 250"/>
              <a:gd name="T86" fmla="*/ 35 w 217"/>
              <a:gd name="T87" fmla="*/ 85 h 250"/>
              <a:gd name="T88" fmla="*/ 18 w 217"/>
              <a:gd name="T89" fmla="*/ 88 h 250"/>
              <a:gd name="T90" fmla="*/ 15 w 217"/>
              <a:gd name="T91" fmla="*/ 68 h 250"/>
              <a:gd name="T92" fmla="*/ 0 w 217"/>
              <a:gd name="T93" fmla="*/ 58 h 250"/>
              <a:gd name="T94" fmla="*/ 13 w 217"/>
              <a:gd name="T95" fmla="*/ 48 h 250"/>
              <a:gd name="T96" fmla="*/ 13 w 217"/>
              <a:gd name="T97" fmla="*/ 3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7" h="250">
                <a:moveTo>
                  <a:pt x="25" y="28"/>
                </a:moveTo>
                <a:lnTo>
                  <a:pt x="28" y="30"/>
                </a:lnTo>
                <a:lnTo>
                  <a:pt x="30" y="35"/>
                </a:lnTo>
                <a:lnTo>
                  <a:pt x="38" y="33"/>
                </a:lnTo>
                <a:lnTo>
                  <a:pt x="43" y="35"/>
                </a:lnTo>
                <a:lnTo>
                  <a:pt x="40" y="28"/>
                </a:lnTo>
                <a:lnTo>
                  <a:pt x="40" y="20"/>
                </a:lnTo>
                <a:lnTo>
                  <a:pt x="38" y="15"/>
                </a:lnTo>
                <a:lnTo>
                  <a:pt x="38" y="5"/>
                </a:lnTo>
                <a:lnTo>
                  <a:pt x="43" y="3"/>
                </a:lnTo>
                <a:lnTo>
                  <a:pt x="43" y="0"/>
                </a:lnTo>
                <a:lnTo>
                  <a:pt x="53" y="0"/>
                </a:lnTo>
                <a:lnTo>
                  <a:pt x="55" y="3"/>
                </a:lnTo>
                <a:lnTo>
                  <a:pt x="63" y="8"/>
                </a:lnTo>
                <a:lnTo>
                  <a:pt x="68" y="15"/>
                </a:lnTo>
                <a:lnTo>
                  <a:pt x="73" y="18"/>
                </a:lnTo>
                <a:lnTo>
                  <a:pt x="73" y="23"/>
                </a:lnTo>
                <a:lnTo>
                  <a:pt x="70" y="28"/>
                </a:lnTo>
                <a:lnTo>
                  <a:pt x="80" y="38"/>
                </a:lnTo>
                <a:lnTo>
                  <a:pt x="85" y="45"/>
                </a:lnTo>
                <a:lnTo>
                  <a:pt x="98" y="45"/>
                </a:lnTo>
                <a:lnTo>
                  <a:pt x="103" y="48"/>
                </a:lnTo>
                <a:lnTo>
                  <a:pt x="110" y="45"/>
                </a:lnTo>
                <a:lnTo>
                  <a:pt x="118" y="45"/>
                </a:lnTo>
                <a:lnTo>
                  <a:pt x="120" y="50"/>
                </a:lnTo>
                <a:lnTo>
                  <a:pt x="128" y="50"/>
                </a:lnTo>
                <a:lnTo>
                  <a:pt x="128" y="55"/>
                </a:lnTo>
                <a:lnTo>
                  <a:pt x="128" y="60"/>
                </a:lnTo>
                <a:lnTo>
                  <a:pt x="135" y="63"/>
                </a:lnTo>
                <a:lnTo>
                  <a:pt x="135" y="65"/>
                </a:lnTo>
                <a:lnTo>
                  <a:pt x="133" y="68"/>
                </a:lnTo>
                <a:lnTo>
                  <a:pt x="130" y="78"/>
                </a:lnTo>
                <a:lnTo>
                  <a:pt x="128" y="80"/>
                </a:lnTo>
                <a:lnTo>
                  <a:pt x="120" y="83"/>
                </a:lnTo>
                <a:lnTo>
                  <a:pt x="113" y="85"/>
                </a:lnTo>
                <a:lnTo>
                  <a:pt x="110" y="85"/>
                </a:lnTo>
                <a:lnTo>
                  <a:pt x="110" y="88"/>
                </a:lnTo>
                <a:lnTo>
                  <a:pt x="115" y="95"/>
                </a:lnTo>
                <a:lnTo>
                  <a:pt x="113" y="100"/>
                </a:lnTo>
                <a:lnTo>
                  <a:pt x="113" y="103"/>
                </a:lnTo>
                <a:lnTo>
                  <a:pt x="118" y="103"/>
                </a:lnTo>
                <a:lnTo>
                  <a:pt x="120" y="110"/>
                </a:lnTo>
                <a:lnTo>
                  <a:pt x="130" y="110"/>
                </a:lnTo>
                <a:lnTo>
                  <a:pt x="138" y="115"/>
                </a:lnTo>
                <a:lnTo>
                  <a:pt x="143" y="115"/>
                </a:lnTo>
                <a:lnTo>
                  <a:pt x="150" y="125"/>
                </a:lnTo>
                <a:lnTo>
                  <a:pt x="158" y="128"/>
                </a:lnTo>
                <a:lnTo>
                  <a:pt x="163" y="135"/>
                </a:lnTo>
                <a:lnTo>
                  <a:pt x="163" y="140"/>
                </a:lnTo>
                <a:lnTo>
                  <a:pt x="170" y="148"/>
                </a:lnTo>
                <a:lnTo>
                  <a:pt x="173" y="155"/>
                </a:lnTo>
                <a:lnTo>
                  <a:pt x="175" y="158"/>
                </a:lnTo>
                <a:lnTo>
                  <a:pt x="182" y="158"/>
                </a:lnTo>
                <a:lnTo>
                  <a:pt x="185" y="163"/>
                </a:lnTo>
                <a:lnTo>
                  <a:pt x="185" y="165"/>
                </a:lnTo>
                <a:lnTo>
                  <a:pt x="190" y="170"/>
                </a:lnTo>
                <a:lnTo>
                  <a:pt x="192" y="170"/>
                </a:lnTo>
                <a:lnTo>
                  <a:pt x="195" y="170"/>
                </a:lnTo>
                <a:lnTo>
                  <a:pt x="195" y="175"/>
                </a:lnTo>
                <a:lnTo>
                  <a:pt x="197" y="178"/>
                </a:lnTo>
                <a:lnTo>
                  <a:pt x="202" y="178"/>
                </a:lnTo>
                <a:lnTo>
                  <a:pt x="207" y="182"/>
                </a:lnTo>
                <a:lnTo>
                  <a:pt x="210" y="182"/>
                </a:lnTo>
                <a:lnTo>
                  <a:pt x="215" y="180"/>
                </a:lnTo>
                <a:lnTo>
                  <a:pt x="215" y="185"/>
                </a:lnTo>
                <a:lnTo>
                  <a:pt x="212" y="190"/>
                </a:lnTo>
                <a:lnTo>
                  <a:pt x="212" y="195"/>
                </a:lnTo>
                <a:lnTo>
                  <a:pt x="212" y="200"/>
                </a:lnTo>
                <a:lnTo>
                  <a:pt x="217" y="200"/>
                </a:lnTo>
                <a:lnTo>
                  <a:pt x="217" y="205"/>
                </a:lnTo>
                <a:lnTo>
                  <a:pt x="210" y="212"/>
                </a:lnTo>
                <a:lnTo>
                  <a:pt x="210" y="220"/>
                </a:lnTo>
                <a:lnTo>
                  <a:pt x="212" y="222"/>
                </a:lnTo>
                <a:lnTo>
                  <a:pt x="215" y="230"/>
                </a:lnTo>
                <a:lnTo>
                  <a:pt x="210" y="232"/>
                </a:lnTo>
                <a:lnTo>
                  <a:pt x="205" y="232"/>
                </a:lnTo>
                <a:lnTo>
                  <a:pt x="197" y="230"/>
                </a:lnTo>
                <a:lnTo>
                  <a:pt x="195" y="230"/>
                </a:lnTo>
                <a:lnTo>
                  <a:pt x="192" y="225"/>
                </a:lnTo>
                <a:lnTo>
                  <a:pt x="182" y="227"/>
                </a:lnTo>
                <a:lnTo>
                  <a:pt x="177" y="230"/>
                </a:lnTo>
                <a:lnTo>
                  <a:pt x="185" y="237"/>
                </a:lnTo>
                <a:lnTo>
                  <a:pt x="182" y="242"/>
                </a:lnTo>
                <a:lnTo>
                  <a:pt x="185" y="247"/>
                </a:lnTo>
                <a:lnTo>
                  <a:pt x="185" y="250"/>
                </a:lnTo>
                <a:lnTo>
                  <a:pt x="177" y="247"/>
                </a:lnTo>
                <a:lnTo>
                  <a:pt x="173" y="240"/>
                </a:lnTo>
                <a:lnTo>
                  <a:pt x="165" y="240"/>
                </a:lnTo>
                <a:lnTo>
                  <a:pt x="163" y="235"/>
                </a:lnTo>
                <a:lnTo>
                  <a:pt x="155" y="232"/>
                </a:lnTo>
                <a:lnTo>
                  <a:pt x="158" y="230"/>
                </a:lnTo>
                <a:lnTo>
                  <a:pt x="163" y="225"/>
                </a:lnTo>
                <a:lnTo>
                  <a:pt x="163" y="217"/>
                </a:lnTo>
                <a:lnTo>
                  <a:pt x="160" y="212"/>
                </a:lnTo>
                <a:lnTo>
                  <a:pt x="163" y="207"/>
                </a:lnTo>
                <a:lnTo>
                  <a:pt x="163" y="205"/>
                </a:lnTo>
                <a:lnTo>
                  <a:pt x="163" y="197"/>
                </a:lnTo>
                <a:lnTo>
                  <a:pt x="163" y="195"/>
                </a:lnTo>
                <a:lnTo>
                  <a:pt x="155" y="190"/>
                </a:lnTo>
                <a:lnTo>
                  <a:pt x="158" y="187"/>
                </a:lnTo>
                <a:lnTo>
                  <a:pt x="153" y="185"/>
                </a:lnTo>
                <a:lnTo>
                  <a:pt x="148" y="185"/>
                </a:lnTo>
                <a:lnTo>
                  <a:pt x="143" y="178"/>
                </a:lnTo>
                <a:lnTo>
                  <a:pt x="138" y="175"/>
                </a:lnTo>
                <a:lnTo>
                  <a:pt x="140" y="170"/>
                </a:lnTo>
                <a:lnTo>
                  <a:pt x="140" y="163"/>
                </a:lnTo>
                <a:lnTo>
                  <a:pt x="138" y="158"/>
                </a:lnTo>
                <a:lnTo>
                  <a:pt x="138" y="155"/>
                </a:lnTo>
                <a:lnTo>
                  <a:pt x="140" y="150"/>
                </a:lnTo>
                <a:lnTo>
                  <a:pt x="138" y="143"/>
                </a:lnTo>
                <a:lnTo>
                  <a:pt x="130" y="138"/>
                </a:lnTo>
                <a:lnTo>
                  <a:pt x="118" y="130"/>
                </a:lnTo>
                <a:lnTo>
                  <a:pt x="115" y="123"/>
                </a:lnTo>
                <a:lnTo>
                  <a:pt x="103" y="120"/>
                </a:lnTo>
                <a:lnTo>
                  <a:pt x="95" y="123"/>
                </a:lnTo>
                <a:lnTo>
                  <a:pt x="88" y="133"/>
                </a:lnTo>
                <a:lnTo>
                  <a:pt x="78" y="135"/>
                </a:lnTo>
                <a:lnTo>
                  <a:pt x="73" y="130"/>
                </a:lnTo>
                <a:lnTo>
                  <a:pt x="68" y="130"/>
                </a:lnTo>
                <a:lnTo>
                  <a:pt x="58" y="125"/>
                </a:lnTo>
                <a:lnTo>
                  <a:pt x="50" y="128"/>
                </a:lnTo>
                <a:lnTo>
                  <a:pt x="50" y="135"/>
                </a:lnTo>
                <a:lnTo>
                  <a:pt x="43" y="135"/>
                </a:lnTo>
                <a:lnTo>
                  <a:pt x="35" y="140"/>
                </a:lnTo>
                <a:lnTo>
                  <a:pt x="35" y="125"/>
                </a:lnTo>
                <a:lnTo>
                  <a:pt x="35" y="115"/>
                </a:lnTo>
                <a:lnTo>
                  <a:pt x="33" y="110"/>
                </a:lnTo>
                <a:lnTo>
                  <a:pt x="35" y="105"/>
                </a:lnTo>
                <a:lnTo>
                  <a:pt x="35" y="103"/>
                </a:lnTo>
                <a:lnTo>
                  <a:pt x="33" y="95"/>
                </a:lnTo>
                <a:lnTo>
                  <a:pt x="35" y="90"/>
                </a:lnTo>
                <a:lnTo>
                  <a:pt x="35" y="85"/>
                </a:lnTo>
                <a:lnTo>
                  <a:pt x="25" y="85"/>
                </a:lnTo>
                <a:lnTo>
                  <a:pt x="20" y="90"/>
                </a:lnTo>
                <a:lnTo>
                  <a:pt x="18" y="88"/>
                </a:lnTo>
                <a:lnTo>
                  <a:pt x="13" y="80"/>
                </a:lnTo>
                <a:lnTo>
                  <a:pt x="18" y="78"/>
                </a:lnTo>
                <a:lnTo>
                  <a:pt x="15" y="68"/>
                </a:lnTo>
                <a:lnTo>
                  <a:pt x="10" y="63"/>
                </a:lnTo>
                <a:lnTo>
                  <a:pt x="3" y="65"/>
                </a:lnTo>
                <a:lnTo>
                  <a:pt x="0" y="58"/>
                </a:lnTo>
                <a:lnTo>
                  <a:pt x="3" y="50"/>
                </a:lnTo>
                <a:lnTo>
                  <a:pt x="8" y="50"/>
                </a:lnTo>
                <a:lnTo>
                  <a:pt x="13" y="48"/>
                </a:lnTo>
                <a:lnTo>
                  <a:pt x="10" y="43"/>
                </a:lnTo>
                <a:lnTo>
                  <a:pt x="13" y="40"/>
                </a:lnTo>
                <a:lnTo>
                  <a:pt x="13" y="35"/>
                </a:lnTo>
                <a:lnTo>
                  <a:pt x="20" y="33"/>
                </a:lnTo>
                <a:lnTo>
                  <a:pt x="25" y="28"/>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58">
            <a:extLst>
              <a:ext uri="{FF2B5EF4-FFF2-40B4-BE49-F238E27FC236}">
                <a16:creationId xmlns:a16="http://schemas.microsoft.com/office/drawing/2014/main" id="{7058890D-4948-9345-B51A-1E1952DD94DF}"/>
              </a:ext>
            </a:extLst>
          </p:cNvPr>
          <p:cNvSpPr>
            <a:spLocks noEditPoints="1"/>
          </p:cNvSpPr>
          <p:nvPr/>
        </p:nvSpPr>
        <p:spPr bwMode="auto">
          <a:xfrm>
            <a:off x="7561941" y="4753276"/>
            <a:ext cx="347662" cy="677863"/>
          </a:xfrm>
          <a:custGeom>
            <a:avLst/>
            <a:gdLst>
              <a:gd name="T0" fmla="*/ 7 w 219"/>
              <a:gd name="T1" fmla="*/ 23 h 427"/>
              <a:gd name="T2" fmla="*/ 22 w 219"/>
              <a:gd name="T3" fmla="*/ 28 h 427"/>
              <a:gd name="T4" fmla="*/ 40 w 219"/>
              <a:gd name="T5" fmla="*/ 20 h 427"/>
              <a:gd name="T6" fmla="*/ 60 w 219"/>
              <a:gd name="T7" fmla="*/ 18 h 427"/>
              <a:gd name="T8" fmla="*/ 82 w 219"/>
              <a:gd name="T9" fmla="*/ 0 h 427"/>
              <a:gd name="T10" fmla="*/ 110 w 219"/>
              <a:gd name="T11" fmla="*/ 13 h 427"/>
              <a:gd name="T12" fmla="*/ 117 w 219"/>
              <a:gd name="T13" fmla="*/ 23 h 427"/>
              <a:gd name="T14" fmla="*/ 132 w 219"/>
              <a:gd name="T15" fmla="*/ 48 h 427"/>
              <a:gd name="T16" fmla="*/ 154 w 219"/>
              <a:gd name="T17" fmla="*/ 50 h 427"/>
              <a:gd name="T18" fmla="*/ 154 w 219"/>
              <a:gd name="T19" fmla="*/ 60 h 427"/>
              <a:gd name="T20" fmla="*/ 137 w 219"/>
              <a:gd name="T21" fmla="*/ 65 h 427"/>
              <a:gd name="T22" fmla="*/ 127 w 219"/>
              <a:gd name="T23" fmla="*/ 73 h 427"/>
              <a:gd name="T24" fmla="*/ 120 w 219"/>
              <a:gd name="T25" fmla="*/ 75 h 427"/>
              <a:gd name="T26" fmla="*/ 117 w 219"/>
              <a:gd name="T27" fmla="*/ 90 h 427"/>
              <a:gd name="T28" fmla="*/ 110 w 219"/>
              <a:gd name="T29" fmla="*/ 103 h 427"/>
              <a:gd name="T30" fmla="*/ 100 w 219"/>
              <a:gd name="T31" fmla="*/ 110 h 427"/>
              <a:gd name="T32" fmla="*/ 100 w 219"/>
              <a:gd name="T33" fmla="*/ 133 h 427"/>
              <a:gd name="T34" fmla="*/ 112 w 219"/>
              <a:gd name="T35" fmla="*/ 148 h 427"/>
              <a:gd name="T36" fmla="*/ 124 w 219"/>
              <a:gd name="T37" fmla="*/ 165 h 427"/>
              <a:gd name="T38" fmla="*/ 144 w 219"/>
              <a:gd name="T39" fmla="*/ 188 h 427"/>
              <a:gd name="T40" fmla="*/ 189 w 219"/>
              <a:gd name="T41" fmla="*/ 225 h 427"/>
              <a:gd name="T42" fmla="*/ 197 w 219"/>
              <a:gd name="T43" fmla="*/ 242 h 427"/>
              <a:gd name="T44" fmla="*/ 207 w 219"/>
              <a:gd name="T45" fmla="*/ 262 h 427"/>
              <a:gd name="T46" fmla="*/ 212 w 219"/>
              <a:gd name="T47" fmla="*/ 285 h 427"/>
              <a:gd name="T48" fmla="*/ 214 w 219"/>
              <a:gd name="T49" fmla="*/ 302 h 427"/>
              <a:gd name="T50" fmla="*/ 214 w 219"/>
              <a:gd name="T51" fmla="*/ 307 h 427"/>
              <a:gd name="T52" fmla="*/ 212 w 219"/>
              <a:gd name="T53" fmla="*/ 320 h 427"/>
              <a:gd name="T54" fmla="*/ 212 w 219"/>
              <a:gd name="T55" fmla="*/ 340 h 427"/>
              <a:gd name="T56" fmla="*/ 194 w 219"/>
              <a:gd name="T57" fmla="*/ 357 h 427"/>
              <a:gd name="T58" fmla="*/ 177 w 219"/>
              <a:gd name="T59" fmla="*/ 370 h 427"/>
              <a:gd name="T60" fmla="*/ 149 w 219"/>
              <a:gd name="T61" fmla="*/ 377 h 427"/>
              <a:gd name="T62" fmla="*/ 144 w 219"/>
              <a:gd name="T63" fmla="*/ 375 h 427"/>
              <a:gd name="T64" fmla="*/ 149 w 219"/>
              <a:gd name="T65" fmla="*/ 382 h 427"/>
              <a:gd name="T66" fmla="*/ 144 w 219"/>
              <a:gd name="T67" fmla="*/ 392 h 427"/>
              <a:gd name="T68" fmla="*/ 134 w 219"/>
              <a:gd name="T69" fmla="*/ 395 h 427"/>
              <a:gd name="T70" fmla="*/ 132 w 219"/>
              <a:gd name="T71" fmla="*/ 405 h 427"/>
              <a:gd name="T72" fmla="*/ 117 w 219"/>
              <a:gd name="T73" fmla="*/ 412 h 427"/>
              <a:gd name="T74" fmla="*/ 102 w 219"/>
              <a:gd name="T75" fmla="*/ 427 h 427"/>
              <a:gd name="T76" fmla="*/ 105 w 219"/>
              <a:gd name="T77" fmla="*/ 420 h 427"/>
              <a:gd name="T78" fmla="*/ 100 w 219"/>
              <a:gd name="T79" fmla="*/ 405 h 427"/>
              <a:gd name="T80" fmla="*/ 110 w 219"/>
              <a:gd name="T81" fmla="*/ 385 h 427"/>
              <a:gd name="T82" fmla="*/ 90 w 219"/>
              <a:gd name="T83" fmla="*/ 382 h 427"/>
              <a:gd name="T84" fmla="*/ 100 w 219"/>
              <a:gd name="T85" fmla="*/ 367 h 427"/>
              <a:gd name="T86" fmla="*/ 129 w 219"/>
              <a:gd name="T87" fmla="*/ 362 h 427"/>
              <a:gd name="T88" fmla="*/ 132 w 219"/>
              <a:gd name="T89" fmla="*/ 352 h 427"/>
              <a:gd name="T90" fmla="*/ 144 w 219"/>
              <a:gd name="T91" fmla="*/ 332 h 427"/>
              <a:gd name="T92" fmla="*/ 167 w 219"/>
              <a:gd name="T93" fmla="*/ 312 h 427"/>
              <a:gd name="T94" fmla="*/ 162 w 219"/>
              <a:gd name="T95" fmla="*/ 275 h 427"/>
              <a:gd name="T96" fmla="*/ 159 w 219"/>
              <a:gd name="T97" fmla="*/ 252 h 427"/>
              <a:gd name="T98" fmla="*/ 159 w 219"/>
              <a:gd name="T99" fmla="*/ 230 h 427"/>
              <a:gd name="T100" fmla="*/ 157 w 219"/>
              <a:gd name="T101" fmla="*/ 212 h 427"/>
              <a:gd name="T102" fmla="*/ 142 w 219"/>
              <a:gd name="T103" fmla="*/ 200 h 427"/>
              <a:gd name="T104" fmla="*/ 129 w 219"/>
              <a:gd name="T105" fmla="*/ 188 h 427"/>
              <a:gd name="T106" fmla="*/ 110 w 219"/>
              <a:gd name="T107" fmla="*/ 165 h 427"/>
              <a:gd name="T108" fmla="*/ 77 w 219"/>
              <a:gd name="T109" fmla="*/ 140 h 427"/>
              <a:gd name="T110" fmla="*/ 62 w 219"/>
              <a:gd name="T111" fmla="*/ 125 h 427"/>
              <a:gd name="T112" fmla="*/ 75 w 219"/>
              <a:gd name="T113" fmla="*/ 110 h 427"/>
              <a:gd name="T114" fmla="*/ 75 w 219"/>
              <a:gd name="T115" fmla="*/ 90 h 427"/>
              <a:gd name="T116" fmla="*/ 57 w 219"/>
              <a:gd name="T117" fmla="*/ 75 h 427"/>
              <a:gd name="T118" fmla="*/ 17 w 219"/>
              <a:gd name="T119" fmla="*/ 58 h 427"/>
              <a:gd name="T120" fmla="*/ 2 w 219"/>
              <a:gd name="T121" fmla="*/ 33 h 427"/>
              <a:gd name="T122" fmla="*/ 75 w 219"/>
              <a:gd name="T123" fmla="*/ 385 h 427"/>
              <a:gd name="T124" fmla="*/ 77 w 219"/>
              <a:gd name="T125" fmla="*/ 37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9" h="427">
                <a:moveTo>
                  <a:pt x="0" y="30"/>
                </a:moveTo>
                <a:lnTo>
                  <a:pt x="2" y="28"/>
                </a:lnTo>
                <a:lnTo>
                  <a:pt x="2" y="28"/>
                </a:lnTo>
                <a:lnTo>
                  <a:pt x="5" y="25"/>
                </a:lnTo>
                <a:lnTo>
                  <a:pt x="7" y="23"/>
                </a:lnTo>
                <a:lnTo>
                  <a:pt x="12" y="20"/>
                </a:lnTo>
                <a:lnTo>
                  <a:pt x="17" y="20"/>
                </a:lnTo>
                <a:lnTo>
                  <a:pt x="17" y="25"/>
                </a:lnTo>
                <a:lnTo>
                  <a:pt x="20" y="28"/>
                </a:lnTo>
                <a:lnTo>
                  <a:pt x="22" y="28"/>
                </a:lnTo>
                <a:lnTo>
                  <a:pt x="22" y="23"/>
                </a:lnTo>
                <a:lnTo>
                  <a:pt x="27" y="20"/>
                </a:lnTo>
                <a:lnTo>
                  <a:pt x="32" y="25"/>
                </a:lnTo>
                <a:lnTo>
                  <a:pt x="35" y="20"/>
                </a:lnTo>
                <a:lnTo>
                  <a:pt x="40" y="20"/>
                </a:lnTo>
                <a:lnTo>
                  <a:pt x="40" y="25"/>
                </a:lnTo>
                <a:lnTo>
                  <a:pt x="45" y="23"/>
                </a:lnTo>
                <a:lnTo>
                  <a:pt x="47" y="18"/>
                </a:lnTo>
                <a:lnTo>
                  <a:pt x="52" y="15"/>
                </a:lnTo>
                <a:lnTo>
                  <a:pt x="60" y="18"/>
                </a:lnTo>
                <a:lnTo>
                  <a:pt x="67" y="15"/>
                </a:lnTo>
                <a:lnTo>
                  <a:pt x="67" y="8"/>
                </a:lnTo>
                <a:lnTo>
                  <a:pt x="72" y="5"/>
                </a:lnTo>
                <a:lnTo>
                  <a:pt x="80" y="5"/>
                </a:lnTo>
                <a:lnTo>
                  <a:pt x="82" y="0"/>
                </a:lnTo>
                <a:lnTo>
                  <a:pt x="90" y="5"/>
                </a:lnTo>
                <a:lnTo>
                  <a:pt x="90" y="8"/>
                </a:lnTo>
                <a:lnTo>
                  <a:pt x="95" y="10"/>
                </a:lnTo>
                <a:lnTo>
                  <a:pt x="97" y="13"/>
                </a:lnTo>
                <a:lnTo>
                  <a:pt x="110" y="13"/>
                </a:lnTo>
                <a:lnTo>
                  <a:pt x="112" y="15"/>
                </a:lnTo>
                <a:lnTo>
                  <a:pt x="117" y="13"/>
                </a:lnTo>
                <a:lnTo>
                  <a:pt x="122" y="18"/>
                </a:lnTo>
                <a:lnTo>
                  <a:pt x="122" y="23"/>
                </a:lnTo>
                <a:lnTo>
                  <a:pt x="117" y="23"/>
                </a:lnTo>
                <a:lnTo>
                  <a:pt x="115" y="33"/>
                </a:lnTo>
                <a:lnTo>
                  <a:pt x="117" y="33"/>
                </a:lnTo>
                <a:lnTo>
                  <a:pt x="120" y="38"/>
                </a:lnTo>
                <a:lnTo>
                  <a:pt x="129" y="43"/>
                </a:lnTo>
                <a:lnTo>
                  <a:pt x="132" y="48"/>
                </a:lnTo>
                <a:lnTo>
                  <a:pt x="137" y="48"/>
                </a:lnTo>
                <a:lnTo>
                  <a:pt x="142" y="53"/>
                </a:lnTo>
                <a:lnTo>
                  <a:pt x="147" y="50"/>
                </a:lnTo>
                <a:lnTo>
                  <a:pt x="149" y="53"/>
                </a:lnTo>
                <a:lnTo>
                  <a:pt x="154" y="50"/>
                </a:lnTo>
                <a:lnTo>
                  <a:pt x="159" y="53"/>
                </a:lnTo>
                <a:lnTo>
                  <a:pt x="157" y="53"/>
                </a:lnTo>
                <a:lnTo>
                  <a:pt x="159" y="55"/>
                </a:lnTo>
                <a:lnTo>
                  <a:pt x="157" y="58"/>
                </a:lnTo>
                <a:lnTo>
                  <a:pt x="154" y="60"/>
                </a:lnTo>
                <a:lnTo>
                  <a:pt x="152" y="60"/>
                </a:lnTo>
                <a:lnTo>
                  <a:pt x="147" y="63"/>
                </a:lnTo>
                <a:lnTo>
                  <a:pt x="142" y="63"/>
                </a:lnTo>
                <a:lnTo>
                  <a:pt x="137" y="63"/>
                </a:lnTo>
                <a:lnTo>
                  <a:pt x="137" y="65"/>
                </a:lnTo>
                <a:lnTo>
                  <a:pt x="137" y="70"/>
                </a:lnTo>
                <a:lnTo>
                  <a:pt x="134" y="70"/>
                </a:lnTo>
                <a:lnTo>
                  <a:pt x="134" y="73"/>
                </a:lnTo>
                <a:lnTo>
                  <a:pt x="132" y="70"/>
                </a:lnTo>
                <a:lnTo>
                  <a:pt x="127" y="73"/>
                </a:lnTo>
                <a:lnTo>
                  <a:pt x="124" y="75"/>
                </a:lnTo>
                <a:lnTo>
                  <a:pt x="124" y="75"/>
                </a:lnTo>
                <a:lnTo>
                  <a:pt x="122" y="73"/>
                </a:lnTo>
                <a:lnTo>
                  <a:pt x="120" y="73"/>
                </a:lnTo>
                <a:lnTo>
                  <a:pt x="120" y="75"/>
                </a:lnTo>
                <a:lnTo>
                  <a:pt x="117" y="78"/>
                </a:lnTo>
                <a:lnTo>
                  <a:pt x="120" y="80"/>
                </a:lnTo>
                <a:lnTo>
                  <a:pt x="117" y="85"/>
                </a:lnTo>
                <a:lnTo>
                  <a:pt x="120" y="88"/>
                </a:lnTo>
                <a:lnTo>
                  <a:pt x="117" y="90"/>
                </a:lnTo>
                <a:lnTo>
                  <a:pt x="120" y="93"/>
                </a:lnTo>
                <a:lnTo>
                  <a:pt x="117" y="95"/>
                </a:lnTo>
                <a:lnTo>
                  <a:pt x="115" y="95"/>
                </a:lnTo>
                <a:lnTo>
                  <a:pt x="112" y="103"/>
                </a:lnTo>
                <a:lnTo>
                  <a:pt x="110" y="103"/>
                </a:lnTo>
                <a:lnTo>
                  <a:pt x="107" y="100"/>
                </a:lnTo>
                <a:lnTo>
                  <a:pt x="107" y="103"/>
                </a:lnTo>
                <a:lnTo>
                  <a:pt x="105" y="105"/>
                </a:lnTo>
                <a:lnTo>
                  <a:pt x="102" y="108"/>
                </a:lnTo>
                <a:lnTo>
                  <a:pt x="100" y="110"/>
                </a:lnTo>
                <a:lnTo>
                  <a:pt x="100" y="115"/>
                </a:lnTo>
                <a:lnTo>
                  <a:pt x="102" y="115"/>
                </a:lnTo>
                <a:lnTo>
                  <a:pt x="105" y="118"/>
                </a:lnTo>
                <a:lnTo>
                  <a:pt x="102" y="128"/>
                </a:lnTo>
                <a:lnTo>
                  <a:pt x="100" y="133"/>
                </a:lnTo>
                <a:lnTo>
                  <a:pt x="105" y="138"/>
                </a:lnTo>
                <a:lnTo>
                  <a:pt x="105" y="140"/>
                </a:lnTo>
                <a:lnTo>
                  <a:pt x="100" y="140"/>
                </a:lnTo>
                <a:lnTo>
                  <a:pt x="105" y="143"/>
                </a:lnTo>
                <a:lnTo>
                  <a:pt x="112" y="148"/>
                </a:lnTo>
                <a:lnTo>
                  <a:pt x="120" y="153"/>
                </a:lnTo>
                <a:lnTo>
                  <a:pt x="122" y="153"/>
                </a:lnTo>
                <a:lnTo>
                  <a:pt x="124" y="160"/>
                </a:lnTo>
                <a:lnTo>
                  <a:pt x="124" y="163"/>
                </a:lnTo>
                <a:lnTo>
                  <a:pt x="124" y="165"/>
                </a:lnTo>
                <a:lnTo>
                  <a:pt x="127" y="170"/>
                </a:lnTo>
                <a:lnTo>
                  <a:pt x="127" y="173"/>
                </a:lnTo>
                <a:lnTo>
                  <a:pt x="137" y="183"/>
                </a:lnTo>
                <a:lnTo>
                  <a:pt x="144" y="185"/>
                </a:lnTo>
                <a:lnTo>
                  <a:pt x="144" y="188"/>
                </a:lnTo>
                <a:lnTo>
                  <a:pt x="159" y="195"/>
                </a:lnTo>
                <a:lnTo>
                  <a:pt x="172" y="205"/>
                </a:lnTo>
                <a:lnTo>
                  <a:pt x="174" y="210"/>
                </a:lnTo>
                <a:lnTo>
                  <a:pt x="187" y="217"/>
                </a:lnTo>
                <a:lnTo>
                  <a:pt x="189" y="225"/>
                </a:lnTo>
                <a:lnTo>
                  <a:pt x="189" y="230"/>
                </a:lnTo>
                <a:lnTo>
                  <a:pt x="192" y="230"/>
                </a:lnTo>
                <a:lnTo>
                  <a:pt x="192" y="232"/>
                </a:lnTo>
                <a:lnTo>
                  <a:pt x="197" y="240"/>
                </a:lnTo>
                <a:lnTo>
                  <a:pt x="197" y="242"/>
                </a:lnTo>
                <a:lnTo>
                  <a:pt x="199" y="245"/>
                </a:lnTo>
                <a:lnTo>
                  <a:pt x="199" y="247"/>
                </a:lnTo>
                <a:lnTo>
                  <a:pt x="202" y="252"/>
                </a:lnTo>
                <a:lnTo>
                  <a:pt x="204" y="262"/>
                </a:lnTo>
                <a:lnTo>
                  <a:pt x="207" y="262"/>
                </a:lnTo>
                <a:lnTo>
                  <a:pt x="209" y="272"/>
                </a:lnTo>
                <a:lnTo>
                  <a:pt x="209" y="272"/>
                </a:lnTo>
                <a:lnTo>
                  <a:pt x="209" y="277"/>
                </a:lnTo>
                <a:lnTo>
                  <a:pt x="209" y="282"/>
                </a:lnTo>
                <a:lnTo>
                  <a:pt x="212" y="285"/>
                </a:lnTo>
                <a:lnTo>
                  <a:pt x="209" y="287"/>
                </a:lnTo>
                <a:lnTo>
                  <a:pt x="212" y="295"/>
                </a:lnTo>
                <a:lnTo>
                  <a:pt x="212" y="297"/>
                </a:lnTo>
                <a:lnTo>
                  <a:pt x="214" y="297"/>
                </a:lnTo>
                <a:lnTo>
                  <a:pt x="214" y="302"/>
                </a:lnTo>
                <a:lnTo>
                  <a:pt x="219" y="307"/>
                </a:lnTo>
                <a:lnTo>
                  <a:pt x="217" y="312"/>
                </a:lnTo>
                <a:lnTo>
                  <a:pt x="217" y="312"/>
                </a:lnTo>
                <a:lnTo>
                  <a:pt x="217" y="310"/>
                </a:lnTo>
                <a:lnTo>
                  <a:pt x="214" y="307"/>
                </a:lnTo>
                <a:lnTo>
                  <a:pt x="212" y="310"/>
                </a:lnTo>
                <a:lnTo>
                  <a:pt x="212" y="312"/>
                </a:lnTo>
                <a:lnTo>
                  <a:pt x="214" y="315"/>
                </a:lnTo>
                <a:lnTo>
                  <a:pt x="214" y="317"/>
                </a:lnTo>
                <a:lnTo>
                  <a:pt x="212" y="320"/>
                </a:lnTo>
                <a:lnTo>
                  <a:pt x="212" y="322"/>
                </a:lnTo>
                <a:lnTo>
                  <a:pt x="207" y="327"/>
                </a:lnTo>
                <a:lnTo>
                  <a:pt x="212" y="332"/>
                </a:lnTo>
                <a:lnTo>
                  <a:pt x="209" y="337"/>
                </a:lnTo>
                <a:lnTo>
                  <a:pt x="212" y="340"/>
                </a:lnTo>
                <a:lnTo>
                  <a:pt x="207" y="342"/>
                </a:lnTo>
                <a:lnTo>
                  <a:pt x="204" y="342"/>
                </a:lnTo>
                <a:lnTo>
                  <a:pt x="204" y="350"/>
                </a:lnTo>
                <a:lnTo>
                  <a:pt x="202" y="350"/>
                </a:lnTo>
                <a:lnTo>
                  <a:pt x="194" y="357"/>
                </a:lnTo>
                <a:lnTo>
                  <a:pt x="192" y="360"/>
                </a:lnTo>
                <a:lnTo>
                  <a:pt x="187" y="362"/>
                </a:lnTo>
                <a:lnTo>
                  <a:pt x="184" y="367"/>
                </a:lnTo>
                <a:lnTo>
                  <a:pt x="179" y="367"/>
                </a:lnTo>
                <a:lnTo>
                  <a:pt x="177" y="370"/>
                </a:lnTo>
                <a:lnTo>
                  <a:pt x="167" y="377"/>
                </a:lnTo>
                <a:lnTo>
                  <a:pt x="159" y="377"/>
                </a:lnTo>
                <a:lnTo>
                  <a:pt x="157" y="377"/>
                </a:lnTo>
                <a:lnTo>
                  <a:pt x="152" y="377"/>
                </a:lnTo>
                <a:lnTo>
                  <a:pt x="149" y="377"/>
                </a:lnTo>
                <a:lnTo>
                  <a:pt x="152" y="375"/>
                </a:lnTo>
                <a:lnTo>
                  <a:pt x="149" y="370"/>
                </a:lnTo>
                <a:lnTo>
                  <a:pt x="149" y="375"/>
                </a:lnTo>
                <a:lnTo>
                  <a:pt x="149" y="375"/>
                </a:lnTo>
                <a:lnTo>
                  <a:pt x="144" y="375"/>
                </a:lnTo>
                <a:lnTo>
                  <a:pt x="147" y="377"/>
                </a:lnTo>
                <a:lnTo>
                  <a:pt x="147" y="377"/>
                </a:lnTo>
                <a:lnTo>
                  <a:pt x="144" y="380"/>
                </a:lnTo>
                <a:lnTo>
                  <a:pt x="142" y="377"/>
                </a:lnTo>
                <a:lnTo>
                  <a:pt x="149" y="382"/>
                </a:lnTo>
                <a:lnTo>
                  <a:pt x="147" y="385"/>
                </a:lnTo>
                <a:lnTo>
                  <a:pt x="149" y="387"/>
                </a:lnTo>
                <a:lnTo>
                  <a:pt x="144" y="390"/>
                </a:lnTo>
                <a:lnTo>
                  <a:pt x="139" y="387"/>
                </a:lnTo>
                <a:lnTo>
                  <a:pt x="144" y="392"/>
                </a:lnTo>
                <a:lnTo>
                  <a:pt x="144" y="395"/>
                </a:lnTo>
                <a:lnTo>
                  <a:pt x="142" y="397"/>
                </a:lnTo>
                <a:lnTo>
                  <a:pt x="139" y="397"/>
                </a:lnTo>
                <a:lnTo>
                  <a:pt x="137" y="392"/>
                </a:lnTo>
                <a:lnTo>
                  <a:pt x="134" y="395"/>
                </a:lnTo>
                <a:lnTo>
                  <a:pt x="134" y="397"/>
                </a:lnTo>
                <a:lnTo>
                  <a:pt x="134" y="400"/>
                </a:lnTo>
                <a:lnTo>
                  <a:pt x="137" y="400"/>
                </a:lnTo>
                <a:lnTo>
                  <a:pt x="134" y="402"/>
                </a:lnTo>
                <a:lnTo>
                  <a:pt x="132" y="405"/>
                </a:lnTo>
                <a:lnTo>
                  <a:pt x="129" y="405"/>
                </a:lnTo>
                <a:lnTo>
                  <a:pt x="124" y="407"/>
                </a:lnTo>
                <a:lnTo>
                  <a:pt x="122" y="410"/>
                </a:lnTo>
                <a:lnTo>
                  <a:pt x="120" y="410"/>
                </a:lnTo>
                <a:lnTo>
                  <a:pt x="117" y="412"/>
                </a:lnTo>
                <a:lnTo>
                  <a:pt x="117" y="417"/>
                </a:lnTo>
                <a:lnTo>
                  <a:pt x="115" y="422"/>
                </a:lnTo>
                <a:lnTo>
                  <a:pt x="112" y="422"/>
                </a:lnTo>
                <a:lnTo>
                  <a:pt x="112" y="422"/>
                </a:lnTo>
                <a:lnTo>
                  <a:pt x="102" y="427"/>
                </a:lnTo>
                <a:lnTo>
                  <a:pt x="95" y="427"/>
                </a:lnTo>
                <a:lnTo>
                  <a:pt x="100" y="425"/>
                </a:lnTo>
                <a:lnTo>
                  <a:pt x="105" y="422"/>
                </a:lnTo>
                <a:lnTo>
                  <a:pt x="107" y="420"/>
                </a:lnTo>
                <a:lnTo>
                  <a:pt x="105" y="420"/>
                </a:lnTo>
                <a:lnTo>
                  <a:pt x="100" y="417"/>
                </a:lnTo>
                <a:lnTo>
                  <a:pt x="100" y="410"/>
                </a:lnTo>
                <a:lnTo>
                  <a:pt x="102" y="410"/>
                </a:lnTo>
                <a:lnTo>
                  <a:pt x="100" y="410"/>
                </a:lnTo>
                <a:lnTo>
                  <a:pt x="100" y="405"/>
                </a:lnTo>
                <a:lnTo>
                  <a:pt x="100" y="397"/>
                </a:lnTo>
                <a:lnTo>
                  <a:pt x="105" y="390"/>
                </a:lnTo>
                <a:lnTo>
                  <a:pt x="112" y="385"/>
                </a:lnTo>
                <a:lnTo>
                  <a:pt x="115" y="382"/>
                </a:lnTo>
                <a:lnTo>
                  <a:pt x="110" y="385"/>
                </a:lnTo>
                <a:lnTo>
                  <a:pt x="105" y="382"/>
                </a:lnTo>
                <a:lnTo>
                  <a:pt x="100" y="385"/>
                </a:lnTo>
                <a:lnTo>
                  <a:pt x="97" y="382"/>
                </a:lnTo>
                <a:lnTo>
                  <a:pt x="95" y="382"/>
                </a:lnTo>
                <a:lnTo>
                  <a:pt x="90" y="382"/>
                </a:lnTo>
                <a:lnTo>
                  <a:pt x="92" y="380"/>
                </a:lnTo>
                <a:lnTo>
                  <a:pt x="90" y="377"/>
                </a:lnTo>
                <a:lnTo>
                  <a:pt x="90" y="375"/>
                </a:lnTo>
                <a:lnTo>
                  <a:pt x="95" y="370"/>
                </a:lnTo>
                <a:lnTo>
                  <a:pt x="100" y="367"/>
                </a:lnTo>
                <a:lnTo>
                  <a:pt x="105" y="360"/>
                </a:lnTo>
                <a:lnTo>
                  <a:pt x="110" y="360"/>
                </a:lnTo>
                <a:lnTo>
                  <a:pt x="112" y="362"/>
                </a:lnTo>
                <a:lnTo>
                  <a:pt x="124" y="360"/>
                </a:lnTo>
                <a:lnTo>
                  <a:pt x="129" y="362"/>
                </a:lnTo>
                <a:lnTo>
                  <a:pt x="129" y="367"/>
                </a:lnTo>
                <a:lnTo>
                  <a:pt x="139" y="365"/>
                </a:lnTo>
                <a:lnTo>
                  <a:pt x="137" y="360"/>
                </a:lnTo>
                <a:lnTo>
                  <a:pt x="137" y="357"/>
                </a:lnTo>
                <a:lnTo>
                  <a:pt x="132" y="352"/>
                </a:lnTo>
                <a:lnTo>
                  <a:pt x="127" y="350"/>
                </a:lnTo>
                <a:lnTo>
                  <a:pt x="124" y="340"/>
                </a:lnTo>
                <a:lnTo>
                  <a:pt x="132" y="337"/>
                </a:lnTo>
                <a:lnTo>
                  <a:pt x="139" y="337"/>
                </a:lnTo>
                <a:lnTo>
                  <a:pt x="144" y="332"/>
                </a:lnTo>
                <a:lnTo>
                  <a:pt x="152" y="327"/>
                </a:lnTo>
                <a:lnTo>
                  <a:pt x="159" y="325"/>
                </a:lnTo>
                <a:lnTo>
                  <a:pt x="159" y="322"/>
                </a:lnTo>
                <a:lnTo>
                  <a:pt x="164" y="320"/>
                </a:lnTo>
                <a:lnTo>
                  <a:pt x="167" y="312"/>
                </a:lnTo>
                <a:lnTo>
                  <a:pt x="167" y="305"/>
                </a:lnTo>
                <a:lnTo>
                  <a:pt x="169" y="297"/>
                </a:lnTo>
                <a:lnTo>
                  <a:pt x="167" y="292"/>
                </a:lnTo>
                <a:lnTo>
                  <a:pt x="167" y="285"/>
                </a:lnTo>
                <a:lnTo>
                  <a:pt x="162" y="275"/>
                </a:lnTo>
                <a:lnTo>
                  <a:pt x="157" y="272"/>
                </a:lnTo>
                <a:lnTo>
                  <a:pt x="154" y="262"/>
                </a:lnTo>
                <a:lnTo>
                  <a:pt x="157" y="262"/>
                </a:lnTo>
                <a:lnTo>
                  <a:pt x="162" y="260"/>
                </a:lnTo>
                <a:lnTo>
                  <a:pt x="159" y="252"/>
                </a:lnTo>
                <a:lnTo>
                  <a:pt x="157" y="250"/>
                </a:lnTo>
                <a:lnTo>
                  <a:pt x="157" y="242"/>
                </a:lnTo>
                <a:lnTo>
                  <a:pt x="164" y="235"/>
                </a:lnTo>
                <a:lnTo>
                  <a:pt x="164" y="230"/>
                </a:lnTo>
                <a:lnTo>
                  <a:pt x="159" y="230"/>
                </a:lnTo>
                <a:lnTo>
                  <a:pt x="159" y="225"/>
                </a:lnTo>
                <a:lnTo>
                  <a:pt x="159" y="220"/>
                </a:lnTo>
                <a:lnTo>
                  <a:pt x="162" y="215"/>
                </a:lnTo>
                <a:lnTo>
                  <a:pt x="162" y="210"/>
                </a:lnTo>
                <a:lnTo>
                  <a:pt x="157" y="212"/>
                </a:lnTo>
                <a:lnTo>
                  <a:pt x="154" y="212"/>
                </a:lnTo>
                <a:lnTo>
                  <a:pt x="149" y="208"/>
                </a:lnTo>
                <a:lnTo>
                  <a:pt x="144" y="208"/>
                </a:lnTo>
                <a:lnTo>
                  <a:pt x="142" y="205"/>
                </a:lnTo>
                <a:lnTo>
                  <a:pt x="142" y="200"/>
                </a:lnTo>
                <a:lnTo>
                  <a:pt x="139" y="200"/>
                </a:lnTo>
                <a:lnTo>
                  <a:pt x="137" y="200"/>
                </a:lnTo>
                <a:lnTo>
                  <a:pt x="132" y="195"/>
                </a:lnTo>
                <a:lnTo>
                  <a:pt x="132" y="193"/>
                </a:lnTo>
                <a:lnTo>
                  <a:pt x="129" y="188"/>
                </a:lnTo>
                <a:lnTo>
                  <a:pt x="122" y="188"/>
                </a:lnTo>
                <a:lnTo>
                  <a:pt x="120" y="185"/>
                </a:lnTo>
                <a:lnTo>
                  <a:pt x="117" y="178"/>
                </a:lnTo>
                <a:lnTo>
                  <a:pt x="110" y="170"/>
                </a:lnTo>
                <a:lnTo>
                  <a:pt x="110" y="165"/>
                </a:lnTo>
                <a:lnTo>
                  <a:pt x="105" y="158"/>
                </a:lnTo>
                <a:lnTo>
                  <a:pt x="97" y="155"/>
                </a:lnTo>
                <a:lnTo>
                  <a:pt x="90" y="145"/>
                </a:lnTo>
                <a:lnTo>
                  <a:pt x="85" y="145"/>
                </a:lnTo>
                <a:lnTo>
                  <a:pt x="77" y="140"/>
                </a:lnTo>
                <a:lnTo>
                  <a:pt x="67" y="140"/>
                </a:lnTo>
                <a:lnTo>
                  <a:pt x="65" y="133"/>
                </a:lnTo>
                <a:lnTo>
                  <a:pt x="60" y="133"/>
                </a:lnTo>
                <a:lnTo>
                  <a:pt x="60" y="130"/>
                </a:lnTo>
                <a:lnTo>
                  <a:pt x="62" y="125"/>
                </a:lnTo>
                <a:lnTo>
                  <a:pt x="57" y="118"/>
                </a:lnTo>
                <a:lnTo>
                  <a:pt x="57" y="115"/>
                </a:lnTo>
                <a:lnTo>
                  <a:pt x="60" y="115"/>
                </a:lnTo>
                <a:lnTo>
                  <a:pt x="67" y="113"/>
                </a:lnTo>
                <a:lnTo>
                  <a:pt x="75" y="110"/>
                </a:lnTo>
                <a:lnTo>
                  <a:pt x="77" y="108"/>
                </a:lnTo>
                <a:lnTo>
                  <a:pt x="80" y="98"/>
                </a:lnTo>
                <a:lnTo>
                  <a:pt x="82" y="95"/>
                </a:lnTo>
                <a:lnTo>
                  <a:pt x="82" y="93"/>
                </a:lnTo>
                <a:lnTo>
                  <a:pt x="75" y="90"/>
                </a:lnTo>
                <a:lnTo>
                  <a:pt x="75" y="85"/>
                </a:lnTo>
                <a:lnTo>
                  <a:pt x="75" y="80"/>
                </a:lnTo>
                <a:lnTo>
                  <a:pt x="67" y="80"/>
                </a:lnTo>
                <a:lnTo>
                  <a:pt x="65" y="75"/>
                </a:lnTo>
                <a:lnTo>
                  <a:pt x="57" y="75"/>
                </a:lnTo>
                <a:lnTo>
                  <a:pt x="50" y="78"/>
                </a:lnTo>
                <a:lnTo>
                  <a:pt x="45" y="75"/>
                </a:lnTo>
                <a:lnTo>
                  <a:pt x="32" y="75"/>
                </a:lnTo>
                <a:lnTo>
                  <a:pt x="27" y="68"/>
                </a:lnTo>
                <a:lnTo>
                  <a:pt x="17" y="58"/>
                </a:lnTo>
                <a:lnTo>
                  <a:pt x="20" y="53"/>
                </a:lnTo>
                <a:lnTo>
                  <a:pt x="20" y="48"/>
                </a:lnTo>
                <a:lnTo>
                  <a:pt x="15" y="45"/>
                </a:lnTo>
                <a:lnTo>
                  <a:pt x="10" y="38"/>
                </a:lnTo>
                <a:lnTo>
                  <a:pt x="2" y="33"/>
                </a:lnTo>
                <a:lnTo>
                  <a:pt x="0" y="30"/>
                </a:lnTo>
                <a:lnTo>
                  <a:pt x="0" y="30"/>
                </a:lnTo>
                <a:close/>
                <a:moveTo>
                  <a:pt x="72" y="377"/>
                </a:moveTo>
                <a:lnTo>
                  <a:pt x="75" y="382"/>
                </a:lnTo>
                <a:lnTo>
                  <a:pt x="75" y="385"/>
                </a:lnTo>
                <a:lnTo>
                  <a:pt x="77" y="387"/>
                </a:lnTo>
                <a:lnTo>
                  <a:pt x="80" y="387"/>
                </a:lnTo>
                <a:lnTo>
                  <a:pt x="82" y="380"/>
                </a:lnTo>
                <a:lnTo>
                  <a:pt x="80" y="377"/>
                </a:lnTo>
                <a:lnTo>
                  <a:pt x="77" y="375"/>
                </a:lnTo>
                <a:lnTo>
                  <a:pt x="72" y="37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59">
            <a:extLst>
              <a:ext uri="{FF2B5EF4-FFF2-40B4-BE49-F238E27FC236}">
                <a16:creationId xmlns:a16="http://schemas.microsoft.com/office/drawing/2014/main" id="{BDAEF332-BB40-3349-8DBB-78C959AB7F1F}"/>
              </a:ext>
            </a:extLst>
          </p:cNvPr>
          <p:cNvSpPr>
            <a:spLocks/>
          </p:cNvSpPr>
          <p:nvPr/>
        </p:nvSpPr>
        <p:spPr bwMode="auto">
          <a:xfrm>
            <a:off x="7914366" y="4861226"/>
            <a:ext cx="15875" cy="7938"/>
          </a:xfrm>
          <a:custGeom>
            <a:avLst/>
            <a:gdLst>
              <a:gd name="T0" fmla="*/ 10 w 10"/>
              <a:gd name="T1" fmla="*/ 2 h 5"/>
              <a:gd name="T2" fmla="*/ 5 w 10"/>
              <a:gd name="T3" fmla="*/ 0 h 5"/>
              <a:gd name="T4" fmla="*/ 0 w 10"/>
              <a:gd name="T5" fmla="*/ 0 h 5"/>
              <a:gd name="T6" fmla="*/ 2 w 10"/>
              <a:gd name="T7" fmla="*/ 2 h 5"/>
              <a:gd name="T8" fmla="*/ 5 w 10"/>
              <a:gd name="T9" fmla="*/ 2 h 5"/>
              <a:gd name="T10" fmla="*/ 10 w 10"/>
              <a:gd name="T11" fmla="*/ 5 h 5"/>
              <a:gd name="T12" fmla="*/ 10 w 1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10" y="2"/>
                </a:moveTo>
                <a:lnTo>
                  <a:pt x="5" y="0"/>
                </a:lnTo>
                <a:lnTo>
                  <a:pt x="0" y="0"/>
                </a:lnTo>
                <a:lnTo>
                  <a:pt x="2" y="2"/>
                </a:lnTo>
                <a:lnTo>
                  <a:pt x="5" y="2"/>
                </a:lnTo>
                <a:lnTo>
                  <a:pt x="10" y="5"/>
                </a:lnTo>
                <a:lnTo>
                  <a:pt x="10" y="2"/>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60">
            <a:extLst>
              <a:ext uri="{FF2B5EF4-FFF2-40B4-BE49-F238E27FC236}">
                <a16:creationId xmlns:a16="http://schemas.microsoft.com/office/drawing/2014/main" id="{9393F0AF-2CF3-584A-9483-0E4F4A9949BE}"/>
              </a:ext>
            </a:extLst>
          </p:cNvPr>
          <p:cNvSpPr>
            <a:spLocks/>
          </p:cNvSpPr>
          <p:nvPr/>
        </p:nvSpPr>
        <p:spPr bwMode="auto">
          <a:xfrm>
            <a:off x="7846103" y="4904088"/>
            <a:ext cx="100012" cy="87313"/>
          </a:xfrm>
          <a:custGeom>
            <a:avLst/>
            <a:gdLst>
              <a:gd name="T0" fmla="*/ 22 w 25"/>
              <a:gd name="T1" fmla="*/ 1 h 22"/>
              <a:gd name="T2" fmla="*/ 20 w 25"/>
              <a:gd name="T3" fmla="*/ 0 h 22"/>
              <a:gd name="T4" fmla="*/ 18 w 25"/>
              <a:gd name="T5" fmla="*/ 1 h 22"/>
              <a:gd name="T6" fmla="*/ 17 w 25"/>
              <a:gd name="T7" fmla="*/ 0 h 22"/>
              <a:gd name="T8" fmla="*/ 15 w 25"/>
              <a:gd name="T9" fmla="*/ 1 h 22"/>
              <a:gd name="T10" fmla="*/ 14 w 25"/>
              <a:gd name="T11" fmla="*/ 0 h 22"/>
              <a:gd name="T12" fmla="*/ 12 w 25"/>
              <a:gd name="T13" fmla="*/ 1 h 22"/>
              <a:gd name="T14" fmla="*/ 10 w 25"/>
              <a:gd name="T15" fmla="*/ 1 h 22"/>
              <a:gd name="T16" fmla="*/ 8 w 25"/>
              <a:gd name="T17" fmla="*/ 2 h 22"/>
              <a:gd name="T18" fmla="*/ 6 w 25"/>
              <a:gd name="T19" fmla="*/ 3 h 22"/>
              <a:gd name="T20" fmla="*/ 6 w 25"/>
              <a:gd name="T21" fmla="*/ 5 h 22"/>
              <a:gd name="T22" fmla="*/ 3 w 25"/>
              <a:gd name="T23" fmla="*/ 6 h 22"/>
              <a:gd name="T24" fmla="*/ 0 w 25"/>
              <a:gd name="T25" fmla="*/ 9 h 22"/>
              <a:gd name="T26" fmla="*/ 1 w 25"/>
              <a:gd name="T27" fmla="*/ 11 h 22"/>
              <a:gd name="T28" fmla="*/ 1 w 25"/>
              <a:gd name="T29" fmla="*/ 15 h 22"/>
              <a:gd name="T30" fmla="*/ 2 w 25"/>
              <a:gd name="T31" fmla="*/ 17 h 22"/>
              <a:gd name="T32" fmla="*/ 2 w 25"/>
              <a:gd name="T33" fmla="*/ 18 h 22"/>
              <a:gd name="T34" fmla="*/ 4 w 25"/>
              <a:gd name="T35" fmla="*/ 20 h 22"/>
              <a:gd name="T36" fmla="*/ 6 w 25"/>
              <a:gd name="T37" fmla="*/ 20 h 22"/>
              <a:gd name="T38" fmla="*/ 8 w 25"/>
              <a:gd name="T39" fmla="*/ 21 h 22"/>
              <a:gd name="T40" fmla="*/ 9 w 25"/>
              <a:gd name="T41" fmla="*/ 21 h 22"/>
              <a:gd name="T42" fmla="*/ 11 w 25"/>
              <a:gd name="T43" fmla="*/ 22 h 22"/>
              <a:gd name="T44" fmla="*/ 12 w 25"/>
              <a:gd name="T45" fmla="*/ 22 h 22"/>
              <a:gd name="T46" fmla="*/ 13 w 25"/>
              <a:gd name="T47" fmla="*/ 20 h 22"/>
              <a:gd name="T48" fmla="*/ 15 w 25"/>
              <a:gd name="T49" fmla="*/ 20 h 22"/>
              <a:gd name="T50" fmla="*/ 16 w 25"/>
              <a:gd name="T51" fmla="*/ 20 h 22"/>
              <a:gd name="T52" fmla="*/ 18 w 25"/>
              <a:gd name="T53" fmla="*/ 18 h 22"/>
              <a:gd name="T54" fmla="*/ 18 w 25"/>
              <a:gd name="T55" fmla="*/ 17 h 22"/>
              <a:gd name="T56" fmla="*/ 20 w 25"/>
              <a:gd name="T57" fmla="*/ 17 h 22"/>
              <a:gd name="T58" fmla="*/ 21 w 25"/>
              <a:gd name="T59" fmla="*/ 15 h 22"/>
              <a:gd name="T60" fmla="*/ 21 w 25"/>
              <a:gd name="T61" fmla="*/ 13 h 22"/>
              <a:gd name="T62" fmla="*/ 22 w 25"/>
              <a:gd name="T63" fmla="*/ 10 h 22"/>
              <a:gd name="T64" fmla="*/ 23 w 25"/>
              <a:gd name="T65" fmla="*/ 9 h 22"/>
              <a:gd name="T66" fmla="*/ 24 w 25"/>
              <a:gd name="T67" fmla="*/ 8 h 22"/>
              <a:gd name="T68" fmla="*/ 25 w 25"/>
              <a:gd name="T69" fmla="*/ 5 h 22"/>
              <a:gd name="T70" fmla="*/ 24 w 25"/>
              <a:gd name="T71" fmla="*/ 2 h 22"/>
              <a:gd name="T72" fmla="*/ 22 w 25"/>
              <a:gd name="T7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22">
                <a:moveTo>
                  <a:pt x="22" y="1"/>
                </a:moveTo>
                <a:cubicBezTo>
                  <a:pt x="20" y="0"/>
                  <a:pt x="20" y="0"/>
                  <a:pt x="20" y="0"/>
                </a:cubicBezTo>
                <a:cubicBezTo>
                  <a:pt x="18" y="1"/>
                  <a:pt x="18" y="1"/>
                  <a:pt x="18" y="1"/>
                </a:cubicBezTo>
                <a:cubicBezTo>
                  <a:pt x="18" y="1"/>
                  <a:pt x="17" y="0"/>
                  <a:pt x="17" y="0"/>
                </a:cubicBezTo>
                <a:cubicBezTo>
                  <a:pt x="15" y="1"/>
                  <a:pt x="15" y="1"/>
                  <a:pt x="15" y="1"/>
                </a:cubicBezTo>
                <a:cubicBezTo>
                  <a:pt x="14" y="0"/>
                  <a:pt x="14" y="0"/>
                  <a:pt x="14" y="0"/>
                </a:cubicBezTo>
                <a:cubicBezTo>
                  <a:pt x="12" y="1"/>
                  <a:pt x="12" y="1"/>
                  <a:pt x="12" y="1"/>
                </a:cubicBezTo>
                <a:cubicBezTo>
                  <a:pt x="10" y="1"/>
                  <a:pt x="10" y="1"/>
                  <a:pt x="10" y="1"/>
                </a:cubicBezTo>
                <a:cubicBezTo>
                  <a:pt x="8" y="2"/>
                  <a:pt x="8" y="2"/>
                  <a:pt x="8" y="2"/>
                </a:cubicBezTo>
                <a:cubicBezTo>
                  <a:pt x="6" y="3"/>
                  <a:pt x="6" y="3"/>
                  <a:pt x="6" y="3"/>
                </a:cubicBezTo>
                <a:cubicBezTo>
                  <a:pt x="6" y="5"/>
                  <a:pt x="6" y="5"/>
                  <a:pt x="6" y="5"/>
                </a:cubicBezTo>
                <a:cubicBezTo>
                  <a:pt x="3" y="6"/>
                  <a:pt x="3" y="6"/>
                  <a:pt x="3" y="6"/>
                </a:cubicBezTo>
                <a:cubicBezTo>
                  <a:pt x="0" y="9"/>
                  <a:pt x="0" y="9"/>
                  <a:pt x="0" y="9"/>
                </a:cubicBezTo>
                <a:cubicBezTo>
                  <a:pt x="1" y="11"/>
                  <a:pt x="1" y="11"/>
                  <a:pt x="1" y="11"/>
                </a:cubicBezTo>
                <a:cubicBezTo>
                  <a:pt x="1" y="15"/>
                  <a:pt x="1" y="15"/>
                  <a:pt x="1" y="15"/>
                </a:cubicBezTo>
                <a:cubicBezTo>
                  <a:pt x="2" y="17"/>
                  <a:pt x="2" y="17"/>
                  <a:pt x="2" y="17"/>
                </a:cubicBezTo>
                <a:cubicBezTo>
                  <a:pt x="2" y="18"/>
                  <a:pt x="2" y="18"/>
                  <a:pt x="2" y="18"/>
                </a:cubicBezTo>
                <a:cubicBezTo>
                  <a:pt x="4" y="20"/>
                  <a:pt x="4" y="20"/>
                  <a:pt x="4" y="20"/>
                </a:cubicBezTo>
                <a:cubicBezTo>
                  <a:pt x="6" y="20"/>
                  <a:pt x="6" y="20"/>
                  <a:pt x="6" y="20"/>
                </a:cubicBezTo>
                <a:cubicBezTo>
                  <a:pt x="8" y="21"/>
                  <a:pt x="8" y="21"/>
                  <a:pt x="8" y="21"/>
                </a:cubicBezTo>
                <a:cubicBezTo>
                  <a:pt x="9" y="21"/>
                  <a:pt x="9" y="21"/>
                  <a:pt x="9" y="21"/>
                </a:cubicBezTo>
                <a:cubicBezTo>
                  <a:pt x="11" y="22"/>
                  <a:pt x="11" y="22"/>
                  <a:pt x="11" y="22"/>
                </a:cubicBezTo>
                <a:cubicBezTo>
                  <a:pt x="12" y="22"/>
                  <a:pt x="12" y="22"/>
                  <a:pt x="12" y="22"/>
                </a:cubicBezTo>
                <a:cubicBezTo>
                  <a:pt x="13" y="20"/>
                  <a:pt x="13" y="20"/>
                  <a:pt x="13" y="20"/>
                </a:cubicBezTo>
                <a:cubicBezTo>
                  <a:pt x="15" y="20"/>
                  <a:pt x="15" y="20"/>
                  <a:pt x="15" y="20"/>
                </a:cubicBezTo>
                <a:cubicBezTo>
                  <a:pt x="16" y="20"/>
                  <a:pt x="16" y="20"/>
                  <a:pt x="16" y="20"/>
                </a:cubicBezTo>
                <a:cubicBezTo>
                  <a:pt x="18" y="18"/>
                  <a:pt x="18" y="18"/>
                  <a:pt x="18" y="18"/>
                </a:cubicBezTo>
                <a:cubicBezTo>
                  <a:pt x="18" y="17"/>
                  <a:pt x="18" y="17"/>
                  <a:pt x="18" y="17"/>
                </a:cubicBezTo>
                <a:cubicBezTo>
                  <a:pt x="20" y="17"/>
                  <a:pt x="20" y="17"/>
                  <a:pt x="20" y="17"/>
                </a:cubicBezTo>
                <a:cubicBezTo>
                  <a:pt x="21" y="15"/>
                  <a:pt x="21" y="15"/>
                  <a:pt x="21" y="15"/>
                </a:cubicBezTo>
                <a:cubicBezTo>
                  <a:pt x="21" y="13"/>
                  <a:pt x="21" y="13"/>
                  <a:pt x="21" y="13"/>
                </a:cubicBezTo>
                <a:cubicBezTo>
                  <a:pt x="22" y="10"/>
                  <a:pt x="22" y="10"/>
                  <a:pt x="22" y="10"/>
                </a:cubicBezTo>
                <a:cubicBezTo>
                  <a:pt x="23" y="9"/>
                  <a:pt x="23" y="9"/>
                  <a:pt x="23" y="9"/>
                </a:cubicBezTo>
                <a:cubicBezTo>
                  <a:pt x="24" y="8"/>
                  <a:pt x="24" y="8"/>
                  <a:pt x="24" y="8"/>
                </a:cubicBezTo>
                <a:cubicBezTo>
                  <a:pt x="25" y="5"/>
                  <a:pt x="25" y="5"/>
                  <a:pt x="25" y="5"/>
                </a:cubicBezTo>
                <a:cubicBezTo>
                  <a:pt x="24" y="2"/>
                  <a:pt x="24" y="2"/>
                  <a:pt x="24" y="2"/>
                </a:cubicBezTo>
                <a:lnTo>
                  <a:pt x="22" y="1"/>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61">
            <a:extLst>
              <a:ext uri="{FF2B5EF4-FFF2-40B4-BE49-F238E27FC236}">
                <a16:creationId xmlns:a16="http://schemas.microsoft.com/office/drawing/2014/main" id="{BF940453-5D91-0247-B498-5BDE6EB385D8}"/>
              </a:ext>
            </a:extLst>
          </p:cNvPr>
          <p:cNvSpPr>
            <a:spLocks/>
          </p:cNvSpPr>
          <p:nvPr/>
        </p:nvSpPr>
        <p:spPr bwMode="auto">
          <a:xfrm>
            <a:off x="7588928" y="4845351"/>
            <a:ext cx="4762" cy="3175"/>
          </a:xfrm>
          <a:custGeom>
            <a:avLst/>
            <a:gdLst>
              <a:gd name="T0" fmla="*/ 0 w 3"/>
              <a:gd name="T1" fmla="*/ 0 h 2"/>
              <a:gd name="T2" fmla="*/ 3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3" y="2"/>
                </a:lnTo>
                <a:lnTo>
                  <a:pt x="3" y="2"/>
                </a:lnTo>
                <a:lnTo>
                  <a:pt x="0"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62">
            <a:extLst>
              <a:ext uri="{FF2B5EF4-FFF2-40B4-BE49-F238E27FC236}">
                <a16:creationId xmlns:a16="http://schemas.microsoft.com/office/drawing/2014/main" id="{9B5A83A8-39F3-F840-9AE9-0BFD2E51BD40}"/>
              </a:ext>
            </a:extLst>
          </p:cNvPr>
          <p:cNvSpPr>
            <a:spLocks/>
          </p:cNvSpPr>
          <p:nvPr/>
        </p:nvSpPr>
        <p:spPr bwMode="auto">
          <a:xfrm>
            <a:off x="5942691" y="4053188"/>
            <a:ext cx="31750" cy="42863"/>
          </a:xfrm>
          <a:custGeom>
            <a:avLst/>
            <a:gdLst>
              <a:gd name="T0" fmla="*/ 20 w 20"/>
              <a:gd name="T1" fmla="*/ 7 h 27"/>
              <a:gd name="T2" fmla="*/ 10 w 20"/>
              <a:gd name="T3" fmla="*/ 0 h 27"/>
              <a:gd name="T4" fmla="*/ 7 w 20"/>
              <a:gd name="T5" fmla="*/ 0 h 27"/>
              <a:gd name="T6" fmla="*/ 0 w 20"/>
              <a:gd name="T7" fmla="*/ 25 h 27"/>
              <a:gd name="T8" fmla="*/ 7 w 20"/>
              <a:gd name="T9" fmla="*/ 22 h 27"/>
              <a:gd name="T10" fmla="*/ 12 w 20"/>
              <a:gd name="T11" fmla="*/ 25 h 27"/>
              <a:gd name="T12" fmla="*/ 17 w 20"/>
              <a:gd name="T13" fmla="*/ 25 h 27"/>
              <a:gd name="T14" fmla="*/ 20 w 20"/>
              <a:gd name="T15" fmla="*/ 27 h 27"/>
              <a:gd name="T16" fmla="*/ 20 w 20"/>
              <a:gd name="T17" fmla="*/ 27 h 27"/>
              <a:gd name="T18" fmla="*/ 20 w 20"/>
              <a:gd name="T19" fmla="*/ 15 h 27"/>
              <a:gd name="T20" fmla="*/ 20 w 20"/>
              <a:gd name="T2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7">
                <a:moveTo>
                  <a:pt x="20" y="7"/>
                </a:moveTo>
                <a:lnTo>
                  <a:pt x="10" y="0"/>
                </a:lnTo>
                <a:lnTo>
                  <a:pt x="7" y="0"/>
                </a:lnTo>
                <a:lnTo>
                  <a:pt x="0" y="25"/>
                </a:lnTo>
                <a:lnTo>
                  <a:pt x="7" y="22"/>
                </a:lnTo>
                <a:lnTo>
                  <a:pt x="12" y="25"/>
                </a:lnTo>
                <a:lnTo>
                  <a:pt x="17" y="25"/>
                </a:lnTo>
                <a:lnTo>
                  <a:pt x="20" y="27"/>
                </a:lnTo>
                <a:lnTo>
                  <a:pt x="20" y="27"/>
                </a:lnTo>
                <a:lnTo>
                  <a:pt x="20" y="15"/>
                </a:lnTo>
                <a:lnTo>
                  <a:pt x="20" y="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163">
            <a:extLst>
              <a:ext uri="{FF2B5EF4-FFF2-40B4-BE49-F238E27FC236}">
                <a16:creationId xmlns:a16="http://schemas.microsoft.com/office/drawing/2014/main" id="{28D164EE-0C51-3646-B8DA-F8D508A65CE4}"/>
              </a:ext>
            </a:extLst>
          </p:cNvPr>
          <p:cNvSpPr>
            <a:spLocks noChangeArrowheads="1"/>
          </p:cNvSpPr>
          <p:nvPr/>
        </p:nvSpPr>
        <p:spPr bwMode="auto">
          <a:xfrm>
            <a:off x="7811178" y="4837413"/>
            <a:ext cx="1587" cy="1588"/>
          </a:xfrm>
          <a:prstGeom prst="rect">
            <a:avLst/>
          </a:pr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65">
            <a:extLst>
              <a:ext uri="{FF2B5EF4-FFF2-40B4-BE49-F238E27FC236}">
                <a16:creationId xmlns:a16="http://schemas.microsoft.com/office/drawing/2014/main" id="{4F5BB41A-52B2-8840-B0D5-D37F7C5544C3}"/>
              </a:ext>
            </a:extLst>
          </p:cNvPr>
          <p:cNvSpPr>
            <a:spLocks/>
          </p:cNvSpPr>
          <p:nvPr/>
        </p:nvSpPr>
        <p:spPr bwMode="auto">
          <a:xfrm>
            <a:off x="8266791" y="4631038"/>
            <a:ext cx="7937" cy="7938"/>
          </a:xfrm>
          <a:custGeom>
            <a:avLst/>
            <a:gdLst>
              <a:gd name="T0" fmla="*/ 0 w 5"/>
              <a:gd name="T1" fmla="*/ 0 h 5"/>
              <a:gd name="T2" fmla="*/ 2 w 5"/>
              <a:gd name="T3" fmla="*/ 5 h 5"/>
              <a:gd name="T4" fmla="*/ 5 w 5"/>
              <a:gd name="T5" fmla="*/ 5 h 5"/>
              <a:gd name="T6" fmla="*/ 5 w 5"/>
              <a:gd name="T7" fmla="*/ 2 h 5"/>
              <a:gd name="T8" fmla="*/ 2 w 5"/>
              <a:gd name="T9" fmla="*/ 0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2" y="5"/>
                </a:lnTo>
                <a:lnTo>
                  <a:pt x="5" y="5"/>
                </a:lnTo>
                <a:lnTo>
                  <a:pt x="5" y="2"/>
                </a:lnTo>
                <a:lnTo>
                  <a:pt x="2" y="0"/>
                </a:lnTo>
                <a:lnTo>
                  <a:pt x="0"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66">
            <a:extLst>
              <a:ext uri="{FF2B5EF4-FFF2-40B4-BE49-F238E27FC236}">
                <a16:creationId xmlns:a16="http://schemas.microsoft.com/office/drawing/2014/main" id="{07CD183C-F1A0-4348-9F66-5D2F8A595BE7}"/>
              </a:ext>
            </a:extLst>
          </p:cNvPr>
          <p:cNvSpPr>
            <a:spLocks/>
          </p:cNvSpPr>
          <p:nvPr/>
        </p:nvSpPr>
        <p:spPr bwMode="auto">
          <a:xfrm>
            <a:off x="5998253" y="2962576"/>
            <a:ext cx="2589212" cy="1933575"/>
          </a:xfrm>
          <a:custGeom>
            <a:avLst/>
            <a:gdLst>
              <a:gd name="T0" fmla="*/ 1573 w 1631"/>
              <a:gd name="T1" fmla="*/ 212 h 1218"/>
              <a:gd name="T2" fmla="*/ 1519 w 1631"/>
              <a:gd name="T3" fmla="*/ 190 h 1218"/>
              <a:gd name="T4" fmla="*/ 1474 w 1631"/>
              <a:gd name="T5" fmla="*/ 158 h 1218"/>
              <a:gd name="T6" fmla="*/ 1414 w 1631"/>
              <a:gd name="T7" fmla="*/ 140 h 1218"/>
              <a:gd name="T8" fmla="*/ 1364 w 1631"/>
              <a:gd name="T9" fmla="*/ 60 h 1218"/>
              <a:gd name="T10" fmla="*/ 1324 w 1631"/>
              <a:gd name="T11" fmla="*/ 15 h 1218"/>
              <a:gd name="T12" fmla="*/ 1252 w 1631"/>
              <a:gd name="T13" fmla="*/ 0 h 1218"/>
              <a:gd name="T14" fmla="*/ 1187 w 1631"/>
              <a:gd name="T15" fmla="*/ 48 h 1218"/>
              <a:gd name="T16" fmla="*/ 1202 w 1631"/>
              <a:gd name="T17" fmla="*/ 123 h 1218"/>
              <a:gd name="T18" fmla="*/ 1152 w 1631"/>
              <a:gd name="T19" fmla="*/ 177 h 1218"/>
              <a:gd name="T20" fmla="*/ 1259 w 1631"/>
              <a:gd name="T21" fmla="*/ 287 h 1218"/>
              <a:gd name="T22" fmla="*/ 1189 w 1631"/>
              <a:gd name="T23" fmla="*/ 345 h 1218"/>
              <a:gd name="T24" fmla="*/ 1075 w 1631"/>
              <a:gd name="T25" fmla="*/ 407 h 1218"/>
              <a:gd name="T26" fmla="*/ 937 w 1631"/>
              <a:gd name="T27" fmla="*/ 522 h 1218"/>
              <a:gd name="T28" fmla="*/ 710 w 1631"/>
              <a:gd name="T29" fmla="*/ 494 h 1218"/>
              <a:gd name="T30" fmla="*/ 603 w 1631"/>
              <a:gd name="T31" fmla="*/ 412 h 1218"/>
              <a:gd name="T32" fmla="*/ 526 w 1631"/>
              <a:gd name="T33" fmla="*/ 332 h 1218"/>
              <a:gd name="T34" fmla="*/ 456 w 1631"/>
              <a:gd name="T35" fmla="*/ 297 h 1218"/>
              <a:gd name="T36" fmla="*/ 404 w 1631"/>
              <a:gd name="T37" fmla="*/ 302 h 1218"/>
              <a:gd name="T38" fmla="*/ 334 w 1631"/>
              <a:gd name="T39" fmla="*/ 407 h 1218"/>
              <a:gd name="T40" fmla="*/ 294 w 1631"/>
              <a:gd name="T41" fmla="*/ 452 h 1218"/>
              <a:gd name="T42" fmla="*/ 224 w 1631"/>
              <a:gd name="T43" fmla="*/ 509 h 1218"/>
              <a:gd name="T44" fmla="*/ 72 w 1631"/>
              <a:gd name="T45" fmla="*/ 534 h 1218"/>
              <a:gd name="T46" fmla="*/ 54 w 1631"/>
              <a:gd name="T47" fmla="*/ 592 h 1218"/>
              <a:gd name="T48" fmla="*/ 27 w 1631"/>
              <a:gd name="T49" fmla="*/ 684 h 1218"/>
              <a:gd name="T50" fmla="*/ 79 w 1631"/>
              <a:gd name="T51" fmla="*/ 692 h 1218"/>
              <a:gd name="T52" fmla="*/ 147 w 1631"/>
              <a:gd name="T53" fmla="*/ 719 h 1218"/>
              <a:gd name="T54" fmla="*/ 239 w 1631"/>
              <a:gd name="T55" fmla="*/ 739 h 1218"/>
              <a:gd name="T56" fmla="*/ 324 w 1631"/>
              <a:gd name="T57" fmla="*/ 864 h 1218"/>
              <a:gd name="T58" fmla="*/ 389 w 1631"/>
              <a:gd name="T59" fmla="*/ 929 h 1218"/>
              <a:gd name="T60" fmla="*/ 488 w 1631"/>
              <a:gd name="T61" fmla="*/ 966 h 1218"/>
              <a:gd name="T62" fmla="*/ 606 w 1631"/>
              <a:gd name="T63" fmla="*/ 996 h 1218"/>
              <a:gd name="T64" fmla="*/ 720 w 1631"/>
              <a:gd name="T65" fmla="*/ 984 h 1218"/>
              <a:gd name="T66" fmla="*/ 810 w 1631"/>
              <a:gd name="T67" fmla="*/ 966 h 1218"/>
              <a:gd name="T68" fmla="*/ 875 w 1631"/>
              <a:gd name="T69" fmla="*/ 1053 h 1218"/>
              <a:gd name="T70" fmla="*/ 888 w 1631"/>
              <a:gd name="T71" fmla="*/ 1121 h 1218"/>
              <a:gd name="T72" fmla="*/ 927 w 1631"/>
              <a:gd name="T73" fmla="*/ 1183 h 1218"/>
              <a:gd name="T74" fmla="*/ 992 w 1631"/>
              <a:gd name="T75" fmla="*/ 1151 h 1218"/>
              <a:gd name="T76" fmla="*/ 1080 w 1631"/>
              <a:gd name="T77" fmla="*/ 1138 h 1218"/>
              <a:gd name="T78" fmla="*/ 1154 w 1631"/>
              <a:gd name="T79" fmla="*/ 1178 h 1218"/>
              <a:gd name="T80" fmla="*/ 1202 w 1631"/>
              <a:gd name="T81" fmla="*/ 1216 h 1218"/>
              <a:gd name="T82" fmla="*/ 1212 w 1631"/>
              <a:gd name="T83" fmla="*/ 1191 h 1218"/>
              <a:gd name="T84" fmla="*/ 1279 w 1631"/>
              <a:gd name="T85" fmla="*/ 1141 h 1218"/>
              <a:gd name="T86" fmla="*/ 1334 w 1631"/>
              <a:gd name="T87" fmla="*/ 1141 h 1218"/>
              <a:gd name="T88" fmla="*/ 1386 w 1631"/>
              <a:gd name="T89" fmla="*/ 1103 h 1218"/>
              <a:gd name="T90" fmla="*/ 1409 w 1631"/>
              <a:gd name="T91" fmla="*/ 1073 h 1218"/>
              <a:gd name="T92" fmla="*/ 1429 w 1631"/>
              <a:gd name="T93" fmla="*/ 1041 h 1218"/>
              <a:gd name="T94" fmla="*/ 1444 w 1631"/>
              <a:gd name="T95" fmla="*/ 1004 h 1218"/>
              <a:gd name="T96" fmla="*/ 1459 w 1631"/>
              <a:gd name="T97" fmla="*/ 956 h 1218"/>
              <a:gd name="T98" fmla="*/ 1466 w 1631"/>
              <a:gd name="T99" fmla="*/ 919 h 1218"/>
              <a:gd name="T100" fmla="*/ 1426 w 1631"/>
              <a:gd name="T101" fmla="*/ 894 h 1218"/>
              <a:gd name="T102" fmla="*/ 1366 w 1631"/>
              <a:gd name="T103" fmla="*/ 846 h 1218"/>
              <a:gd name="T104" fmla="*/ 1441 w 1631"/>
              <a:gd name="T105" fmla="*/ 824 h 1218"/>
              <a:gd name="T106" fmla="*/ 1381 w 1631"/>
              <a:gd name="T107" fmla="*/ 707 h 1218"/>
              <a:gd name="T108" fmla="*/ 1434 w 1631"/>
              <a:gd name="T109" fmla="*/ 662 h 1218"/>
              <a:gd name="T110" fmla="*/ 1366 w 1631"/>
              <a:gd name="T111" fmla="*/ 647 h 1218"/>
              <a:gd name="T112" fmla="*/ 1294 w 1631"/>
              <a:gd name="T113" fmla="*/ 612 h 1218"/>
              <a:gd name="T114" fmla="*/ 1359 w 1631"/>
              <a:gd name="T115" fmla="*/ 529 h 1218"/>
              <a:gd name="T116" fmla="*/ 1396 w 1631"/>
              <a:gd name="T117" fmla="*/ 577 h 1218"/>
              <a:gd name="T118" fmla="*/ 1429 w 1631"/>
              <a:gd name="T119" fmla="*/ 567 h 1218"/>
              <a:gd name="T120" fmla="*/ 1593 w 1631"/>
              <a:gd name="T121" fmla="*/ 410 h 1218"/>
              <a:gd name="T122" fmla="*/ 1601 w 1631"/>
              <a:gd name="T123" fmla="*/ 325 h 1218"/>
              <a:gd name="T124" fmla="*/ 1628 w 1631"/>
              <a:gd name="T125" fmla="*/ 272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1" h="1218">
                <a:moveTo>
                  <a:pt x="1628" y="212"/>
                </a:moveTo>
                <a:lnTo>
                  <a:pt x="1626" y="210"/>
                </a:lnTo>
                <a:lnTo>
                  <a:pt x="1626" y="207"/>
                </a:lnTo>
                <a:lnTo>
                  <a:pt x="1621" y="202"/>
                </a:lnTo>
                <a:lnTo>
                  <a:pt x="1618" y="200"/>
                </a:lnTo>
                <a:lnTo>
                  <a:pt x="1623" y="197"/>
                </a:lnTo>
                <a:lnTo>
                  <a:pt x="1618" y="192"/>
                </a:lnTo>
                <a:lnTo>
                  <a:pt x="1618" y="190"/>
                </a:lnTo>
                <a:lnTo>
                  <a:pt x="1613" y="190"/>
                </a:lnTo>
                <a:lnTo>
                  <a:pt x="1611" y="187"/>
                </a:lnTo>
                <a:lnTo>
                  <a:pt x="1606" y="185"/>
                </a:lnTo>
                <a:lnTo>
                  <a:pt x="1603" y="187"/>
                </a:lnTo>
                <a:lnTo>
                  <a:pt x="1598" y="187"/>
                </a:lnTo>
                <a:lnTo>
                  <a:pt x="1596" y="190"/>
                </a:lnTo>
                <a:lnTo>
                  <a:pt x="1596" y="195"/>
                </a:lnTo>
                <a:lnTo>
                  <a:pt x="1593" y="195"/>
                </a:lnTo>
                <a:lnTo>
                  <a:pt x="1588" y="195"/>
                </a:lnTo>
                <a:lnTo>
                  <a:pt x="1588" y="202"/>
                </a:lnTo>
                <a:lnTo>
                  <a:pt x="1583" y="202"/>
                </a:lnTo>
                <a:lnTo>
                  <a:pt x="1578" y="202"/>
                </a:lnTo>
                <a:lnTo>
                  <a:pt x="1578" y="205"/>
                </a:lnTo>
                <a:lnTo>
                  <a:pt x="1578" y="210"/>
                </a:lnTo>
                <a:lnTo>
                  <a:pt x="1573" y="212"/>
                </a:lnTo>
                <a:lnTo>
                  <a:pt x="1573" y="217"/>
                </a:lnTo>
                <a:lnTo>
                  <a:pt x="1573" y="220"/>
                </a:lnTo>
                <a:lnTo>
                  <a:pt x="1571" y="220"/>
                </a:lnTo>
                <a:lnTo>
                  <a:pt x="1568" y="225"/>
                </a:lnTo>
                <a:lnTo>
                  <a:pt x="1561" y="225"/>
                </a:lnTo>
                <a:lnTo>
                  <a:pt x="1558" y="227"/>
                </a:lnTo>
                <a:lnTo>
                  <a:pt x="1553" y="225"/>
                </a:lnTo>
                <a:lnTo>
                  <a:pt x="1551" y="227"/>
                </a:lnTo>
                <a:lnTo>
                  <a:pt x="1548" y="230"/>
                </a:lnTo>
                <a:lnTo>
                  <a:pt x="1546" y="225"/>
                </a:lnTo>
                <a:lnTo>
                  <a:pt x="1543" y="222"/>
                </a:lnTo>
                <a:lnTo>
                  <a:pt x="1541" y="222"/>
                </a:lnTo>
                <a:lnTo>
                  <a:pt x="1536" y="225"/>
                </a:lnTo>
                <a:lnTo>
                  <a:pt x="1533" y="225"/>
                </a:lnTo>
                <a:lnTo>
                  <a:pt x="1531" y="222"/>
                </a:lnTo>
                <a:lnTo>
                  <a:pt x="1529" y="217"/>
                </a:lnTo>
                <a:lnTo>
                  <a:pt x="1526" y="215"/>
                </a:lnTo>
                <a:lnTo>
                  <a:pt x="1521" y="210"/>
                </a:lnTo>
                <a:lnTo>
                  <a:pt x="1521" y="205"/>
                </a:lnTo>
                <a:lnTo>
                  <a:pt x="1521" y="205"/>
                </a:lnTo>
                <a:lnTo>
                  <a:pt x="1521" y="200"/>
                </a:lnTo>
                <a:lnTo>
                  <a:pt x="1521" y="195"/>
                </a:lnTo>
                <a:lnTo>
                  <a:pt x="1519" y="190"/>
                </a:lnTo>
                <a:lnTo>
                  <a:pt x="1516" y="190"/>
                </a:lnTo>
                <a:lnTo>
                  <a:pt x="1514" y="187"/>
                </a:lnTo>
                <a:lnTo>
                  <a:pt x="1514" y="182"/>
                </a:lnTo>
                <a:lnTo>
                  <a:pt x="1516" y="180"/>
                </a:lnTo>
                <a:lnTo>
                  <a:pt x="1516" y="177"/>
                </a:lnTo>
                <a:lnTo>
                  <a:pt x="1516" y="175"/>
                </a:lnTo>
                <a:lnTo>
                  <a:pt x="1514" y="177"/>
                </a:lnTo>
                <a:lnTo>
                  <a:pt x="1511" y="177"/>
                </a:lnTo>
                <a:lnTo>
                  <a:pt x="1506" y="180"/>
                </a:lnTo>
                <a:lnTo>
                  <a:pt x="1504" y="180"/>
                </a:lnTo>
                <a:lnTo>
                  <a:pt x="1501" y="180"/>
                </a:lnTo>
                <a:lnTo>
                  <a:pt x="1499" y="177"/>
                </a:lnTo>
                <a:lnTo>
                  <a:pt x="1496" y="177"/>
                </a:lnTo>
                <a:lnTo>
                  <a:pt x="1494" y="175"/>
                </a:lnTo>
                <a:lnTo>
                  <a:pt x="1489" y="173"/>
                </a:lnTo>
                <a:lnTo>
                  <a:pt x="1489" y="170"/>
                </a:lnTo>
                <a:lnTo>
                  <a:pt x="1486" y="168"/>
                </a:lnTo>
                <a:lnTo>
                  <a:pt x="1484" y="168"/>
                </a:lnTo>
                <a:lnTo>
                  <a:pt x="1481" y="165"/>
                </a:lnTo>
                <a:lnTo>
                  <a:pt x="1481" y="163"/>
                </a:lnTo>
                <a:lnTo>
                  <a:pt x="1476" y="163"/>
                </a:lnTo>
                <a:lnTo>
                  <a:pt x="1474" y="160"/>
                </a:lnTo>
                <a:lnTo>
                  <a:pt x="1474" y="158"/>
                </a:lnTo>
                <a:lnTo>
                  <a:pt x="1471" y="155"/>
                </a:lnTo>
                <a:lnTo>
                  <a:pt x="1469" y="155"/>
                </a:lnTo>
                <a:lnTo>
                  <a:pt x="1469" y="158"/>
                </a:lnTo>
                <a:lnTo>
                  <a:pt x="1466" y="158"/>
                </a:lnTo>
                <a:lnTo>
                  <a:pt x="1461" y="158"/>
                </a:lnTo>
                <a:lnTo>
                  <a:pt x="1461" y="160"/>
                </a:lnTo>
                <a:lnTo>
                  <a:pt x="1459" y="158"/>
                </a:lnTo>
                <a:lnTo>
                  <a:pt x="1456" y="155"/>
                </a:lnTo>
                <a:lnTo>
                  <a:pt x="1454" y="155"/>
                </a:lnTo>
                <a:lnTo>
                  <a:pt x="1449" y="155"/>
                </a:lnTo>
                <a:lnTo>
                  <a:pt x="1446" y="153"/>
                </a:lnTo>
                <a:lnTo>
                  <a:pt x="1449" y="150"/>
                </a:lnTo>
                <a:lnTo>
                  <a:pt x="1449" y="150"/>
                </a:lnTo>
                <a:lnTo>
                  <a:pt x="1444" y="150"/>
                </a:lnTo>
                <a:lnTo>
                  <a:pt x="1441" y="153"/>
                </a:lnTo>
                <a:lnTo>
                  <a:pt x="1436" y="150"/>
                </a:lnTo>
                <a:lnTo>
                  <a:pt x="1434" y="153"/>
                </a:lnTo>
                <a:lnTo>
                  <a:pt x="1431" y="150"/>
                </a:lnTo>
                <a:lnTo>
                  <a:pt x="1429" y="150"/>
                </a:lnTo>
                <a:lnTo>
                  <a:pt x="1426" y="150"/>
                </a:lnTo>
                <a:lnTo>
                  <a:pt x="1424" y="148"/>
                </a:lnTo>
                <a:lnTo>
                  <a:pt x="1419" y="145"/>
                </a:lnTo>
                <a:lnTo>
                  <a:pt x="1414" y="140"/>
                </a:lnTo>
                <a:lnTo>
                  <a:pt x="1411" y="135"/>
                </a:lnTo>
                <a:lnTo>
                  <a:pt x="1411" y="130"/>
                </a:lnTo>
                <a:lnTo>
                  <a:pt x="1409" y="125"/>
                </a:lnTo>
                <a:lnTo>
                  <a:pt x="1406" y="125"/>
                </a:lnTo>
                <a:lnTo>
                  <a:pt x="1404" y="123"/>
                </a:lnTo>
                <a:lnTo>
                  <a:pt x="1404" y="118"/>
                </a:lnTo>
                <a:lnTo>
                  <a:pt x="1401" y="118"/>
                </a:lnTo>
                <a:lnTo>
                  <a:pt x="1401" y="110"/>
                </a:lnTo>
                <a:lnTo>
                  <a:pt x="1399" y="105"/>
                </a:lnTo>
                <a:lnTo>
                  <a:pt x="1389" y="100"/>
                </a:lnTo>
                <a:lnTo>
                  <a:pt x="1384" y="93"/>
                </a:lnTo>
                <a:lnTo>
                  <a:pt x="1384" y="90"/>
                </a:lnTo>
                <a:lnTo>
                  <a:pt x="1381" y="85"/>
                </a:lnTo>
                <a:lnTo>
                  <a:pt x="1379" y="88"/>
                </a:lnTo>
                <a:lnTo>
                  <a:pt x="1376" y="85"/>
                </a:lnTo>
                <a:lnTo>
                  <a:pt x="1379" y="83"/>
                </a:lnTo>
                <a:lnTo>
                  <a:pt x="1379" y="80"/>
                </a:lnTo>
                <a:lnTo>
                  <a:pt x="1374" y="78"/>
                </a:lnTo>
                <a:lnTo>
                  <a:pt x="1374" y="75"/>
                </a:lnTo>
                <a:lnTo>
                  <a:pt x="1369" y="73"/>
                </a:lnTo>
                <a:lnTo>
                  <a:pt x="1369" y="70"/>
                </a:lnTo>
                <a:lnTo>
                  <a:pt x="1366" y="65"/>
                </a:lnTo>
                <a:lnTo>
                  <a:pt x="1364" y="60"/>
                </a:lnTo>
                <a:lnTo>
                  <a:pt x="1356" y="58"/>
                </a:lnTo>
                <a:lnTo>
                  <a:pt x="1356" y="53"/>
                </a:lnTo>
                <a:lnTo>
                  <a:pt x="1359" y="50"/>
                </a:lnTo>
                <a:lnTo>
                  <a:pt x="1359" y="48"/>
                </a:lnTo>
                <a:lnTo>
                  <a:pt x="1351" y="48"/>
                </a:lnTo>
                <a:lnTo>
                  <a:pt x="1349" y="45"/>
                </a:lnTo>
                <a:lnTo>
                  <a:pt x="1349" y="43"/>
                </a:lnTo>
                <a:lnTo>
                  <a:pt x="1349" y="40"/>
                </a:lnTo>
                <a:lnTo>
                  <a:pt x="1349" y="35"/>
                </a:lnTo>
                <a:lnTo>
                  <a:pt x="1346" y="33"/>
                </a:lnTo>
                <a:lnTo>
                  <a:pt x="1344" y="30"/>
                </a:lnTo>
                <a:lnTo>
                  <a:pt x="1344" y="28"/>
                </a:lnTo>
                <a:lnTo>
                  <a:pt x="1341" y="28"/>
                </a:lnTo>
                <a:lnTo>
                  <a:pt x="1339" y="28"/>
                </a:lnTo>
                <a:lnTo>
                  <a:pt x="1334" y="25"/>
                </a:lnTo>
                <a:lnTo>
                  <a:pt x="1334" y="23"/>
                </a:lnTo>
                <a:lnTo>
                  <a:pt x="1334" y="20"/>
                </a:lnTo>
                <a:lnTo>
                  <a:pt x="1334" y="18"/>
                </a:lnTo>
                <a:lnTo>
                  <a:pt x="1331" y="18"/>
                </a:lnTo>
                <a:lnTo>
                  <a:pt x="1329" y="20"/>
                </a:lnTo>
                <a:lnTo>
                  <a:pt x="1326" y="18"/>
                </a:lnTo>
                <a:lnTo>
                  <a:pt x="1324" y="18"/>
                </a:lnTo>
                <a:lnTo>
                  <a:pt x="1324" y="15"/>
                </a:lnTo>
                <a:lnTo>
                  <a:pt x="1324" y="13"/>
                </a:lnTo>
                <a:lnTo>
                  <a:pt x="1321" y="10"/>
                </a:lnTo>
                <a:lnTo>
                  <a:pt x="1319" y="8"/>
                </a:lnTo>
                <a:lnTo>
                  <a:pt x="1317" y="10"/>
                </a:lnTo>
                <a:lnTo>
                  <a:pt x="1314" y="5"/>
                </a:lnTo>
                <a:lnTo>
                  <a:pt x="1312" y="8"/>
                </a:lnTo>
                <a:lnTo>
                  <a:pt x="1307" y="8"/>
                </a:lnTo>
                <a:lnTo>
                  <a:pt x="1304" y="5"/>
                </a:lnTo>
                <a:lnTo>
                  <a:pt x="1302" y="8"/>
                </a:lnTo>
                <a:lnTo>
                  <a:pt x="1304" y="10"/>
                </a:lnTo>
                <a:lnTo>
                  <a:pt x="1302" y="13"/>
                </a:lnTo>
                <a:lnTo>
                  <a:pt x="1297" y="10"/>
                </a:lnTo>
                <a:lnTo>
                  <a:pt x="1294" y="8"/>
                </a:lnTo>
                <a:lnTo>
                  <a:pt x="1292" y="10"/>
                </a:lnTo>
                <a:lnTo>
                  <a:pt x="1284" y="10"/>
                </a:lnTo>
                <a:lnTo>
                  <a:pt x="1284" y="8"/>
                </a:lnTo>
                <a:lnTo>
                  <a:pt x="1279" y="3"/>
                </a:lnTo>
                <a:lnTo>
                  <a:pt x="1272" y="3"/>
                </a:lnTo>
                <a:lnTo>
                  <a:pt x="1269" y="0"/>
                </a:lnTo>
                <a:lnTo>
                  <a:pt x="1264" y="0"/>
                </a:lnTo>
                <a:lnTo>
                  <a:pt x="1262" y="0"/>
                </a:lnTo>
                <a:lnTo>
                  <a:pt x="1259" y="0"/>
                </a:lnTo>
                <a:lnTo>
                  <a:pt x="1252" y="0"/>
                </a:lnTo>
                <a:lnTo>
                  <a:pt x="1252" y="5"/>
                </a:lnTo>
                <a:lnTo>
                  <a:pt x="1249" y="5"/>
                </a:lnTo>
                <a:lnTo>
                  <a:pt x="1247" y="8"/>
                </a:lnTo>
                <a:lnTo>
                  <a:pt x="1242" y="8"/>
                </a:lnTo>
                <a:lnTo>
                  <a:pt x="1237" y="8"/>
                </a:lnTo>
                <a:lnTo>
                  <a:pt x="1232" y="8"/>
                </a:lnTo>
                <a:lnTo>
                  <a:pt x="1229" y="10"/>
                </a:lnTo>
                <a:lnTo>
                  <a:pt x="1224" y="10"/>
                </a:lnTo>
                <a:lnTo>
                  <a:pt x="1222" y="15"/>
                </a:lnTo>
                <a:lnTo>
                  <a:pt x="1217" y="15"/>
                </a:lnTo>
                <a:lnTo>
                  <a:pt x="1214" y="15"/>
                </a:lnTo>
                <a:lnTo>
                  <a:pt x="1212" y="15"/>
                </a:lnTo>
                <a:lnTo>
                  <a:pt x="1209" y="18"/>
                </a:lnTo>
                <a:lnTo>
                  <a:pt x="1207" y="18"/>
                </a:lnTo>
                <a:lnTo>
                  <a:pt x="1199" y="18"/>
                </a:lnTo>
                <a:lnTo>
                  <a:pt x="1197" y="20"/>
                </a:lnTo>
                <a:lnTo>
                  <a:pt x="1197" y="25"/>
                </a:lnTo>
                <a:lnTo>
                  <a:pt x="1192" y="28"/>
                </a:lnTo>
                <a:lnTo>
                  <a:pt x="1192" y="33"/>
                </a:lnTo>
                <a:lnTo>
                  <a:pt x="1189" y="35"/>
                </a:lnTo>
                <a:lnTo>
                  <a:pt x="1189" y="40"/>
                </a:lnTo>
                <a:lnTo>
                  <a:pt x="1187" y="40"/>
                </a:lnTo>
                <a:lnTo>
                  <a:pt x="1187" y="48"/>
                </a:lnTo>
                <a:lnTo>
                  <a:pt x="1189" y="50"/>
                </a:lnTo>
                <a:lnTo>
                  <a:pt x="1192" y="50"/>
                </a:lnTo>
                <a:lnTo>
                  <a:pt x="1197" y="48"/>
                </a:lnTo>
                <a:lnTo>
                  <a:pt x="1202" y="45"/>
                </a:lnTo>
                <a:lnTo>
                  <a:pt x="1204" y="45"/>
                </a:lnTo>
                <a:lnTo>
                  <a:pt x="1209" y="53"/>
                </a:lnTo>
                <a:lnTo>
                  <a:pt x="1209" y="58"/>
                </a:lnTo>
                <a:lnTo>
                  <a:pt x="1214" y="60"/>
                </a:lnTo>
                <a:lnTo>
                  <a:pt x="1214" y="65"/>
                </a:lnTo>
                <a:lnTo>
                  <a:pt x="1214" y="68"/>
                </a:lnTo>
                <a:lnTo>
                  <a:pt x="1214" y="73"/>
                </a:lnTo>
                <a:lnTo>
                  <a:pt x="1212" y="75"/>
                </a:lnTo>
                <a:lnTo>
                  <a:pt x="1209" y="83"/>
                </a:lnTo>
                <a:lnTo>
                  <a:pt x="1207" y="88"/>
                </a:lnTo>
                <a:lnTo>
                  <a:pt x="1204" y="90"/>
                </a:lnTo>
                <a:lnTo>
                  <a:pt x="1202" y="95"/>
                </a:lnTo>
                <a:lnTo>
                  <a:pt x="1199" y="100"/>
                </a:lnTo>
                <a:lnTo>
                  <a:pt x="1204" y="105"/>
                </a:lnTo>
                <a:lnTo>
                  <a:pt x="1202" y="108"/>
                </a:lnTo>
                <a:lnTo>
                  <a:pt x="1202" y="113"/>
                </a:lnTo>
                <a:lnTo>
                  <a:pt x="1207" y="118"/>
                </a:lnTo>
                <a:lnTo>
                  <a:pt x="1207" y="123"/>
                </a:lnTo>
                <a:lnTo>
                  <a:pt x="1202" y="123"/>
                </a:lnTo>
                <a:lnTo>
                  <a:pt x="1202" y="125"/>
                </a:lnTo>
                <a:lnTo>
                  <a:pt x="1204" y="130"/>
                </a:lnTo>
                <a:lnTo>
                  <a:pt x="1204" y="138"/>
                </a:lnTo>
                <a:lnTo>
                  <a:pt x="1202" y="140"/>
                </a:lnTo>
                <a:lnTo>
                  <a:pt x="1202" y="148"/>
                </a:lnTo>
                <a:lnTo>
                  <a:pt x="1204" y="148"/>
                </a:lnTo>
                <a:lnTo>
                  <a:pt x="1207" y="150"/>
                </a:lnTo>
                <a:lnTo>
                  <a:pt x="1209" y="148"/>
                </a:lnTo>
                <a:lnTo>
                  <a:pt x="1212" y="150"/>
                </a:lnTo>
                <a:lnTo>
                  <a:pt x="1212" y="155"/>
                </a:lnTo>
                <a:lnTo>
                  <a:pt x="1212" y="160"/>
                </a:lnTo>
                <a:lnTo>
                  <a:pt x="1207" y="165"/>
                </a:lnTo>
                <a:lnTo>
                  <a:pt x="1197" y="165"/>
                </a:lnTo>
                <a:lnTo>
                  <a:pt x="1192" y="170"/>
                </a:lnTo>
                <a:lnTo>
                  <a:pt x="1179" y="182"/>
                </a:lnTo>
                <a:lnTo>
                  <a:pt x="1174" y="182"/>
                </a:lnTo>
                <a:lnTo>
                  <a:pt x="1172" y="180"/>
                </a:lnTo>
                <a:lnTo>
                  <a:pt x="1164" y="177"/>
                </a:lnTo>
                <a:lnTo>
                  <a:pt x="1159" y="180"/>
                </a:lnTo>
                <a:lnTo>
                  <a:pt x="1159" y="177"/>
                </a:lnTo>
                <a:lnTo>
                  <a:pt x="1154" y="177"/>
                </a:lnTo>
                <a:lnTo>
                  <a:pt x="1152" y="177"/>
                </a:lnTo>
                <a:lnTo>
                  <a:pt x="1152" y="177"/>
                </a:lnTo>
                <a:lnTo>
                  <a:pt x="1147" y="220"/>
                </a:lnTo>
                <a:lnTo>
                  <a:pt x="1147" y="227"/>
                </a:lnTo>
                <a:lnTo>
                  <a:pt x="1144" y="237"/>
                </a:lnTo>
                <a:lnTo>
                  <a:pt x="1147" y="242"/>
                </a:lnTo>
                <a:lnTo>
                  <a:pt x="1142" y="252"/>
                </a:lnTo>
                <a:lnTo>
                  <a:pt x="1147" y="262"/>
                </a:lnTo>
                <a:lnTo>
                  <a:pt x="1159" y="267"/>
                </a:lnTo>
                <a:lnTo>
                  <a:pt x="1167" y="262"/>
                </a:lnTo>
                <a:lnTo>
                  <a:pt x="1179" y="262"/>
                </a:lnTo>
                <a:lnTo>
                  <a:pt x="1189" y="262"/>
                </a:lnTo>
                <a:lnTo>
                  <a:pt x="1194" y="267"/>
                </a:lnTo>
                <a:lnTo>
                  <a:pt x="1202" y="257"/>
                </a:lnTo>
                <a:lnTo>
                  <a:pt x="1202" y="252"/>
                </a:lnTo>
                <a:lnTo>
                  <a:pt x="1202" y="247"/>
                </a:lnTo>
                <a:lnTo>
                  <a:pt x="1209" y="245"/>
                </a:lnTo>
                <a:lnTo>
                  <a:pt x="1212" y="242"/>
                </a:lnTo>
                <a:lnTo>
                  <a:pt x="1224" y="247"/>
                </a:lnTo>
                <a:lnTo>
                  <a:pt x="1229" y="255"/>
                </a:lnTo>
                <a:lnTo>
                  <a:pt x="1239" y="262"/>
                </a:lnTo>
                <a:lnTo>
                  <a:pt x="1247" y="272"/>
                </a:lnTo>
                <a:lnTo>
                  <a:pt x="1257" y="280"/>
                </a:lnTo>
                <a:lnTo>
                  <a:pt x="1257" y="285"/>
                </a:lnTo>
                <a:lnTo>
                  <a:pt x="1259" y="287"/>
                </a:lnTo>
                <a:lnTo>
                  <a:pt x="1259" y="292"/>
                </a:lnTo>
                <a:lnTo>
                  <a:pt x="1257" y="295"/>
                </a:lnTo>
                <a:lnTo>
                  <a:pt x="1257" y="300"/>
                </a:lnTo>
                <a:lnTo>
                  <a:pt x="1254" y="302"/>
                </a:lnTo>
                <a:lnTo>
                  <a:pt x="1252" y="302"/>
                </a:lnTo>
                <a:lnTo>
                  <a:pt x="1249" y="300"/>
                </a:lnTo>
                <a:lnTo>
                  <a:pt x="1242" y="300"/>
                </a:lnTo>
                <a:lnTo>
                  <a:pt x="1239" y="302"/>
                </a:lnTo>
                <a:lnTo>
                  <a:pt x="1232" y="300"/>
                </a:lnTo>
                <a:lnTo>
                  <a:pt x="1227" y="300"/>
                </a:lnTo>
                <a:lnTo>
                  <a:pt x="1222" y="307"/>
                </a:lnTo>
                <a:lnTo>
                  <a:pt x="1217" y="312"/>
                </a:lnTo>
                <a:lnTo>
                  <a:pt x="1212" y="315"/>
                </a:lnTo>
                <a:lnTo>
                  <a:pt x="1207" y="312"/>
                </a:lnTo>
                <a:lnTo>
                  <a:pt x="1204" y="312"/>
                </a:lnTo>
                <a:lnTo>
                  <a:pt x="1204" y="317"/>
                </a:lnTo>
                <a:lnTo>
                  <a:pt x="1202" y="320"/>
                </a:lnTo>
                <a:lnTo>
                  <a:pt x="1199" y="320"/>
                </a:lnTo>
                <a:lnTo>
                  <a:pt x="1197" y="320"/>
                </a:lnTo>
                <a:lnTo>
                  <a:pt x="1194" y="322"/>
                </a:lnTo>
                <a:lnTo>
                  <a:pt x="1189" y="330"/>
                </a:lnTo>
                <a:lnTo>
                  <a:pt x="1187" y="340"/>
                </a:lnTo>
                <a:lnTo>
                  <a:pt x="1189" y="345"/>
                </a:lnTo>
                <a:lnTo>
                  <a:pt x="1184" y="347"/>
                </a:lnTo>
                <a:lnTo>
                  <a:pt x="1179" y="350"/>
                </a:lnTo>
                <a:lnTo>
                  <a:pt x="1169" y="357"/>
                </a:lnTo>
                <a:lnTo>
                  <a:pt x="1162" y="357"/>
                </a:lnTo>
                <a:lnTo>
                  <a:pt x="1154" y="355"/>
                </a:lnTo>
                <a:lnTo>
                  <a:pt x="1152" y="357"/>
                </a:lnTo>
                <a:lnTo>
                  <a:pt x="1147" y="367"/>
                </a:lnTo>
                <a:lnTo>
                  <a:pt x="1142" y="372"/>
                </a:lnTo>
                <a:lnTo>
                  <a:pt x="1137" y="377"/>
                </a:lnTo>
                <a:lnTo>
                  <a:pt x="1132" y="380"/>
                </a:lnTo>
                <a:lnTo>
                  <a:pt x="1132" y="385"/>
                </a:lnTo>
                <a:lnTo>
                  <a:pt x="1129" y="385"/>
                </a:lnTo>
                <a:lnTo>
                  <a:pt x="1122" y="382"/>
                </a:lnTo>
                <a:lnTo>
                  <a:pt x="1117" y="382"/>
                </a:lnTo>
                <a:lnTo>
                  <a:pt x="1109" y="377"/>
                </a:lnTo>
                <a:lnTo>
                  <a:pt x="1102" y="375"/>
                </a:lnTo>
                <a:lnTo>
                  <a:pt x="1095" y="372"/>
                </a:lnTo>
                <a:lnTo>
                  <a:pt x="1085" y="375"/>
                </a:lnTo>
                <a:lnTo>
                  <a:pt x="1080" y="380"/>
                </a:lnTo>
                <a:lnTo>
                  <a:pt x="1075" y="385"/>
                </a:lnTo>
                <a:lnTo>
                  <a:pt x="1075" y="397"/>
                </a:lnTo>
                <a:lnTo>
                  <a:pt x="1075" y="402"/>
                </a:lnTo>
                <a:lnTo>
                  <a:pt x="1075" y="407"/>
                </a:lnTo>
                <a:lnTo>
                  <a:pt x="1087" y="415"/>
                </a:lnTo>
                <a:lnTo>
                  <a:pt x="1097" y="422"/>
                </a:lnTo>
                <a:lnTo>
                  <a:pt x="1097" y="425"/>
                </a:lnTo>
                <a:lnTo>
                  <a:pt x="1095" y="430"/>
                </a:lnTo>
                <a:lnTo>
                  <a:pt x="1092" y="435"/>
                </a:lnTo>
                <a:lnTo>
                  <a:pt x="1080" y="447"/>
                </a:lnTo>
                <a:lnTo>
                  <a:pt x="1072" y="460"/>
                </a:lnTo>
                <a:lnTo>
                  <a:pt x="1070" y="467"/>
                </a:lnTo>
                <a:lnTo>
                  <a:pt x="1065" y="467"/>
                </a:lnTo>
                <a:lnTo>
                  <a:pt x="1057" y="469"/>
                </a:lnTo>
                <a:lnTo>
                  <a:pt x="1050" y="472"/>
                </a:lnTo>
                <a:lnTo>
                  <a:pt x="1042" y="474"/>
                </a:lnTo>
                <a:lnTo>
                  <a:pt x="1035" y="482"/>
                </a:lnTo>
                <a:lnTo>
                  <a:pt x="1027" y="482"/>
                </a:lnTo>
                <a:lnTo>
                  <a:pt x="1017" y="482"/>
                </a:lnTo>
                <a:lnTo>
                  <a:pt x="1010" y="484"/>
                </a:lnTo>
                <a:lnTo>
                  <a:pt x="1002" y="487"/>
                </a:lnTo>
                <a:lnTo>
                  <a:pt x="982" y="494"/>
                </a:lnTo>
                <a:lnTo>
                  <a:pt x="967" y="499"/>
                </a:lnTo>
                <a:lnTo>
                  <a:pt x="960" y="507"/>
                </a:lnTo>
                <a:lnTo>
                  <a:pt x="947" y="517"/>
                </a:lnTo>
                <a:lnTo>
                  <a:pt x="942" y="522"/>
                </a:lnTo>
                <a:lnTo>
                  <a:pt x="937" y="522"/>
                </a:lnTo>
                <a:lnTo>
                  <a:pt x="930" y="519"/>
                </a:lnTo>
                <a:lnTo>
                  <a:pt x="930" y="517"/>
                </a:lnTo>
                <a:lnTo>
                  <a:pt x="927" y="512"/>
                </a:lnTo>
                <a:lnTo>
                  <a:pt x="917" y="514"/>
                </a:lnTo>
                <a:lnTo>
                  <a:pt x="907" y="517"/>
                </a:lnTo>
                <a:lnTo>
                  <a:pt x="897" y="512"/>
                </a:lnTo>
                <a:lnTo>
                  <a:pt x="890" y="512"/>
                </a:lnTo>
                <a:lnTo>
                  <a:pt x="875" y="504"/>
                </a:lnTo>
                <a:lnTo>
                  <a:pt x="858" y="497"/>
                </a:lnTo>
                <a:lnTo>
                  <a:pt x="848" y="487"/>
                </a:lnTo>
                <a:lnTo>
                  <a:pt x="840" y="487"/>
                </a:lnTo>
                <a:lnTo>
                  <a:pt x="823" y="487"/>
                </a:lnTo>
                <a:lnTo>
                  <a:pt x="805" y="487"/>
                </a:lnTo>
                <a:lnTo>
                  <a:pt x="803" y="484"/>
                </a:lnTo>
                <a:lnTo>
                  <a:pt x="800" y="487"/>
                </a:lnTo>
                <a:lnTo>
                  <a:pt x="798" y="489"/>
                </a:lnTo>
                <a:lnTo>
                  <a:pt x="788" y="494"/>
                </a:lnTo>
                <a:lnTo>
                  <a:pt x="775" y="494"/>
                </a:lnTo>
                <a:lnTo>
                  <a:pt x="753" y="492"/>
                </a:lnTo>
                <a:lnTo>
                  <a:pt x="738" y="494"/>
                </a:lnTo>
                <a:lnTo>
                  <a:pt x="725" y="492"/>
                </a:lnTo>
                <a:lnTo>
                  <a:pt x="715" y="494"/>
                </a:lnTo>
                <a:lnTo>
                  <a:pt x="710" y="494"/>
                </a:lnTo>
                <a:lnTo>
                  <a:pt x="705" y="492"/>
                </a:lnTo>
                <a:lnTo>
                  <a:pt x="700" y="482"/>
                </a:lnTo>
                <a:lnTo>
                  <a:pt x="698" y="477"/>
                </a:lnTo>
                <a:lnTo>
                  <a:pt x="690" y="467"/>
                </a:lnTo>
                <a:lnTo>
                  <a:pt x="688" y="462"/>
                </a:lnTo>
                <a:lnTo>
                  <a:pt x="683" y="455"/>
                </a:lnTo>
                <a:lnTo>
                  <a:pt x="683" y="452"/>
                </a:lnTo>
                <a:lnTo>
                  <a:pt x="681" y="447"/>
                </a:lnTo>
                <a:lnTo>
                  <a:pt x="676" y="445"/>
                </a:lnTo>
                <a:lnTo>
                  <a:pt x="673" y="445"/>
                </a:lnTo>
                <a:lnTo>
                  <a:pt x="673" y="442"/>
                </a:lnTo>
                <a:lnTo>
                  <a:pt x="671" y="437"/>
                </a:lnTo>
                <a:lnTo>
                  <a:pt x="671" y="437"/>
                </a:lnTo>
                <a:lnTo>
                  <a:pt x="668" y="437"/>
                </a:lnTo>
                <a:lnTo>
                  <a:pt x="661" y="437"/>
                </a:lnTo>
                <a:lnTo>
                  <a:pt x="653" y="435"/>
                </a:lnTo>
                <a:lnTo>
                  <a:pt x="643" y="427"/>
                </a:lnTo>
                <a:lnTo>
                  <a:pt x="641" y="425"/>
                </a:lnTo>
                <a:lnTo>
                  <a:pt x="638" y="427"/>
                </a:lnTo>
                <a:lnTo>
                  <a:pt x="633" y="425"/>
                </a:lnTo>
                <a:lnTo>
                  <a:pt x="631" y="422"/>
                </a:lnTo>
                <a:lnTo>
                  <a:pt x="623" y="417"/>
                </a:lnTo>
                <a:lnTo>
                  <a:pt x="603" y="412"/>
                </a:lnTo>
                <a:lnTo>
                  <a:pt x="603" y="412"/>
                </a:lnTo>
                <a:lnTo>
                  <a:pt x="601" y="415"/>
                </a:lnTo>
                <a:lnTo>
                  <a:pt x="593" y="415"/>
                </a:lnTo>
                <a:lnTo>
                  <a:pt x="581" y="417"/>
                </a:lnTo>
                <a:lnTo>
                  <a:pt x="556" y="410"/>
                </a:lnTo>
                <a:lnTo>
                  <a:pt x="551" y="407"/>
                </a:lnTo>
                <a:lnTo>
                  <a:pt x="543" y="397"/>
                </a:lnTo>
                <a:lnTo>
                  <a:pt x="543" y="395"/>
                </a:lnTo>
                <a:lnTo>
                  <a:pt x="543" y="390"/>
                </a:lnTo>
                <a:lnTo>
                  <a:pt x="543" y="387"/>
                </a:lnTo>
                <a:lnTo>
                  <a:pt x="548" y="385"/>
                </a:lnTo>
                <a:lnTo>
                  <a:pt x="551" y="380"/>
                </a:lnTo>
                <a:lnTo>
                  <a:pt x="546" y="375"/>
                </a:lnTo>
                <a:lnTo>
                  <a:pt x="546" y="370"/>
                </a:lnTo>
                <a:lnTo>
                  <a:pt x="546" y="367"/>
                </a:lnTo>
                <a:lnTo>
                  <a:pt x="546" y="360"/>
                </a:lnTo>
                <a:lnTo>
                  <a:pt x="543" y="357"/>
                </a:lnTo>
                <a:lnTo>
                  <a:pt x="541" y="352"/>
                </a:lnTo>
                <a:lnTo>
                  <a:pt x="536" y="350"/>
                </a:lnTo>
                <a:lnTo>
                  <a:pt x="533" y="345"/>
                </a:lnTo>
                <a:lnTo>
                  <a:pt x="531" y="342"/>
                </a:lnTo>
                <a:lnTo>
                  <a:pt x="528" y="337"/>
                </a:lnTo>
                <a:lnTo>
                  <a:pt x="526" y="332"/>
                </a:lnTo>
                <a:lnTo>
                  <a:pt x="526" y="327"/>
                </a:lnTo>
                <a:lnTo>
                  <a:pt x="523" y="325"/>
                </a:lnTo>
                <a:lnTo>
                  <a:pt x="518" y="320"/>
                </a:lnTo>
                <a:lnTo>
                  <a:pt x="516" y="320"/>
                </a:lnTo>
                <a:lnTo>
                  <a:pt x="513" y="317"/>
                </a:lnTo>
                <a:lnTo>
                  <a:pt x="508" y="315"/>
                </a:lnTo>
                <a:lnTo>
                  <a:pt x="503" y="315"/>
                </a:lnTo>
                <a:lnTo>
                  <a:pt x="501" y="317"/>
                </a:lnTo>
                <a:lnTo>
                  <a:pt x="498" y="320"/>
                </a:lnTo>
                <a:lnTo>
                  <a:pt x="496" y="317"/>
                </a:lnTo>
                <a:lnTo>
                  <a:pt x="491" y="312"/>
                </a:lnTo>
                <a:lnTo>
                  <a:pt x="491" y="310"/>
                </a:lnTo>
                <a:lnTo>
                  <a:pt x="486" y="310"/>
                </a:lnTo>
                <a:lnTo>
                  <a:pt x="481" y="312"/>
                </a:lnTo>
                <a:lnTo>
                  <a:pt x="478" y="315"/>
                </a:lnTo>
                <a:lnTo>
                  <a:pt x="478" y="320"/>
                </a:lnTo>
                <a:lnTo>
                  <a:pt x="476" y="320"/>
                </a:lnTo>
                <a:lnTo>
                  <a:pt x="469" y="315"/>
                </a:lnTo>
                <a:lnTo>
                  <a:pt x="469" y="312"/>
                </a:lnTo>
                <a:lnTo>
                  <a:pt x="469" y="310"/>
                </a:lnTo>
                <a:lnTo>
                  <a:pt x="464" y="305"/>
                </a:lnTo>
                <a:lnTo>
                  <a:pt x="459" y="302"/>
                </a:lnTo>
                <a:lnTo>
                  <a:pt x="456" y="297"/>
                </a:lnTo>
                <a:lnTo>
                  <a:pt x="451" y="295"/>
                </a:lnTo>
                <a:lnTo>
                  <a:pt x="449" y="292"/>
                </a:lnTo>
                <a:lnTo>
                  <a:pt x="449" y="290"/>
                </a:lnTo>
                <a:lnTo>
                  <a:pt x="449" y="287"/>
                </a:lnTo>
                <a:lnTo>
                  <a:pt x="446" y="282"/>
                </a:lnTo>
                <a:lnTo>
                  <a:pt x="446" y="285"/>
                </a:lnTo>
                <a:lnTo>
                  <a:pt x="446" y="285"/>
                </a:lnTo>
                <a:lnTo>
                  <a:pt x="444" y="285"/>
                </a:lnTo>
                <a:lnTo>
                  <a:pt x="441" y="282"/>
                </a:lnTo>
                <a:lnTo>
                  <a:pt x="441" y="280"/>
                </a:lnTo>
                <a:lnTo>
                  <a:pt x="441" y="275"/>
                </a:lnTo>
                <a:lnTo>
                  <a:pt x="439" y="272"/>
                </a:lnTo>
                <a:lnTo>
                  <a:pt x="439" y="272"/>
                </a:lnTo>
                <a:lnTo>
                  <a:pt x="431" y="270"/>
                </a:lnTo>
                <a:lnTo>
                  <a:pt x="429" y="270"/>
                </a:lnTo>
                <a:lnTo>
                  <a:pt x="429" y="272"/>
                </a:lnTo>
                <a:lnTo>
                  <a:pt x="424" y="277"/>
                </a:lnTo>
                <a:lnTo>
                  <a:pt x="421" y="280"/>
                </a:lnTo>
                <a:lnTo>
                  <a:pt x="414" y="287"/>
                </a:lnTo>
                <a:lnTo>
                  <a:pt x="414" y="290"/>
                </a:lnTo>
                <a:lnTo>
                  <a:pt x="414" y="292"/>
                </a:lnTo>
                <a:lnTo>
                  <a:pt x="411" y="300"/>
                </a:lnTo>
                <a:lnTo>
                  <a:pt x="404" y="302"/>
                </a:lnTo>
                <a:lnTo>
                  <a:pt x="399" y="305"/>
                </a:lnTo>
                <a:lnTo>
                  <a:pt x="399" y="312"/>
                </a:lnTo>
                <a:lnTo>
                  <a:pt x="399" y="322"/>
                </a:lnTo>
                <a:lnTo>
                  <a:pt x="404" y="332"/>
                </a:lnTo>
                <a:lnTo>
                  <a:pt x="409" y="340"/>
                </a:lnTo>
                <a:lnTo>
                  <a:pt x="409" y="345"/>
                </a:lnTo>
                <a:lnTo>
                  <a:pt x="401" y="352"/>
                </a:lnTo>
                <a:lnTo>
                  <a:pt x="396" y="352"/>
                </a:lnTo>
                <a:lnTo>
                  <a:pt x="391" y="360"/>
                </a:lnTo>
                <a:lnTo>
                  <a:pt x="386" y="360"/>
                </a:lnTo>
                <a:lnTo>
                  <a:pt x="384" y="360"/>
                </a:lnTo>
                <a:lnTo>
                  <a:pt x="384" y="357"/>
                </a:lnTo>
                <a:lnTo>
                  <a:pt x="379" y="357"/>
                </a:lnTo>
                <a:lnTo>
                  <a:pt x="369" y="357"/>
                </a:lnTo>
                <a:lnTo>
                  <a:pt x="361" y="357"/>
                </a:lnTo>
                <a:lnTo>
                  <a:pt x="351" y="355"/>
                </a:lnTo>
                <a:lnTo>
                  <a:pt x="344" y="352"/>
                </a:lnTo>
                <a:lnTo>
                  <a:pt x="341" y="355"/>
                </a:lnTo>
                <a:lnTo>
                  <a:pt x="339" y="365"/>
                </a:lnTo>
                <a:lnTo>
                  <a:pt x="336" y="372"/>
                </a:lnTo>
                <a:lnTo>
                  <a:pt x="336" y="380"/>
                </a:lnTo>
                <a:lnTo>
                  <a:pt x="334" y="395"/>
                </a:lnTo>
                <a:lnTo>
                  <a:pt x="334" y="407"/>
                </a:lnTo>
                <a:lnTo>
                  <a:pt x="331" y="410"/>
                </a:lnTo>
                <a:lnTo>
                  <a:pt x="336" y="412"/>
                </a:lnTo>
                <a:lnTo>
                  <a:pt x="341" y="415"/>
                </a:lnTo>
                <a:lnTo>
                  <a:pt x="339" y="422"/>
                </a:lnTo>
                <a:lnTo>
                  <a:pt x="339" y="425"/>
                </a:lnTo>
                <a:lnTo>
                  <a:pt x="336" y="425"/>
                </a:lnTo>
                <a:lnTo>
                  <a:pt x="331" y="427"/>
                </a:lnTo>
                <a:lnTo>
                  <a:pt x="329" y="427"/>
                </a:lnTo>
                <a:lnTo>
                  <a:pt x="324" y="425"/>
                </a:lnTo>
                <a:lnTo>
                  <a:pt x="321" y="427"/>
                </a:lnTo>
                <a:lnTo>
                  <a:pt x="316" y="427"/>
                </a:lnTo>
                <a:lnTo>
                  <a:pt x="304" y="430"/>
                </a:lnTo>
                <a:lnTo>
                  <a:pt x="296" y="432"/>
                </a:lnTo>
                <a:lnTo>
                  <a:pt x="291" y="432"/>
                </a:lnTo>
                <a:lnTo>
                  <a:pt x="289" y="432"/>
                </a:lnTo>
                <a:lnTo>
                  <a:pt x="284" y="432"/>
                </a:lnTo>
                <a:lnTo>
                  <a:pt x="279" y="437"/>
                </a:lnTo>
                <a:lnTo>
                  <a:pt x="279" y="442"/>
                </a:lnTo>
                <a:lnTo>
                  <a:pt x="284" y="445"/>
                </a:lnTo>
                <a:lnTo>
                  <a:pt x="291" y="445"/>
                </a:lnTo>
                <a:lnTo>
                  <a:pt x="296" y="445"/>
                </a:lnTo>
                <a:lnTo>
                  <a:pt x="296" y="447"/>
                </a:lnTo>
                <a:lnTo>
                  <a:pt x="294" y="452"/>
                </a:lnTo>
                <a:lnTo>
                  <a:pt x="296" y="460"/>
                </a:lnTo>
                <a:lnTo>
                  <a:pt x="296" y="462"/>
                </a:lnTo>
                <a:lnTo>
                  <a:pt x="299" y="467"/>
                </a:lnTo>
                <a:lnTo>
                  <a:pt x="299" y="472"/>
                </a:lnTo>
                <a:lnTo>
                  <a:pt x="304" y="479"/>
                </a:lnTo>
                <a:lnTo>
                  <a:pt x="306" y="484"/>
                </a:lnTo>
                <a:lnTo>
                  <a:pt x="311" y="489"/>
                </a:lnTo>
                <a:lnTo>
                  <a:pt x="314" y="499"/>
                </a:lnTo>
                <a:lnTo>
                  <a:pt x="309" y="502"/>
                </a:lnTo>
                <a:lnTo>
                  <a:pt x="309" y="507"/>
                </a:lnTo>
                <a:lnTo>
                  <a:pt x="314" y="512"/>
                </a:lnTo>
                <a:lnTo>
                  <a:pt x="311" y="514"/>
                </a:lnTo>
                <a:lnTo>
                  <a:pt x="309" y="517"/>
                </a:lnTo>
                <a:lnTo>
                  <a:pt x="304" y="519"/>
                </a:lnTo>
                <a:lnTo>
                  <a:pt x="304" y="527"/>
                </a:lnTo>
                <a:lnTo>
                  <a:pt x="299" y="529"/>
                </a:lnTo>
                <a:lnTo>
                  <a:pt x="289" y="527"/>
                </a:lnTo>
                <a:lnTo>
                  <a:pt x="276" y="514"/>
                </a:lnTo>
                <a:lnTo>
                  <a:pt x="271" y="514"/>
                </a:lnTo>
                <a:lnTo>
                  <a:pt x="262" y="512"/>
                </a:lnTo>
                <a:lnTo>
                  <a:pt x="244" y="509"/>
                </a:lnTo>
                <a:lnTo>
                  <a:pt x="237" y="512"/>
                </a:lnTo>
                <a:lnTo>
                  <a:pt x="224" y="509"/>
                </a:lnTo>
                <a:lnTo>
                  <a:pt x="209" y="512"/>
                </a:lnTo>
                <a:lnTo>
                  <a:pt x="204" y="514"/>
                </a:lnTo>
                <a:lnTo>
                  <a:pt x="197" y="512"/>
                </a:lnTo>
                <a:lnTo>
                  <a:pt x="192" y="514"/>
                </a:lnTo>
                <a:lnTo>
                  <a:pt x="187" y="517"/>
                </a:lnTo>
                <a:lnTo>
                  <a:pt x="174" y="517"/>
                </a:lnTo>
                <a:lnTo>
                  <a:pt x="162" y="512"/>
                </a:lnTo>
                <a:lnTo>
                  <a:pt x="157" y="509"/>
                </a:lnTo>
                <a:lnTo>
                  <a:pt x="149" y="509"/>
                </a:lnTo>
                <a:lnTo>
                  <a:pt x="147" y="512"/>
                </a:lnTo>
                <a:lnTo>
                  <a:pt x="139" y="512"/>
                </a:lnTo>
                <a:lnTo>
                  <a:pt x="134" y="509"/>
                </a:lnTo>
                <a:lnTo>
                  <a:pt x="132" y="512"/>
                </a:lnTo>
                <a:lnTo>
                  <a:pt x="132" y="517"/>
                </a:lnTo>
                <a:lnTo>
                  <a:pt x="134" y="524"/>
                </a:lnTo>
                <a:lnTo>
                  <a:pt x="134" y="529"/>
                </a:lnTo>
                <a:lnTo>
                  <a:pt x="124" y="532"/>
                </a:lnTo>
                <a:lnTo>
                  <a:pt x="109" y="532"/>
                </a:lnTo>
                <a:lnTo>
                  <a:pt x="89" y="529"/>
                </a:lnTo>
                <a:lnTo>
                  <a:pt x="84" y="527"/>
                </a:lnTo>
                <a:lnTo>
                  <a:pt x="77" y="527"/>
                </a:lnTo>
                <a:lnTo>
                  <a:pt x="72" y="532"/>
                </a:lnTo>
                <a:lnTo>
                  <a:pt x="72" y="534"/>
                </a:lnTo>
                <a:lnTo>
                  <a:pt x="67" y="539"/>
                </a:lnTo>
                <a:lnTo>
                  <a:pt x="67" y="542"/>
                </a:lnTo>
                <a:lnTo>
                  <a:pt x="64" y="539"/>
                </a:lnTo>
                <a:lnTo>
                  <a:pt x="69" y="542"/>
                </a:lnTo>
                <a:lnTo>
                  <a:pt x="69" y="547"/>
                </a:lnTo>
                <a:lnTo>
                  <a:pt x="62" y="559"/>
                </a:lnTo>
                <a:lnTo>
                  <a:pt x="57" y="567"/>
                </a:lnTo>
                <a:lnTo>
                  <a:pt x="62" y="569"/>
                </a:lnTo>
                <a:lnTo>
                  <a:pt x="74" y="572"/>
                </a:lnTo>
                <a:lnTo>
                  <a:pt x="79" y="577"/>
                </a:lnTo>
                <a:lnTo>
                  <a:pt x="84" y="579"/>
                </a:lnTo>
                <a:lnTo>
                  <a:pt x="87" y="574"/>
                </a:lnTo>
                <a:lnTo>
                  <a:pt x="89" y="567"/>
                </a:lnTo>
                <a:lnTo>
                  <a:pt x="92" y="567"/>
                </a:lnTo>
                <a:lnTo>
                  <a:pt x="104" y="577"/>
                </a:lnTo>
                <a:lnTo>
                  <a:pt x="107" y="584"/>
                </a:lnTo>
                <a:lnTo>
                  <a:pt x="99" y="592"/>
                </a:lnTo>
                <a:lnTo>
                  <a:pt x="89" y="592"/>
                </a:lnTo>
                <a:lnTo>
                  <a:pt x="77" y="594"/>
                </a:lnTo>
                <a:lnTo>
                  <a:pt x="74" y="589"/>
                </a:lnTo>
                <a:lnTo>
                  <a:pt x="69" y="584"/>
                </a:lnTo>
                <a:lnTo>
                  <a:pt x="59" y="592"/>
                </a:lnTo>
                <a:lnTo>
                  <a:pt x="54" y="592"/>
                </a:lnTo>
                <a:lnTo>
                  <a:pt x="47" y="597"/>
                </a:lnTo>
                <a:lnTo>
                  <a:pt x="42" y="599"/>
                </a:lnTo>
                <a:lnTo>
                  <a:pt x="42" y="607"/>
                </a:lnTo>
                <a:lnTo>
                  <a:pt x="50" y="609"/>
                </a:lnTo>
                <a:lnTo>
                  <a:pt x="50" y="614"/>
                </a:lnTo>
                <a:lnTo>
                  <a:pt x="40" y="619"/>
                </a:lnTo>
                <a:lnTo>
                  <a:pt x="30" y="622"/>
                </a:lnTo>
                <a:lnTo>
                  <a:pt x="32" y="624"/>
                </a:lnTo>
                <a:lnTo>
                  <a:pt x="32" y="627"/>
                </a:lnTo>
                <a:lnTo>
                  <a:pt x="22" y="632"/>
                </a:lnTo>
                <a:lnTo>
                  <a:pt x="22" y="637"/>
                </a:lnTo>
                <a:lnTo>
                  <a:pt x="17" y="639"/>
                </a:lnTo>
                <a:lnTo>
                  <a:pt x="5" y="637"/>
                </a:lnTo>
                <a:lnTo>
                  <a:pt x="0" y="642"/>
                </a:lnTo>
                <a:lnTo>
                  <a:pt x="0" y="649"/>
                </a:lnTo>
                <a:lnTo>
                  <a:pt x="7" y="659"/>
                </a:lnTo>
                <a:lnTo>
                  <a:pt x="12" y="657"/>
                </a:lnTo>
                <a:lnTo>
                  <a:pt x="20" y="657"/>
                </a:lnTo>
                <a:lnTo>
                  <a:pt x="20" y="662"/>
                </a:lnTo>
                <a:lnTo>
                  <a:pt x="17" y="669"/>
                </a:lnTo>
                <a:lnTo>
                  <a:pt x="20" y="677"/>
                </a:lnTo>
                <a:lnTo>
                  <a:pt x="25" y="679"/>
                </a:lnTo>
                <a:lnTo>
                  <a:pt x="27" y="684"/>
                </a:lnTo>
                <a:lnTo>
                  <a:pt x="25" y="689"/>
                </a:lnTo>
                <a:lnTo>
                  <a:pt x="20" y="702"/>
                </a:lnTo>
                <a:lnTo>
                  <a:pt x="17" y="719"/>
                </a:lnTo>
                <a:lnTo>
                  <a:pt x="20" y="722"/>
                </a:lnTo>
                <a:lnTo>
                  <a:pt x="25" y="724"/>
                </a:lnTo>
                <a:lnTo>
                  <a:pt x="32" y="722"/>
                </a:lnTo>
                <a:lnTo>
                  <a:pt x="40" y="719"/>
                </a:lnTo>
                <a:lnTo>
                  <a:pt x="42" y="714"/>
                </a:lnTo>
                <a:lnTo>
                  <a:pt x="45" y="714"/>
                </a:lnTo>
                <a:lnTo>
                  <a:pt x="47" y="712"/>
                </a:lnTo>
                <a:lnTo>
                  <a:pt x="50" y="714"/>
                </a:lnTo>
                <a:lnTo>
                  <a:pt x="52" y="717"/>
                </a:lnTo>
                <a:lnTo>
                  <a:pt x="62" y="719"/>
                </a:lnTo>
                <a:lnTo>
                  <a:pt x="62" y="714"/>
                </a:lnTo>
                <a:lnTo>
                  <a:pt x="59" y="712"/>
                </a:lnTo>
                <a:lnTo>
                  <a:pt x="59" y="707"/>
                </a:lnTo>
                <a:lnTo>
                  <a:pt x="67" y="707"/>
                </a:lnTo>
                <a:lnTo>
                  <a:pt x="67" y="704"/>
                </a:lnTo>
                <a:lnTo>
                  <a:pt x="69" y="704"/>
                </a:lnTo>
                <a:lnTo>
                  <a:pt x="72" y="707"/>
                </a:lnTo>
                <a:lnTo>
                  <a:pt x="77" y="707"/>
                </a:lnTo>
                <a:lnTo>
                  <a:pt x="79" y="699"/>
                </a:lnTo>
                <a:lnTo>
                  <a:pt x="79" y="692"/>
                </a:lnTo>
                <a:lnTo>
                  <a:pt x="82" y="689"/>
                </a:lnTo>
                <a:lnTo>
                  <a:pt x="84" y="687"/>
                </a:lnTo>
                <a:lnTo>
                  <a:pt x="87" y="679"/>
                </a:lnTo>
                <a:lnTo>
                  <a:pt x="89" y="674"/>
                </a:lnTo>
                <a:lnTo>
                  <a:pt x="94" y="674"/>
                </a:lnTo>
                <a:lnTo>
                  <a:pt x="99" y="677"/>
                </a:lnTo>
                <a:lnTo>
                  <a:pt x="104" y="679"/>
                </a:lnTo>
                <a:lnTo>
                  <a:pt x="104" y="684"/>
                </a:lnTo>
                <a:lnTo>
                  <a:pt x="102" y="689"/>
                </a:lnTo>
                <a:lnTo>
                  <a:pt x="104" y="694"/>
                </a:lnTo>
                <a:lnTo>
                  <a:pt x="109" y="694"/>
                </a:lnTo>
                <a:lnTo>
                  <a:pt x="112" y="699"/>
                </a:lnTo>
                <a:lnTo>
                  <a:pt x="109" y="707"/>
                </a:lnTo>
                <a:lnTo>
                  <a:pt x="112" y="712"/>
                </a:lnTo>
                <a:lnTo>
                  <a:pt x="112" y="722"/>
                </a:lnTo>
                <a:lnTo>
                  <a:pt x="117" y="727"/>
                </a:lnTo>
                <a:lnTo>
                  <a:pt x="117" y="732"/>
                </a:lnTo>
                <a:lnTo>
                  <a:pt x="119" y="732"/>
                </a:lnTo>
                <a:lnTo>
                  <a:pt x="127" y="732"/>
                </a:lnTo>
                <a:lnTo>
                  <a:pt x="132" y="729"/>
                </a:lnTo>
                <a:lnTo>
                  <a:pt x="132" y="727"/>
                </a:lnTo>
                <a:lnTo>
                  <a:pt x="142" y="722"/>
                </a:lnTo>
                <a:lnTo>
                  <a:pt x="147" y="719"/>
                </a:lnTo>
                <a:lnTo>
                  <a:pt x="147" y="714"/>
                </a:lnTo>
                <a:lnTo>
                  <a:pt x="152" y="712"/>
                </a:lnTo>
                <a:lnTo>
                  <a:pt x="162" y="702"/>
                </a:lnTo>
                <a:lnTo>
                  <a:pt x="172" y="702"/>
                </a:lnTo>
                <a:lnTo>
                  <a:pt x="172" y="707"/>
                </a:lnTo>
                <a:lnTo>
                  <a:pt x="182" y="707"/>
                </a:lnTo>
                <a:lnTo>
                  <a:pt x="184" y="702"/>
                </a:lnTo>
                <a:lnTo>
                  <a:pt x="197" y="702"/>
                </a:lnTo>
                <a:lnTo>
                  <a:pt x="199" y="707"/>
                </a:lnTo>
                <a:lnTo>
                  <a:pt x="189" y="712"/>
                </a:lnTo>
                <a:lnTo>
                  <a:pt x="194" y="714"/>
                </a:lnTo>
                <a:lnTo>
                  <a:pt x="194" y="714"/>
                </a:lnTo>
                <a:lnTo>
                  <a:pt x="197" y="712"/>
                </a:lnTo>
                <a:lnTo>
                  <a:pt x="199" y="712"/>
                </a:lnTo>
                <a:lnTo>
                  <a:pt x="204" y="717"/>
                </a:lnTo>
                <a:lnTo>
                  <a:pt x="207" y="714"/>
                </a:lnTo>
                <a:lnTo>
                  <a:pt x="212" y="714"/>
                </a:lnTo>
                <a:lnTo>
                  <a:pt x="214" y="712"/>
                </a:lnTo>
                <a:lnTo>
                  <a:pt x="217" y="709"/>
                </a:lnTo>
                <a:lnTo>
                  <a:pt x="222" y="709"/>
                </a:lnTo>
                <a:lnTo>
                  <a:pt x="224" y="714"/>
                </a:lnTo>
                <a:lnTo>
                  <a:pt x="227" y="722"/>
                </a:lnTo>
                <a:lnTo>
                  <a:pt x="239" y="739"/>
                </a:lnTo>
                <a:lnTo>
                  <a:pt x="247" y="744"/>
                </a:lnTo>
                <a:lnTo>
                  <a:pt x="247" y="752"/>
                </a:lnTo>
                <a:lnTo>
                  <a:pt x="252" y="754"/>
                </a:lnTo>
                <a:lnTo>
                  <a:pt x="254" y="759"/>
                </a:lnTo>
                <a:lnTo>
                  <a:pt x="264" y="759"/>
                </a:lnTo>
                <a:lnTo>
                  <a:pt x="276" y="759"/>
                </a:lnTo>
                <a:lnTo>
                  <a:pt x="281" y="761"/>
                </a:lnTo>
                <a:lnTo>
                  <a:pt x="281" y="766"/>
                </a:lnTo>
                <a:lnTo>
                  <a:pt x="291" y="769"/>
                </a:lnTo>
                <a:lnTo>
                  <a:pt x="301" y="774"/>
                </a:lnTo>
                <a:lnTo>
                  <a:pt x="306" y="786"/>
                </a:lnTo>
                <a:lnTo>
                  <a:pt x="311" y="796"/>
                </a:lnTo>
                <a:lnTo>
                  <a:pt x="321" y="799"/>
                </a:lnTo>
                <a:lnTo>
                  <a:pt x="324" y="806"/>
                </a:lnTo>
                <a:lnTo>
                  <a:pt x="324" y="819"/>
                </a:lnTo>
                <a:lnTo>
                  <a:pt x="329" y="831"/>
                </a:lnTo>
                <a:lnTo>
                  <a:pt x="336" y="834"/>
                </a:lnTo>
                <a:lnTo>
                  <a:pt x="339" y="844"/>
                </a:lnTo>
                <a:lnTo>
                  <a:pt x="341" y="854"/>
                </a:lnTo>
                <a:lnTo>
                  <a:pt x="339" y="859"/>
                </a:lnTo>
                <a:lnTo>
                  <a:pt x="336" y="856"/>
                </a:lnTo>
                <a:lnTo>
                  <a:pt x="331" y="854"/>
                </a:lnTo>
                <a:lnTo>
                  <a:pt x="324" y="864"/>
                </a:lnTo>
                <a:lnTo>
                  <a:pt x="326" y="866"/>
                </a:lnTo>
                <a:lnTo>
                  <a:pt x="326" y="871"/>
                </a:lnTo>
                <a:lnTo>
                  <a:pt x="334" y="874"/>
                </a:lnTo>
                <a:lnTo>
                  <a:pt x="334" y="884"/>
                </a:lnTo>
                <a:lnTo>
                  <a:pt x="336" y="889"/>
                </a:lnTo>
                <a:lnTo>
                  <a:pt x="334" y="894"/>
                </a:lnTo>
                <a:lnTo>
                  <a:pt x="336" y="894"/>
                </a:lnTo>
                <a:lnTo>
                  <a:pt x="339" y="899"/>
                </a:lnTo>
                <a:lnTo>
                  <a:pt x="339" y="904"/>
                </a:lnTo>
                <a:lnTo>
                  <a:pt x="341" y="904"/>
                </a:lnTo>
                <a:lnTo>
                  <a:pt x="344" y="909"/>
                </a:lnTo>
                <a:lnTo>
                  <a:pt x="351" y="914"/>
                </a:lnTo>
                <a:lnTo>
                  <a:pt x="354" y="909"/>
                </a:lnTo>
                <a:lnTo>
                  <a:pt x="359" y="909"/>
                </a:lnTo>
                <a:lnTo>
                  <a:pt x="361" y="911"/>
                </a:lnTo>
                <a:lnTo>
                  <a:pt x="369" y="911"/>
                </a:lnTo>
                <a:lnTo>
                  <a:pt x="374" y="916"/>
                </a:lnTo>
                <a:lnTo>
                  <a:pt x="376" y="919"/>
                </a:lnTo>
                <a:lnTo>
                  <a:pt x="381" y="924"/>
                </a:lnTo>
                <a:lnTo>
                  <a:pt x="384" y="926"/>
                </a:lnTo>
                <a:lnTo>
                  <a:pt x="386" y="931"/>
                </a:lnTo>
                <a:lnTo>
                  <a:pt x="386" y="929"/>
                </a:lnTo>
                <a:lnTo>
                  <a:pt x="389" y="929"/>
                </a:lnTo>
                <a:lnTo>
                  <a:pt x="396" y="931"/>
                </a:lnTo>
                <a:lnTo>
                  <a:pt x="399" y="934"/>
                </a:lnTo>
                <a:lnTo>
                  <a:pt x="404" y="934"/>
                </a:lnTo>
                <a:lnTo>
                  <a:pt x="406" y="936"/>
                </a:lnTo>
                <a:lnTo>
                  <a:pt x="409" y="931"/>
                </a:lnTo>
                <a:lnTo>
                  <a:pt x="416" y="931"/>
                </a:lnTo>
                <a:lnTo>
                  <a:pt x="426" y="934"/>
                </a:lnTo>
                <a:lnTo>
                  <a:pt x="429" y="936"/>
                </a:lnTo>
                <a:lnTo>
                  <a:pt x="434" y="936"/>
                </a:lnTo>
                <a:lnTo>
                  <a:pt x="439" y="941"/>
                </a:lnTo>
                <a:lnTo>
                  <a:pt x="446" y="949"/>
                </a:lnTo>
                <a:lnTo>
                  <a:pt x="454" y="949"/>
                </a:lnTo>
                <a:lnTo>
                  <a:pt x="459" y="951"/>
                </a:lnTo>
                <a:lnTo>
                  <a:pt x="461" y="954"/>
                </a:lnTo>
                <a:lnTo>
                  <a:pt x="466" y="961"/>
                </a:lnTo>
                <a:lnTo>
                  <a:pt x="469" y="966"/>
                </a:lnTo>
                <a:lnTo>
                  <a:pt x="471" y="966"/>
                </a:lnTo>
                <a:lnTo>
                  <a:pt x="471" y="956"/>
                </a:lnTo>
                <a:lnTo>
                  <a:pt x="474" y="954"/>
                </a:lnTo>
                <a:lnTo>
                  <a:pt x="476" y="956"/>
                </a:lnTo>
                <a:lnTo>
                  <a:pt x="481" y="956"/>
                </a:lnTo>
                <a:lnTo>
                  <a:pt x="486" y="961"/>
                </a:lnTo>
                <a:lnTo>
                  <a:pt x="488" y="966"/>
                </a:lnTo>
                <a:lnTo>
                  <a:pt x="493" y="974"/>
                </a:lnTo>
                <a:lnTo>
                  <a:pt x="503" y="971"/>
                </a:lnTo>
                <a:lnTo>
                  <a:pt x="508" y="971"/>
                </a:lnTo>
                <a:lnTo>
                  <a:pt x="508" y="984"/>
                </a:lnTo>
                <a:lnTo>
                  <a:pt x="511" y="989"/>
                </a:lnTo>
                <a:lnTo>
                  <a:pt x="516" y="989"/>
                </a:lnTo>
                <a:lnTo>
                  <a:pt x="523" y="991"/>
                </a:lnTo>
                <a:lnTo>
                  <a:pt x="526" y="989"/>
                </a:lnTo>
                <a:lnTo>
                  <a:pt x="531" y="986"/>
                </a:lnTo>
                <a:lnTo>
                  <a:pt x="536" y="981"/>
                </a:lnTo>
                <a:lnTo>
                  <a:pt x="546" y="984"/>
                </a:lnTo>
                <a:lnTo>
                  <a:pt x="553" y="986"/>
                </a:lnTo>
                <a:lnTo>
                  <a:pt x="553" y="991"/>
                </a:lnTo>
                <a:lnTo>
                  <a:pt x="563" y="996"/>
                </a:lnTo>
                <a:lnTo>
                  <a:pt x="568" y="1004"/>
                </a:lnTo>
                <a:lnTo>
                  <a:pt x="573" y="1004"/>
                </a:lnTo>
                <a:lnTo>
                  <a:pt x="578" y="1001"/>
                </a:lnTo>
                <a:lnTo>
                  <a:pt x="581" y="1001"/>
                </a:lnTo>
                <a:lnTo>
                  <a:pt x="588" y="999"/>
                </a:lnTo>
                <a:lnTo>
                  <a:pt x="593" y="1001"/>
                </a:lnTo>
                <a:lnTo>
                  <a:pt x="593" y="1001"/>
                </a:lnTo>
                <a:lnTo>
                  <a:pt x="598" y="996"/>
                </a:lnTo>
                <a:lnTo>
                  <a:pt x="606" y="996"/>
                </a:lnTo>
                <a:lnTo>
                  <a:pt x="608" y="1001"/>
                </a:lnTo>
                <a:lnTo>
                  <a:pt x="608" y="1009"/>
                </a:lnTo>
                <a:lnTo>
                  <a:pt x="613" y="1011"/>
                </a:lnTo>
                <a:lnTo>
                  <a:pt x="613" y="1011"/>
                </a:lnTo>
                <a:lnTo>
                  <a:pt x="621" y="1009"/>
                </a:lnTo>
                <a:lnTo>
                  <a:pt x="626" y="996"/>
                </a:lnTo>
                <a:lnTo>
                  <a:pt x="638" y="989"/>
                </a:lnTo>
                <a:lnTo>
                  <a:pt x="648" y="989"/>
                </a:lnTo>
                <a:lnTo>
                  <a:pt x="651" y="994"/>
                </a:lnTo>
                <a:lnTo>
                  <a:pt x="663" y="994"/>
                </a:lnTo>
                <a:lnTo>
                  <a:pt x="668" y="996"/>
                </a:lnTo>
                <a:lnTo>
                  <a:pt x="673" y="994"/>
                </a:lnTo>
                <a:lnTo>
                  <a:pt x="681" y="994"/>
                </a:lnTo>
                <a:lnTo>
                  <a:pt x="686" y="999"/>
                </a:lnTo>
                <a:lnTo>
                  <a:pt x="686" y="999"/>
                </a:lnTo>
                <a:lnTo>
                  <a:pt x="690" y="999"/>
                </a:lnTo>
                <a:lnTo>
                  <a:pt x="700" y="996"/>
                </a:lnTo>
                <a:lnTo>
                  <a:pt x="705" y="996"/>
                </a:lnTo>
                <a:lnTo>
                  <a:pt x="708" y="989"/>
                </a:lnTo>
                <a:lnTo>
                  <a:pt x="710" y="986"/>
                </a:lnTo>
                <a:lnTo>
                  <a:pt x="715" y="989"/>
                </a:lnTo>
                <a:lnTo>
                  <a:pt x="715" y="984"/>
                </a:lnTo>
                <a:lnTo>
                  <a:pt x="720" y="984"/>
                </a:lnTo>
                <a:lnTo>
                  <a:pt x="723" y="979"/>
                </a:lnTo>
                <a:lnTo>
                  <a:pt x="728" y="971"/>
                </a:lnTo>
                <a:lnTo>
                  <a:pt x="733" y="971"/>
                </a:lnTo>
                <a:lnTo>
                  <a:pt x="743" y="969"/>
                </a:lnTo>
                <a:lnTo>
                  <a:pt x="748" y="961"/>
                </a:lnTo>
                <a:lnTo>
                  <a:pt x="748" y="956"/>
                </a:lnTo>
                <a:lnTo>
                  <a:pt x="753" y="956"/>
                </a:lnTo>
                <a:lnTo>
                  <a:pt x="758" y="951"/>
                </a:lnTo>
                <a:lnTo>
                  <a:pt x="763" y="959"/>
                </a:lnTo>
                <a:lnTo>
                  <a:pt x="770" y="956"/>
                </a:lnTo>
                <a:lnTo>
                  <a:pt x="780" y="959"/>
                </a:lnTo>
                <a:lnTo>
                  <a:pt x="783" y="956"/>
                </a:lnTo>
                <a:lnTo>
                  <a:pt x="783" y="951"/>
                </a:lnTo>
                <a:lnTo>
                  <a:pt x="793" y="946"/>
                </a:lnTo>
                <a:lnTo>
                  <a:pt x="798" y="946"/>
                </a:lnTo>
                <a:lnTo>
                  <a:pt x="800" y="951"/>
                </a:lnTo>
                <a:lnTo>
                  <a:pt x="803" y="949"/>
                </a:lnTo>
                <a:lnTo>
                  <a:pt x="805" y="951"/>
                </a:lnTo>
                <a:lnTo>
                  <a:pt x="800" y="959"/>
                </a:lnTo>
                <a:lnTo>
                  <a:pt x="803" y="964"/>
                </a:lnTo>
                <a:lnTo>
                  <a:pt x="808" y="961"/>
                </a:lnTo>
                <a:lnTo>
                  <a:pt x="810" y="961"/>
                </a:lnTo>
                <a:lnTo>
                  <a:pt x="810" y="966"/>
                </a:lnTo>
                <a:lnTo>
                  <a:pt x="815" y="971"/>
                </a:lnTo>
                <a:lnTo>
                  <a:pt x="815" y="974"/>
                </a:lnTo>
                <a:lnTo>
                  <a:pt x="810" y="979"/>
                </a:lnTo>
                <a:lnTo>
                  <a:pt x="813" y="984"/>
                </a:lnTo>
                <a:lnTo>
                  <a:pt x="818" y="984"/>
                </a:lnTo>
                <a:lnTo>
                  <a:pt x="820" y="984"/>
                </a:lnTo>
                <a:lnTo>
                  <a:pt x="825" y="984"/>
                </a:lnTo>
                <a:lnTo>
                  <a:pt x="833" y="991"/>
                </a:lnTo>
                <a:lnTo>
                  <a:pt x="830" y="989"/>
                </a:lnTo>
                <a:lnTo>
                  <a:pt x="835" y="986"/>
                </a:lnTo>
                <a:lnTo>
                  <a:pt x="840" y="989"/>
                </a:lnTo>
                <a:lnTo>
                  <a:pt x="845" y="986"/>
                </a:lnTo>
                <a:lnTo>
                  <a:pt x="850" y="989"/>
                </a:lnTo>
                <a:lnTo>
                  <a:pt x="855" y="994"/>
                </a:lnTo>
                <a:lnTo>
                  <a:pt x="860" y="999"/>
                </a:lnTo>
                <a:lnTo>
                  <a:pt x="860" y="1006"/>
                </a:lnTo>
                <a:lnTo>
                  <a:pt x="865" y="1006"/>
                </a:lnTo>
                <a:lnTo>
                  <a:pt x="870" y="1011"/>
                </a:lnTo>
                <a:lnTo>
                  <a:pt x="870" y="1021"/>
                </a:lnTo>
                <a:lnTo>
                  <a:pt x="875" y="1029"/>
                </a:lnTo>
                <a:lnTo>
                  <a:pt x="875" y="1036"/>
                </a:lnTo>
                <a:lnTo>
                  <a:pt x="875" y="1048"/>
                </a:lnTo>
                <a:lnTo>
                  <a:pt x="875" y="1053"/>
                </a:lnTo>
                <a:lnTo>
                  <a:pt x="873" y="1056"/>
                </a:lnTo>
                <a:lnTo>
                  <a:pt x="868" y="1058"/>
                </a:lnTo>
                <a:lnTo>
                  <a:pt x="868" y="1063"/>
                </a:lnTo>
                <a:lnTo>
                  <a:pt x="865" y="1066"/>
                </a:lnTo>
                <a:lnTo>
                  <a:pt x="863" y="1068"/>
                </a:lnTo>
                <a:lnTo>
                  <a:pt x="865" y="1073"/>
                </a:lnTo>
                <a:lnTo>
                  <a:pt x="863" y="1076"/>
                </a:lnTo>
                <a:lnTo>
                  <a:pt x="860" y="1076"/>
                </a:lnTo>
                <a:lnTo>
                  <a:pt x="858" y="1078"/>
                </a:lnTo>
                <a:lnTo>
                  <a:pt x="855" y="1083"/>
                </a:lnTo>
                <a:lnTo>
                  <a:pt x="858" y="1088"/>
                </a:lnTo>
                <a:lnTo>
                  <a:pt x="855" y="1091"/>
                </a:lnTo>
                <a:lnTo>
                  <a:pt x="855" y="1096"/>
                </a:lnTo>
                <a:lnTo>
                  <a:pt x="858" y="1098"/>
                </a:lnTo>
                <a:lnTo>
                  <a:pt x="860" y="1101"/>
                </a:lnTo>
                <a:lnTo>
                  <a:pt x="865" y="1103"/>
                </a:lnTo>
                <a:lnTo>
                  <a:pt x="863" y="1111"/>
                </a:lnTo>
                <a:lnTo>
                  <a:pt x="865" y="1116"/>
                </a:lnTo>
                <a:lnTo>
                  <a:pt x="873" y="1113"/>
                </a:lnTo>
                <a:lnTo>
                  <a:pt x="885" y="1111"/>
                </a:lnTo>
                <a:lnTo>
                  <a:pt x="885" y="1113"/>
                </a:lnTo>
                <a:lnTo>
                  <a:pt x="885" y="1118"/>
                </a:lnTo>
                <a:lnTo>
                  <a:pt x="888" y="1121"/>
                </a:lnTo>
                <a:lnTo>
                  <a:pt x="895" y="1118"/>
                </a:lnTo>
                <a:lnTo>
                  <a:pt x="895" y="1123"/>
                </a:lnTo>
                <a:lnTo>
                  <a:pt x="893" y="1128"/>
                </a:lnTo>
                <a:lnTo>
                  <a:pt x="897" y="1131"/>
                </a:lnTo>
                <a:lnTo>
                  <a:pt x="902" y="1133"/>
                </a:lnTo>
                <a:lnTo>
                  <a:pt x="902" y="1136"/>
                </a:lnTo>
                <a:lnTo>
                  <a:pt x="905" y="1138"/>
                </a:lnTo>
                <a:lnTo>
                  <a:pt x="905" y="1136"/>
                </a:lnTo>
                <a:lnTo>
                  <a:pt x="912" y="1136"/>
                </a:lnTo>
                <a:lnTo>
                  <a:pt x="917" y="1138"/>
                </a:lnTo>
                <a:lnTo>
                  <a:pt x="917" y="1143"/>
                </a:lnTo>
                <a:lnTo>
                  <a:pt x="915" y="1148"/>
                </a:lnTo>
                <a:lnTo>
                  <a:pt x="915" y="1151"/>
                </a:lnTo>
                <a:lnTo>
                  <a:pt x="910" y="1161"/>
                </a:lnTo>
                <a:lnTo>
                  <a:pt x="905" y="1166"/>
                </a:lnTo>
                <a:lnTo>
                  <a:pt x="905" y="1168"/>
                </a:lnTo>
                <a:lnTo>
                  <a:pt x="910" y="1168"/>
                </a:lnTo>
                <a:lnTo>
                  <a:pt x="917" y="1168"/>
                </a:lnTo>
                <a:lnTo>
                  <a:pt x="920" y="1171"/>
                </a:lnTo>
                <a:lnTo>
                  <a:pt x="922" y="1166"/>
                </a:lnTo>
                <a:lnTo>
                  <a:pt x="927" y="1171"/>
                </a:lnTo>
                <a:lnTo>
                  <a:pt x="925" y="1178"/>
                </a:lnTo>
                <a:lnTo>
                  <a:pt x="927" y="1183"/>
                </a:lnTo>
                <a:lnTo>
                  <a:pt x="932" y="1186"/>
                </a:lnTo>
                <a:lnTo>
                  <a:pt x="937" y="1183"/>
                </a:lnTo>
                <a:lnTo>
                  <a:pt x="942" y="1183"/>
                </a:lnTo>
                <a:lnTo>
                  <a:pt x="955" y="1178"/>
                </a:lnTo>
                <a:lnTo>
                  <a:pt x="960" y="1178"/>
                </a:lnTo>
                <a:lnTo>
                  <a:pt x="960" y="1183"/>
                </a:lnTo>
                <a:lnTo>
                  <a:pt x="957" y="1186"/>
                </a:lnTo>
                <a:lnTo>
                  <a:pt x="960" y="1188"/>
                </a:lnTo>
                <a:lnTo>
                  <a:pt x="962" y="1193"/>
                </a:lnTo>
                <a:lnTo>
                  <a:pt x="970" y="1191"/>
                </a:lnTo>
                <a:lnTo>
                  <a:pt x="975" y="1193"/>
                </a:lnTo>
                <a:lnTo>
                  <a:pt x="972" y="1186"/>
                </a:lnTo>
                <a:lnTo>
                  <a:pt x="972" y="1178"/>
                </a:lnTo>
                <a:lnTo>
                  <a:pt x="970" y="1173"/>
                </a:lnTo>
                <a:lnTo>
                  <a:pt x="970" y="1163"/>
                </a:lnTo>
                <a:lnTo>
                  <a:pt x="975" y="1161"/>
                </a:lnTo>
                <a:lnTo>
                  <a:pt x="975" y="1158"/>
                </a:lnTo>
                <a:lnTo>
                  <a:pt x="985" y="1158"/>
                </a:lnTo>
                <a:lnTo>
                  <a:pt x="985" y="1158"/>
                </a:lnTo>
                <a:lnTo>
                  <a:pt x="987" y="1156"/>
                </a:lnTo>
                <a:lnTo>
                  <a:pt x="987" y="1156"/>
                </a:lnTo>
                <a:lnTo>
                  <a:pt x="990" y="1153"/>
                </a:lnTo>
                <a:lnTo>
                  <a:pt x="992" y="1151"/>
                </a:lnTo>
                <a:lnTo>
                  <a:pt x="997" y="1148"/>
                </a:lnTo>
                <a:lnTo>
                  <a:pt x="1002" y="1148"/>
                </a:lnTo>
                <a:lnTo>
                  <a:pt x="1002" y="1153"/>
                </a:lnTo>
                <a:lnTo>
                  <a:pt x="1005" y="1156"/>
                </a:lnTo>
                <a:lnTo>
                  <a:pt x="1007" y="1156"/>
                </a:lnTo>
                <a:lnTo>
                  <a:pt x="1007" y="1151"/>
                </a:lnTo>
                <a:lnTo>
                  <a:pt x="1012" y="1148"/>
                </a:lnTo>
                <a:lnTo>
                  <a:pt x="1017" y="1153"/>
                </a:lnTo>
                <a:lnTo>
                  <a:pt x="1020" y="1148"/>
                </a:lnTo>
                <a:lnTo>
                  <a:pt x="1025" y="1148"/>
                </a:lnTo>
                <a:lnTo>
                  <a:pt x="1025" y="1153"/>
                </a:lnTo>
                <a:lnTo>
                  <a:pt x="1030" y="1151"/>
                </a:lnTo>
                <a:lnTo>
                  <a:pt x="1032" y="1146"/>
                </a:lnTo>
                <a:lnTo>
                  <a:pt x="1037" y="1143"/>
                </a:lnTo>
                <a:lnTo>
                  <a:pt x="1045" y="1146"/>
                </a:lnTo>
                <a:lnTo>
                  <a:pt x="1052" y="1143"/>
                </a:lnTo>
                <a:lnTo>
                  <a:pt x="1052" y="1136"/>
                </a:lnTo>
                <a:lnTo>
                  <a:pt x="1057" y="1133"/>
                </a:lnTo>
                <a:lnTo>
                  <a:pt x="1065" y="1133"/>
                </a:lnTo>
                <a:lnTo>
                  <a:pt x="1067" y="1128"/>
                </a:lnTo>
                <a:lnTo>
                  <a:pt x="1075" y="1133"/>
                </a:lnTo>
                <a:lnTo>
                  <a:pt x="1075" y="1136"/>
                </a:lnTo>
                <a:lnTo>
                  <a:pt x="1080" y="1138"/>
                </a:lnTo>
                <a:lnTo>
                  <a:pt x="1082" y="1141"/>
                </a:lnTo>
                <a:lnTo>
                  <a:pt x="1095" y="1141"/>
                </a:lnTo>
                <a:lnTo>
                  <a:pt x="1097" y="1143"/>
                </a:lnTo>
                <a:lnTo>
                  <a:pt x="1102" y="1141"/>
                </a:lnTo>
                <a:lnTo>
                  <a:pt x="1107" y="1146"/>
                </a:lnTo>
                <a:lnTo>
                  <a:pt x="1107" y="1151"/>
                </a:lnTo>
                <a:lnTo>
                  <a:pt x="1102" y="1151"/>
                </a:lnTo>
                <a:lnTo>
                  <a:pt x="1100" y="1161"/>
                </a:lnTo>
                <a:lnTo>
                  <a:pt x="1102" y="1161"/>
                </a:lnTo>
                <a:lnTo>
                  <a:pt x="1105" y="1166"/>
                </a:lnTo>
                <a:lnTo>
                  <a:pt x="1114" y="1171"/>
                </a:lnTo>
                <a:lnTo>
                  <a:pt x="1117" y="1176"/>
                </a:lnTo>
                <a:lnTo>
                  <a:pt x="1122" y="1176"/>
                </a:lnTo>
                <a:lnTo>
                  <a:pt x="1127" y="1181"/>
                </a:lnTo>
                <a:lnTo>
                  <a:pt x="1132" y="1178"/>
                </a:lnTo>
                <a:lnTo>
                  <a:pt x="1134" y="1181"/>
                </a:lnTo>
                <a:lnTo>
                  <a:pt x="1139" y="1178"/>
                </a:lnTo>
                <a:lnTo>
                  <a:pt x="1142" y="1181"/>
                </a:lnTo>
                <a:lnTo>
                  <a:pt x="1144" y="1181"/>
                </a:lnTo>
                <a:lnTo>
                  <a:pt x="1147" y="1181"/>
                </a:lnTo>
                <a:lnTo>
                  <a:pt x="1149" y="1181"/>
                </a:lnTo>
                <a:lnTo>
                  <a:pt x="1154" y="1181"/>
                </a:lnTo>
                <a:lnTo>
                  <a:pt x="1154" y="1178"/>
                </a:lnTo>
                <a:lnTo>
                  <a:pt x="1154" y="1173"/>
                </a:lnTo>
                <a:lnTo>
                  <a:pt x="1157" y="1176"/>
                </a:lnTo>
                <a:lnTo>
                  <a:pt x="1162" y="1181"/>
                </a:lnTo>
                <a:lnTo>
                  <a:pt x="1164" y="1181"/>
                </a:lnTo>
                <a:lnTo>
                  <a:pt x="1172" y="1186"/>
                </a:lnTo>
                <a:lnTo>
                  <a:pt x="1174" y="1186"/>
                </a:lnTo>
                <a:lnTo>
                  <a:pt x="1179" y="1186"/>
                </a:lnTo>
                <a:lnTo>
                  <a:pt x="1182" y="1181"/>
                </a:lnTo>
                <a:lnTo>
                  <a:pt x="1184" y="1186"/>
                </a:lnTo>
                <a:lnTo>
                  <a:pt x="1189" y="1183"/>
                </a:lnTo>
                <a:lnTo>
                  <a:pt x="1192" y="1186"/>
                </a:lnTo>
                <a:lnTo>
                  <a:pt x="1192" y="1186"/>
                </a:lnTo>
                <a:lnTo>
                  <a:pt x="1187" y="1186"/>
                </a:lnTo>
                <a:lnTo>
                  <a:pt x="1187" y="1191"/>
                </a:lnTo>
                <a:lnTo>
                  <a:pt x="1184" y="1196"/>
                </a:lnTo>
                <a:lnTo>
                  <a:pt x="1182" y="1198"/>
                </a:lnTo>
                <a:lnTo>
                  <a:pt x="1189" y="1208"/>
                </a:lnTo>
                <a:lnTo>
                  <a:pt x="1194" y="1211"/>
                </a:lnTo>
                <a:lnTo>
                  <a:pt x="1192" y="1213"/>
                </a:lnTo>
                <a:lnTo>
                  <a:pt x="1194" y="1218"/>
                </a:lnTo>
                <a:lnTo>
                  <a:pt x="1194" y="1218"/>
                </a:lnTo>
                <a:lnTo>
                  <a:pt x="1197" y="1213"/>
                </a:lnTo>
                <a:lnTo>
                  <a:pt x="1202" y="1216"/>
                </a:lnTo>
                <a:lnTo>
                  <a:pt x="1202" y="1216"/>
                </a:lnTo>
                <a:lnTo>
                  <a:pt x="1207" y="1216"/>
                </a:lnTo>
                <a:lnTo>
                  <a:pt x="1212" y="1211"/>
                </a:lnTo>
                <a:lnTo>
                  <a:pt x="1209" y="1208"/>
                </a:lnTo>
                <a:lnTo>
                  <a:pt x="1207" y="1208"/>
                </a:lnTo>
                <a:lnTo>
                  <a:pt x="1207" y="1206"/>
                </a:lnTo>
                <a:lnTo>
                  <a:pt x="1204" y="1201"/>
                </a:lnTo>
                <a:lnTo>
                  <a:pt x="1202" y="1201"/>
                </a:lnTo>
                <a:lnTo>
                  <a:pt x="1199" y="1196"/>
                </a:lnTo>
                <a:lnTo>
                  <a:pt x="1199" y="1193"/>
                </a:lnTo>
                <a:lnTo>
                  <a:pt x="1204" y="1191"/>
                </a:lnTo>
                <a:lnTo>
                  <a:pt x="1204" y="1188"/>
                </a:lnTo>
                <a:lnTo>
                  <a:pt x="1204" y="1186"/>
                </a:lnTo>
                <a:lnTo>
                  <a:pt x="1207" y="1186"/>
                </a:lnTo>
                <a:lnTo>
                  <a:pt x="1207" y="1183"/>
                </a:lnTo>
                <a:lnTo>
                  <a:pt x="1207" y="1183"/>
                </a:lnTo>
                <a:lnTo>
                  <a:pt x="1209" y="1186"/>
                </a:lnTo>
                <a:lnTo>
                  <a:pt x="1209" y="1186"/>
                </a:lnTo>
                <a:lnTo>
                  <a:pt x="1209" y="1186"/>
                </a:lnTo>
                <a:lnTo>
                  <a:pt x="1209" y="1188"/>
                </a:lnTo>
                <a:lnTo>
                  <a:pt x="1212" y="1188"/>
                </a:lnTo>
                <a:lnTo>
                  <a:pt x="1212" y="1191"/>
                </a:lnTo>
                <a:lnTo>
                  <a:pt x="1212" y="1191"/>
                </a:lnTo>
                <a:lnTo>
                  <a:pt x="1214" y="1188"/>
                </a:lnTo>
                <a:lnTo>
                  <a:pt x="1219" y="1186"/>
                </a:lnTo>
                <a:lnTo>
                  <a:pt x="1222" y="1183"/>
                </a:lnTo>
                <a:lnTo>
                  <a:pt x="1227" y="1183"/>
                </a:lnTo>
                <a:lnTo>
                  <a:pt x="1232" y="1183"/>
                </a:lnTo>
                <a:lnTo>
                  <a:pt x="1237" y="1178"/>
                </a:lnTo>
                <a:lnTo>
                  <a:pt x="1234" y="1176"/>
                </a:lnTo>
                <a:lnTo>
                  <a:pt x="1239" y="1176"/>
                </a:lnTo>
                <a:lnTo>
                  <a:pt x="1244" y="1173"/>
                </a:lnTo>
                <a:lnTo>
                  <a:pt x="1249" y="1176"/>
                </a:lnTo>
                <a:lnTo>
                  <a:pt x="1254" y="1176"/>
                </a:lnTo>
                <a:lnTo>
                  <a:pt x="1259" y="1173"/>
                </a:lnTo>
                <a:lnTo>
                  <a:pt x="1264" y="1168"/>
                </a:lnTo>
                <a:lnTo>
                  <a:pt x="1267" y="1163"/>
                </a:lnTo>
                <a:lnTo>
                  <a:pt x="1269" y="1161"/>
                </a:lnTo>
                <a:lnTo>
                  <a:pt x="1269" y="1161"/>
                </a:lnTo>
                <a:lnTo>
                  <a:pt x="1272" y="1163"/>
                </a:lnTo>
                <a:lnTo>
                  <a:pt x="1274" y="1161"/>
                </a:lnTo>
                <a:lnTo>
                  <a:pt x="1277" y="1158"/>
                </a:lnTo>
                <a:lnTo>
                  <a:pt x="1282" y="1156"/>
                </a:lnTo>
                <a:lnTo>
                  <a:pt x="1279" y="1148"/>
                </a:lnTo>
                <a:lnTo>
                  <a:pt x="1279" y="1143"/>
                </a:lnTo>
                <a:lnTo>
                  <a:pt x="1279" y="1141"/>
                </a:lnTo>
                <a:lnTo>
                  <a:pt x="1279" y="1138"/>
                </a:lnTo>
                <a:lnTo>
                  <a:pt x="1282" y="1141"/>
                </a:lnTo>
                <a:lnTo>
                  <a:pt x="1287" y="1143"/>
                </a:lnTo>
                <a:lnTo>
                  <a:pt x="1289" y="1146"/>
                </a:lnTo>
                <a:lnTo>
                  <a:pt x="1294" y="1153"/>
                </a:lnTo>
                <a:lnTo>
                  <a:pt x="1297" y="1151"/>
                </a:lnTo>
                <a:lnTo>
                  <a:pt x="1294" y="1156"/>
                </a:lnTo>
                <a:lnTo>
                  <a:pt x="1292" y="1156"/>
                </a:lnTo>
                <a:lnTo>
                  <a:pt x="1292" y="1158"/>
                </a:lnTo>
                <a:lnTo>
                  <a:pt x="1302" y="1153"/>
                </a:lnTo>
                <a:lnTo>
                  <a:pt x="1302" y="1148"/>
                </a:lnTo>
                <a:lnTo>
                  <a:pt x="1307" y="1148"/>
                </a:lnTo>
                <a:lnTo>
                  <a:pt x="1309" y="1146"/>
                </a:lnTo>
                <a:lnTo>
                  <a:pt x="1314" y="1148"/>
                </a:lnTo>
                <a:lnTo>
                  <a:pt x="1317" y="1146"/>
                </a:lnTo>
                <a:lnTo>
                  <a:pt x="1317" y="1143"/>
                </a:lnTo>
                <a:lnTo>
                  <a:pt x="1321" y="1141"/>
                </a:lnTo>
                <a:lnTo>
                  <a:pt x="1324" y="1138"/>
                </a:lnTo>
                <a:lnTo>
                  <a:pt x="1324" y="1143"/>
                </a:lnTo>
                <a:lnTo>
                  <a:pt x="1329" y="1146"/>
                </a:lnTo>
                <a:lnTo>
                  <a:pt x="1331" y="1146"/>
                </a:lnTo>
                <a:lnTo>
                  <a:pt x="1331" y="1141"/>
                </a:lnTo>
                <a:lnTo>
                  <a:pt x="1334" y="1141"/>
                </a:lnTo>
                <a:lnTo>
                  <a:pt x="1336" y="1141"/>
                </a:lnTo>
                <a:lnTo>
                  <a:pt x="1339" y="1141"/>
                </a:lnTo>
                <a:lnTo>
                  <a:pt x="1341" y="1138"/>
                </a:lnTo>
                <a:lnTo>
                  <a:pt x="1346" y="1138"/>
                </a:lnTo>
                <a:lnTo>
                  <a:pt x="1349" y="1136"/>
                </a:lnTo>
                <a:lnTo>
                  <a:pt x="1351" y="1133"/>
                </a:lnTo>
                <a:lnTo>
                  <a:pt x="1354" y="1136"/>
                </a:lnTo>
                <a:lnTo>
                  <a:pt x="1354" y="1133"/>
                </a:lnTo>
                <a:lnTo>
                  <a:pt x="1356" y="1133"/>
                </a:lnTo>
                <a:lnTo>
                  <a:pt x="1361" y="1133"/>
                </a:lnTo>
                <a:lnTo>
                  <a:pt x="1359" y="1128"/>
                </a:lnTo>
                <a:lnTo>
                  <a:pt x="1361" y="1126"/>
                </a:lnTo>
                <a:lnTo>
                  <a:pt x="1364" y="1121"/>
                </a:lnTo>
                <a:lnTo>
                  <a:pt x="1361" y="1116"/>
                </a:lnTo>
                <a:lnTo>
                  <a:pt x="1364" y="1116"/>
                </a:lnTo>
                <a:lnTo>
                  <a:pt x="1366" y="1113"/>
                </a:lnTo>
                <a:lnTo>
                  <a:pt x="1371" y="1111"/>
                </a:lnTo>
                <a:lnTo>
                  <a:pt x="1374" y="1113"/>
                </a:lnTo>
                <a:lnTo>
                  <a:pt x="1379" y="1113"/>
                </a:lnTo>
                <a:lnTo>
                  <a:pt x="1379" y="1108"/>
                </a:lnTo>
                <a:lnTo>
                  <a:pt x="1381" y="1108"/>
                </a:lnTo>
                <a:lnTo>
                  <a:pt x="1384" y="1103"/>
                </a:lnTo>
                <a:lnTo>
                  <a:pt x="1386" y="1103"/>
                </a:lnTo>
                <a:lnTo>
                  <a:pt x="1386" y="1106"/>
                </a:lnTo>
                <a:lnTo>
                  <a:pt x="1386" y="1103"/>
                </a:lnTo>
                <a:lnTo>
                  <a:pt x="1391" y="1101"/>
                </a:lnTo>
                <a:lnTo>
                  <a:pt x="1394" y="1103"/>
                </a:lnTo>
                <a:lnTo>
                  <a:pt x="1394" y="1098"/>
                </a:lnTo>
                <a:lnTo>
                  <a:pt x="1396" y="1098"/>
                </a:lnTo>
                <a:lnTo>
                  <a:pt x="1399" y="1093"/>
                </a:lnTo>
                <a:lnTo>
                  <a:pt x="1394" y="1093"/>
                </a:lnTo>
                <a:lnTo>
                  <a:pt x="1391" y="1093"/>
                </a:lnTo>
                <a:lnTo>
                  <a:pt x="1384" y="1088"/>
                </a:lnTo>
                <a:lnTo>
                  <a:pt x="1394" y="1088"/>
                </a:lnTo>
                <a:lnTo>
                  <a:pt x="1396" y="1083"/>
                </a:lnTo>
                <a:lnTo>
                  <a:pt x="1399" y="1086"/>
                </a:lnTo>
                <a:lnTo>
                  <a:pt x="1401" y="1081"/>
                </a:lnTo>
                <a:lnTo>
                  <a:pt x="1409" y="1086"/>
                </a:lnTo>
                <a:lnTo>
                  <a:pt x="1411" y="1081"/>
                </a:lnTo>
                <a:lnTo>
                  <a:pt x="1406" y="1078"/>
                </a:lnTo>
                <a:lnTo>
                  <a:pt x="1404" y="1076"/>
                </a:lnTo>
                <a:lnTo>
                  <a:pt x="1406" y="1073"/>
                </a:lnTo>
                <a:lnTo>
                  <a:pt x="1411" y="1078"/>
                </a:lnTo>
                <a:lnTo>
                  <a:pt x="1414" y="1073"/>
                </a:lnTo>
                <a:lnTo>
                  <a:pt x="1414" y="1073"/>
                </a:lnTo>
                <a:lnTo>
                  <a:pt x="1409" y="1073"/>
                </a:lnTo>
                <a:lnTo>
                  <a:pt x="1409" y="1068"/>
                </a:lnTo>
                <a:lnTo>
                  <a:pt x="1406" y="1066"/>
                </a:lnTo>
                <a:lnTo>
                  <a:pt x="1411" y="1063"/>
                </a:lnTo>
                <a:lnTo>
                  <a:pt x="1411" y="1066"/>
                </a:lnTo>
                <a:lnTo>
                  <a:pt x="1414" y="1066"/>
                </a:lnTo>
                <a:lnTo>
                  <a:pt x="1416" y="1068"/>
                </a:lnTo>
                <a:lnTo>
                  <a:pt x="1416" y="1066"/>
                </a:lnTo>
                <a:lnTo>
                  <a:pt x="1411" y="1061"/>
                </a:lnTo>
                <a:lnTo>
                  <a:pt x="1414" y="1058"/>
                </a:lnTo>
                <a:lnTo>
                  <a:pt x="1416" y="1058"/>
                </a:lnTo>
                <a:lnTo>
                  <a:pt x="1416" y="1053"/>
                </a:lnTo>
                <a:lnTo>
                  <a:pt x="1421" y="1058"/>
                </a:lnTo>
                <a:lnTo>
                  <a:pt x="1421" y="1061"/>
                </a:lnTo>
                <a:lnTo>
                  <a:pt x="1424" y="1061"/>
                </a:lnTo>
                <a:lnTo>
                  <a:pt x="1426" y="1066"/>
                </a:lnTo>
                <a:lnTo>
                  <a:pt x="1426" y="1058"/>
                </a:lnTo>
                <a:lnTo>
                  <a:pt x="1426" y="1056"/>
                </a:lnTo>
                <a:lnTo>
                  <a:pt x="1424" y="1056"/>
                </a:lnTo>
                <a:lnTo>
                  <a:pt x="1421" y="1053"/>
                </a:lnTo>
                <a:lnTo>
                  <a:pt x="1426" y="1051"/>
                </a:lnTo>
                <a:lnTo>
                  <a:pt x="1426" y="1048"/>
                </a:lnTo>
                <a:lnTo>
                  <a:pt x="1421" y="1046"/>
                </a:lnTo>
                <a:lnTo>
                  <a:pt x="1429" y="1041"/>
                </a:lnTo>
                <a:lnTo>
                  <a:pt x="1424" y="1039"/>
                </a:lnTo>
                <a:lnTo>
                  <a:pt x="1421" y="1039"/>
                </a:lnTo>
                <a:lnTo>
                  <a:pt x="1419" y="1041"/>
                </a:lnTo>
                <a:lnTo>
                  <a:pt x="1419" y="1036"/>
                </a:lnTo>
                <a:lnTo>
                  <a:pt x="1424" y="1034"/>
                </a:lnTo>
                <a:lnTo>
                  <a:pt x="1434" y="1029"/>
                </a:lnTo>
                <a:lnTo>
                  <a:pt x="1431" y="1026"/>
                </a:lnTo>
                <a:lnTo>
                  <a:pt x="1429" y="1029"/>
                </a:lnTo>
                <a:lnTo>
                  <a:pt x="1421" y="1024"/>
                </a:lnTo>
                <a:lnTo>
                  <a:pt x="1426" y="1024"/>
                </a:lnTo>
                <a:lnTo>
                  <a:pt x="1424" y="1019"/>
                </a:lnTo>
                <a:lnTo>
                  <a:pt x="1419" y="1019"/>
                </a:lnTo>
                <a:lnTo>
                  <a:pt x="1421" y="1016"/>
                </a:lnTo>
                <a:lnTo>
                  <a:pt x="1419" y="1014"/>
                </a:lnTo>
                <a:lnTo>
                  <a:pt x="1424" y="1014"/>
                </a:lnTo>
                <a:lnTo>
                  <a:pt x="1424" y="1009"/>
                </a:lnTo>
                <a:lnTo>
                  <a:pt x="1426" y="1009"/>
                </a:lnTo>
                <a:lnTo>
                  <a:pt x="1429" y="1009"/>
                </a:lnTo>
                <a:lnTo>
                  <a:pt x="1429" y="1014"/>
                </a:lnTo>
                <a:lnTo>
                  <a:pt x="1431" y="1014"/>
                </a:lnTo>
                <a:lnTo>
                  <a:pt x="1439" y="1009"/>
                </a:lnTo>
                <a:lnTo>
                  <a:pt x="1439" y="1004"/>
                </a:lnTo>
                <a:lnTo>
                  <a:pt x="1444" y="1004"/>
                </a:lnTo>
                <a:lnTo>
                  <a:pt x="1441" y="1001"/>
                </a:lnTo>
                <a:lnTo>
                  <a:pt x="1436" y="1001"/>
                </a:lnTo>
                <a:lnTo>
                  <a:pt x="1439" y="996"/>
                </a:lnTo>
                <a:lnTo>
                  <a:pt x="1441" y="999"/>
                </a:lnTo>
                <a:lnTo>
                  <a:pt x="1446" y="996"/>
                </a:lnTo>
                <a:lnTo>
                  <a:pt x="1446" y="991"/>
                </a:lnTo>
                <a:lnTo>
                  <a:pt x="1449" y="991"/>
                </a:lnTo>
                <a:lnTo>
                  <a:pt x="1446" y="986"/>
                </a:lnTo>
                <a:lnTo>
                  <a:pt x="1446" y="984"/>
                </a:lnTo>
                <a:lnTo>
                  <a:pt x="1449" y="981"/>
                </a:lnTo>
                <a:lnTo>
                  <a:pt x="1446" y="979"/>
                </a:lnTo>
                <a:lnTo>
                  <a:pt x="1446" y="976"/>
                </a:lnTo>
                <a:lnTo>
                  <a:pt x="1441" y="974"/>
                </a:lnTo>
                <a:lnTo>
                  <a:pt x="1449" y="976"/>
                </a:lnTo>
                <a:lnTo>
                  <a:pt x="1451" y="974"/>
                </a:lnTo>
                <a:lnTo>
                  <a:pt x="1456" y="964"/>
                </a:lnTo>
                <a:lnTo>
                  <a:pt x="1461" y="964"/>
                </a:lnTo>
                <a:lnTo>
                  <a:pt x="1461" y="966"/>
                </a:lnTo>
                <a:lnTo>
                  <a:pt x="1464" y="969"/>
                </a:lnTo>
                <a:lnTo>
                  <a:pt x="1464" y="964"/>
                </a:lnTo>
                <a:lnTo>
                  <a:pt x="1469" y="961"/>
                </a:lnTo>
                <a:lnTo>
                  <a:pt x="1464" y="956"/>
                </a:lnTo>
                <a:lnTo>
                  <a:pt x="1459" y="956"/>
                </a:lnTo>
                <a:lnTo>
                  <a:pt x="1456" y="954"/>
                </a:lnTo>
                <a:lnTo>
                  <a:pt x="1459" y="951"/>
                </a:lnTo>
                <a:lnTo>
                  <a:pt x="1464" y="951"/>
                </a:lnTo>
                <a:lnTo>
                  <a:pt x="1466" y="949"/>
                </a:lnTo>
                <a:lnTo>
                  <a:pt x="1464" y="946"/>
                </a:lnTo>
                <a:lnTo>
                  <a:pt x="1461" y="946"/>
                </a:lnTo>
                <a:lnTo>
                  <a:pt x="1464" y="941"/>
                </a:lnTo>
                <a:lnTo>
                  <a:pt x="1466" y="941"/>
                </a:lnTo>
                <a:lnTo>
                  <a:pt x="1466" y="941"/>
                </a:lnTo>
                <a:lnTo>
                  <a:pt x="1464" y="939"/>
                </a:lnTo>
                <a:lnTo>
                  <a:pt x="1454" y="939"/>
                </a:lnTo>
                <a:lnTo>
                  <a:pt x="1456" y="936"/>
                </a:lnTo>
                <a:lnTo>
                  <a:pt x="1461" y="931"/>
                </a:lnTo>
                <a:lnTo>
                  <a:pt x="1466" y="931"/>
                </a:lnTo>
                <a:lnTo>
                  <a:pt x="1469" y="931"/>
                </a:lnTo>
                <a:lnTo>
                  <a:pt x="1469" y="929"/>
                </a:lnTo>
                <a:lnTo>
                  <a:pt x="1471" y="929"/>
                </a:lnTo>
                <a:lnTo>
                  <a:pt x="1471" y="931"/>
                </a:lnTo>
                <a:lnTo>
                  <a:pt x="1476" y="929"/>
                </a:lnTo>
                <a:lnTo>
                  <a:pt x="1474" y="926"/>
                </a:lnTo>
                <a:lnTo>
                  <a:pt x="1474" y="919"/>
                </a:lnTo>
                <a:lnTo>
                  <a:pt x="1471" y="916"/>
                </a:lnTo>
                <a:lnTo>
                  <a:pt x="1466" y="919"/>
                </a:lnTo>
                <a:lnTo>
                  <a:pt x="1469" y="921"/>
                </a:lnTo>
                <a:lnTo>
                  <a:pt x="1469" y="924"/>
                </a:lnTo>
                <a:lnTo>
                  <a:pt x="1461" y="921"/>
                </a:lnTo>
                <a:lnTo>
                  <a:pt x="1456" y="929"/>
                </a:lnTo>
                <a:lnTo>
                  <a:pt x="1451" y="926"/>
                </a:lnTo>
                <a:lnTo>
                  <a:pt x="1451" y="921"/>
                </a:lnTo>
                <a:lnTo>
                  <a:pt x="1459" y="921"/>
                </a:lnTo>
                <a:lnTo>
                  <a:pt x="1471" y="909"/>
                </a:lnTo>
                <a:lnTo>
                  <a:pt x="1471" y="909"/>
                </a:lnTo>
                <a:lnTo>
                  <a:pt x="1464" y="909"/>
                </a:lnTo>
                <a:lnTo>
                  <a:pt x="1464" y="906"/>
                </a:lnTo>
                <a:lnTo>
                  <a:pt x="1461" y="909"/>
                </a:lnTo>
                <a:lnTo>
                  <a:pt x="1454" y="896"/>
                </a:lnTo>
                <a:lnTo>
                  <a:pt x="1446" y="896"/>
                </a:lnTo>
                <a:lnTo>
                  <a:pt x="1439" y="904"/>
                </a:lnTo>
                <a:lnTo>
                  <a:pt x="1434" y="901"/>
                </a:lnTo>
                <a:lnTo>
                  <a:pt x="1429" y="894"/>
                </a:lnTo>
                <a:lnTo>
                  <a:pt x="1424" y="894"/>
                </a:lnTo>
                <a:lnTo>
                  <a:pt x="1419" y="899"/>
                </a:lnTo>
                <a:lnTo>
                  <a:pt x="1416" y="904"/>
                </a:lnTo>
                <a:lnTo>
                  <a:pt x="1416" y="899"/>
                </a:lnTo>
                <a:lnTo>
                  <a:pt x="1424" y="894"/>
                </a:lnTo>
                <a:lnTo>
                  <a:pt x="1426" y="894"/>
                </a:lnTo>
                <a:lnTo>
                  <a:pt x="1429" y="891"/>
                </a:lnTo>
                <a:lnTo>
                  <a:pt x="1436" y="894"/>
                </a:lnTo>
                <a:lnTo>
                  <a:pt x="1441" y="891"/>
                </a:lnTo>
                <a:lnTo>
                  <a:pt x="1441" y="886"/>
                </a:lnTo>
                <a:lnTo>
                  <a:pt x="1444" y="884"/>
                </a:lnTo>
                <a:lnTo>
                  <a:pt x="1446" y="884"/>
                </a:lnTo>
                <a:lnTo>
                  <a:pt x="1454" y="876"/>
                </a:lnTo>
                <a:lnTo>
                  <a:pt x="1461" y="876"/>
                </a:lnTo>
                <a:lnTo>
                  <a:pt x="1461" y="874"/>
                </a:lnTo>
                <a:lnTo>
                  <a:pt x="1454" y="861"/>
                </a:lnTo>
                <a:lnTo>
                  <a:pt x="1441" y="854"/>
                </a:lnTo>
                <a:lnTo>
                  <a:pt x="1431" y="849"/>
                </a:lnTo>
                <a:lnTo>
                  <a:pt x="1421" y="839"/>
                </a:lnTo>
                <a:lnTo>
                  <a:pt x="1416" y="839"/>
                </a:lnTo>
                <a:lnTo>
                  <a:pt x="1406" y="844"/>
                </a:lnTo>
                <a:lnTo>
                  <a:pt x="1404" y="844"/>
                </a:lnTo>
                <a:lnTo>
                  <a:pt x="1396" y="836"/>
                </a:lnTo>
                <a:lnTo>
                  <a:pt x="1396" y="834"/>
                </a:lnTo>
                <a:lnTo>
                  <a:pt x="1394" y="834"/>
                </a:lnTo>
                <a:lnTo>
                  <a:pt x="1386" y="836"/>
                </a:lnTo>
                <a:lnTo>
                  <a:pt x="1381" y="834"/>
                </a:lnTo>
                <a:lnTo>
                  <a:pt x="1374" y="836"/>
                </a:lnTo>
                <a:lnTo>
                  <a:pt x="1366" y="846"/>
                </a:lnTo>
                <a:lnTo>
                  <a:pt x="1374" y="834"/>
                </a:lnTo>
                <a:lnTo>
                  <a:pt x="1379" y="831"/>
                </a:lnTo>
                <a:lnTo>
                  <a:pt x="1381" y="831"/>
                </a:lnTo>
                <a:lnTo>
                  <a:pt x="1384" y="831"/>
                </a:lnTo>
                <a:lnTo>
                  <a:pt x="1386" y="831"/>
                </a:lnTo>
                <a:lnTo>
                  <a:pt x="1389" y="831"/>
                </a:lnTo>
                <a:lnTo>
                  <a:pt x="1396" y="829"/>
                </a:lnTo>
                <a:lnTo>
                  <a:pt x="1401" y="836"/>
                </a:lnTo>
                <a:lnTo>
                  <a:pt x="1404" y="839"/>
                </a:lnTo>
                <a:lnTo>
                  <a:pt x="1409" y="839"/>
                </a:lnTo>
                <a:lnTo>
                  <a:pt x="1411" y="836"/>
                </a:lnTo>
                <a:lnTo>
                  <a:pt x="1421" y="836"/>
                </a:lnTo>
                <a:lnTo>
                  <a:pt x="1426" y="841"/>
                </a:lnTo>
                <a:lnTo>
                  <a:pt x="1431" y="841"/>
                </a:lnTo>
                <a:lnTo>
                  <a:pt x="1436" y="846"/>
                </a:lnTo>
                <a:lnTo>
                  <a:pt x="1444" y="841"/>
                </a:lnTo>
                <a:lnTo>
                  <a:pt x="1454" y="846"/>
                </a:lnTo>
                <a:lnTo>
                  <a:pt x="1456" y="844"/>
                </a:lnTo>
                <a:lnTo>
                  <a:pt x="1454" y="836"/>
                </a:lnTo>
                <a:lnTo>
                  <a:pt x="1451" y="834"/>
                </a:lnTo>
                <a:lnTo>
                  <a:pt x="1444" y="826"/>
                </a:lnTo>
                <a:lnTo>
                  <a:pt x="1444" y="826"/>
                </a:lnTo>
                <a:lnTo>
                  <a:pt x="1441" y="824"/>
                </a:lnTo>
                <a:lnTo>
                  <a:pt x="1436" y="824"/>
                </a:lnTo>
                <a:lnTo>
                  <a:pt x="1431" y="821"/>
                </a:lnTo>
                <a:lnTo>
                  <a:pt x="1424" y="811"/>
                </a:lnTo>
                <a:lnTo>
                  <a:pt x="1424" y="804"/>
                </a:lnTo>
                <a:lnTo>
                  <a:pt x="1414" y="796"/>
                </a:lnTo>
                <a:lnTo>
                  <a:pt x="1414" y="789"/>
                </a:lnTo>
                <a:lnTo>
                  <a:pt x="1406" y="786"/>
                </a:lnTo>
                <a:lnTo>
                  <a:pt x="1411" y="781"/>
                </a:lnTo>
                <a:lnTo>
                  <a:pt x="1409" y="779"/>
                </a:lnTo>
                <a:lnTo>
                  <a:pt x="1401" y="764"/>
                </a:lnTo>
                <a:lnTo>
                  <a:pt x="1386" y="756"/>
                </a:lnTo>
                <a:lnTo>
                  <a:pt x="1381" y="759"/>
                </a:lnTo>
                <a:lnTo>
                  <a:pt x="1381" y="754"/>
                </a:lnTo>
                <a:lnTo>
                  <a:pt x="1369" y="747"/>
                </a:lnTo>
                <a:lnTo>
                  <a:pt x="1366" y="749"/>
                </a:lnTo>
                <a:lnTo>
                  <a:pt x="1366" y="734"/>
                </a:lnTo>
                <a:lnTo>
                  <a:pt x="1369" y="727"/>
                </a:lnTo>
                <a:lnTo>
                  <a:pt x="1366" y="719"/>
                </a:lnTo>
                <a:lnTo>
                  <a:pt x="1366" y="712"/>
                </a:lnTo>
                <a:lnTo>
                  <a:pt x="1369" y="714"/>
                </a:lnTo>
                <a:lnTo>
                  <a:pt x="1374" y="712"/>
                </a:lnTo>
                <a:lnTo>
                  <a:pt x="1379" y="704"/>
                </a:lnTo>
                <a:lnTo>
                  <a:pt x="1381" y="707"/>
                </a:lnTo>
                <a:lnTo>
                  <a:pt x="1386" y="699"/>
                </a:lnTo>
                <a:lnTo>
                  <a:pt x="1381" y="697"/>
                </a:lnTo>
                <a:lnTo>
                  <a:pt x="1379" y="694"/>
                </a:lnTo>
                <a:lnTo>
                  <a:pt x="1381" y="689"/>
                </a:lnTo>
                <a:lnTo>
                  <a:pt x="1389" y="689"/>
                </a:lnTo>
                <a:lnTo>
                  <a:pt x="1391" y="684"/>
                </a:lnTo>
                <a:lnTo>
                  <a:pt x="1396" y="682"/>
                </a:lnTo>
                <a:lnTo>
                  <a:pt x="1396" y="679"/>
                </a:lnTo>
                <a:lnTo>
                  <a:pt x="1391" y="674"/>
                </a:lnTo>
                <a:lnTo>
                  <a:pt x="1396" y="674"/>
                </a:lnTo>
                <a:lnTo>
                  <a:pt x="1401" y="677"/>
                </a:lnTo>
                <a:lnTo>
                  <a:pt x="1401" y="674"/>
                </a:lnTo>
                <a:lnTo>
                  <a:pt x="1406" y="674"/>
                </a:lnTo>
                <a:lnTo>
                  <a:pt x="1411" y="669"/>
                </a:lnTo>
                <a:lnTo>
                  <a:pt x="1414" y="669"/>
                </a:lnTo>
                <a:lnTo>
                  <a:pt x="1421" y="662"/>
                </a:lnTo>
                <a:lnTo>
                  <a:pt x="1424" y="667"/>
                </a:lnTo>
                <a:lnTo>
                  <a:pt x="1424" y="664"/>
                </a:lnTo>
                <a:lnTo>
                  <a:pt x="1426" y="667"/>
                </a:lnTo>
                <a:lnTo>
                  <a:pt x="1431" y="669"/>
                </a:lnTo>
                <a:lnTo>
                  <a:pt x="1439" y="664"/>
                </a:lnTo>
                <a:lnTo>
                  <a:pt x="1439" y="662"/>
                </a:lnTo>
                <a:lnTo>
                  <a:pt x="1434" y="662"/>
                </a:lnTo>
                <a:lnTo>
                  <a:pt x="1434" y="657"/>
                </a:lnTo>
                <a:lnTo>
                  <a:pt x="1436" y="654"/>
                </a:lnTo>
                <a:lnTo>
                  <a:pt x="1441" y="654"/>
                </a:lnTo>
                <a:lnTo>
                  <a:pt x="1436" y="647"/>
                </a:lnTo>
                <a:lnTo>
                  <a:pt x="1436" y="644"/>
                </a:lnTo>
                <a:lnTo>
                  <a:pt x="1441" y="644"/>
                </a:lnTo>
                <a:lnTo>
                  <a:pt x="1439" y="642"/>
                </a:lnTo>
                <a:lnTo>
                  <a:pt x="1431" y="642"/>
                </a:lnTo>
                <a:lnTo>
                  <a:pt x="1424" y="642"/>
                </a:lnTo>
                <a:lnTo>
                  <a:pt x="1426" y="642"/>
                </a:lnTo>
                <a:lnTo>
                  <a:pt x="1419" y="642"/>
                </a:lnTo>
                <a:lnTo>
                  <a:pt x="1416" y="644"/>
                </a:lnTo>
                <a:lnTo>
                  <a:pt x="1401" y="644"/>
                </a:lnTo>
                <a:lnTo>
                  <a:pt x="1396" y="642"/>
                </a:lnTo>
                <a:lnTo>
                  <a:pt x="1394" y="639"/>
                </a:lnTo>
                <a:lnTo>
                  <a:pt x="1391" y="634"/>
                </a:lnTo>
                <a:lnTo>
                  <a:pt x="1389" y="634"/>
                </a:lnTo>
                <a:lnTo>
                  <a:pt x="1386" y="632"/>
                </a:lnTo>
                <a:lnTo>
                  <a:pt x="1374" y="637"/>
                </a:lnTo>
                <a:lnTo>
                  <a:pt x="1366" y="637"/>
                </a:lnTo>
                <a:lnTo>
                  <a:pt x="1369" y="639"/>
                </a:lnTo>
                <a:lnTo>
                  <a:pt x="1369" y="644"/>
                </a:lnTo>
                <a:lnTo>
                  <a:pt x="1366" y="647"/>
                </a:lnTo>
                <a:lnTo>
                  <a:pt x="1359" y="649"/>
                </a:lnTo>
                <a:lnTo>
                  <a:pt x="1359" y="652"/>
                </a:lnTo>
                <a:lnTo>
                  <a:pt x="1361" y="654"/>
                </a:lnTo>
                <a:lnTo>
                  <a:pt x="1359" y="659"/>
                </a:lnTo>
                <a:lnTo>
                  <a:pt x="1356" y="662"/>
                </a:lnTo>
                <a:lnTo>
                  <a:pt x="1351" y="659"/>
                </a:lnTo>
                <a:lnTo>
                  <a:pt x="1346" y="662"/>
                </a:lnTo>
                <a:lnTo>
                  <a:pt x="1339" y="662"/>
                </a:lnTo>
                <a:lnTo>
                  <a:pt x="1334" y="647"/>
                </a:lnTo>
                <a:lnTo>
                  <a:pt x="1334" y="639"/>
                </a:lnTo>
                <a:lnTo>
                  <a:pt x="1331" y="634"/>
                </a:lnTo>
                <a:lnTo>
                  <a:pt x="1324" y="637"/>
                </a:lnTo>
                <a:lnTo>
                  <a:pt x="1321" y="637"/>
                </a:lnTo>
                <a:lnTo>
                  <a:pt x="1321" y="634"/>
                </a:lnTo>
                <a:lnTo>
                  <a:pt x="1319" y="634"/>
                </a:lnTo>
                <a:lnTo>
                  <a:pt x="1317" y="637"/>
                </a:lnTo>
                <a:lnTo>
                  <a:pt x="1314" y="634"/>
                </a:lnTo>
                <a:lnTo>
                  <a:pt x="1314" y="637"/>
                </a:lnTo>
                <a:lnTo>
                  <a:pt x="1309" y="632"/>
                </a:lnTo>
                <a:lnTo>
                  <a:pt x="1309" y="627"/>
                </a:lnTo>
                <a:lnTo>
                  <a:pt x="1299" y="622"/>
                </a:lnTo>
                <a:lnTo>
                  <a:pt x="1294" y="619"/>
                </a:lnTo>
                <a:lnTo>
                  <a:pt x="1294" y="612"/>
                </a:lnTo>
                <a:lnTo>
                  <a:pt x="1292" y="607"/>
                </a:lnTo>
                <a:lnTo>
                  <a:pt x="1294" y="604"/>
                </a:lnTo>
                <a:lnTo>
                  <a:pt x="1294" y="602"/>
                </a:lnTo>
                <a:lnTo>
                  <a:pt x="1294" y="599"/>
                </a:lnTo>
                <a:lnTo>
                  <a:pt x="1294" y="592"/>
                </a:lnTo>
                <a:lnTo>
                  <a:pt x="1299" y="589"/>
                </a:lnTo>
                <a:lnTo>
                  <a:pt x="1299" y="587"/>
                </a:lnTo>
                <a:lnTo>
                  <a:pt x="1309" y="592"/>
                </a:lnTo>
                <a:lnTo>
                  <a:pt x="1317" y="592"/>
                </a:lnTo>
                <a:lnTo>
                  <a:pt x="1324" y="592"/>
                </a:lnTo>
                <a:lnTo>
                  <a:pt x="1326" y="584"/>
                </a:lnTo>
                <a:lnTo>
                  <a:pt x="1324" y="582"/>
                </a:lnTo>
                <a:lnTo>
                  <a:pt x="1329" y="582"/>
                </a:lnTo>
                <a:lnTo>
                  <a:pt x="1329" y="577"/>
                </a:lnTo>
                <a:lnTo>
                  <a:pt x="1326" y="574"/>
                </a:lnTo>
                <a:lnTo>
                  <a:pt x="1329" y="572"/>
                </a:lnTo>
                <a:lnTo>
                  <a:pt x="1331" y="559"/>
                </a:lnTo>
                <a:lnTo>
                  <a:pt x="1341" y="552"/>
                </a:lnTo>
                <a:lnTo>
                  <a:pt x="1346" y="552"/>
                </a:lnTo>
                <a:lnTo>
                  <a:pt x="1351" y="544"/>
                </a:lnTo>
                <a:lnTo>
                  <a:pt x="1354" y="544"/>
                </a:lnTo>
                <a:lnTo>
                  <a:pt x="1354" y="534"/>
                </a:lnTo>
                <a:lnTo>
                  <a:pt x="1359" y="529"/>
                </a:lnTo>
                <a:lnTo>
                  <a:pt x="1361" y="522"/>
                </a:lnTo>
                <a:lnTo>
                  <a:pt x="1361" y="522"/>
                </a:lnTo>
                <a:lnTo>
                  <a:pt x="1366" y="514"/>
                </a:lnTo>
                <a:lnTo>
                  <a:pt x="1371" y="514"/>
                </a:lnTo>
                <a:lnTo>
                  <a:pt x="1374" y="517"/>
                </a:lnTo>
                <a:lnTo>
                  <a:pt x="1379" y="517"/>
                </a:lnTo>
                <a:lnTo>
                  <a:pt x="1381" y="512"/>
                </a:lnTo>
                <a:lnTo>
                  <a:pt x="1389" y="522"/>
                </a:lnTo>
                <a:lnTo>
                  <a:pt x="1401" y="529"/>
                </a:lnTo>
                <a:lnTo>
                  <a:pt x="1401" y="532"/>
                </a:lnTo>
                <a:lnTo>
                  <a:pt x="1399" y="534"/>
                </a:lnTo>
                <a:lnTo>
                  <a:pt x="1396" y="539"/>
                </a:lnTo>
                <a:lnTo>
                  <a:pt x="1391" y="544"/>
                </a:lnTo>
                <a:lnTo>
                  <a:pt x="1391" y="552"/>
                </a:lnTo>
                <a:lnTo>
                  <a:pt x="1386" y="552"/>
                </a:lnTo>
                <a:lnTo>
                  <a:pt x="1386" y="554"/>
                </a:lnTo>
                <a:lnTo>
                  <a:pt x="1386" y="562"/>
                </a:lnTo>
                <a:lnTo>
                  <a:pt x="1391" y="567"/>
                </a:lnTo>
                <a:lnTo>
                  <a:pt x="1391" y="572"/>
                </a:lnTo>
                <a:lnTo>
                  <a:pt x="1389" y="572"/>
                </a:lnTo>
                <a:lnTo>
                  <a:pt x="1389" y="574"/>
                </a:lnTo>
                <a:lnTo>
                  <a:pt x="1391" y="577"/>
                </a:lnTo>
                <a:lnTo>
                  <a:pt x="1396" y="577"/>
                </a:lnTo>
                <a:lnTo>
                  <a:pt x="1404" y="572"/>
                </a:lnTo>
                <a:lnTo>
                  <a:pt x="1401" y="577"/>
                </a:lnTo>
                <a:lnTo>
                  <a:pt x="1396" y="579"/>
                </a:lnTo>
                <a:lnTo>
                  <a:pt x="1396" y="582"/>
                </a:lnTo>
                <a:lnTo>
                  <a:pt x="1399" y="582"/>
                </a:lnTo>
                <a:lnTo>
                  <a:pt x="1399" y="584"/>
                </a:lnTo>
                <a:lnTo>
                  <a:pt x="1396" y="587"/>
                </a:lnTo>
                <a:lnTo>
                  <a:pt x="1391" y="587"/>
                </a:lnTo>
                <a:lnTo>
                  <a:pt x="1386" y="589"/>
                </a:lnTo>
                <a:lnTo>
                  <a:pt x="1384" y="589"/>
                </a:lnTo>
                <a:lnTo>
                  <a:pt x="1381" y="594"/>
                </a:lnTo>
                <a:lnTo>
                  <a:pt x="1386" y="597"/>
                </a:lnTo>
                <a:lnTo>
                  <a:pt x="1386" y="602"/>
                </a:lnTo>
                <a:lnTo>
                  <a:pt x="1389" y="602"/>
                </a:lnTo>
                <a:lnTo>
                  <a:pt x="1391" y="597"/>
                </a:lnTo>
                <a:lnTo>
                  <a:pt x="1396" y="597"/>
                </a:lnTo>
                <a:lnTo>
                  <a:pt x="1399" y="589"/>
                </a:lnTo>
                <a:lnTo>
                  <a:pt x="1406" y="587"/>
                </a:lnTo>
                <a:lnTo>
                  <a:pt x="1409" y="584"/>
                </a:lnTo>
                <a:lnTo>
                  <a:pt x="1406" y="579"/>
                </a:lnTo>
                <a:lnTo>
                  <a:pt x="1414" y="574"/>
                </a:lnTo>
                <a:lnTo>
                  <a:pt x="1424" y="567"/>
                </a:lnTo>
                <a:lnTo>
                  <a:pt x="1429" y="567"/>
                </a:lnTo>
                <a:lnTo>
                  <a:pt x="1429" y="559"/>
                </a:lnTo>
                <a:lnTo>
                  <a:pt x="1434" y="559"/>
                </a:lnTo>
                <a:lnTo>
                  <a:pt x="1441" y="554"/>
                </a:lnTo>
                <a:lnTo>
                  <a:pt x="1444" y="557"/>
                </a:lnTo>
                <a:lnTo>
                  <a:pt x="1449" y="557"/>
                </a:lnTo>
                <a:lnTo>
                  <a:pt x="1454" y="557"/>
                </a:lnTo>
                <a:lnTo>
                  <a:pt x="1461" y="547"/>
                </a:lnTo>
                <a:lnTo>
                  <a:pt x="1464" y="552"/>
                </a:lnTo>
                <a:lnTo>
                  <a:pt x="1464" y="552"/>
                </a:lnTo>
                <a:lnTo>
                  <a:pt x="1476" y="547"/>
                </a:lnTo>
                <a:lnTo>
                  <a:pt x="1553" y="492"/>
                </a:lnTo>
                <a:lnTo>
                  <a:pt x="1561" y="452"/>
                </a:lnTo>
                <a:lnTo>
                  <a:pt x="1583" y="432"/>
                </a:lnTo>
                <a:lnTo>
                  <a:pt x="1586" y="430"/>
                </a:lnTo>
                <a:lnTo>
                  <a:pt x="1586" y="427"/>
                </a:lnTo>
                <a:lnTo>
                  <a:pt x="1583" y="427"/>
                </a:lnTo>
                <a:lnTo>
                  <a:pt x="1581" y="422"/>
                </a:lnTo>
                <a:lnTo>
                  <a:pt x="1583" y="420"/>
                </a:lnTo>
                <a:lnTo>
                  <a:pt x="1586" y="417"/>
                </a:lnTo>
                <a:lnTo>
                  <a:pt x="1591" y="417"/>
                </a:lnTo>
                <a:lnTo>
                  <a:pt x="1593" y="417"/>
                </a:lnTo>
                <a:lnTo>
                  <a:pt x="1593" y="412"/>
                </a:lnTo>
                <a:lnTo>
                  <a:pt x="1593" y="410"/>
                </a:lnTo>
                <a:lnTo>
                  <a:pt x="1593" y="407"/>
                </a:lnTo>
                <a:lnTo>
                  <a:pt x="1593" y="405"/>
                </a:lnTo>
                <a:lnTo>
                  <a:pt x="1593" y="400"/>
                </a:lnTo>
                <a:lnTo>
                  <a:pt x="1593" y="395"/>
                </a:lnTo>
                <a:lnTo>
                  <a:pt x="1591" y="392"/>
                </a:lnTo>
                <a:lnTo>
                  <a:pt x="1591" y="385"/>
                </a:lnTo>
                <a:lnTo>
                  <a:pt x="1591" y="380"/>
                </a:lnTo>
                <a:lnTo>
                  <a:pt x="1591" y="372"/>
                </a:lnTo>
                <a:lnTo>
                  <a:pt x="1591" y="367"/>
                </a:lnTo>
                <a:lnTo>
                  <a:pt x="1586" y="362"/>
                </a:lnTo>
                <a:lnTo>
                  <a:pt x="1586" y="360"/>
                </a:lnTo>
                <a:lnTo>
                  <a:pt x="1583" y="357"/>
                </a:lnTo>
                <a:lnTo>
                  <a:pt x="1578" y="347"/>
                </a:lnTo>
                <a:lnTo>
                  <a:pt x="1576" y="342"/>
                </a:lnTo>
                <a:lnTo>
                  <a:pt x="1576" y="340"/>
                </a:lnTo>
                <a:lnTo>
                  <a:pt x="1581" y="337"/>
                </a:lnTo>
                <a:lnTo>
                  <a:pt x="1583" y="337"/>
                </a:lnTo>
                <a:lnTo>
                  <a:pt x="1586" y="335"/>
                </a:lnTo>
                <a:lnTo>
                  <a:pt x="1586" y="330"/>
                </a:lnTo>
                <a:lnTo>
                  <a:pt x="1591" y="322"/>
                </a:lnTo>
                <a:lnTo>
                  <a:pt x="1593" y="322"/>
                </a:lnTo>
                <a:lnTo>
                  <a:pt x="1598" y="322"/>
                </a:lnTo>
                <a:lnTo>
                  <a:pt x="1601" y="325"/>
                </a:lnTo>
                <a:lnTo>
                  <a:pt x="1618" y="327"/>
                </a:lnTo>
                <a:lnTo>
                  <a:pt x="1621" y="327"/>
                </a:lnTo>
                <a:lnTo>
                  <a:pt x="1623" y="327"/>
                </a:lnTo>
                <a:lnTo>
                  <a:pt x="1626" y="325"/>
                </a:lnTo>
                <a:lnTo>
                  <a:pt x="1626" y="322"/>
                </a:lnTo>
                <a:lnTo>
                  <a:pt x="1623" y="320"/>
                </a:lnTo>
                <a:lnTo>
                  <a:pt x="1623" y="317"/>
                </a:lnTo>
                <a:lnTo>
                  <a:pt x="1623" y="315"/>
                </a:lnTo>
                <a:lnTo>
                  <a:pt x="1623" y="312"/>
                </a:lnTo>
                <a:lnTo>
                  <a:pt x="1623" y="307"/>
                </a:lnTo>
                <a:lnTo>
                  <a:pt x="1623" y="302"/>
                </a:lnTo>
                <a:lnTo>
                  <a:pt x="1626" y="302"/>
                </a:lnTo>
                <a:lnTo>
                  <a:pt x="1626" y="297"/>
                </a:lnTo>
                <a:lnTo>
                  <a:pt x="1623" y="295"/>
                </a:lnTo>
                <a:lnTo>
                  <a:pt x="1626" y="292"/>
                </a:lnTo>
                <a:lnTo>
                  <a:pt x="1628" y="290"/>
                </a:lnTo>
                <a:lnTo>
                  <a:pt x="1626" y="287"/>
                </a:lnTo>
                <a:lnTo>
                  <a:pt x="1626" y="285"/>
                </a:lnTo>
                <a:lnTo>
                  <a:pt x="1626" y="282"/>
                </a:lnTo>
                <a:lnTo>
                  <a:pt x="1626" y="280"/>
                </a:lnTo>
                <a:lnTo>
                  <a:pt x="1628" y="277"/>
                </a:lnTo>
                <a:lnTo>
                  <a:pt x="1628" y="275"/>
                </a:lnTo>
                <a:lnTo>
                  <a:pt x="1628" y="272"/>
                </a:lnTo>
                <a:lnTo>
                  <a:pt x="1626" y="267"/>
                </a:lnTo>
                <a:lnTo>
                  <a:pt x="1626" y="260"/>
                </a:lnTo>
                <a:lnTo>
                  <a:pt x="1626" y="260"/>
                </a:lnTo>
                <a:lnTo>
                  <a:pt x="1628" y="260"/>
                </a:lnTo>
                <a:lnTo>
                  <a:pt x="1628" y="257"/>
                </a:lnTo>
                <a:lnTo>
                  <a:pt x="1626" y="255"/>
                </a:lnTo>
                <a:lnTo>
                  <a:pt x="1626" y="252"/>
                </a:lnTo>
                <a:lnTo>
                  <a:pt x="1623" y="250"/>
                </a:lnTo>
                <a:lnTo>
                  <a:pt x="1623" y="247"/>
                </a:lnTo>
                <a:lnTo>
                  <a:pt x="1623" y="245"/>
                </a:lnTo>
                <a:lnTo>
                  <a:pt x="1626" y="240"/>
                </a:lnTo>
                <a:lnTo>
                  <a:pt x="1623" y="237"/>
                </a:lnTo>
                <a:lnTo>
                  <a:pt x="1621" y="235"/>
                </a:lnTo>
                <a:lnTo>
                  <a:pt x="1621" y="232"/>
                </a:lnTo>
                <a:lnTo>
                  <a:pt x="1626" y="227"/>
                </a:lnTo>
                <a:lnTo>
                  <a:pt x="1628" y="227"/>
                </a:lnTo>
                <a:lnTo>
                  <a:pt x="1631" y="225"/>
                </a:lnTo>
                <a:lnTo>
                  <a:pt x="1631" y="220"/>
                </a:lnTo>
                <a:lnTo>
                  <a:pt x="1631" y="215"/>
                </a:lnTo>
                <a:lnTo>
                  <a:pt x="1628" y="212"/>
                </a:lnTo>
                <a:close/>
              </a:path>
            </a:pathLst>
          </a:custGeom>
          <a:solidFill>
            <a:srgbClr val="D064CE"/>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67">
            <a:extLst>
              <a:ext uri="{FF2B5EF4-FFF2-40B4-BE49-F238E27FC236}">
                <a16:creationId xmlns:a16="http://schemas.microsoft.com/office/drawing/2014/main" id="{221828C1-6D15-224C-B04F-59176FAF1A4D}"/>
              </a:ext>
            </a:extLst>
          </p:cNvPr>
          <p:cNvSpPr>
            <a:spLocks/>
          </p:cNvSpPr>
          <p:nvPr/>
        </p:nvSpPr>
        <p:spPr bwMode="auto">
          <a:xfrm>
            <a:off x="8285841" y="4305601"/>
            <a:ext cx="23812" cy="12700"/>
          </a:xfrm>
          <a:custGeom>
            <a:avLst/>
            <a:gdLst>
              <a:gd name="T0" fmla="*/ 8 w 15"/>
              <a:gd name="T1" fmla="*/ 0 h 8"/>
              <a:gd name="T2" fmla="*/ 0 w 15"/>
              <a:gd name="T3" fmla="*/ 0 h 8"/>
              <a:gd name="T4" fmla="*/ 0 w 15"/>
              <a:gd name="T5" fmla="*/ 3 h 8"/>
              <a:gd name="T6" fmla="*/ 3 w 15"/>
              <a:gd name="T7" fmla="*/ 5 h 8"/>
              <a:gd name="T8" fmla="*/ 8 w 15"/>
              <a:gd name="T9" fmla="*/ 5 h 8"/>
              <a:gd name="T10" fmla="*/ 15 w 15"/>
              <a:gd name="T11" fmla="*/ 8 h 8"/>
              <a:gd name="T12" fmla="*/ 13 w 15"/>
              <a:gd name="T13" fmla="*/ 3 h 8"/>
              <a:gd name="T14" fmla="*/ 10 w 15"/>
              <a:gd name="T15" fmla="*/ 3 h 8"/>
              <a:gd name="T16" fmla="*/ 8 w 1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8" y="0"/>
                </a:moveTo>
                <a:lnTo>
                  <a:pt x="0" y="0"/>
                </a:lnTo>
                <a:lnTo>
                  <a:pt x="0" y="3"/>
                </a:lnTo>
                <a:lnTo>
                  <a:pt x="3" y="5"/>
                </a:lnTo>
                <a:lnTo>
                  <a:pt x="8" y="5"/>
                </a:lnTo>
                <a:lnTo>
                  <a:pt x="15" y="8"/>
                </a:lnTo>
                <a:lnTo>
                  <a:pt x="13" y="3"/>
                </a:lnTo>
                <a:lnTo>
                  <a:pt x="10" y="3"/>
                </a:lnTo>
                <a:lnTo>
                  <a:pt x="8"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68">
            <a:extLst>
              <a:ext uri="{FF2B5EF4-FFF2-40B4-BE49-F238E27FC236}">
                <a16:creationId xmlns:a16="http://schemas.microsoft.com/office/drawing/2014/main" id="{6F348FAE-1067-4E4D-880E-57EC462DD4FB}"/>
              </a:ext>
            </a:extLst>
          </p:cNvPr>
          <p:cNvSpPr>
            <a:spLocks/>
          </p:cNvSpPr>
          <p:nvPr/>
        </p:nvSpPr>
        <p:spPr bwMode="auto">
          <a:xfrm>
            <a:off x="8301716" y="4634213"/>
            <a:ext cx="76200" cy="182563"/>
          </a:xfrm>
          <a:custGeom>
            <a:avLst/>
            <a:gdLst>
              <a:gd name="T0" fmla="*/ 43 w 48"/>
              <a:gd name="T1" fmla="*/ 10 h 115"/>
              <a:gd name="T2" fmla="*/ 40 w 48"/>
              <a:gd name="T3" fmla="*/ 10 h 115"/>
              <a:gd name="T4" fmla="*/ 38 w 48"/>
              <a:gd name="T5" fmla="*/ 3 h 115"/>
              <a:gd name="T6" fmla="*/ 33 w 48"/>
              <a:gd name="T7" fmla="*/ 0 h 115"/>
              <a:gd name="T8" fmla="*/ 28 w 48"/>
              <a:gd name="T9" fmla="*/ 3 h 115"/>
              <a:gd name="T10" fmla="*/ 28 w 48"/>
              <a:gd name="T11" fmla="*/ 8 h 115"/>
              <a:gd name="T12" fmla="*/ 23 w 48"/>
              <a:gd name="T13" fmla="*/ 8 h 115"/>
              <a:gd name="T14" fmla="*/ 18 w 48"/>
              <a:gd name="T15" fmla="*/ 15 h 115"/>
              <a:gd name="T16" fmla="*/ 13 w 48"/>
              <a:gd name="T17" fmla="*/ 25 h 115"/>
              <a:gd name="T18" fmla="*/ 15 w 48"/>
              <a:gd name="T19" fmla="*/ 28 h 115"/>
              <a:gd name="T20" fmla="*/ 13 w 48"/>
              <a:gd name="T21" fmla="*/ 30 h 115"/>
              <a:gd name="T22" fmla="*/ 10 w 48"/>
              <a:gd name="T23" fmla="*/ 33 h 115"/>
              <a:gd name="T24" fmla="*/ 5 w 48"/>
              <a:gd name="T25" fmla="*/ 43 h 115"/>
              <a:gd name="T26" fmla="*/ 3 w 48"/>
              <a:gd name="T27" fmla="*/ 53 h 115"/>
              <a:gd name="T28" fmla="*/ 0 w 48"/>
              <a:gd name="T29" fmla="*/ 55 h 115"/>
              <a:gd name="T30" fmla="*/ 3 w 48"/>
              <a:gd name="T31" fmla="*/ 58 h 115"/>
              <a:gd name="T32" fmla="*/ 3 w 48"/>
              <a:gd name="T33" fmla="*/ 68 h 115"/>
              <a:gd name="T34" fmla="*/ 3 w 48"/>
              <a:gd name="T35" fmla="*/ 78 h 115"/>
              <a:gd name="T36" fmla="*/ 5 w 48"/>
              <a:gd name="T37" fmla="*/ 80 h 115"/>
              <a:gd name="T38" fmla="*/ 5 w 48"/>
              <a:gd name="T39" fmla="*/ 83 h 115"/>
              <a:gd name="T40" fmla="*/ 5 w 48"/>
              <a:gd name="T41" fmla="*/ 83 h 115"/>
              <a:gd name="T42" fmla="*/ 5 w 48"/>
              <a:gd name="T43" fmla="*/ 88 h 115"/>
              <a:gd name="T44" fmla="*/ 8 w 48"/>
              <a:gd name="T45" fmla="*/ 90 h 115"/>
              <a:gd name="T46" fmla="*/ 10 w 48"/>
              <a:gd name="T47" fmla="*/ 93 h 115"/>
              <a:gd name="T48" fmla="*/ 13 w 48"/>
              <a:gd name="T49" fmla="*/ 95 h 115"/>
              <a:gd name="T50" fmla="*/ 20 w 48"/>
              <a:gd name="T51" fmla="*/ 98 h 115"/>
              <a:gd name="T52" fmla="*/ 23 w 48"/>
              <a:gd name="T53" fmla="*/ 103 h 115"/>
              <a:gd name="T54" fmla="*/ 23 w 48"/>
              <a:gd name="T55" fmla="*/ 110 h 115"/>
              <a:gd name="T56" fmla="*/ 23 w 48"/>
              <a:gd name="T57" fmla="*/ 115 h 115"/>
              <a:gd name="T58" fmla="*/ 28 w 48"/>
              <a:gd name="T59" fmla="*/ 113 h 115"/>
              <a:gd name="T60" fmla="*/ 30 w 48"/>
              <a:gd name="T61" fmla="*/ 115 h 115"/>
              <a:gd name="T62" fmla="*/ 30 w 48"/>
              <a:gd name="T63" fmla="*/ 108 h 115"/>
              <a:gd name="T64" fmla="*/ 30 w 48"/>
              <a:gd name="T65" fmla="*/ 103 h 115"/>
              <a:gd name="T66" fmla="*/ 28 w 48"/>
              <a:gd name="T67" fmla="*/ 95 h 115"/>
              <a:gd name="T68" fmla="*/ 33 w 48"/>
              <a:gd name="T69" fmla="*/ 88 h 115"/>
              <a:gd name="T70" fmla="*/ 40 w 48"/>
              <a:gd name="T71" fmla="*/ 78 h 115"/>
              <a:gd name="T72" fmla="*/ 40 w 48"/>
              <a:gd name="T73" fmla="*/ 73 h 115"/>
              <a:gd name="T74" fmla="*/ 40 w 48"/>
              <a:gd name="T75" fmla="*/ 70 h 115"/>
              <a:gd name="T76" fmla="*/ 38 w 48"/>
              <a:gd name="T77" fmla="*/ 70 h 115"/>
              <a:gd name="T78" fmla="*/ 40 w 48"/>
              <a:gd name="T79" fmla="*/ 60 h 115"/>
              <a:gd name="T80" fmla="*/ 40 w 48"/>
              <a:gd name="T81" fmla="*/ 53 h 115"/>
              <a:gd name="T82" fmla="*/ 40 w 48"/>
              <a:gd name="T83" fmla="*/ 45 h 115"/>
              <a:gd name="T84" fmla="*/ 43 w 48"/>
              <a:gd name="T85" fmla="*/ 38 h 115"/>
              <a:gd name="T86" fmla="*/ 45 w 48"/>
              <a:gd name="T87" fmla="*/ 25 h 115"/>
              <a:gd name="T88" fmla="*/ 45 w 48"/>
              <a:gd name="T89" fmla="*/ 18 h 115"/>
              <a:gd name="T90" fmla="*/ 48 w 48"/>
              <a:gd name="T91" fmla="*/ 18 h 115"/>
              <a:gd name="T92" fmla="*/ 48 w 48"/>
              <a:gd name="T93" fmla="*/ 13 h 115"/>
              <a:gd name="T94" fmla="*/ 43 w 48"/>
              <a:gd name="T95"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 h="115">
                <a:moveTo>
                  <a:pt x="43" y="10"/>
                </a:moveTo>
                <a:lnTo>
                  <a:pt x="40" y="10"/>
                </a:lnTo>
                <a:lnTo>
                  <a:pt x="38" y="3"/>
                </a:lnTo>
                <a:lnTo>
                  <a:pt x="33" y="0"/>
                </a:lnTo>
                <a:lnTo>
                  <a:pt x="28" y="3"/>
                </a:lnTo>
                <a:lnTo>
                  <a:pt x="28" y="8"/>
                </a:lnTo>
                <a:lnTo>
                  <a:pt x="23" y="8"/>
                </a:lnTo>
                <a:lnTo>
                  <a:pt x="18" y="15"/>
                </a:lnTo>
                <a:lnTo>
                  <a:pt x="13" y="25"/>
                </a:lnTo>
                <a:lnTo>
                  <a:pt x="15" y="28"/>
                </a:lnTo>
                <a:lnTo>
                  <a:pt x="13" y="30"/>
                </a:lnTo>
                <a:lnTo>
                  <a:pt x="10" y="33"/>
                </a:lnTo>
                <a:lnTo>
                  <a:pt x="5" y="43"/>
                </a:lnTo>
                <a:lnTo>
                  <a:pt x="3" y="53"/>
                </a:lnTo>
                <a:lnTo>
                  <a:pt x="0" y="55"/>
                </a:lnTo>
                <a:lnTo>
                  <a:pt x="3" y="58"/>
                </a:lnTo>
                <a:lnTo>
                  <a:pt x="3" y="68"/>
                </a:lnTo>
                <a:lnTo>
                  <a:pt x="3" y="78"/>
                </a:lnTo>
                <a:lnTo>
                  <a:pt x="5" y="80"/>
                </a:lnTo>
                <a:lnTo>
                  <a:pt x="5" y="83"/>
                </a:lnTo>
                <a:lnTo>
                  <a:pt x="5" y="83"/>
                </a:lnTo>
                <a:lnTo>
                  <a:pt x="5" y="88"/>
                </a:lnTo>
                <a:lnTo>
                  <a:pt x="8" y="90"/>
                </a:lnTo>
                <a:lnTo>
                  <a:pt x="10" y="93"/>
                </a:lnTo>
                <a:lnTo>
                  <a:pt x="13" y="95"/>
                </a:lnTo>
                <a:lnTo>
                  <a:pt x="20" y="98"/>
                </a:lnTo>
                <a:lnTo>
                  <a:pt x="23" y="103"/>
                </a:lnTo>
                <a:lnTo>
                  <a:pt x="23" y="110"/>
                </a:lnTo>
                <a:lnTo>
                  <a:pt x="23" y="115"/>
                </a:lnTo>
                <a:lnTo>
                  <a:pt x="28" y="113"/>
                </a:lnTo>
                <a:lnTo>
                  <a:pt x="30" y="115"/>
                </a:lnTo>
                <a:lnTo>
                  <a:pt x="30" y="108"/>
                </a:lnTo>
                <a:lnTo>
                  <a:pt x="30" y="103"/>
                </a:lnTo>
                <a:lnTo>
                  <a:pt x="28" y="95"/>
                </a:lnTo>
                <a:lnTo>
                  <a:pt x="33" y="88"/>
                </a:lnTo>
                <a:lnTo>
                  <a:pt x="40" y="78"/>
                </a:lnTo>
                <a:lnTo>
                  <a:pt x="40" y="73"/>
                </a:lnTo>
                <a:lnTo>
                  <a:pt x="40" y="70"/>
                </a:lnTo>
                <a:lnTo>
                  <a:pt x="38" y="70"/>
                </a:lnTo>
                <a:lnTo>
                  <a:pt x="40" y="60"/>
                </a:lnTo>
                <a:lnTo>
                  <a:pt x="40" y="53"/>
                </a:lnTo>
                <a:lnTo>
                  <a:pt x="40" y="45"/>
                </a:lnTo>
                <a:lnTo>
                  <a:pt x="43" y="38"/>
                </a:lnTo>
                <a:lnTo>
                  <a:pt x="45" y="25"/>
                </a:lnTo>
                <a:lnTo>
                  <a:pt x="45" y="18"/>
                </a:lnTo>
                <a:lnTo>
                  <a:pt x="48" y="18"/>
                </a:lnTo>
                <a:lnTo>
                  <a:pt x="48" y="13"/>
                </a:lnTo>
                <a:lnTo>
                  <a:pt x="43" y="1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69">
            <a:extLst>
              <a:ext uri="{FF2B5EF4-FFF2-40B4-BE49-F238E27FC236}">
                <a16:creationId xmlns:a16="http://schemas.microsoft.com/office/drawing/2014/main" id="{659BC96B-6057-3442-B4A8-C1C5977A449E}"/>
              </a:ext>
            </a:extLst>
          </p:cNvPr>
          <p:cNvSpPr>
            <a:spLocks/>
          </p:cNvSpPr>
          <p:nvPr/>
        </p:nvSpPr>
        <p:spPr bwMode="auto">
          <a:xfrm>
            <a:off x="8174716" y="4737401"/>
            <a:ext cx="12700" cy="7938"/>
          </a:xfrm>
          <a:custGeom>
            <a:avLst/>
            <a:gdLst>
              <a:gd name="T0" fmla="*/ 0 w 8"/>
              <a:gd name="T1" fmla="*/ 3 h 5"/>
              <a:gd name="T2" fmla="*/ 3 w 8"/>
              <a:gd name="T3" fmla="*/ 5 h 5"/>
              <a:gd name="T4" fmla="*/ 8 w 8"/>
              <a:gd name="T5" fmla="*/ 5 h 5"/>
              <a:gd name="T6" fmla="*/ 8 w 8"/>
              <a:gd name="T7" fmla="*/ 3 h 5"/>
              <a:gd name="T8" fmla="*/ 5 w 8"/>
              <a:gd name="T9" fmla="*/ 0 h 5"/>
              <a:gd name="T10" fmla="*/ 0 w 8"/>
              <a:gd name="T11" fmla="*/ 3 h 5"/>
            </a:gdLst>
            <a:ahLst/>
            <a:cxnLst>
              <a:cxn ang="0">
                <a:pos x="T0" y="T1"/>
              </a:cxn>
              <a:cxn ang="0">
                <a:pos x="T2" y="T3"/>
              </a:cxn>
              <a:cxn ang="0">
                <a:pos x="T4" y="T5"/>
              </a:cxn>
              <a:cxn ang="0">
                <a:pos x="T6" y="T7"/>
              </a:cxn>
              <a:cxn ang="0">
                <a:pos x="T8" y="T9"/>
              </a:cxn>
              <a:cxn ang="0">
                <a:pos x="T10" y="T11"/>
              </a:cxn>
            </a:cxnLst>
            <a:rect l="0" t="0" r="r" b="b"/>
            <a:pathLst>
              <a:path w="8" h="5">
                <a:moveTo>
                  <a:pt x="0" y="3"/>
                </a:moveTo>
                <a:lnTo>
                  <a:pt x="3" y="5"/>
                </a:lnTo>
                <a:lnTo>
                  <a:pt x="8" y="5"/>
                </a:lnTo>
                <a:lnTo>
                  <a:pt x="8" y="3"/>
                </a:lnTo>
                <a:lnTo>
                  <a:pt x="5" y="0"/>
                </a:lnTo>
                <a:lnTo>
                  <a:pt x="0" y="3"/>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70">
            <a:extLst>
              <a:ext uri="{FF2B5EF4-FFF2-40B4-BE49-F238E27FC236}">
                <a16:creationId xmlns:a16="http://schemas.microsoft.com/office/drawing/2014/main" id="{78A7E7F9-F98A-A046-BF31-1286BA28F890}"/>
              </a:ext>
            </a:extLst>
          </p:cNvPr>
          <p:cNvSpPr>
            <a:spLocks/>
          </p:cNvSpPr>
          <p:nvPr/>
        </p:nvSpPr>
        <p:spPr bwMode="auto">
          <a:xfrm>
            <a:off x="8333466" y="4389738"/>
            <a:ext cx="15875" cy="11113"/>
          </a:xfrm>
          <a:custGeom>
            <a:avLst/>
            <a:gdLst>
              <a:gd name="T0" fmla="*/ 10 w 10"/>
              <a:gd name="T1" fmla="*/ 2 h 7"/>
              <a:gd name="T2" fmla="*/ 5 w 10"/>
              <a:gd name="T3" fmla="*/ 0 h 7"/>
              <a:gd name="T4" fmla="*/ 3 w 10"/>
              <a:gd name="T5" fmla="*/ 0 h 7"/>
              <a:gd name="T6" fmla="*/ 0 w 10"/>
              <a:gd name="T7" fmla="*/ 0 h 7"/>
              <a:gd name="T8" fmla="*/ 0 w 10"/>
              <a:gd name="T9" fmla="*/ 2 h 7"/>
              <a:gd name="T10" fmla="*/ 5 w 10"/>
              <a:gd name="T11" fmla="*/ 5 h 7"/>
              <a:gd name="T12" fmla="*/ 10 w 10"/>
              <a:gd name="T13" fmla="*/ 7 h 7"/>
              <a:gd name="T14" fmla="*/ 10 w 10"/>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10" y="2"/>
                </a:moveTo>
                <a:lnTo>
                  <a:pt x="5" y="0"/>
                </a:lnTo>
                <a:lnTo>
                  <a:pt x="3" y="0"/>
                </a:lnTo>
                <a:lnTo>
                  <a:pt x="0" y="0"/>
                </a:lnTo>
                <a:lnTo>
                  <a:pt x="0" y="2"/>
                </a:lnTo>
                <a:lnTo>
                  <a:pt x="5" y="5"/>
                </a:lnTo>
                <a:lnTo>
                  <a:pt x="10" y="7"/>
                </a:lnTo>
                <a:lnTo>
                  <a:pt x="10" y="2"/>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71">
            <a:extLst>
              <a:ext uri="{FF2B5EF4-FFF2-40B4-BE49-F238E27FC236}">
                <a16:creationId xmlns:a16="http://schemas.microsoft.com/office/drawing/2014/main" id="{A4D7B93D-D99F-0644-9FEC-CD4C280B45DE}"/>
              </a:ext>
            </a:extLst>
          </p:cNvPr>
          <p:cNvSpPr>
            <a:spLocks noEditPoints="1"/>
          </p:cNvSpPr>
          <p:nvPr/>
        </p:nvSpPr>
        <p:spPr bwMode="auto">
          <a:xfrm>
            <a:off x="7173003" y="5208888"/>
            <a:ext cx="92075" cy="306388"/>
          </a:xfrm>
          <a:custGeom>
            <a:avLst/>
            <a:gdLst>
              <a:gd name="T0" fmla="*/ 10 w 23"/>
              <a:gd name="T1" fmla="*/ 12 h 77"/>
              <a:gd name="T2" fmla="*/ 8 w 23"/>
              <a:gd name="T3" fmla="*/ 8 h 77"/>
              <a:gd name="T4" fmla="*/ 10 w 23"/>
              <a:gd name="T5" fmla="*/ 3 h 77"/>
              <a:gd name="T6" fmla="*/ 10 w 23"/>
              <a:gd name="T7" fmla="*/ 1 h 77"/>
              <a:gd name="T8" fmla="*/ 7 w 23"/>
              <a:gd name="T9" fmla="*/ 2 h 77"/>
              <a:gd name="T10" fmla="*/ 7 w 23"/>
              <a:gd name="T11" fmla="*/ 7 h 77"/>
              <a:gd name="T12" fmla="*/ 6 w 23"/>
              <a:gd name="T13" fmla="*/ 13 h 77"/>
              <a:gd name="T14" fmla="*/ 6 w 23"/>
              <a:gd name="T15" fmla="*/ 26 h 77"/>
              <a:gd name="T16" fmla="*/ 7 w 23"/>
              <a:gd name="T17" fmla="*/ 21 h 77"/>
              <a:gd name="T18" fmla="*/ 7 w 23"/>
              <a:gd name="T19" fmla="*/ 17 h 77"/>
              <a:gd name="T20" fmla="*/ 8 w 23"/>
              <a:gd name="T21" fmla="*/ 15 h 77"/>
              <a:gd name="T22" fmla="*/ 6 w 23"/>
              <a:gd name="T23" fmla="*/ 19 h 77"/>
              <a:gd name="T24" fmla="*/ 6 w 23"/>
              <a:gd name="T25" fmla="*/ 23 h 77"/>
              <a:gd name="T26" fmla="*/ 6 w 23"/>
              <a:gd name="T27" fmla="*/ 26 h 77"/>
              <a:gd name="T28" fmla="*/ 3 w 23"/>
              <a:gd name="T29" fmla="*/ 25 h 77"/>
              <a:gd name="T30" fmla="*/ 0 w 23"/>
              <a:gd name="T31" fmla="*/ 24 h 77"/>
              <a:gd name="T32" fmla="*/ 6 w 23"/>
              <a:gd name="T33" fmla="*/ 36 h 77"/>
              <a:gd name="T34" fmla="*/ 7 w 23"/>
              <a:gd name="T35" fmla="*/ 31 h 77"/>
              <a:gd name="T36" fmla="*/ 4 w 23"/>
              <a:gd name="T37" fmla="*/ 34 h 77"/>
              <a:gd name="T38" fmla="*/ 10 w 23"/>
              <a:gd name="T39" fmla="*/ 49 h 77"/>
              <a:gd name="T40" fmla="*/ 10 w 23"/>
              <a:gd name="T41" fmla="*/ 50 h 77"/>
              <a:gd name="T42" fmla="*/ 13 w 23"/>
              <a:gd name="T43" fmla="*/ 58 h 77"/>
              <a:gd name="T44" fmla="*/ 15 w 23"/>
              <a:gd name="T45" fmla="*/ 61 h 77"/>
              <a:gd name="T46" fmla="*/ 13 w 23"/>
              <a:gd name="T47" fmla="*/ 58 h 77"/>
              <a:gd name="T48" fmla="*/ 18 w 23"/>
              <a:gd name="T49" fmla="*/ 61 h 77"/>
              <a:gd name="T50" fmla="*/ 19 w 23"/>
              <a:gd name="T51" fmla="*/ 61 h 77"/>
              <a:gd name="T52" fmla="*/ 19 w 23"/>
              <a:gd name="T53" fmla="*/ 59 h 77"/>
              <a:gd name="T54" fmla="*/ 17 w 23"/>
              <a:gd name="T55" fmla="*/ 65 h 77"/>
              <a:gd name="T56" fmla="*/ 17 w 23"/>
              <a:gd name="T57" fmla="*/ 63 h 77"/>
              <a:gd name="T58" fmla="*/ 16 w 23"/>
              <a:gd name="T59" fmla="*/ 64 h 77"/>
              <a:gd name="T60" fmla="*/ 21 w 23"/>
              <a:gd name="T61" fmla="*/ 68 h 77"/>
              <a:gd name="T62" fmla="*/ 19 w 23"/>
              <a:gd name="T63" fmla="*/ 69 h 77"/>
              <a:gd name="T64" fmla="*/ 21 w 23"/>
              <a:gd name="T65" fmla="*/ 71 h 77"/>
              <a:gd name="T66" fmla="*/ 20 w 23"/>
              <a:gd name="T67" fmla="*/ 74 h 77"/>
              <a:gd name="T68" fmla="*/ 22 w 23"/>
              <a:gd name="T69" fmla="*/ 77 h 77"/>
              <a:gd name="T70" fmla="*/ 23 w 23"/>
              <a:gd name="T71" fmla="*/ 74 h 77"/>
              <a:gd name="T72" fmla="*/ 21 w 23"/>
              <a:gd name="T73"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77">
                <a:moveTo>
                  <a:pt x="7" y="14"/>
                </a:moveTo>
                <a:cubicBezTo>
                  <a:pt x="10" y="12"/>
                  <a:pt x="10" y="12"/>
                  <a:pt x="10" y="12"/>
                </a:cubicBezTo>
                <a:cubicBezTo>
                  <a:pt x="10" y="9"/>
                  <a:pt x="10" y="9"/>
                  <a:pt x="10" y="9"/>
                </a:cubicBezTo>
                <a:cubicBezTo>
                  <a:pt x="8" y="8"/>
                  <a:pt x="8" y="8"/>
                  <a:pt x="8" y="8"/>
                </a:cubicBezTo>
                <a:cubicBezTo>
                  <a:pt x="10" y="6"/>
                  <a:pt x="10" y="6"/>
                  <a:pt x="10" y="6"/>
                </a:cubicBezTo>
                <a:cubicBezTo>
                  <a:pt x="10" y="3"/>
                  <a:pt x="10" y="3"/>
                  <a:pt x="10" y="3"/>
                </a:cubicBezTo>
                <a:cubicBezTo>
                  <a:pt x="9" y="3"/>
                  <a:pt x="9" y="3"/>
                  <a:pt x="9" y="3"/>
                </a:cubicBezTo>
                <a:cubicBezTo>
                  <a:pt x="10" y="1"/>
                  <a:pt x="10" y="1"/>
                  <a:pt x="10" y="1"/>
                </a:cubicBezTo>
                <a:cubicBezTo>
                  <a:pt x="9" y="0"/>
                  <a:pt x="9" y="0"/>
                  <a:pt x="9" y="0"/>
                </a:cubicBezTo>
                <a:cubicBezTo>
                  <a:pt x="7" y="2"/>
                  <a:pt x="7" y="2"/>
                  <a:pt x="7" y="2"/>
                </a:cubicBezTo>
                <a:cubicBezTo>
                  <a:pt x="8" y="6"/>
                  <a:pt x="8" y="6"/>
                  <a:pt x="8" y="6"/>
                </a:cubicBezTo>
                <a:cubicBezTo>
                  <a:pt x="7" y="7"/>
                  <a:pt x="7" y="7"/>
                  <a:pt x="7" y="7"/>
                </a:cubicBezTo>
                <a:cubicBezTo>
                  <a:pt x="7" y="8"/>
                  <a:pt x="7" y="8"/>
                  <a:pt x="7" y="8"/>
                </a:cubicBezTo>
                <a:cubicBezTo>
                  <a:pt x="6" y="13"/>
                  <a:pt x="6" y="13"/>
                  <a:pt x="6" y="13"/>
                </a:cubicBezTo>
                <a:cubicBezTo>
                  <a:pt x="7" y="14"/>
                  <a:pt x="7" y="14"/>
                  <a:pt x="7" y="14"/>
                </a:cubicBezTo>
                <a:close/>
                <a:moveTo>
                  <a:pt x="6" y="26"/>
                </a:moveTo>
                <a:cubicBezTo>
                  <a:pt x="8" y="23"/>
                  <a:pt x="8" y="23"/>
                  <a:pt x="8" y="23"/>
                </a:cubicBezTo>
                <a:cubicBezTo>
                  <a:pt x="7" y="21"/>
                  <a:pt x="7" y="21"/>
                  <a:pt x="7" y="21"/>
                </a:cubicBezTo>
                <a:cubicBezTo>
                  <a:pt x="7" y="20"/>
                  <a:pt x="7" y="20"/>
                  <a:pt x="7" y="20"/>
                </a:cubicBezTo>
                <a:cubicBezTo>
                  <a:pt x="7" y="17"/>
                  <a:pt x="7" y="17"/>
                  <a:pt x="7" y="17"/>
                </a:cubicBezTo>
                <a:cubicBezTo>
                  <a:pt x="8" y="16"/>
                  <a:pt x="8" y="16"/>
                  <a:pt x="8" y="16"/>
                </a:cubicBezTo>
                <a:cubicBezTo>
                  <a:pt x="8" y="15"/>
                  <a:pt x="8" y="15"/>
                  <a:pt x="8" y="15"/>
                </a:cubicBezTo>
                <a:cubicBezTo>
                  <a:pt x="6" y="16"/>
                  <a:pt x="6" y="16"/>
                  <a:pt x="6" y="16"/>
                </a:cubicBezTo>
                <a:cubicBezTo>
                  <a:pt x="6" y="19"/>
                  <a:pt x="6" y="19"/>
                  <a:pt x="6" y="19"/>
                </a:cubicBezTo>
                <a:cubicBezTo>
                  <a:pt x="5" y="21"/>
                  <a:pt x="5" y="21"/>
                  <a:pt x="5" y="21"/>
                </a:cubicBezTo>
                <a:cubicBezTo>
                  <a:pt x="6" y="23"/>
                  <a:pt x="6" y="23"/>
                  <a:pt x="6" y="23"/>
                </a:cubicBezTo>
                <a:cubicBezTo>
                  <a:pt x="5" y="25"/>
                  <a:pt x="5" y="25"/>
                  <a:pt x="5" y="25"/>
                </a:cubicBezTo>
                <a:cubicBezTo>
                  <a:pt x="6" y="26"/>
                  <a:pt x="6" y="26"/>
                  <a:pt x="6" y="26"/>
                </a:cubicBezTo>
                <a:close/>
                <a:moveTo>
                  <a:pt x="0" y="24"/>
                </a:moveTo>
                <a:cubicBezTo>
                  <a:pt x="3" y="25"/>
                  <a:pt x="3" y="25"/>
                  <a:pt x="3" y="25"/>
                </a:cubicBezTo>
                <a:cubicBezTo>
                  <a:pt x="2" y="23"/>
                  <a:pt x="2" y="23"/>
                  <a:pt x="2" y="23"/>
                </a:cubicBezTo>
                <a:cubicBezTo>
                  <a:pt x="0" y="24"/>
                  <a:pt x="0" y="24"/>
                  <a:pt x="0" y="24"/>
                </a:cubicBezTo>
                <a:close/>
                <a:moveTo>
                  <a:pt x="4" y="36"/>
                </a:moveTo>
                <a:cubicBezTo>
                  <a:pt x="6" y="36"/>
                  <a:pt x="6" y="36"/>
                  <a:pt x="6" y="36"/>
                </a:cubicBezTo>
                <a:cubicBezTo>
                  <a:pt x="7" y="33"/>
                  <a:pt x="7" y="33"/>
                  <a:pt x="7" y="33"/>
                </a:cubicBezTo>
                <a:cubicBezTo>
                  <a:pt x="7" y="31"/>
                  <a:pt x="7" y="31"/>
                  <a:pt x="7" y="31"/>
                </a:cubicBezTo>
                <a:cubicBezTo>
                  <a:pt x="4" y="32"/>
                  <a:pt x="4" y="32"/>
                  <a:pt x="4" y="32"/>
                </a:cubicBezTo>
                <a:cubicBezTo>
                  <a:pt x="4" y="34"/>
                  <a:pt x="4" y="34"/>
                  <a:pt x="4" y="34"/>
                </a:cubicBezTo>
                <a:cubicBezTo>
                  <a:pt x="4" y="34"/>
                  <a:pt x="4" y="36"/>
                  <a:pt x="4" y="36"/>
                </a:cubicBezTo>
                <a:close/>
                <a:moveTo>
                  <a:pt x="10" y="49"/>
                </a:moveTo>
                <a:cubicBezTo>
                  <a:pt x="8" y="50"/>
                  <a:pt x="8" y="50"/>
                  <a:pt x="8" y="50"/>
                </a:cubicBezTo>
                <a:cubicBezTo>
                  <a:pt x="10" y="50"/>
                  <a:pt x="10" y="50"/>
                  <a:pt x="10" y="50"/>
                </a:cubicBezTo>
                <a:cubicBezTo>
                  <a:pt x="10" y="49"/>
                  <a:pt x="10" y="49"/>
                  <a:pt x="10" y="49"/>
                </a:cubicBezTo>
                <a:close/>
                <a:moveTo>
                  <a:pt x="13" y="58"/>
                </a:moveTo>
                <a:cubicBezTo>
                  <a:pt x="14" y="58"/>
                  <a:pt x="14" y="58"/>
                  <a:pt x="14" y="58"/>
                </a:cubicBezTo>
                <a:cubicBezTo>
                  <a:pt x="15" y="61"/>
                  <a:pt x="15" y="61"/>
                  <a:pt x="15" y="61"/>
                </a:cubicBezTo>
                <a:cubicBezTo>
                  <a:pt x="13" y="59"/>
                  <a:pt x="13" y="59"/>
                  <a:pt x="13" y="59"/>
                </a:cubicBezTo>
                <a:cubicBezTo>
                  <a:pt x="13" y="59"/>
                  <a:pt x="13" y="58"/>
                  <a:pt x="13" y="58"/>
                </a:cubicBezTo>
                <a:close/>
                <a:moveTo>
                  <a:pt x="19" y="59"/>
                </a:moveTo>
                <a:cubicBezTo>
                  <a:pt x="18" y="61"/>
                  <a:pt x="18" y="61"/>
                  <a:pt x="18" y="61"/>
                </a:cubicBezTo>
                <a:cubicBezTo>
                  <a:pt x="19" y="62"/>
                  <a:pt x="19" y="62"/>
                  <a:pt x="19" y="62"/>
                </a:cubicBezTo>
                <a:cubicBezTo>
                  <a:pt x="19" y="61"/>
                  <a:pt x="19" y="61"/>
                  <a:pt x="19" y="61"/>
                </a:cubicBezTo>
                <a:cubicBezTo>
                  <a:pt x="19" y="60"/>
                  <a:pt x="19" y="60"/>
                  <a:pt x="19" y="60"/>
                </a:cubicBezTo>
                <a:cubicBezTo>
                  <a:pt x="19" y="59"/>
                  <a:pt x="19" y="59"/>
                  <a:pt x="19" y="59"/>
                </a:cubicBezTo>
                <a:close/>
                <a:moveTo>
                  <a:pt x="16" y="64"/>
                </a:moveTo>
                <a:cubicBezTo>
                  <a:pt x="17" y="65"/>
                  <a:pt x="17" y="65"/>
                  <a:pt x="17" y="65"/>
                </a:cubicBezTo>
                <a:cubicBezTo>
                  <a:pt x="18" y="65"/>
                  <a:pt x="18" y="65"/>
                  <a:pt x="18" y="65"/>
                </a:cubicBezTo>
                <a:cubicBezTo>
                  <a:pt x="17" y="63"/>
                  <a:pt x="17" y="63"/>
                  <a:pt x="17" y="63"/>
                </a:cubicBezTo>
                <a:cubicBezTo>
                  <a:pt x="15" y="63"/>
                  <a:pt x="15" y="63"/>
                  <a:pt x="15" y="63"/>
                </a:cubicBezTo>
                <a:cubicBezTo>
                  <a:pt x="16" y="64"/>
                  <a:pt x="16" y="64"/>
                  <a:pt x="16" y="64"/>
                </a:cubicBezTo>
                <a:close/>
                <a:moveTo>
                  <a:pt x="20" y="70"/>
                </a:moveTo>
                <a:cubicBezTo>
                  <a:pt x="21" y="68"/>
                  <a:pt x="21" y="68"/>
                  <a:pt x="21" y="68"/>
                </a:cubicBezTo>
                <a:cubicBezTo>
                  <a:pt x="20" y="68"/>
                  <a:pt x="20" y="68"/>
                  <a:pt x="20" y="68"/>
                </a:cubicBezTo>
                <a:cubicBezTo>
                  <a:pt x="19" y="69"/>
                  <a:pt x="19" y="69"/>
                  <a:pt x="19" y="69"/>
                </a:cubicBezTo>
                <a:cubicBezTo>
                  <a:pt x="20" y="70"/>
                  <a:pt x="20" y="70"/>
                  <a:pt x="20" y="70"/>
                </a:cubicBezTo>
                <a:close/>
                <a:moveTo>
                  <a:pt x="21" y="71"/>
                </a:moveTo>
                <a:cubicBezTo>
                  <a:pt x="20" y="72"/>
                  <a:pt x="20" y="72"/>
                  <a:pt x="20" y="72"/>
                </a:cubicBezTo>
                <a:cubicBezTo>
                  <a:pt x="20" y="74"/>
                  <a:pt x="20" y="74"/>
                  <a:pt x="20" y="74"/>
                </a:cubicBezTo>
                <a:cubicBezTo>
                  <a:pt x="20" y="74"/>
                  <a:pt x="21" y="75"/>
                  <a:pt x="21" y="75"/>
                </a:cubicBezTo>
                <a:cubicBezTo>
                  <a:pt x="21" y="75"/>
                  <a:pt x="22" y="77"/>
                  <a:pt x="22" y="77"/>
                </a:cubicBezTo>
                <a:cubicBezTo>
                  <a:pt x="23" y="75"/>
                  <a:pt x="23" y="75"/>
                  <a:pt x="23" y="75"/>
                </a:cubicBezTo>
                <a:cubicBezTo>
                  <a:pt x="23" y="74"/>
                  <a:pt x="23" y="74"/>
                  <a:pt x="23" y="74"/>
                </a:cubicBezTo>
                <a:cubicBezTo>
                  <a:pt x="23" y="72"/>
                  <a:pt x="23" y="72"/>
                  <a:pt x="23" y="72"/>
                </a:cubicBezTo>
                <a:lnTo>
                  <a:pt x="21" y="71"/>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73">
            <a:extLst>
              <a:ext uri="{FF2B5EF4-FFF2-40B4-BE49-F238E27FC236}">
                <a16:creationId xmlns:a16="http://schemas.microsoft.com/office/drawing/2014/main" id="{8694EB85-D6B3-FB4A-9AFF-6F4B19661A37}"/>
              </a:ext>
            </a:extLst>
          </p:cNvPr>
          <p:cNvSpPr>
            <a:spLocks noEditPoints="1"/>
          </p:cNvSpPr>
          <p:nvPr/>
        </p:nvSpPr>
        <p:spPr bwMode="auto">
          <a:xfrm>
            <a:off x="8455703" y="3418188"/>
            <a:ext cx="669925" cy="1284288"/>
          </a:xfrm>
          <a:custGeom>
            <a:avLst/>
            <a:gdLst>
              <a:gd name="T0" fmla="*/ 175 w 422"/>
              <a:gd name="T1" fmla="*/ 390 h 809"/>
              <a:gd name="T2" fmla="*/ 15 w 422"/>
              <a:gd name="T3" fmla="*/ 801 h 809"/>
              <a:gd name="T4" fmla="*/ 93 w 422"/>
              <a:gd name="T5" fmla="*/ 737 h 809"/>
              <a:gd name="T6" fmla="*/ 93 w 422"/>
              <a:gd name="T7" fmla="*/ 737 h 809"/>
              <a:gd name="T8" fmla="*/ 123 w 422"/>
              <a:gd name="T9" fmla="*/ 672 h 809"/>
              <a:gd name="T10" fmla="*/ 128 w 422"/>
              <a:gd name="T11" fmla="*/ 674 h 809"/>
              <a:gd name="T12" fmla="*/ 295 w 422"/>
              <a:gd name="T13" fmla="*/ 170 h 809"/>
              <a:gd name="T14" fmla="*/ 280 w 422"/>
              <a:gd name="T15" fmla="*/ 115 h 809"/>
              <a:gd name="T16" fmla="*/ 302 w 422"/>
              <a:gd name="T17" fmla="*/ 98 h 809"/>
              <a:gd name="T18" fmla="*/ 302 w 422"/>
              <a:gd name="T19" fmla="*/ 60 h 809"/>
              <a:gd name="T20" fmla="*/ 297 w 422"/>
              <a:gd name="T21" fmla="*/ 0 h 809"/>
              <a:gd name="T22" fmla="*/ 370 w 422"/>
              <a:gd name="T23" fmla="*/ 58 h 809"/>
              <a:gd name="T24" fmla="*/ 397 w 422"/>
              <a:gd name="T25" fmla="*/ 63 h 809"/>
              <a:gd name="T26" fmla="*/ 412 w 422"/>
              <a:gd name="T27" fmla="*/ 83 h 809"/>
              <a:gd name="T28" fmla="*/ 372 w 422"/>
              <a:gd name="T29" fmla="*/ 118 h 809"/>
              <a:gd name="T30" fmla="*/ 327 w 422"/>
              <a:gd name="T31" fmla="*/ 118 h 809"/>
              <a:gd name="T32" fmla="*/ 305 w 422"/>
              <a:gd name="T33" fmla="*/ 138 h 809"/>
              <a:gd name="T34" fmla="*/ 297 w 422"/>
              <a:gd name="T35" fmla="*/ 173 h 809"/>
              <a:gd name="T36" fmla="*/ 295 w 422"/>
              <a:gd name="T37" fmla="*/ 307 h 809"/>
              <a:gd name="T38" fmla="*/ 93 w 422"/>
              <a:gd name="T39" fmla="*/ 499 h 809"/>
              <a:gd name="T40" fmla="*/ 85 w 422"/>
              <a:gd name="T41" fmla="*/ 509 h 809"/>
              <a:gd name="T42" fmla="*/ 83 w 422"/>
              <a:gd name="T43" fmla="*/ 522 h 809"/>
              <a:gd name="T44" fmla="*/ 120 w 422"/>
              <a:gd name="T45" fmla="*/ 534 h 809"/>
              <a:gd name="T46" fmla="*/ 115 w 422"/>
              <a:gd name="T47" fmla="*/ 519 h 809"/>
              <a:gd name="T48" fmla="*/ 210 w 422"/>
              <a:gd name="T49" fmla="*/ 450 h 809"/>
              <a:gd name="T50" fmla="*/ 197 w 422"/>
              <a:gd name="T51" fmla="*/ 502 h 809"/>
              <a:gd name="T52" fmla="*/ 232 w 422"/>
              <a:gd name="T53" fmla="*/ 467 h 809"/>
              <a:gd name="T54" fmla="*/ 188 w 422"/>
              <a:gd name="T55" fmla="*/ 469 h 809"/>
              <a:gd name="T56" fmla="*/ 188 w 422"/>
              <a:gd name="T57" fmla="*/ 502 h 809"/>
              <a:gd name="T58" fmla="*/ 158 w 422"/>
              <a:gd name="T59" fmla="*/ 589 h 809"/>
              <a:gd name="T60" fmla="*/ 153 w 422"/>
              <a:gd name="T61" fmla="*/ 557 h 809"/>
              <a:gd name="T62" fmla="*/ 165 w 422"/>
              <a:gd name="T63" fmla="*/ 504 h 809"/>
              <a:gd name="T64" fmla="*/ 145 w 422"/>
              <a:gd name="T65" fmla="*/ 482 h 809"/>
              <a:gd name="T66" fmla="*/ 165 w 422"/>
              <a:gd name="T67" fmla="*/ 455 h 809"/>
              <a:gd name="T68" fmla="*/ 215 w 422"/>
              <a:gd name="T69" fmla="*/ 442 h 809"/>
              <a:gd name="T70" fmla="*/ 240 w 422"/>
              <a:gd name="T71" fmla="*/ 465 h 809"/>
              <a:gd name="T72" fmla="*/ 277 w 422"/>
              <a:gd name="T73" fmla="*/ 450 h 809"/>
              <a:gd name="T74" fmla="*/ 277 w 422"/>
              <a:gd name="T75" fmla="*/ 432 h 809"/>
              <a:gd name="T76" fmla="*/ 300 w 422"/>
              <a:gd name="T77" fmla="*/ 432 h 809"/>
              <a:gd name="T78" fmla="*/ 337 w 422"/>
              <a:gd name="T79" fmla="*/ 427 h 809"/>
              <a:gd name="T80" fmla="*/ 352 w 422"/>
              <a:gd name="T81" fmla="*/ 407 h 809"/>
              <a:gd name="T82" fmla="*/ 367 w 422"/>
              <a:gd name="T83" fmla="*/ 380 h 809"/>
              <a:gd name="T84" fmla="*/ 372 w 422"/>
              <a:gd name="T85" fmla="*/ 290 h 809"/>
              <a:gd name="T86" fmla="*/ 367 w 422"/>
              <a:gd name="T87" fmla="*/ 245 h 809"/>
              <a:gd name="T88" fmla="*/ 332 w 422"/>
              <a:gd name="T89" fmla="*/ 168 h 809"/>
              <a:gd name="T90" fmla="*/ 330 w 422"/>
              <a:gd name="T91" fmla="*/ 180 h 809"/>
              <a:gd name="T92" fmla="*/ 305 w 422"/>
              <a:gd name="T93" fmla="*/ 180 h 809"/>
              <a:gd name="T94" fmla="*/ 297 w 422"/>
              <a:gd name="T95" fmla="*/ 227 h 809"/>
              <a:gd name="T96" fmla="*/ 302 w 422"/>
              <a:gd name="T97" fmla="*/ 317 h 809"/>
              <a:gd name="T98" fmla="*/ 265 w 422"/>
              <a:gd name="T99" fmla="*/ 335 h 809"/>
              <a:gd name="T100" fmla="*/ 247 w 422"/>
              <a:gd name="T101" fmla="*/ 377 h 809"/>
              <a:gd name="T102" fmla="*/ 232 w 422"/>
              <a:gd name="T103" fmla="*/ 405 h 809"/>
              <a:gd name="T104" fmla="*/ 180 w 422"/>
              <a:gd name="T105" fmla="*/ 410 h 809"/>
              <a:gd name="T106" fmla="*/ 128 w 422"/>
              <a:gd name="T107" fmla="*/ 457 h 809"/>
              <a:gd name="T108" fmla="*/ 100 w 422"/>
              <a:gd name="T109" fmla="*/ 497 h 809"/>
              <a:gd name="T110" fmla="*/ 108 w 422"/>
              <a:gd name="T111" fmla="*/ 519 h 809"/>
              <a:gd name="T112" fmla="*/ 115 w 422"/>
              <a:gd name="T113" fmla="*/ 504 h 809"/>
              <a:gd name="T114" fmla="*/ 128 w 422"/>
              <a:gd name="T115" fmla="*/ 552 h 809"/>
              <a:gd name="T116" fmla="*/ 145 w 422"/>
              <a:gd name="T117" fmla="*/ 552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2" h="809">
                <a:moveTo>
                  <a:pt x="170" y="387"/>
                </a:moveTo>
                <a:lnTo>
                  <a:pt x="173" y="390"/>
                </a:lnTo>
                <a:lnTo>
                  <a:pt x="170" y="392"/>
                </a:lnTo>
                <a:lnTo>
                  <a:pt x="168" y="392"/>
                </a:lnTo>
                <a:lnTo>
                  <a:pt x="170" y="387"/>
                </a:lnTo>
                <a:lnTo>
                  <a:pt x="170" y="387"/>
                </a:lnTo>
                <a:close/>
                <a:moveTo>
                  <a:pt x="173" y="390"/>
                </a:moveTo>
                <a:lnTo>
                  <a:pt x="173" y="387"/>
                </a:lnTo>
                <a:lnTo>
                  <a:pt x="175" y="382"/>
                </a:lnTo>
                <a:lnTo>
                  <a:pt x="178" y="382"/>
                </a:lnTo>
                <a:lnTo>
                  <a:pt x="178" y="387"/>
                </a:lnTo>
                <a:lnTo>
                  <a:pt x="175" y="390"/>
                </a:lnTo>
                <a:lnTo>
                  <a:pt x="173" y="390"/>
                </a:lnTo>
                <a:lnTo>
                  <a:pt x="173" y="390"/>
                </a:lnTo>
                <a:close/>
                <a:moveTo>
                  <a:pt x="8" y="806"/>
                </a:moveTo>
                <a:lnTo>
                  <a:pt x="5" y="804"/>
                </a:lnTo>
                <a:lnTo>
                  <a:pt x="3" y="804"/>
                </a:lnTo>
                <a:lnTo>
                  <a:pt x="0" y="809"/>
                </a:lnTo>
                <a:lnTo>
                  <a:pt x="5" y="809"/>
                </a:lnTo>
                <a:lnTo>
                  <a:pt x="8" y="806"/>
                </a:lnTo>
                <a:lnTo>
                  <a:pt x="8" y="806"/>
                </a:lnTo>
                <a:close/>
                <a:moveTo>
                  <a:pt x="10" y="801"/>
                </a:moveTo>
                <a:lnTo>
                  <a:pt x="13" y="799"/>
                </a:lnTo>
                <a:lnTo>
                  <a:pt x="15" y="801"/>
                </a:lnTo>
                <a:lnTo>
                  <a:pt x="15" y="806"/>
                </a:lnTo>
                <a:lnTo>
                  <a:pt x="10" y="806"/>
                </a:lnTo>
                <a:lnTo>
                  <a:pt x="10" y="801"/>
                </a:lnTo>
                <a:lnTo>
                  <a:pt x="10" y="801"/>
                </a:lnTo>
                <a:close/>
                <a:moveTo>
                  <a:pt x="35" y="784"/>
                </a:moveTo>
                <a:lnTo>
                  <a:pt x="35" y="789"/>
                </a:lnTo>
                <a:lnTo>
                  <a:pt x="38" y="791"/>
                </a:lnTo>
                <a:lnTo>
                  <a:pt x="40" y="791"/>
                </a:lnTo>
                <a:lnTo>
                  <a:pt x="40" y="786"/>
                </a:lnTo>
                <a:lnTo>
                  <a:pt x="35" y="784"/>
                </a:lnTo>
                <a:lnTo>
                  <a:pt x="35" y="784"/>
                </a:lnTo>
                <a:close/>
                <a:moveTo>
                  <a:pt x="93" y="737"/>
                </a:moveTo>
                <a:lnTo>
                  <a:pt x="90" y="729"/>
                </a:lnTo>
                <a:lnTo>
                  <a:pt x="95" y="727"/>
                </a:lnTo>
                <a:lnTo>
                  <a:pt x="98" y="724"/>
                </a:lnTo>
                <a:lnTo>
                  <a:pt x="95" y="722"/>
                </a:lnTo>
                <a:lnTo>
                  <a:pt x="100" y="719"/>
                </a:lnTo>
                <a:lnTo>
                  <a:pt x="103" y="714"/>
                </a:lnTo>
                <a:lnTo>
                  <a:pt x="105" y="719"/>
                </a:lnTo>
                <a:lnTo>
                  <a:pt x="103" y="722"/>
                </a:lnTo>
                <a:lnTo>
                  <a:pt x="103" y="727"/>
                </a:lnTo>
                <a:lnTo>
                  <a:pt x="95" y="732"/>
                </a:lnTo>
                <a:lnTo>
                  <a:pt x="95" y="737"/>
                </a:lnTo>
                <a:lnTo>
                  <a:pt x="93" y="737"/>
                </a:lnTo>
                <a:lnTo>
                  <a:pt x="93" y="737"/>
                </a:lnTo>
                <a:close/>
                <a:moveTo>
                  <a:pt x="118" y="684"/>
                </a:moveTo>
                <a:lnTo>
                  <a:pt x="120" y="687"/>
                </a:lnTo>
                <a:lnTo>
                  <a:pt x="123" y="692"/>
                </a:lnTo>
                <a:lnTo>
                  <a:pt x="120" y="692"/>
                </a:lnTo>
                <a:lnTo>
                  <a:pt x="115" y="689"/>
                </a:lnTo>
                <a:lnTo>
                  <a:pt x="115" y="684"/>
                </a:lnTo>
                <a:lnTo>
                  <a:pt x="118" y="684"/>
                </a:lnTo>
                <a:lnTo>
                  <a:pt x="118" y="684"/>
                </a:lnTo>
                <a:close/>
                <a:moveTo>
                  <a:pt x="128" y="674"/>
                </a:moveTo>
                <a:lnTo>
                  <a:pt x="125" y="672"/>
                </a:lnTo>
                <a:lnTo>
                  <a:pt x="123" y="672"/>
                </a:lnTo>
                <a:lnTo>
                  <a:pt x="120" y="672"/>
                </a:lnTo>
                <a:lnTo>
                  <a:pt x="123" y="667"/>
                </a:lnTo>
                <a:lnTo>
                  <a:pt x="128" y="664"/>
                </a:lnTo>
                <a:lnTo>
                  <a:pt x="128" y="664"/>
                </a:lnTo>
                <a:lnTo>
                  <a:pt x="130" y="662"/>
                </a:lnTo>
                <a:lnTo>
                  <a:pt x="133" y="662"/>
                </a:lnTo>
                <a:lnTo>
                  <a:pt x="133" y="662"/>
                </a:lnTo>
                <a:lnTo>
                  <a:pt x="138" y="659"/>
                </a:lnTo>
                <a:lnTo>
                  <a:pt x="135" y="667"/>
                </a:lnTo>
                <a:lnTo>
                  <a:pt x="130" y="669"/>
                </a:lnTo>
                <a:lnTo>
                  <a:pt x="130" y="672"/>
                </a:lnTo>
                <a:lnTo>
                  <a:pt x="128" y="674"/>
                </a:lnTo>
                <a:lnTo>
                  <a:pt x="128" y="674"/>
                </a:lnTo>
                <a:close/>
                <a:moveTo>
                  <a:pt x="265" y="145"/>
                </a:moveTo>
                <a:lnTo>
                  <a:pt x="265" y="143"/>
                </a:lnTo>
                <a:lnTo>
                  <a:pt x="262" y="138"/>
                </a:lnTo>
                <a:lnTo>
                  <a:pt x="267" y="135"/>
                </a:lnTo>
                <a:lnTo>
                  <a:pt x="270" y="135"/>
                </a:lnTo>
                <a:lnTo>
                  <a:pt x="270" y="138"/>
                </a:lnTo>
                <a:lnTo>
                  <a:pt x="270" y="143"/>
                </a:lnTo>
                <a:lnTo>
                  <a:pt x="265" y="145"/>
                </a:lnTo>
                <a:lnTo>
                  <a:pt x="265" y="145"/>
                </a:lnTo>
                <a:close/>
                <a:moveTo>
                  <a:pt x="297" y="173"/>
                </a:moveTo>
                <a:lnTo>
                  <a:pt x="295" y="170"/>
                </a:lnTo>
                <a:lnTo>
                  <a:pt x="292" y="165"/>
                </a:lnTo>
                <a:lnTo>
                  <a:pt x="292" y="163"/>
                </a:lnTo>
                <a:lnTo>
                  <a:pt x="292" y="155"/>
                </a:lnTo>
                <a:lnTo>
                  <a:pt x="287" y="145"/>
                </a:lnTo>
                <a:lnTo>
                  <a:pt x="285" y="140"/>
                </a:lnTo>
                <a:lnTo>
                  <a:pt x="280" y="138"/>
                </a:lnTo>
                <a:lnTo>
                  <a:pt x="277" y="138"/>
                </a:lnTo>
                <a:lnTo>
                  <a:pt x="275" y="135"/>
                </a:lnTo>
                <a:lnTo>
                  <a:pt x="277" y="128"/>
                </a:lnTo>
                <a:lnTo>
                  <a:pt x="275" y="123"/>
                </a:lnTo>
                <a:lnTo>
                  <a:pt x="277" y="118"/>
                </a:lnTo>
                <a:lnTo>
                  <a:pt x="280" y="115"/>
                </a:lnTo>
                <a:lnTo>
                  <a:pt x="280" y="113"/>
                </a:lnTo>
                <a:lnTo>
                  <a:pt x="285" y="113"/>
                </a:lnTo>
                <a:lnTo>
                  <a:pt x="287" y="108"/>
                </a:lnTo>
                <a:lnTo>
                  <a:pt x="290" y="105"/>
                </a:lnTo>
                <a:lnTo>
                  <a:pt x="287" y="103"/>
                </a:lnTo>
                <a:lnTo>
                  <a:pt x="282" y="98"/>
                </a:lnTo>
                <a:lnTo>
                  <a:pt x="280" y="98"/>
                </a:lnTo>
                <a:lnTo>
                  <a:pt x="280" y="95"/>
                </a:lnTo>
                <a:lnTo>
                  <a:pt x="282" y="93"/>
                </a:lnTo>
                <a:lnTo>
                  <a:pt x="285" y="90"/>
                </a:lnTo>
                <a:lnTo>
                  <a:pt x="292" y="95"/>
                </a:lnTo>
                <a:lnTo>
                  <a:pt x="302" y="98"/>
                </a:lnTo>
                <a:lnTo>
                  <a:pt x="305" y="95"/>
                </a:lnTo>
                <a:lnTo>
                  <a:pt x="305" y="90"/>
                </a:lnTo>
                <a:lnTo>
                  <a:pt x="307" y="90"/>
                </a:lnTo>
                <a:lnTo>
                  <a:pt x="305" y="85"/>
                </a:lnTo>
                <a:lnTo>
                  <a:pt x="302" y="85"/>
                </a:lnTo>
                <a:lnTo>
                  <a:pt x="302" y="83"/>
                </a:lnTo>
                <a:lnTo>
                  <a:pt x="300" y="78"/>
                </a:lnTo>
                <a:lnTo>
                  <a:pt x="297" y="73"/>
                </a:lnTo>
                <a:lnTo>
                  <a:pt x="302" y="68"/>
                </a:lnTo>
                <a:lnTo>
                  <a:pt x="305" y="68"/>
                </a:lnTo>
                <a:lnTo>
                  <a:pt x="305" y="65"/>
                </a:lnTo>
                <a:lnTo>
                  <a:pt x="302" y="60"/>
                </a:lnTo>
                <a:lnTo>
                  <a:pt x="300" y="53"/>
                </a:lnTo>
                <a:lnTo>
                  <a:pt x="300" y="48"/>
                </a:lnTo>
                <a:lnTo>
                  <a:pt x="300" y="38"/>
                </a:lnTo>
                <a:lnTo>
                  <a:pt x="297" y="33"/>
                </a:lnTo>
                <a:lnTo>
                  <a:pt x="290" y="18"/>
                </a:lnTo>
                <a:lnTo>
                  <a:pt x="287" y="10"/>
                </a:lnTo>
                <a:lnTo>
                  <a:pt x="285" y="8"/>
                </a:lnTo>
                <a:lnTo>
                  <a:pt x="287" y="5"/>
                </a:lnTo>
                <a:lnTo>
                  <a:pt x="290" y="5"/>
                </a:lnTo>
                <a:lnTo>
                  <a:pt x="292" y="3"/>
                </a:lnTo>
                <a:lnTo>
                  <a:pt x="292" y="0"/>
                </a:lnTo>
                <a:lnTo>
                  <a:pt x="297" y="0"/>
                </a:lnTo>
                <a:lnTo>
                  <a:pt x="300" y="5"/>
                </a:lnTo>
                <a:lnTo>
                  <a:pt x="307" y="13"/>
                </a:lnTo>
                <a:lnTo>
                  <a:pt x="315" y="13"/>
                </a:lnTo>
                <a:lnTo>
                  <a:pt x="317" y="20"/>
                </a:lnTo>
                <a:lnTo>
                  <a:pt x="330" y="33"/>
                </a:lnTo>
                <a:lnTo>
                  <a:pt x="337" y="38"/>
                </a:lnTo>
                <a:lnTo>
                  <a:pt x="340" y="40"/>
                </a:lnTo>
                <a:lnTo>
                  <a:pt x="345" y="43"/>
                </a:lnTo>
                <a:lnTo>
                  <a:pt x="350" y="48"/>
                </a:lnTo>
                <a:lnTo>
                  <a:pt x="357" y="50"/>
                </a:lnTo>
                <a:lnTo>
                  <a:pt x="365" y="53"/>
                </a:lnTo>
                <a:lnTo>
                  <a:pt x="370" y="58"/>
                </a:lnTo>
                <a:lnTo>
                  <a:pt x="372" y="55"/>
                </a:lnTo>
                <a:lnTo>
                  <a:pt x="375" y="58"/>
                </a:lnTo>
                <a:lnTo>
                  <a:pt x="382" y="55"/>
                </a:lnTo>
                <a:lnTo>
                  <a:pt x="390" y="50"/>
                </a:lnTo>
                <a:lnTo>
                  <a:pt x="395" y="45"/>
                </a:lnTo>
                <a:lnTo>
                  <a:pt x="395" y="40"/>
                </a:lnTo>
                <a:lnTo>
                  <a:pt x="397" y="38"/>
                </a:lnTo>
                <a:lnTo>
                  <a:pt x="397" y="40"/>
                </a:lnTo>
                <a:lnTo>
                  <a:pt x="397" y="45"/>
                </a:lnTo>
                <a:lnTo>
                  <a:pt x="395" y="53"/>
                </a:lnTo>
                <a:lnTo>
                  <a:pt x="395" y="60"/>
                </a:lnTo>
                <a:lnTo>
                  <a:pt x="397" y="63"/>
                </a:lnTo>
                <a:lnTo>
                  <a:pt x="402" y="68"/>
                </a:lnTo>
                <a:lnTo>
                  <a:pt x="407" y="73"/>
                </a:lnTo>
                <a:lnTo>
                  <a:pt x="407" y="75"/>
                </a:lnTo>
                <a:lnTo>
                  <a:pt x="407" y="78"/>
                </a:lnTo>
                <a:lnTo>
                  <a:pt x="412" y="78"/>
                </a:lnTo>
                <a:lnTo>
                  <a:pt x="414" y="75"/>
                </a:lnTo>
                <a:lnTo>
                  <a:pt x="417" y="70"/>
                </a:lnTo>
                <a:lnTo>
                  <a:pt x="422" y="70"/>
                </a:lnTo>
                <a:lnTo>
                  <a:pt x="419" y="75"/>
                </a:lnTo>
                <a:lnTo>
                  <a:pt x="417" y="75"/>
                </a:lnTo>
                <a:lnTo>
                  <a:pt x="417" y="80"/>
                </a:lnTo>
                <a:lnTo>
                  <a:pt x="412" y="83"/>
                </a:lnTo>
                <a:lnTo>
                  <a:pt x="409" y="85"/>
                </a:lnTo>
                <a:lnTo>
                  <a:pt x="407" y="90"/>
                </a:lnTo>
                <a:lnTo>
                  <a:pt x="405" y="93"/>
                </a:lnTo>
                <a:lnTo>
                  <a:pt x="402" y="93"/>
                </a:lnTo>
                <a:lnTo>
                  <a:pt x="400" y="90"/>
                </a:lnTo>
                <a:lnTo>
                  <a:pt x="397" y="95"/>
                </a:lnTo>
                <a:lnTo>
                  <a:pt x="397" y="98"/>
                </a:lnTo>
                <a:lnTo>
                  <a:pt x="390" y="98"/>
                </a:lnTo>
                <a:lnTo>
                  <a:pt x="385" y="95"/>
                </a:lnTo>
                <a:lnTo>
                  <a:pt x="380" y="98"/>
                </a:lnTo>
                <a:lnTo>
                  <a:pt x="375" y="108"/>
                </a:lnTo>
                <a:lnTo>
                  <a:pt x="372" y="118"/>
                </a:lnTo>
                <a:lnTo>
                  <a:pt x="370" y="128"/>
                </a:lnTo>
                <a:lnTo>
                  <a:pt x="372" y="133"/>
                </a:lnTo>
                <a:lnTo>
                  <a:pt x="370" y="138"/>
                </a:lnTo>
                <a:lnTo>
                  <a:pt x="370" y="140"/>
                </a:lnTo>
                <a:lnTo>
                  <a:pt x="367" y="140"/>
                </a:lnTo>
                <a:lnTo>
                  <a:pt x="365" y="135"/>
                </a:lnTo>
                <a:lnTo>
                  <a:pt x="355" y="133"/>
                </a:lnTo>
                <a:lnTo>
                  <a:pt x="347" y="130"/>
                </a:lnTo>
                <a:lnTo>
                  <a:pt x="340" y="123"/>
                </a:lnTo>
                <a:lnTo>
                  <a:pt x="335" y="118"/>
                </a:lnTo>
                <a:lnTo>
                  <a:pt x="330" y="118"/>
                </a:lnTo>
                <a:lnTo>
                  <a:pt x="327" y="118"/>
                </a:lnTo>
                <a:lnTo>
                  <a:pt x="325" y="115"/>
                </a:lnTo>
                <a:lnTo>
                  <a:pt x="320" y="115"/>
                </a:lnTo>
                <a:lnTo>
                  <a:pt x="312" y="120"/>
                </a:lnTo>
                <a:lnTo>
                  <a:pt x="307" y="128"/>
                </a:lnTo>
                <a:lnTo>
                  <a:pt x="305" y="125"/>
                </a:lnTo>
                <a:lnTo>
                  <a:pt x="297" y="123"/>
                </a:lnTo>
                <a:lnTo>
                  <a:pt x="295" y="123"/>
                </a:lnTo>
                <a:lnTo>
                  <a:pt x="290" y="125"/>
                </a:lnTo>
                <a:lnTo>
                  <a:pt x="290" y="130"/>
                </a:lnTo>
                <a:lnTo>
                  <a:pt x="292" y="135"/>
                </a:lnTo>
                <a:lnTo>
                  <a:pt x="297" y="138"/>
                </a:lnTo>
                <a:lnTo>
                  <a:pt x="305" y="138"/>
                </a:lnTo>
                <a:lnTo>
                  <a:pt x="310" y="143"/>
                </a:lnTo>
                <a:lnTo>
                  <a:pt x="317" y="145"/>
                </a:lnTo>
                <a:lnTo>
                  <a:pt x="322" y="145"/>
                </a:lnTo>
                <a:lnTo>
                  <a:pt x="325" y="148"/>
                </a:lnTo>
                <a:lnTo>
                  <a:pt x="320" y="153"/>
                </a:lnTo>
                <a:lnTo>
                  <a:pt x="320" y="158"/>
                </a:lnTo>
                <a:lnTo>
                  <a:pt x="315" y="155"/>
                </a:lnTo>
                <a:lnTo>
                  <a:pt x="307" y="155"/>
                </a:lnTo>
                <a:lnTo>
                  <a:pt x="305" y="155"/>
                </a:lnTo>
                <a:lnTo>
                  <a:pt x="307" y="160"/>
                </a:lnTo>
                <a:lnTo>
                  <a:pt x="305" y="165"/>
                </a:lnTo>
                <a:lnTo>
                  <a:pt x="297" y="173"/>
                </a:lnTo>
                <a:lnTo>
                  <a:pt x="297" y="173"/>
                </a:lnTo>
                <a:close/>
                <a:moveTo>
                  <a:pt x="290" y="320"/>
                </a:moveTo>
                <a:lnTo>
                  <a:pt x="290" y="315"/>
                </a:lnTo>
                <a:lnTo>
                  <a:pt x="292" y="310"/>
                </a:lnTo>
                <a:lnTo>
                  <a:pt x="290" y="310"/>
                </a:lnTo>
                <a:lnTo>
                  <a:pt x="287" y="312"/>
                </a:lnTo>
                <a:lnTo>
                  <a:pt x="287" y="307"/>
                </a:lnTo>
                <a:lnTo>
                  <a:pt x="290" y="300"/>
                </a:lnTo>
                <a:lnTo>
                  <a:pt x="290" y="297"/>
                </a:lnTo>
                <a:lnTo>
                  <a:pt x="292" y="302"/>
                </a:lnTo>
                <a:lnTo>
                  <a:pt x="290" y="305"/>
                </a:lnTo>
                <a:lnTo>
                  <a:pt x="295" y="307"/>
                </a:lnTo>
                <a:lnTo>
                  <a:pt x="295" y="310"/>
                </a:lnTo>
                <a:lnTo>
                  <a:pt x="295" y="315"/>
                </a:lnTo>
                <a:lnTo>
                  <a:pt x="292" y="317"/>
                </a:lnTo>
                <a:lnTo>
                  <a:pt x="290" y="320"/>
                </a:lnTo>
                <a:lnTo>
                  <a:pt x="290" y="320"/>
                </a:lnTo>
                <a:close/>
                <a:moveTo>
                  <a:pt x="93" y="499"/>
                </a:moveTo>
                <a:lnTo>
                  <a:pt x="95" y="502"/>
                </a:lnTo>
                <a:lnTo>
                  <a:pt x="98" y="499"/>
                </a:lnTo>
                <a:lnTo>
                  <a:pt x="95" y="497"/>
                </a:lnTo>
                <a:lnTo>
                  <a:pt x="93" y="497"/>
                </a:lnTo>
                <a:lnTo>
                  <a:pt x="93" y="499"/>
                </a:lnTo>
                <a:lnTo>
                  <a:pt x="93" y="499"/>
                </a:lnTo>
                <a:close/>
                <a:moveTo>
                  <a:pt x="93" y="502"/>
                </a:moveTo>
                <a:lnTo>
                  <a:pt x="93" y="504"/>
                </a:lnTo>
                <a:lnTo>
                  <a:pt x="93" y="502"/>
                </a:lnTo>
                <a:lnTo>
                  <a:pt x="93" y="502"/>
                </a:lnTo>
                <a:lnTo>
                  <a:pt x="93" y="502"/>
                </a:lnTo>
                <a:close/>
                <a:moveTo>
                  <a:pt x="90" y="504"/>
                </a:moveTo>
                <a:lnTo>
                  <a:pt x="90" y="507"/>
                </a:lnTo>
                <a:lnTo>
                  <a:pt x="93" y="504"/>
                </a:lnTo>
                <a:lnTo>
                  <a:pt x="90" y="504"/>
                </a:lnTo>
                <a:lnTo>
                  <a:pt x="90" y="504"/>
                </a:lnTo>
                <a:close/>
                <a:moveTo>
                  <a:pt x="85" y="507"/>
                </a:moveTo>
                <a:lnTo>
                  <a:pt x="85" y="509"/>
                </a:lnTo>
                <a:lnTo>
                  <a:pt x="90" y="509"/>
                </a:lnTo>
                <a:lnTo>
                  <a:pt x="85" y="507"/>
                </a:lnTo>
                <a:lnTo>
                  <a:pt x="85" y="507"/>
                </a:lnTo>
                <a:close/>
                <a:moveTo>
                  <a:pt x="83" y="522"/>
                </a:moveTo>
                <a:lnTo>
                  <a:pt x="80" y="517"/>
                </a:lnTo>
                <a:lnTo>
                  <a:pt x="80" y="512"/>
                </a:lnTo>
                <a:lnTo>
                  <a:pt x="83" y="512"/>
                </a:lnTo>
                <a:lnTo>
                  <a:pt x="83" y="514"/>
                </a:lnTo>
                <a:lnTo>
                  <a:pt x="88" y="517"/>
                </a:lnTo>
                <a:lnTo>
                  <a:pt x="88" y="519"/>
                </a:lnTo>
                <a:lnTo>
                  <a:pt x="85" y="522"/>
                </a:lnTo>
                <a:lnTo>
                  <a:pt x="83" y="522"/>
                </a:lnTo>
                <a:lnTo>
                  <a:pt x="83" y="522"/>
                </a:lnTo>
                <a:close/>
                <a:moveTo>
                  <a:pt x="123" y="524"/>
                </a:moveTo>
                <a:lnTo>
                  <a:pt x="123" y="522"/>
                </a:lnTo>
                <a:lnTo>
                  <a:pt x="123" y="519"/>
                </a:lnTo>
                <a:lnTo>
                  <a:pt x="125" y="522"/>
                </a:lnTo>
                <a:lnTo>
                  <a:pt x="125" y="524"/>
                </a:lnTo>
                <a:lnTo>
                  <a:pt x="123" y="524"/>
                </a:lnTo>
                <a:lnTo>
                  <a:pt x="123" y="524"/>
                </a:lnTo>
                <a:close/>
                <a:moveTo>
                  <a:pt x="118" y="532"/>
                </a:moveTo>
                <a:lnTo>
                  <a:pt x="120" y="532"/>
                </a:lnTo>
                <a:lnTo>
                  <a:pt x="123" y="532"/>
                </a:lnTo>
                <a:lnTo>
                  <a:pt x="120" y="534"/>
                </a:lnTo>
                <a:lnTo>
                  <a:pt x="118" y="532"/>
                </a:lnTo>
                <a:lnTo>
                  <a:pt x="118" y="532"/>
                </a:lnTo>
                <a:close/>
                <a:moveTo>
                  <a:pt x="115" y="519"/>
                </a:moveTo>
                <a:lnTo>
                  <a:pt x="113" y="522"/>
                </a:lnTo>
                <a:lnTo>
                  <a:pt x="115" y="527"/>
                </a:lnTo>
                <a:lnTo>
                  <a:pt x="118" y="529"/>
                </a:lnTo>
                <a:lnTo>
                  <a:pt x="120" y="529"/>
                </a:lnTo>
                <a:lnTo>
                  <a:pt x="120" y="527"/>
                </a:lnTo>
                <a:lnTo>
                  <a:pt x="118" y="522"/>
                </a:lnTo>
                <a:lnTo>
                  <a:pt x="118" y="519"/>
                </a:lnTo>
                <a:lnTo>
                  <a:pt x="115" y="519"/>
                </a:lnTo>
                <a:lnTo>
                  <a:pt x="115" y="519"/>
                </a:lnTo>
                <a:close/>
                <a:moveTo>
                  <a:pt x="230" y="455"/>
                </a:moveTo>
                <a:lnTo>
                  <a:pt x="227" y="450"/>
                </a:lnTo>
                <a:lnTo>
                  <a:pt x="227" y="445"/>
                </a:lnTo>
                <a:lnTo>
                  <a:pt x="230" y="442"/>
                </a:lnTo>
                <a:lnTo>
                  <a:pt x="232" y="442"/>
                </a:lnTo>
                <a:lnTo>
                  <a:pt x="232" y="445"/>
                </a:lnTo>
                <a:lnTo>
                  <a:pt x="232" y="450"/>
                </a:lnTo>
                <a:lnTo>
                  <a:pt x="232" y="452"/>
                </a:lnTo>
                <a:lnTo>
                  <a:pt x="232" y="455"/>
                </a:lnTo>
                <a:lnTo>
                  <a:pt x="230" y="455"/>
                </a:lnTo>
                <a:lnTo>
                  <a:pt x="230" y="455"/>
                </a:lnTo>
                <a:close/>
                <a:moveTo>
                  <a:pt x="210" y="450"/>
                </a:moveTo>
                <a:lnTo>
                  <a:pt x="215" y="447"/>
                </a:lnTo>
                <a:lnTo>
                  <a:pt x="220" y="447"/>
                </a:lnTo>
                <a:lnTo>
                  <a:pt x="217" y="450"/>
                </a:lnTo>
                <a:lnTo>
                  <a:pt x="215" y="452"/>
                </a:lnTo>
                <a:lnTo>
                  <a:pt x="210" y="450"/>
                </a:lnTo>
                <a:lnTo>
                  <a:pt x="210" y="450"/>
                </a:lnTo>
                <a:close/>
                <a:moveTo>
                  <a:pt x="188" y="507"/>
                </a:moveTo>
                <a:lnTo>
                  <a:pt x="190" y="507"/>
                </a:lnTo>
                <a:lnTo>
                  <a:pt x="190" y="504"/>
                </a:lnTo>
                <a:lnTo>
                  <a:pt x="195" y="507"/>
                </a:lnTo>
                <a:lnTo>
                  <a:pt x="197" y="504"/>
                </a:lnTo>
                <a:lnTo>
                  <a:pt x="197" y="502"/>
                </a:lnTo>
                <a:lnTo>
                  <a:pt x="193" y="497"/>
                </a:lnTo>
                <a:lnTo>
                  <a:pt x="195" y="492"/>
                </a:lnTo>
                <a:lnTo>
                  <a:pt x="195" y="484"/>
                </a:lnTo>
                <a:lnTo>
                  <a:pt x="202" y="482"/>
                </a:lnTo>
                <a:lnTo>
                  <a:pt x="205" y="477"/>
                </a:lnTo>
                <a:lnTo>
                  <a:pt x="210" y="479"/>
                </a:lnTo>
                <a:lnTo>
                  <a:pt x="217" y="484"/>
                </a:lnTo>
                <a:lnTo>
                  <a:pt x="220" y="487"/>
                </a:lnTo>
                <a:lnTo>
                  <a:pt x="222" y="487"/>
                </a:lnTo>
                <a:lnTo>
                  <a:pt x="225" y="477"/>
                </a:lnTo>
                <a:lnTo>
                  <a:pt x="232" y="472"/>
                </a:lnTo>
                <a:lnTo>
                  <a:pt x="232" y="467"/>
                </a:lnTo>
                <a:lnTo>
                  <a:pt x="230" y="465"/>
                </a:lnTo>
                <a:lnTo>
                  <a:pt x="230" y="462"/>
                </a:lnTo>
                <a:lnTo>
                  <a:pt x="222" y="457"/>
                </a:lnTo>
                <a:lnTo>
                  <a:pt x="220" y="457"/>
                </a:lnTo>
                <a:lnTo>
                  <a:pt x="215" y="455"/>
                </a:lnTo>
                <a:lnTo>
                  <a:pt x="207" y="455"/>
                </a:lnTo>
                <a:lnTo>
                  <a:pt x="202" y="460"/>
                </a:lnTo>
                <a:lnTo>
                  <a:pt x="202" y="462"/>
                </a:lnTo>
                <a:lnTo>
                  <a:pt x="200" y="467"/>
                </a:lnTo>
                <a:lnTo>
                  <a:pt x="195" y="467"/>
                </a:lnTo>
                <a:lnTo>
                  <a:pt x="190" y="469"/>
                </a:lnTo>
                <a:lnTo>
                  <a:pt x="188" y="469"/>
                </a:lnTo>
                <a:lnTo>
                  <a:pt x="185" y="462"/>
                </a:lnTo>
                <a:lnTo>
                  <a:pt x="183" y="462"/>
                </a:lnTo>
                <a:lnTo>
                  <a:pt x="175" y="472"/>
                </a:lnTo>
                <a:lnTo>
                  <a:pt x="175" y="477"/>
                </a:lnTo>
                <a:lnTo>
                  <a:pt x="170" y="479"/>
                </a:lnTo>
                <a:lnTo>
                  <a:pt x="170" y="484"/>
                </a:lnTo>
                <a:lnTo>
                  <a:pt x="178" y="487"/>
                </a:lnTo>
                <a:lnTo>
                  <a:pt x="178" y="492"/>
                </a:lnTo>
                <a:lnTo>
                  <a:pt x="178" y="492"/>
                </a:lnTo>
                <a:lnTo>
                  <a:pt x="178" y="497"/>
                </a:lnTo>
                <a:lnTo>
                  <a:pt x="180" y="502"/>
                </a:lnTo>
                <a:lnTo>
                  <a:pt x="188" y="502"/>
                </a:lnTo>
                <a:lnTo>
                  <a:pt x="188" y="507"/>
                </a:lnTo>
                <a:lnTo>
                  <a:pt x="188" y="507"/>
                </a:lnTo>
                <a:close/>
                <a:moveTo>
                  <a:pt x="153" y="597"/>
                </a:moveTo>
                <a:lnTo>
                  <a:pt x="150" y="592"/>
                </a:lnTo>
                <a:lnTo>
                  <a:pt x="145" y="592"/>
                </a:lnTo>
                <a:lnTo>
                  <a:pt x="145" y="597"/>
                </a:lnTo>
                <a:lnTo>
                  <a:pt x="148" y="602"/>
                </a:lnTo>
                <a:lnTo>
                  <a:pt x="153" y="602"/>
                </a:lnTo>
                <a:lnTo>
                  <a:pt x="153" y="599"/>
                </a:lnTo>
                <a:lnTo>
                  <a:pt x="153" y="597"/>
                </a:lnTo>
                <a:lnTo>
                  <a:pt x="153" y="597"/>
                </a:lnTo>
                <a:close/>
                <a:moveTo>
                  <a:pt x="158" y="589"/>
                </a:moveTo>
                <a:lnTo>
                  <a:pt x="155" y="582"/>
                </a:lnTo>
                <a:lnTo>
                  <a:pt x="155" y="579"/>
                </a:lnTo>
                <a:lnTo>
                  <a:pt x="160" y="582"/>
                </a:lnTo>
                <a:lnTo>
                  <a:pt x="160" y="584"/>
                </a:lnTo>
                <a:lnTo>
                  <a:pt x="158" y="589"/>
                </a:lnTo>
                <a:lnTo>
                  <a:pt x="158" y="589"/>
                </a:lnTo>
                <a:lnTo>
                  <a:pt x="158" y="589"/>
                </a:lnTo>
                <a:close/>
                <a:moveTo>
                  <a:pt x="148" y="574"/>
                </a:moveTo>
                <a:lnTo>
                  <a:pt x="153" y="572"/>
                </a:lnTo>
                <a:lnTo>
                  <a:pt x="158" y="564"/>
                </a:lnTo>
                <a:lnTo>
                  <a:pt x="153" y="559"/>
                </a:lnTo>
                <a:lnTo>
                  <a:pt x="153" y="557"/>
                </a:lnTo>
                <a:lnTo>
                  <a:pt x="155" y="557"/>
                </a:lnTo>
                <a:lnTo>
                  <a:pt x="160" y="557"/>
                </a:lnTo>
                <a:lnTo>
                  <a:pt x="160" y="559"/>
                </a:lnTo>
                <a:lnTo>
                  <a:pt x="163" y="554"/>
                </a:lnTo>
                <a:lnTo>
                  <a:pt x="163" y="544"/>
                </a:lnTo>
                <a:lnTo>
                  <a:pt x="160" y="542"/>
                </a:lnTo>
                <a:lnTo>
                  <a:pt x="160" y="527"/>
                </a:lnTo>
                <a:lnTo>
                  <a:pt x="160" y="517"/>
                </a:lnTo>
                <a:lnTo>
                  <a:pt x="163" y="514"/>
                </a:lnTo>
                <a:lnTo>
                  <a:pt x="168" y="509"/>
                </a:lnTo>
                <a:lnTo>
                  <a:pt x="168" y="504"/>
                </a:lnTo>
                <a:lnTo>
                  <a:pt x="165" y="504"/>
                </a:lnTo>
                <a:lnTo>
                  <a:pt x="165" y="499"/>
                </a:lnTo>
                <a:lnTo>
                  <a:pt x="163" y="497"/>
                </a:lnTo>
                <a:lnTo>
                  <a:pt x="163" y="494"/>
                </a:lnTo>
                <a:lnTo>
                  <a:pt x="155" y="494"/>
                </a:lnTo>
                <a:lnTo>
                  <a:pt x="153" y="492"/>
                </a:lnTo>
                <a:lnTo>
                  <a:pt x="158" y="489"/>
                </a:lnTo>
                <a:lnTo>
                  <a:pt x="158" y="487"/>
                </a:lnTo>
                <a:lnTo>
                  <a:pt x="158" y="479"/>
                </a:lnTo>
                <a:lnTo>
                  <a:pt x="153" y="477"/>
                </a:lnTo>
                <a:lnTo>
                  <a:pt x="150" y="479"/>
                </a:lnTo>
                <a:lnTo>
                  <a:pt x="150" y="479"/>
                </a:lnTo>
                <a:lnTo>
                  <a:pt x="145" y="482"/>
                </a:lnTo>
                <a:lnTo>
                  <a:pt x="143" y="482"/>
                </a:lnTo>
                <a:lnTo>
                  <a:pt x="135" y="477"/>
                </a:lnTo>
                <a:lnTo>
                  <a:pt x="138" y="472"/>
                </a:lnTo>
                <a:lnTo>
                  <a:pt x="145" y="467"/>
                </a:lnTo>
                <a:lnTo>
                  <a:pt x="153" y="467"/>
                </a:lnTo>
                <a:lnTo>
                  <a:pt x="160" y="469"/>
                </a:lnTo>
                <a:lnTo>
                  <a:pt x="165" y="472"/>
                </a:lnTo>
                <a:lnTo>
                  <a:pt x="165" y="469"/>
                </a:lnTo>
                <a:lnTo>
                  <a:pt x="165" y="465"/>
                </a:lnTo>
                <a:lnTo>
                  <a:pt x="165" y="460"/>
                </a:lnTo>
                <a:lnTo>
                  <a:pt x="165" y="457"/>
                </a:lnTo>
                <a:lnTo>
                  <a:pt x="165" y="455"/>
                </a:lnTo>
                <a:lnTo>
                  <a:pt x="170" y="452"/>
                </a:lnTo>
                <a:lnTo>
                  <a:pt x="173" y="457"/>
                </a:lnTo>
                <a:lnTo>
                  <a:pt x="175" y="457"/>
                </a:lnTo>
                <a:lnTo>
                  <a:pt x="180" y="455"/>
                </a:lnTo>
                <a:lnTo>
                  <a:pt x="188" y="452"/>
                </a:lnTo>
                <a:lnTo>
                  <a:pt x="197" y="450"/>
                </a:lnTo>
                <a:lnTo>
                  <a:pt x="202" y="450"/>
                </a:lnTo>
                <a:lnTo>
                  <a:pt x="205" y="450"/>
                </a:lnTo>
                <a:lnTo>
                  <a:pt x="207" y="450"/>
                </a:lnTo>
                <a:lnTo>
                  <a:pt x="207" y="447"/>
                </a:lnTo>
                <a:lnTo>
                  <a:pt x="212" y="445"/>
                </a:lnTo>
                <a:lnTo>
                  <a:pt x="215" y="442"/>
                </a:lnTo>
                <a:lnTo>
                  <a:pt x="220" y="437"/>
                </a:lnTo>
                <a:lnTo>
                  <a:pt x="227" y="435"/>
                </a:lnTo>
                <a:lnTo>
                  <a:pt x="235" y="435"/>
                </a:lnTo>
                <a:lnTo>
                  <a:pt x="240" y="435"/>
                </a:lnTo>
                <a:lnTo>
                  <a:pt x="242" y="437"/>
                </a:lnTo>
                <a:lnTo>
                  <a:pt x="242" y="442"/>
                </a:lnTo>
                <a:lnTo>
                  <a:pt x="237" y="447"/>
                </a:lnTo>
                <a:lnTo>
                  <a:pt x="235" y="452"/>
                </a:lnTo>
                <a:lnTo>
                  <a:pt x="237" y="452"/>
                </a:lnTo>
                <a:lnTo>
                  <a:pt x="240" y="457"/>
                </a:lnTo>
                <a:lnTo>
                  <a:pt x="240" y="462"/>
                </a:lnTo>
                <a:lnTo>
                  <a:pt x="240" y="465"/>
                </a:lnTo>
                <a:lnTo>
                  <a:pt x="240" y="469"/>
                </a:lnTo>
                <a:lnTo>
                  <a:pt x="245" y="472"/>
                </a:lnTo>
                <a:lnTo>
                  <a:pt x="252" y="479"/>
                </a:lnTo>
                <a:lnTo>
                  <a:pt x="257" y="479"/>
                </a:lnTo>
                <a:lnTo>
                  <a:pt x="260" y="479"/>
                </a:lnTo>
                <a:lnTo>
                  <a:pt x="267" y="469"/>
                </a:lnTo>
                <a:lnTo>
                  <a:pt x="267" y="465"/>
                </a:lnTo>
                <a:lnTo>
                  <a:pt x="270" y="465"/>
                </a:lnTo>
                <a:lnTo>
                  <a:pt x="270" y="462"/>
                </a:lnTo>
                <a:lnTo>
                  <a:pt x="270" y="457"/>
                </a:lnTo>
                <a:lnTo>
                  <a:pt x="272" y="452"/>
                </a:lnTo>
                <a:lnTo>
                  <a:pt x="277" y="450"/>
                </a:lnTo>
                <a:lnTo>
                  <a:pt x="282" y="450"/>
                </a:lnTo>
                <a:lnTo>
                  <a:pt x="282" y="447"/>
                </a:lnTo>
                <a:lnTo>
                  <a:pt x="282" y="447"/>
                </a:lnTo>
                <a:lnTo>
                  <a:pt x="280" y="440"/>
                </a:lnTo>
                <a:lnTo>
                  <a:pt x="270" y="437"/>
                </a:lnTo>
                <a:lnTo>
                  <a:pt x="270" y="435"/>
                </a:lnTo>
                <a:lnTo>
                  <a:pt x="272" y="427"/>
                </a:lnTo>
                <a:lnTo>
                  <a:pt x="275" y="425"/>
                </a:lnTo>
                <a:lnTo>
                  <a:pt x="277" y="422"/>
                </a:lnTo>
                <a:lnTo>
                  <a:pt x="275" y="425"/>
                </a:lnTo>
                <a:lnTo>
                  <a:pt x="277" y="432"/>
                </a:lnTo>
                <a:lnTo>
                  <a:pt x="277" y="432"/>
                </a:lnTo>
                <a:lnTo>
                  <a:pt x="280" y="432"/>
                </a:lnTo>
                <a:lnTo>
                  <a:pt x="282" y="430"/>
                </a:lnTo>
                <a:lnTo>
                  <a:pt x="285" y="430"/>
                </a:lnTo>
                <a:lnTo>
                  <a:pt x="287" y="432"/>
                </a:lnTo>
                <a:lnTo>
                  <a:pt x="290" y="432"/>
                </a:lnTo>
                <a:lnTo>
                  <a:pt x="292" y="432"/>
                </a:lnTo>
                <a:lnTo>
                  <a:pt x="292" y="435"/>
                </a:lnTo>
                <a:lnTo>
                  <a:pt x="287" y="435"/>
                </a:lnTo>
                <a:lnTo>
                  <a:pt x="287" y="437"/>
                </a:lnTo>
                <a:lnTo>
                  <a:pt x="287" y="437"/>
                </a:lnTo>
                <a:lnTo>
                  <a:pt x="292" y="437"/>
                </a:lnTo>
                <a:lnTo>
                  <a:pt x="300" y="432"/>
                </a:lnTo>
                <a:lnTo>
                  <a:pt x="312" y="435"/>
                </a:lnTo>
                <a:lnTo>
                  <a:pt x="320" y="432"/>
                </a:lnTo>
                <a:lnTo>
                  <a:pt x="317" y="432"/>
                </a:lnTo>
                <a:lnTo>
                  <a:pt x="315" y="427"/>
                </a:lnTo>
                <a:lnTo>
                  <a:pt x="317" y="420"/>
                </a:lnTo>
                <a:lnTo>
                  <a:pt x="322" y="417"/>
                </a:lnTo>
                <a:lnTo>
                  <a:pt x="327" y="417"/>
                </a:lnTo>
                <a:lnTo>
                  <a:pt x="327" y="422"/>
                </a:lnTo>
                <a:lnTo>
                  <a:pt x="327" y="427"/>
                </a:lnTo>
                <a:lnTo>
                  <a:pt x="330" y="432"/>
                </a:lnTo>
                <a:lnTo>
                  <a:pt x="332" y="432"/>
                </a:lnTo>
                <a:lnTo>
                  <a:pt x="337" y="427"/>
                </a:lnTo>
                <a:lnTo>
                  <a:pt x="335" y="417"/>
                </a:lnTo>
                <a:lnTo>
                  <a:pt x="335" y="412"/>
                </a:lnTo>
                <a:lnTo>
                  <a:pt x="342" y="407"/>
                </a:lnTo>
                <a:lnTo>
                  <a:pt x="345" y="407"/>
                </a:lnTo>
                <a:lnTo>
                  <a:pt x="347" y="405"/>
                </a:lnTo>
                <a:lnTo>
                  <a:pt x="345" y="400"/>
                </a:lnTo>
                <a:lnTo>
                  <a:pt x="345" y="395"/>
                </a:lnTo>
                <a:lnTo>
                  <a:pt x="350" y="392"/>
                </a:lnTo>
                <a:lnTo>
                  <a:pt x="355" y="392"/>
                </a:lnTo>
                <a:lnTo>
                  <a:pt x="355" y="395"/>
                </a:lnTo>
                <a:lnTo>
                  <a:pt x="352" y="400"/>
                </a:lnTo>
                <a:lnTo>
                  <a:pt x="352" y="407"/>
                </a:lnTo>
                <a:lnTo>
                  <a:pt x="352" y="422"/>
                </a:lnTo>
                <a:lnTo>
                  <a:pt x="355" y="422"/>
                </a:lnTo>
                <a:lnTo>
                  <a:pt x="360" y="420"/>
                </a:lnTo>
                <a:lnTo>
                  <a:pt x="360" y="415"/>
                </a:lnTo>
                <a:lnTo>
                  <a:pt x="365" y="415"/>
                </a:lnTo>
                <a:lnTo>
                  <a:pt x="370" y="410"/>
                </a:lnTo>
                <a:lnTo>
                  <a:pt x="372" y="402"/>
                </a:lnTo>
                <a:lnTo>
                  <a:pt x="372" y="400"/>
                </a:lnTo>
                <a:lnTo>
                  <a:pt x="377" y="392"/>
                </a:lnTo>
                <a:lnTo>
                  <a:pt x="377" y="390"/>
                </a:lnTo>
                <a:lnTo>
                  <a:pt x="372" y="387"/>
                </a:lnTo>
                <a:lnTo>
                  <a:pt x="367" y="380"/>
                </a:lnTo>
                <a:lnTo>
                  <a:pt x="365" y="372"/>
                </a:lnTo>
                <a:lnTo>
                  <a:pt x="362" y="360"/>
                </a:lnTo>
                <a:lnTo>
                  <a:pt x="365" y="345"/>
                </a:lnTo>
                <a:lnTo>
                  <a:pt x="365" y="335"/>
                </a:lnTo>
                <a:lnTo>
                  <a:pt x="360" y="315"/>
                </a:lnTo>
                <a:lnTo>
                  <a:pt x="355" y="307"/>
                </a:lnTo>
                <a:lnTo>
                  <a:pt x="355" y="300"/>
                </a:lnTo>
                <a:lnTo>
                  <a:pt x="355" y="292"/>
                </a:lnTo>
                <a:lnTo>
                  <a:pt x="365" y="287"/>
                </a:lnTo>
                <a:lnTo>
                  <a:pt x="367" y="287"/>
                </a:lnTo>
                <a:lnTo>
                  <a:pt x="370" y="292"/>
                </a:lnTo>
                <a:lnTo>
                  <a:pt x="372" y="290"/>
                </a:lnTo>
                <a:lnTo>
                  <a:pt x="370" y="282"/>
                </a:lnTo>
                <a:lnTo>
                  <a:pt x="370" y="280"/>
                </a:lnTo>
                <a:lnTo>
                  <a:pt x="367" y="277"/>
                </a:lnTo>
                <a:lnTo>
                  <a:pt x="365" y="272"/>
                </a:lnTo>
                <a:lnTo>
                  <a:pt x="367" y="270"/>
                </a:lnTo>
                <a:lnTo>
                  <a:pt x="367" y="265"/>
                </a:lnTo>
                <a:lnTo>
                  <a:pt x="367" y="262"/>
                </a:lnTo>
                <a:lnTo>
                  <a:pt x="367" y="260"/>
                </a:lnTo>
                <a:lnTo>
                  <a:pt x="370" y="257"/>
                </a:lnTo>
                <a:lnTo>
                  <a:pt x="367" y="255"/>
                </a:lnTo>
                <a:lnTo>
                  <a:pt x="367" y="247"/>
                </a:lnTo>
                <a:lnTo>
                  <a:pt x="367" y="245"/>
                </a:lnTo>
                <a:lnTo>
                  <a:pt x="365" y="240"/>
                </a:lnTo>
                <a:lnTo>
                  <a:pt x="365" y="230"/>
                </a:lnTo>
                <a:lnTo>
                  <a:pt x="360" y="222"/>
                </a:lnTo>
                <a:lnTo>
                  <a:pt x="357" y="222"/>
                </a:lnTo>
                <a:lnTo>
                  <a:pt x="355" y="220"/>
                </a:lnTo>
                <a:lnTo>
                  <a:pt x="352" y="210"/>
                </a:lnTo>
                <a:lnTo>
                  <a:pt x="347" y="205"/>
                </a:lnTo>
                <a:lnTo>
                  <a:pt x="337" y="192"/>
                </a:lnTo>
                <a:lnTo>
                  <a:pt x="335" y="187"/>
                </a:lnTo>
                <a:lnTo>
                  <a:pt x="332" y="178"/>
                </a:lnTo>
                <a:lnTo>
                  <a:pt x="332" y="170"/>
                </a:lnTo>
                <a:lnTo>
                  <a:pt x="332" y="168"/>
                </a:lnTo>
                <a:lnTo>
                  <a:pt x="330" y="170"/>
                </a:lnTo>
                <a:lnTo>
                  <a:pt x="327" y="170"/>
                </a:lnTo>
                <a:lnTo>
                  <a:pt x="325" y="168"/>
                </a:lnTo>
                <a:lnTo>
                  <a:pt x="320" y="165"/>
                </a:lnTo>
                <a:lnTo>
                  <a:pt x="317" y="165"/>
                </a:lnTo>
                <a:lnTo>
                  <a:pt x="317" y="168"/>
                </a:lnTo>
                <a:lnTo>
                  <a:pt x="315" y="175"/>
                </a:lnTo>
                <a:lnTo>
                  <a:pt x="315" y="178"/>
                </a:lnTo>
                <a:lnTo>
                  <a:pt x="317" y="180"/>
                </a:lnTo>
                <a:lnTo>
                  <a:pt x="320" y="180"/>
                </a:lnTo>
                <a:lnTo>
                  <a:pt x="327" y="175"/>
                </a:lnTo>
                <a:lnTo>
                  <a:pt x="330" y="180"/>
                </a:lnTo>
                <a:lnTo>
                  <a:pt x="327" y="185"/>
                </a:lnTo>
                <a:lnTo>
                  <a:pt x="325" y="187"/>
                </a:lnTo>
                <a:lnTo>
                  <a:pt x="320" y="185"/>
                </a:lnTo>
                <a:lnTo>
                  <a:pt x="320" y="185"/>
                </a:lnTo>
                <a:lnTo>
                  <a:pt x="322" y="192"/>
                </a:lnTo>
                <a:lnTo>
                  <a:pt x="320" y="195"/>
                </a:lnTo>
                <a:lnTo>
                  <a:pt x="315" y="192"/>
                </a:lnTo>
                <a:lnTo>
                  <a:pt x="315" y="187"/>
                </a:lnTo>
                <a:lnTo>
                  <a:pt x="312" y="182"/>
                </a:lnTo>
                <a:lnTo>
                  <a:pt x="312" y="180"/>
                </a:lnTo>
                <a:lnTo>
                  <a:pt x="307" y="180"/>
                </a:lnTo>
                <a:lnTo>
                  <a:pt x="305" y="180"/>
                </a:lnTo>
                <a:lnTo>
                  <a:pt x="305" y="182"/>
                </a:lnTo>
                <a:lnTo>
                  <a:pt x="307" y="192"/>
                </a:lnTo>
                <a:lnTo>
                  <a:pt x="307" y="197"/>
                </a:lnTo>
                <a:lnTo>
                  <a:pt x="302" y="197"/>
                </a:lnTo>
                <a:lnTo>
                  <a:pt x="300" y="202"/>
                </a:lnTo>
                <a:lnTo>
                  <a:pt x="300" y="205"/>
                </a:lnTo>
                <a:lnTo>
                  <a:pt x="307" y="212"/>
                </a:lnTo>
                <a:lnTo>
                  <a:pt x="310" y="217"/>
                </a:lnTo>
                <a:lnTo>
                  <a:pt x="307" y="222"/>
                </a:lnTo>
                <a:lnTo>
                  <a:pt x="302" y="225"/>
                </a:lnTo>
                <a:lnTo>
                  <a:pt x="300" y="225"/>
                </a:lnTo>
                <a:lnTo>
                  <a:pt x="297" y="227"/>
                </a:lnTo>
                <a:lnTo>
                  <a:pt x="302" y="232"/>
                </a:lnTo>
                <a:lnTo>
                  <a:pt x="307" y="232"/>
                </a:lnTo>
                <a:lnTo>
                  <a:pt x="310" y="227"/>
                </a:lnTo>
                <a:lnTo>
                  <a:pt x="315" y="240"/>
                </a:lnTo>
                <a:lnTo>
                  <a:pt x="317" y="252"/>
                </a:lnTo>
                <a:lnTo>
                  <a:pt x="315" y="260"/>
                </a:lnTo>
                <a:lnTo>
                  <a:pt x="317" y="272"/>
                </a:lnTo>
                <a:lnTo>
                  <a:pt x="312" y="290"/>
                </a:lnTo>
                <a:lnTo>
                  <a:pt x="312" y="297"/>
                </a:lnTo>
                <a:lnTo>
                  <a:pt x="310" y="305"/>
                </a:lnTo>
                <a:lnTo>
                  <a:pt x="305" y="310"/>
                </a:lnTo>
                <a:lnTo>
                  <a:pt x="302" y="317"/>
                </a:lnTo>
                <a:lnTo>
                  <a:pt x="302" y="325"/>
                </a:lnTo>
                <a:lnTo>
                  <a:pt x="297" y="332"/>
                </a:lnTo>
                <a:lnTo>
                  <a:pt x="297" y="337"/>
                </a:lnTo>
                <a:lnTo>
                  <a:pt x="292" y="342"/>
                </a:lnTo>
                <a:lnTo>
                  <a:pt x="277" y="350"/>
                </a:lnTo>
                <a:lnTo>
                  <a:pt x="272" y="352"/>
                </a:lnTo>
                <a:lnTo>
                  <a:pt x="270" y="357"/>
                </a:lnTo>
                <a:lnTo>
                  <a:pt x="265" y="352"/>
                </a:lnTo>
                <a:lnTo>
                  <a:pt x="257" y="345"/>
                </a:lnTo>
                <a:lnTo>
                  <a:pt x="257" y="342"/>
                </a:lnTo>
                <a:lnTo>
                  <a:pt x="262" y="340"/>
                </a:lnTo>
                <a:lnTo>
                  <a:pt x="265" y="335"/>
                </a:lnTo>
                <a:lnTo>
                  <a:pt x="265" y="332"/>
                </a:lnTo>
                <a:lnTo>
                  <a:pt x="267" y="330"/>
                </a:lnTo>
                <a:lnTo>
                  <a:pt x="267" y="327"/>
                </a:lnTo>
                <a:lnTo>
                  <a:pt x="260" y="330"/>
                </a:lnTo>
                <a:lnTo>
                  <a:pt x="255" y="335"/>
                </a:lnTo>
                <a:lnTo>
                  <a:pt x="250" y="337"/>
                </a:lnTo>
                <a:lnTo>
                  <a:pt x="250" y="342"/>
                </a:lnTo>
                <a:lnTo>
                  <a:pt x="252" y="347"/>
                </a:lnTo>
                <a:lnTo>
                  <a:pt x="255" y="360"/>
                </a:lnTo>
                <a:lnTo>
                  <a:pt x="252" y="367"/>
                </a:lnTo>
                <a:lnTo>
                  <a:pt x="247" y="372"/>
                </a:lnTo>
                <a:lnTo>
                  <a:pt x="247" y="377"/>
                </a:lnTo>
                <a:lnTo>
                  <a:pt x="245" y="380"/>
                </a:lnTo>
                <a:lnTo>
                  <a:pt x="245" y="387"/>
                </a:lnTo>
                <a:lnTo>
                  <a:pt x="245" y="390"/>
                </a:lnTo>
                <a:lnTo>
                  <a:pt x="247" y="395"/>
                </a:lnTo>
                <a:lnTo>
                  <a:pt x="245" y="397"/>
                </a:lnTo>
                <a:lnTo>
                  <a:pt x="245" y="397"/>
                </a:lnTo>
                <a:lnTo>
                  <a:pt x="245" y="400"/>
                </a:lnTo>
                <a:lnTo>
                  <a:pt x="242" y="402"/>
                </a:lnTo>
                <a:lnTo>
                  <a:pt x="245" y="405"/>
                </a:lnTo>
                <a:lnTo>
                  <a:pt x="240" y="405"/>
                </a:lnTo>
                <a:lnTo>
                  <a:pt x="237" y="402"/>
                </a:lnTo>
                <a:lnTo>
                  <a:pt x="232" y="405"/>
                </a:lnTo>
                <a:lnTo>
                  <a:pt x="230" y="405"/>
                </a:lnTo>
                <a:lnTo>
                  <a:pt x="230" y="400"/>
                </a:lnTo>
                <a:lnTo>
                  <a:pt x="227" y="400"/>
                </a:lnTo>
                <a:lnTo>
                  <a:pt x="225" y="402"/>
                </a:lnTo>
                <a:lnTo>
                  <a:pt x="222" y="402"/>
                </a:lnTo>
                <a:lnTo>
                  <a:pt x="220" y="400"/>
                </a:lnTo>
                <a:lnTo>
                  <a:pt x="207" y="405"/>
                </a:lnTo>
                <a:lnTo>
                  <a:pt x="202" y="407"/>
                </a:lnTo>
                <a:lnTo>
                  <a:pt x="197" y="410"/>
                </a:lnTo>
                <a:lnTo>
                  <a:pt x="190" y="410"/>
                </a:lnTo>
                <a:lnTo>
                  <a:pt x="183" y="412"/>
                </a:lnTo>
                <a:lnTo>
                  <a:pt x="180" y="410"/>
                </a:lnTo>
                <a:lnTo>
                  <a:pt x="175" y="410"/>
                </a:lnTo>
                <a:lnTo>
                  <a:pt x="165" y="417"/>
                </a:lnTo>
                <a:lnTo>
                  <a:pt x="163" y="425"/>
                </a:lnTo>
                <a:lnTo>
                  <a:pt x="160" y="427"/>
                </a:lnTo>
                <a:lnTo>
                  <a:pt x="160" y="430"/>
                </a:lnTo>
                <a:lnTo>
                  <a:pt x="153" y="437"/>
                </a:lnTo>
                <a:lnTo>
                  <a:pt x="148" y="440"/>
                </a:lnTo>
                <a:lnTo>
                  <a:pt x="143" y="445"/>
                </a:lnTo>
                <a:lnTo>
                  <a:pt x="143" y="450"/>
                </a:lnTo>
                <a:lnTo>
                  <a:pt x="138" y="452"/>
                </a:lnTo>
                <a:lnTo>
                  <a:pt x="130" y="455"/>
                </a:lnTo>
                <a:lnTo>
                  <a:pt x="128" y="457"/>
                </a:lnTo>
                <a:lnTo>
                  <a:pt x="130" y="467"/>
                </a:lnTo>
                <a:lnTo>
                  <a:pt x="133" y="467"/>
                </a:lnTo>
                <a:lnTo>
                  <a:pt x="133" y="469"/>
                </a:lnTo>
                <a:lnTo>
                  <a:pt x="133" y="474"/>
                </a:lnTo>
                <a:lnTo>
                  <a:pt x="128" y="474"/>
                </a:lnTo>
                <a:lnTo>
                  <a:pt x="123" y="477"/>
                </a:lnTo>
                <a:lnTo>
                  <a:pt x="120" y="482"/>
                </a:lnTo>
                <a:lnTo>
                  <a:pt x="118" y="484"/>
                </a:lnTo>
                <a:lnTo>
                  <a:pt x="113" y="489"/>
                </a:lnTo>
                <a:lnTo>
                  <a:pt x="110" y="492"/>
                </a:lnTo>
                <a:lnTo>
                  <a:pt x="105" y="494"/>
                </a:lnTo>
                <a:lnTo>
                  <a:pt x="100" y="497"/>
                </a:lnTo>
                <a:lnTo>
                  <a:pt x="103" y="497"/>
                </a:lnTo>
                <a:lnTo>
                  <a:pt x="105" y="497"/>
                </a:lnTo>
                <a:lnTo>
                  <a:pt x="108" y="502"/>
                </a:lnTo>
                <a:lnTo>
                  <a:pt x="110" y="507"/>
                </a:lnTo>
                <a:lnTo>
                  <a:pt x="108" y="509"/>
                </a:lnTo>
                <a:lnTo>
                  <a:pt x="108" y="504"/>
                </a:lnTo>
                <a:lnTo>
                  <a:pt x="105" y="502"/>
                </a:lnTo>
                <a:lnTo>
                  <a:pt x="105" y="507"/>
                </a:lnTo>
                <a:lnTo>
                  <a:pt x="105" y="512"/>
                </a:lnTo>
                <a:lnTo>
                  <a:pt x="108" y="512"/>
                </a:lnTo>
                <a:lnTo>
                  <a:pt x="110" y="514"/>
                </a:lnTo>
                <a:lnTo>
                  <a:pt x="108" y="519"/>
                </a:lnTo>
                <a:lnTo>
                  <a:pt x="110" y="517"/>
                </a:lnTo>
                <a:lnTo>
                  <a:pt x="113" y="514"/>
                </a:lnTo>
                <a:lnTo>
                  <a:pt x="115" y="512"/>
                </a:lnTo>
                <a:lnTo>
                  <a:pt x="118" y="514"/>
                </a:lnTo>
                <a:lnTo>
                  <a:pt x="118" y="514"/>
                </a:lnTo>
                <a:lnTo>
                  <a:pt x="118" y="517"/>
                </a:lnTo>
                <a:lnTo>
                  <a:pt x="123" y="514"/>
                </a:lnTo>
                <a:lnTo>
                  <a:pt x="123" y="509"/>
                </a:lnTo>
                <a:lnTo>
                  <a:pt x="120" y="507"/>
                </a:lnTo>
                <a:lnTo>
                  <a:pt x="115" y="509"/>
                </a:lnTo>
                <a:lnTo>
                  <a:pt x="115" y="507"/>
                </a:lnTo>
                <a:lnTo>
                  <a:pt x="115" y="504"/>
                </a:lnTo>
                <a:lnTo>
                  <a:pt x="115" y="499"/>
                </a:lnTo>
                <a:lnTo>
                  <a:pt x="118" y="497"/>
                </a:lnTo>
                <a:lnTo>
                  <a:pt x="123" y="499"/>
                </a:lnTo>
                <a:lnTo>
                  <a:pt x="125" y="507"/>
                </a:lnTo>
                <a:lnTo>
                  <a:pt x="128" y="514"/>
                </a:lnTo>
                <a:lnTo>
                  <a:pt x="130" y="517"/>
                </a:lnTo>
                <a:lnTo>
                  <a:pt x="130" y="524"/>
                </a:lnTo>
                <a:lnTo>
                  <a:pt x="125" y="534"/>
                </a:lnTo>
                <a:lnTo>
                  <a:pt x="120" y="534"/>
                </a:lnTo>
                <a:lnTo>
                  <a:pt x="123" y="537"/>
                </a:lnTo>
                <a:lnTo>
                  <a:pt x="125" y="544"/>
                </a:lnTo>
                <a:lnTo>
                  <a:pt x="128" y="552"/>
                </a:lnTo>
                <a:lnTo>
                  <a:pt x="133" y="559"/>
                </a:lnTo>
                <a:lnTo>
                  <a:pt x="133" y="562"/>
                </a:lnTo>
                <a:lnTo>
                  <a:pt x="130" y="564"/>
                </a:lnTo>
                <a:lnTo>
                  <a:pt x="133" y="569"/>
                </a:lnTo>
                <a:lnTo>
                  <a:pt x="138" y="569"/>
                </a:lnTo>
                <a:lnTo>
                  <a:pt x="140" y="572"/>
                </a:lnTo>
                <a:lnTo>
                  <a:pt x="143" y="569"/>
                </a:lnTo>
                <a:lnTo>
                  <a:pt x="143" y="567"/>
                </a:lnTo>
                <a:lnTo>
                  <a:pt x="140" y="559"/>
                </a:lnTo>
                <a:lnTo>
                  <a:pt x="140" y="552"/>
                </a:lnTo>
                <a:lnTo>
                  <a:pt x="143" y="549"/>
                </a:lnTo>
                <a:lnTo>
                  <a:pt x="145" y="552"/>
                </a:lnTo>
                <a:lnTo>
                  <a:pt x="143" y="554"/>
                </a:lnTo>
                <a:lnTo>
                  <a:pt x="143" y="557"/>
                </a:lnTo>
                <a:lnTo>
                  <a:pt x="148" y="559"/>
                </a:lnTo>
                <a:lnTo>
                  <a:pt x="148" y="567"/>
                </a:lnTo>
                <a:lnTo>
                  <a:pt x="148" y="572"/>
                </a:lnTo>
                <a:lnTo>
                  <a:pt x="148" y="574"/>
                </a:lnTo>
                <a:close/>
              </a:path>
            </a:pathLst>
          </a:custGeom>
          <a:solidFill>
            <a:srgbClr val="55C1E9"/>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74">
            <a:extLst>
              <a:ext uri="{FF2B5EF4-FFF2-40B4-BE49-F238E27FC236}">
                <a16:creationId xmlns:a16="http://schemas.microsoft.com/office/drawing/2014/main" id="{8229D2E9-4EAF-D84C-AE41-3F42DF2E5F5E}"/>
              </a:ext>
            </a:extLst>
          </p:cNvPr>
          <p:cNvSpPr>
            <a:spLocks noEditPoints="1"/>
          </p:cNvSpPr>
          <p:nvPr/>
        </p:nvSpPr>
        <p:spPr bwMode="auto">
          <a:xfrm>
            <a:off x="8404903" y="3905551"/>
            <a:ext cx="193675" cy="304800"/>
          </a:xfrm>
          <a:custGeom>
            <a:avLst/>
            <a:gdLst>
              <a:gd name="T0" fmla="*/ 77 w 122"/>
              <a:gd name="T1" fmla="*/ 135 h 192"/>
              <a:gd name="T2" fmla="*/ 75 w 122"/>
              <a:gd name="T3" fmla="*/ 140 h 192"/>
              <a:gd name="T4" fmla="*/ 75 w 122"/>
              <a:gd name="T5" fmla="*/ 138 h 192"/>
              <a:gd name="T6" fmla="*/ 35 w 122"/>
              <a:gd name="T7" fmla="*/ 153 h 192"/>
              <a:gd name="T8" fmla="*/ 37 w 122"/>
              <a:gd name="T9" fmla="*/ 150 h 192"/>
              <a:gd name="T10" fmla="*/ 40 w 122"/>
              <a:gd name="T11" fmla="*/ 150 h 192"/>
              <a:gd name="T12" fmla="*/ 37 w 122"/>
              <a:gd name="T13" fmla="*/ 155 h 192"/>
              <a:gd name="T14" fmla="*/ 37 w 122"/>
              <a:gd name="T15" fmla="*/ 158 h 192"/>
              <a:gd name="T16" fmla="*/ 92 w 122"/>
              <a:gd name="T17" fmla="*/ 133 h 192"/>
              <a:gd name="T18" fmla="*/ 95 w 122"/>
              <a:gd name="T19" fmla="*/ 138 h 192"/>
              <a:gd name="T20" fmla="*/ 100 w 122"/>
              <a:gd name="T21" fmla="*/ 135 h 192"/>
              <a:gd name="T22" fmla="*/ 97 w 122"/>
              <a:gd name="T23" fmla="*/ 128 h 192"/>
              <a:gd name="T24" fmla="*/ 115 w 122"/>
              <a:gd name="T25" fmla="*/ 162 h 192"/>
              <a:gd name="T26" fmla="*/ 117 w 122"/>
              <a:gd name="T27" fmla="*/ 158 h 192"/>
              <a:gd name="T28" fmla="*/ 120 w 122"/>
              <a:gd name="T29" fmla="*/ 160 h 192"/>
              <a:gd name="T30" fmla="*/ 115 w 122"/>
              <a:gd name="T31" fmla="*/ 162 h 192"/>
              <a:gd name="T32" fmla="*/ 120 w 122"/>
              <a:gd name="T33" fmla="*/ 153 h 192"/>
              <a:gd name="T34" fmla="*/ 115 w 122"/>
              <a:gd name="T35" fmla="*/ 150 h 192"/>
              <a:gd name="T36" fmla="*/ 117 w 122"/>
              <a:gd name="T37" fmla="*/ 143 h 192"/>
              <a:gd name="T38" fmla="*/ 120 w 122"/>
              <a:gd name="T39" fmla="*/ 143 h 192"/>
              <a:gd name="T40" fmla="*/ 120 w 122"/>
              <a:gd name="T41" fmla="*/ 153 h 192"/>
              <a:gd name="T42" fmla="*/ 42 w 122"/>
              <a:gd name="T43" fmla="*/ 192 h 192"/>
              <a:gd name="T44" fmla="*/ 45 w 122"/>
              <a:gd name="T45" fmla="*/ 185 h 192"/>
              <a:gd name="T46" fmla="*/ 62 w 122"/>
              <a:gd name="T47" fmla="*/ 182 h 192"/>
              <a:gd name="T48" fmla="*/ 57 w 122"/>
              <a:gd name="T49" fmla="*/ 190 h 192"/>
              <a:gd name="T50" fmla="*/ 42 w 122"/>
              <a:gd name="T51" fmla="*/ 192 h 192"/>
              <a:gd name="T52" fmla="*/ 0 w 122"/>
              <a:gd name="T53" fmla="*/ 33 h 192"/>
              <a:gd name="T54" fmla="*/ 5 w 122"/>
              <a:gd name="T55" fmla="*/ 30 h 192"/>
              <a:gd name="T56" fmla="*/ 10 w 122"/>
              <a:gd name="T57" fmla="*/ 33 h 192"/>
              <a:gd name="T58" fmla="*/ 27 w 122"/>
              <a:gd name="T59" fmla="*/ 50 h 192"/>
              <a:gd name="T60" fmla="*/ 30 w 122"/>
              <a:gd name="T61" fmla="*/ 55 h 192"/>
              <a:gd name="T62" fmla="*/ 35 w 122"/>
              <a:gd name="T63" fmla="*/ 65 h 192"/>
              <a:gd name="T64" fmla="*/ 25 w 122"/>
              <a:gd name="T65" fmla="*/ 60 h 192"/>
              <a:gd name="T66" fmla="*/ 20 w 122"/>
              <a:gd name="T67" fmla="*/ 63 h 192"/>
              <a:gd name="T68" fmla="*/ 25 w 122"/>
              <a:gd name="T69" fmla="*/ 75 h 192"/>
              <a:gd name="T70" fmla="*/ 30 w 122"/>
              <a:gd name="T71" fmla="*/ 80 h 192"/>
              <a:gd name="T72" fmla="*/ 35 w 122"/>
              <a:gd name="T73" fmla="*/ 93 h 192"/>
              <a:gd name="T74" fmla="*/ 40 w 122"/>
              <a:gd name="T75" fmla="*/ 100 h 192"/>
              <a:gd name="T76" fmla="*/ 32 w 122"/>
              <a:gd name="T77" fmla="*/ 110 h 192"/>
              <a:gd name="T78" fmla="*/ 35 w 122"/>
              <a:gd name="T79" fmla="*/ 118 h 192"/>
              <a:gd name="T80" fmla="*/ 32 w 122"/>
              <a:gd name="T81" fmla="*/ 125 h 192"/>
              <a:gd name="T82" fmla="*/ 32 w 122"/>
              <a:gd name="T83" fmla="*/ 130 h 192"/>
              <a:gd name="T84" fmla="*/ 42 w 122"/>
              <a:gd name="T85" fmla="*/ 143 h 192"/>
              <a:gd name="T86" fmla="*/ 45 w 122"/>
              <a:gd name="T87" fmla="*/ 150 h 192"/>
              <a:gd name="T88" fmla="*/ 50 w 122"/>
              <a:gd name="T89" fmla="*/ 153 h 192"/>
              <a:gd name="T90" fmla="*/ 52 w 122"/>
              <a:gd name="T91" fmla="*/ 148 h 192"/>
              <a:gd name="T92" fmla="*/ 67 w 122"/>
              <a:gd name="T93" fmla="*/ 133 h 192"/>
              <a:gd name="T94" fmla="*/ 72 w 122"/>
              <a:gd name="T95" fmla="*/ 135 h 192"/>
              <a:gd name="T96" fmla="*/ 80 w 122"/>
              <a:gd name="T97" fmla="*/ 130 h 192"/>
              <a:gd name="T98" fmla="*/ 87 w 122"/>
              <a:gd name="T99" fmla="*/ 133 h 192"/>
              <a:gd name="T100" fmla="*/ 92 w 122"/>
              <a:gd name="T101" fmla="*/ 135 h 192"/>
              <a:gd name="T102" fmla="*/ 97 w 122"/>
              <a:gd name="T103" fmla="*/ 125 h 192"/>
              <a:gd name="T104" fmla="*/ 110 w 122"/>
              <a:gd name="T105" fmla="*/ 118 h 192"/>
              <a:gd name="T106" fmla="*/ 112 w 122"/>
              <a:gd name="T107" fmla="*/ 110 h 192"/>
              <a:gd name="T108" fmla="*/ 107 w 122"/>
              <a:gd name="T109" fmla="*/ 90 h 192"/>
              <a:gd name="T110" fmla="*/ 107 w 122"/>
              <a:gd name="T111" fmla="*/ 88 h 192"/>
              <a:gd name="T112" fmla="*/ 100 w 122"/>
              <a:gd name="T113" fmla="*/ 63 h 192"/>
              <a:gd name="T114" fmla="*/ 82 w 122"/>
              <a:gd name="T115" fmla="*/ 33 h 192"/>
              <a:gd name="T116" fmla="*/ 57 w 122"/>
              <a:gd name="T117" fmla="*/ 0 h 192"/>
              <a:gd name="T118" fmla="*/ 30 w 122"/>
              <a:gd name="T119" fmla="*/ 8 h 192"/>
              <a:gd name="T120" fmla="*/ 10 w 122"/>
              <a:gd name="T121" fmla="*/ 18 h 192"/>
              <a:gd name="T122" fmla="*/ 0 w 122"/>
              <a:gd name="T123" fmla="*/ 3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192">
                <a:moveTo>
                  <a:pt x="75" y="138"/>
                </a:moveTo>
                <a:lnTo>
                  <a:pt x="77" y="135"/>
                </a:lnTo>
                <a:lnTo>
                  <a:pt x="80" y="138"/>
                </a:lnTo>
                <a:lnTo>
                  <a:pt x="75" y="140"/>
                </a:lnTo>
                <a:lnTo>
                  <a:pt x="75" y="138"/>
                </a:lnTo>
                <a:lnTo>
                  <a:pt x="75" y="138"/>
                </a:lnTo>
                <a:close/>
                <a:moveTo>
                  <a:pt x="37" y="158"/>
                </a:moveTo>
                <a:lnTo>
                  <a:pt x="35" y="153"/>
                </a:lnTo>
                <a:lnTo>
                  <a:pt x="35" y="150"/>
                </a:lnTo>
                <a:lnTo>
                  <a:pt x="37" y="150"/>
                </a:lnTo>
                <a:lnTo>
                  <a:pt x="40" y="148"/>
                </a:lnTo>
                <a:lnTo>
                  <a:pt x="40" y="150"/>
                </a:lnTo>
                <a:lnTo>
                  <a:pt x="40" y="155"/>
                </a:lnTo>
                <a:lnTo>
                  <a:pt x="37" y="155"/>
                </a:lnTo>
                <a:lnTo>
                  <a:pt x="37" y="158"/>
                </a:lnTo>
                <a:lnTo>
                  <a:pt x="37" y="158"/>
                </a:lnTo>
                <a:close/>
                <a:moveTo>
                  <a:pt x="97" y="128"/>
                </a:moveTo>
                <a:lnTo>
                  <a:pt x="92" y="133"/>
                </a:lnTo>
                <a:lnTo>
                  <a:pt x="92" y="135"/>
                </a:lnTo>
                <a:lnTo>
                  <a:pt x="95" y="138"/>
                </a:lnTo>
                <a:lnTo>
                  <a:pt x="97" y="138"/>
                </a:lnTo>
                <a:lnTo>
                  <a:pt x="100" y="135"/>
                </a:lnTo>
                <a:lnTo>
                  <a:pt x="100" y="130"/>
                </a:lnTo>
                <a:lnTo>
                  <a:pt x="97" y="128"/>
                </a:lnTo>
                <a:lnTo>
                  <a:pt x="97" y="128"/>
                </a:lnTo>
                <a:close/>
                <a:moveTo>
                  <a:pt x="115" y="162"/>
                </a:moveTo>
                <a:lnTo>
                  <a:pt x="115" y="160"/>
                </a:lnTo>
                <a:lnTo>
                  <a:pt x="117" y="158"/>
                </a:lnTo>
                <a:lnTo>
                  <a:pt x="120" y="158"/>
                </a:lnTo>
                <a:lnTo>
                  <a:pt x="120" y="160"/>
                </a:lnTo>
                <a:lnTo>
                  <a:pt x="117" y="162"/>
                </a:lnTo>
                <a:lnTo>
                  <a:pt x="115" y="162"/>
                </a:lnTo>
                <a:lnTo>
                  <a:pt x="115" y="162"/>
                </a:lnTo>
                <a:close/>
                <a:moveTo>
                  <a:pt x="120" y="153"/>
                </a:moveTo>
                <a:lnTo>
                  <a:pt x="117" y="155"/>
                </a:lnTo>
                <a:lnTo>
                  <a:pt x="115" y="150"/>
                </a:lnTo>
                <a:lnTo>
                  <a:pt x="117" y="145"/>
                </a:lnTo>
                <a:lnTo>
                  <a:pt x="117" y="143"/>
                </a:lnTo>
                <a:lnTo>
                  <a:pt x="120" y="140"/>
                </a:lnTo>
                <a:lnTo>
                  <a:pt x="120" y="143"/>
                </a:lnTo>
                <a:lnTo>
                  <a:pt x="122" y="148"/>
                </a:lnTo>
                <a:lnTo>
                  <a:pt x="120" y="153"/>
                </a:lnTo>
                <a:lnTo>
                  <a:pt x="120" y="153"/>
                </a:lnTo>
                <a:close/>
                <a:moveTo>
                  <a:pt x="42" y="192"/>
                </a:moveTo>
                <a:lnTo>
                  <a:pt x="42" y="187"/>
                </a:lnTo>
                <a:lnTo>
                  <a:pt x="45" y="185"/>
                </a:lnTo>
                <a:lnTo>
                  <a:pt x="55" y="180"/>
                </a:lnTo>
                <a:lnTo>
                  <a:pt x="62" y="182"/>
                </a:lnTo>
                <a:lnTo>
                  <a:pt x="62" y="185"/>
                </a:lnTo>
                <a:lnTo>
                  <a:pt x="57" y="190"/>
                </a:lnTo>
                <a:lnTo>
                  <a:pt x="50" y="192"/>
                </a:lnTo>
                <a:lnTo>
                  <a:pt x="42" y="192"/>
                </a:lnTo>
                <a:lnTo>
                  <a:pt x="42" y="192"/>
                </a:lnTo>
                <a:close/>
                <a:moveTo>
                  <a:pt x="0" y="33"/>
                </a:moveTo>
                <a:lnTo>
                  <a:pt x="3" y="33"/>
                </a:lnTo>
                <a:lnTo>
                  <a:pt x="5" y="30"/>
                </a:lnTo>
                <a:lnTo>
                  <a:pt x="15" y="30"/>
                </a:lnTo>
                <a:lnTo>
                  <a:pt x="10" y="33"/>
                </a:lnTo>
                <a:lnTo>
                  <a:pt x="20" y="40"/>
                </a:lnTo>
                <a:lnTo>
                  <a:pt x="27" y="50"/>
                </a:lnTo>
                <a:lnTo>
                  <a:pt x="30" y="53"/>
                </a:lnTo>
                <a:lnTo>
                  <a:pt x="30" y="55"/>
                </a:lnTo>
                <a:lnTo>
                  <a:pt x="32" y="60"/>
                </a:lnTo>
                <a:lnTo>
                  <a:pt x="35" y="65"/>
                </a:lnTo>
                <a:lnTo>
                  <a:pt x="27" y="63"/>
                </a:lnTo>
                <a:lnTo>
                  <a:pt x="25" y="60"/>
                </a:lnTo>
                <a:lnTo>
                  <a:pt x="22" y="63"/>
                </a:lnTo>
                <a:lnTo>
                  <a:pt x="20" y="63"/>
                </a:lnTo>
                <a:lnTo>
                  <a:pt x="13" y="70"/>
                </a:lnTo>
                <a:lnTo>
                  <a:pt x="25" y="75"/>
                </a:lnTo>
                <a:lnTo>
                  <a:pt x="27" y="75"/>
                </a:lnTo>
                <a:lnTo>
                  <a:pt x="30" y="80"/>
                </a:lnTo>
                <a:lnTo>
                  <a:pt x="30" y="93"/>
                </a:lnTo>
                <a:lnTo>
                  <a:pt x="35" y="93"/>
                </a:lnTo>
                <a:lnTo>
                  <a:pt x="35" y="93"/>
                </a:lnTo>
                <a:lnTo>
                  <a:pt x="40" y="100"/>
                </a:lnTo>
                <a:lnTo>
                  <a:pt x="32" y="108"/>
                </a:lnTo>
                <a:lnTo>
                  <a:pt x="32" y="110"/>
                </a:lnTo>
                <a:lnTo>
                  <a:pt x="35" y="113"/>
                </a:lnTo>
                <a:lnTo>
                  <a:pt x="35" y="118"/>
                </a:lnTo>
                <a:lnTo>
                  <a:pt x="32" y="120"/>
                </a:lnTo>
                <a:lnTo>
                  <a:pt x="32" y="125"/>
                </a:lnTo>
                <a:lnTo>
                  <a:pt x="35" y="130"/>
                </a:lnTo>
                <a:lnTo>
                  <a:pt x="32" y="130"/>
                </a:lnTo>
                <a:lnTo>
                  <a:pt x="37" y="143"/>
                </a:lnTo>
                <a:lnTo>
                  <a:pt x="42" y="143"/>
                </a:lnTo>
                <a:lnTo>
                  <a:pt x="42" y="148"/>
                </a:lnTo>
                <a:lnTo>
                  <a:pt x="45" y="150"/>
                </a:lnTo>
                <a:lnTo>
                  <a:pt x="45" y="155"/>
                </a:lnTo>
                <a:lnTo>
                  <a:pt x="50" y="153"/>
                </a:lnTo>
                <a:lnTo>
                  <a:pt x="50" y="145"/>
                </a:lnTo>
                <a:lnTo>
                  <a:pt x="52" y="148"/>
                </a:lnTo>
                <a:lnTo>
                  <a:pt x="55" y="143"/>
                </a:lnTo>
                <a:lnTo>
                  <a:pt x="67" y="133"/>
                </a:lnTo>
                <a:lnTo>
                  <a:pt x="72" y="133"/>
                </a:lnTo>
                <a:lnTo>
                  <a:pt x="72" y="135"/>
                </a:lnTo>
                <a:lnTo>
                  <a:pt x="77" y="130"/>
                </a:lnTo>
                <a:lnTo>
                  <a:pt x="80" y="130"/>
                </a:lnTo>
                <a:lnTo>
                  <a:pt x="82" y="135"/>
                </a:lnTo>
                <a:lnTo>
                  <a:pt x="87" y="133"/>
                </a:lnTo>
                <a:lnTo>
                  <a:pt x="90" y="135"/>
                </a:lnTo>
                <a:lnTo>
                  <a:pt x="92" y="135"/>
                </a:lnTo>
                <a:lnTo>
                  <a:pt x="90" y="130"/>
                </a:lnTo>
                <a:lnTo>
                  <a:pt x="97" y="125"/>
                </a:lnTo>
                <a:lnTo>
                  <a:pt x="102" y="125"/>
                </a:lnTo>
                <a:lnTo>
                  <a:pt x="110" y="118"/>
                </a:lnTo>
                <a:lnTo>
                  <a:pt x="107" y="115"/>
                </a:lnTo>
                <a:lnTo>
                  <a:pt x="112" y="110"/>
                </a:lnTo>
                <a:lnTo>
                  <a:pt x="110" y="90"/>
                </a:lnTo>
                <a:lnTo>
                  <a:pt x="107" y="90"/>
                </a:lnTo>
                <a:lnTo>
                  <a:pt x="107" y="93"/>
                </a:lnTo>
                <a:lnTo>
                  <a:pt x="107" y="88"/>
                </a:lnTo>
                <a:lnTo>
                  <a:pt x="102" y="68"/>
                </a:lnTo>
                <a:lnTo>
                  <a:pt x="100" y="63"/>
                </a:lnTo>
                <a:lnTo>
                  <a:pt x="97" y="53"/>
                </a:lnTo>
                <a:lnTo>
                  <a:pt x="82" y="33"/>
                </a:lnTo>
                <a:lnTo>
                  <a:pt x="67" y="18"/>
                </a:lnTo>
                <a:lnTo>
                  <a:pt x="57" y="0"/>
                </a:lnTo>
                <a:lnTo>
                  <a:pt x="47" y="5"/>
                </a:lnTo>
                <a:lnTo>
                  <a:pt x="30" y="8"/>
                </a:lnTo>
                <a:lnTo>
                  <a:pt x="20" y="15"/>
                </a:lnTo>
                <a:lnTo>
                  <a:pt x="10" y="18"/>
                </a:lnTo>
                <a:lnTo>
                  <a:pt x="3" y="28"/>
                </a:lnTo>
                <a:lnTo>
                  <a:pt x="0" y="33"/>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76">
            <a:extLst>
              <a:ext uri="{FF2B5EF4-FFF2-40B4-BE49-F238E27FC236}">
                <a16:creationId xmlns:a16="http://schemas.microsoft.com/office/drawing/2014/main" id="{07A36A6B-1246-0041-BCCD-6F6F4DBA4AB5}"/>
              </a:ext>
            </a:extLst>
          </p:cNvPr>
          <p:cNvSpPr>
            <a:spLocks/>
          </p:cNvSpPr>
          <p:nvPr/>
        </p:nvSpPr>
        <p:spPr bwMode="auto">
          <a:xfrm>
            <a:off x="5074328" y="3062588"/>
            <a:ext cx="1604962" cy="842963"/>
          </a:xfrm>
          <a:custGeom>
            <a:avLst/>
            <a:gdLst>
              <a:gd name="T0" fmla="*/ 25 w 1011"/>
              <a:gd name="T1" fmla="*/ 309 h 531"/>
              <a:gd name="T2" fmla="*/ 3 w 1011"/>
              <a:gd name="T3" fmla="*/ 247 h 531"/>
              <a:gd name="T4" fmla="*/ 50 w 1011"/>
              <a:gd name="T5" fmla="*/ 239 h 531"/>
              <a:gd name="T6" fmla="*/ 73 w 1011"/>
              <a:gd name="T7" fmla="*/ 192 h 531"/>
              <a:gd name="T8" fmla="*/ 100 w 1011"/>
              <a:gd name="T9" fmla="*/ 179 h 531"/>
              <a:gd name="T10" fmla="*/ 118 w 1011"/>
              <a:gd name="T11" fmla="*/ 174 h 531"/>
              <a:gd name="T12" fmla="*/ 163 w 1011"/>
              <a:gd name="T13" fmla="*/ 192 h 531"/>
              <a:gd name="T14" fmla="*/ 193 w 1011"/>
              <a:gd name="T15" fmla="*/ 202 h 531"/>
              <a:gd name="T16" fmla="*/ 232 w 1011"/>
              <a:gd name="T17" fmla="*/ 192 h 531"/>
              <a:gd name="T18" fmla="*/ 267 w 1011"/>
              <a:gd name="T19" fmla="*/ 189 h 531"/>
              <a:gd name="T20" fmla="*/ 292 w 1011"/>
              <a:gd name="T21" fmla="*/ 204 h 531"/>
              <a:gd name="T22" fmla="*/ 340 w 1011"/>
              <a:gd name="T23" fmla="*/ 202 h 531"/>
              <a:gd name="T24" fmla="*/ 325 w 1011"/>
              <a:gd name="T25" fmla="*/ 159 h 531"/>
              <a:gd name="T26" fmla="*/ 322 w 1011"/>
              <a:gd name="T27" fmla="*/ 132 h 531"/>
              <a:gd name="T28" fmla="*/ 342 w 1011"/>
              <a:gd name="T29" fmla="*/ 100 h 531"/>
              <a:gd name="T30" fmla="*/ 322 w 1011"/>
              <a:gd name="T31" fmla="*/ 90 h 531"/>
              <a:gd name="T32" fmla="*/ 340 w 1011"/>
              <a:gd name="T33" fmla="*/ 77 h 531"/>
              <a:gd name="T34" fmla="*/ 372 w 1011"/>
              <a:gd name="T35" fmla="*/ 67 h 531"/>
              <a:gd name="T36" fmla="*/ 420 w 1011"/>
              <a:gd name="T37" fmla="*/ 52 h 531"/>
              <a:gd name="T38" fmla="*/ 444 w 1011"/>
              <a:gd name="T39" fmla="*/ 37 h 531"/>
              <a:gd name="T40" fmla="*/ 487 w 1011"/>
              <a:gd name="T41" fmla="*/ 15 h 531"/>
              <a:gd name="T42" fmla="*/ 522 w 1011"/>
              <a:gd name="T43" fmla="*/ 2 h 531"/>
              <a:gd name="T44" fmla="*/ 559 w 1011"/>
              <a:gd name="T45" fmla="*/ 25 h 531"/>
              <a:gd name="T46" fmla="*/ 572 w 1011"/>
              <a:gd name="T47" fmla="*/ 47 h 531"/>
              <a:gd name="T48" fmla="*/ 594 w 1011"/>
              <a:gd name="T49" fmla="*/ 42 h 531"/>
              <a:gd name="T50" fmla="*/ 619 w 1011"/>
              <a:gd name="T51" fmla="*/ 52 h 531"/>
              <a:gd name="T52" fmla="*/ 636 w 1011"/>
              <a:gd name="T53" fmla="*/ 65 h 531"/>
              <a:gd name="T54" fmla="*/ 676 w 1011"/>
              <a:gd name="T55" fmla="*/ 47 h 531"/>
              <a:gd name="T56" fmla="*/ 701 w 1011"/>
              <a:gd name="T57" fmla="*/ 37 h 531"/>
              <a:gd name="T58" fmla="*/ 824 w 1011"/>
              <a:gd name="T59" fmla="*/ 147 h 531"/>
              <a:gd name="T60" fmla="*/ 858 w 1011"/>
              <a:gd name="T61" fmla="*/ 159 h 531"/>
              <a:gd name="T62" fmla="*/ 898 w 1011"/>
              <a:gd name="T63" fmla="*/ 149 h 531"/>
              <a:gd name="T64" fmla="*/ 941 w 1011"/>
              <a:gd name="T65" fmla="*/ 179 h 531"/>
              <a:gd name="T66" fmla="*/ 958 w 1011"/>
              <a:gd name="T67" fmla="*/ 199 h 531"/>
              <a:gd name="T68" fmla="*/ 993 w 1011"/>
              <a:gd name="T69" fmla="*/ 197 h 531"/>
              <a:gd name="T70" fmla="*/ 996 w 1011"/>
              <a:gd name="T71" fmla="*/ 229 h 531"/>
              <a:gd name="T72" fmla="*/ 983 w 1011"/>
              <a:gd name="T73" fmla="*/ 289 h 531"/>
              <a:gd name="T74" fmla="*/ 933 w 1011"/>
              <a:gd name="T75" fmla="*/ 292 h 531"/>
              <a:gd name="T76" fmla="*/ 918 w 1011"/>
              <a:gd name="T77" fmla="*/ 349 h 531"/>
              <a:gd name="T78" fmla="*/ 898 w 1011"/>
              <a:gd name="T79" fmla="*/ 364 h 531"/>
              <a:gd name="T80" fmla="*/ 873 w 1011"/>
              <a:gd name="T81" fmla="*/ 382 h 531"/>
              <a:gd name="T82" fmla="*/ 888 w 1011"/>
              <a:gd name="T83" fmla="*/ 421 h 531"/>
              <a:gd name="T84" fmla="*/ 886 w 1011"/>
              <a:gd name="T85" fmla="*/ 464 h 531"/>
              <a:gd name="T86" fmla="*/ 791 w 1011"/>
              <a:gd name="T87" fmla="*/ 449 h 531"/>
              <a:gd name="T88" fmla="*/ 729 w 1011"/>
              <a:gd name="T89" fmla="*/ 449 h 531"/>
              <a:gd name="T90" fmla="*/ 671 w 1011"/>
              <a:gd name="T91" fmla="*/ 466 h 531"/>
              <a:gd name="T92" fmla="*/ 636 w 1011"/>
              <a:gd name="T93" fmla="*/ 486 h 531"/>
              <a:gd name="T94" fmla="*/ 572 w 1011"/>
              <a:gd name="T95" fmla="*/ 521 h 531"/>
              <a:gd name="T96" fmla="*/ 449 w 1011"/>
              <a:gd name="T97" fmla="*/ 434 h 531"/>
              <a:gd name="T98" fmla="*/ 250 w 1011"/>
              <a:gd name="T99" fmla="*/ 511 h 531"/>
              <a:gd name="T100" fmla="*/ 185 w 1011"/>
              <a:gd name="T101" fmla="*/ 486 h 531"/>
              <a:gd name="T102" fmla="*/ 160 w 1011"/>
              <a:gd name="T103" fmla="*/ 476 h 531"/>
              <a:gd name="T104" fmla="*/ 138 w 1011"/>
              <a:gd name="T105" fmla="*/ 449 h 531"/>
              <a:gd name="T106" fmla="*/ 118 w 1011"/>
              <a:gd name="T107" fmla="*/ 424 h 531"/>
              <a:gd name="T108" fmla="*/ 148 w 1011"/>
              <a:gd name="T109" fmla="*/ 424 h 531"/>
              <a:gd name="T110" fmla="*/ 135 w 1011"/>
              <a:gd name="T111" fmla="*/ 399 h 531"/>
              <a:gd name="T112" fmla="*/ 170 w 1011"/>
              <a:gd name="T113" fmla="*/ 394 h 531"/>
              <a:gd name="T114" fmla="*/ 178 w 1011"/>
              <a:gd name="T115" fmla="*/ 377 h 531"/>
              <a:gd name="T116" fmla="*/ 175 w 1011"/>
              <a:gd name="T117" fmla="*/ 347 h 531"/>
              <a:gd name="T118" fmla="*/ 150 w 1011"/>
              <a:gd name="T119" fmla="*/ 342 h 531"/>
              <a:gd name="T120" fmla="*/ 135 w 1011"/>
              <a:gd name="T121" fmla="*/ 337 h 531"/>
              <a:gd name="T122" fmla="*/ 110 w 1011"/>
              <a:gd name="T123" fmla="*/ 344 h 531"/>
              <a:gd name="T124" fmla="*/ 88 w 1011"/>
              <a:gd name="T125" fmla="*/ 35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1" h="531">
                <a:moveTo>
                  <a:pt x="78" y="357"/>
                </a:moveTo>
                <a:lnTo>
                  <a:pt x="73" y="352"/>
                </a:lnTo>
                <a:lnTo>
                  <a:pt x="65" y="354"/>
                </a:lnTo>
                <a:lnTo>
                  <a:pt x="55" y="349"/>
                </a:lnTo>
                <a:lnTo>
                  <a:pt x="55" y="344"/>
                </a:lnTo>
                <a:lnTo>
                  <a:pt x="65" y="344"/>
                </a:lnTo>
                <a:lnTo>
                  <a:pt x="55" y="327"/>
                </a:lnTo>
                <a:lnTo>
                  <a:pt x="43" y="314"/>
                </a:lnTo>
                <a:lnTo>
                  <a:pt x="25" y="309"/>
                </a:lnTo>
                <a:lnTo>
                  <a:pt x="23" y="314"/>
                </a:lnTo>
                <a:lnTo>
                  <a:pt x="15" y="307"/>
                </a:lnTo>
                <a:lnTo>
                  <a:pt x="18" y="302"/>
                </a:lnTo>
                <a:lnTo>
                  <a:pt x="13" y="294"/>
                </a:lnTo>
                <a:lnTo>
                  <a:pt x="0" y="292"/>
                </a:lnTo>
                <a:lnTo>
                  <a:pt x="5" y="282"/>
                </a:lnTo>
                <a:lnTo>
                  <a:pt x="8" y="264"/>
                </a:lnTo>
                <a:lnTo>
                  <a:pt x="3" y="262"/>
                </a:lnTo>
                <a:lnTo>
                  <a:pt x="3" y="247"/>
                </a:lnTo>
                <a:lnTo>
                  <a:pt x="8" y="244"/>
                </a:lnTo>
                <a:lnTo>
                  <a:pt x="15" y="237"/>
                </a:lnTo>
                <a:lnTo>
                  <a:pt x="15" y="229"/>
                </a:lnTo>
                <a:lnTo>
                  <a:pt x="18" y="224"/>
                </a:lnTo>
                <a:lnTo>
                  <a:pt x="33" y="237"/>
                </a:lnTo>
                <a:lnTo>
                  <a:pt x="35" y="242"/>
                </a:lnTo>
                <a:lnTo>
                  <a:pt x="43" y="247"/>
                </a:lnTo>
                <a:lnTo>
                  <a:pt x="50" y="247"/>
                </a:lnTo>
                <a:lnTo>
                  <a:pt x="50" y="239"/>
                </a:lnTo>
                <a:lnTo>
                  <a:pt x="53" y="237"/>
                </a:lnTo>
                <a:lnTo>
                  <a:pt x="48" y="214"/>
                </a:lnTo>
                <a:lnTo>
                  <a:pt x="55" y="214"/>
                </a:lnTo>
                <a:lnTo>
                  <a:pt x="63" y="214"/>
                </a:lnTo>
                <a:lnTo>
                  <a:pt x="63" y="207"/>
                </a:lnTo>
                <a:lnTo>
                  <a:pt x="60" y="202"/>
                </a:lnTo>
                <a:lnTo>
                  <a:pt x="63" y="197"/>
                </a:lnTo>
                <a:lnTo>
                  <a:pt x="70" y="192"/>
                </a:lnTo>
                <a:lnTo>
                  <a:pt x="73" y="192"/>
                </a:lnTo>
                <a:lnTo>
                  <a:pt x="75" y="184"/>
                </a:lnTo>
                <a:lnTo>
                  <a:pt x="80" y="182"/>
                </a:lnTo>
                <a:lnTo>
                  <a:pt x="85" y="182"/>
                </a:lnTo>
                <a:lnTo>
                  <a:pt x="85" y="177"/>
                </a:lnTo>
                <a:lnTo>
                  <a:pt x="85" y="174"/>
                </a:lnTo>
                <a:lnTo>
                  <a:pt x="85" y="169"/>
                </a:lnTo>
                <a:lnTo>
                  <a:pt x="93" y="174"/>
                </a:lnTo>
                <a:lnTo>
                  <a:pt x="100" y="177"/>
                </a:lnTo>
                <a:lnTo>
                  <a:pt x="100" y="179"/>
                </a:lnTo>
                <a:lnTo>
                  <a:pt x="95" y="184"/>
                </a:lnTo>
                <a:lnTo>
                  <a:pt x="98" y="187"/>
                </a:lnTo>
                <a:lnTo>
                  <a:pt x="103" y="184"/>
                </a:lnTo>
                <a:lnTo>
                  <a:pt x="105" y="182"/>
                </a:lnTo>
                <a:lnTo>
                  <a:pt x="108" y="179"/>
                </a:lnTo>
                <a:lnTo>
                  <a:pt x="108" y="182"/>
                </a:lnTo>
                <a:lnTo>
                  <a:pt x="113" y="179"/>
                </a:lnTo>
                <a:lnTo>
                  <a:pt x="113" y="177"/>
                </a:lnTo>
                <a:lnTo>
                  <a:pt x="118" y="174"/>
                </a:lnTo>
                <a:lnTo>
                  <a:pt x="123" y="172"/>
                </a:lnTo>
                <a:lnTo>
                  <a:pt x="128" y="172"/>
                </a:lnTo>
                <a:lnTo>
                  <a:pt x="130" y="179"/>
                </a:lnTo>
                <a:lnTo>
                  <a:pt x="138" y="182"/>
                </a:lnTo>
                <a:lnTo>
                  <a:pt x="148" y="179"/>
                </a:lnTo>
                <a:lnTo>
                  <a:pt x="150" y="179"/>
                </a:lnTo>
                <a:lnTo>
                  <a:pt x="153" y="184"/>
                </a:lnTo>
                <a:lnTo>
                  <a:pt x="158" y="184"/>
                </a:lnTo>
                <a:lnTo>
                  <a:pt x="163" y="192"/>
                </a:lnTo>
                <a:lnTo>
                  <a:pt x="168" y="192"/>
                </a:lnTo>
                <a:lnTo>
                  <a:pt x="173" y="197"/>
                </a:lnTo>
                <a:lnTo>
                  <a:pt x="180" y="202"/>
                </a:lnTo>
                <a:lnTo>
                  <a:pt x="183" y="202"/>
                </a:lnTo>
                <a:lnTo>
                  <a:pt x="185" y="207"/>
                </a:lnTo>
                <a:lnTo>
                  <a:pt x="185" y="212"/>
                </a:lnTo>
                <a:lnTo>
                  <a:pt x="190" y="212"/>
                </a:lnTo>
                <a:lnTo>
                  <a:pt x="193" y="207"/>
                </a:lnTo>
                <a:lnTo>
                  <a:pt x="193" y="202"/>
                </a:lnTo>
                <a:lnTo>
                  <a:pt x="198" y="199"/>
                </a:lnTo>
                <a:lnTo>
                  <a:pt x="200" y="204"/>
                </a:lnTo>
                <a:lnTo>
                  <a:pt x="210" y="204"/>
                </a:lnTo>
                <a:lnTo>
                  <a:pt x="215" y="209"/>
                </a:lnTo>
                <a:lnTo>
                  <a:pt x="217" y="212"/>
                </a:lnTo>
                <a:lnTo>
                  <a:pt x="225" y="207"/>
                </a:lnTo>
                <a:lnTo>
                  <a:pt x="225" y="197"/>
                </a:lnTo>
                <a:lnTo>
                  <a:pt x="230" y="197"/>
                </a:lnTo>
                <a:lnTo>
                  <a:pt x="232" y="192"/>
                </a:lnTo>
                <a:lnTo>
                  <a:pt x="235" y="189"/>
                </a:lnTo>
                <a:lnTo>
                  <a:pt x="237" y="194"/>
                </a:lnTo>
                <a:lnTo>
                  <a:pt x="240" y="189"/>
                </a:lnTo>
                <a:lnTo>
                  <a:pt x="247" y="189"/>
                </a:lnTo>
                <a:lnTo>
                  <a:pt x="255" y="194"/>
                </a:lnTo>
                <a:lnTo>
                  <a:pt x="257" y="199"/>
                </a:lnTo>
                <a:lnTo>
                  <a:pt x="265" y="197"/>
                </a:lnTo>
                <a:lnTo>
                  <a:pt x="262" y="192"/>
                </a:lnTo>
                <a:lnTo>
                  <a:pt x="267" y="189"/>
                </a:lnTo>
                <a:lnTo>
                  <a:pt x="272" y="189"/>
                </a:lnTo>
                <a:lnTo>
                  <a:pt x="275" y="187"/>
                </a:lnTo>
                <a:lnTo>
                  <a:pt x="282" y="189"/>
                </a:lnTo>
                <a:lnTo>
                  <a:pt x="285" y="192"/>
                </a:lnTo>
                <a:lnTo>
                  <a:pt x="285" y="197"/>
                </a:lnTo>
                <a:lnTo>
                  <a:pt x="280" y="197"/>
                </a:lnTo>
                <a:lnTo>
                  <a:pt x="285" y="204"/>
                </a:lnTo>
                <a:lnTo>
                  <a:pt x="290" y="204"/>
                </a:lnTo>
                <a:lnTo>
                  <a:pt x="292" y="204"/>
                </a:lnTo>
                <a:lnTo>
                  <a:pt x="297" y="207"/>
                </a:lnTo>
                <a:lnTo>
                  <a:pt x="305" y="207"/>
                </a:lnTo>
                <a:lnTo>
                  <a:pt x="315" y="212"/>
                </a:lnTo>
                <a:lnTo>
                  <a:pt x="320" y="209"/>
                </a:lnTo>
                <a:lnTo>
                  <a:pt x="322" y="204"/>
                </a:lnTo>
                <a:lnTo>
                  <a:pt x="322" y="199"/>
                </a:lnTo>
                <a:lnTo>
                  <a:pt x="325" y="197"/>
                </a:lnTo>
                <a:lnTo>
                  <a:pt x="332" y="202"/>
                </a:lnTo>
                <a:lnTo>
                  <a:pt x="340" y="202"/>
                </a:lnTo>
                <a:lnTo>
                  <a:pt x="350" y="199"/>
                </a:lnTo>
                <a:lnTo>
                  <a:pt x="352" y="194"/>
                </a:lnTo>
                <a:lnTo>
                  <a:pt x="352" y="174"/>
                </a:lnTo>
                <a:lnTo>
                  <a:pt x="350" y="172"/>
                </a:lnTo>
                <a:lnTo>
                  <a:pt x="340" y="172"/>
                </a:lnTo>
                <a:lnTo>
                  <a:pt x="335" y="167"/>
                </a:lnTo>
                <a:lnTo>
                  <a:pt x="335" y="164"/>
                </a:lnTo>
                <a:lnTo>
                  <a:pt x="330" y="164"/>
                </a:lnTo>
                <a:lnTo>
                  <a:pt x="325" y="159"/>
                </a:lnTo>
                <a:lnTo>
                  <a:pt x="320" y="159"/>
                </a:lnTo>
                <a:lnTo>
                  <a:pt x="320" y="157"/>
                </a:lnTo>
                <a:lnTo>
                  <a:pt x="317" y="154"/>
                </a:lnTo>
                <a:lnTo>
                  <a:pt x="317" y="149"/>
                </a:lnTo>
                <a:lnTo>
                  <a:pt x="322" y="149"/>
                </a:lnTo>
                <a:lnTo>
                  <a:pt x="322" y="144"/>
                </a:lnTo>
                <a:lnTo>
                  <a:pt x="327" y="139"/>
                </a:lnTo>
                <a:lnTo>
                  <a:pt x="325" y="134"/>
                </a:lnTo>
                <a:lnTo>
                  <a:pt x="322" y="132"/>
                </a:lnTo>
                <a:lnTo>
                  <a:pt x="322" y="127"/>
                </a:lnTo>
                <a:lnTo>
                  <a:pt x="327" y="119"/>
                </a:lnTo>
                <a:lnTo>
                  <a:pt x="335" y="112"/>
                </a:lnTo>
                <a:lnTo>
                  <a:pt x="345" y="112"/>
                </a:lnTo>
                <a:lnTo>
                  <a:pt x="350" y="114"/>
                </a:lnTo>
                <a:lnTo>
                  <a:pt x="352" y="112"/>
                </a:lnTo>
                <a:lnTo>
                  <a:pt x="352" y="107"/>
                </a:lnTo>
                <a:lnTo>
                  <a:pt x="347" y="105"/>
                </a:lnTo>
                <a:lnTo>
                  <a:pt x="342" y="100"/>
                </a:lnTo>
                <a:lnTo>
                  <a:pt x="340" y="100"/>
                </a:lnTo>
                <a:lnTo>
                  <a:pt x="335" y="102"/>
                </a:lnTo>
                <a:lnTo>
                  <a:pt x="330" y="100"/>
                </a:lnTo>
                <a:lnTo>
                  <a:pt x="322" y="100"/>
                </a:lnTo>
                <a:lnTo>
                  <a:pt x="322" y="97"/>
                </a:lnTo>
                <a:lnTo>
                  <a:pt x="325" y="95"/>
                </a:lnTo>
                <a:lnTo>
                  <a:pt x="332" y="95"/>
                </a:lnTo>
                <a:lnTo>
                  <a:pt x="330" y="90"/>
                </a:lnTo>
                <a:lnTo>
                  <a:pt x="322" y="90"/>
                </a:lnTo>
                <a:lnTo>
                  <a:pt x="320" y="90"/>
                </a:lnTo>
                <a:lnTo>
                  <a:pt x="322" y="87"/>
                </a:lnTo>
                <a:lnTo>
                  <a:pt x="317" y="80"/>
                </a:lnTo>
                <a:lnTo>
                  <a:pt x="320" y="77"/>
                </a:lnTo>
                <a:lnTo>
                  <a:pt x="325" y="77"/>
                </a:lnTo>
                <a:lnTo>
                  <a:pt x="330" y="75"/>
                </a:lnTo>
                <a:lnTo>
                  <a:pt x="332" y="75"/>
                </a:lnTo>
                <a:lnTo>
                  <a:pt x="335" y="77"/>
                </a:lnTo>
                <a:lnTo>
                  <a:pt x="340" y="77"/>
                </a:lnTo>
                <a:lnTo>
                  <a:pt x="345" y="80"/>
                </a:lnTo>
                <a:lnTo>
                  <a:pt x="347" y="77"/>
                </a:lnTo>
                <a:lnTo>
                  <a:pt x="347" y="75"/>
                </a:lnTo>
                <a:lnTo>
                  <a:pt x="352" y="72"/>
                </a:lnTo>
                <a:lnTo>
                  <a:pt x="357" y="72"/>
                </a:lnTo>
                <a:lnTo>
                  <a:pt x="360" y="77"/>
                </a:lnTo>
                <a:lnTo>
                  <a:pt x="362" y="72"/>
                </a:lnTo>
                <a:lnTo>
                  <a:pt x="362" y="70"/>
                </a:lnTo>
                <a:lnTo>
                  <a:pt x="372" y="67"/>
                </a:lnTo>
                <a:lnTo>
                  <a:pt x="377" y="65"/>
                </a:lnTo>
                <a:lnTo>
                  <a:pt x="385" y="62"/>
                </a:lnTo>
                <a:lnTo>
                  <a:pt x="392" y="62"/>
                </a:lnTo>
                <a:lnTo>
                  <a:pt x="392" y="60"/>
                </a:lnTo>
                <a:lnTo>
                  <a:pt x="400" y="55"/>
                </a:lnTo>
                <a:lnTo>
                  <a:pt x="407" y="55"/>
                </a:lnTo>
                <a:lnTo>
                  <a:pt x="412" y="52"/>
                </a:lnTo>
                <a:lnTo>
                  <a:pt x="415" y="52"/>
                </a:lnTo>
                <a:lnTo>
                  <a:pt x="420" y="52"/>
                </a:lnTo>
                <a:lnTo>
                  <a:pt x="420" y="52"/>
                </a:lnTo>
                <a:lnTo>
                  <a:pt x="420" y="45"/>
                </a:lnTo>
                <a:lnTo>
                  <a:pt x="424" y="42"/>
                </a:lnTo>
                <a:lnTo>
                  <a:pt x="429" y="42"/>
                </a:lnTo>
                <a:lnTo>
                  <a:pt x="429" y="40"/>
                </a:lnTo>
                <a:lnTo>
                  <a:pt x="434" y="37"/>
                </a:lnTo>
                <a:lnTo>
                  <a:pt x="437" y="40"/>
                </a:lnTo>
                <a:lnTo>
                  <a:pt x="439" y="40"/>
                </a:lnTo>
                <a:lnTo>
                  <a:pt x="444" y="37"/>
                </a:lnTo>
                <a:lnTo>
                  <a:pt x="452" y="35"/>
                </a:lnTo>
                <a:lnTo>
                  <a:pt x="462" y="27"/>
                </a:lnTo>
                <a:lnTo>
                  <a:pt x="464" y="27"/>
                </a:lnTo>
                <a:lnTo>
                  <a:pt x="467" y="25"/>
                </a:lnTo>
                <a:lnTo>
                  <a:pt x="474" y="25"/>
                </a:lnTo>
                <a:lnTo>
                  <a:pt x="477" y="20"/>
                </a:lnTo>
                <a:lnTo>
                  <a:pt x="482" y="20"/>
                </a:lnTo>
                <a:lnTo>
                  <a:pt x="487" y="20"/>
                </a:lnTo>
                <a:lnTo>
                  <a:pt x="487" y="15"/>
                </a:lnTo>
                <a:lnTo>
                  <a:pt x="484" y="12"/>
                </a:lnTo>
                <a:lnTo>
                  <a:pt x="487" y="10"/>
                </a:lnTo>
                <a:lnTo>
                  <a:pt x="494" y="10"/>
                </a:lnTo>
                <a:lnTo>
                  <a:pt x="497" y="5"/>
                </a:lnTo>
                <a:lnTo>
                  <a:pt x="502" y="2"/>
                </a:lnTo>
                <a:lnTo>
                  <a:pt x="504" y="2"/>
                </a:lnTo>
                <a:lnTo>
                  <a:pt x="509" y="0"/>
                </a:lnTo>
                <a:lnTo>
                  <a:pt x="514" y="5"/>
                </a:lnTo>
                <a:lnTo>
                  <a:pt x="522" y="2"/>
                </a:lnTo>
                <a:lnTo>
                  <a:pt x="529" y="7"/>
                </a:lnTo>
                <a:lnTo>
                  <a:pt x="534" y="7"/>
                </a:lnTo>
                <a:lnTo>
                  <a:pt x="542" y="5"/>
                </a:lnTo>
                <a:lnTo>
                  <a:pt x="547" y="5"/>
                </a:lnTo>
                <a:lnTo>
                  <a:pt x="549" y="12"/>
                </a:lnTo>
                <a:lnTo>
                  <a:pt x="552" y="12"/>
                </a:lnTo>
                <a:lnTo>
                  <a:pt x="552" y="20"/>
                </a:lnTo>
                <a:lnTo>
                  <a:pt x="557" y="22"/>
                </a:lnTo>
                <a:lnTo>
                  <a:pt x="559" y="25"/>
                </a:lnTo>
                <a:lnTo>
                  <a:pt x="559" y="27"/>
                </a:lnTo>
                <a:lnTo>
                  <a:pt x="559" y="32"/>
                </a:lnTo>
                <a:lnTo>
                  <a:pt x="559" y="37"/>
                </a:lnTo>
                <a:lnTo>
                  <a:pt x="559" y="40"/>
                </a:lnTo>
                <a:lnTo>
                  <a:pt x="557" y="42"/>
                </a:lnTo>
                <a:lnTo>
                  <a:pt x="559" y="47"/>
                </a:lnTo>
                <a:lnTo>
                  <a:pt x="562" y="47"/>
                </a:lnTo>
                <a:lnTo>
                  <a:pt x="567" y="45"/>
                </a:lnTo>
                <a:lnTo>
                  <a:pt x="572" y="47"/>
                </a:lnTo>
                <a:lnTo>
                  <a:pt x="574" y="47"/>
                </a:lnTo>
                <a:lnTo>
                  <a:pt x="574" y="42"/>
                </a:lnTo>
                <a:lnTo>
                  <a:pt x="579" y="40"/>
                </a:lnTo>
                <a:lnTo>
                  <a:pt x="579" y="45"/>
                </a:lnTo>
                <a:lnTo>
                  <a:pt x="584" y="45"/>
                </a:lnTo>
                <a:lnTo>
                  <a:pt x="584" y="42"/>
                </a:lnTo>
                <a:lnTo>
                  <a:pt x="582" y="37"/>
                </a:lnTo>
                <a:lnTo>
                  <a:pt x="584" y="35"/>
                </a:lnTo>
                <a:lnTo>
                  <a:pt x="594" y="42"/>
                </a:lnTo>
                <a:lnTo>
                  <a:pt x="594" y="50"/>
                </a:lnTo>
                <a:lnTo>
                  <a:pt x="597" y="57"/>
                </a:lnTo>
                <a:lnTo>
                  <a:pt x="602" y="57"/>
                </a:lnTo>
                <a:lnTo>
                  <a:pt x="604" y="52"/>
                </a:lnTo>
                <a:lnTo>
                  <a:pt x="602" y="52"/>
                </a:lnTo>
                <a:lnTo>
                  <a:pt x="599" y="47"/>
                </a:lnTo>
                <a:lnTo>
                  <a:pt x="607" y="47"/>
                </a:lnTo>
                <a:lnTo>
                  <a:pt x="617" y="52"/>
                </a:lnTo>
                <a:lnTo>
                  <a:pt x="619" y="52"/>
                </a:lnTo>
                <a:lnTo>
                  <a:pt x="624" y="50"/>
                </a:lnTo>
                <a:lnTo>
                  <a:pt x="627" y="50"/>
                </a:lnTo>
                <a:lnTo>
                  <a:pt x="624" y="55"/>
                </a:lnTo>
                <a:lnTo>
                  <a:pt x="622" y="57"/>
                </a:lnTo>
                <a:lnTo>
                  <a:pt x="622" y="65"/>
                </a:lnTo>
                <a:lnTo>
                  <a:pt x="624" y="70"/>
                </a:lnTo>
                <a:lnTo>
                  <a:pt x="629" y="70"/>
                </a:lnTo>
                <a:lnTo>
                  <a:pt x="632" y="65"/>
                </a:lnTo>
                <a:lnTo>
                  <a:pt x="636" y="65"/>
                </a:lnTo>
                <a:lnTo>
                  <a:pt x="646" y="67"/>
                </a:lnTo>
                <a:lnTo>
                  <a:pt x="651" y="70"/>
                </a:lnTo>
                <a:lnTo>
                  <a:pt x="654" y="67"/>
                </a:lnTo>
                <a:lnTo>
                  <a:pt x="651" y="60"/>
                </a:lnTo>
                <a:lnTo>
                  <a:pt x="656" y="57"/>
                </a:lnTo>
                <a:lnTo>
                  <a:pt x="666" y="57"/>
                </a:lnTo>
                <a:lnTo>
                  <a:pt x="671" y="55"/>
                </a:lnTo>
                <a:lnTo>
                  <a:pt x="671" y="50"/>
                </a:lnTo>
                <a:lnTo>
                  <a:pt x="676" y="47"/>
                </a:lnTo>
                <a:lnTo>
                  <a:pt x="676" y="42"/>
                </a:lnTo>
                <a:lnTo>
                  <a:pt x="684" y="37"/>
                </a:lnTo>
                <a:lnTo>
                  <a:pt x="686" y="35"/>
                </a:lnTo>
                <a:lnTo>
                  <a:pt x="691" y="30"/>
                </a:lnTo>
                <a:lnTo>
                  <a:pt x="696" y="30"/>
                </a:lnTo>
                <a:lnTo>
                  <a:pt x="704" y="27"/>
                </a:lnTo>
                <a:lnTo>
                  <a:pt x="706" y="30"/>
                </a:lnTo>
                <a:lnTo>
                  <a:pt x="706" y="35"/>
                </a:lnTo>
                <a:lnTo>
                  <a:pt x="701" y="37"/>
                </a:lnTo>
                <a:lnTo>
                  <a:pt x="699" y="40"/>
                </a:lnTo>
                <a:lnTo>
                  <a:pt x="699" y="42"/>
                </a:lnTo>
                <a:lnTo>
                  <a:pt x="749" y="80"/>
                </a:lnTo>
                <a:lnTo>
                  <a:pt x="814" y="162"/>
                </a:lnTo>
                <a:lnTo>
                  <a:pt x="819" y="159"/>
                </a:lnTo>
                <a:lnTo>
                  <a:pt x="824" y="157"/>
                </a:lnTo>
                <a:lnTo>
                  <a:pt x="826" y="154"/>
                </a:lnTo>
                <a:lnTo>
                  <a:pt x="824" y="152"/>
                </a:lnTo>
                <a:lnTo>
                  <a:pt x="824" y="147"/>
                </a:lnTo>
                <a:lnTo>
                  <a:pt x="829" y="144"/>
                </a:lnTo>
                <a:lnTo>
                  <a:pt x="836" y="149"/>
                </a:lnTo>
                <a:lnTo>
                  <a:pt x="834" y="152"/>
                </a:lnTo>
                <a:lnTo>
                  <a:pt x="836" y="157"/>
                </a:lnTo>
                <a:lnTo>
                  <a:pt x="841" y="157"/>
                </a:lnTo>
                <a:lnTo>
                  <a:pt x="844" y="162"/>
                </a:lnTo>
                <a:lnTo>
                  <a:pt x="848" y="162"/>
                </a:lnTo>
                <a:lnTo>
                  <a:pt x="853" y="159"/>
                </a:lnTo>
                <a:lnTo>
                  <a:pt x="858" y="159"/>
                </a:lnTo>
                <a:lnTo>
                  <a:pt x="863" y="162"/>
                </a:lnTo>
                <a:lnTo>
                  <a:pt x="871" y="159"/>
                </a:lnTo>
                <a:lnTo>
                  <a:pt x="873" y="159"/>
                </a:lnTo>
                <a:lnTo>
                  <a:pt x="878" y="159"/>
                </a:lnTo>
                <a:lnTo>
                  <a:pt x="881" y="157"/>
                </a:lnTo>
                <a:lnTo>
                  <a:pt x="878" y="152"/>
                </a:lnTo>
                <a:lnTo>
                  <a:pt x="881" y="149"/>
                </a:lnTo>
                <a:lnTo>
                  <a:pt x="888" y="149"/>
                </a:lnTo>
                <a:lnTo>
                  <a:pt x="898" y="149"/>
                </a:lnTo>
                <a:lnTo>
                  <a:pt x="906" y="152"/>
                </a:lnTo>
                <a:lnTo>
                  <a:pt x="913" y="157"/>
                </a:lnTo>
                <a:lnTo>
                  <a:pt x="918" y="164"/>
                </a:lnTo>
                <a:lnTo>
                  <a:pt x="921" y="172"/>
                </a:lnTo>
                <a:lnTo>
                  <a:pt x="923" y="172"/>
                </a:lnTo>
                <a:lnTo>
                  <a:pt x="931" y="172"/>
                </a:lnTo>
                <a:lnTo>
                  <a:pt x="936" y="177"/>
                </a:lnTo>
                <a:lnTo>
                  <a:pt x="938" y="177"/>
                </a:lnTo>
                <a:lnTo>
                  <a:pt x="941" y="179"/>
                </a:lnTo>
                <a:lnTo>
                  <a:pt x="941" y="182"/>
                </a:lnTo>
                <a:lnTo>
                  <a:pt x="941" y="184"/>
                </a:lnTo>
                <a:lnTo>
                  <a:pt x="941" y="189"/>
                </a:lnTo>
                <a:lnTo>
                  <a:pt x="943" y="192"/>
                </a:lnTo>
                <a:lnTo>
                  <a:pt x="946" y="194"/>
                </a:lnTo>
                <a:lnTo>
                  <a:pt x="946" y="197"/>
                </a:lnTo>
                <a:lnTo>
                  <a:pt x="948" y="194"/>
                </a:lnTo>
                <a:lnTo>
                  <a:pt x="953" y="197"/>
                </a:lnTo>
                <a:lnTo>
                  <a:pt x="958" y="199"/>
                </a:lnTo>
                <a:lnTo>
                  <a:pt x="958" y="197"/>
                </a:lnTo>
                <a:lnTo>
                  <a:pt x="963" y="194"/>
                </a:lnTo>
                <a:lnTo>
                  <a:pt x="976" y="194"/>
                </a:lnTo>
                <a:lnTo>
                  <a:pt x="983" y="192"/>
                </a:lnTo>
                <a:lnTo>
                  <a:pt x="986" y="187"/>
                </a:lnTo>
                <a:lnTo>
                  <a:pt x="991" y="184"/>
                </a:lnTo>
                <a:lnTo>
                  <a:pt x="993" y="187"/>
                </a:lnTo>
                <a:lnTo>
                  <a:pt x="991" y="192"/>
                </a:lnTo>
                <a:lnTo>
                  <a:pt x="993" y="197"/>
                </a:lnTo>
                <a:lnTo>
                  <a:pt x="996" y="199"/>
                </a:lnTo>
                <a:lnTo>
                  <a:pt x="1001" y="204"/>
                </a:lnTo>
                <a:lnTo>
                  <a:pt x="1011" y="207"/>
                </a:lnTo>
                <a:lnTo>
                  <a:pt x="1011" y="209"/>
                </a:lnTo>
                <a:lnTo>
                  <a:pt x="1006" y="214"/>
                </a:lnTo>
                <a:lnTo>
                  <a:pt x="1003" y="217"/>
                </a:lnTo>
                <a:lnTo>
                  <a:pt x="996" y="224"/>
                </a:lnTo>
                <a:lnTo>
                  <a:pt x="996" y="227"/>
                </a:lnTo>
                <a:lnTo>
                  <a:pt x="996" y="229"/>
                </a:lnTo>
                <a:lnTo>
                  <a:pt x="993" y="237"/>
                </a:lnTo>
                <a:lnTo>
                  <a:pt x="986" y="239"/>
                </a:lnTo>
                <a:lnTo>
                  <a:pt x="981" y="242"/>
                </a:lnTo>
                <a:lnTo>
                  <a:pt x="981" y="249"/>
                </a:lnTo>
                <a:lnTo>
                  <a:pt x="981" y="259"/>
                </a:lnTo>
                <a:lnTo>
                  <a:pt x="986" y="269"/>
                </a:lnTo>
                <a:lnTo>
                  <a:pt x="991" y="277"/>
                </a:lnTo>
                <a:lnTo>
                  <a:pt x="991" y="282"/>
                </a:lnTo>
                <a:lnTo>
                  <a:pt x="983" y="289"/>
                </a:lnTo>
                <a:lnTo>
                  <a:pt x="978" y="289"/>
                </a:lnTo>
                <a:lnTo>
                  <a:pt x="973" y="297"/>
                </a:lnTo>
                <a:lnTo>
                  <a:pt x="968" y="297"/>
                </a:lnTo>
                <a:lnTo>
                  <a:pt x="966" y="297"/>
                </a:lnTo>
                <a:lnTo>
                  <a:pt x="966" y="294"/>
                </a:lnTo>
                <a:lnTo>
                  <a:pt x="961" y="294"/>
                </a:lnTo>
                <a:lnTo>
                  <a:pt x="951" y="294"/>
                </a:lnTo>
                <a:lnTo>
                  <a:pt x="943" y="294"/>
                </a:lnTo>
                <a:lnTo>
                  <a:pt x="933" y="292"/>
                </a:lnTo>
                <a:lnTo>
                  <a:pt x="926" y="289"/>
                </a:lnTo>
                <a:lnTo>
                  <a:pt x="923" y="292"/>
                </a:lnTo>
                <a:lnTo>
                  <a:pt x="921" y="302"/>
                </a:lnTo>
                <a:lnTo>
                  <a:pt x="918" y="309"/>
                </a:lnTo>
                <a:lnTo>
                  <a:pt x="918" y="317"/>
                </a:lnTo>
                <a:lnTo>
                  <a:pt x="916" y="332"/>
                </a:lnTo>
                <a:lnTo>
                  <a:pt x="916" y="344"/>
                </a:lnTo>
                <a:lnTo>
                  <a:pt x="913" y="347"/>
                </a:lnTo>
                <a:lnTo>
                  <a:pt x="918" y="349"/>
                </a:lnTo>
                <a:lnTo>
                  <a:pt x="923" y="352"/>
                </a:lnTo>
                <a:lnTo>
                  <a:pt x="921" y="359"/>
                </a:lnTo>
                <a:lnTo>
                  <a:pt x="921" y="362"/>
                </a:lnTo>
                <a:lnTo>
                  <a:pt x="918" y="362"/>
                </a:lnTo>
                <a:lnTo>
                  <a:pt x="913" y="364"/>
                </a:lnTo>
                <a:lnTo>
                  <a:pt x="911" y="364"/>
                </a:lnTo>
                <a:lnTo>
                  <a:pt x="906" y="362"/>
                </a:lnTo>
                <a:lnTo>
                  <a:pt x="903" y="364"/>
                </a:lnTo>
                <a:lnTo>
                  <a:pt x="898" y="364"/>
                </a:lnTo>
                <a:lnTo>
                  <a:pt x="886" y="367"/>
                </a:lnTo>
                <a:lnTo>
                  <a:pt x="878" y="369"/>
                </a:lnTo>
                <a:lnTo>
                  <a:pt x="873" y="369"/>
                </a:lnTo>
                <a:lnTo>
                  <a:pt x="871" y="369"/>
                </a:lnTo>
                <a:lnTo>
                  <a:pt x="866" y="369"/>
                </a:lnTo>
                <a:lnTo>
                  <a:pt x="861" y="374"/>
                </a:lnTo>
                <a:lnTo>
                  <a:pt x="861" y="379"/>
                </a:lnTo>
                <a:lnTo>
                  <a:pt x="866" y="382"/>
                </a:lnTo>
                <a:lnTo>
                  <a:pt x="873" y="382"/>
                </a:lnTo>
                <a:lnTo>
                  <a:pt x="878" y="382"/>
                </a:lnTo>
                <a:lnTo>
                  <a:pt x="878" y="384"/>
                </a:lnTo>
                <a:lnTo>
                  <a:pt x="876" y="389"/>
                </a:lnTo>
                <a:lnTo>
                  <a:pt x="878" y="397"/>
                </a:lnTo>
                <a:lnTo>
                  <a:pt x="878" y="399"/>
                </a:lnTo>
                <a:lnTo>
                  <a:pt x="881" y="404"/>
                </a:lnTo>
                <a:lnTo>
                  <a:pt x="881" y="409"/>
                </a:lnTo>
                <a:lnTo>
                  <a:pt x="886" y="416"/>
                </a:lnTo>
                <a:lnTo>
                  <a:pt x="888" y="421"/>
                </a:lnTo>
                <a:lnTo>
                  <a:pt x="893" y="426"/>
                </a:lnTo>
                <a:lnTo>
                  <a:pt x="896" y="436"/>
                </a:lnTo>
                <a:lnTo>
                  <a:pt x="891" y="439"/>
                </a:lnTo>
                <a:lnTo>
                  <a:pt x="891" y="444"/>
                </a:lnTo>
                <a:lnTo>
                  <a:pt x="896" y="449"/>
                </a:lnTo>
                <a:lnTo>
                  <a:pt x="893" y="451"/>
                </a:lnTo>
                <a:lnTo>
                  <a:pt x="891" y="454"/>
                </a:lnTo>
                <a:lnTo>
                  <a:pt x="886" y="456"/>
                </a:lnTo>
                <a:lnTo>
                  <a:pt x="886" y="464"/>
                </a:lnTo>
                <a:lnTo>
                  <a:pt x="881" y="466"/>
                </a:lnTo>
                <a:lnTo>
                  <a:pt x="871" y="464"/>
                </a:lnTo>
                <a:lnTo>
                  <a:pt x="858" y="451"/>
                </a:lnTo>
                <a:lnTo>
                  <a:pt x="853" y="451"/>
                </a:lnTo>
                <a:lnTo>
                  <a:pt x="844" y="449"/>
                </a:lnTo>
                <a:lnTo>
                  <a:pt x="826" y="446"/>
                </a:lnTo>
                <a:lnTo>
                  <a:pt x="819" y="449"/>
                </a:lnTo>
                <a:lnTo>
                  <a:pt x="806" y="446"/>
                </a:lnTo>
                <a:lnTo>
                  <a:pt x="791" y="449"/>
                </a:lnTo>
                <a:lnTo>
                  <a:pt x="786" y="451"/>
                </a:lnTo>
                <a:lnTo>
                  <a:pt x="779" y="449"/>
                </a:lnTo>
                <a:lnTo>
                  <a:pt x="774" y="451"/>
                </a:lnTo>
                <a:lnTo>
                  <a:pt x="769" y="454"/>
                </a:lnTo>
                <a:lnTo>
                  <a:pt x="756" y="454"/>
                </a:lnTo>
                <a:lnTo>
                  <a:pt x="744" y="449"/>
                </a:lnTo>
                <a:lnTo>
                  <a:pt x="739" y="446"/>
                </a:lnTo>
                <a:lnTo>
                  <a:pt x="731" y="446"/>
                </a:lnTo>
                <a:lnTo>
                  <a:pt x="729" y="449"/>
                </a:lnTo>
                <a:lnTo>
                  <a:pt x="721" y="449"/>
                </a:lnTo>
                <a:lnTo>
                  <a:pt x="716" y="446"/>
                </a:lnTo>
                <a:lnTo>
                  <a:pt x="714" y="449"/>
                </a:lnTo>
                <a:lnTo>
                  <a:pt x="714" y="454"/>
                </a:lnTo>
                <a:lnTo>
                  <a:pt x="716" y="461"/>
                </a:lnTo>
                <a:lnTo>
                  <a:pt x="716" y="466"/>
                </a:lnTo>
                <a:lnTo>
                  <a:pt x="706" y="469"/>
                </a:lnTo>
                <a:lnTo>
                  <a:pt x="691" y="469"/>
                </a:lnTo>
                <a:lnTo>
                  <a:pt x="671" y="466"/>
                </a:lnTo>
                <a:lnTo>
                  <a:pt x="666" y="464"/>
                </a:lnTo>
                <a:lnTo>
                  <a:pt x="659" y="464"/>
                </a:lnTo>
                <a:lnTo>
                  <a:pt x="654" y="469"/>
                </a:lnTo>
                <a:lnTo>
                  <a:pt x="654" y="471"/>
                </a:lnTo>
                <a:lnTo>
                  <a:pt x="649" y="476"/>
                </a:lnTo>
                <a:lnTo>
                  <a:pt x="649" y="479"/>
                </a:lnTo>
                <a:lnTo>
                  <a:pt x="646" y="476"/>
                </a:lnTo>
                <a:lnTo>
                  <a:pt x="641" y="484"/>
                </a:lnTo>
                <a:lnTo>
                  <a:pt x="636" y="486"/>
                </a:lnTo>
                <a:lnTo>
                  <a:pt x="627" y="499"/>
                </a:lnTo>
                <a:lnTo>
                  <a:pt x="622" y="506"/>
                </a:lnTo>
                <a:lnTo>
                  <a:pt x="619" y="509"/>
                </a:lnTo>
                <a:lnTo>
                  <a:pt x="614" y="519"/>
                </a:lnTo>
                <a:lnTo>
                  <a:pt x="604" y="529"/>
                </a:lnTo>
                <a:lnTo>
                  <a:pt x="602" y="529"/>
                </a:lnTo>
                <a:lnTo>
                  <a:pt x="589" y="521"/>
                </a:lnTo>
                <a:lnTo>
                  <a:pt x="579" y="521"/>
                </a:lnTo>
                <a:lnTo>
                  <a:pt x="572" y="521"/>
                </a:lnTo>
                <a:lnTo>
                  <a:pt x="559" y="529"/>
                </a:lnTo>
                <a:lnTo>
                  <a:pt x="554" y="529"/>
                </a:lnTo>
                <a:lnTo>
                  <a:pt x="544" y="496"/>
                </a:lnTo>
                <a:lnTo>
                  <a:pt x="524" y="494"/>
                </a:lnTo>
                <a:lnTo>
                  <a:pt x="524" y="456"/>
                </a:lnTo>
                <a:lnTo>
                  <a:pt x="514" y="461"/>
                </a:lnTo>
                <a:lnTo>
                  <a:pt x="507" y="444"/>
                </a:lnTo>
                <a:lnTo>
                  <a:pt x="494" y="434"/>
                </a:lnTo>
                <a:lnTo>
                  <a:pt x="449" y="434"/>
                </a:lnTo>
                <a:lnTo>
                  <a:pt x="412" y="439"/>
                </a:lnTo>
                <a:lnTo>
                  <a:pt x="390" y="424"/>
                </a:lnTo>
                <a:lnTo>
                  <a:pt x="372" y="419"/>
                </a:lnTo>
                <a:lnTo>
                  <a:pt x="330" y="389"/>
                </a:lnTo>
                <a:lnTo>
                  <a:pt x="260" y="402"/>
                </a:lnTo>
                <a:lnTo>
                  <a:pt x="282" y="529"/>
                </a:lnTo>
                <a:lnTo>
                  <a:pt x="277" y="529"/>
                </a:lnTo>
                <a:lnTo>
                  <a:pt x="267" y="531"/>
                </a:lnTo>
                <a:lnTo>
                  <a:pt x="250" y="511"/>
                </a:lnTo>
                <a:lnTo>
                  <a:pt x="230" y="501"/>
                </a:lnTo>
                <a:lnTo>
                  <a:pt x="212" y="499"/>
                </a:lnTo>
                <a:lnTo>
                  <a:pt x="200" y="504"/>
                </a:lnTo>
                <a:lnTo>
                  <a:pt x="185" y="516"/>
                </a:lnTo>
                <a:lnTo>
                  <a:pt x="183" y="511"/>
                </a:lnTo>
                <a:lnTo>
                  <a:pt x="183" y="504"/>
                </a:lnTo>
                <a:lnTo>
                  <a:pt x="185" y="496"/>
                </a:lnTo>
                <a:lnTo>
                  <a:pt x="185" y="489"/>
                </a:lnTo>
                <a:lnTo>
                  <a:pt x="185" y="486"/>
                </a:lnTo>
                <a:lnTo>
                  <a:pt x="188" y="484"/>
                </a:lnTo>
                <a:lnTo>
                  <a:pt x="185" y="484"/>
                </a:lnTo>
                <a:lnTo>
                  <a:pt x="180" y="484"/>
                </a:lnTo>
                <a:lnTo>
                  <a:pt x="175" y="481"/>
                </a:lnTo>
                <a:lnTo>
                  <a:pt x="170" y="481"/>
                </a:lnTo>
                <a:lnTo>
                  <a:pt x="165" y="484"/>
                </a:lnTo>
                <a:lnTo>
                  <a:pt x="165" y="481"/>
                </a:lnTo>
                <a:lnTo>
                  <a:pt x="163" y="476"/>
                </a:lnTo>
                <a:lnTo>
                  <a:pt x="160" y="476"/>
                </a:lnTo>
                <a:lnTo>
                  <a:pt x="158" y="471"/>
                </a:lnTo>
                <a:lnTo>
                  <a:pt x="155" y="469"/>
                </a:lnTo>
                <a:lnTo>
                  <a:pt x="153" y="471"/>
                </a:lnTo>
                <a:lnTo>
                  <a:pt x="148" y="471"/>
                </a:lnTo>
                <a:lnTo>
                  <a:pt x="145" y="471"/>
                </a:lnTo>
                <a:lnTo>
                  <a:pt x="145" y="466"/>
                </a:lnTo>
                <a:lnTo>
                  <a:pt x="145" y="459"/>
                </a:lnTo>
                <a:lnTo>
                  <a:pt x="138" y="451"/>
                </a:lnTo>
                <a:lnTo>
                  <a:pt x="138" y="449"/>
                </a:lnTo>
                <a:lnTo>
                  <a:pt x="135" y="446"/>
                </a:lnTo>
                <a:lnTo>
                  <a:pt x="133" y="441"/>
                </a:lnTo>
                <a:lnTo>
                  <a:pt x="130" y="439"/>
                </a:lnTo>
                <a:lnTo>
                  <a:pt x="128" y="436"/>
                </a:lnTo>
                <a:lnTo>
                  <a:pt x="123" y="434"/>
                </a:lnTo>
                <a:lnTo>
                  <a:pt x="120" y="434"/>
                </a:lnTo>
                <a:lnTo>
                  <a:pt x="115" y="429"/>
                </a:lnTo>
                <a:lnTo>
                  <a:pt x="115" y="426"/>
                </a:lnTo>
                <a:lnTo>
                  <a:pt x="118" y="424"/>
                </a:lnTo>
                <a:lnTo>
                  <a:pt x="120" y="426"/>
                </a:lnTo>
                <a:lnTo>
                  <a:pt x="130" y="424"/>
                </a:lnTo>
                <a:lnTo>
                  <a:pt x="130" y="426"/>
                </a:lnTo>
                <a:lnTo>
                  <a:pt x="135" y="426"/>
                </a:lnTo>
                <a:lnTo>
                  <a:pt x="138" y="426"/>
                </a:lnTo>
                <a:lnTo>
                  <a:pt x="140" y="424"/>
                </a:lnTo>
                <a:lnTo>
                  <a:pt x="143" y="424"/>
                </a:lnTo>
                <a:lnTo>
                  <a:pt x="145" y="426"/>
                </a:lnTo>
                <a:lnTo>
                  <a:pt x="148" y="424"/>
                </a:lnTo>
                <a:lnTo>
                  <a:pt x="148" y="421"/>
                </a:lnTo>
                <a:lnTo>
                  <a:pt x="140" y="421"/>
                </a:lnTo>
                <a:lnTo>
                  <a:pt x="140" y="421"/>
                </a:lnTo>
                <a:lnTo>
                  <a:pt x="140" y="416"/>
                </a:lnTo>
                <a:lnTo>
                  <a:pt x="135" y="411"/>
                </a:lnTo>
                <a:lnTo>
                  <a:pt x="135" y="409"/>
                </a:lnTo>
                <a:lnTo>
                  <a:pt x="138" y="406"/>
                </a:lnTo>
                <a:lnTo>
                  <a:pt x="138" y="402"/>
                </a:lnTo>
                <a:lnTo>
                  <a:pt x="135" y="399"/>
                </a:lnTo>
                <a:lnTo>
                  <a:pt x="140" y="397"/>
                </a:lnTo>
                <a:lnTo>
                  <a:pt x="145" y="394"/>
                </a:lnTo>
                <a:lnTo>
                  <a:pt x="150" y="394"/>
                </a:lnTo>
                <a:lnTo>
                  <a:pt x="153" y="394"/>
                </a:lnTo>
                <a:lnTo>
                  <a:pt x="158" y="394"/>
                </a:lnTo>
                <a:lnTo>
                  <a:pt x="163" y="394"/>
                </a:lnTo>
                <a:lnTo>
                  <a:pt x="165" y="394"/>
                </a:lnTo>
                <a:lnTo>
                  <a:pt x="168" y="394"/>
                </a:lnTo>
                <a:lnTo>
                  <a:pt x="170" y="394"/>
                </a:lnTo>
                <a:lnTo>
                  <a:pt x="175" y="399"/>
                </a:lnTo>
                <a:lnTo>
                  <a:pt x="180" y="399"/>
                </a:lnTo>
                <a:lnTo>
                  <a:pt x="185" y="397"/>
                </a:lnTo>
                <a:lnTo>
                  <a:pt x="185" y="394"/>
                </a:lnTo>
                <a:lnTo>
                  <a:pt x="183" y="392"/>
                </a:lnTo>
                <a:lnTo>
                  <a:pt x="178" y="392"/>
                </a:lnTo>
                <a:lnTo>
                  <a:pt x="175" y="384"/>
                </a:lnTo>
                <a:lnTo>
                  <a:pt x="175" y="377"/>
                </a:lnTo>
                <a:lnTo>
                  <a:pt x="178" y="377"/>
                </a:lnTo>
                <a:lnTo>
                  <a:pt x="180" y="374"/>
                </a:lnTo>
                <a:lnTo>
                  <a:pt x="178" y="372"/>
                </a:lnTo>
                <a:lnTo>
                  <a:pt x="178" y="369"/>
                </a:lnTo>
                <a:lnTo>
                  <a:pt x="175" y="367"/>
                </a:lnTo>
                <a:lnTo>
                  <a:pt x="180" y="362"/>
                </a:lnTo>
                <a:lnTo>
                  <a:pt x="180" y="359"/>
                </a:lnTo>
                <a:lnTo>
                  <a:pt x="175" y="354"/>
                </a:lnTo>
                <a:lnTo>
                  <a:pt x="175" y="352"/>
                </a:lnTo>
                <a:lnTo>
                  <a:pt x="175" y="347"/>
                </a:lnTo>
                <a:lnTo>
                  <a:pt x="175" y="347"/>
                </a:lnTo>
                <a:lnTo>
                  <a:pt x="173" y="344"/>
                </a:lnTo>
                <a:lnTo>
                  <a:pt x="170" y="342"/>
                </a:lnTo>
                <a:lnTo>
                  <a:pt x="170" y="339"/>
                </a:lnTo>
                <a:lnTo>
                  <a:pt x="160" y="339"/>
                </a:lnTo>
                <a:lnTo>
                  <a:pt x="158" y="339"/>
                </a:lnTo>
                <a:lnTo>
                  <a:pt x="153" y="339"/>
                </a:lnTo>
                <a:lnTo>
                  <a:pt x="153" y="342"/>
                </a:lnTo>
                <a:lnTo>
                  <a:pt x="150" y="342"/>
                </a:lnTo>
                <a:lnTo>
                  <a:pt x="150" y="344"/>
                </a:lnTo>
                <a:lnTo>
                  <a:pt x="148" y="347"/>
                </a:lnTo>
                <a:lnTo>
                  <a:pt x="143" y="344"/>
                </a:lnTo>
                <a:lnTo>
                  <a:pt x="143" y="342"/>
                </a:lnTo>
                <a:lnTo>
                  <a:pt x="140" y="344"/>
                </a:lnTo>
                <a:lnTo>
                  <a:pt x="138" y="344"/>
                </a:lnTo>
                <a:lnTo>
                  <a:pt x="135" y="342"/>
                </a:lnTo>
                <a:lnTo>
                  <a:pt x="135" y="337"/>
                </a:lnTo>
                <a:lnTo>
                  <a:pt x="135" y="337"/>
                </a:lnTo>
                <a:lnTo>
                  <a:pt x="133" y="339"/>
                </a:lnTo>
                <a:lnTo>
                  <a:pt x="130" y="339"/>
                </a:lnTo>
                <a:lnTo>
                  <a:pt x="128" y="337"/>
                </a:lnTo>
                <a:lnTo>
                  <a:pt x="120" y="337"/>
                </a:lnTo>
                <a:lnTo>
                  <a:pt x="118" y="339"/>
                </a:lnTo>
                <a:lnTo>
                  <a:pt x="115" y="344"/>
                </a:lnTo>
                <a:lnTo>
                  <a:pt x="113" y="344"/>
                </a:lnTo>
                <a:lnTo>
                  <a:pt x="113" y="344"/>
                </a:lnTo>
                <a:lnTo>
                  <a:pt x="110" y="344"/>
                </a:lnTo>
                <a:lnTo>
                  <a:pt x="105" y="347"/>
                </a:lnTo>
                <a:lnTo>
                  <a:pt x="103" y="347"/>
                </a:lnTo>
                <a:lnTo>
                  <a:pt x="100" y="352"/>
                </a:lnTo>
                <a:lnTo>
                  <a:pt x="98" y="354"/>
                </a:lnTo>
                <a:lnTo>
                  <a:pt x="95" y="354"/>
                </a:lnTo>
                <a:lnTo>
                  <a:pt x="93" y="357"/>
                </a:lnTo>
                <a:lnTo>
                  <a:pt x="90" y="359"/>
                </a:lnTo>
                <a:lnTo>
                  <a:pt x="90" y="357"/>
                </a:lnTo>
                <a:lnTo>
                  <a:pt x="88" y="357"/>
                </a:lnTo>
                <a:lnTo>
                  <a:pt x="85" y="359"/>
                </a:lnTo>
                <a:lnTo>
                  <a:pt x="83" y="359"/>
                </a:lnTo>
                <a:lnTo>
                  <a:pt x="80" y="357"/>
                </a:lnTo>
                <a:lnTo>
                  <a:pt x="78" y="35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177">
            <a:extLst>
              <a:ext uri="{FF2B5EF4-FFF2-40B4-BE49-F238E27FC236}">
                <a16:creationId xmlns:a16="http://schemas.microsoft.com/office/drawing/2014/main" id="{112B68B5-9A82-1F4D-B6BA-D5AF36175D0F}"/>
              </a:ext>
            </a:extLst>
          </p:cNvPr>
          <p:cNvSpPr>
            <a:spLocks/>
          </p:cNvSpPr>
          <p:nvPr/>
        </p:nvSpPr>
        <p:spPr bwMode="auto">
          <a:xfrm>
            <a:off x="5368016" y="3826176"/>
            <a:ext cx="606425" cy="384175"/>
          </a:xfrm>
          <a:custGeom>
            <a:avLst/>
            <a:gdLst>
              <a:gd name="T0" fmla="*/ 382 w 382"/>
              <a:gd name="T1" fmla="*/ 150 h 242"/>
              <a:gd name="T2" fmla="*/ 364 w 382"/>
              <a:gd name="T3" fmla="*/ 140 h 242"/>
              <a:gd name="T4" fmla="*/ 312 w 382"/>
              <a:gd name="T5" fmla="*/ 118 h 242"/>
              <a:gd name="T6" fmla="*/ 267 w 382"/>
              <a:gd name="T7" fmla="*/ 88 h 242"/>
              <a:gd name="T8" fmla="*/ 254 w 382"/>
              <a:gd name="T9" fmla="*/ 68 h 242"/>
              <a:gd name="T10" fmla="*/ 232 w 382"/>
              <a:gd name="T11" fmla="*/ 43 h 242"/>
              <a:gd name="T12" fmla="*/ 192 w 382"/>
              <a:gd name="T13" fmla="*/ 25 h 242"/>
              <a:gd name="T14" fmla="*/ 157 w 382"/>
              <a:gd name="T15" fmla="*/ 3 h 242"/>
              <a:gd name="T16" fmla="*/ 147 w 382"/>
              <a:gd name="T17" fmla="*/ 10 h 242"/>
              <a:gd name="T18" fmla="*/ 130 w 382"/>
              <a:gd name="T19" fmla="*/ 15 h 242"/>
              <a:gd name="T20" fmla="*/ 117 w 382"/>
              <a:gd name="T21" fmla="*/ 38 h 242"/>
              <a:gd name="T22" fmla="*/ 110 w 382"/>
              <a:gd name="T23" fmla="*/ 48 h 242"/>
              <a:gd name="T24" fmla="*/ 65 w 382"/>
              <a:gd name="T25" fmla="*/ 30 h 242"/>
              <a:gd name="T26" fmla="*/ 15 w 382"/>
              <a:gd name="T27" fmla="*/ 23 h 242"/>
              <a:gd name="T28" fmla="*/ 3 w 382"/>
              <a:gd name="T29" fmla="*/ 43 h 242"/>
              <a:gd name="T30" fmla="*/ 10 w 382"/>
              <a:gd name="T31" fmla="*/ 55 h 242"/>
              <a:gd name="T32" fmla="*/ 13 w 382"/>
              <a:gd name="T33" fmla="*/ 78 h 242"/>
              <a:gd name="T34" fmla="*/ 18 w 382"/>
              <a:gd name="T35" fmla="*/ 98 h 242"/>
              <a:gd name="T36" fmla="*/ 25 w 382"/>
              <a:gd name="T37" fmla="*/ 100 h 242"/>
              <a:gd name="T38" fmla="*/ 37 w 382"/>
              <a:gd name="T39" fmla="*/ 98 h 242"/>
              <a:gd name="T40" fmla="*/ 40 w 382"/>
              <a:gd name="T41" fmla="*/ 110 h 242"/>
              <a:gd name="T42" fmla="*/ 45 w 382"/>
              <a:gd name="T43" fmla="*/ 115 h 242"/>
              <a:gd name="T44" fmla="*/ 35 w 382"/>
              <a:gd name="T45" fmla="*/ 113 h 242"/>
              <a:gd name="T46" fmla="*/ 32 w 382"/>
              <a:gd name="T47" fmla="*/ 125 h 242"/>
              <a:gd name="T48" fmla="*/ 37 w 382"/>
              <a:gd name="T49" fmla="*/ 120 h 242"/>
              <a:gd name="T50" fmla="*/ 52 w 382"/>
              <a:gd name="T51" fmla="*/ 130 h 242"/>
              <a:gd name="T52" fmla="*/ 55 w 382"/>
              <a:gd name="T53" fmla="*/ 148 h 242"/>
              <a:gd name="T54" fmla="*/ 60 w 382"/>
              <a:gd name="T55" fmla="*/ 183 h 242"/>
              <a:gd name="T56" fmla="*/ 82 w 382"/>
              <a:gd name="T57" fmla="*/ 173 h 242"/>
              <a:gd name="T58" fmla="*/ 100 w 382"/>
              <a:gd name="T59" fmla="*/ 158 h 242"/>
              <a:gd name="T60" fmla="*/ 125 w 382"/>
              <a:gd name="T61" fmla="*/ 153 h 242"/>
              <a:gd name="T62" fmla="*/ 140 w 382"/>
              <a:gd name="T63" fmla="*/ 153 h 242"/>
              <a:gd name="T64" fmla="*/ 175 w 382"/>
              <a:gd name="T65" fmla="*/ 173 h 242"/>
              <a:gd name="T66" fmla="*/ 192 w 382"/>
              <a:gd name="T67" fmla="*/ 173 h 242"/>
              <a:gd name="T68" fmla="*/ 202 w 382"/>
              <a:gd name="T69" fmla="*/ 185 h 242"/>
              <a:gd name="T70" fmla="*/ 230 w 382"/>
              <a:gd name="T71" fmla="*/ 200 h 242"/>
              <a:gd name="T72" fmla="*/ 252 w 382"/>
              <a:gd name="T73" fmla="*/ 212 h 242"/>
              <a:gd name="T74" fmla="*/ 252 w 382"/>
              <a:gd name="T75" fmla="*/ 227 h 242"/>
              <a:gd name="T76" fmla="*/ 262 w 382"/>
              <a:gd name="T77" fmla="*/ 230 h 242"/>
              <a:gd name="T78" fmla="*/ 274 w 382"/>
              <a:gd name="T79" fmla="*/ 230 h 242"/>
              <a:gd name="T80" fmla="*/ 287 w 382"/>
              <a:gd name="T81" fmla="*/ 240 h 242"/>
              <a:gd name="T82" fmla="*/ 299 w 382"/>
              <a:gd name="T83" fmla="*/ 237 h 242"/>
              <a:gd name="T84" fmla="*/ 307 w 382"/>
              <a:gd name="T85" fmla="*/ 227 h 242"/>
              <a:gd name="T86" fmla="*/ 324 w 382"/>
              <a:gd name="T87" fmla="*/ 217 h 242"/>
              <a:gd name="T88" fmla="*/ 334 w 382"/>
              <a:gd name="T89" fmla="*/ 210 h 242"/>
              <a:gd name="T90" fmla="*/ 342 w 382"/>
              <a:gd name="T91" fmla="*/ 190 h 242"/>
              <a:gd name="T92" fmla="*/ 339 w 382"/>
              <a:gd name="T93" fmla="*/ 178 h 242"/>
              <a:gd name="T94" fmla="*/ 352 w 382"/>
              <a:gd name="T95" fmla="*/ 173 h 242"/>
              <a:gd name="T96" fmla="*/ 369 w 382"/>
              <a:gd name="T97" fmla="*/ 165 h 242"/>
              <a:gd name="T98" fmla="*/ 382 w 382"/>
              <a:gd name="T99" fmla="*/ 17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242">
                <a:moveTo>
                  <a:pt x="382" y="170"/>
                </a:moveTo>
                <a:lnTo>
                  <a:pt x="382" y="158"/>
                </a:lnTo>
                <a:lnTo>
                  <a:pt x="382" y="150"/>
                </a:lnTo>
                <a:lnTo>
                  <a:pt x="372" y="143"/>
                </a:lnTo>
                <a:lnTo>
                  <a:pt x="367" y="145"/>
                </a:lnTo>
                <a:lnTo>
                  <a:pt x="364" y="140"/>
                </a:lnTo>
                <a:lnTo>
                  <a:pt x="349" y="138"/>
                </a:lnTo>
                <a:lnTo>
                  <a:pt x="332" y="125"/>
                </a:lnTo>
                <a:lnTo>
                  <a:pt x="312" y="118"/>
                </a:lnTo>
                <a:lnTo>
                  <a:pt x="294" y="105"/>
                </a:lnTo>
                <a:lnTo>
                  <a:pt x="277" y="93"/>
                </a:lnTo>
                <a:lnTo>
                  <a:pt x="267" y="88"/>
                </a:lnTo>
                <a:lnTo>
                  <a:pt x="262" y="78"/>
                </a:lnTo>
                <a:lnTo>
                  <a:pt x="259" y="70"/>
                </a:lnTo>
                <a:lnTo>
                  <a:pt x="254" y="68"/>
                </a:lnTo>
                <a:lnTo>
                  <a:pt x="249" y="50"/>
                </a:lnTo>
                <a:lnTo>
                  <a:pt x="237" y="43"/>
                </a:lnTo>
                <a:lnTo>
                  <a:pt x="232" y="43"/>
                </a:lnTo>
                <a:lnTo>
                  <a:pt x="230" y="45"/>
                </a:lnTo>
                <a:lnTo>
                  <a:pt x="212" y="38"/>
                </a:lnTo>
                <a:lnTo>
                  <a:pt x="192" y="25"/>
                </a:lnTo>
                <a:lnTo>
                  <a:pt x="190" y="20"/>
                </a:lnTo>
                <a:lnTo>
                  <a:pt x="175" y="10"/>
                </a:lnTo>
                <a:lnTo>
                  <a:pt x="157" y="3"/>
                </a:lnTo>
                <a:lnTo>
                  <a:pt x="145" y="0"/>
                </a:lnTo>
                <a:lnTo>
                  <a:pt x="150" y="8"/>
                </a:lnTo>
                <a:lnTo>
                  <a:pt x="147" y="10"/>
                </a:lnTo>
                <a:lnTo>
                  <a:pt x="140" y="5"/>
                </a:lnTo>
                <a:lnTo>
                  <a:pt x="135" y="10"/>
                </a:lnTo>
                <a:lnTo>
                  <a:pt x="130" y="15"/>
                </a:lnTo>
                <a:lnTo>
                  <a:pt x="122" y="18"/>
                </a:lnTo>
                <a:lnTo>
                  <a:pt x="117" y="28"/>
                </a:lnTo>
                <a:lnTo>
                  <a:pt x="117" y="38"/>
                </a:lnTo>
                <a:lnTo>
                  <a:pt x="122" y="43"/>
                </a:lnTo>
                <a:lnTo>
                  <a:pt x="120" y="48"/>
                </a:lnTo>
                <a:lnTo>
                  <a:pt x="110" y="48"/>
                </a:lnTo>
                <a:lnTo>
                  <a:pt x="92" y="48"/>
                </a:lnTo>
                <a:lnTo>
                  <a:pt x="82" y="50"/>
                </a:lnTo>
                <a:lnTo>
                  <a:pt x="65" y="30"/>
                </a:lnTo>
                <a:lnTo>
                  <a:pt x="45" y="20"/>
                </a:lnTo>
                <a:lnTo>
                  <a:pt x="27" y="18"/>
                </a:lnTo>
                <a:lnTo>
                  <a:pt x="15" y="23"/>
                </a:lnTo>
                <a:lnTo>
                  <a:pt x="0" y="35"/>
                </a:lnTo>
                <a:lnTo>
                  <a:pt x="0" y="38"/>
                </a:lnTo>
                <a:lnTo>
                  <a:pt x="3" y="43"/>
                </a:lnTo>
                <a:lnTo>
                  <a:pt x="5" y="48"/>
                </a:lnTo>
                <a:lnTo>
                  <a:pt x="10" y="50"/>
                </a:lnTo>
                <a:lnTo>
                  <a:pt x="10" y="55"/>
                </a:lnTo>
                <a:lnTo>
                  <a:pt x="18" y="63"/>
                </a:lnTo>
                <a:lnTo>
                  <a:pt x="15" y="70"/>
                </a:lnTo>
                <a:lnTo>
                  <a:pt x="13" y="78"/>
                </a:lnTo>
                <a:lnTo>
                  <a:pt x="13" y="90"/>
                </a:lnTo>
                <a:lnTo>
                  <a:pt x="18" y="95"/>
                </a:lnTo>
                <a:lnTo>
                  <a:pt x="18" y="98"/>
                </a:lnTo>
                <a:lnTo>
                  <a:pt x="27" y="108"/>
                </a:lnTo>
                <a:lnTo>
                  <a:pt x="27" y="103"/>
                </a:lnTo>
                <a:lnTo>
                  <a:pt x="25" y="100"/>
                </a:lnTo>
                <a:lnTo>
                  <a:pt x="25" y="98"/>
                </a:lnTo>
                <a:lnTo>
                  <a:pt x="32" y="100"/>
                </a:lnTo>
                <a:lnTo>
                  <a:pt x="37" y="98"/>
                </a:lnTo>
                <a:lnTo>
                  <a:pt x="40" y="100"/>
                </a:lnTo>
                <a:lnTo>
                  <a:pt x="37" y="105"/>
                </a:lnTo>
                <a:lnTo>
                  <a:pt x="40" y="110"/>
                </a:lnTo>
                <a:lnTo>
                  <a:pt x="42" y="110"/>
                </a:lnTo>
                <a:lnTo>
                  <a:pt x="45" y="113"/>
                </a:lnTo>
                <a:lnTo>
                  <a:pt x="45" y="115"/>
                </a:lnTo>
                <a:lnTo>
                  <a:pt x="40" y="115"/>
                </a:lnTo>
                <a:lnTo>
                  <a:pt x="37" y="115"/>
                </a:lnTo>
                <a:lnTo>
                  <a:pt x="35" y="113"/>
                </a:lnTo>
                <a:lnTo>
                  <a:pt x="30" y="118"/>
                </a:lnTo>
                <a:lnTo>
                  <a:pt x="30" y="123"/>
                </a:lnTo>
                <a:lnTo>
                  <a:pt x="32" y="125"/>
                </a:lnTo>
                <a:lnTo>
                  <a:pt x="32" y="120"/>
                </a:lnTo>
                <a:lnTo>
                  <a:pt x="35" y="120"/>
                </a:lnTo>
                <a:lnTo>
                  <a:pt x="37" y="120"/>
                </a:lnTo>
                <a:lnTo>
                  <a:pt x="42" y="123"/>
                </a:lnTo>
                <a:lnTo>
                  <a:pt x="45" y="128"/>
                </a:lnTo>
                <a:lnTo>
                  <a:pt x="52" y="130"/>
                </a:lnTo>
                <a:lnTo>
                  <a:pt x="52" y="135"/>
                </a:lnTo>
                <a:lnTo>
                  <a:pt x="52" y="143"/>
                </a:lnTo>
                <a:lnTo>
                  <a:pt x="55" y="148"/>
                </a:lnTo>
                <a:lnTo>
                  <a:pt x="52" y="160"/>
                </a:lnTo>
                <a:lnTo>
                  <a:pt x="55" y="170"/>
                </a:lnTo>
                <a:lnTo>
                  <a:pt x="60" y="183"/>
                </a:lnTo>
                <a:lnTo>
                  <a:pt x="67" y="180"/>
                </a:lnTo>
                <a:lnTo>
                  <a:pt x="80" y="180"/>
                </a:lnTo>
                <a:lnTo>
                  <a:pt x="82" y="173"/>
                </a:lnTo>
                <a:lnTo>
                  <a:pt x="85" y="168"/>
                </a:lnTo>
                <a:lnTo>
                  <a:pt x="90" y="168"/>
                </a:lnTo>
                <a:lnTo>
                  <a:pt x="100" y="158"/>
                </a:lnTo>
                <a:lnTo>
                  <a:pt x="112" y="155"/>
                </a:lnTo>
                <a:lnTo>
                  <a:pt x="122" y="158"/>
                </a:lnTo>
                <a:lnTo>
                  <a:pt x="125" y="153"/>
                </a:lnTo>
                <a:lnTo>
                  <a:pt x="130" y="150"/>
                </a:lnTo>
                <a:lnTo>
                  <a:pt x="135" y="153"/>
                </a:lnTo>
                <a:lnTo>
                  <a:pt x="140" y="153"/>
                </a:lnTo>
                <a:lnTo>
                  <a:pt x="150" y="160"/>
                </a:lnTo>
                <a:lnTo>
                  <a:pt x="157" y="163"/>
                </a:lnTo>
                <a:lnTo>
                  <a:pt x="175" y="173"/>
                </a:lnTo>
                <a:lnTo>
                  <a:pt x="177" y="173"/>
                </a:lnTo>
                <a:lnTo>
                  <a:pt x="182" y="170"/>
                </a:lnTo>
                <a:lnTo>
                  <a:pt x="192" y="173"/>
                </a:lnTo>
                <a:lnTo>
                  <a:pt x="197" y="175"/>
                </a:lnTo>
                <a:lnTo>
                  <a:pt x="200" y="183"/>
                </a:lnTo>
                <a:lnTo>
                  <a:pt x="202" y="185"/>
                </a:lnTo>
                <a:lnTo>
                  <a:pt x="207" y="183"/>
                </a:lnTo>
                <a:lnTo>
                  <a:pt x="217" y="185"/>
                </a:lnTo>
                <a:lnTo>
                  <a:pt x="230" y="200"/>
                </a:lnTo>
                <a:lnTo>
                  <a:pt x="239" y="203"/>
                </a:lnTo>
                <a:lnTo>
                  <a:pt x="247" y="205"/>
                </a:lnTo>
                <a:lnTo>
                  <a:pt x="252" y="212"/>
                </a:lnTo>
                <a:lnTo>
                  <a:pt x="249" y="215"/>
                </a:lnTo>
                <a:lnTo>
                  <a:pt x="252" y="222"/>
                </a:lnTo>
                <a:lnTo>
                  <a:pt x="252" y="227"/>
                </a:lnTo>
                <a:lnTo>
                  <a:pt x="254" y="230"/>
                </a:lnTo>
                <a:lnTo>
                  <a:pt x="257" y="230"/>
                </a:lnTo>
                <a:lnTo>
                  <a:pt x="262" y="230"/>
                </a:lnTo>
                <a:lnTo>
                  <a:pt x="267" y="235"/>
                </a:lnTo>
                <a:lnTo>
                  <a:pt x="269" y="235"/>
                </a:lnTo>
                <a:lnTo>
                  <a:pt x="274" y="230"/>
                </a:lnTo>
                <a:lnTo>
                  <a:pt x="279" y="230"/>
                </a:lnTo>
                <a:lnTo>
                  <a:pt x="284" y="235"/>
                </a:lnTo>
                <a:lnTo>
                  <a:pt x="287" y="240"/>
                </a:lnTo>
                <a:lnTo>
                  <a:pt x="289" y="242"/>
                </a:lnTo>
                <a:lnTo>
                  <a:pt x="292" y="237"/>
                </a:lnTo>
                <a:lnTo>
                  <a:pt x="299" y="237"/>
                </a:lnTo>
                <a:lnTo>
                  <a:pt x="302" y="232"/>
                </a:lnTo>
                <a:lnTo>
                  <a:pt x="304" y="230"/>
                </a:lnTo>
                <a:lnTo>
                  <a:pt x="307" y="227"/>
                </a:lnTo>
                <a:lnTo>
                  <a:pt x="304" y="222"/>
                </a:lnTo>
                <a:lnTo>
                  <a:pt x="314" y="217"/>
                </a:lnTo>
                <a:lnTo>
                  <a:pt x="324" y="217"/>
                </a:lnTo>
                <a:lnTo>
                  <a:pt x="324" y="212"/>
                </a:lnTo>
                <a:lnTo>
                  <a:pt x="329" y="210"/>
                </a:lnTo>
                <a:lnTo>
                  <a:pt x="334" y="210"/>
                </a:lnTo>
                <a:lnTo>
                  <a:pt x="334" y="203"/>
                </a:lnTo>
                <a:lnTo>
                  <a:pt x="334" y="195"/>
                </a:lnTo>
                <a:lnTo>
                  <a:pt x="342" y="190"/>
                </a:lnTo>
                <a:lnTo>
                  <a:pt x="342" y="183"/>
                </a:lnTo>
                <a:lnTo>
                  <a:pt x="339" y="183"/>
                </a:lnTo>
                <a:lnTo>
                  <a:pt x="339" y="178"/>
                </a:lnTo>
                <a:lnTo>
                  <a:pt x="342" y="178"/>
                </a:lnTo>
                <a:lnTo>
                  <a:pt x="344" y="175"/>
                </a:lnTo>
                <a:lnTo>
                  <a:pt x="352" y="173"/>
                </a:lnTo>
                <a:lnTo>
                  <a:pt x="354" y="173"/>
                </a:lnTo>
                <a:lnTo>
                  <a:pt x="362" y="168"/>
                </a:lnTo>
                <a:lnTo>
                  <a:pt x="369" y="165"/>
                </a:lnTo>
                <a:lnTo>
                  <a:pt x="374" y="168"/>
                </a:lnTo>
                <a:lnTo>
                  <a:pt x="379" y="168"/>
                </a:lnTo>
                <a:lnTo>
                  <a:pt x="382" y="170"/>
                </a:lnTo>
                <a:lnTo>
                  <a:pt x="382" y="17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78">
            <a:extLst>
              <a:ext uri="{FF2B5EF4-FFF2-40B4-BE49-F238E27FC236}">
                <a16:creationId xmlns:a16="http://schemas.microsoft.com/office/drawing/2014/main" id="{5EBB834B-040A-B24D-979D-D6F3BF0698D7}"/>
              </a:ext>
            </a:extLst>
          </p:cNvPr>
          <p:cNvSpPr>
            <a:spLocks noEditPoints="1"/>
          </p:cNvSpPr>
          <p:nvPr/>
        </p:nvSpPr>
        <p:spPr bwMode="auto">
          <a:xfrm>
            <a:off x="9252628" y="5859763"/>
            <a:ext cx="641350" cy="466725"/>
          </a:xfrm>
          <a:custGeom>
            <a:avLst/>
            <a:gdLst>
              <a:gd name="T0" fmla="*/ 130 w 162"/>
              <a:gd name="T1" fmla="*/ 115 h 118"/>
              <a:gd name="T2" fmla="*/ 130 w 162"/>
              <a:gd name="T3" fmla="*/ 115 h 118"/>
              <a:gd name="T4" fmla="*/ 69 w 162"/>
              <a:gd name="T5" fmla="*/ 12 h 118"/>
              <a:gd name="T6" fmla="*/ 154 w 162"/>
              <a:gd name="T7" fmla="*/ 52 h 118"/>
              <a:gd name="T8" fmla="*/ 156 w 162"/>
              <a:gd name="T9" fmla="*/ 62 h 118"/>
              <a:gd name="T10" fmla="*/ 150 w 162"/>
              <a:gd name="T11" fmla="*/ 47 h 118"/>
              <a:gd name="T12" fmla="*/ 144 w 162"/>
              <a:gd name="T13" fmla="*/ 38 h 118"/>
              <a:gd name="T14" fmla="*/ 113 w 162"/>
              <a:gd name="T15" fmla="*/ 19 h 118"/>
              <a:gd name="T16" fmla="*/ 131 w 162"/>
              <a:gd name="T17" fmla="*/ 34 h 118"/>
              <a:gd name="T18" fmla="*/ 127 w 162"/>
              <a:gd name="T19" fmla="*/ 29 h 118"/>
              <a:gd name="T20" fmla="*/ 95 w 162"/>
              <a:gd name="T21" fmla="*/ 0 h 118"/>
              <a:gd name="T22" fmla="*/ 104 w 162"/>
              <a:gd name="T23" fmla="*/ 18 h 118"/>
              <a:gd name="T24" fmla="*/ 99 w 162"/>
              <a:gd name="T25" fmla="*/ 40 h 118"/>
              <a:gd name="T26" fmla="*/ 89 w 162"/>
              <a:gd name="T27" fmla="*/ 55 h 118"/>
              <a:gd name="T28" fmla="*/ 109 w 162"/>
              <a:gd name="T29" fmla="*/ 57 h 118"/>
              <a:gd name="T30" fmla="*/ 121 w 162"/>
              <a:gd name="T31" fmla="*/ 48 h 118"/>
              <a:gd name="T32" fmla="*/ 123 w 162"/>
              <a:gd name="T33" fmla="*/ 33 h 118"/>
              <a:gd name="T34" fmla="*/ 117 w 162"/>
              <a:gd name="T35" fmla="*/ 42 h 118"/>
              <a:gd name="T36" fmla="*/ 103 w 162"/>
              <a:gd name="T37" fmla="*/ 47 h 118"/>
              <a:gd name="T38" fmla="*/ 96 w 162"/>
              <a:gd name="T39" fmla="*/ 47 h 118"/>
              <a:gd name="T40" fmla="*/ 74 w 162"/>
              <a:gd name="T41" fmla="*/ 49 h 118"/>
              <a:gd name="T42" fmla="*/ 67 w 162"/>
              <a:gd name="T43" fmla="*/ 46 h 118"/>
              <a:gd name="T44" fmla="*/ 57 w 162"/>
              <a:gd name="T45" fmla="*/ 39 h 118"/>
              <a:gd name="T46" fmla="*/ 125 w 162"/>
              <a:gd name="T47" fmla="*/ 87 h 118"/>
              <a:gd name="T48" fmla="*/ 111 w 162"/>
              <a:gd name="T49" fmla="*/ 83 h 118"/>
              <a:gd name="T50" fmla="*/ 108 w 162"/>
              <a:gd name="T51" fmla="*/ 98 h 118"/>
              <a:gd name="T52" fmla="*/ 107 w 162"/>
              <a:gd name="T53" fmla="*/ 99 h 118"/>
              <a:gd name="T54" fmla="*/ 106 w 162"/>
              <a:gd name="T55" fmla="*/ 95 h 118"/>
              <a:gd name="T56" fmla="*/ 103 w 162"/>
              <a:gd name="T57" fmla="*/ 92 h 118"/>
              <a:gd name="T58" fmla="*/ 100 w 162"/>
              <a:gd name="T59" fmla="*/ 90 h 118"/>
              <a:gd name="T60" fmla="*/ 40 w 162"/>
              <a:gd name="T61" fmla="*/ 72 h 118"/>
              <a:gd name="T62" fmla="*/ 40 w 162"/>
              <a:gd name="T63" fmla="*/ 73 h 118"/>
              <a:gd name="T64" fmla="*/ 34 w 162"/>
              <a:gd name="T65" fmla="*/ 75 h 118"/>
              <a:gd name="T66" fmla="*/ 28 w 162"/>
              <a:gd name="T67" fmla="*/ 83 h 118"/>
              <a:gd name="T68" fmla="*/ 25 w 162"/>
              <a:gd name="T69" fmla="*/ 83 h 118"/>
              <a:gd name="T70" fmla="*/ 28 w 162"/>
              <a:gd name="T71" fmla="*/ 77 h 118"/>
              <a:gd name="T72" fmla="*/ 3 w 162"/>
              <a:gd name="T73" fmla="*/ 17 h 118"/>
              <a:gd name="T74" fmla="*/ 7 w 162"/>
              <a:gd name="T75" fmla="*/ 89 h 118"/>
              <a:gd name="T76" fmla="*/ 24 w 162"/>
              <a:gd name="T77" fmla="*/ 88 h 118"/>
              <a:gd name="T78" fmla="*/ 15 w 162"/>
              <a:gd name="T79" fmla="*/ 79 h 118"/>
              <a:gd name="T80" fmla="*/ 8 w 162"/>
              <a:gd name="T81" fmla="*/ 71 h 118"/>
              <a:gd name="T82" fmla="*/ 18 w 162"/>
              <a:gd name="T83" fmla="*/ 81 h 118"/>
              <a:gd name="T84" fmla="*/ 26 w 162"/>
              <a:gd name="T85" fmla="*/ 76 h 118"/>
              <a:gd name="T86" fmla="*/ 30 w 162"/>
              <a:gd name="T87" fmla="*/ 75 h 118"/>
              <a:gd name="T88" fmla="*/ 34 w 162"/>
              <a:gd name="T89" fmla="*/ 73 h 118"/>
              <a:gd name="T90" fmla="*/ 36 w 162"/>
              <a:gd name="T91" fmla="*/ 70 h 118"/>
              <a:gd name="T92" fmla="*/ 45 w 162"/>
              <a:gd name="T93" fmla="*/ 71 h 118"/>
              <a:gd name="T94" fmla="*/ 58 w 162"/>
              <a:gd name="T95" fmla="*/ 83 h 118"/>
              <a:gd name="T96" fmla="*/ 72 w 162"/>
              <a:gd name="T97" fmla="*/ 99 h 118"/>
              <a:gd name="T98" fmla="*/ 89 w 162"/>
              <a:gd name="T99" fmla="*/ 101 h 118"/>
              <a:gd name="T100" fmla="*/ 100 w 162"/>
              <a:gd name="T101" fmla="*/ 107 h 118"/>
              <a:gd name="T102" fmla="*/ 105 w 162"/>
              <a:gd name="T103" fmla="*/ 101 h 118"/>
              <a:gd name="T104" fmla="*/ 96 w 162"/>
              <a:gd name="T105" fmla="*/ 94 h 118"/>
              <a:gd name="T106" fmla="*/ 87 w 162"/>
              <a:gd name="T107" fmla="*/ 87 h 118"/>
              <a:gd name="T108" fmla="*/ 77 w 162"/>
              <a:gd name="T109" fmla="*/ 77 h 118"/>
              <a:gd name="T110" fmla="*/ 65 w 162"/>
              <a:gd name="T111" fmla="*/ 63 h 118"/>
              <a:gd name="T112" fmla="*/ 68 w 162"/>
              <a:gd name="T113" fmla="*/ 54 h 118"/>
              <a:gd name="T114" fmla="*/ 54 w 162"/>
              <a:gd name="T115" fmla="*/ 42 h 118"/>
              <a:gd name="T116" fmla="*/ 41 w 162"/>
              <a:gd name="T117" fmla="*/ 32 h 118"/>
              <a:gd name="T118" fmla="*/ 20 w 162"/>
              <a:gd name="T119" fmla="*/ 24 h 118"/>
              <a:gd name="T120" fmla="*/ 5 w 162"/>
              <a:gd name="T121" fmla="*/ 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118">
                <a:moveTo>
                  <a:pt x="139" y="114"/>
                </a:moveTo>
                <a:cubicBezTo>
                  <a:pt x="140" y="113"/>
                  <a:pt x="140" y="113"/>
                  <a:pt x="140" y="113"/>
                </a:cubicBezTo>
                <a:cubicBezTo>
                  <a:pt x="142" y="114"/>
                  <a:pt x="142" y="114"/>
                  <a:pt x="142" y="114"/>
                </a:cubicBezTo>
                <a:cubicBezTo>
                  <a:pt x="142" y="115"/>
                  <a:pt x="142" y="115"/>
                  <a:pt x="142" y="115"/>
                </a:cubicBezTo>
                <a:cubicBezTo>
                  <a:pt x="140" y="115"/>
                  <a:pt x="140" y="115"/>
                  <a:pt x="140" y="115"/>
                </a:cubicBezTo>
                <a:cubicBezTo>
                  <a:pt x="139" y="115"/>
                  <a:pt x="139" y="115"/>
                  <a:pt x="139" y="115"/>
                </a:cubicBezTo>
                <a:cubicBezTo>
                  <a:pt x="139" y="114"/>
                  <a:pt x="139" y="114"/>
                  <a:pt x="139" y="114"/>
                </a:cubicBezTo>
                <a:close/>
                <a:moveTo>
                  <a:pt x="130" y="115"/>
                </a:moveTo>
                <a:cubicBezTo>
                  <a:pt x="133" y="117"/>
                  <a:pt x="133" y="117"/>
                  <a:pt x="133" y="117"/>
                </a:cubicBezTo>
                <a:cubicBezTo>
                  <a:pt x="134" y="117"/>
                  <a:pt x="134" y="117"/>
                  <a:pt x="134" y="117"/>
                </a:cubicBezTo>
                <a:cubicBezTo>
                  <a:pt x="135" y="118"/>
                  <a:pt x="135" y="118"/>
                  <a:pt x="135" y="118"/>
                </a:cubicBezTo>
                <a:cubicBezTo>
                  <a:pt x="136" y="117"/>
                  <a:pt x="136" y="117"/>
                  <a:pt x="136" y="117"/>
                </a:cubicBezTo>
                <a:cubicBezTo>
                  <a:pt x="135" y="116"/>
                  <a:pt x="135" y="116"/>
                  <a:pt x="135" y="116"/>
                </a:cubicBezTo>
                <a:cubicBezTo>
                  <a:pt x="134" y="116"/>
                  <a:pt x="134" y="116"/>
                  <a:pt x="134" y="116"/>
                </a:cubicBezTo>
                <a:cubicBezTo>
                  <a:pt x="131" y="114"/>
                  <a:pt x="131" y="114"/>
                  <a:pt x="131" y="114"/>
                </a:cubicBezTo>
                <a:cubicBezTo>
                  <a:pt x="130" y="115"/>
                  <a:pt x="130" y="115"/>
                  <a:pt x="130" y="115"/>
                </a:cubicBezTo>
                <a:close/>
                <a:moveTo>
                  <a:pt x="63" y="9"/>
                </a:moveTo>
                <a:cubicBezTo>
                  <a:pt x="64" y="9"/>
                  <a:pt x="64" y="9"/>
                  <a:pt x="64" y="9"/>
                </a:cubicBezTo>
                <a:cubicBezTo>
                  <a:pt x="65" y="9"/>
                  <a:pt x="65" y="9"/>
                  <a:pt x="65" y="9"/>
                </a:cubicBezTo>
                <a:cubicBezTo>
                  <a:pt x="67" y="8"/>
                  <a:pt x="67" y="8"/>
                  <a:pt x="67" y="8"/>
                </a:cubicBezTo>
                <a:cubicBezTo>
                  <a:pt x="68" y="9"/>
                  <a:pt x="68" y="9"/>
                  <a:pt x="68" y="9"/>
                </a:cubicBezTo>
                <a:cubicBezTo>
                  <a:pt x="70" y="9"/>
                  <a:pt x="70" y="9"/>
                  <a:pt x="70" y="9"/>
                </a:cubicBezTo>
                <a:cubicBezTo>
                  <a:pt x="71" y="10"/>
                  <a:pt x="71" y="10"/>
                  <a:pt x="71" y="10"/>
                </a:cubicBezTo>
                <a:cubicBezTo>
                  <a:pt x="69" y="12"/>
                  <a:pt x="69" y="12"/>
                  <a:pt x="69" y="12"/>
                </a:cubicBezTo>
                <a:cubicBezTo>
                  <a:pt x="66" y="12"/>
                  <a:pt x="66" y="12"/>
                  <a:pt x="66" y="12"/>
                </a:cubicBezTo>
                <a:cubicBezTo>
                  <a:pt x="65" y="11"/>
                  <a:pt x="65" y="11"/>
                  <a:pt x="65" y="11"/>
                </a:cubicBezTo>
                <a:cubicBezTo>
                  <a:pt x="64" y="11"/>
                  <a:pt x="64" y="11"/>
                  <a:pt x="64" y="11"/>
                </a:cubicBezTo>
                <a:cubicBezTo>
                  <a:pt x="64" y="11"/>
                  <a:pt x="63" y="9"/>
                  <a:pt x="63" y="9"/>
                </a:cubicBezTo>
                <a:close/>
                <a:moveTo>
                  <a:pt x="150" y="47"/>
                </a:moveTo>
                <a:cubicBezTo>
                  <a:pt x="152" y="47"/>
                  <a:pt x="152" y="47"/>
                  <a:pt x="152" y="47"/>
                </a:cubicBezTo>
                <a:cubicBezTo>
                  <a:pt x="153" y="49"/>
                  <a:pt x="153" y="49"/>
                  <a:pt x="153" y="49"/>
                </a:cubicBezTo>
                <a:cubicBezTo>
                  <a:pt x="154" y="52"/>
                  <a:pt x="154" y="52"/>
                  <a:pt x="154" y="52"/>
                </a:cubicBezTo>
                <a:cubicBezTo>
                  <a:pt x="157" y="53"/>
                  <a:pt x="157" y="53"/>
                  <a:pt x="157" y="53"/>
                </a:cubicBezTo>
                <a:cubicBezTo>
                  <a:pt x="160" y="55"/>
                  <a:pt x="160" y="55"/>
                  <a:pt x="160" y="55"/>
                </a:cubicBezTo>
                <a:cubicBezTo>
                  <a:pt x="162" y="58"/>
                  <a:pt x="162" y="58"/>
                  <a:pt x="162" y="58"/>
                </a:cubicBezTo>
                <a:cubicBezTo>
                  <a:pt x="162" y="61"/>
                  <a:pt x="162" y="61"/>
                  <a:pt x="162" y="61"/>
                </a:cubicBezTo>
                <a:cubicBezTo>
                  <a:pt x="161" y="61"/>
                  <a:pt x="161" y="61"/>
                  <a:pt x="161" y="61"/>
                </a:cubicBezTo>
                <a:cubicBezTo>
                  <a:pt x="160" y="62"/>
                  <a:pt x="160" y="62"/>
                  <a:pt x="160" y="62"/>
                </a:cubicBezTo>
                <a:cubicBezTo>
                  <a:pt x="157" y="63"/>
                  <a:pt x="157" y="63"/>
                  <a:pt x="157" y="63"/>
                </a:cubicBezTo>
                <a:cubicBezTo>
                  <a:pt x="156" y="62"/>
                  <a:pt x="156" y="62"/>
                  <a:pt x="156" y="62"/>
                </a:cubicBezTo>
                <a:cubicBezTo>
                  <a:pt x="154" y="62"/>
                  <a:pt x="154" y="62"/>
                  <a:pt x="154" y="62"/>
                </a:cubicBezTo>
                <a:cubicBezTo>
                  <a:pt x="153" y="60"/>
                  <a:pt x="153" y="60"/>
                  <a:pt x="153" y="60"/>
                </a:cubicBezTo>
                <a:cubicBezTo>
                  <a:pt x="154" y="59"/>
                  <a:pt x="154" y="59"/>
                  <a:pt x="154" y="59"/>
                </a:cubicBezTo>
                <a:cubicBezTo>
                  <a:pt x="152" y="56"/>
                  <a:pt x="152" y="56"/>
                  <a:pt x="152" y="56"/>
                </a:cubicBezTo>
                <a:cubicBezTo>
                  <a:pt x="150" y="54"/>
                  <a:pt x="150" y="54"/>
                  <a:pt x="150" y="54"/>
                </a:cubicBezTo>
                <a:cubicBezTo>
                  <a:pt x="150" y="51"/>
                  <a:pt x="150" y="51"/>
                  <a:pt x="150" y="51"/>
                </a:cubicBezTo>
                <a:cubicBezTo>
                  <a:pt x="149" y="49"/>
                  <a:pt x="149" y="49"/>
                  <a:pt x="149" y="49"/>
                </a:cubicBezTo>
                <a:cubicBezTo>
                  <a:pt x="150" y="47"/>
                  <a:pt x="150" y="47"/>
                  <a:pt x="150" y="47"/>
                </a:cubicBezTo>
                <a:close/>
                <a:moveTo>
                  <a:pt x="147" y="42"/>
                </a:moveTo>
                <a:cubicBezTo>
                  <a:pt x="147" y="43"/>
                  <a:pt x="147" y="43"/>
                  <a:pt x="147" y="43"/>
                </a:cubicBezTo>
                <a:cubicBezTo>
                  <a:pt x="148" y="45"/>
                  <a:pt x="148" y="45"/>
                  <a:pt x="148" y="45"/>
                </a:cubicBezTo>
                <a:cubicBezTo>
                  <a:pt x="148" y="47"/>
                  <a:pt x="148" y="47"/>
                  <a:pt x="148" y="47"/>
                </a:cubicBezTo>
                <a:cubicBezTo>
                  <a:pt x="149" y="45"/>
                  <a:pt x="149" y="45"/>
                  <a:pt x="149" y="45"/>
                </a:cubicBezTo>
                <a:cubicBezTo>
                  <a:pt x="149" y="43"/>
                  <a:pt x="149" y="43"/>
                  <a:pt x="149" y="43"/>
                </a:cubicBezTo>
                <a:cubicBezTo>
                  <a:pt x="147" y="42"/>
                  <a:pt x="147" y="42"/>
                  <a:pt x="147" y="42"/>
                </a:cubicBezTo>
                <a:close/>
                <a:moveTo>
                  <a:pt x="144" y="38"/>
                </a:moveTo>
                <a:cubicBezTo>
                  <a:pt x="145" y="37"/>
                  <a:pt x="145" y="37"/>
                  <a:pt x="145" y="37"/>
                </a:cubicBezTo>
                <a:cubicBezTo>
                  <a:pt x="146" y="36"/>
                  <a:pt x="146" y="36"/>
                  <a:pt x="146" y="36"/>
                </a:cubicBezTo>
                <a:cubicBezTo>
                  <a:pt x="147" y="37"/>
                  <a:pt x="147" y="37"/>
                  <a:pt x="147" y="37"/>
                </a:cubicBezTo>
                <a:cubicBezTo>
                  <a:pt x="146" y="39"/>
                  <a:pt x="146" y="39"/>
                  <a:pt x="146" y="39"/>
                </a:cubicBezTo>
                <a:cubicBezTo>
                  <a:pt x="144" y="39"/>
                  <a:pt x="144" y="39"/>
                  <a:pt x="144" y="39"/>
                </a:cubicBezTo>
                <a:cubicBezTo>
                  <a:pt x="144" y="38"/>
                  <a:pt x="144" y="38"/>
                  <a:pt x="144" y="38"/>
                </a:cubicBezTo>
                <a:close/>
                <a:moveTo>
                  <a:pt x="108" y="16"/>
                </a:moveTo>
                <a:cubicBezTo>
                  <a:pt x="113" y="19"/>
                  <a:pt x="113" y="19"/>
                  <a:pt x="113" y="19"/>
                </a:cubicBezTo>
                <a:cubicBezTo>
                  <a:pt x="116" y="20"/>
                  <a:pt x="116" y="20"/>
                  <a:pt x="116" y="20"/>
                </a:cubicBezTo>
                <a:cubicBezTo>
                  <a:pt x="120" y="23"/>
                  <a:pt x="120" y="23"/>
                  <a:pt x="120" y="23"/>
                </a:cubicBezTo>
                <a:cubicBezTo>
                  <a:pt x="123" y="23"/>
                  <a:pt x="123" y="23"/>
                  <a:pt x="123" y="23"/>
                </a:cubicBezTo>
                <a:cubicBezTo>
                  <a:pt x="125" y="25"/>
                  <a:pt x="125" y="25"/>
                  <a:pt x="125" y="25"/>
                </a:cubicBezTo>
                <a:cubicBezTo>
                  <a:pt x="127" y="26"/>
                  <a:pt x="127" y="26"/>
                  <a:pt x="127" y="26"/>
                </a:cubicBezTo>
                <a:cubicBezTo>
                  <a:pt x="129" y="30"/>
                  <a:pt x="129" y="30"/>
                  <a:pt x="129" y="30"/>
                </a:cubicBezTo>
                <a:cubicBezTo>
                  <a:pt x="130" y="30"/>
                  <a:pt x="130" y="30"/>
                  <a:pt x="130" y="30"/>
                </a:cubicBezTo>
                <a:cubicBezTo>
                  <a:pt x="131" y="34"/>
                  <a:pt x="131" y="34"/>
                  <a:pt x="131" y="34"/>
                </a:cubicBezTo>
                <a:cubicBezTo>
                  <a:pt x="132" y="35"/>
                  <a:pt x="132" y="35"/>
                  <a:pt x="132" y="35"/>
                </a:cubicBezTo>
                <a:cubicBezTo>
                  <a:pt x="132" y="36"/>
                  <a:pt x="132" y="36"/>
                  <a:pt x="132" y="36"/>
                </a:cubicBezTo>
                <a:cubicBezTo>
                  <a:pt x="131" y="38"/>
                  <a:pt x="131" y="38"/>
                  <a:pt x="131" y="38"/>
                </a:cubicBezTo>
                <a:cubicBezTo>
                  <a:pt x="131" y="41"/>
                  <a:pt x="131" y="41"/>
                  <a:pt x="131" y="41"/>
                </a:cubicBezTo>
                <a:cubicBezTo>
                  <a:pt x="129" y="39"/>
                  <a:pt x="129" y="39"/>
                  <a:pt x="129" y="39"/>
                </a:cubicBezTo>
                <a:cubicBezTo>
                  <a:pt x="128" y="36"/>
                  <a:pt x="128" y="36"/>
                  <a:pt x="128" y="36"/>
                </a:cubicBezTo>
                <a:cubicBezTo>
                  <a:pt x="129" y="35"/>
                  <a:pt x="129" y="35"/>
                  <a:pt x="129" y="35"/>
                </a:cubicBezTo>
                <a:cubicBezTo>
                  <a:pt x="127" y="29"/>
                  <a:pt x="127" y="29"/>
                  <a:pt x="127" y="29"/>
                </a:cubicBezTo>
                <a:cubicBezTo>
                  <a:pt x="123" y="25"/>
                  <a:pt x="123" y="25"/>
                  <a:pt x="123" y="25"/>
                </a:cubicBezTo>
                <a:cubicBezTo>
                  <a:pt x="121" y="25"/>
                  <a:pt x="121" y="25"/>
                  <a:pt x="121" y="25"/>
                </a:cubicBezTo>
                <a:cubicBezTo>
                  <a:pt x="117" y="23"/>
                  <a:pt x="117" y="23"/>
                  <a:pt x="117" y="23"/>
                </a:cubicBezTo>
                <a:cubicBezTo>
                  <a:pt x="110" y="19"/>
                  <a:pt x="110" y="19"/>
                  <a:pt x="110" y="19"/>
                </a:cubicBezTo>
                <a:cubicBezTo>
                  <a:pt x="108" y="17"/>
                  <a:pt x="108" y="17"/>
                  <a:pt x="108" y="17"/>
                </a:cubicBezTo>
                <a:cubicBezTo>
                  <a:pt x="108" y="16"/>
                  <a:pt x="108" y="16"/>
                  <a:pt x="108" y="16"/>
                </a:cubicBezTo>
                <a:close/>
                <a:moveTo>
                  <a:pt x="93" y="0"/>
                </a:moveTo>
                <a:cubicBezTo>
                  <a:pt x="95" y="0"/>
                  <a:pt x="95" y="0"/>
                  <a:pt x="95" y="0"/>
                </a:cubicBezTo>
                <a:cubicBezTo>
                  <a:pt x="97" y="2"/>
                  <a:pt x="97" y="2"/>
                  <a:pt x="97" y="2"/>
                </a:cubicBezTo>
                <a:cubicBezTo>
                  <a:pt x="96" y="3"/>
                  <a:pt x="96" y="3"/>
                  <a:pt x="96" y="3"/>
                </a:cubicBezTo>
                <a:cubicBezTo>
                  <a:pt x="94" y="1"/>
                  <a:pt x="94" y="1"/>
                  <a:pt x="94" y="1"/>
                </a:cubicBezTo>
                <a:cubicBezTo>
                  <a:pt x="93" y="0"/>
                  <a:pt x="93" y="0"/>
                  <a:pt x="93" y="0"/>
                </a:cubicBezTo>
                <a:close/>
                <a:moveTo>
                  <a:pt x="100" y="15"/>
                </a:moveTo>
                <a:cubicBezTo>
                  <a:pt x="102" y="15"/>
                  <a:pt x="102" y="15"/>
                  <a:pt x="102" y="15"/>
                </a:cubicBezTo>
                <a:cubicBezTo>
                  <a:pt x="104" y="15"/>
                  <a:pt x="104" y="15"/>
                  <a:pt x="104" y="15"/>
                </a:cubicBezTo>
                <a:cubicBezTo>
                  <a:pt x="104" y="18"/>
                  <a:pt x="104" y="18"/>
                  <a:pt x="104" y="18"/>
                </a:cubicBezTo>
                <a:cubicBezTo>
                  <a:pt x="101" y="18"/>
                  <a:pt x="101" y="18"/>
                  <a:pt x="101" y="18"/>
                </a:cubicBezTo>
                <a:cubicBezTo>
                  <a:pt x="100" y="17"/>
                  <a:pt x="100" y="17"/>
                  <a:pt x="100" y="17"/>
                </a:cubicBezTo>
                <a:cubicBezTo>
                  <a:pt x="100" y="15"/>
                  <a:pt x="100" y="15"/>
                  <a:pt x="100" y="15"/>
                </a:cubicBezTo>
                <a:close/>
                <a:moveTo>
                  <a:pt x="99" y="42"/>
                </a:moveTo>
                <a:cubicBezTo>
                  <a:pt x="101" y="44"/>
                  <a:pt x="101" y="44"/>
                  <a:pt x="101" y="44"/>
                </a:cubicBezTo>
                <a:cubicBezTo>
                  <a:pt x="102" y="42"/>
                  <a:pt x="102" y="42"/>
                  <a:pt x="102" y="42"/>
                </a:cubicBezTo>
                <a:cubicBezTo>
                  <a:pt x="101" y="40"/>
                  <a:pt x="101" y="40"/>
                  <a:pt x="101" y="40"/>
                </a:cubicBezTo>
                <a:cubicBezTo>
                  <a:pt x="99" y="40"/>
                  <a:pt x="99" y="40"/>
                  <a:pt x="99" y="40"/>
                </a:cubicBezTo>
                <a:cubicBezTo>
                  <a:pt x="99" y="42"/>
                  <a:pt x="99" y="42"/>
                  <a:pt x="99" y="42"/>
                </a:cubicBezTo>
                <a:close/>
                <a:moveTo>
                  <a:pt x="81" y="47"/>
                </a:moveTo>
                <a:cubicBezTo>
                  <a:pt x="80" y="50"/>
                  <a:pt x="80" y="50"/>
                  <a:pt x="80" y="50"/>
                </a:cubicBezTo>
                <a:cubicBezTo>
                  <a:pt x="82" y="52"/>
                  <a:pt x="82" y="52"/>
                  <a:pt x="82" y="52"/>
                </a:cubicBezTo>
                <a:cubicBezTo>
                  <a:pt x="84" y="52"/>
                  <a:pt x="84" y="52"/>
                  <a:pt x="84" y="52"/>
                </a:cubicBezTo>
                <a:cubicBezTo>
                  <a:pt x="87" y="55"/>
                  <a:pt x="87" y="55"/>
                  <a:pt x="87" y="55"/>
                </a:cubicBezTo>
                <a:cubicBezTo>
                  <a:pt x="88" y="56"/>
                  <a:pt x="88" y="56"/>
                  <a:pt x="88" y="56"/>
                </a:cubicBezTo>
                <a:cubicBezTo>
                  <a:pt x="89" y="55"/>
                  <a:pt x="89" y="55"/>
                  <a:pt x="89" y="55"/>
                </a:cubicBezTo>
                <a:cubicBezTo>
                  <a:pt x="93" y="55"/>
                  <a:pt x="93" y="55"/>
                  <a:pt x="93" y="55"/>
                </a:cubicBezTo>
                <a:cubicBezTo>
                  <a:pt x="94" y="57"/>
                  <a:pt x="94" y="57"/>
                  <a:pt x="94" y="57"/>
                </a:cubicBezTo>
                <a:cubicBezTo>
                  <a:pt x="96" y="57"/>
                  <a:pt x="96" y="57"/>
                  <a:pt x="96" y="57"/>
                </a:cubicBezTo>
                <a:cubicBezTo>
                  <a:pt x="98" y="57"/>
                  <a:pt x="98" y="57"/>
                  <a:pt x="98" y="57"/>
                </a:cubicBezTo>
                <a:cubicBezTo>
                  <a:pt x="102" y="56"/>
                  <a:pt x="102" y="56"/>
                  <a:pt x="102" y="56"/>
                </a:cubicBezTo>
                <a:cubicBezTo>
                  <a:pt x="104" y="57"/>
                  <a:pt x="104" y="57"/>
                  <a:pt x="104" y="57"/>
                </a:cubicBezTo>
                <a:cubicBezTo>
                  <a:pt x="106" y="56"/>
                  <a:pt x="106" y="56"/>
                  <a:pt x="106" y="56"/>
                </a:cubicBezTo>
                <a:cubicBezTo>
                  <a:pt x="109" y="57"/>
                  <a:pt x="109" y="57"/>
                  <a:pt x="109" y="57"/>
                </a:cubicBezTo>
                <a:cubicBezTo>
                  <a:pt x="109" y="56"/>
                  <a:pt x="109" y="56"/>
                  <a:pt x="109" y="56"/>
                </a:cubicBezTo>
                <a:cubicBezTo>
                  <a:pt x="109" y="55"/>
                  <a:pt x="109" y="55"/>
                  <a:pt x="109" y="55"/>
                </a:cubicBezTo>
                <a:cubicBezTo>
                  <a:pt x="112" y="54"/>
                  <a:pt x="112" y="54"/>
                  <a:pt x="112" y="54"/>
                </a:cubicBezTo>
                <a:cubicBezTo>
                  <a:pt x="116" y="50"/>
                  <a:pt x="116" y="50"/>
                  <a:pt x="116" y="50"/>
                </a:cubicBezTo>
                <a:cubicBezTo>
                  <a:pt x="116" y="48"/>
                  <a:pt x="116" y="48"/>
                  <a:pt x="116" y="48"/>
                </a:cubicBezTo>
                <a:cubicBezTo>
                  <a:pt x="117" y="48"/>
                  <a:pt x="117" y="48"/>
                  <a:pt x="117" y="48"/>
                </a:cubicBezTo>
                <a:cubicBezTo>
                  <a:pt x="119" y="49"/>
                  <a:pt x="119" y="49"/>
                  <a:pt x="119" y="49"/>
                </a:cubicBezTo>
                <a:cubicBezTo>
                  <a:pt x="121" y="48"/>
                  <a:pt x="121" y="48"/>
                  <a:pt x="121" y="48"/>
                </a:cubicBezTo>
                <a:cubicBezTo>
                  <a:pt x="123" y="46"/>
                  <a:pt x="123" y="46"/>
                  <a:pt x="123" y="46"/>
                </a:cubicBezTo>
                <a:cubicBezTo>
                  <a:pt x="120" y="44"/>
                  <a:pt x="120" y="44"/>
                  <a:pt x="120" y="44"/>
                </a:cubicBezTo>
                <a:cubicBezTo>
                  <a:pt x="120" y="43"/>
                  <a:pt x="120" y="43"/>
                  <a:pt x="120" y="43"/>
                </a:cubicBezTo>
                <a:cubicBezTo>
                  <a:pt x="122" y="42"/>
                  <a:pt x="122" y="42"/>
                  <a:pt x="122" y="42"/>
                </a:cubicBezTo>
                <a:cubicBezTo>
                  <a:pt x="123" y="42"/>
                  <a:pt x="123" y="42"/>
                  <a:pt x="123" y="42"/>
                </a:cubicBezTo>
                <a:cubicBezTo>
                  <a:pt x="125" y="40"/>
                  <a:pt x="125" y="40"/>
                  <a:pt x="125" y="40"/>
                </a:cubicBezTo>
                <a:cubicBezTo>
                  <a:pt x="125" y="35"/>
                  <a:pt x="125" y="35"/>
                  <a:pt x="125" y="35"/>
                </a:cubicBezTo>
                <a:cubicBezTo>
                  <a:pt x="123" y="33"/>
                  <a:pt x="123" y="33"/>
                  <a:pt x="123" y="33"/>
                </a:cubicBezTo>
                <a:cubicBezTo>
                  <a:pt x="122" y="34"/>
                  <a:pt x="122" y="34"/>
                  <a:pt x="122" y="34"/>
                </a:cubicBezTo>
                <a:cubicBezTo>
                  <a:pt x="121" y="35"/>
                  <a:pt x="121" y="35"/>
                  <a:pt x="121" y="35"/>
                </a:cubicBezTo>
                <a:cubicBezTo>
                  <a:pt x="119" y="34"/>
                  <a:pt x="119" y="34"/>
                  <a:pt x="119" y="34"/>
                </a:cubicBezTo>
                <a:cubicBezTo>
                  <a:pt x="117" y="34"/>
                  <a:pt x="117" y="34"/>
                  <a:pt x="117" y="34"/>
                </a:cubicBezTo>
                <a:cubicBezTo>
                  <a:pt x="116" y="35"/>
                  <a:pt x="116" y="35"/>
                  <a:pt x="116" y="35"/>
                </a:cubicBezTo>
                <a:cubicBezTo>
                  <a:pt x="117" y="40"/>
                  <a:pt x="117" y="40"/>
                  <a:pt x="117" y="40"/>
                </a:cubicBezTo>
                <a:cubicBezTo>
                  <a:pt x="118" y="41"/>
                  <a:pt x="118" y="41"/>
                  <a:pt x="118" y="41"/>
                </a:cubicBezTo>
                <a:cubicBezTo>
                  <a:pt x="117" y="42"/>
                  <a:pt x="117" y="42"/>
                  <a:pt x="117" y="42"/>
                </a:cubicBezTo>
                <a:cubicBezTo>
                  <a:pt x="114" y="42"/>
                  <a:pt x="114" y="42"/>
                  <a:pt x="114" y="42"/>
                </a:cubicBezTo>
                <a:cubicBezTo>
                  <a:pt x="110" y="45"/>
                  <a:pt x="110" y="45"/>
                  <a:pt x="110" y="45"/>
                </a:cubicBezTo>
                <a:cubicBezTo>
                  <a:pt x="110" y="47"/>
                  <a:pt x="110" y="47"/>
                  <a:pt x="110" y="47"/>
                </a:cubicBezTo>
                <a:cubicBezTo>
                  <a:pt x="108" y="48"/>
                  <a:pt x="108" y="48"/>
                  <a:pt x="108" y="48"/>
                </a:cubicBezTo>
                <a:cubicBezTo>
                  <a:pt x="107" y="48"/>
                  <a:pt x="107" y="48"/>
                  <a:pt x="107" y="48"/>
                </a:cubicBezTo>
                <a:cubicBezTo>
                  <a:pt x="106" y="49"/>
                  <a:pt x="106" y="49"/>
                  <a:pt x="106" y="49"/>
                </a:cubicBezTo>
                <a:cubicBezTo>
                  <a:pt x="104" y="47"/>
                  <a:pt x="104" y="47"/>
                  <a:pt x="104" y="47"/>
                </a:cubicBezTo>
                <a:cubicBezTo>
                  <a:pt x="103" y="47"/>
                  <a:pt x="103" y="47"/>
                  <a:pt x="103" y="47"/>
                </a:cubicBezTo>
                <a:cubicBezTo>
                  <a:pt x="101" y="49"/>
                  <a:pt x="101" y="49"/>
                  <a:pt x="101" y="49"/>
                </a:cubicBezTo>
                <a:cubicBezTo>
                  <a:pt x="100" y="49"/>
                  <a:pt x="100" y="49"/>
                  <a:pt x="100" y="49"/>
                </a:cubicBezTo>
                <a:cubicBezTo>
                  <a:pt x="99" y="46"/>
                  <a:pt x="99" y="46"/>
                  <a:pt x="99" y="46"/>
                </a:cubicBezTo>
                <a:cubicBezTo>
                  <a:pt x="100" y="45"/>
                  <a:pt x="100" y="45"/>
                  <a:pt x="100" y="45"/>
                </a:cubicBezTo>
                <a:cubicBezTo>
                  <a:pt x="98" y="44"/>
                  <a:pt x="98" y="44"/>
                  <a:pt x="98" y="44"/>
                </a:cubicBezTo>
                <a:cubicBezTo>
                  <a:pt x="97" y="45"/>
                  <a:pt x="97" y="45"/>
                  <a:pt x="97" y="45"/>
                </a:cubicBezTo>
                <a:cubicBezTo>
                  <a:pt x="98" y="46"/>
                  <a:pt x="98" y="46"/>
                  <a:pt x="98" y="46"/>
                </a:cubicBezTo>
                <a:cubicBezTo>
                  <a:pt x="96" y="47"/>
                  <a:pt x="96" y="47"/>
                  <a:pt x="96" y="47"/>
                </a:cubicBezTo>
                <a:cubicBezTo>
                  <a:pt x="94" y="47"/>
                  <a:pt x="94" y="47"/>
                  <a:pt x="94" y="47"/>
                </a:cubicBezTo>
                <a:cubicBezTo>
                  <a:pt x="91" y="48"/>
                  <a:pt x="91" y="48"/>
                  <a:pt x="91" y="48"/>
                </a:cubicBezTo>
                <a:cubicBezTo>
                  <a:pt x="90" y="48"/>
                  <a:pt x="90" y="48"/>
                  <a:pt x="90" y="48"/>
                </a:cubicBezTo>
                <a:cubicBezTo>
                  <a:pt x="88" y="47"/>
                  <a:pt x="88" y="47"/>
                  <a:pt x="88" y="47"/>
                </a:cubicBezTo>
                <a:cubicBezTo>
                  <a:pt x="86" y="47"/>
                  <a:pt x="86" y="47"/>
                  <a:pt x="86" y="47"/>
                </a:cubicBezTo>
                <a:cubicBezTo>
                  <a:pt x="84" y="48"/>
                  <a:pt x="84" y="48"/>
                  <a:pt x="84" y="48"/>
                </a:cubicBezTo>
                <a:cubicBezTo>
                  <a:pt x="81" y="47"/>
                  <a:pt x="81" y="47"/>
                  <a:pt x="81" y="47"/>
                </a:cubicBezTo>
                <a:close/>
                <a:moveTo>
                  <a:pt x="74" y="49"/>
                </a:moveTo>
                <a:cubicBezTo>
                  <a:pt x="75" y="47"/>
                  <a:pt x="75" y="47"/>
                  <a:pt x="75" y="47"/>
                </a:cubicBezTo>
                <a:cubicBezTo>
                  <a:pt x="77" y="49"/>
                  <a:pt x="77" y="49"/>
                  <a:pt x="77" y="49"/>
                </a:cubicBezTo>
                <a:cubicBezTo>
                  <a:pt x="77" y="51"/>
                  <a:pt x="77" y="51"/>
                  <a:pt x="77" y="51"/>
                </a:cubicBezTo>
                <a:cubicBezTo>
                  <a:pt x="77" y="52"/>
                  <a:pt x="77" y="52"/>
                  <a:pt x="77" y="52"/>
                </a:cubicBezTo>
                <a:cubicBezTo>
                  <a:pt x="75" y="51"/>
                  <a:pt x="75" y="51"/>
                  <a:pt x="75" y="51"/>
                </a:cubicBezTo>
                <a:cubicBezTo>
                  <a:pt x="74" y="49"/>
                  <a:pt x="74" y="49"/>
                  <a:pt x="74" y="49"/>
                </a:cubicBezTo>
                <a:close/>
                <a:moveTo>
                  <a:pt x="68" y="45"/>
                </a:moveTo>
                <a:cubicBezTo>
                  <a:pt x="67" y="46"/>
                  <a:pt x="67" y="46"/>
                  <a:pt x="67" y="46"/>
                </a:cubicBezTo>
                <a:cubicBezTo>
                  <a:pt x="68" y="48"/>
                  <a:pt x="68" y="48"/>
                  <a:pt x="68" y="48"/>
                </a:cubicBezTo>
                <a:cubicBezTo>
                  <a:pt x="69" y="47"/>
                  <a:pt x="69" y="47"/>
                  <a:pt x="69" y="47"/>
                </a:cubicBezTo>
                <a:cubicBezTo>
                  <a:pt x="69" y="46"/>
                  <a:pt x="69" y="46"/>
                  <a:pt x="69" y="46"/>
                </a:cubicBezTo>
                <a:cubicBezTo>
                  <a:pt x="68" y="45"/>
                  <a:pt x="68" y="45"/>
                  <a:pt x="68" y="45"/>
                </a:cubicBezTo>
                <a:close/>
                <a:moveTo>
                  <a:pt x="57" y="38"/>
                </a:moveTo>
                <a:cubicBezTo>
                  <a:pt x="55" y="39"/>
                  <a:pt x="55" y="39"/>
                  <a:pt x="55" y="39"/>
                </a:cubicBezTo>
                <a:cubicBezTo>
                  <a:pt x="56" y="40"/>
                  <a:pt x="56" y="40"/>
                  <a:pt x="56" y="40"/>
                </a:cubicBezTo>
                <a:cubicBezTo>
                  <a:pt x="57" y="39"/>
                  <a:pt x="57" y="39"/>
                  <a:pt x="57" y="39"/>
                </a:cubicBezTo>
                <a:cubicBezTo>
                  <a:pt x="57" y="38"/>
                  <a:pt x="57" y="38"/>
                  <a:pt x="57" y="38"/>
                </a:cubicBezTo>
                <a:close/>
                <a:moveTo>
                  <a:pt x="125" y="87"/>
                </a:moveTo>
                <a:cubicBezTo>
                  <a:pt x="124" y="88"/>
                  <a:pt x="124" y="88"/>
                  <a:pt x="124" y="88"/>
                </a:cubicBezTo>
                <a:cubicBezTo>
                  <a:pt x="125" y="89"/>
                  <a:pt x="125" y="89"/>
                  <a:pt x="125" y="89"/>
                </a:cubicBezTo>
                <a:cubicBezTo>
                  <a:pt x="126" y="89"/>
                  <a:pt x="126" y="89"/>
                  <a:pt x="126" y="89"/>
                </a:cubicBezTo>
                <a:cubicBezTo>
                  <a:pt x="128" y="91"/>
                  <a:pt x="128" y="91"/>
                  <a:pt x="128" y="91"/>
                </a:cubicBezTo>
                <a:cubicBezTo>
                  <a:pt x="128" y="89"/>
                  <a:pt x="128" y="89"/>
                  <a:pt x="128" y="89"/>
                </a:cubicBezTo>
                <a:cubicBezTo>
                  <a:pt x="125" y="87"/>
                  <a:pt x="125" y="87"/>
                  <a:pt x="125" y="87"/>
                </a:cubicBezTo>
                <a:close/>
                <a:moveTo>
                  <a:pt x="109" y="80"/>
                </a:moveTo>
                <a:cubicBezTo>
                  <a:pt x="109" y="81"/>
                  <a:pt x="109" y="81"/>
                  <a:pt x="109" y="81"/>
                </a:cubicBezTo>
                <a:cubicBezTo>
                  <a:pt x="109" y="82"/>
                  <a:pt x="109" y="82"/>
                  <a:pt x="109" y="82"/>
                </a:cubicBezTo>
                <a:cubicBezTo>
                  <a:pt x="110" y="82"/>
                  <a:pt x="110" y="82"/>
                  <a:pt x="110" y="82"/>
                </a:cubicBezTo>
                <a:cubicBezTo>
                  <a:pt x="110" y="84"/>
                  <a:pt x="110" y="84"/>
                  <a:pt x="110" y="84"/>
                </a:cubicBezTo>
                <a:cubicBezTo>
                  <a:pt x="110" y="84"/>
                  <a:pt x="110" y="84"/>
                  <a:pt x="110" y="84"/>
                </a:cubicBezTo>
                <a:cubicBezTo>
                  <a:pt x="110" y="84"/>
                  <a:pt x="110" y="84"/>
                  <a:pt x="110" y="84"/>
                </a:cubicBezTo>
                <a:cubicBezTo>
                  <a:pt x="111" y="83"/>
                  <a:pt x="111" y="83"/>
                  <a:pt x="111" y="83"/>
                </a:cubicBezTo>
                <a:cubicBezTo>
                  <a:pt x="110" y="80"/>
                  <a:pt x="110" y="80"/>
                  <a:pt x="110" y="80"/>
                </a:cubicBezTo>
                <a:cubicBezTo>
                  <a:pt x="109" y="80"/>
                  <a:pt x="109" y="80"/>
                  <a:pt x="109" y="80"/>
                </a:cubicBezTo>
                <a:close/>
                <a:moveTo>
                  <a:pt x="105" y="96"/>
                </a:moveTo>
                <a:cubicBezTo>
                  <a:pt x="106" y="96"/>
                  <a:pt x="106" y="96"/>
                  <a:pt x="106" y="96"/>
                </a:cubicBezTo>
                <a:cubicBezTo>
                  <a:pt x="107" y="97"/>
                  <a:pt x="107" y="97"/>
                  <a:pt x="107" y="97"/>
                </a:cubicBezTo>
                <a:cubicBezTo>
                  <a:pt x="107" y="97"/>
                  <a:pt x="107" y="97"/>
                  <a:pt x="107" y="97"/>
                </a:cubicBezTo>
                <a:cubicBezTo>
                  <a:pt x="108" y="98"/>
                  <a:pt x="108" y="98"/>
                  <a:pt x="108" y="98"/>
                </a:cubicBezTo>
                <a:cubicBezTo>
                  <a:pt x="108" y="98"/>
                  <a:pt x="108" y="98"/>
                  <a:pt x="108" y="98"/>
                </a:cubicBezTo>
                <a:cubicBezTo>
                  <a:pt x="109" y="97"/>
                  <a:pt x="109" y="97"/>
                  <a:pt x="109" y="97"/>
                </a:cubicBezTo>
                <a:cubicBezTo>
                  <a:pt x="110" y="97"/>
                  <a:pt x="110" y="97"/>
                  <a:pt x="110" y="97"/>
                </a:cubicBezTo>
                <a:cubicBezTo>
                  <a:pt x="111" y="98"/>
                  <a:pt x="111" y="98"/>
                  <a:pt x="111" y="98"/>
                </a:cubicBezTo>
                <a:cubicBezTo>
                  <a:pt x="110" y="99"/>
                  <a:pt x="110" y="99"/>
                  <a:pt x="110" y="99"/>
                </a:cubicBezTo>
                <a:cubicBezTo>
                  <a:pt x="109" y="100"/>
                  <a:pt x="109" y="100"/>
                  <a:pt x="109" y="100"/>
                </a:cubicBezTo>
                <a:cubicBezTo>
                  <a:pt x="108" y="100"/>
                  <a:pt x="108" y="100"/>
                  <a:pt x="108" y="100"/>
                </a:cubicBezTo>
                <a:cubicBezTo>
                  <a:pt x="107" y="100"/>
                  <a:pt x="107" y="100"/>
                  <a:pt x="107" y="100"/>
                </a:cubicBezTo>
                <a:cubicBezTo>
                  <a:pt x="107" y="99"/>
                  <a:pt x="107" y="99"/>
                  <a:pt x="107" y="99"/>
                </a:cubicBezTo>
                <a:cubicBezTo>
                  <a:pt x="106" y="98"/>
                  <a:pt x="106" y="98"/>
                  <a:pt x="106" y="98"/>
                </a:cubicBezTo>
                <a:cubicBezTo>
                  <a:pt x="105" y="97"/>
                  <a:pt x="105" y="97"/>
                  <a:pt x="105" y="97"/>
                </a:cubicBezTo>
                <a:cubicBezTo>
                  <a:pt x="105" y="96"/>
                  <a:pt x="105" y="96"/>
                  <a:pt x="105" y="96"/>
                </a:cubicBezTo>
                <a:cubicBezTo>
                  <a:pt x="105" y="96"/>
                  <a:pt x="105" y="96"/>
                  <a:pt x="105" y="96"/>
                </a:cubicBezTo>
                <a:close/>
                <a:moveTo>
                  <a:pt x="103" y="92"/>
                </a:moveTo>
                <a:cubicBezTo>
                  <a:pt x="103" y="94"/>
                  <a:pt x="103" y="94"/>
                  <a:pt x="103" y="94"/>
                </a:cubicBezTo>
                <a:cubicBezTo>
                  <a:pt x="104" y="95"/>
                  <a:pt x="104" y="95"/>
                  <a:pt x="104" y="95"/>
                </a:cubicBezTo>
                <a:cubicBezTo>
                  <a:pt x="106" y="95"/>
                  <a:pt x="106" y="95"/>
                  <a:pt x="106" y="95"/>
                </a:cubicBezTo>
                <a:cubicBezTo>
                  <a:pt x="106" y="95"/>
                  <a:pt x="106" y="95"/>
                  <a:pt x="106" y="95"/>
                </a:cubicBezTo>
                <a:cubicBezTo>
                  <a:pt x="107" y="94"/>
                  <a:pt x="107" y="94"/>
                  <a:pt x="107" y="94"/>
                </a:cubicBezTo>
                <a:cubicBezTo>
                  <a:pt x="106" y="94"/>
                  <a:pt x="106" y="94"/>
                  <a:pt x="106" y="94"/>
                </a:cubicBezTo>
                <a:cubicBezTo>
                  <a:pt x="105" y="94"/>
                  <a:pt x="105" y="94"/>
                  <a:pt x="105" y="94"/>
                </a:cubicBezTo>
                <a:cubicBezTo>
                  <a:pt x="106" y="93"/>
                  <a:pt x="106" y="93"/>
                  <a:pt x="106" y="93"/>
                </a:cubicBezTo>
                <a:cubicBezTo>
                  <a:pt x="105" y="92"/>
                  <a:pt x="105" y="92"/>
                  <a:pt x="105" y="92"/>
                </a:cubicBezTo>
                <a:cubicBezTo>
                  <a:pt x="104" y="92"/>
                  <a:pt x="104" y="92"/>
                  <a:pt x="104" y="92"/>
                </a:cubicBezTo>
                <a:cubicBezTo>
                  <a:pt x="103" y="92"/>
                  <a:pt x="103" y="92"/>
                  <a:pt x="103" y="92"/>
                </a:cubicBezTo>
                <a:cubicBezTo>
                  <a:pt x="103" y="92"/>
                  <a:pt x="103" y="92"/>
                  <a:pt x="103" y="92"/>
                </a:cubicBezTo>
                <a:close/>
                <a:moveTo>
                  <a:pt x="98" y="90"/>
                </a:moveTo>
                <a:cubicBezTo>
                  <a:pt x="99" y="92"/>
                  <a:pt x="99" y="92"/>
                  <a:pt x="99" y="92"/>
                </a:cubicBezTo>
                <a:cubicBezTo>
                  <a:pt x="100" y="92"/>
                  <a:pt x="100" y="92"/>
                  <a:pt x="100" y="92"/>
                </a:cubicBezTo>
                <a:cubicBezTo>
                  <a:pt x="101" y="93"/>
                  <a:pt x="101" y="93"/>
                  <a:pt x="101" y="93"/>
                </a:cubicBezTo>
                <a:cubicBezTo>
                  <a:pt x="101" y="94"/>
                  <a:pt x="101" y="94"/>
                  <a:pt x="101" y="94"/>
                </a:cubicBezTo>
                <a:cubicBezTo>
                  <a:pt x="102" y="92"/>
                  <a:pt x="102" y="92"/>
                  <a:pt x="102" y="92"/>
                </a:cubicBezTo>
                <a:cubicBezTo>
                  <a:pt x="100" y="90"/>
                  <a:pt x="100" y="90"/>
                  <a:pt x="100" y="90"/>
                </a:cubicBezTo>
                <a:cubicBezTo>
                  <a:pt x="99" y="90"/>
                  <a:pt x="99" y="90"/>
                  <a:pt x="99" y="90"/>
                </a:cubicBezTo>
                <a:cubicBezTo>
                  <a:pt x="98" y="90"/>
                  <a:pt x="98" y="90"/>
                  <a:pt x="98" y="90"/>
                </a:cubicBezTo>
                <a:close/>
                <a:moveTo>
                  <a:pt x="45" y="73"/>
                </a:moveTo>
                <a:cubicBezTo>
                  <a:pt x="44" y="73"/>
                  <a:pt x="44" y="73"/>
                  <a:pt x="44" y="73"/>
                </a:cubicBezTo>
                <a:cubicBezTo>
                  <a:pt x="45" y="74"/>
                  <a:pt x="45" y="74"/>
                  <a:pt x="45" y="74"/>
                </a:cubicBezTo>
                <a:cubicBezTo>
                  <a:pt x="45" y="74"/>
                  <a:pt x="45" y="73"/>
                  <a:pt x="45" y="73"/>
                </a:cubicBezTo>
                <a:close/>
                <a:moveTo>
                  <a:pt x="40" y="73"/>
                </a:moveTo>
                <a:cubicBezTo>
                  <a:pt x="40" y="72"/>
                  <a:pt x="40" y="72"/>
                  <a:pt x="40" y="72"/>
                </a:cubicBezTo>
                <a:cubicBezTo>
                  <a:pt x="41" y="72"/>
                  <a:pt x="41" y="72"/>
                  <a:pt x="41" y="72"/>
                </a:cubicBezTo>
                <a:cubicBezTo>
                  <a:pt x="40" y="73"/>
                  <a:pt x="40" y="73"/>
                  <a:pt x="40" y="73"/>
                </a:cubicBezTo>
                <a:close/>
                <a:moveTo>
                  <a:pt x="37" y="72"/>
                </a:moveTo>
                <a:cubicBezTo>
                  <a:pt x="37" y="74"/>
                  <a:pt x="37" y="74"/>
                  <a:pt x="37" y="74"/>
                </a:cubicBezTo>
                <a:cubicBezTo>
                  <a:pt x="38" y="74"/>
                  <a:pt x="38" y="74"/>
                  <a:pt x="38" y="74"/>
                </a:cubicBezTo>
                <a:cubicBezTo>
                  <a:pt x="38" y="73"/>
                  <a:pt x="38" y="73"/>
                  <a:pt x="38" y="73"/>
                </a:cubicBezTo>
                <a:cubicBezTo>
                  <a:pt x="37" y="72"/>
                  <a:pt x="37" y="72"/>
                  <a:pt x="37" y="72"/>
                </a:cubicBezTo>
                <a:close/>
                <a:moveTo>
                  <a:pt x="40" y="73"/>
                </a:moveTo>
                <a:cubicBezTo>
                  <a:pt x="38" y="72"/>
                  <a:pt x="38" y="72"/>
                  <a:pt x="38" y="72"/>
                </a:cubicBezTo>
                <a:cubicBezTo>
                  <a:pt x="39" y="71"/>
                  <a:pt x="39" y="71"/>
                  <a:pt x="39" y="71"/>
                </a:cubicBezTo>
                <a:cubicBezTo>
                  <a:pt x="40" y="71"/>
                  <a:pt x="40" y="71"/>
                  <a:pt x="40" y="71"/>
                </a:cubicBezTo>
                <a:cubicBezTo>
                  <a:pt x="40" y="72"/>
                  <a:pt x="40" y="72"/>
                  <a:pt x="40" y="72"/>
                </a:cubicBezTo>
                <a:cubicBezTo>
                  <a:pt x="40" y="73"/>
                  <a:pt x="40" y="73"/>
                  <a:pt x="40" y="73"/>
                </a:cubicBezTo>
                <a:close/>
                <a:moveTo>
                  <a:pt x="32" y="73"/>
                </a:moveTo>
                <a:cubicBezTo>
                  <a:pt x="33" y="75"/>
                  <a:pt x="33" y="75"/>
                  <a:pt x="33" y="75"/>
                </a:cubicBezTo>
                <a:cubicBezTo>
                  <a:pt x="34" y="75"/>
                  <a:pt x="34" y="75"/>
                  <a:pt x="34" y="75"/>
                </a:cubicBezTo>
                <a:cubicBezTo>
                  <a:pt x="33" y="74"/>
                  <a:pt x="33" y="74"/>
                  <a:pt x="33" y="74"/>
                </a:cubicBezTo>
                <a:cubicBezTo>
                  <a:pt x="32" y="73"/>
                  <a:pt x="32" y="73"/>
                  <a:pt x="32" y="73"/>
                </a:cubicBezTo>
                <a:close/>
                <a:moveTo>
                  <a:pt x="29" y="82"/>
                </a:moveTo>
                <a:cubicBezTo>
                  <a:pt x="30" y="80"/>
                  <a:pt x="30" y="80"/>
                  <a:pt x="30" y="80"/>
                </a:cubicBezTo>
                <a:cubicBezTo>
                  <a:pt x="31" y="80"/>
                  <a:pt x="31" y="80"/>
                  <a:pt x="31" y="80"/>
                </a:cubicBezTo>
                <a:cubicBezTo>
                  <a:pt x="31" y="81"/>
                  <a:pt x="31" y="81"/>
                  <a:pt x="31" y="81"/>
                </a:cubicBezTo>
                <a:cubicBezTo>
                  <a:pt x="31" y="81"/>
                  <a:pt x="29" y="81"/>
                  <a:pt x="29" y="82"/>
                </a:cubicBezTo>
                <a:close/>
                <a:moveTo>
                  <a:pt x="28" y="83"/>
                </a:moveTo>
                <a:cubicBezTo>
                  <a:pt x="29" y="83"/>
                  <a:pt x="29" y="83"/>
                  <a:pt x="29" y="83"/>
                </a:cubicBezTo>
                <a:cubicBezTo>
                  <a:pt x="29" y="83"/>
                  <a:pt x="29" y="83"/>
                  <a:pt x="29" y="83"/>
                </a:cubicBezTo>
                <a:cubicBezTo>
                  <a:pt x="28" y="83"/>
                  <a:pt x="28" y="83"/>
                  <a:pt x="28" y="83"/>
                </a:cubicBezTo>
                <a:close/>
                <a:moveTo>
                  <a:pt x="26" y="82"/>
                </a:moveTo>
                <a:cubicBezTo>
                  <a:pt x="27" y="82"/>
                  <a:pt x="27" y="82"/>
                  <a:pt x="27" y="82"/>
                </a:cubicBezTo>
                <a:cubicBezTo>
                  <a:pt x="28" y="82"/>
                  <a:pt x="28" y="82"/>
                  <a:pt x="28" y="82"/>
                </a:cubicBezTo>
                <a:cubicBezTo>
                  <a:pt x="26" y="82"/>
                  <a:pt x="26" y="82"/>
                  <a:pt x="26" y="82"/>
                </a:cubicBezTo>
                <a:close/>
                <a:moveTo>
                  <a:pt x="25" y="83"/>
                </a:moveTo>
                <a:cubicBezTo>
                  <a:pt x="25" y="83"/>
                  <a:pt x="28" y="84"/>
                  <a:pt x="28" y="84"/>
                </a:cubicBezTo>
                <a:cubicBezTo>
                  <a:pt x="30" y="85"/>
                  <a:pt x="30" y="85"/>
                  <a:pt x="30" y="85"/>
                </a:cubicBezTo>
                <a:cubicBezTo>
                  <a:pt x="25" y="83"/>
                  <a:pt x="25" y="83"/>
                  <a:pt x="25" y="83"/>
                </a:cubicBezTo>
                <a:close/>
                <a:moveTo>
                  <a:pt x="28" y="77"/>
                </a:moveTo>
                <a:cubicBezTo>
                  <a:pt x="30" y="78"/>
                  <a:pt x="30" y="78"/>
                  <a:pt x="30" y="78"/>
                </a:cubicBezTo>
                <a:cubicBezTo>
                  <a:pt x="30" y="78"/>
                  <a:pt x="30" y="78"/>
                  <a:pt x="30" y="78"/>
                </a:cubicBezTo>
                <a:cubicBezTo>
                  <a:pt x="28" y="78"/>
                  <a:pt x="28" y="78"/>
                  <a:pt x="28" y="78"/>
                </a:cubicBezTo>
                <a:cubicBezTo>
                  <a:pt x="28" y="77"/>
                  <a:pt x="28" y="77"/>
                  <a:pt x="28" y="77"/>
                </a:cubicBezTo>
                <a:close/>
                <a:moveTo>
                  <a:pt x="31" y="77"/>
                </a:moveTo>
                <a:cubicBezTo>
                  <a:pt x="30" y="76"/>
                  <a:pt x="30" y="76"/>
                  <a:pt x="30" y="76"/>
                </a:cubicBezTo>
                <a:cubicBezTo>
                  <a:pt x="30" y="75"/>
                  <a:pt x="30" y="75"/>
                  <a:pt x="30" y="75"/>
                </a:cubicBezTo>
                <a:cubicBezTo>
                  <a:pt x="31" y="74"/>
                  <a:pt x="31" y="74"/>
                  <a:pt x="31" y="74"/>
                </a:cubicBezTo>
                <a:cubicBezTo>
                  <a:pt x="32" y="76"/>
                  <a:pt x="32" y="76"/>
                  <a:pt x="32" y="76"/>
                </a:cubicBezTo>
                <a:cubicBezTo>
                  <a:pt x="32" y="77"/>
                  <a:pt x="32" y="77"/>
                  <a:pt x="32" y="77"/>
                </a:cubicBezTo>
                <a:cubicBezTo>
                  <a:pt x="32" y="77"/>
                  <a:pt x="31" y="77"/>
                  <a:pt x="31" y="77"/>
                </a:cubicBezTo>
                <a:close/>
                <a:moveTo>
                  <a:pt x="3" y="17"/>
                </a:moveTo>
                <a:cubicBezTo>
                  <a:pt x="1" y="57"/>
                  <a:pt x="1" y="57"/>
                  <a:pt x="1" y="57"/>
                </a:cubicBezTo>
                <a:cubicBezTo>
                  <a:pt x="1" y="60"/>
                  <a:pt x="1" y="60"/>
                  <a:pt x="1" y="60"/>
                </a:cubicBezTo>
                <a:cubicBezTo>
                  <a:pt x="1" y="62"/>
                  <a:pt x="1" y="62"/>
                  <a:pt x="1" y="62"/>
                </a:cubicBezTo>
                <a:cubicBezTo>
                  <a:pt x="1" y="63"/>
                  <a:pt x="1" y="63"/>
                  <a:pt x="1" y="63"/>
                </a:cubicBezTo>
                <a:cubicBezTo>
                  <a:pt x="0" y="88"/>
                  <a:pt x="0" y="88"/>
                  <a:pt x="0" y="88"/>
                </a:cubicBezTo>
                <a:cubicBezTo>
                  <a:pt x="4" y="89"/>
                  <a:pt x="4" y="89"/>
                  <a:pt x="4" y="89"/>
                </a:cubicBezTo>
                <a:cubicBezTo>
                  <a:pt x="5" y="89"/>
                  <a:pt x="5" y="89"/>
                  <a:pt x="5" y="89"/>
                </a:cubicBezTo>
                <a:cubicBezTo>
                  <a:pt x="7" y="89"/>
                  <a:pt x="7" y="89"/>
                  <a:pt x="7" y="89"/>
                </a:cubicBezTo>
                <a:cubicBezTo>
                  <a:pt x="13" y="89"/>
                  <a:pt x="13" y="89"/>
                  <a:pt x="13" y="89"/>
                </a:cubicBezTo>
                <a:cubicBezTo>
                  <a:pt x="14" y="89"/>
                  <a:pt x="14" y="89"/>
                  <a:pt x="14" y="89"/>
                </a:cubicBezTo>
                <a:cubicBezTo>
                  <a:pt x="15" y="90"/>
                  <a:pt x="15" y="90"/>
                  <a:pt x="15" y="90"/>
                </a:cubicBezTo>
                <a:cubicBezTo>
                  <a:pt x="16" y="91"/>
                  <a:pt x="16" y="91"/>
                  <a:pt x="16" y="91"/>
                </a:cubicBezTo>
                <a:cubicBezTo>
                  <a:pt x="18" y="92"/>
                  <a:pt x="18" y="92"/>
                  <a:pt x="18" y="92"/>
                </a:cubicBezTo>
                <a:cubicBezTo>
                  <a:pt x="20" y="90"/>
                  <a:pt x="20" y="90"/>
                  <a:pt x="20" y="90"/>
                </a:cubicBezTo>
                <a:cubicBezTo>
                  <a:pt x="24" y="89"/>
                  <a:pt x="24" y="89"/>
                  <a:pt x="24" y="89"/>
                </a:cubicBezTo>
                <a:cubicBezTo>
                  <a:pt x="24" y="88"/>
                  <a:pt x="24" y="88"/>
                  <a:pt x="24" y="88"/>
                </a:cubicBezTo>
                <a:cubicBezTo>
                  <a:pt x="25" y="89"/>
                  <a:pt x="25" y="89"/>
                  <a:pt x="25" y="89"/>
                </a:cubicBezTo>
                <a:cubicBezTo>
                  <a:pt x="26" y="88"/>
                  <a:pt x="26" y="88"/>
                  <a:pt x="26" y="88"/>
                </a:cubicBezTo>
                <a:cubicBezTo>
                  <a:pt x="26" y="85"/>
                  <a:pt x="26" y="85"/>
                  <a:pt x="26" y="85"/>
                </a:cubicBezTo>
                <a:cubicBezTo>
                  <a:pt x="23" y="83"/>
                  <a:pt x="23" y="83"/>
                  <a:pt x="23" y="83"/>
                </a:cubicBezTo>
                <a:cubicBezTo>
                  <a:pt x="20" y="81"/>
                  <a:pt x="20" y="81"/>
                  <a:pt x="20" y="81"/>
                </a:cubicBezTo>
                <a:cubicBezTo>
                  <a:pt x="17" y="81"/>
                  <a:pt x="17" y="81"/>
                  <a:pt x="17" y="81"/>
                </a:cubicBezTo>
                <a:cubicBezTo>
                  <a:pt x="16" y="80"/>
                  <a:pt x="16" y="80"/>
                  <a:pt x="16" y="80"/>
                </a:cubicBezTo>
                <a:cubicBezTo>
                  <a:pt x="15" y="79"/>
                  <a:pt x="15" y="79"/>
                  <a:pt x="15" y="79"/>
                </a:cubicBezTo>
                <a:cubicBezTo>
                  <a:pt x="14" y="79"/>
                  <a:pt x="14" y="79"/>
                  <a:pt x="14" y="79"/>
                </a:cubicBezTo>
                <a:cubicBezTo>
                  <a:pt x="13" y="79"/>
                  <a:pt x="13" y="79"/>
                  <a:pt x="13" y="79"/>
                </a:cubicBezTo>
                <a:cubicBezTo>
                  <a:pt x="12" y="76"/>
                  <a:pt x="12" y="76"/>
                  <a:pt x="12" y="76"/>
                </a:cubicBezTo>
                <a:cubicBezTo>
                  <a:pt x="11" y="74"/>
                  <a:pt x="11" y="74"/>
                  <a:pt x="11" y="74"/>
                </a:cubicBezTo>
                <a:cubicBezTo>
                  <a:pt x="9" y="73"/>
                  <a:pt x="9" y="73"/>
                  <a:pt x="9" y="73"/>
                </a:cubicBezTo>
                <a:cubicBezTo>
                  <a:pt x="8" y="71"/>
                  <a:pt x="8" y="71"/>
                  <a:pt x="8" y="71"/>
                </a:cubicBezTo>
                <a:cubicBezTo>
                  <a:pt x="7" y="70"/>
                  <a:pt x="7" y="70"/>
                  <a:pt x="7" y="70"/>
                </a:cubicBezTo>
                <a:cubicBezTo>
                  <a:pt x="8" y="71"/>
                  <a:pt x="8" y="71"/>
                  <a:pt x="8" y="71"/>
                </a:cubicBezTo>
                <a:cubicBezTo>
                  <a:pt x="9" y="73"/>
                  <a:pt x="9" y="73"/>
                  <a:pt x="9" y="73"/>
                </a:cubicBezTo>
                <a:cubicBezTo>
                  <a:pt x="10" y="73"/>
                  <a:pt x="10" y="73"/>
                  <a:pt x="10" y="73"/>
                </a:cubicBezTo>
                <a:cubicBezTo>
                  <a:pt x="13" y="74"/>
                  <a:pt x="13" y="74"/>
                  <a:pt x="13" y="74"/>
                </a:cubicBezTo>
                <a:cubicBezTo>
                  <a:pt x="13" y="76"/>
                  <a:pt x="13" y="76"/>
                  <a:pt x="13" y="76"/>
                </a:cubicBezTo>
                <a:cubicBezTo>
                  <a:pt x="13" y="78"/>
                  <a:pt x="13" y="78"/>
                  <a:pt x="13" y="78"/>
                </a:cubicBezTo>
                <a:cubicBezTo>
                  <a:pt x="14" y="78"/>
                  <a:pt x="14" y="78"/>
                  <a:pt x="14" y="78"/>
                </a:cubicBezTo>
                <a:cubicBezTo>
                  <a:pt x="17" y="79"/>
                  <a:pt x="17" y="79"/>
                  <a:pt x="17" y="79"/>
                </a:cubicBezTo>
                <a:cubicBezTo>
                  <a:pt x="18" y="81"/>
                  <a:pt x="18" y="81"/>
                  <a:pt x="18" y="81"/>
                </a:cubicBezTo>
                <a:cubicBezTo>
                  <a:pt x="19" y="80"/>
                  <a:pt x="19" y="80"/>
                  <a:pt x="19" y="80"/>
                </a:cubicBezTo>
                <a:cubicBezTo>
                  <a:pt x="22" y="80"/>
                  <a:pt x="22" y="80"/>
                  <a:pt x="22" y="80"/>
                </a:cubicBezTo>
                <a:cubicBezTo>
                  <a:pt x="25" y="80"/>
                  <a:pt x="25" y="80"/>
                  <a:pt x="25" y="80"/>
                </a:cubicBezTo>
                <a:cubicBezTo>
                  <a:pt x="27" y="80"/>
                  <a:pt x="27" y="80"/>
                  <a:pt x="27" y="80"/>
                </a:cubicBezTo>
                <a:cubicBezTo>
                  <a:pt x="29" y="79"/>
                  <a:pt x="29" y="79"/>
                  <a:pt x="29" y="79"/>
                </a:cubicBezTo>
                <a:cubicBezTo>
                  <a:pt x="28" y="78"/>
                  <a:pt x="28" y="78"/>
                  <a:pt x="28" y="78"/>
                </a:cubicBezTo>
                <a:cubicBezTo>
                  <a:pt x="27" y="77"/>
                  <a:pt x="27" y="77"/>
                  <a:pt x="27" y="77"/>
                </a:cubicBezTo>
                <a:cubicBezTo>
                  <a:pt x="26" y="76"/>
                  <a:pt x="26" y="76"/>
                  <a:pt x="26" y="76"/>
                </a:cubicBezTo>
                <a:cubicBezTo>
                  <a:pt x="24" y="76"/>
                  <a:pt x="24" y="76"/>
                  <a:pt x="24" y="76"/>
                </a:cubicBezTo>
                <a:cubicBezTo>
                  <a:pt x="24" y="75"/>
                  <a:pt x="24" y="75"/>
                  <a:pt x="24" y="75"/>
                </a:cubicBezTo>
                <a:cubicBezTo>
                  <a:pt x="25" y="76"/>
                  <a:pt x="25" y="76"/>
                  <a:pt x="25" y="76"/>
                </a:cubicBezTo>
                <a:cubicBezTo>
                  <a:pt x="27" y="75"/>
                  <a:pt x="27" y="75"/>
                  <a:pt x="27" y="75"/>
                </a:cubicBezTo>
                <a:cubicBezTo>
                  <a:pt x="29" y="77"/>
                  <a:pt x="29" y="77"/>
                  <a:pt x="29" y="77"/>
                </a:cubicBezTo>
                <a:cubicBezTo>
                  <a:pt x="30" y="77"/>
                  <a:pt x="30" y="77"/>
                  <a:pt x="30" y="77"/>
                </a:cubicBezTo>
                <a:cubicBezTo>
                  <a:pt x="30" y="76"/>
                  <a:pt x="30" y="76"/>
                  <a:pt x="30" y="76"/>
                </a:cubicBezTo>
                <a:cubicBezTo>
                  <a:pt x="30" y="75"/>
                  <a:pt x="30" y="75"/>
                  <a:pt x="30" y="75"/>
                </a:cubicBezTo>
                <a:cubicBezTo>
                  <a:pt x="31" y="74"/>
                  <a:pt x="31" y="74"/>
                  <a:pt x="31" y="74"/>
                </a:cubicBezTo>
                <a:cubicBezTo>
                  <a:pt x="31" y="73"/>
                  <a:pt x="31" y="73"/>
                  <a:pt x="31" y="73"/>
                </a:cubicBezTo>
                <a:cubicBezTo>
                  <a:pt x="31" y="71"/>
                  <a:pt x="31" y="71"/>
                  <a:pt x="31" y="71"/>
                </a:cubicBezTo>
                <a:cubicBezTo>
                  <a:pt x="29" y="70"/>
                  <a:pt x="29" y="70"/>
                  <a:pt x="29" y="70"/>
                </a:cubicBezTo>
                <a:cubicBezTo>
                  <a:pt x="29" y="69"/>
                  <a:pt x="29" y="69"/>
                  <a:pt x="29" y="69"/>
                </a:cubicBezTo>
                <a:cubicBezTo>
                  <a:pt x="31" y="70"/>
                  <a:pt x="31" y="70"/>
                  <a:pt x="31" y="70"/>
                </a:cubicBezTo>
                <a:cubicBezTo>
                  <a:pt x="31" y="71"/>
                  <a:pt x="31" y="71"/>
                  <a:pt x="31" y="71"/>
                </a:cubicBezTo>
                <a:cubicBezTo>
                  <a:pt x="34" y="73"/>
                  <a:pt x="34" y="73"/>
                  <a:pt x="34" y="73"/>
                </a:cubicBezTo>
                <a:cubicBezTo>
                  <a:pt x="35" y="73"/>
                  <a:pt x="35" y="73"/>
                  <a:pt x="35" y="73"/>
                </a:cubicBezTo>
                <a:cubicBezTo>
                  <a:pt x="35" y="72"/>
                  <a:pt x="35" y="72"/>
                  <a:pt x="35" y="72"/>
                </a:cubicBezTo>
                <a:cubicBezTo>
                  <a:pt x="35" y="71"/>
                  <a:pt x="35" y="71"/>
                  <a:pt x="35" y="71"/>
                </a:cubicBezTo>
                <a:cubicBezTo>
                  <a:pt x="35" y="71"/>
                  <a:pt x="35" y="71"/>
                  <a:pt x="35" y="71"/>
                </a:cubicBezTo>
                <a:cubicBezTo>
                  <a:pt x="36" y="73"/>
                  <a:pt x="36" y="73"/>
                  <a:pt x="36" y="73"/>
                </a:cubicBezTo>
                <a:cubicBezTo>
                  <a:pt x="37" y="73"/>
                  <a:pt x="37" y="73"/>
                  <a:pt x="37" y="73"/>
                </a:cubicBezTo>
                <a:cubicBezTo>
                  <a:pt x="37" y="72"/>
                  <a:pt x="37" y="72"/>
                  <a:pt x="37" y="72"/>
                </a:cubicBezTo>
                <a:cubicBezTo>
                  <a:pt x="36" y="70"/>
                  <a:pt x="36" y="70"/>
                  <a:pt x="36" y="70"/>
                </a:cubicBezTo>
                <a:cubicBezTo>
                  <a:pt x="37" y="68"/>
                  <a:pt x="37" y="68"/>
                  <a:pt x="37" y="68"/>
                </a:cubicBezTo>
                <a:cubicBezTo>
                  <a:pt x="38" y="69"/>
                  <a:pt x="38" y="69"/>
                  <a:pt x="38" y="69"/>
                </a:cubicBezTo>
                <a:cubicBezTo>
                  <a:pt x="40" y="70"/>
                  <a:pt x="40" y="70"/>
                  <a:pt x="40" y="70"/>
                </a:cubicBezTo>
                <a:cubicBezTo>
                  <a:pt x="41" y="72"/>
                  <a:pt x="41" y="72"/>
                  <a:pt x="41" y="72"/>
                </a:cubicBezTo>
                <a:cubicBezTo>
                  <a:pt x="42" y="72"/>
                  <a:pt x="42" y="72"/>
                  <a:pt x="42" y="72"/>
                </a:cubicBezTo>
                <a:cubicBezTo>
                  <a:pt x="44" y="72"/>
                  <a:pt x="44" y="72"/>
                  <a:pt x="44" y="72"/>
                </a:cubicBezTo>
                <a:cubicBezTo>
                  <a:pt x="44" y="73"/>
                  <a:pt x="44" y="73"/>
                  <a:pt x="44" y="73"/>
                </a:cubicBezTo>
                <a:cubicBezTo>
                  <a:pt x="45" y="71"/>
                  <a:pt x="45" y="71"/>
                  <a:pt x="45" y="71"/>
                </a:cubicBezTo>
                <a:cubicBezTo>
                  <a:pt x="45" y="73"/>
                  <a:pt x="45" y="73"/>
                  <a:pt x="45" y="73"/>
                </a:cubicBezTo>
                <a:cubicBezTo>
                  <a:pt x="45" y="74"/>
                  <a:pt x="45" y="74"/>
                  <a:pt x="45" y="74"/>
                </a:cubicBezTo>
                <a:cubicBezTo>
                  <a:pt x="46" y="74"/>
                  <a:pt x="46" y="74"/>
                  <a:pt x="46" y="74"/>
                </a:cubicBezTo>
                <a:cubicBezTo>
                  <a:pt x="48" y="76"/>
                  <a:pt x="48" y="76"/>
                  <a:pt x="48" y="76"/>
                </a:cubicBezTo>
                <a:cubicBezTo>
                  <a:pt x="54" y="77"/>
                  <a:pt x="54" y="77"/>
                  <a:pt x="54" y="77"/>
                </a:cubicBezTo>
                <a:cubicBezTo>
                  <a:pt x="55" y="78"/>
                  <a:pt x="55" y="78"/>
                  <a:pt x="55" y="78"/>
                </a:cubicBezTo>
                <a:cubicBezTo>
                  <a:pt x="57" y="80"/>
                  <a:pt x="57" y="80"/>
                  <a:pt x="57" y="80"/>
                </a:cubicBezTo>
                <a:cubicBezTo>
                  <a:pt x="58" y="83"/>
                  <a:pt x="58" y="83"/>
                  <a:pt x="58" y="83"/>
                </a:cubicBezTo>
                <a:cubicBezTo>
                  <a:pt x="61" y="87"/>
                  <a:pt x="61" y="87"/>
                  <a:pt x="61" y="87"/>
                </a:cubicBezTo>
                <a:cubicBezTo>
                  <a:pt x="61" y="88"/>
                  <a:pt x="61" y="88"/>
                  <a:pt x="61" y="88"/>
                </a:cubicBezTo>
                <a:cubicBezTo>
                  <a:pt x="63" y="89"/>
                  <a:pt x="63" y="89"/>
                  <a:pt x="63" y="89"/>
                </a:cubicBezTo>
                <a:cubicBezTo>
                  <a:pt x="64" y="90"/>
                  <a:pt x="64" y="90"/>
                  <a:pt x="64" y="90"/>
                </a:cubicBezTo>
                <a:cubicBezTo>
                  <a:pt x="65" y="91"/>
                  <a:pt x="65" y="91"/>
                  <a:pt x="65" y="91"/>
                </a:cubicBezTo>
                <a:cubicBezTo>
                  <a:pt x="70" y="97"/>
                  <a:pt x="70" y="97"/>
                  <a:pt x="70" y="97"/>
                </a:cubicBezTo>
                <a:cubicBezTo>
                  <a:pt x="70" y="98"/>
                  <a:pt x="70" y="98"/>
                  <a:pt x="70" y="98"/>
                </a:cubicBezTo>
                <a:cubicBezTo>
                  <a:pt x="72" y="99"/>
                  <a:pt x="72" y="99"/>
                  <a:pt x="72" y="99"/>
                </a:cubicBezTo>
                <a:cubicBezTo>
                  <a:pt x="75" y="100"/>
                  <a:pt x="75" y="100"/>
                  <a:pt x="75" y="100"/>
                </a:cubicBezTo>
                <a:cubicBezTo>
                  <a:pt x="76" y="100"/>
                  <a:pt x="76" y="100"/>
                  <a:pt x="76" y="100"/>
                </a:cubicBezTo>
                <a:cubicBezTo>
                  <a:pt x="77" y="100"/>
                  <a:pt x="77" y="100"/>
                  <a:pt x="77" y="100"/>
                </a:cubicBezTo>
                <a:cubicBezTo>
                  <a:pt x="79" y="101"/>
                  <a:pt x="79" y="101"/>
                  <a:pt x="79" y="101"/>
                </a:cubicBezTo>
                <a:cubicBezTo>
                  <a:pt x="82" y="100"/>
                  <a:pt x="82" y="100"/>
                  <a:pt x="82" y="100"/>
                </a:cubicBezTo>
                <a:cubicBezTo>
                  <a:pt x="84" y="101"/>
                  <a:pt x="84" y="101"/>
                  <a:pt x="84" y="101"/>
                </a:cubicBezTo>
                <a:cubicBezTo>
                  <a:pt x="86" y="101"/>
                  <a:pt x="86" y="101"/>
                  <a:pt x="86" y="101"/>
                </a:cubicBezTo>
                <a:cubicBezTo>
                  <a:pt x="89" y="101"/>
                  <a:pt x="89" y="101"/>
                  <a:pt x="89" y="101"/>
                </a:cubicBezTo>
                <a:cubicBezTo>
                  <a:pt x="91" y="102"/>
                  <a:pt x="91" y="102"/>
                  <a:pt x="91" y="102"/>
                </a:cubicBezTo>
                <a:cubicBezTo>
                  <a:pt x="93" y="102"/>
                  <a:pt x="93" y="102"/>
                  <a:pt x="93" y="102"/>
                </a:cubicBezTo>
                <a:cubicBezTo>
                  <a:pt x="94" y="103"/>
                  <a:pt x="94" y="103"/>
                  <a:pt x="94" y="103"/>
                </a:cubicBezTo>
                <a:cubicBezTo>
                  <a:pt x="96" y="103"/>
                  <a:pt x="96" y="103"/>
                  <a:pt x="96" y="103"/>
                </a:cubicBezTo>
                <a:cubicBezTo>
                  <a:pt x="97" y="104"/>
                  <a:pt x="97" y="104"/>
                  <a:pt x="97" y="104"/>
                </a:cubicBezTo>
                <a:cubicBezTo>
                  <a:pt x="95" y="105"/>
                  <a:pt x="95" y="105"/>
                  <a:pt x="95" y="105"/>
                </a:cubicBezTo>
                <a:cubicBezTo>
                  <a:pt x="98" y="105"/>
                  <a:pt x="98" y="105"/>
                  <a:pt x="98" y="105"/>
                </a:cubicBezTo>
                <a:cubicBezTo>
                  <a:pt x="100" y="107"/>
                  <a:pt x="100" y="107"/>
                  <a:pt x="100" y="107"/>
                </a:cubicBezTo>
                <a:cubicBezTo>
                  <a:pt x="102" y="106"/>
                  <a:pt x="102" y="106"/>
                  <a:pt x="102" y="106"/>
                </a:cubicBezTo>
                <a:cubicBezTo>
                  <a:pt x="103" y="105"/>
                  <a:pt x="103" y="105"/>
                  <a:pt x="103" y="105"/>
                </a:cubicBezTo>
                <a:cubicBezTo>
                  <a:pt x="100" y="103"/>
                  <a:pt x="100" y="103"/>
                  <a:pt x="100" y="103"/>
                </a:cubicBezTo>
                <a:cubicBezTo>
                  <a:pt x="100" y="103"/>
                  <a:pt x="100" y="103"/>
                  <a:pt x="100" y="103"/>
                </a:cubicBezTo>
                <a:cubicBezTo>
                  <a:pt x="100" y="102"/>
                  <a:pt x="100" y="102"/>
                  <a:pt x="100" y="102"/>
                </a:cubicBezTo>
                <a:cubicBezTo>
                  <a:pt x="101" y="102"/>
                  <a:pt x="101" y="102"/>
                  <a:pt x="101" y="102"/>
                </a:cubicBezTo>
                <a:cubicBezTo>
                  <a:pt x="103" y="102"/>
                  <a:pt x="103" y="102"/>
                  <a:pt x="103" y="102"/>
                </a:cubicBezTo>
                <a:cubicBezTo>
                  <a:pt x="105" y="101"/>
                  <a:pt x="105" y="101"/>
                  <a:pt x="105" y="101"/>
                </a:cubicBezTo>
                <a:cubicBezTo>
                  <a:pt x="101" y="100"/>
                  <a:pt x="101" y="100"/>
                  <a:pt x="101" y="100"/>
                </a:cubicBezTo>
                <a:cubicBezTo>
                  <a:pt x="96" y="100"/>
                  <a:pt x="96" y="100"/>
                  <a:pt x="96" y="100"/>
                </a:cubicBezTo>
                <a:cubicBezTo>
                  <a:pt x="94" y="98"/>
                  <a:pt x="94" y="98"/>
                  <a:pt x="94" y="98"/>
                </a:cubicBezTo>
                <a:cubicBezTo>
                  <a:pt x="93" y="97"/>
                  <a:pt x="93" y="97"/>
                  <a:pt x="93" y="97"/>
                </a:cubicBezTo>
                <a:cubicBezTo>
                  <a:pt x="95" y="96"/>
                  <a:pt x="95" y="96"/>
                  <a:pt x="95" y="96"/>
                </a:cubicBezTo>
                <a:cubicBezTo>
                  <a:pt x="97" y="96"/>
                  <a:pt x="97" y="96"/>
                  <a:pt x="97" y="96"/>
                </a:cubicBezTo>
                <a:cubicBezTo>
                  <a:pt x="98" y="95"/>
                  <a:pt x="98" y="95"/>
                  <a:pt x="98" y="95"/>
                </a:cubicBezTo>
                <a:cubicBezTo>
                  <a:pt x="96" y="94"/>
                  <a:pt x="96" y="94"/>
                  <a:pt x="96" y="94"/>
                </a:cubicBezTo>
                <a:cubicBezTo>
                  <a:pt x="93" y="94"/>
                  <a:pt x="93" y="94"/>
                  <a:pt x="93" y="94"/>
                </a:cubicBezTo>
                <a:cubicBezTo>
                  <a:pt x="89" y="94"/>
                  <a:pt x="89" y="94"/>
                  <a:pt x="89" y="94"/>
                </a:cubicBezTo>
                <a:cubicBezTo>
                  <a:pt x="88" y="93"/>
                  <a:pt x="88" y="93"/>
                  <a:pt x="88" y="93"/>
                </a:cubicBezTo>
                <a:cubicBezTo>
                  <a:pt x="88" y="91"/>
                  <a:pt x="88" y="91"/>
                  <a:pt x="88" y="91"/>
                </a:cubicBezTo>
                <a:cubicBezTo>
                  <a:pt x="89" y="90"/>
                  <a:pt x="89" y="90"/>
                  <a:pt x="89" y="90"/>
                </a:cubicBezTo>
                <a:cubicBezTo>
                  <a:pt x="89" y="88"/>
                  <a:pt x="89" y="88"/>
                  <a:pt x="89" y="88"/>
                </a:cubicBezTo>
                <a:cubicBezTo>
                  <a:pt x="88" y="87"/>
                  <a:pt x="88" y="87"/>
                  <a:pt x="88" y="87"/>
                </a:cubicBezTo>
                <a:cubicBezTo>
                  <a:pt x="87" y="87"/>
                  <a:pt x="87" y="87"/>
                  <a:pt x="87" y="87"/>
                </a:cubicBezTo>
                <a:cubicBezTo>
                  <a:pt x="86" y="88"/>
                  <a:pt x="86" y="88"/>
                  <a:pt x="86" y="88"/>
                </a:cubicBezTo>
                <a:cubicBezTo>
                  <a:pt x="84" y="87"/>
                  <a:pt x="84" y="87"/>
                  <a:pt x="84" y="87"/>
                </a:cubicBezTo>
                <a:cubicBezTo>
                  <a:pt x="83" y="88"/>
                  <a:pt x="83" y="88"/>
                  <a:pt x="83" y="88"/>
                </a:cubicBezTo>
                <a:cubicBezTo>
                  <a:pt x="81" y="86"/>
                  <a:pt x="81" y="86"/>
                  <a:pt x="81" y="86"/>
                </a:cubicBezTo>
                <a:cubicBezTo>
                  <a:pt x="81" y="83"/>
                  <a:pt x="81" y="83"/>
                  <a:pt x="81" y="83"/>
                </a:cubicBezTo>
                <a:cubicBezTo>
                  <a:pt x="79" y="82"/>
                  <a:pt x="79" y="82"/>
                  <a:pt x="79" y="82"/>
                </a:cubicBezTo>
                <a:cubicBezTo>
                  <a:pt x="78" y="77"/>
                  <a:pt x="78" y="77"/>
                  <a:pt x="78" y="77"/>
                </a:cubicBezTo>
                <a:cubicBezTo>
                  <a:pt x="77" y="77"/>
                  <a:pt x="77" y="77"/>
                  <a:pt x="77" y="77"/>
                </a:cubicBezTo>
                <a:cubicBezTo>
                  <a:pt x="76" y="75"/>
                  <a:pt x="76" y="75"/>
                  <a:pt x="76" y="75"/>
                </a:cubicBezTo>
                <a:cubicBezTo>
                  <a:pt x="74" y="75"/>
                  <a:pt x="74" y="75"/>
                  <a:pt x="74" y="75"/>
                </a:cubicBezTo>
                <a:cubicBezTo>
                  <a:pt x="72" y="74"/>
                  <a:pt x="72" y="74"/>
                  <a:pt x="72" y="74"/>
                </a:cubicBezTo>
                <a:cubicBezTo>
                  <a:pt x="71" y="72"/>
                  <a:pt x="71" y="72"/>
                  <a:pt x="71" y="72"/>
                </a:cubicBezTo>
                <a:cubicBezTo>
                  <a:pt x="69" y="70"/>
                  <a:pt x="69" y="70"/>
                  <a:pt x="69" y="70"/>
                </a:cubicBezTo>
                <a:cubicBezTo>
                  <a:pt x="68" y="67"/>
                  <a:pt x="68" y="67"/>
                  <a:pt x="68" y="67"/>
                </a:cubicBezTo>
                <a:cubicBezTo>
                  <a:pt x="67" y="66"/>
                  <a:pt x="67" y="66"/>
                  <a:pt x="67" y="66"/>
                </a:cubicBezTo>
                <a:cubicBezTo>
                  <a:pt x="65" y="63"/>
                  <a:pt x="65" y="63"/>
                  <a:pt x="65" y="63"/>
                </a:cubicBezTo>
                <a:cubicBezTo>
                  <a:pt x="66" y="63"/>
                  <a:pt x="66" y="63"/>
                  <a:pt x="66" y="63"/>
                </a:cubicBezTo>
                <a:cubicBezTo>
                  <a:pt x="70" y="63"/>
                  <a:pt x="70" y="63"/>
                  <a:pt x="70" y="63"/>
                </a:cubicBezTo>
                <a:cubicBezTo>
                  <a:pt x="74" y="61"/>
                  <a:pt x="74" y="61"/>
                  <a:pt x="74" y="61"/>
                </a:cubicBezTo>
                <a:cubicBezTo>
                  <a:pt x="75" y="59"/>
                  <a:pt x="75" y="59"/>
                  <a:pt x="75" y="59"/>
                </a:cubicBezTo>
                <a:cubicBezTo>
                  <a:pt x="75" y="57"/>
                  <a:pt x="75" y="57"/>
                  <a:pt x="75" y="57"/>
                </a:cubicBezTo>
                <a:cubicBezTo>
                  <a:pt x="72" y="54"/>
                  <a:pt x="72" y="54"/>
                  <a:pt x="72" y="54"/>
                </a:cubicBezTo>
                <a:cubicBezTo>
                  <a:pt x="69" y="53"/>
                  <a:pt x="69" y="53"/>
                  <a:pt x="69" y="53"/>
                </a:cubicBezTo>
                <a:cubicBezTo>
                  <a:pt x="68" y="54"/>
                  <a:pt x="68" y="54"/>
                  <a:pt x="68" y="54"/>
                </a:cubicBezTo>
                <a:cubicBezTo>
                  <a:pt x="66" y="53"/>
                  <a:pt x="66" y="53"/>
                  <a:pt x="66" y="53"/>
                </a:cubicBezTo>
                <a:cubicBezTo>
                  <a:pt x="62" y="51"/>
                  <a:pt x="62" y="51"/>
                  <a:pt x="62" y="51"/>
                </a:cubicBezTo>
                <a:cubicBezTo>
                  <a:pt x="60" y="49"/>
                  <a:pt x="60" y="49"/>
                  <a:pt x="60" y="49"/>
                </a:cubicBezTo>
                <a:cubicBezTo>
                  <a:pt x="58" y="49"/>
                  <a:pt x="58" y="49"/>
                  <a:pt x="58" y="49"/>
                </a:cubicBezTo>
                <a:cubicBezTo>
                  <a:pt x="53" y="48"/>
                  <a:pt x="53" y="48"/>
                  <a:pt x="53" y="48"/>
                </a:cubicBezTo>
                <a:cubicBezTo>
                  <a:pt x="52" y="46"/>
                  <a:pt x="52" y="46"/>
                  <a:pt x="52" y="46"/>
                </a:cubicBezTo>
                <a:cubicBezTo>
                  <a:pt x="54" y="44"/>
                  <a:pt x="54" y="44"/>
                  <a:pt x="54" y="44"/>
                </a:cubicBezTo>
                <a:cubicBezTo>
                  <a:pt x="54" y="42"/>
                  <a:pt x="54" y="42"/>
                  <a:pt x="54" y="42"/>
                </a:cubicBezTo>
                <a:cubicBezTo>
                  <a:pt x="53" y="40"/>
                  <a:pt x="53" y="40"/>
                  <a:pt x="53" y="40"/>
                </a:cubicBezTo>
                <a:cubicBezTo>
                  <a:pt x="49" y="36"/>
                  <a:pt x="49" y="36"/>
                  <a:pt x="49" y="36"/>
                </a:cubicBezTo>
                <a:cubicBezTo>
                  <a:pt x="48" y="36"/>
                  <a:pt x="48" y="36"/>
                  <a:pt x="48" y="36"/>
                </a:cubicBezTo>
                <a:cubicBezTo>
                  <a:pt x="47" y="37"/>
                  <a:pt x="47" y="37"/>
                  <a:pt x="47" y="37"/>
                </a:cubicBezTo>
                <a:cubicBezTo>
                  <a:pt x="46" y="35"/>
                  <a:pt x="46" y="35"/>
                  <a:pt x="46" y="35"/>
                </a:cubicBezTo>
                <a:cubicBezTo>
                  <a:pt x="44" y="34"/>
                  <a:pt x="44" y="34"/>
                  <a:pt x="44" y="34"/>
                </a:cubicBezTo>
                <a:cubicBezTo>
                  <a:pt x="43" y="32"/>
                  <a:pt x="43" y="32"/>
                  <a:pt x="43" y="32"/>
                </a:cubicBezTo>
                <a:cubicBezTo>
                  <a:pt x="41" y="32"/>
                  <a:pt x="41" y="32"/>
                  <a:pt x="41" y="32"/>
                </a:cubicBezTo>
                <a:cubicBezTo>
                  <a:pt x="40" y="30"/>
                  <a:pt x="40" y="30"/>
                  <a:pt x="40" y="30"/>
                </a:cubicBezTo>
                <a:cubicBezTo>
                  <a:pt x="39" y="30"/>
                  <a:pt x="39" y="30"/>
                  <a:pt x="39" y="30"/>
                </a:cubicBezTo>
                <a:cubicBezTo>
                  <a:pt x="37" y="29"/>
                  <a:pt x="37" y="29"/>
                  <a:pt x="37" y="29"/>
                </a:cubicBezTo>
                <a:cubicBezTo>
                  <a:pt x="35" y="29"/>
                  <a:pt x="35" y="29"/>
                  <a:pt x="35" y="29"/>
                </a:cubicBezTo>
                <a:cubicBezTo>
                  <a:pt x="33" y="27"/>
                  <a:pt x="33" y="27"/>
                  <a:pt x="33" y="27"/>
                </a:cubicBezTo>
                <a:cubicBezTo>
                  <a:pt x="30" y="27"/>
                  <a:pt x="30" y="27"/>
                  <a:pt x="30" y="27"/>
                </a:cubicBezTo>
                <a:cubicBezTo>
                  <a:pt x="26" y="25"/>
                  <a:pt x="26" y="25"/>
                  <a:pt x="26" y="25"/>
                </a:cubicBezTo>
                <a:cubicBezTo>
                  <a:pt x="20" y="24"/>
                  <a:pt x="20" y="24"/>
                  <a:pt x="20" y="24"/>
                </a:cubicBezTo>
                <a:cubicBezTo>
                  <a:pt x="18" y="23"/>
                  <a:pt x="18" y="23"/>
                  <a:pt x="18" y="23"/>
                </a:cubicBezTo>
                <a:cubicBezTo>
                  <a:pt x="17" y="22"/>
                  <a:pt x="17" y="22"/>
                  <a:pt x="17" y="22"/>
                </a:cubicBezTo>
                <a:cubicBezTo>
                  <a:pt x="16" y="22"/>
                  <a:pt x="16" y="22"/>
                  <a:pt x="16" y="22"/>
                </a:cubicBezTo>
                <a:cubicBezTo>
                  <a:pt x="15" y="22"/>
                  <a:pt x="15" y="22"/>
                  <a:pt x="15" y="22"/>
                </a:cubicBezTo>
                <a:cubicBezTo>
                  <a:pt x="11" y="20"/>
                  <a:pt x="11" y="20"/>
                  <a:pt x="11" y="20"/>
                </a:cubicBezTo>
                <a:cubicBezTo>
                  <a:pt x="10" y="19"/>
                  <a:pt x="10" y="19"/>
                  <a:pt x="10" y="19"/>
                </a:cubicBezTo>
                <a:cubicBezTo>
                  <a:pt x="8" y="19"/>
                  <a:pt x="8" y="19"/>
                  <a:pt x="8" y="19"/>
                </a:cubicBezTo>
                <a:cubicBezTo>
                  <a:pt x="5" y="17"/>
                  <a:pt x="5" y="17"/>
                  <a:pt x="5" y="17"/>
                </a:cubicBezTo>
                <a:lnTo>
                  <a:pt x="3" y="1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79">
            <a:extLst>
              <a:ext uri="{FF2B5EF4-FFF2-40B4-BE49-F238E27FC236}">
                <a16:creationId xmlns:a16="http://schemas.microsoft.com/office/drawing/2014/main" id="{BB9A44C2-026A-904D-8EDA-8A7414013E57}"/>
              </a:ext>
            </a:extLst>
          </p:cNvPr>
          <p:cNvSpPr>
            <a:spLocks noEditPoints="1"/>
          </p:cNvSpPr>
          <p:nvPr/>
        </p:nvSpPr>
        <p:spPr bwMode="auto">
          <a:xfrm>
            <a:off x="8230278" y="4927901"/>
            <a:ext cx="420687" cy="633413"/>
          </a:xfrm>
          <a:custGeom>
            <a:avLst/>
            <a:gdLst>
              <a:gd name="T0" fmla="*/ 41 w 106"/>
              <a:gd name="T1" fmla="*/ 3 h 160"/>
              <a:gd name="T2" fmla="*/ 53 w 106"/>
              <a:gd name="T3" fmla="*/ 63 h 160"/>
              <a:gd name="T4" fmla="*/ 67 w 106"/>
              <a:gd name="T5" fmla="*/ 66 h 160"/>
              <a:gd name="T6" fmla="*/ 74 w 106"/>
              <a:gd name="T7" fmla="*/ 76 h 160"/>
              <a:gd name="T8" fmla="*/ 72 w 106"/>
              <a:gd name="T9" fmla="*/ 78 h 160"/>
              <a:gd name="T10" fmla="*/ 57 w 106"/>
              <a:gd name="T11" fmla="*/ 66 h 160"/>
              <a:gd name="T12" fmla="*/ 44 w 106"/>
              <a:gd name="T13" fmla="*/ 69 h 160"/>
              <a:gd name="T14" fmla="*/ 37 w 106"/>
              <a:gd name="T15" fmla="*/ 60 h 160"/>
              <a:gd name="T16" fmla="*/ 29 w 106"/>
              <a:gd name="T17" fmla="*/ 55 h 160"/>
              <a:gd name="T18" fmla="*/ 28 w 106"/>
              <a:gd name="T19" fmla="*/ 39 h 160"/>
              <a:gd name="T20" fmla="*/ 39 w 106"/>
              <a:gd name="T21" fmla="*/ 12 h 160"/>
              <a:gd name="T22" fmla="*/ 48 w 106"/>
              <a:gd name="T23" fmla="*/ 20 h 160"/>
              <a:gd name="T24" fmla="*/ 49 w 106"/>
              <a:gd name="T25" fmla="*/ 39 h 160"/>
              <a:gd name="T26" fmla="*/ 50 w 106"/>
              <a:gd name="T27" fmla="*/ 61 h 160"/>
              <a:gd name="T28" fmla="*/ 52 w 106"/>
              <a:gd name="T29" fmla="*/ 52 h 160"/>
              <a:gd name="T30" fmla="*/ 35 w 106"/>
              <a:gd name="T31" fmla="*/ 72 h 160"/>
              <a:gd name="T32" fmla="*/ 47 w 106"/>
              <a:gd name="T33" fmla="*/ 82 h 160"/>
              <a:gd name="T34" fmla="*/ 75 w 106"/>
              <a:gd name="T35" fmla="*/ 64 h 160"/>
              <a:gd name="T36" fmla="*/ 53 w 106"/>
              <a:gd name="T37" fmla="*/ 72 h 160"/>
              <a:gd name="T38" fmla="*/ 55 w 106"/>
              <a:gd name="T39" fmla="*/ 84 h 160"/>
              <a:gd name="T40" fmla="*/ 63 w 106"/>
              <a:gd name="T41" fmla="*/ 74 h 160"/>
              <a:gd name="T42" fmla="*/ 70 w 106"/>
              <a:gd name="T43" fmla="*/ 80 h 160"/>
              <a:gd name="T44" fmla="*/ 68 w 106"/>
              <a:gd name="T45" fmla="*/ 82 h 160"/>
              <a:gd name="T46" fmla="*/ 54 w 106"/>
              <a:gd name="T47" fmla="*/ 105 h 160"/>
              <a:gd name="T48" fmla="*/ 57 w 106"/>
              <a:gd name="T49" fmla="*/ 91 h 160"/>
              <a:gd name="T50" fmla="*/ 64 w 106"/>
              <a:gd name="T51" fmla="*/ 98 h 160"/>
              <a:gd name="T52" fmla="*/ 62 w 106"/>
              <a:gd name="T53" fmla="*/ 104 h 160"/>
              <a:gd name="T54" fmla="*/ 75 w 106"/>
              <a:gd name="T55" fmla="*/ 104 h 160"/>
              <a:gd name="T56" fmla="*/ 70 w 106"/>
              <a:gd name="T57" fmla="*/ 116 h 160"/>
              <a:gd name="T58" fmla="*/ 63 w 106"/>
              <a:gd name="T59" fmla="*/ 105 h 160"/>
              <a:gd name="T60" fmla="*/ 69 w 106"/>
              <a:gd name="T61" fmla="*/ 120 h 160"/>
              <a:gd name="T62" fmla="*/ 81 w 106"/>
              <a:gd name="T63" fmla="*/ 109 h 160"/>
              <a:gd name="T64" fmla="*/ 90 w 106"/>
              <a:gd name="T65" fmla="*/ 111 h 160"/>
              <a:gd name="T66" fmla="*/ 81 w 106"/>
              <a:gd name="T67" fmla="*/ 94 h 160"/>
              <a:gd name="T68" fmla="*/ 94 w 106"/>
              <a:gd name="T69" fmla="*/ 98 h 160"/>
              <a:gd name="T70" fmla="*/ 85 w 106"/>
              <a:gd name="T71" fmla="*/ 81 h 160"/>
              <a:gd name="T72" fmla="*/ 85 w 106"/>
              <a:gd name="T73" fmla="*/ 91 h 160"/>
              <a:gd name="T74" fmla="*/ 80 w 106"/>
              <a:gd name="T75" fmla="*/ 97 h 160"/>
              <a:gd name="T76" fmla="*/ 89 w 106"/>
              <a:gd name="T77" fmla="*/ 108 h 160"/>
              <a:gd name="T78" fmla="*/ 95 w 106"/>
              <a:gd name="T79" fmla="*/ 100 h 160"/>
              <a:gd name="T80" fmla="*/ 94 w 106"/>
              <a:gd name="T81" fmla="*/ 105 h 160"/>
              <a:gd name="T82" fmla="*/ 97 w 106"/>
              <a:gd name="T83" fmla="*/ 113 h 160"/>
              <a:gd name="T84" fmla="*/ 57 w 106"/>
              <a:gd name="T85" fmla="*/ 138 h 160"/>
              <a:gd name="T86" fmla="*/ 72 w 106"/>
              <a:gd name="T87" fmla="*/ 125 h 160"/>
              <a:gd name="T88" fmla="*/ 85 w 106"/>
              <a:gd name="T89" fmla="*/ 126 h 160"/>
              <a:gd name="T90" fmla="*/ 91 w 106"/>
              <a:gd name="T91" fmla="*/ 113 h 160"/>
              <a:gd name="T92" fmla="*/ 100 w 106"/>
              <a:gd name="T93" fmla="*/ 126 h 160"/>
              <a:gd name="T94" fmla="*/ 105 w 106"/>
              <a:gd name="T95" fmla="*/ 145 h 160"/>
              <a:gd name="T96" fmla="*/ 101 w 106"/>
              <a:gd name="T97" fmla="*/ 146 h 160"/>
              <a:gd name="T98" fmla="*/ 94 w 106"/>
              <a:gd name="T99" fmla="*/ 159 h 160"/>
              <a:gd name="T100" fmla="*/ 82 w 106"/>
              <a:gd name="T101" fmla="*/ 156 h 160"/>
              <a:gd name="T102" fmla="*/ 79 w 106"/>
              <a:gd name="T103" fmla="*/ 142 h 160"/>
              <a:gd name="T104" fmla="*/ 69 w 106"/>
              <a:gd name="T105" fmla="*/ 139 h 160"/>
              <a:gd name="T106" fmla="*/ 62 w 106"/>
              <a:gd name="T107" fmla="*/ 136 h 160"/>
              <a:gd name="T108" fmla="*/ 58 w 106"/>
              <a:gd name="T109" fmla="*/ 148 h 160"/>
              <a:gd name="T110" fmla="*/ 34 w 106"/>
              <a:gd name="T111" fmla="*/ 87 h 160"/>
              <a:gd name="T112" fmla="*/ 28 w 106"/>
              <a:gd name="T113" fmla="*/ 88 h 160"/>
              <a:gd name="T114" fmla="*/ 5 w 106"/>
              <a:gd name="T115" fmla="*/ 126 h 160"/>
              <a:gd name="T116" fmla="*/ 23 w 106"/>
              <a:gd name="T117" fmla="*/ 110 h 160"/>
              <a:gd name="T118" fmla="*/ 24 w 106"/>
              <a:gd name="T119" fmla="*/ 102 h 160"/>
              <a:gd name="T120" fmla="*/ 10 w 106"/>
              <a:gd name="T121" fmla="*/ 119 h 160"/>
              <a:gd name="T122" fmla="*/ 4 w 106"/>
              <a:gd name="T123" fmla="*/ 13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 h="160">
                <a:moveTo>
                  <a:pt x="38" y="8"/>
                </a:moveTo>
                <a:cubicBezTo>
                  <a:pt x="40" y="8"/>
                  <a:pt x="40" y="8"/>
                  <a:pt x="40" y="8"/>
                </a:cubicBezTo>
                <a:cubicBezTo>
                  <a:pt x="39" y="9"/>
                  <a:pt x="39" y="9"/>
                  <a:pt x="39" y="9"/>
                </a:cubicBezTo>
                <a:cubicBezTo>
                  <a:pt x="38" y="8"/>
                  <a:pt x="38" y="8"/>
                  <a:pt x="38" y="8"/>
                </a:cubicBezTo>
                <a:close/>
                <a:moveTo>
                  <a:pt x="36" y="3"/>
                </a:moveTo>
                <a:cubicBezTo>
                  <a:pt x="38" y="5"/>
                  <a:pt x="38" y="5"/>
                  <a:pt x="38" y="5"/>
                </a:cubicBezTo>
                <a:cubicBezTo>
                  <a:pt x="36" y="5"/>
                  <a:pt x="36" y="5"/>
                  <a:pt x="36" y="5"/>
                </a:cubicBezTo>
                <a:cubicBezTo>
                  <a:pt x="36" y="3"/>
                  <a:pt x="36" y="3"/>
                  <a:pt x="36" y="3"/>
                </a:cubicBezTo>
                <a:close/>
                <a:moveTo>
                  <a:pt x="41" y="0"/>
                </a:moveTo>
                <a:cubicBezTo>
                  <a:pt x="39" y="2"/>
                  <a:pt x="39" y="2"/>
                  <a:pt x="39" y="2"/>
                </a:cubicBezTo>
                <a:cubicBezTo>
                  <a:pt x="41" y="3"/>
                  <a:pt x="41" y="3"/>
                  <a:pt x="41" y="3"/>
                </a:cubicBezTo>
                <a:cubicBezTo>
                  <a:pt x="41" y="0"/>
                  <a:pt x="41" y="0"/>
                  <a:pt x="41" y="0"/>
                </a:cubicBezTo>
                <a:close/>
                <a:moveTo>
                  <a:pt x="46" y="6"/>
                </a:moveTo>
                <a:cubicBezTo>
                  <a:pt x="44" y="7"/>
                  <a:pt x="44" y="7"/>
                  <a:pt x="44" y="7"/>
                </a:cubicBezTo>
                <a:cubicBezTo>
                  <a:pt x="45" y="8"/>
                  <a:pt x="45" y="8"/>
                  <a:pt x="45" y="8"/>
                </a:cubicBezTo>
                <a:cubicBezTo>
                  <a:pt x="46" y="7"/>
                  <a:pt x="46" y="7"/>
                  <a:pt x="46" y="7"/>
                </a:cubicBezTo>
                <a:cubicBezTo>
                  <a:pt x="46" y="7"/>
                  <a:pt x="45" y="6"/>
                  <a:pt x="46" y="6"/>
                </a:cubicBezTo>
                <a:close/>
                <a:moveTo>
                  <a:pt x="46" y="60"/>
                </a:moveTo>
                <a:cubicBezTo>
                  <a:pt x="48" y="61"/>
                  <a:pt x="48" y="61"/>
                  <a:pt x="48" y="61"/>
                </a:cubicBezTo>
                <a:cubicBezTo>
                  <a:pt x="49" y="63"/>
                  <a:pt x="49" y="63"/>
                  <a:pt x="49" y="63"/>
                </a:cubicBezTo>
                <a:cubicBezTo>
                  <a:pt x="52" y="64"/>
                  <a:pt x="52" y="64"/>
                  <a:pt x="52" y="64"/>
                </a:cubicBezTo>
                <a:cubicBezTo>
                  <a:pt x="53" y="63"/>
                  <a:pt x="53" y="63"/>
                  <a:pt x="53" y="63"/>
                </a:cubicBezTo>
                <a:cubicBezTo>
                  <a:pt x="54" y="62"/>
                  <a:pt x="54" y="62"/>
                  <a:pt x="54" y="62"/>
                </a:cubicBezTo>
                <a:cubicBezTo>
                  <a:pt x="57" y="60"/>
                  <a:pt x="57" y="60"/>
                  <a:pt x="57" y="60"/>
                </a:cubicBezTo>
                <a:cubicBezTo>
                  <a:pt x="59" y="59"/>
                  <a:pt x="59" y="59"/>
                  <a:pt x="59" y="59"/>
                </a:cubicBezTo>
                <a:cubicBezTo>
                  <a:pt x="62" y="61"/>
                  <a:pt x="62" y="61"/>
                  <a:pt x="62" y="61"/>
                </a:cubicBezTo>
                <a:cubicBezTo>
                  <a:pt x="63" y="64"/>
                  <a:pt x="63" y="64"/>
                  <a:pt x="63" y="64"/>
                </a:cubicBezTo>
                <a:cubicBezTo>
                  <a:pt x="63" y="66"/>
                  <a:pt x="63" y="66"/>
                  <a:pt x="63" y="66"/>
                </a:cubicBezTo>
                <a:cubicBezTo>
                  <a:pt x="64" y="67"/>
                  <a:pt x="64" y="67"/>
                  <a:pt x="64" y="67"/>
                </a:cubicBezTo>
                <a:cubicBezTo>
                  <a:pt x="65" y="66"/>
                  <a:pt x="65" y="66"/>
                  <a:pt x="65" y="66"/>
                </a:cubicBezTo>
                <a:cubicBezTo>
                  <a:pt x="65" y="64"/>
                  <a:pt x="65" y="64"/>
                  <a:pt x="65" y="64"/>
                </a:cubicBezTo>
                <a:cubicBezTo>
                  <a:pt x="66" y="64"/>
                  <a:pt x="66" y="64"/>
                  <a:pt x="66" y="64"/>
                </a:cubicBezTo>
                <a:cubicBezTo>
                  <a:pt x="67" y="66"/>
                  <a:pt x="67" y="66"/>
                  <a:pt x="67" y="66"/>
                </a:cubicBezTo>
                <a:cubicBezTo>
                  <a:pt x="70" y="66"/>
                  <a:pt x="70" y="66"/>
                  <a:pt x="70" y="66"/>
                </a:cubicBezTo>
                <a:cubicBezTo>
                  <a:pt x="72" y="67"/>
                  <a:pt x="72" y="67"/>
                  <a:pt x="72" y="67"/>
                </a:cubicBezTo>
                <a:cubicBezTo>
                  <a:pt x="72" y="68"/>
                  <a:pt x="72" y="68"/>
                  <a:pt x="72" y="68"/>
                </a:cubicBezTo>
                <a:cubicBezTo>
                  <a:pt x="71" y="68"/>
                  <a:pt x="71" y="68"/>
                  <a:pt x="71" y="68"/>
                </a:cubicBezTo>
                <a:cubicBezTo>
                  <a:pt x="70" y="67"/>
                  <a:pt x="70" y="67"/>
                  <a:pt x="70" y="67"/>
                </a:cubicBezTo>
                <a:cubicBezTo>
                  <a:pt x="69" y="68"/>
                  <a:pt x="69" y="68"/>
                  <a:pt x="69" y="68"/>
                </a:cubicBezTo>
                <a:cubicBezTo>
                  <a:pt x="69" y="70"/>
                  <a:pt x="69" y="70"/>
                  <a:pt x="69" y="70"/>
                </a:cubicBezTo>
                <a:cubicBezTo>
                  <a:pt x="70" y="74"/>
                  <a:pt x="70" y="74"/>
                  <a:pt x="70" y="74"/>
                </a:cubicBezTo>
                <a:cubicBezTo>
                  <a:pt x="70" y="75"/>
                  <a:pt x="70" y="75"/>
                  <a:pt x="70" y="75"/>
                </a:cubicBezTo>
                <a:cubicBezTo>
                  <a:pt x="73" y="75"/>
                  <a:pt x="73" y="75"/>
                  <a:pt x="73" y="75"/>
                </a:cubicBezTo>
                <a:cubicBezTo>
                  <a:pt x="74" y="76"/>
                  <a:pt x="74" y="76"/>
                  <a:pt x="74" y="76"/>
                </a:cubicBezTo>
                <a:cubicBezTo>
                  <a:pt x="76" y="76"/>
                  <a:pt x="76" y="76"/>
                  <a:pt x="76" y="76"/>
                </a:cubicBezTo>
                <a:cubicBezTo>
                  <a:pt x="77" y="77"/>
                  <a:pt x="77" y="77"/>
                  <a:pt x="77" y="77"/>
                </a:cubicBezTo>
                <a:cubicBezTo>
                  <a:pt x="76" y="78"/>
                  <a:pt x="76" y="78"/>
                  <a:pt x="76" y="78"/>
                </a:cubicBezTo>
                <a:cubicBezTo>
                  <a:pt x="76" y="79"/>
                  <a:pt x="76" y="79"/>
                  <a:pt x="76" y="79"/>
                </a:cubicBezTo>
                <a:cubicBezTo>
                  <a:pt x="75" y="82"/>
                  <a:pt x="75" y="82"/>
                  <a:pt x="75" y="82"/>
                </a:cubicBezTo>
                <a:cubicBezTo>
                  <a:pt x="73" y="82"/>
                  <a:pt x="73" y="82"/>
                  <a:pt x="73" y="82"/>
                </a:cubicBezTo>
                <a:cubicBezTo>
                  <a:pt x="72" y="79"/>
                  <a:pt x="72" y="79"/>
                  <a:pt x="72" y="79"/>
                </a:cubicBezTo>
                <a:cubicBezTo>
                  <a:pt x="73" y="78"/>
                  <a:pt x="73" y="78"/>
                  <a:pt x="73" y="78"/>
                </a:cubicBezTo>
                <a:cubicBezTo>
                  <a:pt x="73" y="77"/>
                  <a:pt x="73" y="77"/>
                  <a:pt x="73" y="77"/>
                </a:cubicBezTo>
                <a:cubicBezTo>
                  <a:pt x="72" y="77"/>
                  <a:pt x="72" y="77"/>
                  <a:pt x="72" y="77"/>
                </a:cubicBezTo>
                <a:cubicBezTo>
                  <a:pt x="72" y="78"/>
                  <a:pt x="72" y="78"/>
                  <a:pt x="72" y="78"/>
                </a:cubicBezTo>
                <a:cubicBezTo>
                  <a:pt x="70" y="78"/>
                  <a:pt x="70" y="78"/>
                  <a:pt x="70" y="78"/>
                </a:cubicBezTo>
                <a:cubicBezTo>
                  <a:pt x="68" y="76"/>
                  <a:pt x="68" y="76"/>
                  <a:pt x="68" y="76"/>
                </a:cubicBezTo>
                <a:cubicBezTo>
                  <a:pt x="66" y="75"/>
                  <a:pt x="66" y="75"/>
                  <a:pt x="66" y="75"/>
                </a:cubicBezTo>
                <a:cubicBezTo>
                  <a:pt x="66" y="73"/>
                  <a:pt x="66" y="73"/>
                  <a:pt x="66" y="73"/>
                </a:cubicBezTo>
                <a:cubicBezTo>
                  <a:pt x="65" y="71"/>
                  <a:pt x="65" y="71"/>
                  <a:pt x="65" y="71"/>
                </a:cubicBezTo>
                <a:cubicBezTo>
                  <a:pt x="62" y="70"/>
                  <a:pt x="62" y="70"/>
                  <a:pt x="62" y="70"/>
                </a:cubicBezTo>
                <a:cubicBezTo>
                  <a:pt x="61" y="67"/>
                  <a:pt x="61" y="67"/>
                  <a:pt x="61" y="67"/>
                </a:cubicBezTo>
                <a:cubicBezTo>
                  <a:pt x="59" y="66"/>
                  <a:pt x="59" y="66"/>
                  <a:pt x="59" y="66"/>
                </a:cubicBezTo>
                <a:cubicBezTo>
                  <a:pt x="58" y="65"/>
                  <a:pt x="58" y="65"/>
                  <a:pt x="58" y="65"/>
                </a:cubicBezTo>
                <a:cubicBezTo>
                  <a:pt x="57" y="65"/>
                  <a:pt x="57" y="65"/>
                  <a:pt x="57" y="65"/>
                </a:cubicBezTo>
                <a:cubicBezTo>
                  <a:pt x="57" y="66"/>
                  <a:pt x="57" y="66"/>
                  <a:pt x="57" y="66"/>
                </a:cubicBezTo>
                <a:cubicBezTo>
                  <a:pt x="59" y="70"/>
                  <a:pt x="59" y="70"/>
                  <a:pt x="59" y="70"/>
                </a:cubicBezTo>
                <a:cubicBezTo>
                  <a:pt x="59" y="74"/>
                  <a:pt x="59" y="74"/>
                  <a:pt x="59" y="74"/>
                </a:cubicBezTo>
                <a:cubicBezTo>
                  <a:pt x="59" y="74"/>
                  <a:pt x="59" y="74"/>
                  <a:pt x="59" y="74"/>
                </a:cubicBezTo>
                <a:cubicBezTo>
                  <a:pt x="57" y="70"/>
                  <a:pt x="57" y="70"/>
                  <a:pt x="57" y="70"/>
                </a:cubicBezTo>
                <a:cubicBezTo>
                  <a:pt x="54" y="68"/>
                  <a:pt x="54" y="68"/>
                  <a:pt x="54" y="68"/>
                </a:cubicBezTo>
                <a:cubicBezTo>
                  <a:pt x="53" y="67"/>
                  <a:pt x="53" y="67"/>
                  <a:pt x="53" y="67"/>
                </a:cubicBezTo>
                <a:cubicBezTo>
                  <a:pt x="49" y="65"/>
                  <a:pt x="49" y="65"/>
                  <a:pt x="49" y="65"/>
                </a:cubicBezTo>
                <a:cubicBezTo>
                  <a:pt x="47" y="65"/>
                  <a:pt x="47" y="65"/>
                  <a:pt x="47" y="65"/>
                </a:cubicBezTo>
                <a:cubicBezTo>
                  <a:pt x="46" y="67"/>
                  <a:pt x="46" y="67"/>
                  <a:pt x="46" y="67"/>
                </a:cubicBezTo>
                <a:cubicBezTo>
                  <a:pt x="46" y="68"/>
                  <a:pt x="46" y="68"/>
                  <a:pt x="46" y="68"/>
                </a:cubicBezTo>
                <a:cubicBezTo>
                  <a:pt x="44" y="69"/>
                  <a:pt x="44" y="69"/>
                  <a:pt x="44" y="69"/>
                </a:cubicBezTo>
                <a:cubicBezTo>
                  <a:pt x="42" y="67"/>
                  <a:pt x="42" y="67"/>
                  <a:pt x="42" y="67"/>
                </a:cubicBezTo>
                <a:cubicBezTo>
                  <a:pt x="40" y="68"/>
                  <a:pt x="40" y="68"/>
                  <a:pt x="40" y="68"/>
                </a:cubicBezTo>
                <a:cubicBezTo>
                  <a:pt x="38" y="69"/>
                  <a:pt x="38" y="69"/>
                  <a:pt x="38" y="69"/>
                </a:cubicBezTo>
                <a:cubicBezTo>
                  <a:pt x="39" y="67"/>
                  <a:pt x="39" y="67"/>
                  <a:pt x="39" y="67"/>
                </a:cubicBezTo>
                <a:cubicBezTo>
                  <a:pt x="39" y="65"/>
                  <a:pt x="39" y="65"/>
                  <a:pt x="39" y="65"/>
                </a:cubicBezTo>
                <a:cubicBezTo>
                  <a:pt x="37" y="65"/>
                  <a:pt x="37" y="65"/>
                  <a:pt x="37" y="65"/>
                </a:cubicBezTo>
                <a:cubicBezTo>
                  <a:pt x="37" y="68"/>
                  <a:pt x="37" y="68"/>
                  <a:pt x="37" y="68"/>
                </a:cubicBezTo>
                <a:cubicBezTo>
                  <a:pt x="35" y="65"/>
                  <a:pt x="35" y="65"/>
                  <a:pt x="35" y="65"/>
                </a:cubicBezTo>
                <a:cubicBezTo>
                  <a:pt x="36" y="63"/>
                  <a:pt x="36" y="63"/>
                  <a:pt x="36" y="63"/>
                </a:cubicBezTo>
                <a:cubicBezTo>
                  <a:pt x="35" y="61"/>
                  <a:pt x="35" y="61"/>
                  <a:pt x="35" y="61"/>
                </a:cubicBezTo>
                <a:cubicBezTo>
                  <a:pt x="37" y="60"/>
                  <a:pt x="37" y="60"/>
                  <a:pt x="37" y="60"/>
                </a:cubicBezTo>
                <a:cubicBezTo>
                  <a:pt x="39" y="57"/>
                  <a:pt x="39" y="57"/>
                  <a:pt x="39" y="57"/>
                </a:cubicBezTo>
                <a:cubicBezTo>
                  <a:pt x="37" y="56"/>
                  <a:pt x="37" y="56"/>
                  <a:pt x="37" y="56"/>
                </a:cubicBezTo>
                <a:cubicBezTo>
                  <a:pt x="35" y="55"/>
                  <a:pt x="35" y="55"/>
                  <a:pt x="35" y="55"/>
                </a:cubicBezTo>
                <a:cubicBezTo>
                  <a:pt x="35" y="57"/>
                  <a:pt x="35" y="57"/>
                  <a:pt x="35" y="57"/>
                </a:cubicBezTo>
                <a:cubicBezTo>
                  <a:pt x="36" y="58"/>
                  <a:pt x="36" y="58"/>
                  <a:pt x="36" y="58"/>
                </a:cubicBezTo>
                <a:cubicBezTo>
                  <a:pt x="35" y="60"/>
                  <a:pt x="35" y="60"/>
                  <a:pt x="35" y="60"/>
                </a:cubicBezTo>
                <a:cubicBezTo>
                  <a:pt x="33" y="60"/>
                  <a:pt x="33" y="60"/>
                  <a:pt x="33" y="60"/>
                </a:cubicBezTo>
                <a:cubicBezTo>
                  <a:pt x="31" y="57"/>
                  <a:pt x="31" y="57"/>
                  <a:pt x="31" y="57"/>
                </a:cubicBezTo>
                <a:cubicBezTo>
                  <a:pt x="31" y="55"/>
                  <a:pt x="31" y="55"/>
                  <a:pt x="31" y="55"/>
                </a:cubicBezTo>
                <a:cubicBezTo>
                  <a:pt x="30" y="54"/>
                  <a:pt x="30" y="54"/>
                  <a:pt x="30" y="54"/>
                </a:cubicBezTo>
                <a:cubicBezTo>
                  <a:pt x="29" y="55"/>
                  <a:pt x="29" y="55"/>
                  <a:pt x="29" y="55"/>
                </a:cubicBezTo>
                <a:cubicBezTo>
                  <a:pt x="28" y="54"/>
                  <a:pt x="28" y="54"/>
                  <a:pt x="28" y="54"/>
                </a:cubicBezTo>
                <a:cubicBezTo>
                  <a:pt x="28" y="50"/>
                  <a:pt x="28" y="50"/>
                  <a:pt x="28" y="50"/>
                </a:cubicBezTo>
                <a:cubicBezTo>
                  <a:pt x="27" y="48"/>
                  <a:pt x="27" y="48"/>
                  <a:pt x="27" y="48"/>
                </a:cubicBezTo>
                <a:cubicBezTo>
                  <a:pt x="26" y="44"/>
                  <a:pt x="26" y="44"/>
                  <a:pt x="26" y="44"/>
                </a:cubicBezTo>
                <a:cubicBezTo>
                  <a:pt x="27" y="43"/>
                  <a:pt x="27" y="43"/>
                  <a:pt x="27" y="43"/>
                </a:cubicBezTo>
                <a:cubicBezTo>
                  <a:pt x="26" y="42"/>
                  <a:pt x="26" y="42"/>
                  <a:pt x="26" y="42"/>
                </a:cubicBezTo>
                <a:cubicBezTo>
                  <a:pt x="25" y="42"/>
                  <a:pt x="25" y="42"/>
                  <a:pt x="25" y="42"/>
                </a:cubicBezTo>
                <a:cubicBezTo>
                  <a:pt x="25" y="40"/>
                  <a:pt x="25" y="40"/>
                  <a:pt x="25" y="40"/>
                </a:cubicBezTo>
                <a:cubicBezTo>
                  <a:pt x="25" y="37"/>
                  <a:pt x="25" y="37"/>
                  <a:pt x="25" y="37"/>
                </a:cubicBezTo>
                <a:cubicBezTo>
                  <a:pt x="26" y="39"/>
                  <a:pt x="26" y="39"/>
                  <a:pt x="26" y="39"/>
                </a:cubicBezTo>
                <a:cubicBezTo>
                  <a:pt x="28" y="39"/>
                  <a:pt x="28" y="39"/>
                  <a:pt x="28" y="39"/>
                </a:cubicBezTo>
                <a:cubicBezTo>
                  <a:pt x="30" y="39"/>
                  <a:pt x="30" y="39"/>
                  <a:pt x="30" y="39"/>
                </a:cubicBezTo>
                <a:cubicBezTo>
                  <a:pt x="30" y="37"/>
                  <a:pt x="30" y="37"/>
                  <a:pt x="30" y="37"/>
                </a:cubicBezTo>
                <a:cubicBezTo>
                  <a:pt x="28" y="34"/>
                  <a:pt x="28" y="34"/>
                  <a:pt x="28" y="34"/>
                </a:cubicBezTo>
                <a:cubicBezTo>
                  <a:pt x="29" y="31"/>
                  <a:pt x="29" y="31"/>
                  <a:pt x="29" y="31"/>
                </a:cubicBezTo>
                <a:cubicBezTo>
                  <a:pt x="30" y="26"/>
                  <a:pt x="30" y="26"/>
                  <a:pt x="30" y="26"/>
                </a:cubicBezTo>
                <a:cubicBezTo>
                  <a:pt x="30" y="21"/>
                  <a:pt x="30" y="21"/>
                  <a:pt x="30" y="21"/>
                </a:cubicBezTo>
                <a:cubicBezTo>
                  <a:pt x="30" y="19"/>
                  <a:pt x="30" y="19"/>
                  <a:pt x="30" y="19"/>
                </a:cubicBezTo>
                <a:cubicBezTo>
                  <a:pt x="32" y="14"/>
                  <a:pt x="32" y="14"/>
                  <a:pt x="32" y="14"/>
                </a:cubicBezTo>
                <a:cubicBezTo>
                  <a:pt x="32" y="12"/>
                  <a:pt x="32" y="12"/>
                  <a:pt x="32" y="12"/>
                </a:cubicBezTo>
                <a:cubicBezTo>
                  <a:pt x="35" y="11"/>
                  <a:pt x="35" y="11"/>
                  <a:pt x="35" y="11"/>
                </a:cubicBezTo>
                <a:cubicBezTo>
                  <a:pt x="39" y="12"/>
                  <a:pt x="39" y="12"/>
                  <a:pt x="39" y="12"/>
                </a:cubicBezTo>
                <a:cubicBezTo>
                  <a:pt x="41" y="14"/>
                  <a:pt x="41" y="14"/>
                  <a:pt x="41" y="14"/>
                </a:cubicBezTo>
                <a:cubicBezTo>
                  <a:pt x="43" y="15"/>
                  <a:pt x="43" y="15"/>
                  <a:pt x="43" y="15"/>
                </a:cubicBezTo>
                <a:cubicBezTo>
                  <a:pt x="43" y="14"/>
                  <a:pt x="43" y="14"/>
                  <a:pt x="43" y="14"/>
                </a:cubicBezTo>
                <a:cubicBezTo>
                  <a:pt x="46" y="14"/>
                  <a:pt x="46" y="14"/>
                  <a:pt x="46" y="14"/>
                </a:cubicBezTo>
                <a:cubicBezTo>
                  <a:pt x="48" y="12"/>
                  <a:pt x="48" y="12"/>
                  <a:pt x="48" y="12"/>
                </a:cubicBezTo>
                <a:cubicBezTo>
                  <a:pt x="48" y="11"/>
                  <a:pt x="48" y="11"/>
                  <a:pt x="48" y="11"/>
                </a:cubicBezTo>
                <a:cubicBezTo>
                  <a:pt x="49" y="11"/>
                  <a:pt x="49" y="11"/>
                  <a:pt x="49" y="11"/>
                </a:cubicBezTo>
                <a:cubicBezTo>
                  <a:pt x="50" y="13"/>
                  <a:pt x="50" y="13"/>
                  <a:pt x="50" y="13"/>
                </a:cubicBezTo>
                <a:cubicBezTo>
                  <a:pt x="50" y="14"/>
                  <a:pt x="50" y="14"/>
                  <a:pt x="50" y="14"/>
                </a:cubicBezTo>
                <a:cubicBezTo>
                  <a:pt x="49" y="16"/>
                  <a:pt x="49" y="16"/>
                  <a:pt x="49" y="16"/>
                </a:cubicBezTo>
                <a:cubicBezTo>
                  <a:pt x="48" y="20"/>
                  <a:pt x="48" y="20"/>
                  <a:pt x="48" y="20"/>
                </a:cubicBezTo>
                <a:cubicBezTo>
                  <a:pt x="50" y="23"/>
                  <a:pt x="50" y="23"/>
                  <a:pt x="50" y="23"/>
                </a:cubicBezTo>
                <a:cubicBezTo>
                  <a:pt x="51" y="24"/>
                  <a:pt x="51" y="24"/>
                  <a:pt x="51" y="24"/>
                </a:cubicBezTo>
                <a:cubicBezTo>
                  <a:pt x="52" y="27"/>
                  <a:pt x="52" y="27"/>
                  <a:pt x="52" y="27"/>
                </a:cubicBezTo>
                <a:cubicBezTo>
                  <a:pt x="53" y="28"/>
                  <a:pt x="53" y="28"/>
                  <a:pt x="53" y="28"/>
                </a:cubicBezTo>
                <a:cubicBezTo>
                  <a:pt x="52" y="33"/>
                  <a:pt x="52" y="33"/>
                  <a:pt x="52" y="33"/>
                </a:cubicBezTo>
                <a:cubicBezTo>
                  <a:pt x="51" y="36"/>
                  <a:pt x="51" y="36"/>
                  <a:pt x="51" y="36"/>
                </a:cubicBezTo>
                <a:cubicBezTo>
                  <a:pt x="52" y="38"/>
                  <a:pt x="52" y="38"/>
                  <a:pt x="52" y="38"/>
                </a:cubicBezTo>
                <a:cubicBezTo>
                  <a:pt x="50" y="41"/>
                  <a:pt x="50" y="41"/>
                  <a:pt x="50" y="41"/>
                </a:cubicBezTo>
                <a:cubicBezTo>
                  <a:pt x="50" y="40"/>
                  <a:pt x="50" y="40"/>
                  <a:pt x="50" y="40"/>
                </a:cubicBezTo>
                <a:cubicBezTo>
                  <a:pt x="50" y="39"/>
                  <a:pt x="50" y="39"/>
                  <a:pt x="50" y="39"/>
                </a:cubicBezTo>
                <a:cubicBezTo>
                  <a:pt x="49" y="39"/>
                  <a:pt x="49" y="39"/>
                  <a:pt x="49" y="39"/>
                </a:cubicBezTo>
                <a:cubicBezTo>
                  <a:pt x="46" y="43"/>
                  <a:pt x="46" y="43"/>
                  <a:pt x="46" y="43"/>
                </a:cubicBezTo>
                <a:cubicBezTo>
                  <a:pt x="45" y="44"/>
                  <a:pt x="45" y="44"/>
                  <a:pt x="45" y="44"/>
                </a:cubicBezTo>
                <a:cubicBezTo>
                  <a:pt x="45" y="47"/>
                  <a:pt x="45" y="47"/>
                  <a:pt x="45" y="47"/>
                </a:cubicBezTo>
                <a:cubicBezTo>
                  <a:pt x="44" y="48"/>
                  <a:pt x="44" y="48"/>
                  <a:pt x="44" y="48"/>
                </a:cubicBezTo>
                <a:cubicBezTo>
                  <a:pt x="44" y="51"/>
                  <a:pt x="44" y="51"/>
                  <a:pt x="44" y="51"/>
                </a:cubicBezTo>
                <a:cubicBezTo>
                  <a:pt x="45" y="52"/>
                  <a:pt x="45" y="52"/>
                  <a:pt x="45" y="52"/>
                </a:cubicBezTo>
                <a:cubicBezTo>
                  <a:pt x="46" y="55"/>
                  <a:pt x="46" y="55"/>
                  <a:pt x="46" y="55"/>
                </a:cubicBezTo>
                <a:cubicBezTo>
                  <a:pt x="47" y="56"/>
                  <a:pt x="47" y="56"/>
                  <a:pt x="47" y="56"/>
                </a:cubicBezTo>
                <a:cubicBezTo>
                  <a:pt x="46" y="58"/>
                  <a:pt x="46" y="58"/>
                  <a:pt x="46" y="58"/>
                </a:cubicBezTo>
                <a:cubicBezTo>
                  <a:pt x="46" y="60"/>
                  <a:pt x="46" y="60"/>
                  <a:pt x="46" y="60"/>
                </a:cubicBezTo>
                <a:close/>
                <a:moveTo>
                  <a:pt x="50" y="61"/>
                </a:moveTo>
                <a:cubicBezTo>
                  <a:pt x="51" y="62"/>
                  <a:pt x="51" y="62"/>
                  <a:pt x="51" y="62"/>
                </a:cubicBezTo>
                <a:cubicBezTo>
                  <a:pt x="52" y="63"/>
                  <a:pt x="52" y="63"/>
                  <a:pt x="52" y="63"/>
                </a:cubicBezTo>
                <a:cubicBezTo>
                  <a:pt x="52" y="62"/>
                  <a:pt x="52" y="62"/>
                  <a:pt x="52" y="62"/>
                </a:cubicBezTo>
                <a:cubicBezTo>
                  <a:pt x="50" y="61"/>
                  <a:pt x="50" y="61"/>
                  <a:pt x="50" y="61"/>
                </a:cubicBezTo>
                <a:close/>
                <a:moveTo>
                  <a:pt x="49" y="53"/>
                </a:moveTo>
                <a:cubicBezTo>
                  <a:pt x="50" y="55"/>
                  <a:pt x="50" y="55"/>
                  <a:pt x="50" y="55"/>
                </a:cubicBezTo>
                <a:cubicBezTo>
                  <a:pt x="49" y="56"/>
                  <a:pt x="49" y="56"/>
                  <a:pt x="49" y="56"/>
                </a:cubicBezTo>
                <a:cubicBezTo>
                  <a:pt x="50" y="58"/>
                  <a:pt x="50" y="58"/>
                  <a:pt x="50" y="58"/>
                </a:cubicBezTo>
                <a:cubicBezTo>
                  <a:pt x="51" y="56"/>
                  <a:pt x="51" y="56"/>
                  <a:pt x="51" y="56"/>
                </a:cubicBezTo>
                <a:cubicBezTo>
                  <a:pt x="51" y="53"/>
                  <a:pt x="51" y="53"/>
                  <a:pt x="51" y="53"/>
                </a:cubicBezTo>
                <a:cubicBezTo>
                  <a:pt x="52" y="52"/>
                  <a:pt x="52" y="52"/>
                  <a:pt x="52" y="52"/>
                </a:cubicBezTo>
                <a:cubicBezTo>
                  <a:pt x="51" y="51"/>
                  <a:pt x="51" y="51"/>
                  <a:pt x="51" y="51"/>
                </a:cubicBezTo>
                <a:cubicBezTo>
                  <a:pt x="49" y="53"/>
                  <a:pt x="49" y="53"/>
                  <a:pt x="49" y="53"/>
                </a:cubicBezTo>
                <a:close/>
                <a:moveTo>
                  <a:pt x="30" y="66"/>
                </a:moveTo>
                <a:cubicBezTo>
                  <a:pt x="30" y="68"/>
                  <a:pt x="30" y="68"/>
                  <a:pt x="30" y="68"/>
                </a:cubicBezTo>
                <a:cubicBezTo>
                  <a:pt x="33" y="69"/>
                  <a:pt x="33" y="69"/>
                  <a:pt x="33" y="69"/>
                </a:cubicBezTo>
                <a:cubicBezTo>
                  <a:pt x="33" y="68"/>
                  <a:pt x="33" y="68"/>
                  <a:pt x="33" y="68"/>
                </a:cubicBezTo>
                <a:cubicBezTo>
                  <a:pt x="31" y="66"/>
                  <a:pt x="31" y="66"/>
                  <a:pt x="31" y="66"/>
                </a:cubicBezTo>
                <a:cubicBezTo>
                  <a:pt x="30" y="66"/>
                  <a:pt x="30" y="66"/>
                  <a:pt x="30" y="66"/>
                </a:cubicBezTo>
                <a:close/>
                <a:moveTo>
                  <a:pt x="33" y="71"/>
                </a:moveTo>
                <a:cubicBezTo>
                  <a:pt x="34" y="72"/>
                  <a:pt x="34" y="72"/>
                  <a:pt x="34" y="72"/>
                </a:cubicBezTo>
                <a:cubicBezTo>
                  <a:pt x="35" y="72"/>
                  <a:pt x="35" y="72"/>
                  <a:pt x="35" y="72"/>
                </a:cubicBezTo>
                <a:cubicBezTo>
                  <a:pt x="36" y="74"/>
                  <a:pt x="36" y="74"/>
                  <a:pt x="36" y="74"/>
                </a:cubicBezTo>
                <a:cubicBezTo>
                  <a:pt x="37" y="75"/>
                  <a:pt x="37" y="75"/>
                  <a:pt x="37" y="75"/>
                </a:cubicBezTo>
                <a:cubicBezTo>
                  <a:pt x="39" y="76"/>
                  <a:pt x="39" y="76"/>
                  <a:pt x="39" y="76"/>
                </a:cubicBezTo>
                <a:cubicBezTo>
                  <a:pt x="39" y="80"/>
                  <a:pt x="39" y="80"/>
                  <a:pt x="39" y="80"/>
                </a:cubicBezTo>
                <a:cubicBezTo>
                  <a:pt x="40" y="81"/>
                  <a:pt x="40" y="81"/>
                  <a:pt x="40" y="81"/>
                </a:cubicBezTo>
                <a:cubicBezTo>
                  <a:pt x="40" y="83"/>
                  <a:pt x="40" y="83"/>
                  <a:pt x="40" y="83"/>
                </a:cubicBezTo>
                <a:cubicBezTo>
                  <a:pt x="42" y="85"/>
                  <a:pt x="42" y="85"/>
                  <a:pt x="42" y="85"/>
                </a:cubicBezTo>
                <a:cubicBezTo>
                  <a:pt x="44" y="86"/>
                  <a:pt x="44" y="86"/>
                  <a:pt x="44" y="86"/>
                </a:cubicBezTo>
                <a:cubicBezTo>
                  <a:pt x="46" y="84"/>
                  <a:pt x="46" y="84"/>
                  <a:pt x="46" y="84"/>
                </a:cubicBezTo>
                <a:cubicBezTo>
                  <a:pt x="46" y="82"/>
                  <a:pt x="46" y="82"/>
                  <a:pt x="46" y="82"/>
                </a:cubicBezTo>
                <a:cubicBezTo>
                  <a:pt x="47" y="82"/>
                  <a:pt x="47" y="82"/>
                  <a:pt x="47" y="82"/>
                </a:cubicBezTo>
                <a:cubicBezTo>
                  <a:pt x="47" y="80"/>
                  <a:pt x="47" y="80"/>
                  <a:pt x="47" y="80"/>
                </a:cubicBezTo>
                <a:cubicBezTo>
                  <a:pt x="46" y="78"/>
                  <a:pt x="46" y="78"/>
                  <a:pt x="46" y="78"/>
                </a:cubicBezTo>
                <a:cubicBezTo>
                  <a:pt x="47" y="77"/>
                  <a:pt x="47" y="77"/>
                  <a:pt x="47" y="77"/>
                </a:cubicBezTo>
                <a:cubicBezTo>
                  <a:pt x="47" y="75"/>
                  <a:pt x="47" y="75"/>
                  <a:pt x="47" y="75"/>
                </a:cubicBezTo>
                <a:cubicBezTo>
                  <a:pt x="45" y="74"/>
                  <a:pt x="45" y="74"/>
                  <a:pt x="45" y="74"/>
                </a:cubicBezTo>
                <a:cubicBezTo>
                  <a:pt x="40" y="70"/>
                  <a:pt x="40" y="70"/>
                  <a:pt x="40" y="70"/>
                </a:cubicBezTo>
                <a:cubicBezTo>
                  <a:pt x="38" y="71"/>
                  <a:pt x="38" y="71"/>
                  <a:pt x="38" y="71"/>
                </a:cubicBezTo>
                <a:cubicBezTo>
                  <a:pt x="35" y="70"/>
                  <a:pt x="35" y="70"/>
                  <a:pt x="35" y="70"/>
                </a:cubicBezTo>
                <a:cubicBezTo>
                  <a:pt x="33" y="71"/>
                  <a:pt x="33" y="71"/>
                  <a:pt x="33" y="71"/>
                </a:cubicBezTo>
                <a:close/>
                <a:moveTo>
                  <a:pt x="76" y="63"/>
                </a:moveTo>
                <a:cubicBezTo>
                  <a:pt x="75" y="64"/>
                  <a:pt x="75" y="64"/>
                  <a:pt x="75" y="64"/>
                </a:cubicBezTo>
                <a:cubicBezTo>
                  <a:pt x="75" y="66"/>
                  <a:pt x="75" y="66"/>
                  <a:pt x="75" y="66"/>
                </a:cubicBezTo>
                <a:cubicBezTo>
                  <a:pt x="74" y="68"/>
                  <a:pt x="74" y="68"/>
                  <a:pt x="74" y="68"/>
                </a:cubicBezTo>
                <a:cubicBezTo>
                  <a:pt x="74" y="69"/>
                  <a:pt x="74" y="69"/>
                  <a:pt x="74" y="69"/>
                </a:cubicBezTo>
                <a:cubicBezTo>
                  <a:pt x="75" y="70"/>
                  <a:pt x="75" y="70"/>
                  <a:pt x="75" y="70"/>
                </a:cubicBezTo>
                <a:cubicBezTo>
                  <a:pt x="77" y="69"/>
                  <a:pt x="77" y="69"/>
                  <a:pt x="77" y="69"/>
                </a:cubicBezTo>
                <a:cubicBezTo>
                  <a:pt x="78" y="67"/>
                  <a:pt x="78" y="67"/>
                  <a:pt x="78" y="67"/>
                </a:cubicBezTo>
                <a:cubicBezTo>
                  <a:pt x="77" y="65"/>
                  <a:pt x="77" y="65"/>
                  <a:pt x="77" y="65"/>
                </a:cubicBezTo>
                <a:cubicBezTo>
                  <a:pt x="76" y="63"/>
                  <a:pt x="76" y="63"/>
                  <a:pt x="76" y="63"/>
                </a:cubicBezTo>
                <a:close/>
                <a:moveTo>
                  <a:pt x="50" y="72"/>
                </a:moveTo>
                <a:cubicBezTo>
                  <a:pt x="52" y="74"/>
                  <a:pt x="52" y="74"/>
                  <a:pt x="52" y="74"/>
                </a:cubicBezTo>
                <a:cubicBezTo>
                  <a:pt x="53" y="72"/>
                  <a:pt x="53" y="72"/>
                  <a:pt x="53" y="72"/>
                </a:cubicBezTo>
                <a:cubicBezTo>
                  <a:pt x="54" y="71"/>
                  <a:pt x="54" y="71"/>
                  <a:pt x="54" y="71"/>
                </a:cubicBezTo>
                <a:cubicBezTo>
                  <a:pt x="53" y="70"/>
                  <a:pt x="53" y="70"/>
                  <a:pt x="53" y="70"/>
                </a:cubicBezTo>
                <a:cubicBezTo>
                  <a:pt x="51" y="69"/>
                  <a:pt x="51" y="69"/>
                  <a:pt x="51" y="69"/>
                </a:cubicBezTo>
                <a:cubicBezTo>
                  <a:pt x="49" y="70"/>
                  <a:pt x="49" y="70"/>
                  <a:pt x="49" y="70"/>
                </a:cubicBezTo>
                <a:cubicBezTo>
                  <a:pt x="50" y="72"/>
                  <a:pt x="50" y="72"/>
                  <a:pt x="50" y="72"/>
                </a:cubicBezTo>
                <a:close/>
                <a:moveTo>
                  <a:pt x="54" y="80"/>
                </a:moveTo>
                <a:cubicBezTo>
                  <a:pt x="53" y="82"/>
                  <a:pt x="53" y="82"/>
                  <a:pt x="53" y="82"/>
                </a:cubicBezTo>
                <a:cubicBezTo>
                  <a:pt x="52" y="84"/>
                  <a:pt x="52" y="84"/>
                  <a:pt x="52" y="84"/>
                </a:cubicBezTo>
                <a:cubicBezTo>
                  <a:pt x="53" y="87"/>
                  <a:pt x="53" y="87"/>
                  <a:pt x="53" y="87"/>
                </a:cubicBezTo>
                <a:cubicBezTo>
                  <a:pt x="54" y="86"/>
                  <a:pt x="54" y="86"/>
                  <a:pt x="54" y="86"/>
                </a:cubicBezTo>
                <a:cubicBezTo>
                  <a:pt x="55" y="84"/>
                  <a:pt x="55" y="84"/>
                  <a:pt x="55" y="84"/>
                </a:cubicBezTo>
                <a:cubicBezTo>
                  <a:pt x="54" y="82"/>
                  <a:pt x="54" y="82"/>
                  <a:pt x="54" y="82"/>
                </a:cubicBezTo>
                <a:cubicBezTo>
                  <a:pt x="55" y="79"/>
                  <a:pt x="55" y="79"/>
                  <a:pt x="55" y="79"/>
                </a:cubicBezTo>
                <a:cubicBezTo>
                  <a:pt x="54" y="80"/>
                  <a:pt x="54" y="80"/>
                  <a:pt x="54" y="80"/>
                </a:cubicBezTo>
                <a:close/>
                <a:moveTo>
                  <a:pt x="59" y="82"/>
                </a:moveTo>
                <a:cubicBezTo>
                  <a:pt x="58" y="82"/>
                  <a:pt x="58" y="82"/>
                  <a:pt x="58" y="82"/>
                </a:cubicBezTo>
                <a:cubicBezTo>
                  <a:pt x="58" y="84"/>
                  <a:pt x="58" y="84"/>
                  <a:pt x="58" y="84"/>
                </a:cubicBezTo>
                <a:cubicBezTo>
                  <a:pt x="60" y="84"/>
                  <a:pt x="60" y="84"/>
                  <a:pt x="60" y="84"/>
                </a:cubicBezTo>
                <a:cubicBezTo>
                  <a:pt x="60" y="82"/>
                  <a:pt x="60" y="82"/>
                  <a:pt x="60" y="82"/>
                </a:cubicBezTo>
                <a:cubicBezTo>
                  <a:pt x="59" y="82"/>
                  <a:pt x="59" y="82"/>
                  <a:pt x="59" y="82"/>
                </a:cubicBezTo>
                <a:close/>
                <a:moveTo>
                  <a:pt x="66" y="76"/>
                </a:moveTo>
                <a:cubicBezTo>
                  <a:pt x="63" y="74"/>
                  <a:pt x="63" y="74"/>
                  <a:pt x="63" y="74"/>
                </a:cubicBezTo>
                <a:cubicBezTo>
                  <a:pt x="63" y="74"/>
                  <a:pt x="63" y="74"/>
                  <a:pt x="63" y="74"/>
                </a:cubicBezTo>
                <a:cubicBezTo>
                  <a:pt x="63" y="76"/>
                  <a:pt x="63" y="76"/>
                  <a:pt x="63" y="76"/>
                </a:cubicBezTo>
                <a:cubicBezTo>
                  <a:pt x="65" y="79"/>
                  <a:pt x="65" y="79"/>
                  <a:pt x="65" y="79"/>
                </a:cubicBezTo>
                <a:cubicBezTo>
                  <a:pt x="66" y="78"/>
                  <a:pt x="66" y="78"/>
                  <a:pt x="66" y="78"/>
                </a:cubicBezTo>
                <a:cubicBezTo>
                  <a:pt x="66" y="76"/>
                  <a:pt x="66" y="76"/>
                  <a:pt x="66" y="76"/>
                </a:cubicBezTo>
                <a:close/>
                <a:moveTo>
                  <a:pt x="70" y="80"/>
                </a:moveTo>
                <a:cubicBezTo>
                  <a:pt x="70" y="82"/>
                  <a:pt x="70" y="82"/>
                  <a:pt x="70" y="82"/>
                </a:cubicBezTo>
                <a:cubicBezTo>
                  <a:pt x="72" y="83"/>
                  <a:pt x="72" y="83"/>
                  <a:pt x="72" y="83"/>
                </a:cubicBezTo>
                <a:cubicBezTo>
                  <a:pt x="73" y="83"/>
                  <a:pt x="73" y="83"/>
                  <a:pt x="73" y="83"/>
                </a:cubicBezTo>
                <a:cubicBezTo>
                  <a:pt x="71" y="81"/>
                  <a:pt x="71" y="81"/>
                  <a:pt x="71" y="81"/>
                </a:cubicBezTo>
                <a:cubicBezTo>
                  <a:pt x="70" y="80"/>
                  <a:pt x="70" y="80"/>
                  <a:pt x="70" y="80"/>
                </a:cubicBezTo>
                <a:close/>
                <a:moveTo>
                  <a:pt x="66" y="88"/>
                </a:moveTo>
                <a:cubicBezTo>
                  <a:pt x="68" y="85"/>
                  <a:pt x="68" y="85"/>
                  <a:pt x="68" y="85"/>
                </a:cubicBezTo>
                <a:cubicBezTo>
                  <a:pt x="69" y="85"/>
                  <a:pt x="69" y="85"/>
                  <a:pt x="69" y="85"/>
                </a:cubicBezTo>
                <a:cubicBezTo>
                  <a:pt x="72" y="88"/>
                  <a:pt x="72" y="88"/>
                  <a:pt x="72" y="88"/>
                </a:cubicBezTo>
                <a:cubicBezTo>
                  <a:pt x="74" y="89"/>
                  <a:pt x="74" y="89"/>
                  <a:pt x="74" y="89"/>
                </a:cubicBezTo>
                <a:cubicBezTo>
                  <a:pt x="76" y="89"/>
                  <a:pt x="76" y="89"/>
                  <a:pt x="76" y="89"/>
                </a:cubicBezTo>
                <a:cubicBezTo>
                  <a:pt x="76" y="88"/>
                  <a:pt x="76" y="88"/>
                  <a:pt x="76" y="88"/>
                </a:cubicBezTo>
                <a:cubicBezTo>
                  <a:pt x="75" y="86"/>
                  <a:pt x="75" y="86"/>
                  <a:pt x="75" y="86"/>
                </a:cubicBezTo>
                <a:cubicBezTo>
                  <a:pt x="71" y="84"/>
                  <a:pt x="71" y="84"/>
                  <a:pt x="71" y="84"/>
                </a:cubicBezTo>
                <a:cubicBezTo>
                  <a:pt x="70" y="84"/>
                  <a:pt x="70" y="84"/>
                  <a:pt x="70" y="84"/>
                </a:cubicBezTo>
                <a:cubicBezTo>
                  <a:pt x="68" y="82"/>
                  <a:pt x="68" y="82"/>
                  <a:pt x="68" y="82"/>
                </a:cubicBezTo>
                <a:cubicBezTo>
                  <a:pt x="67" y="82"/>
                  <a:pt x="67" y="82"/>
                  <a:pt x="67" y="82"/>
                </a:cubicBezTo>
                <a:cubicBezTo>
                  <a:pt x="68" y="81"/>
                  <a:pt x="68" y="81"/>
                  <a:pt x="68" y="81"/>
                </a:cubicBezTo>
                <a:cubicBezTo>
                  <a:pt x="66" y="81"/>
                  <a:pt x="66" y="81"/>
                  <a:pt x="66" y="81"/>
                </a:cubicBezTo>
                <a:cubicBezTo>
                  <a:pt x="66" y="83"/>
                  <a:pt x="66" y="83"/>
                  <a:pt x="66" y="83"/>
                </a:cubicBezTo>
                <a:cubicBezTo>
                  <a:pt x="67" y="85"/>
                  <a:pt x="67" y="85"/>
                  <a:pt x="67" y="85"/>
                </a:cubicBezTo>
                <a:cubicBezTo>
                  <a:pt x="66" y="86"/>
                  <a:pt x="66" y="86"/>
                  <a:pt x="66" y="86"/>
                </a:cubicBezTo>
                <a:cubicBezTo>
                  <a:pt x="66" y="87"/>
                  <a:pt x="66" y="87"/>
                  <a:pt x="66" y="87"/>
                </a:cubicBezTo>
                <a:cubicBezTo>
                  <a:pt x="66" y="88"/>
                  <a:pt x="66" y="88"/>
                  <a:pt x="66" y="88"/>
                </a:cubicBezTo>
                <a:close/>
                <a:moveTo>
                  <a:pt x="56" y="104"/>
                </a:moveTo>
                <a:cubicBezTo>
                  <a:pt x="55" y="105"/>
                  <a:pt x="55" y="105"/>
                  <a:pt x="55" y="105"/>
                </a:cubicBezTo>
                <a:cubicBezTo>
                  <a:pt x="54" y="105"/>
                  <a:pt x="54" y="105"/>
                  <a:pt x="54" y="105"/>
                </a:cubicBezTo>
                <a:cubicBezTo>
                  <a:pt x="53" y="101"/>
                  <a:pt x="53" y="101"/>
                  <a:pt x="53" y="101"/>
                </a:cubicBezTo>
                <a:cubicBezTo>
                  <a:pt x="54" y="99"/>
                  <a:pt x="54" y="99"/>
                  <a:pt x="54" y="99"/>
                </a:cubicBezTo>
                <a:cubicBezTo>
                  <a:pt x="54" y="95"/>
                  <a:pt x="54" y="95"/>
                  <a:pt x="54" y="95"/>
                </a:cubicBezTo>
                <a:cubicBezTo>
                  <a:pt x="54" y="93"/>
                  <a:pt x="54" y="93"/>
                  <a:pt x="54" y="93"/>
                </a:cubicBezTo>
                <a:cubicBezTo>
                  <a:pt x="54" y="91"/>
                  <a:pt x="54" y="91"/>
                  <a:pt x="54" y="91"/>
                </a:cubicBezTo>
                <a:cubicBezTo>
                  <a:pt x="53" y="91"/>
                  <a:pt x="53" y="91"/>
                  <a:pt x="53" y="91"/>
                </a:cubicBezTo>
                <a:cubicBezTo>
                  <a:pt x="51" y="90"/>
                  <a:pt x="51" y="90"/>
                  <a:pt x="51" y="90"/>
                </a:cubicBezTo>
                <a:cubicBezTo>
                  <a:pt x="52" y="89"/>
                  <a:pt x="52" y="89"/>
                  <a:pt x="52" y="89"/>
                </a:cubicBezTo>
                <a:cubicBezTo>
                  <a:pt x="54" y="88"/>
                  <a:pt x="54" y="88"/>
                  <a:pt x="54" y="88"/>
                </a:cubicBezTo>
                <a:cubicBezTo>
                  <a:pt x="56" y="90"/>
                  <a:pt x="56" y="90"/>
                  <a:pt x="56" y="90"/>
                </a:cubicBezTo>
                <a:cubicBezTo>
                  <a:pt x="57" y="91"/>
                  <a:pt x="57" y="91"/>
                  <a:pt x="57" y="91"/>
                </a:cubicBezTo>
                <a:cubicBezTo>
                  <a:pt x="57" y="92"/>
                  <a:pt x="57" y="92"/>
                  <a:pt x="57" y="92"/>
                </a:cubicBezTo>
                <a:cubicBezTo>
                  <a:pt x="58" y="92"/>
                  <a:pt x="58" y="92"/>
                  <a:pt x="58" y="92"/>
                </a:cubicBezTo>
                <a:cubicBezTo>
                  <a:pt x="60" y="92"/>
                  <a:pt x="60" y="92"/>
                  <a:pt x="60" y="92"/>
                </a:cubicBezTo>
                <a:cubicBezTo>
                  <a:pt x="62" y="92"/>
                  <a:pt x="62" y="92"/>
                  <a:pt x="62" y="92"/>
                </a:cubicBezTo>
                <a:cubicBezTo>
                  <a:pt x="63" y="94"/>
                  <a:pt x="63" y="94"/>
                  <a:pt x="63" y="94"/>
                </a:cubicBezTo>
                <a:cubicBezTo>
                  <a:pt x="64" y="92"/>
                  <a:pt x="64" y="92"/>
                  <a:pt x="64" y="92"/>
                </a:cubicBezTo>
                <a:cubicBezTo>
                  <a:pt x="66" y="92"/>
                  <a:pt x="66" y="92"/>
                  <a:pt x="66" y="92"/>
                </a:cubicBezTo>
                <a:cubicBezTo>
                  <a:pt x="67" y="93"/>
                  <a:pt x="67" y="93"/>
                  <a:pt x="67" y="93"/>
                </a:cubicBezTo>
                <a:cubicBezTo>
                  <a:pt x="66" y="95"/>
                  <a:pt x="66" y="95"/>
                  <a:pt x="66" y="95"/>
                </a:cubicBezTo>
                <a:cubicBezTo>
                  <a:pt x="65" y="96"/>
                  <a:pt x="65" y="96"/>
                  <a:pt x="65" y="96"/>
                </a:cubicBezTo>
                <a:cubicBezTo>
                  <a:pt x="64" y="98"/>
                  <a:pt x="64" y="98"/>
                  <a:pt x="64" y="98"/>
                </a:cubicBezTo>
                <a:cubicBezTo>
                  <a:pt x="62" y="100"/>
                  <a:pt x="62" y="100"/>
                  <a:pt x="62" y="100"/>
                </a:cubicBezTo>
                <a:cubicBezTo>
                  <a:pt x="61" y="102"/>
                  <a:pt x="61" y="102"/>
                  <a:pt x="61" y="102"/>
                </a:cubicBezTo>
                <a:cubicBezTo>
                  <a:pt x="60" y="102"/>
                  <a:pt x="60" y="102"/>
                  <a:pt x="60" y="102"/>
                </a:cubicBezTo>
                <a:cubicBezTo>
                  <a:pt x="59" y="102"/>
                  <a:pt x="59" y="102"/>
                  <a:pt x="59" y="102"/>
                </a:cubicBezTo>
                <a:cubicBezTo>
                  <a:pt x="58" y="102"/>
                  <a:pt x="58" y="102"/>
                  <a:pt x="58" y="102"/>
                </a:cubicBezTo>
                <a:cubicBezTo>
                  <a:pt x="56" y="104"/>
                  <a:pt x="56" y="104"/>
                  <a:pt x="56" y="104"/>
                </a:cubicBezTo>
                <a:close/>
                <a:moveTo>
                  <a:pt x="61" y="102"/>
                </a:moveTo>
                <a:cubicBezTo>
                  <a:pt x="59" y="103"/>
                  <a:pt x="59" y="103"/>
                  <a:pt x="59" y="103"/>
                </a:cubicBezTo>
                <a:cubicBezTo>
                  <a:pt x="59" y="105"/>
                  <a:pt x="59" y="105"/>
                  <a:pt x="59" y="105"/>
                </a:cubicBezTo>
                <a:cubicBezTo>
                  <a:pt x="60" y="106"/>
                  <a:pt x="60" y="106"/>
                  <a:pt x="60" y="106"/>
                </a:cubicBezTo>
                <a:cubicBezTo>
                  <a:pt x="62" y="104"/>
                  <a:pt x="62" y="104"/>
                  <a:pt x="62" y="104"/>
                </a:cubicBezTo>
                <a:cubicBezTo>
                  <a:pt x="62" y="103"/>
                  <a:pt x="62" y="103"/>
                  <a:pt x="62" y="103"/>
                </a:cubicBezTo>
                <a:cubicBezTo>
                  <a:pt x="61" y="102"/>
                  <a:pt x="61" y="102"/>
                  <a:pt x="61" y="102"/>
                </a:cubicBezTo>
                <a:close/>
                <a:moveTo>
                  <a:pt x="79" y="102"/>
                </a:moveTo>
                <a:cubicBezTo>
                  <a:pt x="79" y="104"/>
                  <a:pt x="79" y="104"/>
                  <a:pt x="79" y="104"/>
                </a:cubicBezTo>
                <a:cubicBezTo>
                  <a:pt x="78" y="103"/>
                  <a:pt x="78" y="103"/>
                  <a:pt x="78" y="103"/>
                </a:cubicBezTo>
                <a:cubicBezTo>
                  <a:pt x="79" y="102"/>
                  <a:pt x="79" y="102"/>
                  <a:pt x="79" y="102"/>
                </a:cubicBezTo>
                <a:close/>
                <a:moveTo>
                  <a:pt x="70" y="116"/>
                </a:moveTo>
                <a:cubicBezTo>
                  <a:pt x="71" y="114"/>
                  <a:pt x="71" y="114"/>
                  <a:pt x="71" y="114"/>
                </a:cubicBezTo>
                <a:cubicBezTo>
                  <a:pt x="72" y="110"/>
                  <a:pt x="72" y="110"/>
                  <a:pt x="72" y="110"/>
                </a:cubicBezTo>
                <a:cubicBezTo>
                  <a:pt x="75" y="106"/>
                  <a:pt x="75" y="106"/>
                  <a:pt x="75" y="106"/>
                </a:cubicBezTo>
                <a:cubicBezTo>
                  <a:pt x="75" y="104"/>
                  <a:pt x="75" y="104"/>
                  <a:pt x="75" y="104"/>
                </a:cubicBezTo>
                <a:cubicBezTo>
                  <a:pt x="75" y="102"/>
                  <a:pt x="75" y="102"/>
                  <a:pt x="75" y="102"/>
                </a:cubicBezTo>
                <a:cubicBezTo>
                  <a:pt x="76" y="101"/>
                  <a:pt x="76" y="101"/>
                  <a:pt x="76" y="101"/>
                </a:cubicBezTo>
                <a:cubicBezTo>
                  <a:pt x="76" y="97"/>
                  <a:pt x="76" y="97"/>
                  <a:pt x="76" y="97"/>
                </a:cubicBezTo>
                <a:cubicBezTo>
                  <a:pt x="75" y="97"/>
                  <a:pt x="75" y="97"/>
                  <a:pt x="75" y="97"/>
                </a:cubicBezTo>
                <a:cubicBezTo>
                  <a:pt x="74" y="101"/>
                  <a:pt x="74" y="101"/>
                  <a:pt x="74" y="101"/>
                </a:cubicBezTo>
                <a:cubicBezTo>
                  <a:pt x="72" y="104"/>
                  <a:pt x="72" y="104"/>
                  <a:pt x="72" y="104"/>
                </a:cubicBezTo>
                <a:cubicBezTo>
                  <a:pt x="72" y="107"/>
                  <a:pt x="72" y="107"/>
                  <a:pt x="72" y="107"/>
                </a:cubicBezTo>
                <a:cubicBezTo>
                  <a:pt x="71" y="110"/>
                  <a:pt x="71" y="110"/>
                  <a:pt x="71" y="110"/>
                </a:cubicBezTo>
                <a:cubicBezTo>
                  <a:pt x="69" y="112"/>
                  <a:pt x="69" y="112"/>
                  <a:pt x="69" y="112"/>
                </a:cubicBezTo>
                <a:cubicBezTo>
                  <a:pt x="69" y="114"/>
                  <a:pt x="69" y="114"/>
                  <a:pt x="69" y="114"/>
                </a:cubicBezTo>
                <a:cubicBezTo>
                  <a:pt x="70" y="116"/>
                  <a:pt x="70" y="116"/>
                  <a:pt x="70" y="116"/>
                </a:cubicBezTo>
                <a:close/>
                <a:moveTo>
                  <a:pt x="67" y="115"/>
                </a:moveTo>
                <a:cubicBezTo>
                  <a:pt x="67" y="111"/>
                  <a:pt x="67" y="111"/>
                  <a:pt x="67" y="111"/>
                </a:cubicBezTo>
                <a:cubicBezTo>
                  <a:pt x="68" y="105"/>
                  <a:pt x="68" y="105"/>
                  <a:pt x="68" y="105"/>
                </a:cubicBezTo>
                <a:cubicBezTo>
                  <a:pt x="70" y="103"/>
                  <a:pt x="70" y="103"/>
                  <a:pt x="70" y="103"/>
                </a:cubicBezTo>
                <a:cubicBezTo>
                  <a:pt x="70" y="101"/>
                  <a:pt x="70" y="101"/>
                  <a:pt x="70" y="101"/>
                </a:cubicBezTo>
                <a:cubicBezTo>
                  <a:pt x="69" y="100"/>
                  <a:pt x="69" y="100"/>
                  <a:pt x="69" y="100"/>
                </a:cubicBezTo>
                <a:cubicBezTo>
                  <a:pt x="68" y="100"/>
                  <a:pt x="68" y="100"/>
                  <a:pt x="68" y="100"/>
                </a:cubicBezTo>
                <a:cubicBezTo>
                  <a:pt x="66" y="100"/>
                  <a:pt x="66" y="100"/>
                  <a:pt x="66" y="100"/>
                </a:cubicBezTo>
                <a:cubicBezTo>
                  <a:pt x="65" y="101"/>
                  <a:pt x="65" y="101"/>
                  <a:pt x="65" y="101"/>
                </a:cubicBezTo>
                <a:cubicBezTo>
                  <a:pt x="65" y="103"/>
                  <a:pt x="65" y="103"/>
                  <a:pt x="65" y="103"/>
                </a:cubicBezTo>
                <a:cubicBezTo>
                  <a:pt x="63" y="105"/>
                  <a:pt x="63" y="105"/>
                  <a:pt x="63" y="105"/>
                </a:cubicBezTo>
                <a:cubicBezTo>
                  <a:pt x="64" y="108"/>
                  <a:pt x="64" y="108"/>
                  <a:pt x="64" y="108"/>
                </a:cubicBezTo>
                <a:cubicBezTo>
                  <a:pt x="63" y="110"/>
                  <a:pt x="63" y="110"/>
                  <a:pt x="63" y="110"/>
                </a:cubicBezTo>
                <a:cubicBezTo>
                  <a:pt x="59" y="111"/>
                  <a:pt x="59" y="111"/>
                  <a:pt x="59" y="111"/>
                </a:cubicBezTo>
                <a:cubicBezTo>
                  <a:pt x="58" y="112"/>
                  <a:pt x="58" y="112"/>
                  <a:pt x="58" y="112"/>
                </a:cubicBezTo>
                <a:cubicBezTo>
                  <a:pt x="59" y="115"/>
                  <a:pt x="59" y="115"/>
                  <a:pt x="59" y="115"/>
                </a:cubicBezTo>
                <a:cubicBezTo>
                  <a:pt x="60" y="116"/>
                  <a:pt x="60" y="116"/>
                  <a:pt x="60" y="116"/>
                </a:cubicBezTo>
                <a:cubicBezTo>
                  <a:pt x="63" y="117"/>
                  <a:pt x="63" y="117"/>
                  <a:pt x="63" y="117"/>
                </a:cubicBezTo>
                <a:cubicBezTo>
                  <a:pt x="65" y="117"/>
                  <a:pt x="65" y="117"/>
                  <a:pt x="65" y="117"/>
                </a:cubicBezTo>
                <a:cubicBezTo>
                  <a:pt x="65" y="120"/>
                  <a:pt x="65" y="120"/>
                  <a:pt x="65" y="120"/>
                </a:cubicBezTo>
                <a:cubicBezTo>
                  <a:pt x="67" y="121"/>
                  <a:pt x="67" y="121"/>
                  <a:pt x="67" y="121"/>
                </a:cubicBezTo>
                <a:cubicBezTo>
                  <a:pt x="69" y="120"/>
                  <a:pt x="69" y="120"/>
                  <a:pt x="69" y="120"/>
                </a:cubicBezTo>
                <a:cubicBezTo>
                  <a:pt x="69" y="118"/>
                  <a:pt x="69" y="118"/>
                  <a:pt x="69" y="118"/>
                </a:cubicBezTo>
                <a:cubicBezTo>
                  <a:pt x="67" y="115"/>
                  <a:pt x="67" y="115"/>
                  <a:pt x="67" y="115"/>
                </a:cubicBezTo>
                <a:close/>
                <a:moveTo>
                  <a:pt x="73" y="118"/>
                </a:moveTo>
                <a:cubicBezTo>
                  <a:pt x="73" y="119"/>
                  <a:pt x="73" y="119"/>
                  <a:pt x="73" y="119"/>
                </a:cubicBezTo>
                <a:cubicBezTo>
                  <a:pt x="73" y="120"/>
                  <a:pt x="73" y="120"/>
                  <a:pt x="73" y="120"/>
                </a:cubicBezTo>
                <a:cubicBezTo>
                  <a:pt x="72" y="121"/>
                  <a:pt x="72" y="121"/>
                  <a:pt x="72" y="121"/>
                </a:cubicBezTo>
                <a:cubicBezTo>
                  <a:pt x="70" y="120"/>
                  <a:pt x="70" y="120"/>
                  <a:pt x="70" y="120"/>
                </a:cubicBezTo>
                <a:cubicBezTo>
                  <a:pt x="71" y="119"/>
                  <a:pt x="71" y="119"/>
                  <a:pt x="71" y="119"/>
                </a:cubicBezTo>
                <a:cubicBezTo>
                  <a:pt x="73" y="118"/>
                  <a:pt x="73" y="118"/>
                  <a:pt x="73" y="118"/>
                </a:cubicBezTo>
                <a:close/>
                <a:moveTo>
                  <a:pt x="79" y="109"/>
                </a:moveTo>
                <a:cubicBezTo>
                  <a:pt x="81" y="109"/>
                  <a:pt x="81" y="109"/>
                  <a:pt x="81" y="109"/>
                </a:cubicBezTo>
                <a:cubicBezTo>
                  <a:pt x="82" y="110"/>
                  <a:pt x="82" y="110"/>
                  <a:pt x="82" y="110"/>
                </a:cubicBezTo>
                <a:cubicBezTo>
                  <a:pt x="82" y="112"/>
                  <a:pt x="82" y="112"/>
                  <a:pt x="82" y="112"/>
                </a:cubicBezTo>
                <a:cubicBezTo>
                  <a:pt x="81" y="113"/>
                  <a:pt x="81" y="113"/>
                  <a:pt x="81" y="113"/>
                </a:cubicBezTo>
                <a:cubicBezTo>
                  <a:pt x="78" y="115"/>
                  <a:pt x="78" y="115"/>
                  <a:pt x="78" y="115"/>
                </a:cubicBezTo>
                <a:cubicBezTo>
                  <a:pt x="75" y="115"/>
                  <a:pt x="75" y="115"/>
                  <a:pt x="75" y="115"/>
                </a:cubicBezTo>
                <a:cubicBezTo>
                  <a:pt x="75" y="114"/>
                  <a:pt x="75" y="114"/>
                  <a:pt x="75" y="114"/>
                </a:cubicBezTo>
                <a:cubicBezTo>
                  <a:pt x="74" y="112"/>
                  <a:pt x="74" y="112"/>
                  <a:pt x="74" y="112"/>
                </a:cubicBezTo>
                <a:cubicBezTo>
                  <a:pt x="76" y="111"/>
                  <a:pt x="76" y="111"/>
                  <a:pt x="76" y="111"/>
                </a:cubicBezTo>
                <a:cubicBezTo>
                  <a:pt x="79" y="109"/>
                  <a:pt x="79" y="109"/>
                  <a:pt x="79" y="109"/>
                </a:cubicBezTo>
                <a:close/>
                <a:moveTo>
                  <a:pt x="89" y="109"/>
                </a:moveTo>
                <a:cubicBezTo>
                  <a:pt x="90" y="111"/>
                  <a:pt x="90" y="111"/>
                  <a:pt x="90" y="111"/>
                </a:cubicBezTo>
                <a:cubicBezTo>
                  <a:pt x="90" y="112"/>
                  <a:pt x="90" y="112"/>
                  <a:pt x="90" y="112"/>
                </a:cubicBezTo>
                <a:cubicBezTo>
                  <a:pt x="89" y="111"/>
                  <a:pt x="89" y="111"/>
                  <a:pt x="89" y="111"/>
                </a:cubicBezTo>
                <a:cubicBezTo>
                  <a:pt x="89" y="109"/>
                  <a:pt x="89" y="109"/>
                  <a:pt x="89" y="109"/>
                </a:cubicBezTo>
                <a:close/>
                <a:moveTo>
                  <a:pt x="83" y="117"/>
                </a:moveTo>
                <a:cubicBezTo>
                  <a:pt x="85" y="119"/>
                  <a:pt x="85" y="119"/>
                  <a:pt x="85" y="119"/>
                </a:cubicBezTo>
                <a:cubicBezTo>
                  <a:pt x="85" y="121"/>
                  <a:pt x="85" y="121"/>
                  <a:pt x="85" y="121"/>
                </a:cubicBezTo>
                <a:cubicBezTo>
                  <a:pt x="83" y="120"/>
                  <a:pt x="83" y="120"/>
                  <a:pt x="83" y="120"/>
                </a:cubicBezTo>
                <a:cubicBezTo>
                  <a:pt x="83" y="118"/>
                  <a:pt x="83" y="118"/>
                  <a:pt x="83" y="118"/>
                </a:cubicBezTo>
                <a:cubicBezTo>
                  <a:pt x="83" y="117"/>
                  <a:pt x="83" y="117"/>
                  <a:pt x="83" y="117"/>
                </a:cubicBezTo>
                <a:close/>
                <a:moveTo>
                  <a:pt x="82" y="92"/>
                </a:moveTo>
                <a:cubicBezTo>
                  <a:pt x="81" y="94"/>
                  <a:pt x="81" y="94"/>
                  <a:pt x="81" y="94"/>
                </a:cubicBezTo>
                <a:cubicBezTo>
                  <a:pt x="79" y="94"/>
                  <a:pt x="79" y="94"/>
                  <a:pt x="79" y="94"/>
                </a:cubicBezTo>
                <a:cubicBezTo>
                  <a:pt x="78" y="93"/>
                  <a:pt x="78" y="93"/>
                  <a:pt x="78" y="93"/>
                </a:cubicBezTo>
                <a:cubicBezTo>
                  <a:pt x="79" y="92"/>
                  <a:pt x="79" y="92"/>
                  <a:pt x="79" y="92"/>
                </a:cubicBezTo>
                <a:cubicBezTo>
                  <a:pt x="82" y="92"/>
                  <a:pt x="82" y="92"/>
                  <a:pt x="82" y="92"/>
                </a:cubicBezTo>
                <a:close/>
                <a:moveTo>
                  <a:pt x="86" y="95"/>
                </a:moveTo>
                <a:cubicBezTo>
                  <a:pt x="88" y="96"/>
                  <a:pt x="88" y="96"/>
                  <a:pt x="88" y="96"/>
                </a:cubicBezTo>
                <a:cubicBezTo>
                  <a:pt x="88" y="97"/>
                  <a:pt x="88" y="97"/>
                  <a:pt x="88" y="97"/>
                </a:cubicBezTo>
                <a:cubicBezTo>
                  <a:pt x="92" y="98"/>
                  <a:pt x="92" y="98"/>
                  <a:pt x="92" y="98"/>
                </a:cubicBezTo>
                <a:cubicBezTo>
                  <a:pt x="92" y="98"/>
                  <a:pt x="92" y="98"/>
                  <a:pt x="92" y="98"/>
                </a:cubicBezTo>
                <a:cubicBezTo>
                  <a:pt x="93" y="97"/>
                  <a:pt x="93" y="97"/>
                  <a:pt x="93" y="97"/>
                </a:cubicBezTo>
                <a:cubicBezTo>
                  <a:pt x="94" y="98"/>
                  <a:pt x="94" y="98"/>
                  <a:pt x="94" y="98"/>
                </a:cubicBezTo>
                <a:cubicBezTo>
                  <a:pt x="93" y="97"/>
                  <a:pt x="93" y="97"/>
                  <a:pt x="93" y="97"/>
                </a:cubicBezTo>
                <a:cubicBezTo>
                  <a:pt x="92" y="95"/>
                  <a:pt x="92" y="95"/>
                  <a:pt x="92" y="95"/>
                </a:cubicBezTo>
                <a:cubicBezTo>
                  <a:pt x="91" y="94"/>
                  <a:pt x="91" y="94"/>
                  <a:pt x="91" y="94"/>
                </a:cubicBezTo>
                <a:cubicBezTo>
                  <a:pt x="91" y="91"/>
                  <a:pt x="91" y="91"/>
                  <a:pt x="91" y="91"/>
                </a:cubicBezTo>
                <a:cubicBezTo>
                  <a:pt x="91" y="87"/>
                  <a:pt x="91" y="87"/>
                  <a:pt x="91" y="87"/>
                </a:cubicBezTo>
                <a:cubicBezTo>
                  <a:pt x="91" y="86"/>
                  <a:pt x="91" y="86"/>
                  <a:pt x="91" y="86"/>
                </a:cubicBezTo>
                <a:cubicBezTo>
                  <a:pt x="90" y="85"/>
                  <a:pt x="90" y="85"/>
                  <a:pt x="90" y="85"/>
                </a:cubicBezTo>
                <a:cubicBezTo>
                  <a:pt x="88" y="83"/>
                  <a:pt x="88" y="83"/>
                  <a:pt x="88" y="83"/>
                </a:cubicBezTo>
                <a:cubicBezTo>
                  <a:pt x="87" y="81"/>
                  <a:pt x="87" y="81"/>
                  <a:pt x="87" y="81"/>
                </a:cubicBezTo>
                <a:cubicBezTo>
                  <a:pt x="86" y="80"/>
                  <a:pt x="86" y="80"/>
                  <a:pt x="86" y="80"/>
                </a:cubicBezTo>
                <a:cubicBezTo>
                  <a:pt x="85" y="81"/>
                  <a:pt x="85" y="81"/>
                  <a:pt x="85" y="81"/>
                </a:cubicBezTo>
                <a:cubicBezTo>
                  <a:pt x="84" y="80"/>
                  <a:pt x="84" y="80"/>
                  <a:pt x="84" y="80"/>
                </a:cubicBezTo>
                <a:cubicBezTo>
                  <a:pt x="83" y="81"/>
                  <a:pt x="83" y="81"/>
                  <a:pt x="83" y="81"/>
                </a:cubicBezTo>
                <a:cubicBezTo>
                  <a:pt x="82" y="81"/>
                  <a:pt x="82" y="81"/>
                  <a:pt x="82" y="81"/>
                </a:cubicBezTo>
                <a:cubicBezTo>
                  <a:pt x="80" y="81"/>
                  <a:pt x="80" y="81"/>
                  <a:pt x="80" y="81"/>
                </a:cubicBezTo>
                <a:cubicBezTo>
                  <a:pt x="79" y="81"/>
                  <a:pt x="79" y="81"/>
                  <a:pt x="79" y="81"/>
                </a:cubicBezTo>
                <a:cubicBezTo>
                  <a:pt x="78" y="81"/>
                  <a:pt x="78" y="81"/>
                  <a:pt x="78" y="81"/>
                </a:cubicBezTo>
                <a:cubicBezTo>
                  <a:pt x="78" y="82"/>
                  <a:pt x="78" y="82"/>
                  <a:pt x="78" y="82"/>
                </a:cubicBezTo>
                <a:cubicBezTo>
                  <a:pt x="79" y="86"/>
                  <a:pt x="79" y="86"/>
                  <a:pt x="79" y="86"/>
                </a:cubicBezTo>
                <a:cubicBezTo>
                  <a:pt x="82" y="88"/>
                  <a:pt x="82" y="88"/>
                  <a:pt x="82" y="88"/>
                </a:cubicBezTo>
                <a:cubicBezTo>
                  <a:pt x="84" y="91"/>
                  <a:pt x="84" y="91"/>
                  <a:pt x="84" y="91"/>
                </a:cubicBezTo>
                <a:cubicBezTo>
                  <a:pt x="85" y="91"/>
                  <a:pt x="85" y="91"/>
                  <a:pt x="85" y="91"/>
                </a:cubicBezTo>
                <a:cubicBezTo>
                  <a:pt x="85" y="92"/>
                  <a:pt x="85" y="92"/>
                  <a:pt x="85" y="92"/>
                </a:cubicBezTo>
                <a:cubicBezTo>
                  <a:pt x="84" y="94"/>
                  <a:pt x="84" y="94"/>
                  <a:pt x="84" y="94"/>
                </a:cubicBezTo>
                <a:cubicBezTo>
                  <a:pt x="84" y="94"/>
                  <a:pt x="84" y="94"/>
                  <a:pt x="84" y="94"/>
                </a:cubicBezTo>
                <a:cubicBezTo>
                  <a:pt x="85" y="94"/>
                  <a:pt x="85" y="94"/>
                  <a:pt x="85" y="94"/>
                </a:cubicBezTo>
                <a:cubicBezTo>
                  <a:pt x="85" y="94"/>
                  <a:pt x="85" y="94"/>
                  <a:pt x="85" y="94"/>
                </a:cubicBezTo>
                <a:cubicBezTo>
                  <a:pt x="86" y="95"/>
                  <a:pt x="86" y="95"/>
                  <a:pt x="86" y="95"/>
                </a:cubicBezTo>
                <a:close/>
                <a:moveTo>
                  <a:pt x="84" y="95"/>
                </a:moveTo>
                <a:cubicBezTo>
                  <a:pt x="82" y="96"/>
                  <a:pt x="82" y="96"/>
                  <a:pt x="82" y="96"/>
                </a:cubicBezTo>
                <a:cubicBezTo>
                  <a:pt x="80" y="95"/>
                  <a:pt x="80" y="95"/>
                  <a:pt x="80" y="95"/>
                </a:cubicBezTo>
                <a:cubicBezTo>
                  <a:pt x="79" y="95"/>
                  <a:pt x="79" y="95"/>
                  <a:pt x="79" y="95"/>
                </a:cubicBezTo>
                <a:cubicBezTo>
                  <a:pt x="80" y="97"/>
                  <a:pt x="80" y="97"/>
                  <a:pt x="80" y="97"/>
                </a:cubicBezTo>
                <a:cubicBezTo>
                  <a:pt x="80" y="99"/>
                  <a:pt x="80" y="99"/>
                  <a:pt x="80" y="99"/>
                </a:cubicBezTo>
                <a:cubicBezTo>
                  <a:pt x="81" y="101"/>
                  <a:pt x="81" y="101"/>
                  <a:pt x="81" y="101"/>
                </a:cubicBezTo>
                <a:cubicBezTo>
                  <a:pt x="82" y="100"/>
                  <a:pt x="82" y="100"/>
                  <a:pt x="82" y="100"/>
                </a:cubicBezTo>
                <a:cubicBezTo>
                  <a:pt x="83" y="101"/>
                  <a:pt x="83" y="101"/>
                  <a:pt x="83" y="101"/>
                </a:cubicBezTo>
                <a:cubicBezTo>
                  <a:pt x="83" y="103"/>
                  <a:pt x="83" y="103"/>
                  <a:pt x="83" y="103"/>
                </a:cubicBezTo>
                <a:cubicBezTo>
                  <a:pt x="84" y="105"/>
                  <a:pt x="84" y="105"/>
                  <a:pt x="84" y="105"/>
                </a:cubicBezTo>
                <a:cubicBezTo>
                  <a:pt x="84" y="108"/>
                  <a:pt x="84" y="108"/>
                  <a:pt x="84" y="108"/>
                </a:cubicBezTo>
                <a:cubicBezTo>
                  <a:pt x="86" y="110"/>
                  <a:pt x="86" y="110"/>
                  <a:pt x="86" y="110"/>
                </a:cubicBezTo>
                <a:cubicBezTo>
                  <a:pt x="86" y="107"/>
                  <a:pt x="86" y="107"/>
                  <a:pt x="86" y="107"/>
                </a:cubicBezTo>
                <a:cubicBezTo>
                  <a:pt x="87" y="108"/>
                  <a:pt x="87" y="108"/>
                  <a:pt x="87" y="108"/>
                </a:cubicBezTo>
                <a:cubicBezTo>
                  <a:pt x="89" y="108"/>
                  <a:pt x="89" y="108"/>
                  <a:pt x="89" y="108"/>
                </a:cubicBezTo>
                <a:cubicBezTo>
                  <a:pt x="89" y="106"/>
                  <a:pt x="89" y="106"/>
                  <a:pt x="89" y="106"/>
                </a:cubicBezTo>
                <a:cubicBezTo>
                  <a:pt x="88" y="103"/>
                  <a:pt x="88" y="103"/>
                  <a:pt x="88" y="103"/>
                </a:cubicBezTo>
                <a:cubicBezTo>
                  <a:pt x="86" y="102"/>
                  <a:pt x="86" y="102"/>
                  <a:pt x="86" y="102"/>
                </a:cubicBezTo>
                <a:cubicBezTo>
                  <a:pt x="86" y="99"/>
                  <a:pt x="86" y="99"/>
                  <a:pt x="86" y="99"/>
                </a:cubicBezTo>
                <a:cubicBezTo>
                  <a:pt x="85" y="96"/>
                  <a:pt x="85" y="96"/>
                  <a:pt x="85" y="96"/>
                </a:cubicBezTo>
                <a:cubicBezTo>
                  <a:pt x="84" y="95"/>
                  <a:pt x="84" y="95"/>
                  <a:pt x="84" y="95"/>
                </a:cubicBezTo>
                <a:close/>
                <a:moveTo>
                  <a:pt x="95" y="100"/>
                </a:moveTo>
                <a:cubicBezTo>
                  <a:pt x="96" y="100"/>
                  <a:pt x="96" y="100"/>
                  <a:pt x="96" y="100"/>
                </a:cubicBezTo>
                <a:cubicBezTo>
                  <a:pt x="95" y="99"/>
                  <a:pt x="95" y="99"/>
                  <a:pt x="95" y="99"/>
                </a:cubicBezTo>
                <a:cubicBezTo>
                  <a:pt x="94" y="100"/>
                  <a:pt x="94" y="100"/>
                  <a:pt x="94" y="100"/>
                </a:cubicBezTo>
                <a:cubicBezTo>
                  <a:pt x="95" y="100"/>
                  <a:pt x="95" y="100"/>
                  <a:pt x="95" y="100"/>
                </a:cubicBezTo>
                <a:close/>
                <a:moveTo>
                  <a:pt x="95" y="102"/>
                </a:moveTo>
                <a:cubicBezTo>
                  <a:pt x="94" y="102"/>
                  <a:pt x="94" y="102"/>
                  <a:pt x="94" y="102"/>
                </a:cubicBezTo>
                <a:cubicBezTo>
                  <a:pt x="94" y="103"/>
                  <a:pt x="94" y="103"/>
                  <a:pt x="94" y="103"/>
                </a:cubicBezTo>
                <a:cubicBezTo>
                  <a:pt x="95" y="103"/>
                  <a:pt x="95" y="103"/>
                  <a:pt x="95" y="103"/>
                </a:cubicBezTo>
                <a:cubicBezTo>
                  <a:pt x="95" y="102"/>
                  <a:pt x="95" y="102"/>
                  <a:pt x="95" y="102"/>
                </a:cubicBezTo>
                <a:close/>
                <a:moveTo>
                  <a:pt x="95" y="113"/>
                </a:moveTo>
                <a:cubicBezTo>
                  <a:pt x="95" y="110"/>
                  <a:pt x="95" y="110"/>
                  <a:pt x="95" y="110"/>
                </a:cubicBezTo>
                <a:cubicBezTo>
                  <a:pt x="94" y="109"/>
                  <a:pt x="94" y="109"/>
                  <a:pt x="94" y="109"/>
                </a:cubicBezTo>
                <a:cubicBezTo>
                  <a:pt x="94" y="107"/>
                  <a:pt x="94" y="107"/>
                  <a:pt x="94" y="107"/>
                </a:cubicBezTo>
                <a:cubicBezTo>
                  <a:pt x="94" y="106"/>
                  <a:pt x="94" y="106"/>
                  <a:pt x="94" y="106"/>
                </a:cubicBezTo>
                <a:cubicBezTo>
                  <a:pt x="94" y="105"/>
                  <a:pt x="94" y="105"/>
                  <a:pt x="94" y="105"/>
                </a:cubicBezTo>
                <a:cubicBezTo>
                  <a:pt x="93" y="105"/>
                  <a:pt x="93" y="105"/>
                  <a:pt x="93" y="105"/>
                </a:cubicBezTo>
                <a:cubicBezTo>
                  <a:pt x="92" y="108"/>
                  <a:pt x="92" y="108"/>
                  <a:pt x="92" y="108"/>
                </a:cubicBezTo>
                <a:cubicBezTo>
                  <a:pt x="94" y="110"/>
                  <a:pt x="94" y="110"/>
                  <a:pt x="94" y="110"/>
                </a:cubicBezTo>
                <a:cubicBezTo>
                  <a:pt x="93" y="112"/>
                  <a:pt x="93" y="112"/>
                  <a:pt x="93" y="112"/>
                </a:cubicBezTo>
                <a:cubicBezTo>
                  <a:pt x="94" y="113"/>
                  <a:pt x="94" y="113"/>
                  <a:pt x="94" y="113"/>
                </a:cubicBezTo>
                <a:cubicBezTo>
                  <a:pt x="95" y="113"/>
                  <a:pt x="95" y="113"/>
                  <a:pt x="95" y="113"/>
                </a:cubicBezTo>
                <a:close/>
                <a:moveTo>
                  <a:pt x="97" y="113"/>
                </a:moveTo>
                <a:cubicBezTo>
                  <a:pt x="97" y="115"/>
                  <a:pt x="97" y="115"/>
                  <a:pt x="97" y="115"/>
                </a:cubicBezTo>
                <a:cubicBezTo>
                  <a:pt x="98" y="116"/>
                  <a:pt x="98" y="116"/>
                  <a:pt x="98" y="116"/>
                </a:cubicBezTo>
                <a:cubicBezTo>
                  <a:pt x="98" y="114"/>
                  <a:pt x="98" y="114"/>
                  <a:pt x="98" y="114"/>
                </a:cubicBezTo>
                <a:cubicBezTo>
                  <a:pt x="97" y="113"/>
                  <a:pt x="97" y="113"/>
                  <a:pt x="97" y="113"/>
                </a:cubicBezTo>
                <a:close/>
                <a:moveTo>
                  <a:pt x="98" y="109"/>
                </a:moveTo>
                <a:cubicBezTo>
                  <a:pt x="98" y="111"/>
                  <a:pt x="98" y="111"/>
                  <a:pt x="98" y="111"/>
                </a:cubicBezTo>
                <a:cubicBezTo>
                  <a:pt x="98" y="112"/>
                  <a:pt x="98" y="112"/>
                  <a:pt x="98" y="112"/>
                </a:cubicBezTo>
                <a:cubicBezTo>
                  <a:pt x="99" y="113"/>
                  <a:pt x="99" y="113"/>
                  <a:pt x="99" y="113"/>
                </a:cubicBezTo>
                <a:cubicBezTo>
                  <a:pt x="100" y="113"/>
                  <a:pt x="100" y="113"/>
                  <a:pt x="100" y="113"/>
                </a:cubicBezTo>
                <a:cubicBezTo>
                  <a:pt x="99" y="111"/>
                  <a:pt x="99" y="111"/>
                  <a:pt x="99" y="111"/>
                </a:cubicBezTo>
                <a:cubicBezTo>
                  <a:pt x="98" y="109"/>
                  <a:pt x="98" y="109"/>
                  <a:pt x="98" y="109"/>
                </a:cubicBezTo>
                <a:close/>
                <a:moveTo>
                  <a:pt x="57" y="146"/>
                </a:moveTo>
                <a:cubicBezTo>
                  <a:pt x="55" y="144"/>
                  <a:pt x="55" y="144"/>
                  <a:pt x="55" y="144"/>
                </a:cubicBezTo>
                <a:cubicBezTo>
                  <a:pt x="56" y="141"/>
                  <a:pt x="56" y="141"/>
                  <a:pt x="56" y="141"/>
                </a:cubicBezTo>
                <a:cubicBezTo>
                  <a:pt x="57" y="138"/>
                  <a:pt x="57" y="138"/>
                  <a:pt x="57" y="138"/>
                </a:cubicBezTo>
                <a:cubicBezTo>
                  <a:pt x="56" y="136"/>
                  <a:pt x="56" y="136"/>
                  <a:pt x="56" y="136"/>
                </a:cubicBezTo>
                <a:cubicBezTo>
                  <a:pt x="58" y="134"/>
                  <a:pt x="58" y="134"/>
                  <a:pt x="58" y="134"/>
                </a:cubicBezTo>
                <a:cubicBezTo>
                  <a:pt x="60" y="133"/>
                  <a:pt x="60" y="133"/>
                  <a:pt x="60" y="133"/>
                </a:cubicBezTo>
                <a:cubicBezTo>
                  <a:pt x="62" y="132"/>
                  <a:pt x="62" y="132"/>
                  <a:pt x="62" y="132"/>
                </a:cubicBezTo>
                <a:cubicBezTo>
                  <a:pt x="64" y="132"/>
                  <a:pt x="64" y="132"/>
                  <a:pt x="64" y="132"/>
                </a:cubicBezTo>
                <a:cubicBezTo>
                  <a:pt x="67" y="132"/>
                  <a:pt x="67" y="132"/>
                  <a:pt x="67" y="132"/>
                </a:cubicBezTo>
                <a:cubicBezTo>
                  <a:pt x="66" y="130"/>
                  <a:pt x="66" y="130"/>
                  <a:pt x="66" y="130"/>
                </a:cubicBezTo>
                <a:cubicBezTo>
                  <a:pt x="67" y="128"/>
                  <a:pt x="67" y="128"/>
                  <a:pt x="67" y="128"/>
                </a:cubicBezTo>
                <a:cubicBezTo>
                  <a:pt x="69" y="127"/>
                  <a:pt x="69" y="127"/>
                  <a:pt x="69" y="127"/>
                </a:cubicBezTo>
                <a:cubicBezTo>
                  <a:pt x="70" y="125"/>
                  <a:pt x="70" y="125"/>
                  <a:pt x="70" y="125"/>
                </a:cubicBezTo>
                <a:cubicBezTo>
                  <a:pt x="72" y="125"/>
                  <a:pt x="72" y="125"/>
                  <a:pt x="72" y="125"/>
                </a:cubicBezTo>
                <a:cubicBezTo>
                  <a:pt x="75" y="127"/>
                  <a:pt x="75" y="127"/>
                  <a:pt x="75" y="127"/>
                </a:cubicBezTo>
                <a:cubicBezTo>
                  <a:pt x="75" y="131"/>
                  <a:pt x="75" y="131"/>
                  <a:pt x="75" y="131"/>
                </a:cubicBezTo>
                <a:cubicBezTo>
                  <a:pt x="73" y="134"/>
                  <a:pt x="73" y="134"/>
                  <a:pt x="73" y="134"/>
                </a:cubicBezTo>
                <a:cubicBezTo>
                  <a:pt x="75" y="132"/>
                  <a:pt x="75" y="132"/>
                  <a:pt x="75" y="132"/>
                </a:cubicBezTo>
                <a:cubicBezTo>
                  <a:pt x="77" y="132"/>
                  <a:pt x="77" y="132"/>
                  <a:pt x="77" y="132"/>
                </a:cubicBezTo>
                <a:cubicBezTo>
                  <a:pt x="79" y="131"/>
                  <a:pt x="79" y="131"/>
                  <a:pt x="79" y="131"/>
                </a:cubicBezTo>
                <a:cubicBezTo>
                  <a:pt x="80" y="127"/>
                  <a:pt x="80" y="127"/>
                  <a:pt x="80" y="127"/>
                </a:cubicBezTo>
                <a:cubicBezTo>
                  <a:pt x="83" y="126"/>
                  <a:pt x="83" y="126"/>
                  <a:pt x="83" y="126"/>
                </a:cubicBezTo>
                <a:cubicBezTo>
                  <a:pt x="84" y="128"/>
                  <a:pt x="84" y="128"/>
                  <a:pt x="84" y="128"/>
                </a:cubicBezTo>
                <a:cubicBezTo>
                  <a:pt x="85" y="128"/>
                  <a:pt x="85" y="128"/>
                  <a:pt x="85" y="128"/>
                </a:cubicBezTo>
                <a:cubicBezTo>
                  <a:pt x="85" y="126"/>
                  <a:pt x="85" y="126"/>
                  <a:pt x="85" y="126"/>
                </a:cubicBezTo>
                <a:cubicBezTo>
                  <a:pt x="84" y="125"/>
                  <a:pt x="84" y="125"/>
                  <a:pt x="84" y="125"/>
                </a:cubicBezTo>
                <a:cubicBezTo>
                  <a:pt x="85" y="121"/>
                  <a:pt x="85" y="121"/>
                  <a:pt x="85" y="121"/>
                </a:cubicBezTo>
                <a:cubicBezTo>
                  <a:pt x="88" y="122"/>
                  <a:pt x="88" y="122"/>
                  <a:pt x="88" y="122"/>
                </a:cubicBezTo>
                <a:cubicBezTo>
                  <a:pt x="89" y="123"/>
                  <a:pt x="89" y="123"/>
                  <a:pt x="89" y="123"/>
                </a:cubicBezTo>
                <a:cubicBezTo>
                  <a:pt x="90" y="122"/>
                  <a:pt x="90" y="122"/>
                  <a:pt x="90" y="122"/>
                </a:cubicBezTo>
                <a:cubicBezTo>
                  <a:pt x="90" y="119"/>
                  <a:pt x="90" y="119"/>
                  <a:pt x="90" y="119"/>
                </a:cubicBezTo>
                <a:cubicBezTo>
                  <a:pt x="90" y="119"/>
                  <a:pt x="90" y="119"/>
                  <a:pt x="90" y="119"/>
                </a:cubicBezTo>
                <a:cubicBezTo>
                  <a:pt x="92" y="121"/>
                  <a:pt x="92" y="121"/>
                  <a:pt x="92" y="121"/>
                </a:cubicBezTo>
                <a:cubicBezTo>
                  <a:pt x="92" y="119"/>
                  <a:pt x="92" y="119"/>
                  <a:pt x="92" y="119"/>
                </a:cubicBezTo>
                <a:cubicBezTo>
                  <a:pt x="91" y="115"/>
                  <a:pt x="91" y="115"/>
                  <a:pt x="91" y="115"/>
                </a:cubicBezTo>
                <a:cubicBezTo>
                  <a:pt x="91" y="113"/>
                  <a:pt x="91" y="113"/>
                  <a:pt x="91" y="113"/>
                </a:cubicBezTo>
                <a:cubicBezTo>
                  <a:pt x="93" y="113"/>
                  <a:pt x="93" y="113"/>
                  <a:pt x="93" y="113"/>
                </a:cubicBezTo>
                <a:cubicBezTo>
                  <a:pt x="94" y="113"/>
                  <a:pt x="94" y="113"/>
                  <a:pt x="94" y="113"/>
                </a:cubicBezTo>
                <a:cubicBezTo>
                  <a:pt x="94" y="115"/>
                  <a:pt x="94" y="115"/>
                  <a:pt x="94" y="115"/>
                </a:cubicBezTo>
                <a:cubicBezTo>
                  <a:pt x="97" y="117"/>
                  <a:pt x="97" y="117"/>
                  <a:pt x="97" y="117"/>
                </a:cubicBezTo>
                <a:cubicBezTo>
                  <a:pt x="99" y="119"/>
                  <a:pt x="99" y="119"/>
                  <a:pt x="99" y="119"/>
                </a:cubicBezTo>
                <a:cubicBezTo>
                  <a:pt x="100" y="118"/>
                  <a:pt x="100" y="118"/>
                  <a:pt x="100" y="118"/>
                </a:cubicBezTo>
                <a:cubicBezTo>
                  <a:pt x="100" y="120"/>
                  <a:pt x="100" y="120"/>
                  <a:pt x="100" y="120"/>
                </a:cubicBezTo>
                <a:cubicBezTo>
                  <a:pt x="102" y="122"/>
                  <a:pt x="102" y="122"/>
                  <a:pt x="102" y="122"/>
                </a:cubicBezTo>
                <a:cubicBezTo>
                  <a:pt x="102" y="125"/>
                  <a:pt x="102" y="125"/>
                  <a:pt x="102" y="125"/>
                </a:cubicBezTo>
                <a:cubicBezTo>
                  <a:pt x="100" y="125"/>
                  <a:pt x="100" y="125"/>
                  <a:pt x="100" y="125"/>
                </a:cubicBezTo>
                <a:cubicBezTo>
                  <a:pt x="100" y="126"/>
                  <a:pt x="100" y="126"/>
                  <a:pt x="100" y="126"/>
                </a:cubicBezTo>
                <a:cubicBezTo>
                  <a:pt x="101" y="127"/>
                  <a:pt x="101" y="127"/>
                  <a:pt x="101" y="127"/>
                </a:cubicBezTo>
                <a:cubicBezTo>
                  <a:pt x="102" y="127"/>
                  <a:pt x="102" y="127"/>
                  <a:pt x="102" y="127"/>
                </a:cubicBezTo>
                <a:cubicBezTo>
                  <a:pt x="102" y="129"/>
                  <a:pt x="102" y="129"/>
                  <a:pt x="102" y="129"/>
                </a:cubicBezTo>
                <a:cubicBezTo>
                  <a:pt x="102" y="131"/>
                  <a:pt x="102" y="131"/>
                  <a:pt x="102" y="131"/>
                </a:cubicBezTo>
                <a:cubicBezTo>
                  <a:pt x="103" y="130"/>
                  <a:pt x="103" y="130"/>
                  <a:pt x="103" y="130"/>
                </a:cubicBezTo>
                <a:cubicBezTo>
                  <a:pt x="103" y="132"/>
                  <a:pt x="103" y="132"/>
                  <a:pt x="103" y="132"/>
                </a:cubicBezTo>
                <a:cubicBezTo>
                  <a:pt x="103" y="135"/>
                  <a:pt x="103" y="135"/>
                  <a:pt x="103" y="135"/>
                </a:cubicBezTo>
                <a:cubicBezTo>
                  <a:pt x="104" y="137"/>
                  <a:pt x="104" y="137"/>
                  <a:pt x="104" y="137"/>
                </a:cubicBezTo>
                <a:cubicBezTo>
                  <a:pt x="106" y="139"/>
                  <a:pt x="106" y="139"/>
                  <a:pt x="106" y="139"/>
                </a:cubicBezTo>
                <a:cubicBezTo>
                  <a:pt x="106" y="142"/>
                  <a:pt x="106" y="142"/>
                  <a:pt x="106" y="142"/>
                </a:cubicBezTo>
                <a:cubicBezTo>
                  <a:pt x="105" y="145"/>
                  <a:pt x="105" y="145"/>
                  <a:pt x="105" y="145"/>
                </a:cubicBezTo>
                <a:cubicBezTo>
                  <a:pt x="104" y="145"/>
                  <a:pt x="104" y="145"/>
                  <a:pt x="104" y="145"/>
                </a:cubicBezTo>
                <a:cubicBezTo>
                  <a:pt x="104" y="146"/>
                  <a:pt x="104" y="146"/>
                  <a:pt x="104" y="146"/>
                </a:cubicBezTo>
                <a:cubicBezTo>
                  <a:pt x="103" y="145"/>
                  <a:pt x="103" y="145"/>
                  <a:pt x="103" y="145"/>
                </a:cubicBezTo>
                <a:cubicBezTo>
                  <a:pt x="102" y="145"/>
                  <a:pt x="102" y="145"/>
                  <a:pt x="102" y="145"/>
                </a:cubicBezTo>
                <a:cubicBezTo>
                  <a:pt x="102" y="146"/>
                  <a:pt x="102" y="146"/>
                  <a:pt x="102" y="146"/>
                </a:cubicBezTo>
                <a:cubicBezTo>
                  <a:pt x="102" y="149"/>
                  <a:pt x="102" y="149"/>
                  <a:pt x="102" y="149"/>
                </a:cubicBezTo>
                <a:cubicBezTo>
                  <a:pt x="102" y="152"/>
                  <a:pt x="102" y="152"/>
                  <a:pt x="102" y="152"/>
                </a:cubicBezTo>
                <a:cubicBezTo>
                  <a:pt x="102" y="153"/>
                  <a:pt x="102" y="153"/>
                  <a:pt x="102" y="153"/>
                </a:cubicBezTo>
                <a:cubicBezTo>
                  <a:pt x="101" y="152"/>
                  <a:pt x="101" y="152"/>
                  <a:pt x="101" y="152"/>
                </a:cubicBezTo>
                <a:cubicBezTo>
                  <a:pt x="100" y="148"/>
                  <a:pt x="100" y="148"/>
                  <a:pt x="100" y="148"/>
                </a:cubicBezTo>
                <a:cubicBezTo>
                  <a:pt x="101" y="146"/>
                  <a:pt x="101" y="146"/>
                  <a:pt x="101" y="146"/>
                </a:cubicBezTo>
                <a:cubicBezTo>
                  <a:pt x="100" y="145"/>
                  <a:pt x="100" y="145"/>
                  <a:pt x="100" y="145"/>
                </a:cubicBezTo>
                <a:cubicBezTo>
                  <a:pt x="99" y="143"/>
                  <a:pt x="99" y="143"/>
                  <a:pt x="99" y="143"/>
                </a:cubicBezTo>
                <a:cubicBezTo>
                  <a:pt x="98" y="141"/>
                  <a:pt x="98" y="141"/>
                  <a:pt x="98" y="141"/>
                </a:cubicBezTo>
                <a:cubicBezTo>
                  <a:pt x="96" y="141"/>
                  <a:pt x="96" y="141"/>
                  <a:pt x="96" y="141"/>
                </a:cubicBezTo>
                <a:cubicBezTo>
                  <a:pt x="94" y="146"/>
                  <a:pt x="94" y="146"/>
                  <a:pt x="94" y="146"/>
                </a:cubicBezTo>
                <a:cubicBezTo>
                  <a:pt x="93" y="148"/>
                  <a:pt x="93" y="148"/>
                  <a:pt x="93" y="148"/>
                </a:cubicBezTo>
                <a:cubicBezTo>
                  <a:pt x="95" y="149"/>
                  <a:pt x="95" y="149"/>
                  <a:pt x="95" y="149"/>
                </a:cubicBezTo>
                <a:cubicBezTo>
                  <a:pt x="96" y="152"/>
                  <a:pt x="96" y="152"/>
                  <a:pt x="96" y="152"/>
                </a:cubicBezTo>
                <a:cubicBezTo>
                  <a:pt x="97" y="153"/>
                  <a:pt x="97" y="153"/>
                  <a:pt x="97" y="153"/>
                </a:cubicBezTo>
                <a:cubicBezTo>
                  <a:pt x="97" y="155"/>
                  <a:pt x="97" y="155"/>
                  <a:pt x="97" y="155"/>
                </a:cubicBezTo>
                <a:cubicBezTo>
                  <a:pt x="94" y="159"/>
                  <a:pt x="94" y="159"/>
                  <a:pt x="94" y="159"/>
                </a:cubicBezTo>
                <a:cubicBezTo>
                  <a:pt x="93" y="160"/>
                  <a:pt x="93" y="160"/>
                  <a:pt x="93" y="160"/>
                </a:cubicBezTo>
                <a:cubicBezTo>
                  <a:pt x="92" y="159"/>
                  <a:pt x="92" y="159"/>
                  <a:pt x="92" y="159"/>
                </a:cubicBezTo>
                <a:cubicBezTo>
                  <a:pt x="91" y="157"/>
                  <a:pt x="91" y="157"/>
                  <a:pt x="91" y="157"/>
                </a:cubicBezTo>
                <a:cubicBezTo>
                  <a:pt x="92" y="156"/>
                  <a:pt x="92" y="156"/>
                  <a:pt x="92" y="156"/>
                </a:cubicBezTo>
                <a:cubicBezTo>
                  <a:pt x="91" y="155"/>
                  <a:pt x="91" y="155"/>
                  <a:pt x="91" y="155"/>
                </a:cubicBezTo>
                <a:cubicBezTo>
                  <a:pt x="90" y="156"/>
                  <a:pt x="90" y="156"/>
                  <a:pt x="90" y="156"/>
                </a:cubicBezTo>
                <a:cubicBezTo>
                  <a:pt x="90" y="157"/>
                  <a:pt x="90" y="157"/>
                  <a:pt x="90" y="157"/>
                </a:cubicBezTo>
                <a:cubicBezTo>
                  <a:pt x="88" y="158"/>
                  <a:pt x="88" y="158"/>
                  <a:pt x="88" y="158"/>
                </a:cubicBezTo>
                <a:cubicBezTo>
                  <a:pt x="86" y="157"/>
                  <a:pt x="86" y="157"/>
                  <a:pt x="86" y="157"/>
                </a:cubicBezTo>
                <a:cubicBezTo>
                  <a:pt x="84" y="156"/>
                  <a:pt x="84" y="156"/>
                  <a:pt x="84" y="156"/>
                </a:cubicBezTo>
                <a:cubicBezTo>
                  <a:pt x="82" y="156"/>
                  <a:pt x="82" y="156"/>
                  <a:pt x="82" y="156"/>
                </a:cubicBezTo>
                <a:cubicBezTo>
                  <a:pt x="80" y="153"/>
                  <a:pt x="80" y="153"/>
                  <a:pt x="80" y="153"/>
                </a:cubicBezTo>
                <a:cubicBezTo>
                  <a:pt x="79" y="152"/>
                  <a:pt x="79" y="152"/>
                  <a:pt x="79" y="152"/>
                </a:cubicBezTo>
                <a:cubicBezTo>
                  <a:pt x="78" y="150"/>
                  <a:pt x="78" y="150"/>
                  <a:pt x="78" y="150"/>
                </a:cubicBezTo>
                <a:cubicBezTo>
                  <a:pt x="78" y="148"/>
                  <a:pt x="78" y="148"/>
                  <a:pt x="78" y="148"/>
                </a:cubicBezTo>
                <a:cubicBezTo>
                  <a:pt x="78" y="147"/>
                  <a:pt x="78" y="147"/>
                  <a:pt x="78" y="147"/>
                </a:cubicBezTo>
                <a:cubicBezTo>
                  <a:pt x="77" y="145"/>
                  <a:pt x="77" y="145"/>
                  <a:pt x="77" y="145"/>
                </a:cubicBezTo>
                <a:cubicBezTo>
                  <a:pt x="78" y="144"/>
                  <a:pt x="78" y="144"/>
                  <a:pt x="78" y="144"/>
                </a:cubicBezTo>
                <a:cubicBezTo>
                  <a:pt x="78" y="143"/>
                  <a:pt x="78" y="143"/>
                  <a:pt x="78" y="143"/>
                </a:cubicBezTo>
                <a:cubicBezTo>
                  <a:pt x="79" y="143"/>
                  <a:pt x="79" y="143"/>
                  <a:pt x="79" y="143"/>
                </a:cubicBezTo>
                <a:cubicBezTo>
                  <a:pt x="81" y="143"/>
                  <a:pt x="81" y="143"/>
                  <a:pt x="81" y="143"/>
                </a:cubicBezTo>
                <a:cubicBezTo>
                  <a:pt x="79" y="142"/>
                  <a:pt x="79" y="142"/>
                  <a:pt x="79" y="142"/>
                </a:cubicBezTo>
                <a:cubicBezTo>
                  <a:pt x="79" y="140"/>
                  <a:pt x="79" y="140"/>
                  <a:pt x="79" y="140"/>
                </a:cubicBezTo>
                <a:cubicBezTo>
                  <a:pt x="77" y="138"/>
                  <a:pt x="77" y="138"/>
                  <a:pt x="77" y="138"/>
                </a:cubicBezTo>
                <a:cubicBezTo>
                  <a:pt x="75" y="138"/>
                  <a:pt x="75" y="138"/>
                  <a:pt x="75" y="138"/>
                </a:cubicBezTo>
                <a:cubicBezTo>
                  <a:pt x="73" y="136"/>
                  <a:pt x="73" y="136"/>
                  <a:pt x="73" y="136"/>
                </a:cubicBezTo>
                <a:cubicBezTo>
                  <a:pt x="72" y="136"/>
                  <a:pt x="72" y="136"/>
                  <a:pt x="72" y="136"/>
                </a:cubicBezTo>
                <a:cubicBezTo>
                  <a:pt x="71" y="137"/>
                  <a:pt x="71" y="137"/>
                  <a:pt x="71" y="137"/>
                </a:cubicBezTo>
                <a:cubicBezTo>
                  <a:pt x="71" y="138"/>
                  <a:pt x="71" y="138"/>
                  <a:pt x="71" y="138"/>
                </a:cubicBezTo>
                <a:cubicBezTo>
                  <a:pt x="71" y="139"/>
                  <a:pt x="71" y="139"/>
                  <a:pt x="71" y="139"/>
                </a:cubicBezTo>
                <a:cubicBezTo>
                  <a:pt x="72" y="141"/>
                  <a:pt x="72" y="141"/>
                  <a:pt x="72" y="141"/>
                </a:cubicBezTo>
                <a:cubicBezTo>
                  <a:pt x="71" y="140"/>
                  <a:pt x="71" y="140"/>
                  <a:pt x="71" y="140"/>
                </a:cubicBezTo>
                <a:cubicBezTo>
                  <a:pt x="69" y="139"/>
                  <a:pt x="69" y="139"/>
                  <a:pt x="69" y="139"/>
                </a:cubicBezTo>
                <a:cubicBezTo>
                  <a:pt x="68" y="139"/>
                  <a:pt x="68" y="139"/>
                  <a:pt x="68" y="139"/>
                </a:cubicBezTo>
                <a:cubicBezTo>
                  <a:pt x="69" y="138"/>
                  <a:pt x="69" y="138"/>
                  <a:pt x="69" y="138"/>
                </a:cubicBezTo>
                <a:cubicBezTo>
                  <a:pt x="68" y="138"/>
                  <a:pt x="68" y="138"/>
                  <a:pt x="68" y="138"/>
                </a:cubicBezTo>
                <a:cubicBezTo>
                  <a:pt x="67" y="138"/>
                  <a:pt x="67" y="138"/>
                  <a:pt x="67" y="138"/>
                </a:cubicBezTo>
                <a:cubicBezTo>
                  <a:pt x="67" y="140"/>
                  <a:pt x="67" y="140"/>
                  <a:pt x="67" y="140"/>
                </a:cubicBezTo>
                <a:cubicBezTo>
                  <a:pt x="66" y="140"/>
                  <a:pt x="66" y="140"/>
                  <a:pt x="66" y="140"/>
                </a:cubicBezTo>
                <a:cubicBezTo>
                  <a:pt x="65" y="140"/>
                  <a:pt x="65" y="140"/>
                  <a:pt x="65" y="140"/>
                </a:cubicBezTo>
                <a:cubicBezTo>
                  <a:pt x="64" y="139"/>
                  <a:pt x="64" y="139"/>
                  <a:pt x="64" y="139"/>
                </a:cubicBezTo>
                <a:cubicBezTo>
                  <a:pt x="64" y="137"/>
                  <a:pt x="64" y="137"/>
                  <a:pt x="64" y="137"/>
                </a:cubicBezTo>
                <a:cubicBezTo>
                  <a:pt x="63" y="136"/>
                  <a:pt x="63" y="136"/>
                  <a:pt x="63" y="136"/>
                </a:cubicBezTo>
                <a:cubicBezTo>
                  <a:pt x="62" y="136"/>
                  <a:pt x="62" y="136"/>
                  <a:pt x="62" y="136"/>
                </a:cubicBezTo>
                <a:cubicBezTo>
                  <a:pt x="61" y="139"/>
                  <a:pt x="61" y="139"/>
                  <a:pt x="61" y="139"/>
                </a:cubicBezTo>
                <a:cubicBezTo>
                  <a:pt x="59" y="140"/>
                  <a:pt x="59" y="140"/>
                  <a:pt x="59" y="140"/>
                </a:cubicBezTo>
                <a:cubicBezTo>
                  <a:pt x="58" y="145"/>
                  <a:pt x="58" y="145"/>
                  <a:pt x="58" y="145"/>
                </a:cubicBezTo>
                <a:cubicBezTo>
                  <a:pt x="57" y="146"/>
                  <a:pt x="57" y="146"/>
                  <a:pt x="57" y="146"/>
                </a:cubicBezTo>
                <a:close/>
                <a:moveTo>
                  <a:pt x="54" y="149"/>
                </a:moveTo>
                <a:cubicBezTo>
                  <a:pt x="54" y="150"/>
                  <a:pt x="54" y="150"/>
                  <a:pt x="54" y="150"/>
                </a:cubicBezTo>
                <a:cubicBezTo>
                  <a:pt x="55" y="152"/>
                  <a:pt x="55" y="152"/>
                  <a:pt x="55" y="152"/>
                </a:cubicBezTo>
                <a:cubicBezTo>
                  <a:pt x="56" y="152"/>
                  <a:pt x="56" y="152"/>
                  <a:pt x="56" y="152"/>
                </a:cubicBezTo>
                <a:cubicBezTo>
                  <a:pt x="59" y="150"/>
                  <a:pt x="59" y="150"/>
                  <a:pt x="59" y="150"/>
                </a:cubicBezTo>
                <a:cubicBezTo>
                  <a:pt x="59" y="149"/>
                  <a:pt x="59" y="149"/>
                  <a:pt x="59" y="149"/>
                </a:cubicBezTo>
                <a:cubicBezTo>
                  <a:pt x="58" y="148"/>
                  <a:pt x="58" y="148"/>
                  <a:pt x="58" y="148"/>
                </a:cubicBezTo>
                <a:cubicBezTo>
                  <a:pt x="57" y="148"/>
                  <a:pt x="57" y="148"/>
                  <a:pt x="57" y="148"/>
                </a:cubicBezTo>
                <a:cubicBezTo>
                  <a:pt x="56" y="149"/>
                  <a:pt x="56" y="149"/>
                  <a:pt x="56" y="149"/>
                </a:cubicBezTo>
                <a:cubicBezTo>
                  <a:pt x="54" y="149"/>
                  <a:pt x="54" y="149"/>
                  <a:pt x="54" y="149"/>
                </a:cubicBezTo>
                <a:close/>
                <a:moveTo>
                  <a:pt x="29" y="87"/>
                </a:moveTo>
                <a:cubicBezTo>
                  <a:pt x="28" y="86"/>
                  <a:pt x="28" y="86"/>
                  <a:pt x="28" y="86"/>
                </a:cubicBezTo>
                <a:cubicBezTo>
                  <a:pt x="28" y="85"/>
                  <a:pt x="28" y="85"/>
                  <a:pt x="28" y="85"/>
                </a:cubicBezTo>
                <a:cubicBezTo>
                  <a:pt x="28" y="84"/>
                  <a:pt x="28" y="84"/>
                  <a:pt x="28" y="84"/>
                </a:cubicBezTo>
                <a:cubicBezTo>
                  <a:pt x="30" y="84"/>
                  <a:pt x="30" y="84"/>
                  <a:pt x="30" y="84"/>
                </a:cubicBezTo>
                <a:cubicBezTo>
                  <a:pt x="31" y="85"/>
                  <a:pt x="31" y="85"/>
                  <a:pt x="31" y="85"/>
                </a:cubicBezTo>
                <a:cubicBezTo>
                  <a:pt x="33" y="86"/>
                  <a:pt x="33" y="86"/>
                  <a:pt x="33" y="86"/>
                </a:cubicBezTo>
                <a:cubicBezTo>
                  <a:pt x="34" y="87"/>
                  <a:pt x="34" y="87"/>
                  <a:pt x="34" y="87"/>
                </a:cubicBezTo>
                <a:cubicBezTo>
                  <a:pt x="33" y="88"/>
                  <a:pt x="33" y="88"/>
                  <a:pt x="33" y="88"/>
                </a:cubicBezTo>
                <a:cubicBezTo>
                  <a:pt x="32" y="87"/>
                  <a:pt x="32" y="87"/>
                  <a:pt x="32" y="87"/>
                </a:cubicBezTo>
                <a:cubicBezTo>
                  <a:pt x="29" y="87"/>
                  <a:pt x="29" y="87"/>
                  <a:pt x="29" y="87"/>
                </a:cubicBezTo>
                <a:close/>
                <a:moveTo>
                  <a:pt x="28" y="88"/>
                </a:moveTo>
                <a:cubicBezTo>
                  <a:pt x="30" y="89"/>
                  <a:pt x="30" y="89"/>
                  <a:pt x="30" y="89"/>
                </a:cubicBezTo>
                <a:cubicBezTo>
                  <a:pt x="31" y="90"/>
                  <a:pt x="31" y="90"/>
                  <a:pt x="31" y="90"/>
                </a:cubicBezTo>
                <a:cubicBezTo>
                  <a:pt x="30" y="91"/>
                  <a:pt x="30" y="91"/>
                  <a:pt x="30" y="91"/>
                </a:cubicBezTo>
                <a:cubicBezTo>
                  <a:pt x="29" y="92"/>
                  <a:pt x="29" y="92"/>
                  <a:pt x="29" y="92"/>
                </a:cubicBezTo>
                <a:cubicBezTo>
                  <a:pt x="28" y="92"/>
                  <a:pt x="28" y="92"/>
                  <a:pt x="28" y="92"/>
                </a:cubicBezTo>
                <a:cubicBezTo>
                  <a:pt x="28" y="90"/>
                  <a:pt x="28" y="90"/>
                  <a:pt x="28" y="90"/>
                </a:cubicBezTo>
                <a:cubicBezTo>
                  <a:pt x="28" y="88"/>
                  <a:pt x="28" y="88"/>
                  <a:pt x="28" y="88"/>
                </a:cubicBezTo>
                <a:close/>
                <a:moveTo>
                  <a:pt x="29" y="104"/>
                </a:moveTo>
                <a:cubicBezTo>
                  <a:pt x="30" y="104"/>
                  <a:pt x="30" y="104"/>
                  <a:pt x="30" y="104"/>
                </a:cubicBezTo>
                <a:cubicBezTo>
                  <a:pt x="31" y="103"/>
                  <a:pt x="31" y="103"/>
                  <a:pt x="31" y="103"/>
                </a:cubicBezTo>
                <a:cubicBezTo>
                  <a:pt x="31" y="104"/>
                  <a:pt x="31" y="104"/>
                  <a:pt x="31" y="104"/>
                </a:cubicBezTo>
                <a:cubicBezTo>
                  <a:pt x="32" y="105"/>
                  <a:pt x="32" y="105"/>
                  <a:pt x="32" y="105"/>
                </a:cubicBezTo>
                <a:cubicBezTo>
                  <a:pt x="32" y="106"/>
                  <a:pt x="32" y="106"/>
                  <a:pt x="32" y="106"/>
                </a:cubicBezTo>
                <a:cubicBezTo>
                  <a:pt x="30" y="106"/>
                  <a:pt x="30" y="106"/>
                  <a:pt x="30" y="106"/>
                </a:cubicBezTo>
                <a:cubicBezTo>
                  <a:pt x="29" y="106"/>
                  <a:pt x="29" y="106"/>
                  <a:pt x="29" y="106"/>
                </a:cubicBezTo>
                <a:cubicBezTo>
                  <a:pt x="29" y="104"/>
                  <a:pt x="29" y="104"/>
                  <a:pt x="29" y="104"/>
                </a:cubicBezTo>
                <a:close/>
                <a:moveTo>
                  <a:pt x="3" y="128"/>
                </a:moveTo>
                <a:cubicBezTo>
                  <a:pt x="5" y="126"/>
                  <a:pt x="5" y="126"/>
                  <a:pt x="5" y="126"/>
                </a:cubicBezTo>
                <a:cubicBezTo>
                  <a:pt x="7" y="126"/>
                  <a:pt x="7" y="126"/>
                  <a:pt x="7" y="126"/>
                </a:cubicBezTo>
                <a:cubicBezTo>
                  <a:pt x="8" y="125"/>
                  <a:pt x="8" y="125"/>
                  <a:pt x="8" y="125"/>
                </a:cubicBezTo>
                <a:cubicBezTo>
                  <a:pt x="11" y="124"/>
                  <a:pt x="11" y="124"/>
                  <a:pt x="11" y="124"/>
                </a:cubicBezTo>
                <a:cubicBezTo>
                  <a:pt x="13" y="120"/>
                  <a:pt x="13" y="120"/>
                  <a:pt x="13" y="120"/>
                </a:cubicBezTo>
                <a:cubicBezTo>
                  <a:pt x="15" y="119"/>
                  <a:pt x="15" y="119"/>
                  <a:pt x="15" y="119"/>
                </a:cubicBezTo>
                <a:cubicBezTo>
                  <a:pt x="17" y="118"/>
                  <a:pt x="17" y="118"/>
                  <a:pt x="17" y="118"/>
                </a:cubicBezTo>
                <a:cubicBezTo>
                  <a:pt x="17" y="117"/>
                  <a:pt x="17" y="117"/>
                  <a:pt x="17" y="117"/>
                </a:cubicBezTo>
                <a:cubicBezTo>
                  <a:pt x="19" y="115"/>
                  <a:pt x="19" y="115"/>
                  <a:pt x="19" y="115"/>
                </a:cubicBezTo>
                <a:cubicBezTo>
                  <a:pt x="19" y="112"/>
                  <a:pt x="19" y="112"/>
                  <a:pt x="19" y="112"/>
                </a:cubicBezTo>
                <a:cubicBezTo>
                  <a:pt x="20" y="110"/>
                  <a:pt x="20" y="110"/>
                  <a:pt x="20" y="110"/>
                </a:cubicBezTo>
                <a:cubicBezTo>
                  <a:pt x="23" y="110"/>
                  <a:pt x="23" y="110"/>
                  <a:pt x="23" y="110"/>
                </a:cubicBezTo>
                <a:cubicBezTo>
                  <a:pt x="24" y="108"/>
                  <a:pt x="24" y="108"/>
                  <a:pt x="24" y="108"/>
                </a:cubicBezTo>
                <a:cubicBezTo>
                  <a:pt x="25" y="107"/>
                  <a:pt x="25" y="107"/>
                  <a:pt x="25" y="107"/>
                </a:cubicBezTo>
                <a:cubicBezTo>
                  <a:pt x="27" y="106"/>
                  <a:pt x="27" y="106"/>
                  <a:pt x="27" y="106"/>
                </a:cubicBezTo>
                <a:cubicBezTo>
                  <a:pt x="28" y="104"/>
                  <a:pt x="28" y="104"/>
                  <a:pt x="28" y="104"/>
                </a:cubicBezTo>
                <a:cubicBezTo>
                  <a:pt x="27" y="102"/>
                  <a:pt x="27" y="102"/>
                  <a:pt x="27" y="102"/>
                </a:cubicBezTo>
                <a:cubicBezTo>
                  <a:pt x="25" y="100"/>
                  <a:pt x="25" y="100"/>
                  <a:pt x="25" y="100"/>
                </a:cubicBezTo>
                <a:cubicBezTo>
                  <a:pt x="26" y="98"/>
                  <a:pt x="26" y="98"/>
                  <a:pt x="26" y="98"/>
                </a:cubicBezTo>
                <a:cubicBezTo>
                  <a:pt x="25" y="95"/>
                  <a:pt x="25" y="95"/>
                  <a:pt x="25" y="95"/>
                </a:cubicBezTo>
                <a:cubicBezTo>
                  <a:pt x="24" y="95"/>
                  <a:pt x="24" y="95"/>
                  <a:pt x="24" y="95"/>
                </a:cubicBezTo>
                <a:cubicBezTo>
                  <a:pt x="24" y="99"/>
                  <a:pt x="24" y="99"/>
                  <a:pt x="24" y="99"/>
                </a:cubicBezTo>
                <a:cubicBezTo>
                  <a:pt x="24" y="102"/>
                  <a:pt x="24" y="102"/>
                  <a:pt x="24" y="102"/>
                </a:cubicBezTo>
                <a:cubicBezTo>
                  <a:pt x="23" y="101"/>
                  <a:pt x="23" y="101"/>
                  <a:pt x="23" y="101"/>
                </a:cubicBezTo>
                <a:cubicBezTo>
                  <a:pt x="24" y="103"/>
                  <a:pt x="24" y="103"/>
                  <a:pt x="24" y="103"/>
                </a:cubicBezTo>
                <a:cubicBezTo>
                  <a:pt x="24" y="104"/>
                  <a:pt x="24" y="104"/>
                  <a:pt x="24" y="104"/>
                </a:cubicBezTo>
                <a:cubicBezTo>
                  <a:pt x="22" y="106"/>
                  <a:pt x="22" y="106"/>
                  <a:pt x="22" y="106"/>
                </a:cubicBezTo>
                <a:cubicBezTo>
                  <a:pt x="21" y="106"/>
                  <a:pt x="21" y="106"/>
                  <a:pt x="21" y="106"/>
                </a:cubicBezTo>
                <a:cubicBezTo>
                  <a:pt x="19" y="108"/>
                  <a:pt x="19" y="108"/>
                  <a:pt x="19" y="108"/>
                </a:cubicBezTo>
                <a:cubicBezTo>
                  <a:pt x="19" y="110"/>
                  <a:pt x="19" y="110"/>
                  <a:pt x="19" y="110"/>
                </a:cubicBezTo>
                <a:cubicBezTo>
                  <a:pt x="16" y="111"/>
                  <a:pt x="16" y="111"/>
                  <a:pt x="16" y="111"/>
                </a:cubicBezTo>
                <a:cubicBezTo>
                  <a:pt x="14" y="116"/>
                  <a:pt x="14" y="116"/>
                  <a:pt x="14" y="116"/>
                </a:cubicBezTo>
                <a:cubicBezTo>
                  <a:pt x="11" y="119"/>
                  <a:pt x="11" y="119"/>
                  <a:pt x="11" y="119"/>
                </a:cubicBezTo>
                <a:cubicBezTo>
                  <a:pt x="10" y="119"/>
                  <a:pt x="10" y="119"/>
                  <a:pt x="10" y="119"/>
                </a:cubicBezTo>
                <a:cubicBezTo>
                  <a:pt x="8" y="122"/>
                  <a:pt x="8" y="122"/>
                  <a:pt x="8" y="122"/>
                </a:cubicBezTo>
                <a:cubicBezTo>
                  <a:pt x="7" y="122"/>
                  <a:pt x="7" y="122"/>
                  <a:pt x="7" y="122"/>
                </a:cubicBezTo>
                <a:cubicBezTo>
                  <a:pt x="4" y="126"/>
                  <a:pt x="4" y="126"/>
                  <a:pt x="4" y="126"/>
                </a:cubicBezTo>
                <a:cubicBezTo>
                  <a:pt x="3" y="127"/>
                  <a:pt x="3" y="127"/>
                  <a:pt x="3" y="127"/>
                </a:cubicBezTo>
                <a:cubicBezTo>
                  <a:pt x="3" y="128"/>
                  <a:pt x="3" y="128"/>
                  <a:pt x="3" y="128"/>
                </a:cubicBezTo>
                <a:close/>
                <a:moveTo>
                  <a:pt x="4" y="129"/>
                </a:moveTo>
                <a:cubicBezTo>
                  <a:pt x="3" y="130"/>
                  <a:pt x="3" y="130"/>
                  <a:pt x="3" y="130"/>
                </a:cubicBezTo>
                <a:cubicBezTo>
                  <a:pt x="4" y="130"/>
                  <a:pt x="4" y="130"/>
                  <a:pt x="4" y="130"/>
                </a:cubicBezTo>
                <a:cubicBezTo>
                  <a:pt x="4" y="129"/>
                  <a:pt x="4" y="129"/>
                  <a:pt x="4" y="129"/>
                </a:cubicBezTo>
                <a:close/>
                <a:moveTo>
                  <a:pt x="5" y="130"/>
                </a:moveTo>
                <a:cubicBezTo>
                  <a:pt x="4" y="130"/>
                  <a:pt x="4" y="130"/>
                  <a:pt x="4" y="130"/>
                </a:cubicBezTo>
                <a:cubicBezTo>
                  <a:pt x="5" y="131"/>
                  <a:pt x="5" y="131"/>
                  <a:pt x="5" y="131"/>
                </a:cubicBezTo>
                <a:cubicBezTo>
                  <a:pt x="5" y="130"/>
                  <a:pt x="5" y="130"/>
                  <a:pt x="5" y="130"/>
                </a:cubicBezTo>
                <a:close/>
                <a:moveTo>
                  <a:pt x="2" y="132"/>
                </a:moveTo>
                <a:cubicBezTo>
                  <a:pt x="0" y="133"/>
                  <a:pt x="0" y="133"/>
                  <a:pt x="0" y="133"/>
                </a:cubicBezTo>
                <a:cubicBezTo>
                  <a:pt x="0" y="134"/>
                  <a:pt x="0" y="134"/>
                  <a:pt x="0" y="134"/>
                </a:cubicBezTo>
                <a:cubicBezTo>
                  <a:pt x="1" y="136"/>
                  <a:pt x="1" y="136"/>
                  <a:pt x="1" y="136"/>
                </a:cubicBezTo>
                <a:cubicBezTo>
                  <a:pt x="2" y="136"/>
                  <a:pt x="2" y="136"/>
                  <a:pt x="2" y="136"/>
                </a:cubicBezTo>
                <a:cubicBezTo>
                  <a:pt x="2" y="133"/>
                  <a:pt x="2" y="133"/>
                  <a:pt x="2" y="133"/>
                </a:cubicBezTo>
                <a:cubicBezTo>
                  <a:pt x="3" y="133"/>
                  <a:pt x="3" y="133"/>
                  <a:pt x="3" y="133"/>
                </a:cubicBezTo>
                <a:lnTo>
                  <a:pt x="2" y="132"/>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80">
            <a:extLst>
              <a:ext uri="{FF2B5EF4-FFF2-40B4-BE49-F238E27FC236}">
                <a16:creationId xmlns:a16="http://schemas.microsoft.com/office/drawing/2014/main" id="{E3D2CF91-6BA7-2340-B03C-F7D798A78FDB}"/>
              </a:ext>
            </a:extLst>
          </p:cNvPr>
          <p:cNvSpPr>
            <a:spLocks noEditPoints="1"/>
          </p:cNvSpPr>
          <p:nvPr/>
        </p:nvSpPr>
        <p:spPr bwMode="auto">
          <a:xfrm>
            <a:off x="7320641" y="5523213"/>
            <a:ext cx="1943100" cy="768350"/>
          </a:xfrm>
          <a:custGeom>
            <a:avLst/>
            <a:gdLst>
              <a:gd name="T0" fmla="*/ 470 w 491"/>
              <a:gd name="T1" fmla="*/ 152 h 194"/>
              <a:gd name="T2" fmla="*/ 431 w 491"/>
              <a:gd name="T3" fmla="*/ 122 h 194"/>
              <a:gd name="T4" fmla="*/ 401 w 491"/>
              <a:gd name="T5" fmla="*/ 115 h 194"/>
              <a:gd name="T6" fmla="*/ 398 w 491"/>
              <a:gd name="T7" fmla="*/ 98 h 194"/>
              <a:gd name="T8" fmla="*/ 418 w 491"/>
              <a:gd name="T9" fmla="*/ 101 h 194"/>
              <a:gd name="T10" fmla="*/ 462 w 491"/>
              <a:gd name="T11" fmla="*/ 92 h 194"/>
              <a:gd name="T12" fmla="*/ 383 w 491"/>
              <a:gd name="T13" fmla="*/ 77 h 194"/>
              <a:gd name="T14" fmla="*/ 339 w 491"/>
              <a:gd name="T15" fmla="*/ 24 h 194"/>
              <a:gd name="T16" fmla="*/ 346 w 491"/>
              <a:gd name="T17" fmla="*/ 63 h 194"/>
              <a:gd name="T18" fmla="*/ 360 w 491"/>
              <a:gd name="T19" fmla="*/ 71 h 194"/>
              <a:gd name="T20" fmla="*/ 353 w 491"/>
              <a:gd name="T21" fmla="*/ 91 h 194"/>
              <a:gd name="T22" fmla="*/ 349 w 491"/>
              <a:gd name="T23" fmla="*/ 107 h 194"/>
              <a:gd name="T24" fmla="*/ 353 w 491"/>
              <a:gd name="T25" fmla="*/ 105 h 194"/>
              <a:gd name="T26" fmla="*/ 268 w 491"/>
              <a:gd name="T27" fmla="*/ 141 h 194"/>
              <a:gd name="T28" fmla="*/ 317 w 491"/>
              <a:gd name="T29" fmla="*/ 95 h 194"/>
              <a:gd name="T30" fmla="*/ 294 w 491"/>
              <a:gd name="T31" fmla="*/ 128 h 194"/>
              <a:gd name="T32" fmla="*/ 302 w 491"/>
              <a:gd name="T33" fmla="*/ 88 h 194"/>
              <a:gd name="T34" fmla="*/ 303 w 491"/>
              <a:gd name="T35" fmla="*/ 71 h 194"/>
              <a:gd name="T36" fmla="*/ 274 w 491"/>
              <a:gd name="T37" fmla="*/ 59 h 194"/>
              <a:gd name="T38" fmla="*/ 253 w 491"/>
              <a:gd name="T39" fmla="*/ 113 h 194"/>
              <a:gd name="T40" fmla="*/ 273 w 491"/>
              <a:gd name="T41" fmla="*/ 103 h 194"/>
              <a:gd name="T42" fmla="*/ 293 w 491"/>
              <a:gd name="T43" fmla="*/ 117 h 194"/>
              <a:gd name="T44" fmla="*/ 296 w 491"/>
              <a:gd name="T45" fmla="*/ 84 h 194"/>
              <a:gd name="T46" fmla="*/ 277 w 491"/>
              <a:gd name="T47" fmla="*/ 7 h 194"/>
              <a:gd name="T48" fmla="*/ 239 w 491"/>
              <a:gd name="T49" fmla="*/ 34 h 194"/>
              <a:gd name="T50" fmla="*/ 151 w 491"/>
              <a:gd name="T51" fmla="*/ 83 h 194"/>
              <a:gd name="T52" fmla="*/ 208 w 491"/>
              <a:gd name="T53" fmla="*/ 55 h 194"/>
              <a:gd name="T54" fmla="*/ 240 w 491"/>
              <a:gd name="T55" fmla="*/ 49 h 194"/>
              <a:gd name="T56" fmla="*/ 227 w 491"/>
              <a:gd name="T57" fmla="*/ 92 h 194"/>
              <a:gd name="T58" fmla="*/ 202 w 491"/>
              <a:gd name="T59" fmla="*/ 112 h 194"/>
              <a:gd name="T60" fmla="*/ 163 w 491"/>
              <a:gd name="T61" fmla="*/ 107 h 194"/>
              <a:gd name="T62" fmla="*/ 149 w 491"/>
              <a:gd name="T63" fmla="*/ 60 h 194"/>
              <a:gd name="T64" fmla="*/ 435 w 491"/>
              <a:gd name="T65" fmla="*/ 80 h 194"/>
              <a:gd name="T66" fmla="*/ 420 w 491"/>
              <a:gd name="T67" fmla="*/ 146 h 194"/>
              <a:gd name="T68" fmla="*/ 417 w 491"/>
              <a:gd name="T69" fmla="*/ 136 h 194"/>
              <a:gd name="T70" fmla="*/ 381 w 491"/>
              <a:gd name="T71" fmla="*/ 156 h 194"/>
              <a:gd name="T72" fmla="*/ 365 w 491"/>
              <a:gd name="T73" fmla="*/ 147 h 194"/>
              <a:gd name="T74" fmla="*/ 349 w 491"/>
              <a:gd name="T75" fmla="*/ 165 h 194"/>
              <a:gd name="T76" fmla="*/ 302 w 491"/>
              <a:gd name="T77" fmla="*/ 180 h 194"/>
              <a:gd name="T78" fmla="*/ 265 w 491"/>
              <a:gd name="T79" fmla="*/ 180 h 194"/>
              <a:gd name="T80" fmla="*/ 333 w 491"/>
              <a:gd name="T81" fmla="*/ 161 h 194"/>
              <a:gd name="T82" fmla="*/ 306 w 491"/>
              <a:gd name="T83" fmla="*/ 167 h 194"/>
              <a:gd name="T84" fmla="*/ 288 w 491"/>
              <a:gd name="T85" fmla="*/ 167 h 194"/>
              <a:gd name="T86" fmla="*/ 258 w 491"/>
              <a:gd name="T87" fmla="*/ 167 h 194"/>
              <a:gd name="T88" fmla="*/ 245 w 491"/>
              <a:gd name="T89" fmla="*/ 164 h 194"/>
              <a:gd name="T90" fmla="*/ 204 w 491"/>
              <a:gd name="T91" fmla="*/ 163 h 194"/>
              <a:gd name="T92" fmla="*/ 467 w 491"/>
              <a:gd name="T93" fmla="*/ 157 h 194"/>
              <a:gd name="T94" fmla="*/ 115 w 491"/>
              <a:gd name="T95" fmla="*/ 140 h 194"/>
              <a:gd name="T96" fmla="*/ 189 w 491"/>
              <a:gd name="T97" fmla="*/ 158 h 194"/>
              <a:gd name="T98" fmla="*/ 147 w 491"/>
              <a:gd name="T99" fmla="*/ 159 h 194"/>
              <a:gd name="T100" fmla="*/ 119 w 491"/>
              <a:gd name="T101" fmla="*/ 42 h 194"/>
              <a:gd name="T102" fmla="*/ 147 w 491"/>
              <a:gd name="T103" fmla="*/ 93 h 194"/>
              <a:gd name="T104" fmla="*/ 115 w 491"/>
              <a:gd name="T105" fmla="*/ 101 h 194"/>
              <a:gd name="T106" fmla="*/ 104 w 491"/>
              <a:gd name="T107" fmla="*/ 75 h 194"/>
              <a:gd name="T108" fmla="*/ 57 w 491"/>
              <a:gd name="T109" fmla="*/ 106 h 194"/>
              <a:gd name="T110" fmla="*/ 24 w 491"/>
              <a:gd name="T111" fmla="*/ 57 h 194"/>
              <a:gd name="T112" fmla="*/ 28 w 491"/>
              <a:gd name="T113" fmla="*/ 43 h 194"/>
              <a:gd name="T114" fmla="*/ 81 w 491"/>
              <a:gd name="T115" fmla="*/ 122 h 194"/>
              <a:gd name="T116" fmla="*/ 111 w 491"/>
              <a:gd name="T117" fmla="*/ 100 h 194"/>
              <a:gd name="T118" fmla="*/ 85 w 491"/>
              <a:gd name="T119" fmla="*/ 67 h 194"/>
              <a:gd name="T120" fmla="*/ 21 w 491"/>
              <a:gd name="T121" fmla="*/ 14 h 194"/>
              <a:gd name="T122" fmla="*/ 330 w 491"/>
              <a:gd name="T123" fmla="*/ 16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1" h="194">
                <a:moveTo>
                  <a:pt x="491" y="102"/>
                </a:moveTo>
                <a:cubicBezTo>
                  <a:pt x="489" y="142"/>
                  <a:pt x="489" y="142"/>
                  <a:pt x="489" y="142"/>
                </a:cubicBezTo>
                <a:cubicBezTo>
                  <a:pt x="489" y="145"/>
                  <a:pt x="489" y="145"/>
                  <a:pt x="489" y="145"/>
                </a:cubicBezTo>
                <a:cubicBezTo>
                  <a:pt x="489" y="147"/>
                  <a:pt x="489" y="147"/>
                  <a:pt x="489" y="147"/>
                </a:cubicBezTo>
                <a:cubicBezTo>
                  <a:pt x="489" y="148"/>
                  <a:pt x="489" y="148"/>
                  <a:pt x="489" y="148"/>
                </a:cubicBezTo>
                <a:cubicBezTo>
                  <a:pt x="488" y="173"/>
                  <a:pt x="488" y="173"/>
                  <a:pt x="488" y="173"/>
                </a:cubicBezTo>
                <a:cubicBezTo>
                  <a:pt x="488" y="173"/>
                  <a:pt x="488" y="173"/>
                  <a:pt x="488" y="173"/>
                </a:cubicBezTo>
                <a:cubicBezTo>
                  <a:pt x="485" y="173"/>
                  <a:pt x="485" y="173"/>
                  <a:pt x="485" y="173"/>
                </a:cubicBezTo>
                <a:cubicBezTo>
                  <a:pt x="482" y="169"/>
                  <a:pt x="482" y="169"/>
                  <a:pt x="482" y="169"/>
                </a:cubicBezTo>
                <a:cubicBezTo>
                  <a:pt x="481" y="168"/>
                  <a:pt x="481" y="168"/>
                  <a:pt x="481" y="168"/>
                </a:cubicBezTo>
                <a:cubicBezTo>
                  <a:pt x="482" y="167"/>
                  <a:pt x="482" y="167"/>
                  <a:pt x="482" y="167"/>
                </a:cubicBezTo>
                <a:cubicBezTo>
                  <a:pt x="479" y="165"/>
                  <a:pt x="479" y="165"/>
                  <a:pt x="479" y="165"/>
                </a:cubicBezTo>
                <a:cubicBezTo>
                  <a:pt x="478" y="165"/>
                  <a:pt x="478" y="165"/>
                  <a:pt x="478" y="165"/>
                </a:cubicBezTo>
                <a:cubicBezTo>
                  <a:pt x="478" y="163"/>
                  <a:pt x="478" y="163"/>
                  <a:pt x="478" y="163"/>
                </a:cubicBezTo>
                <a:cubicBezTo>
                  <a:pt x="479" y="161"/>
                  <a:pt x="479" y="161"/>
                  <a:pt x="479" y="161"/>
                </a:cubicBezTo>
                <a:cubicBezTo>
                  <a:pt x="479" y="159"/>
                  <a:pt x="479" y="159"/>
                  <a:pt x="479" y="159"/>
                </a:cubicBezTo>
                <a:cubicBezTo>
                  <a:pt x="478" y="161"/>
                  <a:pt x="478" y="161"/>
                  <a:pt x="478" y="161"/>
                </a:cubicBezTo>
                <a:cubicBezTo>
                  <a:pt x="477" y="162"/>
                  <a:pt x="477" y="162"/>
                  <a:pt x="477" y="162"/>
                </a:cubicBezTo>
                <a:cubicBezTo>
                  <a:pt x="474" y="162"/>
                  <a:pt x="474" y="162"/>
                  <a:pt x="474" y="162"/>
                </a:cubicBezTo>
                <a:cubicBezTo>
                  <a:pt x="472" y="163"/>
                  <a:pt x="472" y="163"/>
                  <a:pt x="472" y="163"/>
                </a:cubicBezTo>
                <a:cubicBezTo>
                  <a:pt x="470" y="163"/>
                  <a:pt x="470" y="163"/>
                  <a:pt x="470" y="163"/>
                </a:cubicBezTo>
                <a:cubicBezTo>
                  <a:pt x="470" y="162"/>
                  <a:pt x="470" y="162"/>
                  <a:pt x="470" y="162"/>
                </a:cubicBezTo>
                <a:cubicBezTo>
                  <a:pt x="467" y="163"/>
                  <a:pt x="467" y="163"/>
                  <a:pt x="467" y="163"/>
                </a:cubicBezTo>
                <a:cubicBezTo>
                  <a:pt x="466" y="162"/>
                  <a:pt x="466" y="162"/>
                  <a:pt x="466" y="162"/>
                </a:cubicBezTo>
                <a:cubicBezTo>
                  <a:pt x="467" y="161"/>
                  <a:pt x="467" y="161"/>
                  <a:pt x="467" y="161"/>
                </a:cubicBezTo>
                <a:cubicBezTo>
                  <a:pt x="467" y="160"/>
                  <a:pt x="467" y="160"/>
                  <a:pt x="467" y="160"/>
                </a:cubicBezTo>
                <a:cubicBezTo>
                  <a:pt x="467" y="158"/>
                  <a:pt x="467" y="158"/>
                  <a:pt x="467" y="158"/>
                </a:cubicBezTo>
                <a:cubicBezTo>
                  <a:pt x="468" y="158"/>
                  <a:pt x="468" y="158"/>
                  <a:pt x="468" y="158"/>
                </a:cubicBezTo>
                <a:cubicBezTo>
                  <a:pt x="468" y="155"/>
                  <a:pt x="468" y="155"/>
                  <a:pt x="468" y="155"/>
                </a:cubicBezTo>
                <a:cubicBezTo>
                  <a:pt x="467" y="154"/>
                  <a:pt x="467" y="154"/>
                  <a:pt x="467" y="154"/>
                </a:cubicBezTo>
                <a:cubicBezTo>
                  <a:pt x="466" y="153"/>
                  <a:pt x="466" y="153"/>
                  <a:pt x="466" y="153"/>
                </a:cubicBezTo>
                <a:cubicBezTo>
                  <a:pt x="467" y="153"/>
                  <a:pt x="467" y="153"/>
                  <a:pt x="467" y="153"/>
                </a:cubicBezTo>
                <a:cubicBezTo>
                  <a:pt x="468" y="153"/>
                  <a:pt x="468" y="153"/>
                  <a:pt x="468" y="153"/>
                </a:cubicBezTo>
                <a:cubicBezTo>
                  <a:pt x="470" y="152"/>
                  <a:pt x="470" y="152"/>
                  <a:pt x="470" y="152"/>
                </a:cubicBezTo>
                <a:cubicBezTo>
                  <a:pt x="471" y="152"/>
                  <a:pt x="471" y="152"/>
                  <a:pt x="471" y="152"/>
                </a:cubicBezTo>
                <a:cubicBezTo>
                  <a:pt x="470" y="151"/>
                  <a:pt x="470" y="151"/>
                  <a:pt x="470" y="151"/>
                </a:cubicBezTo>
                <a:cubicBezTo>
                  <a:pt x="467" y="152"/>
                  <a:pt x="467" y="152"/>
                  <a:pt x="467" y="152"/>
                </a:cubicBezTo>
                <a:cubicBezTo>
                  <a:pt x="466" y="151"/>
                  <a:pt x="466" y="151"/>
                  <a:pt x="466" y="151"/>
                </a:cubicBezTo>
                <a:cubicBezTo>
                  <a:pt x="464" y="150"/>
                  <a:pt x="464" y="150"/>
                  <a:pt x="464" y="150"/>
                </a:cubicBezTo>
                <a:cubicBezTo>
                  <a:pt x="464" y="148"/>
                  <a:pt x="464" y="148"/>
                  <a:pt x="464" y="148"/>
                </a:cubicBezTo>
                <a:cubicBezTo>
                  <a:pt x="465" y="148"/>
                  <a:pt x="465" y="148"/>
                  <a:pt x="465" y="148"/>
                </a:cubicBezTo>
                <a:cubicBezTo>
                  <a:pt x="467" y="148"/>
                  <a:pt x="467" y="148"/>
                  <a:pt x="467" y="148"/>
                </a:cubicBezTo>
                <a:cubicBezTo>
                  <a:pt x="466" y="147"/>
                  <a:pt x="466" y="147"/>
                  <a:pt x="466" y="147"/>
                </a:cubicBezTo>
                <a:cubicBezTo>
                  <a:pt x="463" y="145"/>
                  <a:pt x="463" y="145"/>
                  <a:pt x="463" y="145"/>
                </a:cubicBezTo>
                <a:cubicBezTo>
                  <a:pt x="461" y="144"/>
                  <a:pt x="461" y="144"/>
                  <a:pt x="461" y="144"/>
                </a:cubicBezTo>
                <a:cubicBezTo>
                  <a:pt x="461" y="143"/>
                  <a:pt x="461" y="143"/>
                  <a:pt x="461" y="143"/>
                </a:cubicBezTo>
                <a:cubicBezTo>
                  <a:pt x="461" y="140"/>
                  <a:pt x="461" y="140"/>
                  <a:pt x="461" y="140"/>
                </a:cubicBezTo>
                <a:cubicBezTo>
                  <a:pt x="459" y="138"/>
                  <a:pt x="459" y="138"/>
                  <a:pt x="459" y="138"/>
                </a:cubicBezTo>
                <a:cubicBezTo>
                  <a:pt x="459" y="137"/>
                  <a:pt x="459" y="137"/>
                  <a:pt x="459" y="137"/>
                </a:cubicBezTo>
                <a:cubicBezTo>
                  <a:pt x="461" y="135"/>
                  <a:pt x="461" y="135"/>
                  <a:pt x="461" y="135"/>
                </a:cubicBezTo>
                <a:cubicBezTo>
                  <a:pt x="459" y="135"/>
                  <a:pt x="459" y="135"/>
                  <a:pt x="459" y="135"/>
                </a:cubicBezTo>
                <a:cubicBezTo>
                  <a:pt x="458" y="134"/>
                  <a:pt x="458" y="134"/>
                  <a:pt x="458" y="134"/>
                </a:cubicBezTo>
                <a:cubicBezTo>
                  <a:pt x="458" y="134"/>
                  <a:pt x="458" y="134"/>
                  <a:pt x="458" y="134"/>
                </a:cubicBezTo>
                <a:cubicBezTo>
                  <a:pt x="458" y="133"/>
                  <a:pt x="458" y="133"/>
                  <a:pt x="458" y="133"/>
                </a:cubicBezTo>
                <a:cubicBezTo>
                  <a:pt x="459" y="131"/>
                  <a:pt x="459" y="131"/>
                  <a:pt x="459" y="131"/>
                </a:cubicBezTo>
                <a:cubicBezTo>
                  <a:pt x="457" y="132"/>
                  <a:pt x="457" y="132"/>
                  <a:pt x="457" y="132"/>
                </a:cubicBezTo>
                <a:cubicBezTo>
                  <a:pt x="456" y="131"/>
                  <a:pt x="456" y="131"/>
                  <a:pt x="456" y="131"/>
                </a:cubicBezTo>
                <a:cubicBezTo>
                  <a:pt x="455" y="132"/>
                  <a:pt x="455" y="132"/>
                  <a:pt x="455" y="132"/>
                </a:cubicBezTo>
                <a:cubicBezTo>
                  <a:pt x="454" y="131"/>
                  <a:pt x="454" y="131"/>
                  <a:pt x="454" y="131"/>
                </a:cubicBezTo>
                <a:cubicBezTo>
                  <a:pt x="456" y="129"/>
                  <a:pt x="456" y="129"/>
                  <a:pt x="456" y="129"/>
                </a:cubicBezTo>
                <a:cubicBezTo>
                  <a:pt x="454" y="130"/>
                  <a:pt x="454" y="130"/>
                  <a:pt x="454" y="130"/>
                </a:cubicBezTo>
                <a:cubicBezTo>
                  <a:pt x="452" y="130"/>
                  <a:pt x="452" y="130"/>
                  <a:pt x="452" y="130"/>
                </a:cubicBezTo>
                <a:cubicBezTo>
                  <a:pt x="449" y="129"/>
                  <a:pt x="449" y="129"/>
                  <a:pt x="449" y="129"/>
                </a:cubicBezTo>
                <a:cubicBezTo>
                  <a:pt x="449" y="127"/>
                  <a:pt x="449" y="127"/>
                  <a:pt x="449" y="127"/>
                </a:cubicBezTo>
                <a:cubicBezTo>
                  <a:pt x="446" y="126"/>
                  <a:pt x="446" y="126"/>
                  <a:pt x="446" y="126"/>
                </a:cubicBezTo>
                <a:cubicBezTo>
                  <a:pt x="444" y="126"/>
                  <a:pt x="444" y="126"/>
                  <a:pt x="444" y="126"/>
                </a:cubicBezTo>
                <a:cubicBezTo>
                  <a:pt x="438" y="124"/>
                  <a:pt x="438" y="124"/>
                  <a:pt x="438" y="124"/>
                </a:cubicBezTo>
                <a:cubicBezTo>
                  <a:pt x="431" y="122"/>
                  <a:pt x="431" y="122"/>
                  <a:pt x="431" y="122"/>
                </a:cubicBezTo>
                <a:cubicBezTo>
                  <a:pt x="428" y="122"/>
                  <a:pt x="428" y="122"/>
                  <a:pt x="428" y="122"/>
                </a:cubicBezTo>
                <a:cubicBezTo>
                  <a:pt x="425" y="121"/>
                  <a:pt x="425" y="121"/>
                  <a:pt x="425" y="121"/>
                </a:cubicBezTo>
                <a:cubicBezTo>
                  <a:pt x="425" y="120"/>
                  <a:pt x="425" y="120"/>
                  <a:pt x="425" y="120"/>
                </a:cubicBezTo>
                <a:cubicBezTo>
                  <a:pt x="425" y="119"/>
                  <a:pt x="425" y="119"/>
                  <a:pt x="425" y="119"/>
                </a:cubicBezTo>
                <a:cubicBezTo>
                  <a:pt x="422" y="118"/>
                  <a:pt x="422" y="118"/>
                  <a:pt x="422" y="118"/>
                </a:cubicBezTo>
                <a:cubicBezTo>
                  <a:pt x="422" y="117"/>
                  <a:pt x="422" y="117"/>
                  <a:pt x="422" y="117"/>
                </a:cubicBezTo>
                <a:cubicBezTo>
                  <a:pt x="424" y="117"/>
                  <a:pt x="424" y="117"/>
                  <a:pt x="424" y="117"/>
                </a:cubicBezTo>
                <a:cubicBezTo>
                  <a:pt x="425" y="117"/>
                  <a:pt x="425" y="117"/>
                  <a:pt x="425" y="117"/>
                </a:cubicBezTo>
                <a:cubicBezTo>
                  <a:pt x="425" y="116"/>
                  <a:pt x="425" y="116"/>
                  <a:pt x="425" y="116"/>
                </a:cubicBezTo>
                <a:cubicBezTo>
                  <a:pt x="423" y="116"/>
                  <a:pt x="423" y="116"/>
                  <a:pt x="423" y="116"/>
                </a:cubicBezTo>
                <a:cubicBezTo>
                  <a:pt x="421" y="117"/>
                  <a:pt x="421" y="117"/>
                  <a:pt x="421" y="117"/>
                </a:cubicBezTo>
                <a:cubicBezTo>
                  <a:pt x="420" y="116"/>
                  <a:pt x="420" y="116"/>
                  <a:pt x="420" y="116"/>
                </a:cubicBezTo>
                <a:cubicBezTo>
                  <a:pt x="419" y="115"/>
                  <a:pt x="419" y="115"/>
                  <a:pt x="419" y="115"/>
                </a:cubicBezTo>
                <a:cubicBezTo>
                  <a:pt x="419" y="115"/>
                  <a:pt x="419" y="115"/>
                  <a:pt x="419" y="115"/>
                </a:cubicBezTo>
                <a:cubicBezTo>
                  <a:pt x="418" y="116"/>
                  <a:pt x="418" y="116"/>
                  <a:pt x="418" y="116"/>
                </a:cubicBezTo>
                <a:cubicBezTo>
                  <a:pt x="417" y="114"/>
                  <a:pt x="417" y="114"/>
                  <a:pt x="417" y="114"/>
                </a:cubicBezTo>
                <a:cubicBezTo>
                  <a:pt x="416" y="114"/>
                  <a:pt x="416" y="114"/>
                  <a:pt x="416" y="114"/>
                </a:cubicBezTo>
                <a:cubicBezTo>
                  <a:pt x="416" y="114"/>
                  <a:pt x="416" y="114"/>
                  <a:pt x="416" y="114"/>
                </a:cubicBezTo>
                <a:cubicBezTo>
                  <a:pt x="415" y="115"/>
                  <a:pt x="415" y="115"/>
                  <a:pt x="415" y="115"/>
                </a:cubicBezTo>
                <a:cubicBezTo>
                  <a:pt x="414" y="114"/>
                  <a:pt x="414" y="114"/>
                  <a:pt x="414" y="114"/>
                </a:cubicBezTo>
                <a:cubicBezTo>
                  <a:pt x="413" y="111"/>
                  <a:pt x="413" y="111"/>
                  <a:pt x="413" y="111"/>
                </a:cubicBezTo>
                <a:cubicBezTo>
                  <a:pt x="412" y="109"/>
                  <a:pt x="412" y="109"/>
                  <a:pt x="412" y="109"/>
                </a:cubicBezTo>
                <a:cubicBezTo>
                  <a:pt x="414" y="107"/>
                  <a:pt x="414" y="107"/>
                  <a:pt x="414" y="107"/>
                </a:cubicBezTo>
                <a:cubicBezTo>
                  <a:pt x="414" y="104"/>
                  <a:pt x="414" y="104"/>
                  <a:pt x="414" y="104"/>
                </a:cubicBezTo>
                <a:cubicBezTo>
                  <a:pt x="413" y="107"/>
                  <a:pt x="413" y="107"/>
                  <a:pt x="413" y="107"/>
                </a:cubicBezTo>
                <a:cubicBezTo>
                  <a:pt x="412" y="109"/>
                  <a:pt x="412" y="109"/>
                  <a:pt x="412" y="109"/>
                </a:cubicBezTo>
                <a:cubicBezTo>
                  <a:pt x="411" y="110"/>
                  <a:pt x="411" y="110"/>
                  <a:pt x="411" y="110"/>
                </a:cubicBezTo>
                <a:cubicBezTo>
                  <a:pt x="410" y="111"/>
                  <a:pt x="410" y="111"/>
                  <a:pt x="410" y="111"/>
                </a:cubicBezTo>
                <a:cubicBezTo>
                  <a:pt x="409" y="114"/>
                  <a:pt x="409" y="114"/>
                  <a:pt x="409" y="114"/>
                </a:cubicBezTo>
                <a:cubicBezTo>
                  <a:pt x="409" y="116"/>
                  <a:pt x="409" y="116"/>
                  <a:pt x="409" y="116"/>
                </a:cubicBezTo>
                <a:cubicBezTo>
                  <a:pt x="407" y="118"/>
                  <a:pt x="407" y="118"/>
                  <a:pt x="407" y="118"/>
                </a:cubicBezTo>
                <a:cubicBezTo>
                  <a:pt x="405" y="119"/>
                  <a:pt x="405" y="119"/>
                  <a:pt x="405" y="119"/>
                </a:cubicBezTo>
                <a:cubicBezTo>
                  <a:pt x="403" y="118"/>
                  <a:pt x="403" y="118"/>
                  <a:pt x="403" y="118"/>
                </a:cubicBezTo>
                <a:cubicBezTo>
                  <a:pt x="401" y="115"/>
                  <a:pt x="401" y="115"/>
                  <a:pt x="401" y="115"/>
                </a:cubicBezTo>
                <a:cubicBezTo>
                  <a:pt x="401" y="113"/>
                  <a:pt x="401" y="113"/>
                  <a:pt x="401" y="113"/>
                </a:cubicBezTo>
                <a:cubicBezTo>
                  <a:pt x="402" y="113"/>
                  <a:pt x="402" y="113"/>
                  <a:pt x="402" y="113"/>
                </a:cubicBezTo>
                <a:cubicBezTo>
                  <a:pt x="402" y="111"/>
                  <a:pt x="402" y="111"/>
                  <a:pt x="402" y="111"/>
                </a:cubicBezTo>
                <a:cubicBezTo>
                  <a:pt x="402" y="110"/>
                  <a:pt x="402" y="110"/>
                  <a:pt x="402" y="110"/>
                </a:cubicBezTo>
                <a:cubicBezTo>
                  <a:pt x="401" y="110"/>
                  <a:pt x="401" y="110"/>
                  <a:pt x="401" y="110"/>
                </a:cubicBezTo>
                <a:cubicBezTo>
                  <a:pt x="400" y="110"/>
                  <a:pt x="400" y="110"/>
                  <a:pt x="400" y="110"/>
                </a:cubicBezTo>
                <a:cubicBezTo>
                  <a:pt x="399" y="107"/>
                  <a:pt x="399" y="107"/>
                  <a:pt x="399" y="107"/>
                </a:cubicBezTo>
                <a:cubicBezTo>
                  <a:pt x="397" y="106"/>
                  <a:pt x="397" y="106"/>
                  <a:pt x="397" y="106"/>
                </a:cubicBezTo>
                <a:cubicBezTo>
                  <a:pt x="395" y="106"/>
                  <a:pt x="395" y="106"/>
                  <a:pt x="395" y="106"/>
                </a:cubicBezTo>
                <a:cubicBezTo>
                  <a:pt x="394" y="105"/>
                  <a:pt x="394" y="105"/>
                  <a:pt x="394" y="105"/>
                </a:cubicBezTo>
                <a:cubicBezTo>
                  <a:pt x="395" y="103"/>
                  <a:pt x="395" y="103"/>
                  <a:pt x="395" y="103"/>
                </a:cubicBezTo>
                <a:cubicBezTo>
                  <a:pt x="398" y="103"/>
                  <a:pt x="398" y="103"/>
                  <a:pt x="398" y="103"/>
                </a:cubicBezTo>
                <a:cubicBezTo>
                  <a:pt x="399" y="104"/>
                  <a:pt x="399" y="104"/>
                  <a:pt x="399" y="104"/>
                </a:cubicBezTo>
                <a:cubicBezTo>
                  <a:pt x="401" y="104"/>
                  <a:pt x="401" y="104"/>
                  <a:pt x="401" y="104"/>
                </a:cubicBezTo>
                <a:cubicBezTo>
                  <a:pt x="402" y="105"/>
                  <a:pt x="402" y="105"/>
                  <a:pt x="402" y="105"/>
                </a:cubicBezTo>
                <a:cubicBezTo>
                  <a:pt x="404" y="103"/>
                  <a:pt x="404" y="103"/>
                  <a:pt x="404" y="103"/>
                </a:cubicBezTo>
                <a:cubicBezTo>
                  <a:pt x="405" y="101"/>
                  <a:pt x="405" y="101"/>
                  <a:pt x="405" y="101"/>
                </a:cubicBezTo>
                <a:cubicBezTo>
                  <a:pt x="407" y="100"/>
                  <a:pt x="407" y="100"/>
                  <a:pt x="407" y="100"/>
                </a:cubicBezTo>
                <a:cubicBezTo>
                  <a:pt x="410" y="102"/>
                  <a:pt x="410" y="102"/>
                  <a:pt x="410" y="102"/>
                </a:cubicBezTo>
                <a:cubicBezTo>
                  <a:pt x="411" y="104"/>
                  <a:pt x="411" y="104"/>
                  <a:pt x="411" y="104"/>
                </a:cubicBezTo>
                <a:cubicBezTo>
                  <a:pt x="412" y="102"/>
                  <a:pt x="412" y="102"/>
                  <a:pt x="412" y="102"/>
                </a:cubicBezTo>
                <a:cubicBezTo>
                  <a:pt x="413" y="100"/>
                  <a:pt x="413" y="100"/>
                  <a:pt x="413" y="100"/>
                </a:cubicBezTo>
                <a:cubicBezTo>
                  <a:pt x="415" y="101"/>
                  <a:pt x="415" y="101"/>
                  <a:pt x="415" y="101"/>
                </a:cubicBezTo>
                <a:cubicBezTo>
                  <a:pt x="415" y="98"/>
                  <a:pt x="415" y="98"/>
                  <a:pt x="415" y="98"/>
                </a:cubicBezTo>
                <a:cubicBezTo>
                  <a:pt x="414" y="97"/>
                  <a:pt x="414" y="97"/>
                  <a:pt x="414" y="97"/>
                </a:cubicBezTo>
                <a:cubicBezTo>
                  <a:pt x="409" y="96"/>
                  <a:pt x="409" y="96"/>
                  <a:pt x="409" y="96"/>
                </a:cubicBezTo>
                <a:cubicBezTo>
                  <a:pt x="410" y="97"/>
                  <a:pt x="410" y="97"/>
                  <a:pt x="410" y="97"/>
                </a:cubicBezTo>
                <a:cubicBezTo>
                  <a:pt x="408" y="98"/>
                  <a:pt x="408" y="98"/>
                  <a:pt x="408" y="98"/>
                </a:cubicBezTo>
                <a:cubicBezTo>
                  <a:pt x="407" y="97"/>
                  <a:pt x="407" y="97"/>
                  <a:pt x="407" y="97"/>
                </a:cubicBezTo>
                <a:cubicBezTo>
                  <a:pt x="404" y="98"/>
                  <a:pt x="404" y="98"/>
                  <a:pt x="404" y="98"/>
                </a:cubicBezTo>
                <a:cubicBezTo>
                  <a:pt x="403" y="98"/>
                  <a:pt x="403" y="98"/>
                  <a:pt x="403" y="98"/>
                </a:cubicBezTo>
                <a:cubicBezTo>
                  <a:pt x="401" y="98"/>
                  <a:pt x="401" y="98"/>
                  <a:pt x="401" y="98"/>
                </a:cubicBezTo>
                <a:cubicBezTo>
                  <a:pt x="400" y="97"/>
                  <a:pt x="400" y="97"/>
                  <a:pt x="400" y="97"/>
                </a:cubicBezTo>
                <a:cubicBezTo>
                  <a:pt x="398" y="98"/>
                  <a:pt x="398" y="98"/>
                  <a:pt x="398" y="98"/>
                </a:cubicBezTo>
                <a:cubicBezTo>
                  <a:pt x="396" y="98"/>
                  <a:pt x="396" y="98"/>
                  <a:pt x="396" y="98"/>
                </a:cubicBezTo>
                <a:cubicBezTo>
                  <a:pt x="394" y="96"/>
                  <a:pt x="394" y="96"/>
                  <a:pt x="394" y="96"/>
                </a:cubicBezTo>
                <a:cubicBezTo>
                  <a:pt x="393" y="93"/>
                  <a:pt x="393" y="93"/>
                  <a:pt x="393" y="93"/>
                </a:cubicBezTo>
                <a:cubicBezTo>
                  <a:pt x="394" y="93"/>
                  <a:pt x="394" y="93"/>
                  <a:pt x="394" y="93"/>
                </a:cubicBezTo>
                <a:cubicBezTo>
                  <a:pt x="393" y="91"/>
                  <a:pt x="393" y="91"/>
                  <a:pt x="393" y="91"/>
                </a:cubicBezTo>
                <a:cubicBezTo>
                  <a:pt x="390" y="89"/>
                  <a:pt x="390" y="89"/>
                  <a:pt x="390" y="89"/>
                </a:cubicBezTo>
                <a:cubicBezTo>
                  <a:pt x="388" y="88"/>
                  <a:pt x="388" y="88"/>
                  <a:pt x="388" y="88"/>
                </a:cubicBezTo>
                <a:cubicBezTo>
                  <a:pt x="388" y="89"/>
                  <a:pt x="388" y="89"/>
                  <a:pt x="388" y="89"/>
                </a:cubicBezTo>
                <a:cubicBezTo>
                  <a:pt x="386" y="90"/>
                  <a:pt x="386" y="90"/>
                  <a:pt x="386" y="90"/>
                </a:cubicBezTo>
                <a:cubicBezTo>
                  <a:pt x="384" y="89"/>
                  <a:pt x="384" y="89"/>
                  <a:pt x="384" y="89"/>
                </a:cubicBezTo>
                <a:cubicBezTo>
                  <a:pt x="384" y="88"/>
                  <a:pt x="384" y="88"/>
                  <a:pt x="384" y="88"/>
                </a:cubicBezTo>
                <a:cubicBezTo>
                  <a:pt x="387" y="86"/>
                  <a:pt x="387" y="86"/>
                  <a:pt x="387" y="86"/>
                </a:cubicBezTo>
                <a:cubicBezTo>
                  <a:pt x="387" y="85"/>
                  <a:pt x="387" y="85"/>
                  <a:pt x="387" y="85"/>
                </a:cubicBezTo>
                <a:cubicBezTo>
                  <a:pt x="386" y="83"/>
                  <a:pt x="386" y="83"/>
                  <a:pt x="386" y="83"/>
                </a:cubicBezTo>
                <a:cubicBezTo>
                  <a:pt x="388" y="82"/>
                  <a:pt x="388" y="82"/>
                  <a:pt x="388" y="82"/>
                </a:cubicBezTo>
                <a:cubicBezTo>
                  <a:pt x="391" y="82"/>
                  <a:pt x="391" y="82"/>
                  <a:pt x="391" y="82"/>
                </a:cubicBezTo>
                <a:cubicBezTo>
                  <a:pt x="392" y="80"/>
                  <a:pt x="392" y="80"/>
                  <a:pt x="392" y="80"/>
                </a:cubicBezTo>
                <a:cubicBezTo>
                  <a:pt x="394" y="80"/>
                  <a:pt x="394" y="80"/>
                  <a:pt x="394" y="80"/>
                </a:cubicBezTo>
                <a:cubicBezTo>
                  <a:pt x="397" y="78"/>
                  <a:pt x="397" y="78"/>
                  <a:pt x="397" y="78"/>
                </a:cubicBezTo>
                <a:cubicBezTo>
                  <a:pt x="397" y="77"/>
                  <a:pt x="397" y="77"/>
                  <a:pt x="397" y="77"/>
                </a:cubicBezTo>
                <a:cubicBezTo>
                  <a:pt x="401" y="76"/>
                  <a:pt x="401" y="76"/>
                  <a:pt x="401" y="76"/>
                </a:cubicBezTo>
                <a:cubicBezTo>
                  <a:pt x="406" y="78"/>
                  <a:pt x="406" y="78"/>
                  <a:pt x="406" y="78"/>
                </a:cubicBezTo>
                <a:cubicBezTo>
                  <a:pt x="410" y="81"/>
                  <a:pt x="410" y="81"/>
                  <a:pt x="410" y="81"/>
                </a:cubicBezTo>
                <a:cubicBezTo>
                  <a:pt x="413" y="81"/>
                  <a:pt x="413" y="81"/>
                  <a:pt x="413" y="81"/>
                </a:cubicBezTo>
                <a:cubicBezTo>
                  <a:pt x="417" y="81"/>
                  <a:pt x="417" y="81"/>
                  <a:pt x="417" y="81"/>
                </a:cubicBezTo>
                <a:cubicBezTo>
                  <a:pt x="417" y="82"/>
                  <a:pt x="417" y="82"/>
                  <a:pt x="417" y="82"/>
                </a:cubicBezTo>
                <a:cubicBezTo>
                  <a:pt x="417" y="83"/>
                  <a:pt x="417" y="83"/>
                  <a:pt x="417" y="83"/>
                </a:cubicBezTo>
                <a:cubicBezTo>
                  <a:pt x="417" y="86"/>
                  <a:pt x="417" y="86"/>
                  <a:pt x="417" y="86"/>
                </a:cubicBezTo>
                <a:cubicBezTo>
                  <a:pt x="419" y="87"/>
                  <a:pt x="419" y="87"/>
                  <a:pt x="419" y="87"/>
                </a:cubicBezTo>
                <a:cubicBezTo>
                  <a:pt x="419" y="89"/>
                  <a:pt x="419" y="89"/>
                  <a:pt x="419" y="89"/>
                </a:cubicBezTo>
                <a:cubicBezTo>
                  <a:pt x="418" y="91"/>
                  <a:pt x="418" y="91"/>
                  <a:pt x="418" y="91"/>
                </a:cubicBezTo>
                <a:cubicBezTo>
                  <a:pt x="417" y="93"/>
                  <a:pt x="417" y="93"/>
                  <a:pt x="417" y="93"/>
                </a:cubicBezTo>
                <a:cubicBezTo>
                  <a:pt x="418" y="96"/>
                  <a:pt x="418" y="96"/>
                  <a:pt x="418" y="96"/>
                </a:cubicBezTo>
                <a:cubicBezTo>
                  <a:pt x="418" y="101"/>
                  <a:pt x="418" y="101"/>
                  <a:pt x="418" y="101"/>
                </a:cubicBezTo>
                <a:cubicBezTo>
                  <a:pt x="419" y="103"/>
                  <a:pt x="419" y="103"/>
                  <a:pt x="419" y="103"/>
                </a:cubicBezTo>
                <a:cubicBezTo>
                  <a:pt x="420" y="105"/>
                  <a:pt x="420" y="105"/>
                  <a:pt x="420" y="105"/>
                </a:cubicBezTo>
                <a:cubicBezTo>
                  <a:pt x="421" y="105"/>
                  <a:pt x="421" y="105"/>
                  <a:pt x="421" y="105"/>
                </a:cubicBezTo>
                <a:cubicBezTo>
                  <a:pt x="421" y="102"/>
                  <a:pt x="421" y="102"/>
                  <a:pt x="421" y="102"/>
                </a:cubicBezTo>
                <a:cubicBezTo>
                  <a:pt x="422" y="101"/>
                  <a:pt x="422" y="101"/>
                  <a:pt x="422" y="101"/>
                </a:cubicBezTo>
                <a:cubicBezTo>
                  <a:pt x="423" y="102"/>
                  <a:pt x="423" y="102"/>
                  <a:pt x="423" y="102"/>
                </a:cubicBezTo>
                <a:cubicBezTo>
                  <a:pt x="423" y="104"/>
                  <a:pt x="423" y="104"/>
                  <a:pt x="423" y="104"/>
                </a:cubicBezTo>
                <a:cubicBezTo>
                  <a:pt x="424" y="106"/>
                  <a:pt x="424" y="106"/>
                  <a:pt x="424" y="106"/>
                </a:cubicBezTo>
                <a:cubicBezTo>
                  <a:pt x="424" y="105"/>
                  <a:pt x="424" y="105"/>
                  <a:pt x="424" y="105"/>
                </a:cubicBezTo>
                <a:cubicBezTo>
                  <a:pt x="425" y="107"/>
                  <a:pt x="425" y="107"/>
                  <a:pt x="425" y="107"/>
                </a:cubicBezTo>
                <a:cubicBezTo>
                  <a:pt x="428" y="109"/>
                  <a:pt x="428" y="109"/>
                  <a:pt x="428" y="109"/>
                </a:cubicBezTo>
                <a:cubicBezTo>
                  <a:pt x="429" y="111"/>
                  <a:pt x="429" y="111"/>
                  <a:pt x="429" y="111"/>
                </a:cubicBezTo>
                <a:cubicBezTo>
                  <a:pt x="431" y="111"/>
                  <a:pt x="431" y="111"/>
                  <a:pt x="431" y="111"/>
                </a:cubicBezTo>
                <a:cubicBezTo>
                  <a:pt x="433" y="110"/>
                  <a:pt x="433" y="110"/>
                  <a:pt x="433" y="110"/>
                </a:cubicBezTo>
                <a:cubicBezTo>
                  <a:pt x="433" y="108"/>
                  <a:pt x="433" y="108"/>
                  <a:pt x="433" y="108"/>
                </a:cubicBezTo>
                <a:cubicBezTo>
                  <a:pt x="434" y="107"/>
                  <a:pt x="434" y="107"/>
                  <a:pt x="434" y="107"/>
                </a:cubicBezTo>
                <a:cubicBezTo>
                  <a:pt x="436" y="106"/>
                  <a:pt x="436" y="106"/>
                  <a:pt x="436" y="106"/>
                </a:cubicBezTo>
                <a:cubicBezTo>
                  <a:pt x="436" y="104"/>
                  <a:pt x="436" y="104"/>
                  <a:pt x="436" y="104"/>
                </a:cubicBezTo>
                <a:cubicBezTo>
                  <a:pt x="437" y="102"/>
                  <a:pt x="437" y="102"/>
                  <a:pt x="437" y="102"/>
                </a:cubicBezTo>
                <a:cubicBezTo>
                  <a:pt x="439" y="101"/>
                  <a:pt x="439" y="101"/>
                  <a:pt x="439" y="101"/>
                </a:cubicBezTo>
                <a:cubicBezTo>
                  <a:pt x="441" y="100"/>
                  <a:pt x="441" y="100"/>
                  <a:pt x="441" y="100"/>
                </a:cubicBezTo>
                <a:cubicBezTo>
                  <a:pt x="441" y="98"/>
                  <a:pt x="441" y="98"/>
                  <a:pt x="441" y="98"/>
                </a:cubicBezTo>
                <a:cubicBezTo>
                  <a:pt x="442" y="97"/>
                  <a:pt x="442" y="97"/>
                  <a:pt x="442" y="97"/>
                </a:cubicBezTo>
                <a:cubicBezTo>
                  <a:pt x="443" y="98"/>
                  <a:pt x="443" y="98"/>
                  <a:pt x="443" y="98"/>
                </a:cubicBezTo>
                <a:cubicBezTo>
                  <a:pt x="444" y="97"/>
                  <a:pt x="444" y="97"/>
                  <a:pt x="444" y="97"/>
                </a:cubicBezTo>
                <a:cubicBezTo>
                  <a:pt x="446" y="97"/>
                  <a:pt x="446" y="97"/>
                  <a:pt x="446" y="97"/>
                </a:cubicBezTo>
                <a:cubicBezTo>
                  <a:pt x="449" y="96"/>
                  <a:pt x="449" y="96"/>
                  <a:pt x="449" y="96"/>
                </a:cubicBezTo>
                <a:cubicBezTo>
                  <a:pt x="450" y="95"/>
                  <a:pt x="450" y="95"/>
                  <a:pt x="450" y="95"/>
                </a:cubicBezTo>
                <a:cubicBezTo>
                  <a:pt x="449" y="93"/>
                  <a:pt x="449" y="93"/>
                  <a:pt x="449" y="93"/>
                </a:cubicBezTo>
                <a:cubicBezTo>
                  <a:pt x="449" y="92"/>
                  <a:pt x="449" y="92"/>
                  <a:pt x="449" y="92"/>
                </a:cubicBezTo>
                <a:cubicBezTo>
                  <a:pt x="454" y="89"/>
                  <a:pt x="454" y="89"/>
                  <a:pt x="454" y="89"/>
                </a:cubicBezTo>
                <a:cubicBezTo>
                  <a:pt x="457" y="89"/>
                  <a:pt x="457" y="89"/>
                  <a:pt x="457" y="89"/>
                </a:cubicBezTo>
                <a:cubicBezTo>
                  <a:pt x="459" y="91"/>
                  <a:pt x="459" y="91"/>
                  <a:pt x="459" y="91"/>
                </a:cubicBezTo>
                <a:cubicBezTo>
                  <a:pt x="462" y="92"/>
                  <a:pt x="462" y="92"/>
                  <a:pt x="462" y="92"/>
                </a:cubicBezTo>
                <a:cubicBezTo>
                  <a:pt x="466" y="93"/>
                  <a:pt x="466" y="93"/>
                  <a:pt x="466" y="93"/>
                </a:cubicBezTo>
                <a:cubicBezTo>
                  <a:pt x="468" y="95"/>
                  <a:pt x="468" y="95"/>
                  <a:pt x="468" y="95"/>
                </a:cubicBezTo>
                <a:cubicBezTo>
                  <a:pt x="470" y="95"/>
                  <a:pt x="470" y="95"/>
                  <a:pt x="470" y="95"/>
                </a:cubicBezTo>
                <a:cubicBezTo>
                  <a:pt x="472" y="96"/>
                  <a:pt x="472" y="96"/>
                  <a:pt x="472" y="96"/>
                </a:cubicBezTo>
                <a:cubicBezTo>
                  <a:pt x="479" y="98"/>
                  <a:pt x="479" y="98"/>
                  <a:pt x="479" y="98"/>
                </a:cubicBezTo>
                <a:cubicBezTo>
                  <a:pt x="480" y="98"/>
                  <a:pt x="480" y="98"/>
                  <a:pt x="480" y="98"/>
                </a:cubicBezTo>
                <a:cubicBezTo>
                  <a:pt x="482" y="98"/>
                  <a:pt x="482" y="98"/>
                  <a:pt x="482" y="98"/>
                </a:cubicBezTo>
                <a:cubicBezTo>
                  <a:pt x="484" y="99"/>
                  <a:pt x="484" y="99"/>
                  <a:pt x="484" y="99"/>
                </a:cubicBezTo>
                <a:cubicBezTo>
                  <a:pt x="486" y="99"/>
                  <a:pt x="486" y="99"/>
                  <a:pt x="486" y="99"/>
                </a:cubicBezTo>
                <a:cubicBezTo>
                  <a:pt x="488" y="100"/>
                  <a:pt x="488" y="100"/>
                  <a:pt x="488" y="100"/>
                </a:cubicBezTo>
                <a:cubicBezTo>
                  <a:pt x="488" y="101"/>
                  <a:pt x="488" y="101"/>
                  <a:pt x="488" y="101"/>
                </a:cubicBezTo>
                <a:cubicBezTo>
                  <a:pt x="488" y="102"/>
                  <a:pt x="488" y="102"/>
                  <a:pt x="488" y="102"/>
                </a:cubicBezTo>
                <a:cubicBezTo>
                  <a:pt x="489" y="102"/>
                  <a:pt x="489" y="102"/>
                  <a:pt x="489" y="102"/>
                </a:cubicBezTo>
                <a:cubicBezTo>
                  <a:pt x="491" y="102"/>
                  <a:pt x="491" y="102"/>
                  <a:pt x="491" y="102"/>
                </a:cubicBezTo>
                <a:cubicBezTo>
                  <a:pt x="491" y="102"/>
                  <a:pt x="491" y="102"/>
                  <a:pt x="491" y="102"/>
                </a:cubicBezTo>
                <a:close/>
                <a:moveTo>
                  <a:pt x="364" y="72"/>
                </a:moveTo>
                <a:cubicBezTo>
                  <a:pt x="368" y="74"/>
                  <a:pt x="368" y="74"/>
                  <a:pt x="368" y="74"/>
                </a:cubicBezTo>
                <a:cubicBezTo>
                  <a:pt x="368" y="76"/>
                  <a:pt x="368" y="76"/>
                  <a:pt x="368" y="76"/>
                </a:cubicBezTo>
                <a:cubicBezTo>
                  <a:pt x="365" y="74"/>
                  <a:pt x="365" y="74"/>
                  <a:pt x="365" y="74"/>
                </a:cubicBezTo>
                <a:cubicBezTo>
                  <a:pt x="364" y="72"/>
                  <a:pt x="364" y="72"/>
                  <a:pt x="364" y="72"/>
                </a:cubicBezTo>
                <a:close/>
                <a:moveTo>
                  <a:pt x="385" y="77"/>
                </a:moveTo>
                <a:cubicBezTo>
                  <a:pt x="387" y="77"/>
                  <a:pt x="387" y="77"/>
                  <a:pt x="387" y="77"/>
                </a:cubicBezTo>
                <a:cubicBezTo>
                  <a:pt x="388" y="77"/>
                  <a:pt x="388" y="77"/>
                  <a:pt x="388" y="77"/>
                </a:cubicBezTo>
                <a:cubicBezTo>
                  <a:pt x="388" y="75"/>
                  <a:pt x="388" y="75"/>
                  <a:pt x="388" y="75"/>
                </a:cubicBezTo>
                <a:cubicBezTo>
                  <a:pt x="385" y="74"/>
                  <a:pt x="385" y="74"/>
                  <a:pt x="385" y="74"/>
                </a:cubicBezTo>
                <a:cubicBezTo>
                  <a:pt x="382" y="74"/>
                  <a:pt x="382" y="74"/>
                  <a:pt x="382" y="74"/>
                </a:cubicBezTo>
                <a:cubicBezTo>
                  <a:pt x="380" y="75"/>
                  <a:pt x="380" y="75"/>
                  <a:pt x="380" y="75"/>
                </a:cubicBezTo>
                <a:cubicBezTo>
                  <a:pt x="378" y="75"/>
                  <a:pt x="378" y="75"/>
                  <a:pt x="378" y="75"/>
                </a:cubicBezTo>
                <a:cubicBezTo>
                  <a:pt x="377" y="75"/>
                  <a:pt x="377" y="75"/>
                  <a:pt x="377" y="75"/>
                </a:cubicBezTo>
                <a:cubicBezTo>
                  <a:pt x="378" y="76"/>
                  <a:pt x="378" y="76"/>
                  <a:pt x="378" y="76"/>
                </a:cubicBezTo>
                <a:cubicBezTo>
                  <a:pt x="377" y="76"/>
                  <a:pt x="377" y="76"/>
                  <a:pt x="377" y="76"/>
                </a:cubicBezTo>
                <a:cubicBezTo>
                  <a:pt x="380" y="77"/>
                  <a:pt x="380" y="77"/>
                  <a:pt x="380" y="77"/>
                </a:cubicBezTo>
                <a:cubicBezTo>
                  <a:pt x="382" y="78"/>
                  <a:pt x="382" y="78"/>
                  <a:pt x="382" y="78"/>
                </a:cubicBezTo>
                <a:cubicBezTo>
                  <a:pt x="383" y="77"/>
                  <a:pt x="383" y="77"/>
                  <a:pt x="383" y="77"/>
                </a:cubicBezTo>
                <a:cubicBezTo>
                  <a:pt x="383" y="77"/>
                  <a:pt x="383" y="77"/>
                  <a:pt x="383" y="77"/>
                </a:cubicBezTo>
                <a:cubicBezTo>
                  <a:pt x="382" y="76"/>
                  <a:pt x="382" y="76"/>
                  <a:pt x="382" y="76"/>
                </a:cubicBezTo>
                <a:cubicBezTo>
                  <a:pt x="381" y="75"/>
                  <a:pt x="381" y="75"/>
                  <a:pt x="381" y="75"/>
                </a:cubicBezTo>
                <a:cubicBezTo>
                  <a:pt x="382" y="75"/>
                  <a:pt x="382" y="75"/>
                  <a:pt x="382" y="75"/>
                </a:cubicBezTo>
                <a:cubicBezTo>
                  <a:pt x="385" y="77"/>
                  <a:pt x="385" y="77"/>
                  <a:pt x="385" y="77"/>
                </a:cubicBezTo>
                <a:close/>
                <a:moveTo>
                  <a:pt x="382" y="83"/>
                </a:moveTo>
                <a:cubicBezTo>
                  <a:pt x="380" y="82"/>
                  <a:pt x="380" y="82"/>
                  <a:pt x="380" y="82"/>
                </a:cubicBezTo>
                <a:cubicBezTo>
                  <a:pt x="378" y="83"/>
                  <a:pt x="378" y="83"/>
                  <a:pt x="378" y="83"/>
                </a:cubicBezTo>
                <a:cubicBezTo>
                  <a:pt x="379" y="84"/>
                  <a:pt x="379" y="84"/>
                  <a:pt x="379" y="84"/>
                </a:cubicBezTo>
                <a:cubicBezTo>
                  <a:pt x="382" y="83"/>
                  <a:pt x="382" y="83"/>
                  <a:pt x="382" y="83"/>
                </a:cubicBezTo>
                <a:close/>
                <a:moveTo>
                  <a:pt x="383" y="82"/>
                </a:moveTo>
                <a:cubicBezTo>
                  <a:pt x="382" y="83"/>
                  <a:pt x="382" y="83"/>
                  <a:pt x="382" y="83"/>
                </a:cubicBezTo>
                <a:cubicBezTo>
                  <a:pt x="382" y="82"/>
                  <a:pt x="382" y="82"/>
                  <a:pt x="382" y="82"/>
                </a:cubicBezTo>
                <a:cubicBezTo>
                  <a:pt x="383" y="82"/>
                  <a:pt x="383" y="82"/>
                  <a:pt x="383" y="82"/>
                </a:cubicBezTo>
                <a:close/>
                <a:moveTo>
                  <a:pt x="383" y="83"/>
                </a:moveTo>
                <a:cubicBezTo>
                  <a:pt x="381" y="85"/>
                  <a:pt x="381" y="85"/>
                  <a:pt x="381" y="85"/>
                </a:cubicBezTo>
                <a:cubicBezTo>
                  <a:pt x="381" y="88"/>
                  <a:pt x="381" y="88"/>
                  <a:pt x="381" y="88"/>
                </a:cubicBezTo>
                <a:cubicBezTo>
                  <a:pt x="383" y="88"/>
                  <a:pt x="383" y="88"/>
                  <a:pt x="383" y="88"/>
                </a:cubicBezTo>
                <a:cubicBezTo>
                  <a:pt x="384" y="87"/>
                  <a:pt x="384" y="87"/>
                  <a:pt x="384" y="87"/>
                </a:cubicBezTo>
                <a:cubicBezTo>
                  <a:pt x="385" y="84"/>
                  <a:pt x="385" y="84"/>
                  <a:pt x="385" y="84"/>
                </a:cubicBezTo>
                <a:cubicBezTo>
                  <a:pt x="383" y="83"/>
                  <a:pt x="383" y="83"/>
                  <a:pt x="383" y="83"/>
                </a:cubicBezTo>
                <a:close/>
                <a:moveTo>
                  <a:pt x="323" y="31"/>
                </a:moveTo>
                <a:cubicBezTo>
                  <a:pt x="326" y="34"/>
                  <a:pt x="326" y="34"/>
                  <a:pt x="326" y="34"/>
                </a:cubicBezTo>
                <a:cubicBezTo>
                  <a:pt x="326" y="36"/>
                  <a:pt x="326" y="36"/>
                  <a:pt x="326" y="36"/>
                </a:cubicBezTo>
                <a:cubicBezTo>
                  <a:pt x="325" y="37"/>
                  <a:pt x="325" y="37"/>
                  <a:pt x="325" y="37"/>
                </a:cubicBezTo>
                <a:cubicBezTo>
                  <a:pt x="323" y="35"/>
                  <a:pt x="323" y="35"/>
                  <a:pt x="323" y="35"/>
                </a:cubicBezTo>
                <a:cubicBezTo>
                  <a:pt x="323" y="32"/>
                  <a:pt x="323" y="32"/>
                  <a:pt x="323" y="32"/>
                </a:cubicBezTo>
                <a:cubicBezTo>
                  <a:pt x="323" y="31"/>
                  <a:pt x="323" y="31"/>
                  <a:pt x="323" y="31"/>
                </a:cubicBezTo>
                <a:close/>
                <a:moveTo>
                  <a:pt x="336" y="23"/>
                </a:moveTo>
                <a:cubicBezTo>
                  <a:pt x="337" y="26"/>
                  <a:pt x="337" y="26"/>
                  <a:pt x="337" y="26"/>
                </a:cubicBezTo>
                <a:cubicBezTo>
                  <a:pt x="337" y="28"/>
                  <a:pt x="337" y="28"/>
                  <a:pt x="337" y="28"/>
                </a:cubicBezTo>
                <a:cubicBezTo>
                  <a:pt x="339" y="28"/>
                  <a:pt x="339" y="28"/>
                  <a:pt x="339" y="28"/>
                </a:cubicBezTo>
                <a:cubicBezTo>
                  <a:pt x="339" y="26"/>
                  <a:pt x="339" y="26"/>
                  <a:pt x="339" y="26"/>
                </a:cubicBezTo>
                <a:cubicBezTo>
                  <a:pt x="339" y="24"/>
                  <a:pt x="339" y="24"/>
                  <a:pt x="339" y="24"/>
                </a:cubicBezTo>
                <a:cubicBezTo>
                  <a:pt x="337" y="23"/>
                  <a:pt x="337" y="23"/>
                  <a:pt x="337" y="23"/>
                </a:cubicBezTo>
                <a:cubicBezTo>
                  <a:pt x="336" y="23"/>
                  <a:pt x="336" y="23"/>
                  <a:pt x="336" y="23"/>
                </a:cubicBezTo>
                <a:close/>
                <a:moveTo>
                  <a:pt x="336" y="29"/>
                </a:moveTo>
                <a:cubicBezTo>
                  <a:pt x="338" y="29"/>
                  <a:pt x="338" y="29"/>
                  <a:pt x="338" y="29"/>
                </a:cubicBezTo>
                <a:cubicBezTo>
                  <a:pt x="338" y="31"/>
                  <a:pt x="338" y="31"/>
                  <a:pt x="338" y="31"/>
                </a:cubicBezTo>
                <a:cubicBezTo>
                  <a:pt x="337" y="31"/>
                  <a:pt x="337" y="31"/>
                  <a:pt x="337" y="31"/>
                </a:cubicBezTo>
                <a:cubicBezTo>
                  <a:pt x="337" y="31"/>
                  <a:pt x="336" y="29"/>
                  <a:pt x="336" y="29"/>
                </a:cubicBezTo>
                <a:close/>
                <a:moveTo>
                  <a:pt x="354" y="48"/>
                </a:moveTo>
                <a:cubicBezTo>
                  <a:pt x="354" y="52"/>
                  <a:pt x="354" y="52"/>
                  <a:pt x="354" y="52"/>
                </a:cubicBezTo>
                <a:cubicBezTo>
                  <a:pt x="355" y="51"/>
                  <a:pt x="355" y="51"/>
                  <a:pt x="355" y="51"/>
                </a:cubicBezTo>
                <a:cubicBezTo>
                  <a:pt x="357" y="51"/>
                  <a:pt x="357" y="51"/>
                  <a:pt x="357" y="51"/>
                </a:cubicBezTo>
                <a:cubicBezTo>
                  <a:pt x="359" y="49"/>
                  <a:pt x="359" y="49"/>
                  <a:pt x="359" y="49"/>
                </a:cubicBezTo>
                <a:cubicBezTo>
                  <a:pt x="358" y="48"/>
                  <a:pt x="358" y="48"/>
                  <a:pt x="358" y="48"/>
                </a:cubicBezTo>
                <a:cubicBezTo>
                  <a:pt x="357" y="47"/>
                  <a:pt x="357" y="47"/>
                  <a:pt x="357" y="47"/>
                </a:cubicBezTo>
                <a:cubicBezTo>
                  <a:pt x="355" y="48"/>
                  <a:pt x="355" y="48"/>
                  <a:pt x="355" y="48"/>
                </a:cubicBezTo>
                <a:cubicBezTo>
                  <a:pt x="354" y="48"/>
                  <a:pt x="354" y="48"/>
                  <a:pt x="354" y="48"/>
                </a:cubicBezTo>
                <a:close/>
                <a:moveTo>
                  <a:pt x="352" y="77"/>
                </a:moveTo>
                <a:cubicBezTo>
                  <a:pt x="352" y="80"/>
                  <a:pt x="352" y="80"/>
                  <a:pt x="352" y="80"/>
                </a:cubicBezTo>
                <a:cubicBezTo>
                  <a:pt x="355" y="82"/>
                  <a:pt x="355" y="82"/>
                  <a:pt x="355" y="82"/>
                </a:cubicBezTo>
                <a:cubicBezTo>
                  <a:pt x="356" y="83"/>
                  <a:pt x="356" y="83"/>
                  <a:pt x="356" y="83"/>
                </a:cubicBezTo>
                <a:cubicBezTo>
                  <a:pt x="355" y="84"/>
                  <a:pt x="355" y="84"/>
                  <a:pt x="355" y="84"/>
                </a:cubicBezTo>
                <a:cubicBezTo>
                  <a:pt x="355" y="85"/>
                  <a:pt x="355" y="85"/>
                  <a:pt x="355" y="85"/>
                </a:cubicBezTo>
                <a:cubicBezTo>
                  <a:pt x="354" y="83"/>
                  <a:pt x="354" y="83"/>
                  <a:pt x="354" y="83"/>
                </a:cubicBezTo>
                <a:cubicBezTo>
                  <a:pt x="353" y="82"/>
                  <a:pt x="353" y="82"/>
                  <a:pt x="353" y="82"/>
                </a:cubicBezTo>
                <a:cubicBezTo>
                  <a:pt x="351" y="79"/>
                  <a:pt x="351" y="79"/>
                  <a:pt x="351" y="79"/>
                </a:cubicBezTo>
                <a:cubicBezTo>
                  <a:pt x="349" y="78"/>
                  <a:pt x="349" y="78"/>
                  <a:pt x="349" y="78"/>
                </a:cubicBezTo>
                <a:cubicBezTo>
                  <a:pt x="347" y="75"/>
                  <a:pt x="347" y="75"/>
                  <a:pt x="347" y="75"/>
                </a:cubicBezTo>
                <a:cubicBezTo>
                  <a:pt x="348" y="73"/>
                  <a:pt x="348" y="73"/>
                  <a:pt x="348" y="73"/>
                </a:cubicBezTo>
                <a:cubicBezTo>
                  <a:pt x="348" y="72"/>
                  <a:pt x="348" y="72"/>
                  <a:pt x="348" y="72"/>
                </a:cubicBezTo>
                <a:cubicBezTo>
                  <a:pt x="348" y="70"/>
                  <a:pt x="348" y="70"/>
                  <a:pt x="348" y="70"/>
                </a:cubicBezTo>
                <a:cubicBezTo>
                  <a:pt x="346" y="69"/>
                  <a:pt x="346" y="69"/>
                  <a:pt x="346" y="69"/>
                </a:cubicBezTo>
                <a:cubicBezTo>
                  <a:pt x="346" y="67"/>
                  <a:pt x="346" y="67"/>
                  <a:pt x="346" y="67"/>
                </a:cubicBezTo>
                <a:cubicBezTo>
                  <a:pt x="347" y="65"/>
                  <a:pt x="347" y="65"/>
                  <a:pt x="347" y="65"/>
                </a:cubicBezTo>
                <a:cubicBezTo>
                  <a:pt x="346" y="63"/>
                  <a:pt x="346" y="63"/>
                  <a:pt x="346" y="63"/>
                </a:cubicBezTo>
                <a:cubicBezTo>
                  <a:pt x="345" y="62"/>
                  <a:pt x="345" y="62"/>
                  <a:pt x="345" y="62"/>
                </a:cubicBezTo>
                <a:cubicBezTo>
                  <a:pt x="346" y="59"/>
                  <a:pt x="346" y="59"/>
                  <a:pt x="346" y="59"/>
                </a:cubicBezTo>
                <a:cubicBezTo>
                  <a:pt x="347" y="58"/>
                  <a:pt x="347" y="58"/>
                  <a:pt x="347" y="58"/>
                </a:cubicBezTo>
                <a:cubicBezTo>
                  <a:pt x="347" y="55"/>
                  <a:pt x="347" y="55"/>
                  <a:pt x="347" y="55"/>
                </a:cubicBezTo>
                <a:cubicBezTo>
                  <a:pt x="347" y="52"/>
                  <a:pt x="347" y="52"/>
                  <a:pt x="347" y="52"/>
                </a:cubicBezTo>
                <a:cubicBezTo>
                  <a:pt x="351" y="49"/>
                  <a:pt x="351" y="49"/>
                  <a:pt x="351" y="49"/>
                </a:cubicBezTo>
                <a:cubicBezTo>
                  <a:pt x="352" y="49"/>
                  <a:pt x="352" y="49"/>
                  <a:pt x="352" y="49"/>
                </a:cubicBezTo>
                <a:cubicBezTo>
                  <a:pt x="351" y="50"/>
                  <a:pt x="351" y="50"/>
                  <a:pt x="351" y="50"/>
                </a:cubicBezTo>
                <a:cubicBezTo>
                  <a:pt x="350" y="52"/>
                  <a:pt x="350" y="52"/>
                  <a:pt x="350" y="52"/>
                </a:cubicBezTo>
                <a:cubicBezTo>
                  <a:pt x="350" y="53"/>
                  <a:pt x="350" y="53"/>
                  <a:pt x="350" y="53"/>
                </a:cubicBezTo>
                <a:cubicBezTo>
                  <a:pt x="352" y="54"/>
                  <a:pt x="352" y="54"/>
                  <a:pt x="352" y="54"/>
                </a:cubicBezTo>
                <a:cubicBezTo>
                  <a:pt x="352" y="57"/>
                  <a:pt x="352" y="57"/>
                  <a:pt x="352" y="57"/>
                </a:cubicBezTo>
                <a:cubicBezTo>
                  <a:pt x="351" y="60"/>
                  <a:pt x="351" y="60"/>
                  <a:pt x="351" y="60"/>
                </a:cubicBezTo>
                <a:cubicBezTo>
                  <a:pt x="349" y="60"/>
                  <a:pt x="349" y="60"/>
                  <a:pt x="349" y="60"/>
                </a:cubicBezTo>
                <a:cubicBezTo>
                  <a:pt x="348" y="62"/>
                  <a:pt x="348" y="62"/>
                  <a:pt x="348" y="62"/>
                </a:cubicBezTo>
                <a:cubicBezTo>
                  <a:pt x="349" y="63"/>
                  <a:pt x="349" y="63"/>
                  <a:pt x="349" y="63"/>
                </a:cubicBezTo>
                <a:cubicBezTo>
                  <a:pt x="350" y="63"/>
                  <a:pt x="350" y="63"/>
                  <a:pt x="350" y="63"/>
                </a:cubicBezTo>
                <a:cubicBezTo>
                  <a:pt x="351" y="62"/>
                  <a:pt x="351" y="62"/>
                  <a:pt x="351" y="62"/>
                </a:cubicBezTo>
                <a:cubicBezTo>
                  <a:pt x="353" y="61"/>
                  <a:pt x="353" y="61"/>
                  <a:pt x="353" y="61"/>
                </a:cubicBezTo>
                <a:cubicBezTo>
                  <a:pt x="354" y="60"/>
                  <a:pt x="354" y="60"/>
                  <a:pt x="354" y="60"/>
                </a:cubicBezTo>
                <a:cubicBezTo>
                  <a:pt x="352" y="60"/>
                  <a:pt x="352" y="60"/>
                  <a:pt x="352" y="60"/>
                </a:cubicBezTo>
                <a:cubicBezTo>
                  <a:pt x="353" y="58"/>
                  <a:pt x="353" y="58"/>
                  <a:pt x="353" y="58"/>
                </a:cubicBezTo>
                <a:cubicBezTo>
                  <a:pt x="356" y="57"/>
                  <a:pt x="356" y="57"/>
                  <a:pt x="356" y="57"/>
                </a:cubicBezTo>
                <a:cubicBezTo>
                  <a:pt x="359" y="55"/>
                  <a:pt x="359" y="55"/>
                  <a:pt x="359" y="55"/>
                </a:cubicBezTo>
                <a:cubicBezTo>
                  <a:pt x="360" y="57"/>
                  <a:pt x="360" y="57"/>
                  <a:pt x="360" y="57"/>
                </a:cubicBezTo>
                <a:cubicBezTo>
                  <a:pt x="361" y="58"/>
                  <a:pt x="361" y="58"/>
                  <a:pt x="361" y="58"/>
                </a:cubicBezTo>
                <a:cubicBezTo>
                  <a:pt x="359" y="62"/>
                  <a:pt x="359" y="62"/>
                  <a:pt x="359" y="62"/>
                </a:cubicBezTo>
                <a:cubicBezTo>
                  <a:pt x="355" y="63"/>
                  <a:pt x="355" y="63"/>
                  <a:pt x="355" y="63"/>
                </a:cubicBezTo>
                <a:cubicBezTo>
                  <a:pt x="354" y="65"/>
                  <a:pt x="354" y="65"/>
                  <a:pt x="354" y="65"/>
                </a:cubicBezTo>
                <a:cubicBezTo>
                  <a:pt x="355" y="66"/>
                  <a:pt x="355" y="66"/>
                  <a:pt x="355" y="66"/>
                </a:cubicBezTo>
                <a:cubicBezTo>
                  <a:pt x="356" y="66"/>
                  <a:pt x="356" y="66"/>
                  <a:pt x="356" y="66"/>
                </a:cubicBezTo>
                <a:cubicBezTo>
                  <a:pt x="359" y="68"/>
                  <a:pt x="359" y="68"/>
                  <a:pt x="359" y="68"/>
                </a:cubicBezTo>
                <a:cubicBezTo>
                  <a:pt x="359" y="70"/>
                  <a:pt x="359" y="70"/>
                  <a:pt x="359" y="70"/>
                </a:cubicBezTo>
                <a:cubicBezTo>
                  <a:pt x="360" y="71"/>
                  <a:pt x="360" y="71"/>
                  <a:pt x="360" y="71"/>
                </a:cubicBezTo>
                <a:cubicBezTo>
                  <a:pt x="358" y="71"/>
                  <a:pt x="358" y="71"/>
                  <a:pt x="358" y="71"/>
                </a:cubicBezTo>
                <a:cubicBezTo>
                  <a:pt x="357" y="70"/>
                  <a:pt x="357" y="70"/>
                  <a:pt x="357" y="70"/>
                </a:cubicBezTo>
                <a:cubicBezTo>
                  <a:pt x="354" y="70"/>
                  <a:pt x="354" y="70"/>
                  <a:pt x="354" y="70"/>
                </a:cubicBezTo>
                <a:cubicBezTo>
                  <a:pt x="351" y="69"/>
                  <a:pt x="351" y="69"/>
                  <a:pt x="351" y="69"/>
                </a:cubicBezTo>
                <a:cubicBezTo>
                  <a:pt x="350" y="69"/>
                  <a:pt x="350" y="69"/>
                  <a:pt x="350" y="69"/>
                </a:cubicBezTo>
                <a:cubicBezTo>
                  <a:pt x="350" y="73"/>
                  <a:pt x="350" y="73"/>
                  <a:pt x="350" y="73"/>
                </a:cubicBezTo>
                <a:cubicBezTo>
                  <a:pt x="352" y="77"/>
                  <a:pt x="352" y="77"/>
                  <a:pt x="352" y="77"/>
                </a:cubicBezTo>
                <a:close/>
                <a:moveTo>
                  <a:pt x="343" y="82"/>
                </a:moveTo>
                <a:cubicBezTo>
                  <a:pt x="344" y="83"/>
                  <a:pt x="344" y="83"/>
                  <a:pt x="344" y="83"/>
                </a:cubicBezTo>
                <a:cubicBezTo>
                  <a:pt x="342" y="83"/>
                  <a:pt x="342" y="83"/>
                  <a:pt x="342" y="83"/>
                </a:cubicBezTo>
                <a:cubicBezTo>
                  <a:pt x="342" y="81"/>
                  <a:pt x="342" y="81"/>
                  <a:pt x="342" y="81"/>
                </a:cubicBezTo>
                <a:cubicBezTo>
                  <a:pt x="343" y="82"/>
                  <a:pt x="343" y="82"/>
                  <a:pt x="343" y="82"/>
                </a:cubicBezTo>
                <a:close/>
                <a:moveTo>
                  <a:pt x="343" y="77"/>
                </a:moveTo>
                <a:cubicBezTo>
                  <a:pt x="342" y="77"/>
                  <a:pt x="342" y="77"/>
                  <a:pt x="342" y="77"/>
                </a:cubicBezTo>
                <a:cubicBezTo>
                  <a:pt x="341" y="79"/>
                  <a:pt x="341" y="79"/>
                  <a:pt x="341" y="79"/>
                </a:cubicBezTo>
                <a:cubicBezTo>
                  <a:pt x="342" y="80"/>
                  <a:pt x="342" y="80"/>
                  <a:pt x="342" y="80"/>
                </a:cubicBezTo>
                <a:cubicBezTo>
                  <a:pt x="343" y="78"/>
                  <a:pt x="343" y="78"/>
                  <a:pt x="343" y="78"/>
                </a:cubicBezTo>
                <a:cubicBezTo>
                  <a:pt x="343" y="77"/>
                  <a:pt x="343" y="77"/>
                  <a:pt x="343" y="77"/>
                </a:cubicBezTo>
                <a:close/>
                <a:moveTo>
                  <a:pt x="345" y="79"/>
                </a:moveTo>
                <a:cubicBezTo>
                  <a:pt x="344" y="79"/>
                  <a:pt x="344" y="79"/>
                  <a:pt x="344" y="79"/>
                </a:cubicBezTo>
                <a:cubicBezTo>
                  <a:pt x="344" y="80"/>
                  <a:pt x="344" y="80"/>
                  <a:pt x="344" y="80"/>
                </a:cubicBezTo>
                <a:cubicBezTo>
                  <a:pt x="345" y="82"/>
                  <a:pt x="345" y="82"/>
                  <a:pt x="345" y="82"/>
                </a:cubicBezTo>
                <a:cubicBezTo>
                  <a:pt x="347" y="82"/>
                  <a:pt x="347" y="82"/>
                  <a:pt x="347" y="82"/>
                </a:cubicBezTo>
                <a:cubicBezTo>
                  <a:pt x="348" y="83"/>
                  <a:pt x="348" y="83"/>
                  <a:pt x="348" y="83"/>
                </a:cubicBezTo>
                <a:cubicBezTo>
                  <a:pt x="349" y="82"/>
                  <a:pt x="349" y="82"/>
                  <a:pt x="349" y="82"/>
                </a:cubicBezTo>
                <a:cubicBezTo>
                  <a:pt x="349" y="81"/>
                  <a:pt x="349" y="81"/>
                  <a:pt x="349" y="81"/>
                </a:cubicBezTo>
                <a:cubicBezTo>
                  <a:pt x="347" y="81"/>
                  <a:pt x="347" y="81"/>
                  <a:pt x="347" y="81"/>
                </a:cubicBezTo>
                <a:cubicBezTo>
                  <a:pt x="347" y="79"/>
                  <a:pt x="347" y="79"/>
                  <a:pt x="347" y="79"/>
                </a:cubicBezTo>
                <a:cubicBezTo>
                  <a:pt x="346" y="78"/>
                  <a:pt x="346" y="78"/>
                  <a:pt x="346" y="78"/>
                </a:cubicBezTo>
                <a:cubicBezTo>
                  <a:pt x="345" y="79"/>
                  <a:pt x="345" y="79"/>
                  <a:pt x="345" y="79"/>
                </a:cubicBezTo>
                <a:close/>
                <a:moveTo>
                  <a:pt x="344" y="91"/>
                </a:moveTo>
                <a:cubicBezTo>
                  <a:pt x="347" y="89"/>
                  <a:pt x="347" y="89"/>
                  <a:pt x="347" y="89"/>
                </a:cubicBezTo>
                <a:cubicBezTo>
                  <a:pt x="350" y="89"/>
                  <a:pt x="350" y="89"/>
                  <a:pt x="350" y="89"/>
                </a:cubicBezTo>
                <a:cubicBezTo>
                  <a:pt x="353" y="91"/>
                  <a:pt x="353" y="91"/>
                  <a:pt x="353" y="91"/>
                </a:cubicBezTo>
                <a:cubicBezTo>
                  <a:pt x="352" y="93"/>
                  <a:pt x="352" y="93"/>
                  <a:pt x="352" y="93"/>
                </a:cubicBezTo>
                <a:cubicBezTo>
                  <a:pt x="351" y="93"/>
                  <a:pt x="351" y="93"/>
                  <a:pt x="351" y="93"/>
                </a:cubicBezTo>
                <a:cubicBezTo>
                  <a:pt x="349" y="93"/>
                  <a:pt x="349" y="93"/>
                  <a:pt x="349" y="93"/>
                </a:cubicBezTo>
                <a:cubicBezTo>
                  <a:pt x="347" y="93"/>
                  <a:pt x="347" y="93"/>
                  <a:pt x="347" y="93"/>
                </a:cubicBezTo>
                <a:cubicBezTo>
                  <a:pt x="346" y="92"/>
                  <a:pt x="346" y="92"/>
                  <a:pt x="346" y="92"/>
                </a:cubicBezTo>
                <a:cubicBezTo>
                  <a:pt x="344" y="91"/>
                  <a:pt x="344" y="91"/>
                  <a:pt x="344" y="91"/>
                </a:cubicBezTo>
                <a:close/>
                <a:moveTo>
                  <a:pt x="375" y="92"/>
                </a:moveTo>
                <a:cubicBezTo>
                  <a:pt x="371" y="93"/>
                  <a:pt x="371" y="93"/>
                  <a:pt x="371" y="93"/>
                </a:cubicBezTo>
                <a:cubicBezTo>
                  <a:pt x="370" y="94"/>
                  <a:pt x="370" y="94"/>
                  <a:pt x="370" y="94"/>
                </a:cubicBezTo>
                <a:cubicBezTo>
                  <a:pt x="371" y="95"/>
                  <a:pt x="371" y="95"/>
                  <a:pt x="371" y="95"/>
                </a:cubicBezTo>
                <a:cubicBezTo>
                  <a:pt x="374" y="96"/>
                  <a:pt x="374" y="96"/>
                  <a:pt x="374" y="96"/>
                </a:cubicBezTo>
                <a:cubicBezTo>
                  <a:pt x="377" y="95"/>
                  <a:pt x="377" y="95"/>
                  <a:pt x="377" y="95"/>
                </a:cubicBezTo>
                <a:cubicBezTo>
                  <a:pt x="376" y="94"/>
                  <a:pt x="376" y="94"/>
                  <a:pt x="376" y="94"/>
                </a:cubicBezTo>
                <a:cubicBezTo>
                  <a:pt x="376" y="93"/>
                  <a:pt x="376" y="93"/>
                  <a:pt x="376" y="93"/>
                </a:cubicBezTo>
                <a:cubicBezTo>
                  <a:pt x="375" y="92"/>
                  <a:pt x="375" y="92"/>
                  <a:pt x="375" y="92"/>
                </a:cubicBezTo>
                <a:close/>
                <a:moveTo>
                  <a:pt x="357" y="113"/>
                </a:moveTo>
                <a:cubicBezTo>
                  <a:pt x="358" y="112"/>
                  <a:pt x="358" y="112"/>
                  <a:pt x="358" y="112"/>
                </a:cubicBezTo>
                <a:cubicBezTo>
                  <a:pt x="358" y="113"/>
                  <a:pt x="358" y="113"/>
                  <a:pt x="358" y="113"/>
                </a:cubicBezTo>
                <a:cubicBezTo>
                  <a:pt x="357" y="114"/>
                  <a:pt x="357" y="114"/>
                  <a:pt x="357" y="114"/>
                </a:cubicBezTo>
                <a:cubicBezTo>
                  <a:pt x="357" y="113"/>
                  <a:pt x="357" y="113"/>
                  <a:pt x="357" y="113"/>
                </a:cubicBezTo>
                <a:close/>
                <a:moveTo>
                  <a:pt x="355" y="113"/>
                </a:moveTo>
                <a:cubicBezTo>
                  <a:pt x="356" y="113"/>
                  <a:pt x="356" y="113"/>
                  <a:pt x="356" y="113"/>
                </a:cubicBezTo>
                <a:cubicBezTo>
                  <a:pt x="356" y="114"/>
                  <a:pt x="356" y="114"/>
                  <a:pt x="356" y="114"/>
                </a:cubicBezTo>
                <a:cubicBezTo>
                  <a:pt x="355" y="114"/>
                  <a:pt x="355" y="114"/>
                  <a:pt x="355" y="114"/>
                </a:cubicBezTo>
                <a:cubicBezTo>
                  <a:pt x="355" y="113"/>
                  <a:pt x="355" y="113"/>
                  <a:pt x="355" y="113"/>
                </a:cubicBezTo>
                <a:close/>
                <a:moveTo>
                  <a:pt x="349" y="114"/>
                </a:moveTo>
                <a:cubicBezTo>
                  <a:pt x="352" y="113"/>
                  <a:pt x="352" y="113"/>
                  <a:pt x="352" y="113"/>
                </a:cubicBezTo>
                <a:cubicBezTo>
                  <a:pt x="353" y="112"/>
                  <a:pt x="353" y="112"/>
                  <a:pt x="353" y="112"/>
                </a:cubicBezTo>
                <a:cubicBezTo>
                  <a:pt x="354" y="113"/>
                  <a:pt x="354" y="113"/>
                  <a:pt x="354" y="113"/>
                </a:cubicBezTo>
                <a:cubicBezTo>
                  <a:pt x="353" y="115"/>
                  <a:pt x="353" y="115"/>
                  <a:pt x="353" y="115"/>
                </a:cubicBezTo>
                <a:cubicBezTo>
                  <a:pt x="352" y="114"/>
                  <a:pt x="352" y="114"/>
                  <a:pt x="352" y="114"/>
                </a:cubicBezTo>
                <a:cubicBezTo>
                  <a:pt x="351" y="115"/>
                  <a:pt x="351" y="115"/>
                  <a:pt x="351" y="115"/>
                </a:cubicBezTo>
                <a:cubicBezTo>
                  <a:pt x="349" y="114"/>
                  <a:pt x="349" y="114"/>
                  <a:pt x="349" y="114"/>
                </a:cubicBezTo>
                <a:close/>
                <a:moveTo>
                  <a:pt x="349" y="107"/>
                </a:moveTo>
                <a:cubicBezTo>
                  <a:pt x="347" y="109"/>
                  <a:pt x="347" y="109"/>
                  <a:pt x="347" y="109"/>
                </a:cubicBezTo>
                <a:cubicBezTo>
                  <a:pt x="348" y="109"/>
                  <a:pt x="348" y="109"/>
                  <a:pt x="348" y="109"/>
                </a:cubicBezTo>
                <a:cubicBezTo>
                  <a:pt x="349" y="107"/>
                  <a:pt x="349" y="107"/>
                  <a:pt x="349" y="107"/>
                </a:cubicBezTo>
                <a:close/>
                <a:moveTo>
                  <a:pt x="351" y="105"/>
                </a:moveTo>
                <a:cubicBezTo>
                  <a:pt x="349" y="105"/>
                  <a:pt x="349" y="105"/>
                  <a:pt x="349" y="105"/>
                </a:cubicBezTo>
                <a:cubicBezTo>
                  <a:pt x="349" y="106"/>
                  <a:pt x="349" y="106"/>
                  <a:pt x="349" y="106"/>
                </a:cubicBezTo>
                <a:cubicBezTo>
                  <a:pt x="350" y="106"/>
                  <a:pt x="350" y="106"/>
                  <a:pt x="350" y="106"/>
                </a:cubicBezTo>
                <a:cubicBezTo>
                  <a:pt x="351" y="105"/>
                  <a:pt x="351" y="105"/>
                  <a:pt x="351" y="105"/>
                </a:cubicBezTo>
                <a:close/>
                <a:moveTo>
                  <a:pt x="351" y="111"/>
                </a:moveTo>
                <a:cubicBezTo>
                  <a:pt x="353" y="108"/>
                  <a:pt x="353" y="108"/>
                  <a:pt x="353" y="108"/>
                </a:cubicBezTo>
                <a:cubicBezTo>
                  <a:pt x="355" y="110"/>
                  <a:pt x="355" y="110"/>
                  <a:pt x="355" y="110"/>
                </a:cubicBezTo>
                <a:cubicBezTo>
                  <a:pt x="356" y="111"/>
                  <a:pt x="356" y="111"/>
                  <a:pt x="356" y="111"/>
                </a:cubicBezTo>
                <a:cubicBezTo>
                  <a:pt x="358" y="111"/>
                  <a:pt x="358" y="111"/>
                  <a:pt x="358" y="111"/>
                </a:cubicBezTo>
                <a:cubicBezTo>
                  <a:pt x="360" y="109"/>
                  <a:pt x="360" y="109"/>
                  <a:pt x="360" y="109"/>
                </a:cubicBezTo>
                <a:cubicBezTo>
                  <a:pt x="361" y="109"/>
                  <a:pt x="361" y="109"/>
                  <a:pt x="361" y="109"/>
                </a:cubicBezTo>
                <a:cubicBezTo>
                  <a:pt x="362" y="111"/>
                  <a:pt x="362" y="111"/>
                  <a:pt x="362" y="111"/>
                </a:cubicBezTo>
                <a:cubicBezTo>
                  <a:pt x="367" y="112"/>
                  <a:pt x="367" y="112"/>
                  <a:pt x="367" y="112"/>
                </a:cubicBezTo>
                <a:cubicBezTo>
                  <a:pt x="368" y="110"/>
                  <a:pt x="368" y="110"/>
                  <a:pt x="368" y="110"/>
                </a:cubicBezTo>
                <a:cubicBezTo>
                  <a:pt x="370" y="110"/>
                  <a:pt x="370" y="110"/>
                  <a:pt x="370" y="110"/>
                </a:cubicBezTo>
                <a:cubicBezTo>
                  <a:pt x="374" y="113"/>
                  <a:pt x="374" y="113"/>
                  <a:pt x="374" y="113"/>
                </a:cubicBezTo>
                <a:cubicBezTo>
                  <a:pt x="376" y="113"/>
                  <a:pt x="376" y="113"/>
                  <a:pt x="376" y="113"/>
                </a:cubicBezTo>
                <a:cubicBezTo>
                  <a:pt x="378" y="116"/>
                  <a:pt x="378" y="116"/>
                  <a:pt x="378" y="116"/>
                </a:cubicBezTo>
                <a:cubicBezTo>
                  <a:pt x="381" y="116"/>
                  <a:pt x="381" y="116"/>
                  <a:pt x="381" y="116"/>
                </a:cubicBezTo>
                <a:cubicBezTo>
                  <a:pt x="381" y="114"/>
                  <a:pt x="381" y="114"/>
                  <a:pt x="381" y="114"/>
                </a:cubicBezTo>
                <a:cubicBezTo>
                  <a:pt x="380" y="110"/>
                  <a:pt x="380" y="110"/>
                  <a:pt x="380" y="110"/>
                </a:cubicBezTo>
                <a:cubicBezTo>
                  <a:pt x="375" y="107"/>
                  <a:pt x="375" y="107"/>
                  <a:pt x="375" y="107"/>
                </a:cubicBezTo>
                <a:cubicBezTo>
                  <a:pt x="371" y="106"/>
                  <a:pt x="371" y="106"/>
                  <a:pt x="371" y="106"/>
                </a:cubicBezTo>
                <a:cubicBezTo>
                  <a:pt x="369" y="104"/>
                  <a:pt x="369" y="104"/>
                  <a:pt x="369" y="104"/>
                </a:cubicBezTo>
                <a:cubicBezTo>
                  <a:pt x="366" y="104"/>
                  <a:pt x="366" y="104"/>
                  <a:pt x="366" y="104"/>
                </a:cubicBezTo>
                <a:cubicBezTo>
                  <a:pt x="364" y="106"/>
                  <a:pt x="364" y="106"/>
                  <a:pt x="364" y="106"/>
                </a:cubicBezTo>
                <a:cubicBezTo>
                  <a:pt x="362" y="105"/>
                  <a:pt x="362" y="105"/>
                  <a:pt x="362" y="105"/>
                </a:cubicBezTo>
                <a:cubicBezTo>
                  <a:pt x="361" y="105"/>
                  <a:pt x="361" y="105"/>
                  <a:pt x="361" y="105"/>
                </a:cubicBezTo>
                <a:cubicBezTo>
                  <a:pt x="357" y="105"/>
                  <a:pt x="357" y="105"/>
                  <a:pt x="357" y="105"/>
                </a:cubicBezTo>
                <a:cubicBezTo>
                  <a:pt x="353" y="105"/>
                  <a:pt x="353" y="105"/>
                  <a:pt x="353" y="105"/>
                </a:cubicBezTo>
                <a:cubicBezTo>
                  <a:pt x="352" y="106"/>
                  <a:pt x="352" y="106"/>
                  <a:pt x="352" y="106"/>
                </a:cubicBezTo>
                <a:cubicBezTo>
                  <a:pt x="352" y="107"/>
                  <a:pt x="352" y="107"/>
                  <a:pt x="352" y="107"/>
                </a:cubicBezTo>
                <a:cubicBezTo>
                  <a:pt x="350" y="108"/>
                  <a:pt x="350" y="108"/>
                  <a:pt x="350" y="108"/>
                </a:cubicBezTo>
                <a:cubicBezTo>
                  <a:pt x="350" y="110"/>
                  <a:pt x="350" y="110"/>
                  <a:pt x="350" y="110"/>
                </a:cubicBezTo>
                <a:cubicBezTo>
                  <a:pt x="350" y="111"/>
                  <a:pt x="350" y="111"/>
                  <a:pt x="350" y="111"/>
                </a:cubicBezTo>
                <a:cubicBezTo>
                  <a:pt x="351" y="111"/>
                  <a:pt x="351" y="111"/>
                  <a:pt x="351" y="111"/>
                </a:cubicBezTo>
                <a:close/>
                <a:moveTo>
                  <a:pt x="330" y="108"/>
                </a:moveTo>
                <a:cubicBezTo>
                  <a:pt x="332" y="109"/>
                  <a:pt x="332" y="109"/>
                  <a:pt x="332" y="109"/>
                </a:cubicBezTo>
                <a:cubicBezTo>
                  <a:pt x="334" y="107"/>
                  <a:pt x="334" y="107"/>
                  <a:pt x="334" y="107"/>
                </a:cubicBezTo>
                <a:cubicBezTo>
                  <a:pt x="338" y="107"/>
                  <a:pt x="338" y="107"/>
                  <a:pt x="338" y="107"/>
                </a:cubicBezTo>
                <a:cubicBezTo>
                  <a:pt x="341" y="109"/>
                  <a:pt x="341" y="109"/>
                  <a:pt x="341" y="109"/>
                </a:cubicBezTo>
                <a:cubicBezTo>
                  <a:pt x="341" y="110"/>
                  <a:pt x="341" y="110"/>
                  <a:pt x="341" y="110"/>
                </a:cubicBezTo>
                <a:cubicBezTo>
                  <a:pt x="343" y="112"/>
                  <a:pt x="343" y="112"/>
                  <a:pt x="343" y="112"/>
                </a:cubicBezTo>
                <a:cubicBezTo>
                  <a:pt x="343" y="114"/>
                  <a:pt x="343" y="114"/>
                  <a:pt x="343" y="114"/>
                </a:cubicBezTo>
                <a:cubicBezTo>
                  <a:pt x="341" y="114"/>
                  <a:pt x="341" y="114"/>
                  <a:pt x="341" y="114"/>
                </a:cubicBezTo>
                <a:cubicBezTo>
                  <a:pt x="339" y="116"/>
                  <a:pt x="339" y="116"/>
                  <a:pt x="339" y="116"/>
                </a:cubicBezTo>
                <a:cubicBezTo>
                  <a:pt x="337" y="115"/>
                  <a:pt x="337" y="115"/>
                  <a:pt x="337" y="115"/>
                </a:cubicBezTo>
                <a:cubicBezTo>
                  <a:pt x="334" y="116"/>
                  <a:pt x="334" y="116"/>
                  <a:pt x="334" y="116"/>
                </a:cubicBezTo>
                <a:cubicBezTo>
                  <a:pt x="333" y="115"/>
                  <a:pt x="333" y="115"/>
                  <a:pt x="333" y="115"/>
                </a:cubicBezTo>
                <a:cubicBezTo>
                  <a:pt x="330" y="114"/>
                  <a:pt x="330" y="114"/>
                  <a:pt x="330" y="114"/>
                </a:cubicBezTo>
                <a:cubicBezTo>
                  <a:pt x="328" y="112"/>
                  <a:pt x="328" y="112"/>
                  <a:pt x="328" y="112"/>
                </a:cubicBezTo>
                <a:cubicBezTo>
                  <a:pt x="329" y="109"/>
                  <a:pt x="329" y="109"/>
                  <a:pt x="329" y="109"/>
                </a:cubicBezTo>
                <a:cubicBezTo>
                  <a:pt x="330" y="108"/>
                  <a:pt x="330" y="108"/>
                  <a:pt x="330" y="108"/>
                </a:cubicBezTo>
                <a:close/>
                <a:moveTo>
                  <a:pt x="271" y="152"/>
                </a:moveTo>
                <a:cubicBezTo>
                  <a:pt x="270" y="151"/>
                  <a:pt x="270" y="151"/>
                  <a:pt x="270" y="151"/>
                </a:cubicBezTo>
                <a:cubicBezTo>
                  <a:pt x="269" y="152"/>
                  <a:pt x="269" y="152"/>
                  <a:pt x="269" y="152"/>
                </a:cubicBezTo>
                <a:cubicBezTo>
                  <a:pt x="270" y="153"/>
                  <a:pt x="270" y="153"/>
                  <a:pt x="270" y="153"/>
                </a:cubicBezTo>
                <a:cubicBezTo>
                  <a:pt x="271" y="152"/>
                  <a:pt x="271" y="152"/>
                  <a:pt x="271" y="152"/>
                </a:cubicBezTo>
                <a:close/>
                <a:moveTo>
                  <a:pt x="269" y="137"/>
                </a:moveTo>
                <a:cubicBezTo>
                  <a:pt x="271" y="140"/>
                  <a:pt x="271" y="140"/>
                  <a:pt x="271" y="140"/>
                </a:cubicBezTo>
                <a:cubicBezTo>
                  <a:pt x="270" y="142"/>
                  <a:pt x="270" y="142"/>
                  <a:pt x="270" y="142"/>
                </a:cubicBezTo>
                <a:cubicBezTo>
                  <a:pt x="269" y="144"/>
                  <a:pt x="269" y="144"/>
                  <a:pt x="269" y="144"/>
                </a:cubicBezTo>
                <a:cubicBezTo>
                  <a:pt x="269" y="143"/>
                  <a:pt x="269" y="143"/>
                  <a:pt x="269" y="143"/>
                </a:cubicBezTo>
                <a:cubicBezTo>
                  <a:pt x="268" y="141"/>
                  <a:pt x="268" y="141"/>
                  <a:pt x="268" y="141"/>
                </a:cubicBezTo>
                <a:cubicBezTo>
                  <a:pt x="269" y="140"/>
                  <a:pt x="269" y="140"/>
                  <a:pt x="269" y="140"/>
                </a:cubicBezTo>
                <a:cubicBezTo>
                  <a:pt x="269" y="138"/>
                  <a:pt x="269" y="138"/>
                  <a:pt x="269" y="138"/>
                </a:cubicBezTo>
                <a:cubicBezTo>
                  <a:pt x="269" y="137"/>
                  <a:pt x="269" y="137"/>
                  <a:pt x="269" y="137"/>
                </a:cubicBezTo>
                <a:close/>
                <a:moveTo>
                  <a:pt x="328" y="96"/>
                </a:moveTo>
                <a:cubicBezTo>
                  <a:pt x="328" y="98"/>
                  <a:pt x="328" y="98"/>
                  <a:pt x="328" y="98"/>
                </a:cubicBezTo>
                <a:cubicBezTo>
                  <a:pt x="330" y="100"/>
                  <a:pt x="330" y="100"/>
                  <a:pt x="330" y="100"/>
                </a:cubicBezTo>
                <a:cubicBezTo>
                  <a:pt x="330" y="101"/>
                  <a:pt x="330" y="101"/>
                  <a:pt x="330" y="101"/>
                </a:cubicBezTo>
                <a:cubicBezTo>
                  <a:pt x="329" y="101"/>
                  <a:pt x="329" y="101"/>
                  <a:pt x="329" y="101"/>
                </a:cubicBezTo>
                <a:cubicBezTo>
                  <a:pt x="328" y="98"/>
                  <a:pt x="328" y="98"/>
                  <a:pt x="328" y="98"/>
                </a:cubicBezTo>
                <a:cubicBezTo>
                  <a:pt x="328" y="96"/>
                  <a:pt x="328" y="96"/>
                  <a:pt x="328" y="96"/>
                </a:cubicBezTo>
                <a:cubicBezTo>
                  <a:pt x="328" y="96"/>
                  <a:pt x="328" y="96"/>
                  <a:pt x="328" y="96"/>
                </a:cubicBezTo>
                <a:close/>
                <a:moveTo>
                  <a:pt x="322" y="93"/>
                </a:moveTo>
                <a:cubicBezTo>
                  <a:pt x="324" y="93"/>
                  <a:pt x="324" y="93"/>
                  <a:pt x="324" y="93"/>
                </a:cubicBezTo>
                <a:cubicBezTo>
                  <a:pt x="325" y="93"/>
                  <a:pt x="325" y="93"/>
                  <a:pt x="325" y="93"/>
                </a:cubicBezTo>
                <a:cubicBezTo>
                  <a:pt x="327" y="93"/>
                  <a:pt x="327" y="93"/>
                  <a:pt x="327" y="93"/>
                </a:cubicBezTo>
                <a:cubicBezTo>
                  <a:pt x="331" y="93"/>
                  <a:pt x="331" y="93"/>
                  <a:pt x="331" y="93"/>
                </a:cubicBezTo>
                <a:cubicBezTo>
                  <a:pt x="333" y="94"/>
                  <a:pt x="333" y="94"/>
                  <a:pt x="333" y="94"/>
                </a:cubicBezTo>
                <a:cubicBezTo>
                  <a:pt x="330" y="94"/>
                  <a:pt x="330" y="94"/>
                  <a:pt x="330" y="94"/>
                </a:cubicBezTo>
                <a:cubicBezTo>
                  <a:pt x="326" y="95"/>
                  <a:pt x="326" y="95"/>
                  <a:pt x="326" y="95"/>
                </a:cubicBezTo>
                <a:cubicBezTo>
                  <a:pt x="323" y="95"/>
                  <a:pt x="323" y="95"/>
                  <a:pt x="323" y="95"/>
                </a:cubicBezTo>
                <a:cubicBezTo>
                  <a:pt x="323" y="94"/>
                  <a:pt x="323" y="94"/>
                  <a:pt x="323" y="94"/>
                </a:cubicBezTo>
                <a:cubicBezTo>
                  <a:pt x="322" y="93"/>
                  <a:pt x="322" y="93"/>
                  <a:pt x="322" y="93"/>
                </a:cubicBezTo>
                <a:close/>
                <a:moveTo>
                  <a:pt x="312" y="93"/>
                </a:moveTo>
                <a:cubicBezTo>
                  <a:pt x="313" y="92"/>
                  <a:pt x="313" y="92"/>
                  <a:pt x="313" y="92"/>
                </a:cubicBezTo>
                <a:cubicBezTo>
                  <a:pt x="314" y="92"/>
                  <a:pt x="314" y="92"/>
                  <a:pt x="314" y="92"/>
                </a:cubicBezTo>
                <a:cubicBezTo>
                  <a:pt x="316" y="92"/>
                  <a:pt x="316" y="92"/>
                  <a:pt x="316" y="92"/>
                </a:cubicBezTo>
                <a:cubicBezTo>
                  <a:pt x="318" y="92"/>
                  <a:pt x="318" y="92"/>
                  <a:pt x="318" y="92"/>
                </a:cubicBezTo>
                <a:cubicBezTo>
                  <a:pt x="319" y="93"/>
                  <a:pt x="319" y="93"/>
                  <a:pt x="319" y="93"/>
                </a:cubicBezTo>
                <a:cubicBezTo>
                  <a:pt x="320" y="92"/>
                  <a:pt x="320" y="92"/>
                  <a:pt x="320" y="92"/>
                </a:cubicBezTo>
                <a:cubicBezTo>
                  <a:pt x="322" y="93"/>
                  <a:pt x="322" y="93"/>
                  <a:pt x="322" y="93"/>
                </a:cubicBezTo>
                <a:cubicBezTo>
                  <a:pt x="322" y="94"/>
                  <a:pt x="322" y="94"/>
                  <a:pt x="322" y="94"/>
                </a:cubicBezTo>
                <a:cubicBezTo>
                  <a:pt x="320" y="94"/>
                  <a:pt x="320" y="94"/>
                  <a:pt x="320" y="94"/>
                </a:cubicBezTo>
                <a:cubicBezTo>
                  <a:pt x="318" y="95"/>
                  <a:pt x="318" y="95"/>
                  <a:pt x="318" y="95"/>
                </a:cubicBezTo>
                <a:cubicBezTo>
                  <a:pt x="317" y="95"/>
                  <a:pt x="317" y="95"/>
                  <a:pt x="317" y="95"/>
                </a:cubicBezTo>
                <a:cubicBezTo>
                  <a:pt x="315" y="96"/>
                  <a:pt x="315" y="96"/>
                  <a:pt x="315" y="96"/>
                </a:cubicBezTo>
                <a:cubicBezTo>
                  <a:pt x="313" y="96"/>
                  <a:pt x="313" y="96"/>
                  <a:pt x="313" y="96"/>
                </a:cubicBezTo>
                <a:cubicBezTo>
                  <a:pt x="312" y="95"/>
                  <a:pt x="312" y="95"/>
                  <a:pt x="312" y="95"/>
                </a:cubicBezTo>
                <a:cubicBezTo>
                  <a:pt x="312" y="93"/>
                  <a:pt x="312" y="93"/>
                  <a:pt x="312" y="93"/>
                </a:cubicBezTo>
                <a:close/>
                <a:moveTo>
                  <a:pt x="293" y="133"/>
                </a:moveTo>
                <a:cubicBezTo>
                  <a:pt x="295" y="130"/>
                  <a:pt x="295" y="130"/>
                  <a:pt x="295" y="130"/>
                </a:cubicBezTo>
                <a:cubicBezTo>
                  <a:pt x="296" y="126"/>
                  <a:pt x="296" y="126"/>
                  <a:pt x="296" y="126"/>
                </a:cubicBezTo>
                <a:cubicBezTo>
                  <a:pt x="296" y="123"/>
                  <a:pt x="296" y="123"/>
                  <a:pt x="296" y="123"/>
                </a:cubicBezTo>
                <a:cubicBezTo>
                  <a:pt x="297" y="122"/>
                  <a:pt x="297" y="122"/>
                  <a:pt x="297" y="122"/>
                </a:cubicBezTo>
                <a:cubicBezTo>
                  <a:pt x="299" y="122"/>
                  <a:pt x="299" y="122"/>
                  <a:pt x="299" y="122"/>
                </a:cubicBezTo>
                <a:cubicBezTo>
                  <a:pt x="299" y="124"/>
                  <a:pt x="299" y="124"/>
                  <a:pt x="299" y="124"/>
                </a:cubicBezTo>
                <a:cubicBezTo>
                  <a:pt x="299" y="125"/>
                  <a:pt x="299" y="125"/>
                  <a:pt x="299" y="125"/>
                </a:cubicBezTo>
                <a:cubicBezTo>
                  <a:pt x="299" y="126"/>
                  <a:pt x="299" y="126"/>
                  <a:pt x="299" y="126"/>
                </a:cubicBezTo>
                <a:cubicBezTo>
                  <a:pt x="299" y="125"/>
                  <a:pt x="299" y="125"/>
                  <a:pt x="299" y="125"/>
                </a:cubicBezTo>
                <a:cubicBezTo>
                  <a:pt x="298" y="126"/>
                  <a:pt x="298" y="126"/>
                  <a:pt x="298" y="126"/>
                </a:cubicBezTo>
                <a:cubicBezTo>
                  <a:pt x="297" y="127"/>
                  <a:pt x="297" y="127"/>
                  <a:pt x="297" y="127"/>
                </a:cubicBezTo>
                <a:cubicBezTo>
                  <a:pt x="296" y="128"/>
                  <a:pt x="296" y="128"/>
                  <a:pt x="296" y="128"/>
                </a:cubicBezTo>
                <a:cubicBezTo>
                  <a:pt x="297" y="130"/>
                  <a:pt x="297" y="130"/>
                  <a:pt x="297" y="130"/>
                </a:cubicBezTo>
                <a:cubicBezTo>
                  <a:pt x="299" y="130"/>
                  <a:pt x="299" y="130"/>
                  <a:pt x="299" y="130"/>
                </a:cubicBezTo>
                <a:cubicBezTo>
                  <a:pt x="299" y="131"/>
                  <a:pt x="299" y="131"/>
                  <a:pt x="299" y="131"/>
                </a:cubicBezTo>
                <a:cubicBezTo>
                  <a:pt x="298" y="132"/>
                  <a:pt x="298" y="132"/>
                  <a:pt x="298" y="132"/>
                </a:cubicBezTo>
                <a:cubicBezTo>
                  <a:pt x="297" y="132"/>
                  <a:pt x="297" y="132"/>
                  <a:pt x="297" y="132"/>
                </a:cubicBezTo>
                <a:cubicBezTo>
                  <a:pt x="296" y="134"/>
                  <a:pt x="296" y="134"/>
                  <a:pt x="296" y="134"/>
                </a:cubicBezTo>
                <a:cubicBezTo>
                  <a:pt x="294" y="135"/>
                  <a:pt x="294" y="135"/>
                  <a:pt x="294" y="135"/>
                </a:cubicBezTo>
                <a:cubicBezTo>
                  <a:pt x="293" y="134"/>
                  <a:pt x="293" y="134"/>
                  <a:pt x="293" y="134"/>
                </a:cubicBezTo>
                <a:cubicBezTo>
                  <a:pt x="293" y="133"/>
                  <a:pt x="293" y="133"/>
                  <a:pt x="293" y="133"/>
                </a:cubicBezTo>
                <a:close/>
                <a:moveTo>
                  <a:pt x="288" y="131"/>
                </a:moveTo>
                <a:cubicBezTo>
                  <a:pt x="288" y="131"/>
                  <a:pt x="288" y="132"/>
                  <a:pt x="288" y="132"/>
                </a:cubicBezTo>
                <a:cubicBezTo>
                  <a:pt x="289" y="132"/>
                  <a:pt x="289" y="132"/>
                  <a:pt x="289" y="132"/>
                </a:cubicBezTo>
                <a:cubicBezTo>
                  <a:pt x="291" y="132"/>
                  <a:pt x="291" y="132"/>
                  <a:pt x="291" y="132"/>
                </a:cubicBezTo>
                <a:cubicBezTo>
                  <a:pt x="291" y="131"/>
                  <a:pt x="291" y="131"/>
                  <a:pt x="291" y="131"/>
                </a:cubicBezTo>
                <a:cubicBezTo>
                  <a:pt x="292" y="131"/>
                  <a:pt x="292" y="131"/>
                  <a:pt x="292" y="131"/>
                </a:cubicBezTo>
                <a:cubicBezTo>
                  <a:pt x="292" y="129"/>
                  <a:pt x="292" y="129"/>
                  <a:pt x="292" y="129"/>
                </a:cubicBezTo>
                <a:cubicBezTo>
                  <a:pt x="294" y="128"/>
                  <a:pt x="294" y="128"/>
                  <a:pt x="294" y="128"/>
                </a:cubicBezTo>
                <a:cubicBezTo>
                  <a:pt x="294" y="127"/>
                  <a:pt x="294" y="127"/>
                  <a:pt x="294" y="127"/>
                </a:cubicBezTo>
                <a:cubicBezTo>
                  <a:pt x="293" y="125"/>
                  <a:pt x="293" y="125"/>
                  <a:pt x="293" y="125"/>
                </a:cubicBezTo>
                <a:cubicBezTo>
                  <a:pt x="291" y="126"/>
                  <a:pt x="291" y="126"/>
                  <a:pt x="291" y="126"/>
                </a:cubicBezTo>
                <a:cubicBezTo>
                  <a:pt x="290" y="127"/>
                  <a:pt x="290" y="127"/>
                  <a:pt x="290" y="127"/>
                </a:cubicBezTo>
                <a:cubicBezTo>
                  <a:pt x="290" y="128"/>
                  <a:pt x="290" y="128"/>
                  <a:pt x="290" y="128"/>
                </a:cubicBezTo>
                <a:cubicBezTo>
                  <a:pt x="288" y="131"/>
                  <a:pt x="288" y="131"/>
                  <a:pt x="288" y="131"/>
                </a:cubicBezTo>
                <a:close/>
                <a:moveTo>
                  <a:pt x="284" y="129"/>
                </a:moveTo>
                <a:cubicBezTo>
                  <a:pt x="283" y="130"/>
                  <a:pt x="283" y="130"/>
                  <a:pt x="283" y="130"/>
                </a:cubicBezTo>
                <a:cubicBezTo>
                  <a:pt x="283" y="131"/>
                  <a:pt x="283" y="131"/>
                  <a:pt x="283" y="131"/>
                </a:cubicBezTo>
                <a:cubicBezTo>
                  <a:pt x="284" y="133"/>
                  <a:pt x="284" y="133"/>
                  <a:pt x="284" y="133"/>
                </a:cubicBezTo>
                <a:cubicBezTo>
                  <a:pt x="285" y="134"/>
                  <a:pt x="285" y="134"/>
                  <a:pt x="285" y="134"/>
                </a:cubicBezTo>
                <a:cubicBezTo>
                  <a:pt x="286" y="133"/>
                  <a:pt x="286" y="133"/>
                  <a:pt x="286" y="133"/>
                </a:cubicBezTo>
                <a:cubicBezTo>
                  <a:pt x="286" y="131"/>
                  <a:pt x="286" y="131"/>
                  <a:pt x="286" y="131"/>
                </a:cubicBezTo>
                <a:cubicBezTo>
                  <a:pt x="284" y="129"/>
                  <a:pt x="284" y="129"/>
                  <a:pt x="284" y="129"/>
                </a:cubicBezTo>
                <a:cubicBezTo>
                  <a:pt x="284" y="129"/>
                  <a:pt x="284" y="129"/>
                  <a:pt x="284" y="129"/>
                </a:cubicBezTo>
                <a:close/>
                <a:moveTo>
                  <a:pt x="299" y="94"/>
                </a:moveTo>
                <a:cubicBezTo>
                  <a:pt x="298" y="95"/>
                  <a:pt x="298" y="95"/>
                  <a:pt x="298" y="95"/>
                </a:cubicBezTo>
                <a:cubicBezTo>
                  <a:pt x="299" y="95"/>
                  <a:pt x="299" y="95"/>
                  <a:pt x="299" y="95"/>
                </a:cubicBezTo>
                <a:cubicBezTo>
                  <a:pt x="299" y="95"/>
                  <a:pt x="299" y="94"/>
                  <a:pt x="299" y="94"/>
                </a:cubicBezTo>
                <a:close/>
                <a:moveTo>
                  <a:pt x="301" y="93"/>
                </a:moveTo>
                <a:cubicBezTo>
                  <a:pt x="300" y="94"/>
                  <a:pt x="300" y="94"/>
                  <a:pt x="300" y="94"/>
                </a:cubicBezTo>
                <a:cubicBezTo>
                  <a:pt x="302" y="94"/>
                  <a:pt x="302" y="94"/>
                  <a:pt x="302" y="94"/>
                </a:cubicBezTo>
                <a:cubicBezTo>
                  <a:pt x="301" y="93"/>
                  <a:pt x="301" y="93"/>
                  <a:pt x="301" y="93"/>
                </a:cubicBezTo>
                <a:close/>
                <a:moveTo>
                  <a:pt x="304" y="91"/>
                </a:moveTo>
                <a:cubicBezTo>
                  <a:pt x="303" y="92"/>
                  <a:pt x="303" y="92"/>
                  <a:pt x="303" y="92"/>
                </a:cubicBezTo>
                <a:cubicBezTo>
                  <a:pt x="305" y="92"/>
                  <a:pt x="305" y="92"/>
                  <a:pt x="305" y="92"/>
                </a:cubicBezTo>
                <a:cubicBezTo>
                  <a:pt x="304" y="91"/>
                  <a:pt x="304" y="91"/>
                  <a:pt x="304" y="91"/>
                </a:cubicBezTo>
                <a:close/>
                <a:moveTo>
                  <a:pt x="295" y="88"/>
                </a:moveTo>
                <a:cubicBezTo>
                  <a:pt x="298" y="87"/>
                  <a:pt x="298" y="87"/>
                  <a:pt x="298" y="87"/>
                </a:cubicBezTo>
                <a:cubicBezTo>
                  <a:pt x="301" y="87"/>
                  <a:pt x="301" y="87"/>
                  <a:pt x="301" y="87"/>
                </a:cubicBezTo>
                <a:cubicBezTo>
                  <a:pt x="301" y="88"/>
                  <a:pt x="301" y="88"/>
                  <a:pt x="301" y="88"/>
                </a:cubicBezTo>
                <a:cubicBezTo>
                  <a:pt x="300" y="89"/>
                  <a:pt x="300" y="89"/>
                  <a:pt x="300" y="89"/>
                </a:cubicBezTo>
                <a:cubicBezTo>
                  <a:pt x="302" y="89"/>
                  <a:pt x="302" y="89"/>
                  <a:pt x="302" y="89"/>
                </a:cubicBezTo>
                <a:cubicBezTo>
                  <a:pt x="302" y="88"/>
                  <a:pt x="302" y="88"/>
                  <a:pt x="302" y="88"/>
                </a:cubicBezTo>
                <a:cubicBezTo>
                  <a:pt x="304" y="89"/>
                  <a:pt x="304" y="89"/>
                  <a:pt x="304" y="89"/>
                </a:cubicBezTo>
                <a:cubicBezTo>
                  <a:pt x="304" y="90"/>
                  <a:pt x="304" y="90"/>
                  <a:pt x="304" y="90"/>
                </a:cubicBezTo>
                <a:cubicBezTo>
                  <a:pt x="302" y="91"/>
                  <a:pt x="302" y="91"/>
                  <a:pt x="302" y="91"/>
                </a:cubicBezTo>
                <a:cubicBezTo>
                  <a:pt x="301" y="90"/>
                  <a:pt x="301" y="90"/>
                  <a:pt x="301" y="90"/>
                </a:cubicBezTo>
                <a:cubicBezTo>
                  <a:pt x="300" y="91"/>
                  <a:pt x="300" y="91"/>
                  <a:pt x="300" y="91"/>
                </a:cubicBezTo>
                <a:cubicBezTo>
                  <a:pt x="298" y="90"/>
                  <a:pt x="298" y="90"/>
                  <a:pt x="298" y="90"/>
                </a:cubicBezTo>
                <a:cubicBezTo>
                  <a:pt x="297" y="91"/>
                  <a:pt x="297" y="91"/>
                  <a:pt x="297" y="91"/>
                </a:cubicBezTo>
                <a:cubicBezTo>
                  <a:pt x="295" y="90"/>
                  <a:pt x="295" y="90"/>
                  <a:pt x="295" y="90"/>
                </a:cubicBezTo>
                <a:cubicBezTo>
                  <a:pt x="295" y="88"/>
                  <a:pt x="295" y="88"/>
                  <a:pt x="295" y="88"/>
                </a:cubicBezTo>
                <a:close/>
                <a:moveTo>
                  <a:pt x="284" y="78"/>
                </a:moveTo>
                <a:cubicBezTo>
                  <a:pt x="286" y="78"/>
                  <a:pt x="286" y="78"/>
                  <a:pt x="286" y="78"/>
                </a:cubicBezTo>
                <a:cubicBezTo>
                  <a:pt x="286" y="77"/>
                  <a:pt x="286" y="77"/>
                  <a:pt x="286" y="77"/>
                </a:cubicBezTo>
                <a:cubicBezTo>
                  <a:pt x="286" y="77"/>
                  <a:pt x="284" y="78"/>
                  <a:pt x="284" y="78"/>
                </a:cubicBezTo>
                <a:close/>
                <a:moveTo>
                  <a:pt x="283" y="78"/>
                </a:moveTo>
                <a:cubicBezTo>
                  <a:pt x="283" y="78"/>
                  <a:pt x="283" y="78"/>
                  <a:pt x="283" y="78"/>
                </a:cubicBezTo>
                <a:cubicBezTo>
                  <a:pt x="285" y="79"/>
                  <a:pt x="285" y="79"/>
                  <a:pt x="285" y="79"/>
                </a:cubicBezTo>
                <a:cubicBezTo>
                  <a:pt x="283" y="79"/>
                  <a:pt x="283" y="79"/>
                  <a:pt x="283" y="79"/>
                </a:cubicBezTo>
                <a:cubicBezTo>
                  <a:pt x="283" y="78"/>
                  <a:pt x="283" y="78"/>
                  <a:pt x="283" y="78"/>
                </a:cubicBezTo>
                <a:close/>
                <a:moveTo>
                  <a:pt x="269" y="69"/>
                </a:moveTo>
                <a:cubicBezTo>
                  <a:pt x="272" y="68"/>
                  <a:pt x="272" y="68"/>
                  <a:pt x="272" y="68"/>
                </a:cubicBezTo>
                <a:cubicBezTo>
                  <a:pt x="275" y="69"/>
                  <a:pt x="275" y="69"/>
                  <a:pt x="275" y="69"/>
                </a:cubicBezTo>
                <a:cubicBezTo>
                  <a:pt x="278" y="70"/>
                  <a:pt x="278" y="70"/>
                  <a:pt x="278" y="70"/>
                </a:cubicBezTo>
                <a:cubicBezTo>
                  <a:pt x="282" y="68"/>
                  <a:pt x="282" y="68"/>
                  <a:pt x="282" y="68"/>
                </a:cubicBezTo>
                <a:cubicBezTo>
                  <a:pt x="284" y="68"/>
                  <a:pt x="284" y="68"/>
                  <a:pt x="284" y="68"/>
                </a:cubicBezTo>
                <a:cubicBezTo>
                  <a:pt x="285" y="69"/>
                  <a:pt x="285" y="69"/>
                  <a:pt x="285" y="69"/>
                </a:cubicBezTo>
                <a:cubicBezTo>
                  <a:pt x="288" y="69"/>
                  <a:pt x="288" y="69"/>
                  <a:pt x="288" y="69"/>
                </a:cubicBezTo>
                <a:cubicBezTo>
                  <a:pt x="289" y="69"/>
                  <a:pt x="289" y="69"/>
                  <a:pt x="289" y="69"/>
                </a:cubicBezTo>
                <a:cubicBezTo>
                  <a:pt x="293" y="69"/>
                  <a:pt x="293" y="69"/>
                  <a:pt x="293" y="69"/>
                </a:cubicBezTo>
                <a:cubicBezTo>
                  <a:pt x="296" y="69"/>
                  <a:pt x="296" y="69"/>
                  <a:pt x="296" y="69"/>
                </a:cubicBezTo>
                <a:cubicBezTo>
                  <a:pt x="296" y="68"/>
                  <a:pt x="296" y="68"/>
                  <a:pt x="296" y="68"/>
                </a:cubicBezTo>
                <a:cubicBezTo>
                  <a:pt x="299" y="68"/>
                  <a:pt x="299" y="68"/>
                  <a:pt x="299" y="68"/>
                </a:cubicBezTo>
                <a:cubicBezTo>
                  <a:pt x="300" y="69"/>
                  <a:pt x="300" y="69"/>
                  <a:pt x="300" y="69"/>
                </a:cubicBezTo>
                <a:cubicBezTo>
                  <a:pt x="301" y="70"/>
                  <a:pt x="301" y="70"/>
                  <a:pt x="301" y="70"/>
                </a:cubicBezTo>
                <a:cubicBezTo>
                  <a:pt x="303" y="71"/>
                  <a:pt x="303" y="71"/>
                  <a:pt x="303" y="71"/>
                </a:cubicBezTo>
                <a:cubicBezTo>
                  <a:pt x="311" y="69"/>
                  <a:pt x="311" y="69"/>
                  <a:pt x="311" y="69"/>
                </a:cubicBezTo>
                <a:cubicBezTo>
                  <a:pt x="315" y="67"/>
                  <a:pt x="315" y="67"/>
                  <a:pt x="315" y="67"/>
                </a:cubicBezTo>
                <a:cubicBezTo>
                  <a:pt x="315" y="65"/>
                  <a:pt x="315" y="65"/>
                  <a:pt x="315" y="65"/>
                </a:cubicBezTo>
                <a:cubicBezTo>
                  <a:pt x="317" y="65"/>
                  <a:pt x="317" y="65"/>
                  <a:pt x="317" y="65"/>
                </a:cubicBezTo>
                <a:cubicBezTo>
                  <a:pt x="318" y="64"/>
                  <a:pt x="318" y="64"/>
                  <a:pt x="318" y="64"/>
                </a:cubicBezTo>
                <a:cubicBezTo>
                  <a:pt x="319" y="63"/>
                  <a:pt x="319" y="63"/>
                  <a:pt x="319" y="63"/>
                </a:cubicBezTo>
                <a:cubicBezTo>
                  <a:pt x="320" y="61"/>
                  <a:pt x="320" y="61"/>
                  <a:pt x="320" y="61"/>
                </a:cubicBezTo>
                <a:cubicBezTo>
                  <a:pt x="321" y="59"/>
                  <a:pt x="321" y="59"/>
                  <a:pt x="321" y="59"/>
                </a:cubicBezTo>
                <a:cubicBezTo>
                  <a:pt x="322" y="58"/>
                  <a:pt x="322" y="58"/>
                  <a:pt x="322" y="58"/>
                </a:cubicBezTo>
                <a:cubicBezTo>
                  <a:pt x="321" y="57"/>
                  <a:pt x="321" y="57"/>
                  <a:pt x="321" y="57"/>
                </a:cubicBezTo>
                <a:cubicBezTo>
                  <a:pt x="321" y="56"/>
                  <a:pt x="321" y="56"/>
                  <a:pt x="321" y="56"/>
                </a:cubicBezTo>
                <a:cubicBezTo>
                  <a:pt x="318" y="55"/>
                  <a:pt x="318" y="55"/>
                  <a:pt x="318" y="55"/>
                </a:cubicBezTo>
                <a:cubicBezTo>
                  <a:pt x="316" y="56"/>
                  <a:pt x="316" y="56"/>
                  <a:pt x="316" y="56"/>
                </a:cubicBezTo>
                <a:cubicBezTo>
                  <a:pt x="315" y="58"/>
                  <a:pt x="315" y="58"/>
                  <a:pt x="315" y="58"/>
                </a:cubicBezTo>
                <a:cubicBezTo>
                  <a:pt x="314" y="59"/>
                  <a:pt x="314" y="59"/>
                  <a:pt x="314" y="59"/>
                </a:cubicBezTo>
                <a:cubicBezTo>
                  <a:pt x="314" y="60"/>
                  <a:pt x="314" y="60"/>
                  <a:pt x="314" y="60"/>
                </a:cubicBezTo>
                <a:cubicBezTo>
                  <a:pt x="311" y="62"/>
                  <a:pt x="311" y="62"/>
                  <a:pt x="311" y="62"/>
                </a:cubicBezTo>
                <a:cubicBezTo>
                  <a:pt x="310" y="62"/>
                  <a:pt x="310" y="62"/>
                  <a:pt x="310" y="62"/>
                </a:cubicBezTo>
                <a:cubicBezTo>
                  <a:pt x="309" y="64"/>
                  <a:pt x="309" y="64"/>
                  <a:pt x="309" y="64"/>
                </a:cubicBezTo>
                <a:cubicBezTo>
                  <a:pt x="306" y="65"/>
                  <a:pt x="306" y="65"/>
                  <a:pt x="306" y="65"/>
                </a:cubicBezTo>
                <a:cubicBezTo>
                  <a:pt x="301" y="64"/>
                  <a:pt x="301" y="64"/>
                  <a:pt x="301" y="64"/>
                </a:cubicBezTo>
                <a:cubicBezTo>
                  <a:pt x="297" y="63"/>
                  <a:pt x="297" y="63"/>
                  <a:pt x="297" y="63"/>
                </a:cubicBezTo>
                <a:cubicBezTo>
                  <a:pt x="296" y="64"/>
                  <a:pt x="296" y="64"/>
                  <a:pt x="296" y="64"/>
                </a:cubicBezTo>
                <a:cubicBezTo>
                  <a:pt x="295" y="64"/>
                  <a:pt x="295" y="64"/>
                  <a:pt x="295" y="64"/>
                </a:cubicBezTo>
                <a:cubicBezTo>
                  <a:pt x="293" y="63"/>
                  <a:pt x="293" y="63"/>
                  <a:pt x="293" y="63"/>
                </a:cubicBezTo>
                <a:cubicBezTo>
                  <a:pt x="291" y="62"/>
                  <a:pt x="291" y="62"/>
                  <a:pt x="291" y="62"/>
                </a:cubicBezTo>
                <a:cubicBezTo>
                  <a:pt x="289" y="63"/>
                  <a:pt x="289" y="63"/>
                  <a:pt x="289" y="63"/>
                </a:cubicBezTo>
                <a:cubicBezTo>
                  <a:pt x="287" y="62"/>
                  <a:pt x="287" y="62"/>
                  <a:pt x="287" y="62"/>
                </a:cubicBezTo>
                <a:cubicBezTo>
                  <a:pt x="285" y="62"/>
                  <a:pt x="285" y="62"/>
                  <a:pt x="285" y="62"/>
                </a:cubicBezTo>
                <a:cubicBezTo>
                  <a:pt x="283" y="63"/>
                  <a:pt x="283" y="63"/>
                  <a:pt x="283" y="63"/>
                </a:cubicBezTo>
                <a:cubicBezTo>
                  <a:pt x="282" y="62"/>
                  <a:pt x="282" y="62"/>
                  <a:pt x="282" y="62"/>
                </a:cubicBezTo>
                <a:cubicBezTo>
                  <a:pt x="280" y="60"/>
                  <a:pt x="280" y="60"/>
                  <a:pt x="280" y="60"/>
                </a:cubicBezTo>
                <a:cubicBezTo>
                  <a:pt x="276" y="59"/>
                  <a:pt x="276" y="59"/>
                  <a:pt x="276" y="59"/>
                </a:cubicBezTo>
                <a:cubicBezTo>
                  <a:pt x="274" y="59"/>
                  <a:pt x="274" y="59"/>
                  <a:pt x="274" y="59"/>
                </a:cubicBezTo>
                <a:cubicBezTo>
                  <a:pt x="274" y="61"/>
                  <a:pt x="274" y="61"/>
                  <a:pt x="274" y="61"/>
                </a:cubicBezTo>
                <a:cubicBezTo>
                  <a:pt x="273" y="62"/>
                  <a:pt x="273" y="62"/>
                  <a:pt x="273" y="62"/>
                </a:cubicBezTo>
                <a:cubicBezTo>
                  <a:pt x="272" y="64"/>
                  <a:pt x="272" y="64"/>
                  <a:pt x="272" y="64"/>
                </a:cubicBezTo>
                <a:cubicBezTo>
                  <a:pt x="271" y="66"/>
                  <a:pt x="271" y="66"/>
                  <a:pt x="271" y="66"/>
                </a:cubicBezTo>
                <a:cubicBezTo>
                  <a:pt x="268" y="65"/>
                  <a:pt x="268" y="65"/>
                  <a:pt x="268" y="65"/>
                </a:cubicBezTo>
                <a:cubicBezTo>
                  <a:pt x="265" y="65"/>
                  <a:pt x="265" y="65"/>
                  <a:pt x="265" y="65"/>
                </a:cubicBezTo>
                <a:cubicBezTo>
                  <a:pt x="264" y="67"/>
                  <a:pt x="264" y="67"/>
                  <a:pt x="264" y="67"/>
                </a:cubicBezTo>
                <a:cubicBezTo>
                  <a:pt x="264" y="67"/>
                  <a:pt x="264" y="67"/>
                  <a:pt x="264" y="67"/>
                </a:cubicBezTo>
                <a:cubicBezTo>
                  <a:pt x="262" y="70"/>
                  <a:pt x="262" y="70"/>
                  <a:pt x="262" y="70"/>
                </a:cubicBezTo>
                <a:cubicBezTo>
                  <a:pt x="262" y="73"/>
                  <a:pt x="262" y="73"/>
                  <a:pt x="262" y="73"/>
                </a:cubicBezTo>
                <a:cubicBezTo>
                  <a:pt x="262" y="75"/>
                  <a:pt x="262" y="75"/>
                  <a:pt x="262" y="75"/>
                </a:cubicBezTo>
                <a:cubicBezTo>
                  <a:pt x="262" y="78"/>
                  <a:pt x="262" y="78"/>
                  <a:pt x="262" y="78"/>
                </a:cubicBezTo>
                <a:cubicBezTo>
                  <a:pt x="262" y="79"/>
                  <a:pt x="262" y="79"/>
                  <a:pt x="262" y="79"/>
                </a:cubicBezTo>
                <a:cubicBezTo>
                  <a:pt x="263" y="82"/>
                  <a:pt x="263" y="82"/>
                  <a:pt x="263" y="82"/>
                </a:cubicBezTo>
                <a:cubicBezTo>
                  <a:pt x="263" y="84"/>
                  <a:pt x="263" y="84"/>
                  <a:pt x="263" y="84"/>
                </a:cubicBezTo>
                <a:cubicBezTo>
                  <a:pt x="262" y="83"/>
                  <a:pt x="262" y="83"/>
                  <a:pt x="262" y="83"/>
                </a:cubicBezTo>
                <a:cubicBezTo>
                  <a:pt x="262" y="81"/>
                  <a:pt x="262" y="81"/>
                  <a:pt x="262" y="81"/>
                </a:cubicBezTo>
                <a:cubicBezTo>
                  <a:pt x="260" y="82"/>
                  <a:pt x="260" y="82"/>
                  <a:pt x="260" y="82"/>
                </a:cubicBezTo>
                <a:cubicBezTo>
                  <a:pt x="259" y="83"/>
                  <a:pt x="259" y="83"/>
                  <a:pt x="259" y="83"/>
                </a:cubicBezTo>
                <a:cubicBezTo>
                  <a:pt x="257" y="84"/>
                  <a:pt x="257" y="84"/>
                  <a:pt x="257" y="84"/>
                </a:cubicBezTo>
                <a:cubicBezTo>
                  <a:pt x="257" y="86"/>
                  <a:pt x="257" y="86"/>
                  <a:pt x="257" y="86"/>
                </a:cubicBezTo>
                <a:cubicBezTo>
                  <a:pt x="257" y="89"/>
                  <a:pt x="257" y="89"/>
                  <a:pt x="257" y="89"/>
                </a:cubicBezTo>
                <a:cubicBezTo>
                  <a:pt x="256" y="90"/>
                  <a:pt x="256" y="90"/>
                  <a:pt x="256" y="90"/>
                </a:cubicBezTo>
                <a:cubicBezTo>
                  <a:pt x="257" y="95"/>
                  <a:pt x="257" y="95"/>
                  <a:pt x="257" y="95"/>
                </a:cubicBezTo>
                <a:cubicBezTo>
                  <a:pt x="256" y="96"/>
                  <a:pt x="256" y="96"/>
                  <a:pt x="256" y="96"/>
                </a:cubicBezTo>
                <a:cubicBezTo>
                  <a:pt x="256" y="98"/>
                  <a:pt x="256" y="98"/>
                  <a:pt x="256" y="98"/>
                </a:cubicBezTo>
                <a:cubicBezTo>
                  <a:pt x="255" y="98"/>
                  <a:pt x="255" y="98"/>
                  <a:pt x="255" y="98"/>
                </a:cubicBezTo>
                <a:cubicBezTo>
                  <a:pt x="255" y="101"/>
                  <a:pt x="255" y="101"/>
                  <a:pt x="255" y="101"/>
                </a:cubicBezTo>
                <a:cubicBezTo>
                  <a:pt x="252" y="103"/>
                  <a:pt x="252" y="103"/>
                  <a:pt x="252" y="103"/>
                </a:cubicBezTo>
                <a:cubicBezTo>
                  <a:pt x="251" y="106"/>
                  <a:pt x="251" y="106"/>
                  <a:pt x="251" y="106"/>
                </a:cubicBezTo>
                <a:cubicBezTo>
                  <a:pt x="252" y="106"/>
                  <a:pt x="252" y="106"/>
                  <a:pt x="252" y="106"/>
                </a:cubicBezTo>
                <a:cubicBezTo>
                  <a:pt x="251" y="108"/>
                  <a:pt x="251" y="108"/>
                  <a:pt x="251" y="108"/>
                </a:cubicBezTo>
                <a:cubicBezTo>
                  <a:pt x="252" y="111"/>
                  <a:pt x="252" y="111"/>
                  <a:pt x="252" y="111"/>
                </a:cubicBezTo>
                <a:cubicBezTo>
                  <a:pt x="253" y="113"/>
                  <a:pt x="253" y="113"/>
                  <a:pt x="253" y="113"/>
                </a:cubicBezTo>
                <a:cubicBezTo>
                  <a:pt x="254" y="113"/>
                  <a:pt x="254" y="113"/>
                  <a:pt x="254" y="113"/>
                </a:cubicBezTo>
                <a:cubicBezTo>
                  <a:pt x="256" y="113"/>
                  <a:pt x="256" y="113"/>
                  <a:pt x="256" y="113"/>
                </a:cubicBezTo>
                <a:cubicBezTo>
                  <a:pt x="257" y="112"/>
                  <a:pt x="257" y="112"/>
                  <a:pt x="257" y="112"/>
                </a:cubicBezTo>
                <a:cubicBezTo>
                  <a:pt x="258" y="112"/>
                  <a:pt x="258" y="112"/>
                  <a:pt x="258" y="112"/>
                </a:cubicBezTo>
                <a:cubicBezTo>
                  <a:pt x="259" y="115"/>
                  <a:pt x="259" y="115"/>
                  <a:pt x="259" y="115"/>
                </a:cubicBezTo>
                <a:cubicBezTo>
                  <a:pt x="260" y="120"/>
                  <a:pt x="260" y="120"/>
                  <a:pt x="260" y="120"/>
                </a:cubicBezTo>
                <a:cubicBezTo>
                  <a:pt x="260" y="121"/>
                  <a:pt x="260" y="121"/>
                  <a:pt x="260" y="121"/>
                </a:cubicBezTo>
                <a:cubicBezTo>
                  <a:pt x="259" y="124"/>
                  <a:pt x="259" y="124"/>
                  <a:pt x="259" y="124"/>
                </a:cubicBezTo>
                <a:cubicBezTo>
                  <a:pt x="257" y="126"/>
                  <a:pt x="257" y="126"/>
                  <a:pt x="257" y="126"/>
                </a:cubicBezTo>
                <a:cubicBezTo>
                  <a:pt x="257" y="131"/>
                  <a:pt x="257" y="131"/>
                  <a:pt x="257" y="131"/>
                </a:cubicBezTo>
                <a:cubicBezTo>
                  <a:pt x="258" y="134"/>
                  <a:pt x="258" y="134"/>
                  <a:pt x="258" y="134"/>
                </a:cubicBezTo>
                <a:cubicBezTo>
                  <a:pt x="259" y="134"/>
                  <a:pt x="259" y="134"/>
                  <a:pt x="259" y="134"/>
                </a:cubicBezTo>
                <a:cubicBezTo>
                  <a:pt x="260" y="135"/>
                  <a:pt x="260" y="135"/>
                  <a:pt x="260" y="135"/>
                </a:cubicBezTo>
                <a:cubicBezTo>
                  <a:pt x="262" y="135"/>
                  <a:pt x="262" y="135"/>
                  <a:pt x="262" y="135"/>
                </a:cubicBezTo>
                <a:cubicBezTo>
                  <a:pt x="263" y="134"/>
                  <a:pt x="263" y="134"/>
                  <a:pt x="263" y="134"/>
                </a:cubicBezTo>
                <a:cubicBezTo>
                  <a:pt x="265" y="134"/>
                  <a:pt x="265" y="134"/>
                  <a:pt x="265" y="134"/>
                </a:cubicBezTo>
                <a:cubicBezTo>
                  <a:pt x="267" y="134"/>
                  <a:pt x="267" y="134"/>
                  <a:pt x="267" y="134"/>
                </a:cubicBezTo>
                <a:cubicBezTo>
                  <a:pt x="268" y="135"/>
                  <a:pt x="268" y="135"/>
                  <a:pt x="268" y="135"/>
                </a:cubicBezTo>
                <a:cubicBezTo>
                  <a:pt x="269" y="133"/>
                  <a:pt x="269" y="133"/>
                  <a:pt x="269" y="133"/>
                </a:cubicBezTo>
                <a:cubicBezTo>
                  <a:pt x="269" y="131"/>
                  <a:pt x="269" y="131"/>
                  <a:pt x="269" y="131"/>
                </a:cubicBezTo>
                <a:cubicBezTo>
                  <a:pt x="267" y="130"/>
                  <a:pt x="267" y="130"/>
                  <a:pt x="267" y="130"/>
                </a:cubicBezTo>
                <a:cubicBezTo>
                  <a:pt x="267" y="128"/>
                  <a:pt x="267" y="128"/>
                  <a:pt x="267" y="128"/>
                </a:cubicBezTo>
                <a:cubicBezTo>
                  <a:pt x="268" y="126"/>
                  <a:pt x="268" y="126"/>
                  <a:pt x="268" y="126"/>
                </a:cubicBezTo>
                <a:cubicBezTo>
                  <a:pt x="268" y="122"/>
                  <a:pt x="268" y="122"/>
                  <a:pt x="268" y="122"/>
                </a:cubicBezTo>
                <a:cubicBezTo>
                  <a:pt x="268" y="119"/>
                  <a:pt x="268" y="119"/>
                  <a:pt x="268" y="119"/>
                </a:cubicBezTo>
                <a:cubicBezTo>
                  <a:pt x="267" y="118"/>
                  <a:pt x="267" y="118"/>
                  <a:pt x="267" y="118"/>
                </a:cubicBezTo>
                <a:cubicBezTo>
                  <a:pt x="269" y="115"/>
                  <a:pt x="269" y="115"/>
                  <a:pt x="269" y="115"/>
                </a:cubicBezTo>
                <a:cubicBezTo>
                  <a:pt x="270" y="112"/>
                  <a:pt x="270" y="112"/>
                  <a:pt x="270" y="112"/>
                </a:cubicBezTo>
                <a:cubicBezTo>
                  <a:pt x="269" y="109"/>
                  <a:pt x="269" y="109"/>
                  <a:pt x="269" y="109"/>
                </a:cubicBezTo>
                <a:cubicBezTo>
                  <a:pt x="268" y="108"/>
                  <a:pt x="268" y="108"/>
                  <a:pt x="268" y="108"/>
                </a:cubicBezTo>
                <a:cubicBezTo>
                  <a:pt x="268" y="107"/>
                  <a:pt x="268" y="107"/>
                  <a:pt x="268" y="107"/>
                </a:cubicBezTo>
                <a:cubicBezTo>
                  <a:pt x="270" y="105"/>
                  <a:pt x="270" y="105"/>
                  <a:pt x="270" y="105"/>
                </a:cubicBezTo>
                <a:cubicBezTo>
                  <a:pt x="271" y="104"/>
                  <a:pt x="271" y="104"/>
                  <a:pt x="271" y="104"/>
                </a:cubicBezTo>
                <a:cubicBezTo>
                  <a:pt x="273" y="103"/>
                  <a:pt x="273" y="103"/>
                  <a:pt x="273" y="103"/>
                </a:cubicBezTo>
                <a:cubicBezTo>
                  <a:pt x="276" y="104"/>
                  <a:pt x="276" y="104"/>
                  <a:pt x="276" y="104"/>
                </a:cubicBezTo>
                <a:cubicBezTo>
                  <a:pt x="275" y="105"/>
                  <a:pt x="275" y="105"/>
                  <a:pt x="275" y="105"/>
                </a:cubicBezTo>
                <a:cubicBezTo>
                  <a:pt x="276" y="107"/>
                  <a:pt x="276" y="107"/>
                  <a:pt x="276" y="107"/>
                </a:cubicBezTo>
                <a:cubicBezTo>
                  <a:pt x="276" y="109"/>
                  <a:pt x="276" y="109"/>
                  <a:pt x="276" y="109"/>
                </a:cubicBezTo>
                <a:cubicBezTo>
                  <a:pt x="275" y="111"/>
                  <a:pt x="275" y="111"/>
                  <a:pt x="275" y="111"/>
                </a:cubicBezTo>
                <a:cubicBezTo>
                  <a:pt x="274" y="113"/>
                  <a:pt x="274" y="113"/>
                  <a:pt x="274" y="113"/>
                </a:cubicBezTo>
                <a:cubicBezTo>
                  <a:pt x="275" y="115"/>
                  <a:pt x="275" y="115"/>
                  <a:pt x="275" y="115"/>
                </a:cubicBezTo>
                <a:cubicBezTo>
                  <a:pt x="277" y="115"/>
                  <a:pt x="277" y="115"/>
                  <a:pt x="277" y="115"/>
                </a:cubicBezTo>
                <a:cubicBezTo>
                  <a:pt x="278" y="117"/>
                  <a:pt x="278" y="117"/>
                  <a:pt x="278" y="117"/>
                </a:cubicBezTo>
                <a:cubicBezTo>
                  <a:pt x="281" y="118"/>
                  <a:pt x="281" y="118"/>
                  <a:pt x="281" y="118"/>
                </a:cubicBezTo>
                <a:cubicBezTo>
                  <a:pt x="281" y="120"/>
                  <a:pt x="281" y="120"/>
                  <a:pt x="281" y="120"/>
                </a:cubicBezTo>
                <a:cubicBezTo>
                  <a:pt x="280" y="120"/>
                  <a:pt x="280" y="120"/>
                  <a:pt x="280" y="120"/>
                </a:cubicBezTo>
                <a:cubicBezTo>
                  <a:pt x="280" y="124"/>
                  <a:pt x="280" y="124"/>
                  <a:pt x="280" y="124"/>
                </a:cubicBezTo>
                <a:cubicBezTo>
                  <a:pt x="280" y="126"/>
                  <a:pt x="280" y="126"/>
                  <a:pt x="280" y="126"/>
                </a:cubicBezTo>
                <a:cubicBezTo>
                  <a:pt x="282" y="127"/>
                  <a:pt x="282" y="127"/>
                  <a:pt x="282" y="127"/>
                </a:cubicBezTo>
                <a:cubicBezTo>
                  <a:pt x="283" y="126"/>
                  <a:pt x="283" y="126"/>
                  <a:pt x="283" y="126"/>
                </a:cubicBezTo>
                <a:cubicBezTo>
                  <a:pt x="285" y="127"/>
                  <a:pt x="285" y="127"/>
                  <a:pt x="285" y="127"/>
                </a:cubicBezTo>
                <a:cubicBezTo>
                  <a:pt x="287" y="127"/>
                  <a:pt x="287" y="127"/>
                  <a:pt x="287" y="127"/>
                </a:cubicBezTo>
                <a:cubicBezTo>
                  <a:pt x="287" y="126"/>
                  <a:pt x="287" y="126"/>
                  <a:pt x="287" y="126"/>
                </a:cubicBezTo>
                <a:cubicBezTo>
                  <a:pt x="286" y="125"/>
                  <a:pt x="286" y="125"/>
                  <a:pt x="286" y="125"/>
                </a:cubicBezTo>
                <a:cubicBezTo>
                  <a:pt x="288" y="123"/>
                  <a:pt x="288" y="123"/>
                  <a:pt x="288" y="123"/>
                </a:cubicBezTo>
                <a:cubicBezTo>
                  <a:pt x="290" y="123"/>
                  <a:pt x="290" y="123"/>
                  <a:pt x="290" y="123"/>
                </a:cubicBezTo>
                <a:cubicBezTo>
                  <a:pt x="293" y="121"/>
                  <a:pt x="293" y="121"/>
                  <a:pt x="293" y="121"/>
                </a:cubicBezTo>
                <a:cubicBezTo>
                  <a:pt x="296" y="121"/>
                  <a:pt x="296" y="121"/>
                  <a:pt x="296" y="121"/>
                </a:cubicBezTo>
                <a:cubicBezTo>
                  <a:pt x="297" y="120"/>
                  <a:pt x="297" y="120"/>
                  <a:pt x="297" y="120"/>
                </a:cubicBezTo>
                <a:cubicBezTo>
                  <a:pt x="298" y="121"/>
                  <a:pt x="298" y="121"/>
                  <a:pt x="298" y="121"/>
                </a:cubicBezTo>
                <a:cubicBezTo>
                  <a:pt x="299" y="121"/>
                  <a:pt x="299" y="121"/>
                  <a:pt x="299" y="121"/>
                </a:cubicBezTo>
                <a:cubicBezTo>
                  <a:pt x="300" y="119"/>
                  <a:pt x="300" y="119"/>
                  <a:pt x="300" y="119"/>
                </a:cubicBezTo>
                <a:cubicBezTo>
                  <a:pt x="300" y="118"/>
                  <a:pt x="300" y="118"/>
                  <a:pt x="300" y="118"/>
                </a:cubicBezTo>
                <a:cubicBezTo>
                  <a:pt x="297" y="118"/>
                  <a:pt x="297" y="118"/>
                  <a:pt x="297" y="118"/>
                </a:cubicBezTo>
                <a:cubicBezTo>
                  <a:pt x="296" y="118"/>
                  <a:pt x="296" y="118"/>
                  <a:pt x="296" y="118"/>
                </a:cubicBezTo>
                <a:cubicBezTo>
                  <a:pt x="295" y="118"/>
                  <a:pt x="295" y="118"/>
                  <a:pt x="295" y="118"/>
                </a:cubicBezTo>
                <a:cubicBezTo>
                  <a:pt x="293" y="118"/>
                  <a:pt x="293" y="118"/>
                  <a:pt x="293" y="118"/>
                </a:cubicBezTo>
                <a:cubicBezTo>
                  <a:pt x="293" y="117"/>
                  <a:pt x="293" y="117"/>
                  <a:pt x="293" y="117"/>
                </a:cubicBezTo>
                <a:cubicBezTo>
                  <a:pt x="292" y="116"/>
                  <a:pt x="292" y="116"/>
                  <a:pt x="292" y="116"/>
                </a:cubicBezTo>
                <a:cubicBezTo>
                  <a:pt x="292" y="115"/>
                  <a:pt x="292" y="115"/>
                  <a:pt x="292" y="115"/>
                </a:cubicBezTo>
                <a:cubicBezTo>
                  <a:pt x="291" y="115"/>
                  <a:pt x="291" y="115"/>
                  <a:pt x="291" y="115"/>
                </a:cubicBezTo>
                <a:cubicBezTo>
                  <a:pt x="290" y="116"/>
                  <a:pt x="290" y="116"/>
                  <a:pt x="290" y="116"/>
                </a:cubicBezTo>
                <a:cubicBezTo>
                  <a:pt x="290" y="115"/>
                  <a:pt x="290" y="115"/>
                  <a:pt x="290" y="115"/>
                </a:cubicBezTo>
                <a:cubicBezTo>
                  <a:pt x="288" y="114"/>
                  <a:pt x="288" y="114"/>
                  <a:pt x="288" y="114"/>
                </a:cubicBezTo>
                <a:cubicBezTo>
                  <a:pt x="288" y="113"/>
                  <a:pt x="288" y="113"/>
                  <a:pt x="288" y="113"/>
                </a:cubicBezTo>
                <a:cubicBezTo>
                  <a:pt x="289" y="112"/>
                  <a:pt x="289" y="112"/>
                  <a:pt x="289" y="112"/>
                </a:cubicBezTo>
                <a:cubicBezTo>
                  <a:pt x="290" y="111"/>
                  <a:pt x="290" y="111"/>
                  <a:pt x="290" y="111"/>
                </a:cubicBezTo>
                <a:cubicBezTo>
                  <a:pt x="290" y="111"/>
                  <a:pt x="290" y="111"/>
                  <a:pt x="290" y="111"/>
                </a:cubicBezTo>
                <a:cubicBezTo>
                  <a:pt x="290" y="110"/>
                  <a:pt x="290" y="110"/>
                  <a:pt x="290" y="110"/>
                </a:cubicBezTo>
                <a:cubicBezTo>
                  <a:pt x="291" y="109"/>
                  <a:pt x="291" y="109"/>
                  <a:pt x="291" y="109"/>
                </a:cubicBezTo>
                <a:cubicBezTo>
                  <a:pt x="291" y="108"/>
                  <a:pt x="291" y="108"/>
                  <a:pt x="291" y="108"/>
                </a:cubicBezTo>
                <a:cubicBezTo>
                  <a:pt x="290" y="107"/>
                  <a:pt x="290" y="107"/>
                  <a:pt x="290" y="107"/>
                </a:cubicBezTo>
                <a:cubicBezTo>
                  <a:pt x="289" y="107"/>
                  <a:pt x="289" y="107"/>
                  <a:pt x="289" y="107"/>
                </a:cubicBezTo>
                <a:cubicBezTo>
                  <a:pt x="289" y="106"/>
                  <a:pt x="289" y="106"/>
                  <a:pt x="289" y="106"/>
                </a:cubicBezTo>
                <a:cubicBezTo>
                  <a:pt x="289" y="105"/>
                  <a:pt x="289" y="105"/>
                  <a:pt x="289" y="105"/>
                </a:cubicBezTo>
                <a:cubicBezTo>
                  <a:pt x="287" y="103"/>
                  <a:pt x="287" y="103"/>
                  <a:pt x="287" y="103"/>
                </a:cubicBezTo>
                <a:cubicBezTo>
                  <a:pt x="286" y="103"/>
                  <a:pt x="286" y="103"/>
                  <a:pt x="286" y="103"/>
                </a:cubicBezTo>
                <a:cubicBezTo>
                  <a:pt x="285" y="101"/>
                  <a:pt x="285" y="101"/>
                  <a:pt x="285" y="101"/>
                </a:cubicBezTo>
                <a:cubicBezTo>
                  <a:pt x="283" y="98"/>
                  <a:pt x="283" y="98"/>
                  <a:pt x="283" y="98"/>
                </a:cubicBezTo>
                <a:cubicBezTo>
                  <a:pt x="281" y="97"/>
                  <a:pt x="281" y="97"/>
                  <a:pt x="281" y="97"/>
                </a:cubicBezTo>
                <a:cubicBezTo>
                  <a:pt x="280" y="95"/>
                  <a:pt x="280" y="95"/>
                  <a:pt x="280" y="95"/>
                </a:cubicBezTo>
                <a:cubicBezTo>
                  <a:pt x="280" y="94"/>
                  <a:pt x="280" y="94"/>
                  <a:pt x="280" y="94"/>
                </a:cubicBezTo>
                <a:cubicBezTo>
                  <a:pt x="281" y="94"/>
                  <a:pt x="281" y="94"/>
                  <a:pt x="281" y="94"/>
                </a:cubicBezTo>
                <a:cubicBezTo>
                  <a:pt x="281" y="95"/>
                  <a:pt x="281" y="95"/>
                  <a:pt x="281" y="95"/>
                </a:cubicBezTo>
                <a:cubicBezTo>
                  <a:pt x="283" y="95"/>
                  <a:pt x="283" y="95"/>
                  <a:pt x="283" y="95"/>
                </a:cubicBezTo>
                <a:cubicBezTo>
                  <a:pt x="285" y="94"/>
                  <a:pt x="285" y="94"/>
                  <a:pt x="285" y="94"/>
                </a:cubicBezTo>
                <a:cubicBezTo>
                  <a:pt x="285" y="93"/>
                  <a:pt x="285" y="93"/>
                  <a:pt x="285" y="93"/>
                </a:cubicBezTo>
                <a:cubicBezTo>
                  <a:pt x="290" y="91"/>
                  <a:pt x="290" y="91"/>
                  <a:pt x="290" y="91"/>
                </a:cubicBezTo>
                <a:cubicBezTo>
                  <a:pt x="293" y="89"/>
                  <a:pt x="293" y="89"/>
                  <a:pt x="293" y="89"/>
                </a:cubicBezTo>
                <a:cubicBezTo>
                  <a:pt x="294" y="86"/>
                  <a:pt x="294" y="86"/>
                  <a:pt x="294" y="86"/>
                </a:cubicBezTo>
                <a:cubicBezTo>
                  <a:pt x="296" y="85"/>
                  <a:pt x="296" y="85"/>
                  <a:pt x="296" y="85"/>
                </a:cubicBezTo>
                <a:cubicBezTo>
                  <a:pt x="296" y="84"/>
                  <a:pt x="296" y="84"/>
                  <a:pt x="296" y="84"/>
                </a:cubicBezTo>
                <a:cubicBezTo>
                  <a:pt x="298" y="83"/>
                  <a:pt x="298" y="83"/>
                  <a:pt x="298" y="83"/>
                </a:cubicBezTo>
                <a:cubicBezTo>
                  <a:pt x="300" y="84"/>
                  <a:pt x="300" y="84"/>
                  <a:pt x="300" y="84"/>
                </a:cubicBezTo>
                <a:cubicBezTo>
                  <a:pt x="302" y="85"/>
                  <a:pt x="302" y="85"/>
                  <a:pt x="302" y="85"/>
                </a:cubicBezTo>
                <a:cubicBezTo>
                  <a:pt x="304" y="82"/>
                  <a:pt x="304" y="82"/>
                  <a:pt x="304" y="82"/>
                </a:cubicBezTo>
                <a:cubicBezTo>
                  <a:pt x="304" y="80"/>
                  <a:pt x="304" y="80"/>
                  <a:pt x="304" y="80"/>
                </a:cubicBezTo>
                <a:cubicBezTo>
                  <a:pt x="301" y="79"/>
                  <a:pt x="301" y="79"/>
                  <a:pt x="301" y="79"/>
                </a:cubicBezTo>
                <a:cubicBezTo>
                  <a:pt x="297" y="80"/>
                  <a:pt x="297" y="80"/>
                  <a:pt x="297" y="80"/>
                </a:cubicBezTo>
                <a:cubicBezTo>
                  <a:pt x="295" y="81"/>
                  <a:pt x="295" y="81"/>
                  <a:pt x="295" y="81"/>
                </a:cubicBezTo>
                <a:cubicBezTo>
                  <a:pt x="291" y="81"/>
                  <a:pt x="291" y="81"/>
                  <a:pt x="291" y="81"/>
                </a:cubicBezTo>
                <a:cubicBezTo>
                  <a:pt x="290" y="82"/>
                  <a:pt x="290" y="82"/>
                  <a:pt x="290" y="82"/>
                </a:cubicBezTo>
                <a:cubicBezTo>
                  <a:pt x="288" y="84"/>
                  <a:pt x="288" y="84"/>
                  <a:pt x="288" y="84"/>
                </a:cubicBezTo>
                <a:cubicBezTo>
                  <a:pt x="286" y="84"/>
                  <a:pt x="286" y="84"/>
                  <a:pt x="286" y="84"/>
                </a:cubicBezTo>
                <a:cubicBezTo>
                  <a:pt x="285" y="84"/>
                  <a:pt x="285" y="84"/>
                  <a:pt x="285" y="84"/>
                </a:cubicBezTo>
                <a:cubicBezTo>
                  <a:pt x="283" y="83"/>
                  <a:pt x="283" y="83"/>
                  <a:pt x="283" y="83"/>
                </a:cubicBezTo>
                <a:cubicBezTo>
                  <a:pt x="281" y="82"/>
                  <a:pt x="281" y="82"/>
                  <a:pt x="281" y="82"/>
                </a:cubicBezTo>
                <a:cubicBezTo>
                  <a:pt x="279" y="85"/>
                  <a:pt x="279" y="85"/>
                  <a:pt x="279" y="85"/>
                </a:cubicBezTo>
                <a:cubicBezTo>
                  <a:pt x="277" y="88"/>
                  <a:pt x="277" y="88"/>
                  <a:pt x="277" y="88"/>
                </a:cubicBezTo>
                <a:cubicBezTo>
                  <a:pt x="275" y="90"/>
                  <a:pt x="275" y="90"/>
                  <a:pt x="275" y="90"/>
                </a:cubicBezTo>
                <a:cubicBezTo>
                  <a:pt x="273" y="89"/>
                  <a:pt x="273" y="89"/>
                  <a:pt x="273" y="89"/>
                </a:cubicBezTo>
                <a:cubicBezTo>
                  <a:pt x="272" y="88"/>
                  <a:pt x="272" y="88"/>
                  <a:pt x="272" y="88"/>
                </a:cubicBezTo>
                <a:cubicBezTo>
                  <a:pt x="269" y="85"/>
                  <a:pt x="269" y="85"/>
                  <a:pt x="269" y="85"/>
                </a:cubicBezTo>
                <a:cubicBezTo>
                  <a:pt x="267" y="83"/>
                  <a:pt x="267" y="83"/>
                  <a:pt x="267" y="83"/>
                </a:cubicBezTo>
                <a:cubicBezTo>
                  <a:pt x="265" y="79"/>
                  <a:pt x="265" y="79"/>
                  <a:pt x="265" y="79"/>
                </a:cubicBezTo>
                <a:cubicBezTo>
                  <a:pt x="266" y="75"/>
                  <a:pt x="266" y="75"/>
                  <a:pt x="266" y="75"/>
                </a:cubicBezTo>
                <a:cubicBezTo>
                  <a:pt x="267" y="71"/>
                  <a:pt x="267" y="71"/>
                  <a:pt x="267" y="71"/>
                </a:cubicBezTo>
                <a:cubicBezTo>
                  <a:pt x="269" y="69"/>
                  <a:pt x="269" y="69"/>
                  <a:pt x="269" y="69"/>
                </a:cubicBezTo>
                <a:close/>
                <a:moveTo>
                  <a:pt x="271" y="0"/>
                </a:moveTo>
                <a:cubicBezTo>
                  <a:pt x="270" y="2"/>
                  <a:pt x="270" y="2"/>
                  <a:pt x="270" y="2"/>
                </a:cubicBezTo>
                <a:cubicBezTo>
                  <a:pt x="271" y="2"/>
                  <a:pt x="271" y="2"/>
                  <a:pt x="271" y="2"/>
                </a:cubicBezTo>
                <a:cubicBezTo>
                  <a:pt x="272" y="1"/>
                  <a:pt x="272" y="1"/>
                  <a:pt x="272" y="1"/>
                </a:cubicBezTo>
                <a:cubicBezTo>
                  <a:pt x="271" y="0"/>
                  <a:pt x="271" y="0"/>
                  <a:pt x="271" y="0"/>
                </a:cubicBezTo>
                <a:close/>
                <a:moveTo>
                  <a:pt x="274" y="7"/>
                </a:moveTo>
                <a:cubicBezTo>
                  <a:pt x="276" y="7"/>
                  <a:pt x="276" y="7"/>
                  <a:pt x="276" y="7"/>
                </a:cubicBezTo>
                <a:cubicBezTo>
                  <a:pt x="277" y="7"/>
                  <a:pt x="277" y="7"/>
                  <a:pt x="277" y="7"/>
                </a:cubicBezTo>
                <a:cubicBezTo>
                  <a:pt x="278" y="7"/>
                  <a:pt x="278" y="7"/>
                  <a:pt x="278" y="7"/>
                </a:cubicBezTo>
                <a:cubicBezTo>
                  <a:pt x="279" y="6"/>
                  <a:pt x="279" y="6"/>
                  <a:pt x="279" y="6"/>
                </a:cubicBezTo>
                <a:cubicBezTo>
                  <a:pt x="279" y="5"/>
                  <a:pt x="279" y="5"/>
                  <a:pt x="279" y="5"/>
                </a:cubicBezTo>
                <a:cubicBezTo>
                  <a:pt x="277" y="5"/>
                  <a:pt x="277" y="5"/>
                  <a:pt x="277" y="5"/>
                </a:cubicBezTo>
                <a:cubicBezTo>
                  <a:pt x="274" y="5"/>
                  <a:pt x="274" y="5"/>
                  <a:pt x="274" y="5"/>
                </a:cubicBezTo>
                <a:cubicBezTo>
                  <a:pt x="273" y="6"/>
                  <a:pt x="273" y="6"/>
                  <a:pt x="273" y="6"/>
                </a:cubicBezTo>
                <a:cubicBezTo>
                  <a:pt x="274" y="7"/>
                  <a:pt x="274" y="7"/>
                  <a:pt x="274" y="7"/>
                </a:cubicBezTo>
                <a:close/>
                <a:moveTo>
                  <a:pt x="258" y="18"/>
                </a:moveTo>
                <a:cubicBezTo>
                  <a:pt x="257" y="19"/>
                  <a:pt x="257" y="19"/>
                  <a:pt x="257" y="19"/>
                </a:cubicBezTo>
                <a:cubicBezTo>
                  <a:pt x="258" y="21"/>
                  <a:pt x="258" y="21"/>
                  <a:pt x="258" y="21"/>
                </a:cubicBezTo>
                <a:cubicBezTo>
                  <a:pt x="258" y="20"/>
                  <a:pt x="258" y="20"/>
                  <a:pt x="258" y="20"/>
                </a:cubicBezTo>
                <a:cubicBezTo>
                  <a:pt x="258" y="18"/>
                  <a:pt x="258" y="18"/>
                  <a:pt x="258" y="18"/>
                </a:cubicBezTo>
                <a:close/>
                <a:moveTo>
                  <a:pt x="261" y="16"/>
                </a:moveTo>
                <a:cubicBezTo>
                  <a:pt x="265" y="13"/>
                  <a:pt x="265" y="13"/>
                  <a:pt x="265" y="13"/>
                </a:cubicBezTo>
                <a:cubicBezTo>
                  <a:pt x="267" y="13"/>
                  <a:pt x="267" y="13"/>
                  <a:pt x="267" y="13"/>
                </a:cubicBezTo>
                <a:cubicBezTo>
                  <a:pt x="267" y="14"/>
                  <a:pt x="267" y="14"/>
                  <a:pt x="267" y="14"/>
                </a:cubicBezTo>
                <a:cubicBezTo>
                  <a:pt x="264" y="16"/>
                  <a:pt x="264" y="16"/>
                  <a:pt x="264" y="16"/>
                </a:cubicBezTo>
                <a:cubicBezTo>
                  <a:pt x="262" y="17"/>
                  <a:pt x="262" y="17"/>
                  <a:pt x="262" y="17"/>
                </a:cubicBezTo>
                <a:cubicBezTo>
                  <a:pt x="261" y="16"/>
                  <a:pt x="261" y="16"/>
                  <a:pt x="261" y="16"/>
                </a:cubicBezTo>
                <a:close/>
                <a:moveTo>
                  <a:pt x="240" y="28"/>
                </a:moveTo>
                <a:cubicBezTo>
                  <a:pt x="240" y="29"/>
                  <a:pt x="240" y="29"/>
                  <a:pt x="240" y="29"/>
                </a:cubicBezTo>
                <a:cubicBezTo>
                  <a:pt x="239" y="28"/>
                  <a:pt x="239" y="28"/>
                  <a:pt x="239" y="28"/>
                </a:cubicBezTo>
                <a:cubicBezTo>
                  <a:pt x="240" y="28"/>
                  <a:pt x="240" y="28"/>
                  <a:pt x="240" y="28"/>
                </a:cubicBezTo>
                <a:close/>
                <a:moveTo>
                  <a:pt x="240" y="26"/>
                </a:moveTo>
                <a:cubicBezTo>
                  <a:pt x="240" y="27"/>
                  <a:pt x="240" y="27"/>
                  <a:pt x="240" y="27"/>
                </a:cubicBezTo>
                <a:cubicBezTo>
                  <a:pt x="240" y="28"/>
                  <a:pt x="240" y="28"/>
                  <a:pt x="240" y="28"/>
                </a:cubicBezTo>
                <a:cubicBezTo>
                  <a:pt x="242" y="28"/>
                  <a:pt x="242" y="28"/>
                  <a:pt x="242" y="28"/>
                </a:cubicBezTo>
                <a:cubicBezTo>
                  <a:pt x="242" y="27"/>
                  <a:pt x="242" y="27"/>
                  <a:pt x="242" y="27"/>
                </a:cubicBezTo>
                <a:cubicBezTo>
                  <a:pt x="240" y="26"/>
                  <a:pt x="240" y="26"/>
                  <a:pt x="240" y="26"/>
                </a:cubicBezTo>
                <a:close/>
                <a:moveTo>
                  <a:pt x="241" y="32"/>
                </a:moveTo>
                <a:cubicBezTo>
                  <a:pt x="239" y="33"/>
                  <a:pt x="239" y="33"/>
                  <a:pt x="239" y="33"/>
                </a:cubicBezTo>
                <a:cubicBezTo>
                  <a:pt x="240" y="33"/>
                  <a:pt x="240" y="33"/>
                  <a:pt x="240" y="33"/>
                </a:cubicBezTo>
                <a:cubicBezTo>
                  <a:pt x="241" y="32"/>
                  <a:pt x="241" y="32"/>
                  <a:pt x="241" y="32"/>
                </a:cubicBezTo>
                <a:close/>
                <a:moveTo>
                  <a:pt x="239" y="34"/>
                </a:moveTo>
                <a:cubicBezTo>
                  <a:pt x="240" y="35"/>
                  <a:pt x="240" y="35"/>
                  <a:pt x="240" y="35"/>
                </a:cubicBezTo>
                <a:cubicBezTo>
                  <a:pt x="240" y="37"/>
                  <a:pt x="240" y="37"/>
                  <a:pt x="240" y="37"/>
                </a:cubicBezTo>
                <a:cubicBezTo>
                  <a:pt x="239" y="37"/>
                  <a:pt x="239" y="37"/>
                  <a:pt x="239" y="37"/>
                </a:cubicBezTo>
                <a:cubicBezTo>
                  <a:pt x="239" y="34"/>
                  <a:pt x="239" y="34"/>
                  <a:pt x="239" y="34"/>
                </a:cubicBezTo>
                <a:close/>
                <a:moveTo>
                  <a:pt x="225" y="111"/>
                </a:moveTo>
                <a:cubicBezTo>
                  <a:pt x="226" y="112"/>
                  <a:pt x="226" y="112"/>
                  <a:pt x="226" y="112"/>
                </a:cubicBezTo>
                <a:cubicBezTo>
                  <a:pt x="226" y="115"/>
                  <a:pt x="226" y="115"/>
                  <a:pt x="226" y="115"/>
                </a:cubicBezTo>
                <a:cubicBezTo>
                  <a:pt x="225" y="115"/>
                  <a:pt x="225" y="115"/>
                  <a:pt x="225" y="115"/>
                </a:cubicBezTo>
                <a:cubicBezTo>
                  <a:pt x="225" y="112"/>
                  <a:pt x="225" y="112"/>
                  <a:pt x="225" y="112"/>
                </a:cubicBezTo>
                <a:cubicBezTo>
                  <a:pt x="225" y="111"/>
                  <a:pt x="225" y="111"/>
                  <a:pt x="225" y="111"/>
                </a:cubicBezTo>
                <a:close/>
                <a:moveTo>
                  <a:pt x="224" y="111"/>
                </a:moveTo>
                <a:cubicBezTo>
                  <a:pt x="224" y="115"/>
                  <a:pt x="224" y="115"/>
                  <a:pt x="224" y="115"/>
                </a:cubicBezTo>
                <a:cubicBezTo>
                  <a:pt x="224" y="117"/>
                  <a:pt x="224" y="117"/>
                  <a:pt x="224" y="117"/>
                </a:cubicBezTo>
                <a:cubicBezTo>
                  <a:pt x="222" y="118"/>
                  <a:pt x="222" y="118"/>
                  <a:pt x="222" y="118"/>
                </a:cubicBezTo>
                <a:cubicBezTo>
                  <a:pt x="221" y="117"/>
                  <a:pt x="221" y="117"/>
                  <a:pt x="221" y="117"/>
                </a:cubicBezTo>
                <a:cubicBezTo>
                  <a:pt x="222" y="114"/>
                  <a:pt x="222" y="114"/>
                  <a:pt x="222" y="114"/>
                </a:cubicBezTo>
                <a:cubicBezTo>
                  <a:pt x="223" y="111"/>
                  <a:pt x="223" y="111"/>
                  <a:pt x="223" y="111"/>
                </a:cubicBezTo>
                <a:cubicBezTo>
                  <a:pt x="224" y="111"/>
                  <a:pt x="224" y="111"/>
                  <a:pt x="224" y="111"/>
                </a:cubicBezTo>
                <a:cubicBezTo>
                  <a:pt x="224" y="111"/>
                  <a:pt x="224" y="111"/>
                  <a:pt x="224" y="111"/>
                </a:cubicBezTo>
                <a:close/>
                <a:moveTo>
                  <a:pt x="151" y="78"/>
                </a:moveTo>
                <a:cubicBezTo>
                  <a:pt x="153" y="79"/>
                  <a:pt x="153" y="79"/>
                  <a:pt x="153" y="79"/>
                </a:cubicBezTo>
                <a:cubicBezTo>
                  <a:pt x="154" y="79"/>
                  <a:pt x="154" y="79"/>
                  <a:pt x="154" y="79"/>
                </a:cubicBezTo>
                <a:cubicBezTo>
                  <a:pt x="152" y="80"/>
                  <a:pt x="152" y="80"/>
                  <a:pt x="152" y="80"/>
                </a:cubicBezTo>
                <a:cubicBezTo>
                  <a:pt x="151" y="79"/>
                  <a:pt x="151" y="79"/>
                  <a:pt x="151" y="79"/>
                </a:cubicBezTo>
                <a:cubicBezTo>
                  <a:pt x="150" y="78"/>
                  <a:pt x="150" y="78"/>
                  <a:pt x="150" y="78"/>
                </a:cubicBezTo>
                <a:cubicBezTo>
                  <a:pt x="151" y="78"/>
                  <a:pt x="151" y="78"/>
                  <a:pt x="151" y="78"/>
                </a:cubicBezTo>
                <a:close/>
                <a:moveTo>
                  <a:pt x="152" y="82"/>
                </a:moveTo>
                <a:cubicBezTo>
                  <a:pt x="154" y="83"/>
                  <a:pt x="154" y="83"/>
                  <a:pt x="154" y="83"/>
                </a:cubicBezTo>
                <a:cubicBezTo>
                  <a:pt x="155" y="84"/>
                  <a:pt x="155" y="84"/>
                  <a:pt x="155" y="84"/>
                </a:cubicBezTo>
                <a:cubicBezTo>
                  <a:pt x="156" y="84"/>
                  <a:pt x="156" y="84"/>
                  <a:pt x="156" y="84"/>
                </a:cubicBezTo>
                <a:cubicBezTo>
                  <a:pt x="156" y="85"/>
                  <a:pt x="156" y="85"/>
                  <a:pt x="156" y="85"/>
                </a:cubicBezTo>
                <a:cubicBezTo>
                  <a:pt x="154" y="85"/>
                  <a:pt x="154" y="85"/>
                  <a:pt x="154" y="85"/>
                </a:cubicBezTo>
                <a:cubicBezTo>
                  <a:pt x="153" y="85"/>
                  <a:pt x="153" y="85"/>
                  <a:pt x="153" y="85"/>
                </a:cubicBezTo>
                <a:cubicBezTo>
                  <a:pt x="151" y="83"/>
                  <a:pt x="151" y="83"/>
                  <a:pt x="151" y="83"/>
                </a:cubicBezTo>
                <a:cubicBezTo>
                  <a:pt x="152" y="82"/>
                  <a:pt x="152" y="82"/>
                  <a:pt x="152" y="82"/>
                </a:cubicBezTo>
                <a:close/>
                <a:moveTo>
                  <a:pt x="154" y="86"/>
                </a:moveTo>
                <a:cubicBezTo>
                  <a:pt x="156" y="86"/>
                  <a:pt x="156" y="86"/>
                  <a:pt x="156" y="86"/>
                </a:cubicBezTo>
                <a:cubicBezTo>
                  <a:pt x="158" y="87"/>
                  <a:pt x="158" y="87"/>
                  <a:pt x="158" y="87"/>
                </a:cubicBezTo>
                <a:cubicBezTo>
                  <a:pt x="156" y="89"/>
                  <a:pt x="156" y="89"/>
                  <a:pt x="156" y="89"/>
                </a:cubicBezTo>
                <a:cubicBezTo>
                  <a:pt x="155" y="89"/>
                  <a:pt x="155" y="89"/>
                  <a:pt x="155" y="89"/>
                </a:cubicBezTo>
                <a:cubicBezTo>
                  <a:pt x="154" y="88"/>
                  <a:pt x="154" y="88"/>
                  <a:pt x="154" y="88"/>
                </a:cubicBezTo>
                <a:cubicBezTo>
                  <a:pt x="154" y="87"/>
                  <a:pt x="154" y="87"/>
                  <a:pt x="154" y="87"/>
                </a:cubicBezTo>
                <a:cubicBezTo>
                  <a:pt x="154" y="87"/>
                  <a:pt x="154" y="86"/>
                  <a:pt x="154" y="86"/>
                </a:cubicBezTo>
                <a:close/>
                <a:moveTo>
                  <a:pt x="149" y="60"/>
                </a:moveTo>
                <a:cubicBezTo>
                  <a:pt x="150" y="57"/>
                  <a:pt x="150" y="57"/>
                  <a:pt x="150" y="57"/>
                </a:cubicBezTo>
                <a:cubicBezTo>
                  <a:pt x="153" y="54"/>
                  <a:pt x="153" y="54"/>
                  <a:pt x="153" y="54"/>
                </a:cubicBezTo>
                <a:cubicBezTo>
                  <a:pt x="154" y="52"/>
                  <a:pt x="154" y="52"/>
                  <a:pt x="154" y="52"/>
                </a:cubicBezTo>
                <a:cubicBezTo>
                  <a:pt x="156" y="52"/>
                  <a:pt x="156" y="52"/>
                  <a:pt x="156" y="52"/>
                </a:cubicBezTo>
                <a:cubicBezTo>
                  <a:pt x="158" y="56"/>
                  <a:pt x="158" y="56"/>
                  <a:pt x="158" y="56"/>
                </a:cubicBezTo>
                <a:cubicBezTo>
                  <a:pt x="161" y="58"/>
                  <a:pt x="161" y="58"/>
                  <a:pt x="161" y="58"/>
                </a:cubicBezTo>
                <a:cubicBezTo>
                  <a:pt x="162" y="59"/>
                  <a:pt x="162" y="59"/>
                  <a:pt x="162" y="59"/>
                </a:cubicBezTo>
                <a:cubicBezTo>
                  <a:pt x="164" y="61"/>
                  <a:pt x="164" y="61"/>
                  <a:pt x="164" y="61"/>
                </a:cubicBezTo>
                <a:cubicBezTo>
                  <a:pt x="165" y="63"/>
                  <a:pt x="165" y="63"/>
                  <a:pt x="165" y="63"/>
                </a:cubicBezTo>
                <a:cubicBezTo>
                  <a:pt x="166" y="63"/>
                  <a:pt x="166" y="63"/>
                  <a:pt x="166" y="63"/>
                </a:cubicBezTo>
                <a:cubicBezTo>
                  <a:pt x="170" y="62"/>
                  <a:pt x="170" y="62"/>
                  <a:pt x="170" y="62"/>
                </a:cubicBezTo>
                <a:cubicBezTo>
                  <a:pt x="170" y="61"/>
                  <a:pt x="170" y="61"/>
                  <a:pt x="170" y="61"/>
                </a:cubicBezTo>
                <a:cubicBezTo>
                  <a:pt x="173" y="61"/>
                  <a:pt x="173" y="61"/>
                  <a:pt x="173" y="61"/>
                </a:cubicBezTo>
                <a:cubicBezTo>
                  <a:pt x="174" y="61"/>
                  <a:pt x="174" y="61"/>
                  <a:pt x="174" y="61"/>
                </a:cubicBezTo>
                <a:cubicBezTo>
                  <a:pt x="180" y="61"/>
                  <a:pt x="180" y="61"/>
                  <a:pt x="180" y="61"/>
                </a:cubicBezTo>
                <a:cubicBezTo>
                  <a:pt x="186" y="59"/>
                  <a:pt x="186" y="59"/>
                  <a:pt x="186" y="59"/>
                </a:cubicBezTo>
                <a:cubicBezTo>
                  <a:pt x="187" y="57"/>
                  <a:pt x="187" y="57"/>
                  <a:pt x="187" y="57"/>
                </a:cubicBezTo>
                <a:cubicBezTo>
                  <a:pt x="193" y="57"/>
                  <a:pt x="193" y="57"/>
                  <a:pt x="193" y="57"/>
                </a:cubicBezTo>
                <a:cubicBezTo>
                  <a:pt x="195" y="58"/>
                  <a:pt x="195" y="58"/>
                  <a:pt x="195" y="58"/>
                </a:cubicBezTo>
                <a:cubicBezTo>
                  <a:pt x="196" y="60"/>
                  <a:pt x="196" y="60"/>
                  <a:pt x="196" y="60"/>
                </a:cubicBezTo>
                <a:cubicBezTo>
                  <a:pt x="199" y="60"/>
                  <a:pt x="199" y="60"/>
                  <a:pt x="199" y="60"/>
                </a:cubicBezTo>
                <a:cubicBezTo>
                  <a:pt x="203" y="57"/>
                  <a:pt x="203" y="57"/>
                  <a:pt x="203" y="57"/>
                </a:cubicBezTo>
                <a:cubicBezTo>
                  <a:pt x="208" y="56"/>
                  <a:pt x="208" y="56"/>
                  <a:pt x="208" y="56"/>
                </a:cubicBezTo>
                <a:cubicBezTo>
                  <a:pt x="208" y="55"/>
                  <a:pt x="208" y="55"/>
                  <a:pt x="208" y="55"/>
                </a:cubicBezTo>
                <a:cubicBezTo>
                  <a:pt x="212" y="48"/>
                  <a:pt x="212" y="48"/>
                  <a:pt x="212" y="48"/>
                </a:cubicBezTo>
                <a:cubicBezTo>
                  <a:pt x="214" y="44"/>
                  <a:pt x="214" y="44"/>
                  <a:pt x="214" y="44"/>
                </a:cubicBezTo>
                <a:cubicBezTo>
                  <a:pt x="217" y="39"/>
                  <a:pt x="217" y="39"/>
                  <a:pt x="217" y="39"/>
                </a:cubicBezTo>
                <a:cubicBezTo>
                  <a:pt x="219" y="31"/>
                  <a:pt x="219" y="31"/>
                  <a:pt x="219" y="31"/>
                </a:cubicBezTo>
                <a:cubicBezTo>
                  <a:pt x="219" y="29"/>
                  <a:pt x="219" y="29"/>
                  <a:pt x="219" y="29"/>
                </a:cubicBezTo>
                <a:cubicBezTo>
                  <a:pt x="220" y="27"/>
                  <a:pt x="220" y="27"/>
                  <a:pt x="220" y="27"/>
                </a:cubicBezTo>
                <a:cubicBezTo>
                  <a:pt x="220" y="26"/>
                  <a:pt x="220" y="26"/>
                  <a:pt x="220" y="26"/>
                </a:cubicBezTo>
                <a:cubicBezTo>
                  <a:pt x="222" y="23"/>
                  <a:pt x="222" y="23"/>
                  <a:pt x="222" y="23"/>
                </a:cubicBezTo>
                <a:cubicBezTo>
                  <a:pt x="224" y="24"/>
                  <a:pt x="224" y="24"/>
                  <a:pt x="224" y="24"/>
                </a:cubicBezTo>
                <a:cubicBezTo>
                  <a:pt x="227" y="24"/>
                  <a:pt x="227" y="24"/>
                  <a:pt x="227" y="24"/>
                </a:cubicBezTo>
                <a:cubicBezTo>
                  <a:pt x="232" y="24"/>
                  <a:pt x="232" y="24"/>
                  <a:pt x="232" y="24"/>
                </a:cubicBezTo>
                <a:cubicBezTo>
                  <a:pt x="233" y="25"/>
                  <a:pt x="233" y="25"/>
                  <a:pt x="233" y="25"/>
                </a:cubicBezTo>
                <a:cubicBezTo>
                  <a:pt x="236" y="25"/>
                  <a:pt x="236" y="25"/>
                  <a:pt x="236" y="25"/>
                </a:cubicBezTo>
                <a:cubicBezTo>
                  <a:pt x="239" y="25"/>
                  <a:pt x="239" y="25"/>
                  <a:pt x="239" y="25"/>
                </a:cubicBezTo>
                <a:cubicBezTo>
                  <a:pt x="238" y="26"/>
                  <a:pt x="238" y="26"/>
                  <a:pt x="238" y="26"/>
                </a:cubicBezTo>
                <a:cubicBezTo>
                  <a:pt x="237" y="26"/>
                  <a:pt x="237" y="26"/>
                  <a:pt x="237" y="26"/>
                </a:cubicBezTo>
                <a:cubicBezTo>
                  <a:pt x="238" y="27"/>
                  <a:pt x="238" y="27"/>
                  <a:pt x="238" y="27"/>
                </a:cubicBezTo>
                <a:cubicBezTo>
                  <a:pt x="237" y="28"/>
                  <a:pt x="237" y="28"/>
                  <a:pt x="237" y="28"/>
                </a:cubicBezTo>
                <a:cubicBezTo>
                  <a:pt x="239" y="29"/>
                  <a:pt x="239" y="29"/>
                  <a:pt x="239" y="29"/>
                </a:cubicBezTo>
                <a:cubicBezTo>
                  <a:pt x="241" y="31"/>
                  <a:pt x="241" y="31"/>
                  <a:pt x="241" y="31"/>
                </a:cubicBezTo>
                <a:cubicBezTo>
                  <a:pt x="239" y="32"/>
                  <a:pt x="239" y="32"/>
                  <a:pt x="239" y="32"/>
                </a:cubicBezTo>
                <a:cubicBezTo>
                  <a:pt x="236" y="32"/>
                  <a:pt x="236" y="32"/>
                  <a:pt x="236" y="32"/>
                </a:cubicBezTo>
                <a:cubicBezTo>
                  <a:pt x="235" y="32"/>
                  <a:pt x="235" y="32"/>
                  <a:pt x="235" y="32"/>
                </a:cubicBezTo>
                <a:cubicBezTo>
                  <a:pt x="237" y="34"/>
                  <a:pt x="237" y="34"/>
                  <a:pt x="237" y="34"/>
                </a:cubicBezTo>
                <a:cubicBezTo>
                  <a:pt x="238" y="35"/>
                  <a:pt x="238" y="35"/>
                  <a:pt x="238" y="35"/>
                </a:cubicBezTo>
                <a:cubicBezTo>
                  <a:pt x="238" y="36"/>
                  <a:pt x="238" y="36"/>
                  <a:pt x="238" y="36"/>
                </a:cubicBezTo>
                <a:cubicBezTo>
                  <a:pt x="237" y="36"/>
                  <a:pt x="237" y="36"/>
                  <a:pt x="237" y="36"/>
                </a:cubicBezTo>
                <a:cubicBezTo>
                  <a:pt x="237" y="38"/>
                  <a:pt x="237" y="38"/>
                  <a:pt x="237" y="38"/>
                </a:cubicBezTo>
                <a:cubicBezTo>
                  <a:pt x="238" y="39"/>
                  <a:pt x="238" y="39"/>
                  <a:pt x="238" y="39"/>
                </a:cubicBezTo>
                <a:cubicBezTo>
                  <a:pt x="239" y="42"/>
                  <a:pt x="239" y="42"/>
                  <a:pt x="239" y="42"/>
                </a:cubicBezTo>
                <a:cubicBezTo>
                  <a:pt x="243" y="45"/>
                  <a:pt x="243" y="45"/>
                  <a:pt x="243" y="45"/>
                </a:cubicBezTo>
                <a:cubicBezTo>
                  <a:pt x="244" y="47"/>
                  <a:pt x="244" y="47"/>
                  <a:pt x="244" y="47"/>
                </a:cubicBezTo>
                <a:cubicBezTo>
                  <a:pt x="243" y="49"/>
                  <a:pt x="243" y="49"/>
                  <a:pt x="243" y="49"/>
                </a:cubicBezTo>
                <a:cubicBezTo>
                  <a:pt x="240" y="49"/>
                  <a:pt x="240" y="49"/>
                  <a:pt x="240" y="49"/>
                </a:cubicBezTo>
                <a:cubicBezTo>
                  <a:pt x="240" y="51"/>
                  <a:pt x="240" y="51"/>
                  <a:pt x="240" y="51"/>
                </a:cubicBezTo>
                <a:cubicBezTo>
                  <a:pt x="241" y="51"/>
                  <a:pt x="241" y="51"/>
                  <a:pt x="241" y="51"/>
                </a:cubicBezTo>
                <a:cubicBezTo>
                  <a:pt x="241" y="53"/>
                  <a:pt x="241" y="53"/>
                  <a:pt x="241" y="53"/>
                </a:cubicBezTo>
                <a:cubicBezTo>
                  <a:pt x="243" y="54"/>
                  <a:pt x="243" y="54"/>
                  <a:pt x="243" y="54"/>
                </a:cubicBezTo>
                <a:cubicBezTo>
                  <a:pt x="247" y="58"/>
                  <a:pt x="247" y="58"/>
                  <a:pt x="247" y="58"/>
                </a:cubicBezTo>
                <a:cubicBezTo>
                  <a:pt x="249" y="58"/>
                  <a:pt x="249" y="58"/>
                  <a:pt x="249" y="58"/>
                </a:cubicBezTo>
                <a:cubicBezTo>
                  <a:pt x="251" y="60"/>
                  <a:pt x="251" y="60"/>
                  <a:pt x="251" y="60"/>
                </a:cubicBezTo>
                <a:cubicBezTo>
                  <a:pt x="251" y="62"/>
                  <a:pt x="251" y="62"/>
                  <a:pt x="251" y="62"/>
                </a:cubicBezTo>
                <a:cubicBezTo>
                  <a:pt x="253" y="62"/>
                  <a:pt x="253" y="62"/>
                  <a:pt x="253" y="62"/>
                </a:cubicBezTo>
                <a:cubicBezTo>
                  <a:pt x="253" y="64"/>
                  <a:pt x="253" y="64"/>
                  <a:pt x="253" y="64"/>
                </a:cubicBezTo>
                <a:cubicBezTo>
                  <a:pt x="251" y="65"/>
                  <a:pt x="251" y="65"/>
                  <a:pt x="251" y="65"/>
                </a:cubicBezTo>
                <a:cubicBezTo>
                  <a:pt x="250" y="64"/>
                  <a:pt x="250" y="64"/>
                  <a:pt x="250" y="64"/>
                </a:cubicBezTo>
                <a:cubicBezTo>
                  <a:pt x="248" y="65"/>
                  <a:pt x="248" y="65"/>
                  <a:pt x="248" y="65"/>
                </a:cubicBezTo>
                <a:cubicBezTo>
                  <a:pt x="246" y="65"/>
                  <a:pt x="246" y="65"/>
                  <a:pt x="246" y="65"/>
                </a:cubicBezTo>
                <a:cubicBezTo>
                  <a:pt x="242" y="61"/>
                  <a:pt x="242" y="61"/>
                  <a:pt x="242" y="61"/>
                </a:cubicBezTo>
                <a:cubicBezTo>
                  <a:pt x="243" y="64"/>
                  <a:pt x="243" y="64"/>
                  <a:pt x="243" y="64"/>
                </a:cubicBezTo>
                <a:cubicBezTo>
                  <a:pt x="242" y="65"/>
                  <a:pt x="242" y="65"/>
                  <a:pt x="242" y="65"/>
                </a:cubicBezTo>
                <a:cubicBezTo>
                  <a:pt x="241" y="64"/>
                  <a:pt x="241" y="64"/>
                  <a:pt x="241" y="64"/>
                </a:cubicBezTo>
                <a:cubicBezTo>
                  <a:pt x="239" y="66"/>
                  <a:pt x="239" y="66"/>
                  <a:pt x="239" y="66"/>
                </a:cubicBezTo>
                <a:cubicBezTo>
                  <a:pt x="239" y="68"/>
                  <a:pt x="239" y="68"/>
                  <a:pt x="239" y="68"/>
                </a:cubicBezTo>
                <a:cubicBezTo>
                  <a:pt x="238" y="69"/>
                  <a:pt x="238" y="69"/>
                  <a:pt x="238" y="69"/>
                </a:cubicBezTo>
                <a:cubicBezTo>
                  <a:pt x="238" y="73"/>
                  <a:pt x="238" y="73"/>
                  <a:pt x="238" y="73"/>
                </a:cubicBezTo>
                <a:cubicBezTo>
                  <a:pt x="237" y="75"/>
                  <a:pt x="237" y="75"/>
                  <a:pt x="237" y="75"/>
                </a:cubicBezTo>
                <a:cubicBezTo>
                  <a:pt x="236" y="78"/>
                  <a:pt x="236" y="78"/>
                  <a:pt x="236" y="78"/>
                </a:cubicBezTo>
                <a:cubicBezTo>
                  <a:pt x="233" y="80"/>
                  <a:pt x="233" y="80"/>
                  <a:pt x="233" y="80"/>
                </a:cubicBezTo>
                <a:cubicBezTo>
                  <a:pt x="234" y="83"/>
                  <a:pt x="234" y="83"/>
                  <a:pt x="234" y="83"/>
                </a:cubicBezTo>
                <a:cubicBezTo>
                  <a:pt x="233" y="85"/>
                  <a:pt x="233" y="85"/>
                  <a:pt x="233" y="85"/>
                </a:cubicBezTo>
                <a:cubicBezTo>
                  <a:pt x="231" y="87"/>
                  <a:pt x="231" y="87"/>
                  <a:pt x="231" y="87"/>
                </a:cubicBezTo>
                <a:cubicBezTo>
                  <a:pt x="230" y="85"/>
                  <a:pt x="230" y="85"/>
                  <a:pt x="230" y="85"/>
                </a:cubicBezTo>
                <a:cubicBezTo>
                  <a:pt x="229" y="85"/>
                  <a:pt x="229" y="85"/>
                  <a:pt x="229" y="85"/>
                </a:cubicBezTo>
                <a:cubicBezTo>
                  <a:pt x="230" y="86"/>
                  <a:pt x="230" y="86"/>
                  <a:pt x="230" y="86"/>
                </a:cubicBezTo>
                <a:cubicBezTo>
                  <a:pt x="230" y="88"/>
                  <a:pt x="230" y="88"/>
                  <a:pt x="230" y="88"/>
                </a:cubicBezTo>
                <a:cubicBezTo>
                  <a:pt x="228" y="90"/>
                  <a:pt x="228" y="90"/>
                  <a:pt x="228" y="90"/>
                </a:cubicBezTo>
                <a:cubicBezTo>
                  <a:pt x="227" y="92"/>
                  <a:pt x="227" y="92"/>
                  <a:pt x="227" y="92"/>
                </a:cubicBezTo>
                <a:cubicBezTo>
                  <a:pt x="226" y="93"/>
                  <a:pt x="226" y="93"/>
                  <a:pt x="226" y="93"/>
                </a:cubicBezTo>
                <a:cubicBezTo>
                  <a:pt x="224" y="93"/>
                  <a:pt x="224" y="93"/>
                  <a:pt x="224" y="93"/>
                </a:cubicBezTo>
                <a:cubicBezTo>
                  <a:pt x="225" y="94"/>
                  <a:pt x="225" y="94"/>
                  <a:pt x="225" y="94"/>
                </a:cubicBezTo>
                <a:cubicBezTo>
                  <a:pt x="224" y="95"/>
                  <a:pt x="224" y="95"/>
                  <a:pt x="224" y="95"/>
                </a:cubicBezTo>
                <a:cubicBezTo>
                  <a:pt x="226" y="95"/>
                  <a:pt x="226" y="95"/>
                  <a:pt x="226" y="95"/>
                </a:cubicBezTo>
                <a:cubicBezTo>
                  <a:pt x="227" y="95"/>
                  <a:pt x="227" y="95"/>
                  <a:pt x="227" y="95"/>
                </a:cubicBezTo>
                <a:cubicBezTo>
                  <a:pt x="226" y="97"/>
                  <a:pt x="226" y="97"/>
                  <a:pt x="226" y="97"/>
                </a:cubicBezTo>
                <a:cubicBezTo>
                  <a:pt x="225" y="98"/>
                  <a:pt x="225" y="98"/>
                  <a:pt x="225" y="98"/>
                </a:cubicBezTo>
                <a:cubicBezTo>
                  <a:pt x="226" y="98"/>
                  <a:pt x="226" y="98"/>
                  <a:pt x="226" y="98"/>
                </a:cubicBezTo>
                <a:cubicBezTo>
                  <a:pt x="227" y="98"/>
                  <a:pt x="227" y="98"/>
                  <a:pt x="227" y="98"/>
                </a:cubicBezTo>
                <a:cubicBezTo>
                  <a:pt x="227" y="100"/>
                  <a:pt x="227" y="100"/>
                  <a:pt x="227" y="100"/>
                </a:cubicBezTo>
                <a:cubicBezTo>
                  <a:pt x="227" y="101"/>
                  <a:pt x="227" y="101"/>
                  <a:pt x="227" y="101"/>
                </a:cubicBezTo>
                <a:cubicBezTo>
                  <a:pt x="225" y="101"/>
                  <a:pt x="225" y="101"/>
                  <a:pt x="225" y="101"/>
                </a:cubicBezTo>
                <a:cubicBezTo>
                  <a:pt x="225" y="100"/>
                  <a:pt x="225" y="100"/>
                  <a:pt x="225" y="100"/>
                </a:cubicBezTo>
                <a:cubicBezTo>
                  <a:pt x="225" y="101"/>
                  <a:pt x="225" y="101"/>
                  <a:pt x="225" y="101"/>
                </a:cubicBezTo>
                <a:cubicBezTo>
                  <a:pt x="226" y="102"/>
                  <a:pt x="226" y="102"/>
                  <a:pt x="226" y="102"/>
                </a:cubicBezTo>
                <a:cubicBezTo>
                  <a:pt x="226" y="103"/>
                  <a:pt x="226" y="103"/>
                  <a:pt x="226" y="103"/>
                </a:cubicBezTo>
                <a:cubicBezTo>
                  <a:pt x="225" y="106"/>
                  <a:pt x="225" y="106"/>
                  <a:pt x="225" y="106"/>
                </a:cubicBezTo>
                <a:cubicBezTo>
                  <a:pt x="223" y="106"/>
                  <a:pt x="223" y="106"/>
                  <a:pt x="223" y="106"/>
                </a:cubicBezTo>
                <a:cubicBezTo>
                  <a:pt x="223" y="105"/>
                  <a:pt x="223" y="105"/>
                  <a:pt x="223" y="105"/>
                </a:cubicBezTo>
                <a:cubicBezTo>
                  <a:pt x="222" y="108"/>
                  <a:pt x="222" y="108"/>
                  <a:pt x="222" y="108"/>
                </a:cubicBezTo>
                <a:cubicBezTo>
                  <a:pt x="222" y="110"/>
                  <a:pt x="222" y="110"/>
                  <a:pt x="222" y="110"/>
                </a:cubicBezTo>
                <a:cubicBezTo>
                  <a:pt x="220" y="114"/>
                  <a:pt x="220" y="114"/>
                  <a:pt x="220" y="114"/>
                </a:cubicBezTo>
                <a:cubicBezTo>
                  <a:pt x="217" y="116"/>
                  <a:pt x="217" y="116"/>
                  <a:pt x="217" y="116"/>
                </a:cubicBezTo>
                <a:cubicBezTo>
                  <a:pt x="213" y="117"/>
                  <a:pt x="213" y="117"/>
                  <a:pt x="213" y="117"/>
                </a:cubicBezTo>
                <a:cubicBezTo>
                  <a:pt x="209" y="119"/>
                  <a:pt x="209" y="119"/>
                  <a:pt x="209" y="119"/>
                </a:cubicBezTo>
                <a:cubicBezTo>
                  <a:pt x="207" y="119"/>
                  <a:pt x="207" y="119"/>
                  <a:pt x="207" y="119"/>
                </a:cubicBezTo>
                <a:cubicBezTo>
                  <a:pt x="206" y="116"/>
                  <a:pt x="206" y="116"/>
                  <a:pt x="206" y="116"/>
                </a:cubicBezTo>
                <a:cubicBezTo>
                  <a:pt x="207" y="114"/>
                  <a:pt x="207" y="114"/>
                  <a:pt x="207" y="114"/>
                </a:cubicBezTo>
                <a:cubicBezTo>
                  <a:pt x="206" y="113"/>
                  <a:pt x="206" y="113"/>
                  <a:pt x="206" y="113"/>
                </a:cubicBezTo>
                <a:cubicBezTo>
                  <a:pt x="205" y="112"/>
                  <a:pt x="205" y="112"/>
                  <a:pt x="205" y="112"/>
                </a:cubicBezTo>
                <a:cubicBezTo>
                  <a:pt x="204" y="113"/>
                  <a:pt x="204" y="113"/>
                  <a:pt x="204" y="113"/>
                </a:cubicBezTo>
                <a:cubicBezTo>
                  <a:pt x="203" y="111"/>
                  <a:pt x="203" y="111"/>
                  <a:pt x="203" y="111"/>
                </a:cubicBezTo>
                <a:cubicBezTo>
                  <a:pt x="202" y="112"/>
                  <a:pt x="202" y="112"/>
                  <a:pt x="202" y="112"/>
                </a:cubicBezTo>
                <a:cubicBezTo>
                  <a:pt x="200" y="111"/>
                  <a:pt x="200" y="111"/>
                  <a:pt x="200" y="111"/>
                </a:cubicBezTo>
                <a:cubicBezTo>
                  <a:pt x="200" y="109"/>
                  <a:pt x="200" y="109"/>
                  <a:pt x="200" y="109"/>
                </a:cubicBezTo>
                <a:cubicBezTo>
                  <a:pt x="199" y="111"/>
                  <a:pt x="199" y="111"/>
                  <a:pt x="199" y="111"/>
                </a:cubicBezTo>
                <a:cubicBezTo>
                  <a:pt x="200" y="112"/>
                  <a:pt x="200" y="112"/>
                  <a:pt x="200" y="112"/>
                </a:cubicBezTo>
                <a:cubicBezTo>
                  <a:pt x="198" y="112"/>
                  <a:pt x="198" y="112"/>
                  <a:pt x="198" y="112"/>
                </a:cubicBezTo>
                <a:cubicBezTo>
                  <a:pt x="197" y="111"/>
                  <a:pt x="197" y="111"/>
                  <a:pt x="197" y="111"/>
                </a:cubicBezTo>
                <a:cubicBezTo>
                  <a:pt x="197" y="109"/>
                  <a:pt x="197" y="109"/>
                  <a:pt x="197" y="109"/>
                </a:cubicBezTo>
                <a:cubicBezTo>
                  <a:pt x="196" y="108"/>
                  <a:pt x="196" y="108"/>
                  <a:pt x="196" y="108"/>
                </a:cubicBezTo>
                <a:cubicBezTo>
                  <a:pt x="194" y="109"/>
                  <a:pt x="194" y="109"/>
                  <a:pt x="194" y="109"/>
                </a:cubicBezTo>
                <a:cubicBezTo>
                  <a:pt x="192" y="108"/>
                  <a:pt x="192" y="108"/>
                  <a:pt x="192" y="108"/>
                </a:cubicBezTo>
                <a:cubicBezTo>
                  <a:pt x="191" y="108"/>
                  <a:pt x="191" y="108"/>
                  <a:pt x="191" y="108"/>
                </a:cubicBezTo>
                <a:cubicBezTo>
                  <a:pt x="190" y="110"/>
                  <a:pt x="190" y="110"/>
                  <a:pt x="190" y="110"/>
                </a:cubicBezTo>
                <a:cubicBezTo>
                  <a:pt x="187" y="110"/>
                  <a:pt x="187" y="110"/>
                  <a:pt x="187" y="110"/>
                </a:cubicBezTo>
                <a:cubicBezTo>
                  <a:pt x="187" y="111"/>
                  <a:pt x="187" y="111"/>
                  <a:pt x="187" y="111"/>
                </a:cubicBezTo>
                <a:cubicBezTo>
                  <a:pt x="185" y="111"/>
                  <a:pt x="185" y="111"/>
                  <a:pt x="185" y="111"/>
                </a:cubicBezTo>
                <a:cubicBezTo>
                  <a:pt x="184" y="110"/>
                  <a:pt x="184" y="110"/>
                  <a:pt x="184" y="110"/>
                </a:cubicBezTo>
                <a:cubicBezTo>
                  <a:pt x="183" y="111"/>
                  <a:pt x="183" y="111"/>
                  <a:pt x="183" y="111"/>
                </a:cubicBezTo>
                <a:cubicBezTo>
                  <a:pt x="180" y="114"/>
                  <a:pt x="180" y="114"/>
                  <a:pt x="180" y="114"/>
                </a:cubicBezTo>
                <a:cubicBezTo>
                  <a:pt x="179" y="114"/>
                  <a:pt x="179" y="114"/>
                  <a:pt x="179" y="114"/>
                </a:cubicBezTo>
                <a:cubicBezTo>
                  <a:pt x="179" y="112"/>
                  <a:pt x="179" y="112"/>
                  <a:pt x="179" y="112"/>
                </a:cubicBezTo>
                <a:cubicBezTo>
                  <a:pt x="179" y="108"/>
                  <a:pt x="179" y="108"/>
                  <a:pt x="179" y="108"/>
                </a:cubicBezTo>
                <a:cubicBezTo>
                  <a:pt x="178" y="106"/>
                  <a:pt x="178" y="106"/>
                  <a:pt x="178" y="106"/>
                </a:cubicBezTo>
                <a:cubicBezTo>
                  <a:pt x="178" y="104"/>
                  <a:pt x="178" y="104"/>
                  <a:pt x="178" y="104"/>
                </a:cubicBezTo>
                <a:cubicBezTo>
                  <a:pt x="177" y="103"/>
                  <a:pt x="177" y="103"/>
                  <a:pt x="177" y="103"/>
                </a:cubicBezTo>
                <a:cubicBezTo>
                  <a:pt x="178" y="104"/>
                  <a:pt x="178" y="104"/>
                  <a:pt x="178" y="104"/>
                </a:cubicBezTo>
                <a:cubicBezTo>
                  <a:pt x="177" y="106"/>
                  <a:pt x="177" y="106"/>
                  <a:pt x="177" y="106"/>
                </a:cubicBezTo>
                <a:cubicBezTo>
                  <a:pt x="175" y="107"/>
                  <a:pt x="175" y="107"/>
                  <a:pt x="175" y="107"/>
                </a:cubicBezTo>
                <a:cubicBezTo>
                  <a:pt x="174" y="106"/>
                  <a:pt x="174" y="106"/>
                  <a:pt x="174" y="106"/>
                </a:cubicBezTo>
                <a:cubicBezTo>
                  <a:pt x="172" y="107"/>
                  <a:pt x="172" y="107"/>
                  <a:pt x="172" y="107"/>
                </a:cubicBezTo>
                <a:cubicBezTo>
                  <a:pt x="170" y="107"/>
                  <a:pt x="170" y="107"/>
                  <a:pt x="170" y="107"/>
                </a:cubicBezTo>
                <a:cubicBezTo>
                  <a:pt x="168" y="107"/>
                  <a:pt x="168" y="107"/>
                  <a:pt x="168" y="107"/>
                </a:cubicBezTo>
                <a:cubicBezTo>
                  <a:pt x="166" y="106"/>
                  <a:pt x="166" y="106"/>
                  <a:pt x="166" y="106"/>
                </a:cubicBezTo>
                <a:cubicBezTo>
                  <a:pt x="165" y="105"/>
                  <a:pt x="165" y="105"/>
                  <a:pt x="165" y="105"/>
                </a:cubicBezTo>
                <a:cubicBezTo>
                  <a:pt x="163" y="107"/>
                  <a:pt x="163" y="107"/>
                  <a:pt x="163" y="107"/>
                </a:cubicBezTo>
                <a:cubicBezTo>
                  <a:pt x="162" y="107"/>
                  <a:pt x="162" y="107"/>
                  <a:pt x="162" y="107"/>
                </a:cubicBezTo>
                <a:cubicBezTo>
                  <a:pt x="161" y="104"/>
                  <a:pt x="161" y="104"/>
                  <a:pt x="161" y="104"/>
                </a:cubicBezTo>
                <a:cubicBezTo>
                  <a:pt x="161" y="101"/>
                  <a:pt x="161" y="101"/>
                  <a:pt x="161" y="101"/>
                </a:cubicBezTo>
                <a:cubicBezTo>
                  <a:pt x="160" y="96"/>
                  <a:pt x="160" y="96"/>
                  <a:pt x="160" y="96"/>
                </a:cubicBezTo>
                <a:cubicBezTo>
                  <a:pt x="158" y="95"/>
                  <a:pt x="158" y="95"/>
                  <a:pt x="158" y="95"/>
                </a:cubicBezTo>
                <a:cubicBezTo>
                  <a:pt x="158" y="94"/>
                  <a:pt x="158" y="94"/>
                  <a:pt x="158" y="94"/>
                </a:cubicBezTo>
                <a:cubicBezTo>
                  <a:pt x="159" y="92"/>
                  <a:pt x="159" y="92"/>
                  <a:pt x="159" y="92"/>
                </a:cubicBezTo>
                <a:cubicBezTo>
                  <a:pt x="161" y="90"/>
                  <a:pt x="161" y="90"/>
                  <a:pt x="161" y="90"/>
                </a:cubicBezTo>
                <a:cubicBezTo>
                  <a:pt x="160" y="88"/>
                  <a:pt x="160" y="88"/>
                  <a:pt x="160" y="88"/>
                </a:cubicBezTo>
                <a:cubicBezTo>
                  <a:pt x="159" y="86"/>
                  <a:pt x="159" y="86"/>
                  <a:pt x="159" y="86"/>
                </a:cubicBezTo>
                <a:cubicBezTo>
                  <a:pt x="156" y="83"/>
                  <a:pt x="156" y="83"/>
                  <a:pt x="156" y="83"/>
                </a:cubicBezTo>
                <a:cubicBezTo>
                  <a:pt x="154" y="82"/>
                  <a:pt x="154" y="82"/>
                  <a:pt x="154" y="82"/>
                </a:cubicBezTo>
                <a:cubicBezTo>
                  <a:pt x="151" y="81"/>
                  <a:pt x="151" y="81"/>
                  <a:pt x="151" y="81"/>
                </a:cubicBezTo>
                <a:cubicBezTo>
                  <a:pt x="151" y="80"/>
                  <a:pt x="151" y="80"/>
                  <a:pt x="151" y="80"/>
                </a:cubicBezTo>
                <a:cubicBezTo>
                  <a:pt x="153" y="80"/>
                  <a:pt x="153" y="80"/>
                  <a:pt x="153" y="80"/>
                </a:cubicBezTo>
                <a:cubicBezTo>
                  <a:pt x="155" y="79"/>
                  <a:pt x="155" y="79"/>
                  <a:pt x="155" y="79"/>
                </a:cubicBezTo>
                <a:cubicBezTo>
                  <a:pt x="158" y="78"/>
                  <a:pt x="158" y="78"/>
                  <a:pt x="158" y="78"/>
                </a:cubicBezTo>
                <a:cubicBezTo>
                  <a:pt x="161" y="76"/>
                  <a:pt x="161" y="76"/>
                  <a:pt x="161" y="76"/>
                </a:cubicBezTo>
                <a:cubicBezTo>
                  <a:pt x="163" y="76"/>
                  <a:pt x="163" y="76"/>
                  <a:pt x="163" y="76"/>
                </a:cubicBezTo>
                <a:cubicBezTo>
                  <a:pt x="161" y="76"/>
                  <a:pt x="161" y="76"/>
                  <a:pt x="161" y="76"/>
                </a:cubicBezTo>
                <a:cubicBezTo>
                  <a:pt x="158" y="77"/>
                  <a:pt x="158" y="77"/>
                  <a:pt x="158" y="77"/>
                </a:cubicBezTo>
                <a:cubicBezTo>
                  <a:pt x="155" y="78"/>
                  <a:pt x="155" y="78"/>
                  <a:pt x="155" y="78"/>
                </a:cubicBezTo>
                <a:cubicBezTo>
                  <a:pt x="153" y="78"/>
                  <a:pt x="153" y="78"/>
                  <a:pt x="153" y="78"/>
                </a:cubicBezTo>
                <a:cubicBezTo>
                  <a:pt x="151" y="77"/>
                  <a:pt x="151" y="77"/>
                  <a:pt x="151" y="77"/>
                </a:cubicBezTo>
                <a:cubicBezTo>
                  <a:pt x="150" y="75"/>
                  <a:pt x="150" y="75"/>
                  <a:pt x="150" y="75"/>
                </a:cubicBezTo>
                <a:cubicBezTo>
                  <a:pt x="151" y="74"/>
                  <a:pt x="151" y="74"/>
                  <a:pt x="151" y="74"/>
                </a:cubicBezTo>
                <a:cubicBezTo>
                  <a:pt x="152" y="75"/>
                  <a:pt x="152" y="75"/>
                  <a:pt x="152" y="75"/>
                </a:cubicBezTo>
                <a:cubicBezTo>
                  <a:pt x="151" y="73"/>
                  <a:pt x="151" y="73"/>
                  <a:pt x="151" y="73"/>
                </a:cubicBezTo>
                <a:cubicBezTo>
                  <a:pt x="148" y="69"/>
                  <a:pt x="148" y="69"/>
                  <a:pt x="148" y="69"/>
                </a:cubicBezTo>
                <a:cubicBezTo>
                  <a:pt x="147" y="65"/>
                  <a:pt x="147" y="65"/>
                  <a:pt x="147" y="65"/>
                </a:cubicBezTo>
                <a:cubicBezTo>
                  <a:pt x="149" y="64"/>
                  <a:pt x="149" y="64"/>
                  <a:pt x="149" y="64"/>
                </a:cubicBezTo>
                <a:cubicBezTo>
                  <a:pt x="149" y="63"/>
                  <a:pt x="149" y="63"/>
                  <a:pt x="149" y="63"/>
                </a:cubicBezTo>
                <a:cubicBezTo>
                  <a:pt x="149" y="62"/>
                  <a:pt x="149" y="62"/>
                  <a:pt x="149" y="62"/>
                </a:cubicBezTo>
                <a:cubicBezTo>
                  <a:pt x="149" y="60"/>
                  <a:pt x="149" y="60"/>
                  <a:pt x="149" y="60"/>
                </a:cubicBezTo>
                <a:close/>
                <a:moveTo>
                  <a:pt x="425" y="83"/>
                </a:moveTo>
                <a:cubicBezTo>
                  <a:pt x="423" y="84"/>
                  <a:pt x="423" y="84"/>
                  <a:pt x="423" y="84"/>
                </a:cubicBezTo>
                <a:cubicBezTo>
                  <a:pt x="424" y="85"/>
                  <a:pt x="424" y="85"/>
                  <a:pt x="424" y="85"/>
                </a:cubicBezTo>
                <a:cubicBezTo>
                  <a:pt x="426" y="85"/>
                  <a:pt x="426" y="85"/>
                  <a:pt x="426" y="85"/>
                </a:cubicBezTo>
                <a:cubicBezTo>
                  <a:pt x="425" y="83"/>
                  <a:pt x="425" y="83"/>
                  <a:pt x="425" y="83"/>
                </a:cubicBezTo>
                <a:close/>
                <a:moveTo>
                  <a:pt x="429" y="90"/>
                </a:moveTo>
                <a:cubicBezTo>
                  <a:pt x="426" y="90"/>
                  <a:pt x="426" y="90"/>
                  <a:pt x="426" y="90"/>
                </a:cubicBezTo>
                <a:cubicBezTo>
                  <a:pt x="428" y="91"/>
                  <a:pt x="428" y="91"/>
                  <a:pt x="428" y="91"/>
                </a:cubicBezTo>
                <a:cubicBezTo>
                  <a:pt x="429" y="90"/>
                  <a:pt x="429" y="90"/>
                  <a:pt x="429" y="90"/>
                </a:cubicBezTo>
                <a:close/>
                <a:moveTo>
                  <a:pt x="431" y="91"/>
                </a:moveTo>
                <a:cubicBezTo>
                  <a:pt x="431" y="91"/>
                  <a:pt x="432" y="91"/>
                  <a:pt x="432" y="91"/>
                </a:cubicBezTo>
                <a:cubicBezTo>
                  <a:pt x="435" y="93"/>
                  <a:pt x="435" y="93"/>
                  <a:pt x="435" y="93"/>
                </a:cubicBezTo>
                <a:cubicBezTo>
                  <a:pt x="440" y="94"/>
                  <a:pt x="440" y="94"/>
                  <a:pt x="440" y="94"/>
                </a:cubicBezTo>
                <a:cubicBezTo>
                  <a:pt x="444" y="93"/>
                  <a:pt x="444" y="93"/>
                  <a:pt x="444" y="93"/>
                </a:cubicBezTo>
                <a:cubicBezTo>
                  <a:pt x="446" y="92"/>
                  <a:pt x="446" y="92"/>
                  <a:pt x="446" y="92"/>
                </a:cubicBezTo>
                <a:cubicBezTo>
                  <a:pt x="442" y="91"/>
                  <a:pt x="442" y="91"/>
                  <a:pt x="442" y="91"/>
                </a:cubicBezTo>
                <a:cubicBezTo>
                  <a:pt x="440" y="92"/>
                  <a:pt x="440" y="92"/>
                  <a:pt x="440" y="92"/>
                </a:cubicBezTo>
                <a:cubicBezTo>
                  <a:pt x="437" y="91"/>
                  <a:pt x="437" y="91"/>
                  <a:pt x="437" y="91"/>
                </a:cubicBezTo>
                <a:cubicBezTo>
                  <a:pt x="435" y="92"/>
                  <a:pt x="435" y="92"/>
                  <a:pt x="435" y="92"/>
                </a:cubicBezTo>
                <a:cubicBezTo>
                  <a:pt x="431" y="91"/>
                  <a:pt x="431" y="91"/>
                  <a:pt x="431" y="91"/>
                </a:cubicBezTo>
                <a:close/>
                <a:moveTo>
                  <a:pt x="431" y="80"/>
                </a:moveTo>
                <a:cubicBezTo>
                  <a:pt x="433" y="82"/>
                  <a:pt x="433" y="82"/>
                  <a:pt x="433" y="82"/>
                </a:cubicBezTo>
                <a:cubicBezTo>
                  <a:pt x="433" y="81"/>
                  <a:pt x="433" y="81"/>
                  <a:pt x="433" y="81"/>
                </a:cubicBezTo>
                <a:cubicBezTo>
                  <a:pt x="434" y="81"/>
                  <a:pt x="434" y="81"/>
                  <a:pt x="434" y="81"/>
                </a:cubicBezTo>
                <a:cubicBezTo>
                  <a:pt x="435" y="84"/>
                  <a:pt x="435" y="84"/>
                  <a:pt x="435" y="84"/>
                </a:cubicBezTo>
                <a:cubicBezTo>
                  <a:pt x="435" y="85"/>
                  <a:pt x="435" y="85"/>
                  <a:pt x="435" y="85"/>
                </a:cubicBezTo>
                <a:cubicBezTo>
                  <a:pt x="437" y="85"/>
                  <a:pt x="437" y="85"/>
                  <a:pt x="437" y="85"/>
                </a:cubicBezTo>
                <a:cubicBezTo>
                  <a:pt x="437" y="85"/>
                  <a:pt x="437" y="85"/>
                  <a:pt x="437" y="85"/>
                </a:cubicBezTo>
                <a:cubicBezTo>
                  <a:pt x="438" y="86"/>
                  <a:pt x="438" y="86"/>
                  <a:pt x="438" y="86"/>
                </a:cubicBezTo>
                <a:cubicBezTo>
                  <a:pt x="441" y="85"/>
                  <a:pt x="441" y="85"/>
                  <a:pt x="441" y="85"/>
                </a:cubicBezTo>
                <a:cubicBezTo>
                  <a:pt x="440" y="84"/>
                  <a:pt x="440" y="84"/>
                  <a:pt x="440" y="84"/>
                </a:cubicBezTo>
                <a:cubicBezTo>
                  <a:pt x="438" y="84"/>
                  <a:pt x="438" y="84"/>
                  <a:pt x="438" y="84"/>
                </a:cubicBezTo>
                <a:cubicBezTo>
                  <a:pt x="437" y="81"/>
                  <a:pt x="437" y="81"/>
                  <a:pt x="437" y="81"/>
                </a:cubicBezTo>
                <a:cubicBezTo>
                  <a:pt x="435" y="80"/>
                  <a:pt x="435" y="80"/>
                  <a:pt x="435" y="80"/>
                </a:cubicBezTo>
                <a:cubicBezTo>
                  <a:pt x="433" y="80"/>
                  <a:pt x="433" y="80"/>
                  <a:pt x="433" y="80"/>
                </a:cubicBezTo>
                <a:cubicBezTo>
                  <a:pt x="430" y="80"/>
                  <a:pt x="430" y="80"/>
                  <a:pt x="430" y="80"/>
                </a:cubicBezTo>
                <a:cubicBezTo>
                  <a:pt x="431" y="80"/>
                  <a:pt x="431" y="80"/>
                  <a:pt x="431" y="80"/>
                </a:cubicBezTo>
                <a:close/>
                <a:moveTo>
                  <a:pt x="400" y="134"/>
                </a:moveTo>
                <a:cubicBezTo>
                  <a:pt x="401" y="136"/>
                  <a:pt x="401" y="136"/>
                  <a:pt x="401" y="136"/>
                </a:cubicBezTo>
                <a:cubicBezTo>
                  <a:pt x="401" y="137"/>
                  <a:pt x="401" y="137"/>
                  <a:pt x="401" y="137"/>
                </a:cubicBezTo>
                <a:cubicBezTo>
                  <a:pt x="401" y="138"/>
                  <a:pt x="401" y="138"/>
                  <a:pt x="401" y="138"/>
                </a:cubicBezTo>
                <a:cubicBezTo>
                  <a:pt x="401" y="136"/>
                  <a:pt x="401" y="136"/>
                  <a:pt x="401" y="136"/>
                </a:cubicBezTo>
                <a:cubicBezTo>
                  <a:pt x="400" y="134"/>
                  <a:pt x="400" y="134"/>
                  <a:pt x="400" y="134"/>
                </a:cubicBezTo>
                <a:close/>
                <a:moveTo>
                  <a:pt x="406" y="132"/>
                </a:moveTo>
                <a:cubicBezTo>
                  <a:pt x="404" y="133"/>
                  <a:pt x="404" y="133"/>
                  <a:pt x="404" y="133"/>
                </a:cubicBezTo>
                <a:cubicBezTo>
                  <a:pt x="403" y="137"/>
                  <a:pt x="403" y="137"/>
                  <a:pt x="403" y="137"/>
                </a:cubicBezTo>
                <a:cubicBezTo>
                  <a:pt x="402" y="138"/>
                  <a:pt x="402" y="138"/>
                  <a:pt x="402" y="138"/>
                </a:cubicBezTo>
                <a:cubicBezTo>
                  <a:pt x="403" y="138"/>
                  <a:pt x="403" y="138"/>
                  <a:pt x="403" y="138"/>
                </a:cubicBezTo>
                <a:cubicBezTo>
                  <a:pt x="405" y="134"/>
                  <a:pt x="405" y="134"/>
                  <a:pt x="405" y="134"/>
                </a:cubicBezTo>
                <a:cubicBezTo>
                  <a:pt x="406" y="132"/>
                  <a:pt x="406" y="132"/>
                  <a:pt x="406" y="132"/>
                </a:cubicBezTo>
                <a:close/>
                <a:moveTo>
                  <a:pt x="422" y="146"/>
                </a:moveTo>
                <a:cubicBezTo>
                  <a:pt x="422" y="147"/>
                  <a:pt x="422" y="147"/>
                  <a:pt x="422" y="147"/>
                </a:cubicBezTo>
                <a:cubicBezTo>
                  <a:pt x="422" y="147"/>
                  <a:pt x="422" y="147"/>
                  <a:pt x="422" y="147"/>
                </a:cubicBezTo>
                <a:cubicBezTo>
                  <a:pt x="423" y="147"/>
                  <a:pt x="423" y="147"/>
                  <a:pt x="423" y="147"/>
                </a:cubicBezTo>
                <a:cubicBezTo>
                  <a:pt x="422" y="146"/>
                  <a:pt x="422" y="146"/>
                  <a:pt x="422" y="146"/>
                </a:cubicBezTo>
                <a:close/>
                <a:moveTo>
                  <a:pt x="416" y="142"/>
                </a:moveTo>
                <a:cubicBezTo>
                  <a:pt x="415" y="141"/>
                  <a:pt x="415" y="141"/>
                  <a:pt x="415" y="141"/>
                </a:cubicBezTo>
                <a:cubicBezTo>
                  <a:pt x="416" y="142"/>
                  <a:pt x="416" y="142"/>
                  <a:pt x="416" y="142"/>
                </a:cubicBezTo>
                <a:cubicBezTo>
                  <a:pt x="416" y="145"/>
                  <a:pt x="416" y="145"/>
                  <a:pt x="416" y="145"/>
                </a:cubicBezTo>
                <a:cubicBezTo>
                  <a:pt x="416" y="145"/>
                  <a:pt x="416" y="145"/>
                  <a:pt x="416" y="145"/>
                </a:cubicBezTo>
                <a:cubicBezTo>
                  <a:pt x="417" y="147"/>
                  <a:pt x="417" y="147"/>
                  <a:pt x="417" y="147"/>
                </a:cubicBezTo>
                <a:cubicBezTo>
                  <a:pt x="416" y="146"/>
                  <a:pt x="416" y="146"/>
                  <a:pt x="416" y="146"/>
                </a:cubicBezTo>
                <a:cubicBezTo>
                  <a:pt x="415" y="146"/>
                  <a:pt x="415" y="146"/>
                  <a:pt x="415" y="146"/>
                </a:cubicBezTo>
                <a:cubicBezTo>
                  <a:pt x="415" y="148"/>
                  <a:pt x="415" y="148"/>
                  <a:pt x="415" y="148"/>
                </a:cubicBezTo>
                <a:cubicBezTo>
                  <a:pt x="416" y="149"/>
                  <a:pt x="416" y="149"/>
                  <a:pt x="416" y="149"/>
                </a:cubicBezTo>
                <a:cubicBezTo>
                  <a:pt x="417" y="149"/>
                  <a:pt x="417" y="149"/>
                  <a:pt x="417" y="149"/>
                </a:cubicBezTo>
                <a:cubicBezTo>
                  <a:pt x="419" y="147"/>
                  <a:pt x="419" y="147"/>
                  <a:pt x="419" y="147"/>
                </a:cubicBezTo>
                <a:cubicBezTo>
                  <a:pt x="420" y="146"/>
                  <a:pt x="420" y="146"/>
                  <a:pt x="420" y="146"/>
                </a:cubicBezTo>
                <a:cubicBezTo>
                  <a:pt x="419" y="145"/>
                  <a:pt x="419" y="145"/>
                  <a:pt x="419" y="145"/>
                </a:cubicBezTo>
                <a:cubicBezTo>
                  <a:pt x="418" y="144"/>
                  <a:pt x="418" y="144"/>
                  <a:pt x="418" y="144"/>
                </a:cubicBezTo>
                <a:cubicBezTo>
                  <a:pt x="416" y="142"/>
                  <a:pt x="416" y="142"/>
                  <a:pt x="416" y="142"/>
                </a:cubicBezTo>
                <a:close/>
                <a:moveTo>
                  <a:pt x="420" y="143"/>
                </a:moveTo>
                <a:cubicBezTo>
                  <a:pt x="420" y="143"/>
                  <a:pt x="419" y="143"/>
                  <a:pt x="419" y="143"/>
                </a:cubicBezTo>
                <a:cubicBezTo>
                  <a:pt x="419" y="144"/>
                  <a:pt x="419" y="144"/>
                  <a:pt x="419" y="144"/>
                </a:cubicBezTo>
                <a:cubicBezTo>
                  <a:pt x="420" y="145"/>
                  <a:pt x="420" y="145"/>
                  <a:pt x="420" y="145"/>
                </a:cubicBezTo>
                <a:cubicBezTo>
                  <a:pt x="421" y="145"/>
                  <a:pt x="421" y="145"/>
                  <a:pt x="421" y="145"/>
                </a:cubicBezTo>
                <a:cubicBezTo>
                  <a:pt x="421" y="144"/>
                  <a:pt x="421" y="144"/>
                  <a:pt x="421" y="144"/>
                </a:cubicBezTo>
                <a:cubicBezTo>
                  <a:pt x="420" y="143"/>
                  <a:pt x="420" y="143"/>
                  <a:pt x="420" y="143"/>
                </a:cubicBezTo>
                <a:close/>
                <a:moveTo>
                  <a:pt x="417" y="140"/>
                </a:moveTo>
                <a:cubicBezTo>
                  <a:pt x="416" y="139"/>
                  <a:pt x="416" y="139"/>
                  <a:pt x="416" y="139"/>
                </a:cubicBezTo>
                <a:cubicBezTo>
                  <a:pt x="416" y="140"/>
                  <a:pt x="416" y="140"/>
                  <a:pt x="416" y="140"/>
                </a:cubicBezTo>
                <a:cubicBezTo>
                  <a:pt x="417" y="142"/>
                  <a:pt x="417" y="142"/>
                  <a:pt x="417" y="142"/>
                </a:cubicBezTo>
                <a:cubicBezTo>
                  <a:pt x="419" y="143"/>
                  <a:pt x="419" y="143"/>
                  <a:pt x="419" y="143"/>
                </a:cubicBezTo>
                <a:cubicBezTo>
                  <a:pt x="419" y="143"/>
                  <a:pt x="419" y="143"/>
                  <a:pt x="419" y="143"/>
                </a:cubicBezTo>
                <a:cubicBezTo>
                  <a:pt x="417" y="141"/>
                  <a:pt x="417" y="141"/>
                  <a:pt x="417" y="141"/>
                </a:cubicBezTo>
                <a:cubicBezTo>
                  <a:pt x="417" y="140"/>
                  <a:pt x="417" y="140"/>
                  <a:pt x="417" y="140"/>
                </a:cubicBezTo>
                <a:close/>
                <a:moveTo>
                  <a:pt x="421" y="138"/>
                </a:moveTo>
                <a:cubicBezTo>
                  <a:pt x="419" y="139"/>
                  <a:pt x="419" y="139"/>
                  <a:pt x="419" y="139"/>
                </a:cubicBezTo>
                <a:cubicBezTo>
                  <a:pt x="418" y="140"/>
                  <a:pt x="418" y="140"/>
                  <a:pt x="418" y="140"/>
                </a:cubicBezTo>
                <a:cubicBezTo>
                  <a:pt x="418" y="141"/>
                  <a:pt x="418" y="141"/>
                  <a:pt x="418" y="141"/>
                </a:cubicBezTo>
                <a:cubicBezTo>
                  <a:pt x="420" y="142"/>
                  <a:pt x="420" y="142"/>
                  <a:pt x="420" y="142"/>
                </a:cubicBezTo>
                <a:cubicBezTo>
                  <a:pt x="421" y="143"/>
                  <a:pt x="421" y="143"/>
                  <a:pt x="421" y="143"/>
                </a:cubicBezTo>
                <a:cubicBezTo>
                  <a:pt x="422" y="141"/>
                  <a:pt x="422" y="141"/>
                  <a:pt x="422" y="141"/>
                </a:cubicBezTo>
                <a:cubicBezTo>
                  <a:pt x="422" y="140"/>
                  <a:pt x="422" y="140"/>
                  <a:pt x="422" y="140"/>
                </a:cubicBezTo>
                <a:cubicBezTo>
                  <a:pt x="422" y="140"/>
                  <a:pt x="422" y="140"/>
                  <a:pt x="422" y="140"/>
                </a:cubicBezTo>
                <a:cubicBezTo>
                  <a:pt x="422" y="139"/>
                  <a:pt x="422" y="139"/>
                  <a:pt x="422" y="139"/>
                </a:cubicBezTo>
                <a:cubicBezTo>
                  <a:pt x="422" y="138"/>
                  <a:pt x="422" y="138"/>
                  <a:pt x="422" y="138"/>
                </a:cubicBezTo>
                <a:cubicBezTo>
                  <a:pt x="421" y="138"/>
                  <a:pt x="421" y="138"/>
                  <a:pt x="421" y="138"/>
                </a:cubicBezTo>
                <a:close/>
                <a:moveTo>
                  <a:pt x="417" y="136"/>
                </a:moveTo>
                <a:cubicBezTo>
                  <a:pt x="416" y="136"/>
                  <a:pt x="416" y="136"/>
                  <a:pt x="416" y="136"/>
                </a:cubicBezTo>
                <a:cubicBezTo>
                  <a:pt x="416" y="137"/>
                  <a:pt x="416" y="137"/>
                  <a:pt x="416" y="137"/>
                </a:cubicBezTo>
                <a:cubicBezTo>
                  <a:pt x="417" y="136"/>
                  <a:pt x="417" y="136"/>
                  <a:pt x="417" y="136"/>
                </a:cubicBezTo>
                <a:cubicBezTo>
                  <a:pt x="417" y="136"/>
                  <a:pt x="417" y="136"/>
                  <a:pt x="417" y="136"/>
                </a:cubicBezTo>
                <a:close/>
                <a:moveTo>
                  <a:pt x="420" y="133"/>
                </a:moveTo>
                <a:cubicBezTo>
                  <a:pt x="421" y="134"/>
                  <a:pt x="421" y="134"/>
                  <a:pt x="421" y="134"/>
                </a:cubicBezTo>
                <a:cubicBezTo>
                  <a:pt x="422" y="134"/>
                  <a:pt x="422" y="134"/>
                  <a:pt x="422" y="134"/>
                </a:cubicBezTo>
                <a:cubicBezTo>
                  <a:pt x="421" y="133"/>
                  <a:pt x="421" y="133"/>
                  <a:pt x="421" y="133"/>
                </a:cubicBezTo>
                <a:cubicBezTo>
                  <a:pt x="420" y="133"/>
                  <a:pt x="420" y="133"/>
                  <a:pt x="420" y="133"/>
                </a:cubicBezTo>
                <a:close/>
                <a:moveTo>
                  <a:pt x="420" y="133"/>
                </a:moveTo>
                <a:cubicBezTo>
                  <a:pt x="419" y="133"/>
                  <a:pt x="419" y="133"/>
                  <a:pt x="419" y="133"/>
                </a:cubicBezTo>
                <a:cubicBezTo>
                  <a:pt x="418" y="135"/>
                  <a:pt x="418" y="135"/>
                  <a:pt x="418" y="135"/>
                </a:cubicBezTo>
                <a:cubicBezTo>
                  <a:pt x="417" y="135"/>
                  <a:pt x="417" y="135"/>
                  <a:pt x="417" y="135"/>
                </a:cubicBezTo>
                <a:cubicBezTo>
                  <a:pt x="418" y="135"/>
                  <a:pt x="418" y="135"/>
                  <a:pt x="418" y="135"/>
                </a:cubicBezTo>
                <a:cubicBezTo>
                  <a:pt x="418" y="136"/>
                  <a:pt x="418" y="136"/>
                  <a:pt x="418" y="136"/>
                </a:cubicBezTo>
                <a:cubicBezTo>
                  <a:pt x="419" y="136"/>
                  <a:pt x="419" y="136"/>
                  <a:pt x="419" y="136"/>
                </a:cubicBezTo>
                <a:cubicBezTo>
                  <a:pt x="418" y="137"/>
                  <a:pt x="418" y="137"/>
                  <a:pt x="418" y="137"/>
                </a:cubicBezTo>
                <a:cubicBezTo>
                  <a:pt x="418" y="138"/>
                  <a:pt x="418" y="138"/>
                  <a:pt x="418" y="138"/>
                </a:cubicBezTo>
                <a:cubicBezTo>
                  <a:pt x="419" y="138"/>
                  <a:pt x="419" y="138"/>
                  <a:pt x="419" y="138"/>
                </a:cubicBezTo>
                <a:cubicBezTo>
                  <a:pt x="420" y="137"/>
                  <a:pt x="420" y="137"/>
                  <a:pt x="420" y="137"/>
                </a:cubicBezTo>
                <a:cubicBezTo>
                  <a:pt x="422" y="137"/>
                  <a:pt x="422" y="137"/>
                  <a:pt x="422" y="137"/>
                </a:cubicBezTo>
                <a:cubicBezTo>
                  <a:pt x="422" y="136"/>
                  <a:pt x="422" y="136"/>
                  <a:pt x="422" y="136"/>
                </a:cubicBezTo>
                <a:cubicBezTo>
                  <a:pt x="422" y="134"/>
                  <a:pt x="422" y="134"/>
                  <a:pt x="422" y="134"/>
                </a:cubicBezTo>
                <a:cubicBezTo>
                  <a:pt x="421" y="134"/>
                  <a:pt x="421" y="134"/>
                  <a:pt x="421" y="134"/>
                </a:cubicBezTo>
                <a:cubicBezTo>
                  <a:pt x="420" y="133"/>
                  <a:pt x="420" y="133"/>
                  <a:pt x="420" y="133"/>
                </a:cubicBezTo>
                <a:close/>
                <a:moveTo>
                  <a:pt x="392" y="150"/>
                </a:moveTo>
                <a:cubicBezTo>
                  <a:pt x="394" y="149"/>
                  <a:pt x="394" y="149"/>
                  <a:pt x="394" y="149"/>
                </a:cubicBezTo>
                <a:cubicBezTo>
                  <a:pt x="393" y="149"/>
                  <a:pt x="393" y="149"/>
                  <a:pt x="393" y="149"/>
                </a:cubicBezTo>
                <a:cubicBezTo>
                  <a:pt x="392" y="150"/>
                  <a:pt x="392" y="150"/>
                  <a:pt x="392" y="150"/>
                </a:cubicBezTo>
                <a:close/>
                <a:moveTo>
                  <a:pt x="390" y="151"/>
                </a:moveTo>
                <a:cubicBezTo>
                  <a:pt x="393" y="152"/>
                  <a:pt x="393" y="152"/>
                  <a:pt x="393" y="152"/>
                </a:cubicBezTo>
                <a:cubicBezTo>
                  <a:pt x="392" y="151"/>
                  <a:pt x="392" y="151"/>
                  <a:pt x="392" y="151"/>
                </a:cubicBezTo>
                <a:cubicBezTo>
                  <a:pt x="390" y="151"/>
                  <a:pt x="390" y="151"/>
                  <a:pt x="390" y="151"/>
                </a:cubicBezTo>
                <a:close/>
                <a:moveTo>
                  <a:pt x="381" y="156"/>
                </a:moveTo>
                <a:cubicBezTo>
                  <a:pt x="380" y="156"/>
                  <a:pt x="380" y="156"/>
                  <a:pt x="380" y="156"/>
                </a:cubicBezTo>
                <a:cubicBezTo>
                  <a:pt x="381" y="156"/>
                  <a:pt x="381" y="156"/>
                  <a:pt x="381" y="156"/>
                </a:cubicBezTo>
                <a:cubicBezTo>
                  <a:pt x="381" y="156"/>
                  <a:pt x="381" y="155"/>
                  <a:pt x="381" y="156"/>
                </a:cubicBezTo>
                <a:close/>
                <a:moveTo>
                  <a:pt x="384" y="154"/>
                </a:moveTo>
                <a:cubicBezTo>
                  <a:pt x="381" y="155"/>
                  <a:pt x="381" y="155"/>
                  <a:pt x="381" y="155"/>
                </a:cubicBezTo>
                <a:cubicBezTo>
                  <a:pt x="382" y="155"/>
                  <a:pt x="382" y="155"/>
                  <a:pt x="382" y="155"/>
                </a:cubicBezTo>
                <a:cubicBezTo>
                  <a:pt x="383" y="155"/>
                  <a:pt x="383" y="155"/>
                  <a:pt x="383" y="155"/>
                </a:cubicBezTo>
                <a:cubicBezTo>
                  <a:pt x="384" y="154"/>
                  <a:pt x="384" y="154"/>
                  <a:pt x="384" y="154"/>
                </a:cubicBezTo>
                <a:close/>
                <a:moveTo>
                  <a:pt x="384" y="162"/>
                </a:moveTo>
                <a:cubicBezTo>
                  <a:pt x="383" y="162"/>
                  <a:pt x="383" y="162"/>
                  <a:pt x="383" y="162"/>
                </a:cubicBezTo>
                <a:cubicBezTo>
                  <a:pt x="381" y="163"/>
                  <a:pt x="381" y="163"/>
                  <a:pt x="381" y="163"/>
                </a:cubicBezTo>
                <a:cubicBezTo>
                  <a:pt x="380" y="164"/>
                  <a:pt x="380" y="164"/>
                  <a:pt x="380" y="164"/>
                </a:cubicBezTo>
                <a:cubicBezTo>
                  <a:pt x="382" y="164"/>
                  <a:pt x="382" y="164"/>
                  <a:pt x="382" y="164"/>
                </a:cubicBezTo>
                <a:cubicBezTo>
                  <a:pt x="383" y="163"/>
                  <a:pt x="383" y="163"/>
                  <a:pt x="383" y="163"/>
                </a:cubicBezTo>
                <a:cubicBezTo>
                  <a:pt x="384" y="162"/>
                  <a:pt x="384" y="162"/>
                  <a:pt x="384" y="162"/>
                </a:cubicBezTo>
                <a:close/>
                <a:moveTo>
                  <a:pt x="387" y="153"/>
                </a:moveTo>
                <a:cubicBezTo>
                  <a:pt x="384" y="156"/>
                  <a:pt x="384" y="156"/>
                  <a:pt x="384" y="156"/>
                </a:cubicBezTo>
                <a:cubicBezTo>
                  <a:pt x="384" y="157"/>
                  <a:pt x="384" y="157"/>
                  <a:pt x="384" y="157"/>
                </a:cubicBezTo>
                <a:cubicBezTo>
                  <a:pt x="385" y="158"/>
                  <a:pt x="385" y="158"/>
                  <a:pt x="385" y="158"/>
                </a:cubicBezTo>
                <a:cubicBezTo>
                  <a:pt x="383" y="159"/>
                  <a:pt x="383" y="159"/>
                  <a:pt x="383" y="159"/>
                </a:cubicBezTo>
                <a:cubicBezTo>
                  <a:pt x="383" y="160"/>
                  <a:pt x="383" y="160"/>
                  <a:pt x="383" y="160"/>
                </a:cubicBezTo>
                <a:cubicBezTo>
                  <a:pt x="385" y="161"/>
                  <a:pt x="385" y="161"/>
                  <a:pt x="385" y="161"/>
                </a:cubicBezTo>
                <a:cubicBezTo>
                  <a:pt x="386" y="161"/>
                  <a:pt x="386" y="161"/>
                  <a:pt x="386" y="161"/>
                </a:cubicBezTo>
                <a:cubicBezTo>
                  <a:pt x="389" y="158"/>
                  <a:pt x="389" y="158"/>
                  <a:pt x="389" y="158"/>
                </a:cubicBezTo>
                <a:cubicBezTo>
                  <a:pt x="390" y="155"/>
                  <a:pt x="390" y="155"/>
                  <a:pt x="390" y="155"/>
                </a:cubicBezTo>
                <a:cubicBezTo>
                  <a:pt x="389" y="154"/>
                  <a:pt x="389" y="154"/>
                  <a:pt x="389" y="154"/>
                </a:cubicBezTo>
                <a:cubicBezTo>
                  <a:pt x="390" y="153"/>
                  <a:pt x="390" y="153"/>
                  <a:pt x="390" y="153"/>
                </a:cubicBezTo>
                <a:cubicBezTo>
                  <a:pt x="389" y="152"/>
                  <a:pt x="389" y="152"/>
                  <a:pt x="389" y="152"/>
                </a:cubicBezTo>
                <a:cubicBezTo>
                  <a:pt x="388" y="152"/>
                  <a:pt x="388" y="152"/>
                  <a:pt x="388" y="152"/>
                </a:cubicBezTo>
                <a:cubicBezTo>
                  <a:pt x="387" y="153"/>
                  <a:pt x="387" y="153"/>
                  <a:pt x="387" y="153"/>
                </a:cubicBezTo>
                <a:cubicBezTo>
                  <a:pt x="387" y="153"/>
                  <a:pt x="387" y="153"/>
                  <a:pt x="387" y="153"/>
                </a:cubicBezTo>
                <a:close/>
                <a:moveTo>
                  <a:pt x="371" y="143"/>
                </a:moveTo>
                <a:cubicBezTo>
                  <a:pt x="373" y="142"/>
                  <a:pt x="373" y="142"/>
                  <a:pt x="373" y="142"/>
                </a:cubicBezTo>
                <a:cubicBezTo>
                  <a:pt x="371" y="141"/>
                  <a:pt x="371" y="141"/>
                  <a:pt x="371" y="141"/>
                </a:cubicBezTo>
                <a:cubicBezTo>
                  <a:pt x="371" y="143"/>
                  <a:pt x="371" y="143"/>
                  <a:pt x="371" y="143"/>
                </a:cubicBezTo>
                <a:close/>
                <a:moveTo>
                  <a:pt x="366" y="146"/>
                </a:moveTo>
                <a:cubicBezTo>
                  <a:pt x="365" y="147"/>
                  <a:pt x="365" y="147"/>
                  <a:pt x="365" y="147"/>
                </a:cubicBezTo>
                <a:cubicBezTo>
                  <a:pt x="367" y="147"/>
                  <a:pt x="367" y="147"/>
                  <a:pt x="367" y="147"/>
                </a:cubicBezTo>
                <a:cubicBezTo>
                  <a:pt x="366" y="146"/>
                  <a:pt x="366" y="146"/>
                  <a:pt x="366" y="146"/>
                </a:cubicBezTo>
                <a:close/>
                <a:moveTo>
                  <a:pt x="370" y="162"/>
                </a:moveTo>
                <a:cubicBezTo>
                  <a:pt x="368" y="163"/>
                  <a:pt x="368" y="163"/>
                  <a:pt x="368" y="163"/>
                </a:cubicBezTo>
                <a:cubicBezTo>
                  <a:pt x="369" y="163"/>
                  <a:pt x="369" y="163"/>
                  <a:pt x="369" y="163"/>
                </a:cubicBezTo>
                <a:cubicBezTo>
                  <a:pt x="370" y="162"/>
                  <a:pt x="370" y="162"/>
                  <a:pt x="370" y="162"/>
                </a:cubicBezTo>
                <a:close/>
                <a:moveTo>
                  <a:pt x="367" y="159"/>
                </a:moveTo>
                <a:cubicBezTo>
                  <a:pt x="368" y="158"/>
                  <a:pt x="368" y="158"/>
                  <a:pt x="368" y="158"/>
                </a:cubicBezTo>
                <a:cubicBezTo>
                  <a:pt x="369" y="159"/>
                  <a:pt x="369" y="159"/>
                  <a:pt x="369" y="159"/>
                </a:cubicBezTo>
                <a:cubicBezTo>
                  <a:pt x="370" y="161"/>
                  <a:pt x="370" y="161"/>
                  <a:pt x="370" y="161"/>
                </a:cubicBezTo>
                <a:cubicBezTo>
                  <a:pt x="368" y="161"/>
                  <a:pt x="368" y="161"/>
                  <a:pt x="368" y="161"/>
                </a:cubicBezTo>
                <a:cubicBezTo>
                  <a:pt x="367" y="160"/>
                  <a:pt x="367" y="160"/>
                  <a:pt x="367" y="160"/>
                </a:cubicBezTo>
                <a:cubicBezTo>
                  <a:pt x="367" y="159"/>
                  <a:pt x="367" y="159"/>
                  <a:pt x="367" y="159"/>
                </a:cubicBezTo>
                <a:close/>
                <a:moveTo>
                  <a:pt x="355" y="152"/>
                </a:moveTo>
                <a:cubicBezTo>
                  <a:pt x="356" y="151"/>
                  <a:pt x="356" y="151"/>
                  <a:pt x="356" y="151"/>
                </a:cubicBezTo>
                <a:cubicBezTo>
                  <a:pt x="357" y="152"/>
                  <a:pt x="357" y="152"/>
                  <a:pt x="357" y="152"/>
                </a:cubicBezTo>
                <a:cubicBezTo>
                  <a:pt x="357" y="153"/>
                  <a:pt x="357" y="153"/>
                  <a:pt x="357" y="153"/>
                </a:cubicBezTo>
                <a:cubicBezTo>
                  <a:pt x="355" y="153"/>
                  <a:pt x="355" y="153"/>
                  <a:pt x="355" y="153"/>
                </a:cubicBezTo>
                <a:cubicBezTo>
                  <a:pt x="355" y="152"/>
                  <a:pt x="355" y="152"/>
                  <a:pt x="355" y="152"/>
                </a:cubicBezTo>
                <a:close/>
                <a:moveTo>
                  <a:pt x="357" y="164"/>
                </a:moveTo>
                <a:cubicBezTo>
                  <a:pt x="359" y="164"/>
                  <a:pt x="359" y="164"/>
                  <a:pt x="359" y="164"/>
                </a:cubicBezTo>
                <a:cubicBezTo>
                  <a:pt x="360" y="165"/>
                  <a:pt x="360" y="165"/>
                  <a:pt x="360" y="165"/>
                </a:cubicBezTo>
                <a:cubicBezTo>
                  <a:pt x="359" y="165"/>
                  <a:pt x="359" y="165"/>
                  <a:pt x="359" y="165"/>
                </a:cubicBezTo>
                <a:cubicBezTo>
                  <a:pt x="357" y="164"/>
                  <a:pt x="357" y="164"/>
                  <a:pt x="357" y="164"/>
                </a:cubicBezTo>
                <a:close/>
                <a:moveTo>
                  <a:pt x="341" y="157"/>
                </a:moveTo>
                <a:cubicBezTo>
                  <a:pt x="343" y="155"/>
                  <a:pt x="343" y="155"/>
                  <a:pt x="343" y="155"/>
                </a:cubicBezTo>
                <a:cubicBezTo>
                  <a:pt x="342" y="155"/>
                  <a:pt x="342" y="155"/>
                  <a:pt x="342" y="155"/>
                </a:cubicBezTo>
                <a:cubicBezTo>
                  <a:pt x="341" y="156"/>
                  <a:pt x="341" y="156"/>
                  <a:pt x="341" y="156"/>
                </a:cubicBezTo>
                <a:cubicBezTo>
                  <a:pt x="341" y="157"/>
                  <a:pt x="341" y="157"/>
                  <a:pt x="341" y="157"/>
                </a:cubicBezTo>
                <a:close/>
                <a:moveTo>
                  <a:pt x="347" y="163"/>
                </a:moveTo>
                <a:cubicBezTo>
                  <a:pt x="350" y="163"/>
                  <a:pt x="350" y="163"/>
                  <a:pt x="350" y="163"/>
                </a:cubicBezTo>
                <a:cubicBezTo>
                  <a:pt x="352" y="163"/>
                  <a:pt x="352" y="163"/>
                  <a:pt x="352" y="163"/>
                </a:cubicBezTo>
                <a:cubicBezTo>
                  <a:pt x="352" y="164"/>
                  <a:pt x="352" y="164"/>
                  <a:pt x="352" y="164"/>
                </a:cubicBezTo>
                <a:cubicBezTo>
                  <a:pt x="349" y="165"/>
                  <a:pt x="349" y="165"/>
                  <a:pt x="349" y="165"/>
                </a:cubicBezTo>
                <a:cubicBezTo>
                  <a:pt x="347" y="164"/>
                  <a:pt x="347" y="164"/>
                  <a:pt x="347" y="164"/>
                </a:cubicBezTo>
                <a:cubicBezTo>
                  <a:pt x="347" y="163"/>
                  <a:pt x="347" y="163"/>
                  <a:pt x="347" y="163"/>
                </a:cubicBezTo>
                <a:close/>
                <a:moveTo>
                  <a:pt x="344" y="164"/>
                </a:moveTo>
                <a:cubicBezTo>
                  <a:pt x="345" y="163"/>
                  <a:pt x="345" y="163"/>
                  <a:pt x="345" y="163"/>
                </a:cubicBezTo>
                <a:cubicBezTo>
                  <a:pt x="345" y="165"/>
                  <a:pt x="345" y="165"/>
                  <a:pt x="345" y="165"/>
                </a:cubicBezTo>
                <a:cubicBezTo>
                  <a:pt x="344" y="164"/>
                  <a:pt x="344" y="164"/>
                  <a:pt x="344" y="164"/>
                </a:cubicBezTo>
                <a:close/>
                <a:moveTo>
                  <a:pt x="339" y="163"/>
                </a:moveTo>
                <a:cubicBezTo>
                  <a:pt x="340" y="162"/>
                  <a:pt x="340" y="162"/>
                  <a:pt x="340" y="162"/>
                </a:cubicBezTo>
                <a:cubicBezTo>
                  <a:pt x="341" y="163"/>
                  <a:pt x="341" y="163"/>
                  <a:pt x="341" y="163"/>
                </a:cubicBezTo>
                <a:cubicBezTo>
                  <a:pt x="340" y="164"/>
                  <a:pt x="340" y="164"/>
                  <a:pt x="340" y="164"/>
                </a:cubicBezTo>
                <a:cubicBezTo>
                  <a:pt x="339" y="163"/>
                  <a:pt x="339" y="163"/>
                  <a:pt x="339" y="163"/>
                </a:cubicBezTo>
                <a:close/>
                <a:moveTo>
                  <a:pt x="299" y="186"/>
                </a:moveTo>
                <a:cubicBezTo>
                  <a:pt x="298" y="188"/>
                  <a:pt x="298" y="188"/>
                  <a:pt x="298" y="188"/>
                </a:cubicBezTo>
                <a:cubicBezTo>
                  <a:pt x="300" y="189"/>
                  <a:pt x="300" y="189"/>
                  <a:pt x="300" y="189"/>
                </a:cubicBezTo>
                <a:cubicBezTo>
                  <a:pt x="303" y="188"/>
                  <a:pt x="303" y="188"/>
                  <a:pt x="303" y="188"/>
                </a:cubicBezTo>
                <a:cubicBezTo>
                  <a:pt x="306" y="186"/>
                  <a:pt x="306" y="186"/>
                  <a:pt x="306" y="186"/>
                </a:cubicBezTo>
                <a:cubicBezTo>
                  <a:pt x="308" y="186"/>
                  <a:pt x="308" y="186"/>
                  <a:pt x="308" y="186"/>
                </a:cubicBezTo>
                <a:cubicBezTo>
                  <a:pt x="310" y="186"/>
                  <a:pt x="310" y="186"/>
                  <a:pt x="310" y="186"/>
                </a:cubicBezTo>
                <a:cubicBezTo>
                  <a:pt x="312" y="185"/>
                  <a:pt x="312" y="185"/>
                  <a:pt x="312" y="185"/>
                </a:cubicBezTo>
                <a:cubicBezTo>
                  <a:pt x="313" y="183"/>
                  <a:pt x="313" y="183"/>
                  <a:pt x="313" y="183"/>
                </a:cubicBezTo>
                <a:cubicBezTo>
                  <a:pt x="317" y="180"/>
                  <a:pt x="317" y="180"/>
                  <a:pt x="317" y="180"/>
                </a:cubicBezTo>
                <a:cubicBezTo>
                  <a:pt x="318" y="178"/>
                  <a:pt x="318" y="178"/>
                  <a:pt x="318" y="178"/>
                </a:cubicBezTo>
                <a:cubicBezTo>
                  <a:pt x="319" y="178"/>
                  <a:pt x="319" y="178"/>
                  <a:pt x="319" y="178"/>
                </a:cubicBezTo>
                <a:cubicBezTo>
                  <a:pt x="316" y="175"/>
                  <a:pt x="316" y="175"/>
                  <a:pt x="316" y="175"/>
                </a:cubicBezTo>
                <a:cubicBezTo>
                  <a:pt x="314" y="173"/>
                  <a:pt x="314" y="173"/>
                  <a:pt x="314" y="173"/>
                </a:cubicBezTo>
                <a:cubicBezTo>
                  <a:pt x="313" y="173"/>
                  <a:pt x="313" y="173"/>
                  <a:pt x="313" y="173"/>
                </a:cubicBezTo>
                <a:cubicBezTo>
                  <a:pt x="312" y="174"/>
                  <a:pt x="312" y="174"/>
                  <a:pt x="312" y="174"/>
                </a:cubicBezTo>
                <a:cubicBezTo>
                  <a:pt x="311" y="177"/>
                  <a:pt x="311" y="177"/>
                  <a:pt x="311" y="177"/>
                </a:cubicBezTo>
                <a:cubicBezTo>
                  <a:pt x="309" y="177"/>
                  <a:pt x="309" y="177"/>
                  <a:pt x="309" y="177"/>
                </a:cubicBezTo>
                <a:cubicBezTo>
                  <a:pt x="307" y="178"/>
                  <a:pt x="307" y="178"/>
                  <a:pt x="307" y="178"/>
                </a:cubicBezTo>
                <a:cubicBezTo>
                  <a:pt x="306" y="176"/>
                  <a:pt x="306" y="176"/>
                  <a:pt x="306" y="176"/>
                </a:cubicBezTo>
                <a:cubicBezTo>
                  <a:pt x="305" y="177"/>
                  <a:pt x="305" y="177"/>
                  <a:pt x="305" y="177"/>
                </a:cubicBezTo>
                <a:cubicBezTo>
                  <a:pt x="303" y="178"/>
                  <a:pt x="303" y="178"/>
                  <a:pt x="303" y="178"/>
                </a:cubicBezTo>
                <a:cubicBezTo>
                  <a:pt x="302" y="180"/>
                  <a:pt x="302" y="180"/>
                  <a:pt x="302" y="180"/>
                </a:cubicBezTo>
                <a:cubicBezTo>
                  <a:pt x="300" y="184"/>
                  <a:pt x="300" y="184"/>
                  <a:pt x="300" y="184"/>
                </a:cubicBezTo>
                <a:cubicBezTo>
                  <a:pt x="300" y="184"/>
                  <a:pt x="300" y="184"/>
                  <a:pt x="300" y="184"/>
                </a:cubicBezTo>
                <a:cubicBezTo>
                  <a:pt x="301" y="185"/>
                  <a:pt x="301" y="185"/>
                  <a:pt x="301" y="185"/>
                </a:cubicBezTo>
                <a:cubicBezTo>
                  <a:pt x="301" y="186"/>
                  <a:pt x="301" y="186"/>
                  <a:pt x="301" y="186"/>
                </a:cubicBezTo>
                <a:cubicBezTo>
                  <a:pt x="300" y="186"/>
                  <a:pt x="300" y="186"/>
                  <a:pt x="300" y="186"/>
                </a:cubicBezTo>
                <a:cubicBezTo>
                  <a:pt x="299" y="186"/>
                  <a:pt x="299" y="186"/>
                  <a:pt x="299" y="186"/>
                </a:cubicBezTo>
                <a:close/>
                <a:moveTo>
                  <a:pt x="297" y="188"/>
                </a:moveTo>
                <a:cubicBezTo>
                  <a:pt x="298" y="186"/>
                  <a:pt x="298" y="186"/>
                  <a:pt x="298" y="186"/>
                </a:cubicBezTo>
                <a:cubicBezTo>
                  <a:pt x="297" y="186"/>
                  <a:pt x="297" y="186"/>
                  <a:pt x="297" y="186"/>
                </a:cubicBezTo>
                <a:cubicBezTo>
                  <a:pt x="296" y="188"/>
                  <a:pt x="296" y="188"/>
                  <a:pt x="296" y="188"/>
                </a:cubicBezTo>
                <a:cubicBezTo>
                  <a:pt x="297" y="188"/>
                  <a:pt x="297" y="188"/>
                  <a:pt x="297" y="188"/>
                </a:cubicBezTo>
                <a:close/>
                <a:moveTo>
                  <a:pt x="297" y="189"/>
                </a:moveTo>
                <a:cubicBezTo>
                  <a:pt x="295" y="190"/>
                  <a:pt x="295" y="190"/>
                  <a:pt x="295" y="190"/>
                </a:cubicBezTo>
                <a:cubicBezTo>
                  <a:pt x="296" y="191"/>
                  <a:pt x="296" y="191"/>
                  <a:pt x="296" y="191"/>
                </a:cubicBezTo>
                <a:cubicBezTo>
                  <a:pt x="292" y="192"/>
                  <a:pt x="292" y="192"/>
                  <a:pt x="292" y="192"/>
                </a:cubicBezTo>
                <a:cubicBezTo>
                  <a:pt x="291" y="194"/>
                  <a:pt x="291" y="194"/>
                  <a:pt x="291" y="194"/>
                </a:cubicBezTo>
                <a:cubicBezTo>
                  <a:pt x="292" y="194"/>
                  <a:pt x="292" y="194"/>
                  <a:pt x="292" y="194"/>
                </a:cubicBezTo>
                <a:cubicBezTo>
                  <a:pt x="297" y="192"/>
                  <a:pt x="297" y="192"/>
                  <a:pt x="297" y="192"/>
                </a:cubicBezTo>
                <a:cubicBezTo>
                  <a:pt x="298" y="191"/>
                  <a:pt x="298" y="191"/>
                  <a:pt x="298" y="191"/>
                </a:cubicBezTo>
                <a:cubicBezTo>
                  <a:pt x="297" y="189"/>
                  <a:pt x="297" y="189"/>
                  <a:pt x="297" y="189"/>
                </a:cubicBezTo>
                <a:close/>
                <a:moveTo>
                  <a:pt x="281" y="189"/>
                </a:moveTo>
                <a:cubicBezTo>
                  <a:pt x="283" y="190"/>
                  <a:pt x="283" y="190"/>
                  <a:pt x="283" y="190"/>
                </a:cubicBezTo>
                <a:cubicBezTo>
                  <a:pt x="283" y="191"/>
                  <a:pt x="283" y="191"/>
                  <a:pt x="283" y="191"/>
                </a:cubicBezTo>
                <a:cubicBezTo>
                  <a:pt x="281" y="191"/>
                  <a:pt x="281" y="191"/>
                  <a:pt x="281" y="191"/>
                </a:cubicBezTo>
                <a:cubicBezTo>
                  <a:pt x="280" y="191"/>
                  <a:pt x="280" y="191"/>
                  <a:pt x="280" y="191"/>
                </a:cubicBezTo>
                <a:cubicBezTo>
                  <a:pt x="281" y="190"/>
                  <a:pt x="281" y="190"/>
                  <a:pt x="281" y="190"/>
                </a:cubicBezTo>
                <a:cubicBezTo>
                  <a:pt x="281" y="189"/>
                  <a:pt x="281" y="189"/>
                  <a:pt x="281" y="189"/>
                </a:cubicBezTo>
                <a:close/>
                <a:moveTo>
                  <a:pt x="251" y="178"/>
                </a:moveTo>
                <a:cubicBezTo>
                  <a:pt x="255" y="175"/>
                  <a:pt x="255" y="175"/>
                  <a:pt x="255" y="175"/>
                </a:cubicBezTo>
                <a:cubicBezTo>
                  <a:pt x="258" y="177"/>
                  <a:pt x="258" y="177"/>
                  <a:pt x="258" y="177"/>
                </a:cubicBezTo>
                <a:cubicBezTo>
                  <a:pt x="260" y="177"/>
                  <a:pt x="260" y="177"/>
                  <a:pt x="260" y="177"/>
                </a:cubicBezTo>
                <a:cubicBezTo>
                  <a:pt x="262" y="176"/>
                  <a:pt x="262" y="176"/>
                  <a:pt x="262" y="176"/>
                </a:cubicBezTo>
                <a:cubicBezTo>
                  <a:pt x="264" y="178"/>
                  <a:pt x="264" y="178"/>
                  <a:pt x="264" y="178"/>
                </a:cubicBezTo>
                <a:cubicBezTo>
                  <a:pt x="265" y="180"/>
                  <a:pt x="265" y="180"/>
                  <a:pt x="265" y="180"/>
                </a:cubicBezTo>
                <a:cubicBezTo>
                  <a:pt x="267" y="180"/>
                  <a:pt x="267" y="180"/>
                  <a:pt x="267" y="180"/>
                </a:cubicBezTo>
                <a:cubicBezTo>
                  <a:pt x="269" y="182"/>
                  <a:pt x="269" y="182"/>
                  <a:pt x="269" y="182"/>
                </a:cubicBezTo>
                <a:cubicBezTo>
                  <a:pt x="271" y="184"/>
                  <a:pt x="271" y="184"/>
                  <a:pt x="271" y="184"/>
                </a:cubicBezTo>
                <a:cubicBezTo>
                  <a:pt x="271" y="185"/>
                  <a:pt x="271" y="185"/>
                  <a:pt x="271" y="185"/>
                </a:cubicBezTo>
                <a:cubicBezTo>
                  <a:pt x="268" y="187"/>
                  <a:pt x="268" y="187"/>
                  <a:pt x="268" y="187"/>
                </a:cubicBezTo>
                <a:cubicBezTo>
                  <a:pt x="265" y="187"/>
                  <a:pt x="265" y="187"/>
                  <a:pt x="265" y="187"/>
                </a:cubicBezTo>
                <a:cubicBezTo>
                  <a:pt x="263" y="186"/>
                  <a:pt x="263" y="186"/>
                  <a:pt x="263" y="186"/>
                </a:cubicBezTo>
                <a:cubicBezTo>
                  <a:pt x="261" y="183"/>
                  <a:pt x="261" y="183"/>
                  <a:pt x="261" y="183"/>
                </a:cubicBezTo>
                <a:cubicBezTo>
                  <a:pt x="259" y="183"/>
                  <a:pt x="259" y="183"/>
                  <a:pt x="259" y="183"/>
                </a:cubicBezTo>
                <a:cubicBezTo>
                  <a:pt x="257" y="181"/>
                  <a:pt x="257" y="181"/>
                  <a:pt x="257" y="181"/>
                </a:cubicBezTo>
                <a:cubicBezTo>
                  <a:pt x="255" y="181"/>
                  <a:pt x="255" y="181"/>
                  <a:pt x="255" y="181"/>
                </a:cubicBezTo>
                <a:cubicBezTo>
                  <a:pt x="252" y="181"/>
                  <a:pt x="252" y="181"/>
                  <a:pt x="252" y="181"/>
                </a:cubicBezTo>
                <a:cubicBezTo>
                  <a:pt x="250" y="179"/>
                  <a:pt x="250" y="179"/>
                  <a:pt x="250" y="179"/>
                </a:cubicBezTo>
                <a:cubicBezTo>
                  <a:pt x="251" y="178"/>
                  <a:pt x="251" y="178"/>
                  <a:pt x="251" y="178"/>
                </a:cubicBezTo>
                <a:close/>
                <a:moveTo>
                  <a:pt x="218" y="153"/>
                </a:moveTo>
                <a:cubicBezTo>
                  <a:pt x="219" y="153"/>
                  <a:pt x="219" y="153"/>
                  <a:pt x="219" y="153"/>
                </a:cubicBezTo>
                <a:cubicBezTo>
                  <a:pt x="220" y="153"/>
                  <a:pt x="220" y="153"/>
                  <a:pt x="220" y="153"/>
                </a:cubicBezTo>
                <a:cubicBezTo>
                  <a:pt x="220" y="154"/>
                  <a:pt x="220" y="154"/>
                  <a:pt x="220" y="154"/>
                </a:cubicBezTo>
                <a:cubicBezTo>
                  <a:pt x="218" y="154"/>
                  <a:pt x="218" y="154"/>
                  <a:pt x="218" y="154"/>
                </a:cubicBezTo>
                <a:cubicBezTo>
                  <a:pt x="218" y="153"/>
                  <a:pt x="218" y="153"/>
                  <a:pt x="218" y="153"/>
                </a:cubicBezTo>
                <a:close/>
                <a:moveTo>
                  <a:pt x="211" y="150"/>
                </a:moveTo>
                <a:cubicBezTo>
                  <a:pt x="213" y="151"/>
                  <a:pt x="213" y="151"/>
                  <a:pt x="213" y="151"/>
                </a:cubicBezTo>
                <a:cubicBezTo>
                  <a:pt x="214" y="150"/>
                  <a:pt x="214" y="150"/>
                  <a:pt x="214" y="150"/>
                </a:cubicBezTo>
                <a:cubicBezTo>
                  <a:pt x="215" y="150"/>
                  <a:pt x="215" y="150"/>
                  <a:pt x="215" y="150"/>
                </a:cubicBezTo>
                <a:cubicBezTo>
                  <a:pt x="216" y="150"/>
                  <a:pt x="216" y="150"/>
                  <a:pt x="216" y="150"/>
                </a:cubicBezTo>
                <a:cubicBezTo>
                  <a:pt x="216" y="149"/>
                  <a:pt x="216" y="149"/>
                  <a:pt x="216" y="149"/>
                </a:cubicBezTo>
                <a:cubicBezTo>
                  <a:pt x="214" y="149"/>
                  <a:pt x="214" y="149"/>
                  <a:pt x="214" y="149"/>
                </a:cubicBezTo>
                <a:cubicBezTo>
                  <a:pt x="212" y="149"/>
                  <a:pt x="212" y="149"/>
                  <a:pt x="212" y="149"/>
                </a:cubicBezTo>
                <a:cubicBezTo>
                  <a:pt x="211" y="149"/>
                  <a:pt x="211" y="149"/>
                  <a:pt x="211" y="149"/>
                </a:cubicBezTo>
                <a:cubicBezTo>
                  <a:pt x="211" y="150"/>
                  <a:pt x="211" y="150"/>
                  <a:pt x="211" y="150"/>
                </a:cubicBezTo>
                <a:close/>
                <a:moveTo>
                  <a:pt x="326" y="161"/>
                </a:moveTo>
                <a:cubicBezTo>
                  <a:pt x="328" y="159"/>
                  <a:pt x="328" y="159"/>
                  <a:pt x="328" y="159"/>
                </a:cubicBezTo>
                <a:cubicBezTo>
                  <a:pt x="332" y="160"/>
                  <a:pt x="332" y="160"/>
                  <a:pt x="332" y="160"/>
                </a:cubicBezTo>
                <a:cubicBezTo>
                  <a:pt x="333" y="161"/>
                  <a:pt x="333" y="161"/>
                  <a:pt x="333" y="161"/>
                </a:cubicBezTo>
                <a:cubicBezTo>
                  <a:pt x="333" y="160"/>
                  <a:pt x="333" y="160"/>
                  <a:pt x="333" y="160"/>
                </a:cubicBezTo>
                <a:cubicBezTo>
                  <a:pt x="335" y="159"/>
                  <a:pt x="335" y="159"/>
                  <a:pt x="335" y="159"/>
                </a:cubicBezTo>
                <a:cubicBezTo>
                  <a:pt x="336" y="158"/>
                  <a:pt x="336" y="158"/>
                  <a:pt x="336" y="158"/>
                </a:cubicBezTo>
                <a:cubicBezTo>
                  <a:pt x="336" y="157"/>
                  <a:pt x="336" y="157"/>
                  <a:pt x="336" y="157"/>
                </a:cubicBezTo>
                <a:cubicBezTo>
                  <a:pt x="334" y="156"/>
                  <a:pt x="334" y="156"/>
                  <a:pt x="334" y="156"/>
                </a:cubicBezTo>
                <a:cubicBezTo>
                  <a:pt x="333" y="157"/>
                  <a:pt x="333" y="157"/>
                  <a:pt x="333" y="157"/>
                </a:cubicBezTo>
                <a:cubicBezTo>
                  <a:pt x="329" y="158"/>
                  <a:pt x="329" y="158"/>
                  <a:pt x="329" y="158"/>
                </a:cubicBezTo>
                <a:cubicBezTo>
                  <a:pt x="328" y="157"/>
                  <a:pt x="328" y="157"/>
                  <a:pt x="328" y="157"/>
                </a:cubicBezTo>
                <a:cubicBezTo>
                  <a:pt x="326" y="158"/>
                  <a:pt x="326" y="158"/>
                  <a:pt x="326" y="158"/>
                </a:cubicBezTo>
                <a:cubicBezTo>
                  <a:pt x="326" y="160"/>
                  <a:pt x="326" y="160"/>
                  <a:pt x="326" y="160"/>
                </a:cubicBezTo>
                <a:cubicBezTo>
                  <a:pt x="326" y="161"/>
                  <a:pt x="326" y="161"/>
                  <a:pt x="326" y="161"/>
                </a:cubicBezTo>
                <a:close/>
                <a:moveTo>
                  <a:pt x="322" y="164"/>
                </a:moveTo>
                <a:cubicBezTo>
                  <a:pt x="322" y="165"/>
                  <a:pt x="322" y="165"/>
                  <a:pt x="322" y="165"/>
                </a:cubicBezTo>
                <a:cubicBezTo>
                  <a:pt x="322" y="165"/>
                  <a:pt x="322" y="165"/>
                  <a:pt x="322" y="165"/>
                </a:cubicBezTo>
                <a:cubicBezTo>
                  <a:pt x="323" y="164"/>
                  <a:pt x="323" y="164"/>
                  <a:pt x="323" y="164"/>
                </a:cubicBezTo>
                <a:cubicBezTo>
                  <a:pt x="322" y="164"/>
                  <a:pt x="322" y="164"/>
                  <a:pt x="322" y="164"/>
                </a:cubicBezTo>
                <a:close/>
                <a:moveTo>
                  <a:pt x="313" y="163"/>
                </a:moveTo>
                <a:cubicBezTo>
                  <a:pt x="311" y="164"/>
                  <a:pt x="311" y="164"/>
                  <a:pt x="311" y="164"/>
                </a:cubicBezTo>
                <a:cubicBezTo>
                  <a:pt x="312" y="165"/>
                  <a:pt x="312" y="165"/>
                  <a:pt x="312" y="165"/>
                </a:cubicBezTo>
                <a:cubicBezTo>
                  <a:pt x="311" y="166"/>
                  <a:pt x="311" y="166"/>
                  <a:pt x="311" y="166"/>
                </a:cubicBezTo>
                <a:cubicBezTo>
                  <a:pt x="311" y="167"/>
                  <a:pt x="311" y="167"/>
                  <a:pt x="311" y="167"/>
                </a:cubicBezTo>
                <a:cubicBezTo>
                  <a:pt x="313" y="167"/>
                  <a:pt x="313" y="167"/>
                  <a:pt x="313" y="167"/>
                </a:cubicBezTo>
                <a:cubicBezTo>
                  <a:pt x="317" y="166"/>
                  <a:pt x="317" y="166"/>
                  <a:pt x="317" y="166"/>
                </a:cubicBezTo>
                <a:cubicBezTo>
                  <a:pt x="318" y="164"/>
                  <a:pt x="318" y="164"/>
                  <a:pt x="318" y="164"/>
                </a:cubicBezTo>
                <a:cubicBezTo>
                  <a:pt x="317" y="164"/>
                  <a:pt x="317" y="164"/>
                  <a:pt x="317" y="164"/>
                </a:cubicBezTo>
                <a:cubicBezTo>
                  <a:pt x="314" y="164"/>
                  <a:pt x="314" y="164"/>
                  <a:pt x="314" y="164"/>
                </a:cubicBezTo>
                <a:cubicBezTo>
                  <a:pt x="313" y="163"/>
                  <a:pt x="313" y="163"/>
                  <a:pt x="313" y="163"/>
                </a:cubicBezTo>
                <a:close/>
                <a:moveTo>
                  <a:pt x="305" y="168"/>
                </a:moveTo>
                <a:cubicBezTo>
                  <a:pt x="307" y="168"/>
                  <a:pt x="307" y="168"/>
                  <a:pt x="307" y="168"/>
                </a:cubicBezTo>
                <a:cubicBezTo>
                  <a:pt x="308" y="169"/>
                  <a:pt x="308" y="169"/>
                  <a:pt x="308" y="169"/>
                </a:cubicBezTo>
                <a:cubicBezTo>
                  <a:pt x="309" y="166"/>
                  <a:pt x="309" y="166"/>
                  <a:pt x="309" y="166"/>
                </a:cubicBezTo>
                <a:cubicBezTo>
                  <a:pt x="309" y="165"/>
                  <a:pt x="309" y="165"/>
                  <a:pt x="309" y="165"/>
                </a:cubicBezTo>
                <a:cubicBezTo>
                  <a:pt x="308" y="166"/>
                  <a:pt x="308" y="166"/>
                  <a:pt x="308" y="166"/>
                </a:cubicBezTo>
                <a:cubicBezTo>
                  <a:pt x="306" y="167"/>
                  <a:pt x="306" y="167"/>
                  <a:pt x="306" y="167"/>
                </a:cubicBezTo>
                <a:cubicBezTo>
                  <a:pt x="305" y="168"/>
                  <a:pt x="305" y="168"/>
                  <a:pt x="305" y="168"/>
                </a:cubicBezTo>
                <a:close/>
                <a:moveTo>
                  <a:pt x="299" y="168"/>
                </a:moveTo>
                <a:cubicBezTo>
                  <a:pt x="301" y="166"/>
                  <a:pt x="301" y="166"/>
                  <a:pt x="301" y="166"/>
                </a:cubicBezTo>
                <a:cubicBezTo>
                  <a:pt x="300" y="165"/>
                  <a:pt x="300" y="165"/>
                  <a:pt x="300" y="165"/>
                </a:cubicBezTo>
                <a:cubicBezTo>
                  <a:pt x="301" y="165"/>
                  <a:pt x="301" y="165"/>
                  <a:pt x="301" y="165"/>
                </a:cubicBezTo>
                <a:cubicBezTo>
                  <a:pt x="303" y="165"/>
                  <a:pt x="303" y="165"/>
                  <a:pt x="303" y="165"/>
                </a:cubicBezTo>
                <a:cubicBezTo>
                  <a:pt x="304" y="164"/>
                  <a:pt x="304" y="164"/>
                  <a:pt x="304" y="164"/>
                </a:cubicBezTo>
                <a:cubicBezTo>
                  <a:pt x="305" y="165"/>
                  <a:pt x="305" y="165"/>
                  <a:pt x="305" y="165"/>
                </a:cubicBezTo>
                <a:cubicBezTo>
                  <a:pt x="303" y="167"/>
                  <a:pt x="303" y="167"/>
                  <a:pt x="303" y="167"/>
                </a:cubicBezTo>
                <a:cubicBezTo>
                  <a:pt x="302" y="168"/>
                  <a:pt x="302" y="168"/>
                  <a:pt x="302" y="168"/>
                </a:cubicBezTo>
                <a:cubicBezTo>
                  <a:pt x="299" y="169"/>
                  <a:pt x="299" y="169"/>
                  <a:pt x="299" y="169"/>
                </a:cubicBezTo>
                <a:cubicBezTo>
                  <a:pt x="299" y="168"/>
                  <a:pt x="299" y="168"/>
                  <a:pt x="299" y="168"/>
                </a:cubicBezTo>
                <a:close/>
                <a:moveTo>
                  <a:pt x="297" y="167"/>
                </a:moveTo>
                <a:cubicBezTo>
                  <a:pt x="295" y="168"/>
                  <a:pt x="295" y="168"/>
                  <a:pt x="295" y="168"/>
                </a:cubicBezTo>
                <a:cubicBezTo>
                  <a:pt x="294" y="169"/>
                  <a:pt x="294" y="169"/>
                  <a:pt x="294" y="169"/>
                </a:cubicBezTo>
                <a:cubicBezTo>
                  <a:pt x="295" y="168"/>
                  <a:pt x="295" y="168"/>
                  <a:pt x="295" y="168"/>
                </a:cubicBezTo>
                <a:cubicBezTo>
                  <a:pt x="297" y="167"/>
                  <a:pt x="297" y="167"/>
                  <a:pt x="297" y="167"/>
                </a:cubicBezTo>
                <a:close/>
                <a:moveTo>
                  <a:pt x="298" y="164"/>
                </a:moveTo>
                <a:cubicBezTo>
                  <a:pt x="296" y="165"/>
                  <a:pt x="296" y="165"/>
                  <a:pt x="296" y="165"/>
                </a:cubicBezTo>
                <a:cubicBezTo>
                  <a:pt x="298" y="166"/>
                  <a:pt x="298" y="166"/>
                  <a:pt x="298" y="166"/>
                </a:cubicBezTo>
                <a:cubicBezTo>
                  <a:pt x="298" y="165"/>
                  <a:pt x="298" y="165"/>
                  <a:pt x="298" y="165"/>
                </a:cubicBezTo>
                <a:cubicBezTo>
                  <a:pt x="298" y="164"/>
                  <a:pt x="298" y="164"/>
                  <a:pt x="298" y="164"/>
                </a:cubicBezTo>
                <a:close/>
                <a:moveTo>
                  <a:pt x="260" y="169"/>
                </a:moveTo>
                <a:cubicBezTo>
                  <a:pt x="260" y="168"/>
                  <a:pt x="261" y="167"/>
                  <a:pt x="261" y="167"/>
                </a:cubicBezTo>
                <a:cubicBezTo>
                  <a:pt x="264" y="165"/>
                  <a:pt x="264" y="165"/>
                  <a:pt x="264" y="165"/>
                </a:cubicBezTo>
                <a:cubicBezTo>
                  <a:pt x="269" y="164"/>
                  <a:pt x="269" y="164"/>
                  <a:pt x="269" y="164"/>
                </a:cubicBezTo>
                <a:cubicBezTo>
                  <a:pt x="272" y="165"/>
                  <a:pt x="272" y="165"/>
                  <a:pt x="272" y="165"/>
                </a:cubicBezTo>
                <a:cubicBezTo>
                  <a:pt x="273" y="165"/>
                  <a:pt x="273" y="165"/>
                  <a:pt x="273" y="165"/>
                </a:cubicBezTo>
                <a:cubicBezTo>
                  <a:pt x="276" y="165"/>
                  <a:pt x="276" y="165"/>
                  <a:pt x="276" y="165"/>
                </a:cubicBezTo>
                <a:cubicBezTo>
                  <a:pt x="279" y="167"/>
                  <a:pt x="279" y="167"/>
                  <a:pt x="279" y="167"/>
                </a:cubicBezTo>
                <a:cubicBezTo>
                  <a:pt x="281" y="166"/>
                  <a:pt x="281" y="166"/>
                  <a:pt x="281" y="166"/>
                </a:cubicBezTo>
                <a:cubicBezTo>
                  <a:pt x="284" y="166"/>
                  <a:pt x="284" y="166"/>
                  <a:pt x="284" y="166"/>
                </a:cubicBezTo>
                <a:cubicBezTo>
                  <a:pt x="285" y="168"/>
                  <a:pt x="285" y="168"/>
                  <a:pt x="285" y="168"/>
                </a:cubicBezTo>
                <a:cubicBezTo>
                  <a:pt x="288" y="167"/>
                  <a:pt x="288" y="167"/>
                  <a:pt x="288" y="167"/>
                </a:cubicBezTo>
                <a:cubicBezTo>
                  <a:pt x="289" y="166"/>
                  <a:pt x="289" y="166"/>
                  <a:pt x="289" y="166"/>
                </a:cubicBezTo>
                <a:cubicBezTo>
                  <a:pt x="291" y="165"/>
                  <a:pt x="291" y="165"/>
                  <a:pt x="291" y="165"/>
                </a:cubicBezTo>
                <a:cubicBezTo>
                  <a:pt x="292" y="163"/>
                  <a:pt x="292" y="163"/>
                  <a:pt x="292" y="163"/>
                </a:cubicBezTo>
                <a:cubicBezTo>
                  <a:pt x="291" y="163"/>
                  <a:pt x="291" y="163"/>
                  <a:pt x="291" y="163"/>
                </a:cubicBezTo>
                <a:cubicBezTo>
                  <a:pt x="293" y="162"/>
                  <a:pt x="293" y="162"/>
                  <a:pt x="293" y="162"/>
                </a:cubicBezTo>
                <a:cubicBezTo>
                  <a:pt x="295" y="163"/>
                  <a:pt x="295" y="163"/>
                  <a:pt x="295" y="163"/>
                </a:cubicBezTo>
                <a:cubicBezTo>
                  <a:pt x="296" y="165"/>
                  <a:pt x="296" y="165"/>
                  <a:pt x="296" y="165"/>
                </a:cubicBezTo>
                <a:cubicBezTo>
                  <a:pt x="295" y="166"/>
                  <a:pt x="295" y="166"/>
                  <a:pt x="295" y="166"/>
                </a:cubicBezTo>
                <a:cubicBezTo>
                  <a:pt x="293" y="167"/>
                  <a:pt x="293" y="167"/>
                  <a:pt x="293" y="167"/>
                </a:cubicBezTo>
                <a:cubicBezTo>
                  <a:pt x="292" y="169"/>
                  <a:pt x="292" y="169"/>
                  <a:pt x="292" y="169"/>
                </a:cubicBezTo>
                <a:cubicBezTo>
                  <a:pt x="289" y="169"/>
                  <a:pt x="289" y="169"/>
                  <a:pt x="289" y="169"/>
                </a:cubicBezTo>
                <a:cubicBezTo>
                  <a:pt x="288" y="170"/>
                  <a:pt x="288" y="170"/>
                  <a:pt x="288" y="170"/>
                </a:cubicBezTo>
                <a:cubicBezTo>
                  <a:pt x="287" y="170"/>
                  <a:pt x="287" y="170"/>
                  <a:pt x="287" y="170"/>
                </a:cubicBezTo>
                <a:cubicBezTo>
                  <a:pt x="284" y="170"/>
                  <a:pt x="284" y="170"/>
                  <a:pt x="284" y="170"/>
                </a:cubicBezTo>
                <a:cubicBezTo>
                  <a:pt x="281" y="171"/>
                  <a:pt x="281" y="171"/>
                  <a:pt x="281" y="171"/>
                </a:cubicBezTo>
                <a:cubicBezTo>
                  <a:pt x="277" y="170"/>
                  <a:pt x="277" y="170"/>
                  <a:pt x="277" y="170"/>
                </a:cubicBezTo>
                <a:cubicBezTo>
                  <a:pt x="275" y="171"/>
                  <a:pt x="275" y="171"/>
                  <a:pt x="275" y="171"/>
                </a:cubicBezTo>
                <a:cubicBezTo>
                  <a:pt x="275" y="172"/>
                  <a:pt x="275" y="172"/>
                  <a:pt x="275" y="172"/>
                </a:cubicBezTo>
                <a:cubicBezTo>
                  <a:pt x="273" y="172"/>
                  <a:pt x="273" y="172"/>
                  <a:pt x="273" y="172"/>
                </a:cubicBezTo>
                <a:cubicBezTo>
                  <a:pt x="272" y="171"/>
                  <a:pt x="272" y="171"/>
                  <a:pt x="272" y="171"/>
                </a:cubicBezTo>
                <a:cubicBezTo>
                  <a:pt x="270" y="172"/>
                  <a:pt x="270" y="172"/>
                  <a:pt x="270" y="172"/>
                </a:cubicBezTo>
                <a:cubicBezTo>
                  <a:pt x="269" y="171"/>
                  <a:pt x="269" y="171"/>
                  <a:pt x="269" y="171"/>
                </a:cubicBezTo>
                <a:cubicBezTo>
                  <a:pt x="267" y="171"/>
                  <a:pt x="267" y="171"/>
                  <a:pt x="267" y="171"/>
                </a:cubicBezTo>
                <a:cubicBezTo>
                  <a:pt x="265" y="171"/>
                  <a:pt x="265" y="171"/>
                  <a:pt x="265" y="171"/>
                </a:cubicBezTo>
                <a:cubicBezTo>
                  <a:pt x="264" y="171"/>
                  <a:pt x="264" y="171"/>
                  <a:pt x="264" y="171"/>
                </a:cubicBezTo>
                <a:cubicBezTo>
                  <a:pt x="262" y="171"/>
                  <a:pt x="262" y="171"/>
                  <a:pt x="262" y="171"/>
                </a:cubicBezTo>
                <a:cubicBezTo>
                  <a:pt x="261" y="170"/>
                  <a:pt x="261" y="170"/>
                  <a:pt x="261" y="170"/>
                </a:cubicBezTo>
                <a:cubicBezTo>
                  <a:pt x="260" y="169"/>
                  <a:pt x="260" y="169"/>
                  <a:pt x="260" y="169"/>
                </a:cubicBezTo>
                <a:close/>
                <a:moveTo>
                  <a:pt x="259" y="168"/>
                </a:moveTo>
                <a:cubicBezTo>
                  <a:pt x="258" y="171"/>
                  <a:pt x="258" y="171"/>
                  <a:pt x="258" y="171"/>
                </a:cubicBezTo>
                <a:cubicBezTo>
                  <a:pt x="259" y="170"/>
                  <a:pt x="259" y="170"/>
                  <a:pt x="259" y="170"/>
                </a:cubicBezTo>
                <a:cubicBezTo>
                  <a:pt x="260" y="169"/>
                  <a:pt x="260" y="169"/>
                  <a:pt x="260" y="169"/>
                </a:cubicBezTo>
                <a:cubicBezTo>
                  <a:pt x="259" y="168"/>
                  <a:pt x="259" y="168"/>
                  <a:pt x="259" y="168"/>
                </a:cubicBezTo>
                <a:close/>
                <a:moveTo>
                  <a:pt x="258" y="167"/>
                </a:moveTo>
                <a:cubicBezTo>
                  <a:pt x="256" y="167"/>
                  <a:pt x="256" y="167"/>
                  <a:pt x="256" y="167"/>
                </a:cubicBezTo>
                <a:cubicBezTo>
                  <a:pt x="255" y="169"/>
                  <a:pt x="255" y="169"/>
                  <a:pt x="255" y="169"/>
                </a:cubicBezTo>
                <a:cubicBezTo>
                  <a:pt x="256" y="171"/>
                  <a:pt x="256" y="171"/>
                  <a:pt x="256" y="171"/>
                </a:cubicBezTo>
                <a:cubicBezTo>
                  <a:pt x="257" y="168"/>
                  <a:pt x="257" y="168"/>
                  <a:pt x="257" y="168"/>
                </a:cubicBezTo>
                <a:cubicBezTo>
                  <a:pt x="258" y="167"/>
                  <a:pt x="258" y="167"/>
                  <a:pt x="258" y="167"/>
                </a:cubicBezTo>
                <a:close/>
                <a:moveTo>
                  <a:pt x="227" y="169"/>
                </a:moveTo>
                <a:cubicBezTo>
                  <a:pt x="227" y="170"/>
                  <a:pt x="227" y="170"/>
                  <a:pt x="227" y="170"/>
                </a:cubicBezTo>
                <a:cubicBezTo>
                  <a:pt x="228" y="171"/>
                  <a:pt x="228" y="171"/>
                  <a:pt x="228" y="171"/>
                </a:cubicBezTo>
                <a:cubicBezTo>
                  <a:pt x="227" y="172"/>
                  <a:pt x="227" y="172"/>
                  <a:pt x="227" y="172"/>
                </a:cubicBezTo>
                <a:cubicBezTo>
                  <a:pt x="228" y="173"/>
                  <a:pt x="228" y="173"/>
                  <a:pt x="228" y="173"/>
                </a:cubicBezTo>
                <a:cubicBezTo>
                  <a:pt x="230" y="174"/>
                  <a:pt x="230" y="174"/>
                  <a:pt x="230" y="174"/>
                </a:cubicBezTo>
                <a:cubicBezTo>
                  <a:pt x="233" y="173"/>
                  <a:pt x="233" y="173"/>
                  <a:pt x="233" y="173"/>
                </a:cubicBezTo>
                <a:cubicBezTo>
                  <a:pt x="234" y="174"/>
                  <a:pt x="234" y="174"/>
                  <a:pt x="234" y="174"/>
                </a:cubicBezTo>
                <a:cubicBezTo>
                  <a:pt x="236" y="173"/>
                  <a:pt x="236" y="173"/>
                  <a:pt x="236" y="173"/>
                </a:cubicBezTo>
                <a:cubicBezTo>
                  <a:pt x="237" y="172"/>
                  <a:pt x="237" y="172"/>
                  <a:pt x="237" y="172"/>
                </a:cubicBezTo>
                <a:cubicBezTo>
                  <a:pt x="239" y="172"/>
                  <a:pt x="239" y="172"/>
                  <a:pt x="239" y="172"/>
                </a:cubicBezTo>
                <a:cubicBezTo>
                  <a:pt x="242" y="171"/>
                  <a:pt x="242" y="171"/>
                  <a:pt x="242" y="171"/>
                </a:cubicBezTo>
                <a:cubicBezTo>
                  <a:pt x="244" y="172"/>
                  <a:pt x="244" y="172"/>
                  <a:pt x="244" y="172"/>
                </a:cubicBezTo>
                <a:cubicBezTo>
                  <a:pt x="246" y="170"/>
                  <a:pt x="246" y="170"/>
                  <a:pt x="246" y="170"/>
                </a:cubicBezTo>
                <a:cubicBezTo>
                  <a:pt x="247" y="171"/>
                  <a:pt x="247" y="171"/>
                  <a:pt x="247" y="171"/>
                </a:cubicBezTo>
                <a:cubicBezTo>
                  <a:pt x="249" y="171"/>
                  <a:pt x="249" y="171"/>
                  <a:pt x="249" y="171"/>
                </a:cubicBezTo>
                <a:cubicBezTo>
                  <a:pt x="252" y="171"/>
                  <a:pt x="252" y="171"/>
                  <a:pt x="252" y="171"/>
                </a:cubicBezTo>
                <a:cubicBezTo>
                  <a:pt x="250" y="170"/>
                  <a:pt x="250" y="170"/>
                  <a:pt x="250" y="170"/>
                </a:cubicBezTo>
                <a:cubicBezTo>
                  <a:pt x="253" y="170"/>
                  <a:pt x="253" y="170"/>
                  <a:pt x="253" y="170"/>
                </a:cubicBezTo>
                <a:cubicBezTo>
                  <a:pt x="253" y="168"/>
                  <a:pt x="253" y="168"/>
                  <a:pt x="253" y="168"/>
                </a:cubicBezTo>
                <a:cubicBezTo>
                  <a:pt x="253" y="169"/>
                  <a:pt x="253" y="169"/>
                  <a:pt x="253" y="169"/>
                </a:cubicBezTo>
                <a:cubicBezTo>
                  <a:pt x="252" y="167"/>
                  <a:pt x="252" y="167"/>
                  <a:pt x="252" y="167"/>
                </a:cubicBezTo>
                <a:cubicBezTo>
                  <a:pt x="252" y="165"/>
                  <a:pt x="252" y="165"/>
                  <a:pt x="252" y="165"/>
                </a:cubicBezTo>
                <a:cubicBezTo>
                  <a:pt x="250" y="165"/>
                  <a:pt x="250" y="165"/>
                  <a:pt x="250" y="165"/>
                </a:cubicBezTo>
                <a:cubicBezTo>
                  <a:pt x="250" y="166"/>
                  <a:pt x="250" y="166"/>
                  <a:pt x="250" y="166"/>
                </a:cubicBezTo>
                <a:cubicBezTo>
                  <a:pt x="249" y="167"/>
                  <a:pt x="249" y="167"/>
                  <a:pt x="249" y="167"/>
                </a:cubicBezTo>
                <a:cubicBezTo>
                  <a:pt x="249" y="165"/>
                  <a:pt x="249" y="165"/>
                  <a:pt x="249" y="165"/>
                </a:cubicBezTo>
                <a:cubicBezTo>
                  <a:pt x="247" y="164"/>
                  <a:pt x="247" y="164"/>
                  <a:pt x="247" y="164"/>
                </a:cubicBezTo>
                <a:cubicBezTo>
                  <a:pt x="245" y="164"/>
                  <a:pt x="245" y="164"/>
                  <a:pt x="245" y="164"/>
                </a:cubicBezTo>
                <a:cubicBezTo>
                  <a:pt x="243" y="163"/>
                  <a:pt x="243" y="163"/>
                  <a:pt x="243" y="163"/>
                </a:cubicBezTo>
                <a:cubicBezTo>
                  <a:pt x="241" y="162"/>
                  <a:pt x="241" y="162"/>
                  <a:pt x="241" y="162"/>
                </a:cubicBezTo>
                <a:cubicBezTo>
                  <a:pt x="238" y="164"/>
                  <a:pt x="238" y="164"/>
                  <a:pt x="238" y="164"/>
                </a:cubicBezTo>
                <a:cubicBezTo>
                  <a:pt x="238" y="165"/>
                  <a:pt x="238" y="165"/>
                  <a:pt x="238" y="165"/>
                </a:cubicBezTo>
                <a:cubicBezTo>
                  <a:pt x="243" y="167"/>
                  <a:pt x="243" y="167"/>
                  <a:pt x="243" y="167"/>
                </a:cubicBezTo>
                <a:cubicBezTo>
                  <a:pt x="244" y="169"/>
                  <a:pt x="244" y="169"/>
                  <a:pt x="244" y="169"/>
                </a:cubicBezTo>
                <a:cubicBezTo>
                  <a:pt x="242" y="169"/>
                  <a:pt x="242" y="169"/>
                  <a:pt x="242" y="169"/>
                </a:cubicBezTo>
                <a:cubicBezTo>
                  <a:pt x="240" y="170"/>
                  <a:pt x="240" y="170"/>
                  <a:pt x="240" y="170"/>
                </a:cubicBezTo>
                <a:cubicBezTo>
                  <a:pt x="237" y="168"/>
                  <a:pt x="237" y="168"/>
                  <a:pt x="237" y="168"/>
                </a:cubicBezTo>
                <a:cubicBezTo>
                  <a:pt x="237" y="166"/>
                  <a:pt x="237" y="166"/>
                  <a:pt x="237" y="166"/>
                </a:cubicBezTo>
                <a:cubicBezTo>
                  <a:pt x="235" y="166"/>
                  <a:pt x="235" y="166"/>
                  <a:pt x="235" y="166"/>
                </a:cubicBezTo>
                <a:cubicBezTo>
                  <a:pt x="234" y="166"/>
                  <a:pt x="234" y="166"/>
                  <a:pt x="234" y="166"/>
                </a:cubicBezTo>
                <a:cubicBezTo>
                  <a:pt x="232" y="166"/>
                  <a:pt x="232" y="166"/>
                  <a:pt x="232" y="166"/>
                </a:cubicBezTo>
                <a:cubicBezTo>
                  <a:pt x="229" y="167"/>
                  <a:pt x="229" y="167"/>
                  <a:pt x="229" y="167"/>
                </a:cubicBezTo>
                <a:cubicBezTo>
                  <a:pt x="229" y="167"/>
                  <a:pt x="227" y="169"/>
                  <a:pt x="227" y="169"/>
                </a:cubicBezTo>
                <a:close/>
                <a:moveTo>
                  <a:pt x="221" y="166"/>
                </a:moveTo>
                <a:cubicBezTo>
                  <a:pt x="223" y="165"/>
                  <a:pt x="223" y="165"/>
                  <a:pt x="223" y="165"/>
                </a:cubicBezTo>
                <a:cubicBezTo>
                  <a:pt x="227" y="166"/>
                  <a:pt x="227" y="166"/>
                  <a:pt x="227" y="166"/>
                </a:cubicBezTo>
                <a:cubicBezTo>
                  <a:pt x="226" y="168"/>
                  <a:pt x="226" y="168"/>
                  <a:pt x="226" y="168"/>
                </a:cubicBezTo>
                <a:cubicBezTo>
                  <a:pt x="225" y="170"/>
                  <a:pt x="225" y="170"/>
                  <a:pt x="225" y="170"/>
                </a:cubicBezTo>
                <a:cubicBezTo>
                  <a:pt x="225" y="171"/>
                  <a:pt x="225" y="171"/>
                  <a:pt x="225" y="171"/>
                </a:cubicBezTo>
                <a:cubicBezTo>
                  <a:pt x="224" y="171"/>
                  <a:pt x="224" y="171"/>
                  <a:pt x="224" y="171"/>
                </a:cubicBezTo>
                <a:cubicBezTo>
                  <a:pt x="222" y="172"/>
                  <a:pt x="222" y="172"/>
                  <a:pt x="222" y="172"/>
                </a:cubicBezTo>
                <a:cubicBezTo>
                  <a:pt x="218" y="171"/>
                  <a:pt x="218" y="171"/>
                  <a:pt x="218" y="171"/>
                </a:cubicBezTo>
                <a:cubicBezTo>
                  <a:pt x="218" y="170"/>
                  <a:pt x="218" y="170"/>
                  <a:pt x="218" y="170"/>
                </a:cubicBezTo>
                <a:cubicBezTo>
                  <a:pt x="219" y="169"/>
                  <a:pt x="219" y="169"/>
                  <a:pt x="219" y="169"/>
                </a:cubicBezTo>
                <a:cubicBezTo>
                  <a:pt x="220" y="169"/>
                  <a:pt x="220" y="169"/>
                  <a:pt x="220" y="169"/>
                </a:cubicBezTo>
                <a:cubicBezTo>
                  <a:pt x="221" y="166"/>
                  <a:pt x="221" y="166"/>
                  <a:pt x="221" y="166"/>
                </a:cubicBezTo>
                <a:close/>
                <a:moveTo>
                  <a:pt x="214" y="170"/>
                </a:moveTo>
                <a:cubicBezTo>
                  <a:pt x="215" y="168"/>
                  <a:pt x="215" y="168"/>
                  <a:pt x="215" y="168"/>
                </a:cubicBezTo>
                <a:cubicBezTo>
                  <a:pt x="216" y="170"/>
                  <a:pt x="216" y="170"/>
                  <a:pt x="216" y="170"/>
                </a:cubicBezTo>
                <a:cubicBezTo>
                  <a:pt x="215" y="170"/>
                  <a:pt x="215" y="170"/>
                  <a:pt x="215" y="170"/>
                </a:cubicBezTo>
                <a:cubicBezTo>
                  <a:pt x="214" y="170"/>
                  <a:pt x="214" y="170"/>
                  <a:pt x="214" y="170"/>
                </a:cubicBezTo>
                <a:close/>
                <a:moveTo>
                  <a:pt x="204" y="163"/>
                </a:moveTo>
                <a:cubicBezTo>
                  <a:pt x="204" y="165"/>
                  <a:pt x="204" y="165"/>
                  <a:pt x="204" y="165"/>
                </a:cubicBezTo>
                <a:cubicBezTo>
                  <a:pt x="205" y="166"/>
                  <a:pt x="205" y="166"/>
                  <a:pt x="205" y="166"/>
                </a:cubicBezTo>
                <a:cubicBezTo>
                  <a:pt x="208" y="167"/>
                  <a:pt x="208" y="167"/>
                  <a:pt x="208" y="167"/>
                </a:cubicBezTo>
                <a:cubicBezTo>
                  <a:pt x="210" y="169"/>
                  <a:pt x="210" y="169"/>
                  <a:pt x="210" y="169"/>
                </a:cubicBezTo>
                <a:cubicBezTo>
                  <a:pt x="211" y="170"/>
                  <a:pt x="211" y="170"/>
                  <a:pt x="211" y="170"/>
                </a:cubicBezTo>
                <a:cubicBezTo>
                  <a:pt x="212" y="168"/>
                  <a:pt x="212" y="168"/>
                  <a:pt x="212" y="168"/>
                </a:cubicBezTo>
                <a:cubicBezTo>
                  <a:pt x="214" y="168"/>
                  <a:pt x="214" y="168"/>
                  <a:pt x="214" y="168"/>
                </a:cubicBezTo>
                <a:cubicBezTo>
                  <a:pt x="214" y="167"/>
                  <a:pt x="214" y="167"/>
                  <a:pt x="214" y="167"/>
                </a:cubicBezTo>
                <a:cubicBezTo>
                  <a:pt x="216" y="166"/>
                  <a:pt x="216" y="166"/>
                  <a:pt x="216" y="166"/>
                </a:cubicBezTo>
                <a:cubicBezTo>
                  <a:pt x="217" y="165"/>
                  <a:pt x="217" y="165"/>
                  <a:pt x="217" y="165"/>
                </a:cubicBezTo>
                <a:cubicBezTo>
                  <a:pt x="214" y="162"/>
                  <a:pt x="214" y="162"/>
                  <a:pt x="214" y="162"/>
                </a:cubicBezTo>
                <a:cubicBezTo>
                  <a:pt x="212" y="162"/>
                  <a:pt x="212" y="162"/>
                  <a:pt x="212" y="162"/>
                </a:cubicBezTo>
                <a:cubicBezTo>
                  <a:pt x="209" y="163"/>
                  <a:pt x="209" y="163"/>
                  <a:pt x="209" y="163"/>
                </a:cubicBezTo>
                <a:cubicBezTo>
                  <a:pt x="206" y="162"/>
                  <a:pt x="206" y="162"/>
                  <a:pt x="206" y="162"/>
                </a:cubicBezTo>
                <a:cubicBezTo>
                  <a:pt x="204" y="163"/>
                  <a:pt x="204" y="163"/>
                  <a:pt x="204" y="163"/>
                </a:cubicBezTo>
                <a:close/>
                <a:moveTo>
                  <a:pt x="463" y="164"/>
                </a:moveTo>
                <a:cubicBezTo>
                  <a:pt x="464" y="165"/>
                  <a:pt x="464" y="165"/>
                  <a:pt x="464" y="165"/>
                </a:cubicBezTo>
                <a:cubicBezTo>
                  <a:pt x="466" y="165"/>
                  <a:pt x="466" y="165"/>
                  <a:pt x="466" y="165"/>
                </a:cubicBezTo>
                <a:cubicBezTo>
                  <a:pt x="466" y="165"/>
                  <a:pt x="466" y="165"/>
                  <a:pt x="466" y="165"/>
                </a:cubicBezTo>
                <a:cubicBezTo>
                  <a:pt x="465" y="162"/>
                  <a:pt x="465" y="162"/>
                  <a:pt x="465" y="162"/>
                </a:cubicBezTo>
                <a:cubicBezTo>
                  <a:pt x="465" y="162"/>
                  <a:pt x="465" y="162"/>
                  <a:pt x="465" y="162"/>
                </a:cubicBezTo>
                <a:cubicBezTo>
                  <a:pt x="464" y="163"/>
                  <a:pt x="464" y="163"/>
                  <a:pt x="464" y="163"/>
                </a:cubicBezTo>
                <a:cubicBezTo>
                  <a:pt x="463" y="164"/>
                  <a:pt x="463" y="164"/>
                  <a:pt x="463" y="164"/>
                </a:cubicBezTo>
                <a:close/>
                <a:moveTo>
                  <a:pt x="452" y="165"/>
                </a:moveTo>
                <a:cubicBezTo>
                  <a:pt x="452" y="165"/>
                  <a:pt x="456" y="165"/>
                  <a:pt x="456" y="165"/>
                </a:cubicBezTo>
                <a:cubicBezTo>
                  <a:pt x="457" y="164"/>
                  <a:pt x="457" y="164"/>
                  <a:pt x="457" y="164"/>
                </a:cubicBezTo>
                <a:cubicBezTo>
                  <a:pt x="460" y="165"/>
                  <a:pt x="460" y="165"/>
                  <a:pt x="460" y="165"/>
                </a:cubicBezTo>
                <a:cubicBezTo>
                  <a:pt x="462" y="164"/>
                  <a:pt x="462" y="164"/>
                  <a:pt x="462" y="164"/>
                </a:cubicBezTo>
                <a:cubicBezTo>
                  <a:pt x="463" y="162"/>
                  <a:pt x="463" y="162"/>
                  <a:pt x="463" y="162"/>
                </a:cubicBezTo>
                <a:cubicBezTo>
                  <a:pt x="465" y="162"/>
                  <a:pt x="465" y="162"/>
                  <a:pt x="465" y="162"/>
                </a:cubicBezTo>
                <a:cubicBezTo>
                  <a:pt x="466" y="160"/>
                  <a:pt x="466" y="160"/>
                  <a:pt x="466" y="160"/>
                </a:cubicBezTo>
                <a:cubicBezTo>
                  <a:pt x="466" y="159"/>
                  <a:pt x="466" y="159"/>
                  <a:pt x="466" y="159"/>
                </a:cubicBezTo>
                <a:cubicBezTo>
                  <a:pt x="466" y="159"/>
                  <a:pt x="466" y="159"/>
                  <a:pt x="466" y="159"/>
                </a:cubicBezTo>
                <a:cubicBezTo>
                  <a:pt x="467" y="157"/>
                  <a:pt x="467" y="157"/>
                  <a:pt x="467" y="157"/>
                </a:cubicBezTo>
                <a:cubicBezTo>
                  <a:pt x="467" y="156"/>
                  <a:pt x="467" y="156"/>
                  <a:pt x="467" y="156"/>
                </a:cubicBezTo>
                <a:cubicBezTo>
                  <a:pt x="466" y="155"/>
                  <a:pt x="466" y="155"/>
                  <a:pt x="466" y="155"/>
                </a:cubicBezTo>
                <a:cubicBezTo>
                  <a:pt x="465" y="154"/>
                  <a:pt x="465" y="154"/>
                  <a:pt x="465" y="154"/>
                </a:cubicBezTo>
                <a:cubicBezTo>
                  <a:pt x="461" y="154"/>
                  <a:pt x="461" y="154"/>
                  <a:pt x="461" y="154"/>
                </a:cubicBezTo>
                <a:cubicBezTo>
                  <a:pt x="459" y="155"/>
                  <a:pt x="459" y="155"/>
                  <a:pt x="459" y="155"/>
                </a:cubicBezTo>
                <a:cubicBezTo>
                  <a:pt x="458" y="158"/>
                  <a:pt x="458" y="158"/>
                  <a:pt x="458" y="158"/>
                </a:cubicBezTo>
                <a:cubicBezTo>
                  <a:pt x="456" y="161"/>
                  <a:pt x="456" y="161"/>
                  <a:pt x="456" y="161"/>
                </a:cubicBezTo>
                <a:cubicBezTo>
                  <a:pt x="452" y="165"/>
                  <a:pt x="452" y="165"/>
                  <a:pt x="452" y="165"/>
                </a:cubicBezTo>
                <a:close/>
                <a:moveTo>
                  <a:pt x="188" y="149"/>
                </a:moveTo>
                <a:cubicBezTo>
                  <a:pt x="186" y="151"/>
                  <a:pt x="186" y="151"/>
                  <a:pt x="186" y="151"/>
                </a:cubicBezTo>
                <a:cubicBezTo>
                  <a:pt x="188" y="153"/>
                  <a:pt x="188" y="153"/>
                  <a:pt x="188" y="153"/>
                </a:cubicBezTo>
                <a:cubicBezTo>
                  <a:pt x="190" y="153"/>
                  <a:pt x="190" y="153"/>
                  <a:pt x="190" y="153"/>
                </a:cubicBezTo>
                <a:cubicBezTo>
                  <a:pt x="191" y="153"/>
                  <a:pt x="191" y="153"/>
                  <a:pt x="191" y="153"/>
                </a:cubicBezTo>
                <a:cubicBezTo>
                  <a:pt x="195" y="153"/>
                  <a:pt x="195" y="153"/>
                  <a:pt x="195" y="153"/>
                </a:cubicBezTo>
                <a:cubicBezTo>
                  <a:pt x="197" y="152"/>
                  <a:pt x="197" y="152"/>
                  <a:pt x="197" y="152"/>
                </a:cubicBezTo>
                <a:cubicBezTo>
                  <a:pt x="199" y="152"/>
                  <a:pt x="199" y="152"/>
                  <a:pt x="199" y="152"/>
                </a:cubicBezTo>
                <a:cubicBezTo>
                  <a:pt x="200" y="150"/>
                  <a:pt x="200" y="150"/>
                  <a:pt x="200" y="150"/>
                </a:cubicBezTo>
                <a:cubicBezTo>
                  <a:pt x="199" y="150"/>
                  <a:pt x="199" y="150"/>
                  <a:pt x="199" y="150"/>
                </a:cubicBezTo>
                <a:cubicBezTo>
                  <a:pt x="196" y="150"/>
                  <a:pt x="196" y="150"/>
                  <a:pt x="196" y="150"/>
                </a:cubicBezTo>
                <a:cubicBezTo>
                  <a:pt x="195" y="150"/>
                  <a:pt x="195" y="150"/>
                  <a:pt x="195" y="150"/>
                </a:cubicBezTo>
                <a:cubicBezTo>
                  <a:pt x="189" y="149"/>
                  <a:pt x="189" y="149"/>
                  <a:pt x="189" y="149"/>
                </a:cubicBezTo>
                <a:cubicBezTo>
                  <a:pt x="188" y="149"/>
                  <a:pt x="188" y="149"/>
                  <a:pt x="188" y="149"/>
                </a:cubicBezTo>
                <a:close/>
                <a:moveTo>
                  <a:pt x="107" y="145"/>
                </a:moveTo>
                <a:cubicBezTo>
                  <a:pt x="108" y="146"/>
                  <a:pt x="108" y="146"/>
                  <a:pt x="108" y="146"/>
                </a:cubicBezTo>
                <a:cubicBezTo>
                  <a:pt x="108" y="146"/>
                  <a:pt x="108" y="146"/>
                  <a:pt x="108" y="146"/>
                </a:cubicBezTo>
                <a:cubicBezTo>
                  <a:pt x="109" y="145"/>
                  <a:pt x="109" y="145"/>
                  <a:pt x="109" y="145"/>
                </a:cubicBezTo>
                <a:cubicBezTo>
                  <a:pt x="107" y="145"/>
                  <a:pt x="107" y="145"/>
                  <a:pt x="107" y="145"/>
                </a:cubicBezTo>
                <a:close/>
                <a:moveTo>
                  <a:pt x="109" y="147"/>
                </a:moveTo>
                <a:cubicBezTo>
                  <a:pt x="110" y="148"/>
                  <a:pt x="110" y="148"/>
                  <a:pt x="110" y="148"/>
                </a:cubicBezTo>
                <a:cubicBezTo>
                  <a:pt x="111" y="147"/>
                  <a:pt x="111" y="147"/>
                  <a:pt x="111" y="147"/>
                </a:cubicBezTo>
                <a:cubicBezTo>
                  <a:pt x="112" y="145"/>
                  <a:pt x="112" y="145"/>
                  <a:pt x="112" y="145"/>
                </a:cubicBezTo>
                <a:cubicBezTo>
                  <a:pt x="114" y="145"/>
                  <a:pt x="114" y="145"/>
                  <a:pt x="114" y="145"/>
                </a:cubicBezTo>
                <a:cubicBezTo>
                  <a:pt x="115" y="142"/>
                  <a:pt x="115" y="142"/>
                  <a:pt x="115" y="142"/>
                </a:cubicBezTo>
                <a:cubicBezTo>
                  <a:pt x="115" y="140"/>
                  <a:pt x="115" y="140"/>
                  <a:pt x="115" y="140"/>
                </a:cubicBezTo>
                <a:cubicBezTo>
                  <a:pt x="117" y="138"/>
                  <a:pt x="117" y="138"/>
                  <a:pt x="117" y="138"/>
                </a:cubicBezTo>
                <a:cubicBezTo>
                  <a:pt x="118" y="139"/>
                  <a:pt x="118" y="139"/>
                  <a:pt x="118" y="139"/>
                </a:cubicBezTo>
                <a:cubicBezTo>
                  <a:pt x="120" y="139"/>
                  <a:pt x="120" y="139"/>
                  <a:pt x="120" y="139"/>
                </a:cubicBezTo>
                <a:cubicBezTo>
                  <a:pt x="124" y="139"/>
                  <a:pt x="124" y="139"/>
                  <a:pt x="124" y="139"/>
                </a:cubicBezTo>
                <a:cubicBezTo>
                  <a:pt x="125" y="140"/>
                  <a:pt x="125" y="140"/>
                  <a:pt x="125" y="140"/>
                </a:cubicBezTo>
                <a:cubicBezTo>
                  <a:pt x="126" y="140"/>
                  <a:pt x="126" y="140"/>
                  <a:pt x="126" y="140"/>
                </a:cubicBezTo>
                <a:cubicBezTo>
                  <a:pt x="127" y="139"/>
                  <a:pt x="127" y="139"/>
                  <a:pt x="127" y="139"/>
                </a:cubicBezTo>
                <a:cubicBezTo>
                  <a:pt x="131" y="139"/>
                  <a:pt x="131" y="139"/>
                  <a:pt x="131" y="139"/>
                </a:cubicBezTo>
                <a:cubicBezTo>
                  <a:pt x="133" y="140"/>
                  <a:pt x="133" y="140"/>
                  <a:pt x="133" y="140"/>
                </a:cubicBezTo>
                <a:cubicBezTo>
                  <a:pt x="136" y="141"/>
                  <a:pt x="136" y="141"/>
                  <a:pt x="136" y="141"/>
                </a:cubicBezTo>
                <a:cubicBezTo>
                  <a:pt x="141" y="142"/>
                  <a:pt x="141" y="142"/>
                  <a:pt x="141" y="142"/>
                </a:cubicBezTo>
                <a:cubicBezTo>
                  <a:pt x="142" y="144"/>
                  <a:pt x="142" y="144"/>
                  <a:pt x="142" y="144"/>
                </a:cubicBezTo>
                <a:cubicBezTo>
                  <a:pt x="142" y="146"/>
                  <a:pt x="142" y="146"/>
                  <a:pt x="142" y="146"/>
                </a:cubicBezTo>
                <a:cubicBezTo>
                  <a:pt x="143" y="147"/>
                  <a:pt x="143" y="147"/>
                  <a:pt x="143" y="147"/>
                </a:cubicBezTo>
                <a:cubicBezTo>
                  <a:pt x="146" y="149"/>
                  <a:pt x="146" y="149"/>
                  <a:pt x="146" y="149"/>
                </a:cubicBezTo>
                <a:cubicBezTo>
                  <a:pt x="153" y="149"/>
                  <a:pt x="153" y="149"/>
                  <a:pt x="153" y="149"/>
                </a:cubicBezTo>
                <a:cubicBezTo>
                  <a:pt x="158" y="149"/>
                  <a:pt x="158" y="149"/>
                  <a:pt x="158" y="149"/>
                </a:cubicBezTo>
                <a:cubicBezTo>
                  <a:pt x="163" y="149"/>
                  <a:pt x="163" y="149"/>
                  <a:pt x="163" y="149"/>
                </a:cubicBezTo>
                <a:cubicBezTo>
                  <a:pt x="165" y="147"/>
                  <a:pt x="165" y="147"/>
                  <a:pt x="165" y="147"/>
                </a:cubicBezTo>
                <a:cubicBezTo>
                  <a:pt x="165" y="143"/>
                  <a:pt x="165" y="143"/>
                  <a:pt x="165" y="143"/>
                </a:cubicBezTo>
                <a:cubicBezTo>
                  <a:pt x="167" y="143"/>
                  <a:pt x="167" y="143"/>
                  <a:pt x="167" y="143"/>
                </a:cubicBezTo>
                <a:cubicBezTo>
                  <a:pt x="170" y="145"/>
                  <a:pt x="170" y="145"/>
                  <a:pt x="170" y="145"/>
                </a:cubicBezTo>
                <a:cubicBezTo>
                  <a:pt x="172" y="145"/>
                  <a:pt x="172" y="145"/>
                  <a:pt x="172" y="145"/>
                </a:cubicBezTo>
                <a:cubicBezTo>
                  <a:pt x="173" y="145"/>
                  <a:pt x="173" y="145"/>
                  <a:pt x="173" y="145"/>
                </a:cubicBezTo>
                <a:cubicBezTo>
                  <a:pt x="175" y="146"/>
                  <a:pt x="175" y="146"/>
                  <a:pt x="175" y="146"/>
                </a:cubicBezTo>
                <a:cubicBezTo>
                  <a:pt x="177" y="148"/>
                  <a:pt x="177" y="148"/>
                  <a:pt x="177" y="148"/>
                </a:cubicBezTo>
                <a:cubicBezTo>
                  <a:pt x="179" y="148"/>
                  <a:pt x="179" y="148"/>
                  <a:pt x="179" y="148"/>
                </a:cubicBezTo>
                <a:cubicBezTo>
                  <a:pt x="181" y="149"/>
                  <a:pt x="181" y="149"/>
                  <a:pt x="181" y="149"/>
                </a:cubicBezTo>
                <a:cubicBezTo>
                  <a:pt x="182" y="149"/>
                  <a:pt x="182" y="149"/>
                  <a:pt x="182" y="149"/>
                </a:cubicBezTo>
                <a:cubicBezTo>
                  <a:pt x="185" y="149"/>
                  <a:pt x="185" y="149"/>
                  <a:pt x="185" y="149"/>
                </a:cubicBezTo>
                <a:cubicBezTo>
                  <a:pt x="185" y="152"/>
                  <a:pt x="185" y="152"/>
                  <a:pt x="185" y="152"/>
                </a:cubicBezTo>
                <a:cubicBezTo>
                  <a:pt x="187" y="154"/>
                  <a:pt x="187" y="154"/>
                  <a:pt x="187" y="154"/>
                </a:cubicBezTo>
                <a:cubicBezTo>
                  <a:pt x="187" y="156"/>
                  <a:pt x="187" y="156"/>
                  <a:pt x="187" y="156"/>
                </a:cubicBezTo>
                <a:cubicBezTo>
                  <a:pt x="189" y="158"/>
                  <a:pt x="189" y="158"/>
                  <a:pt x="189" y="158"/>
                </a:cubicBezTo>
                <a:cubicBezTo>
                  <a:pt x="191" y="159"/>
                  <a:pt x="191" y="159"/>
                  <a:pt x="191" y="159"/>
                </a:cubicBezTo>
                <a:cubicBezTo>
                  <a:pt x="193" y="158"/>
                  <a:pt x="193" y="158"/>
                  <a:pt x="193" y="158"/>
                </a:cubicBezTo>
                <a:cubicBezTo>
                  <a:pt x="195" y="159"/>
                  <a:pt x="195" y="159"/>
                  <a:pt x="195" y="159"/>
                </a:cubicBezTo>
                <a:cubicBezTo>
                  <a:pt x="197" y="159"/>
                  <a:pt x="197" y="159"/>
                  <a:pt x="197" y="159"/>
                </a:cubicBezTo>
                <a:cubicBezTo>
                  <a:pt x="198" y="158"/>
                  <a:pt x="198" y="158"/>
                  <a:pt x="198" y="158"/>
                </a:cubicBezTo>
                <a:cubicBezTo>
                  <a:pt x="200" y="158"/>
                  <a:pt x="200" y="158"/>
                  <a:pt x="200" y="158"/>
                </a:cubicBezTo>
                <a:cubicBezTo>
                  <a:pt x="200" y="159"/>
                  <a:pt x="200" y="159"/>
                  <a:pt x="200" y="159"/>
                </a:cubicBezTo>
                <a:cubicBezTo>
                  <a:pt x="202" y="159"/>
                  <a:pt x="202" y="159"/>
                  <a:pt x="202" y="159"/>
                </a:cubicBezTo>
                <a:cubicBezTo>
                  <a:pt x="203" y="160"/>
                  <a:pt x="203" y="160"/>
                  <a:pt x="203" y="160"/>
                </a:cubicBezTo>
                <a:cubicBezTo>
                  <a:pt x="203" y="165"/>
                  <a:pt x="203" y="165"/>
                  <a:pt x="203" y="165"/>
                </a:cubicBezTo>
                <a:cubicBezTo>
                  <a:pt x="202" y="166"/>
                  <a:pt x="202" y="166"/>
                  <a:pt x="202" y="166"/>
                </a:cubicBezTo>
                <a:cubicBezTo>
                  <a:pt x="203" y="167"/>
                  <a:pt x="203" y="167"/>
                  <a:pt x="203" y="167"/>
                </a:cubicBezTo>
                <a:cubicBezTo>
                  <a:pt x="203" y="170"/>
                  <a:pt x="203" y="170"/>
                  <a:pt x="203" y="170"/>
                </a:cubicBezTo>
                <a:cubicBezTo>
                  <a:pt x="202" y="171"/>
                  <a:pt x="202" y="171"/>
                  <a:pt x="202" y="171"/>
                </a:cubicBezTo>
                <a:cubicBezTo>
                  <a:pt x="200" y="169"/>
                  <a:pt x="200" y="169"/>
                  <a:pt x="200" y="169"/>
                </a:cubicBezTo>
                <a:cubicBezTo>
                  <a:pt x="198" y="169"/>
                  <a:pt x="198" y="169"/>
                  <a:pt x="198" y="169"/>
                </a:cubicBezTo>
                <a:cubicBezTo>
                  <a:pt x="195" y="167"/>
                  <a:pt x="195" y="167"/>
                  <a:pt x="195" y="167"/>
                </a:cubicBezTo>
                <a:cubicBezTo>
                  <a:pt x="193" y="166"/>
                  <a:pt x="193" y="166"/>
                  <a:pt x="193" y="166"/>
                </a:cubicBezTo>
                <a:cubicBezTo>
                  <a:pt x="191" y="164"/>
                  <a:pt x="191" y="164"/>
                  <a:pt x="191" y="164"/>
                </a:cubicBezTo>
                <a:cubicBezTo>
                  <a:pt x="190" y="164"/>
                  <a:pt x="190" y="164"/>
                  <a:pt x="190" y="164"/>
                </a:cubicBezTo>
                <a:cubicBezTo>
                  <a:pt x="186" y="166"/>
                  <a:pt x="186" y="166"/>
                  <a:pt x="186" y="166"/>
                </a:cubicBezTo>
                <a:cubicBezTo>
                  <a:pt x="183" y="166"/>
                  <a:pt x="183" y="166"/>
                  <a:pt x="183" y="166"/>
                </a:cubicBezTo>
                <a:cubicBezTo>
                  <a:pt x="181" y="164"/>
                  <a:pt x="181" y="164"/>
                  <a:pt x="181" y="164"/>
                </a:cubicBezTo>
                <a:cubicBezTo>
                  <a:pt x="178" y="164"/>
                  <a:pt x="178" y="164"/>
                  <a:pt x="178" y="164"/>
                </a:cubicBezTo>
                <a:cubicBezTo>
                  <a:pt x="175" y="166"/>
                  <a:pt x="175" y="166"/>
                  <a:pt x="175" y="166"/>
                </a:cubicBezTo>
                <a:cubicBezTo>
                  <a:pt x="172" y="164"/>
                  <a:pt x="172" y="164"/>
                  <a:pt x="172" y="164"/>
                </a:cubicBezTo>
                <a:cubicBezTo>
                  <a:pt x="169" y="164"/>
                  <a:pt x="169" y="164"/>
                  <a:pt x="169" y="164"/>
                </a:cubicBezTo>
                <a:cubicBezTo>
                  <a:pt x="167" y="165"/>
                  <a:pt x="167" y="165"/>
                  <a:pt x="167" y="165"/>
                </a:cubicBezTo>
                <a:cubicBezTo>
                  <a:pt x="161" y="163"/>
                  <a:pt x="161" y="163"/>
                  <a:pt x="161" y="163"/>
                </a:cubicBezTo>
                <a:cubicBezTo>
                  <a:pt x="156" y="159"/>
                  <a:pt x="156" y="159"/>
                  <a:pt x="156" y="159"/>
                </a:cubicBezTo>
                <a:cubicBezTo>
                  <a:pt x="152" y="160"/>
                  <a:pt x="152" y="160"/>
                  <a:pt x="152" y="160"/>
                </a:cubicBezTo>
                <a:cubicBezTo>
                  <a:pt x="150" y="158"/>
                  <a:pt x="150" y="158"/>
                  <a:pt x="150" y="158"/>
                </a:cubicBezTo>
                <a:cubicBezTo>
                  <a:pt x="148" y="158"/>
                  <a:pt x="148" y="158"/>
                  <a:pt x="148" y="158"/>
                </a:cubicBezTo>
                <a:cubicBezTo>
                  <a:pt x="147" y="159"/>
                  <a:pt x="147" y="159"/>
                  <a:pt x="147" y="159"/>
                </a:cubicBezTo>
                <a:cubicBezTo>
                  <a:pt x="145" y="159"/>
                  <a:pt x="145" y="159"/>
                  <a:pt x="145" y="159"/>
                </a:cubicBezTo>
                <a:cubicBezTo>
                  <a:pt x="143" y="157"/>
                  <a:pt x="143" y="157"/>
                  <a:pt x="143" y="157"/>
                </a:cubicBezTo>
                <a:cubicBezTo>
                  <a:pt x="142" y="157"/>
                  <a:pt x="142" y="157"/>
                  <a:pt x="142" y="157"/>
                </a:cubicBezTo>
                <a:cubicBezTo>
                  <a:pt x="140" y="160"/>
                  <a:pt x="140" y="160"/>
                  <a:pt x="140" y="160"/>
                </a:cubicBezTo>
                <a:cubicBezTo>
                  <a:pt x="135" y="158"/>
                  <a:pt x="135" y="158"/>
                  <a:pt x="135" y="158"/>
                </a:cubicBezTo>
                <a:cubicBezTo>
                  <a:pt x="132" y="156"/>
                  <a:pt x="132" y="156"/>
                  <a:pt x="132" y="156"/>
                </a:cubicBezTo>
                <a:cubicBezTo>
                  <a:pt x="129" y="156"/>
                  <a:pt x="129" y="156"/>
                  <a:pt x="129" y="156"/>
                </a:cubicBezTo>
                <a:cubicBezTo>
                  <a:pt x="127" y="155"/>
                  <a:pt x="127" y="155"/>
                  <a:pt x="127" y="155"/>
                </a:cubicBezTo>
                <a:cubicBezTo>
                  <a:pt x="125" y="156"/>
                  <a:pt x="125" y="156"/>
                  <a:pt x="125" y="156"/>
                </a:cubicBezTo>
                <a:cubicBezTo>
                  <a:pt x="123" y="155"/>
                  <a:pt x="123" y="155"/>
                  <a:pt x="123" y="155"/>
                </a:cubicBezTo>
                <a:cubicBezTo>
                  <a:pt x="120" y="155"/>
                  <a:pt x="120" y="155"/>
                  <a:pt x="120" y="155"/>
                </a:cubicBezTo>
                <a:cubicBezTo>
                  <a:pt x="119" y="154"/>
                  <a:pt x="119" y="154"/>
                  <a:pt x="119" y="154"/>
                </a:cubicBezTo>
                <a:cubicBezTo>
                  <a:pt x="121" y="151"/>
                  <a:pt x="121" y="151"/>
                  <a:pt x="121" y="151"/>
                </a:cubicBezTo>
                <a:cubicBezTo>
                  <a:pt x="122" y="150"/>
                  <a:pt x="122" y="150"/>
                  <a:pt x="122" y="150"/>
                </a:cubicBezTo>
                <a:cubicBezTo>
                  <a:pt x="120" y="150"/>
                  <a:pt x="120" y="150"/>
                  <a:pt x="120" y="150"/>
                </a:cubicBezTo>
                <a:cubicBezTo>
                  <a:pt x="119" y="151"/>
                  <a:pt x="119" y="151"/>
                  <a:pt x="119" y="151"/>
                </a:cubicBezTo>
                <a:cubicBezTo>
                  <a:pt x="117" y="150"/>
                  <a:pt x="117" y="150"/>
                  <a:pt x="117" y="150"/>
                </a:cubicBezTo>
                <a:cubicBezTo>
                  <a:pt x="116" y="148"/>
                  <a:pt x="116" y="148"/>
                  <a:pt x="116" y="148"/>
                </a:cubicBezTo>
                <a:cubicBezTo>
                  <a:pt x="114" y="149"/>
                  <a:pt x="114" y="149"/>
                  <a:pt x="114" y="149"/>
                </a:cubicBezTo>
                <a:cubicBezTo>
                  <a:pt x="110" y="149"/>
                  <a:pt x="110" y="149"/>
                  <a:pt x="110" y="149"/>
                </a:cubicBezTo>
                <a:cubicBezTo>
                  <a:pt x="108" y="148"/>
                  <a:pt x="108" y="148"/>
                  <a:pt x="108" y="148"/>
                </a:cubicBezTo>
                <a:cubicBezTo>
                  <a:pt x="108" y="147"/>
                  <a:pt x="108" y="147"/>
                  <a:pt x="108" y="147"/>
                </a:cubicBezTo>
                <a:cubicBezTo>
                  <a:pt x="109" y="147"/>
                  <a:pt x="109" y="147"/>
                  <a:pt x="109" y="147"/>
                </a:cubicBezTo>
                <a:close/>
                <a:moveTo>
                  <a:pt x="137" y="27"/>
                </a:moveTo>
                <a:cubicBezTo>
                  <a:pt x="139" y="29"/>
                  <a:pt x="139" y="29"/>
                  <a:pt x="139" y="29"/>
                </a:cubicBezTo>
                <a:cubicBezTo>
                  <a:pt x="140" y="29"/>
                  <a:pt x="140" y="29"/>
                  <a:pt x="140" y="29"/>
                </a:cubicBezTo>
                <a:cubicBezTo>
                  <a:pt x="140" y="31"/>
                  <a:pt x="140" y="31"/>
                  <a:pt x="140" y="31"/>
                </a:cubicBezTo>
                <a:cubicBezTo>
                  <a:pt x="141" y="31"/>
                  <a:pt x="141" y="31"/>
                  <a:pt x="141" y="31"/>
                </a:cubicBezTo>
                <a:cubicBezTo>
                  <a:pt x="142" y="28"/>
                  <a:pt x="142" y="28"/>
                  <a:pt x="142" y="28"/>
                </a:cubicBezTo>
                <a:cubicBezTo>
                  <a:pt x="140" y="24"/>
                  <a:pt x="140" y="24"/>
                  <a:pt x="140" y="24"/>
                </a:cubicBezTo>
                <a:cubicBezTo>
                  <a:pt x="138" y="25"/>
                  <a:pt x="138" y="25"/>
                  <a:pt x="138" y="25"/>
                </a:cubicBezTo>
                <a:cubicBezTo>
                  <a:pt x="137" y="27"/>
                  <a:pt x="137" y="27"/>
                  <a:pt x="137" y="27"/>
                </a:cubicBezTo>
                <a:close/>
                <a:moveTo>
                  <a:pt x="119" y="40"/>
                </a:moveTo>
                <a:cubicBezTo>
                  <a:pt x="119" y="42"/>
                  <a:pt x="119" y="42"/>
                  <a:pt x="119" y="42"/>
                </a:cubicBezTo>
                <a:cubicBezTo>
                  <a:pt x="120" y="41"/>
                  <a:pt x="120" y="41"/>
                  <a:pt x="120" y="41"/>
                </a:cubicBezTo>
                <a:cubicBezTo>
                  <a:pt x="119" y="40"/>
                  <a:pt x="119" y="40"/>
                  <a:pt x="119" y="40"/>
                </a:cubicBezTo>
                <a:close/>
                <a:moveTo>
                  <a:pt x="119" y="36"/>
                </a:moveTo>
                <a:cubicBezTo>
                  <a:pt x="120" y="34"/>
                  <a:pt x="120" y="34"/>
                  <a:pt x="120" y="34"/>
                </a:cubicBezTo>
                <a:cubicBezTo>
                  <a:pt x="119" y="34"/>
                  <a:pt x="119" y="34"/>
                  <a:pt x="119" y="34"/>
                </a:cubicBezTo>
                <a:cubicBezTo>
                  <a:pt x="119" y="36"/>
                  <a:pt x="119" y="36"/>
                  <a:pt x="119" y="36"/>
                </a:cubicBezTo>
                <a:close/>
                <a:moveTo>
                  <a:pt x="119" y="36"/>
                </a:moveTo>
                <a:cubicBezTo>
                  <a:pt x="119" y="38"/>
                  <a:pt x="119" y="38"/>
                  <a:pt x="119" y="38"/>
                </a:cubicBezTo>
                <a:cubicBezTo>
                  <a:pt x="120" y="38"/>
                  <a:pt x="120" y="38"/>
                  <a:pt x="120" y="38"/>
                </a:cubicBezTo>
                <a:cubicBezTo>
                  <a:pt x="119" y="36"/>
                  <a:pt x="119" y="36"/>
                  <a:pt x="119" y="36"/>
                </a:cubicBezTo>
                <a:close/>
                <a:moveTo>
                  <a:pt x="112" y="38"/>
                </a:moveTo>
                <a:cubicBezTo>
                  <a:pt x="112" y="40"/>
                  <a:pt x="112" y="40"/>
                  <a:pt x="112" y="40"/>
                </a:cubicBezTo>
                <a:cubicBezTo>
                  <a:pt x="113" y="41"/>
                  <a:pt x="113" y="41"/>
                  <a:pt x="113" y="41"/>
                </a:cubicBezTo>
                <a:cubicBezTo>
                  <a:pt x="115" y="39"/>
                  <a:pt x="115" y="39"/>
                  <a:pt x="115" y="39"/>
                </a:cubicBezTo>
                <a:cubicBezTo>
                  <a:pt x="114" y="38"/>
                  <a:pt x="114" y="38"/>
                  <a:pt x="114" y="38"/>
                </a:cubicBezTo>
                <a:cubicBezTo>
                  <a:pt x="112" y="38"/>
                  <a:pt x="112" y="38"/>
                  <a:pt x="112" y="38"/>
                </a:cubicBezTo>
                <a:close/>
                <a:moveTo>
                  <a:pt x="94" y="62"/>
                </a:moveTo>
                <a:cubicBezTo>
                  <a:pt x="96" y="63"/>
                  <a:pt x="96" y="63"/>
                  <a:pt x="96" y="63"/>
                </a:cubicBezTo>
                <a:cubicBezTo>
                  <a:pt x="98" y="61"/>
                  <a:pt x="98" y="61"/>
                  <a:pt x="98" y="61"/>
                </a:cubicBezTo>
                <a:cubicBezTo>
                  <a:pt x="97" y="59"/>
                  <a:pt x="97" y="59"/>
                  <a:pt x="97" y="59"/>
                </a:cubicBezTo>
                <a:cubicBezTo>
                  <a:pt x="94" y="62"/>
                  <a:pt x="94" y="62"/>
                  <a:pt x="94" y="62"/>
                </a:cubicBezTo>
                <a:close/>
                <a:moveTo>
                  <a:pt x="99" y="60"/>
                </a:moveTo>
                <a:cubicBezTo>
                  <a:pt x="98" y="62"/>
                  <a:pt x="98" y="62"/>
                  <a:pt x="98" y="62"/>
                </a:cubicBezTo>
                <a:cubicBezTo>
                  <a:pt x="101" y="63"/>
                  <a:pt x="101" y="63"/>
                  <a:pt x="101" y="63"/>
                </a:cubicBezTo>
                <a:cubicBezTo>
                  <a:pt x="101" y="65"/>
                  <a:pt x="101" y="65"/>
                  <a:pt x="101" y="65"/>
                </a:cubicBezTo>
                <a:cubicBezTo>
                  <a:pt x="103" y="65"/>
                  <a:pt x="103" y="65"/>
                  <a:pt x="103" y="65"/>
                </a:cubicBezTo>
                <a:cubicBezTo>
                  <a:pt x="103" y="62"/>
                  <a:pt x="103" y="62"/>
                  <a:pt x="103" y="62"/>
                </a:cubicBezTo>
                <a:cubicBezTo>
                  <a:pt x="102" y="60"/>
                  <a:pt x="102" y="60"/>
                  <a:pt x="102" y="60"/>
                </a:cubicBezTo>
                <a:cubicBezTo>
                  <a:pt x="103" y="59"/>
                  <a:pt x="103" y="59"/>
                  <a:pt x="103" y="59"/>
                </a:cubicBezTo>
                <a:cubicBezTo>
                  <a:pt x="102" y="59"/>
                  <a:pt x="102" y="59"/>
                  <a:pt x="102" y="59"/>
                </a:cubicBezTo>
                <a:cubicBezTo>
                  <a:pt x="101" y="60"/>
                  <a:pt x="101" y="60"/>
                  <a:pt x="101" y="60"/>
                </a:cubicBezTo>
                <a:cubicBezTo>
                  <a:pt x="99" y="60"/>
                  <a:pt x="99" y="60"/>
                  <a:pt x="99" y="60"/>
                </a:cubicBezTo>
                <a:close/>
                <a:moveTo>
                  <a:pt x="147" y="92"/>
                </a:moveTo>
                <a:cubicBezTo>
                  <a:pt x="147" y="93"/>
                  <a:pt x="147" y="93"/>
                  <a:pt x="147" y="93"/>
                </a:cubicBezTo>
                <a:cubicBezTo>
                  <a:pt x="148" y="94"/>
                  <a:pt x="148" y="94"/>
                  <a:pt x="148" y="94"/>
                </a:cubicBezTo>
                <a:cubicBezTo>
                  <a:pt x="149" y="93"/>
                  <a:pt x="149" y="93"/>
                  <a:pt x="149" y="93"/>
                </a:cubicBezTo>
                <a:cubicBezTo>
                  <a:pt x="148" y="92"/>
                  <a:pt x="148" y="92"/>
                  <a:pt x="148" y="92"/>
                </a:cubicBezTo>
                <a:cubicBezTo>
                  <a:pt x="147" y="92"/>
                  <a:pt x="147" y="92"/>
                  <a:pt x="147" y="92"/>
                </a:cubicBezTo>
                <a:close/>
                <a:moveTo>
                  <a:pt x="133" y="102"/>
                </a:moveTo>
                <a:cubicBezTo>
                  <a:pt x="133" y="104"/>
                  <a:pt x="133" y="104"/>
                  <a:pt x="133" y="104"/>
                </a:cubicBezTo>
                <a:cubicBezTo>
                  <a:pt x="133" y="105"/>
                  <a:pt x="133" y="105"/>
                  <a:pt x="133" y="105"/>
                </a:cubicBezTo>
                <a:cubicBezTo>
                  <a:pt x="131" y="105"/>
                  <a:pt x="131" y="105"/>
                  <a:pt x="131" y="105"/>
                </a:cubicBezTo>
                <a:cubicBezTo>
                  <a:pt x="130" y="106"/>
                  <a:pt x="130" y="106"/>
                  <a:pt x="130" y="106"/>
                </a:cubicBezTo>
                <a:cubicBezTo>
                  <a:pt x="132" y="106"/>
                  <a:pt x="132" y="106"/>
                  <a:pt x="132" y="106"/>
                </a:cubicBezTo>
                <a:cubicBezTo>
                  <a:pt x="132" y="106"/>
                  <a:pt x="132" y="106"/>
                  <a:pt x="132" y="106"/>
                </a:cubicBezTo>
                <a:cubicBezTo>
                  <a:pt x="134" y="105"/>
                  <a:pt x="134" y="105"/>
                  <a:pt x="134" y="105"/>
                </a:cubicBezTo>
                <a:cubicBezTo>
                  <a:pt x="133" y="108"/>
                  <a:pt x="133" y="108"/>
                  <a:pt x="133" y="108"/>
                </a:cubicBezTo>
                <a:cubicBezTo>
                  <a:pt x="135" y="110"/>
                  <a:pt x="135" y="110"/>
                  <a:pt x="135" y="110"/>
                </a:cubicBezTo>
                <a:cubicBezTo>
                  <a:pt x="137" y="107"/>
                  <a:pt x="137" y="107"/>
                  <a:pt x="137" y="107"/>
                </a:cubicBezTo>
                <a:cubicBezTo>
                  <a:pt x="138" y="108"/>
                  <a:pt x="138" y="108"/>
                  <a:pt x="138" y="108"/>
                </a:cubicBezTo>
                <a:cubicBezTo>
                  <a:pt x="140" y="109"/>
                  <a:pt x="140" y="109"/>
                  <a:pt x="140" y="109"/>
                </a:cubicBezTo>
                <a:cubicBezTo>
                  <a:pt x="140" y="107"/>
                  <a:pt x="140" y="107"/>
                  <a:pt x="140" y="107"/>
                </a:cubicBezTo>
                <a:cubicBezTo>
                  <a:pt x="142" y="106"/>
                  <a:pt x="142" y="106"/>
                  <a:pt x="142" y="106"/>
                </a:cubicBezTo>
                <a:cubicBezTo>
                  <a:pt x="141" y="104"/>
                  <a:pt x="141" y="104"/>
                  <a:pt x="141" y="104"/>
                </a:cubicBezTo>
                <a:cubicBezTo>
                  <a:pt x="137" y="102"/>
                  <a:pt x="137" y="102"/>
                  <a:pt x="137" y="102"/>
                </a:cubicBezTo>
                <a:cubicBezTo>
                  <a:pt x="134" y="101"/>
                  <a:pt x="134" y="101"/>
                  <a:pt x="134" y="101"/>
                </a:cubicBezTo>
                <a:cubicBezTo>
                  <a:pt x="133" y="102"/>
                  <a:pt x="133" y="102"/>
                  <a:pt x="133" y="102"/>
                </a:cubicBezTo>
                <a:close/>
                <a:moveTo>
                  <a:pt x="126" y="106"/>
                </a:moveTo>
                <a:cubicBezTo>
                  <a:pt x="126" y="108"/>
                  <a:pt x="126" y="108"/>
                  <a:pt x="126" y="108"/>
                </a:cubicBezTo>
                <a:cubicBezTo>
                  <a:pt x="127" y="106"/>
                  <a:pt x="127" y="106"/>
                  <a:pt x="127" y="106"/>
                </a:cubicBezTo>
                <a:cubicBezTo>
                  <a:pt x="126" y="106"/>
                  <a:pt x="126" y="106"/>
                  <a:pt x="126" y="106"/>
                </a:cubicBezTo>
                <a:close/>
                <a:moveTo>
                  <a:pt x="111" y="92"/>
                </a:moveTo>
                <a:cubicBezTo>
                  <a:pt x="110" y="94"/>
                  <a:pt x="110" y="94"/>
                  <a:pt x="110" y="94"/>
                </a:cubicBezTo>
                <a:cubicBezTo>
                  <a:pt x="108" y="95"/>
                  <a:pt x="108" y="95"/>
                  <a:pt x="108" y="95"/>
                </a:cubicBezTo>
                <a:cubicBezTo>
                  <a:pt x="110" y="97"/>
                  <a:pt x="110" y="97"/>
                  <a:pt x="110" y="97"/>
                </a:cubicBezTo>
                <a:cubicBezTo>
                  <a:pt x="114" y="97"/>
                  <a:pt x="114" y="97"/>
                  <a:pt x="114" y="97"/>
                </a:cubicBezTo>
                <a:cubicBezTo>
                  <a:pt x="115" y="98"/>
                  <a:pt x="115" y="98"/>
                  <a:pt x="115" y="98"/>
                </a:cubicBezTo>
                <a:cubicBezTo>
                  <a:pt x="115" y="101"/>
                  <a:pt x="115" y="101"/>
                  <a:pt x="115" y="101"/>
                </a:cubicBezTo>
                <a:cubicBezTo>
                  <a:pt x="116" y="101"/>
                  <a:pt x="116" y="101"/>
                  <a:pt x="116" y="101"/>
                </a:cubicBezTo>
                <a:cubicBezTo>
                  <a:pt x="117" y="104"/>
                  <a:pt x="117" y="104"/>
                  <a:pt x="117" y="104"/>
                </a:cubicBezTo>
                <a:cubicBezTo>
                  <a:pt x="119" y="106"/>
                  <a:pt x="119" y="106"/>
                  <a:pt x="119" y="106"/>
                </a:cubicBezTo>
                <a:cubicBezTo>
                  <a:pt x="121" y="105"/>
                  <a:pt x="121" y="105"/>
                  <a:pt x="121" y="105"/>
                </a:cubicBezTo>
                <a:cubicBezTo>
                  <a:pt x="122" y="108"/>
                  <a:pt x="122" y="108"/>
                  <a:pt x="122" y="108"/>
                </a:cubicBezTo>
                <a:cubicBezTo>
                  <a:pt x="123" y="108"/>
                  <a:pt x="123" y="108"/>
                  <a:pt x="123" y="108"/>
                </a:cubicBezTo>
                <a:cubicBezTo>
                  <a:pt x="124" y="107"/>
                  <a:pt x="124" y="107"/>
                  <a:pt x="124" y="107"/>
                </a:cubicBezTo>
                <a:cubicBezTo>
                  <a:pt x="123" y="105"/>
                  <a:pt x="123" y="105"/>
                  <a:pt x="123" y="105"/>
                </a:cubicBezTo>
                <a:cubicBezTo>
                  <a:pt x="124" y="102"/>
                  <a:pt x="124" y="102"/>
                  <a:pt x="124" y="102"/>
                </a:cubicBezTo>
                <a:cubicBezTo>
                  <a:pt x="121" y="101"/>
                  <a:pt x="121" y="101"/>
                  <a:pt x="121" y="101"/>
                </a:cubicBezTo>
                <a:cubicBezTo>
                  <a:pt x="119" y="99"/>
                  <a:pt x="119" y="99"/>
                  <a:pt x="119" y="99"/>
                </a:cubicBezTo>
                <a:cubicBezTo>
                  <a:pt x="118" y="94"/>
                  <a:pt x="118" y="94"/>
                  <a:pt x="118" y="94"/>
                </a:cubicBezTo>
                <a:cubicBezTo>
                  <a:pt x="117" y="93"/>
                  <a:pt x="117" y="93"/>
                  <a:pt x="117" y="93"/>
                </a:cubicBezTo>
                <a:cubicBezTo>
                  <a:pt x="117" y="91"/>
                  <a:pt x="117" y="91"/>
                  <a:pt x="117" y="91"/>
                </a:cubicBezTo>
                <a:cubicBezTo>
                  <a:pt x="115" y="91"/>
                  <a:pt x="115" y="91"/>
                  <a:pt x="115" y="91"/>
                </a:cubicBezTo>
                <a:cubicBezTo>
                  <a:pt x="114" y="91"/>
                  <a:pt x="114" y="91"/>
                  <a:pt x="114" y="91"/>
                </a:cubicBezTo>
                <a:cubicBezTo>
                  <a:pt x="114" y="92"/>
                  <a:pt x="114" y="92"/>
                  <a:pt x="114" y="92"/>
                </a:cubicBezTo>
                <a:cubicBezTo>
                  <a:pt x="115" y="94"/>
                  <a:pt x="115" y="94"/>
                  <a:pt x="115" y="94"/>
                </a:cubicBezTo>
                <a:cubicBezTo>
                  <a:pt x="113" y="93"/>
                  <a:pt x="113" y="93"/>
                  <a:pt x="113" y="93"/>
                </a:cubicBezTo>
                <a:cubicBezTo>
                  <a:pt x="111" y="92"/>
                  <a:pt x="111" y="92"/>
                  <a:pt x="111" y="92"/>
                </a:cubicBezTo>
                <a:cubicBezTo>
                  <a:pt x="111" y="92"/>
                  <a:pt x="111" y="92"/>
                  <a:pt x="111" y="92"/>
                </a:cubicBezTo>
                <a:close/>
                <a:moveTo>
                  <a:pt x="100" y="79"/>
                </a:moveTo>
                <a:cubicBezTo>
                  <a:pt x="99" y="80"/>
                  <a:pt x="99" y="80"/>
                  <a:pt x="99" y="80"/>
                </a:cubicBezTo>
                <a:cubicBezTo>
                  <a:pt x="101" y="82"/>
                  <a:pt x="101" y="82"/>
                  <a:pt x="101" y="82"/>
                </a:cubicBezTo>
                <a:cubicBezTo>
                  <a:pt x="103" y="81"/>
                  <a:pt x="103" y="81"/>
                  <a:pt x="103" y="81"/>
                </a:cubicBezTo>
                <a:cubicBezTo>
                  <a:pt x="102" y="79"/>
                  <a:pt x="102" y="79"/>
                  <a:pt x="102" y="79"/>
                </a:cubicBezTo>
                <a:cubicBezTo>
                  <a:pt x="100" y="79"/>
                  <a:pt x="100" y="79"/>
                  <a:pt x="100" y="79"/>
                </a:cubicBezTo>
                <a:close/>
                <a:moveTo>
                  <a:pt x="102" y="74"/>
                </a:moveTo>
                <a:cubicBezTo>
                  <a:pt x="101" y="76"/>
                  <a:pt x="101" y="76"/>
                  <a:pt x="101" y="76"/>
                </a:cubicBezTo>
                <a:cubicBezTo>
                  <a:pt x="102" y="78"/>
                  <a:pt x="102" y="78"/>
                  <a:pt x="102" y="78"/>
                </a:cubicBezTo>
                <a:cubicBezTo>
                  <a:pt x="104" y="77"/>
                  <a:pt x="104" y="77"/>
                  <a:pt x="104" y="77"/>
                </a:cubicBezTo>
                <a:cubicBezTo>
                  <a:pt x="106" y="79"/>
                  <a:pt x="106" y="79"/>
                  <a:pt x="106" y="79"/>
                </a:cubicBezTo>
                <a:cubicBezTo>
                  <a:pt x="107" y="78"/>
                  <a:pt x="107" y="78"/>
                  <a:pt x="107" y="78"/>
                </a:cubicBezTo>
                <a:cubicBezTo>
                  <a:pt x="104" y="75"/>
                  <a:pt x="104" y="75"/>
                  <a:pt x="104" y="75"/>
                </a:cubicBezTo>
                <a:cubicBezTo>
                  <a:pt x="102" y="74"/>
                  <a:pt x="102" y="74"/>
                  <a:pt x="102" y="74"/>
                </a:cubicBezTo>
                <a:close/>
                <a:moveTo>
                  <a:pt x="81" y="60"/>
                </a:moveTo>
                <a:cubicBezTo>
                  <a:pt x="79" y="63"/>
                  <a:pt x="79" y="63"/>
                  <a:pt x="79" y="63"/>
                </a:cubicBezTo>
                <a:cubicBezTo>
                  <a:pt x="79" y="65"/>
                  <a:pt x="79" y="65"/>
                  <a:pt x="79" y="65"/>
                </a:cubicBezTo>
                <a:cubicBezTo>
                  <a:pt x="83" y="65"/>
                  <a:pt x="83" y="65"/>
                  <a:pt x="83" y="65"/>
                </a:cubicBezTo>
                <a:cubicBezTo>
                  <a:pt x="86" y="66"/>
                  <a:pt x="86" y="66"/>
                  <a:pt x="86" y="66"/>
                </a:cubicBezTo>
                <a:cubicBezTo>
                  <a:pt x="86" y="66"/>
                  <a:pt x="86" y="66"/>
                  <a:pt x="86" y="66"/>
                </a:cubicBezTo>
                <a:cubicBezTo>
                  <a:pt x="86" y="63"/>
                  <a:pt x="86" y="63"/>
                  <a:pt x="86" y="63"/>
                </a:cubicBezTo>
                <a:cubicBezTo>
                  <a:pt x="83" y="61"/>
                  <a:pt x="83" y="61"/>
                  <a:pt x="83" y="61"/>
                </a:cubicBezTo>
                <a:cubicBezTo>
                  <a:pt x="81" y="60"/>
                  <a:pt x="81" y="60"/>
                  <a:pt x="81" y="60"/>
                </a:cubicBezTo>
                <a:close/>
                <a:moveTo>
                  <a:pt x="75" y="57"/>
                </a:moveTo>
                <a:cubicBezTo>
                  <a:pt x="76" y="57"/>
                  <a:pt x="76" y="57"/>
                  <a:pt x="76" y="57"/>
                </a:cubicBezTo>
                <a:cubicBezTo>
                  <a:pt x="79" y="58"/>
                  <a:pt x="79" y="58"/>
                  <a:pt x="79" y="58"/>
                </a:cubicBezTo>
                <a:cubicBezTo>
                  <a:pt x="80" y="59"/>
                  <a:pt x="80" y="59"/>
                  <a:pt x="80" y="59"/>
                </a:cubicBezTo>
                <a:cubicBezTo>
                  <a:pt x="78" y="62"/>
                  <a:pt x="78" y="62"/>
                  <a:pt x="78" y="62"/>
                </a:cubicBezTo>
                <a:cubicBezTo>
                  <a:pt x="77" y="61"/>
                  <a:pt x="77" y="61"/>
                  <a:pt x="77" y="61"/>
                </a:cubicBezTo>
                <a:cubicBezTo>
                  <a:pt x="75" y="57"/>
                  <a:pt x="75" y="57"/>
                  <a:pt x="75" y="57"/>
                </a:cubicBezTo>
                <a:close/>
                <a:moveTo>
                  <a:pt x="67" y="52"/>
                </a:moveTo>
                <a:cubicBezTo>
                  <a:pt x="68" y="55"/>
                  <a:pt x="68" y="55"/>
                  <a:pt x="68" y="55"/>
                </a:cubicBezTo>
                <a:cubicBezTo>
                  <a:pt x="70" y="55"/>
                  <a:pt x="70" y="55"/>
                  <a:pt x="70" y="55"/>
                </a:cubicBezTo>
                <a:cubicBezTo>
                  <a:pt x="72" y="52"/>
                  <a:pt x="72" y="52"/>
                  <a:pt x="72" y="52"/>
                </a:cubicBezTo>
                <a:cubicBezTo>
                  <a:pt x="70" y="50"/>
                  <a:pt x="70" y="50"/>
                  <a:pt x="70" y="50"/>
                </a:cubicBezTo>
                <a:cubicBezTo>
                  <a:pt x="69" y="51"/>
                  <a:pt x="69" y="51"/>
                  <a:pt x="69" y="51"/>
                </a:cubicBezTo>
                <a:cubicBezTo>
                  <a:pt x="67" y="52"/>
                  <a:pt x="67" y="52"/>
                  <a:pt x="67" y="52"/>
                </a:cubicBezTo>
                <a:close/>
                <a:moveTo>
                  <a:pt x="75" y="131"/>
                </a:moveTo>
                <a:cubicBezTo>
                  <a:pt x="77" y="133"/>
                  <a:pt x="77" y="133"/>
                  <a:pt x="77" y="133"/>
                </a:cubicBezTo>
                <a:cubicBezTo>
                  <a:pt x="77" y="132"/>
                  <a:pt x="77" y="132"/>
                  <a:pt x="77" y="132"/>
                </a:cubicBezTo>
                <a:cubicBezTo>
                  <a:pt x="76" y="131"/>
                  <a:pt x="76" y="131"/>
                  <a:pt x="76" y="131"/>
                </a:cubicBezTo>
                <a:cubicBezTo>
                  <a:pt x="75" y="131"/>
                  <a:pt x="75" y="131"/>
                  <a:pt x="75" y="131"/>
                </a:cubicBezTo>
                <a:close/>
                <a:moveTo>
                  <a:pt x="55" y="105"/>
                </a:moveTo>
                <a:cubicBezTo>
                  <a:pt x="54" y="107"/>
                  <a:pt x="54" y="107"/>
                  <a:pt x="54" y="107"/>
                </a:cubicBezTo>
                <a:cubicBezTo>
                  <a:pt x="58" y="110"/>
                  <a:pt x="58" y="110"/>
                  <a:pt x="58" y="110"/>
                </a:cubicBezTo>
                <a:cubicBezTo>
                  <a:pt x="57" y="108"/>
                  <a:pt x="57" y="108"/>
                  <a:pt x="57" y="108"/>
                </a:cubicBezTo>
                <a:cubicBezTo>
                  <a:pt x="57" y="106"/>
                  <a:pt x="57" y="106"/>
                  <a:pt x="57" y="106"/>
                </a:cubicBezTo>
                <a:cubicBezTo>
                  <a:pt x="55" y="105"/>
                  <a:pt x="55" y="105"/>
                  <a:pt x="55" y="105"/>
                </a:cubicBezTo>
                <a:close/>
                <a:moveTo>
                  <a:pt x="52" y="103"/>
                </a:moveTo>
                <a:cubicBezTo>
                  <a:pt x="54" y="103"/>
                  <a:pt x="54" y="103"/>
                  <a:pt x="54" y="103"/>
                </a:cubicBezTo>
                <a:cubicBezTo>
                  <a:pt x="52" y="105"/>
                  <a:pt x="52" y="105"/>
                  <a:pt x="52" y="105"/>
                </a:cubicBezTo>
                <a:cubicBezTo>
                  <a:pt x="52" y="103"/>
                  <a:pt x="52" y="103"/>
                  <a:pt x="52" y="103"/>
                </a:cubicBezTo>
                <a:close/>
                <a:moveTo>
                  <a:pt x="48" y="96"/>
                </a:moveTo>
                <a:cubicBezTo>
                  <a:pt x="47" y="97"/>
                  <a:pt x="47" y="97"/>
                  <a:pt x="47" y="97"/>
                </a:cubicBezTo>
                <a:cubicBezTo>
                  <a:pt x="48" y="99"/>
                  <a:pt x="48" y="99"/>
                  <a:pt x="48" y="99"/>
                </a:cubicBezTo>
                <a:cubicBezTo>
                  <a:pt x="50" y="99"/>
                  <a:pt x="50" y="99"/>
                  <a:pt x="50" y="99"/>
                </a:cubicBezTo>
                <a:cubicBezTo>
                  <a:pt x="48" y="96"/>
                  <a:pt x="48" y="96"/>
                  <a:pt x="48" y="96"/>
                </a:cubicBezTo>
                <a:close/>
                <a:moveTo>
                  <a:pt x="36" y="86"/>
                </a:moveTo>
                <a:cubicBezTo>
                  <a:pt x="36" y="88"/>
                  <a:pt x="36" y="88"/>
                  <a:pt x="36" y="88"/>
                </a:cubicBezTo>
                <a:cubicBezTo>
                  <a:pt x="39" y="89"/>
                  <a:pt x="39" y="89"/>
                  <a:pt x="39" y="89"/>
                </a:cubicBezTo>
                <a:cubicBezTo>
                  <a:pt x="41" y="93"/>
                  <a:pt x="41" y="93"/>
                  <a:pt x="41" y="93"/>
                </a:cubicBezTo>
                <a:cubicBezTo>
                  <a:pt x="44" y="94"/>
                  <a:pt x="44" y="94"/>
                  <a:pt x="44" y="94"/>
                </a:cubicBezTo>
                <a:cubicBezTo>
                  <a:pt x="44" y="90"/>
                  <a:pt x="44" y="90"/>
                  <a:pt x="44" y="90"/>
                </a:cubicBezTo>
                <a:cubicBezTo>
                  <a:pt x="41" y="85"/>
                  <a:pt x="41" y="85"/>
                  <a:pt x="41" y="85"/>
                </a:cubicBezTo>
                <a:cubicBezTo>
                  <a:pt x="39" y="84"/>
                  <a:pt x="39" y="84"/>
                  <a:pt x="39" y="84"/>
                </a:cubicBezTo>
                <a:cubicBezTo>
                  <a:pt x="36" y="86"/>
                  <a:pt x="36" y="86"/>
                  <a:pt x="36" y="86"/>
                </a:cubicBezTo>
                <a:close/>
                <a:moveTo>
                  <a:pt x="35" y="78"/>
                </a:moveTo>
                <a:cubicBezTo>
                  <a:pt x="34" y="81"/>
                  <a:pt x="34" y="81"/>
                  <a:pt x="34" y="81"/>
                </a:cubicBezTo>
                <a:cubicBezTo>
                  <a:pt x="35" y="82"/>
                  <a:pt x="35" y="82"/>
                  <a:pt x="35" y="82"/>
                </a:cubicBezTo>
                <a:cubicBezTo>
                  <a:pt x="37" y="81"/>
                  <a:pt x="37" y="81"/>
                  <a:pt x="37" y="81"/>
                </a:cubicBezTo>
                <a:cubicBezTo>
                  <a:pt x="37" y="79"/>
                  <a:pt x="37" y="79"/>
                  <a:pt x="37" y="79"/>
                </a:cubicBezTo>
                <a:cubicBezTo>
                  <a:pt x="35" y="78"/>
                  <a:pt x="35" y="78"/>
                  <a:pt x="35" y="78"/>
                </a:cubicBezTo>
                <a:close/>
                <a:moveTo>
                  <a:pt x="36" y="72"/>
                </a:moveTo>
                <a:cubicBezTo>
                  <a:pt x="39" y="73"/>
                  <a:pt x="39" y="73"/>
                  <a:pt x="39" y="73"/>
                </a:cubicBezTo>
                <a:cubicBezTo>
                  <a:pt x="40" y="73"/>
                  <a:pt x="40" y="73"/>
                  <a:pt x="40" y="73"/>
                </a:cubicBezTo>
                <a:cubicBezTo>
                  <a:pt x="40" y="72"/>
                  <a:pt x="40" y="72"/>
                  <a:pt x="40" y="72"/>
                </a:cubicBezTo>
                <a:cubicBezTo>
                  <a:pt x="38" y="71"/>
                  <a:pt x="38" y="71"/>
                  <a:pt x="38" y="71"/>
                </a:cubicBezTo>
                <a:cubicBezTo>
                  <a:pt x="36" y="72"/>
                  <a:pt x="36" y="72"/>
                  <a:pt x="36" y="72"/>
                </a:cubicBezTo>
                <a:close/>
                <a:moveTo>
                  <a:pt x="21" y="58"/>
                </a:moveTo>
                <a:cubicBezTo>
                  <a:pt x="23" y="58"/>
                  <a:pt x="23" y="58"/>
                  <a:pt x="23" y="58"/>
                </a:cubicBezTo>
                <a:cubicBezTo>
                  <a:pt x="24" y="57"/>
                  <a:pt x="24" y="57"/>
                  <a:pt x="24" y="57"/>
                </a:cubicBezTo>
                <a:cubicBezTo>
                  <a:pt x="26" y="57"/>
                  <a:pt x="26" y="57"/>
                  <a:pt x="26" y="57"/>
                </a:cubicBezTo>
                <a:cubicBezTo>
                  <a:pt x="27" y="60"/>
                  <a:pt x="27" y="60"/>
                  <a:pt x="27" y="60"/>
                </a:cubicBezTo>
                <a:cubicBezTo>
                  <a:pt x="30" y="62"/>
                  <a:pt x="30" y="62"/>
                  <a:pt x="30" y="62"/>
                </a:cubicBezTo>
                <a:cubicBezTo>
                  <a:pt x="29" y="64"/>
                  <a:pt x="29" y="64"/>
                  <a:pt x="29" y="64"/>
                </a:cubicBezTo>
                <a:cubicBezTo>
                  <a:pt x="29" y="67"/>
                  <a:pt x="29" y="67"/>
                  <a:pt x="29" y="67"/>
                </a:cubicBezTo>
                <a:cubicBezTo>
                  <a:pt x="28" y="67"/>
                  <a:pt x="28" y="67"/>
                  <a:pt x="28" y="67"/>
                </a:cubicBezTo>
                <a:cubicBezTo>
                  <a:pt x="26" y="63"/>
                  <a:pt x="26" y="63"/>
                  <a:pt x="26" y="63"/>
                </a:cubicBezTo>
                <a:cubicBezTo>
                  <a:pt x="24" y="63"/>
                  <a:pt x="24" y="63"/>
                  <a:pt x="24" y="63"/>
                </a:cubicBezTo>
                <a:cubicBezTo>
                  <a:pt x="24" y="61"/>
                  <a:pt x="24" y="61"/>
                  <a:pt x="24" y="61"/>
                </a:cubicBezTo>
                <a:cubicBezTo>
                  <a:pt x="21" y="58"/>
                  <a:pt x="21" y="58"/>
                  <a:pt x="21" y="58"/>
                </a:cubicBezTo>
                <a:close/>
                <a:moveTo>
                  <a:pt x="21" y="50"/>
                </a:moveTo>
                <a:cubicBezTo>
                  <a:pt x="24" y="51"/>
                  <a:pt x="24" y="51"/>
                  <a:pt x="24" y="51"/>
                </a:cubicBezTo>
                <a:cubicBezTo>
                  <a:pt x="23" y="49"/>
                  <a:pt x="23" y="49"/>
                  <a:pt x="23" y="49"/>
                </a:cubicBezTo>
                <a:cubicBezTo>
                  <a:pt x="21" y="50"/>
                  <a:pt x="21" y="50"/>
                  <a:pt x="21" y="50"/>
                </a:cubicBezTo>
                <a:close/>
                <a:moveTo>
                  <a:pt x="7" y="41"/>
                </a:moveTo>
                <a:cubicBezTo>
                  <a:pt x="6" y="42"/>
                  <a:pt x="6" y="42"/>
                  <a:pt x="6" y="42"/>
                </a:cubicBezTo>
                <a:cubicBezTo>
                  <a:pt x="5" y="43"/>
                  <a:pt x="5" y="43"/>
                  <a:pt x="5" y="43"/>
                </a:cubicBezTo>
                <a:cubicBezTo>
                  <a:pt x="7" y="44"/>
                  <a:pt x="7" y="44"/>
                  <a:pt x="7" y="44"/>
                </a:cubicBezTo>
                <a:cubicBezTo>
                  <a:pt x="10" y="44"/>
                  <a:pt x="10" y="44"/>
                  <a:pt x="10" y="44"/>
                </a:cubicBezTo>
                <a:cubicBezTo>
                  <a:pt x="8" y="42"/>
                  <a:pt x="8" y="42"/>
                  <a:pt x="8" y="42"/>
                </a:cubicBezTo>
                <a:cubicBezTo>
                  <a:pt x="7" y="41"/>
                  <a:pt x="7" y="41"/>
                  <a:pt x="7" y="41"/>
                </a:cubicBezTo>
                <a:close/>
                <a:moveTo>
                  <a:pt x="0" y="11"/>
                </a:moveTo>
                <a:cubicBezTo>
                  <a:pt x="0" y="12"/>
                  <a:pt x="0" y="12"/>
                  <a:pt x="0" y="12"/>
                </a:cubicBezTo>
                <a:cubicBezTo>
                  <a:pt x="1" y="15"/>
                  <a:pt x="1" y="15"/>
                  <a:pt x="1" y="15"/>
                </a:cubicBezTo>
                <a:cubicBezTo>
                  <a:pt x="3" y="21"/>
                  <a:pt x="3" y="21"/>
                  <a:pt x="3" y="21"/>
                </a:cubicBezTo>
                <a:cubicBezTo>
                  <a:pt x="5" y="22"/>
                  <a:pt x="5" y="22"/>
                  <a:pt x="5" y="22"/>
                </a:cubicBezTo>
                <a:cubicBezTo>
                  <a:pt x="9" y="27"/>
                  <a:pt x="9" y="27"/>
                  <a:pt x="9" y="27"/>
                </a:cubicBezTo>
                <a:cubicBezTo>
                  <a:pt x="11" y="27"/>
                  <a:pt x="11" y="27"/>
                  <a:pt x="11" y="27"/>
                </a:cubicBezTo>
                <a:cubicBezTo>
                  <a:pt x="14" y="30"/>
                  <a:pt x="14" y="30"/>
                  <a:pt x="14" y="30"/>
                </a:cubicBezTo>
                <a:cubicBezTo>
                  <a:pt x="15" y="31"/>
                  <a:pt x="15" y="31"/>
                  <a:pt x="15" y="31"/>
                </a:cubicBezTo>
                <a:cubicBezTo>
                  <a:pt x="17" y="30"/>
                  <a:pt x="17" y="30"/>
                  <a:pt x="17" y="30"/>
                </a:cubicBezTo>
                <a:cubicBezTo>
                  <a:pt x="20" y="33"/>
                  <a:pt x="20" y="33"/>
                  <a:pt x="20" y="33"/>
                </a:cubicBezTo>
                <a:cubicBezTo>
                  <a:pt x="24" y="39"/>
                  <a:pt x="24" y="39"/>
                  <a:pt x="24" y="39"/>
                </a:cubicBezTo>
                <a:cubicBezTo>
                  <a:pt x="28" y="43"/>
                  <a:pt x="28" y="43"/>
                  <a:pt x="28" y="43"/>
                </a:cubicBezTo>
                <a:cubicBezTo>
                  <a:pt x="29" y="43"/>
                  <a:pt x="29" y="43"/>
                  <a:pt x="29" y="43"/>
                </a:cubicBezTo>
                <a:cubicBezTo>
                  <a:pt x="29" y="45"/>
                  <a:pt x="29" y="45"/>
                  <a:pt x="29" y="45"/>
                </a:cubicBezTo>
                <a:cubicBezTo>
                  <a:pt x="30" y="46"/>
                  <a:pt x="30" y="46"/>
                  <a:pt x="30" y="46"/>
                </a:cubicBezTo>
                <a:cubicBezTo>
                  <a:pt x="30" y="49"/>
                  <a:pt x="30" y="49"/>
                  <a:pt x="30" y="49"/>
                </a:cubicBezTo>
                <a:cubicBezTo>
                  <a:pt x="31" y="50"/>
                  <a:pt x="31" y="50"/>
                  <a:pt x="31" y="50"/>
                </a:cubicBezTo>
                <a:cubicBezTo>
                  <a:pt x="34" y="50"/>
                  <a:pt x="34" y="50"/>
                  <a:pt x="34" y="50"/>
                </a:cubicBezTo>
                <a:cubicBezTo>
                  <a:pt x="37" y="54"/>
                  <a:pt x="37" y="54"/>
                  <a:pt x="37" y="54"/>
                </a:cubicBezTo>
                <a:cubicBezTo>
                  <a:pt x="38" y="55"/>
                  <a:pt x="38" y="55"/>
                  <a:pt x="38" y="55"/>
                </a:cubicBezTo>
                <a:cubicBezTo>
                  <a:pt x="39" y="54"/>
                  <a:pt x="39" y="54"/>
                  <a:pt x="39" y="54"/>
                </a:cubicBezTo>
                <a:cubicBezTo>
                  <a:pt x="40" y="56"/>
                  <a:pt x="40" y="56"/>
                  <a:pt x="40" y="56"/>
                </a:cubicBezTo>
                <a:cubicBezTo>
                  <a:pt x="39" y="57"/>
                  <a:pt x="39" y="57"/>
                  <a:pt x="39" y="57"/>
                </a:cubicBezTo>
                <a:cubicBezTo>
                  <a:pt x="40" y="59"/>
                  <a:pt x="40" y="59"/>
                  <a:pt x="40" y="59"/>
                </a:cubicBezTo>
                <a:cubicBezTo>
                  <a:pt x="41" y="61"/>
                  <a:pt x="41" y="61"/>
                  <a:pt x="41" y="61"/>
                </a:cubicBezTo>
                <a:cubicBezTo>
                  <a:pt x="41" y="62"/>
                  <a:pt x="41" y="62"/>
                  <a:pt x="41" y="62"/>
                </a:cubicBezTo>
                <a:cubicBezTo>
                  <a:pt x="43" y="68"/>
                  <a:pt x="43" y="68"/>
                  <a:pt x="43" y="68"/>
                </a:cubicBezTo>
                <a:cubicBezTo>
                  <a:pt x="44" y="71"/>
                  <a:pt x="44" y="71"/>
                  <a:pt x="44" y="71"/>
                </a:cubicBezTo>
                <a:cubicBezTo>
                  <a:pt x="47" y="72"/>
                  <a:pt x="47" y="72"/>
                  <a:pt x="47" y="72"/>
                </a:cubicBezTo>
                <a:cubicBezTo>
                  <a:pt x="50" y="74"/>
                  <a:pt x="50" y="74"/>
                  <a:pt x="50" y="74"/>
                </a:cubicBezTo>
                <a:cubicBezTo>
                  <a:pt x="50" y="76"/>
                  <a:pt x="50" y="76"/>
                  <a:pt x="50" y="76"/>
                </a:cubicBezTo>
                <a:cubicBezTo>
                  <a:pt x="53" y="80"/>
                  <a:pt x="53" y="80"/>
                  <a:pt x="53" y="80"/>
                </a:cubicBezTo>
                <a:cubicBezTo>
                  <a:pt x="55" y="82"/>
                  <a:pt x="55" y="82"/>
                  <a:pt x="55" y="82"/>
                </a:cubicBezTo>
                <a:cubicBezTo>
                  <a:pt x="56" y="87"/>
                  <a:pt x="56" y="87"/>
                  <a:pt x="56" y="87"/>
                </a:cubicBezTo>
                <a:cubicBezTo>
                  <a:pt x="60" y="95"/>
                  <a:pt x="60" y="95"/>
                  <a:pt x="60" y="95"/>
                </a:cubicBezTo>
                <a:cubicBezTo>
                  <a:pt x="59" y="98"/>
                  <a:pt x="59" y="98"/>
                  <a:pt x="59" y="98"/>
                </a:cubicBezTo>
                <a:cubicBezTo>
                  <a:pt x="60" y="100"/>
                  <a:pt x="60" y="100"/>
                  <a:pt x="60" y="100"/>
                </a:cubicBezTo>
                <a:cubicBezTo>
                  <a:pt x="64" y="103"/>
                  <a:pt x="64" y="103"/>
                  <a:pt x="64" y="103"/>
                </a:cubicBezTo>
                <a:cubicBezTo>
                  <a:pt x="68" y="108"/>
                  <a:pt x="68" y="108"/>
                  <a:pt x="68" y="108"/>
                </a:cubicBezTo>
                <a:cubicBezTo>
                  <a:pt x="69" y="111"/>
                  <a:pt x="69" y="111"/>
                  <a:pt x="69" y="111"/>
                </a:cubicBezTo>
                <a:cubicBezTo>
                  <a:pt x="72" y="111"/>
                  <a:pt x="72" y="111"/>
                  <a:pt x="72" y="111"/>
                </a:cubicBezTo>
                <a:cubicBezTo>
                  <a:pt x="73" y="112"/>
                  <a:pt x="73" y="112"/>
                  <a:pt x="73" y="112"/>
                </a:cubicBezTo>
                <a:cubicBezTo>
                  <a:pt x="76" y="114"/>
                  <a:pt x="76" y="114"/>
                  <a:pt x="76" y="114"/>
                </a:cubicBezTo>
                <a:cubicBezTo>
                  <a:pt x="76" y="117"/>
                  <a:pt x="76" y="117"/>
                  <a:pt x="76" y="117"/>
                </a:cubicBezTo>
                <a:cubicBezTo>
                  <a:pt x="79" y="119"/>
                  <a:pt x="79" y="119"/>
                  <a:pt x="79" y="119"/>
                </a:cubicBezTo>
                <a:cubicBezTo>
                  <a:pt x="81" y="122"/>
                  <a:pt x="81" y="122"/>
                  <a:pt x="81" y="122"/>
                </a:cubicBezTo>
                <a:cubicBezTo>
                  <a:pt x="86" y="125"/>
                  <a:pt x="86" y="125"/>
                  <a:pt x="86" y="125"/>
                </a:cubicBezTo>
                <a:cubicBezTo>
                  <a:pt x="87" y="127"/>
                  <a:pt x="87" y="127"/>
                  <a:pt x="87" y="127"/>
                </a:cubicBezTo>
                <a:cubicBezTo>
                  <a:pt x="90" y="128"/>
                  <a:pt x="90" y="128"/>
                  <a:pt x="90" y="128"/>
                </a:cubicBezTo>
                <a:cubicBezTo>
                  <a:pt x="97" y="133"/>
                  <a:pt x="97" y="133"/>
                  <a:pt x="97" y="133"/>
                </a:cubicBezTo>
                <a:cubicBezTo>
                  <a:pt x="97" y="136"/>
                  <a:pt x="97" y="136"/>
                  <a:pt x="97" y="136"/>
                </a:cubicBezTo>
                <a:cubicBezTo>
                  <a:pt x="98" y="136"/>
                  <a:pt x="98" y="136"/>
                  <a:pt x="98" y="136"/>
                </a:cubicBezTo>
                <a:cubicBezTo>
                  <a:pt x="100" y="139"/>
                  <a:pt x="100" y="139"/>
                  <a:pt x="100" y="139"/>
                </a:cubicBezTo>
                <a:cubicBezTo>
                  <a:pt x="101" y="138"/>
                  <a:pt x="101" y="138"/>
                  <a:pt x="101" y="138"/>
                </a:cubicBezTo>
                <a:cubicBezTo>
                  <a:pt x="101" y="136"/>
                  <a:pt x="101" y="136"/>
                  <a:pt x="101" y="136"/>
                </a:cubicBezTo>
                <a:cubicBezTo>
                  <a:pt x="100" y="135"/>
                  <a:pt x="100" y="135"/>
                  <a:pt x="100" y="135"/>
                </a:cubicBezTo>
                <a:cubicBezTo>
                  <a:pt x="100" y="134"/>
                  <a:pt x="100" y="134"/>
                  <a:pt x="100" y="134"/>
                </a:cubicBezTo>
                <a:cubicBezTo>
                  <a:pt x="102" y="134"/>
                  <a:pt x="102" y="134"/>
                  <a:pt x="102" y="134"/>
                </a:cubicBezTo>
                <a:cubicBezTo>
                  <a:pt x="106" y="138"/>
                  <a:pt x="106" y="138"/>
                  <a:pt x="106" y="138"/>
                </a:cubicBezTo>
                <a:cubicBezTo>
                  <a:pt x="107" y="137"/>
                  <a:pt x="107" y="137"/>
                  <a:pt x="107" y="137"/>
                </a:cubicBezTo>
                <a:cubicBezTo>
                  <a:pt x="107" y="134"/>
                  <a:pt x="107" y="134"/>
                  <a:pt x="107" y="134"/>
                </a:cubicBezTo>
                <a:cubicBezTo>
                  <a:pt x="108" y="133"/>
                  <a:pt x="108" y="133"/>
                  <a:pt x="108" y="133"/>
                </a:cubicBezTo>
                <a:cubicBezTo>
                  <a:pt x="110" y="133"/>
                  <a:pt x="110" y="133"/>
                  <a:pt x="110" y="133"/>
                </a:cubicBezTo>
                <a:cubicBezTo>
                  <a:pt x="112" y="136"/>
                  <a:pt x="112" y="136"/>
                  <a:pt x="112" y="136"/>
                </a:cubicBezTo>
                <a:cubicBezTo>
                  <a:pt x="113" y="137"/>
                  <a:pt x="113" y="137"/>
                  <a:pt x="113" y="137"/>
                </a:cubicBezTo>
                <a:cubicBezTo>
                  <a:pt x="114" y="135"/>
                  <a:pt x="114" y="135"/>
                  <a:pt x="114" y="135"/>
                </a:cubicBezTo>
                <a:cubicBezTo>
                  <a:pt x="114" y="131"/>
                  <a:pt x="114" y="131"/>
                  <a:pt x="114" y="131"/>
                </a:cubicBezTo>
                <a:cubicBezTo>
                  <a:pt x="115" y="125"/>
                  <a:pt x="115" y="125"/>
                  <a:pt x="115" y="125"/>
                </a:cubicBezTo>
                <a:cubicBezTo>
                  <a:pt x="114" y="121"/>
                  <a:pt x="114" y="121"/>
                  <a:pt x="114" y="121"/>
                </a:cubicBezTo>
                <a:cubicBezTo>
                  <a:pt x="116" y="117"/>
                  <a:pt x="116" y="117"/>
                  <a:pt x="116" y="117"/>
                </a:cubicBezTo>
                <a:cubicBezTo>
                  <a:pt x="115" y="115"/>
                  <a:pt x="115" y="115"/>
                  <a:pt x="115" y="115"/>
                </a:cubicBezTo>
                <a:cubicBezTo>
                  <a:pt x="115" y="112"/>
                  <a:pt x="115" y="112"/>
                  <a:pt x="115" y="112"/>
                </a:cubicBezTo>
                <a:cubicBezTo>
                  <a:pt x="117" y="111"/>
                  <a:pt x="117" y="111"/>
                  <a:pt x="117" y="111"/>
                </a:cubicBezTo>
                <a:cubicBezTo>
                  <a:pt x="118" y="109"/>
                  <a:pt x="118" y="109"/>
                  <a:pt x="118" y="109"/>
                </a:cubicBezTo>
                <a:cubicBezTo>
                  <a:pt x="117" y="107"/>
                  <a:pt x="117" y="107"/>
                  <a:pt x="117" y="107"/>
                </a:cubicBezTo>
                <a:cubicBezTo>
                  <a:pt x="116" y="106"/>
                  <a:pt x="116" y="106"/>
                  <a:pt x="116" y="106"/>
                </a:cubicBezTo>
                <a:cubicBezTo>
                  <a:pt x="114" y="105"/>
                  <a:pt x="114" y="105"/>
                  <a:pt x="114" y="105"/>
                </a:cubicBezTo>
                <a:cubicBezTo>
                  <a:pt x="113" y="102"/>
                  <a:pt x="113" y="102"/>
                  <a:pt x="113" y="102"/>
                </a:cubicBezTo>
                <a:cubicBezTo>
                  <a:pt x="112" y="102"/>
                  <a:pt x="112" y="102"/>
                  <a:pt x="112" y="102"/>
                </a:cubicBezTo>
                <a:cubicBezTo>
                  <a:pt x="111" y="100"/>
                  <a:pt x="111" y="100"/>
                  <a:pt x="111" y="100"/>
                </a:cubicBezTo>
                <a:cubicBezTo>
                  <a:pt x="109" y="99"/>
                  <a:pt x="109" y="99"/>
                  <a:pt x="109" y="99"/>
                </a:cubicBezTo>
                <a:cubicBezTo>
                  <a:pt x="106" y="100"/>
                  <a:pt x="106" y="100"/>
                  <a:pt x="106" y="100"/>
                </a:cubicBezTo>
                <a:cubicBezTo>
                  <a:pt x="104" y="99"/>
                  <a:pt x="104" y="99"/>
                  <a:pt x="104" y="99"/>
                </a:cubicBezTo>
                <a:cubicBezTo>
                  <a:pt x="104" y="96"/>
                  <a:pt x="104" y="96"/>
                  <a:pt x="104" y="96"/>
                </a:cubicBezTo>
                <a:cubicBezTo>
                  <a:pt x="102" y="94"/>
                  <a:pt x="102" y="94"/>
                  <a:pt x="102" y="94"/>
                </a:cubicBezTo>
                <a:cubicBezTo>
                  <a:pt x="101" y="95"/>
                  <a:pt x="101" y="95"/>
                  <a:pt x="101" y="95"/>
                </a:cubicBezTo>
                <a:cubicBezTo>
                  <a:pt x="102" y="93"/>
                  <a:pt x="102" y="93"/>
                  <a:pt x="102" y="93"/>
                </a:cubicBezTo>
                <a:cubicBezTo>
                  <a:pt x="101" y="91"/>
                  <a:pt x="101" y="91"/>
                  <a:pt x="101" y="91"/>
                </a:cubicBezTo>
                <a:cubicBezTo>
                  <a:pt x="100" y="85"/>
                  <a:pt x="100" y="85"/>
                  <a:pt x="100" y="85"/>
                </a:cubicBezTo>
                <a:cubicBezTo>
                  <a:pt x="98" y="86"/>
                  <a:pt x="98" y="86"/>
                  <a:pt x="98" y="86"/>
                </a:cubicBezTo>
                <a:cubicBezTo>
                  <a:pt x="97" y="85"/>
                  <a:pt x="97" y="85"/>
                  <a:pt x="97" y="85"/>
                </a:cubicBezTo>
                <a:cubicBezTo>
                  <a:pt x="93" y="85"/>
                  <a:pt x="93" y="85"/>
                  <a:pt x="93" y="85"/>
                </a:cubicBezTo>
                <a:cubicBezTo>
                  <a:pt x="89" y="83"/>
                  <a:pt x="89" y="83"/>
                  <a:pt x="89" y="83"/>
                </a:cubicBezTo>
                <a:cubicBezTo>
                  <a:pt x="89" y="81"/>
                  <a:pt x="89" y="81"/>
                  <a:pt x="89" y="81"/>
                </a:cubicBezTo>
                <a:cubicBezTo>
                  <a:pt x="91" y="80"/>
                  <a:pt x="91" y="80"/>
                  <a:pt x="91" y="80"/>
                </a:cubicBezTo>
                <a:cubicBezTo>
                  <a:pt x="94" y="79"/>
                  <a:pt x="94" y="79"/>
                  <a:pt x="94" y="79"/>
                </a:cubicBezTo>
                <a:cubicBezTo>
                  <a:pt x="92" y="78"/>
                  <a:pt x="92" y="78"/>
                  <a:pt x="92" y="78"/>
                </a:cubicBezTo>
                <a:cubicBezTo>
                  <a:pt x="90" y="78"/>
                  <a:pt x="90" y="78"/>
                  <a:pt x="90" y="78"/>
                </a:cubicBezTo>
                <a:cubicBezTo>
                  <a:pt x="89" y="78"/>
                  <a:pt x="89" y="78"/>
                  <a:pt x="89" y="78"/>
                </a:cubicBezTo>
                <a:cubicBezTo>
                  <a:pt x="86" y="78"/>
                  <a:pt x="86" y="78"/>
                  <a:pt x="86" y="78"/>
                </a:cubicBezTo>
                <a:cubicBezTo>
                  <a:pt x="88" y="77"/>
                  <a:pt x="88" y="77"/>
                  <a:pt x="88" y="77"/>
                </a:cubicBezTo>
                <a:cubicBezTo>
                  <a:pt x="91" y="75"/>
                  <a:pt x="91" y="75"/>
                  <a:pt x="91" y="75"/>
                </a:cubicBezTo>
                <a:cubicBezTo>
                  <a:pt x="94" y="75"/>
                  <a:pt x="94" y="75"/>
                  <a:pt x="94" y="75"/>
                </a:cubicBezTo>
                <a:cubicBezTo>
                  <a:pt x="93" y="72"/>
                  <a:pt x="93" y="72"/>
                  <a:pt x="93" y="72"/>
                </a:cubicBezTo>
                <a:cubicBezTo>
                  <a:pt x="90" y="69"/>
                  <a:pt x="90" y="69"/>
                  <a:pt x="90" y="69"/>
                </a:cubicBezTo>
                <a:cubicBezTo>
                  <a:pt x="88" y="69"/>
                  <a:pt x="88" y="69"/>
                  <a:pt x="88" y="69"/>
                </a:cubicBezTo>
                <a:cubicBezTo>
                  <a:pt x="85" y="70"/>
                  <a:pt x="85" y="70"/>
                  <a:pt x="85" y="70"/>
                </a:cubicBezTo>
                <a:cubicBezTo>
                  <a:pt x="83" y="72"/>
                  <a:pt x="83" y="72"/>
                  <a:pt x="83" y="72"/>
                </a:cubicBezTo>
                <a:cubicBezTo>
                  <a:pt x="81" y="72"/>
                  <a:pt x="81" y="72"/>
                  <a:pt x="81" y="72"/>
                </a:cubicBezTo>
                <a:cubicBezTo>
                  <a:pt x="82" y="71"/>
                  <a:pt x="82" y="71"/>
                  <a:pt x="82" y="71"/>
                </a:cubicBezTo>
                <a:cubicBezTo>
                  <a:pt x="83" y="70"/>
                  <a:pt x="83" y="70"/>
                  <a:pt x="83" y="70"/>
                </a:cubicBezTo>
                <a:cubicBezTo>
                  <a:pt x="84" y="70"/>
                  <a:pt x="84" y="70"/>
                  <a:pt x="84" y="70"/>
                </a:cubicBezTo>
                <a:cubicBezTo>
                  <a:pt x="85" y="69"/>
                  <a:pt x="85" y="69"/>
                  <a:pt x="85" y="69"/>
                </a:cubicBezTo>
                <a:cubicBezTo>
                  <a:pt x="85" y="67"/>
                  <a:pt x="85" y="67"/>
                  <a:pt x="85" y="67"/>
                </a:cubicBezTo>
                <a:cubicBezTo>
                  <a:pt x="82" y="66"/>
                  <a:pt x="82" y="66"/>
                  <a:pt x="82" y="66"/>
                </a:cubicBezTo>
                <a:cubicBezTo>
                  <a:pt x="78" y="66"/>
                  <a:pt x="78" y="66"/>
                  <a:pt x="78" y="66"/>
                </a:cubicBezTo>
                <a:cubicBezTo>
                  <a:pt x="76" y="64"/>
                  <a:pt x="76" y="64"/>
                  <a:pt x="76" y="64"/>
                </a:cubicBezTo>
                <a:cubicBezTo>
                  <a:pt x="76" y="63"/>
                  <a:pt x="76" y="63"/>
                  <a:pt x="76" y="63"/>
                </a:cubicBezTo>
                <a:cubicBezTo>
                  <a:pt x="75" y="60"/>
                  <a:pt x="75" y="60"/>
                  <a:pt x="75" y="60"/>
                </a:cubicBezTo>
                <a:cubicBezTo>
                  <a:pt x="71" y="56"/>
                  <a:pt x="71" y="56"/>
                  <a:pt x="71" y="56"/>
                </a:cubicBezTo>
                <a:cubicBezTo>
                  <a:pt x="70" y="55"/>
                  <a:pt x="70" y="55"/>
                  <a:pt x="70" y="55"/>
                </a:cubicBezTo>
                <a:cubicBezTo>
                  <a:pt x="68" y="56"/>
                  <a:pt x="68" y="56"/>
                  <a:pt x="68" y="56"/>
                </a:cubicBezTo>
                <a:cubicBezTo>
                  <a:pt x="66" y="54"/>
                  <a:pt x="66" y="54"/>
                  <a:pt x="66" y="54"/>
                </a:cubicBezTo>
                <a:cubicBezTo>
                  <a:pt x="66" y="50"/>
                  <a:pt x="66" y="50"/>
                  <a:pt x="66" y="50"/>
                </a:cubicBezTo>
                <a:cubicBezTo>
                  <a:pt x="63" y="47"/>
                  <a:pt x="63" y="47"/>
                  <a:pt x="63" y="47"/>
                </a:cubicBezTo>
                <a:cubicBezTo>
                  <a:pt x="59" y="45"/>
                  <a:pt x="59" y="45"/>
                  <a:pt x="59" y="45"/>
                </a:cubicBezTo>
                <a:cubicBezTo>
                  <a:pt x="56" y="45"/>
                  <a:pt x="56" y="45"/>
                  <a:pt x="56" y="45"/>
                </a:cubicBezTo>
                <a:cubicBezTo>
                  <a:pt x="56" y="46"/>
                  <a:pt x="56" y="46"/>
                  <a:pt x="56" y="46"/>
                </a:cubicBezTo>
                <a:cubicBezTo>
                  <a:pt x="55" y="45"/>
                  <a:pt x="55" y="45"/>
                  <a:pt x="55" y="45"/>
                </a:cubicBezTo>
                <a:cubicBezTo>
                  <a:pt x="54" y="42"/>
                  <a:pt x="54" y="42"/>
                  <a:pt x="54" y="42"/>
                </a:cubicBezTo>
                <a:cubicBezTo>
                  <a:pt x="53" y="44"/>
                  <a:pt x="53" y="44"/>
                  <a:pt x="53" y="44"/>
                </a:cubicBezTo>
                <a:cubicBezTo>
                  <a:pt x="51" y="42"/>
                  <a:pt x="51" y="42"/>
                  <a:pt x="51" y="42"/>
                </a:cubicBezTo>
                <a:cubicBezTo>
                  <a:pt x="51" y="39"/>
                  <a:pt x="51" y="39"/>
                  <a:pt x="51" y="39"/>
                </a:cubicBezTo>
                <a:cubicBezTo>
                  <a:pt x="49" y="37"/>
                  <a:pt x="49" y="37"/>
                  <a:pt x="49" y="37"/>
                </a:cubicBezTo>
                <a:cubicBezTo>
                  <a:pt x="47" y="36"/>
                  <a:pt x="47" y="36"/>
                  <a:pt x="47" y="36"/>
                </a:cubicBezTo>
                <a:cubicBezTo>
                  <a:pt x="46" y="35"/>
                  <a:pt x="46" y="35"/>
                  <a:pt x="46" y="35"/>
                </a:cubicBezTo>
                <a:cubicBezTo>
                  <a:pt x="40" y="31"/>
                  <a:pt x="40" y="31"/>
                  <a:pt x="40" y="31"/>
                </a:cubicBezTo>
                <a:cubicBezTo>
                  <a:pt x="38" y="30"/>
                  <a:pt x="38" y="30"/>
                  <a:pt x="38" y="30"/>
                </a:cubicBezTo>
                <a:cubicBezTo>
                  <a:pt x="35" y="28"/>
                  <a:pt x="35" y="28"/>
                  <a:pt x="35" y="28"/>
                </a:cubicBezTo>
                <a:cubicBezTo>
                  <a:pt x="33" y="27"/>
                  <a:pt x="33" y="27"/>
                  <a:pt x="33" y="27"/>
                </a:cubicBezTo>
                <a:cubicBezTo>
                  <a:pt x="32" y="26"/>
                  <a:pt x="32" y="26"/>
                  <a:pt x="32" y="26"/>
                </a:cubicBezTo>
                <a:cubicBezTo>
                  <a:pt x="32" y="22"/>
                  <a:pt x="32" y="22"/>
                  <a:pt x="32" y="22"/>
                </a:cubicBezTo>
                <a:cubicBezTo>
                  <a:pt x="30" y="21"/>
                  <a:pt x="30" y="21"/>
                  <a:pt x="30" y="21"/>
                </a:cubicBezTo>
                <a:cubicBezTo>
                  <a:pt x="28" y="18"/>
                  <a:pt x="28" y="18"/>
                  <a:pt x="28" y="18"/>
                </a:cubicBezTo>
                <a:cubicBezTo>
                  <a:pt x="27" y="18"/>
                  <a:pt x="27" y="18"/>
                  <a:pt x="27" y="18"/>
                </a:cubicBezTo>
                <a:cubicBezTo>
                  <a:pt x="26" y="15"/>
                  <a:pt x="26" y="15"/>
                  <a:pt x="26" y="15"/>
                </a:cubicBezTo>
                <a:cubicBezTo>
                  <a:pt x="23" y="14"/>
                  <a:pt x="23" y="14"/>
                  <a:pt x="23" y="14"/>
                </a:cubicBezTo>
                <a:cubicBezTo>
                  <a:pt x="21" y="14"/>
                  <a:pt x="21" y="14"/>
                  <a:pt x="21" y="14"/>
                </a:cubicBezTo>
                <a:cubicBezTo>
                  <a:pt x="20" y="15"/>
                  <a:pt x="20" y="15"/>
                  <a:pt x="20" y="15"/>
                </a:cubicBezTo>
                <a:cubicBezTo>
                  <a:pt x="19" y="14"/>
                  <a:pt x="19" y="14"/>
                  <a:pt x="19" y="14"/>
                </a:cubicBezTo>
                <a:cubicBezTo>
                  <a:pt x="16" y="14"/>
                  <a:pt x="16" y="14"/>
                  <a:pt x="16" y="14"/>
                </a:cubicBezTo>
                <a:cubicBezTo>
                  <a:pt x="13" y="15"/>
                  <a:pt x="13" y="15"/>
                  <a:pt x="13" y="15"/>
                </a:cubicBezTo>
                <a:cubicBezTo>
                  <a:pt x="11" y="14"/>
                  <a:pt x="11" y="14"/>
                  <a:pt x="11" y="14"/>
                </a:cubicBezTo>
                <a:cubicBezTo>
                  <a:pt x="6" y="11"/>
                  <a:pt x="6" y="11"/>
                  <a:pt x="6" y="11"/>
                </a:cubicBezTo>
                <a:cubicBezTo>
                  <a:pt x="2" y="10"/>
                  <a:pt x="2" y="10"/>
                  <a:pt x="2" y="10"/>
                </a:cubicBezTo>
                <a:lnTo>
                  <a:pt x="0" y="11"/>
                </a:lnTo>
                <a:close/>
                <a:moveTo>
                  <a:pt x="306" y="176"/>
                </a:moveTo>
                <a:cubicBezTo>
                  <a:pt x="307" y="178"/>
                  <a:pt x="307" y="178"/>
                  <a:pt x="307" y="178"/>
                </a:cubicBezTo>
                <a:cubicBezTo>
                  <a:pt x="309" y="177"/>
                  <a:pt x="309" y="177"/>
                  <a:pt x="309" y="177"/>
                </a:cubicBezTo>
                <a:cubicBezTo>
                  <a:pt x="311" y="177"/>
                  <a:pt x="311" y="177"/>
                  <a:pt x="311" y="177"/>
                </a:cubicBezTo>
                <a:cubicBezTo>
                  <a:pt x="312" y="174"/>
                  <a:pt x="312" y="174"/>
                  <a:pt x="312" y="174"/>
                </a:cubicBezTo>
                <a:cubicBezTo>
                  <a:pt x="310" y="174"/>
                  <a:pt x="310" y="174"/>
                  <a:pt x="310" y="174"/>
                </a:cubicBezTo>
                <a:cubicBezTo>
                  <a:pt x="307" y="175"/>
                  <a:pt x="307" y="175"/>
                  <a:pt x="307" y="175"/>
                </a:cubicBezTo>
                <a:cubicBezTo>
                  <a:pt x="306" y="176"/>
                  <a:pt x="306" y="176"/>
                  <a:pt x="306" y="176"/>
                </a:cubicBezTo>
                <a:close/>
                <a:moveTo>
                  <a:pt x="314" y="173"/>
                </a:moveTo>
                <a:cubicBezTo>
                  <a:pt x="316" y="175"/>
                  <a:pt x="316" y="175"/>
                  <a:pt x="316" y="175"/>
                </a:cubicBezTo>
                <a:cubicBezTo>
                  <a:pt x="319" y="178"/>
                  <a:pt x="319" y="178"/>
                  <a:pt x="319" y="178"/>
                </a:cubicBezTo>
                <a:cubicBezTo>
                  <a:pt x="319" y="178"/>
                  <a:pt x="319" y="178"/>
                  <a:pt x="319" y="178"/>
                </a:cubicBezTo>
                <a:cubicBezTo>
                  <a:pt x="321" y="176"/>
                  <a:pt x="321" y="176"/>
                  <a:pt x="321" y="176"/>
                </a:cubicBezTo>
                <a:cubicBezTo>
                  <a:pt x="323" y="175"/>
                  <a:pt x="323" y="175"/>
                  <a:pt x="323" y="175"/>
                </a:cubicBezTo>
                <a:cubicBezTo>
                  <a:pt x="325" y="175"/>
                  <a:pt x="325" y="175"/>
                  <a:pt x="325" y="175"/>
                </a:cubicBezTo>
                <a:cubicBezTo>
                  <a:pt x="329" y="175"/>
                  <a:pt x="329" y="175"/>
                  <a:pt x="329" y="175"/>
                </a:cubicBezTo>
                <a:cubicBezTo>
                  <a:pt x="332" y="173"/>
                  <a:pt x="332" y="173"/>
                  <a:pt x="332" y="173"/>
                </a:cubicBezTo>
                <a:cubicBezTo>
                  <a:pt x="336" y="172"/>
                  <a:pt x="336" y="172"/>
                  <a:pt x="336" y="172"/>
                </a:cubicBezTo>
                <a:cubicBezTo>
                  <a:pt x="336" y="171"/>
                  <a:pt x="336" y="171"/>
                  <a:pt x="336" y="171"/>
                </a:cubicBezTo>
                <a:cubicBezTo>
                  <a:pt x="338" y="170"/>
                  <a:pt x="338" y="170"/>
                  <a:pt x="338" y="170"/>
                </a:cubicBezTo>
                <a:cubicBezTo>
                  <a:pt x="340" y="169"/>
                  <a:pt x="340" y="169"/>
                  <a:pt x="340" y="169"/>
                </a:cubicBezTo>
                <a:cubicBezTo>
                  <a:pt x="340" y="168"/>
                  <a:pt x="340" y="168"/>
                  <a:pt x="340" y="168"/>
                </a:cubicBezTo>
                <a:cubicBezTo>
                  <a:pt x="339" y="167"/>
                  <a:pt x="339" y="167"/>
                  <a:pt x="339" y="167"/>
                </a:cubicBezTo>
                <a:cubicBezTo>
                  <a:pt x="335" y="168"/>
                  <a:pt x="335" y="168"/>
                  <a:pt x="335" y="168"/>
                </a:cubicBezTo>
                <a:cubicBezTo>
                  <a:pt x="332" y="168"/>
                  <a:pt x="332" y="168"/>
                  <a:pt x="332" y="168"/>
                </a:cubicBezTo>
                <a:cubicBezTo>
                  <a:pt x="330" y="168"/>
                  <a:pt x="330" y="168"/>
                  <a:pt x="330" y="168"/>
                </a:cubicBezTo>
                <a:cubicBezTo>
                  <a:pt x="328" y="168"/>
                  <a:pt x="328" y="168"/>
                  <a:pt x="328" y="168"/>
                </a:cubicBezTo>
                <a:cubicBezTo>
                  <a:pt x="325" y="169"/>
                  <a:pt x="325" y="169"/>
                  <a:pt x="325" y="169"/>
                </a:cubicBezTo>
                <a:cubicBezTo>
                  <a:pt x="320" y="169"/>
                  <a:pt x="320" y="169"/>
                  <a:pt x="320" y="169"/>
                </a:cubicBezTo>
                <a:cubicBezTo>
                  <a:pt x="317" y="172"/>
                  <a:pt x="317" y="172"/>
                  <a:pt x="317" y="172"/>
                </a:cubicBezTo>
                <a:lnTo>
                  <a:pt x="314" y="173"/>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81">
            <a:extLst>
              <a:ext uri="{FF2B5EF4-FFF2-40B4-BE49-F238E27FC236}">
                <a16:creationId xmlns:a16="http://schemas.microsoft.com/office/drawing/2014/main" id="{63AD85DB-1AF1-8B46-B785-718CCC735AB7}"/>
              </a:ext>
            </a:extLst>
          </p:cNvPr>
          <p:cNvSpPr>
            <a:spLocks noEditPoints="1"/>
          </p:cNvSpPr>
          <p:nvPr/>
        </p:nvSpPr>
        <p:spPr bwMode="auto">
          <a:xfrm>
            <a:off x="8123916" y="5589888"/>
            <a:ext cx="47625" cy="39688"/>
          </a:xfrm>
          <a:custGeom>
            <a:avLst/>
            <a:gdLst>
              <a:gd name="T0" fmla="*/ 0 w 30"/>
              <a:gd name="T1" fmla="*/ 10 h 25"/>
              <a:gd name="T2" fmla="*/ 2 w 30"/>
              <a:gd name="T3" fmla="*/ 12 h 25"/>
              <a:gd name="T4" fmla="*/ 5 w 30"/>
              <a:gd name="T5" fmla="*/ 12 h 25"/>
              <a:gd name="T6" fmla="*/ 10 w 30"/>
              <a:gd name="T7" fmla="*/ 20 h 25"/>
              <a:gd name="T8" fmla="*/ 15 w 30"/>
              <a:gd name="T9" fmla="*/ 25 h 25"/>
              <a:gd name="T10" fmla="*/ 17 w 30"/>
              <a:gd name="T11" fmla="*/ 22 h 25"/>
              <a:gd name="T12" fmla="*/ 17 w 30"/>
              <a:gd name="T13" fmla="*/ 10 h 25"/>
              <a:gd name="T14" fmla="*/ 20 w 30"/>
              <a:gd name="T15" fmla="*/ 7 h 25"/>
              <a:gd name="T16" fmla="*/ 22 w 30"/>
              <a:gd name="T17" fmla="*/ 5 h 25"/>
              <a:gd name="T18" fmla="*/ 22 w 30"/>
              <a:gd name="T19" fmla="*/ 5 h 25"/>
              <a:gd name="T20" fmla="*/ 22 w 30"/>
              <a:gd name="T21" fmla="*/ 0 h 25"/>
              <a:gd name="T22" fmla="*/ 15 w 30"/>
              <a:gd name="T23" fmla="*/ 0 h 25"/>
              <a:gd name="T24" fmla="*/ 10 w 30"/>
              <a:gd name="T25" fmla="*/ 5 h 25"/>
              <a:gd name="T26" fmla="*/ 0 w 30"/>
              <a:gd name="T27" fmla="*/ 7 h 25"/>
              <a:gd name="T28" fmla="*/ 0 w 30"/>
              <a:gd name="T29" fmla="*/ 10 h 25"/>
              <a:gd name="T30" fmla="*/ 0 w 30"/>
              <a:gd name="T31" fmla="*/ 10 h 25"/>
              <a:gd name="T32" fmla="*/ 22 w 30"/>
              <a:gd name="T33" fmla="*/ 7 h 25"/>
              <a:gd name="T34" fmla="*/ 22 w 30"/>
              <a:gd name="T35" fmla="*/ 12 h 25"/>
              <a:gd name="T36" fmla="*/ 25 w 30"/>
              <a:gd name="T37" fmla="*/ 17 h 25"/>
              <a:gd name="T38" fmla="*/ 27 w 30"/>
              <a:gd name="T39" fmla="*/ 20 h 25"/>
              <a:gd name="T40" fmla="*/ 30 w 30"/>
              <a:gd name="T41" fmla="*/ 15 h 25"/>
              <a:gd name="T42" fmla="*/ 27 w 30"/>
              <a:gd name="T43" fmla="*/ 7 h 25"/>
              <a:gd name="T44" fmla="*/ 25 w 30"/>
              <a:gd name="T45" fmla="*/ 5 h 25"/>
              <a:gd name="T46" fmla="*/ 25 w 30"/>
              <a:gd name="T47" fmla="*/ 7 h 25"/>
              <a:gd name="T48" fmla="*/ 22 w 30"/>
              <a:gd name="T49"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5">
                <a:moveTo>
                  <a:pt x="0" y="10"/>
                </a:moveTo>
                <a:lnTo>
                  <a:pt x="2" y="12"/>
                </a:lnTo>
                <a:lnTo>
                  <a:pt x="5" y="12"/>
                </a:lnTo>
                <a:lnTo>
                  <a:pt x="10" y="20"/>
                </a:lnTo>
                <a:lnTo>
                  <a:pt x="15" y="25"/>
                </a:lnTo>
                <a:lnTo>
                  <a:pt x="17" y="22"/>
                </a:lnTo>
                <a:lnTo>
                  <a:pt x="17" y="10"/>
                </a:lnTo>
                <a:lnTo>
                  <a:pt x="20" y="7"/>
                </a:lnTo>
                <a:lnTo>
                  <a:pt x="22" y="5"/>
                </a:lnTo>
                <a:lnTo>
                  <a:pt x="22" y="5"/>
                </a:lnTo>
                <a:lnTo>
                  <a:pt x="22" y="0"/>
                </a:lnTo>
                <a:lnTo>
                  <a:pt x="15" y="0"/>
                </a:lnTo>
                <a:lnTo>
                  <a:pt x="10" y="5"/>
                </a:lnTo>
                <a:lnTo>
                  <a:pt x="0" y="7"/>
                </a:lnTo>
                <a:lnTo>
                  <a:pt x="0" y="10"/>
                </a:lnTo>
                <a:lnTo>
                  <a:pt x="0" y="10"/>
                </a:lnTo>
                <a:close/>
                <a:moveTo>
                  <a:pt x="22" y="7"/>
                </a:moveTo>
                <a:lnTo>
                  <a:pt x="22" y="12"/>
                </a:lnTo>
                <a:lnTo>
                  <a:pt x="25" y="17"/>
                </a:lnTo>
                <a:lnTo>
                  <a:pt x="27" y="20"/>
                </a:lnTo>
                <a:lnTo>
                  <a:pt x="30" y="15"/>
                </a:lnTo>
                <a:lnTo>
                  <a:pt x="27" y="7"/>
                </a:lnTo>
                <a:lnTo>
                  <a:pt x="25" y="5"/>
                </a:lnTo>
                <a:lnTo>
                  <a:pt x="25" y="7"/>
                </a:lnTo>
                <a:lnTo>
                  <a:pt x="22" y="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82">
            <a:extLst>
              <a:ext uri="{FF2B5EF4-FFF2-40B4-BE49-F238E27FC236}">
                <a16:creationId xmlns:a16="http://schemas.microsoft.com/office/drawing/2014/main" id="{986C9931-6D4E-CA4B-A455-97369203B11D}"/>
              </a:ext>
            </a:extLst>
          </p:cNvPr>
          <p:cNvSpPr>
            <a:spLocks/>
          </p:cNvSpPr>
          <p:nvPr/>
        </p:nvSpPr>
        <p:spPr bwMode="auto">
          <a:xfrm>
            <a:off x="7604803" y="5158088"/>
            <a:ext cx="225425" cy="190500"/>
          </a:xfrm>
          <a:custGeom>
            <a:avLst/>
            <a:gdLst>
              <a:gd name="T0" fmla="*/ 68 w 142"/>
              <a:gd name="T1" fmla="*/ 115 h 120"/>
              <a:gd name="T2" fmla="*/ 78 w 142"/>
              <a:gd name="T3" fmla="*/ 105 h 120"/>
              <a:gd name="T4" fmla="*/ 85 w 142"/>
              <a:gd name="T5" fmla="*/ 107 h 120"/>
              <a:gd name="T6" fmla="*/ 102 w 142"/>
              <a:gd name="T7" fmla="*/ 107 h 120"/>
              <a:gd name="T8" fmla="*/ 112 w 142"/>
              <a:gd name="T9" fmla="*/ 110 h 120"/>
              <a:gd name="T10" fmla="*/ 110 w 142"/>
              <a:gd name="T11" fmla="*/ 102 h 120"/>
              <a:gd name="T12" fmla="*/ 100 w 142"/>
              <a:gd name="T13" fmla="*/ 95 h 120"/>
              <a:gd name="T14" fmla="*/ 105 w 142"/>
              <a:gd name="T15" fmla="*/ 82 h 120"/>
              <a:gd name="T16" fmla="*/ 117 w 142"/>
              <a:gd name="T17" fmla="*/ 77 h 120"/>
              <a:gd name="T18" fmla="*/ 132 w 142"/>
              <a:gd name="T19" fmla="*/ 70 h 120"/>
              <a:gd name="T20" fmla="*/ 137 w 142"/>
              <a:gd name="T21" fmla="*/ 65 h 120"/>
              <a:gd name="T22" fmla="*/ 140 w 142"/>
              <a:gd name="T23" fmla="*/ 50 h 120"/>
              <a:gd name="T24" fmla="*/ 140 w 142"/>
              <a:gd name="T25" fmla="*/ 37 h 120"/>
              <a:gd name="T26" fmla="*/ 135 w 142"/>
              <a:gd name="T27" fmla="*/ 20 h 120"/>
              <a:gd name="T28" fmla="*/ 127 w 142"/>
              <a:gd name="T29" fmla="*/ 7 h 120"/>
              <a:gd name="T30" fmla="*/ 117 w 142"/>
              <a:gd name="T31" fmla="*/ 5 h 120"/>
              <a:gd name="T32" fmla="*/ 112 w 142"/>
              <a:gd name="T33" fmla="*/ 0 h 120"/>
              <a:gd name="T34" fmla="*/ 97 w 142"/>
              <a:gd name="T35" fmla="*/ 5 h 120"/>
              <a:gd name="T36" fmla="*/ 102 w 142"/>
              <a:gd name="T37" fmla="*/ 17 h 120"/>
              <a:gd name="T38" fmla="*/ 105 w 142"/>
              <a:gd name="T39" fmla="*/ 25 h 120"/>
              <a:gd name="T40" fmla="*/ 93 w 142"/>
              <a:gd name="T41" fmla="*/ 15 h 120"/>
              <a:gd name="T42" fmla="*/ 83 w 142"/>
              <a:gd name="T43" fmla="*/ 10 h 120"/>
              <a:gd name="T44" fmla="*/ 73 w 142"/>
              <a:gd name="T45" fmla="*/ 7 h 120"/>
              <a:gd name="T46" fmla="*/ 60 w 142"/>
              <a:gd name="T47" fmla="*/ 5 h 120"/>
              <a:gd name="T48" fmla="*/ 48 w 142"/>
              <a:gd name="T49" fmla="*/ 2 h 120"/>
              <a:gd name="T50" fmla="*/ 38 w 142"/>
              <a:gd name="T51" fmla="*/ 5 h 120"/>
              <a:gd name="T52" fmla="*/ 18 w 142"/>
              <a:gd name="T53" fmla="*/ 7 h 120"/>
              <a:gd name="T54" fmla="*/ 8 w 142"/>
              <a:gd name="T55" fmla="*/ 15 h 120"/>
              <a:gd name="T56" fmla="*/ 3 w 142"/>
              <a:gd name="T57" fmla="*/ 30 h 120"/>
              <a:gd name="T58" fmla="*/ 3 w 142"/>
              <a:gd name="T59" fmla="*/ 50 h 120"/>
              <a:gd name="T60" fmla="*/ 10 w 142"/>
              <a:gd name="T61" fmla="*/ 57 h 120"/>
              <a:gd name="T62" fmla="*/ 10 w 142"/>
              <a:gd name="T63" fmla="*/ 72 h 120"/>
              <a:gd name="T64" fmla="*/ 13 w 142"/>
              <a:gd name="T65" fmla="*/ 77 h 120"/>
              <a:gd name="T66" fmla="*/ 18 w 142"/>
              <a:gd name="T67" fmla="*/ 85 h 120"/>
              <a:gd name="T68" fmla="*/ 20 w 142"/>
              <a:gd name="T69" fmla="*/ 95 h 120"/>
              <a:gd name="T70" fmla="*/ 25 w 142"/>
              <a:gd name="T71" fmla="*/ 97 h 120"/>
              <a:gd name="T72" fmla="*/ 25 w 142"/>
              <a:gd name="T73" fmla="*/ 105 h 120"/>
              <a:gd name="T74" fmla="*/ 30 w 142"/>
              <a:gd name="T75" fmla="*/ 110 h 120"/>
              <a:gd name="T76" fmla="*/ 35 w 142"/>
              <a:gd name="T77" fmla="*/ 105 h 120"/>
              <a:gd name="T78" fmla="*/ 40 w 142"/>
              <a:gd name="T79" fmla="*/ 100 h 120"/>
              <a:gd name="T80" fmla="*/ 43 w 142"/>
              <a:gd name="T81" fmla="*/ 107 h 120"/>
              <a:gd name="T82" fmla="*/ 38 w 142"/>
              <a:gd name="T83" fmla="*/ 115 h 120"/>
              <a:gd name="T84" fmla="*/ 40 w 142"/>
              <a:gd name="T85" fmla="*/ 120 h 120"/>
              <a:gd name="T86" fmla="*/ 48 w 142"/>
              <a:gd name="T87" fmla="*/ 115 h 120"/>
              <a:gd name="T88" fmla="*/ 50 w 142"/>
              <a:gd name="T89" fmla="*/ 117 h 120"/>
              <a:gd name="T90" fmla="*/ 58 w 142"/>
              <a:gd name="T91" fmla="*/ 11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 h="120">
                <a:moveTo>
                  <a:pt x="63" y="120"/>
                </a:moveTo>
                <a:lnTo>
                  <a:pt x="68" y="115"/>
                </a:lnTo>
                <a:lnTo>
                  <a:pt x="73" y="112"/>
                </a:lnTo>
                <a:lnTo>
                  <a:pt x="78" y="105"/>
                </a:lnTo>
                <a:lnTo>
                  <a:pt x="83" y="105"/>
                </a:lnTo>
                <a:lnTo>
                  <a:pt x="85" y="107"/>
                </a:lnTo>
                <a:lnTo>
                  <a:pt x="97" y="105"/>
                </a:lnTo>
                <a:lnTo>
                  <a:pt x="102" y="107"/>
                </a:lnTo>
                <a:lnTo>
                  <a:pt x="102" y="112"/>
                </a:lnTo>
                <a:lnTo>
                  <a:pt x="112" y="110"/>
                </a:lnTo>
                <a:lnTo>
                  <a:pt x="110" y="105"/>
                </a:lnTo>
                <a:lnTo>
                  <a:pt x="110" y="102"/>
                </a:lnTo>
                <a:lnTo>
                  <a:pt x="105" y="97"/>
                </a:lnTo>
                <a:lnTo>
                  <a:pt x="100" y="95"/>
                </a:lnTo>
                <a:lnTo>
                  <a:pt x="97" y="85"/>
                </a:lnTo>
                <a:lnTo>
                  <a:pt x="105" y="82"/>
                </a:lnTo>
                <a:lnTo>
                  <a:pt x="112" y="82"/>
                </a:lnTo>
                <a:lnTo>
                  <a:pt x="117" y="77"/>
                </a:lnTo>
                <a:lnTo>
                  <a:pt x="125" y="72"/>
                </a:lnTo>
                <a:lnTo>
                  <a:pt x="132" y="70"/>
                </a:lnTo>
                <a:lnTo>
                  <a:pt x="132" y="67"/>
                </a:lnTo>
                <a:lnTo>
                  <a:pt x="137" y="65"/>
                </a:lnTo>
                <a:lnTo>
                  <a:pt x="140" y="57"/>
                </a:lnTo>
                <a:lnTo>
                  <a:pt x="140" y="50"/>
                </a:lnTo>
                <a:lnTo>
                  <a:pt x="142" y="42"/>
                </a:lnTo>
                <a:lnTo>
                  <a:pt x="140" y="37"/>
                </a:lnTo>
                <a:lnTo>
                  <a:pt x="140" y="30"/>
                </a:lnTo>
                <a:lnTo>
                  <a:pt x="135" y="20"/>
                </a:lnTo>
                <a:lnTo>
                  <a:pt x="130" y="17"/>
                </a:lnTo>
                <a:lnTo>
                  <a:pt x="127" y="7"/>
                </a:lnTo>
                <a:lnTo>
                  <a:pt x="125" y="7"/>
                </a:lnTo>
                <a:lnTo>
                  <a:pt x="117" y="5"/>
                </a:lnTo>
                <a:lnTo>
                  <a:pt x="115" y="5"/>
                </a:lnTo>
                <a:lnTo>
                  <a:pt x="112" y="0"/>
                </a:lnTo>
                <a:lnTo>
                  <a:pt x="102" y="2"/>
                </a:lnTo>
                <a:lnTo>
                  <a:pt x="97" y="5"/>
                </a:lnTo>
                <a:lnTo>
                  <a:pt x="105" y="12"/>
                </a:lnTo>
                <a:lnTo>
                  <a:pt x="102" y="17"/>
                </a:lnTo>
                <a:lnTo>
                  <a:pt x="105" y="22"/>
                </a:lnTo>
                <a:lnTo>
                  <a:pt x="105" y="25"/>
                </a:lnTo>
                <a:lnTo>
                  <a:pt x="97" y="22"/>
                </a:lnTo>
                <a:lnTo>
                  <a:pt x="93" y="15"/>
                </a:lnTo>
                <a:lnTo>
                  <a:pt x="85" y="15"/>
                </a:lnTo>
                <a:lnTo>
                  <a:pt x="83" y="10"/>
                </a:lnTo>
                <a:lnTo>
                  <a:pt x="75" y="7"/>
                </a:lnTo>
                <a:lnTo>
                  <a:pt x="73" y="7"/>
                </a:lnTo>
                <a:lnTo>
                  <a:pt x="68" y="5"/>
                </a:lnTo>
                <a:lnTo>
                  <a:pt x="60" y="5"/>
                </a:lnTo>
                <a:lnTo>
                  <a:pt x="55" y="2"/>
                </a:lnTo>
                <a:lnTo>
                  <a:pt x="48" y="2"/>
                </a:lnTo>
                <a:lnTo>
                  <a:pt x="40" y="7"/>
                </a:lnTo>
                <a:lnTo>
                  <a:pt x="38" y="5"/>
                </a:lnTo>
                <a:lnTo>
                  <a:pt x="30" y="5"/>
                </a:lnTo>
                <a:lnTo>
                  <a:pt x="18" y="7"/>
                </a:lnTo>
                <a:lnTo>
                  <a:pt x="13" y="7"/>
                </a:lnTo>
                <a:lnTo>
                  <a:pt x="8" y="15"/>
                </a:lnTo>
                <a:lnTo>
                  <a:pt x="5" y="22"/>
                </a:lnTo>
                <a:lnTo>
                  <a:pt x="3" y="30"/>
                </a:lnTo>
                <a:lnTo>
                  <a:pt x="0" y="40"/>
                </a:lnTo>
                <a:lnTo>
                  <a:pt x="3" y="50"/>
                </a:lnTo>
                <a:lnTo>
                  <a:pt x="8" y="52"/>
                </a:lnTo>
                <a:lnTo>
                  <a:pt x="10" y="57"/>
                </a:lnTo>
                <a:lnTo>
                  <a:pt x="10" y="67"/>
                </a:lnTo>
                <a:lnTo>
                  <a:pt x="10" y="72"/>
                </a:lnTo>
                <a:lnTo>
                  <a:pt x="10" y="72"/>
                </a:lnTo>
                <a:lnTo>
                  <a:pt x="13" y="77"/>
                </a:lnTo>
                <a:lnTo>
                  <a:pt x="13" y="82"/>
                </a:lnTo>
                <a:lnTo>
                  <a:pt x="18" y="85"/>
                </a:lnTo>
                <a:lnTo>
                  <a:pt x="18" y="90"/>
                </a:lnTo>
                <a:lnTo>
                  <a:pt x="20" y="95"/>
                </a:lnTo>
                <a:lnTo>
                  <a:pt x="23" y="95"/>
                </a:lnTo>
                <a:lnTo>
                  <a:pt x="25" y="97"/>
                </a:lnTo>
                <a:lnTo>
                  <a:pt x="25" y="102"/>
                </a:lnTo>
                <a:lnTo>
                  <a:pt x="25" y="105"/>
                </a:lnTo>
                <a:lnTo>
                  <a:pt x="28" y="110"/>
                </a:lnTo>
                <a:lnTo>
                  <a:pt x="30" y="110"/>
                </a:lnTo>
                <a:lnTo>
                  <a:pt x="35" y="110"/>
                </a:lnTo>
                <a:lnTo>
                  <a:pt x="35" y="105"/>
                </a:lnTo>
                <a:lnTo>
                  <a:pt x="38" y="102"/>
                </a:lnTo>
                <a:lnTo>
                  <a:pt x="40" y="100"/>
                </a:lnTo>
                <a:lnTo>
                  <a:pt x="40" y="102"/>
                </a:lnTo>
                <a:lnTo>
                  <a:pt x="43" y="107"/>
                </a:lnTo>
                <a:lnTo>
                  <a:pt x="40" y="110"/>
                </a:lnTo>
                <a:lnTo>
                  <a:pt x="38" y="115"/>
                </a:lnTo>
                <a:lnTo>
                  <a:pt x="40" y="117"/>
                </a:lnTo>
                <a:lnTo>
                  <a:pt x="40" y="120"/>
                </a:lnTo>
                <a:lnTo>
                  <a:pt x="43" y="120"/>
                </a:lnTo>
                <a:lnTo>
                  <a:pt x="48" y="115"/>
                </a:lnTo>
                <a:lnTo>
                  <a:pt x="48" y="115"/>
                </a:lnTo>
                <a:lnTo>
                  <a:pt x="50" y="117"/>
                </a:lnTo>
                <a:lnTo>
                  <a:pt x="55" y="117"/>
                </a:lnTo>
                <a:lnTo>
                  <a:pt x="58" y="117"/>
                </a:lnTo>
                <a:lnTo>
                  <a:pt x="63" y="12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83">
            <a:extLst>
              <a:ext uri="{FF2B5EF4-FFF2-40B4-BE49-F238E27FC236}">
                <a16:creationId xmlns:a16="http://schemas.microsoft.com/office/drawing/2014/main" id="{8981BB75-8188-814C-8DE6-39464CA6A82A}"/>
              </a:ext>
            </a:extLst>
          </p:cNvPr>
          <p:cNvSpPr>
            <a:spLocks noEditPoints="1"/>
          </p:cNvSpPr>
          <p:nvPr/>
        </p:nvSpPr>
        <p:spPr bwMode="auto">
          <a:xfrm>
            <a:off x="7379378" y="4892976"/>
            <a:ext cx="357187" cy="665163"/>
          </a:xfrm>
          <a:custGeom>
            <a:avLst/>
            <a:gdLst>
              <a:gd name="T0" fmla="*/ 32 w 90"/>
              <a:gd name="T1" fmla="*/ 8 h 168"/>
              <a:gd name="T2" fmla="*/ 39 w 90"/>
              <a:gd name="T3" fmla="*/ 11 h 168"/>
              <a:gd name="T4" fmla="*/ 38 w 90"/>
              <a:gd name="T5" fmla="*/ 21 h 168"/>
              <a:gd name="T6" fmla="*/ 45 w 90"/>
              <a:gd name="T7" fmla="*/ 31 h 168"/>
              <a:gd name="T8" fmla="*/ 56 w 90"/>
              <a:gd name="T9" fmla="*/ 31 h 168"/>
              <a:gd name="T10" fmla="*/ 72 w 90"/>
              <a:gd name="T11" fmla="*/ 29 h 168"/>
              <a:gd name="T12" fmla="*/ 80 w 90"/>
              <a:gd name="T13" fmla="*/ 40 h 168"/>
              <a:gd name="T14" fmla="*/ 84 w 90"/>
              <a:gd name="T15" fmla="*/ 51 h 168"/>
              <a:gd name="T16" fmla="*/ 90 w 90"/>
              <a:gd name="T17" fmla="*/ 56 h 168"/>
              <a:gd name="T18" fmla="*/ 90 w 90"/>
              <a:gd name="T19" fmla="*/ 67 h 168"/>
              <a:gd name="T20" fmla="*/ 79 w 90"/>
              <a:gd name="T21" fmla="*/ 68 h 168"/>
              <a:gd name="T22" fmla="*/ 64 w 90"/>
              <a:gd name="T23" fmla="*/ 70 h 168"/>
              <a:gd name="T24" fmla="*/ 57 w 90"/>
              <a:gd name="T25" fmla="*/ 83 h 168"/>
              <a:gd name="T26" fmla="*/ 61 w 90"/>
              <a:gd name="T27" fmla="*/ 96 h 168"/>
              <a:gd name="T28" fmla="*/ 57 w 90"/>
              <a:gd name="T29" fmla="*/ 95 h 168"/>
              <a:gd name="T30" fmla="*/ 50 w 90"/>
              <a:gd name="T31" fmla="*/ 90 h 168"/>
              <a:gd name="T32" fmla="*/ 46 w 90"/>
              <a:gd name="T33" fmla="*/ 91 h 168"/>
              <a:gd name="T34" fmla="*/ 42 w 90"/>
              <a:gd name="T35" fmla="*/ 88 h 168"/>
              <a:gd name="T36" fmla="*/ 39 w 90"/>
              <a:gd name="T37" fmla="*/ 82 h 168"/>
              <a:gd name="T38" fmla="*/ 34 w 90"/>
              <a:gd name="T39" fmla="*/ 82 h 168"/>
              <a:gd name="T40" fmla="*/ 31 w 90"/>
              <a:gd name="T41" fmla="*/ 82 h 168"/>
              <a:gd name="T42" fmla="*/ 32 w 90"/>
              <a:gd name="T43" fmla="*/ 91 h 168"/>
              <a:gd name="T44" fmla="*/ 30 w 90"/>
              <a:gd name="T45" fmla="*/ 100 h 168"/>
              <a:gd name="T46" fmla="*/ 24 w 90"/>
              <a:gd name="T47" fmla="*/ 118 h 168"/>
              <a:gd name="T48" fmla="*/ 25 w 90"/>
              <a:gd name="T49" fmla="*/ 123 h 168"/>
              <a:gd name="T50" fmla="*/ 28 w 90"/>
              <a:gd name="T51" fmla="*/ 130 h 168"/>
              <a:gd name="T52" fmla="*/ 33 w 90"/>
              <a:gd name="T53" fmla="*/ 129 h 168"/>
              <a:gd name="T54" fmla="*/ 36 w 90"/>
              <a:gd name="T55" fmla="*/ 138 h 168"/>
              <a:gd name="T56" fmla="*/ 39 w 90"/>
              <a:gd name="T57" fmla="*/ 139 h 168"/>
              <a:gd name="T58" fmla="*/ 40 w 90"/>
              <a:gd name="T59" fmla="*/ 147 h 168"/>
              <a:gd name="T60" fmla="*/ 41 w 90"/>
              <a:gd name="T61" fmla="*/ 149 h 168"/>
              <a:gd name="T62" fmla="*/ 48 w 90"/>
              <a:gd name="T63" fmla="*/ 156 h 168"/>
              <a:gd name="T64" fmla="*/ 55 w 90"/>
              <a:gd name="T65" fmla="*/ 161 h 168"/>
              <a:gd name="T66" fmla="*/ 55 w 90"/>
              <a:gd name="T67" fmla="*/ 167 h 168"/>
              <a:gd name="T68" fmla="*/ 47 w 90"/>
              <a:gd name="T69" fmla="*/ 166 h 168"/>
              <a:gd name="T70" fmla="*/ 44 w 90"/>
              <a:gd name="T71" fmla="*/ 159 h 168"/>
              <a:gd name="T72" fmla="*/ 36 w 90"/>
              <a:gd name="T73" fmla="*/ 159 h 168"/>
              <a:gd name="T74" fmla="*/ 31 w 90"/>
              <a:gd name="T75" fmla="*/ 152 h 168"/>
              <a:gd name="T76" fmla="*/ 25 w 90"/>
              <a:gd name="T77" fmla="*/ 146 h 168"/>
              <a:gd name="T78" fmla="*/ 20 w 90"/>
              <a:gd name="T79" fmla="*/ 138 h 168"/>
              <a:gd name="T80" fmla="*/ 16 w 90"/>
              <a:gd name="T81" fmla="*/ 136 h 168"/>
              <a:gd name="T82" fmla="*/ 18 w 90"/>
              <a:gd name="T83" fmla="*/ 127 h 168"/>
              <a:gd name="T84" fmla="*/ 20 w 90"/>
              <a:gd name="T85" fmla="*/ 120 h 168"/>
              <a:gd name="T86" fmla="*/ 21 w 90"/>
              <a:gd name="T87" fmla="*/ 110 h 168"/>
              <a:gd name="T88" fmla="*/ 26 w 90"/>
              <a:gd name="T89" fmla="*/ 95 h 168"/>
              <a:gd name="T90" fmla="*/ 24 w 90"/>
              <a:gd name="T91" fmla="*/ 84 h 168"/>
              <a:gd name="T92" fmla="*/ 17 w 90"/>
              <a:gd name="T93" fmla="*/ 70 h 168"/>
              <a:gd name="T94" fmla="*/ 15 w 90"/>
              <a:gd name="T95" fmla="*/ 58 h 168"/>
              <a:gd name="T96" fmla="*/ 14 w 90"/>
              <a:gd name="T97" fmla="*/ 47 h 168"/>
              <a:gd name="T98" fmla="*/ 5 w 90"/>
              <a:gd name="T99" fmla="*/ 33 h 168"/>
              <a:gd name="T100" fmla="*/ 0 w 90"/>
              <a:gd name="T101" fmla="*/ 25 h 168"/>
              <a:gd name="T102" fmla="*/ 5 w 90"/>
              <a:gd name="T103" fmla="*/ 16 h 168"/>
              <a:gd name="T104" fmla="*/ 15 w 90"/>
              <a:gd name="T105" fmla="*/ 10 h 168"/>
              <a:gd name="T106" fmla="*/ 21 w 90"/>
              <a:gd name="T107" fmla="*/ 4 h 168"/>
              <a:gd name="T108" fmla="*/ 25 w 90"/>
              <a:gd name="T109" fmla="*/ 0 h 168"/>
              <a:gd name="T110" fmla="*/ 32 w 90"/>
              <a:gd name="T111" fmla="*/ 157 h 168"/>
              <a:gd name="T112" fmla="*/ 25 w 90"/>
              <a:gd name="T113" fmla="*/ 147 h 168"/>
              <a:gd name="T114" fmla="*/ 17 w 90"/>
              <a:gd name="T115" fmla="*/ 146 h 168"/>
              <a:gd name="T116" fmla="*/ 56 w 90"/>
              <a:gd name="T117" fmla="*/ 97 h 168"/>
              <a:gd name="T118" fmla="*/ 33 w 90"/>
              <a:gd name="T119" fmla="*/ 123 h 168"/>
              <a:gd name="T120" fmla="*/ 34 w 90"/>
              <a:gd name="T121" fmla="*/ 1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68">
                <a:moveTo>
                  <a:pt x="25" y="0"/>
                </a:moveTo>
                <a:cubicBezTo>
                  <a:pt x="26" y="3"/>
                  <a:pt x="26" y="3"/>
                  <a:pt x="26" y="3"/>
                </a:cubicBezTo>
                <a:cubicBezTo>
                  <a:pt x="29" y="2"/>
                  <a:pt x="29" y="2"/>
                  <a:pt x="29" y="2"/>
                </a:cubicBezTo>
                <a:cubicBezTo>
                  <a:pt x="31" y="4"/>
                  <a:pt x="31" y="4"/>
                  <a:pt x="31" y="4"/>
                </a:cubicBezTo>
                <a:cubicBezTo>
                  <a:pt x="32" y="8"/>
                  <a:pt x="32" y="8"/>
                  <a:pt x="32" y="8"/>
                </a:cubicBezTo>
                <a:cubicBezTo>
                  <a:pt x="30" y="9"/>
                  <a:pt x="30" y="9"/>
                  <a:pt x="30" y="9"/>
                </a:cubicBezTo>
                <a:cubicBezTo>
                  <a:pt x="32" y="12"/>
                  <a:pt x="32" y="12"/>
                  <a:pt x="32" y="12"/>
                </a:cubicBezTo>
                <a:cubicBezTo>
                  <a:pt x="33" y="13"/>
                  <a:pt x="33" y="13"/>
                  <a:pt x="33" y="13"/>
                </a:cubicBezTo>
                <a:cubicBezTo>
                  <a:pt x="35" y="11"/>
                  <a:pt x="35" y="11"/>
                  <a:pt x="35" y="11"/>
                </a:cubicBezTo>
                <a:cubicBezTo>
                  <a:pt x="39" y="11"/>
                  <a:pt x="39" y="11"/>
                  <a:pt x="39" y="11"/>
                </a:cubicBezTo>
                <a:cubicBezTo>
                  <a:pt x="39" y="13"/>
                  <a:pt x="39" y="13"/>
                  <a:pt x="39" y="13"/>
                </a:cubicBezTo>
                <a:cubicBezTo>
                  <a:pt x="38" y="15"/>
                  <a:pt x="38" y="15"/>
                  <a:pt x="38" y="15"/>
                </a:cubicBezTo>
                <a:cubicBezTo>
                  <a:pt x="39" y="18"/>
                  <a:pt x="39" y="18"/>
                  <a:pt x="39" y="18"/>
                </a:cubicBezTo>
                <a:cubicBezTo>
                  <a:pt x="39" y="19"/>
                  <a:pt x="39" y="19"/>
                  <a:pt x="39" y="19"/>
                </a:cubicBezTo>
                <a:cubicBezTo>
                  <a:pt x="38" y="21"/>
                  <a:pt x="38" y="21"/>
                  <a:pt x="38" y="21"/>
                </a:cubicBezTo>
                <a:cubicBezTo>
                  <a:pt x="39" y="23"/>
                  <a:pt x="39" y="23"/>
                  <a:pt x="39" y="23"/>
                </a:cubicBezTo>
                <a:cubicBezTo>
                  <a:pt x="39" y="27"/>
                  <a:pt x="39" y="27"/>
                  <a:pt x="39" y="27"/>
                </a:cubicBezTo>
                <a:cubicBezTo>
                  <a:pt x="39" y="33"/>
                  <a:pt x="39" y="33"/>
                  <a:pt x="39" y="33"/>
                </a:cubicBezTo>
                <a:cubicBezTo>
                  <a:pt x="42" y="31"/>
                  <a:pt x="42" y="31"/>
                  <a:pt x="42" y="31"/>
                </a:cubicBezTo>
                <a:cubicBezTo>
                  <a:pt x="45" y="31"/>
                  <a:pt x="45" y="31"/>
                  <a:pt x="45" y="31"/>
                </a:cubicBezTo>
                <a:cubicBezTo>
                  <a:pt x="45" y="28"/>
                  <a:pt x="45" y="28"/>
                  <a:pt x="45" y="28"/>
                </a:cubicBezTo>
                <a:cubicBezTo>
                  <a:pt x="48" y="27"/>
                  <a:pt x="48" y="27"/>
                  <a:pt x="48" y="27"/>
                </a:cubicBezTo>
                <a:cubicBezTo>
                  <a:pt x="52" y="29"/>
                  <a:pt x="52" y="29"/>
                  <a:pt x="52" y="29"/>
                </a:cubicBezTo>
                <a:cubicBezTo>
                  <a:pt x="54" y="29"/>
                  <a:pt x="54" y="29"/>
                  <a:pt x="54" y="29"/>
                </a:cubicBezTo>
                <a:cubicBezTo>
                  <a:pt x="56" y="31"/>
                  <a:pt x="56" y="31"/>
                  <a:pt x="56" y="31"/>
                </a:cubicBezTo>
                <a:cubicBezTo>
                  <a:pt x="60" y="30"/>
                  <a:pt x="60" y="30"/>
                  <a:pt x="60" y="30"/>
                </a:cubicBezTo>
                <a:cubicBezTo>
                  <a:pt x="63" y="26"/>
                  <a:pt x="63" y="26"/>
                  <a:pt x="63" y="26"/>
                </a:cubicBezTo>
                <a:cubicBezTo>
                  <a:pt x="66" y="25"/>
                  <a:pt x="66" y="25"/>
                  <a:pt x="66" y="25"/>
                </a:cubicBezTo>
                <a:cubicBezTo>
                  <a:pt x="71" y="26"/>
                  <a:pt x="71" y="26"/>
                  <a:pt x="71" y="26"/>
                </a:cubicBezTo>
                <a:cubicBezTo>
                  <a:pt x="72" y="29"/>
                  <a:pt x="72" y="29"/>
                  <a:pt x="72" y="29"/>
                </a:cubicBezTo>
                <a:cubicBezTo>
                  <a:pt x="77" y="32"/>
                  <a:pt x="77" y="32"/>
                  <a:pt x="77" y="32"/>
                </a:cubicBezTo>
                <a:cubicBezTo>
                  <a:pt x="80" y="34"/>
                  <a:pt x="80" y="34"/>
                  <a:pt x="80" y="34"/>
                </a:cubicBezTo>
                <a:cubicBezTo>
                  <a:pt x="81" y="37"/>
                  <a:pt x="81" y="37"/>
                  <a:pt x="81" y="37"/>
                </a:cubicBezTo>
                <a:cubicBezTo>
                  <a:pt x="80" y="39"/>
                  <a:pt x="80" y="39"/>
                  <a:pt x="80" y="39"/>
                </a:cubicBezTo>
                <a:cubicBezTo>
                  <a:pt x="80" y="40"/>
                  <a:pt x="80" y="40"/>
                  <a:pt x="80" y="40"/>
                </a:cubicBezTo>
                <a:cubicBezTo>
                  <a:pt x="81" y="42"/>
                  <a:pt x="81" y="42"/>
                  <a:pt x="81" y="42"/>
                </a:cubicBezTo>
                <a:cubicBezTo>
                  <a:pt x="81" y="45"/>
                  <a:pt x="81" y="45"/>
                  <a:pt x="81" y="45"/>
                </a:cubicBezTo>
                <a:cubicBezTo>
                  <a:pt x="80" y="47"/>
                  <a:pt x="80" y="47"/>
                  <a:pt x="80" y="47"/>
                </a:cubicBezTo>
                <a:cubicBezTo>
                  <a:pt x="82" y="48"/>
                  <a:pt x="82" y="48"/>
                  <a:pt x="82" y="48"/>
                </a:cubicBezTo>
                <a:cubicBezTo>
                  <a:pt x="84" y="51"/>
                  <a:pt x="84" y="51"/>
                  <a:pt x="84" y="51"/>
                </a:cubicBezTo>
                <a:cubicBezTo>
                  <a:pt x="86" y="51"/>
                  <a:pt x="86" y="51"/>
                  <a:pt x="86" y="51"/>
                </a:cubicBezTo>
                <a:cubicBezTo>
                  <a:pt x="88" y="52"/>
                  <a:pt x="88" y="52"/>
                  <a:pt x="88" y="52"/>
                </a:cubicBezTo>
                <a:cubicBezTo>
                  <a:pt x="87" y="53"/>
                  <a:pt x="87" y="53"/>
                  <a:pt x="87" y="53"/>
                </a:cubicBezTo>
                <a:cubicBezTo>
                  <a:pt x="90" y="55"/>
                  <a:pt x="90" y="55"/>
                  <a:pt x="90" y="55"/>
                </a:cubicBezTo>
                <a:cubicBezTo>
                  <a:pt x="90" y="56"/>
                  <a:pt x="90" y="56"/>
                  <a:pt x="90" y="56"/>
                </a:cubicBezTo>
                <a:cubicBezTo>
                  <a:pt x="90" y="59"/>
                  <a:pt x="90" y="59"/>
                  <a:pt x="90" y="59"/>
                </a:cubicBezTo>
                <a:cubicBezTo>
                  <a:pt x="90" y="60"/>
                  <a:pt x="90" y="60"/>
                  <a:pt x="90" y="60"/>
                </a:cubicBezTo>
                <a:cubicBezTo>
                  <a:pt x="89" y="62"/>
                  <a:pt x="89" y="62"/>
                  <a:pt x="89" y="62"/>
                </a:cubicBezTo>
                <a:cubicBezTo>
                  <a:pt x="90" y="64"/>
                  <a:pt x="90" y="64"/>
                  <a:pt x="90" y="64"/>
                </a:cubicBezTo>
                <a:cubicBezTo>
                  <a:pt x="90" y="67"/>
                  <a:pt x="90" y="67"/>
                  <a:pt x="90" y="67"/>
                </a:cubicBezTo>
                <a:cubicBezTo>
                  <a:pt x="88" y="69"/>
                  <a:pt x="88" y="69"/>
                  <a:pt x="88" y="69"/>
                </a:cubicBezTo>
                <a:cubicBezTo>
                  <a:pt x="86" y="70"/>
                  <a:pt x="86" y="70"/>
                  <a:pt x="86" y="70"/>
                </a:cubicBezTo>
                <a:cubicBezTo>
                  <a:pt x="84" y="69"/>
                  <a:pt x="84" y="69"/>
                  <a:pt x="84" y="69"/>
                </a:cubicBezTo>
                <a:cubicBezTo>
                  <a:pt x="81" y="69"/>
                  <a:pt x="81" y="69"/>
                  <a:pt x="81" y="69"/>
                </a:cubicBezTo>
                <a:cubicBezTo>
                  <a:pt x="79" y="68"/>
                  <a:pt x="79" y="68"/>
                  <a:pt x="79" y="68"/>
                </a:cubicBezTo>
                <a:cubicBezTo>
                  <a:pt x="76" y="68"/>
                  <a:pt x="76" y="68"/>
                  <a:pt x="76" y="68"/>
                </a:cubicBezTo>
                <a:cubicBezTo>
                  <a:pt x="73" y="70"/>
                  <a:pt x="73" y="70"/>
                  <a:pt x="73" y="70"/>
                </a:cubicBezTo>
                <a:cubicBezTo>
                  <a:pt x="72" y="69"/>
                  <a:pt x="72" y="69"/>
                  <a:pt x="72" y="69"/>
                </a:cubicBezTo>
                <a:cubicBezTo>
                  <a:pt x="69" y="69"/>
                  <a:pt x="69" y="69"/>
                  <a:pt x="69" y="69"/>
                </a:cubicBezTo>
                <a:cubicBezTo>
                  <a:pt x="64" y="70"/>
                  <a:pt x="64" y="70"/>
                  <a:pt x="64" y="70"/>
                </a:cubicBezTo>
                <a:cubicBezTo>
                  <a:pt x="62" y="70"/>
                  <a:pt x="62" y="70"/>
                  <a:pt x="62" y="70"/>
                </a:cubicBezTo>
                <a:cubicBezTo>
                  <a:pt x="60" y="73"/>
                  <a:pt x="60" y="73"/>
                  <a:pt x="60" y="73"/>
                </a:cubicBezTo>
                <a:cubicBezTo>
                  <a:pt x="59" y="76"/>
                  <a:pt x="59" y="76"/>
                  <a:pt x="59" y="76"/>
                </a:cubicBezTo>
                <a:cubicBezTo>
                  <a:pt x="58" y="79"/>
                  <a:pt x="58" y="79"/>
                  <a:pt x="58" y="79"/>
                </a:cubicBezTo>
                <a:cubicBezTo>
                  <a:pt x="57" y="83"/>
                  <a:pt x="57" y="83"/>
                  <a:pt x="57" y="83"/>
                </a:cubicBezTo>
                <a:cubicBezTo>
                  <a:pt x="58" y="87"/>
                  <a:pt x="58" y="87"/>
                  <a:pt x="58" y="87"/>
                </a:cubicBezTo>
                <a:cubicBezTo>
                  <a:pt x="60" y="88"/>
                  <a:pt x="60" y="88"/>
                  <a:pt x="60" y="88"/>
                </a:cubicBezTo>
                <a:cubicBezTo>
                  <a:pt x="61" y="90"/>
                  <a:pt x="61" y="90"/>
                  <a:pt x="61" y="90"/>
                </a:cubicBezTo>
                <a:cubicBezTo>
                  <a:pt x="61" y="94"/>
                  <a:pt x="61" y="94"/>
                  <a:pt x="61" y="94"/>
                </a:cubicBezTo>
                <a:cubicBezTo>
                  <a:pt x="61" y="96"/>
                  <a:pt x="61" y="96"/>
                  <a:pt x="61" y="96"/>
                </a:cubicBezTo>
                <a:cubicBezTo>
                  <a:pt x="60" y="96"/>
                  <a:pt x="60" y="96"/>
                  <a:pt x="60" y="96"/>
                </a:cubicBezTo>
                <a:cubicBezTo>
                  <a:pt x="60" y="97"/>
                  <a:pt x="60" y="97"/>
                  <a:pt x="60" y="97"/>
                </a:cubicBezTo>
                <a:cubicBezTo>
                  <a:pt x="59" y="97"/>
                  <a:pt x="59" y="97"/>
                  <a:pt x="59" y="97"/>
                </a:cubicBezTo>
                <a:cubicBezTo>
                  <a:pt x="59" y="97"/>
                  <a:pt x="59" y="97"/>
                  <a:pt x="59" y="97"/>
                </a:cubicBezTo>
                <a:cubicBezTo>
                  <a:pt x="57" y="95"/>
                  <a:pt x="57" y="95"/>
                  <a:pt x="57" y="95"/>
                </a:cubicBezTo>
                <a:cubicBezTo>
                  <a:pt x="56" y="95"/>
                  <a:pt x="56" y="95"/>
                  <a:pt x="56" y="95"/>
                </a:cubicBezTo>
                <a:cubicBezTo>
                  <a:pt x="56" y="94"/>
                  <a:pt x="56" y="94"/>
                  <a:pt x="56" y="94"/>
                </a:cubicBezTo>
                <a:cubicBezTo>
                  <a:pt x="55" y="93"/>
                  <a:pt x="55" y="93"/>
                  <a:pt x="55" y="93"/>
                </a:cubicBezTo>
                <a:cubicBezTo>
                  <a:pt x="52" y="91"/>
                  <a:pt x="52" y="91"/>
                  <a:pt x="52" y="91"/>
                </a:cubicBezTo>
                <a:cubicBezTo>
                  <a:pt x="50" y="90"/>
                  <a:pt x="50" y="90"/>
                  <a:pt x="50" y="90"/>
                </a:cubicBezTo>
                <a:cubicBezTo>
                  <a:pt x="49" y="91"/>
                  <a:pt x="49" y="91"/>
                  <a:pt x="49" y="91"/>
                </a:cubicBezTo>
                <a:cubicBezTo>
                  <a:pt x="49" y="92"/>
                  <a:pt x="49" y="92"/>
                  <a:pt x="49" y="92"/>
                </a:cubicBezTo>
                <a:cubicBezTo>
                  <a:pt x="49" y="92"/>
                  <a:pt x="49" y="92"/>
                  <a:pt x="49" y="92"/>
                </a:cubicBezTo>
                <a:cubicBezTo>
                  <a:pt x="48" y="91"/>
                  <a:pt x="48" y="91"/>
                  <a:pt x="48" y="91"/>
                </a:cubicBezTo>
                <a:cubicBezTo>
                  <a:pt x="46" y="91"/>
                  <a:pt x="46" y="91"/>
                  <a:pt x="46" y="91"/>
                </a:cubicBezTo>
                <a:cubicBezTo>
                  <a:pt x="44" y="91"/>
                  <a:pt x="44" y="91"/>
                  <a:pt x="44" y="91"/>
                </a:cubicBezTo>
                <a:cubicBezTo>
                  <a:pt x="42" y="91"/>
                  <a:pt x="42" y="91"/>
                  <a:pt x="42" y="91"/>
                </a:cubicBezTo>
                <a:cubicBezTo>
                  <a:pt x="41" y="91"/>
                  <a:pt x="41" y="91"/>
                  <a:pt x="41" y="91"/>
                </a:cubicBezTo>
                <a:cubicBezTo>
                  <a:pt x="41" y="89"/>
                  <a:pt x="41" y="89"/>
                  <a:pt x="41" y="89"/>
                </a:cubicBezTo>
                <a:cubicBezTo>
                  <a:pt x="42" y="88"/>
                  <a:pt x="42" y="88"/>
                  <a:pt x="42" y="88"/>
                </a:cubicBezTo>
                <a:cubicBezTo>
                  <a:pt x="41" y="87"/>
                  <a:pt x="41" y="87"/>
                  <a:pt x="41" y="87"/>
                </a:cubicBezTo>
                <a:cubicBezTo>
                  <a:pt x="41" y="84"/>
                  <a:pt x="41" y="84"/>
                  <a:pt x="41" y="84"/>
                </a:cubicBezTo>
                <a:cubicBezTo>
                  <a:pt x="42" y="83"/>
                  <a:pt x="42" y="83"/>
                  <a:pt x="42" y="83"/>
                </a:cubicBezTo>
                <a:cubicBezTo>
                  <a:pt x="41" y="82"/>
                  <a:pt x="41" y="82"/>
                  <a:pt x="41" y="82"/>
                </a:cubicBezTo>
                <a:cubicBezTo>
                  <a:pt x="39" y="82"/>
                  <a:pt x="39" y="82"/>
                  <a:pt x="39" y="82"/>
                </a:cubicBezTo>
                <a:cubicBezTo>
                  <a:pt x="39" y="81"/>
                  <a:pt x="39" y="81"/>
                  <a:pt x="39" y="81"/>
                </a:cubicBezTo>
                <a:cubicBezTo>
                  <a:pt x="38" y="81"/>
                  <a:pt x="38" y="81"/>
                  <a:pt x="38" y="81"/>
                </a:cubicBezTo>
                <a:cubicBezTo>
                  <a:pt x="37" y="81"/>
                  <a:pt x="37" y="81"/>
                  <a:pt x="37" y="81"/>
                </a:cubicBezTo>
                <a:cubicBezTo>
                  <a:pt x="36" y="82"/>
                  <a:pt x="36" y="82"/>
                  <a:pt x="36" y="82"/>
                </a:cubicBezTo>
                <a:cubicBezTo>
                  <a:pt x="34" y="82"/>
                  <a:pt x="34" y="82"/>
                  <a:pt x="34" y="82"/>
                </a:cubicBezTo>
                <a:cubicBezTo>
                  <a:pt x="34" y="81"/>
                  <a:pt x="34" y="81"/>
                  <a:pt x="34" y="81"/>
                </a:cubicBezTo>
                <a:cubicBezTo>
                  <a:pt x="33" y="82"/>
                  <a:pt x="33" y="82"/>
                  <a:pt x="33" y="82"/>
                </a:cubicBezTo>
                <a:cubicBezTo>
                  <a:pt x="32" y="82"/>
                  <a:pt x="32" y="82"/>
                  <a:pt x="32" y="82"/>
                </a:cubicBezTo>
                <a:cubicBezTo>
                  <a:pt x="31" y="82"/>
                  <a:pt x="31" y="82"/>
                  <a:pt x="31" y="82"/>
                </a:cubicBezTo>
                <a:cubicBezTo>
                  <a:pt x="31" y="82"/>
                  <a:pt x="31" y="82"/>
                  <a:pt x="31" y="82"/>
                </a:cubicBezTo>
                <a:cubicBezTo>
                  <a:pt x="31" y="84"/>
                  <a:pt x="31" y="84"/>
                  <a:pt x="31" y="84"/>
                </a:cubicBezTo>
                <a:cubicBezTo>
                  <a:pt x="32" y="84"/>
                  <a:pt x="32" y="84"/>
                  <a:pt x="32" y="84"/>
                </a:cubicBezTo>
                <a:cubicBezTo>
                  <a:pt x="33" y="86"/>
                  <a:pt x="33" y="86"/>
                  <a:pt x="33" y="86"/>
                </a:cubicBezTo>
                <a:cubicBezTo>
                  <a:pt x="32" y="88"/>
                  <a:pt x="32" y="88"/>
                  <a:pt x="32" y="88"/>
                </a:cubicBezTo>
                <a:cubicBezTo>
                  <a:pt x="32" y="91"/>
                  <a:pt x="32" y="91"/>
                  <a:pt x="32" y="91"/>
                </a:cubicBezTo>
                <a:cubicBezTo>
                  <a:pt x="31" y="92"/>
                  <a:pt x="31" y="92"/>
                  <a:pt x="31" y="92"/>
                </a:cubicBezTo>
                <a:cubicBezTo>
                  <a:pt x="32" y="93"/>
                  <a:pt x="32" y="93"/>
                  <a:pt x="32" y="93"/>
                </a:cubicBezTo>
                <a:cubicBezTo>
                  <a:pt x="32" y="96"/>
                  <a:pt x="32" y="96"/>
                  <a:pt x="32" y="96"/>
                </a:cubicBezTo>
                <a:cubicBezTo>
                  <a:pt x="30" y="97"/>
                  <a:pt x="30" y="97"/>
                  <a:pt x="30" y="97"/>
                </a:cubicBezTo>
                <a:cubicBezTo>
                  <a:pt x="30" y="100"/>
                  <a:pt x="30" y="100"/>
                  <a:pt x="30" y="100"/>
                </a:cubicBezTo>
                <a:cubicBezTo>
                  <a:pt x="28" y="102"/>
                  <a:pt x="28" y="102"/>
                  <a:pt x="28" y="102"/>
                </a:cubicBezTo>
                <a:cubicBezTo>
                  <a:pt x="28" y="110"/>
                  <a:pt x="28" y="110"/>
                  <a:pt x="28" y="110"/>
                </a:cubicBezTo>
                <a:cubicBezTo>
                  <a:pt x="25" y="113"/>
                  <a:pt x="25" y="113"/>
                  <a:pt x="25" y="113"/>
                </a:cubicBezTo>
                <a:cubicBezTo>
                  <a:pt x="25" y="115"/>
                  <a:pt x="25" y="115"/>
                  <a:pt x="25" y="115"/>
                </a:cubicBezTo>
                <a:cubicBezTo>
                  <a:pt x="24" y="118"/>
                  <a:pt x="24" y="118"/>
                  <a:pt x="24" y="118"/>
                </a:cubicBezTo>
                <a:cubicBezTo>
                  <a:pt x="25" y="118"/>
                  <a:pt x="25" y="118"/>
                  <a:pt x="25" y="118"/>
                </a:cubicBezTo>
                <a:cubicBezTo>
                  <a:pt x="26" y="118"/>
                  <a:pt x="26" y="118"/>
                  <a:pt x="26" y="118"/>
                </a:cubicBezTo>
                <a:cubicBezTo>
                  <a:pt x="25" y="120"/>
                  <a:pt x="25" y="120"/>
                  <a:pt x="25" y="120"/>
                </a:cubicBezTo>
                <a:cubicBezTo>
                  <a:pt x="25" y="121"/>
                  <a:pt x="25" y="121"/>
                  <a:pt x="25" y="121"/>
                </a:cubicBezTo>
                <a:cubicBezTo>
                  <a:pt x="25" y="123"/>
                  <a:pt x="25" y="123"/>
                  <a:pt x="25" y="123"/>
                </a:cubicBezTo>
                <a:cubicBezTo>
                  <a:pt x="25" y="124"/>
                  <a:pt x="25" y="124"/>
                  <a:pt x="25" y="124"/>
                </a:cubicBezTo>
                <a:cubicBezTo>
                  <a:pt x="28" y="127"/>
                  <a:pt x="28" y="127"/>
                  <a:pt x="28" y="127"/>
                </a:cubicBezTo>
                <a:cubicBezTo>
                  <a:pt x="27" y="129"/>
                  <a:pt x="27" y="129"/>
                  <a:pt x="27" y="129"/>
                </a:cubicBezTo>
                <a:cubicBezTo>
                  <a:pt x="27" y="130"/>
                  <a:pt x="27" y="130"/>
                  <a:pt x="27" y="130"/>
                </a:cubicBezTo>
                <a:cubicBezTo>
                  <a:pt x="28" y="130"/>
                  <a:pt x="28" y="130"/>
                  <a:pt x="28" y="130"/>
                </a:cubicBezTo>
                <a:cubicBezTo>
                  <a:pt x="29" y="129"/>
                  <a:pt x="29" y="129"/>
                  <a:pt x="29" y="129"/>
                </a:cubicBezTo>
                <a:cubicBezTo>
                  <a:pt x="30" y="128"/>
                  <a:pt x="30" y="128"/>
                  <a:pt x="30" y="128"/>
                </a:cubicBezTo>
                <a:cubicBezTo>
                  <a:pt x="30" y="128"/>
                  <a:pt x="30" y="128"/>
                  <a:pt x="30" y="128"/>
                </a:cubicBezTo>
                <a:cubicBezTo>
                  <a:pt x="32" y="128"/>
                  <a:pt x="32" y="128"/>
                  <a:pt x="32" y="128"/>
                </a:cubicBezTo>
                <a:cubicBezTo>
                  <a:pt x="33" y="129"/>
                  <a:pt x="33" y="129"/>
                  <a:pt x="33" y="129"/>
                </a:cubicBezTo>
                <a:cubicBezTo>
                  <a:pt x="33" y="132"/>
                  <a:pt x="33" y="132"/>
                  <a:pt x="33" y="132"/>
                </a:cubicBezTo>
                <a:cubicBezTo>
                  <a:pt x="34" y="133"/>
                  <a:pt x="34" y="133"/>
                  <a:pt x="34" y="133"/>
                </a:cubicBezTo>
                <a:cubicBezTo>
                  <a:pt x="34" y="135"/>
                  <a:pt x="34" y="135"/>
                  <a:pt x="34" y="135"/>
                </a:cubicBezTo>
                <a:cubicBezTo>
                  <a:pt x="35" y="135"/>
                  <a:pt x="35" y="135"/>
                  <a:pt x="35" y="135"/>
                </a:cubicBezTo>
                <a:cubicBezTo>
                  <a:pt x="36" y="138"/>
                  <a:pt x="36" y="138"/>
                  <a:pt x="36" y="138"/>
                </a:cubicBezTo>
                <a:cubicBezTo>
                  <a:pt x="37" y="138"/>
                  <a:pt x="37" y="138"/>
                  <a:pt x="37" y="138"/>
                </a:cubicBezTo>
                <a:cubicBezTo>
                  <a:pt x="37" y="137"/>
                  <a:pt x="37" y="137"/>
                  <a:pt x="37" y="137"/>
                </a:cubicBezTo>
                <a:cubicBezTo>
                  <a:pt x="37" y="136"/>
                  <a:pt x="37" y="136"/>
                  <a:pt x="37" y="136"/>
                </a:cubicBezTo>
                <a:cubicBezTo>
                  <a:pt x="38" y="137"/>
                  <a:pt x="38" y="137"/>
                  <a:pt x="38" y="137"/>
                </a:cubicBezTo>
                <a:cubicBezTo>
                  <a:pt x="39" y="139"/>
                  <a:pt x="39" y="139"/>
                  <a:pt x="39" y="139"/>
                </a:cubicBezTo>
                <a:cubicBezTo>
                  <a:pt x="39" y="141"/>
                  <a:pt x="39" y="141"/>
                  <a:pt x="39" y="141"/>
                </a:cubicBezTo>
                <a:cubicBezTo>
                  <a:pt x="40" y="142"/>
                  <a:pt x="40" y="142"/>
                  <a:pt x="40" y="142"/>
                </a:cubicBezTo>
                <a:cubicBezTo>
                  <a:pt x="41" y="146"/>
                  <a:pt x="41" y="146"/>
                  <a:pt x="41" y="146"/>
                </a:cubicBezTo>
                <a:cubicBezTo>
                  <a:pt x="40" y="146"/>
                  <a:pt x="40" y="146"/>
                  <a:pt x="40" y="146"/>
                </a:cubicBezTo>
                <a:cubicBezTo>
                  <a:pt x="40" y="147"/>
                  <a:pt x="40" y="147"/>
                  <a:pt x="40" y="147"/>
                </a:cubicBezTo>
                <a:cubicBezTo>
                  <a:pt x="40" y="147"/>
                  <a:pt x="40" y="147"/>
                  <a:pt x="40" y="147"/>
                </a:cubicBezTo>
                <a:cubicBezTo>
                  <a:pt x="38" y="148"/>
                  <a:pt x="38" y="148"/>
                  <a:pt x="38" y="148"/>
                </a:cubicBezTo>
                <a:cubicBezTo>
                  <a:pt x="38" y="149"/>
                  <a:pt x="38" y="149"/>
                  <a:pt x="38" y="149"/>
                </a:cubicBezTo>
                <a:cubicBezTo>
                  <a:pt x="41" y="150"/>
                  <a:pt x="41" y="150"/>
                  <a:pt x="41" y="150"/>
                </a:cubicBezTo>
                <a:cubicBezTo>
                  <a:pt x="41" y="149"/>
                  <a:pt x="41" y="149"/>
                  <a:pt x="41" y="149"/>
                </a:cubicBezTo>
                <a:cubicBezTo>
                  <a:pt x="42" y="149"/>
                  <a:pt x="42" y="149"/>
                  <a:pt x="42" y="149"/>
                </a:cubicBezTo>
                <a:cubicBezTo>
                  <a:pt x="42" y="151"/>
                  <a:pt x="42" y="151"/>
                  <a:pt x="42" y="151"/>
                </a:cubicBezTo>
                <a:cubicBezTo>
                  <a:pt x="43" y="152"/>
                  <a:pt x="43" y="152"/>
                  <a:pt x="43" y="152"/>
                </a:cubicBezTo>
                <a:cubicBezTo>
                  <a:pt x="46" y="155"/>
                  <a:pt x="46" y="155"/>
                  <a:pt x="46" y="155"/>
                </a:cubicBezTo>
                <a:cubicBezTo>
                  <a:pt x="48" y="156"/>
                  <a:pt x="48" y="156"/>
                  <a:pt x="48" y="156"/>
                </a:cubicBezTo>
                <a:cubicBezTo>
                  <a:pt x="48" y="156"/>
                  <a:pt x="48" y="156"/>
                  <a:pt x="48" y="156"/>
                </a:cubicBezTo>
                <a:cubicBezTo>
                  <a:pt x="51" y="156"/>
                  <a:pt x="51" y="156"/>
                  <a:pt x="51" y="156"/>
                </a:cubicBezTo>
                <a:cubicBezTo>
                  <a:pt x="53" y="157"/>
                  <a:pt x="53" y="157"/>
                  <a:pt x="53" y="157"/>
                </a:cubicBezTo>
                <a:cubicBezTo>
                  <a:pt x="54" y="160"/>
                  <a:pt x="54" y="160"/>
                  <a:pt x="54" y="160"/>
                </a:cubicBezTo>
                <a:cubicBezTo>
                  <a:pt x="55" y="161"/>
                  <a:pt x="55" y="161"/>
                  <a:pt x="55" y="161"/>
                </a:cubicBezTo>
                <a:cubicBezTo>
                  <a:pt x="57" y="162"/>
                  <a:pt x="57" y="162"/>
                  <a:pt x="57" y="162"/>
                </a:cubicBezTo>
                <a:cubicBezTo>
                  <a:pt x="57" y="164"/>
                  <a:pt x="57" y="164"/>
                  <a:pt x="57" y="164"/>
                </a:cubicBezTo>
                <a:cubicBezTo>
                  <a:pt x="57" y="164"/>
                  <a:pt x="57" y="164"/>
                  <a:pt x="57" y="164"/>
                </a:cubicBezTo>
                <a:cubicBezTo>
                  <a:pt x="57" y="166"/>
                  <a:pt x="57" y="166"/>
                  <a:pt x="57" y="166"/>
                </a:cubicBezTo>
                <a:cubicBezTo>
                  <a:pt x="55" y="167"/>
                  <a:pt x="55" y="167"/>
                  <a:pt x="55" y="167"/>
                </a:cubicBezTo>
                <a:cubicBezTo>
                  <a:pt x="54" y="166"/>
                  <a:pt x="54" y="166"/>
                  <a:pt x="54" y="166"/>
                </a:cubicBezTo>
                <a:cubicBezTo>
                  <a:pt x="52" y="166"/>
                  <a:pt x="52" y="166"/>
                  <a:pt x="52" y="166"/>
                </a:cubicBezTo>
                <a:cubicBezTo>
                  <a:pt x="50" y="168"/>
                  <a:pt x="50" y="168"/>
                  <a:pt x="50" y="168"/>
                </a:cubicBezTo>
                <a:cubicBezTo>
                  <a:pt x="47" y="167"/>
                  <a:pt x="47" y="167"/>
                  <a:pt x="47" y="167"/>
                </a:cubicBezTo>
                <a:cubicBezTo>
                  <a:pt x="47" y="166"/>
                  <a:pt x="47" y="166"/>
                  <a:pt x="47" y="166"/>
                </a:cubicBezTo>
                <a:cubicBezTo>
                  <a:pt x="48" y="164"/>
                  <a:pt x="48" y="164"/>
                  <a:pt x="48" y="164"/>
                </a:cubicBezTo>
                <a:cubicBezTo>
                  <a:pt x="48" y="161"/>
                  <a:pt x="48" y="161"/>
                  <a:pt x="48" y="161"/>
                </a:cubicBezTo>
                <a:cubicBezTo>
                  <a:pt x="47" y="160"/>
                  <a:pt x="47" y="160"/>
                  <a:pt x="47" y="160"/>
                </a:cubicBezTo>
                <a:cubicBezTo>
                  <a:pt x="45" y="160"/>
                  <a:pt x="45" y="160"/>
                  <a:pt x="45" y="160"/>
                </a:cubicBezTo>
                <a:cubicBezTo>
                  <a:pt x="44" y="159"/>
                  <a:pt x="44" y="159"/>
                  <a:pt x="44" y="159"/>
                </a:cubicBezTo>
                <a:cubicBezTo>
                  <a:pt x="41" y="158"/>
                  <a:pt x="41" y="158"/>
                  <a:pt x="41" y="158"/>
                </a:cubicBezTo>
                <a:cubicBezTo>
                  <a:pt x="39" y="156"/>
                  <a:pt x="39" y="156"/>
                  <a:pt x="39" y="156"/>
                </a:cubicBezTo>
                <a:cubicBezTo>
                  <a:pt x="38" y="158"/>
                  <a:pt x="38" y="158"/>
                  <a:pt x="38" y="158"/>
                </a:cubicBezTo>
                <a:cubicBezTo>
                  <a:pt x="37" y="160"/>
                  <a:pt x="37" y="160"/>
                  <a:pt x="37" y="160"/>
                </a:cubicBezTo>
                <a:cubicBezTo>
                  <a:pt x="36" y="159"/>
                  <a:pt x="36" y="159"/>
                  <a:pt x="36" y="159"/>
                </a:cubicBezTo>
                <a:cubicBezTo>
                  <a:pt x="32" y="156"/>
                  <a:pt x="32" y="156"/>
                  <a:pt x="32" y="156"/>
                </a:cubicBezTo>
                <a:cubicBezTo>
                  <a:pt x="32" y="155"/>
                  <a:pt x="32" y="155"/>
                  <a:pt x="32" y="155"/>
                </a:cubicBezTo>
                <a:cubicBezTo>
                  <a:pt x="32" y="154"/>
                  <a:pt x="32" y="154"/>
                  <a:pt x="32" y="154"/>
                </a:cubicBezTo>
                <a:cubicBezTo>
                  <a:pt x="33" y="152"/>
                  <a:pt x="33" y="152"/>
                  <a:pt x="33" y="152"/>
                </a:cubicBezTo>
                <a:cubicBezTo>
                  <a:pt x="31" y="152"/>
                  <a:pt x="31" y="152"/>
                  <a:pt x="31" y="152"/>
                </a:cubicBezTo>
                <a:cubicBezTo>
                  <a:pt x="31" y="151"/>
                  <a:pt x="31" y="151"/>
                  <a:pt x="31" y="151"/>
                </a:cubicBezTo>
                <a:cubicBezTo>
                  <a:pt x="29" y="150"/>
                  <a:pt x="29" y="150"/>
                  <a:pt x="29" y="150"/>
                </a:cubicBezTo>
                <a:cubicBezTo>
                  <a:pt x="29" y="149"/>
                  <a:pt x="29" y="149"/>
                  <a:pt x="29" y="149"/>
                </a:cubicBezTo>
                <a:cubicBezTo>
                  <a:pt x="26" y="146"/>
                  <a:pt x="26" y="146"/>
                  <a:pt x="26" y="146"/>
                </a:cubicBezTo>
                <a:cubicBezTo>
                  <a:pt x="25" y="146"/>
                  <a:pt x="25" y="146"/>
                  <a:pt x="25" y="146"/>
                </a:cubicBezTo>
                <a:cubicBezTo>
                  <a:pt x="23" y="142"/>
                  <a:pt x="23" y="142"/>
                  <a:pt x="23" y="142"/>
                </a:cubicBezTo>
                <a:cubicBezTo>
                  <a:pt x="22" y="141"/>
                  <a:pt x="22" y="141"/>
                  <a:pt x="22" y="141"/>
                </a:cubicBezTo>
                <a:cubicBezTo>
                  <a:pt x="22" y="140"/>
                  <a:pt x="22" y="140"/>
                  <a:pt x="22" y="140"/>
                </a:cubicBezTo>
                <a:cubicBezTo>
                  <a:pt x="20" y="139"/>
                  <a:pt x="20" y="139"/>
                  <a:pt x="20" y="139"/>
                </a:cubicBezTo>
                <a:cubicBezTo>
                  <a:pt x="20" y="138"/>
                  <a:pt x="20" y="138"/>
                  <a:pt x="20" y="138"/>
                </a:cubicBezTo>
                <a:cubicBezTo>
                  <a:pt x="18" y="139"/>
                  <a:pt x="18" y="139"/>
                  <a:pt x="18" y="139"/>
                </a:cubicBezTo>
                <a:cubicBezTo>
                  <a:pt x="18" y="141"/>
                  <a:pt x="18" y="141"/>
                  <a:pt x="18" y="141"/>
                </a:cubicBezTo>
                <a:cubicBezTo>
                  <a:pt x="17" y="141"/>
                  <a:pt x="17" y="141"/>
                  <a:pt x="17" y="141"/>
                </a:cubicBezTo>
                <a:cubicBezTo>
                  <a:pt x="16" y="139"/>
                  <a:pt x="16" y="139"/>
                  <a:pt x="16" y="139"/>
                </a:cubicBezTo>
                <a:cubicBezTo>
                  <a:pt x="16" y="136"/>
                  <a:pt x="16" y="136"/>
                  <a:pt x="16" y="136"/>
                </a:cubicBezTo>
                <a:cubicBezTo>
                  <a:pt x="16" y="135"/>
                  <a:pt x="16" y="135"/>
                  <a:pt x="16" y="135"/>
                </a:cubicBezTo>
                <a:cubicBezTo>
                  <a:pt x="16" y="132"/>
                  <a:pt x="16" y="132"/>
                  <a:pt x="16" y="132"/>
                </a:cubicBezTo>
                <a:cubicBezTo>
                  <a:pt x="17" y="131"/>
                  <a:pt x="17" y="131"/>
                  <a:pt x="17" y="131"/>
                </a:cubicBezTo>
                <a:cubicBezTo>
                  <a:pt x="17" y="127"/>
                  <a:pt x="17" y="127"/>
                  <a:pt x="17" y="127"/>
                </a:cubicBezTo>
                <a:cubicBezTo>
                  <a:pt x="18" y="127"/>
                  <a:pt x="18" y="127"/>
                  <a:pt x="18" y="127"/>
                </a:cubicBezTo>
                <a:cubicBezTo>
                  <a:pt x="19" y="125"/>
                  <a:pt x="19" y="125"/>
                  <a:pt x="19" y="125"/>
                </a:cubicBezTo>
                <a:cubicBezTo>
                  <a:pt x="18" y="125"/>
                  <a:pt x="18" y="125"/>
                  <a:pt x="18" y="125"/>
                </a:cubicBezTo>
                <a:cubicBezTo>
                  <a:pt x="19" y="123"/>
                  <a:pt x="19" y="123"/>
                  <a:pt x="19" y="123"/>
                </a:cubicBezTo>
                <a:cubicBezTo>
                  <a:pt x="19" y="122"/>
                  <a:pt x="19" y="122"/>
                  <a:pt x="19" y="122"/>
                </a:cubicBezTo>
                <a:cubicBezTo>
                  <a:pt x="20" y="120"/>
                  <a:pt x="20" y="120"/>
                  <a:pt x="20" y="120"/>
                </a:cubicBezTo>
                <a:cubicBezTo>
                  <a:pt x="19" y="120"/>
                  <a:pt x="19" y="120"/>
                  <a:pt x="19" y="120"/>
                </a:cubicBezTo>
                <a:cubicBezTo>
                  <a:pt x="19" y="116"/>
                  <a:pt x="19" y="116"/>
                  <a:pt x="19" y="116"/>
                </a:cubicBezTo>
                <a:cubicBezTo>
                  <a:pt x="20" y="115"/>
                  <a:pt x="20" y="115"/>
                  <a:pt x="20" y="115"/>
                </a:cubicBezTo>
                <a:cubicBezTo>
                  <a:pt x="21" y="113"/>
                  <a:pt x="21" y="113"/>
                  <a:pt x="21" y="113"/>
                </a:cubicBezTo>
                <a:cubicBezTo>
                  <a:pt x="21" y="110"/>
                  <a:pt x="21" y="110"/>
                  <a:pt x="21" y="110"/>
                </a:cubicBezTo>
                <a:cubicBezTo>
                  <a:pt x="24" y="109"/>
                  <a:pt x="24" y="109"/>
                  <a:pt x="24" y="109"/>
                </a:cubicBezTo>
                <a:cubicBezTo>
                  <a:pt x="26" y="102"/>
                  <a:pt x="26" y="102"/>
                  <a:pt x="26" y="102"/>
                </a:cubicBezTo>
                <a:cubicBezTo>
                  <a:pt x="27" y="101"/>
                  <a:pt x="27" y="101"/>
                  <a:pt x="27" y="101"/>
                </a:cubicBezTo>
                <a:cubicBezTo>
                  <a:pt x="27" y="98"/>
                  <a:pt x="27" y="98"/>
                  <a:pt x="27" y="98"/>
                </a:cubicBezTo>
                <a:cubicBezTo>
                  <a:pt x="26" y="95"/>
                  <a:pt x="26" y="95"/>
                  <a:pt x="26" y="95"/>
                </a:cubicBezTo>
                <a:cubicBezTo>
                  <a:pt x="26" y="92"/>
                  <a:pt x="26" y="92"/>
                  <a:pt x="26" y="92"/>
                </a:cubicBezTo>
                <a:cubicBezTo>
                  <a:pt x="25" y="90"/>
                  <a:pt x="25" y="90"/>
                  <a:pt x="25" y="90"/>
                </a:cubicBezTo>
                <a:cubicBezTo>
                  <a:pt x="25" y="87"/>
                  <a:pt x="25" y="87"/>
                  <a:pt x="25" y="87"/>
                </a:cubicBezTo>
                <a:cubicBezTo>
                  <a:pt x="24" y="86"/>
                  <a:pt x="24" y="86"/>
                  <a:pt x="24" y="86"/>
                </a:cubicBezTo>
                <a:cubicBezTo>
                  <a:pt x="24" y="84"/>
                  <a:pt x="24" y="84"/>
                  <a:pt x="24" y="84"/>
                </a:cubicBezTo>
                <a:cubicBezTo>
                  <a:pt x="23" y="82"/>
                  <a:pt x="23" y="82"/>
                  <a:pt x="23" y="82"/>
                </a:cubicBezTo>
                <a:cubicBezTo>
                  <a:pt x="24" y="80"/>
                  <a:pt x="24" y="80"/>
                  <a:pt x="24" y="80"/>
                </a:cubicBezTo>
                <a:cubicBezTo>
                  <a:pt x="23" y="75"/>
                  <a:pt x="23" y="75"/>
                  <a:pt x="23" y="75"/>
                </a:cubicBezTo>
                <a:cubicBezTo>
                  <a:pt x="20" y="72"/>
                  <a:pt x="20" y="72"/>
                  <a:pt x="20" y="72"/>
                </a:cubicBezTo>
                <a:cubicBezTo>
                  <a:pt x="17" y="70"/>
                  <a:pt x="17" y="70"/>
                  <a:pt x="17" y="70"/>
                </a:cubicBezTo>
                <a:cubicBezTo>
                  <a:pt x="14" y="66"/>
                  <a:pt x="14" y="66"/>
                  <a:pt x="14" y="66"/>
                </a:cubicBezTo>
                <a:cubicBezTo>
                  <a:pt x="14" y="64"/>
                  <a:pt x="14" y="64"/>
                  <a:pt x="14" y="64"/>
                </a:cubicBezTo>
                <a:cubicBezTo>
                  <a:pt x="12" y="61"/>
                  <a:pt x="12" y="61"/>
                  <a:pt x="12" y="61"/>
                </a:cubicBezTo>
                <a:cubicBezTo>
                  <a:pt x="15" y="60"/>
                  <a:pt x="15" y="60"/>
                  <a:pt x="15" y="60"/>
                </a:cubicBezTo>
                <a:cubicBezTo>
                  <a:pt x="15" y="58"/>
                  <a:pt x="15" y="58"/>
                  <a:pt x="15" y="58"/>
                </a:cubicBezTo>
                <a:cubicBezTo>
                  <a:pt x="14" y="52"/>
                  <a:pt x="14" y="52"/>
                  <a:pt x="14" y="52"/>
                </a:cubicBezTo>
                <a:cubicBezTo>
                  <a:pt x="14" y="51"/>
                  <a:pt x="14" y="51"/>
                  <a:pt x="14" y="51"/>
                </a:cubicBezTo>
                <a:cubicBezTo>
                  <a:pt x="16" y="50"/>
                  <a:pt x="16" y="50"/>
                  <a:pt x="16" y="50"/>
                </a:cubicBezTo>
                <a:cubicBezTo>
                  <a:pt x="16" y="48"/>
                  <a:pt x="16" y="48"/>
                  <a:pt x="16" y="48"/>
                </a:cubicBezTo>
                <a:cubicBezTo>
                  <a:pt x="14" y="47"/>
                  <a:pt x="14" y="47"/>
                  <a:pt x="14" y="47"/>
                </a:cubicBezTo>
                <a:cubicBezTo>
                  <a:pt x="14" y="44"/>
                  <a:pt x="14" y="44"/>
                  <a:pt x="14" y="44"/>
                </a:cubicBezTo>
                <a:cubicBezTo>
                  <a:pt x="12" y="42"/>
                  <a:pt x="12" y="42"/>
                  <a:pt x="12" y="42"/>
                </a:cubicBezTo>
                <a:cubicBezTo>
                  <a:pt x="11" y="41"/>
                  <a:pt x="11" y="41"/>
                  <a:pt x="11" y="41"/>
                </a:cubicBezTo>
                <a:cubicBezTo>
                  <a:pt x="8" y="35"/>
                  <a:pt x="8" y="35"/>
                  <a:pt x="8" y="35"/>
                </a:cubicBezTo>
                <a:cubicBezTo>
                  <a:pt x="5" y="33"/>
                  <a:pt x="5" y="33"/>
                  <a:pt x="5" y="33"/>
                </a:cubicBezTo>
                <a:cubicBezTo>
                  <a:pt x="5" y="32"/>
                  <a:pt x="5" y="32"/>
                  <a:pt x="5" y="32"/>
                </a:cubicBezTo>
                <a:cubicBezTo>
                  <a:pt x="3" y="30"/>
                  <a:pt x="3" y="30"/>
                  <a:pt x="3" y="30"/>
                </a:cubicBezTo>
                <a:cubicBezTo>
                  <a:pt x="1" y="27"/>
                  <a:pt x="1" y="27"/>
                  <a:pt x="1" y="27"/>
                </a:cubicBezTo>
                <a:cubicBezTo>
                  <a:pt x="0" y="27"/>
                  <a:pt x="0" y="27"/>
                  <a:pt x="0" y="27"/>
                </a:cubicBezTo>
                <a:cubicBezTo>
                  <a:pt x="0" y="25"/>
                  <a:pt x="0" y="25"/>
                  <a:pt x="0" y="25"/>
                </a:cubicBezTo>
                <a:cubicBezTo>
                  <a:pt x="2" y="24"/>
                  <a:pt x="2" y="24"/>
                  <a:pt x="2" y="24"/>
                </a:cubicBezTo>
                <a:cubicBezTo>
                  <a:pt x="4" y="23"/>
                  <a:pt x="4" y="23"/>
                  <a:pt x="4" y="23"/>
                </a:cubicBezTo>
                <a:cubicBezTo>
                  <a:pt x="4" y="21"/>
                  <a:pt x="4" y="21"/>
                  <a:pt x="4" y="21"/>
                </a:cubicBezTo>
                <a:cubicBezTo>
                  <a:pt x="4" y="18"/>
                  <a:pt x="4" y="18"/>
                  <a:pt x="4" y="18"/>
                </a:cubicBezTo>
                <a:cubicBezTo>
                  <a:pt x="5" y="16"/>
                  <a:pt x="5" y="16"/>
                  <a:pt x="5" y="16"/>
                </a:cubicBezTo>
                <a:cubicBezTo>
                  <a:pt x="5" y="13"/>
                  <a:pt x="5" y="13"/>
                  <a:pt x="5" y="13"/>
                </a:cubicBezTo>
                <a:cubicBezTo>
                  <a:pt x="6" y="10"/>
                  <a:pt x="6" y="10"/>
                  <a:pt x="6" y="10"/>
                </a:cubicBezTo>
                <a:cubicBezTo>
                  <a:pt x="10" y="12"/>
                  <a:pt x="10" y="12"/>
                  <a:pt x="10" y="12"/>
                </a:cubicBezTo>
                <a:cubicBezTo>
                  <a:pt x="13" y="10"/>
                  <a:pt x="13" y="10"/>
                  <a:pt x="13" y="10"/>
                </a:cubicBezTo>
                <a:cubicBezTo>
                  <a:pt x="15" y="10"/>
                  <a:pt x="15" y="10"/>
                  <a:pt x="15" y="10"/>
                </a:cubicBezTo>
                <a:cubicBezTo>
                  <a:pt x="16" y="9"/>
                  <a:pt x="16" y="9"/>
                  <a:pt x="16" y="9"/>
                </a:cubicBezTo>
                <a:cubicBezTo>
                  <a:pt x="16" y="6"/>
                  <a:pt x="16" y="6"/>
                  <a:pt x="16" y="6"/>
                </a:cubicBezTo>
                <a:cubicBezTo>
                  <a:pt x="17" y="5"/>
                  <a:pt x="17" y="5"/>
                  <a:pt x="17" y="5"/>
                </a:cubicBezTo>
                <a:cubicBezTo>
                  <a:pt x="20" y="5"/>
                  <a:pt x="20" y="5"/>
                  <a:pt x="20" y="5"/>
                </a:cubicBezTo>
                <a:cubicBezTo>
                  <a:pt x="21" y="4"/>
                  <a:pt x="21" y="4"/>
                  <a:pt x="21" y="4"/>
                </a:cubicBezTo>
                <a:cubicBezTo>
                  <a:pt x="20" y="3"/>
                  <a:pt x="20" y="3"/>
                  <a:pt x="20" y="3"/>
                </a:cubicBezTo>
                <a:cubicBezTo>
                  <a:pt x="20" y="1"/>
                  <a:pt x="20" y="1"/>
                  <a:pt x="20" y="1"/>
                </a:cubicBezTo>
                <a:cubicBezTo>
                  <a:pt x="22" y="0"/>
                  <a:pt x="22" y="0"/>
                  <a:pt x="22" y="0"/>
                </a:cubicBezTo>
                <a:cubicBezTo>
                  <a:pt x="25" y="0"/>
                  <a:pt x="25" y="0"/>
                  <a:pt x="25" y="0"/>
                </a:cubicBezTo>
                <a:cubicBezTo>
                  <a:pt x="25" y="0"/>
                  <a:pt x="25" y="0"/>
                  <a:pt x="25" y="0"/>
                </a:cubicBezTo>
                <a:close/>
                <a:moveTo>
                  <a:pt x="31" y="157"/>
                </a:moveTo>
                <a:cubicBezTo>
                  <a:pt x="32" y="159"/>
                  <a:pt x="32" y="159"/>
                  <a:pt x="32" y="159"/>
                </a:cubicBezTo>
                <a:cubicBezTo>
                  <a:pt x="33" y="159"/>
                  <a:pt x="33" y="159"/>
                  <a:pt x="33" y="159"/>
                </a:cubicBezTo>
                <a:cubicBezTo>
                  <a:pt x="32" y="157"/>
                  <a:pt x="32" y="157"/>
                  <a:pt x="32" y="157"/>
                </a:cubicBezTo>
                <a:cubicBezTo>
                  <a:pt x="32" y="157"/>
                  <a:pt x="32" y="157"/>
                  <a:pt x="32" y="157"/>
                </a:cubicBezTo>
                <a:cubicBezTo>
                  <a:pt x="31" y="157"/>
                  <a:pt x="31" y="157"/>
                  <a:pt x="31" y="157"/>
                </a:cubicBezTo>
                <a:close/>
                <a:moveTo>
                  <a:pt x="24" y="147"/>
                </a:moveTo>
                <a:cubicBezTo>
                  <a:pt x="25" y="149"/>
                  <a:pt x="25" y="149"/>
                  <a:pt x="25" y="149"/>
                </a:cubicBezTo>
                <a:cubicBezTo>
                  <a:pt x="25" y="148"/>
                  <a:pt x="25" y="148"/>
                  <a:pt x="25" y="148"/>
                </a:cubicBezTo>
                <a:cubicBezTo>
                  <a:pt x="25" y="147"/>
                  <a:pt x="25" y="147"/>
                  <a:pt x="25" y="147"/>
                </a:cubicBezTo>
                <a:cubicBezTo>
                  <a:pt x="24" y="147"/>
                  <a:pt x="24" y="147"/>
                  <a:pt x="24" y="147"/>
                </a:cubicBezTo>
                <a:close/>
                <a:moveTo>
                  <a:pt x="17" y="141"/>
                </a:moveTo>
                <a:cubicBezTo>
                  <a:pt x="16" y="143"/>
                  <a:pt x="16" y="143"/>
                  <a:pt x="16" y="143"/>
                </a:cubicBezTo>
                <a:cubicBezTo>
                  <a:pt x="17" y="144"/>
                  <a:pt x="17" y="144"/>
                  <a:pt x="17" y="144"/>
                </a:cubicBezTo>
                <a:cubicBezTo>
                  <a:pt x="17" y="146"/>
                  <a:pt x="17" y="146"/>
                  <a:pt x="17" y="146"/>
                </a:cubicBezTo>
                <a:cubicBezTo>
                  <a:pt x="18" y="144"/>
                  <a:pt x="18" y="144"/>
                  <a:pt x="18" y="144"/>
                </a:cubicBezTo>
                <a:cubicBezTo>
                  <a:pt x="18" y="141"/>
                  <a:pt x="18" y="141"/>
                  <a:pt x="18" y="141"/>
                </a:cubicBezTo>
                <a:cubicBezTo>
                  <a:pt x="18" y="141"/>
                  <a:pt x="17" y="141"/>
                  <a:pt x="17" y="141"/>
                </a:cubicBezTo>
                <a:close/>
                <a:moveTo>
                  <a:pt x="56" y="96"/>
                </a:moveTo>
                <a:cubicBezTo>
                  <a:pt x="56" y="97"/>
                  <a:pt x="56" y="97"/>
                  <a:pt x="56" y="97"/>
                </a:cubicBezTo>
                <a:cubicBezTo>
                  <a:pt x="57" y="99"/>
                  <a:pt x="57" y="99"/>
                  <a:pt x="57" y="99"/>
                </a:cubicBezTo>
                <a:cubicBezTo>
                  <a:pt x="58" y="98"/>
                  <a:pt x="58" y="98"/>
                  <a:pt x="58" y="98"/>
                </a:cubicBezTo>
                <a:cubicBezTo>
                  <a:pt x="56" y="96"/>
                  <a:pt x="56" y="96"/>
                  <a:pt x="56" y="96"/>
                </a:cubicBezTo>
                <a:close/>
                <a:moveTo>
                  <a:pt x="35" y="122"/>
                </a:moveTo>
                <a:cubicBezTo>
                  <a:pt x="33" y="123"/>
                  <a:pt x="33" y="123"/>
                  <a:pt x="33" y="123"/>
                </a:cubicBezTo>
                <a:cubicBezTo>
                  <a:pt x="34" y="123"/>
                  <a:pt x="34" y="123"/>
                  <a:pt x="34" y="123"/>
                </a:cubicBezTo>
                <a:cubicBezTo>
                  <a:pt x="35" y="122"/>
                  <a:pt x="35" y="122"/>
                  <a:pt x="35" y="122"/>
                </a:cubicBezTo>
                <a:close/>
                <a:moveTo>
                  <a:pt x="35" y="124"/>
                </a:moveTo>
                <a:cubicBezTo>
                  <a:pt x="34" y="125"/>
                  <a:pt x="34" y="125"/>
                  <a:pt x="34" y="125"/>
                </a:cubicBezTo>
                <a:cubicBezTo>
                  <a:pt x="34" y="127"/>
                  <a:pt x="34" y="127"/>
                  <a:pt x="34" y="127"/>
                </a:cubicBezTo>
                <a:cubicBezTo>
                  <a:pt x="35" y="128"/>
                  <a:pt x="35" y="128"/>
                  <a:pt x="35" y="128"/>
                </a:cubicBezTo>
                <a:cubicBezTo>
                  <a:pt x="36" y="126"/>
                  <a:pt x="36" y="126"/>
                  <a:pt x="36" y="126"/>
                </a:cubicBezTo>
                <a:lnTo>
                  <a:pt x="35" y="124"/>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84">
            <a:extLst>
              <a:ext uri="{FF2B5EF4-FFF2-40B4-BE49-F238E27FC236}">
                <a16:creationId xmlns:a16="http://schemas.microsoft.com/office/drawing/2014/main" id="{80E5EFC3-72DB-F341-9F4A-263963CE6179}"/>
              </a:ext>
            </a:extLst>
          </p:cNvPr>
          <p:cNvSpPr>
            <a:spLocks noEditPoints="1"/>
          </p:cNvSpPr>
          <p:nvPr/>
        </p:nvSpPr>
        <p:spPr bwMode="auto">
          <a:xfrm>
            <a:off x="6658653" y="5380338"/>
            <a:ext cx="92075" cy="169863"/>
          </a:xfrm>
          <a:custGeom>
            <a:avLst/>
            <a:gdLst>
              <a:gd name="T0" fmla="*/ 0 w 58"/>
              <a:gd name="T1" fmla="*/ 47 h 107"/>
              <a:gd name="T2" fmla="*/ 3 w 58"/>
              <a:gd name="T3" fmla="*/ 40 h 107"/>
              <a:gd name="T4" fmla="*/ 0 w 58"/>
              <a:gd name="T5" fmla="*/ 42 h 107"/>
              <a:gd name="T6" fmla="*/ 0 w 58"/>
              <a:gd name="T7" fmla="*/ 52 h 107"/>
              <a:gd name="T8" fmla="*/ 10 w 58"/>
              <a:gd name="T9" fmla="*/ 7 h 107"/>
              <a:gd name="T10" fmla="*/ 3 w 58"/>
              <a:gd name="T11" fmla="*/ 0 h 107"/>
              <a:gd name="T12" fmla="*/ 13 w 58"/>
              <a:gd name="T13" fmla="*/ 0 h 107"/>
              <a:gd name="T14" fmla="*/ 8 w 58"/>
              <a:gd name="T15" fmla="*/ 5 h 107"/>
              <a:gd name="T16" fmla="*/ 10 w 58"/>
              <a:gd name="T17" fmla="*/ 7 h 107"/>
              <a:gd name="T18" fmla="*/ 20 w 58"/>
              <a:gd name="T19" fmla="*/ 2 h 107"/>
              <a:gd name="T20" fmla="*/ 25 w 58"/>
              <a:gd name="T21" fmla="*/ 10 h 107"/>
              <a:gd name="T22" fmla="*/ 25 w 58"/>
              <a:gd name="T23" fmla="*/ 10 h 107"/>
              <a:gd name="T24" fmla="*/ 18 w 58"/>
              <a:gd name="T25" fmla="*/ 7 h 107"/>
              <a:gd name="T26" fmla="*/ 13 w 58"/>
              <a:gd name="T27" fmla="*/ 5 h 107"/>
              <a:gd name="T28" fmla="*/ 15 w 58"/>
              <a:gd name="T29" fmla="*/ 2 h 107"/>
              <a:gd name="T30" fmla="*/ 15 w 58"/>
              <a:gd name="T31" fmla="*/ 2 h 107"/>
              <a:gd name="T32" fmla="*/ 10 w 58"/>
              <a:gd name="T33" fmla="*/ 10 h 107"/>
              <a:gd name="T34" fmla="*/ 10 w 58"/>
              <a:gd name="T35" fmla="*/ 12 h 107"/>
              <a:gd name="T36" fmla="*/ 10 w 58"/>
              <a:gd name="T37" fmla="*/ 15 h 107"/>
              <a:gd name="T38" fmla="*/ 8 w 58"/>
              <a:gd name="T39" fmla="*/ 25 h 107"/>
              <a:gd name="T40" fmla="*/ 3 w 58"/>
              <a:gd name="T41" fmla="*/ 20 h 107"/>
              <a:gd name="T42" fmla="*/ 0 w 58"/>
              <a:gd name="T43" fmla="*/ 22 h 107"/>
              <a:gd name="T44" fmla="*/ 3 w 58"/>
              <a:gd name="T45" fmla="*/ 25 h 107"/>
              <a:gd name="T46" fmla="*/ 5 w 58"/>
              <a:gd name="T47" fmla="*/ 32 h 107"/>
              <a:gd name="T48" fmla="*/ 3 w 58"/>
              <a:gd name="T49" fmla="*/ 42 h 107"/>
              <a:gd name="T50" fmla="*/ 3 w 58"/>
              <a:gd name="T51" fmla="*/ 57 h 107"/>
              <a:gd name="T52" fmla="*/ 3 w 58"/>
              <a:gd name="T53" fmla="*/ 67 h 107"/>
              <a:gd name="T54" fmla="*/ 5 w 58"/>
              <a:gd name="T55" fmla="*/ 85 h 107"/>
              <a:gd name="T56" fmla="*/ 13 w 58"/>
              <a:gd name="T57" fmla="*/ 104 h 107"/>
              <a:gd name="T58" fmla="*/ 25 w 58"/>
              <a:gd name="T59" fmla="*/ 107 h 107"/>
              <a:gd name="T60" fmla="*/ 43 w 58"/>
              <a:gd name="T61" fmla="*/ 102 h 107"/>
              <a:gd name="T62" fmla="*/ 55 w 58"/>
              <a:gd name="T63" fmla="*/ 87 h 107"/>
              <a:gd name="T64" fmla="*/ 58 w 58"/>
              <a:gd name="T65" fmla="*/ 77 h 107"/>
              <a:gd name="T66" fmla="*/ 58 w 58"/>
              <a:gd name="T67" fmla="*/ 70 h 107"/>
              <a:gd name="T68" fmla="*/ 58 w 58"/>
              <a:gd name="T69" fmla="*/ 62 h 107"/>
              <a:gd name="T70" fmla="*/ 48 w 58"/>
              <a:gd name="T71" fmla="*/ 47 h 107"/>
              <a:gd name="T72" fmla="*/ 40 w 58"/>
              <a:gd name="T73" fmla="*/ 40 h 107"/>
              <a:gd name="T74" fmla="*/ 35 w 58"/>
              <a:gd name="T75" fmla="*/ 37 h 107"/>
              <a:gd name="T76" fmla="*/ 40 w 58"/>
              <a:gd name="T77" fmla="*/ 32 h 107"/>
              <a:gd name="T78" fmla="*/ 35 w 58"/>
              <a:gd name="T79" fmla="*/ 25 h 107"/>
              <a:gd name="T80" fmla="*/ 30 w 58"/>
              <a:gd name="T81" fmla="*/ 20 h 107"/>
              <a:gd name="T82" fmla="*/ 28 w 58"/>
              <a:gd name="T83" fmla="*/ 15 h 107"/>
              <a:gd name="T84" fmla="*/ 20 w 58"/>
              <a:gd name="T85" fmla="*/ 15 h 107"/>
              <a:gd name="T86" fmla="*/ 18 w 58"/>
              <a:gd name="T87"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107">
                <a:moveTo>
                  <a:pt x="0" y="52"/>
                </a:moveTo>
                <a:lnTo>
                  <a:pt x="0" y="47"/>
                </a:lnTo>
                <a:lnTo>
                  <a:pt x="0" y="42"/>
                </a:lnTo>
                <a:lnTo>
                  <a:pt x="3" y="40"/>
                </a:lnTo>
                <a:lnTo>
                  <a:pt x="3" y="42"/>
                </a:lnTo>
                <a:lnTo>
                  <a:pt x="0" y="42"/>
                </a:lnTo>
                <a:lnTo>
                  <a:pt x="3" y="47"/>
                </a:lnTo>
                <a:lnTo>
                  <a:pt x="0" y="52"/>
                </a:lnTo>
                <a:lnTo>
                  <a:pt x="0" y="52"/>
                </a:lnTo>
                <a:close/>
                <a:moveTo>
                  <a:pt x="10" y="7"/>
                </a:moveTo>
                <a:lnTo>
                  <a:pt x="3" y="2"/>
                </a:lnTo>
                <a:lnTo>
                  <a:pt x="3" y="0"/>
                </a:lnTo>
                <a:lnTo>
                  <a:pt x="10" y="0"/>
                </a:lnTo>
                <a:lnTo>
                  <a:pt x="13" y="0"/>
                </a:lnTo>
                <a:lnTo>
                  <a:pt x="10" y="5"/>
                </a:lnTo>
                <a:lnTo>
                  <a:pt x="8" y="5"/>
                </a:lnTo>
                <a:lnTo>
                  <a:pt x="10" y="7"/>
                </a:lnTo>
                <a:lnTo>
                  <a:pt x="10" y="7"/>
                </a:lnTo>
                <a:close/>
                <a:moveTo>
                  <a:pt x="15" y="2"/>
                </a:moveTo>
                <a:lnTo>
                  <a:pt x="20" y="2"/>
                </a:lnTo>
                <a:lnTo>
                  <a:pt x="20" y="7"/>
                </a:lnTo>
                <a:lnTo>
                  <a:pt x="25" y="10"/>
                </a:lnTo>
                <a:lnTo>
                  <a:pt x="28" y="12"/>
                </a:lnTo>
                <a:lnTo>
                  <a:pt x="25" y="10"/>
                </a:lnTo>
                <a:lnTo>
                  <a:pt x="20" y="10"/>
                </a:lnTo>
                <a:lnTo>
                  <a:pt x="18" y="7"/>
                </a:lnTo>
                <a:lnTo>
                  <a:pt x="13" y="7"/>
                </a:lnTo>
                <a:lnTo>
                  <a:pt x="13" y="5"/>
                </a:lnTo>
                <a:lnTo>
                  <a:pt x="15" y="5"/>
                </a:lnTo>
                <a:lnTo>
                  <a:pt x="15" y="2"/>
                </a:lnTo>
                <a:lnTo>
                  <a:pt x="15" y="2"/>
                </a:lnTo>
                <a:lnTo>
                  <a:pt x="15" y="2"/>
                </a:lnTo>
                <a:close/>
                <a:moveTo>
                  <a:pt x="10" y="10"/>
                </a:moveTo>
                <a:lnTo>
                  <a:pt x="10" y="10"/>
                </a:lnTo>
                <a:lnTo>
                  <a:pt x="13" y="12"/>
                </a:lnTo>
                <a:lnTo>
                  <a:pt x="10" y="12"/>
                </a:lnTo>
                <a:lnTo>
                  <a:pt x="10" y="15"/>
                </a:lnTo>
                <a:lnTo>
                  <a:pt x="10" y="15"/>
                </a:lnTo>
                <a:lnTo>
                  <a:pt x="10" y="20"/>
                </a:lnTo>
                <a:lnTo>
                  <a:pt x="8" y="25"/>
                </a:lnTo>
                <a:lnTo>
                  <a:pt x="5" y="22"/>
                </a:lnTo>
                <a:lnTo>
                  <a:pt x="3" y="20"/>
                </a:lnTo>
                <a:lnTo>
                  <a:pt x="0" y="20"/>
                </a:lnTo>
                <a:lnTo>
                  <a:pt x="0" y="22"/>
                </a:lnTo>
                <a:lnTo>
                  <a:pt x="3" y="22"/>
                </a:lnTo>
                <a:lnTo>
                  <a:pt x="3" y="25"/>
                </a:lnTo>
                <a:lnTo>
                  <a:pt x="3" y="27"/>
                </a:lnTo>
                <a:lnTo>
                  <a:pt x="5" y="32"/>
                </a:lnTo>
                <a:lnTo>
                  <a:pt x="5" y="40"/>
                </a:lnTo>
                <a:lnTo>
                  <a:pt x="3" y="42"/>
                </a:lnTo>
                <a:lnTo>
                  <a:pt x="3" y="52"/>
                </a:lnTo>
                <a:lnTo>
                  <a:pt x="3" y="57"/>
                </a:lnTo>
                <a:lnTo>
                  <a:pt x="0" y="57"/>
                </a:lnTo>
                <a:lnTo>
                  <a:pt x="3" y="67"/>
                </a:lnTo>
                <a:lnTo>
                  <a:pt x="3" y="72"/>
                </a:lnTo>
                <a:lnTo>
                  <a:pt x="5" y="85"/>
                </a:lnTo>
                <a:lnTo>
                  <a:pt x="10" y="100"/>
                </a:lnTo>
                <a:lnTo>
                  <a:pt x="13" y="104"/>
                </a:lnTo>
                <a:lnTo>
                  <a:pt x="20" y="107"/>
                </a:lnTo>
                <a:lnTo>
                  <a:pt x="25" y="107"/>
                </a:lnTo>
                <a:lnTo>
                  <a:pt x="35" y="104"/>
                </a:lnTo>
                <a:lnTo>
                  <a:pt x="43" y="102"/>
                </a:lnTo>
                <a:lnTo>
                  <a:pt x="53" y="95"/>
                </a:lnTo>
                <a:lnTo>
                  <a:pt x="55" y="87"/>
                </a:lnTo>
                <a:lnTo>
                  <a:pt x="58" y="82"/>
                </a:lnTo>
                <a:lnTo>
                  <a:pt x="58" y="77"/>
                </a:lnTo>
                <a:lnTo>
                  <a:pt x="58" y="77"/>
                </a:lnTo>
                <a:lnTo>
                  <a:pt x="58" y="70"/>
                </a:lnTo>
                <a:lnTo>
                  <a:pt x="55" y="65"/>
                </a:lnTo>
                <a:lnTo>
                  <a:pt x="58" y="62"/>
                </a:lnTo>
                <a:lnTo>
                  <a:pt x="53" y="57"/>
                </a:lnTo>
                <a:lnTo>
                  <a:pt x="48" y="47"/>
                </a:lnTo>
                <a:lnTo>
                  <a:pt x="45" y="37"/>
                </a:lnTo>
                <a:lnTo>
                  <a:pt x="40" y="40"/>
                </a:lnTo>
                <a:lnTo>
                  <a:pt x="40" y="37"/>
                </a:lnTo>
                <a:lnTo>
                  <a:pt x="35" y="37"/>
                </a:lnTo>
                <a:lnTo>
                  <a:pt x="40" y="35"/>
                </a:lnTo>
                <a:lnTo>
                  <a:pt x="40" y="32"/>
                </a:lnTo>
                <a:lnTo>
                  <a:pt x="38" y="30"/>
                </a:lnTo>
                <a:lnTo>
                  <a:pt x="35" y="25"/>
                </a:lnTo>
                <a:lnTo>
                  <a:pt x="33" y="25"/>
                </a:lnTo>
                <a:lnTo>
                  <a:pt x="30" y="20"/>
                </a:lnTo>
                <a:lnTo>
                  <a:pt x="28" y="17"/>
                </a:lnTo>
                <a:lnTo>
                  <a:pt x="28" y="15"/>
                </a:lnTo>
                <a:lnTo>
                  <a:pt x="20" y="12"/>
                </a:lnTo>
                <a:lnTo>
                  <a:pt x="20" y="15"/>
                </a:lnTo>
                <a:lnTo>
                  <a:pt x="15" y="12"/>
                </a:lnTo>
                <a:lnTo>
                  <a:pt x="18" y="10"/>
                </a:lnTo>
                <a:lnTo>
                  <a:pt x="10" y="1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85">
            <a:extLst>
              <a:ext uri="{FF2B5EF4-FFF2-40B4-BE49-F238E27FC236}">
                <a16:creationId xmlns:a16="http://schemas.microsoft.com/office/drawing/2014/main" id="{39C26FC3-BEC2-E34E-ACE2-773B0C45B1C8}"/>
              </a:ext>
            </a:extLst>
          </p:cNvPr>
          <p:cNvSpPr>
            <a:spLocks noEditPoints="1"/>
          </p:cNvSpPr>
          <p:nvPr/>
        </p:nvSpPr>
        <p:spPr bwMode="auto">
          <a:xfrm>
            <a:off x="6947578" y="4607226"/>
            <a:ext cx="217487" cy="280988"/>
          </a:xfrm>
          <a:custGeom>
            <a:avLst/>
            <a:gdLst>
              <a:gd name="T0" fmla="*/ 54 w 55"/>
              <a:gd name="T1" fmla="*/ 63 h 71"/>
              <a:gd name="T2" fmla="*/ 50 w 55"/>
              <a:gd name="T3" fmla="*/ 67 h 71"/>
              <a:gd name="T4" fmla="*/ 51 w 55"/>
              <a:gd name="T5" fmla="*/ 71 h 71"/>
              <a:gd name="T6" fmla="*/ 47 w 55"/>
              <a:gd name="T7" fmla="*/ 64 h 71"/>
              <a:gd name="T8" fmla="*/ 47 w 55"/>
              <a:gd name="T9" fmla="*/ 60 h 71"/>
              <a:gd name="T10" fmla="*/ 45 w 55"/>
              <a:gd name="T11" fmla="*/ 62 h 71"/>
              <a:gd name="T12" fmla="*/ 45 w 55"/>
              <a:gd name="T13" fmla="*/ 56 h 71"/>
              <a:gd name="T14" fmla="*/ 40 w 55"/>
              <a:gd name="T15" fmla="*/ 46 h 71"/>
              <a:gd name="T16" fmla="*/ 39 w 55"/>
              <a:gd name="T17" fmla="*/ 46 h 71"/>
              <a:gd name="T18" fmla="*/ 33 w 55"/>
              <a:gd name="T19" fmla="*/ 45 h 71"/>
              <a:gd name="T20" fmla="*/ 29 w 55"/>
              <a:gd name="T21" fmla="*/ 40 h 71"/>
              <a:gd name="T22" fmla="*/ 30 w 55"/>
              <a:gd name="T23" fmla="*/ 47 h 71"/>
              <a:gd name="T24" fmla="*/ 31 w 55"/>
              <a:gd name="T25" fmla="*/ 51 h 71"/>
              <a:gd name="T26" fmla="*/ 27 w 55"/>
              <a:gd name="T27" fmla="*/ 58 h 71"/>
              <a:gd name="T28" fmla="*/ 27 w 55"/>
              <a:gd name="T29" fmla="*/ 54 h 71"/>
              <a:gd name="T30" fmla="*/ 25 w 55"/>
              <a:gd name="T31" fmla="*/ 56 h 71"/>
              <a:gd name="T32" fmla="*/ 24 w 55"/>
              <a:gd name="T33" fmla="*/ 50 h 71"/>
              <a:gd name="T34" fmla="*/ 23 w 55"/>
              <a:gd name="T35" fmla="*/ 51 h 71"/>
              <a:gd name="T36" fmla="*/ 24 w 55"/>
              <a:gd name="T37" fmla="*/ 56 h 71"/>
              <a:gd name="T38" fmla="*/ 22 w 55"/>
              <a:gd name="T39" fmla="*/ 58 h 71"/>
              <a:gd name="T40" fmla="*/ 19 w 55"/>
              <a:gd name="T41" fmla="*/ 59 h 71"/>
              <a:gd name="T42" fmla="*/ 17 w 55"/>
              <a:gd name="T43" fmla="*/ 56 h 71"/>
              <a:gd name="T44" fmla="*/ 15 w 55"/>
              <a:gd name="T45" fmla="*/ 51 h 71"/>
              <a:gd name="T46" fmla="*/ 11 w 55"/>
              <a:gd name="T47" fmla="*/ 41 h 71"/>
              <a:gd name="T48" fmla="*/ 11 w 55"/>
              <a:gd name="T49" fmla="*/ 33 h 71"/>
              <a:gd name="T50" fmla="*/ 3 w 55"/>
              <a:gd name="T51" fmla="*/ 26 h 71"/>
              <a:gd name="T52" fmla="*/ 6 w 55"/>
              <a:gd name="T53" fmla="*/ 18 h 71"/>
              <a:gd name="T54" fmla="*/ 10 w 55"/>
              <a:gd name="T55" fmla="*/ 17 h 71"/>
              <a:gd name="T56" fmla="*/ 7 w 55"/>
              <a:gd name="T57" fmla="*/ 12 h 71"/>
              <a:gd name="T58" fmla="*/ 1 w 55"/>
              <a:gd name="T59" fmla="*/ 9 h 71"/>
              <a:gd name="T60" fmla="*/ 3 w 55"/>
              <a:gd name="T61" fmla="*/ 3 h 71"/>
              <a:gd name="T62" fmla="*/ 4 w 55"/>
              <a:gd name="T63" fmla="*/ 0 h 71"/>
              <a:gd name="T64" fmla="*/ 6 w 55"/>
              <a:gd name="T65" fmla="*/ 4 h 71"/>
              <a:gd name="T66" fmla="*/ 11 w 55"/>
              <a:gd name="T67" fmla="*/ 5 h 71"/>
              <a:gd name="T68" fmla="*/ 11 w 55"/>
              <a:gd name="T69" fmla="*/ 3 h 71"/>
              <a:gd name="T70" fmla="*/ 16 w 55"/>
              <a:gd name="T71" fmla="*/ 6 h 71"/>
              <a:gd name="T72" fmla="*/ 18 w 55"/>
              <a:gd name="T73" fmla="*/ 8 h 71"/>
              <a:gd name="T74" fmla="*/ 20 w 55"/>
              <a:gd name="T75" fmla="*/ 14 h 71"/>
              <a:gd name="T76" fmla="*/ 24 w 55"/>
              <a:gd name="T77" fmla="*/ 16 h 71"/>
              <a:gd name="T78" fmla="*/ 33 w 55"/>
              <a:gd name="T79" fmla="*/ 17 h 71"/>
              <a:gd name="T80" fmla="*/ 42 w 55"/>
              <a:gd name="T81" fmla="*/ 17 h 71"/>
              <a:gd name="T82" fmla="*/ 46 w 55"/>
              <a:gd name="T83" fmla="*/ 19 h 71"/>
              <a:gd name="T84" fmla="*/ 45 w 55"/>
              <a:gd name="T85" fmla="*/ 24 h 71"/>
              <a:gd name="T86" fmla="*/ 42 w 55"/>
              <a:gd name="T87" fmla="*/ 30 h 71"/>
              <a:gd name="T88" fmla="*/ 40 w 55"/>
              <a:gd name="T89" fmla="*/ 30 h 71"/>
              <a:gd name="T90" fmla="*/ 36 w 55"/>
              <a:gd name="T91" fmla="*/ 34 h 71"/>
              <a:gd name="T92" fmla="*/ 39 w 55"/>
              <a:gd name="T93" fmla="*/ 39 h 71"/>
              <a:gd name="T94" fmla="*/ 42 w 55"/>
              <a:gd name="T95" fmla="*/ 44 h 71"/>
              <a:gd name="T96" fmla="*/ 43 w 55"/>
              <a:gd name="T97" fmla="*/ 41 h 71"/>
              <a:gd name="T98" fmla="*/ 45 w 55"/>
              <a:gd name="T99" fmla="*/ 38 h 71"/>
              <a:gd name="T100" fmla="*/ 46 w 55"/>
              <a:gd name="T101" fmla="*/ 37 h 71"/>
              <a:gd name="T102" fmla="*/ 50 w 55"/>
              <a:gd name="T103" fmla="*/ 39 h 71"/>
              <a:gd name="T104" fmla="*/ 51 w 55"/>
              <a:gd name="T105" fmla="*/ 46 h 71"/>
              <a:gd name="T106" fmla="*/ 53 w 55"/>
              <a:gd name="T107" fmla="*/ 55 h 71"/>
              <a:gd name="T108" fmla="*/ 54 w 55"/>
              <a:gd name="T109" fmla="*/ 58 h 71"/>
              <a:gd name="T110" fmla="*/ 40 w 55"/>
              <a:gd name="T111" fmla="*/ 49 h 71"/>
              <a:gd name="T112" fmla="*/ 40 w 55"/>
              <a:gd name="T113" fmla="*/ 51 h 71"/>
              <a:gd name="T114" fmla="*/ 36 w 55"/>
              <a:gd name="T115" fmla="*/ 51 h 71"/>
              <a:gd name="T116" fmla="*/ 38 w 55"/>
              <a:gd name="T117" fmla="*/ 51 h 71"/>
              <a:gd name="T118" fmla="*/ 35 w 55"/>
              <a:gd name="T119" fmla="*/ 49 h 71"/>
              <a:gd name="T120" fmla="*/ 31 w 55"/>
              <a:gd name="T121" fmla="*/ 49 h 71"/>
              <a:gd name="T122" fmla="*/ 34 w 55"/>
              <a:gd name="T123"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71">
                <a:moveTo>
                  <a:pt x="55" y="58"/>
                </a:moveTo>
                <a:cubicBezTo>
                  <a:pt x="55" y="60"/>
                  <a:pt x="55" y="60"/>
                  <a:pt x="55" y="60"/>
                </a:cubicBezTo>
                <a:cubicBezTo>
                  <a:pt x="54" y="63"/>
                  <a:pt x="54" y="63"/>
                  <a:pt x="54" y="63"/>
                </a:cubicBezTo>
                <a:cubicBezTo>
                  <a:pt x="53" y="63"/>
                  <a:pt x="53" y="63"/>
                  <a:pt x="53" y="63"/>
                </a:cubicBezTo>
                <a:cubicBezTo>
                  <a:pt x="51" y="65"/>
                  <a:pt x="51" y="65"/>
                  <a:pt x="51" y="65"/>
                </a:cubicBezTo>
                <a:cubicBezTo>
                  <a:pt x="50" y="67"/>
                  <a:pt x="50" y="67"/>
                  <a:pt x="50" y="67"/>
                </a:cubicBezTo>
                <a:cubicBezTo>
                  <a:pt x="51" y="68"/>
                  <a:pt x="51" y="68"/>
                  <a:pt x="51" y="68"/>
                </a:cubicBezTo>
                <a:cubicBezTo>
                  <a:pt x="50" y="68"/>
                  <a:pt x="50" y="68"/>
                  <a:pt x="50" y="68"/>
                </a:cubicBezTo>
                <a:cubicBezTo>
                  <a:pt x="51" y="71"/>
                  <a:pt x="51" y="71"/>
                  <a:pt x="51" y="71"/>
                </a:cubicBezTo>
                <a:cubicBezTo>
                  <a:pt x="50" y="71"/>
                  <a:pt x="50" y="71"/>
                  <a:pt x="50" y="71"/>
                </a:cubicBezTo>
                <a:cubicBezTo>
                  <a:pt x="49" y="67"/>
                  <a:pt x="49" y="67"/>
                  <a:pt x="49" y="67"/>
                </a:cubicBezTo>
                <a:cubicBezTo>
                  <a:pt x="47" y="64"/>
                  <a:pt x="47" y="64"/>
                  <a:pt x="47" y="64"/>
                </a:cubicBezTo>
                <a:cubicBezTo>
                  <a:pt x="46" y="63"/>
                  <a:pt x="46" y="63"/>
                  <a:pt x="46" y="63"/>
                </a:cubicBezTo>
                <a:cubicBezTo>
                  <a:pt x="47" y="62"/>
                  <a:pt x="47" y="62"/>
                  <a:pt x="47" y="62"/>
                </a:cubicBezTo>
                <a:cubicBezTo>
                  <a:pt x="47" y="60"/>
                  <a:pt x="47" y="60"/>
                  <a:pt x="47" y="60"/>
                </a:cubicBezTo>
                <a:cubicBezTo>
                  <a:pt x="46" y="61"/>
                  <a:pt x="46" y="61"/>
                  <a:pt x="46" y="61"/>
                </a:cubicBezTo>
                <a:cubicBezTo>
                  <a:pt x="45" y="62"/>
                  <a:pt x="45" y="62"/>
                  <a:pt x="45" y="62"/>
                </a:cubicBezTo>
                <a:cubicBezTo>
                  <a:pt x="45" y="62"/>
                  <a:pt x="45" y="62"/>
                  <a:pt x="45" y="62"/>
                </a:cubicBezTo>
                <a:cubicBezTo>
                  <a:pt x="45" y="58"/>
                  <a:pt x="45" y="58"/>
                  <a:pt x="45" y="58"/>
                </a:cubicBezTo>
                <a:cubicBezTo>
                  <a:pt x="45" y="58"/>
                  <a:pt x="45" y="58"/>
                  <a:pt x="45" y="58"/>
                </a:cubicBezTo>
                <a:cubicBezTo>
                  <a:pt x="45" y="56"/>
                  <a:pt x="45" y="56"/>
                  <a:pt x="45" y="56"/>
                </a:cubicBezTo>
                <a:cubicBezTo>
                  <a:pt x="45" y="54"/>
                  <a:pt x="45" y="54"/>
                  <a:pt x="45" y="54"/>
                </a:cubicBezTo>
                <a:cubicBezTo>
                  <a:pt x="44" y="53"/>
                  <a:pt x="44" y="53"/>
                  <a:pt x="44" y="53"/>
                </a:cubicBezTo>
                <a:cubicBezTo>
                  <a:pt x="40" y="46"/>
                  <a:pt x="40" y="46"/>
                  <a:pt x="40" y="46"/>
                </a:cubicBezTo>
                <a:cubicBezTo>
                  <a:pt x="40" y="46"/>
                  <a:pt x="40" y="46"/>
                  <a:pt x="40" y="46"/>
                </a:cubicBezTo>
                <a:cubicBezTo>
                  <a:pt x="40" y="46"/>
                  <a:pt x="40" y="46"/>
                  <a:pt x="40" y="46"/>
                </a:cubicBezTo>
                <a:cubicBezTo>
                  <a:pt x="39" y="46"/>
                  <a:pt x="39" y="46"/>
                  <a:pt x="39" y="46"/>
                </a:cubicBezTo>
                <a:cubicBezTo>
                  <a:pt x="37" y="47"/>
                  <a:pt x="37" y="47"/>
                  <a:pt x="37" y="47"/>
                </a:cubicBezTo>
                <a:cubicBezTo>
                  <a:pt x="33" y="46"/>
                  <a:pt x="33" y="46"/>
                  <a:pt x="33" y="46"/>
                </a:cubicBezTo>
                <a:cubicBezTo>
                  <a:pt x="33" y="45"/>
                  <a:pt x="33" y="45"/>
                  <a:pt x="33" y="45"/>
                </a:cubicBezTo>
                <a:cubicBezTo>
                  <a:pt x="32" y="45"/>
                  <a:pt x="32" y="45"/>
                  <a:pt x="32" y="45"/>
                </a:cubicBezTo>
                <a:cubicBezTo>
                  <a:pt x="30" y="43"/>
                  <a:pt x="30" y="43"/>
                  <a:pt x="30" y="43"/>
                </a:cubicBezTo>
                <a:cubicBezTo>
                  <a:pt x="29" y="40"/>
                  <a:pt x="29" y="40"/>
                  <a:pt x="29" y="40"/>
                </a:cubicBezTo>
                <a:cubicBezTo>
                  <a:pt x="29" y="44"/>
                  <a:pt x="29" y="44"/>
                  <a:pt x="29" y="44"/>
                </a:cubicBezTo>
                <a:cubicBezTo>
                  <a:pt x="31" y="46"/>
                  <a:pt x="31" y="46"/>
                  <a:pt x="31" y="46"/>
                </a:cubicBezTo>
                <a:cubicBezTo>
                  <a:pt x="30" y="47"/>
                  <a:pt x="30" y="47"/>
                  <a:pt x="30" y="47"/>
                </a:cubicBezTo>
                <a:cubicBezTo>
                  <a:pt x="28" y="48"/>
                  <a:pt x="28" y="48"/>
                  <a:pt x="28" y="48"/>
                </a:cubicBezTo>
                <a:cubicBezTo>
                  <a:pt x="29" y="48"/>
                  <a:pt x="29" y="48"/>
                  <a:pt x="29" y="48"/>
                </a:cubicBezTo>
                <a:cubicBezTo>
                  <a:pt x="31" y="51"/>
                  <a:pt x="31" y="51"/>
                  <a:pt x="31" y="51"/>
                </a:cubicBezTo>
                <a:cubicBezTo>
                  <a:pt x="31" y="54"/>
                  <a:pt x="31" y="54"/>
                  <a:pt x="31" y="54"/>
                </a:cubicBezTo>
                <a:cubicBezTo>
                  <a:pt x="29" y="54"/>
                  <a:pt x="29" y="54"/>
                  <a:pt x="29" y="54"/>
                </a:cubicBezTo>
                <a:cubicBezTo>
                  <a:pt x="27" y="58"/>
                  <a:pt x="27" y="58"/>
                  <a:pt x="27" y="58"/>
                </a:cubicBezTo>
                <a:cubicBezTo>
                  <a:pt x="25" y="56"/>
                  <a:pt x="25" y="56"/>
                  <a:pt x="25" y="56"/>
                </a:cubicBezTo>
                <a:cubicBezTo>
                  <a:pt x="26" y="55"/>
                  <a:pt x="26" y="55"/>
                  <a:pt x="26" y="55"/>
                </a:cubicBezTo>
                <a:cubicBezTo>
                  <a:pt x="27" y="54"/>
                  <a:pt x="27" y="54"/>
                  <a:pt x="27" y="54"/>
                </a:cubicBezTo>
                <a:cubicBezTo>
                  <a:pt x="28" y="53"/>
                  <a:pt x="28" y="53"/>
                  <a:pt x="28" y="53"/>
                </a:cubicBezTo>
                <a:cubicBezTo>
                  <a:pt x="26" y="54"/>
                  <a:pt x="26" y="54"/>
                  <a:pt x="26" y="54"/>
                </a:cubicBezTo>
                <a:cubicBezTo>
                  <a:pt x="25" y="56"/>
                  <a:pt x="25" y="56"/>
                  <a:pt x="25" y="56"/>
                </a:cubicBezTo>
                <a:cubicBezTo>
                  <a:pt x="23" y="54"/>
                  <a:pt x="23" y="54"/>
                  <a:pt x="23" y="54"/>
                </a:cubicBezTo>
                <a:cubicBezTo>
                  <a:pt x="24" y="51"/>
                  <a:pt x="24" y="51"/>
                  <a:pt x="24" y="51"/>
                </a:cubicBezTo>
                <a:cubicBezTo>
                  <a:pt x="24" y="50"/>
                  <a:pt x="24" y="50"/>
                  <a:pt x="24" y="50"/>
                </a:cubicBezTo>
                <a:cubicBezTo>
                  <a:pt x="24" y="49"/>
                  <a:pt x="24" y="49"/>
                  <a:pt x="24" y="49"/>
                </a:cubicBezTo>
                <a:cubicBezTo>
                  <a:pt x="24" y="50"/>
                  <a:pt x="24" y="50"/>
                  <a:pt x="24" y="50"/>
                </a:cubicBezTo>
                <a:cubicBezTo>
                  <a:pt x="23" y="51"/>
                  <a:pt x="23" y="51"/>
                  <a:pt x="23" y="51"/>
                </a:cubicBezTo>
                <a:cubicBezTo>
                  <a:pt x="23" y="54"/>
                  <a:pt x="23" y="54"/>
                  <a:pt x="23" y="54"/>
                </a:cubicBezTo>
                <a:cubicBezTo>
                  <a:pt x="23" y="54"/>
                  <a:pt x="23" y="54"/>
                  <a:pt x="23" y="54"/>
                </a:cubicBezTo>
                <a:cubicBezTo>
                  <a:pt x="24" y="56"/>
                  <a:pt x="24" y="56"/>
                  <a:pt x="24" y="56"/>
                </a:cubicBezTo>
                <a:cubicBezTo>
                  <a:pt x="23" y="58"/>
                  <a:pt x="23" y="58"/>
                  <a:pt x="23" y="58"/>
                </a:cubicBezTo>
                <a:cubicBezTo>
                  <a:pt x="22" y="59"/>
                  <a:pt x="22" y="59"/>
                  <a:pt x="22" y="59"/>
                </a:cubicBezTo>
                <a:cubicBezTo>
                  <a:pt x="22" y="58"/>
                  <a:pt x="22" y="58"/>
                  <a:pt x="22" y="58"/>
                </a:cubicBezTo>
                <a:cubicBezTo>
                  <a:pt x="21" y="57"/>
                  <a:pt x="21" y="57"/>
                  <a:pt x="21" y="57"/>
                </a:cubicBezTo>
                <a:cubicBezTo>
                  <a:pt x="20" y="58"/>
                  <a:pt x="20" y="58"/>
                  <a:pt x="20" y="58"/>
                </a:cubicBezTo>
                <a:cubicBezTo>
                  <a:pt x="19" y="59"/>
                  <a:pt x="19" y="59"/>
                  <a:pt x="19" y="59"/>
                </a:cubicBezTo>
                <a:cubicBezTo>
                  <a:pt x="18" y="59"/>
                  <a:pt x="18" y="59"/>
                  <a:pt x="18" y="59"/>
                </a:cubicBezTo>
                <a:cubicBezTo>
                  <a:pt x="18" y="58"/>
                  <a:pt x="18" y="58"/>
                  <a:pt x="18" y="58"/>
                </a:cubicBezTo>
                <a:cubicBezTo>
                  <a:pt x="17" y="56"/>
                  <a:pt x="17" y="56"/>
                  <a:pt x="17" y="56"/>
                </a:cubicBezTo>
                <a:cubicBezTo>
                  <a:pt x="16" y="57"/>
                  <a:pt x="16" y="57"/>
                  <a:pt x="16" y="57"/>
                </a:cubicBezTo>
                <a:cubicBezTo>
                  <a:pt x="16" y="53"/>
                  <a:pt x="16" y="53"/>
                  <a:pt x="16" y="53"/>
                </a:cubicBezTo>
                <a:cubicBezTo>
                  <a:pt x="15" y="51"/>
                  <a:pt x="15" y="51"/>
                  <a:pt x="15" y="51"/>
                </a:cubicBezTo>
                <a:cubicBezTo>
                  <a:pt x="15" y="49"/>
                  <a:pt x="15" y="49"/>
                  <a:pt x="15" y="49"/>
                </a:cubicBezTo>
                <a:cubicBezTo>
                  <a:pt x="12" y="44"/>
                  <a:pt x="12" y="44"/>
                  <a:pt x="12" y="44"/>
                </a:cubicBezTo>
                <a:cubicBezTo>
                  <a:pt x="11" y="41"/>
                  <a:pt x="11" y="41"/>
                  <a:pt x="11" y="41"/>
                </a:cubicBezTo>
                <a:cubicBezTo>
                  <a:pt x="12" y="39"/>
                  <a:pt x="12" y="39"/>
                  <a:pt x="12" y="39"/>
                </a:cubicBezTo>
                <a:cubicBezTo>
                  <a:pt x="11" y="36"/>
                  <a:pt x="11" y="36"/>
                  <a:pt x="11" y="36"/>
                </a:cubicBezTo>
                <a:cubicBezTo>
                  <a:pt x="11" y="33"/>
                  <a:pt x="11" y="33"/>
                  <a:pt x="11" y="33"/>
                </a:cubicBezTo>
                <a:cubicBezTo>
                  <a:pt x="8" y="30"/>
                  <a:pt x="8" y="30"/>
                  <a:pt x="8" y="30"/>
                </a:cubicBezTo>
                <a:cubicBezTo>
                  <a:pt x="5" y="28"/>
                  <a:pt x="5" y="28"/>
                  <a:pt x="5" y="28"/>
                </a:cubicBezTo>
                <a:cubicBezTo>
                  <a:pt x="3" y="26"/>
                  <a:pt x="3" y="26"/>
                  <a:pt x="3" y="26"/>
                </a:cubicBezTo>
                <a:cubicBezTo>
                  <a:pt x="3" y="21"/>
                  <a:pt x="3" y="21"/>
                  <a:pt x="3" y="21"/>
                </a:cubicBezTo>
                <a:cubicBezTo>
                  <a:pt x="5" y="21"/>
                  <a:pt x="5" y="21"/>
                  <a:pt x="5" y="21"/>
                </a:cubicBezTo>
                <a:cubicBezTo>
                  <a:pt x="6" y="18"/>
                  <a:pt x="6" y="18"/>
                  <a:pt x="6" y="18"/>
                </a:cubicBezTo>
                <a:cubicBezTo>
                  <a:pt x="7" y="17"/>
                  <a:pt x="7" y="17"/>
                  <a:pt x="7" y="17"/>
                </a:cubicBezTo>
                <a:cubicBezTo>
                  <a:pt x="9" y="18"/>
                  <a:pt x="9" y="18"/>
                  <a:pt x="9" y="18"/>
                </a:cubicBezTo>
                <a:cubicBezTo>
                  <a:pt x="10" y="17"/>
                  <a:pt x="10" y="17"/>
                  <a:pt x="10" y="17"/>
                </a:cubicBezTo>
                <a:cubicBezTo>
                  <a:pt x="9" y="14"/>
                  <a:pt x="9" y="14"/>
                  <a:pt x="9" y="14"/>
                </a:cubicBezTo>
                <a:cubicBezTo>
                  <a:pt x="10" y="12"/>
                  <a:pt x="10" y="12"/>
                  <a:pt x="10" y="12"/>
                </a:cubicBezTo>
                <a:cubicBezTo>
                  <a:pt x="7" y="12"/>
                  <a:pt x="7" y="12"/>
                  <a:pt x="7" y="12"/>
                </a:cubicBezTo>
                <a:cubicBezTo>
                  <a:pt x="5" y="13"/>
                  <a:pt x="5" y="13"/>
                  <a:pt x="5" y="13"/>
                </a:cubicBezTo>
                <a:cubicBezTo>
                  <a:pt x="0" y="11"/>
                  <a:pt x="0" y="11"/>
                  <a:pt x="0" y="11"/>
                </a:cubicBezTo>
                <a:cubicBezTo>
                  <a:pt x="1" y="9"/>
                  <a:pt x="1" y="9"/>
                  <a:pt x="1" y="9"/>
                </a:cubicBezTo>
                <a:cubicBezTo>
                  <a:pt x="3" y="6"/>
                  <a:pt x="3" y="6"/>
                  <a:pt x="3" y="6"/>
                </a:cubicBezTo>
                <a:cubicBezTo>
                  <a:pt x="4" y="4"/>
                  <a:pt x="4" y="4"/>
                  <a:pt x="4" y="4"/>
                </a:cubicBezTo>
                <a:cubicBezTo>
                  <a:pt x="3" y="3"/>
                  <a:pt x="3" y="3"/>
                  <a:pt x="3" y="3"/>
                </a:cubicBezTo>
                <a:cubicBezTo>
                  <a:pt x="2" y="1"/>
                  <a:pt x="2" y="1"/>
                  <a:pt x="2" y="1"/>
                </a:cubicBezTo>
                <a:cubicBezTo>
                  <a:pt x="3" y="1"/>
                  <a:pt x="3" y="1"/>
                  <a:pt x="3" y="1"/>
                </a:cubicBezTo>
                <a:cubicBezTo>
                  <a:pt x="4" y="0"/>
                  <a:pt x="4" y="0"/>
                  <a:pt x="4" y="0"/>
                </a:cubicBezTo>
                <a:cubicBezTo>
                  <a:pt x="5" y="1"/>
                  <a:pt x="5" y="1"/>
                  <a:pt x="5" y="1"/>
                </a:cubicBezTo>
                <a:cubicBezTo>
                  <a:pt x="6" y="2"/>
                  <a:pt x="6" y="2"/>
                  <a:pt x="6" y="2"/>
                </a:cubicBezTo>
                <a:cubicBezTo>
                  <a:pt x="6" y="4"/>
                  <a:pt x="6" y="4"/>
                  <a:pt x="6" y="4"/>
                </a:cubicBezTo>
                <a:cubicBezTo>
                  <a:pt x="8" y="6"/>
                  <a:pt x="8" y="6"/>
                  <a:pt x="8" y="6"/>
                </a:cubicBezTo>
                <a:cubicBezTo>
                  <a:pt x="10" y="6"/>
                  <a:pt x="10" y="6"/>
                  <a:pt x="10" y="6"/>
                </a:cubicBezTo>
                <a:cubicBezTo>
                  <a:pt x="11" y="5"/>
                  <a:pt x="11" y="5"/>
                  <a:pt x="11" y="5"/>
                </a:cubicBezTo>
                <a:cubicBezTo>
                  <a:pt x="10" y="4"/>
                  <a:pt x="10" y="4"/>
                  <a:pt x="10" y="4"/>
                </a:cubicBezTo>
                <a:cubicBezTo>
                  <a:pt x="10" y="3"/>
                  <a:pt x="10" y="3"/>
                  <a:pt x="10" y="3"/>
                </a:cubicBezTo>
                <a:cubicBezTo>
                  <a:pt x="11" y="3"/>
                  <a:pt x="11" y="3"/>
                  <a:pt x="11" y="3"/>
                </a:cubicBezTo>
                <a:cubicBezTo>
                  <a:pt x="12" y="5"/>
                  <a:pt x="12" y="5"/>
                  <a:pt x="12" y="5"/>
                </a:cubicBezTo>
                <a:cubicBezTo>
                  <a:pt x="14" y="6"/>
                  <a:pt x="14" y="6"/>
                  <a:pt x="14" y="6"/>
                </a:cubicBezTo>
                <a:cubicBezTo>
                  <a:pt x="16" y="6"/>
                  <a:pt x="16" y="6"/>
                  <a:pt x="16" y="6"/>
                </a:cubicBezTo>
                <a:cubicBezTo>
                  <a:pt x="16" y="6"/>
                  <a:pt x="16" y="6"/>
                  <a:pt x="16" y="6"/>
                </a:cubicBezTo>
                <a:cubicBezTo>
                  <a:pt x="17" y="5"/>
                  <a:pt x="17" y="5"/>
                  <a:pt x="17" y="5"/>
                </a:cubicBezTo>
                <a:cubicBezTo>
                  <a:pt x="18" y="8"/>
                  <a:pt x="18" y="8"/>
                  <a:pt x="18" y="8"/>
                </a:cubicBezTo>
                <a:cubicBezTo>
                  <a:pt x="19" y="10"/>
                  <a:pt x="19" y="10"/>
                  <a:pt x="19" y="10"/>
                </a:cubicBezTo>
                <a:cubicBezTo>
                  <a:pt x="19" y="12"/>
                  <a:pt x="19" y="12"/>
                  <a:pt x="19" y="12"/>
                </a:cubicBezTo>
                <a:cubicBezTo>
                  <a:pt x="20" y="14"/>
                  <a:pt x="20" y="14"/>
                  <a:pt x="20" y="14"/>
                </a:cubicBezTo>
                <a:cubicBezTo>
                  <a:pt x="20" y="16"/>
                  <a:pt x="20" y="16"/>
                  <a:pt x="20" y="16"/>
                </a:cubicBezTo>
                <a:cubicBezTo>
                  <a:pt x="22" y="16"/>
                  <a:pt x="22" y="16"/>
                  <a:pt x="22" y="16"/>
                </a:cubicBezTo>
                <a:cubicBezTo>
                  <a:pt x="24" y="16"/>
                  <a:pt x="24" y="16"/>
                  <a:pt x="24" y="16"/>
                </a:cubicBezTo>
                <a:cubicBezTo>
                  <a:pt x="26" y="17"/>
                  <a:pt x="26" y="17"/>
                  <a:pt x="26" y="17"/>
                </a:cubicBezTo>
                <a:cubicBezTo>
                  <a:pt x="29" y="17"/>
                  <a:pt x="29" y="17"/>
                  <a:pt x="29" y="17"/>
                </a:cubicBezTo>
                <a:cubicBezTo>
                  <a:pt x="33" y="17"/>
                  <a:pt x="33" y="17"/>
                  <a:pt x="33" y="17"/>
                </a:cubicBezTo>
                <a:cubicBezTo>
                  <a:pt x="36" y="17"/>
                  <a:pt x="36" y="17"/>
                  <a:pt x="36" y="17"/>
                </a:cubicBezTo>
                <a:cubicBezTo>
                  <a:pt x="40" y="17"/>
                  <a:pt x="40" y="17"/>
                  <a:pt x="40" y="17"/>
                </a:cubicBezTo>
                <a:cubicBezTo>
                  <a:pt x="42" y="17"/>
                  <a:pt x="42" y="17"/>
                  <a:pt x="42" y="17"/>
                </a:cubicBezTo>
                <a:cubicBezTo>
                  <a:pt x="42" y="18"/>
                  <a:pt x="42" y="18"/>
                  <a:pt x="42" y="18"/>
                </a:cubicBezTo>
                <a:cubicBezTo>
                  <a:pt x="44" y="17"/>
                  <a:pt x="44" y="17"/>
                  <a:pt x="44" y="17"/>
                </a:cubicBezTo>
                <a:cubicBezTo>
                  <a:pt x="46" y="19"/>
                  <a:pt x="46" y="19"/>
                  <a:pt x="46" y="19"/>
                </a:cubicBezTo>
                <a:cubicBezTo>
                  <a:pt x="47" y="20"/>
                  <a:pt x="47" y="20"/>
                  <a:pt x="47" y="20"/>
                </a:cubicBezTo>
                <a:cubicBezTo>
                  <a:pt x="45" y="22"/>
                  <a:pt x="45" y="22"/>
                  <a:pt x="45" y="22"/>
                </a:cubicBezTo>
                <a:cubicBezTo>
                  <a:pt x="45" y="24"/>
                  <a:pt x="45" y="24"/>
                  <a:pt x="45" y="24"/>
                </a:cubicBezTo>
                <a:cubicBezTo>
                  <a:pt x="44" y="28"/>
                  <a:pt x="44" y="28"/>
                  <a:pt x="44" y="28"/>
                </a:cubicBezTo>
                <a:cubicBezTo>
                  <a:pt x="42" y="29"/>
                  <a:pt x="42" y="29"/>
                  <a:pt x="42" y="29"/>
                </a:cubicBezTo>
                <a:cubicBezTo>
                  <a:pt x="42" y="30"/>
                  <a:pt x="42" y="30"/>
                  <a:pt x="42" y="30"/>
                </a:cubicBezTo>
                <a:cubicBezTo>
                  <a:pt x="42" y="31"/>
                  <a:pt x="42" y="31"/>
                  <a:pt x="42" y="31"/>
                </a:cubicBezTo>
                <a:cubicBezTo>
                  <a:pt x="40" y="31"/>
                  <a:pt x="40" y="31"/>
                  <a:pt x="40" y="31"/>
                </a:cubicBezTo>
                <a:cubicBezTo>
                  <a:pt x="40" y="30"/>
                  <a:pt x="40" y="30"/>
                  <a:pt x="40" y="30"/>
                </a:cubicBezTo>
                <a:cubicBezTo>
                  <a:pt x="38" y="32"/>
                  <a:pt x="38" y="32"/>
                  <a:pt x="38" y="32"/>
                </a:cubicBezTo>
                <a:cubicBezTo>
                  <a:pt x="37" y="33"/>
                  <a:pt x="37" y="33"/>
                  <a:pt x="37" y="33"/>
                </a:cubicBezTo>
                <a:cubicBezTo>
                  <a:pt x="36" y="34"/>
                  <a:pt x="36" y="34"/>
                  <a:pt x="36" y="34"/>
                </a:cubicBezTo>
                <a:cubicBezTo>
                  <a:pt x="36" y="35"/>
                  <a:pt x="36" y="35"/>
                  <a:pt x="36" y="35"/>
                </a:cubicBezTo>
                <a:cubicBezTo>
                  <a:pt x="37" y="38"/>
                  <a:pt x="37" y="38"/>
                  <a:pt x="37" y="38"/>
                </a:cubicBezTo>
                <a:cubicBezTo>
                  <a:pt x="39" y="39"/>
                  <a:pt x="39" y="39"/>
                  <a:pt x="39" y="39"/>
                </a:cubicBezTo>
                <a:cubicBezTo>
                  <a:pt x="39" y="40"/>
                  <a:pt x="39" y="40"/>
                  <a:pt x="39" y="40"/>
                </a:cubicBezTo>
                <a:cubicBezTo>
                  <a:pt x="41" y="41"/>
                  <a:pt x="41" y="41"/>
                  <a:pt x="41" y="41"/>
                </a:cubicBezTo>
                <a:cubicBezTo>
                  <a:pt x="42" y="44"/>
                  <a:pt x="42" y="44"/>
                  <a:pt x="42" y="44"/>
                </a:cubicBezTo>
                <a:cubicBezTo>
                  <a:pt x="43" y="44"/>
                  <a:pt x="43" y="44"/>
                  <a:pt x="43" y="44"/>
                </a:cubicBezTo>
                <a:cubicBezTo>
                  <a:pt x="44" y="42"/>
                  <a:pt x="44" y="42"/>
                  <a:pt x="44" y="42"/>
                </a:cubicBezTo>
                <a:cubicBezTo>
                  <a:pt x="43" y="41"/>
                  <a:pt x="43" y="41"/>
                  <a:pt x="43" y="41"/>
                </a:cubicBezTo>
                <a:cubicBezTo>
                  <a:pt x="44" y="40"/>
                  <a:pt x="44" y="40"/>
                  <a:pt x="44" y="40"/>
                </a:cubicBezTo>
                <a:cubicBezTo>
                  <a:pt x="44" y="39"/>
                  <a:pt x="44" y="39"/>
                  <a:pt x="44" y="39"/>
                </a:cubicBezTo>
                <a:cubicBezTo>
                  <a:pt x="45" y="38"/>
                  <a:pt x="45" y="38"/>
                  <a:pt x="45" y="38"/>
                </a:cubicBezTo>
                <a:cubicBezTo>
                  <a:pt x="44" y="37"/>
                  <a:pt x="44" y="37"/>
                  <a:pt x="44" y="37"/>
                </a:cubicBezTo>
                <a:cubicBezTo>
                  <a:pt x="45" y="36"/>
                  <a:pt x="45" y="36"/>
                  <a:pt x="45" y="36"/>
                </a:cubicBezTo>
                <a:cubicBezTo>
                  <a:pt x="46" y="37"/>
                  <a:pt x="46" y="37"/>
                  <a:pt x="46" y="37"/>
                </a:cubicBezTo>
                <a:cubicBezTo>
                  <a:pt x="48" y="37"/>
                  <a:pt x="48" y="37"/>
                  <a:pt x="48" y="37"/>
                </a:cubicBezTo>
                <a:cubicBezTo>
                  <a:pt x="49" y="38"/>
                  <a:pt x="49" y="38"/>
                  <a:pt x="49" y="38"/>
                </a:cubicBezTo>
                <a:cubicBezTo>
                  <a:pt x="50" y="39"/>
                  <a:pt x="50" y="39"/>
                  <a:pt x="50" y="39"/>
                </a:cubicBezTo>
                <a:cubicBezTo>
                  <a:pt x="50" y="42"/>
                  <a:pt x="50" y="42"/>
                  <a:pt x="50" y="42"/>
                </a:cubicBezTo>
                <a:cubicBezTo>
                  <a:pt x="50" y="44"/>
                  <a:pt x="50" y="44"/>
                  <a:pt x="50" y="44"/>
                </a:cubicBezTo>
                <a:cubicBezTo>
                  <a:pt x="51" y="46"/>
                  <a:pt x="51" y="46"/>
                  <a:pt x="51" y="46"/>
                </a:cubicBezTo>
                <a:cubicBezTo>
                  <a:pt x="52" y="50"/>
                  <a:pt x="52" y="50"/>
                  <a:pt x="52" y="50"/>
                </a:cubicBezTo>
                <a:cubicBezTo>
                  <a:pt x="53" y="53"/>
                  <a:pt x="53" y="53"/>
                  <a:pt x="53" y="53"/>
                </a:cubicBezTo>
                <a:cubicBezTo>
                  <a:pt x="53" y="55"/>
                  <a:pt x="53" y="55"/>
                  <a:pt x="53" y="55"/>
                </a:cubicBezTo>
                <a:cubicBezTo>
                  <a:pt x="54" y="56"/>
                  <a:pt x="54" y="56"/>
                  <a:pt x="54" y="56"/>
                </a:cubicBezTo>
                <a:cubicBezTo>
                  <a:pt x="54" y="57"/>
                  <a:pt x="54" y="57"/>
                  <a:pt x="54" y="57"/>
                </a:cubicBezTo>
                <a:cubicBezTo>
                  <a:pt x="54" y="58"/>
                  <a:pt x="54" y="58"/>
                  <a:pt x="54" y="58"/>
                </a:cubicBezTo>
                <a:cubicBezTo>
                  <a:pt x="55" y="58"/>
                  <a:pt x="55" y="58"/>
                  <a:pt x="55" y="58"/>
                </a:cubicBezTo>
                <a:close/>
                <a:moveTo>
                  <a:pt x="40" y="49"/>
                </a:moveTo>
                <a:cubicBezTo>
                  <a:pt x="40" y="49"/>
                  <a:pt x="40" y="49"/>
                  <a:pt x="40" y="49"/>
                </a:cubicBezTo>
                <a:cubicBezTo>
                  <a:pt x="39" y="49"/>
                  <a:pt x="39" y="49"/>
                  <a:pt x="39" y="49"/>
                </a:cubicBezTo>
                <a:cubicBezTo>
                  <a:pt x="39" y="51"/>
                  <a:pt x="39" y="51"/>
                  <a:pt x="39" y="51"/>
                </a:cubicBezTo>
                <a:cubicBezTo>
                  <a:pt x="40" y="51"/>
                  <a:pt x="40" y="51"/>
                  <a:pt x="40" y="51"/>
                </a:cubicBezTo>
                <a:cubicBezTo>
                  <a:pt x="40" y="49"/>
                  <a:pt x="40" y="49"/>
                  <a:pt x="40" y="49"/>
                </a:cubicBezTo>
                <a:close/>
                <a:moveTo>
                  <a:pt x="35" y="49"/>
                </a:moveTo>
                <a:cubicBezTo>
                  <a:pt x="36" y="51"/>
                  <a:pt x="36" y="51"/>
                  <a:pt x="36" y="51"/>
                </a:cubicBezTo>
                <a:cubicBezTo>
                  <a:pt x="36" y="53"/>
                  <a:pt x="36" y="53"/>
                  <a:pt x="36" y="53"/>
                </a:cubicBezTo>
                <a:cubicBezTo>
                  <a:pt x="37" y="54"/>
                  <a:pt x="37" y="54"/>
                  <a:pt x="37" y="54"/>
                </a:cubicBezTo>
                <a:cubicBezTo>
                  <a:pt x="38" y="51"/>
                  <a:pt x="38" y="51"/>
                  <a:pt x="38" y="51"/>
                </a:cubicBezTo>
                <a:cubicBezTo>
                  <a:pt x="37" y="50"/>
                  <a:pt x="37" y="50"/>
                  <a:pt x="37" y="50"/>
                </a:cubicBezTo>
                <a:cubicBezTo>
                  <a:pt x="35" y="48"/>
                  <a:pt x="35" y="48"/>
                  <a:pt x="35" y="48"/>
                </a:cubicBezTo>
                <a:cubicBezTo>
                  <a:pt x="35" y="48"/>
                  <a:pt x="35" y="49"/>
                  <a:pt x="35" y="49"/>
                </a:cubicBezTo>
                <a:close/>
                <a:moveTo>
                  <a:pt x="33" y="47"/>
                </a:moveTo>
                <a:cubicBezTo>
                  <a:pt x="31" y="48"/>
                  <a:pt x="31" y="48"/>
                  <a:pt x="31" y="48"/>
                </a:cubicBezTo>
                <a:cubicBezTo>
                  <a:pt x="31" y="49"/>
                  <a:pt x="31" y="49"/>
                  <a:pt x="31" y="49"/>
                </a:cubicBezTo>
                <a:cubicBezTo>
                  <a:pt x="32" y="52"/>
                  <a:pt x="32" y="52"/>
                  <a:pt x="32" y="52"/>
                </a:cubicBezTo>
                <a:cubicBezTo>
                  <a:pt x="34" y="52"/>
                  <a:pt x="34" y="52"/>
                  <a:pt x="34" y="52"/>
                </a:cubicBezTo>
                <a:cubicBezTo>
                  <a:pt x="34" y="49"/>
                  <a:pt x="34" y="49"/>
                  <a:pt x="34" y="49"/>
                </a:cubicBezTo>
                <a:lnTo>
                  <a:pt x="33" y="4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86">
            <a:extLst>
              <a:ext uri="{FF2B5EF4-FFF2-40B4-BE49-F238E27FC236}">
                <a16:creationId xmlns:a16="http://schemas.microsoft.com/office/drawing/2014/main" id="{7116CE5C-6180-AB48-846E-4EB292F18FD7}"/>
              </a:ext>
            </a:extLst>
          </p:cNvPr>
          <p:cNvSpPr>
            <a:spLocks/>
          </p:cNvSpPr>
          <p:nvPr/>
        </p:nvSpPr>
        <p:spPr bwMode="auto">
          <a:xfrm>
            <a:off x="5793202" y="4119598"/>
            <a:ext cx="587375" cy="646113"/>
          </a:xfrm>
          <a:custGeom>
            <a:avLst/>
            <a:gdLst>
              <a:gd name="T0" fmla="*/ 222 w 370"/>
              <a:gd name="T1" fmla="*/ 394 h 407"/>
              <a:gd name="T2" fmla="*/ 252 w 370"/>
              <a:gd name="T3" fmla="*/ 387 h 407"/>
              <a:gd name="T4" fmla="*/ 267 w 370"/>
              <a:gd name="T5" fmla="*/ 382 h 407"/>
              <a:gd name="T6" fmla="*/ 280 w 370"/>
              <a:gd name="T7" fmla="*/ 377 h 407"/>
              <a:gd name="T8" fmla="*/ 270 w 370"/>
              <a:gd name="T9" fmla="*/ 347 h 407"/>
              <a:gd name="T10" fmla="*/ 252 w 370"/>
              <a:gd name="T11" fmla="*/ 327 h 407"/>
              <a:gd name="T12" fmla="*/ 240 w 370"/>
              <a:gd name="T13" fmla="*/ 315 h 407"/>
              <a:gd name="T14" fmla="*/ 235 w 370"/>
              <a:gd name="T15" fmla="*/ 295 h 407"/>
              <a:gd name="T16" fmla="*/ 252 w 370"/>
              <a:gd name="T17" fmla="*/ 277 h 407"/>
              <a:gd name="T18" fmla="*/ 265 w 370"/>
              <a:gd name="T19" fmla="*/ 282 h 407"/>
              <a:gd name="T20" fmla="*/ 302 w 370"/>
              <a:gd name="T21" fmla="*/ 252 h 407"/>
              <a:gd name="T22" fmla="*/ 325 w 370"/>
              <a:gd name="T23" fmla="*/ 220 h 407"/>
              <a:gd name="T24" fmla="*/ 332 w 370"/>
              <a:gd name="T25" fmla="*/ 202 h 407"/>
              <a:gd name="T26" fmla="*/ 347 w 370"/>
              <a:gd name="T27" fmla="*/ 170 h 407"/>
              <a:gd name="T28" fmla="*/ 357 w 370"/>
              <a:gd name="T29" fmla="*/ 150 h 407"/>
              <a:gd name="T30" fmla="*/ 370 w 370"/>
              <a:gd name="T31" fmla="*/ 135 h 407"/>
              <a:gd name="T32" fmla="*/ 345 w 370"/>
              <a:gd name="T33" fmla="*/ 127 h 407"/>
              <a:gd name="T34" fmla="*/ 315 w 370"/>
              <a:gd name="T35" fmla="*/ 105 h 407"/>
              <a:gd name="T36" fmla="*/ 310 w 370"/>
              <a:gd name="T37" fmla="*/ 67 h 407"/>
              <a:gd name="T38" fmla="*/ 310 w 370"/>
              <a:gd name="T39" fmla="*/ 50 h 407"/>
              <a:gd name="T40" fmla="*/ 290 w 370"/>
              <a:gd name="T41" fmla="*/ 27 h 407"/>
              <a:gd name="T42" fmla="*/ 275 w 370"/>
              <a:gd name="T43" fmla="*/ 15 h 407"/>
              <a:gd name="T44" fmla="*/ 272 w 370"/>
              <a:gd name="T45" fmla="*/ 0 h 407"/>
              <a:gd name="T46" fmla="*/ 245 w 370"/>
              <a:gd name="T47" fmla="*/ 18 h 407"/>
              <a:gd name="T48" fmla="*/ 240 w 370"/>
              <a:gd name="T49" fmla="*/ 67 h 407"/>
              <a:gd name="T50" fmla="*/ 230 w 370"/>
              <a:gd name="T51" fmla="*/ 92 h 407"/>
              <a:gd name="T52" fmla="*/ 222 w 370"/>
              <a:gd name="T53" fmla="*/ 102 h 407"/>
              <a:gd name="T54" fmla="*/ 212 w 370"/>
              <a:gd name="T55" fmla="*/ 117 h 407"/>
              <a:gd name="T56" fmla="*/ 207 w 370"/>
              <a:gd name="T57" fmla="*/ 140 h 407"/>
              <a:gd name="T58" fmla="*/ 197 w 370"/>
              <a:gd name="T59" fmla="*/ 157 h 407"/>
              <a:gd name="T60" fmla="*/ 182 w 370"/>
              <a:gd name="T61" fmla="*/ 157 h 407"/>
              <a:gd name="T62" fmla="*/ 170 w 370"/>
              <a:gd name="T63" fmla="*/ 170 h 407"/>
              <a:gd name="T64" fmla="*/ 148 w 370"/>
              <a:gd name="T65" fmla="*/ 177 h 407"/>
              <a:gd name="T66" fmla="*/ 135 w 370"/>
              <a:gd name="T67" fmla="*/ 192 h 407"/>
              <a:gd name="T68" fmla="*/ 140 w 370"/>
              <a:gd name="T69" fmla="*/ 220 h 407"/>
              <a:gd name="T70" fmla="*/ 110 w 370"/>
              <a:gd name="T71" fmla="*/ 230 h 407"/>
              <a:gd name="T72" fmla="*/ 75 w 370"/>
              <a:gd name="T73" fmla="*/ 235 h 407"/>
              <a:gd name="T74" fmla="*/ 0 w 370"/>
              <a:gd name="T75" fmla="*/ 227 h 407"/>
              <a:gd name="T76" fmla="*/ 30 w 370"/>
              <a:gd name="T77" fmla="*/ 265 h 407"/>
              <a:gd name="T78" fmla="*/ 45 w 370"/>
              <a:gd name="T79" fmla="*/ 272 h 407"/>
              <a:gd name="T80" fmla="*/ 55 w 370"/>
              <a:gd name="T81" fmla="*/ 295 h 407"/>
              <a:gd name="T82" fmla="*/ 73 w 370"/>
              <a:gd name="T83" fmla="*/ 315 h 407"/>
              <a:gd name="T84" fmla="*/ 45 w 370"/>
              <a:gd name="T85" fmla="*/ 322 h 407"/>
              <a:gd name="T86" fmla="*/ 33 w 370"/>
              <a:gd name="T87" fmla="*/ 339 h 407"/>
              <a:gd name="T88" fmla="*/ 38 w 370"/>
              <a:gd name="T89" fmla="*/ 362 h 407"/>
              <a:gd name="T90" fmla="*/ 53 w 370"/>
              <a:gd name="T91" fmla="*/ 359 h 407"/>
              <a:gd name="T92" fmla="*/ 65 w 370"/>
              <a:gd name="T93" fmla="*/ 359 h 407"/>
              <a:gd name="T94" fmla="*/ 78 w 370"/>
              <a:gd name="T95" fmla="*/ 359 h 407"/>
              <a:gd name="T96" fmla="*/ 90 w 370"/>
              <a:gd name="T97" fmla="*/ 357 h 407"/>
              <a:gd name="T98" fmla="*/ 100 w 370"/>
              <a:gd name="T99" fmla="*/ 359 h 407"/>
              <a:gd name="T100" fmla="*/ 120 w 370"/>
              <a:gd name="T101" fmla="*/ 354 h 407"/>
              <a:gd name="T102" fmla="*/ 133 w 370"/>
              <a:gd name="T103" fmla="*/ 352 h 407"/>
              <a:gd name="T104" fmla="*/ 158 w 370"/>
              <a:gd name="T105" fmla="*/ 352 h 407"/>
              <a:gd name="T106" fmla="*/ 165 w 370"/>
              <a:gd name="T107" fmla="*/ 367 h 407"/>
              <a:gd name="T108" fmla="*/ 175 w 370"/>
              <a:gd name="T109" fmla="*/ 367 h 407"/>
              <a:gd name="T110" fmla="*/ 185 w 370"/>
              <a:gd name="T111" fmla="*/ 389 h 407"/>
              <a:gd name="T112" fmla="*/ 185 w 370"/>
              <a:gd name="T113" fmla="*/ 394 h 407"/>
              <a:gd name="T114" fmla="*/ 210 w 370"/>
              <a:gd name="T115" fmla="*/ 40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0" h="407">
                <a:moveTo>
                  <a:pt x="212" y="404"/>
                </a:moveTo>
                <a:lnTo>
                  <a:pt x="212" y="397"/>
                </a:lnTo>
                <a:lnTo>
                  <a:pt x="220" y="394"/>
                </a:lnTo>
                <a:lnTo>
                  <a:pt x="222" y="394"/>
                </a:lnTo>
                <a:lnTo>
                  <a:pt x="225" y="387"/>
                </a:lnTo>
                <a:lnTo>
                  <a:pt x="230" y="387"/>
                </a:lnTo>
                <a:lnTo>
                  <a:pt x="232" y="384"/>
                </a:lnTo>
                <a:lnTo>
                  <a:pt x="252" y="387"/>
                </a:lnTo>
                <a:lnTo>
                  <a:pt x="262" y="382"/>
                </a:lnTo>
                <a:lnTo>
                  <a:pt x="265" y="379"/>
                </a:lnTo>
                <a:lnTo>
                  <a:pt x="270" y="379"/>
                </a:lnTo>
                <a:lnTo>
                  <a:pt x="267" y="382"/>
                </a:lnTo>
                <a:lnTo>
                  <a:pt x="270" y="384"/>
                </a:lnTo>
                <a:lnTo>
                  <a:pt x="277" y="382"/>
                </a:lnTo>
                <a:lnTo>
                  <a:pt x="282" y="379"/>
                </a:lnTo>
                <a:lnTo>
                  <a:pt x="280" y="377"/>
                </a:lnTo>
                <a:lnTo>
                  <a:pt x="280" y="374"/>
                </a:lnTo>
                <a:lnTo>
                  <a:pt x="275" y="357"/>
                </a:lnTo>
                <a:lnTo>
                  <a:pt x="270" y="349"/>
                </a:lnTo>
                <a:lnTo>
                  <a:pt x="270" y="347"/>
                </a:lnTo>
                <a:lnTo>
                  <a:pt x="267" y="342"/>
                </a:lnTo>
                <a:lnTo>
                  <a:pt x="262" y="344"/>
                </a:lnTo>
                <a:lnTo>
                  <a:pt x="252" y="337"/>
                </a:lnTo>
                <a:lnTo>
                  <a:pt x="252" y="327"/>
                </a:lnTo>
                <a:lnTo>
                  <a:pt x="252" y="322"/>
                </a:lnTo>
                <a:lnTo>
                  <a:pt x="247" y="315"/>
                </a:lnTo>
                <a:lnTo>
                  <a:pt x="242" y="312"/>
                </a:lnTo>
                <a:lnTo>
                  <a:pt x="240" y="315"/>
                </a:lnTo>
                <a:lnTo>
                  <a:pt x="235" y="312"/>
                </a:lnTo>
                <a:lnTo>
                  <a:pt x="230" y="312"/>
                </a:lnTo>
                <a:lnTo>
                  <a:pt x="230" y="307"/>
                </a:lnTo>
                <a:lnTo>
                  <a:pt x="235" y="295"/>
                </a:lnTo>
                <a:lnTo>
                  <a:pt x="237" y="295"/>
                </a:lnTo>
                <a:lnTo>
                  <a:pt x="245" y="285"/>
                </a:lnTo>
                <a:lnTo>
                  <a:pt x="247" y="280"/>
                </a:lnTo>
                <a:lnTo>
                  <a:pt x="252" y="277"/>
                </a:lnTo>
                <a:lnTo>
                  <a:pt x="255" y="275"/>
                </a:lnTo>
                <a:lnTo>
                  <a:pt x="260" y="277"/>
                </a:lnTo>
                <a:lnTo>
                  <a:pt x="262" y="282"/>
                </a:lnTo>
                <a:lnTo>
                  <a:pt x="265" y="282"/>
                </a:lnTo>
                <a:lnTo>
                  <a:pt x="275" y="277"/>
                </a:lnTo>
                <a:lnTo>
                  <a:pt x="290" y="277"/>
                </a:lnTo>
                <a:lnTo>
                  <a:pt x="297" y="267"/>
                </a:lnTo>
                <a:lnTo>
                  <a:pt x="302" y="252"/>
                </a:lnTo>
                <a:lnTo>
                  <a:pt x="315" y="242"/>
                </a:lnTo>
                <a:lnTo>
                  <a:pt x="317" y="237"/>
                </a:lnTo>
                <a:lnTo>
                  <a:pt x="320" y="230"/>
                </a:lnTo>
                <a:lnTo>
                  <a:pt x="325" y="220"/>
                </a:lnTo>
                <a:lnTo>
                  <a:pt x="335" y="217"/>
                </a:lnTo>
                <a:lnTo>
                  <a:pt x="337" y="210"/>
                </a:lnTo>
                <a:lnTo>
                  <a:pt x="337" y="205"/>
                </a:lnTo>
                <a:lnTo>
                  <a:pt x="332" y="202"/>
                </a:lnTo>
                <a:lnTo>
                  <a:pt x="342" y="195"/>
                </a:lnTo>
                <a:lnTo>
                  <a:pt x="345" y="190"/>
                </a:lnTo>
                <a:lnTo>
                  <a:pt x="347" y="185"/>
                </a:lnTo>
                <a:lnTo>
                  <a:pt x="347" y="170"/>
                </a:lnTo>
                <a:lnTo>
                  <a:pt x="345" y="160"/>
                </a:lnTo>
                <a:lnTo>
                  <a:pt x="342" y="160"/>
                </a:lnTo>
                <a:lnTo>
                  <a:pt x="352" y="150"/>
                </a:lnTo>
                <a:lnTo>
                  <a:pt x="357" y="150"/>
                </a:lnTo>
                <a:lnTo>
                  <a:pt x="362" y="145"/>
                </a:lnTo>
                <a:lnTo>
                  <a:pt x="365" y="147"/>
                </a:lnTo>
                <a:lnTo>
                  <a:pt x="370" y="140"/>
                </a:lnTo>
                <a:lnTo>
                  <a:pt x="370" y="135"/>
                </a:lnTo>
                <a:lnTo>
                  <a:pt x="362" y="132"/>
                </a:lnTo>
                <a:lnTo>
                  <a:pt x="357" y="135"/>
                </a:lnTo>
                <a:lnTo>
                  <a:pt x="347" y="135"/>
                </a:lnTo>
                <a:lnTo>
                  <a:pt x="345" y="127"/>
                </a:lnTo>
                <a:lnTo>
                  <a:pt x="335" y="122"/>
                </a:lnTo>
                <a:lnTo>
                  <a:pt x="325" y="120"/>
                </a:lnTo>
                <a:lnTo>
                  <a:pt x="317" y="112"/>
                </a:lnTo>
                <a:lnTo>
                  <a:pt x="315" y="105"/>
                </a:lnTo>
                <a:lnTo>
                  <a:pt x="310" y="85"/>
                </a:lnTo>
                <a:lnTo>
                  <a:pt x="305" y="77"/>
                </a:lnTo>
                <a:lnTo>
                  <a:pt x="305" y="70"/>
                </a:lnTo>
                <a:lnTo>
                  <a:pt x="310" y="67"/>
                </a:lnTo>
                <a:lnTo>
                  <a:pt x="310" y="62"/>
                </a:lnTo>
                <a:lnTo>
                  <a:pt x="317" y="57"/>
                </a:lnTo>
                <a:lnTo>
                  <a:pt x="317" y="52"/>
                </a:lnTo>
                <a:lnTo>
                  <a:pt x="310" y="50"/>
                </a:lnTo>
                <a:lnTo>
                  <a:pt x="310" y="45"/>
                </a:lnTo>
                <a:lnTo>
                  <a:pt x="302" y="40"/>
                </a:lnTo>
                <a:lnTo>
                  <a:pt x="295" y="32"/>
                </a:lnTo>
                <a:lnTo>
                  <a:pt x="290" y="27"/>
                </a:lnTo>
                <a:lnTo>
                  <a:pt x="285" y="27"/>
                </a:lnTo>
                <a:lnTo>
                  <a:pt x="280" y="30"/>
                </a:lnTo>
                <a:lnTo>
                  <a:pt x="277" y="27"/>
                </a:lnTo>
                <a:lnTo>
                  <a:pt x="275" y="15"/>
                </a:lnTo>
                <a:lnTo>
                  <a:pt x="287" y="8"/>
                </a:lnTo>
                <a:lnTo>
                  <a:pt x="285" y="3"/>
                </a:lnTo>
                <a:lnTo>
                  <a:pt x="277" y="5"/>
                </a:lnTo>
                <a:lnTo>
                  <a:pt x="272" y="0"/>
                </a:lnTo>
                <a:lnTo>
                  <a:pt x="262" y="5"/>
                </a:lnTo>
                <a:lnTo>
                  <a:pt x="257" y="10"/>
                </a:lnTo>
                <a:lnTo>
                  <a:pt x="250" y="10"/>
                </a:lnTo>
                <a:lnTo>
                  <a:pt x="245" y="18"/>
                </a:lnTo>
                <a:lnTo>
                  <a:pt x="240" y="23"/>
                </a:lnTo>
                <a:lnTo>
                  <a:pt x="252" y="40"/>
                </a:lnTo>
                <a:lnTo>
                  <a:pt x="252" y="50"/>
                </a:lnTo>
                <a:lnTo>
                  <a:pt x="240" y="67"/>
                </a:lnTo>
                <a:lnTo>
                  <a:pt x="247" y="75"/>
                </a:lnTo>
                <a:lnTo>
                  <a:pt x="247" y="80"/>
                </a:lnTo>
                <a:lnTo>
                  <a:pt x="240" y="92"/>
                </a:lnTo>
                <a:lnTo>
                  <a:pt x="230" y="92"/>
                </a:lnTo>
                <a:lnTo>
                  <a:pt x="220" y="87"/>
                </a:lnTo>
                <a:lnTo>
                  <a:pt x="212" y="92"/>
                </a:lnTo>
                <a:lnTo>
                  <a:pt x="217" y="100"/>
                </a:lnTo>
                <a:lnTo>
                  <a:pt x="222" y="102"/>
                </a:lnTo>
                <a:lnTo>
                  <a:pt x="225" y="110"/>
                </a:lnTo>
                <a:lnTo>
                  <a:pt x="225" y="115"/>
                </a:lnTo>
                <a:lnTo>
                  <a:pt x="217" y="117"/>
                </a:lnTo>
                <a:lnTo>
                  <a:pt x="212" y="117"/>
                </a:lnTo>
                <a:lnTo>
                  <a:pt x="210" y="122"/>
                </a:lnTo>
                <a:lnTo>
                  <a:pt x="210" y="130"/>
                </a:lnTo>
                <a:lnTo>
                  <a:pt x="207" y="137"/>
                </a:lnTo>
                <a:lnTo>
                  <a:pt x="207" y="140"/>
                </a:lnTo>
                <a:lnTo>
                  <a:pt x="205" y="142"/>
                </a:lnTo>
                <a:lnTo>
                  <a:pt x="207" y="155"/>
                </a:lnTo>
                <a:lnTo>
                  <a:pt x="202" y="162"/>
                </a:lnTo>
                <a:lnTo>
                  <a:pt x="197" y="157"/>
                </a:lnTo>
                <a:lnTo>
                  <a:pt x="192" y="157"/>
                </a:lnTo>
                <a:lnTo>
                  <a:pt x="192" y="160"/>
                </a:lnTo>
                <a:lnTo>
                  <a:pt x="187" y="160"/>
                </a:lnTo>
                <a:lnTo>
                  <a:pt x="182" y="157"/>
                </a:lnTo>
                <a:lnTo>
                  <a:pt x="178" y="157"/>
                </a:lnTo>
                <a:lnTo>
                  <a:pt x="175" y="162"/>
                </a:lnTo>
                <a:lnTo>
                  <a:pt x="165" y="170"/>
                </a:lnTo>
                <a:lnTo>
                  <a:pt x="170" y="170"/>
                </a:lnTo>
                <a:lnTo>
                  <a:pt x="168" y="175"/>
                </a:lnTo>
                <a:lnTo>
                  <a:pt x="158" y="180"/>
                </a:lnTo>
                <a:lnTo>
                  <a:pt x="153" y="177"/>
                </a:lnTo>
                <a:lnTo>
                  <a:pt x="148" y="177"/>
                </a:lnTo>
                <a:lnTo>
                  <a:pt x="145" y="182"/>
                </a:lnTo>
                <a:lnTo>
                  <a:pt x="145" y="187"/>
                </a:lnTo>
                <a:lnTo>
                  <a:pt x="140" y="187"/>
                </a:lnTo>
                <a:lnTo>
                  <a:pt x="135" y="192"/>
                </a:lnTo>
                <a:lnTo>
                  <a:pt x="135" y="200"/>
                </a:lnTo>
                <a:lnTo>
                  <a:pt x="138" y="210"/>
                </a:lnTo>
                <a:lnTo>
                  <a:pt x="138" y="215"/>
                </a:lnTo>
                <a:lnTo>
                  <a:pt x="140" y="220"/>
                </a:lnTo>
                <a:lnTo>
                  <a:pt x="138" y="225"/>
                </a:lnTo>
                <a:lnTo>
                  <a:pt x="128" y="230"/>
                </a:lnTo>
                <a:lnTo>
                  <a:pt x="120" y="230"/>
                </a:lnTo>
                <a:lnTo>
                  <a:pt x="110" y="230"/>
                </a:lnTo>
                <a:lnTo>
                  <a:pt x="95" y="230"/>
                </a:lnTo>
                <a:lnTo>
                  <a:pt x="88" y="232"/>
                </a:lnTo>
                <a:lnTo>
                  <a:pt x="83" y="235"/>
                </a:lnTo>
                <a:lnTo>
                  <a:pt x="75" y="235"/>
                </a:lnTo>
                <a:lnTo>
                  <a:pt x="65" y="237"/>
                </a:lnTo>
                <a:lnTo>
                  <a:pt x="35" y="240"/>
                </a:lnTo>
                <a:lnTo>
                  <a:pt x="0" y="227"/>
                </a:lnTo>
                <a:lnTo>
                  <a:pt x="0" y="227"/>
                </a:lnTo>
                <a:lnTo>
                  <a:pt x="13" y="247"/>
                </a:lnTo>
                <a:lnTo>
                  <a:pt x="15" y="252"/>
                </a:lnTo>
                <a:lnTo>
                  <a:pt x="23" y="260"/>
                </a:lnTo>
                <a:lnTo>
                  <a:pt x="30" y="265"/>
                </a:lnTo>
                <a:lnTo>
                  <a:pt x="33" y="267"/>
                </a:lnTo>
                <a:lnTo>
                  <a:pt x="40" y="267"/>
                </a:lnTo>
                <a:lnTo>
                  <a:pt x="45" y="270"/>
                </a:lnTo>
                <a:lnTo>
                  <a:pt x="45" y="272"/>
                </a:lnTo>
                <a:lnTo>
                  <a:pt x="53" y="272"/>
                </a:lnTo>
                <a:lnTo>
                  <a:pt x="53" y="282"/>
                </a:lnTo>
                <a:lnTo>
                  <a:pt x="55" y="287"/>
                </a:lnTo>
                <a:lnTo>
                  <a:pt x="55" y="295"/>
                </a:lnTo>
                <a:lnTo>
                  <a:pt x="58" y="300"/>
                </a:lnTo>
                <a:lnTo>
                  <a:pt x="65" y="300"/>
                </a:lnTo>
                <a:lnTo>
                  <a:pt x="70" y="305"/>
                </a:lnTo>
                <a:lnTo>
                  <a:pt x="73" y="315"/>
                </a:lnTo>
                <a:lnTo>
                  <a:pt x="68" y="317"/>
                </a:lnTo>
                <a:lnTo>
                  <a:pt x="60" y="315"/>
                </a:lnTo>
                <a:lnTo>
                  <a:pt x="48" y="319"/>
                </a:lnTo>
                <a:lnTo>
                  <a:pt x="45" y="322"/>
                </a:lnTo>
                <a:lnTo>
                  <a:pt x="38" y="324"/>
                </a:lnTo>
                <a:lnTo>
                  <a:pt x="35" y="329"/>
                </a:lnTo>
                <a:lnTo>
                  <a:pt x="35" y="334"/>
                </a:lnTo>
                <a:lnTo>
                  <a:pt x="33" y="339"/>
                </a:lnTo>
                <a:lnTo>
                  <a:pt x="35" y="347"/>
                </a:lnTo>
                <a:lnTo>
                  <a:pt x="33" y="357"/>
                </a:lnTo>
                <a:lnTo>
                  <a:pt x="33" y="362"/>
                </a:lnTo>
                <a:lnTo>
                  <a:pt x="38" y="362"/>
                </a:lnTo>
                <a:lnTo>
                  <a:pt x="35" y="364"/>
                </a:lnTo>
                <a:lnTo>
                  <a:pt x="38" y="364"/>
                </a:lnTo>
                <a:lnTo>
                  <a:pt x="48" y="362"/>
                </a:lnTo>
                <a:lnTo>
                  <a:pt x="53" y="359"/>
                </a:lnTo>
                <a:lnTo>
                  <a:pt x="53" y="362"/>
                </a:lnTo>
                <a:lnTo>
                  <a:pt x="55" y="362"/>
                </a:lnTo>
                <a:lnTo>
                  <a:pt x="60" y="359"/>
                </a:lnTo>
                <a:lnTo>
                  <a:pt x="65" y="359"/>
                </a:lnTo>
                <a:lnTo>
                  <a:pt x="68" y="359"/>
                </a:lnTo>
                <a:lnTo>
                  <a:pt x="73" y="359"/>
                </a:lnTo>
                <a:lnTo>
                  <a:pt x="75" y="359"/>
                </a:lnTo>
                <a:lnTo>
                  <a:pt x="78" y="359"/>
                </a:lnTo>
                <a:lnTo>
                  <a:pt x="78" y="357"/>
                </a:lnTo>
                <a:lnTo>
                  <a:pt x="80" y="354"/>
                </a:lnTo>
                <a:lnTo>
                  <a:pt x="85" y="357"/>
                </a:lnTo>
                <a:lnTo>
                  <a:pt x="90" y="357"/>
                </a:lnTo>
                <a:lnTo>
                  <a:pt x="90" y="354"/>
                </a:lnTo>
                <a:lnTo>
                  <a:pt x="93" y="354"/>
                </a:lnTo>
                <a:lnTo>
                  <a:pt x="95" y="359"/>
                </a:lnTo>
                <a:lnTo>
                  <a:pt x="100" y="359"/>
                </a:lnTo>
                <a:lnTo>
                  <a:pt x="103" y="362"/>
                </a:lnTo>
                <a:lnTo>
                  <a:pt x="108" y="362"/>
                </a:lnTo>
                <a:lnTo>
                  <a:pt x="113" y="354"/>
                </a:lnTo>
                <a:lnTo>
                  <a:pt x="120" y="354"/>
                </a:lnTo>
                <a:lnTo>
                  <a:pt x="125" y="357"/>
                </a:lnTo>
                <a:lnTo>
                  <a:pt x="128" y="354"/>
                </a:lnTo>
                <a:lnTo>
                  <a:pt x="133" y="354"/>
                </a:lnTo>
                <a:lnTo>
                  <a:pt x="133" y="352"/>
                </a:lnTo>
                <a:lnTo>
                  <a:pt x="135" y="354"/>
                </a:lnTo>
                <a:lnTo>
                  <a:pt x="143" y="354"/>
                </a:lnTo>
                <a:lnTo>
                  <a:pt x="150" y="352"/>
                </a:lnTo>
                <a:lnTo>
                  <a:pt x="158" y="352"/>
                </a:lnTo>
                <a:lnTo>
                  <a:pt x="163" y="357"/>
                </a:lnTo>
                <a:lnTo>
                  <a:pt x="165" y="362"/>
                </a:lnTo>
                <a:lnTo>
                  <a:pt x="165" y="367"/>
                </a:lnTo>
                <a:lnTo>
                  <a:pt x="165" y="367"/>
                </a:lnTo>
                <a:lnTo>
                  <a:pt x="163" y="367"/>
                </a:lnTo>
                <a:lnTo>
                  <a:pt x="163" y="369"/>
                </a:lnTo>
                <a:lnTo>
                  <a:pt x="168" y="369"/>
                </a:lnTo>
                <a:lnTo>
                  <a:pt x="175" y="367"/>
                </a:lnTo>
                <a:lnTo>
                  <a:pt x="175" y="372"/>
                </a:lnTo>
                <a:lnTo>
                  <a:pt x="182" y="379"/>
                </a:lnTo>
                <a:lnTo>
                  <a:pt x="182" y="389"/>
                </a:lnTo>
                <a:lnTo>
                  <a:pt x="185" y="389"/>
                </a:lnTo>
                <a:lnTo>
                  <a:pt x="185" y="392"/>
                </a:lnTo>
                <a:lnTo>
                  <a:pt x="182" y="394"/>
                </a:lnTo>
                <a:lnTo>
                  <a:pt x="182" y="394"/>
                </a:lnTo>
                <a:lnTo>
                  <a:pt x="185" y="394"/>
                </a:lnTo>
                <a:lnTo>
                  <a:pt x="187" y="399"/>
                </a:lnTo>
                <a:lnTo>
                  <a:pt x="192" y="399"/>
                </a:lnTo>
                <a:lnTo>
                  <a:pt x="200" y="399"/>
                </a:lnTo>
                <a:lnTo>
                  <a:pt x="210" y="404"/>
                </a:lnTo>
                <a:lnTo>
                  <a:pt x="210" y="407"/>
                </a:lnTo>
                <a:lnTo>
                  <a:pt x="212" y="404"/>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87">
            <a:extLst>
              <a:ext uri="{FF2B5EF4-FFF2-40B4-BE49-F238E27FC236}">
                <a16:creationId xmlns:a16="http://schemas.microsoft.com/office/drawing/2014/main" id="{E4BB2605-F663-C940-9688-905CE9AB594F}"/>
              </a:ext>
            </a:extLst>
          </p:cNvPr>
          <p:cNvSpPr>
            <a:spLocks noEditPoints="1"/>
          </p:cNvSpPr>
          <p:nvPr/>
        </p:nvSpPr>
        <p:spPr bwMode="auto">
          <a:xfrm>
            <a:off x="5063216" y="3881738"/>
            <a:ext cx="233362" cy="190500"/>
          </a:xfrm>
          <a:custGeom>
            <a:avLst/>
            <a:gdLst>
              <a:gd name="T0" fmla="*/ 3 w 147"/>
              <a:gd name="T1" fmla="*/ 20 h 120"/>
              <a:gd name="T2" fmla="*/ 27 w 147"/>
              <a:gd name="T3" fmla="*/ 25 h 120"/>
              <a:gd name="T4" fmla="*/ 47 w 147"/>
              <a:gd name="T5" fmla="*/ 30 h 120"/>
              <a:gd name="T6" fmla="*/ 45 w 147"/>
              <a:gd name="T7" fmla="*/ 15 h 120"/>
              <a:gd name="T8" fmla="*/ 40 w 147"/>
              <a:gd name="T9" fmla="*/ 3 h 120"/>
              <a:gd name="T10" fmla="*/ 60 w 147"/>
              <a:gd name="T11" fmla="*/ 13 h 120"/>
              <a:gd name="T12" fmla="*/ 77 w 147"/>
              <a:gd name="T13" fmla="*/ 20 h 120"/>
              <a:gd name="T14" fmla="*/ 87 w 147"/>
              <a:gd name="T15" fmla="*/ 13 h 120"/>
              <a:gd name="T16" fmla="*/ 100 w 147"/>
              <a:gd name="T17" fmla="*/ 5 h 120"/>
              <a:gd name="T18" fmla="*/ 110 w 147"/>
              <a:gd name="T19" fmla="*/ 20 h 120"/>
              <a:gd name="T20" fmla="*/ 122 w 147"/>
              <a:gd name="T21" fmla="*/ 35 h 120"/>
              <a:gd name="T22" fmla="*/ 130 w 147"/>
              <a:gd name="T23" fmla="*/ 43 h 120"/>
              <a:gd name="T24" fmla="*/ 142 w 147"/>
              <a:gd name="T25" fmla="*/ 45 h 120"/>
              <a:gd name="T26" fmla="*/ 142 w 147"/>
              <a:gd name="T27" fmla="*/ 50 h 120"/>
              <a:gd name="T28" fmla="*/ 132 w 147"/>
              <a:gd name="T29" fmla="*/ 53 h 120"/>
              <a:gd name="T30" fmla="*/ 125 w 147"/>
              <a:gd name="T31" fmla="*/ 68 h 120"/>
              <a:gd name="T32" fmla="*/ 122 w 147"/>
              <a:gd name="T33" fmla="*/ 75 h 120"/>
              <a:gd name="T34" fmla="*/ 125 w 147"/>
              <a:gd name="T35" fmla="*/ 85 h 120"/>
              <a:gd name="T36" fmla="*/ 122 w 147"/>
              <a:gd name="T37" fmla="*/ 90 h 120"/>
              <a:gd name="T38" fmla="*/ 120 w 147"/>
              <a:gd name="T39" fmla="*/ 103 h 120"/>
              <a:gd name="T40" fmla="*/ 120 w 147"/>
              <a:gd name="T41" fmla="*/ 95 h 120"/>
              <a:gd name="T42" fmla="*/ 115 w 147"/>
              <a:gd name="T43" fmla="*/ 93 h 120"/>
              <a:gd name="T44" fmla="*/ 115 w 147"/>
              <a:gd name="T45" fmla="*/ 103 h 120"/>
              <a:gd name="T46" fmla="*/ 115 w 147"/>
              <a:gd name="T47" fmla="*/ 110 h 120"/>
              <a:gd name="T48" fmla="*/ 112 w 147"/>
              <a:gd name="T49" fmla="*/ 120 h 120"/>
              <a:gd name="T50" fmla="*/ 107 w 147"/>
              <a:gd name="T51" fmla="*/ 118 h 120"/>
              <a:gd name="T52" fmla="*/ 92 w 147"/>
              <a:gd name="T53" fmla="*/ 105 h 120"/>
              <a:gd name="T54" fmla="*/ 95 w 147"/>
              <a:gd name="T55" fmla="*/ 95 h 120"/>
              <a:gd name="T56" fmla="*/ 97 w 147"/>
              <a:gd name="T57" fmla="*/ 90 h 120"/>
              <a:gd name="T58" fmla="*/ 92 w 147"/>
              <a:gd name="T59" fmla="*/ 83 h 120"/>
              <a:gd name="T60" fmla="*/ 90 w 147"/>
              <a:gd name="T61" fmla="*/ 80 h 120"/>
              <a:gd name="T62" fmla="*/ 82 w 147"/>
              <a:gd name="T63" fmla="*/ 85 h 120"/>
              <a:gd name="T64" fmla="*/ 75 w 147"/>
              <a:gd name="T65" fmla="*/ 90 h 120"/>
              <a:gd name="T66" fmla="*/ 67 w 147"/>
              <a:gd name="T67" fmla="*/ 98 h 120"/>
              <a:gd name="T68" fmla="*/ 62 w 147"/>
              <a:gd name="T69" fmla="*/ 100 h 120"/>
              <a:gd name="T70" fmla="*/ 57 w 147"/>
              <a:gd name="T71" fmla="*/ 105 h 120"/>
              <a:gd name="T72" fmla="*/ 52 w 147"/>
              <a:gd name="T73" fmla="*/ 103 h 120"/>
              <a:gd name="T74" fmla="*/ 55 w 147"/>
              <a:gd name="T75" fmla="*/ 95 h 120"/>
              <a:gd name="T76" fmla="*/ 57 w 147"/>
              <a:gd name="T77" fmla="*/ 88 h 120"/>
              <a:gd name="T78" fmla="*/ 42 w 147"/>
              <a:gd name="T79" fmla="*/ 80 h 120"/>
              <a:gd name="T80" fmla="*/ 27 w 147"/>
              <a:gd name="T81" fmla="*/ 68 h 120"/>
              <a:gd name="T82" fmla="*/ 32 w 147"/>
              <a:gd name="T83" fmla="*/ 58 h 120"/>
              <a:gd name="T84" fmla="*/ 20 w 147"/>
              <a:gd name="T85" fmla="*/ 43 h 120"/>
              <a:gd name="T86" fmla="*/ 17 w 147"/>
              <a:gd name="T87" fmla="*/ 33 h 120"/>
              <a:gd name="T88" fmla="*/ 3 w 147"/>
              <a:gd name="T89" fmla="*/ 25 h 120"/>
              <a:gd name="T90" fmla="*/ 47 w 147"/>
              <a:gd name="T91" fmla="*/ 105 h 120"/>
              <a:gd name="T92" fmla="*/ 27 w 147"/>
              <a:gd name="T93" fmla="*/ 85 h 120"/>
              <a:gd name="T94" fmla="*/ 20 w 147"/>
              <a:gd name="T95" fmla="*/ 78 h 120"/>
              <a:gd name="T96" fmla="*/ 10 w 147"/>
              <a:gd name="T97" fmla="*/ 73 h 120"/>
              <a:gd name="T98" fmla="*/ 0 w 147"/>
              <a:gd name="T99" fmla="*/ 75 h 120"/>
              <a:gd name="T100" fmla="*/ 3 w 147"/>
              <a:gd name="T101" fmla="*/ 78 h 120"/>
              <a:gd name="T102" fmla="*/ 10 w 147"/>
              <a:gd name="T103" fmla="*/ 80 h 120"/>
              <a:gd name="T104" fmla="*/ 12 w 147"/>
              <a:gd name="T105" fmla="*/ 90 h 120"/>
              <a:gd name="T106" fmla="*/ 25 w 147"/>
              <a:gd name="T107" fmla="*/ 100 h 120"/>
              <a:gd name="T108" fmla="*/ 37 w 147"/>
              <a:gd name="T109" fmla="*/ 105 h 120"/>
              <a:gd name="T110" fmla="*/ 47 w 147"/>
              <a:gd name="T111" fmla="*/ 10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7" h="120">
                <a:moveTo>
                  <a:pt x="3" y="25"/>
                </a:moveTo>
                <a:lnTo>
                  <a:pt x="3" y="20"/>
                </a:lnTo>
                <a:lnTo>
                  <a:pt x="12" y="18"/>
                </a:lnTo>
                <a:lnTo>
                  <a:pt x="27" y="25"/>
                </a:lnTo>
                <a:lnTo>
                  <a:pt x="37" y="25"/>
                </a:lnTo>
                <a:lnTo>
                  <a:pt x="47" y="30"/>
                </a:lnTo>
                <a:lnTo>
                  <a:pt x="47" y="23"/>
                </a:lnTo>
                <a:lnTo>
                  <a:pt x="45" y="15"/>
                </a:lnTo>
                <a:lnTo>
                  <a:pt x="37" y="13"/>
                </a:lnTo>
                <a:lnTo>
                  <a:pt x="40" y="3"/>
                </a:lnTo>
                <a:lnTo>
                  <a:pt x="47" y="3"/>
                </a:lnTo>
                <a:lnTo>
                  <a:pt x="60" y="13"/>
                </a:lnTo>
                <a:lnTo>
                  <a:pt x="65" y="20"/>
                </a:lnTo>
                <a:lnTo>
                  <a:pt x="77" y="20"/>
                </a:lnTo>
                <a:lnTo>
                  <a:pt x="77" y="15"/>
                </a:lnTo>
                <a:lnTo>
                  <a:pt x="87" y="13"/>
                </a:lnTo>
                <a:lnTo>
                  <a:pt x="95" y="0"/>
                </a:lnTo>
                <a:lnTo>
                  <a:pt x="100" y="5"/>
                </a:lnTo>
                <a:lnTo>
                  <a:pt x="110" y="15"/>
                </a:lnTo>
                <a:lnTo>
                  <a:pt x="110" y="20"/>
                </a:lnTo>
                <a:lnTo>
                  <a:pt x="112" y="28"/>
                </a:lnTo>
                <a:lnTo>
                  <a:pt x="122" y="35"/>
                </a:lnTo>
                <a:lnTo>
                  <a:pt x="122" y="38"/>
                </a:lnTo>
                <a:lnTo>
                  <a:pt x="130" y="43"/>
                </a:lnTo>
                <a:lnTo>
                  <a:pt x="135" y="43"/>
                </a:lnTo>
                <a:lnTo>
                  <a:pt x="142" y="45"/>
                </a:lnTo>
                <a:lnTo>
                  <a:pt x="147" y="50"/>
                </a:lnTo>
                <a:lnTo>
                  <a:pt x="142" y="50"/>
                </a:lnTo>
                <a:lnTo>
                  <a:pt x="140" y="53"/>
                </a:lnTo>
                <a:lnTo>
                  <a:pt x="132" y="53"/>
                </a:lnTo>
                <a:lnTo>
                  <a:pt x="125" y="60"/>
                </a:lnTo>
                <a:lnTo>
                  <a:pt x="125" y="68"/>
                </a:lnTo>
                <a:lnTo>
                  <a:pt x="125" y="73"/>
                </a:lnTo>
                <a:lnTo>
                  <a:pt x="122" y="75"/>
                </a:lnTo>
                <a:lnTo>
                  <a:pt x="122" y="80"/>
                </a:lnTo>
                <a:lnTo>
                  <a:pt x="125" y="85"/>
                </a:lnTo>
                <a:lnTo>
                  <a:pt x="125" y="88"/>
                </a:lnTo>
                <a:lnTo>
                  <a:pt x="122" y="90"/>
                </a:lnTo>
                <a:lnTo>
                  <a:pt x="122" y="100"/>
                </a:lnTo>
                <a:lnTo>
                  <a:pt x="120" y="103"/>
                </a:lnTo>
                <a:lnTo>
                  <a:pt x="117" y="100"/>
                </a:lnTo>
                <a:lnTo>
                  <a:pt x="120" y="95"/>
                </a:lnTo>
                <a:lnTo>
                  <a:pt x="117" y="90"/>
                </a:lnTo>
                <a:lnTo>
                  <a:pt x="115" y="93"/>
                </a:lnTo>
                <a:lnTo>
                  <a:pt x="112" y="95"/>
                </a:lnTo>
                <a:lnTo>
                  <a:pt x="115" y="103"/>
                </a:lnTo>
                <a:lnTo>
                  <a:pt x="115" y="108"/>
                </a:lnTo>
                <a:lnTo>
                  <a:pt x="115" y="110"/>
                </a:lnTo>
                <a:lnTo>
                  <a:pt x="115" y="120"/>
                </a:lnTo>
                <a:lnTo>
                  <a:pt x="112" y="120"/>
                </a:lnTo>
                <a:lnTo>
                  <a:pt x="107" y="120"/>
                </a:lnTo>
                <a:lnTo>
                  <a:pt x="107" y="118"/>
                </a:lnTo>
                <a:lnTo>
                  <a:pt x="102" y="115"/>
                </a:lnTo>
                <a:lnTo>
                  <a:pt x="92" y="105"/>
                </a:lnTo>
                <a:lnTo>
                  <a:pt x="102" y="100"/>
                </a:lnTo>
                <a:lnTo>
                  <a:pt x="95" y="95"/>
                </a:lnTo>
                <a:lnTo>
                  <a:pt x="95" y="93"/>
                </a:lnTo>
                <a:lnTo>
                  <a:pt x="97" y="90"/>
                </a:lnTo>
                <a:lnTo>
                  <a:pt x="95" y="88"/>
                </a:lnTo>
                <a:lnTo>
                  <a:pt x="92" y="83"/>
                </a:lnTo>
                <a:lnTo>
                  <a:pt x="90" y="83"/>
                </a:lnTo>
                <a:lnTo>
                  <a:pt x="90" y="80"/>
                </a:lnTo>
                <a:lnTo>
                  <a:pt x="87" y="80"/>
                </a:lnTo>
                <a:lnTo>
                  <a:pt x="82" y="85"/>
                </a:lnTo>
                <a:lnTo>
                  <a:pt x="77" y="85"/>
                </a:lnTo>
                <a:lnTo>
                  <a:pt x="75" y="90"/>
                </a:lnTo>
                <a:lnTo>
                  <a:pt x="70" y="90"/>
                </a:lnTo>
                <a:lnTo>
                  <a:pt x="67" y="98"/>
                </a:lnTo>
                <a:lnTo>
                  <a:pt x="62" y="98"/>
                </a:lnTo>
                <a:lnTo>
                  <a:pt x="62" y="100"/>
                </a:lnTo>
                <a:lnTo>
                  <a:pt x="60" y="103"/>
                </a:lnTo>
                <a:lnTo>
                  <a:pt x="57" y="105"/>
                </a:lnTo>
                <a:lnTo>
                  <a:pt x="52" y="103"/>
                </a:lnTo>
                <a:lnTo>
                  <a:pt x="52" y="103"/>
                </a:lnTo>
                <a:lnTo>
                  <a:pt x="52" y="98"/>
                </a:lnTo>
                <a:lnTo>
                  <a:pt x="55" y="95"/>
                </a:lnTo>
                <a:lnTo>
                  <a:pt x="50" y="88"/>
                </a:lnTo>
                <a:lnTo>
                  <a:pt x="57" y="88"/>
                </a:lnTo>
                <a:lnTo>
                  <a:pt x="52" y="83"/>
                </a:lnTo>
                <a:lnTo>
                  <a:pt x="42" y="80"/>
                </a:lnTo>
                <a:lnTo>
                  <a:pt x="32" y="75"/>
                </a:lnTo>
                <a:lnTo>
                  <a:pt x="27" y="68"/>
                </a:lnTo>
                <a:lnTo>
                  <a:pt x="32" y="63"/>
                </a:lnTo>
                <a:lnTo>
                  <a:pt x="32" y="58"/>
                </a:lnTo>
                <a:lnTo>
                  <a:pt x="20" y="48"/>
                </a:lnTo>
                <a:lnTo>
                  <a:pt x="20" y="43"/>
                </a:lnTo>
                <a:lnTo>
                  <a:pt x="22" y="38"/>
                </a:lnTo>
                <a:lnTo>
                  <a:pt x="17" y="33"/>
                </a:lnTo>
                <a:lnTo>
                  <a:pt x="7" y="30"/>
                </a:lnTo>
                <a:lnTo>
                  <a:pt x="3" y="25"/>
                </a:lnTo>
                <a:lnTo>
                  <a:pt x="3" y="25"/>
                </a:lnTo>
                <a:close/>
                <a:moveTo>
                  <a:pt x="47" y="105"/>
                </a:moveTo>
                <a:lnTo>
                  <a:pt x="35" y="88"/>
                </a:lnTo>
                <a:lnTo>
                  <a:pt x="27" y="85"/>
                </a:lnTo>
                <a:lnTo>
                  <a:pt x="25" y="78"/>
                </a:lnTo>
                <a:lnTo>
                  <a:pt x="20" y="78"/>
                </a:lnTo>
                <a:lnTo>
                  <a:pt x="17" y="80"/>
                </a:lnTo>
                <a:lnTo>
                  <a:pt x="10" y="73"/>
                </a:lnTo>
                <a:lnTo>
                  <a:pt x="5" y="75"/>
                </a:lnTo>
                <a:lnTo>
                  <a:pt x="0" y="75"/>
                </a:lnTo>
                <a:lnTo>
                  <a:pt x="3" y="78"/>
                </a:lnTo>
                <a:lnTo>
                  <a:pt x="3" y="78"/>
                </a:lnTo>
                <a:lnTo>
                  <a:pt x="7" y="80"/>
                </a:lnTo>
                <a:lnTo>
                  <a:pt x="10" y="80"/>
                </a:lnTo>
                <a:lnTo>
                  <a:pt x="12" y="85"/>
                </a:lnTo>
                <a:lnTo>
                  <a:pt x="12" y="90"/>
                </a:lnTo>
                <a:lnTo>
                  <a:pt x="22" y="95"/>
                </a:lnTo>
                <a:lnTo>
                  <a:pt x="25" y="100"/>
                </a:lnTo>
                <a:lnTo>
                  <a:pt x="30" y="105"/>
                </a:lnTo>
                <a:lnTo>
                  <a:pt x="37" y="105"/>
                </a:lnTo>
                <a:lnTo>
                  <a:pt x="45" y="110"/>
                </a:lnTo>
                <a:lnTo>
                  <a:pt x="47" y="10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88">
            <a:extLst>
              <a:ext uri="{FF2B5EF4-FFF2-40B4-BE49-F238E27FC236}">
                <a16:creationId xmlns:a16="http://schemas.microsoft.com/office/drawing/2014/main" id="{7F4DAEDB-9B1E-0848-A068-36C7B4CD076A}"/>
              </a:ext>
            </a:extLst>
          </p:cNvPr>
          <p:cNvSpPr>
            <a:spLocks/>
          </p:cNvSpPr>
          <p:nvPr/>
        </p:nvSpPr>
        <p:spPr bwMode="auto">
          <a:xfrm>
            <a:off x="5044166" y="4005563"/>
            <a:ext cx="866775" cy="692150"/>
          </a:xfrm>
          <a:custGeom>
            <a:avLst/>
            <a:gdLst>
              <a:gd name="T0" fmla="*/ 24 w 546"/>
              <a:gd name="T1" fmla="*/ 7 h 436"/>
              <a:gd name="T2" fmla="*/ 49 w 546"/>
              <a:gd name="T3" fmla="*/ 27 h 436"/>
              <a:gd name="T4" fmla="*/ 69 w 546"/>
              <a:gd name="T5" fmla="*/ 27 h 436"/>
              <a:gd name="T6" fmla="*/ 82 w 546"/>
              <a:gd name="T7" fmla="*/ 12 h 436"/>
              <a:gd name="T8" fmla="*/ 102 w 546"/>
              <a:gd name="T9" fmla="*/ 2 h 436"/>
              <a:gd name="T10" fmla="*/ 107 w 546"/>
              <a:gd name="T11" fmla="*/ 15 h 436"/>
              <a:gd name="T12" fmla="*/ 119 w 546"/>
              <a:gd name="T13" fmla="*/ 40 h 436"/>
              <a:gd name="T14" fmla="*/ 132 w 546"/>
              <a:gd name="T15" fmla="*/ 50 h 436"/>
              <a:gd name="T16" fmla="*/ 142 w 546"/>
              <a:gd name="T17" fmla="*/ 70 h 436"/>
              <a:gd name="T18" fmla="*/ 169 w 546"/>
              <a:gd name="T19" fmla="*/ 75 h 436"/>
              <a:gd name="T20" fmla="*/ 209 w 546"/>
              <a:gd name="T21" fmla="*/ 95 h 436"/>
              <a:gd name="T22" fmla="*/ 269 w 546"/>
              <a:gd name="T23" fmla="*/ 90 h 436"/>
              <a:gd name="T24" fmla="*/ 284 w 546"/>
              <a:gd name="T25" fmla="*/ 67 h 436"/>
              <a:gd name="T26" fmla="*/ 316 w 546"/>
              <a:gd name="T27" fmla="*/ 42 h 436"/>
              <a:gd name="T28" fmla="*/ 344 w 546"/>
              <a:gd name="T29" fmla="*/ 40 h 436"/>
              <a:gd name="T30" fmla="*/ 386 w 546"/>
              <a:gd name="T31" fmla="*/ 57 h 436"/>
              <a:gd name="T32" fmla="*/ 411 w 546"/>
              <a:gd name="T33" fmla="*/ 70 h 436"/>
              <a:gd name="T34" fmla="*/ 456 w 546"/>
              <a:gd name="T35" fmla="*/ 99 h 436"/>
              <a:gd name="T36" fmla="*/ 458 w 546"/>
              <a:gd name="T37" fmla="*/ 124 h 436"/>
              <a:gd name="T38" fmla="*/ 458 w 546"/>
              <a:gd name="T39" fmla="*/ 142 h 436"/>
              <a:gd name="T40" fmla="*/ 448 w 546"/>
              <a:gd name="T41" fmla="*/ 162 h 436"/>
              <a:gd name="T42" fmla="*/ 461 w 546"/>
              <a:gd name="T43" fmla="*/ 182 h 436"/>
              <a:gd name="T44" fmla="*/ 461 w 546"/>
              <a:gd name="T45" fmla="*/ 227 h 436"/>
              <a:gd name="T46" fmla="*/ 491 w 546"/>
              <a:gd name="T47" fmla="*/ 259 h 436"/>
              <a:gd name="T48" fmla="*/ 488 w 546"/>
              <a:gd name="T49" fmla="*/ 324 h 436"/>
              <a:gd name="T50" fmla="*/ 518 w 546"/>
              <a:gd name="T51" fmla="*/ 342 h 436"/>
              <a:gd name="T52" fmla="*/ 528 w 546"/>
              <a:gd name="T53" fmla="*/ 367 h 436"/>
              <a:gd name="T54" fmla="*/ 541 w 546"/>
              <a:gd name="T55" fmla="*/ 389 h 436"/>
              <a:gd name="T56" fmla="*/ 508 w 546"/>
              <a:gd name="T57" fmla="*/ 401 h 436"/>
              <a:gd name="T58" fmla="*/ 506 w 546"/>
              <a:gd name="T59" fmla="*/ 434 h 436"/>
              <a:gd name="T60" fmla="*/ 483 w 546"/>
              <a:gd name="T61" fmla="*/ 431 h 436"/>
              <a:gd name="T62" fmla="*/ 471 w 546"/>
              <a:gd name="T63" fmla="*/ 429 h 436"/>
              <a:gd name="T64" fmla="*/ 431 w 546"/>
              <a:gd name="T65" fmla="*/ 426 h 436"/>
              <a:gd name="T66" fmla="*/ 404 w 546"/>
              <a:gd name="T67" fmla="*/ 419 h 436"/>
              <a:gd name="T68" fmla="*/ 381 w 546"/>
              <a:gd name="T69" fmla="*/ 399 h 436"/>
              <a:gd name="T70" fmla="*/ 369 w 546"/>
              <a:gd name="T71" fmla="*/ 377 h 436"/>
              <a:gd name="T72" fmla="*/ 341 w 546"/>
              <a:gd name="T73" fmla="*/ 382 h 436"/>
              <a:gd name="T74" fmla="*/ 301 w 546"/>
              <a:gd name="T75" fmla="*/ 389 h 436"/>
              <a:gd name="T76" fmla="*/ 276 w 546"/>
              <a:gd name="T77" fmla="*/ 379 h 436"/>
              <a:gd name="T78" fmla="*/ 259 w 546"/>
              <a:gd name="T79" fmla="*/ 364 h 436"/>
              <a:gd name="T80" fmla="*/ 229 w 546"/>
              <a:gd name="T81" fmla="*/ 359 h 436"/>
              <a:gd name="T82" fmla="*/ 209 w 546"/>
              <a:gd name="T83" fmla="*/ 329 h 436"/>
              <a:gd name="T84" fmla="*/ 207 w 546"/>
              <a:gd name="T85" fmla="*/ 324 h 436"/>
              <a:gd name="T86" fmla="*/ 187 w 546"/>
              <a:gd name="T87" fmla="*/ 292 h 436"/>
              <a:gd name="T88" fmla="*/ 169 w 546"/>
              <a:gd name="T89" fmla="*/ 292 h 436"/>
              <a:gd name="T90" fmla="*/ 159 w 546"/>
              <a:gd name="T91" fmla="*/ 287 h 436"/>
              <a:gd name="T92" fmla="*/ 154 w 546"/>
              <a:gd name="T93" fmla="*/ 297 h 436"/>
              <a:gd name="T94" fmla="*/ 139 w 546"/>
              <a:gd name="T95" fmla="*/ 287 h 436"/>
              <a:gd name="T96" fmla="*/ 122 w 546"/>
              <a:gd name="T97" fmla="*/ 252 h 436"/>
              <a:gd name="T98" fmla="*/ 109 w 546"/>
              <a:gd name="T99" fmla="*/ 219 h 436"/>
              <a:gd name="T100" fmla="*/ 74 w 546"/>
              <a:gd name="T101" fmla="*/ 207 h 436"/>
              <a:gd name="T102" fmla="*/ 69 w 546"/>
              <a:gd name="T103" fmla="*/ 187 h 436"/>
              <a:gd name="T104" fmla="*/ 59 w 546"/>
              <a:gd name="T105" fmla="*/ 174 h 436"/>
              <a:gd name="T106" fmla="*/ 62 w 546"/>
              <a:gd name="T107" fmla="*/ 149 h 436"/>
              <a:gd name="T108" fmla="*/ 67 w 546"/>
              <a:gd name="T109" fmla="*/ 129 h 436"/>
              <a:gd name="T110" fmla="*/ 72 w 546"/>
              <a:gd name="T111" fmla="*/ 122 h 436"/>
              <a:gd name="T112" fmla="*/ 44 w 546"/>
              <a:gd name="T113" fmla="*/ 114 h 436"/>
              <a:gd name="T114" fmla="*/ 32 w 546"/>
              <a:gd name="T115" fmla="*/ 92 h 436"/>
              <a:gd name="T116" fmla="*/ 22 w 546"/>
              <a:gd name="T117" fmla="*/ 75 h 436"/>
              <a:gd name="T118" fmla="*/ 15 w 546"/>
              <a:gd name="T119" fmla="*/ 42 h 436"/>
              <a:gd name="T120" fmla="*/ 5 w 546"/>
              <a:gd name="T121" fmla="*/ 17 h 436"/>
              <a:gd name="T122" fmla="*/ 15 w 546"/>
              <a:gd name="T123"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6" h="436">
                <a:moveTo>
                  <a:pt x="15" y="0"/>
                </a:moveTo>
                <a:lnTo>
                  <a:pt x="15" y="0"/>
                </a:lnTo>
                <a:lnTo>
                  <a:pt x="19" y="2"/>
                </a:lnTo>
                <a:lnTo>
                  <a:pt x="22" y="2"/>
                </a:lnTo>
                <a:lnTo>
                  <a:pt x="24" y="7"/>
                </a:lnTo>
                <a:lnTo>
                  <a:pt x="24" y="12"/>
                </a:lnTo>
                <a:lnTo>
                  <a:pt x="34" y="17"/>
                </a:lnTo>
                <a:lnTo>
                  <a:pt x="37" y="22"/>
                </a:lnTo>
                <a:lnTo>
                  <a:pt x="42" y="27"/>
                </a:lnTo>
                <a:lnTo>
                  <a:pt x="49" y="27"/>
                </a:lnTo>
                <a:lnTo>
                  <a:pt x="57" y="32"/>
                </a:lnTo>
                <a:lnTo>
                  <a:pt x="59" y="27"/>
                </a:lnTo>
                <a:lnTo>
                  <a:pt x="59" y="27"/>
                </a:lnTo>
                <a:lnTo>
                  <a:pt x="64" y="25"/>
                </a:lnTo>
                <a:lnTo>
                  <a:pt x="69" y="27"/>
                </a:lnTo>
                <a:lnTo>
                  <a:pt x="72" y="25"/>
                </a:lnTo>
                <a:lnTo>
                  <a:pt x="74" y="22"/>
                </a:lnTo>
                <a:lnTo>
                  <a:pt x="74" y="20"/>
                </a:lnTo>
                <a:lnTo>
                  <a:pt x="79" y="20"/>
                </a:lnTo>
                <a:lnTo>
                  <a:pt x="82" y="12"/>
                </a:lnTo>
                <a:lnTo>
                  <a:pt x="87" y="12"/>
                </a:lnTo>
                <a:lnTo>
                  <a:pt x="89" y="7"/>
                </a:lnTo>
                <a:lnTo>
                  <a:pt x="94" y="7"/>
                </a:lnTo>
                <a:lnTo>
                  <a:pt x="99" y="2"/>
                </a:lnTo>
                <a:lnTo>
                  <a:pt x="102" y="2"/>
                </a:lnTo>
                <a:lnTo>
                  <a:pt x="102" y="5"/>
                </a:lnTo>
                <a:lnTo>
                  <a:pt x="104" y="5"/>
                </a:lnTo>
                <a:lnTo>
                  <a:pt x="107" y="10"/>
                </a:lnTo>
                <a:lnTo>
                  <a:pt x="109" y="12"/>
                </a:lnTo>
                <a:lnTo>
                  <a:pt x="107" y="15"/>
                </a:lnTo>
                <a:lnTo>
                  <a:pt x="107" y="17"/>
                </a:lnTo>
                <a:lnTo>
                  <a:pt x="114" y="22"/>
                </a:lnTo>
                <a:lnTo>
                  <a:pt x="104" y="27"/>
                </a:lnTo>
                <a:lnTo>
                  <a:pt x="114" y="37"/>
                </a:lnTo>
                <a:lnTo>
                  <a:pt x="119" y="40"/>
                </a:lnTo>
                <a:lnTo>
                  <a:pt x="119" y="42"/>
                </a:lnTo>
                <a:lnTo>
                  <a:pt x="124" y="42"/>
                </a:lnTo>
                <a:lnTo>
                  <a:pt x="127" y="42"/>
                </a:lnTo>
                <a:lnTo>
                  <a:pt x="127" y="42"/>
                </a:lnTo>
                <a:lnTo>
                  <a:pt x="132" y="50"/>
                </a:lnTo>
                <a:lnTo>
                  <a:pt x="132" y="55"/>
                </a:lnTo>
                <a:lnTo>
                  <a:pt x="132" y="62"/>
                </a:lnTo>
                <a:lnTo>
                  <a:pt x="132" y="65"/>
                </a:lnTo>
                <a:lnTo>
                  <a:pt x="137" y="65"/>
                </a:lnTo>
                <a:lnTo>
                  <a:pt x="142" y="70"/>
                </a:lnTo>
                <a:lnTo>
                  <a:pt x="147" y="70"/>
                </a:lnTo>
                <a:lnTo>
                  <a:pt x="152" y="72"/>
                </a:lnTo>
                <a:lnTo>
                  <a:pt x="159" y="70"/>
                </a:lnTo>
                <a:lnTo>
                  <a:pt x="164" y="72"/>
                </a:lnTo>
                <a:lnTo>
                  <a:pt x="169" y="75"/>
                </a:lnTo>
                <a:lnTo>
                  <a:pt x="169" y="80"/>
                </a:lnTo>
                <a:lnTo>
                  <a:pt x="174" y="85"/>
                </a:lnTo>
                <a:lnTo>
                  <a:pt x="187" y="90"/>
                </a:lnTo>
                <a:lnTo>
                  <a:pt x="194" y="90"/>
                </a:lnTo>
                <a:lnTo>
                  <a:pt x="209" y="95"/>
                </a:lnTo>
                <a:lnTo>
                  <a:pt x="217" y="95"/>
                </a:lnTo>
                <a:lnTo>
                  <a:pt x="234" y="90"/>
                </a:lnTo>
                <a:lnTo>
                  <a:pt x="249" y="87"/>
                </a:lnTo>
                <a:lnTo>
                  <a:pt x="264" y="90"/>
                </a:lnTo>
                <a:lnTo>
                  <a:pt x="269" y="90"/>
                </a:lnTo>
                <a:lnTo>
                  <a:pt x="271" y="85"/>
                </a:lnTo>
                <a:lnTo>
                  <a:pt x="266" y="77"/>
                </a:lnTo>
                <a:lnTo>
                  <a:pt x="264" y="70"/>
                </a:lnTo>
                <a:lnTo>
                  <a:pt x="271" y="67"/>
                </a:lnTo>
                <a:lnTo>
                  <a:pt x="284" y="67"/>
                </a:lnTo>
                <a:lnTo>
                  <a:pt x="286" y="60"/>
                </a:lnTo>
                <a:lnTo>
                  <a:pt x="289" y="55"/>
                </a:lnTo>
                <a:lnTo>
                  <a:pt x="294" y="55"/>
                </a:lnTo>
                <a:lnTo>
                  <a:pt x="304" y="45"/>
                </a:lnTo>
                <a:lnTo>
                  <a:pt x="316" y="42"/>
                </a:lnTo>
                <a:lnTo>
                  <a:pt x="326" y="45"/>
                </a:lnTo>
                <a:lnTo>
                  <a:pt x="329" y="40"/>
                </a:lnTo>
                <a:lnTo>
                  <a:pt x="334" y="37"/>
                </a:lnTo>
                <a:lnTo>
                  <a:pt x="339" y="40"/>
                </a:lnTo>
                <a:lnTo>
                  <a:pt x="344" y="40"/>
                </a:lnTo>
                <a:lnTo>
                  <a:pt x="354" y="47"/>
                </a:lnTo>
                <a:lnTo>
                  <a:pt x="361" y="50"/>
                </a:lnTo>
                <a:lnTo>
                  <a:pt x="379" y="60"/>
                </a:lnTo>
                <a:lnTo>
                  <a:pt x="381" y="60"/>
                </a:lnTo>
                <a:lnTo>
                  <a:pt x="386" y="57"/>
                </a:lnTo>
                <a:lnTo>
                  <a:pt x="396" y="60"/>
                </a:lnTo>
                <a:lnTo>
                  <a:pt x="401" y="62"/>
                </a:lnTo>
                <a:lnTo>
                  <a:pt x="404" y="70"/>
                </a:lnTo>
                <a:lnTo>
                  <a:pt x="406" y="72"/>
                </a:lnTo>
                <a:lnTo>
                  <a:pt x="411" y="70"/>
                </a:lnTo>
                <a:lnTo>
                  <a:pt x="421" y="72"/>
                </a:lnTo>
                <a:lnTo>
                  <a:pt x="434" y="87"/>
                </a:lnTo>
                <a:lnTo>
                  <a:pt x="443" y="90"/>
                </a:lnTo>
                <a:lnTo>
                  <a:pt x="451" y="92"/>
                </a:lnTo>
                <a:lnTo>
                  <a:pt x="456" y="99"/>
                </a:lnTo>
                <a:lnTo>
                  <a:pt x="453" y="102"/>
                </a:lnTo>
                <a:lnTo>
                  <a:pt x="456" y="109"/>
                </a:lnTo>
                <a:lnTo>
                  <a:pt x="456" y="114"/>
                </a:lnTo>
                <a:lnTo>
                  <a:pt x="458" y="117"/>
                </a:lnTo>
                <a:lnTo>
                  <a:pt x="458" y="124"/>
                </a:lnTo>
                <a:lnTo>
                  <a:pt x="458" y="129"/>
                </a:lnTo>
                <a:lnTo>
                  <a:pt x="456" y="132"/>
                </a:lnTo>
                <a:lnTo>
                  <a:pt x="458" y="137"/>
                </a:lnTo>
                <a:lnTo>
                  <a:pt x="458" y="139"/>
                </a:lnTo>
                <a:lnTo>
                  <a:pt x="458" y="142"/>
                </a:lnTo>
                <a:lnTo>
                  <a:pt x="451" y="147"/>
                </a:lnTo>
                <a:lnTo>
                  <a:pt x="446" y="149"/>
                </a:lnTo>
                <a:lnTo>
                  <a:pt x="448" y="152"/>
                </a:lnTo>
                <a:lnTo>
                  <a:pt x="453" y="157"/>
                </a:lnTo>
                <a:lnTo>
                  <a:pt x="448" y="162"/>
                </a:lnTo>
                <a:lnTo>
                  <a:pt x="448" y="164"/>
                </a:lnTo>
                <a:lnTo>
                  <a:pt x="451" y="174"/>
                </a:lnTo>
                <a:lnTo>
                  <a:pt x="451" y="179"/>
                </a:lnTo>
                <a:lnTo>
                  <a:pt x="458" y="182"/>
                </a:lnTo>
                <a:lnTo>
                  <a:pt x="461" y="182"/>
                </a:lnTo>
                <a:lnTo>
                  <a:pt x="453" y="192"/>
                </a:lnTo>
                <a:lnTo>
                  <a:pt x="453" y="197"/>
                </a:lnTo>
                <a:lnTo>
                  <a:pt x="458" y="212"/>
                </a:lnTo>
                <a:lnTo>
                  <a:pt x="463" y="224"/>
                </a:lnTo>
                <a:lnTo>
                  <a:pt x="461" y="227"/>
                </a:lnTo>
                <a:lnTo>
                  <a:pt x="463" y="232"/>
                </a:lnTo>
                <a:lnTo>
                  <a:pt x="466" y="242"/>
                </a:lnTo>
                <a:lnTo>
                  <a:pt x="488" y="242"/>
                </a:lnTo>
                <a:lnTo>
                  <a:pt x="493" y="252"/>
                </a:lnTo>
                <a:lnTo>
                  <a:pt x="491" y="259"/>
                </a:lnTo>
                <a:lnTo>
                  <a:pt x="493" y="269"/>
                </a:lnTo>
                <a:lnTo>
                  <a:pt x="493" y="274"/>
                </a:lnTo>
                <a:lnTo>
                  <a:pt x="473" y="299"/>
                </a:lnTo>
                <a:lnTo>
                  <a:pt x="486" y="319"/>
                </a:lnTo>
                <a:lnTo>
                  <a:pt x="488" y="324"/>
                </a:lnTo>
                <a:lnTo>
                  <a:pt x="496" y="332"/>
                </a:lnTo>
                <a:lnTo>
                  <a:pt x="503" y="337"/>
                </a:lnTo>
                <a:lnTo>
                  <a:pt x="506" y="339"/>
                </a:lnTo>
                <a:lnTo>
                  <a:pt x="513" y="339"/>
                </a:lnTo>
                <a:lnTo>
                  <a:pt x="518" y="342"/>
                </a:lnTo>
                <a:lnTo>
                  <a:pt x="518" y="344"/>
                </a:lnTo>
                <a:lnTo>
                  <a:pt x="526" y="344"/>
                </a:lnTo>
                <a:lnTo>
                  <a:pt x="526" y="354"/>
                </a:lnTo>
                <a:lnTo>
                  <a:pt x="528" y="359"/>
                </a:lnTo>
                <a:lnTo>
                  <a:pt x="528" y="367"/>
                </a:lnTo>
                <a:lnTo>
                  <a:pt x="531" y="372"/>
                </a:lnTo>
                <a:lnTo>
                  <a:pt x="538" y="372"/>
                </a:lnTo>
                <a:lnTo>
                  <a:pt x="543" y="377"/>
                </a:lnTo>
                <a:lnTo>
                  <a:pt x="546" y="387"/>
                </a:lnTo>
                <a:lnTo>
                  <a:pt x="541" y="389"/>
                </a:lnTo>
                <a:lnTo>
                  <a:pt x="533" y="387"/>
                </a:lnTo>
                <a:lnTo>
                  <a:pt x="521" y="391"/>
                </a:lnTo>
                <a:lnTo>
                  <a:pt x="518" y="394"/>
                </a:lnTo>
                <a:lnTo>
                  <a:pt x="511" y="396"/>
                </a:lnTo>
                <a:lnTo>
                  <a:pt x="508" y="401"/>
                </a:lnTo>
                <a:lnTo>
                  <a:pt x="508" y="406"/>
                </a:lnTo>
                <a:lnTo>
                  <a:pt x="506" y="411"/>
                </a:lnTo>
                <a:lnTo>
                  <a:pt x="508" y="419"/>
                </a:lnTo>
                <a:lnTo>
                  <a:pt x="506" y="429"/>
                </a:lnTo>
                <a:lnTo>
                  <a:pt x="506" y="434"/>
                </a:lnTo>
                <a:lnTo>
                  <a:pt x="506" y="434"/>
                </a:lnTo>
                <a:lnTo>
                  <a:pt x="503" y="434"/>
                </a:lnTo>
                <a:lnTo>
                  <a:pt x="501" y="436"/>
                </a:lnTo>
                <a:lnTo>
                  <a:pt x="491" y="434"/>
                </a:lnTo>
                <a:lnTo>
                  <a:pt x="483" y="431"/>
                </a:lnTo>
                <a:lnTo>
                  <a:pt x="481" y="426"/>
                </a:lnTo>
                <a:lnTo>
                  <a:pt x="478" y="426"/>
                </a:lnTo>
                <a:lnTo>
                  <a:pt x="478" y="431"/>
                </a:lnTo>
                <a:lnTo>
                  <a:pt x="476" y="431"/>
                </a:lnTo>
                <a:lnTo>
                  <a:pt x="471" y="429"/>
                </a:lnTo>
                <a:lnTo>
                  <a:pt x="468" y="429"/>
                </a:lnTo>
                <a:lnTo>
                  <a:pt x="466" y="429"/>
                </a:lnTo>
                <a:lnTo>
                  <a:pt x="453" y="429"/>
                </a:lnTo>
                <a:lnTo>
                  <a:pt x="446" y="424"/>
                </a:lnTo>
                <a:lnTo>
                  <a:pt x="431" y="426"/>
                </a:lnTo>
                <a:lnTo>
                  <a:pt x="424" y="419"/>
                </a:lnTo>
                <a:lnTo>
                  <a:pt x="421" y="419"/>
                </a:lnTo>
                <a:lnTo>
                  <a:pt x="414" y="424"/>
                </a:lnTo>
                <a:lnTo>
                  <a:pt x="409" y="419"/>
                </a:lnTo>
                <a:lnTo>
                  <a:pt x="404" y="419"/>
                </a:lnTo>
                <a:lnTo>
                  <a:pt x="389" y="421"/>
                </a:lnTo>
                <a:lnTo>
                  <a:pt x="389" y="416"/>
                </a:lnTo>
                <a:lnTo>
                  <a:pt x="386" y="416"/>
                </a:lnTo>
                <a:lnTo>
                  <a:pt x="386" y="409"/>
                </a:lnTo>
                <a:lnTo>
                  <a:pt x="381" y="399"/>
                </a:lnTo>
                <a:lnTo>
                  <a:pt x="376" y="389"/>
                </a:lnTo>
                <a:lnTo>
                  <a:pt x="374" y="382"/>
                </a:lnTo>
                <a:lnTo>
                  <a:pt x="371" y="379"/>
                </a:lnTo>
                <a:lnTo>
                  <a:pt x="369" y="379"/>
                </a:lnTo>
                <a:lnTo>
                  <a:pt x="369" y="377"/>
                </a:lnTo>
                <a:lnTo>
                  <a:pt x="361" y="377"/>
                </a:lnTo>
                <a:lnTo>
                  <a:pt x="356" y="379"/>
                </a:lnTo>
                <a:lnTo>
                  <a:pt x="349" y="384"/>
                </a:lnTo>
                <a:lnTo>
                  <a:pt x="344" y="384"/>
                </a:lnTo>
                <a:lnTo>
                  <a:pt x="341" y="382"/>
                </a:lnTo>
                <a:lnTo>
                  <a:pt x="341" y="384"/>
                </a:lnTo>
                <a:lnTo>
                  <a:pt x="331" y="391"/>
                </a:lnTo>
                <a:lnTo>
                  <a:pt x="321" y="399"/>
                </a:lnTo>
                <a:lnTo>
                  <a:pt x="311" y="391"/>
                </a:lnTo>
                <a:lnTo>
                  <a:pt x="301" y="389"/>
                </a:lnTo>
                <a:lnTo>
                  <a:pt x="296" y="389"/>
                </a:lnTo>
                <a:lnTo>
                  <a:pt x="294" y="391"/>
                </a:lnTo>
                <a:lnTo>
                  <a:pt x="284" y="384"/>
                </a:lnTo>
                <a:lnTo>
                  <a:pt x="279" y="384"/>
                </a:lnTo>
                <a:lnTo>
                  <a:pt x="276" y="379"/>
                </a:lnTo>
                <a:lnTo>
                  <a:pt x="269" y="379"/>
                </a:lnTo>
                <a:lnTo>
                  <a:pt x="261" y="372"/>
                </a:lnTo>
                <a:lnTo>
                  <a:pt x="264" y="367"/>
                </a:lnTo>
                <a:lnTo>
                  <a:pt x="264" y="364"/>
                </a:lnTo>
                <a:lnTo>
                  <a:pt x="259" y="364"/>
                </a:lnTo>
                <a:lnTo>
                  <a:pt x="256" y="364"/>
                </a:lnTo>
                <a:lnTo>
                  <a:pt x="249" y="362"/>
                </a:lnTo>
                <a:lnTo>
                  <a:pt x="246" y="359"/>
                </a:lnTo>
                <a:lnTo>
                  <a:pt x="239" y="357"/>
                </a:lnTo>
                <a:lnTo>
                  <a:pt x="229" y="359"/>
                </a:lnTo>
                <a:lnTo>
                  <a:pt x="224" y="354"/>
                </a:lnTo>
                <a:lnTo>
                  <a:pt x="217" y="337"/>
                </a:lnTo>
                <a:lnTo>
                  <a:pt x="214" y="334"/>
                </a:lnTo>
                <a:lnTo>
                  <a:pt x="212" y="334"/>
                </a:lnTo>
                <a:lnTo>
                  <a:pt x="209" y="329"/>
                </a:lnTo>
                <a:lnTo>
                  <a:pt x="209" y="329"/>
                </a:lnTo>
                <a:lnTo>
                  <a:pt x="212" y="329"/>
                </a:lnTo>
                <a:lnTo>
                  <a:pt x="214" y="329"/>
                </a:lnTo>
                <a:lnTo>
                  <a:pt x="209" y="324"/>
                </a:lnTo>
                <a:lnTo>
                  <a:pt x="207" y="324"/>
                </a:lnTo>
                <a:lnTo>
                  <a:pt x="204" y="324"/>
                </a:lnTo>
                <a:lnTo>
                  <a:pt x="202" y="314"/>
                </a:lnTo>
                <a:lnTo>
                  <a:pt x="194" y="304"/>
                </a:lnTo>
                <a:lnTo>
                  <a:pt x="192" y="299"/>
                </a:lnTo>
                <a:lnTo>
                  <a:pt x="187" y="292"/>
                </a:lnTo>
                <a:lnTo>
                  <a:pt x="184" y="289"/>
                </a:lnTo>
                <a:lnTo>
                  <a:pt x="177" y="297"/>
                </a:lnTo>
                <a:lnTo>
                  <a:pt x="174" y="297"/>
                </a:lnTo>
                <a:lnTo>
                  <a:pt x="169" y="292"/>
                </a:lnTo>
                <a:lnTo>
                  <a:pt x="169" y="292"/>
                </a:lnTo>
                <a:lnTo>
                  <a:pt x="162" y="289"/>
                </a:lnTo>
                <a:lnTo>
                  <a:pt x="162" y="287"/>
                </a:lnTo>
                <a:lnTo>
                  <a:pt x="164" y="284"/>
                </a:lnTo>
                <a:lnTo>
                  <a:pt x="162" y="284"/>
                </a:lnTo>
                <a:lnTo>
                  <a:pt x="159" y="287"/>
                </a:lnTo>
                <a:lnTo>
                  <a:pt x="157" y="284"/>
                </a:lnTo>
                <a:lnTo>
                  <a:pt x="159" y="289"/>
                </a:lnTo>
                <a:lnTo>
                  <a:pt x="159" y="294"/>
                </a:lnTo>
                <a:lnTo>
                  <a:pt x="157" y="297"/>
                </a:lnTo>
                <a:lnTo>
                  <a:pt x="154" y="297"/>
                </a:lnTo>
                <a:lnTo>
                  <a:pt x="149" y="292"/>
                </a:lnTo>
                <a:lnTo>
                  <a:pt x="149" y="289"/>
                </a:lnTo>
                <a:lnTo>
                  <a:pt x="147" y="289"/>
                </a:lnTo>
                <a:lnTo>
                  <a:pt x="144" y="289"/>
                </a:lnTo>
                <a:lnTo>
                  <a:pt x="139" y="287"/>
                </a:lnTo>
                <a:lnTo>
                  <a:pt x="134" y="284"/>
                </a:lnTo>
                <a:lnTo>
                  <a:pt x="132" y="267"/>
                </a:lnTo>
                <a:lnTo>
                  <a:pt x="124" y="267"/>
                </a:lnTo>
                <a:lnTo>
                  <a:pt x="122" y="259"/>
                </a:lnTo>
                <a:lnTo>
                  <a:pt x="122" y="252"/>
                </a:lnTo>
                <a:lnTo>
                  <a:pt x="129" y="247"/>
                </a:lnTo>
                <a:lnTo>
                  <a:pt x="122" y="234"/>
                </a:lnTo>
                <a:lnTo>
                  <a:pt x="117" y="232"/>
                </a:lnTo>
                <a:lnTo>
                  <a:pt x="112" y="222"/>
                </a:lnTo>
                <a:lnTo>
                  <a:pt x="109" y="219"/>
                </a:lnTo>
                <a:lnTo>
                  <a:pt x="107" y="222"/>
                </a:lnTo>
                <a:lnTo>
                  <a:pt x="87" y="209"/>
                </a:lnTo>
                <a:lnTo>
                  <a:pt x="82" y="209"/>
                </a:lnTo>
                <a:lnTo>
                  <a:pt x="79" y="212"/>
                </a:lnTo>
                <a:lnTo>
                  <a:pt x="74" y="207"/>
                </a:lnTo>
                <a:lnTo>
                  <a:pt x="74" y="204"/>
                </a:lnTo>
                <a:lnTo>
                  <a:pt x="74" y="202"/>
                </a:lnTo>
                <a:lnTo>
                  <a:pt x="77" y="197"/>
                </a:lnTo>
                <a:lnTo>
                  <a:pt x="69" y="192"/>
                </a:lnTo>
                <a:lnTo>
                  <a:pt x="69" y="187"/>
                </a:lnTo>
                <a:lnTo>
                  <a:pt x="64" y="187"/>
                </a:lnTo>
                <a:lnTo>
                  <a:pt x="59" y="182"/>
                </a:lnTo>
                <a:lnTo>
                  <a:pt x="57" y="182"/>
                </a:lnTo>
                <a:lnTo>
                  <a:pt x="57" y="179"/>
                </a:lnTo>
                <a:lnTo>
                  <a:pt x="59" y="174"/>
                </a:lnTo>
                <a:lnTo>
                  <a:pt x="57" y="172"/>
                </a:lnTo>
                <a:lnTo>
                  <a:pt x="59" y="169"/>
                </a:lnTo>
                <a:lnTo>
                  <a:pt x="59" y="159"/>
                </a:lnTo>
                <a:lnTo>
                  <a:pt x="62" y="157"/>
                </a:lnTo>
                <a:lnTo>
                  <a:pt x="62" y="149"/>
                </a:lnTo>
                <a:lnTo>
                  <a:pt x="67" y="149"/>
                </a:lnTo>
                <a:lnTo>
                  <a:pt x="69" y="147"/>
                </a:lnTo>
                <a:lnTo>
                  <a:pt x="69" y="137"/>
                </a:lnTo>
                <a:lnTo>
                  <a:pt x="67" y="137"/>
                </a:lnTo>
                <a:lnTo>
                  <a:pt x="67" y="129"/>
                </a:lnTo>
                <a:lnTo>
                  <a:pt x="69" y="129"/>
                </a:lnTo>
                <a:lnTo>
                  <a:pt x="74" y="127"/>
                </a:lnTo>
                <a:lnTo>
                  <a:pt x="77" y="127"/>
                </a:lnTo>
                <a:lnTo>
                  <a:pt x="74" y="124"/>
                </a:lnTo>
                <a:lnTo>
                  <a:pt x="72" y="122"/>
                </a:lnTo>
                <a:lnTo>
                  <a:pt x="64" y="124"/>
                </a:lnTo>
                <a:lnTo>
                  <a:pt x="62" y="122"/>
                </a:lnTo>
                <a:lnTo>
                  <a:pt x="52" y="117"/>
                </a:lnTo>
                <a:lnTo>
                  <a:pt x="47" y="117"/>
                </a:lnTo>
                <a:lnTo>
                  <a:pt x="44" y="114"/>
                </a:lnTo>
                <a:lnTo>
                  <a:pt x="42" y="107"/>
                </a:lnTo>
                <a:lnTo>
                  <a:pt x="37" y="104"/>
                </a:lnTo>
                <a:lnTo>
                  <a:pt x="34" y="102"/>
                </a:lnTo>
                <a:lnTo>
                  <a:pt x="32" y="97"/>
                </a:lnTo>
                <a:lnTo>
                  <a:pt x="32" y="92"/>
                </a:lnTo>
                <a:lnTo>
                  <a:pt x="29" y="87"/>
                </a:lnTo>
                <a:lnTo>
                  <a:pt x="24" y="85"/>
                </a:lnTo>
                <a:lnTo>
                  <a:pt x="24" y="85"/>
                </a:lnTo>
                <a:lnTo>
                  <a:pt x="24" y="82"/>
                </a:lnTo>
                <a:lnTo>
                  <a:pt x="22" y="75"/>
                </a:lnTo>
                <a:lnTo>
                  <a:pt x="17" y="65"/>
                </a:lnTo>
                <a:lnTo>
                  <a:pt x="10" y="62"/>
                </a:lnTo>
                <a:lnTo>
                  <a:pt x="10" y="60"/>
                </a:lnTo>
                <a:lnTo>
                  <a:pt x="10" y="52"/>
                </a:lnTo>
                <a:lnTo>
                  <a:pt x="15" y="42"/>
                </a:lnTo>
                <a:lnTo>
                  <a:pt x="12" y="40"/>
                </a:lnTo>
                <a:lnTo>
                  <a:pt x="5" y="40"/>
                </a:lnTo>
                <a:lnTo>
                  <a:pt x="5" y="32"/>
                </a:lnTo>
                <a:lnTo>
                  <a:pt x="7" y="27"/>
                </a:lnTo>
                <a:lnTo>
                  <a:pt x="5" y="17"/>
                </a:lnTo>
                <a:lnTo>
                  <a:pt x="2" y="12"/>
                </a:lnTo>
                <a:lnTo>
                  <a:pt x="0" y="10"/>
                </a:lnTo>
                <a:lnTo>
                  <a:pt x="7" y="10"/>
                </a:lnTo>
                <a:lnTo>
                  <a:pt x="10" y="2"/>
                </a:lnTo>
                <a:lnTo>
                  <a:pt x="15" y="0"/>
                </a:lnTo>
                <a:lnTo>
                  <a:pt x="15" y="0"/>
                </a:lnTo>
                <a:close/>
              </a:path>
            </a:pathLst>
          </a:custGeom>
          <a:solidFill>
            <a:schemeClr val="tx1">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89">
            <a:extLst>
              <a:ext uri="{FF2B5EF4-FFF2-40B4-BE49-F238E27FC236}">
                <a16:creationId xmlns:a16="http://schemas.microsoft.com/office/drawing/2014/main" id="{D3314BA8-CB11-EE42-B5F4-562422719A6E}"/>
              </a:ext>
            </a:extLst>
          </p:cNvPr>
          <p:cNvSpPr>
            <a:spLocks/>
          </p:cNvSpPr>
          <p:nvPr/>
        </p:nvSpPr>
        <p:spPr bwMode="auto">
          <a:xfrm>
            <a:off x="5004478" y="3918251"/>
            <a:ext cx="149225" cy="130175"/>
          </a:xfrm>
          <a:custGeom>
            <a:avLst/>
            <a:gdLst>
              <a:gd name="T0" fmla="*/ 0 w 94"/>
              <a:gd name="T1" fmla="*/ 7 h 82"/>
              <a:gd name="T2" fmla="*/ 7 w 94"/>
              <a:gd name="T3" fmla="*/ 5 h 82"/>
              <a:gd name="T4" fmla="*/ 20 w 94"/>
              <a:gd name="T5" fmla="*/ 0 h 82"/>
              <a:gd name="T6" fmla="*/ 22 w 94"/>
              <a:gd name="T7" fmla="*/ 2 h 82"/>
              <a:gd name="T8" fmla="*/ 37 w 94"/>
              <a:gd name="T9" fmla="*/ 2 h 82"/>
              <a:gd name="T10" fmla="*/ 44 w 94"/>
              <a:gd name="T11" fmla="*/ 7 h 82"/>
              <a:gd name="T12" fmla="*/ 54 w 94"/>
              <a:gd name="T13" fmla="*/ 10 h 82"/>
              <a:gd name="T14" fmla="*/ 59 w 94"/>
              <a:gd name="T15" fmla="*/ 15 h 82"/>
              <a:gd name="T16" fmla="*/ 57 w 94"/>
              <a:gd name="T17" fmla="*/ 20 h 82"/>
              <a:gd name="T18" fmla="*/ 57 w 94"/>
              <a:gd name="T19" fmla="*/ 25 h 82"/>
              <a:gd name="T20" fmla="*/ 69 w 94"/>
              <a:gd name="T21" fmla="*/ 35 h 82"/>
              <a:gd name="T22" fmla="*/ 69 w 94"/>
              <a:gd name="T23" fmla="*/ 40 h 82"/>
              <a:gd name="T24" fmla="*/ 64 w 94"/>
              <a:gd name="T25" fmla="*/ 45 h 82"/>
              <a:gd name="T26" fmla="*/ 69 w 94"/>
              <a:gd name="T27" fmla="*/ 52 h 82"/>
              <a:gd name="T28" fmla="*/ 79 w 94"/>
              <a:gd name="T29" fmla="*/ 57 h 82"/>
              <a:gd name="T30" fmla="*/ 89 w 94"/>
              <a:gd name="T31" fmla="*/ 60 h 82"/>
              <a:gd name="T32" fmla="*/ 94 w 94"/>
              <a:gd name="T33" fmla="*/ 65 h 82"/>
              <a:gd name="T34" fmla="*/ 87 w 94"/>
              <a:gd name="T35" fmla="*/ 65 h 82"/>
              <a:gd name="T36" fmla="*/ 92 w 94"/>
              <a:gd name="T37" fmla="*/ 72 h 82"/>
              <a:gd name="T38" fmla="*/ 89 w 94"/>
              <a:gd name="T39" fmla="*/ 75 h 82"/>
              <a:gd name="T40" fmla="*/ 89 w 94"/>
              <a:gd name="T41" fmla="*/ 80 h 82"/>
              <a:gd name="T42" fmla="*/ 84 w 94"/>
              <a:gd name="T43" fmla="*/ 82 h 82"/>
              <a:gd name="T44" fmla="*/ 72 w 94"/>
              <a:gd name="T45" fmla="*/ 65 h 82"/>
              <a:gd name="T46" fmla="*/ 64 w 94"/>
              <a:gd name="T47" fmla="*/ 62 h 82"/>
              <a:gd name="T48" fmla="*/ 62 w 94"/>
              <a:gd name="T49" fmla="*/ 55 h 82"/>
              <a:gd name="T50" fmla="*/ 57 w 94"/>
              <a:gd name="T51" fmla="*/ 55 h 82"/>
              <a:gd name="T52" fmla="*/ 54 w 94"/>
              <a:gd name="T53" fmla="*/ 57 h 82"/>
              <a:gd name="T54" fmla="*/ 47 w 94"/>
              <a:gd name="T55" fmla="*/ 50 h 82"/>
              <a:gd name="T56" fmla="*/ 42 w 94"/>
              <a:gd name="T57" fmla="*/ 52 h 82"/>
              <a:gd name="T58" fmla="*/ 37 w 94"/>
              <a:gd name="T59" fmla="*/ 52 h 82"/>
              <a:gd name="T60" fmla="*/ 35 w 94"/>
              <a:gd name="T61" fmla="*/ 50 h 82"/>
              <a:gd name="T62" fmla="*/ 32 w 94"/>
              <a:gd name="T63" fmla="*/ 45 h 82"/>
              <a:gd name="T64" fmla="*/ 27 w 94"/>
              <a:gd name="T65" fmla="*/ 45 h 82"/>
              <a:gd name="T66" fmla="*/ 17 w 94"/>
              <a:gd name="T67" fmla="*/ 45 h 82"/>
              <a:gd name="T68" fmla="*/ 10 w 94"/>
              <a:gd name="T69" fmla="*/ 40 h 82"/>
              <a:gd name="T70" fmla="*/ 10 w 94"/>
              <a:gd name="T71" fmla="*/ 30 h 82"/>
              <a:gd name="T72" fmla="*/ 12 w 94"/>
              <a:gd name="T73" fmla="*/ 20 h 82"/>
              <a:gd name="T74" fmla="*/ 10 w 94"/>
              <a:gd name="T75" fmla="*/ 15 h 82"/>
              <a:gd name="T76" fmla="*/ 5 w 94"/>
              <a:gd name="T77" fmla="*/ 15 h 82"/>
              <a:gd name="T78" fmla="*/ 2 w 94"/>
              <a:gd name="T79" fmla="*/ 10 h 82"/>
              <a:gd name="T80" fmla="*/ 0 w 94"/>
              <a:gd name="T81"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82">
                <a:moveTo>
                  <a:pt x="0" y="7"/>
                </a:moveTo>
                <a:lnTo>
                  <a:pt x="7" y="5"/>
                </a:lnTo>
                <a:lnTo>
                  <a:pt x="20" y="0"/>
                </a:lnTo>
                <a:lnTo>
                  <a:pt x="22" y="2"/>
                </a:lnTo>
                <a:lnTo>
                  <a:pt x="37" y="2"/>
                </a:lnTo>
                <a:lnTo>
                  <a:pt x="44" y="7"/>
                </a:lnTo>
                <a:lnTo>
                  <a:pt x="54" y="10"/>
                </a:lnTo>
                <a:lnTo>
                  <a:pt x="59" y="15"/>
                </a:lnTo>
                <a:lnTo>
                  <a:pt x="57" y="20"/>
                </a:lnTo>
                <a:lnTo>
                  <a:pt x="57" y="25"/>
                </a:lnTo>
                <a:lnTo>
                  <a:pt x="69" y="35"/>
                </a:lnTo>
                <a:lnTo>
                  <a:pt x="69" y="40"/>
                </a:lnTo>
                <a:lnTo>
                  <a:pt x="64" y="45"/>
                </a:lnTo>
                <a:lnTo>
                  <a:pt x="69" y="52"/>
                </a:lnTo>
                <a:lnTo>
                  <a:pt x="79" y="57"/>
                </a:lnTo>
                <a:lnTo>
                  <a:pt x="89" y="60"/>
                </a:lnTo>
                <a:lnTo>
                  <a:pt x="94" y="65"/>
                </a:lnTo>
                <a:lnTo>
                  <a:pt x="87" y="65"/>
                </a:lnTo>
                <a:lnTo>
                  <a:pt x="92" y="72"/>
                </a:lnTo>
                <a:lnTo>
                  <a:pt x="89" y="75"/>
                </a:lnTo>
                <a:lnTo>
                  <a:pt x="89" y="80"/>
                </a:lnTo>
                <a:lnTo>
                  <a:pt x="84" y="82"/>
                </a:lnTo>
                <a:lnTo>
                  <a:pt x="72" y="65"/>
                </a:lnTo>
                <a:lnTo>
                  <a:pt x="64" y="62"/>
                </a:lnTo>
                <a:lnTo>
                  <a:pt x="62" y="55"/>
                </a:lnTo>
                <a:lnTo>
                  <a:pt x="57" y="55"/>
                </a:lnTo>
                <a:lnTo>
                  <a:pt x="54" y="57"/>
                </a:lnTo>
                <a:lnTo>
                  <a:pt x="47" y="50"/>
                </a:lnTo>
                <a:lnTo>
                  <a:pt x="42" y="52"/>
                </a:lnTo>
                <a:lnTo>
                  <a:pt x="37" y="52"/>
                </a:lnTo>
                <a:lnTo>
                  <a:pt x="35" y="50"/>
                </a:lnTo>
                <a:lnTo>
                  <a:pt x="32" y="45"/>
                </a:lnTo>
                <a:lnTo>
                  <a:pt x="27" y="45"/>
                </a:lnTo>
                <a:lnTo>
                  <a:pt x="17" y="45"/>
                </a:lnTo>
                <a:lnTo>
                  <a:pt x="10" y="40"/>
                </a:lnTo>
                <a:lnTo>
                  <a:pt x="10" y="30"/>
                </a:lnTo>
                <a:lnTo>
                  <a:pt x="12" y="20"/>
                </a:lnTo>
                <a:lnTo>
                  <a:pt x="10" y="15"/>
                </a:lnTo>
                <a:lnTo>
                  <a:pt x="5" y="15"/>
                </a:lnTo>
                <a:lnTo>
                  <a:pt x="2" y="10"/>
                </a:lnTo>
                <a:lnTo>
                  <a:pt x="0" y="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90">
            <a:extLst>
              <a:ext uri="{FF2B5EF4-FFF2-40B4-BE49-F238E27FC236}">
                <a16:creationId xmlns:a16="http://schemas.microsoft.com/office/drawing/2014/main" id="{F4AAD901-0B77-BD42-83A8-F553294253DB}"/>
              </a:ext>
            </a:extLst>
          </p:cNvPr>
          <p:cNvSpPr>
            <a:spLocks noEditPoints="1"/>
          </p:cNvSpPr>
          <p:nvPr/>
        </p:nvSpPr>
        <p:spPr bwMode="auto">
          <a:xfrm>
            <a:off x="4302803" y="3889676"/>
            <a:ext cx="779462" cy="312738"/>
          </a:xfrm>
          <a:custGeom>
            <a:avLst/>
            <a:gdLst>
              <a:gd name="T0" fmla="*/ 23 w 491"/>
              <a:gd name="T1" fmla="*/ 18 h 197"/>
              <a:gd name="T2" fmla="*/ 38 w 491"/>
              <a:gd name="T3" fmla="*/ 0 h 197"/>
              <a:gd name="T4" fmla="*/ 67 w 491"/>
              <a:gd name="T5" fmla="*/ 23 h 197"/>
              <a:gd name="T6" fmla="*/ 65 w 491"/>
              <a:gd name="T7" fmla="*/ 38 h 197"/>
              <a:gd name="T8" fmla="*/ 25 w 491"/>
              <a:gd name="T9" fmla="*/ 55 h 197"/>
              <a:gd name="T10" fmla="*/ 20 w 491"/>
              <a:gd name="T11" fmla="*/ 50 h 197"/>
              <a:gd name="T12" fmla="*/ 8 w 491"/>
              <a:gd name="T13" fmla="*/ 43 h 197"/>
              <a:gd name="T14" fmla="*/ 374 w 491"/>
              <a:gd name="T15" fmla="*/ 33 h 197"/>
              <a:gd name="T16" fmla="*/ 344 w 491"/>
              <a:gd name="T17" fmla="*/ 30 h 197"/>
              <a:gd name="T18" fmla="*/ 299 w 491"/>
              <a:gd name="T19" fmla="*/ 33 h 197"/>
              <a:gd name="T20" fmla="*/ 265 w 491"/>
              <a:gd name="T21" fmla="*/ 23 h 197"/>
              <a:gd name="T22" fmla="*/ 245 w 491"/>
              <a:gd name="T23" fmla="*/ 13 h 197"/>
              <a:gd name="T24" fmla="*/ 215 w 491"/>
              <a:gd name="T25" fmla="*/ 3 h 197"/>
              <a:gd name="T26" fmla="*/ 167 w 491"/>
              <a:gd name="T27" fmla="*/ 10 h 197"/>
              <a:gd name="T28" fmla="*/ 140 w 491"/>
              <a:gd name="T29" fmla="*/ 28 h 197"/>
              <a:gd name="T30" fmla="*/ 107 w 491"/>
              <a:gd name="T31" fmla="*/ 30 h 197"/>
              <a:gd name="T32" fmla="*/ 87 w 491"/>
              <a:gd name="T33" fmla="*/ 43 h 197"/>
              <a:gd name="T34" fmla="*/ 75 w 491"/>
              <a:gd name="T35" fmla="*/ 55 h 197"/>
              <a:gd name="T36" fmla="*/ 62 w 491"/>
              <a:gd name="T37" fmla="*/ 58 h 197"/>
              <a:gd name="T38" fmla="*/ 35 w 491"/>
              <a:gd name="T39" fmla="*/ 58 h 197"/>
              <a:gd name="T40" fmla="*/ 15 w 491"/>
              <a:gd name="T41" fmla="*/ 85 h 197"/>
              <a:gd name="T42" fmla="*/ 35 w 491"/>
              <a:gd name="T43" fmla="*/ 88 h 197"/>
              <a:gd name="T44" fmla="*/ 33 w 491"/>
              <a:gd name="T45" fmla="*/ 108 h 197"/>
              <a:gd name="T46" fmla="*/ 35 w 491"/>
              <a:gd name="T47" fmla="*/ 118 h 197"/>
              <a:gd name="T48" fmla="*/ 20 w 491"/>
              <a:gd name="T49" fmla="*/ 120 h 197"/>
              <a:gd name="T50" fmla="*/ 30 w 491"/>
              <a:gd name="T51" fmla="*/ 138 h 197"/>
              <a:gd name="T52" fmla="*/ 43 w 491"/>
              <a:gd name="T53" fmla="*/ 158 h 197"/>
              <a:gd name="T54" fmla="*/ 48 w 491"/>
              <a:gd name="T55" fmla="*/ 170 h 197"/>
              <a:gd name="T56" fmla="*/ 50 w 491"/>
              <a:gd name="T57" fmla="*/ 175 h 197"/>
              <a:gd name="T58" fmla="*/ 65 w 491"/>
              <a:gd name="T59" fmla="*/ 180 h 197"/>
              <a:gd name="T60" fmla="*/ 82 w 491"/>
              <a:gd name="T61" fmla="*/ 177 h 197"/>
              <a:gd name="T62" fmla="*/ 92 w 491"/>
              <a:gd name="T63" fmla="*/ 185 h 197"/>
              <a:gd name="T64" fmla="*/ 117 w 491"/>
              <a:gd name="T65" fmla="*/ 190 h 197"/>
              <a:gd name="T66" fmla="*/ 132 w 491"/>
              <a:gd name="T67" fmla="*/ 180 h 197"/>
              <a:gd name="T68" fmla="*/ 180 w 491"/>
              <a:gd name="T69" fmla="*/ 190 h 197"/>
              <a:gd name="T70" fmla="*/ 225 w 491"/>
              <a:gd name="T71" fmla="*/ 187 h 197"/>
              <a:gd name="T72" fmla="*/ 267 w 491"/>
              <a:gd name="T73" fmla="*/ 175 h 197"/>
              <a:gd name="T74" fmla="*/ 270 w 491"/>
              <a:gd name="T75" fmla="*/ 185 h 197"/>
              <a:gd name="T76" fmla="*/ 289 w 491"/>
              <a:gd name="T77" fmla="*/ 195 h 197"/>
              <a:gd name="T78" fmla="*/ 304 w 491"/>
              <a:gd name="T79" fmla="*/ 175 h 197"/>
              <a:gd name="T80" fmla="*/ 347 w 491"/>
              <a:gd name="T81" fmla="*/ 170 h 197"/>
              <a:gd name="T82" fmla="*/ 389 w 491"/>
              <a:gd name="T83" fmla="*/ 160 h 197"/>
              <a:gd name="T84" fmla="*/ 434 w 491"/>
              <a:gd name="T85" fmla="*/ 158 h 197"/>
              <a:gd name="T86" fmla="*/ 477 w 491"/>
              <a:gd name="T87" fmla="*/ 150 h 197"/>
              <a:gd name="T88" fmla="*/ 489 w 491"/>
              <a:gd name="T89" fmla="*/ 148 h 197"/>
              <a:gd name="T90" fmla="*/ 479 w 491"/>
              <a:gd name="T91" fmla="*/ 113 h 197"/>
              <a:gd name="T92" fmla="*/ 467 w 491"/>
              <a:gd name="T93" fmla="*/ 83 h 197"/>
              <a:gd name="T94" fmla="*/ 469 w 491"/>
              <a:gd name="T95" fmla="*/ 63 h 197"/>
              <a:gd name="T96" fmla="*/ 447 w 491"/>
              <a:gd name="T97" fmla="*/ 33 h 197"/>
              <a:gd name="T98" fmla="*/ 417 w 491"/>
              <a:gd name="T99" fmla="*/ 15 h 197"/>
              <a:gd name="T100" fmla="*/ 397 w 491"/>
              <a:gd name="T101" fmla="*/ 10 h 197"/>
              <a:gd name="T102" fmla="*/ 60 w 491"/>
              <a:gd name="T103" fmla="*/ 182 h 197"/>
              <a:gd name="T104" fmla="*/ 10 w 491"/>
              <a:gd name="T105" fmla="*/ 6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1" h="197">
                <a:moveTo>
                  <a:pt x="8" y="43"/>
                </a:moveTo>
                <a:lnTo>
                  <a:pt x="13" y="43"/>
                </a:lnTo>
                <a:lnTo>
                  <a:pt x="15" y="35"/>
                </a:lnTo>
                <a:lnTo>
                  <a:pt x="15" y="30"/>
                </a:lnTo>
                <a:lnTo>
                  <a:pt x="23" y="25"/>
                </a:lnTo>
                <a:lnTo>
                  <a:pt x="23" y="18"/>
                </a:lnTo>
                <a:lnTo>
                  <a:pt x="18" y="18"/>
                </a:lnTo>
                <a:lnTo>
                  <a:pt x="18" y="10"/>
                </a:lnTo>
                <a:lnTo>
                  <a:pt x="23" y="5"/>
                </a:lnTo>
                <a:lnTo>
                  <a:pt x="25" y="5"/>
                </a:lnTo>
                <a:lnTo>
                  <a:pt x="30" y="0"/>
                </a:lnTo>
                <a:lnTo>
                  <a:pt x="38" y="0"/>
                </a:lnTo>
                <a:lnTo>
                  <a:pt x="45" y="8"/>
                </a:lnTo>
                <a:lnTo>
                  <a:pt x="48" y="3"/>
                </a:lnTo>
                <a:lnTo>
                  <a:pt x="53" y="5"/>
                </a:lnTo>
                <a:lnTo>
                  <a:pt x="55" y="15"/>
                </a:lnTo>
                <a:lnTo>
                  <a:pt x="62" y="23"/>
                </a:lnTo>
                <a:lnTo>
                  <a:pt x="67" y="23"/>
                </a:lnTo>
                <a:lnTo>
                  <a:pt x="75" y="28"/>
                </a:lnTo>
                <a:lnTo>
                  <a:pt x="80" y="33"/>
                </a:lnTo>
                <a:lnTo>
                  <a:pt x="80" y="35"/>
                </a:lnTo>
                <a:lnTo>
                  <a:pt x="75" y="40"/>
                </a:lnTo>
                <a:lnTo>
                  <a:pt x="67" y="40"/>
                </a:lnTo>
                <a:lnTo>
                  <a:pt x="65" y="38"/>
                </a:lnTo>
                <a:lnTo>
                  <a:pt x="60" y="38"/>
                </a:lnTo>
                <a:lnTo>
                  <a:pt x="58" y="40"/>
                </a:lnTo>
                <a:lnTo>
                  <a:pt x="48" y="40"/>
                </a:lnTo>
                <a:lnTo>
                  <a:pt x="43" y="40"/>
                </a:lnTo>
                <a:lnTo>
                  <a:pt x="40" y="48"/>
                </a:lnTo>
                <a:lnTo>
                  <a:pt x="25" y="55"/>
                </a:lnTo>
                <a:lnTo>
                  <a:pt x="15" y="65"/>
                </a:lnTo>
                <a:lnTo>
                  <a:pt x="15" y="60"/>
                </a:lnTo>
                <a:lnTo>
                  <a:pt x="18" y="53"/>
                </a:lnTo>
                <a:lnTo>
                  <a:pt x="20" y="53"/>
                </a:lnTo>
                <a:lnTo>
                  <a:pt x="25" y="50"/>
                </a:lnTo>
                <a:lnTo>
                  <a:pt x="20" y="50"/>
                </a:lnTo>
                <a:lnTo>
                  <a:pt x="18" y="50"/>
                </a:lnTo>
                <a:lnTo>
                  <a:pt x="13" y="50"/>
                </a:lnTo>
                <a:lnTo>
                  <a:pt x="10" y="48"/>
                </a:lnTo>
                <a:lnTo>
                  <a:pt x="8" y="43"/>
                </a:lnTo>
                <a:lnTo>
                  <a:pt x="8" y="43"/>
                </a:lnTo>
                <a:lnTo>
                  <a:pt x="8" y="43"/>
                </a:lnTo>
                <a:close/>
                <a:moveTo>
                  <a:pt x="397" y="10"/>
                </a:moveTo>
                <a:lnTo>
                  <a:pt x="394" y="13"/>
                </a:lnTo>
                <a:lnTo>
                  <a:pt x="392" y="20"/>
                </a:lnTo>
                <a:lnTo>
                  <a:pt x="384" y="23"/>
                </a:lnTo>
                <a:lnTo>
                  <a:pt x="377" y="28"/>
                </a:lnTo>
                <a:lnTo>
                  <a:pt x="374" y="33"/>
                </a:lnTo>
                <a:lnTo>
                  <a:pt x="367" y="33"/>
                </a:lnTo>
                <a:lnTo>
                  <a:pt x="364" y="35"/>
                </a:lnTo>
                <a:lnTo>
                  <a:pt x="352" y="33"/>
                </a:lnTo>
                <a:lnTo>
                  <a:pt x="349" y="30"/>
                </a:lnTo>
                <a:lnTo>
                  <a:pt x="344" y="30"/>
                </a:lnTo>
                <a:lnTo>
                  <a:pt x="344" y="30"/>
                </a:lnTo>
                <a:lnTo>
                  <a:pt x="339" y="30"/>
                </a:lnTo>
                <a:lnTo>
                  <a:pt x="329" y="33"/>
                </a:lnTo>
                <a:lnTo>
                  <a:pt x="317" y="35"/>
                </a:lnTo>
                <a:lnTo>
                  <a:pt x="309" y="35"/>
                </a:lnTo>
                <a:lnTo>
                  <a:pt x="302" y="30"/>
                </a:lnTo>
                <a:lnTo>
                  <a:pt x="299" y="33"/>
                </a:lnTo>
                <a:lnTo>
                  <a:pt x="289" y="28"/>
                </a:lnTo>
                <a:lnTo>
                  <a:pt x="284" y="28"/>
                </a:lnTo>
                <a:lnTo>
                  <a:pt x="274" y="20"/>
                </a:lnTo>
                <a:lnTo>
                  <a:pt x="272" y="20"/>
                </a:lnTo>
                <a:lnTo>
                  <a:pt x="270" y="23"/>
                </a:lnTo>
                <a:lnTo>
                  <a:pt x="265" y="23"/>
                </a:lnTo>
                <a:lnTo>
                  <a:pt x="260" y="18"/>
                </a:lnTo>
                <a:lnTo>
                  <a:pt x="260" y="10"/>
                </a:lnTo>
                <a:lnTo>
                  <a:pt x="255" y="5"/>
                </a:lnTo>
                <a:lnTo>
                  <a:pt x="252" y="8"/>
                </a:lnTo>
                <a:lnTo>
                  <a:pt x="245" y="13"/>
                </a:lnTo>
                <a:lnTo>
                  <a:pt x="245" y="13"/>
                </a:lnTo>
                <a:lnTo>
                  <a:pt x="242" y="15"/>
                </a:lnTo>
                <a:lnTo>
                  <a:pt x="232" y="5"/>
                </a:lnTo>
                <a:lnTo>
                  <a:pt x="230" y="0"/>
                </a:lnTo>
                <a:lnTo>
                  <a:pt x="230" y="0"/>
                </a:lnTo>
                <a:lnTo>
                  <a:pt x="222" y="3"/>
                </a:lnTo>
                <a:lnTo>
                  <a:pt x="215" y="3"/>
                </a:lnTo>
                <a:lnTo>
                  <a:pt x="210" y="0"/>
                </a:lnTo>
                <a:lnTo>
                  <a:pt x="205" y="3"/>
                </a:lnTo>
                <a:lnTo>
                  <a:pt x="192" y="3"/>
                </a:lnTo>
                <a:lnTo>
                  <a:pt x="185" y="3"/>
                </a:lnTo>
                <a:lnTo>
                  <a:pt x="172" y="8"/>
                </a:lnTo>
                <a:lnTo>
                  <a:pt x="167" y="10"/>
                </a:lnTo>
                <a:lnTo>
                  <a:pt x="157" y="10"/>
                </a:lnTo>
                <a:lnTo>
                  <a:pt x="155" y="15"/>
                </a:lnTo>
                <a:lnTo>
                  <a:pt x="150" y="15"/>
                </a:lnTo>
                <a:lnTo>
                  <a:pt x="145" y="20"/>
                </a:lnTo>
                <a:lnTo>
                  <a:pt x="142" y="23"/>
                </a:lnTo>
                <a:lnTo>
                  <a:pt x="140" y="28"/>
                </a:lnTo>
                <a:lnTo>
                  <a:pt x="137" y="30"/>
                </a:lnTo>
                <a:lnTo>
                  <a:pt x="140" y="33"/>
                </a:lnTo>
                <a:lnTo>
                  <a:pt x="130" y="33"/>
                </a:lnTo>
                <a:lnTo>
                  <a:pt x="115" y="28"/>
                </a:lnTo>
                <a:lnTo>
                  <a:pt x="110" y="28"/>
                </a:lnTo>
                <a:lnTo>
                  <a:pt x="107" y="30"/>
                </a:lnTo>
                <a:lnTo>
                  <a:pt x="102" y="30"/>
                </a:lnTo>
                <a:lnTo>
                  <a:pt x="95" y="33"/>
                </a:lnTo>
                <a:lnTo>
                  <a:pt x="90" y="30"/>
                </a:lnTo>
                <a:lnTo>
                  <a:pt x="82" y="33"/>
                </a:lnTo>
                <a:lnTo>
                  <a:pt x="82" y="35"/>
                </a:lnTo>
                <a:lnTo>
                  <a:pt x="87" y="43"/>
                </a:lnTo>
                <a:lnTo>
                  <a:pt x="95" y="45"/>
                </a:lnTo>
                <a:lnTo>
                  <a:pt x="100" y="45"/>
                </a:lnTo>
                <a:lnTo>
                  <a:pt x="100" y="48"/>
                </a:lnTo>
                <a:lnTo>
                  <a:pt x="87" y="48"/>
                </a:lnTo>
                <a:lnTo>
                  <a:pt x="80" y="50"/>
                </a:lnTo>
                <a:lnTo>
                  <a:pt x="75" y="55"/>
                </a:lnTo>
                <a:lnTo>
                  <a:pt x="77" y="58"/>
                </a:lnTo>
                <a:lnTo>
                  <a:pt x="82" y="55"/>
                </a:lnTo>
                <a:lnTo>
                  <a:pt x="85" y="60"/>
                </a:lnTo>
                <a:lnTo>
                  <a:pt x="80" y="60"/>
                </a:lnTo>
                <a:lnTo>
                  <a:pt x="67" y="60"/>
                </a:lnTo>
                <a:lnTo>
                  <a:pt x="62" y="58"/>
                </a:lnTo>
                <a:lnTo>
                  <a:pt x="58" y="60"/>
                </a:lnTo>
                <a:lnTo>
                  <a:pt x="53" y="58"/>
                </a:lnTo>
                <a:lnTo>
                  <a:pt x="50" y="58"/>
                </a:lnTo>
                <a:lnTo>
                  <a:pt x="45" y="63"/>
                </a:lnTo>
                <a:lnTo>
                  <a:pt x="40" y="63"/>
                </a:lnTo>
                <a:lnTo>
                  <a:pt x="35" y="58"/>
                </a:lnTo>
                <a:lnTo>
                  <a:pt x="28" y="58"/>
                </a:lnTo>
                <a:lnTo>
                  <a:pt x="18" y="65"/>
                </a:lnTo>
                <a:lnTo>
                  <a:pt x="15" y="70"/>
                </a:lnTo>
                <a:lnTo>
                  <a:pt x="13" y="75"/>
                </a:lnTo>
                <a:lnTo>
                  <a:pt x="15" y="78"/>
                </a:lnTo>
                <a:lnTo>
                  <a:pt x="15" y="85"/>
                </a:lnTo>
                <a:lnTo>
                  <a:pt x="13" y="88"/>
                </a:lnTo>
                <a:lnTo>
                  <a:pt x="15" y="90"/>
                </a:lnTo>
                <a:lnTo>
                  <a:pt x="23" y="88"/>
                </a:lnTo>
                <a:lnTo>
                  <a:pt x="23" y="88"/>
                </a:lnTo>
                <a:lnTo>
                  <a:pt x="28" y="88"/>
                </a:lnTo>
                <a:lnTo>
                  <a:pt x="35" y="88"/>
                </a:lnTo>
                <a:lnTo>
                  <a:pt x="30" y="93"/>
                </a:lnTo>
                <a:lnTo>
                  <a:pt x="30" y="98"/>
                </a:lnTo>
                <a:lnTo>
                  <a:pt x="33" y="100"/>
                </a:lnTo>
                <a:lnTo>
                  <a:pt x="33" y="105"/>
                </a:lnTo>
                <a:lnTo>
                  <a:pt x="33" y="108"/>
                </a:lnTo>
                <a:lnTo>
                  <a:pt x="33" y="108"/>
                </a:lnTo>
                <a:lnTo>
                  <a:pt x="38" y="105"/>
                </a:lnTo>
                <a:lnTo>
                  <a:pt x="38" y="108"/>
                </a:lnTo>
                <a:lnTo>
                  <a:pt x="35" y="110"/>
                </a:lnTo>
                <a:lnTo>
                  <a:pt x="30" y="115"/>
                </a:lnTo>
                <a:lnTo>
                  <a:pt x="30" y="118"/>
                </a:lnTo>
                <a:lnTo>
                  <a:pt x="35" y="118"/>
                </a:lnTo>
                <a:lnTo>
                  <a:pt x="30" y="120"/>
                </a:lnTo>
                <a:lnTo>
                  <a:pt x="30" y="125"/>
                </a:lnTo>
                <a:lnTo>
                  <a:pt x="25" y="125"/>
                </a:lnTo>
                <a:lnTo>
                  <a:pt x="23" y="118"/>
                </a:lnTo>
                <a:lnTo>
                  <a:pt x="20" y="115"/>
                </a:lnTo>
                <a:lnTo>
                  <a:pt x="20" y="120"/>
                </a:lnTo>
                <a:lnTo>
                  <a:pt x="23" y="125"/>
                </a:lnTo>
                <a:lnTo>
                  <a:pt x="20" y="128"/>
                </a:lnTo>
                <a:lnTo>
                  <a:pt x="20" y="133"/>
                </a:lnTo>
                <a:lnTo>
                  <a:pt x="25" y="135"/>
                </a:lnTo>
                <a:lnTo>
                  <a:pt x="25" y="133"/>
                </a:lnTo>
                <a:lnTo>
                  <a:pt x="30" y="138"/>
                </a:lnTo>
                <a:lnTo>
                  <a:pt x="35" y="135"/>
                </a:lnTo>
                <a:lnTo>
                  <a:pt x="40" y="140"/>
                </a:lnTo>
                <a:lnTo>
                  <a:pt x="43" y="145"/>
                </a:lnTo>
                <a:lnTo>
                  <a:pt x="38" y="150"/>
                </a:lnTo>
                <a:lnTo>
                  <a:pt x="43" y="153"/>
                </a:lnTo>
                <a:lnTo>
                  <a:pt x="43" y="158"/>
                </a:lnTo>
                <a:lnTo>
                  <a:pt x="45" y="158"/>
                </a:lnTo>
                <a:lnTo>
                  <a:pt x="53" y="163"/>
                </a:lnTo>
                <a:lnTo>
                  <a:pt x="50" y="168"/>
                </a:lnTo>
                <a:lnTo>
                  <a:pt x="45" y="165"/>
                </a:lnTo>
                <a:lnTo>
                  <a:pt x="45" y="170"/>
                </a:lnTo>
                <a:lnTo>
                  <a:pt x="48" y="170"/>
                </a:lnTo>
                <a:lnTo>
                  <a:pt x="55" y="168"/>
                </a:lnTo>
                <a:lnTo>
                  <a:pt x="67" y="168"/>
                </a:lnTo>
                <a:lnTo>
                  <a:pt x="67" y="170"/>
                </a:lnTo>
                <a:lnTo>
                  <a:pt x="65" y="172"/>
                </a:lnTo>
                <a:lnTo>
                  <a:pt x="58" y="175"/>
                </a:lnTo>
                <a:lnTo>
                  <a:pt x="50" y="175"/>
                </a:lnTo>
                <a:lnTo>
                  <a:pt x="48" y="177"/>
                </a:lnTo>
                <a:lnTo>
                  <a:pt x="50" y="180"/>
                </a:lnTo>
                <a:lnTo>
                  <a:pt x="55" y="177"/>
                </a:lnTo>
                <a:lnTo>
                  <a:pt x="60" y="177"/>
                </a:lnTo>
                <a:lnTo>
                  <a:pt x="65" y="177"/>
                </a:lnTo>
                <a:lnTo>
                  <a:pt x="65" y="180"/>
                </a:lnTo>
                <a:lnTo>
                  <a:pt x="65" y="182"/>
                </a:lnTo>
                <a:lnTo>
                  <a:pt x="67" y="177"/>
                </a:lnTo>
                <a:lnTo>
                  <a:pt x="72" y="172"/>
                </a:lnTo>
                <a:lnTo>
                  <a:pt x="75" y="172"/>
                </a:lnTo>
                <a:lnTo>
                  <a:pt x="77" y="177"/>
                </a:lnTo>
                <a:lnTo>
                  <a:pt x="82" y="177"/>
                </a:lnTo>
                <a:lnTo>
                  <a:pt x="87" y="180"/>
                </a:lnTo>
                <a:lnTo>
                  <a:pt x="90" y="175"/>
                </a:lnTo>
                <a:lnTo>
                  <a:pt x="92" y="177"/>
                </a:lnTo>
                <a:lnTo>
                  <a:pt x="92" y="180"/>
                </a:lnTo>
                <a:lnTo>
                  <a:pt x="90" y="180"/>
                </a:lnTo>
                <a:lnTo>
                  <a:pt x="92" y="185"/>
                </a:lnTo>
                <a:lnTo>
                  <a:pt x="95" y="187"/>
                </a:lnTo>
                <a:lnTo>
                  <a:pt x="100" y="192"/>
                </a:lnTo>
                <a:lnTo>
                  <a:pt x="102" y="192"/>
                </a:lnTo>
                <a:lnTo>
                  <a:pt x="107" y="195"/>
                </a:lnTo>
                <a:lnTo>
                  <a:pt x="115" y="192"/>
                </a:lnTo>
                <a:lnTo>
                  <a:pt x="117" y="190"/>
                </a:lnTo>
                <a:lnTo>
                  <a:pt x="122" y="190"/>
                </a:lnTo>
                <a:lnTo>
                  <a:pt x="125" y="187"/>
                </a:lnTo>
                <a:lnTo>
                  <a:pt x="130" y="190"/>
                </a:lnTo>
                <a:lnTo>
                  <a:pt x="132" y="187"/>
                </a:lnTo>
                <a:lnTo>
                  <a:pt x="132" y="182"/>
                </a:lnTo>
                <a:lnTo>
                  <a:pt x="132" y="180"/>
                </a:lnTo>
                <a:lnTo>
                  <a:pt x="132" y="172"/>
                </a:lnTo>
                <a:lnTo>
                  <a:pt x="145" y="172"/>
                </a:lnTo>
                <a:lnTo>
                  <a:pt x="152" y="172"/>
                </a:lnTo>
                <a:lnTo>
                  <a:pt x="167" y="180"/>
                </a:lnTo>
                <a:lnTo>
                  <a:pt x="170" y="180"/>
                </a:lnTo>
                <a:lnTo>
                  <a:pt x="180" y="190"/>
                </a:lnTo>
                <a:lnTo>
                  <a:pt x="187" y="195"/>
                </a:lnTo>
                <a:lnTo>
                  <a:pt x="210" y="192"/>
                </a:lnTo>
                <a:lnTo>
                  <a:pt x="217" y="190"/>
                </a:lnTo>
                <a:lnTo>
                  <a:pt x="220" y="190"/>
                </a:lnTo>
                <a:lnTo>
                  <a:pt x="222" y="190"/>
                </a:lnTo>
                <a:lnTo>
                  <a:pt x="225" y="187"/>
                </a:lnTo>
                <a:lnTo>
                  <a:pt x="227" y="185"/>
                </a:lnTo>
                <a:lnTo>
                  <a:pt x="237" y="170"/>
                </a:lnTo>
                <a:lnTo>
                  <a:pt x="240" y="170"/>
                </a:lnTo>
                <a:lnTo>
                  <a:pt x="252" y="175"/>
                </a:lnTo>
                <a:lnTo>
                  <a:pt x="257" y="177"/>
                </a:lnTo>
                <a:lnTo>
                  <a:pt x="267" y="175"/>
                </a:lnTo>
                <a:lnTo>
                  <a:pt x="267" y="172"/>
                </a:lnTo>
                <a:lnTo>
                  <a:pt x="272" y="168"/>
                </a:lnTo>
                <a:lnTo>
                  <a:pt x="277" y="170"/>
                </a:lnTo>
                <a:lnTo>
                  <a:pt x="277" y="175"/>
                </a:lnTo>
                <a:lnTo>
                  <a:pt x="274" y="180"/>
                </a:lnTo>
                <a:lnTo>
                  <a:pt x="270" y="185"/>
                </a:lnTo>
                <a:lnTo>
                  <a:pt x="270" y="187"/>
                </a:lnTo>
                <a:lnTo>
                  <a:pt x="274" y="192"/>
                </a:lnTo>
                <a:lnTo>
                  <a:pt x="272" y="197"/>
                </a:lnTo>
                <a:lnTo>
                  <a:pt x="277" y="197"/>
                </a:lnTo>
                <a:lnTo>
                  <a:pt x="282" y="197"/>
                </a:lnTo>
                <a:lnTo>
                  <a:pt x="289" y="195"/>
                </a:lnTo>
                <a:lnTo>
                  <a:pt x="287" y="190"/>
                </a:lnTo>
                <a:lnTo>
                  <a:pt x="292" y="187"/>
                </a:lnTo>
                <a:lnTo>
                  <a:pt x="292" y="177"/>
                </a:lnTo>
                <a:lnTo>
                  <a:pt x="292" y="172"/>
                </a:lnTo>
                <a:lnTo>
                  <a:pt x="299" y="175"/>
                </a:lnTo>
                <a:lnTo>
                  <a:pt x="304" y="175"/>
                </a:lnTo>
                <a:lnTo>
                  <a:pt x="317" y="170"/>
                </a:lnTo>
                <a:lnTo>
                  <a:pt x="322" y="170"/>
                </a:lnTo>
                <a:lnTo>
                  <a:pt x="324" y="168"/>
                </a:lnTo>
                <a:lnTo>
                  <a:pt x="339" y="168"/>
                </a:lnTo>
                <a:lnTo>
                  <a:pt x="344" y="168"/>
                </a:lnTo>
                <a:lnTo>
                  <a:pt x="347" y="170"/>
                </a:lnTo>
                <a:lnTo>
                  <a:pt x="354" y="172"/>
                </a:lnTo>
                <a:lnTo>
                  <a:pt x="367" y="172"/>
                </a:lnTo>
                <a:lnTo>
                  <a:pt x="369" y="170"/>
                </a:lnTo>
                <a:lnTo>
                  <a:pt x="374" y="168"/>
                </a:lnTo>
                <a:lnTo>
                  <a:pt x="379" y="163"/>
                </a:lnTo>
                <a:lnTo>
                  <a:pt x="389" y="160"/>
                </a:lnTo>
                <a:lnTo>
                  <a:pt x="394" y="160"/>
                </a:lnTo>
                <a:lnTo>
                  <a:pt x="399" y="160"/>
                </a:lnTo>
                <a:lnTo>
                  <a:pt x="414" y="160"/>
                </a:lnTo>
                <a:lnTo>
                  <a:pt x="424" y="158"/>
                </a:lnTo>
                <a:lnTo>
                  <a:pt x="432" y="158"/>
                </a:lnTo>
                <a:lnTo>
                  <a:pt x="434" y="158"/>
                </a:lnTo>
                <a:lnTo>
                  <a:pt x="442" y="153"/>
                </a:lnTo>
                <a:lnTo>
                  <a:pt x="447" y="153"/>
                </a:lnTo>
                <a:lnTo>
                  <a:pt x="449" y="150"/>
                </a:lnTo>
                <a:lnTo>
                  <a:pt x="462" y="150"/>
                </a:lnTo>
                <a:lnTo>
                  <a:pt x="469" y="153"/>
                </a:lnTo>
                <a:lnTo>
                  <a:pt x="477" y="150"/>
                </a:lnTo>
                <a:lnTo>
                  <a:pt x="482" y="153"/>
                </a:lnTo>
                <a:lnTo>
                  <a:pt x="482" y="158"/>
                </a:lnTo>
                <a:lnTo>
                  <a:pt x="484" y="160"/>
                </a:lnTo>
                <a:lnTo>
                  <a:pt x="491" y="158"/>
                </a:lnTo>
                <a:lnTo>
                  <a:pt x="491" y="155"/>
                </a:lnTo>
                <a:lnTo>
                  <a:pt x="489" y="148"/>
                </a:lnTo>
                <a:lnTo>
                  <a:pt x="484" y="138"/>
                </a:lnTo>
                <a:lnTo>
                  <a:pt x="477" y="135"/>
                </a:lnTo>
                <a:lnTo>
                  <a:pt x="477" y="133"/>
                </a:lnTo>
                <a:lnTo>
                  <a:pt x="477" y="125"/>
                </a:lnTo>
                <a:lnTo>
                  <a:pt x="482" y="115"/>
                </a:lnTo>
                <a:lnTo>
                  <a:pt x="479" y="113"/>
                </a:lnTo>
                <a:lnTo>
                  <a:pt x="472" y="113"/>
                </a:lnTo>
                <a:lnTo>
                  <a:pt x="472" y="105"/>
                </a:lnTo>
                <a:lnTo>
                  <a:pt x="474" y="100"/>
                </a:lnTo>
                <a:lnTo>
                  <a:pt x="472" y="90"/>
                </a:lnTo>
                <a:lnTo>
                  <a:pt x="469" y="85"/>
                </a:lnTo>
                <a:lnTo>
                  <a:pt x="467" y="83"/>
                </a:lnTo>
                <a:lnTo>
                  <a:pt x="474" y="83"/>
                </a:lnTo>
                <a:lnTo>
                  <a:pt x="477" y="75"/>
                </a:lnTo>
                <a:lnTo>
                  <a:pt x="482" y="73"/>
                </a:lnTo>
                <a:lnTo>
                  <a:pt x="477" y="68"/>
                </a:lnTo>
                <a:lnTo>
                  <a:pt x="474" y="63"/>
                </a:lnTo>
                <a:lnTo>
                  <a:pt x="469" y="63"/>
                </a:lnTo>
                <a:lnTo>
                  <a:pt x="459" y="63"/>
                </a:lnTo>
                <a:lnTo>
                  <a:pt x="452" y="58"/>
                </a:lnTo>
                <a:lnTo>
                  <a:pt x="452" y="48"/>
                </a:lnTo>
                <a:lnTo>
                  <a:pt x="454" y="38"/>
                </a:lnTo>
                <a:lnTo>
                  <a:pt x="452" y="33"/>
                </a:lnTo>
                <a:lnTo>
                  <a:pt x="447" y="33"/>
                </a:lnTo>
                <a:lnTo>
                  <a:pt x="444" y="28"/>
                </a:lnTo>
                <a:lnTo>
                  <a:pt x="442" y="25"/>
                </a:lnTo>
                <a:lnTo>
                  <a:pt x="437" y="23"/>
                </a:lnTo>
                <a:lnTo>
                  <a:pt x="424" y="13"/>
                </a:lnTo>
                <a:lnTo>
                  <a:pt x="419" y="13"/>
                </a:lnTo>
                <a:lnTo>
                  <a:pt x="417" y="15"/>
                </a:lnTo>
                <a:lnTo>
                  <a:pt x="414" y="15"/>
                </a:lnTo>
                <a:lnTo>
                  <a:pt x="407" y="13"/>
                </a:lnTo>
                <a:lnTo>
                  <a:pt x="404" y="18"/>
                </a:lnTo>
                <a:lnTo>
                  <a:pt x="402" y="15"/>
                </a:lnTo>
                <a:lnTo>
                  <a:pt x="399" y="10"/>
                </a:lnTo>
                <a:lnTo>
                  <a:pt x="397" y="10"/>
                </a:lnTo>
                <a:lnTo>
                  <a:pt x="397" y="10"/>
                </a:lnTo>
                <a:close/>
                <a:moveTo>
                  <a:pt x="58" y="182"/>
                </a:moveTo>
                <a:lnTo>
                  <a:pt x="60" y="180"/>
                </a:lnTo>
                <a:lnTo>
                  <a:pt x="62" y="180"/>
                </a:lnTo>
                <a:lnTo>
                  <a:pt x="62" y="182"/>
                </a:lnTo>
                <a:lnTo>
                  <a:pt x="60" y="182"/>
                </a:lnTo>
                <a:lnTo>
                  <a:pt x="58" y="182"/>
                </a:lnTo>
                <a:lnTo>
                  <a:pt x="58" y="182"/>
                </a:lnTo>
                <a:close/>
                <a:moveTo>
                  <a:pt x="0" y="65"/>
                </a:moveTo>
                <a:lnTo>
                  <a:pt x="3" y="65"/>
                </a:lnTo>
                <a:lnTo>
                  <a:pt x="8" y="65"/>
                </a:lnTo>
                <a:lnTo>
                  <a:pt x="10" y="60"/>
                </a:lnTo>
                <a:lnTo>
                  <a:pt x="8" y="60"/>
                </a:lnTo>
                <a:lnTo>
                  <a:pt x="5" y="63"/>
                </a:lnTo>
                <a:lnTo>
                  <a:pt x="0" y="63"/>
                </a:lnTo>
                <a:lnTo>
                  <a:pt x="0" y="6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91">
            <a:extLst>
              <a:ext uri="{FF2B5EF4-FFF2-40B4-BE49-F238E27FC236}">
                <a16:creationId xmlns:a16="http://schemas.microsoft.com/office/drawing/2014/main" id="{0FFBCC39-0661-F545-8CF2-52F13A54CE33}"/>
              </a:ext>
            </a:extLst>
          </p:cNvPr>
          <p:cNvSpPr>
            <a:spLocks/>
          </p:cNvSpPr>
          <p:nvPr/>
        </p:nvSpPr>
        <p:spPr bwMode="auto">
          <a:xfrm>
            <a:off x="5201328" y="4472288"/>
            <a:ext cx="71437" cy="76200"/>
          </a:xfrm>
          <a:custGeom>
            <a:avLst/>
            <a:gdLst>
              <a:gd name="T0" fmla="*/ 0 w 45"/>
              <a:gd name="T1" fmla="*/ 30 h 48"/>
              <a:gd name="T2" fmla="*/ 8 w 45"/>
              <a:gd name="T3" fmla="*/ 20 h 48"/>
              <a:gd name="T4" fmla="*/ 13 w 45"/>
              <a:gd name="T5" fmla="*/ 8 h 48"/>
              <a:gd name="T6" fmla="*/ 25 w 45"/>
              <a:gd name="T7" fmla="*/ 0 h 48"/>
              <a:gd name="T8" fmla="*/ 33 w 45"/>
              <a:gd name="T9" fmla="*/ 5 h 48"/>
              <a:gd name="T10" fmla="*/ 40 w 45"/>
              <a:gd name="T11" fmla="*/ 3 h 48"/>
              <a:gd name="T12" fmla="*/ 43 w 45"/>
              <a:gd name="T13" fmla="*/ 3 h 48"/>
              <a:gd name="T14" fmla="*/ 43 w 45"/>
              <a:gd name="T15" fmla="*/ 5 h 48"/>
              <a:gd name="T16" fmla="*/ 45 w 45"/>
              <a:gd name="T17" fmla="*/ 18 h 48"/>
              <a:gd name="T18" fmla="*/ 30 w 45"/>
              <a:gd name="T19" fmla="*/ 20 h 48"/>
              <a:gd name="T20" fmla="*/ 40 w 45"/>
              <a:gd name="T21" fmla="*/ 28 h 48"/>
              <a:gd name="T22" fmla="*/ 40 w 45"/>
              <a:gd name="T23" fmla="*/ 25 h 48"/>
              <a:gd name="T24" fmla="*/ 43 w 45"/>
              <a:gd name="T25" fmla="*/ 28 h 48"/>
              <a:gd name="T26" fmla="*/ 43 w 45"/>
              <a:gd name="T27" fmla="*/ 33 h 48"/>
              <a:gd name="T28" fmla="*/ 45 w 45"/>
              <a:gd name="T29" fmla="*/ 35 h 48"/>
              <a:gd name="T30" fmla="*/ 45 w 45"/>
              <a:gd name="T31" fmla="*/ 35 h 48"/>
              <a:gd name="T32" fmla="*/ 43 w 45"/>
              <a:gd name="T33" fmla="*/ 38 h 48"/>
              <a:gd name="T34" fmla="*/ 45 w 45"/>
              <a:gd name="T35" fmla="*/ 40 h 48"/>
              <a:gd name="T36" fmla="*/ 30 w 45"/>
              <a:gd name="T37" fmla="*/ 48 h 48"/>
              <a:gd name="T38" fmla="*/ 28 w 45"/>
              <a:gd name="T39" fmla="*/ 38 h 48"/>
              <a:gd name="T40" fmla="*/ 5 w 45"/>
              <a:gd name="T41" fmla="*/ 30 h 48"/>
              <a:gd name="T42" fmla="*/ 0 w 45"/>
              <a:gd name="T43"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8">
                <a:moveTo>
                  <a:pt x="0" y="30"/>
                </a:moveTo>
                <a:lnTo>
                  <a:pt x="8" y="20"/>
                </a:lnTo>
                <a:lnTo>
                  <a:pt x="13" y="8"/>
                </a:lnTo>
                <a:lnTo>
                  <a:pt x="25" y="0"/>
                </a:lnTo>
                <a:lnTo>
                  <a:pt x="33" y="5"/>
                </a:lnTo>
                <a:lnTo>
                  <a:pt x="40" y="3"/>
                </a:lnTo>
                <a:lnTo>
                  <a:pt x="43" y="3"/>
                </a:lnTo>
                <a:lnTo>
                  <a:pt x="43" y="5"/>
                </a:lnTo>
                <a:lnTo>
                  <a:pt x="45" y="18"/>
                </a:lnTo>
                <a:lnTo>
                  <a:pt x="30" y="20"/>
                </a:lnTo>
                <a:lnTo>
                  <a:pt x="40" y="28"/>
                </a:lnTo>
                <a:lnTo>
                  <a:pt x="40" y="25"/>
                </a:lnTo>
                <a:lnTo>
                  <a:pt x="43" y="28"/>
                </a:lnTo>
                <a:lnTo>
                  <a:pt x="43" y="33"/>
                </a:lnTo>
                <a:lnTo>
                  <a:pt x="45" y="35"/>
                </a:lnTo>
                <a:lnTo>
                  <a:pt x="45" y="35"/>
                </a:lnTo>
                <a:lnTo>
                  <a:pt x="43" y="38"/>
                </a:lnTo>
                <a:lnTo>
                  <a:pt x="45" y="40"/>
                </a:lnTo>
                <a:lnTo>
                  <a:pt x="30" y="48"/>
                </a:lnTo>
                <a:lnTo>
                  <a:pt x="28" y="38"/>
                </a:lnTo>
                <a:lnTo>
                  <a:pt x="5" y="30"/>
                </a:lnTo>
                <a:lnTo>
                  <a:pt x="0" y="3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92">
            <a:extLst>
              <a:ext uri="{FF2B5EF4-FFF2-40B4-BE49-F238E27FC236}">
                <a16:creationId xmlns:a16="http://schemas.microsoft.com/office/drawing/2014/main" id="{186CBD5D-8A71-2445-ADC1-13FED4FE69B4}"/>
              </a:ext>
            </a:extLst>
          </p:cNvPr>
          <p:cNvSpPr>
            <a:spLocks/>
          </p:cNvSpPr>
          <p:nvPr/>
        </p:nvSpPr>
        <p:spPr bwMode="auto">
          <a:xfrm>
            <a:off x="4731428" y="4140501"/>
            <a:ext cx="260350" cy="233363"/>
          </a:xfrm>
          <a:custGeom>
            <a:avLst/>
            <a:gdLst>
              <a:gd name="T0" fmla="*/ 132 w 164"/>
              <a:gd name="T1" fmla="*/ 82 h 147"/>
              <a:gd name="T2" fmla="*/ 139 w 164"/>
              <a:gd name="T3" fmla="*/ 72 h 147"/>
              <a:gd name="T4" fmla="*/ 139 w 164"/>
              <a:gd name="T5" fmla="*/ 59 h 147"/>
              <a:gd name="T6" fmla="*/ 142 w 164"/>
              <a:gd name="T7" fmla="*/ 42 h 147"/>
              <a:gd name="T8" fmla="*/ 139 w 164"/>
              <a:gd name="T9" fmla="*/ 22 h 147"/>
              <a:gd name="T10" fmla="*/ 154 w 164"/>
              <a:gd name="T11" fmla="*/ 12 h 147"/>
              <a:gd name="T12" fmla="*/ 162 w 164"/>
              <a:gd name="T13" fmla="*/ 7 h 147"/>
              <a:gd name="T14" fmla="*/ 162 w 164"/>
              <a:gd name="T15" fmla="*/ 0 h 147"/>
              <a:gd name="T16" fmla="*/ 144 w 164"/>
              <a:gd name="T17" fmla="*/ 2 h 147"/>
              <a:gd name="T18" fmla="*/ 124 w 164"/>
              <a:gd name="T19" fmla="*/ 2 h 147"/>
              <a:gd name="T20" fmla="*/ 109 w 164"/>
              <a:gd name="T21" fmla="*/ 5 h 147"/>
              <a:gd name="T22" fmla="*/ 99 w 164"/>
              <a:gd name="T23" fmla="*/ 12 h 147"/>
              <a:gd name="T24" fmla="*/ 84 w 164"/>
              <a:gd name="T25" fmla="*/ 14 h 147"/>
              <a:gd name="T26" fmla="*/ 74 w 164"/>
              <a:gd name="T27" fmla="*/ 10 h 147"/>
              <a:gd name="T28" fmla="*/ 54 w 164"/>
              <a:gd name="T29" fmla="*/ 10 h 147"/>
              <a:gd name="T30" fmla="*/ 47 w 164"/>
              <a:gd name="T31" fmla="*/ 12 h 147"/>
              <a:gd name="T32" fmla="*/ 29 w 164"/>
              <a:gd name="T33" fmla="*/ 17 h 147"/>
              <a:gd name="T34" fmla="*/ 22 w 164"/>
              <a:gd name="T35" fmla="*/ 19 h 147"/>
              <a:gd name="T36" fmla="*/ 17 w 164"/>
              <a:gd name="T37" fmla="*/ 32 h 147"/>
              <a:gd name="T38" fmla="*/ 12 w 164"/>
              <a:gd name="T39" fmla="*/ 39 h 147"/>
              <a:gd name="T40" fmla="*/ 2 w 164"/>
              <a:gd name="T41" fmla="*/ 39 h 147"/>
              <a:gd name="T42" fmla="*/ 0 w 164"/>
              <a:gd name="T43" fmla="*/ 39 h 147"/>
              <a:gd name="T44" fmla="*/ 4 w 164"/>
              <a:gd name="T45" fmla="*/ 57 h 147"/>
              <a:gd name="T46" fmla="*/ 4 w 164"/>
              <a:gd name="T47" fmla="*/ 69 h 147"/>
              <a:gd name="T48" fmla="*/ 14 w 164"/>
              <a:gd name="T49" fmla="*/ 82 h 147"/>
              <a:gd name="T50" fmla="*/ 22 w 164"/>
              <a:gd name="T51" fmla="*/ 89 h 147"/>
              <a:gd name="T52" fmla="*/ 24 w 164"/>
              <a:gd name="T53" fmla="*/ 99 h 147"/>
              <a:gd name="T54" fmla="*/ 19 w 164"/>
              <a:gd name="T55" fmla="*/ 102 h 147"/>
              <a:gd name="T56" fmla="*/ 12 w 164"/>
              <a:gd name="T57" fmla="*/ 112 h 147"/>
              <a:gd name="T58" fmla="*/ 7 w 164"/>
              <a:gd name="T59" fmla="*/ 117 h 147"/>
              <a:gd name="T60" fmla="*/ 12 w 164"/>
              <a:gd name="T61" fmla="*/ 124 h 147"/>
              <a:gd name="T62" fmla="*/ 12 w 164"/>
              <a:gd name="T63" fmla="*/ 137 h 147"/>
              <a:gd name="T64" fmla="*/ 22 w 164"/>
              <a:gd name="T65" fmla="*/ 142 h 147"/>
              <a:gd name="T66" fmla="*/ 29 w 164"/>
              <a:gd name="T67" fmla="*/ 144 h 147"/>
              <a:gd name="T68" fmla="*/ 84 w 164"/>
              <a:gd name="T69" fmla="*/ 11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47">
                <a:moveTo>
                  <a:pt x="84" y="114"/>
                </a:moveTo>
                <a:lnTo>
                  <a:pt x="132" y="82"/>
                </a:lnTo>
                <a:lnTo>
                  <a:pt x="134" y="77"/>
                </a:lnTo>
                <a:lnTo>
                  <a:pt x="139" y="72"/>
                </a:lnTo>
                <a:lnTo>
                  <a:pt x="139" y="64"/>
                </a:lnTo>
                <a:lnTo>
                  <a:pt x="139" y="59"/>
                </a:lnTo>
                <a:lnTo>
                  <a:pt x="142" y="49"/>
                </a:lnTo>
                <a:lnTo>
                  <a:pt x="142" y="42"/>
                </a:lnTo>
                <a:lnTo>
                  <a:pt x="137" y="32"/>
                </a:lnTo>
                <a:lnTo>
                  <a:pt x="139" y="22"/>
                </a:lnTo>
                <a:lnTo>
                  <a:pt x="144" y="14"/>
                </a:lnTo>
                <a:lnTo>
                  <a:pt x="154" y="12"/>
                </a:lnTo>
                <a:lnTo>
                  <a:pt x="159" y="7"/>
                </a:lnTo>
                <a:lnTo>
                  <a:pt x="162" y="7"/>
                </a:lnTo>
                <a:lnTo>
                  <a:pt x="164" y="2"/>
                </a:lnTo>
                <a:lnTo>
                  <a:pt x="162" y="0"/>
                </a:lnTo>
                <a:lnTo>
                  <a:pt x="154" y="0"/>
                </a:lnTo>
                <a:lnTo>
                  <a:pt x="144" y="2"/>
                </a:lnTo>
                <a:lnTo>
                  <a:pt x="129" y="2"/>
                </a:lnTo>
                <a:lnTo>
                  <a:pt x="124" y="2"/>
                </a:lnTo>
                <a:lnTo>
                  <a:pt x="119" y="2"/>
                </a:lnTo>
                <a:lnTo>
                  <a:pt x="109" y="5"/>
                </a:lnTo>
                <a:lnTo>
                  <a:pt x="104" y="10"/>
                </a:lnTo>
                <a:lnTo>
                  <a:pt x="99" y="12"/>
                </a:lnTo>
                <a:lnTo>
                  <a:pt x="97" y="14"/>
                </a:lnTo>
                <a:lnTo>
                  <a:pt x="84" y="14"/>
                </a:lnTo>
                <a:lnTo>
                  <a:pt x="77" y="12"/>
                </a:lnTo>
                <a:lnTo>
                  <a:pt x="74" y="10"/>
                </a:lnTo>
                <a:lnTo>
                  <a:pt x="69" y="10"/>
                </a:lnTo>
                <a:lnTo>
                  <a:pt x="54" y="10"/>
                </a:lnTo>
                <a:lnTo>
                  <a:pt x="52" y="12"/>
                </a:lnTo>
                <a:lnTo>
                  <a:pt x="47" y="12"/>
                </a:lnTo>
                <a:lnTo>
                  <a:pt x="34" y="17"/>
                </a:lnTo>
                <a:lnTo>
                  <a:pt x="29" y="17"/>
                </a:lnTo>
                <a:lnTo>
                  <a:pt x="22" y="14"/>
                </a:lnTo>
                <a:lnTo>
                  <a:pt x="22" y="19"/>
                </a:lnTo>
                <a:lnTo>
                  <a:pt x="22" y="29"/>
                </a:lnTo>
                <a:lnTo>
                  <a:pt x="17" y="32"/>
                </a:lnTo>
                <a:lnTo>
                  <a:pt x="19" y="37"/>
                </a:lnTo>
                <a:lnTo>
                  <a:pt x="12" y="39"/>
                </a:lnTo>
                <a:lnTo>
                  <a:pt x="7" y="39"/>
                </a:lnTo>
                <a:lnTo>
                  <a:pt x="2" y="39"/>
                </a:lnTo>
                <a:lnTo>
                  <a:pt x="2" y="39"/>
                </a:lnTo>
                <a:lnTo>
                  <a:pt x="0" y="39"/>
                </a:lnTo>
                <a:lnTo>
                  <a:pt x="0" y="49"/>
                </a:lnTo>
                <a:lnTo>
                  <a:pt x="4" y="57"/>
                </a:lnTo>
                <a:lnTo>
                  <a:pt x="7" y="64"/>
                </a:lnTo>
                <a:lnTo>
                  <a:pt x="4" y="69"/>
                </a:lnTo>
                <a:lnTo>
                  <a:pt x="4" y="79"/>
                </a:lnTo>
                <a:lnTo>
                  <a:pt x="14" y="82"/>
                </a:lnTo>
                <a:lnTo>
                  <a:pt x="17" y="87"/>
                </a:lnTo>
                <a:lnTo>
                  <a:pt x="22" y="89"/>
                </a:lnTo>
                <a:lnTo>
                  <a:pt x="22" y="97"/>
                </a:lnTo>
                <a:lnTo>
                  <a:pt x="24" y="99"/>
                </a:lnTo>
                <a:lnTo>
                  <a:pt x="22" y="102"/>
                </a:lnTo>
                <a:lnTo>
                  <a:pt x="19" y="102"/>
                </a:lnTo>
                <a:lnTo>
                  <a:pt x="12" y="104"/>
                </a:lnTo>
                <a:lnTo>
                  <a:pt x="12" y="112"/>
                </a:lnTo>
                <a:lnTo>
                  <a:pt x="7" y="117"/>
                </a:lnTo>
                <a:lnTo>
                  <a:pt x="7" y="117"/>
                </a:lnTo>
                <a:lnTo>
                  <a:pt x="7" y="119"/>
                </a:lnTo>
                <a:lnTo>
                  <a:pt x="12" y="124"/>
                </a:lnTo>
                <a:lnTo>
                  <a:pt x="12" y="132"/>
                </a:lnTo>
                <a:lnTo>
                  <a:pt x="12" y="137"/>
                </a:lnTo>
                <a:lnTo>
                  <a:pt x="14" y="137"/>
                </a:lnTo>
                <a:lnTo>
                  <a:pt x="22" y="142"/>
                </a:lnTo>
                <a:lnTo>
                  <a:pt x="27" y="144"/>
                </a:lnTo>
                <a:lnTo>
                  <a:pt x="29" y="144"/>
                </a:lnTo>
                <a:lnTo>
                  <a:pt x="32" y="147"/>
                </a:lnTo>
                <a:lnTo>
                  <a:pt x="84" y="114"/>
                </a:lnTo>
                <a:lnTo>
                  <a:pt x="84" y="114"/>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93">
            <a:extLst>
              <a:ext uri="{FF2B5EF4-FFF2-40B4-BE49-F238E27FC236}">
                <a16:creationId xmlns:a16="http://schemas.microsoft.com/office/drawing/2014/main" id="{4C7FF220-CF9F-CD43-95B3-462F9E05EB1A}"/>
              </a:ext>
            </a:extLst>
          </p:cNvPr>
          <p:cNvSpPr>
            <a:spLocks/>
          </p:cNvSpPr>
          <p:nvPr/>
        </p:nvSpPr>
        <p:spPr bwMode="auto">
          <a:xfrm>
            <a:off x="4675866" y="4326238"/>
            <a:ext cx="66675" cy="185738"/>
          </a:xfrm>
          <a:custGeom>
            <a:avLst/>
            <a:gdLst>
              <a:gd name="T0" fmla="*/ 27 w 42"/>
              <a:gd name="T1" fmla="*/ 117 h 117"/>
              <a:gd name="T2" fmla="*/ 30 w 42"/>
              <a:gd name="T3" fmla="*/ 112 h 117"/>
              <a:gd name="T4" fmla="*/ 30 w 42"/>
              <a:gd name="T5" fmla="*/ 112 h 117"/>
              <a:gd name="T6" fmla="*/ 30 w 42"/>
              <a:gd name="T7" fmla="*/ 110 h 117"/>
              <a:gd name="T8" fmla="*/ 32 w 42"/>
              <a:gd name="T9" fmla="*/ 107 h 117"/>
              <a:gd name="T10" fmla="*/ 32 w 42"/>
              <a:gd name="T11" fmla="*/ 100 h 117"/>
              <a:gd name="T12" fmla="*/ 35 w 42"/>
              <a:gd name="T13" fmla="*/ 92 h 117"/>
              <a:gd name="T14" fmla="*/ 35 w 42"/>
              <a:gd name="T15" fmla="*/ 85 h 117"/>
              <a:gd name="T16" fmla="*/ 35 w 42"/>
              <a:gd name="T17" fmla="*/ 85 h 117"/>
              <a:gd name="T18" fmla="*/ 35 w 42"/>
              <a:gd name="T19" fmla="*/ 80 h 117"/>
              <a:gd name="T20" fmla="*/ 37 w 42"/>
              <a:gd name="T21" fmla="*/ 72 h 117"/>
              <a:gd name="T22" fmla="*/ 37 w 42"/>
              <a:gd name="T23" fmla="*/ 70 h 117"/>
              <a:gd name="T24" fmla="*/ 37 w 42"/>
              <a:gd name="T25" fmla="*/ 57 h 117"/>
              <a:gd name="T26" fmla="*/ 35 w 42"/>
              <a:gd name="T27" fmla="*/ 57 h 117"/>
              <a:gd name="T28" fmla="*/ 32 w 42"/>
              <a:gd name="T29" fmla="*/ 57 h 117"/>
              <a:gd name="T30" fmla="*/ 27 w 42"/>
              <a:gd name="T31" fmla="*/ 60 h 117"/>
              <a:gd name="T32" fmla="*/ 25 w 42"/>
              <a:gd name="T33" fmla="*/ 57 h 117"/>
              <a:gd name="T34" fmla="*/ 27 w 42"/>
              <a:gd name="T35" fmla="*/ 50 h 117"/>
              <a:gd name="T36" fmla="*/ 27 w 42"/>
              <a:gd name="T37" fmla="*/ 37 h 117"/>
              <a:gd name="T38" fmla="*/ 25 w 42"/>
              <a:gd name="T39" fmla="*/ 35 h 117"/>
              <a:gd name="T40" fmla="*/ 27 w 42"/>
              <a:gd name="T41" fmla="*/ 27 h 117"/>
              <a:gd name="T42" fmla="*/ 32 w 42"/>
              <a:gd name="T43" fmla="*/ 27 h 117"/>
              <a:gd name="T44" fmla="*/ 32 w 42"/>
              <a:gd name="T45" fmla="*/ 32 h 117"/>
              <a:gd name="T46" fmla="*/ 35 w 42"/>
              <a:gd name="T47" fmla="*/ 32 h 117"/>
              <a:gd name="T48" fmla="*/ 39 w 42"/>
              <a:gd name="T49" fmla="*/ 30 h 117"/>
              <a:gd name="T50" fmla="*/ 39 w 42"/>
              <a:gd name="T51" fmla="*/ 25 h 117"/>
              <a:gd name="T52" fmla="*/ 39 w 42"/>
              <a:gd name="T53" fmla="*/ 25 h 117"/>
              <a:gd name="T54" fmla="*/ 37 w 42"/>
              <a:gd name="T55" fmla="*/ 22 h 117"/>
              <a:gd name="T56" fmla="*/ 37 w 42"/>
              <a:gd name="T57" fmla="*/ 20 h 117"/>
              <a:gd name="T58" fmla="*/ 39 w 42"/>
              <a:gd name="T59" fmla="*/ 10 h 117"/>
              <a:gd name="T60" fmla="*/ 39 w 42"/>
              <a:gd name="T61" fmla="*/ 5 h 117"/>
              <a:gd name="T62" fmla="*/ 42 w 42"/>
              <a:gd name="T63" fmla="*/ 0 h 117"/>
              <a:gd name="T64" fmla="*/ 39 w 42"/>
              <a:gd name="T65" fmla="*/ 2 h 117"/>
              <a:gd name="T66" fmla="*/ 35 w 42"/>
              <a:gd name="T67" fmla="*/ 7 h 117"/>
              <a:gd name="T68" fmla="*/ 27 w 42"/>
              <a:gd name="T69" fmla="*/ 7 h 117"/>
              <a:gd name="T70" fmla="*/ 25 w 42"/>
              <a:gd name="T71" fmla="*/ 7 h 117"/>
              <a:gd name="T72" fmla="*/ 20 w 42"/>
              <a:gd name="T73" fmla="*/ 12 h 117"/>
              <a:gd name="T74" fmla="*/ 17 w 42"/>
              <a:gd name="T75" fmla="*/ 32 h 117"/>
              <a:gd name="T76" fmla="*/ 10 w 42"/>
              <a:gd name="T77" fmla="*/ 47 h 117"/>
              <a:gd name="T78" fmla="*/ 0 w 42"/>
              <a:gd name="T79" fmla="*/ 57 h 117"/>
              <a:gd name="T80" fmla="*/ 5 w 42"/>
              <a:gd name="T81" fmla="*/ 60 h 117"/>
              <a:gd name="T82" fmla="*/ 10 w 42"/>
              <a:gd name="T83" fmla="*/ 67 h 117"/>
              <a:gd name="T84" fmla="*/ 12 w 42"/>
              <a:gd name="T85" fmla="*/ 77 h 117"/>
              <a:gd name="T86" fmla="*/ 20 w 42"/>
              <a:gd name="T87" fmla="*/ 90 h 117"/>
              <a:gd name="T88" fmla="*/ 25 w 42"/>
              <a:gd name="T89" fmla="*/ 102 h 117"/>
              <a:gd name="T90" fmla="*/ 22 w 42"/>
              <a:gd name="T91" fmla="*/ 110 h 117"/>
              <a:gd name="T92" fmla="*/ 27 w 42"/>
              <a:gd name="T9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117">
                <a:moveTo>
                  <a:pt x="27" y="117"/>
                </a:moveTo>
                <a:lnTo>
                  <a:pt x="30" y="112"/>
                </a:lnTo>
                <a:lnTo>
                  <a:pt x="30" y="112"/>
                </a:lnTo>
                <a:lnTo>
                  <a:pt x="30" y="110"/>
                </a:lnTo>
                <a:lnTo>
                  <a:pt x="32" y="107"/>
                </a:lnTo>
                <a:lnTo>
                  <a:pt x="32" y="100"/>
                </a:lnTo>
                <a:lnTo>
                  <a:pt x="35" y="92"/>
                </a:lnTo>
                <a:lnTo>
                  <a:pt x="35" y="85"/>
                </a:lnTo>
                <a:lnTo>
                  <a:pt x="35" y="85"/>
                </a:lnTo>
                <a:lnTo>
                  <a:pt x="35" y="80"/>
                </a:lnTo>
                <a:lnTo>
                  <a:pt x="37" y="72"/>
                </a:lnTo>
                <a:lnTo>
                  <a:pt x="37" y="70"/>
                </a:lnTo>
                <a:lnTo>
                  <a:pt x="37" y="57"/>
                </a:lnTo>
                <a:lnTo>
                  <a:pt x="35" y="57"/>
                </a:lnTo>
                <a:lnTo>
                  <a:pt x="32" y="57"/>
                </a:lnTo>
                <a:lnTo>
                  <a:pt x="27" y="60"/>
                </a:lnTo>
                <a:lnTo>
                  <a:pt x="25" y="57"/>
                </a:lnTo>
                <a:lnTo>
                  <a:pt x="27" y="50"/>
                </a:lnTo>
                <a:lnTo>
                  <a:pt x="27" y="37"/>
                </a:lnTo>
                <a:lnTo>
                  <a:pt x="25" y="35"/>
                </a:lnTo>
                <a:lnTo>
                  <a:pt x="27" y="27"/>
                </a:lnTo>
                <a:lnTo>
                  <a:pt x="32" y="27"/>
                </a:lnTo>
                <a:lnTo>
                  <a:pt x="32" y="32"/>
                </a:lnTo>
                <a:lnTo>
                  <a:pt x="35" y="32"/>
                </a:lnTo>
                <a:lnTo>
                  <a:pt x="39" y="30"/>
                </a:lnTo>
                <a:lnTo>
                  <a:pt x="39" y="25"/>
                </a:lnTo>
                <a:lnTo>
                  <a:pt x="39" y="25"/>
                </a:lnTo>
                <a:lnTo>
                  <a:pt x="37" y="22"/>
                </a:lnTo>
                <a:lnTo>
                  <a:pt x="37" y="20"/>
                </a:lnTo>
                <a:lnTo>
                  <a:pt x="39" y="10"/>
                </a:lnTo>
                <a:lnTo>
                  <a:pt x="39" y="5"/>
                </a:lnTo>
                <a:lnTo>
                  <a:pt x="42" y="0"/>
                </a:lnTo>
                <a:lnTo>
                  <a:pt x="39" y="2"/>
                </a:lnTo>
                <a:lnTo>
                  <a:pt x="35" y="7"/>
                </a:lnTo>
                <a:lnTo>
                  <a:pt x="27" y="7"/>
                </a:lnTo>
                <a:lnTo>
                  <a:pt x="25" y="7"/>
                </a:lnTo>
                <a:lnTo>
                  <a:pt x="20" y="12"/>
                </a:lnTo>
                <a:lnTo>
                  <a:pt x="17" y="32"/>
                </a:lnTo>
                <a:lnTo>
                  <a:pt x="10" y="47"/>
                </a:lnTo>
                <a:lnTo>
                  <a:pt x="0" y="57"/>
                </a:lnTo>
                <a:lnTo>
                  <a:pt x="5" y="60"/>
                </a:lnTo>
                <a:lnTo>
                  <a:pt x="10" y="67"/>
                </a:lnTo>
                <a:lnTo>
                  <a:pt x="12" y="77"/>
                </a:lnTo>
                <a:lnTo>
                  <a:pt x="20" y="90"/>
                </a:lnTo>
                <a:lnTo>
                  <a:pt x="25" y="102"/>
                </a:lnTo>
                <a:lnTo>
                  <a:pt x="22" y="110"/>
                </a:lnTo>
                <a:lnTo>
                  <a:pt x="27" y="11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94">
            <a:extLst>
              <a:ext uri="{FF2B5EF4-FFF2-40B4-BE49-F238E27FC236}">
                <a16:creationId xmlns:a16="http://schemas.microsoft.com/office/drawing/2014/main" id="{8B8968CC-7A5A-DF4D-89FC-EB8C668E9A63}"/>
              </a:ext>
            </a:extLst>
          </p:cNvPr>
          <p:cNvSpPr>
            <a:spLocks noEditPoints="1"/>
          </p:cNvSpPr>
          <p:nvPr/>
        </p:nvSpPr>
        <p:spPr bwMode="auto">
          <a:xfrm>
            <a:off x="4715553" y="4326238"/>
            <a:ext cx="34925" cy="95250"/>
          </a:xfrm>
          <a:custGeom>
            <a:avLst/>
            <a:gdLst>
              <a:gd name="T0" fmla="*/ 14 w 22"/>
              <a:gd name="T1" fmla="*/ 25 h 60"/>
              <a:gd name="T2" fmla="*/ 12 w 22"/>
              <a:gd name="T3" fmla="*/ 22 h 60"/>
              <a:gd name="T4" fmla="*/ 12 w 22"/>
              <a:gd name="T5" fmla="*/ 20 h 60"/>
              <a:gd name="T6" fmla="*/ 14 w 22"/>
              <a:gd name="T7" fmla="*/ 10 h 60"/>
              <a:gd name="T8" fmla="*/ 14 w 22"/>
              <a:gd name="T9" fmla="*/ 5 h 60"/>
              <a:gd name="T10" fmla="*/ 17 w 22"/>
              <a:gd name="T11" fmla="*/ 0 h 60"/>
              <a:gd name="T12" fmla="*/ 17 w 22"/>
              <a:gd name="T13" fmla="*/ 0 h 60"/>
              <a:gd name="T14" fmla="*/ 17 w 22"/>
              <a:gd name="T15" fmla="*/ 2 h 60"/>
              <a:gd name="T16" fmla="*/ 22 w 22"/>
              <a:gd name="T17" fmla="*/ 7 h 60"/>
              <a:gd name="T18" fmla="*/ 22 w 22"/>
              <a:gd name="T19" fmla="*/ 15 h 60"/>
              <a:gd name="T20" fmla="*/ 22 w 22"/>
              <a:gd name="T21" fmla="*/ 20 h 60"/>
              <a:gd name="T22" fmla="*/ 19 w 22"/>
              <a:gd name="T23" fmla="*/ 20 h 60"/>
              <a:gd name="T24" fmla="*/ 17 w 22"/>
              <a:gd name="T25" fmla="*/ 22 h 60"/>
              <a:gd name="T26" fmla="*/ 14 w 22"/>
              <a:gd name="T27" fmla="*/ 25 h 60"/>
              <a:gd name="T28" fmla="*/ 14 w 22"/>
              <a:gd name="T29" fmla="*/ 25 h 60"/>
              <a:gd name="T30" fmla="*/ 12 w 22"/>
              <a:gd name="T31" fmla="*/ 57 h 60"/>
              <a:gd name="T32" fmla="*/ 12 w 22"/>
              <a:gd name="T33" fmla="*/ 47 h 60"/>
              <a:gd name="T34" fmla="*/ 12 w 22"/>
              <a:gd name="T35" fmla="*/ 42 h 60"/>
              <a:gd name="T36" fmla="*/ 14 w 22"/>
              <a:gd name="T37" fmla="*/ 37 h 60"/>
              <a:gd name="T38" fmla="*/ 14 w 22"/>
              <a:gd name="T39" fmla="*/ 35 h 60"/>
              <a:gd name="T40" fmla="*/ 14 w 22"/>
              <a:gd name="T41" fmla="*/ 30 h 60"/>
              <a:gd name="T42" fmla="*/ 14 w 22"/>
              <a:gd name="T43" fmla="*/ 30 h 60"/>
              <a:gd name="T44" fmla="*/ 10 w 22"/>
              <a:gd name="T45" fmla="*/ 32 h 60"/>
              <a:gd name="T46" fmla="*/ 7 w 22"/>
              <a:gd name="T47" fmla="*/ 32 h 60"/>
              <a:gd name="T48" fmla="*/ 7 w 22"/>
              <a:gd name="T49" fmla="*/ 27 h 60"/>
              <a:gd name="T50" fmla="*/ 2 w 22"/>
              <a:gd name="T51" fmla="*/ 27 h 60"/>
              <a:gd name="T52" fmla="*/ 0 w 22"/>
              <a:gd name="T53" fmla="*/ 35 h 60"/>
              <a:gd name="T54" fmla="*/ 2 w 22"/>
              <a:gd name="T55" fmla="*/ 37 h 60"/>
              <a:gd name="T56" fmla="*/ 2 w 22"/>
              <a:gd name="T57" fmla="*/ 50 h 60"/>
              <a:gd name="T58" fmla="*/ 0 w 22"/>
              <a:gd name="T59" fmla="*/ 57 h 60"/>
              <a:gd name="T60" fmla="*/ 2 w 22"/>
              <a:gd name="T61" fmla="*/ 60 h 60"/>
              <a:gd name="T62" fmla="*/ 7 w 22"/>
              <a:gd name="T63" fmla="*/ 57 h 60"/>
              <a:gd name="T64" fmla="*/ 10 w 22"/>
              <a:gd name="T65" fmla="*/ 57 h 60"/>
              <a:gd name="T66" fmla="*/ 12 w 22"/>
              <a:gd name="T67"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60">
                <a:moveTo>
                  <a:pt x="14" y="25"/>
                </a:moveTo>
                <a:lnTo>
                  <a:pt x="12" y="22"/>
                </a:lnTo>
                <a:lnTo>
                  <a:pt x="12" y="20"/>
                </a:lnTo>
                <a:lnTo>
                  <a:pt x="14" y="10"/>
                </a:lnTo>
                <a:lnTo>
                  <a:pt x="14" y="5"/>
                </a:lnTo>
                <a:lnTo>
                  <a:pt x="17" y="0"/>
                </a:lnTo>
                <a:lnTo>
                  <a:pt x="17" y="0"/>
                </a:lnTo>
                <a:lnTo>
                  <a:pt x="17" y="2"/>
                </a:lnTo>
                <a:lnTo>
                  <a:pt x="22" y="7"/>
                </a:lnTo>
                <a:lnTo>
                  <a:pt x="22" y="15"/>
                </a:lnTo>
                <a:lnTo>
                  <a:pt x="22" y="20"/>
                </a:lnTo>
                <a:lnTo>
                  <a:pt x="19" y="20"/>
                </a:lnTo>
                <a:lnTo>
                  <a:pt x="17" y="22"/>
                </a:lnTo>
                <a:lnTo>
                  <a:pt x="14" y="25"/>
                </a:lnTo>
                <a:lnTo>
                  <a:pt x="14" y="25"/>
                </a:lnTo>
                <a:close/>
                <a:moveTo>
                  <a:pt x="12" y="57"/>
                </a:moveTo>
                <a:lnTo>
                  <a:pt x="12" y="47"/>
                </a:lnTo>
                <a:lnTo>
                  <a:pt x="12" y="42"/>
                </a:lnTo>
                <a:lnTo>
                  <a:pt x="14" y="37"/>
                </a:lnTo>
                <a:lnTo>
                  <a:pt x="14" y="35"/>
                </a:lnTo>
                <a:lnTo>
                  <a:pt x="14" y="30"/>
                </a:lnTo>
                <a:lnTo>
                  <a:pt x="14" y="30"/>
                </a:lnTo>
                <a:lnTo>
                  <a:pt x="10" y="32"/>
                </a:lnTo>
                <a:lnTo>
                  <a:pt x="7" y="32"/>
                </a:lnTo>
                <a:lnTo>
                  <a:pt x="7" y="27"/>
                </a:lnTo>
                <a:lnTo>
                  <a:pt x="2" y="27"/>
                </a:lnTo>
                <a:lnTo>
                  <a:pt x="0" y="35"/>
                </a:lnTo>
                <a:lnTo>
                  <a:pt x="2" y="37"/>
                </a:lnTo>
                <a:lnTo>
                  <a:pt x="2" y="50"/>
                </a:lnTo>
                <a:lnTo>
                  <a:pt x="0" y="57"/>
                </a:lnTo>
                <a:lnTo>
                  <a:pt x="2" y="60"/>
                </a:lnTo>
                <a:lnTo>
                  <a:pt x="7" y="57"/>
                </a:lnTo>
                <a:lnTo>
                  <a:pt x="10" y="57"/>
                </a:lnTo>
                <a:lnTo>
                  <a:pt x="12" y="5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95">
            <a:extLst>
              <a:ext uri="{FF2B5EF4-FFF2-40B4-BE49-F238E27FC236}">
                <a16:creationId xmlns:a16="http://schemas.microsoft.com/office/drawing/2014/main" id="{00061907-231E-7F4D-A569-761D0DF734A6}"/>
              </a:ext>
            </a:extLst>
          </p:cNvPr>
          <p:cNvSpPr>
            <a:spLocks/>
          </p:cNvSpPr>
          <p:nvPr/>
        </p:nvSpPr>
        <p:spPr bwMode="auto">
          <a:xfrm>
            <a:off x="4715553" y="4265913"/>
            <a:ext cx="53975" cy="71438"/>
          </a:xfrm>
          <a:custGeom>
            <a:avLst/>
            <a:gdLst>
              <a:gd name="T0" fmla="*/ 0 w 34"/>
              <a:gd name="T1" fmla="*/ 45 h 45"/>
              <a:gd name="T2" fmla="*/ 2 w 34"/>
              <a:gd name="T3" fmla="*/ 45 h 45"/>
              <a:gd name="T4" fmla="*/ 10 w 34"/>
              <a:gd name="T5" fmla="*/ 45 h 45"/>
              <a:gd name="T6" fmla="*/ 14 w 34"/>
              <a:gd name="T7" fmla="*/ 40 h 45"/>
              <a:gd name="T8" fmla="*/ 17 w 34"/>
              <a:gd name="T9" fmla="*/ 38 h 45"/>
              <a:gd name="T10" fmla="*/ 22 w 34"/>
              <a:gd name="T11" fmla="*/ 33 h 45"/>
              <a:gd name="T12" fmla="*/ 22 w 34"/>
              <a:gd name="T13" fmla="*/ 25 h 45"/>
              <a:gd name="T14" fmla="*/ 29 w 34"/>
              <a:gd name="T15" fmla="*/ 23 h 45"/>
              <a:gd name="T16" fmla="*/ 32 w 34"/>
              <a:gd name="T17" fmla="*/ 23 h 45"/>
              <a:gd name="T18" fmla="*/ 34 w 34"/>
              <a:gd name="T19" fmla="*/ 20 h 45"/>
              <a:gd name="T20" fmla="*/ 32 w 34"/>
              <a:gd name="T21" fmla="*/ 18 h 45"/>
              <a:gd name="T22" fmla="*/ 32 w 34"/>
              <a:gd name="T23" fmla="*/ 10 h 45"/>
              <a:gd name="T24" fmla="*/ 27 w 34"/>
              <a:gd name="T25" fmla="*/ 8 h 45"/>
              <a:gd name="T26" fmla="*/ 24 w 34"/>
              <a:gd name="T27" fmla="*/ 3 h 45"/>
              <a:gd name="T28" fmla="*/ 14 w 34"/>
              <a:gd name="T29" fmla="*/ 0 h 45"/>
              <a:gd name="T30" fmla="*/ 14 w 34"/>
              <a:gd name="T31" fmla="*/ 3 h 45"/>
              <a:gd name="T32" fmla="*/ 10 w 34"/>
              <a:gd name="T33" fmla="*/ 3 h 45"/>
              <a:gd name="T34" fmla="*/ 10 w 34"/>
              <a:gd name="T35" fmla="*/ 23 h 45"/>
              <a:gd name="T36" fmla="*/ 5 w 34"/>
              <a:gd name="T37" fmla="*/ 30 h 45"/>
              <a:gd name="T38" fmla="*/ 0 w 34"/>
              <a:gd name="T39" fmla="*/ 35 h 45"/>
              <a:gd name="T40" fmla="*/ 0 w 34"/>
              <a:gd name="T41" fmla="*/ 43 h 45"/>
              <a:gd name="T42" fmla="*/ 0 w 34"/>
              <a:gd name="T4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5">
                <a:moveTo>
                  <a:pt x="0" y="45"/>
                </a:moveTo>
                <a:lnTo>
                  <a:pt x="2" y="45"/>
                </a:lnTo>
                <a:lnTo>
                  <a:pt x="10" y="45"/>
                </a:lnTo>
                <a:lnTo>
                  <a:pt x="14" y="40"/>
                </a:lnTo>
                <a:lnTo>
                  <a:pt x="17" y="38"/>
                </a:lnTo>
                <a:lnTo>
                  <a:pt x="22" y="33"/>
                </a:lnTo>
                <a:lnTo>
                  <a:pt x="22" y="25"/>
                </a:lnTo>
                <a:lnTo>
                  <a:pt x="29" y="23"/>
                </a:lnTo>
                <a:lnTo>
                  <a:pt x="32" y="23"/>
                </a:lnTo>
                <a:lnTo>
                  <a:pt x="34" y="20"/>
                </a:lnTo>
                <a:lnTo>
                  <a:pt x="32" y="18"/>
                </a:lnTo>
                <a:lnTo>
                  <a:pt x="32" y="10"/>
                </a:lnTo>
                <a:lnTo>
                  <a:pt x="27" y="8"/>
                </a:lnTo>
                <a:lnTo>
                  <a:pt x="24" y="3"/>
                </a:lnTo>
                <a:lnTo>
                  <a:pt x="14" y="0"/>
                </a:lnTo>
                <a:lnTo>
                  <a:pt x="14" y="3"/>
                </a:lnTo>
                <a:lnTo>
                  <a:pt x="10" y="3"/>
                </a:lnTo>
                <a:lnTo>
                  <a:pt x="10" y="23"/>
                </a:lnTo>
                <a:lnTo>
                  <a:pt x="5" y="30"/>
                </a:lnTo>
                <a:lnTo>
                  <a:pt x="0" y="35"/>
                </a:lnTo>
                <a:lnTo>
                  <a:pt x="0" y="43"/>
                </a:lnTo>
                <a:lnTo>
                  <a:pt x="0" y="4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96">
            <a:extLst>
              <a:ext uri="{FF2B5EF4-FFF2-40B4-BE49-F238E27FC236}">
                <a16:creationId xmlns:a16="http://schemas.microsoft.com/office/drawing/2014/main" id="{8FA993F8-1A36-3F43-83B1-A370E0DB0397}"/>
              </a:ext>
            </a:extLst>
          </p:cNvPr>
          <p:cNvSpPr>
            <a:spLocks/>
          </p:cNvSpPr>
          <p:nvPr/>
        </p:nvSpPr>
        <p:spPr bwMode="auto">
          <a:xfrm>
            <a:off x="4718728" y="4321476"/>
            <a:ext cx="169862" cy="211138"/>
          </a:xfrm>
          <a:custGeom>
            <a:avLst/>
            <a:gdLst>
              <a:gd name="T0" fmla="*/ 3 w 107"/>
              <a:gd name="T1" fmla="*/ 115 h 133"/>
              <a:gd name="T2" fmla="*/ 3 w 107"/>
              <a:gd name="T3" fmla="*/ 115 h 133"/>
              <a:gd name="T4" fmla="*/ 3 w 107"/>
              <a:gd name="T5" fmla="*/ 113 h 133"/>
              <a:gd name="T6" fmla="*/ 5 w 107"/>
              <a:gd name="T7" fmla="*/ 110 h 133"/>
              <a:gd name="T8" fmla="*/ 5 w 107"/>
              <a:gd name="T9" fmla="*/ 103 h 133"/>
              <a:gd name="T10" fmla="*/ 8 w 107"/>
              <a:gd name="T11" fmla="*/ 95 h 133"/>
              <a:gd name="T12" fmla="*/ 8 w 107"/>
              <a:gd name="T13" fmla="*/ 88 h 133"/>
              <a:gd name="T14" fmla="*/ 8 w 107"/>
              <a:gd name="T15" fmla="*/ 88 h 133"/>
              <a:gd name="T16" fmla="*/ 8 w 107"/>
              <a:gd name="T17" fmla="*/ 83 h 133"/>
              <a:gd name="T18" fmla="*/ 10 w 107"/>
              <a:gd name="T19" fmla="*/ 75 h 133"/>
              <a:gd name="T20" fmla="*/ 10 w 107"/>
              <a:gd name="T21" fmla="*/ 73 h 133"/>
              <a:gd name="T22" fmla="*/ 10 w 107"/>
              <a:gd name="T23" fmla="*/ 50 h 133"/>
              <a:gd name="T24" fmla="*/ 10 w 107"/>
              <a:gd name="T25" fmla="*/ 45 h 133"/>
              <a:gd name="T26" fmla="*/ 12 w 107"/>
              <a:gd name="T27" fmla="*/ 40 h 133"/>
              <a:gd name="T28" fmla="*/ 12 w 107"/>
              <a:gd name="T29" fmla="*/ 38 h 133"/>
              <a:gd name="T30" fmla="*/ 12 w 107"/>
              <a:gd name="T31" fmla="*/ 33 h 133"/>
              <a:gd name="T32" fmla="*/ 12 w 107"/>
              <a:gd name="T33" fmla="*/ 28 h 133"/>
              <a:gd name="T34" fmla="*/ 12 w 107"/>
              <a:gd name="T35" fmla="*/ 28 h 133"/>
              <a:gd name="T36" fmla="*/ 15 w 107"/>
              <a:gd name="T37" fmla="*/ 25 h 133"/>
              <a:gd name="T38" fmla="*/ 17 w 107"/>
              <a:gd name="T39" fmla="*/ 23 h 133"/>
              <a:gd name="T40" fmla="*/ 22 w 107"/>
              <a:gd name="T41" fmla="*/ 23 h 133"/>
              <a:gd name="T42" fmla="*/ 30 w 107"/>
              <a:gd name="T43" fmla="*/ 28 h 133"/>
              <a:gd name="T44" fmla="*/ 35 w 107"/>
              <a:gd name="T45" fmla="*/ 30 h 133"/>
              <a:gd name="T46" fmla="*/ 37 w 107"/>
              <a:gd name="T47" fmla="*/ 30 h 133"/>
              <a:gd name="T48" fmla="*/ 40 w 107"/>
              <a:gd name="T49" fmla="*/ 33 h 133"/>
              <a:gd name="T50" fmla="*/ 92 w 107"/>
              <a:gd name="T51" fmla="*/ 0 h 133"/>
              <a:gd name="T52" fmla="*/ 107 w 107"/>
              <a:gd name="T53" fmla="*/ 35 h 133"/>
              <a:gd name="T54" fmla="*/ 105 w 107"/>
              <a:gd name="T55" fmla="*/ 35 h 133"/>
              <a:gd name="T56" fmla="*/ 95 w 107"/>
              <a:gd name="T57" fmla="*/ 45 h 133"/>
              <a:gd name="T58" fmla="*/ 57 w 107"/>
              <a:gd name="T59" fmla="*/ 58 h 133"/>
              <a:gd name="T60" fmla="*/ 87 w 107"/>
              <a:gd name="T61" fmla="*/ 90 h 133"/>
              <a:gd name="T62" fmla="*/ 75 w 107"/>
              <a:gd name="T63" fmla="*/ 103 h 133"/>
              <a:gd name="T64" fmla="*/ 75 w 107"/>
              <a:gd name="T65" fmla="*/ 113 h 133"/>
              <a:gd name="T66" fmla="*/ 55 w 107"/>
              <a:gd name="T67" fmla="*/ 115 h 133"/>
              <a:gd name="T68" fmla="*/ 35 w 107"/>
              <a:gd name="T69" fmla="*/ 133 h 133"/>
              <a:gd name="T70" fmla="*/ 8 w 107"/>
              <a:gd name="T71" fmla="*/ 125 h 133"/>
              <a:gd name="T72" fmla="*/ 0 w 107"/>
              <a:gd name="T73" fmla="*/ 125 h 133"/>
              <a:gd name="T74" fmla="*/ 0 w 107"/>
              <a:gd name="T75" fmla="*/ 125 h 133"/>
              <a:gd name="T76" fmla="*/ 3 w 107"/>
              <a:gd name="T77" fmla="*/ 118 h 133"/>
              <a:gd name="T78" fmla="*/ 3 w 107"/>
              <a:gd name="T79" fmla="*/ 115 h 133"/>
              <a:gd name="T80" fmla="*/ 3 w 107"/>
              <a:gd name="T81"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33">
                <a:moveTo>
                  <a:pt x="3" y="115"/>
                </a:moveTo>
                <a:lnTo>
                  <a:pt x="3" y="115"/>
                </a:lnTo>
                <a:lnTo>
                  <a:pt x="3" y="113"/>
                </a:lnTo>
                <a:lnTo>
                  <a:pt x="5" y="110"/>
                </a:lnTo>
                <a:lnTo>
                  <a:pt x="5" y="103"/>
                </a:lnTo>
                <a:lnTo>
                  <a:pt x="8" y="95"/>
                </a:lnTo>
                <a:lnTo>
                  <a:pt x="8" y="88"/>
                </a:lnTo>
                <a:lnTo>
                  <a:pt x="8" y="88"/>
                </a:lnTo>
                <a:lnTo>
                  <a:pt x="8" y="83"/>
                </a:lnTo>
                <a:lnTo>
                  <a:pt x="10" y="75"/>
                </a:lnTo>
                <a:lnTo>
                  <a:pt x="10" y="73"/>
                </a:lnTo>
                <a:lnTo>
                  <a:pt x="10" y="50"/>
                </a:lnTo>
                <a:lnTo>
                  <a:pt x="10" y="45"/>
                </a:lnTo>
                <a:lnTo>
                  <a:pt x="12" y="40"/>
                </a:lnTo>
                <a:lnTo>
                  <a:pt x="12" y="38"/>
                </a:lnTo>
                <a:lnTo>
                  <a:pt x="12" y="33"/>
                </a:lnTo>
                <a:lnTo>
                  <a:pt x="12" y="28"/>
                </a:lnTo>
                <a:lnTo>
                  <a:pt x="12" y="28"/>
                </a:lnTo>
                <a:lnTo>
                  <a:pt x="15" y="25"/>
                </a:lnTo>
                <a:lnTo>
                  <a:pt x="17" y="23"/>
                </a:lnTo>
                <a:lnTo>
                  <a:pt x="22" y="23"/>
                </a:lnTo>
                <a:lnTo>
                  <a:pt x="30" y="28"/>
                </a:lnTo>
                <a:lnTo>
                  <a:pt x="35" y="30"/>
                </a:lnTo>
                <a:lnTo>
                  <a:pt x="37" y="30"/>
                </a:lnTo>
                <a:lnTo>
                  <a:pt x="40" y="33"/>
                </a:lnTo>
                <a:lnTo>
                  <a:pt x="92" y="0"/>
                </a:lnTo>
                <a:lnTo>
                  <a:pt x="107" y="35"/>
                </a:lnTo>
                <a:lnTo>
                  <a:pt x="105" y="35"/>
                </a:lnTo>
                <a:lnTo>
                  <a:pt x="95" y="45"/>
                </a:lnTo>
                <a:lnTo>
                  <a:pt x="57" y="58"/>
                </a:lnTo>
                <a:lnTo>
                  <a:pt x="87" y="90"/>
                </a:lnTo>
                <a:lnTo>
                  <a:pt x="75" y="103"/>
                </a:lnTo>
                <a:lnTo>
                  <a:pt x="75" y="113"/>
                </a:lnTo>
                <a:lnTo>
                  <a:pt x="55" y="115"/>
                </a:lnTo>
                <a:lnTo>
                  <a:pt x="35" y="133"/>
                </a:lnTo>
                <a:lnTo>
                  <a:pt x="8" y="125"/>
                </a:lnTo>
                <a:lnTo>
                  <a:pt x="0" y="125"/>
                </a:lnTo>
                <a:lnTo>
                  <a:pt x="0" y="125"/>
                </a:lnTo>
                <a:lnTo>
                  <a:pt x="3" y="118"/>
                </a:lnTo>
                <a:lnTo>
                  <a:pt x="3" y="115"/>
                </a:lnTo>
                <a:lnTo>
                  <a:pt x="3" y="11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97">
            <a:extLst>
              <a:ext uri="{FF2B5EF4-FFF2-40B4-BE49-F238E27FC236}">
                <a16:creationId xmlns:a16="http://schemas.microsoft.com/office/drawing/2014/main" id="{D6923CC1-46E2-1F4A-AA6D-56ADFD5165C4}"/>
              </a:ext>
            </a:extLst>
          </p:cNvPr>
          <p:cNvSpPr>
            <a:spLocks/>
          </p:cNvSpPr>
          <p:nvPr/>
        </p:nvSpPr>
        <p:spPr bwMode="auto">
          <a:xfrm>
            <a:off x="4718728" y="4321476"/>
            <a:ext cx="169862" cy="211138"/>
          </a:xfrm>
          <a:custGeom>
            <a:avLst/>
            <a:gdLst>
              <a:gd name="T0" fmla="*/ 3 w 107"/>
              <a:gd name="T1" fmla="*/ 115 h 133"/>
              <a:gd name="T2" fmla="*/ 3 w 107"/>
              <a:gd name="T3" fmla="*/ 115 h 133"/>
              <a:gd name="T4" fmla="*/ 3 w 107"/>
              <a:gd name="T5" fmla="*/ 113 h 133"/>
              <a:gd name="T6" fmla="*/ 5 w 107"/>
              <a:gd name="T7" fmla="*/ 110 h 133"/>
              <a:gd name="T8" fmla="*/ 5 w 107"/>
              <a:gd name="T9" fmla="*/ 103 h 133"/>
              <a:gd name="T10" fmla="*/ 8 w 107"/>
              <a:gd name="T11" fmla="*/ 95 h 133"/>
              <a:gd name="T12" fmla="*/ 8 w 107"/>
              <a:gd name="T13" fmla="*/ 88 h 133"/>
              <a:gd name="T14" fmla="*/ 8 w 107"/>
              <a:gd name="T15" fmla="*/ 88 h 133"/>
              <a:gd name="T16" fmla="*/ 8 w 107"/>
              <a:gd name="T17" fmla="*/ 83 h 133"/>
              <a:gd name="T18" fmla="*/ 10 w 107"/>
              <a:gd name="T19" fmla="*/ 75 h 133"/>
              <a:gd name="T20" fmla="*/ 10 w 107"/>
              <a:gd name="T21" fmla="*/ 73 h 133"/>
              <a:gd name="T22" fmla="*/ 10 w 107"/>
              <a:gd name="T23" fmla="*/ 50 h 133"/>
              <a:gd name="T24" fmla="*/ 10 w 107"/>
              <a:gd name="T25" fmla="*/ 45 h 133"/>
              <a:gd name="T26" fmla="*/ 12 w 107"/>
              <a:gd name="T27" fmla="*/ 40 h 133"/>
              <a:gd name="T28" fmla="*/ 12 w 107"/>
              <a:gd name="T29" fmla="*/ 38 h 133"/>
              <a:gd name="T30" fmla="*/ 12 w 107"/>
              <a:gd name="T31" fmla="*/ 33 h 133"/>
              <a:gd name="T32" fmla="*/ 12 w 107"/>
              <a:gd name="T33" fmla="*/ 28 h 133"/>
              <a:gd name="T34" fmla="*/ 12 w 107"/>
              <a:gd name="T35" fmla="*/ 28 h 133"/>
              <a:gd name="T36" fmla="*/ 15 w 107"/>
              <a:gd name="T37" fmla="*/ 25 h 133"/>
              <a:gd name="T38" fmla="*/ 17 w 107"/>
              <a:gd name="T39" fmla="*/ 23 h 133"/>
              <a:gd name="T40" fmla="*/ 22 w 107"/>
              <a:gd name="T41" fmla="*/ 23 h 133"/>
              <a:gd name="T42" fmla="*/ 30 w 107"/>
              <a:gd name="T43" fmla="*/ 28 h 133"/>
              <a:gd name="T44" fmla="*/ 35 w 107"/>
              <a:gd name="T45" fmla="*/ 30 h 133"/>
              <a:gd name="T46" fmla="*/ 37 w 107"/>
              <a:gd name="T47" fmla="*/ 30 h 133"/>
              <a:gd name="T48" fmla="*/ 40 w 107"/>
              <a:gd name="T49" fmla="*/ 33 h 133"/>
              <a:gd name="T50" fmla="*/ 92 w 107"/>
              <a:gd name="T51" fmla="*/ 0 h 133"/>
              <a:gd name="T52" fmla="*/ 107 w 107"/>
              <a:gd name="T53" fmla="*/ 35 h 133"/>
              <a:gd name="T54" fmla="*/ 105 w 107"/>
              <a:gd name="T55" fmla="*/ 35 h 133"/>
              <a:gd name="T56" fmla="*/ 95 w 107"/>
              <a:gd name="T57" fmla="*/ 45 h 133"/>
              <a:gd name="T58" fmla="*/ 57 w 107"/>
              <a:gd name="T59" fmla="*/ 58 h 133"/>
              <a:gd name="T60" fmla="*/ 87 w 107"/>
              <a:gd name="T61" fmla="*/ 90 h 133"/>
              <a:gd name="T62" fmla="*/ 75 w 107"/>
              <a:gd name="T63" fmla="*/ 103 h 133"/>
              <a:gd name="T64" fmla="*/ 75 w 107"/>
              <a:gd name="T65" fmla="*/ 113 h 133"/>
              <a:gd name="T66" fmla="*/ 55 w 107"/>
              <a:gd name="T67" fmla="*/ 115 h 133"/>
              <a:gd name="T68" fmla="*/ 35 w 107"/>
              <a:gd name="T69" fmla="*/ 133 h 133"/>
              <a:gd name="T70" fmla="*/ 8 w 107"/>
              <a:gd name="T71" fmla="*/ 125 h 133"/>
              <a:gd name="T72" fmla="*/ 0 w 107"/>
              <a:gd name="T73" fmla="*/ 125 h 133"/>
              <a:gd name="T74" fmla="*/ 0 w 107"/>
              <a:gd name="T75" fmla="*/ 125 h 133"/>
              <a:gd name="T76" fmla="*/ 3 w 107"/>
              <a:gd name="T77" fmla="*/ 118 h 133"/>
              <a:gd name="T78" fmla="*/ 3 w 107"/>
              <a:gd name="T79" fmla="*/ 115 h 133"/>
              <a:gd name="T80" fmla="*/ 3 w 107"/>
              <a:gd name="T81"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33">
                <a:moveTo>
                  <a:pt x="3" y="115"/>
                </a:moveTo>
                <a:lnTo>
                  <a:pt x="3" y="115"/>
                </a:lnTo>
                <a:lnTo>
                  <a:pt x="3" y="113"/>
                </a:lnTo>
                <a:lnTo>
                  <a:pt x="5" y="110"/>
                </a:lnTo>
                <a:lnTo>
                  <a:pt x="5" y="103"/>
                </a:lnTo>
                <a:lnTo>
                  <a:pt x="8" y="95"/>
                </a:lnTo>
                <a:lnTo>
                  <a:pt x="8" y="88"/>
                </a:lnTo>
                <a:lnTo>
                  <a:pt x="8" y="88"/>
                </a:lnTo>
                <a:lnTo>
                  <a:pt x="8" y="83"/>
                </a:lnTo>
                <a:lnTo>
                  <a:pt x="10" y="75"/>
                </a:lnTo>
                <a:lnTo>
                  <a:pt x="10" y="73"/>
                </a:lnTo>
                <a:lnTo>
                  <a:pt x="10" y="50"/>
                </a:lnTo>
                <a:lnTo>
                  <a:pt x="10" y="45"/>
                </a:lnTo>
                <a:lnTo>
                  <a:pt x="12" y="40"/>
                </a:lnTo>
                <a:lnTo>
                  <a:pt x="12" y="38"/>
                </a:lnTo>
                <a:lnTo>
                  <a:pt x="12" y="33"/>
                </a:lnTo>
                <a:lnTo>
                  <a:pt x="12" y="28"/>
                </a:lnTo>
                <a:lnTo>
                  <a:pt x="12" y="28"/>
                </a:lnTo>
                <a:lnTo>
                  <a:pt x="15" y="25"/>
                </a:lnTo>
                <a:lnTo>
                  <a:pt x="17" y="23"/>
                </a:lnTo>
                <a:lnTo>
                  <a:pt x="22" y="23"/>
                </a:lnTo>
                <a:lnTo>
                  <a:pt x="30" y="28"/>
                </a:lnTo>
                <a:lnTo>
                  <a:pt x="35" y="30"/>
                </a:lnTo>
                <a:lnTo>
                  <a:pt x="37" y="30"/>
                </a:lnTo>
                <a:lnTo>
                  <a:pt x="40" y="33"/>
                </a:lnTo>
                <a:lnTo>
                  <a:pt x="92" y="0"/>
                </a:lnTo>
                <a:lnTo>
                  <a:pt x="107" y="35"/>
                </a:lnTo>
                <a:lnTo>
                  <a:pt x="105" y="35"/>
                </a:lnTo>
                <a:lnTo>
                  <a:pt x="95" y="45"/>
                </a:lnTo>
                <a:lnTo>
                  <a:pt x="57" y="58"/>
                </a:lnTo>
                <a:lnTo>
                  <a:pt x="87" y="90"/>
                </a:lnTo>
                <a:lnTo>
                  <a:pt x="75" y="103"/>
                </a:lnTo>
                <a:lnTo>
                  <a:pt x="75" y="113"/>
                </a:lnTo>
                <a:lnTo>
                  <a:pt x="55" y="115"/>
                </a:lnTo>
                <a:lnTo>
                  <a:pt x="35" y="133"/>
                </a:lnTo>
                <a:lnTo>
                  <a:pt x="8" y="125"/>
                </a:lnTo>
                <a:lnTo>
                  <a:pt x="0" y="125"/>
                </a:lnTo>
                <a:lnTo>
                  <a:pt x="0" y="125"/>
                </a:lnTo>
                <a:lnTo>
                  <a:pt x="3" y="118"/>
                </a:lnTo>
                <a:lnTo>
                  <a:pt x="3" y="115"/>
                </a:lnTo>
                <a:lnTo>
                  <a:pt x="3" y="11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98">
            <a:extLst>
              <a:ext uri="{FF2B5EF4-FFF2-40B4-BE49-F238E27FC236}">
                <a16:creationId xmlns:a16="http://schemas.microsoft.com/office/drawing/2014/main" id="{DAF0D75E-FBF9-F644-93E5-BC622B639CCB}"/>
              </a:ext>
            </a:extLst>
          </p:cNvPr>
          <p:cNvSpPr>
            <a:spLocks/>
          </p:cNvSpPr>
          <p:nvPr/>
        </p:nvSpPr>
        <p:spPr bwMode="auto">
          <a:xfrm>
            <a:off x="4715553" y="4377038"/>
            <a:ext cx="874712" cy="741363"/>
          </a:xfrm>
          <a:custGeom>
            <a:avLst/>
            <a:gdLst>
              <a:gd name="T0" fmla="*/ 334 w 551"/>
              <a:gd name="T1" fmla="*/ 98 h 467"/>
              <a:gd name="T2" fmla="*/ 132 w 551"/>
              <a:gd name="T3" fmla="*/ 3 h 467"/>
              <a:gd name="T4" fmla="*/ 59 w 551"/>
              <a:gd name="T5" fmla="*/ 23 h 467"/>
              <a:gd name="T6" fmla="*/ 77 w 551"/>
              <a:gd name="T7" fmla="*/ 78 h 467"/>
              <a:gd name="T8" fmla="*/ 10 w 551"/>
              <a:gd name="T9" fmla="*/ 90 h 467"/>
              <a:gd name="T10" fmla="*/ 2 w 551"/>
              <a:gd name="T11" fmla="*/ 113 h 467"/>
              <a:gd name="T12" fmla="*/ 2 w 551"/>
              <a:gd name="T13" fmla="*/ 120 h 467"/>
              <a:gd name="T14" fmla="*/ 14 w 551"/>
              <a:gd name="T15" fmla="*/ 125 h 467"/>
              <a:gd name="T16" fmla="*/ 24 w 551"/>
              <a:gd name="T17" fmla="*/ 143 h 467"/>
              <a:gd name="T18" fmla="*/ 34 w 551"/>
              <a:gd name="T19" fmla="*/ 155 h 467"/>
              <a:gd name="T20" fmla="*/ 44 w 551"/>
              <a:gd name="T21" fmla="*/ 172 h 467"/>
              <a:gd name="T22" fmla="*/ 52 w 551"/>
              <a:gd name="T23" fmla="*/ 185 h 467"/>
              <a:gd name="T24" fmla="*/ 67 w 551"/>
              <a:gd name="T25" fmla="*/ 205 h 467"/>
              <a:gd name="T26" fmla="*/ 69 w 551"/>
              <a:gd name="T27" fmla="*/ 217 h 467"/>
              <a:gd name="T28" fmla="*/ 77 w 551"/>
              <a:gd name="T29" fmla="*/ 230 h 467"/>
              <a:gd name="T30" fmla="*/ 89 w 551"/>
              <a:gd name="T31" fmla="*/ 232 h 467"/>
              <a:gd name="T32" fmla="*/ 107 w 551"/>
              <a:gd name="T33" fmla="*/ 250 h 467"/>
              <a:gd name="T34" fmla="*/ 112 w 551"/>
              <a:gd name="T35" fmla="*/ 260 h 467"/>
              <a:gd name="T36" fmla="*/ 122 w 551"/>
              <a:gd name="T37" fmla="*/ 282 h 467"/>
              <a:gd name="T38" fmla="*/ 119 w 551"/>
              <a:gd name="T39" fmla="*/ 295 h 467"/>
              <a:gd name="T40" fmla="*/ 124 w 551"/>
              <a:gd name="T41" fmla="*/ 320 h 467"/>
              <a:gd name="T42" fmla="*/ 144 w 551"/>
              <a:gd name="T43" fmla="*/ 342 h 467"/>
              <a:gd name="T44" fmla="*/ 157 w 551"/>
              <a:gd name="T45" fmla="*/ 350 h 467"/>
              <a:gd name="T46" fmla="*/ 167 w 551"/>
              <a:gd name="T47" fmla="*/ 360 h 467"/>
              <a:gd name="T48" fmla="*/ 177 w 551"/>
              <a:gd name="T49" fmla="*/ 367 h 467"/>
              <a:gd name="T50" fmla="*/ 189 w 551"/>
              <a:gd name="T51" fmla="*/ 400 h 467"/>
              <a:gd name="T52" fmla="*/ 214 w 551"/>
              <a:gd name="T53" fmla="*/ 432 h 467"/>
              <a:gd name="T54" fmla="*/ 231 w 551"/>
              <a:gd name="T55" fmla="*/ 447 h 467"/>
              <a:gd name="T56" fmla="*/ 246 w 551"/>
              <a:gd name="T57" fmla="*/ 440 h 467"/>
              <a:gd name="T58" fmla="*/ 251 w 551"/>
              <a:gd name="T59" fmla="*/ 415 h 467"/>
              <a:gd name="T60" fmla="*/ 299 w 551"/>
              <a:gd name="T61" fmla="*/ 432 h 467"/>
              <a:gd name="T62" fmla="*/ 371 w 551"/>
              <a:gd name="T63" fmla="*/ 402 h 467"/>
              <a:gd name="T64" fmla="*/ 546 w 551"/>
              <a:gd name="T65" fmla="*/ 270 h 467"/>
              <a:gd name="T66" fmla="*/ 458 w 551"/>
              <a:gd name="T67" fmla="*/ 265 h 467"/>
              <a:gd name="T68" fmla="*/ 446 w 551"/>
              <a:gd name="T69" fmla="*/ 227 h 467"/>
              <a:gd name="T70" fmla="*/ 443 w 551"/>
              <a:gd name="T71" fmla="*/ 225 h 467"/>
              <a:gd name="T72" fmla="*/ 441 w 551"/>
              <a:gd name="T73" fmla="*/ 220 h 467"/>
              <a:gd name="T74" fmla="*/ 429 w 551"/>
              <a:gd name="T75" fmla="*/ 212 h 467"/>
              <a:gd name="T76" fmla="*/ 421 w 551"/>
              <a:gd name="T77" fmla="*/ 205 h 467"/>
              <a:gd name="T78" fmla="*/ 401 w 551"/>
              <a:gd name="T79" fmla="*/ 175 h 467"/>
              <a:gd name="T80" fmla="*/ 401 w 551"/>
              <a:gd name="T81" fmla="*/ 160 h 467"/>
              <a:gd name="T82" fmla="*/ 394 w 551"/>
              <a:gd name="T83" fmla="*/ 153 h 467"/>
              <a:gd name="T84" fmla="*/ 379 w 551"/>
              <a:gd name="T85" fmla="*/ 135 h 467"/>
              <a:gd name="T86" fmla="*/ 384 w 551"/>
              <a:gd name="T87" fmla="*/ 135 h 467"/>
              <a:gd name="T88" fmla="*/ 369 w 551"/>
              <a:gd name="T89" fmla="*/ 128 h 467"/>
              <a:gd name="T90" fmla="*/ 356 w 551"/>
              <a:gd name="T91" fmla="*/ 108 h 467"/>
              <a:gd name="T92" fmla="*/ 351 w 551"/>
              <a:gd name="T93" fmla="*/ 10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1" h="467">
                <a:moveTo>
                  <a:pt x="351" y="100"/>
                </a:moveTo>
                <a:lnTo>
                  <a:pt x="336" y="108"/>
                </a:lnTo>
                <a:lnTo>
                  <a:pt x="334" y="98"/>
                </a:lnTo>
                <a:lnTo>
                  <a:pt x="311" y="90"/>
                </a:lnTo>
                <a:lnTo>
                  <a:pt x="256" y="90"/>
                </a:lnTo>
                <a:lnTo>
                  <a:pt x="132" y="3"/>
                </a:lnTo>
                <a:lnTo>
                  <a:pt x="107" y="0"/>
                </a:lnTo>
                <a:lnTo>
                  <a:pt x="97" y="10"/>
                </a:lnTo>
                <a:lnTo>
                  <a:pt x="59" y="23"/>
                </a:lnTo>
                <a:lnTo>
                  <a:pt x="89" y="55"/>
                </a:lnTo>
                <a:lnTo>
                  <a:pt x="77" y="68"/>
                </a:lnTo>
                <a:lnTo>
                  <a:pt x="77" y="78"/>
                </a:lnTo>
                <a:lnTo>
                  <a:pt x="57" y="80"/>
                </a:lnTo>
                <a:lnTo>
                  <a:pt x="37" y="98"/>
                </a:lnTo>
                <a:lnTo>
                  <a:pt x="10" y="90"/>
                </a:lnTo>
                <a:lnTo>
                  <a:pt x="2" y="90"/>
                </a:lnTo>
                <a:lnTo>
                  <a:pt x="2" y="100"/>
                </a:lnTo>
                <a:lnTo>
                  <a:pt x="2" y="113"/>
                </a:lnTo>
                <a:lnTo>
                  <a:pt x="0" y="120"/>
                </a:lnTo>
                <a:lnTo>
                  <a:pt x="0" y="123"/>
                </a:lnTo>
                <a:lnTo>
                  <a:pt x="2" y="120"/>
                </a:lnTo>
                <a:lnTo>
                  <a:pt x="5" y="123"/>
                </a:lnTo>
                <a:lnTo>
                  <a:pt x="7" y="120"/>
                </a:lnTo>
                <a:lnTo>
                  <a:pt x="14" y="125"/>
                </a:lnTo>
                <a:lnTo>
                  <a:pt x="12" y="125"/>
                </a:lnTo>
                <a:lnTo>
                  <a:pt x="24" y="138"/>
                </a:lnTo>
                <a:lnTo>
                  <a:pt x="24" y="143"/>
                </a:lnTo>
                <a:lnTo>
                  <a:pt x="27" y="145"/>
                </a:lnTo>
                <a:lnTo>
                  <a:pt x="29" y="150"/>
                </a:lnTo>
                <a:lnTo>
                  <a:pt x="34" y="155"/>
                </a:lnTo>
                <a:lnTo>
                  <a:pt x="37" y="155"/>
                </a:lnTo>
                <a:lnTo>
                  <a:pt x="44" y="170"/>
                </a:lnTo>
                <a:lnTo>
                  <a:pt x="44" y="172"/>
                </a:lnTo>
                <a:lnTo>
                  <a:pt x="47" y="177"/>
                </a:lnTo>
                <a:lnTo>
                  <a:pt x="52" y="177"/>
                </a:lnTo>
                <a:lnTo>
                  <a:pt x="52" y="185"/>
                </a:lnTo>
                <a:lnTo>
                  <a:pt x="54" y="190"/>
                </a:lnTo>
                <a:lnTo>
                  <a:pt x="62" y="192"/>
                </a:lnTo>
                <a:lnTo>
                  <a:pt x="67" y="205"/>
                </a:lnTo>
                <a:lnTo>
                  <a:pt x="69" y="207"/>
                </a:lnTo>
                <a:lnTo>
                  <a:pt x="72" y="215"/>
                </a:lnTo>
                <a:lnTo>
                  <a:pt x="69" y="217"/>
                </a:lnTo>
                <a:lnTo>
                  <a:pt x="69" y="222"/>
                </a:lnTo>
                <a:lnTo>
                  <a:pt x="74" y="225"/>
                </a:lnTo>
                <a:lnTo>
                  <a:pt x="77" y="230"/>
                </a:lnTo>
                <a:lnTo>
                  <a:pt x="79" y="232"/>
                </a:lnTo>
                <a:lnTo>
                  <a:pt x="84" y="227"/>
                </a:lnTo>
                <a:lnTo>
                  <a:pt x="89" y="232"/>
                </a:lnTo>
                <a:lnTo>
                  <a:pt x="97" y="237"/>
                </a:lnTo>
                <a:lnTo>
                  <a:pt x="104" y="245"/>
                </a:lnTo>
                <a:lnTo>
                  <a:pt x="107" y="250"/>
                </a:lnTo>
                <a:lnTo>
                  <a:pt x="109" y="250"/>
                </a:lnTo>
                <a:lnTo>
                  <a:pt x="109" y="257"/>
                </a:lnTo>
                <a:lnTo>
                  <a:pt x="112" y="260"/>
                </a:lnTo>
                <a:lnTo>
                  <a:pt x="114" y="267"/>
                </a:lnTo>
                <a:lnTo>
                  <a:pt x="119" y="272"/>
                </a:lnTo>
                <a:lnTo>
                  <a:pt x="122" y="282"/>
                </a:lnTo>
                <a:lnTo>
                  <a:pt x="122" y="285"/>
                </a:lnTo>
                <a:lnTo>
                  <a:pt x="119" y="295"/>
                </a:lnTo>
                <a:lnTo>
                  <a:pt x="119" y="295"/>
                </a:lnTo>
                <a:lnTo>
                  <a:pt x="119" y="300"/>
                </a:lnTo>
                <a:lnTo>
                  <a:pt x="122" y="310"/>
                </a:lnTo>
                <a:lnTo>
                  <a:pt x="124" y="320"/>
                </a:lnTo>
                <a:lnTo>
                  <a:pt x="129" y="325"/>
                </a:lnTo>
                <a:lnTo>
                  <a:pt x="129" y="327"/>
                </a:lnTo>
                <a:lnTo>
                  <a:pt x="144" y="342"/>
                </a:lnTo>
                <a:lnTo>
                  <a:pt x="147" y="345"/>
                </a:lnTo>
                <a:lnTo>
                  <a:pt x="154" y="345"/>
                </a:lnTo>
                <a:lnTo>
                  <a:pt x="157" y="350"/>
                </a:lnTo>
                <a:lnTo>
                  <a:pt x="159" y="350"/>
                </a:lnTo>
                <a:lnTo>
                  <a:pt x="167" y="355"/>
                </a:lnTo>
                <a:lnTo>
                  <a:pt x="167" y="360"/>
                </a:lnTo>
                <a:lnTo>
                  <a:pt x="174" y="362"/>
                </a:lnTo>
                <a:lnTo>
                  <a:pt x="174" y="365"/>
                </a:lnTo>
                <a:lnTo>
                  <a:pt x="177" y="367"/>
                </a:lnTo>
                <a:lnTo>
                  <a:pt x="182" y="390"/>
                </a:lnTo>
                <a:lnTo>
                  <a:pt x="189" y="392"/>
                </a:lnTo>
                <a:lnTo>
                  <a:pt x="189" y="400"/>
                </a:lnTo>
                <a:lnTo>
                  <a:pt x="209" y="420"/>
                </a:lnTo>
                <a:lnTo>
                  <a:pt x="212" y="420"/>
                </a:lnTo>
                <a:lnTo>
                  <a:pt x="214" y="432"/>
                </a:lnTo>
                <a:lnTo>
                  <a:pt x="222" y="435"/>
                </a:lnTo>
                <a:lnTo>
                  <a:pt x="226" y="447"/>
                </a:lnTo>
                <a:lnTo>
                  <a:pt x="231" y="447"/>
                </a:lnTo>
                <a:lnTo>
                  <a:pt x="236" y="449"/>
                </a:lnTo>
                <a:lnTo>
                  <a:pt x="239" y="445"/>
                </a:lnTo>
                <a:lnTo>
                  <a:pt x="246" y="440"/>
                </a:lnTo>
                <a:lnTo>
                  <a:pt x="241" y="430"/>
                </a:lnTo>
                <a:lnTo>
                  <a:pt x="244" y="417"/>
                </a:lnTo>
                <a:lnTo>
                  <a:pt x="251" y="415"/>
                </a:lnTo>
                <a:lnTo>
                  <a:pt x="259" y="422"/>
                </a:lnTo>
                <a:lnTo>
                  <a:pt x="276" y="422"/>
                </a:lnTo>
                <a:lnTo>
                  <a:pt x="299" y="432"/>
                </a:lnTo>
                <a:lnTo>
                  <a:pt x="321" y="442"/>
                </a:lnTo>
                <a:lnTo>
                  <a:pt x="324" y="467"/>
                </a:lnTo>
                <a:lnTo>
                  <a:pt x="371" y="402"/>
                </a:lnTo>
                <a:lnTo>
                  <a:pt x="548" y="350"/>
                </a:lnTo>
                <a:lnTo>
                  <a:pt x="551" y="290"/>
                </a:lnTo>
                <a:lnTo>
                  <a:pt x="546" y="270"/>
                </a:lnTo>
                <a:lnTo>
                  <a:pt x="546" y="270"/>
                </a:lnTo>
                <a:lnTo>
                  <a:pt x="536" y="277"/>
                </a:lnTo>
                <a:lnTo>
                  <a:pt x="458" y="265"/>
                </a:lnTo>
                <a:lnTo>
                  <a:pt x="453" y="245"/>
                </a:lnTo>
                <a:lnTo>
                  <a:pt x="446" y="237"/>
                </a:lnTo>
                <a:lnTo>
                  <a:pt x="446" y="227"/>
                </a:lnTo>
                <a:lnTo>
                  <a:pt x="446" y="227"/>
                </a:lnTo>
                <a:lnTo>
                  <a:pt x="446" y="227"/>
                </a:lnTo>
                <a:lnTo>
                  <a:pt x="443" y="225"/>
                </a:lnTo>
                <a:lnTo>
                  <a:pt x="443" y="222"/>
                </a:lnTo>
                <a:lnTo>
                  <a:pt x="446" y="220"/>
                </a:lnTo>
                <a:lnTo>
                  <a:pt x="441" y="220"/>
                </a:lnTo>
                <a:lnTo>
                  <a:pt x="441" y="217"/>
                </a:lnTo>
                <a:lnTo>
                  <a:pt x="436" y="217"/>
                </a:lnTo>
                <a:lnTo>
                  <a:pt x="429" y="212"/>
                </a:lnTo>
                <a:lnTo>
                  <a:pt x="426" y="210"/>
                </a:lnTo>
                <a:lnTo>
                  <a:pt x="426" y="212"/>
                </a:lnTo>
                <a:lnTo>
                  <a:pt x="421" y="205"/>
                </a:lnTo>
                <a:lnTo>
                  <a:pt x="419" y="197"/>
                </a:lnTo>
                <a:lnTo>
                  <a:pt x="406" y="182"/>
                </a:lnTo>
                <a:lnTo>
                  <a:pt x="401" y="175"/>
                </a:lnTo>
                <a:lnTo>
                  <a:pt x="406" y="175"/>
                </a:lnTo>
                <a:lnTo>
                  <a:pt x="406" y="172"/>
                </a:lnTo>
                <a:lnTo>
                  <a:pt x="401" y="160"/>
                </a:lnTo>
                <a:lnTo>
                  <a:pt x="401" y="157"/>
                </a:lnTo>
                <a:lnTo>
                  <a:pt x="396" y="153"/>
                </a:lnTo>
                <a:lnTo>
                  <a:pt x="394" y="153"/>
                </a:lnTo>
                <a:lnTo>
                  <a:pt x="386" y="140"/>
                </a:lnTo>
                <a:lnTo>
                  <a:pt x="384" y="140"/>
                </a:lnTo>
                <a:lnTo>
                  <a:pt x="379" y="135"/>
                </a:lnTo>
                <a:lnTo>
                  <a:pt x="379" y="133"/>
                </a:lnTo>
                <a:lnTo>
                  <a:pt x="381" y="133"/>
                </a:lnTo>
                <a:lnTo>
                  <a:pt x="384" y="135"/>
                </a:lnTo>
                <a:lnTo>
                  <a:pt x="381" y="130"/>
                </a:lnTo>
                <a:lnTo>
                  <a:pt x="376" y="130"/>
                </a:lnTo>
                <a:lnTo>
                  <a:pt x="369" y="128"/>
                </a:lnTo>
                <a:lnTo>
                  <a:pt x="364" y="115"/>
                </a:lnTo>
                <a:lnTo>
                  <a:pt x="359" y="108"/>
                </a:lnTo>
                <a:lnTo>
                  <a:pt x="356" y="108"/>
                </a:lnTo>
                <a:lnTo>
                  <a:pt x="356" y="103"/>
                </a:lnTo>
                <a:lnTo>
                  <a:pt x="354" y="103"/>
                </a:lnTo>
                <a:lnTo>
                  <a:pt x="351" y="100"/>
                </a:lnTo>
                <a:close/>
              </a:path>
            </a:pathLst>
          </a:custGeom>
          <a:solidFill>
            <a:srgbClr val="FFC72C"/>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99">
            <a:extLst>
              <a:ext uri="{FF2B5EF4-FFF2-40B4-BE49-F238E27FC236}">
                <a16:creationId xmlns:a16="http://schemas.microsoft.com/office/drawing/2014/main" id="{64788369-AAF6-E749-98F8-0985ACD59AFA}"/>
              </a:ext>
            </a:extLst>
          </p:cNvPr>
          <p:cNvSpPr>
            <a:spLocks/>
          </p:cNvSpPr>
          <p:nvPr/>
        </p:nvSpPr>
        <p:spPr bwMode="auto">
          <a:xfrm>
            <a:off x="5388653" y="4650088"/>
            <a:ext cx="34925" cy="71438"/>
          </a:xfrm>
          <a:custGeom>
            <a:avLst/>
            <a:gdLst>
              <a:gd name="T0" fmla="*/ 17 w 22"/>
              <a:gd name="T1" fmla="*/ 45 h 45"/>
              <a:gd name="T2" fmla="*/ 12 w 22"/>
              <a:gd name="T3" fmla="*/ 45 h 45"/>
              <a:gd name="T4" fmla="*/ 5 w 22"/>
              <a:gd name="T5" fmla="*/ 40 h 45"/>
              <a:gd name="T6" fmla="*/ 2 w 22"/>
              <a:gd name="T7" fmla="*/ 38 h 45"/>
              <a:gd name="T8" fmla="*/ 5 w 22"/>
              <a:gd name="T9" fmla="*/ 38 h 45"/>
              <a:gd name="T10" fmla="*/ 5 w 22"/>
              <a:gd name="T11" fmla="*/ 33 h 45"/>
              <a:gd name="T12" fmla="*/ 2 w 22"/>
              <a:gd name="T13" fmla="*/ 30 h 45"/>
              <a:gd name="T14" fmla="*/ 0 w 22"/>
              <a:gd name="T15" fmla="*/ 25 h 45"/>
              <a:gd name="T16" fmla="*/ 2 w 22"/>
              <a:gd name="T17" fmla="*/ 18 h 45"/>
              <a:gd name="T18" fmla="*/ 5 w 22"/>
              <a:gd name="T19" fmla="*/ 18 h 45"/>
              <a:gd name="T20" fmla="*/ 5 w 22"/>
              <a:gd name="T21" fmla="*/ 20 h 45"/>
              <a:gd name="T22" fmla="*/ 5 w 22"/>
              <a:gd name="T23" fmla="*/ 10 h 45"/>
              <a:gd name="T24" fmla="*/ 5 w 22"/>
              <a:gd name="T25" fmla="*/ 10 h 45"/>
              <a:gd name="T26" fmla="*/ 5 w 22"/>
              <a:gd name="T27" fmla="*/ 8 h 45"/>
              <a:gd name="T28" fmla="*/ 5 w 22"/>
              <a:gd name="T29" fmla="*/ 5 h 45"/>
              <a:gd name="T30" fmla="*/ 5 w 22"/>
              <a:gd name="T31" fmla="*/ 3 h 45"/>
              <a:gd name="T32" fmla="*/ 7 w 22"/>
              <a:gd name="T33" fmla="*/ 3 h 45"/>
              <a:gd name="T34" fmla="*/ 10 w 22"/>
              <a:gd name="T35" fmla="*/ 0 h 45"/>
              <a:gd name="T36" fmla="*/ 10 w 22"/>
              <a:gd name="T37" fmla="*/ 0 h 45"/>
              <a:gd name="T38" fmla="*/ 14 w 22"/>
              <a:gd name="T39" fmla="*/ 5 h 45"/>
              <a:gd name="T40" fmla="*/ 14 w 22"/>
              <a:gd name="T41" fmla="*/ 8 h 45"/>
              <a:gd name="T42" fmla="*/ 17 w 22"/>
              <a:gd name="T43" fmla="*/ 8 h 45"/>
              <a:gd name="T44" fmla="*/ 19 w 22"/>
              <a:gd name="T45" fmla="*/ 8 h 45"/>
              <a:gd name="T46" fmla="*/ 17 w 22"/>
              <a:gd name="T47" fmla="*/ 18 h 45"/>
              <a:gd name="T48" fmla="*/ 14 w 22"/>
              <a:gd name="T49" fmla="*/ 18 h 45"/>
              <a:gd name="T50" fmla="*/ 17 w 22"/>
              <a:gd name="T51" fmla="*/ 28 h 45"/>
              <a:gd name="T52" fmla="*/ 19 w 22"/>
              <a:gd name="T53" fmla="*/ 28 h 45"/>
              <a:gd name="T54" fmla="*/ 22 w 22"/>
              <a:gd name="T55" fmla="*/ 33 h 45"/>
              <a:gd name="T56" fmla="*/ 19 w 22"/>
              <a:gd name="T57" fmla="*/ 45 h 45"/>
              <a:gd name="T58" fmla="*/ 17 w 22"/>
              <a:gd name="T59" fmla="*/ 45 h 45"/>
              <a:gd name="T60" fmla="*/ 17 w 22"/>
              <a:gd name="T6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5">
                <a:moveTo>
                  <a:pt x="17" y="45"/>
                </a:moveTo>
                <a:lnTo>
                  <a:pt x="12" y="45"/>
                </a:lnTo>
                <a:lnTo>
                  <a:pt x="5" y="40"/>
                </a:lnTo>
                <a:lnTo>
                  <a:pt x="2" y="38"/>
                </a:lnTo>
                <a:lnTo>
                  <a:pt x="5" y="38"/>
                </a:lnTo>
                <a:lnTo>
                  <a:pt x="5" y="33"/>
                </a:lnTo>
                <a:lnTo>
                  <a:pt x="2" y="30"/>
                </a:lnTo>
                <a:lnTo>
                  <a:pt x="0" y="25"/>
                </a:lnTo>
                <a:lnTo>
                  <a:pt x="2" y="18"/>
                </a:lnTo>
                <a:lnTo>
                  <a:pt x="5" y="18"/>
                </a:lnTo>
                <a:lnTo>
                  <a:pt x="5" y="20"/>
                </a:lnTo>
                <a:lnTo>
                  <a:pt x="5" y="10"/>
                </a:lnTo>
                <a:lnTo>
                  <a:pt x="5" y="10"/>
                </a:lnTo>
                <a:lnTo>
                  <a:pt x="5" y="8"/>
                </a:lnTo>
                <a:lnTo>
                  <a:pt x="5" y="5"/>
                </a:lnTo>
                <a:lnTo>
                  <a:pt x="5" y="3"/>
                </a:lnTo>
                <a:lnTo>
                  <a:pt x="7" y="3"/>
                </a:lnTo>
                <a:lnTo>
                  <a:pt x="10" y="0"/>
                </a:lnTo>
                <a:lnTo>
                  <a:pt x="10" y="0"/>
                </a:lnTo>
                <a:lnTo>
                  <a:pt x="14" y="5"/>
                </a:lnTo>
                <a:lnTo>
                  <a:pt x="14" y="8"/>
                </a:lnTo>
                <a:lnTo>
                  <a:pt x="17" y="8"/>
                </a:lnTo>
                <a:lnTo>
                  <a:pt x="19" y="8"/>
                </a:lnTo>
                <a:lnTo>
                  <a:pt x="17" y="18"/>
                </a:lnTo>
                <a:lnTo>
                  <a:pt x="14" y="18"/>
                </a:lnTo>
                <a:lnTo>
                  <a:pt x="17" y="28"/>
                </a:lnTo>
                <a:lnTo>
                  <a:pt x="19" y="28"/>
                </a:lnTo>
                <a:lnTo>
                  <a:pt x="22" y="33"/>
                </a:lnTo>
                <a:lnTo>
                  <a:pt x="19" y="45"/>
                </a:lnTo>
                <a:lnTo>
                  <a:pt x="17" y="45"/>
                </a:lnTo>
                <a:lnTo>
                  <a:pt x="17" y="4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0">
            <a:extLst>
              <a:ext uri="{FF2B5EF4-FFF2-40B4-BE49-F238E27FC236}">
                <a16:creationId xmlns:a16="http://schemas.microsoft.com/office/drawing/2014/main" id="{BCB7CD3C-66AA-AD48-B700-858DC3D671ED}"/>
              </a:ext>
            </a:extLst>
          </p:cNvPr>
          <p:cNvSpPr>
            <a:spLocks/>
          </p:cNvSpPr>
          <p:nvPr/>
        </p:nvSpPr>
        <p:spPr bwMode="auto">
          <a:xfrm>
            <a:off x="5423578" y="4658026"/>
            <a:ext cx="201612" cy="158750"/>
          </a:xfrm>
          <a:custGeom>
            <a:avLst/>
            <a:gdLst>
              <a:gd name="T0" fmla="*/ 0 w 127"/>
              <a:gd name="T1" fmla="*/ 50 h 100"/>
              <a:gd name="T2" fmla="*/ 0 w 127"/>
              <a:gd name="T3" fmla="*/ 60 h 100"/>
              <a:gd name="T4" fmla="*/ 7 w 127"/>
              <a:gd name="T5" fmla="*/ 68 h 100"/>
              <a:gd name="T6" fmla="*/ 12 w 127"/>
              <a:gd name="T7" fmla="*/ 88 h 100"/>
              <a:gd name="T8" fmla="*/ 90 w 127"/>
              <a:gd name="T9" fmla="*/ 100 h 100"/>
              <a:gd name="T10" fmla="*/ 100 w 127"/>
              <a:gd name="T11" fmla="*/ 93 h 100"/>
              <a:gd name="T12" fmla="*/ 122 w 127"/>
              <a:gd name="T13" fmla="*/ 23 h 100"/>
              <a:gd name="T14" fmla="*/ 127 w 127"/>
              <a:gd name="T15" fmla="*/ 20 h 100"/>
              <a:gd name="T16" fmla="*/ 127 w 127"/>
              <a:gd name="T17" fmla="*/ 15 h 100"/>
              <a:gd name="T18" fmla="*/ 125 w 127"/>
              <a:gd name="T19" fmla="*/ 10 h 100"/>
              <a:gd name="T20" fmla="*/ 125 w 127"/>
              <a:gd name="T21" fmla="*/ 13 h 100"/>
              <a:gd name="T22" fmla="*/ 122 w 127"/>
              <a:gd name="T23" fmla="*/ 10 h 100"/>
              <a:gd name="T24" fmla="*/ 122 w 127"/>
              <a:gd name="T25" fmla="*/ 10 h 100"/>
              <a:gd name="T26" fmla="*/ 120 w 127"/>
              <a:gd name="T27" fmla="*/ 10 h 100"/>
              <a:gd name="T28" fmla="*/ 120 w 127"/>
              <a:gd name="T29" fmla="*/ 0 h 100"/>
              <a:gd name="T30" fmla="*/ 115 w 127"/>
              <a:gd name="T31" fmla="*/ 0 h 100"/>
              <a:gd name="T32" fmla="*/ 115 w 127"/>
              <a:gd name="T33" fmla="*/ 3 h 100"/>
              <a:gd name="T34" fmla="*/ 115 w 127"/>
              <a:gd name="T35" fmla="*/ 5 h 100"/>
              <a:gd name="T36" fmla="*/ 97 w 127"/>
              <a:gd name="T37" fmla="*/ 15 h 100"/>
              <a:gd name="T38" fmla="*/ 97 w 127"/>
              <a:gd name="T39" fmla="*/ 23 h 100"/>
              <a:gd name="T40" fmla="*/ 82 w 127"/>
              <a:gd name="T41" fmla="*/ 35 h 100"/>
              <a:gd name="T42" fmla="*/ 80 w 127"/>
              <a:gd name="T43" fmla="*/ 40 h 100"/>
              <a:gd name="T44" fmla="*/ 82 w 127"/>
              <a:gd name="T45" fmla="*/ 40 h 100"/>
              <a:gd name="T46" fmla="*/ 82 w 127"/>
              <a:gd name="T47" fmla="*/ 43 h 100"/>
              <a:gd name="T48" fmla="*/ 77 w 127"/>
              <a:gd name="T49" fmla="*/ 50 h 100"/>
              <a:gd name="T50" fmla="*/ 75 w 127"/>
              <a:gd name="T51" fmla="*/ 48 h 100"/>
              <a:gd name="T52" fmla="*/ 72 w 127"/>
              <a:gd name="T53" fmla="*/ 50 h 100"/>
              <a:gd name="T54" fmla="*/ 70 w 127"/>
              <a:gd name="T55" fmla="*/ 50 h 100"/>
              <a:gd name="T56" fmla="*/ 70 w 127"/>
              <a:gd name="T57" fmla="*/ 53 h 100"/>
              <a:gd name="T58" fmla="*/ 67 w 127"/>
              <a:gd name="T59" fmla="*/ 53 h 100"/>
              <a:gd name="T60" fmla="*/ 67 w 127"/>
              <a:gd name="T61" fmla="*/ 55 h 100"/>
              <a:gd name="T62" fmla="*/ 57 w 127"/>
              <a:gd name="T63" fmla="*/ 58 h 100"/>
              <a:gd name="T64" fmla="*/ 52 w 127"/>
              <a:gd name="T65" fmla="*/ 58 h 100"/>
              <a:gd name="T66" fmla="*/ 50 w 127"/>
              <a:gd name="T67" fmla="*/ 55 h 100"/>
              <a:gd name="T68" fmla="*/ 45 w 127"/>
              <a:gd name="T69" fmla="*/ 55 h 100"/>
              <a:gd name="T70" fmla="*/ 42 w 127"/>
              <a:gd name="T71" fmla="*/ 55 h 100"/>
              <a:gd name="T72" fmla="*/ 40 w 127"/>
              <a:gd name="T73" fmla="*/ 55 h 100"/>
              <a:gd name="T74" fmla="*/ 30 w 127"/>
              <a:gd name="T75" fmla="*/ 53 h 100"/>
              <a:gd name="T76" fmla="*/ 20 w 127"/>
              <a:gd name="T77" fmla="*/ 63 h 100"/>
              <a:gd name="T78" fmla="*/ 15 w 127"/>
              <a:gd name="T79" fmla="*/ 60 h 100"/>
              <a:gd name="T80" fmla="*/ 10 w 127"/>
              <a:gd name="T81" fmla="*/ 60 h 100"/>
              <a:gd name="T82" fmla="*/ 7 w 127"/>
              <a:gd name="T83" fmla="*/ 63 h 100"/>
              <a:gd name="T84" fmla="*/ 5 w 127"/>
              <a:gd name="T85" fmla="*/ 50 h 100"/>
              <a:gd name="T86" fmla="*/ 2 w 127"/>
              <a:gd name="T87" fmla="*/ 53 h 100"/>
              <a:gd name="T88" fmla="*/ 0 w 127"/>
              <a:gd name="T89" fmla="*/ 5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00">
                <a:moveTo>
                  <a:pt x="0" y="50"/>
                </a:moveTo>
                <a:lnTo>
                  <a:pt x="0" y="60"/>
                </a:lnTo>
                <a:lnTo>
                  <a:pt x="7" y="68"/>
                </a:lnTo>
                <a:lnTo>
                  <a:pt x="12" y="88"/>
                </a:lnTo>
                <a:lnTo>
                  <a:pt x="90" y="100"/>
                </a:lnTo>
                <a:lnTo>
                  <a:pt x="100" y="93"/>
                </a:lnTo>
                <a:lnTo>
                  <a:pt x="122" y="23"/>
                </a:lnTo>
                <a:lnTo>
                  <a:pt x="127" y="20"/>
                </a:lnTo>
                <a:lnTo>
                  <a:pt x="127" y="15"/>
                </a:lnTo>
                <a:lnTo>
                  <a:pt x="125" y="10"/>
                </a:lnTo>
                <a:lnTo>
                  <a:pt x="125" y="13"/>
                </a:lnTo>
                <a:lnTo>
                  <a:pt x="122" y="10"/>
                </a:lnTo>
                <a:lnTo>
                  <a:pt x="122" y="10"/>
                </a:lnTo>
                <a:lnTo>
                  <a:pt x="120" y="10"/>
                </a:lnTo>
                <a:lnTo>
                  <a:pt x="120" y="0"/>
                </a:lnTo>
                <a:lnTo>
                  <a:pt x="115" y="0"/>
                </a:lnTo>
                <a:lnTo>
                  <a:pt x="115" y="3"/>
                </a:lnTo>
                <a:lnTo>
                  <a:pt x="115" y="5"/>
                </a:lnTo>
                <a:lnTo>
                  <a:pt x="97" y="15"/>
                </a:lnTo>
                <a:lnTo>
                  <a:pt x="97" y="23"/>
                </a:lnTo>
                <a:lnTo>
                  <a:pt x="82" y="35"/>
                </a:lnTo>
                <a:lnTo>
                  <a:pt x="80" y="40"/>
                </a:lnTo>
                <a:lnTo>
                  <a:pt x="82" y="40"/>
                </a:lnTo>
                <a:lnTo>
                  <a:pt x="82" y="43"/>
                </a:lnTo>
                <a:lnTo>
                  <a:pt x="77" y="50"/>
                </a:lnTo>
                <a:lnTo>
                  <a:pt x="75" y="48"/>
                </a:lnTo>
                <a:lnTo>
                  <a:pt x="72" y="50"/>
                </a:lnTo>
                <a:lnTo>
                  <a:pt x="70" y="50"/>
                </a:lnTo>
                <a:lnTo>
                  <a:pt x="70" y="53"/>
                </a:lnTo>
                <a:lnTo>
                  <a:pt x="67" y="53"/>
                </a:lnTo>
                <a:lnTo>
                  <a:pt x="67" y="55"/>
                </a:lnTo>
                <a:lnTo>
                  <a:pt x="57" y="58"/>
                </a:lnTo>
                <a:lnTo>
                  <a:pt x="52" y="58"/>
                </a:lnTo>
                <a:lnTo>
                  <a:pt x="50" y="55"/>
                </a:lnTo>
                <a:lnTo>
                  <a:pt x="45" y="55"/>
                </a:lnTo>
                <a:lnTo>
                  <a:pt x="42" y="55"/>
                </a:lnTo>
                <a:lnTo>
                  <a:pt x="40" y="55"/>
                </a:lnTo>
                <a:lnTo>
                  <a:pt x="30" y="53"/>
                </a:lnTo>
                <a:lnTo>
                  <a:pt x="20" y="63"/>
                </a:lnTo>
                <a:lnTo>
                  <a:pt x="15" y="60"/>
                </a:lnTo>
                <a:lnTo>
                  <a:pt x="10" y="60"/>
                </a:lnTo>
                <a:lnTo>
                  <a:pt x="7" y="63"/>
                </a:lnTo>
                <a:lnTo>
                  <a:pt x="5" y="50"/>
                </a:lnTo>
                <a:lnTo>
                  <a:pt x="2" y="53"/>
                </a:lnTo>
                <a:lnTo>
                  <a:pt x="0" y="5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201">
            <a:extLst>
              <a:ext uri="{FF2B5EF4-FFF2-40B4-BE49-F238E27FC236}">
                <a16:creationId xmlns:a16="http://schemas.microsoft.com/office/drawing/2014/main" id="{9239A255-5837-114C-AF5E-1351385DAD47}"/>
              </a:ext>
            </a:extLst>
          </p:cNvPr>
          <p:cNvSpPr>
            <a:spLocks noEditPoints="1"/>
          </p:cNvSpPr>
          <p:nvPr/>
        </p:nvSpPr>
        <p:spPr bwMode="auto">
          <a:xfrm>
            <a:off x="5463266" y="4638976"/>
            <a:ext cx="315912" cy="444500"/>
          </a:xfrm>
          <a:custGeom>
            <a:avLst/>
            <a:gdLst>
              <a:gd name="T0" fmla="*/ 77 w 199"/>
              <a:gd name="T1" fmla="*/ 185 h 280"/>
              <a:gd name="T2" fmla="*/ 75 w 199"/>
              <a:gd name="T3" fmla="*/ 105 h 280"/>
              <a:gd name="T4" fmla="*/ 102 w 199"/>
              <a:gd name="T5" fmla="*/ 32 h 280"/>
              <a:gd name="T6" fmla="*/ 112 w 199"/>
              <a:gd name="T7" fmla="*/ 60 h 280"/>
              <a:gd name="T8" fmla="*/ 127 w 199"/>
              <a:gd name="T9" fmla="*/ 77 h 280"/>
              <a:gd name="T10" fmla="*/ 137 w 199"/>
              <a:gd name="T11" fmla="*/ 77 h 280"/>
              <a:gd name="T12" fmla="*/ 155 w 199"/>
              <a:gd name="T13" fmla="*/ 77 h 280"/>
              <a:gd name="T14" fmla="*/ 165 w 199"/>
              <a:gd name="T15" fmla="*/ 77 h 280"/>
              <a:gd name="T16" fmla="*/ 175 w 199"/>
              <a:gd name="T17" fmla="*/ 95 h 280"/>
              <a:gd name="T18" fmla="*/ 182 w 199"/>
              <a:gd name="T19" fmla="*/ 102 h 280"/>
              <a:gd name="T20" fmla="*/ 197 w 199"/>
              <a:gd name="T21" fmla="*/ 112 h 280"/>
              <a:gd name="T22" fmla="*/ 197 w 199"/>
              <a:gd name="T23" fmla="*/ 120 h 280"/>
              <a:gd name="T24" fmla="*/ 194 w 199"/>
              <a:gd name="T25" fmla="*/ 127 h 280"/>
              <a:gd name="T26" fmla="*/ 184 w 199"/>
              <a:gd name="T27" fmla="*/ 147 h 280"/>
              <a:gd name="T28" fmla="*/ 175 w 199"/>
              <a:gd name="T29" fmla="*/ 160 h 280"/>
              <a:gd name="T30" fmla="*/ 170 w 199"/>
              <a:gd name="T31" fmla="*/ 172 h 280"/>
              <a:gd name="T32" fmla="*/ 162 w 199"/>
              <a:gd name="T33" fmla="*/ 170 h 280"/>
              <a:gd name="T34" fmla="*/ 165 w 199"/>
              <a:gd name="T35" fmla="*/ 165 h 280"/>
              <a:gd name="T36" fmla="*/ 160 w 199"/>
              <a:gd name="T37" fmla="*/ 167 h 280"/>
              <a:gd name="T38" fmla="*/ 155 w 199"/>
              <a:gd name="T39" fmla="*/ 172 h 280"/>
              <a:gd name="T40" fmla="*/ 155 w 199"/>
              <a:gd name="T41" fmla="*/ 177 h 280"/>
              <a:gd name="T42" fmla="*/ 150 w 199"/>
              <a:gd name="T43" fmla="*/ 190 h 280"/>
              <a:gd name="T44" fmla="*/ 150 w 199"/>
              <a:gd name="T45" fmla="*/ 195 h 280"/>
              <a:gd name="T46" fmla="*/ 150 w 199"/>
              <a:gd name="T47" fmla="*/ 200 h 280"/>
              <a:gd name="T48" fmla="*/ 155 w 199"/>
              <a:gd name="T49" fmla="*/ 212 h 280"/>
              <a:gd name="T50" fmla="*/ 142 w 199"/>
              <a:gd name="T51" fmla="*/ 215 h 280"/>
              <a:gd name="T52" fmla="*/ 135 w 199"/>
              <a:gd name="T53" fmla="*/ 215 h 280"/>
              <a:gd name="T54" fmla="*/ 120 w 199"/>
              <a:gd name="T55" fmla="*/ 230 h 280"/>
              <a:gd name="T56" fmla="*/ 117 w 199"/>
              <a:gd name="T57" fmla="*/ 240 h 280"/>
              <a:gd name="T58" fmla="*/ 110 w 199"/>
              <a:gd name="T59" fmla="*/ 242 h 280"/>
              <a:gd name="T60" fmla="*/ 92 w 199"/>
              <a:gd name="T61" fmla="*/ 245 h 280"/>
              <a:gd name="T62" fmla="*/ 87 w 199"/>
              <a:gd name="T63" fmla="*/ 250 h 280"/>
              <a:gd name="T64" fmla="*/ 87 w 199"/>
              <a:gd name="T65" fmla="*/ 255 h 280"/>
              <a:gd name="T66" fmla="*/ 90 w 199"/>
              <a:gd name="T67" fmla="*/ 260 h 280"/>
              <a:gd name="T68" fmla="*/ 87 w 199"/>
              <a:gd name="T69" fmla="*/ 262 h 280"/>
              <a:gd name="T70" fmla="*/ 80 w 199"/>
              <a:gd name="T71" fmla="*/ 272 h 280"/>
              <a:gd name="T72" fmla="*/ 70 w 199"/>
              <a:gd name="T73" fmla="*/ 270 h 280"/>
              <a:gd name="T74" fmla="*/ 55 w 199"/>
              <a:gd name="T75" fmla="*/ 275 h 280"/>
              <a:gd name="T76" fmla="*/ 45 w 199"/>
              <a:gd name="T77" fmla="*/ 280 h 280"/>
              <a:gd name="T78" fmla="*/ 40 w 199"/>
              <a:gd name="T79" fmla="*/ 280 h 280"/>
              <a:gd name="T80" fmla="*/ 20 w 199"/>
              <a:gd name="T81" fmla="*/ 262 h 280"/>
              <a:gd name="T82" fmla="*/ 0 w 199"/>
              <a:gd name="T83" fmla="*/ 220 h 280"/>
              <a:gd name="T84" fmla="*/ 2 w 199"/>
              <a:gd name="T85" fmla="*/ 207 h 280"/>
              <a:gd name="T86" fmla="*/ 97 w 199"/>
              <a:gd name="T87" fmla="*/ 20 h 280"/>
              <a:gd name="T88" fmla="*/ 100 w 199"/>
              <a:gd name="T89" fmla="*/ 7 h 280"/>
              <a:gd name="T90" fmla="*/ 100 w 199"/>
              <a:gd name="T91" fmla="*/ 2 h 280"/>
              <a:gd name="T92" fmla="*/ 100 w 199"/>
              <a:gd name="T93" fmla="*/ 0 h 280"/>
              <a:gd name="T94" fmla="*/ 100 w 199"/>
              <a:gd name="T95" fmla="*/ 0 h 280"/>
              <a:gd name="T96" fmla="*/ 95 w 199"/>
              <a:gd name="T97" fmla="*/ 0 h 280"/>
              <a:gd name="T98" fmla="*/ 92 w 199"/>
              <a:gd name="T99" fmla="*/ 7 h 280"/>
              <a:gd name="T100" fmla="*/ 90 w 199"/>
              <a:gd name="T101" fmla="*/ 10 h 280"/>
              <a:gd name="T102" fmla="*/ 95 w 199"/>
              <a:gd name="T103" fmla="*/ 12 h 280"/>
              <a:gd name="T104" fmla="*/ 97 w 199"/>
              <a:gd name="T105" fmla="*/ 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280">
                <a:moveTo>
                  <a:pt x="2" y="207"/>
                </a:moveTo>
                <a:lnTo>
                  <a:pt x="77" y="185"/>
                </a:lnTo>
                <a:lnTo>
                  <a:pt x="80" y="125"/>
                </a:lnTo>
                <a:lnTo>
                  <a:pt x="75" y="105"/>
                </a:lnTo>
                <a:lnTo>
                  <a:pt x="97" y="35"/>
                </a:lnTo>
                <a:lnTo>
                  <a:pt x="102" y="32"/>
                </a:lnTo>
                <a:lnTo>
                  <a:pt x="105" y="50"/>
                </a:lnTo>
                <a:lnTo>
                  <a:pt x="112" y="60"/>
                </a:lnTo>
                <a:lnTo>
                  <a:pt x="112" y="65"/>
                </a:lnTo>
                <a:lnTo>
                  <a:pt x="127" y="77"/>
                </a:lnTo>
                <a:lnTo>
                  <a:pt x="135" y="77"/>
                </a:lnTo>
                <a:lnTo>
                  <a:pt x="137" y="77"/>
                </a:lnTo>
                <a:lnTo>
                  <a:pt x="142" y="77"/>
                </a:lnTo>
                <a:lnTo>
                  <a:pt x="155" y="77"/>
                </a:lnTo>
                <a:lnTo>
                  <a:pt x="162" y="77"/>
                </a:lnTo>
                <a:lnTo>
                  <a:pt x="165" y="77"/>
                </a:lnTo>
                <a:lnTo>
                  <a:pt x="172" y="87"/>
                </a:lnTo>
                <a:lnTo>
                  <a:pt x="175" y="95"/>
                </a:lnTo>
                <a:lnTo>
                  <a:pt x="179" y="97"/>
                </a:lnTo>
                <a:lnTo>
                  <a:pt x="182" y="102"/>
                </a:lnTo>
                <a:lnTo>
                  <a:pt x="192" y="110"/>
                </a:lnTo>
                <a:lnTo>
                  <a:pt x="197" y="112"/>
                </a:lnTo>
                <a:lnTo>
                  <a:pt x="199" y="115"/>
                </a:lnTo>
                <a:lnTo>
                  <a:pt x="197" y="120"/>
                </a:lnTo>
                <a:lnTo>
                  <a:pt x="194" y="125"/>
                </a:lnTo>
                <a:lnTo>
                  <a:pt x="194" y="127"/>
                </a:lnTo>
                <a:lnTo>
                  <a:pt x="194" y="132"/>
                </a:lnTo>
                <a:lnTo>
                  <a:pt x="184" y="147"/>
                </a:lnTo>
                <a:lnTo>
                  <a:pt x="177" y="155"/>
                </a:lnTo>
                <a:lnTo>
                  <a:pt x="175" y="160"/>
                </a:lnTo>
                <a:lnTo>
                  <a:pt x="172" y="162"/>
                </a:lnTo>
                <a:lnTo>
                  <a:pt x="170" y="172"/>
                </a:lnTo>
                <a:lnTo>
                  <a:pt x="167" y="172"/>
                </a:lnTo>
                <a:lnTo>
                  <a:pt x="162" y="170"/>
                </a:lnTo>
                <a:lnTo>
                  <a:pt x="165" y="167"/>
                </a:lnTo>
                <a:lnTo>
                  <a:pt x="165" y="165"/>
                </a:lnTo>
                <a:lnTo>
                  <a:pt x="162" y="165"/>
                </a:lnTo>
                <a:lnTo>
                  <a:pt x="160" y="167"/>
                </a:lnTo>
                <a:lnTo>
                  <a:pt x="157" y="172"/>
                </a:lnTo>
                <a:lnTo>
                  <a:pt x="155" y="172"/>
                </a:lnTo>
                <a:lnTo>
                  <a:pt x="157" y="177"/>
                </a:lnTo>
                <a:lnTo>
                  <a:pt x="155" y="177"/>
                </a:lnTo>
                <a:lnTo>
                  <a:pt x="150" y="185"/>
                </a:lnTo>
                <a:lnTo>
                  <a:pt x="150" y="190"/>
                </a:lnTo>
                <a:lnTo>
                  <a:pt x="147" y="195"/>
                </a:lnTo>
                <a:lnTo>
                  <a:pt x="150" y="195"/>
                </a:lnTo>
                <a:lnTo>
                  <a:pt x="152" y="200"/>
                </a:lnTo>
                <a:lnTo>
                  <a:pt x="150" y="200"/>
                </a:lnTo>
                <a:lnTo>
                  <a:pt x="155" y="210"/>
                </a:lnTo>
                <a:lnTo>
                  <a:pt x="155" y="212"/>
                </a:lnTo>
                <a:lnTo>
                  <a:pt x="155" y="215"/>
                </a:lnTo>
                <a:lnTo>
                  <a:pt x="142" y="215"/>
                </a:lnTo>
                <a:lnTo>
                  <a:pt x="140" y="217"/>
                </a:lnTo>
                <a:lnTo>
                  <a:pt x="135" y="215"/>
                </a:lnTo>
                <a:lnTo>
                  <a:pt x="130" y="217"/>
                </a:lnTo>
                <a:lnTo>
                  <a:pt x="120" y="230"/>
                </a:lnTo>
                <a:lnTo>
                  <a:pt x="120" y="237"/>
                </a:lnTo>
                <a:lnTo>
                  <a:pt x="117" y="240"/>
                </a:lnTo>
                <a:lnTo>
                  <a:pt x="112" y="245"/>
                </a:lnTo>
                <a:lnTo>
                  <a:pt x="110" y="242"/>
                </a:lnTo>
                <a:lnTo>
                  <a:pt x="102" y="245"/>
                </a:lnTo>
                <a:lnTo>
                  <a:pt x="92" y="245"/>
                </a:lnTo>
                <a:lnTo>
                  <a:pt x="90" y="247"/>
                </a:lnTo>
                <a:lnTo>
                  <a:pt x="87" y="250"/>
                </a:lnTo>
                <a:lnTo>
                  <a:pt x="87" y="252"/>
                </a:lnTo>
                <a:lnTo>
                  <a:pt x="87" y="255"/>
                </a:lnTo>
                <a:lnTo>
                  <a:pt x="90" y="257"/>
                </a:lnTo>
                <a:lnTo>
                  <a:pt x="90" y="260"/>
                </a:lnTo>
                <a:lnTo>
                  <a:pt x="87" y="260"/>
                </a:lnTo>
                <a:lnTo>
                  <a:pt x="87" y="262"/>
                </a:lnTo>
                <a:lnTo>
                  <a:pt x="82" y="272"/>
                </a:lnTo>
                <a:lnTo>
                  <a:pt x="80" y="272"/>
                </a:lnTo>
                <a:lnTo>
                  <a:pt x="75" y="270"/>
                </a:lnTo>
                <a:lnTo>
                  <a:pt x="70" y="270"/>
                </a:lnTo>
                <a:lnTo>
                  <a:pt x="65" y="270"/>
                </a:lnTo>
                <a:lnTo>
                  <a:pt x="55" y="275"/>
                </a:lnTo>
                <a:lnTo>
                  <a:pt x="50" y="275"/>
                </a:lnTo>
                <a:lnTo>
                  <a:pt x="45" y="280"/>
                </a:lnTo>
                <a:lnTo>
                  <a:pt x="40" y="280"/>
                </a:lnTo>
                <a:lnTo>
                  <a:pt x="40" y="280"/>
                </a:lnTo>
                <a:lnTo>
                  <a:pt x="35" y="280"/>
                </a:lnTo>
                <a:lnTo>
                  <a:pt x="20" y="262"/>
                </a:lnTo>
                <a:lnTo>
                  <a:pt x="25" y="250"/>
                </a:lnTo>
                <a:lnTo>
                  <a:pt x="0" y="220"/>
                </a:lnTo>
                <a:lnTo>
                  <a:pt x="2" y="207"/>
                </a:lnTo>
                <a:lnTo>
                  <a:pt x="2" y="207"/>
                </a:lnTo>
                <a:close/>
                <a:moveTo>
                  <a:pt x="97" y="22"/>
                </a:moveTo>
                <a:lnTo>
                  <a:pt x="97" y="20"/>
                </a:lnTo>
                <a:lnTo>
                  <a:pt x="100" y="15"/>
                </a:lnTo>
                <a:lnTo>
                  <a:pt x="100" y="7"/>
                </a:lnTo>
                <a:lnTo>
                  <a:pt x="100" y="7"/>
                </a:lnTo>
                <a:lnTo>
                  <a:pt x="100" y="2"/>
                </a:lnTo>
                <a:lnTo>
                  <a:pt x="100" y="2"/>
                </a:lnTo>
                <a:lnTo>
                  <a:pt x="100" y="0"/>
                </a:lnTo>
                <a:lnTo>
                  <a:pt x="100" y="0"/>
                </a:lnTo>
                <a:lnTo>
                  <a:pt x="100" y="0"/>
                </a:lnTo>
                <a:lnTo>
                  <a:pt x="97" y="0"/>
                </a:lnTo>
                <a:lnTo>
                  <a:pt x="95" y="0"/>
                </a:lnTo>
                <a:lnTo>
                  <a:pt x="95" y="7"/>
                </a:lnTo>
                <a:lnTo>
                  <a:pt x="92" y="7"/>
                </a:lnTo>
                <a:lnTo>
                  <a:pt x="92" y="7"/>
                </a:lnTo>
                <a:lnTo>
                  <a:pt x="90" y="10"/>
                </a:lnTo>
                <a:lnTo>
                  <a:pt x="90" y="12"/>
                </a:lnTo>
                <a:lnTo>
                  <a:pt x="95" y="12"/>
                </a:lnTo>
                <a:lnTo>
                  <a:pt x="95" y="22"/>
                </a:lnTo>
                <a:lnTo>
                  <a:pt x="97" y="22"/>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202">
            <a:extLst>
              <a:ext uri="{FF2B5EF4-FFF2-40B4-BE49-F238E27FC236}">
                <a16:creationId xmlns:a16="http://schemas.microsoft.com/office/drawing/2014/main" id="{DA06F5C8-FE48-FF41-8714-CC8EDBA8322F}"/>
              </a:ext>
            </a:extLst>
          </p:cNvPr>
          <p:cNvSpPr>
            <a:spLocks noEditPoints="1"/>
          </p:cNvSpPr>
          <p:nvPr/>
        </p:nvSpPr>
        <p:spPr bwMode="auto">
          <a:xfrm>
            <a:off x="5071153" y="4967588"/>
            <a:ext cx="511175" cy="312738"/>
          </a:xfrm>
          <a:custGeom>
            <a:avLst/>
            <a:gdLst>
              <a:gd name="T0" fmla="*/ 7 w 322"/>
              <a:gd name="T1" fmla="*/ 75 h 197"/>
              <a:gd name="T2" fmla="*/ 15 w 322"/>
              <a:gd name="T3" fmla="*/ 73 h 197"/>
              <a:gd name="T4" fmla="*/ 17 w 322"/>
              <a:gd name="T5" fmla="*/ 58 h 197"/>
              <a:gd name="T6" fmla="*/ 27 w 322"/>
              <a:gd name="T7" fmla="*/ 43 h 197"/>
              <a:gd name="T8" fmla="*/ 52 w 322"/>
              <a:gd name="T9" fmla="*/ 50 h 197"/>
              <a:gd name="T10" fmla="*/ 97 w 322"/>
              <a:gd name="T11" fmla="*/ 70 h 197"/>
              <a:gd name="T12" fmla="*/ 147 w 322"/>
              <a:gd name="T13" fmla="*/ 30 h 197"/>
              <a:gd name="T14" fmla="*/ 247 w 322"/>
              <a:gd name="T15" fmla="*/ 13 h 197"/>
              <a:gd name="T16" fmla="*/ 267 w 322"/>
              <a:gd name="T17" fmla="*/ 55 h 197"/>
              <a:gd name="T18" fmla="*/ 277 w 322"/>
              <a:gd name="T19" fmla="*/ 75 h 197"/>
              <a:gd name="T20" fmla="*/ 257 w 322"/>
              <a:gd name="T21" fmla="*/ 87 h 197"/>
              <a:gd name="T22" fmla="*/ 259 w 322"/>
              <a:gd name="T23" fmla="*/ 97 h 197"/>
              <a:gd name="T24" fmla="*/ 259 w 322"/>
              <a:gd name="T25" fmla="*/ 100 h 197"/>
              <a:gd name="T26" fmla="*/ 242 w 322"/>
              <a:gd name="T27" fmla="*/ 107 h 197"/>
              <a:gd name="T28" fmla="*/ 214 w 322"/>
              <a:gd name="T29" fmla="*/ 117 h 197"/>
              <a:gd name="T30" fmla="*/ 185 w 322"/>
              <a:gd name="T31" fmla="*/ 127 h 197"/>
              <a:gd name="T32" fmla="*/ 177 w 322"/>
              <a:gd name="T33" fmla="*/ 130 h 197"/>
              <a:gd name="T34" fmla="*/ 162 w 322"/>
              <a:gd name="T35" fmla="*/ 145 h 197"/>
              <a:gd name="T36" fmla="*/ 157 w 322"/>
              <a:gd name="T37" fmla="*/ 145 h 197"/>
              <a:gd name="T38" fmla="*/ 152 w 322"/>
              <a:gd name="T39" fmla="*/ 147 h 197"/>
              <a:gd name="T40" fmla="*/ 145 w 322"/>
              <a:gd name="T41" fmla="*/ 145 h 197"/>
              <a:gd name="T42" fmla="*/ 135 w 322"/>
              <a:gd name="T43" fmla="*/ 155 h 197"/>
              <a:gd name="T44" fmla="*/ 120 w 322"/>
              <a:gd name="T45" fmla="*/ 160 h 197"/>
              <a:gd name="T46" fmla="*/ 102 w 322"/>
              <a:gd name="T47" fmla="*/ 162 h 197"/>
              <a:gd name="T48" fmla="*/ 92 w 322"/>
              <a:gd name="T49" fmla="*/ 160 h 197"/>
              <a:gd name="T50" fmla="*/ 87 w 322"/>
              <a:gd name="T51" fmla="*/ 160 h 197"/>
              <a:gd name="T52" fmla="*/ 77 w 322"/>
              <a:gd name="T53" fmla="*/ 165 h 197"/>
              <a:gd name="T54" fmla="*/ 72 w 322"/>
              <a:gd name="T55" fmla="*/ 172 h 197"/>
              <a:gd name="T56" fmla="*/ 62 w 322"/>
              <a:gd name="T57" fmla="*/ 180 h 197"/>
              <a:gd name="T58" fmla="*/ 55 w 322"/>
              <a:gd name="T59" fmla="*/ 177 h 197"/>
              <a:gd name="T60" fmla="*/ 45 w 322"/>
              <a:gd name="T61" fmla="*/ 185 h 197"/>
              <a:gd name="T62" fmla="*/ 35 w 322"/>
              <a:gd name="T63" fmla="*/ 182 h 197"/>
              <a:gd name="T64" fmla="*/ 27 w 322"/>
              <a:gd name="T65" fmla="*/ 180 h 197"/>
              <a:gd name="T66" fmla="*/ 20 w 322"/>
              <a:gd name="T67" fmla="*/ 167 h 197"/>
              <a:gd name="T68" fmla="*/ 20 w 322"/>
              <a:gd name="T69" fmla="*/ 157 h 197"/>
              <a:gd name="T70" fmla="*/ 15 w 322"/>
              <a:gd name="T71" fmla="*/ 145 h 197"/>
              <a:gd name="T72" fmla="*/ 5 w 322"/>
              <a:gd name="T73" fmla="*/ 110 h 197"/>
              <a:gd name="T74" fmla="*/ 0 w 322"/>
              <a:gd name="T75" fmla="*/ 107 h 197"/>
              <a:gd name="T76" fmla="*/ 2 w 322"/>
              <a:gd name="T77" fmla="*/ 105 h 197"/>
              <a:gd name="T78" fmla="*/ 7 w 322"/>
              <a:gd name="T79" fmla="*/ 102 h 197"/>
              <a:gd name="T80" fmla="*/ 5 w 322"/>
              <a:gd name="T81" fmla="*/ 80 h 197"/>
              <a:gd name="T82" fmla="*/ 2 w 322"/>
              <a:gd name="T83" fmla="*/ 75 h 197"/>
              <a:gd name="T84" fmla="*/ 262 w 322"/>
              <a:gd name="T85" fmla="*/ 195 h 197"/>
              <a:gd name="T86" fmla="*/ 264 w 322"/>
              <a:gd name="T87" fmla="*/ 197 h 197"/>
              <a:gd name="T88" fmla="*/ 257 w 322"/>
              <a:gd name="T89" fmla="*/ 197 h 197"/>
              <a:gd name="T90" fmla="*/ 294 w 322"/>
              <a:gd name="T91" fmla="*/ 187 h 197"/>
              <a:gd name="T92" fmla="*/ 297 w 322"/>
              <a:gd name="T93" fmla="*/ 180 h 197"/>
              <a:gd name="T94" fmla="*/ 302 w 322"/>
              <a:gd name="T95" fmla="*/ 182 h 197"/>
              <a:gd name="T96" fmla="*/ 309 w 322"/>
              <a:gd name="T97" fmla="*/ 182 h 197"/>
              <a:gd name="T98" fmla="*/ 317 w 322"/>
              <a:gd name="T99" fmla="*/ 185 h 197"/>
              <a:gd name="T100" fmla="*/ 322 w 322"/>
              <a:gd name="T101" fmla="*/ 187 h 197"/>
              <a:gd name="T102" fmla="*/ 317 w 322"/>
              <a:gd name="T103" fmla="*/ 190 h 197"/>
              <a:gd name="T104" fmla="*/ 302 w 322"/>
              <a:gd name="T105" fmla="*/ 195 h 197"/>
              <a:gd name="T106" fmla="*/ 294 w 322"/>
              <a:gd name="T107" fmla="*/ 19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2" h="197">
                <a:moveTo>
                  <a:pt x="2" y="75"/>
                </a:moveTo>
                <a:lnTo>
                  <a:pt x="7" y="75"/>
                </a:lnTo>
                <a:lnTo>
                  <a:pt x="12" y="77"/>
                </a:lnTo>
                <a:lnTo>
                  <a:pt x="15" y="73"/>
                </a:lnTo>
                <a:lnTo>
                  <a:pt x="22" y="68"/>
                </a:lnTo>
                <a:lnTo>
                  <a:pt x="17" y="58"/>
                </a:lnTo>
                <a:lnTo>
                  <a:pt x="20" y="45"/>
                </a:lnTo>
                <a:lnTo>
                  <a:pt x="27" y="43"/>
                </a:lnTo>
                <a:lnTo>
                  <a:pt x="35" y="50"/>
                </a:lnTo>
                <a:lnTo>
                  <a:pt x="52" y="50"/>
                </a:lnTo>
                <a:lnTo>
                  <a:pt x="75" y="60"/>
                </a:lnTo>
                <a:lnTo>
                  <a:pt x="97" y="70"/>
                </a:lnTo>
                <a:lnTo>
                  <a:pt x="100" y="95"/>
                </a:lnTo>
                <a:lnTo>
                  <a:pt x="147" y="30"/>
                </a:lnTo>
                <a:lnTo>
                  <a:pt x="249" y="0"/>
                </a:lnTo>
                <a:lnTo>
                  <a:pt x="247" y="13"/>
                </a:lnTo>
                <a:lnTo>
                  <a:pt x="272" y="43"/>
                </a:lnTo>
                <a:lnTo>
                  <a:pt x="267" y="55"/>
                </a:lnTo>
                <a:lnTo>
                  <a:pt x="282" y="73"/>
                </a:lnTo>
                <a:lnTo>
                  <a:pt x="277" y="75"/>
                </a:lnTo>
                <a:lnTo>
                  <a:pt x="267" y="77"/>
                </a:lnTo>
                <a:lnTo>
                  <a:pt x="257" y="87"/>
                </a:lnTo>
                <a:lnTo>
                  <a:pt x="257" y="95"/>
                </a:lnTo>
                <a:lnTo>
                  <a:pt x="259" y="97"/>
                </a:lnTo>
                <a:lnTo>
                  <a:pt x="257" y="97"/>
                </a:lnTo>
                <a:lnTo>
                  <a:pt x="259" y="100"/>
                </a:lnTo>
                <a:lnTo>
                  <a:pt x="247" y="102"/>
                </a:lnTo>
                <a:lnTo>
                  <a:pt x="242" y="107"/>
                </a:lnTo>
                <a:lnTo>
                  <a:pt x="232" y="112"/>
                </a:lnTo>
                <a:lnTo>
                  <a:pt x="214" y="117"/>
                </a:lnTo>
                <a:lnTo>
                  <a:pt x="212" y="120"/>
                </a:lnTo>
                <a:lnTo>
                  <a:pt x="185" y="127"/>
                </a:lnTo>
                <a:lnTo>
                  <a:pt x="180" y="127"/>
                </a:lnTo>
                <a:lnTo>
                  <a:pt x="177" y="130"/>
                </a:lnTo>
                <a:lnTo>
                  <a:pt x="170" y="140"/>
                </a:lnTo>
                <a:lnTo>
                  <a:pt x="162" y="145"/>
                </a:lnTo>
                <a:lnTo>
                  <a:pt x="160" y="145"/>
                </a:lnTo>
                <a:lnTo>
                  <a:pt x="157" y="145"/>
                </a:lnTo>
                <a:lnTo>
                  <a:pt x="155" y="147"/>
                </a:lnTo>
                <a:lnTo>
                  <a:pt x="152" y="147"/>
                </a:lnTo>
                <a:lnTo>
                  <a:pt x="147" y="145"/>
                </a:lnTo>
                <a:lnTo>
                  <a:pt x="145" y="145"/>
                </a:lnTo>
                <a:lnTo>
                  <a:pt x="135" y="152"/>
                </a:lnTo>
                <a:lnTo>
                  <a:pt x="135" y="155"/>
                </a:lnTo>
                <a:lnTo>
                  <a:pt x="130" y="157"/>
                </a:lnTo>
                <a:lnTo>
                  <a:pt x="120" y="160"/>
                </a:lnTo>
                <a:lnTo>
                  <a:pt x="107" y="165"/>
                </a:lnTo>
                <a:lnTo>
                  <a:pt x="102" y="162"/>
                </a:lnTo>
                <a:lnTo>
                  <a:pt x="100" y="160"/>
                </a:lnTo>
                <a:lnTo>
                  <a:pt x="92" y="160"/>
                </a:lnTo>
                <a:lnTo>
                  <a:pt x="92" y="160"/>
                </a:lnTo>
                <a:lnTo>
                  <a:pt x="87" y="160"/>
                </a:lnTo>
                <a:lnTo>
                  <a:pt x="85" y="160"/>
                </a:lnTo>
                <a:lnTo>
                  <a:pt x="77" y="165"/>
                </a:lnTo>
                <a:lnTo>
                  <a:pt x="75" y="172"/>
                </a:lnTo>
                <a:lnTo>
                  <a:pt x="72" y="172"/>
                </a:lnTo>
                <a:lnTo>
                  <a:pt x="67" y="180"/>
                </a:lnTo>
                <a:lnTo>
                  <a:pt x="62" y="180"/>
                </a:lnTo>
                <a:lnTo>
                  <a:pt x="60" y="177"/>
                </a:lnTo>
                <a:lnTo>
                  <a:pt x="55" y="177"/>
                </a:lnTo>
                <a:lnTo>
                  <a:pt x="50" y="182"/>
                </a:lnTo>
                <a:lnTo>
                  <a:pt x="45" y="185"/>
                </a:lnTo>
                <a:lnTo>
                  <a:pt x="37" y="182"/>
                </a:lnTo>
                <a:lnTo>
                  <a:pt x="35" y="182"/>
                </a:lnTo>
                <a:lnTo>
                  <a:pt x="30" y="185"/>
                </a:lnTo>
                <a:lnTo>
                  <a:pt x="27" y="180"/>
                </a:lnTo>
                <a:lnTo>
                  <a:pt x="27" y="172"/>
                </a:lnTo>
                <a:lnTo>
                  <a:pt x="20" y="167"/>
                </a:lnTo>
                <a:lnTo>
                  <a:pt x="17" y="160"/>
                </a:lnTo>
                <a:lnTo>
                  <a:pt x="20" y="157"/>
                </a:lnTo>
                <a:lnTo>
                  <a:pt x="20" y="150"/>
                </a:lnTo>
                <a:lnTo>
                  <a:pt x="15" y="145"/>
                </a:lnTo>
                <a:lnTo>
                  <a:pt x="10" y="120"/>
                </a:lnTo>
                <a:lnTo>
                  <a:pt x="5" y="110"/>
                </a:lnTo>
                <a:lnTo>
                  <a:pt x="5" y="107"/>
                </a:lnTo>
                <a:lnTo>
                  <a:pt x="0" y="107"/>
                </a:lnTo>
                <a:lnTo>
                  <a:pt x="0" y="102"/>
                </a:lnTo>
                <a:lnTo>
                  <a:pt x="2" y="105"/>
                </a:lnTo>
                <a:lnTo>
                  <a:pt x="2" y="102"/>
                </a:lnTo>
                <a:lnTo>
                  <a:pt x="7" y="102"/>
                </a:lnTo>
                <a:lnTo>
                  <a:pt x="7" y="92"/>
                </a:lnTo>
                <a:lnTo>
                  <a:pt x="5" y="80"/>
                </a:lnTo>
                <a:lnTo>
                  <a:pt x="2" y="75"/>
                </a:lnTo>
                <a:lnTo>
                  <a:pt x="2" y="75"/>
                </a:lnTo>
                <a:close/>
                <a:moveTo>
                  <a:pt x="257" y="197"/>
                </a:moveTo>
                <a:lnTo>
                  <a:pt x="262" y="195"/>
                </a:lnTo>
                <a:lnTo>
                  <a:pt x="269" y="197"/>
                </a:lnTo>
                <a:lnTo>
                  <a:pt x="264" y="197"/>
                </a:lnTo>
                <a:lnTo>
                  <a:pt x="257" y="197"/>
                </a:lnTo>
                <a:lnTo>
                  <a:pt x="257" y="197"/>
                </a:lnTo>
                <a:close/>
                <a:moveTo>
                  <a:pt x="289" y="190"/>
                </a:moveTo>
                <a:lnTo>
                  <a:pt x="294" y="187"/>
                </a:lnTo>
                <a:lnTo>
                  <a:pt x="294" y="182"/>
                </a:lnTo>
                <a:lnTo>
                  <a:pt x="297" y="180"/>
                </a:lnTo>
                <a:lnTo>
                  <a:pt x="299" y="180"/>
                </a:lnTo>
                <a:lnTo>
                  <a:pt x="302" y="182"/>
                </a:lnTo>
                <a:lnTo>
                  <a:pt x="304" y="185"/>
                </a:lnTo>
                <a:lnTo>
                  <a:pt x="309" y="182"/>
                </a:lnTo>
                <a:lnTo>
                  <a:pt x="314" y="182"/>
                </a:lnTo>
                <a:lnTo>
                  <a:pt x="317" y="185"/>
                </a:lnTo>
                <a:lnTo>
                  <a:pt x="322" y="185"/>
                </a:lnTo>
                <a:lnTo>
                  <a:pt x="322" y="187"/>
                </a:lnTo>
                <a:lnTo>
                  <a:pt x="319" y="190"/>
                </a:lnTo>
                <a:lnTo>
                  <a:pt x="317" y="190"/>
                </a:lnTo>
                <a:lnTo>
                  <a:pt x="312" y="192"/>
                </a:lnTo>
                <a:lnTo>
                  <a:pt x="302" y="195"/>
                </a:lnTo>
                <a:lnTo>
                  <a:pt x="297" y="192"/>
                </a:lnTo>
                <a:lnTo>
                  <a:pt x="294" y="190"/>
                </a:lnTo>
                <a:lnTo>
                  <a:pt x="289" y="19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203">
            <a:extLst>
              <a:ext uri="{FF2B5EF4-FFF2-40B4-BE49-F238E27FC236}">
                <a16:creationId xmlns:a16="http://schemas.microsoft.com/office/drawing/2014/main" id="{B180A741-C0A5-2141-BEF4-D5B8BEB791D5}"/>
              </a:ext>
            </a:extLst>
          </p:cNvPr>
          <p:cNvSpPr>
            <a:spLocks noEditPoints="1"/>
          </p:cNvSpPr>
          <p:nvPr/>
        </p:nvSpPr>
        <p:spPr bwMode="auto">
          <a:xfrm>
            <a:off x="7525428" y="5486701"/>
            <a:ext cx="812800" cy="285750"/>
          </a:xfrm>
          <a:custGeom>
            <a:avLst/>
            <a:gdLst>
              <a:gd name="T0" fmla="*/ 307 w 512"/>
              <a:gd name="T1" fmla="*/ 137 h 180"/>
              <a:gd name="T2" fmla="*/ 307 w 512"/>
              <a:gd name="T3" fmla="*/ 135 h 180"/>
              <a:gd name="T4" fmla="*/ 3 w 512"/>
              <a:gd name="T5" fmla="*/ 57 h 180"/>
              <a:gd name="T6" fmla="*/ 302 w 512"/>
              <a:gd name="T7" fmla="*/ 142 h 180"/>
              <a:gd name="T8" fmla="*/ 312 w 512"/>
              <a:gd name="T9" fmla="*/ 130 h 180"/>
              <a:gd name="T10" fmla="*/ 317 w 512"/>
              <a:gd name="T11" fmla="*/ 135 h 180"/>
              <a:gd name="T12" fmla="*/ 447 w 512"/>
              <a:gd name="T13" fmla="*/ 3 h 180"/>
              <a:gd name="T14" fmla="*/ 452 w 512"/>
              <a:gd name="T15" fmla="*/ 5 h 180"/>
              <a:gd name="T16" fmla="*/ 494 w 512"/>
              <a:gd name="T17" fmla="*/ 52 h 180"/>
              <a:gd name="T18" fmla="*/ 474 w 512"/>
              <a:gd name="T19" fmla="*/ 47 h 180"/>
              <a:gd name="T20" fmla="*/ 467 w 512"/>
              <a:gd name="T21" fmla="*/ 42 h 180"/>
              <a:gd name="T22" fmla="*/ 464 w 512"/>
              <a:gd name="T23" fmla="*/ 23 h 180"/>
              <a:gd name="T24" fmla="*/ 449 w 512"/>
              <a:gd name="T25" fmla="*/ 10 h 180"/>
              <a:gd name="T26" fmla="*/ 442 w 512"/>
              <a:gd name="T27" fmla="*/ 13 h 180"/>
              <a:gd name="T28" fmla="*/ 424 w 512"/>
              <a:gd name="T29" fmla="*/ 45 h 180"/>
              <a:gd name="T30" fmla="*/ 404 w 512"/>
              <a:gd name="T31" fmla="*/ 60 h 180"/>
              <a:gd name="T32" fmla="*/ 404 w 512"/>
              <a:gd name="T33" fmla="*/ 67 h 180"/>
              <a:gd name="T34" fmla="*/ 402 w 512"/>
              <a:gd name="T35" fmla="*/ 82 h 180"/>
              <a:gd name="T36" fmla="*/ 397 w 512"/>
              <a:gd name="T37" fmla="*/ 72 h 180"/>
              <a:gd name="T38" fmla="*/ 382 w 512"/>
              <a:gd name="T39" fmla="*/ 77 h 180"/>
              <a:gd name="T40" fmla="*/ 364 w 512"/>
              <a:gd name="T41" fmla="*/ 92 h 180"/>
              <a:gd name="T42" fmla="*/ 340 w 512"/>
              <a:gd name="T43" fmla="*/ 122 h 180"/>
              <a:gd name="T44" fmla="*/ 317 w 512"/>
              <a:gd name="T45" fmla="*/ 137 h 180"/>
              <a:gd name="T46" fmla="*/ 302 w 512"/>
              <a:gd name="T47" fmla="*/ 157 h 180"/>
              <a:gd name="T48" fmla="*/ 267 w 512"/>
              <a:gd name="T49" fmla="*/ 160 h 180"/>
              <a:gd name="T50" fmla="*/ 272 w 512"/>
              <a:gd name="T51" fmla="*/ 167 h 180"/>
              <a:gd name="T52" fmla="*/ 295 w 512"/>
              <a:gd name="T53" fmla="*/ 177 h 180"/>
              <a:gd name="T54" fmla="*/ 335 w 512"/>
              <a:gd name="T55" fmla="*/ 170 h 180"/>
              <a:gd name="T56" fmla="*/ 367 w 512"/>
              <a:gd name="T57" fmla="*/ 172 h 180"/>
              <a:gd name="T58" fmla="*/ 404 w 512"/>
              <a:gd name="T59" fmla="*/ 132 h 180"/>
              <a:gd name="T60" fmla="*/ 419 w 512"/>
              <a:gd name="T61" fmla="*/ 87 h 180"/>
              <a:gd name="T62" fmla="*/ 452 w 512"/>
              <a:gd name="T63" fmla="*/ 85 h 180"/>
              <a:gd name="T64" fmla="*/ 477 w 512"/>
              <a:gd name="T65" fmla="*/ 87 h 180"/>
              <a:gd name="T66" fmla="*/ 482 w 512"/>
              <a:gd name="T67" fmla="*/ 67 h 180"/>
              <a:gd name="T68" fmla="*/ 509 w 512"/>
              <a:gd name="T69" fmla="*/ 57 h 180"/>
              <a:gd name="T70" fmla="*/ 105 w 512"/>
              <a:gd name="T71" fmla="*/ 142 h 180"/>
              <a:gd name="T72" fmla="*/ 93 w 512"/>
              <a:gd name="T73" fmla="*/ 125 h 180"/>
              <a:gd name="T74" fmla="*/ 90 w 512"/>
              <a:gd name="T75" fmla="*/ 92 h 180"/>
              <a:gd name="T76" fmla="*/ 63 w 512"/>
              <a:gd name="T77" fmla="*/ 37 h 180"/>
              <a:gd name="T78" fmla="*/ 50 w 512"/>
              <a:gd name="T79" fmla="*/ 35 h 180"/>
              <a:gd name="T80" fmla="*/ 38 w 512"/>
              <a:gd name="T81" fmla="*/ 40 h 180"/>
              <a:gd name="T82" fmla="*/ 28 w 512"/>
              <a:gd name="T83" fmla="*/ 28 h 180"/>
              <a:gd name="T84" fmla="*/ 5 w 512"/>
              <a:gd name="T85" fmla="*/ 15 h 180"/>
              <a:gd name="T86" fmla="*/ 13 w 512"/>
              <a:gd name="T87" fmla="*/ 65 h 180"/>
              <a:gd name="T88" fmla="*/ 18 w 512"/>
              <a:gd name="T89" fmla="*/ 90 h 180"/>
              <a:gd name="T90" fmla="*/ 35 w 512"/>
              <a:gd name="T91" fmla="*/ 112 h 180"/>
              <a:gd name="T92" fmla="*/ 48 w 512"/>
              <a:gd name="T93" fmla="*/ 130 h 180"/>
              <a:gd name="T94" fmla="*/ 70 w 512"/>
              <a:gd name="T95" fmla="*/ 147 h 180"/>
              <a:gd name="T96" fmla="*/ 95 w 512"/>
              <a:gd name="T97" fmla="*/ 165 h 180"/>
              <a:gd name="T98" fmla="*/ 110 w 512"/>
              <a:gd name="T99" fmla="*/ 160 h 180"/>
              <a:gd name="T100" fmla="*/ 115 w 512"/>
              <a:gd name="T101" fmla="*/ 16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2" h="180">
                <a:moveTo>
                  <a:pt x="307" y="137"/>
                </a:moveTo>
                <a:lnTo>
                  <a:pt x="310" y="135"/>
                </a:lnTo>
                <a:lnTo>
                  <a:pt x="312" y="137"/>
                </a:lnTo>
                <a:lnTo>
                  <a:pt x="310" y="140"/>
                </a:lnTo>
                <a:lnTo>
                  <a:pt x="307" y="137"/>
                </a:lnTo>
                <a:close/>
                <a:moveTo>
                  <a:pt x="307" y="135"/>
                </a:moveTo>
                <a:lnTo>
                  <a:pt x="307" y="130"/>
                </a:lnTo>
                <a:lnTo>
                  <a:pt x="307" y="130"/>
                </a:lnTo>
                <a:lnTo>
                  <a:pt x="307" y="135"/>
                </a:lnTo>
                <a:lnTo>
                  <a:pt x="307" y="135"/>
                </a:lnTo>
                <a:lnTo>
                  <a:pt x="307" y="135"/>
                </a:lnTo>
                <a:close/>
                <a:moveTo>
                  <a:pt x="3" y="50"/>
                </a:moveTo>
                <a:lnTo>
                  <a:pt x="0" y="47"/>
                </a:lnTo>
                <a:lnTo>
                  <a:pt x="0" y="55"/>
                </a:lnTo>
                <a:lnTo>
                  <a:pt x="3" y="57"/>
                </a:lnTo>
                <a:lnTo>
                  <a:pt x="5" y="57"/>
                </a:lnTo>
                <a:lnTo>
                  <a:pt x="5" y="52"/>
                </a:lnTo>
                <a:lnTo>
                  <a:pt x="3" y="50"/>
                </a:lnTo>
                <a:close/>
                <a:moveTo>
                  <a:pt x="307" y="137"/>
                </a:moveTo>
                <a:lnTo>
                  <a:pt x="302" y="142"/>
                </a:lnTo>
                <a:lnTo>
                  <a:pt x="307" y="140"/>
                </a:lnTo>
                <a:lnTo>
                  <a:pt x="307" y="137"/>
                </a:lnTo>
                <a:close/>
                <a:moveTo>
                  <a:pt x="317" y="135"/>
                </a:moveTo>
                <a:lnTo>
                  <a:pt x="315" y="130"/>
                </a:lnTo>
                <a:lnTo>
                  <a:pt x="312" y="130"/>
                </a:lnTo>
                <a:lnTo>
                  <a:pt x="310" y="130"/>
                </a:lnTo>
                <a:lnTo>
                  <a:pt x="310" y="132"/>
                </a:lnTo>
                <a:lnTo>
                  <a:pt x="310" y="135"/>
                </a:lnTo>
                <a:lnTo>
                  <a:pt x="312" y="137"/>
                </a:lnTo>
                <a:lnTo>
                  <a:pt x="317" y="135"/>
                </a:lnTo>
                <a:close/>
                <a:moveTo>
                  <a:pt x="447" y="3"/>
                </a:moveTo>
                <a:lnTo>
                  <a:pt x="447" y="0"/>
                </a:lnTo>
                <a:lnTo>
                  <a:pt x="442" y="5"/>
                </a:lnTo>
                <a:lnTo>
                  <a:pt x="444" y="3"/>
                </a:lnTo>
                <a:lnTo>
                  <a:pt x="447" y="3"/>
                </a:lnTo>
                <a:close/>
                <a:moveTo>
                  <a:pt x="457" y="5"/>
                </a:moveTo>
                <a:lnTo>
                  <a:pt x="457" y="0"/>
                </a:lnTo>
                <a:lnTo>
                  <a:pt x="454" y="0"/>
                </a:lnTo>
                <a:lnTo>
                  <a:pt x="449" y="5"/>
                </a:lnTo>
                <a:lnTo>
                  <a:pt x="452" y="5"/>
                </a:lnTo>
                <a:lnTo>
                  <a:pt x="457" y="5"/>
                </a:lnTo>
                <a:close/>
                <a:moveTo>
                  <a:pt x="509" y="57"/>
                </a:moveTo>
                <a:lnTo>
                  <a:pt x="504" y="57"/>
                </a:lnTo>
                <a:lnTo>
                  <a:pt x="499" y="55"/>
                </a:lnTo>
                <a:lnTo>
                  <a:pt x="494" y="52"/>
                </a:lnTo>
                <a:lnTo>
                  <a:pt x="489" y="52"/>
                </a:lnTo>
                <a:lnTo>
                  <a:pt x="484" y="45"/>
                </a:lnTo>
                <a:lnTo>
                  <a:pt x="479" y="45"/>
                </a:lnTo>
                <a:lnTo>
                  <a:pt x="477" y="50"/>
                </a:lnTo>
                <a:lnTo>
                  <a:pt x="474" y="47"/>
                </a:lnTo>
                <a:lnTo>
                  <a:pt x="479" y="42"/>
                </a:lnTo>
                <a:lnTo>
                  <a:pt x="477" y="37"/>
                </a:lnTo>
                <a:lnTo>
                  <a:pt x="474" y="40"/>
                </a:lnTo>
                <a:lnTo>
                  <a:pt x="469" y="45"/>
                </a:lnTo>
                <a:lnTo>
                  <a:pt x="467" y="42"/>
                </a:lnTo>
                <a:lnTo>
                  <a:pt x="467" y="40"/>
                </a:lnTo>
                <a:lnTo>
                  <a:pt x="467" y="33"/>
                </a:lnTo>
                <a:lnTo>
                  <a:pt x="469" y="30"/>
                </a:lnTo>
                <a:lnTo>
                  <a:pt x="469" y="28"/>
                </a:lnTo>
                <a:lnTo>
                  <a:pt x="464" y="23"/>
                </a:lnTo>
                <a:lnTo>
                  <a:pt x="462" y="25"/>
                </a:lnTo>
                <a:lnTo>
                  <a:pt x="457" y="20"/>
                </a:lnTo>
                <a:lnTo>
                  <a:pt x="457" y="13"/>
                </a:lnTo>
                <a:lnTo>
                  <a:pt x="452" y="10"/>
                </a:lnTo>
                <a:lnTo>
                  <a:pt x="449" y="10"/>
                </a:lnTo>
                <a:lnTo>
                  <a:pt x="449" y="15"/>
                </a:lnTo>
                <a:lnTo>
                  <a:pt x="444" y="23"/>
                </a:lnTo>
                <a:lnTo>
                  <a:pt x="442" y="20"/>
                </a:lnTo>
                <a:lnTo>
                  <a:pt x="444" y="15"/>
                </a:lnTo>
                <a:lnTo>
                  <a:pt x="442" y="13"/>
                </a:lnTo>
                <a:lnTo>
                  <a:pt x="439" y="13"/>
                </a:lnTo>
                <a:lnTo>
                  <a:pt x="437" y="23"/>
                </a:lnTo>
                <a:lnTo>
                  <a:pt x="432" y="25"/>
                </a:lnTo>
                <a:lnTo>
                  <a:pt x="427" y="37"/>
                </a:lnTo>
                <a:lnTo>
                  <a:pt x="424" y="45"/>
                </a:lnTo>
                <a:lnTo>
                  <a:pt x="417" y="55"/>
                </a:lnTo>
                <a:lnTo>
                  <a:pt x="412" y="55"/>
                </a:lnTo>
                <a:lnTo>
                  <a:pt x="404" y="57"/>
                </a:lnTo>
                <a:lnTo>
                  <a:pt x="402" y="60"/>
                </a:lnTo>
                <a:lnTo>
                  <a:pt x="404" y="60"/>
                </a:lnTo>
                <a:lnTo>
                  <a:pt x="402" y="62"/>
                </a:lnTo>
                <a:lnTo>
                  <a:pt x="404" y="65"/>
                </a:lnTo>
                <a:lnTo>
                  <a:pt x="409" y="62"/>
                </a:lnTo>
                <a:lnTo>
                  <a:pt x="407" y="67"/>
                </a:lnTo>
                <a:lnTo>
                  <a:pt x="404" y="67"/>
                </a:lnTo>
                <a:lnTo>
                  <a:pt x="402" y="70"/>
                </a:lnTo>
                <a:lnTo>
                  <a:pt x="404" y="72"/>
                </a:lnTo>
                <a:lnTo>
                  <a:pt x="407" y="80"/>
                </a:lnTo>
                <a:lnTo>
                  <a:pt x="404" y="85"/>
                </a:lnTo>
                <a:lnTo>
                  <a:pt x="402" y="82"/>
                </a:lnTo>
                <a:lnTo>
                  <a:pt x="399" y="77"/>
                </a:lnTo>
                <a:lnTo>
                  <a:pt x="399" y="72"/>
                </a:lnTo>
                <a:lnTo>
                  <a:pt x="399" y="72"/>
                </a:lnTo>
                <a:lnTo>
                  <a:pt x="399" y="70"/>
                </a:lnTo>
                <a:lnTo>
                  <a:pt x="397" y="72"/>
                </a:lnTo>
                <a:lnTo>
                  <a:pt x="394" y="75"/>
                </a:lnTo>
                <a:lnTo>
                  <a:pt x="394" y="87"/>
                </a:lnTo>
                <a:lnTo>
                  <a:pt x="392" y="90"/>
                </a:lnTo>
                <a:lnTo>
                  <a:pt x="387" y="85"/>
                </a:lnTo>
                <a:lnTo>
                  <a:pt x="382" y="77"/>
                </a:lnTo>
                <a:lnTo>
                  <a:pt x="379" y="77"/>
                </a:lnTo>
                <a:lnTo>
                  <a:pt x="377" y="75"/>
                </a:lnTo>
                <a:lnTo>
                  <a:pt x="372" y="80"/>
                </a:lnTo>
                <a:lnTo>
                  <a:pt x="372" y="85"/>
                </a:lnTo>
                <a:lnTo>
                  <a:pt x="364" y="92"/>
                </a:lnTo>
                <a:lnTo>
                  <a:pt x="362" y="97"/>
                </a:lnTo>
                <a:lnTo>
                  <a:pt x="355" y="105"/>
                </a:lnTo>
                <a:lnTo>
                  <a:pt x="355" y="110"/>
                </a:lnTo>
                <a:lnTo>
                  <a:pt x="347" y="117"/>
                </a:lnTo>
                <a:lnTo>
                  <a:pt x="340" y="122"/>
                </a:lnTo>
                <a:lnTo>
                  <a:pt x="317" y="127"/>
                </a:lnTo>
                <a:lnTo>
                  <a:pt x="315" y="130"/>
                </a:lnTo>
                <a:lnTo>
                  <a:pt x="317" y="137"/>
                </a:lnTo>
                <a:lnTo>
                  <a:pt x="320" y="140"/>
                </a:lnTo>
                <a:lnTo>
                  <a:pt x="317" y="137"/>
                </a:lnTo>
                <a:lnTo>
                  <a:pt x="312" y="140"/>
                </a:lnTo>
                <a:lnTo>
                  <a:pt x="307" y="140"/>
                </a:lnTo>
                <a:lnTo>
                  <a:pt x="305" y="145"/>
                </a:lnTo>
                <a:lnTo>
                  <a:pt x="302" y="150"/>
                </a:lnTo>
                <a:lnTo>
                  <a:pt x="302" y="157"/>
                </a:lnTo>
                <a:lnTo>
                  <a:pt x="297" y="165"/>
                </a:lnTo>
                <a:lnTo>
                  <a:pt x="297" y="165"/>
                </a:lnTo>
                <a:lnTo>
                  <a:pt x="287" y="165"/>
                </a:lnTo>
                <a:lnTo>
                  <a:pt x="275" y="160"/>
                </a:lnTo>
                <a:lnTo>
                  <a:pt x="267" y="160"/>
                </a:lnTo>
                <a:lnTo>
                  <a:pt x="265" y="157"/>
                </a:lnTo>
                <a:lnTo>
                  <a:pt x="260" y="152"/>
                </a:lnTo>
                <a:lnTo>
                  <a:pt x="260" y="152"/>
                </a:lnTo>
                <a:lnTo>
                  <a:pt x="265" y="162"/>
                </a:lnTo>
                <a:lnTo>
                  <a:pt x="272" y="167"/>
                </a:lnTo>
                <a:lnTo>
                  <a:pt x="275" y="170"/>
                </a:lnTo>
                <a:lnTo>
                  <a:pt x="280" y="175"/>
                </a:lnTo>
                <a:lnTo>
                  <a:pt x="282" y="180"/>
                </a:lnTo>
                <a:lnTo>
                  <a:pt x="285" y="180"/>
                </a:lnTo>
                <a:lnTo>
                  <a:pt x="295" y="177"/>
                </a:lnTo>
                <a:lnTo>
                  <a:pt x="295" y="175"/>
                </a:lnTo>
                <a:lnTo>
                  <a:pt x="302" y="175"/>
                </a:lnTo>
                <a:lnTo>
                  <a:pt x="305" y="175"/>
                </a:lnTo>
                <a:lnTo>
                  <a:pt x="320" y="175"/>
                </a:lnTo>
                <a:lnTo>
                  <a:pt x="335" y="170"/>
                </a:lnTo>
                <a:lnTo>
                  <a:pt x="337" y="165"/>
                </a:lnTo>
                <a:lnTo>
                  <a:pt x="352" y="165"/>
                </a:lnTo>
                <a:lnTo>
                  <a:pt x="357" y="167"/>
                </a:lnTo>
                <a:lnTo>
                  <a:pt x="359" y="172"/>
                </a:lnTo>
                <a:lnTo>
                  <a:pt x="367" y="172"/>
                </a:lnTo>
                <a:lnTo>
                  <a:pt x="377" y="165"/>
                </a:lnTo>
                <a:lnTo>
                  <a:pt x="389" y="162"/>
                </a:lnTo>
                <a:lnTo>
                  <a:pt x="389" y="160"/>
                </a:lnTo>
                <a:lnTo>
                  <a:pt x="399" y="142"/>
                </a:lnTo>
                <a:lnTo>
                  <a:pt x="404" y="132"/>
                </a:lnTo>
                <a:lnTo>
                  <a:pt x="412" y="120"/>
                </a:lnTo>
                <a:lnTo>
                  <a:pt x="417" y="100"/>
                </a:lnTo>
                <a:lnTo>
                  <a:pt x="417" y="95"/>
                </a:lnTo>
                <a:lnTo>
                  <a:pt x="419" y="90"/>
                </a:lnTo>
                <a:lnTo>
                  <a:pt x="419" y="87"/>
                </a:lnTo>
                <a:lnTo>
                  <a:pt x="424" y="80"/>
                </a:lnTo>
                <a:lnTo>
                  <a:pt x="429" y="82"/>
                </a:lnTo>
                <a:lnTo>
                  <a:pt x="437" y="82"/>
                </a:lnTo>
                <a:lnTo>
                  <a:pt x="449" y="82"/>
                </a:lnTo>
                <a:lnTo>
                  <a:pt x="452" y="85"/>
                </a:lnTo>
                <a:lnTo>
                  <a:pt x="459" y="85"/>
                </a:lnTo>
                <a:lnTo>
                  <a:pt x="467" y="85"/>
                </a:lnTo>
                <a:lnTo>
                  <a:pt x="467" y="82"/>
                </a:lnTo>
                <a:lnTo>
                  <a:pt x="472" y="87"/>
                </a:lnTo>
                <a:lnTo>
                  <a:pt x="477" y="87"/>
                </a:lnTo>
                <a:lnTo>
                  <a:pt x="482" y="85"/>
                </a:lnTo>
                <a:lnTo>
                  <a:pt x="489" y="85"/>
                </a:lnTo>
                <a:lnTo>
                  <a:pt x="489" y="82"/>
                </a:lnTo>
                <a:lnTo>
                  <a:pt x="482" y="75"/>
                </a:lnTo>
                <a:lnTo>
                  <a:pt x="482" y="67"/>
                </a:lnTo>
                <a:lnTo>
                  <a:pt x="487" y="67"/>
                </a:lnTo>
                <a:lnTo>
                  <a:pt x="497" y="67"/>
                </a:lnTo>
                <a:lnTo>
                  <a:pt x="504" y="65"/>
                </a:lnTo>
                <a:lnTo>
                  <a:pt x="512" y="60"/>
                </a:lnTo>
                <a:lnTo>
                  <a:pt x="509" y="57"/>
                </a:lnTo>
                <a:close/>
                <a:moveTo>
                  <a:pt x="110" y="147"/>
                </a:moveTo>
                <a:lnTo>
                  <a:pt x="108" y="147"/>
                </a:lnTo>
                <a:lnTo>
                  <a:pt x="108" y="145"/>
                </a:lnTo>
                <a:lnTo>
                  <a:pt x="108" y="142"/>
                </a:lnTo>
                <a:lnTo>
                  <a:pt x="105" y="142"/>
                </a:lnTo>
                <a:lnTo>
                  <a:pt x="105" y="135"/>
                </a:lnTo>
                <a:lnTo>
                  <a:pt x="105" y="132"/>
                </a:lnTo>
                <a:lnTo>
                  <a:pt x="105" y="130"/>
                </a:lnTo>
                <a:lnTo>
                  <a:pt x="100" y="130"/>
                </a:lnTo>
                <a:lnTo>
                  <a:pt x="93" y="125"/>
                </a:lnTo>
                <a:lnTo>
                  <a:pt x="90" y="117"/>
                </a:lnTo>
                <a:lnTo>
                  <a:pt x="90" y="105"/>
                </a:lnTo>
                <a:lnTo>
                  <a:pt x="88" y="100"/>
                </a:lnTo>
                <a:lnTo>
                  <a:pt x="88" y="95"/>
                </a:lnTo>
                <a:lnTo>
                  <a:pt x="90" y="92"/>
                </a:lnTo>
                <a:lnTo>
                  <a:pt x="90" y="80"/>
                </a:lnTo>
                <a:lnTo>
                  <a:pt x="90" y="77"/>
                </a:lnTo>
                <a:lnTo>
                  <a:pt x="88" y="67"/>
                </a:lnTo>
                <a:lnTo>
                  <a:pt x="83" y="57"/>
                </a:lnTo>
                <a:lnTo>
                  <a:pt x="63" y="37"/>
                </a:lnTo>
                <a:lnTo>
                  <a:pt x="60" y="30"/>
                </a:lnTo>
                <a:lnTo>
                  <a:pt x="58" y="30"/>
                </a:lnTo>
                <a:lnTo>
                  <a:pt x="55" y="33"/>
                </a:lnTo>
                <a:lnTo>
                  <a:pt x="50" y="35"/>
                </a:lnTo>
                <a:lnTo>
                  <a:pt x="50" y="35"/>
                </a:lnTo>
                <a:lnTo>
                  <a:pt x="50" y="35"/>
                </a:lnTo>
                <a:lnTo>
                  <a:pt x="50" y="40"/>
                </a:lnTo>
                <a:lnTo>
                  <a:pt x="45" y="42"/>
                </a:lnTo>
                <a:lnTo>
                  <a:pt x="43" y="40"/>
                </a:lnTo>
                <a:lnTo>
                  <a:pt x="38" y="40"/>
                </a:lnTo>
                <a:lnTo>
                  <a:pt x="33" y="45"/>
                </a:lnTo>
                <a:lnTo>
                  <a:pt x="25" y="42"/>
                </a:lnTo>
                <a:lnTo>
                  <a:pt x="25" y="40"/>
                </a:lnTo>
                <a:lnTo>
                  <a:pt x="28" y="35"/>
                </a:lnTo>
                <a:lnTo>
                  <a:pt x="28" y="28"/>
                </a:lnTo>
                <a:lnTo>
                  <a:pt x="25" y="25"/>
                </a:lnTo>
                <a:lnTo>
                  <a:pt x="20" y="25"/>
                </a:lnTo>
                <a:lnTo>
                  <a:pt x="18" y="23"/>
                </a:lnTo>
                <a:lnTo>
                  <a:pt x="10" y="20"/>
                </a:lnTo>
                <a:lnTo>
                  <a:pt x="5" y="15"/>
                </a:lnTo>
                <a:lnTo>
                  <a:pt x="3" y="20"/>
                </a:lnTo>
                <a:lnTo>
                  <a:pt x="0" y="25"/>
                </a:lnTo>
                <a:lnTo>
                  <a:pt x="5" y="35"/>
                </a:lnTo>
                <a:lnTo>
                  <a:pt x="10" y="57"/>
                </a:lnTo>
                <a:lnTo>
                  <a:pt x="13" y="65"/>
                </a:lnTo>
                <a:lnTo>
                  <a:pt x="15" y="70"/>
                </a:lnTo>
                <a:lnTo>
                  <a:pt x="15" y="80"/>
                </a:lnTo>
                <a:lnTo>
                  <a:pt x="13" y="80"/>
                </a:lnTo>
                <a:lnTo>
                  <a:pt x="13" y="87"/>
                </a:lnTo>
                <a:lnTo>
                  <a:pt x="18" y="90"/>
                </a:lnTo>
                <a:lnTo>
                  <a:pt x="15" y="92"/>
                </a:lnTo>
                <a:lnTo>
                  <a:pt x="20" y="97"/>
                </a:lnTo>
                <a:lnTo>
                  <a:pt x="25" y="102"/>
                </a:lnTo>
                <a:lnTo>
                  <a:pt x="30" y="107"/>
                </a:lnTo>
                <a:lnTo>
                  <a:pt x="35" y="112"/>
                </a:lnTo>
                <a:lnTo>
                  <a:pt x="40" y="117"/>
                </a:lnTo>
                <a:lnTo>
                  <a:pt x="35" y="120"/>
                </a:lnTo>
                <a:lnTo>
                  <a:pt x="35" y="125"/>
                </a:lnTo>
                <a:lnTo>
                  <a:pt x="38" y="127"/>
                </a:lnTo>
                <a:lnTo>
                  <a:pt x="48" y="130"/>
                </a:lnTo>
                <a:lnTo>
                  <a:pt x="55" y="137"/>
                </a:lnTo>
                <a:lnTo>
                  <a:pt x="55" y="142"/>
                </a:lnTo>
                <a:lnTo>
                  <a:pt x="60" y="150"/>
                </a:lnTo>
                <a:lnTo>
                  <a:pt x="65" y="150"/>
                </a:lnTo>
                <a:lnTo>
                  <a:pt x="70" y="147"/>
                </a:lnTo>
                <a:lnTo>
                  <a:pt x="73" y="150"/>
                </a:lnTo>
                <a:lnTo>
                  <a:pt x="75" y="155"/>
                </a:lnTo>
                <a:lnTo>
                  <a:pt x="83" y="160"/>
                </a:lnTo>
                <a:lnTo>
                  <a:pt x="93" y="160"/>
                </a:lnTo>
                <a:lnTo>
                  <a:pt x="95" y="165"/>
                </a:lnTo>
                <a:lnTo>
                  <a:pt x="100" y="167"/>
                </a:lnTo>
                <a:lnTo>
                  <a:pt x="103" y="165"/>
                </a:lnTo>
                <a:lnTo>
                  <a:pt x="108" y="162"/>
                </a:lnTo>
                <a:lnTo>
                  <a:pt x="110" y="162"/>
                </a:lnTo>
                <a:lnTo>
                  <a:pt x="110" y="160"/>
                </a:lnTo>
                <a:lnTo>
                  <a:pt x="108" y="157"/>
                </a:lnTo>
                <a:lnTo>
                  <a:pt x="110" y="160"/>
                </a:lnTo>
                <a:lnTo>
                  <a:pt x="110" y="162"/>
                </a:lnTo>
                <a:lnTo>
                  <a:pt x="113" y="165"/>
                </a:lnTo>
                <a:lnTo>
                  <a:pt x="115" y="165"/>
                </a:lnTo>
                <a:lnTo>
                  <a:pt x="115" y="160"/>
                </a:lnTo>
                <a:lnTo>
                  <a:pt x="110" y="14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204">
            <a:extLst>
              <a:ext uri="{FF2B5EF4-FFF2-40B4-BE49-F238E27FC236}">
                <a16:creationId xmlns:a16="http://schemas.microsoft.com/office/drawing/2014/main" id="{6E719E71-66D2-0B40-B429-23ACCDE45A52}"/>
              </a:ext>
            </a:extLst>
          </p:cNvPr>
          <p:cNvSpPr>
            <a:spLocks/>
          </p:cNvSpPr>
          <p:nvPr/>
        </p:nvSpPr>
        <p:spPr bwMode="auto">
          <a:xfrm>
            <a:off x="7688941" y="5743876"/>
            <a:ext cx="11112" cy="7938"/>
          </a:xfrm>
          <a:custGeom>
            <a:avLst/>
            <a:gdLst>
              <a:gd name="T0" fmla="*/ 7 w 7"/>
              <a:gd name="T1" fmla="*/ 0 h 5"/>
              <a:gd name="T2" fmla="*/ 5 w 7"/>
              <a:gd name="T3" fmla="*/ 0 h 5"/>
              <a:gd name="T4" fmla="*/ 0 w 7"/>
              <a:gd name="T5" fmla="*/ 3 h 5"/>
              <a:gd name="T6" fmla="*/ 2 w 7"/>
              <a:gd name="T7" fmla="*/ 5 h 5"/>
              <a:gd name="T8" fmla="*/ 2 w 7"/>
              <a:gd name="T9" fmla="*/ 5 h 5"/>
              <a:gd name="T10" fmla="*/ 7 w 7"/>
              <a:gd name="T11" fmla="*/ 3 h 5"/>
              <a:gd name="T12" fmla="*/ 7 w 7"/>
              <a:gd name="T13" fmla="*/ 3 h 5"/>
              <a:gd name="T14" fmla="*/ 7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7" y="0"/>
                </a:moveTo>
                <a:lnTo>
                  <a:pt x="5" y="0"/>
                </a:lnTo>
                <a:lnTo>
                  <a:pt x="0" y="3"/>
                </a:lnTo>
                <a:lnTo>
                  <a:pt x="2" y="5"/>
                </a:lnTo>
                <a:lnTo>
                  <a:pt x="2" y="5"/>
                </a:lnTo>
                <a:lnTo>
                  <a:pt x="7" y="3"/>
                </a:lnTo>
                <a:lnTo>
                  <a:pt x="7" y="3"/>
                </a:lnTo>
                <a:lnTo>
                  <a:pt x="7"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Rectangle 205">
            <a:extLst>
              <a:ext uri="{FF2B5EF4-FFF2-40B4-BE49-F238E27FC236}">
                <a16:creationId xmlns:a16="http://schemas.microsoft.com/office/drawing/2014/main" id="{421B55C9-4C48-A646-B8B7-FFDCC98C27D9}"/>
              </a:ext>
            </a:extLst>
          </p:cNvPr>
          <p:cNvSpPr>
            <a:spLocks noChangeArrowheads="1"/>
          </p:cNvSpPr>
          <p:nvPr/>
        </p:nvSpPr>
        <p:spPr bwMode="auto">
          <a:xfrm>
            <a:off x="6955516" y="3984926"/>
            <a:ext cx="445635" cy="123111"/>
          </a:xfrm>
          <a:prstGeom prst="rect">
            <a:avLst/>
          </a:prstGeom>
          <a:noFill/>
          <a:ln>
            <a:noFill/>
          </a:ln>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FFFFFF"/>
                </a:solidFill>
                <a:effectLst/>
                <a:latin typeface="Century Gothic" panose="020B0502020202020204" pitchFamily="34" charset="0"/>
              </a:rPr>
              <a:t>C H I N A</a:t>
            </a:r>
            <a:endParaRPr kumimoji="0" lang="en-US" altLang="en-US" sz="800" b="0" i="0" u="none" strike="noStrike" cap="none" normalizeH="0" baseline="0" dirty="0">
              <a:ln>
                <a:noFill/>
              </a:ln>
              <a:solidFill>
                <a:schemeClr val="tx1"/>
              </a:solidFill>
              <a:effectLst/>
              <a:latin typeface="Century Gothic" panose="020B0502020202020204" pitchFamily="34" charset="0"/>
            </a:endParaRPr>
          </a:p>
        </p:txBody>
      </p:sp>
      <p:sp>
        <p:nvSpPr>
          <p:cNvPr id="72" name="Rectangle 206">
            <a:extLst>
              <a:ext uri="{FF2B5EF4-FFF2-40B4-BE49-F238E27FC236}">
                <a16:creationId xmlns:a16="http://schemas.microsoft.com/office/drawing/2014/main" id="{1D5668C7-003E-EB49-9D38-CAC5C4151F16}"/>
              </a:ext>
            </a:extLst>
          </p:cNvPr>
          <p:cNvSpPr>
            <a:spLocks noChangeArrowheads="1"/>
          </p:cNvSpPr>
          <p:nvPr/>
        </p:nvSpPr>
        <p:spPr bwMode="auto">
          <a:xfrm>
            <a:off x="7034891" y="3426126"/>
            <a:ext cx="577081" cy="123111"/>
          </a:xfrm>
          <a:prstGeom prst="rect">
            <a:avLst/>
          </a:prstGeom>
          <a:noFill/>
          <a:ln>
            <a:noFill/>
          </a:ln>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effectLst/>
                <a:latin typeface="Century Gothic" panose="020B0502020202020204" pitchFamily="34" charset="0"/>
              </a:rPr>
              <a:t>MONGOLIA</a:t>
            </a:r>
            <a:endParaRPr kumimoji="0" lang="en-US" altLang="en-US" sz="800" b="0" i="0" u="none" strike="noStrike" cap="none" normalizeH="0" baseline="0" dirty="0">
              <a:ln>
                <a:noFill/>
              </a:ln>
              <a:effectLst/>
              <a:latin typeface="Century Gothic" panose="020B0502020202020204" pitchFamily="34" charset="0"/>
            </a:endParaRPr>
          </a:p>
        </p:txBody>
      </p:sp>
      <p:sp>
        <p:nvSpPr>
          <p:cNvPr id="73" name="Rectangle 207">
            <a:extLst>
              <a:ext uri="{FF2B5EF4-FFF2-40B4-BE49-F238E27FC236}">
                <a16:creationId xmlns:a16="http://schemas.microsoft.com/office/drawing/2014/main" id="{05A0EDCB-813F-4049-A9B6-FBFEECE00CD3}"/>
              </a:ext>
            </a:extLst>
          </p:cNvPr>
          <p:cNvSpPr>
            <a:spLocks noChangeArrowheads="1"/>
          </p:cNvSpPr>
          <p:nvPr/>
        </p:nvSpPr>
        <p:spPr bwMode="auto">
          <a:xfrm>
            <a:off x="5637891" y="3434063"/>
            <a:ext cx="663643" cy="123111"/>
          </a:xfrm>
          <a:prstGeom prst="rect">
            <a:avLst/>
          </a:prstGeom>
          <a:noFill/>
          <a:ln>
            <a:noFill/>
          </a:ln>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effectLst/>
                <a:latin typeface="Century Gothic" panose="020B0502020202020204" pitchFamily="34" charset="0"/>
              </a:rPr>
              <a:t>KAZAKHSTAN</a:t>
            </a:r>
            <a:endParaRPr kumimoji="0" lang="en-US" altLang="en-US" sz="800" b="0" i="0" u="none" strike="noStrike" cap="none" normalizeH="0" baseline="0" dirty="0">
              <a:ln>
                <a:noFill/>
              </a:ln>
              <a:effectLst/>
              <a:latin typeface="Century Gothic" panose="020B0502020202020204" pitchFamily="34" charset="0"/>
            </a:endParaRPr>
          </a:p>
        </p:txBody>
      </p:sp>
      <p:sp>
        <p:nvSpPr>
          <p:cNvPr id="74" name="Rectangle 208">
            <a:extLst>
              <a:ext uri="{FF2B5EF4-FFF2-40B4-BE49-F238E27FC236}">
                <a16:creationId xmlns:a16="http://schemas.microsoft.com/office/drawing/2014/main" id="{04E7FFD3-9FB8-CA41-8F13-51CEBD4D24A3}"/>
              </a:ext>
            </a:extLst>
          </p:cNvPr>
          <p:cNvSpPr>
            <a:spLocks noChangeArrowheads="1"/>
          </p:cNvSpPr>
          <p:nvPr/>
        </p:nvSpPr>
        <p:spPr bwMode="auto">
          <a:xfrm>
            <a:off x="4544103" y="3984926"/>
            <a:ext cx="349455" cy="123111"/>
          </a:xfrm>
          <a:prstGeom prst="rect">
            <a:avLst/>
          </a:prstGeom>
          <a:noFill/>
          <a:ln>
            <a:noFill/>
          </a:ln>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effectLst/>
                <a:latin typeface="Century Gothic" panose="020B0502020202020204" pitchFamily="34" charset="0"/>
              </a:rPr>
              <a:t>TURKEY</a:t>
            </a:r>
            <a:endParaRPr kumimoji="0" lang="en-US" altLang="en-US" sz="800" b="0" i="0" u="none" strike="noStrike" cap="none" normalizeH="0" baseline="0" dirty="0">
              <a:ln>
                <a:noFill/>
              </a:ln>
              <a:effectLst/>
              <a:latin typeface="Century Gothic" panose="020B0502020202020204" pitchFamily="34" charset="0"/>
            </a:endParaRPr>
          </a:p>
        </p:txBody>
      </p:sp>
      <p:sp>
        <p:nvSpPr>
          <p:cNvPr id="75" name="Rectangle 209">
            <a:extLst>
              <a:ext uri="{FF2B5EF4-FFF2-40B4-BE49-F238E27FC236}">
                <a16:creationId xmlns:a16="http://schemas.microsoft.com/office/drawing/2014/main" id="{E9D9E32B-1C0E-3C43-8900-1E8D3D088DC6}"/>
              </a:ext>
            </a:extLst>
          </p:cNvPr>
          <p:cNvSpPr>
            <a:spLocks noChangeArrowheads="1"/>
          </p:cNvSpPr>
          <p:nvPr/>
        </p:nvSpPr>
        <p:spPr bwMode="auto">
          <a:xfrm>
            <a:off x="5004478" y="4615163"/>
            <a:ext cx="294953" cy="123111"/>
          </a:xfrm>
          <a:prstGeom prst="rect">
            <a:avLst/>
          </a:prstGeom>
          <a:noFill/>
          <a:ln>
            <a:noFill/>
          </a:ln>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FFFF"/>
                </a:solidFill>
                <a:effectLst/>
                <a:latin typeface="Century Gothic" panose="020B0502020202020204" pitchFamily="34" charset="0"/>
              </a:rPr>
              <a:t>SAUDI</a:t>
            </a:r>
            <a:endParaRPr kumimoji="0" lang="en-US" altLang="en-US" sz="800" b="0" i="0" u="none" strike="noStrike" cap="none" normalizeH="0" baseline="0">
              <a:ln>
                <a:noFill/>
              </a:ln>
              <a:solidFill>
                <a:schemeClr val="tx1"/>
              </a:solidFill>
              <a:effectLst/>
              <a:latin typeface="Century Gothic" panose="020B0502020202020204" pitchFamily="34" charset="0"/>
            </a:endParaRPr>
          </a:p>
        </p:txBody>
      </p:sp>
      <p:sp>
        <p:nvSpPr>
          <p:cNvPr id="76" name="Rectangle 210">
            <a:extLst>
              <a:ext uri="{FF2B5EF4-FFF2-40B4-BE49-F238E27FC236}">
                <a16:creationId xmlns:a16="http://schemas.microsoft.com/office/drawing/2014/main" id="{092AC02D-A9B5-2747-842E-299FC4920EFA}"/>
              </a:ext>
            </a:extLst>
          </p:cNvPr>
          <p:cNvSpPr>
            <a:spLocks noChangeArrowheads="1"/>
          </p:cNvSpPr>
          <p:nvPr/>
        </p:nvSpPr>
        <p:spPr bwMode="auto">
          <a:xfrm>
            <a:off x="4975903" y="4721526"/>
            <a:ext cx="373500" cy="123111"/>
          </a:xfrm>
          <a:prstGeom prst="rect">
            <a:avLst/>
          </a:prstGeom>
          <a:noFill/>
          <a:ln>
            <a:noFill/>
          </a:ln>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u="none" strike="noStrike" cap="none" normalizeH="0" baseline="0" dirty="0">
                <a:ln>
                  <a:noFill/>
                </a:ln>
                <a:solidFill>
                  <a:srgbClr val="FFFFFF"/>
                </a:solidFill>
                <a:effectLst/>
                <a:latin typeface="Century Gothic" panose="020B0502020202020204" pitchFamily="34" charset="0"/>
              </a:rPr>
              <a:t>ARABIA</a:t>
            </a:r>
            <a:endParaRPr kumimoji="0" lang="en-US" altLang="en-US" sz="800" u="none" strike="noStrike" cap="none" normalizeH="0" baseline="0" dirty="0">
              <a:ln>
                <a:noFill/>
              </a:ln>
              <a:solidFill>
                <a:schemeClr val="tx1"/>
              </a:solidFill>
              <a:effectLst/>
              <a:latin typeface="Century Gothic" panose="020B0502020202020204" pitchFamily="34" charset="0"/>
            </a:endParaRPr>
          </a:p>
        </p:txBody>
      </p:sp>
      <p:sp>
        <p:nvSpPr>
          <p:cNvPr id="77" name="Rectangle 239">
            <a:extLst>
              <a:ext uri="{FF2B5EF4-FFF2-40B4-BE49-F238E27FC236}">
                <a16:creationId xmlns:a16="http://schemas.microsoft.com/office/drawing/2014/main" id="{24DFE35F-0795-EB47-B3A4-506D076E9AA7}"/>
              </a:ext>
            </a:extLst>
          </p:cNvPr>
          <p:cNvSpPr>
            <a:spLocks noChangeArrowheads="1"/>
          </p:cNvSpPr>
          <p:nvPr/>
        </p:nvSpPr>
        <p:spPr bwMode="auto">
          <a:xfrm>
            <a:off x="8800191" y="4178601"/>
            <a:ext cx="333425" cy="123111"/>
          </a:xfrm>
          <a:prstGeom prst="rect">
            <a:avLst/>
          </a:prstGeom>
          <a:noFill/>
          <a:ln>
            <a:noFill/>
          </a:ln>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effectLst/>
                <a:latin typeface="Century Gothic" panose="020B0502020202020204" pitchFamily="34" charset="0"/>
              </a:rPr>
              <a:t>JAPAN</a:t>
            </a:r>
            <a:endParaRPr kumimoji="0" lang="en-US" altLang="en-US" sz="800" b="0" i="0" u="none" strike="noStrike" cap="none" normalizeH="0" baseline="0">
              <a:ln>
                <a:noFill/>
              </a:ln>
              <a:effectLst/>
              <a:latin typeface="Century Gothic" panose="020B0502020202020204" pitchFamily="34" charset="0"/>
            </a:endParaRPr>
          </a:p>
        </p:txBody>
      </p:sp>
      <p:sp>
        <p:nvSpPr>
          <p:cNvPr id="78" name="Rectangle 252">
            <a:extLst>
              <a:ext uri="{FF2B5EF4-FFF2-40B4-BE49-F238E27FC236}">
                <a16:creationId xmlns:a16="http://schemas.microsoft.com/office/drawing/2014/main" id="{A6A49D11-0775-D14D-9E2F-06C62B9344A3}"/>
              </a:ext>
            </a:extLst>
          </p:cNvPr>
          <p:cNvSpPr>
            <a:spLocks noChangeArrowheads="1"/>
          </p:cNvSpPr>
          <p:nvPr/>
        </p:nvSpPr>
        <p:spPr bwMode="auto">
          <a:xfrm>
            <a:off x="6425291" y="4678663"/>
            <a:ext cx="395942" cy="123111"/>
          </a:xfrm>
          <a:prstGeom prst="rect">
            <a:avLst/>
          </a:prstGeom>
          <a:noFill/>
          <a:ln>
            <a:noFill/>
          </a:ln>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FFFF"/>
                </a:solidFill>
                <a:effectLst/>
                <a:latin typeface="Century Gothic" panose="020B0502020202020204" pitchFamily="34" charset="0"/>
              </a:rPr>
              <a:t>I N D I A</a:t>
            </a:r>
            <a:endParaRPr kumimoji="0" lang="en-US" altLang="en-US" sz="800" b="0" i="0" u="none" strike="noStrike" cap="none" normalizeH="0" baseline="0">
              <a:ln>
                <a:noFill/>
              </a:ln>
              <a:solidFill>
                <a:schemeClr val="tx1"/>
              </a:solidFill>
              <a:effectLst/>
              <a:latin typeface="Century Gothic" panose="020B0502020202020204" pitchFamily="34" charset="0"/>
            </a:endParaRPr>
          </a:p>
        </p:txBody>
      </p:sp>
      <p:sp>
        <p:nvSpPr>
          <p:cNvPr id="79" name="Rectangle 254">
            <a:extLst>
              <a:ext uri="{FF2B5EF4-FFF2-40B4-BE49-F238E27FC236}">
                <a16:creationId xmlns:a16="http://schemas.microsoft.com/office/drawing/2014/main" id="{BE8D9D31-FD93-9B4D-8A79-EA8C89E6996A}"/>
              </a:ext>
            </a:extLst>
          </p:cNvPr>
          <p:cNvSpPr>
            <a:spLocks noChangeArrowheads="1"/>
          </p:cNvSpPr>
          <p:nvPr/>
        </p:nvSpPr>
        <p:spPr bwMode="auto">
          <a:xfrm>
            <a:off x="5344203" y="4246863"/>
            <a:ext cx="327013" cy="123111"/>
          </a:xfrm>
          <a:prstGeom prst="rect">
            <a:avLst/>
          </a:prstGeom>
          <a:noFill/>
          <a:ln>
            <a:noFill/>
          </a:ln>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effectLst/>
                <a:latin typeface="Century Gothic" panose="020B0502020202020204" pitchFamily="34" charset="0"/>
              </a:rPr>
              <a:t>I R A N</a:t>
            </a:r>
            <a:endParaRPr kumimoji="0" lang="en-US" altLang="en-US" sz="800" b="0" i="0" u="none" strike="noStrike" cap="none" normalizeH="0" baseline="0" dirty="0">
              <a:ln>
                <a:noFill/>
              </a:ln>
              <a:effectLst/>
              <a:latin typeface="Century Gothic" panose="020B0502020202020204" pitchFamily="34" charset="0"/>
            </a:endParaRPr>
          </a:p>
        </p:txBody>
      </p:sp>
      <p:sp>
        <p:nvSpPr>
          <p:cNvPr id="80" name="Rectangle 255">
            <a:extLst>
              <a:ext uri="{FF2B5EF4-FFF2-40B4-BE49-F238E27FC236}">
                <a16:creationId xmlns:a16="http://schemas.microsoft.com/office/drawing/2014/main" id="{4B07291B-A379-B349-88F9-E150953EDFC4}"/>
              </a:ext>
            </a:extLst>
          </p:cNvPr>
          <p:cNvSpPr>
            <a:spLocks noChangeArrowheads="1"/>
          </p:cNvSpPr>
          <p:nvPr/>
        </p:nvSpPr>
        <p:spPr bwMode="auto">
          <a:xfrm>
            <a:off x="6484028" y="2245026"/>
            <a:ext cx="479298" cy="123111"/>
          </a:xfrm>
          <a:prstGeom prst="rect">
            <a:avLst/>
          </a:prstGeom>
          <a:noFill/>
          <a:ln>
            <a:noFill/>
          </a:ln>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bg1"/>
                </a:solidFill>
                <a:effectLst/>
                <a:latin typeface="Century Gothic" panose="020B0502020202020204" pitchFamily="34" charset="0"/>
              </a:rPr>
              <a:t>R U S S I A</a:t>
            </a:r>
            <a:endParaRPr kumimoji="0" lang="en-US" altLang="en-US" sz="800" b="0" i="0" u="none" strike="noStrike" cap="none" normalizeH="0" baseline="0" dirty="0">
              <a:ln>
                <a:noFill/>
              </a:ln>
              <a:solidFill>
                <a:schemeClr val="bg1"/>
              </a:solidFill>
              <a:effectLst/>
              <a:latin typeface="Century Gothic" panose="020B0502020202020204" pitchFamily="34" charset="0"/>
            </a:endParaRPr>
          </a:p>
        </p:txBody>
      </p:sp>
      <p:sp>
        <p:nvSpPr>
          <p:cNvPr id="4" name="Footer Placeholder 3">
            <a:extLst>
              <a:ext uri="{FF2B5EF4-FFF2-40B4-BE49-F238E27FC236}">
                <a16:creationId xmlns:a16="http://schemas.microsoft.com/office/drawing/2014/main" id="{F2A7C5AC-C292-0045-B63E-5027B5DF86F1}"/>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6655121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988751-FB45-164F-9941-3549415559BE}"/>
              </a:ext>
            </a:extLst>
          </p:cNvPr>
          <p:cNvSpPr>
            <a:spLocks noGrp="1"/>
          </p:cNvSpPr>
          <p:nvPr>
            <p:ph type="title"/>
          </p:nvPr>
        </p:nvSpPr>
        <p:spPr>
          <a:xfrm>
            <a:off x="495300" y="1311284"/>
            <a:ext cx="4187371" cy="1783443"/>
          </a:xfrm>
        </p:spPr>
        <p:txBody>
          <a:bodyPr/>
          <a:lstStyle/>
          <a:p>
            <a:r>
              <a:rPr lang="en-US" i="0" dirty="0"/>
              <a:t>Australia Map</a:t>
            </a:r>
          </a:p>
        </p:txBody>
      </p:sp>
      <p:sp>
        <p:nvSpPr>
          <p:cNvPr id="3" name="Slide Number Placeholder 2">
            <a:extLst>
              <a:ext uri="{FF2B5EF4-FFF2-40B4-BE49-F238E27FC236}">
                <a16:creationId xmlns:a16="http://schemas.microsoft.com/office/drawing/2014/main" id="{1E01A5B4-4040-B347-A4B8-B42F64AE17BA}"/>
              </a:ext>
            </a:extLst>
          </p:cNvPr>
          <p:cNvSpPr>
            <a:spLocks noGrp="1"/>
          </p:cNvSpPr>
          <p:nvPr>
            <p:ph type="sldNum" sz="quarter" idx="10"/>
          </p:nvPr>
        </p:nvSpPr>
        <p:spPr/>
        <p:txBody>
          <a:bodyPr/>
          <a:lstStyle/>
          <a:p>
            <a:fld id="{D8D877B3-D348-4611-9BDB-C5374591D951}" type="slidenum">
              <a:rPr lang="en-US" smtClean="0"/>
              <a:pPr/>
              <a:t>74</a:t>
            </a:fld>
            <a:endParaRPr lang="en-US" dirty="0"/>
          </a:p>
        </p:txBody>
      </p:sp>
      <p:graphicFrame>
        <p:nvGraphicFramePr>
          <p:cNvPr id="6" name="Table 5">
            <a:extLst>
              <a:ext uri="{FF2B5EF4-FFF2-40B4-BE49-F238E27FC236}">
                <a16:creationId xmlns:a16="http://schemas.microsoft.com/office/drawing/2014/main" id="{BB7051DC-D185-E046-B5F5-3EC149892698}"/>
              </a:ext>
            </a:extLst>
          </p:cNvPr>
          <p:cNvGraphicFramePr>
            <a:graphicFrameLocks noGrp="1"/>
          </p:cNvGraphicFramePr>
          <p:nvPr>
            <p:extLst>
              <p:ext uri="{D42A27DB-BD31-4B8C-83A1-F6EECF244321}">
                <p14:modId xmlns:p14="http://schemas.microsoft.com/office/powerpoint/2010/main" val="1823243520"/>
              </p:ext>
            </p:extLst>
          </p:nvPr>
        </p:nvGraphicFramePr>
        <p:xfrm>
          <a:off x="535128" y="3110056"/>
          <a:ext cx="2351640" cy="1112520"/>
        </p:xfrm>
        <a:graphic>
          <a:graphicData uri="http://schemas.openxmlformats.org/drawingml/2006/table">
            <a:tbl>
              <a:tblPr firstRow="1" bandRow="1">
                <a:tableStyleId>{2D5ABB26-0587-4C30-8999-92F81FD0307C}</a:tableStyleId>
              </a:tblPr>
              <a:tblGrid>
                <a:gridCol w="1490866">
                  <a:extLst>
                    <a:ext uri="{9D8B030D-6E8A-4147-A177-3AD203B41FA5}">
                      <a16:colId xmlns:a16="http://schemas.microsoft.com/office/drawing/2014/main" val="20000"/>
                    </a:ext>
                  </a:extLst>
                </a:gridCol>
                <a:gridCol w="860774">
                  <a:extLst>
                    <a:ext uri="{9D8B030D-6E8A-4147-A177-3AD203B41FA5}">
                      <a16:colId xmlns:a16="http://schemas.microsoft.com/office/drawing/2014/main" val="20001"/>
                    </a:ext>
                  </a:extLst>
                </a:gridCol>
              </a:tblGrid>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entury Gothic" panose="020B0502020202020204" pitchFamily="34" charset="0"/>
                          <a:ea typeface="Open Sans" charset="0"/>
                          <a:cs typeface="Open Sans" charset="0"/>
                        </a:rPr>
                        <a:t>Sydney</a:t>
                      </a:r>
                    </a:p>
                  </a:txBody>
                  <a:tcPr marL="360000"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Century Gothic" panose="020B0502020202020204" pitchFamily="34" charset="0"/>
                          <a:ea typeface="Open Sans" charset="0"/>
                          <a:cs typeface="Open Sans" charset="0"/>
                        </a:rPr>
                        <a:t>$2300B</a:t>
                      </a:r>
                    </a:p>
                  </a:txBody>
                  <a:tcPr anchor="ct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entury Gothic" panose="020B0502020202020204" pitchFamily="34" charset="0"/>
                          <a:ea typeface="Open Sans" charset="0"/>
                          <a:cs typeface="Open Sans" charset="0"/>
                        </a:rPr>
                        <a:t>Melbourne</a:t>
                      </a:r>
                    </a:p>
                  </a:txBody>
                  <a:tcPr marL="36000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Century Gothic" panose="020B0502020202020204" pitchFamily="34" charset="0"/>
                          <a:ea typeface="Open Sans" charset="0"/>
                          <a:cs typeface="Open Sans" charset="0"/>
                        </a:rPr>
                        <a:t>$400B</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entury Gothic" panose="020B0502020202020204" pitchFamily="34" charset="0"/>
                          <a:ea typeface="Open Sans" charset="0"/>
                          <a:cs typeface="Open Sans" charset="0"/>
                        </a:rPr>
                        <a:t>Victoria</a:t>
                      </a:r>
                    </a:p>
                  </a:txBody>
                  <a:tcPr marL="360000"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Century Gothic" panose="020B0502020202020204" pitchFamily="34" charset="0"/>
                          <a:ea typeface="Open Sans" charset="0"/>
                          <a:cs typeface="Open Sans" charset="0"/>
                        </a:rPr>
                        <a:t>$50B</a:t>
                      </a: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Oval 6">
            <a:extLst>
              <a:ext uri="{FF2B5EF4-FFF2-40B4-BE49-F238E27FC236}">
                <a16:creationId xmlns:a16="http://schemas.microsoft.com/office/drawing/2014/main" id="{9AECA6F8-00D8-7544-864E-58960A9F8F22}"/>
              </a:ext>
            </a:extLst>
          </p:cNvPr>
          <p:cNvSpPr/>
          <p:nvPr/>
        </p:nvSpPr>
        <p:spPr>
          <a:xfrm>
            <a:off x="632564" y="3236526"/>
            <a:ext cx="130546" cy="1305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1E0D378-B5FC-9946-B45D-062C8EDC8464}"/>
              </a:ext>
            </a:extLst>
          </p:cNvPr>
          <p:cNvSpPr/>
          <p:nvPr/>
        </p:nvSpPr>
        <p:spPr>
          <a:xfrm>
            <a:off x="632564" y="3606643"/>
            <a:ext cx="130546" cy="1305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BB35D0F-4BBB-0546-9BC8-711A2698E04A}"/>
              </a:ext>
            </a:extLst>
          </p:cNvPr>
          <p:cNvSpPr/>
          <p:nvPr/>
        </p:nvSpPr>
        <p:spPr>
          <a:xfrm>
            <a:off x="632564" y="3976760"/>
            <a:ext cx="130546" cy="130546"/>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7">
            <a:extLst>
              <a:ext uri="{FF2B5EF4-FFF2-40B4-BE49-F238E27FC236}">
                <a16:creationId xmlns:a16="http://schemas.microsoft.com/office/drawing/2014/main" id="{CE981926-0C9B-1B4B-809C-4B5957DA3840}"/>
              </a:ext>
            </a:extLst>
          </p:cNvPr>
          <p:cNvSpPr>
            <a:spLocks noEditPoints="1"/>
          </p:cNvSpPr>
          <p:nvPr/>
        </p:nvSpPr>
        <p:spPr bwMode="auto">
          <a:xfrm>
            <a:off x="4122920" y="1448986"/>
            <a:ext cx="2722563" cy="3624262"/>
          </a:xfrm>
          <a:custGeom>
            <a:avLst/>
            <a:gdLst>
              <a:gd name="T0" fmla="*/ 1308 w 1715"/>
              <a:gd name="T1" fmla="*/ 88 h 2283"/>
              <a:gd name="T2" fmla="*/ 1249 w 1715"/>
              <a:gd name="T3" fmla="*/ 180 h 2283"/>
              <a:gd name="T4" fmla="*/ 1651 w 1715"/>
              <a:gd name="T5" fmla="*/ 126 h 2283"/>
              <a:gd name="T6" fmla="*/ 1619 w 1715"/>
              <a:gd name="T7" fmla="*/ 166 h 2283"/>
              <a:gd name="T8" fmla="*/ 1613 w 1715"/>
              <a:gd name="T9" fmla="*/ 94 h 2283"/>
              <a:gd name="T10" fmla="*/ 1546 w 1715"/>
              <a:gd name="T11" fmla="*/ 24 h 2283"/>
              <a:gd name="T12" fmla="*/ 1488 w 1715"/>
              <a:gd name="T13" fmla="*/ 3 h 2283"/>
              <a:gd name="T14" fmla="*/ 1471 w 1715"/>
              <a:gd name="T15" fmla="*/ 37 h 2283"/>
              <a:gd name="T16" fmla="*/ 1442 w 1715"/>
              <a:gd name="T17" fmla="*/ 29 h 2283"/>
              <a:gd name="T18" fmla="*/ 1413 w 1715"/>
              <a:gd name="T19" fmla="*/ 27 h 2283"/>
              <a:gd name="T20" fmla="*/ 1410 w 1715"/>
              <a:gd name="T21" fmla="*/ 43 h 2283"/>
              <a:gd name="T22" fmla="*/ 1386 w 1715"/>
              <a:gd name="T23" fmla="*/ 91 h 2283"/>
              <a:gd name="T24" fmla="*/ 1362 w 1715"/>
              <a:gd name="T25" fmla="*/ 64 h 2283"/>
              <a:gd name="T26" fmla="*/ 1340 w 1715"/>
              <a:gd name="T27" fmla="*/ 80 h 2283"/>
              <a:gd name="T28" fmla="*/ 1305 w 1715"/>
              <a:gd name="T29" fmla="*/ 107 h 2283"/>
              <a:gd name="T30" fmla="*/ 1321 w 1715"/>
              <a:gd name="T31" fmla="*/ 134 h 2283"/>
              <a:gd name="T32" fmla="*/ 1305 w 1715"/>
              <a:gd name="T33" fmla="*/ 153 h 2283"/>
              <a:gd name="T34" fmla="*/ 1273 w 1715"/>
              <a:gd name="T35" fmla="*/ 158 h 2283"/>
              <a:gd name="T36" fmla="*/ 1303 w 1715"/>
              <a:gd name="T37" fmla="*/ 172 h 2283"/>
              <a:gd name="T38" fmla="*/ 1254 w 1715"/>
              <a:gd name="T39" fmla="*/ 164 h 2283"/>
              <a:gd name="T40" fmla="*/ 1225 w 1715"/>
              <a:gd name="T41" fmla="*/ 204 h 2283"/>
              <a:gd name="T42" fmla="*/ 1238 w 1715"/>
              <a:gd name="T43" fmla="*/ 257 h 2283"/>
              <a:gd name="T44" fmla="*/ 1244 w 1715"/>
              <a:gd name="T45" fmla="*/ 284 h 2283"/>
              <a:gd name="T46" fmla="*/ 1163 w 1715"/>
              <a:gd name="T47" fmla="*/ 276 h 2283"/>
              <a:gd name="T48" fmla="*/ 1150 w 1715"/>
              <a:gd name="T49" fmla="*/ 279 h 2283"/>
              <a:gd name="T50" fmla="*/ 1134 w 1715"/>
              <a:gd name="T51" fmla="*/ 306 h 2283"/>
              <a:gd name="T52" fmla="*/ 1155 w 1715"/>
              <a:gd name="T53" fmla="*/ 362 h 2283"/>
              <a:gd name="T54" fmla="*/ 1123 w 1715"/>
              <a:gd name="T55" fmla="*/ 392 h 2283"/>
              <a:gd name="T56" fmla="*/ 1075 w 1715"/>
              <a:gd name="T57" fmla="*/ 292 h 2283"/>
              <a:gd name="T58" fmla="*/ 1024 w 1715"/>
              <a:gd name="T59" fmla="*/ 335 h 2283"/>
              <a:gd name="T60" fmla="*/ 1005 w 1715"/>
              <a:gd name="T61" fmla="*/ 453 h 2283"/>
              <a:gd name="T62" fmla="*/ 917 w 1715"/>
              <a:gd name="T63" fmla="*/ 571 h 2283"/>
              <a:gd name="T64" fmla="*/ 646 w 1715"/>
              <a:gd name="T65" fmla="*/ 676 h 2283"/>
              <a:gd name="T66" fmla="*/ 523 w 1715"/>
              <a:gd name="T67" fmla="*/ 735 h 2283"/>
              <a:gd name="T68" fmla="*/ 418 w 1715"/>
              <a:gd name="T69" fmla="*/ 724 h 2283"/>
              <a:gd name="T70" fmla="*/ 228 w 1715"/>
              <a:gd name="T71" fmla="*/ 848 h 2283"/>
              <a:gd name="T72" fmla="*/ 137 w 1715"/>
              <a:gd name="T73" fmla="*/ 933 h 2283"/>
              <a:gd name="T74" fmla="*/ 78 w 1715"/>
              <a:gd name="T75" fmla="*/ 944 h 2283"/>
              <a:gd name="T76" fmla="*/ 54 w 1715"/>
              <a:gd name="T77" fmla="*/ 1100 h 2283"/>
              <a:gd name="T78" fmla="*/ 142 w 1715"/>
              <a:gd name="T79" fmla="*/ 1290 h 2283"/>
              <a:gd name="T80" fmla="*/ 105 w 1715"/>
              <a:gd name="T81" fmla="*/ 1304 h 2283"/>
              <a:gd name="T82" fmla="*/ 51 w 1715"/>
              <a:gd name="T83" fmla="*/ 1274 h 2283"/>
              <a:gd name="T84" fmla="*/ 75 w 1715"/>
              <a:gd name="T85" fmla="*/ 1365 h 2283"/>
              <a:gd name="T86" fmla="*/ 43 w 1715"/>
              <a:gd name="T87" fmla="*/ 1336 h 2283"/>
              <a:gd name="T88" fmla="*/ 156 w 1715"/>
              <a:gd name="T89" fmla="*/ 1556 h 2283"/>
              <a:gd name="T90" fmla="*/ 233 w 1715"/>
              <a:gd name="T91" fmla="*/ 1802 h 2283"/>
              <a:gd name="T92" fmla="*/ 295 w 1715"/>
              <a:gd name="T93" fmla="*/ 2022 h 2283"/>
              <a:gd name="T94" fmla="*/ 220 w 1715"/>
              <a:gd name="T95" fmla="*/ 2140 h 2283"/>
              <a:gd name="T96" fmla="*/ 383 w 1715"/>
              <a:gd name="T97" fmla="*/ 2264 h 2283"/>
              <a:gd name="T98" fmla="*/ 485 w 1715"/>
              <a:gd name="T99" fmla="*/ 2277 h 2283"/>
              <a:gd name="T100" fmla="*/ 563 w 1715"/>
              <a:gd name="T101" fmla="*/ 2266 h 2283"/>
              <a:gd name="T102" fmla="*/ 678 w 1715"/>
              <a:gd name="T103" fmla="*/ 2210 h 2283"/>
              <a:gd name="T104" fmla="*/ 796 w 1715"/>
              <a:gd name="T105" fmla="*/ 2159 h 2283"/>
              <a:gd name="T106" fmla="*/ 968 w 1715"/>
              <a:gd name="T107" fmla="*/ 2143 h 2283"/>
              <a:gd name="T108" fmla="*/ 1096 w 1715"/>
              <a:gd name="T109" fmla="*/ 2162 h 2283"/>
              <a:gd name="T110" fmla="*/ 1198 w 1715"/>
              <a:gd name="T111" fmla="*/ 2063 h 2283"/>
              <a:gd name="T112" fmla="*/ 1715 w 1715"/>
              <a:gd name="T113" fmla="*/ 1915 h 2283"/>
              <a:gd name="T114" fmla="*/ 1694 w 1715"/>
              <a:gd name="T115" fmla="*/ 298 h 2283"/>
              <a:gd name="T116" fmla="*/ 1670 w 1715"/>
              <a:gd name="T117" fmla="*/ 314 h 2283"/>
              <a:gd name="T118" fmla="*/ 1686 w 1715"/>
              <a:gd name="T119" fmla="*/ 255 h 2283"/>
              <a:gd name="T120" fmla="*/ 1624 w 1715"/>
              <a:gd name="T121" fmla="*/ 153 h 2283"/>
              <a:gd name="T122" fmla="*/ 16 w 1715"/>
              <a:gd name="T123" fmla="*/ 1282 h 2283"/>
              <a:gd name="T124" fmla="*/ 266 w 1715"/>
              <a:gd name="T125" fmla="*/ 759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5" h="2283">
                <a:moveTo>
                  <a:pt x="1447" y="19"/>
                </a:moveTo>
                <a:lnTo>
                  <a:pt x="1450" y="19"/>
                </a:lnTo>
                <a:lnTo>
                  <a:pt x="1450" y="19"/>
                </a:lnTo>
                <a:lnTo>
                  <a:pt x="1453" y="19"/>
                </a:lnTo>
                <a:lnTo>
                  <a:pt x="1453" y="19"/>
                </a:lnTo>
                <a:lnTo>
                  <a:pt x="1455" y="19"/>
                </a:lnTo>
                <a:lnTo>
                  <a:pt x="1458" y="19"/>
                </a:lnTo>
                <a:lnTo>
                  <a:pt x="1458" y="19"/>
                </a:lnTo>
                <a:lnTo>
                  <a:pt x="1461" y="19"/>
                </a:lnTo>
                <a:lnTo>
                  <a:pt x="1461" y="19"/>
                </a:lnTo>
                <a:lnTo>
                  <a:pt x="1458" y="16"/>
                </a:lnTo>
                <a:lnTo>
                  <a:pt x="1453" y="16"/>
                </a:lnTo>
                <a:lnTo>
                  <a:pt x="1450" y="16"/>
                </a:lnTo>
                <a:lnTo>
                  <a:pt x="1447" y="16"/>
                </a:lnTo>
                <a:lnTo>
                  <a:pt x="1447" y="19"/>
                </a:lnTo>
                <a:lnTo>
                  <a:pt x="1447" y="19"/>
                </a:lnTo>
                <a:close/>
                <a:moveTo>
                  <a:pt x="1276" y="134"/>
                </a:moveTo>
                <a:lnTo>
                  <a:pt x="1276" y="134"/>
                </a:lnTo>
                <a:lnTo>
                  <a:pt x="1276" y="134"/>
                </a:lnTo>
                <a:lnTo>
                  <a:pt x="1279" y="137"/>
                </a:lnTo>
                <a:lnTo>
                  <a:pt x="1279" y="137"/>
                </a:lnTo>
                <a:lnTo>
                  <a:pt x="1279" y="137"/>
                </a:lnTo>
                <a:lnTo>
                  <a:pt x="1281" y="139"/>
                </a:lnTo>
                <a:lnTo>
                  <a:pt x="1281" y="139"/>
                </a:lnTo>
                <a:lnTo>
                  <a:pt x="1281" y="137"/>
                </a:lnTo>
                <a:lnTo>
                  <a:pt x="1281" y="137"/>
                </a:lnTo>
                <a:lnTo>
                  <a:pt x="1281" y="137"/>
                </a:lnTo>
                <a:lnTo>
                  <a:pt x="1281" y="134"/>
                </a:lnTo>
                <a:lnTo>
                  <a:pt x="1279" y="134"/>
                </a:lnTo>
                <a:lnTo>
                  <a:pt x="1281" y="134"/>
                </a:lnTo>
                <a:lnTo>
                  <a:pt x="1281" y="131"/>
                </a:lnTo>
                <a:lnTo>
                  <a:pt x="1281" y="131"/>
                </a:lnTo>
                <a:lnTo>
                  <a:pt x="1281" y="131"/>
                </a:lnTo>
                <a:lnTo>
                  <a:pt x="1281" y="129"/>
                </a:lnTo>
                <a:lnTo>
                  <a:pt x="1279" y="131"/>
                </a:lnTo>
                <a:lnTo>
                  <a:pt x="1279" y="131"/>
                </a:lnTo>
                <a:lnTo>
                  <a:pt x="1279" y="131"/>
                </a:lnTo>
                <a:lnTo>
                  <a:pt x="1279" y="134"/>
                </a:lnTo>
                <a:lnTo>
                  <a:pt x="1276" y="131"/>
                </a:lnTo>
                <a:lnTo>
                  <a:pt x="1273" y="131"/>
                </a:lnTo>
                <a:lnTo>
                  <a:pt x="1273" y="134"/>
                </a:lnTo>
                <a:lnTo>
                  <a:pt x="1273" y="134"/>
                </a:lnTo>
                <a:lnTo>
                  <a:pt x="1276" y="134"/>
                </a:lnTo>
                <a:close/>
                <a:moveTo>
                  <a:pt x="1297" y="96"/>
                </a:moveTo>
                <a:lnTo>
                  <a:pt x="1300" y="94"/>
                </a:lnTo>
                <a:lnTo>
                  <a:pt x="1300" y="94"/>
                </a:lnTo>
                <a:lnTo>
                  <a:pt x="1300" y="96"/>
                </a:lnTo>
                <a:lnTo>
                  <a:pt x="1303" y="96"/>
                </a:lnTo>
                <a:lnTo>
                  <a:pt x="1303" y="99"/>
                </a:lnTo>
                <a:lnTo>
                  <a:pt x="1303" y="99"/>
                </a:lnTo>
                <a:lnTo>
                  <a:pt x="1303" y="96"/>
                </a:lnTo>
                <a:lnTo>
                  <a:pt x="1305" y="96"/>
                </a:lnTo>
                <a:lnTo>
                  <a:pt x="1303" y="96"/>
                </a:lnTo>
                <a:lnTo>
                  <a:pt x="1303" y="96"/>
                </a:lnTo>
                <a:lnTo>
                  <a:pt x="1305" y="94"/>
                </a:lnTo>
                <a:lnTo>
                  <a:pt x="1305" y="94"/>
                </a:lnTo>
                <a:lnTo>
                  <a:pt x="1305" y="94"/>
                </a:lnTo>
                <a:lnTo>
                  <a:pt x="1305" y="94"/>
                </a:lnTo>
                <a:lnTo>
                  <a:pt x="1308" y="94"/>
                </a:lnTo>
                <a:lnTo>
                  <a:pt x="1311" y="94"/>
                </a:lnTo>
                <a:lnTo>
                  <a:pt x="1308" y="91"/>
                </a:lnTo>
                <a:lnTo>
                  <a:pt x="1308" y="88"/>
                </a:lnTo>
                <a:lnTo>
                  <a:pt x="1308" y="88"/>
                </a:lnTo>
                <a:lnTo>
                  <a:pt x="1308" y="86"/>
                </a:lnTo>
                <a:lnTo>
                  <a:pt x="1308" y="83"/>
                </a:lnTo>
                <a:lnTo>
                  <a:pt x="1311" y="80"/>
                </a:lnTo>
                <a:lnTo>
                  <a:pt x="1311" y="80"/>
                </a:lnTo>
                <a:lnTo>
                  <a:pt x="1308" y="80"/>
                </a:lnTo>
                <a:lnTo>
                  <a:pt x="1308" y="80"/>
                </a:lnTo>
                <a:lnTo>
                  <a:pt x="1308" y="80"/>
                </a:lnTo>
                <a:lnTo>
                  <a:pt x="1308" y="78"/>
                </a:lnTo>
                <a:lnTo>
                  <a:pt x="1308" y="78"/>
                </a:lnTo>
                <a:lnTo>
                  <a:pt x="1305" y="75"/>
                </a:lnTo>
                <a:lnTo>
                  <a:pt x="1305" y="75"/>
                </a:lnTo>
                <a:lnTo>
                  <a:pt x="1305" y="78"/>
                </a:lnTo>
                <a:lnTo>
                  <a:pt x="1305" y="78"/>
                </a:lnTo>
                <a:lnTo>
                  <a:pt x="1303" y="80"/>
                </a:lnTo>
                <a:lnTo>
                  <a:pt x="1300" y="80"/>
                </a:lnTo>
                <a:lnTo>
                  <a:pt x="1300" y="83"/>
                </a:lnTo>
                <a:lnTo>
                  <a:pt x="1303" y="83"/>
                </a:lnTo>
                <a:lnTo>
                  <a:pt x="1303" y="83"/>
                </a:lnTo>
                <a:lnTo>
                  <a:pt x="1303" y="86"/>
                </a:lnTo>
                <a:lnTo>
                  <a:pt x="1303" y="88"/>
                </a:lnTo>
                <a:lnTo>
                  <a:pt x="1303" y="88"/>
                </a:lnTo>
                <a:lnTo>
                  <a:pt x="1300" y="88"/>
                </a:lnTo>
                <a:lnTo>
                  <a:pt x="1300" y="86"/>
                </a:lnTo>
                <a:lnTo>
                  <a:pt x="1297" y="88"/>
                </a:lnTo>
                <a:lnTo>
                  <a:pt x="1297" y="91"/>
                </a:lnTo>
                <a:lnTo>
                  <a:pt x="1297" y="94"/>
                </a:lnTo>
                <a:lnTo>
                  <a:pt x="1297" y="96"/>
                </a:lnTo>
                <a:lnTo>
                  <a:pt x="1297" y="96"/>
                </a:lnTo>
                <a:close/>
                <a:moveTo>
                  <a:pt x="1646" y="131"/>
                </a:moveTo>
                <a:lnTo>
                  <a:pt x="1651" y="137"/>
                </a:lnTo>
                <a:lnTo>
                  <a:pt x="1654" y="139"/>
                </a:lnTo>
                <a:lnTo>
                  <a:pt x="1654" y="137"/>
                </a:lnTo>
                <a:lnTo>
                  <a:pt x="1654" y="134"/>
                </a:lnTo>
                <a:lnTo>
                  <a:pt x="1654" y="131"/>
                </a:lnTo>
                <a:lnTo>
                  <a:pt x="1651" y="131"/>
                </a:lnTo>
                <a:lnTo>
                  <a:pt x="1651" y="131"/>
                </a:lnTo>
                <a:lnTo>
                  <a:pt x="1648" y="123"/>
                </a:lnTo>
                <a:lnTo>
                  <a:pt x="1648" y="123"/>
                </a:lnTo>
                <a:lnTo>
                  <a:pt x="1646" y="123"/>
                </a:lnTo>
                <a:lnTo>
                  <a:pt x="1646" y="123"/>
                </a:lnTo>
                <a:lnTo>
                  <a:pt x="1646" y="129"/>
                </a:lnTo>
                <a:lnTo>
                  <a:pt x="1646" y="131"/>
                </a:lnTo>
                <a:close/>
                <a:moveTo>
                  <a:pt x="1233" y="177"/>
                </a:moveTo>
                <a:lnTo>
                  <a:pt x="1236" y="177"/>
                </a:lnTo>
                <a:lnTo>
                  <a:pt x="1236" y="174"/>
                </a:lnTo>
                <a:lnTo>
                  <a:pt x="1236" y="177"/>
                </a:lnTo>
                <a:lnTo>
                  <a:pt x="1236" y="177"/>
                </a:lnTo>
                <a:lnTo>
                  <a:pt x="1238" y="174"/>
                </a:lnTo>
                <a:lnTo>
                  <a:pt x="1238" y="174"/>
                </a:lnTo>
                <a:lnTo>
                  <a:pt x="1241" y="177"/>
                </a:lnTo>
                <a:lnTo>
                  <a:pt x="1244" y="177"/>
                </a:lnTo>
                <a:lnTo>
                  <a:pt x="1241" y="177"/>
                </a:lnTo>
                <a:lnTo>
                  <a:pt x="1241" y="177"/>
                </a:lnTo>
                <a:lnTo>
                  <a:pt x="1238" y="180"/>
                </a:lnTo>
                <a:lnTo>
                  <a:pt x="1238" y="180"/>
                </a:lnTo>
                <a:lnTo>
                  <a:pt x="1236" y="180"/>
                </a:lnTo>
                <a:lnTo>
                  <a:pt x="1236" y="182"/>
                </a:lnTo>
                <a:lnTo>
                  <a:pt x="1236" y="182"/>
                </a:lnTo>
                <a:lnTo>
                  <a:pt x="1238" y="182"/>
                </a:lnTo>
                <a:lnTo>
                  <a:pt x="1241" y="182"/>
                </a:lnTo>
                <a:lnTo>
                  <a:pt x="1249" y="180"/>
                </a:lnTo>
                <a:lnTo>
                  <a:pt x="1252" y="177"/>
                </a:lnTo>
                <a:lnTo>
                  <a:pt x="1249" y="177"/>
                </a:lnTo>
                <a:lnTo>
                  <a:pt x="1246" y="172"/>
                </a:lnTo>
                <a:lnTo>
                  <a:pt x="1244" y="172"/>
                </a:lnTo>
                <a:lnTo>
                  <a:pt x="1244" y="169"/>
                </a:lnTo>
                <a:lnTo>
                  <a:pt x="1244" y="169"/>
                </a:lnTo>
                <a:lnTo>
                  <a:pt x="1241" y="169"/>
                </a:lnTo>
                <a:lnTo>
                  <a:pt x="1241" y="169"/>
                </a:lnTo>
                <a:lnTo>
                  <a:pt x="1241" y="169"/>
                </a:lnTo>
                <a:lnTo>
                  <a:pt x="1241" y="164"/>
                </a:lnTo>
                <a:lnTo>
                  <a:pt x="1241" y="161"/>
                </a:lnTo>
                <a:lnTo>
                  <a:pt x="1241" y="164"/>
                </a:lnTo>
                <a:lnTo>
                  <a:pt x="1236" y="166"/>
                </a:lnTo>
                <a:lnTo>
                  <a:pt x="1233" y="166"/>
                </a:lnTo>
                <a:lnTo>
                  <a:pt x="1236" y="166"/>
                </a:lnTo>
                <a:lnTo>
                  <a:pt x="1236" y="169"/>
                </a:lnTo>
                <a:lnTo>
                  <a:pt x="1236" y="169"/>
                </a:lnTo>
                <a:lnTo>
                  <a:pt x="1236" y="169"/>
                </a:lnTo>
                <a:lnTo>
                  <a:pt x="1236" y="172"/>
                </a:lnTo>
                <a:lnTo>
                  <a:pt x="1233" y="169"/>
                </a:lnTo>
                <a:lnTo>
                  <a:pt x="1233" y="169"/>
                </a:lnTo>
                <a:lnTo>
                  <a:pt x="1233" y="169"/>
                </a:lnTo>
                <a:lnTo>
                  <a:pt x="1233" y="172"/>
                </a:lnTo>
                <a:lnTo>
                  <a:pt x="1233" y="172"/>
                </a:lnTo>
                <a:lnTo>
                  <a:pt x="1233" y="172"/>
                </a:lnTo>
                <a:lnTo>
                  <a:pt x="1230" y="174"/>
                </a:lnTo>
                <a:lnTo>
                  <a:pt x="1230" y="174"/>
                </a:lnTo>
                <a:lnTo>
                  <a:pt x="1233" y="174"/>
                </a:lnTo>
                <a:lnTo>
                  <a:pt x="1233" y="177"/>
                </a:lnTo>
                <a:close/>
                <a:moveTo>
                  <a:pt x="1713" y="121"/>
                </a:moveTo>
                <a:lnTo>
                  <a:pt x="1710" y="121"/>
                </a:lnTo>
                <a:lnTo>
                  <a:pt x="1707" y="121"/>
                </a:lnTo>
                <a:lnTo>
                  <a:pt x="1705" y="118"/>
                </a:lnTo>
                <a:lnTo>
                  <a:pt x="1697" y="118"/>
                </a:lnTo>
                <a:lnTo>
                  <a:pt x="1694" y="118"/>
                </a:lnTo>
                <a:lnTo>
                  <a:pt x="1691" y="118"/>
                </a:lnTo>
                <a:lnTo>
                  <a:pt x="1689" y="118"/>
                </a:lnTo>
                <a:lnTo>
                  <a:pt x="1689" y="118"/>
                </a:lnTo>
                <a:lnTo>
                  <a:pt x="1683" y="115"/>
                </a:lnTo>
                <a:lnTo>
                  <a:pt x="1680" y="113"/>
                </a:lnTo>
                <a:lnTo>
                  <a:pt x="1670" y="113"/>
                </a:lnTo>
                <a:lnTo>
                  <a:pt x="1667" y="110"/>
                </a:lnTo>
                <a:lnTo>
                  <a:pt x="1664" y="110"/>
                </a:lnTo>
                <a:lnTo>
                  <a:pt x="1662" y="110"/>
                </a:lnTo>
                <a:lnTo>
                  <a:pt x="1662" y="113"/>
                </a:lnTo>
                <a:lnTo>
                  <a:pt x="1659" y="113"/>
                </a:lnTo>
                <a:lnTo>
                  <a:pt x="1654" y="113"/>
                </a:lnTo>
                <a:lnTo>
                  <a:pt x="1648" y="115"/>
                </a:lnTo>
                <a:lnTo>
                  <a:pt x="1648" y="115"/>
                </a:lnTo>
                <a:lnTo>
                  <a:pt x="1651" y="118"/>
                </a:lnTo>
                <a:lnTo>
                  <a:pt x="1651" y="118"/>
                </a:lnTo>
                <a:lnTo>
                  <a:pt x="1654" y="118"/>
                </a:lnTo>
                <a:lnTo>
                  <a:pt x="1654" y="118"/>
                </a:lnTo>
                <a:lnTo>
                  <a:pt x="1654" y="121"/>
                </a:lnTo>
                <a:lnTo>
                  <a:pt x="1654" y="121"/>
                </a:lnTo>
                <a:lnTo>
                  <a:pt x="1654" y="121"/>
                </a:lnTo>
                <a:lnTo>
                  <a:pt x="1654" y="121"/>
                </a:lnTo>
                <a:lnTo>
                  <a:pt x="1651" y="121"/>
                </a:lnTo>
                <a:lnTo>
                  <a:pt x="1651" y="121"/>
                </a:lnTo>
                <a:lnTo>
                  <a:pt x="1651" y="123"/>
                </a:lnTo>
                <a:lnTo>
                  <a:pt x="1651" y="123"/>
                </a:lnTo>
                <a:lnTo>
                  <a:pt x="1651" y="126"/>
                </a:lnTo>
                <a:lnTo>
                  <a:pt x="1651" y="126"/>
                </a:lnTo>
                <a:lnTo>
                  <a:pt x="1654" y="129"/>
                </a:lnTo>
                <a:lnTo>
                  <a:pt x="1656" y="134"/>
                </a:lnTo>
                <a:lnTo>
                  <a:pt x="1656" y="134"/>
                </a:lnTo>
                <a:lnTo>
                  <a:pt x="1656" y="137"/>
                </a:lnTo>
                <a:lnTo>
                  <a:pt x="1656" y="137"/>
                </a:lnTo>
                <a:lnTo>
                  <a:pt x="1656" y="137"/>
                </a:lnTo>
                <a:lnTo>
                  <a:pt x="1656" y="139"/>
                </a:lnTo>
                <a:lnTo>
                  <a:pt x="1656" y="139"/>
                </a:lnTo>
                <a:lnTo>
                  <a:pt x="1656" y="139"/>
                </a:lnTo>
                <a:lnTo>
                  <a:pt x="1654" y="142"/>
                </a:lnTo>
                <a:lnTo>
                  <a:pt x="1651" y="139"/>
                </a:lnTo>
                <a:lnTo>
                  <a:pt x="1651" y="139"/>
                </a:lnTo>
                <a:lnTo>
                  <a:pt x="1646" y="134"/>
                </a:lnTo>
                <a:lnTo>
                  <a:pt x="1646" y="137"/>
                </a:lnTo>
                <a:lnTo>
                  <a:pt x="1646" y="137"/>
                </a:lnTo>
                <a:lnTo>
                  <a:pt x="1646" y="142"/>
                </a:lnTo>
                <a:lnTo>
                  <a:pt x="1646" y="139"/>
                </a:lnTo>
                <a:lnTo>
                  <a:pt x="1643" y="139"/>
                </a:lnTo>
                <a:lnTo>
                  <a:pt x="1643" y="129"/>
                </a:lnTo>
                <a:lnTo>
                  <a:pt x="1643" y="126"/>
                </a:lnTo>
                <a:lnTo>
                  <a:pt x="1640" y="126"/>
                </a:lnTo>
                <a:lnTo>
                  <a:pt x="1638" y="129"/>
                </a:lnTo>
                <a:lnTo>
                  <a:pt x="1638" y="129"/>
                </a:lnTo>
                <a:lnTo>
                  <a:pt x="1638" y="131"/>
                </a:lnTo>
                <a:lnTo>
                  <a:pt x="1638" y="131"/>
                </a:lnTo>
                <a:lnTo>
                  <a:pt x="1638" y="131"/>
                </a:lnTo>
                <a:lnTo>
                  <a:pt x="1638" y="131"/>
                </a:lnTo>
                <a:lnTo>
                  <a:pt x="1638" y="131"/>
                </a:lnTo>
                <a:lnTo>
                  <a:pt x="1635" y="134"/>
                </a:lnTo>
                <a:lnTo>
                  <a:pt x="1630" y="139"/>
                </a:lnTo>
                <a:lnTo>
                  <a:pt x="1630" y="142"/>
                </a:lnTo>
                <a:lnTo>
                  <a:pt x="1630" y="147"/>
                </a:lnTo>
                <a:lnTo>
                  <a:pt x="1630" y="147"/>
                </a:lnTo>
                <a:lnTo>
                  <a:pt x="1630" y="147"/>
                </a:lnTo>
                <a:lnTo>
                  <a:pt x="1630" y="147"/>
                </a:lnTo>
                <a:lnTo>
                  <a:pt x="1632" y="153"/>
                </a:lnTo>
                <a:lnTo>
                  <a:pt x="1632" y="153"/>
                </a:lnTo>
                <a:lnTo>
                  <a:pt x="1630" y="156"/>
                </a:lnTo>
                <a:lnTo>
                  <a:pt x="1632" y="158"/>
                </a:lnTo>
                <a:lnTo>
                  <a:pt x="1632" y="161"/>
                </a:lnTo>
                <a:lnTo>
                  <a:pt x="1632" y="161"/>
                </a:lnTo>
                <a:lnTo>
                  <a:pt x="1638" y="166"/>
                </a:lnTo>
                <a:lnTo>
                  <a:pt x="1638" y="166"/>
                </a:lnTo>
                <a:lnTo>
                  <a:pt x="1640" y="169"/>
                </a:lnTo>
                <a:lnTo>
                  <a:pt x="1638" y="180"/>
                </a:lnTo>
                <a:lnTo>
                  <a:pt x="1638" y="180"/>
                </a:lnTo>
                <a:lnTo>
                  <a:pt x="1638" y="177"/>
                </a:lnTo>
                <a:lnTo>
                  <a:pt x="1635" y="169"/>
                </a:lnTo>
                <a:lnTo>
                  <a:pt x="1632" y="166"/>
                </a:lnTo>
                <a:lnTo>
                  <a:pt x="1632" y="166"/>
                </a:lnTo>
                <a:lnTo>
                  <a:pt x="1632" y="164"/>
                </a:lnTo>
                <a:lnTo>
                  <a:pt x="1627" y="158"/>
                </a:lnTo>
                <a:lnTo>
                  <a:pt x="1622" y="158"/>
                </a:lnTo>
                <a:lnTo>
                  <a:pt x="1622" y="156"/>
                </a:lnTo>
                <a:lnTo>
                  <a:pt x="1622" y="156"/>
                </a:lnTo>
                <a:lnTo>
                  <a:pt x="1619" y="156"/>
                </a:lnTo>
                <a:lnTo>
                  <a:pt x="1619" y="158"/>
                </a:lnTo>
                <a:lnTo>
                  <a:pt x="1619" y="158"/>
                </a:lnTo>
                <a:lnTo>
                  <a:pt x="1619" y="161"/>
                </a:lnTo>
                <a:lnTo>
                  <a:pt x="1619" y="161"/>
                </a:lnTo>
                <a:lnTo>
                  <a:pt x="1619" y="166"/>
                </a:lnTo>
                <a:lnTo>
                  <a:pt x="1619" y="172"/>
                </a:lnTo>
                <a:lnTo>
                  <a:pt x="1619" y="177"/>
                </a:lnTo>
                <a:lnTo>
                  <a:pt x="1619" y="182"/>
                </a:lnTo>
                <a:lnTo>
                  <a:pt x="1616" y="185"/>
                </a:lnTo>
                <a:lnTo>
                  <a:pt x="1613" y="185"/>
                </a:lnTo>
                <a:lnTo>
                  <a:pt x="1613" y="188"/>
                </a:lnTo>
                <a:lnTo>
                  <a:pt x="1611" y="188"/>
                </a:lnTo>
                <a:lnTo>
                  <a:pt x="1608" y="188"/>
                </a:lnTo>
                <a:lnTo>
                  <a:pt x="1611" y="188"/>
                </a:lnTo>
                <a:lnTo>
                  <a:pt x="1613" y="182"/>
                </a:lnTo>
                <a:lnTo>
                  <a:pt x="1616" y="180"/>
                </a:lnTo>
                <a:lnTo>
                  <a:pt x="1616" y="174"/>
                </a:lnTo>
                <a:lnTo>
                  <a:pt x="1611" y="166"/>
                </a:lnTo>
                <a:lnTo>
                  <a:pt x="1613" y="166"/>
                </a:lnTo>
                <a:lnTo>
                  <a:pt x="1616" y="166"/>
                </a:lnTo>
                <a:lnTo>
                  <a:pt x="1616" y="166"/>
                </a:lnTo>
                <a:lnTo>
                  <a:pt x="1616" y="156"/>
                </a:lnTo>
                <a:lnTo>
                  <a:pt x="1616" y="153"/>
                </a:lnTo>
                <a:lnTo>
                  <a:pt x="1616" y="150"/>
                </a:lnTo>
                <a:lnTo>
                  <a:pt x="1613" y="150"/>
                </a:lnTo>
                <a:lnTo>
                  <a:pt x="1613" y="147"/>
                </a:lnTo>
                <a:lnTo>
                  <a:pt x="1616" y="145"/>
                </a:lnTo>
                <a:lnTo>
                  <a:pt x="1616" y="142"/>
                </a:lnTo>
                <a:lnTo>
                  <a:pt x="1616" y="142"/>
                </a:lnTo>
                <a:lnTo>
                  <a:pt x="1616" y="139"/>
                </a:lnTo>
                <a:lnTo>
                  <a:pt x="1616" y="137"/>
                </a:lnTo>
                <a:lnTo>
                  <a:pt x="1619" y="137"/>
                </a:lnTo>
                <a:lnTo>
                  <a:pt x="1619" y="134"/>
                </a:lnTo>
                <a:lnTo>
                  <a:pt x="1619" y="131"/>
                </a:lnTo>
                <a:lnTo>
                  <a:pt x="1622" y="126"/>
                </a:lnTo>
                <a:lnTo>
                  <a:pt x="1622" y="121"/>
                </a:lnTo>
                <a:lnTo>
                  <a:pt x="1619" y="121"/>
                </a:lnTo>
                <a:lnTo>
                  <a:pt x="1622" y="118"/>
                </a:lnTo>
                <a:lnTo>
                  <a:pt x="1624" y="118"/>
                </a:lnTo>
                <a:lnTo>
                  <a:pt x="1624" y="118"/>
                </a:lnTo>
                <a:lnTo>
                  <a:pt x="1627" y="118"/>
                </a:lnTo>
                <a:lnTo>
                  <a:pt x="1627" y="118"/>
                </a:lnTo>
                <a:lnTo>
                  <a:pt x="1627" y="118"/>
                </a:lnTo>
                <a:lnTo>
                  <a:pt x="1627" y="115"/>
                </a:lnTo>
                <a:lnTo>
                  <a:pt x="1627" y="113"/>
                </a:lnTo>
                <a:lnTo>
                  <a:pt x="1627" y="110"/>
                </a:lnTo>
                <a:lnTo>
                  <a:pt x="1627" y="107"/>
                </a:lnTo>
                <a:lnTo>
                  <a:pt x="1630" y="107"/>
                </a:lnTo>
                <a:lnTo>
                  <a:pt x="1630" y="107"/>
                </a:lnTo>
                <a:lnTo>
                  <a:pt x="1632" y="110"/>
                </a:lnTo>
                <a:lnTo>
                  <a:pt x="1632" y="107"/>
                </a:lnTo>
                <a:lnTo>
                  <a:pt x="1632" y="107"/>
                </a:lnTo>
                <a:lnTo>
                  <a:pt x="1632" y="107"/>
                </a:lnTo>
                <a:lnTo>
                  <a:pt x="1632" y="105"/>
                </a:lnTo>
                <a:lnTo>
                  <a:pt x="1630" y="105"/>
                </a:lnTo>
                <a:lnTo>
                  <a:pt x="1630" y="105"/>
                </a:lnTo>
                <a:lnTo>
                  <a:pt x="1630" y="105"/>
                </a:lnTo>
                <a:lnTo>
                  <a:pt x="1630" y="105"/>
                </a:lnTo>
                <a:lnTo>
                  <a:pt x="1627" y="105"/>
                </a:lnTo>
                <a:lnTo>
                  <a:pt x="1624" y="102"/>
                </a:lnTo>
                <a:lnTo>
                  <a:pt x="1619" y="99"/>
                </a:lnTo>
                <a:lnTo>
                  <a:pt x="1619" y="99"/>
                </a:lnTo>
                <a:lnTo>
                  <a:pt x="1619" y="96"/>
                </a:lnTo>
                <a:lnTo>
                  <a:pt x="1616" y="96"/>
                </a:lnTo>
                <a:lnTo>
                  <a:pt x="1613" y="96"/>
                </a:lnTo>
                <a:lnTo>
                  <a:pt x="1613" y="94"/>
                </a:lnTo>
                <a:lnTo>
                  <a:pt x="1613" y="94"/>
                </a:lnTo>
                <a:lnTo>
                  <a:pt x="1613" y="94"/>
                </a:lnTo>
                <a:lnTo>
                  <a:pt x="1611" y="91"/>
                </a:lnTo>
                <a:lnTo>
                  <a:pt x="1608" y="91"/>
                </a:lnTo>
                <a:lnTo>
                  <a:pt x="1608" y="88"/>
                </a:lnTo>
                <a:lnTo>
                  <a:pt x="1608" y="88"/>
                </a:lnTo>
                <a:lnTo>
                  <a:pt x="1605" y="91"/>
                </a:lnTo>
                <a:lnTo>
                  <a:pt x="1603" y="91"/>
                </a:lnTo>
                <a:lnTo>
                  <a:pt x="1603" y="91"/>
                </a:lnTo>
                <a:lnTo>
                  <a:pt x="1603" y="91"/>
                </a:lnTo>
                <a:lnTo>
                  <a:pt x="1603" y="88"/>
                </a:lnTo>
                <a:lnTo>
                  <a:pt x="1600" y="88"/>
                </a:lnTo>
                <a:lnTo>
                  <a:pt x="1600" y="88"/>
                </a:lnTo>
                <a:lnTo>
                  <a:pt x="1603" y="86"/>
                </a:lnTo>
                <a:lnTo>
                  <a:pt x="1603" y="86"/>
                </a:lnTo>
                <a:lnTo>
                  <a:pt x="1600" y="86"/>
                </a:lnTo>
                <a:lnTo>
                  <a:pt x="1597" y="83"/>
                </a:lnTo>
                <a:lnTo>
                  <a:pt x="1595" y="80"/>
                </a:lnTo>
                <a:lnTo>
                  <a:pt x="1595" y="80"/>
                </a:lnTo>
                <a:lnTo>
                  <a:pt x="1592" y="80"/>
                </a:lnTo>
                <a:lnTo>
                  <a:pt x="1592" y="78"/>
                </a:lnTo>
                <a:lnTo>
                  <a:pt x="1595" y="75"/>
                </a:lnTo>
                <a:lnTo>
                  <a:pt x="1595" y="75"/>
                </a:lnTo>
                <a:lnTo>
                  <a:pt x="1592" y="72"/>
                </a:lnTo>
                <a:lnTo>
                  <a:pt x="1592" y="75"/>
                </a:lnTo>
                <a:lnTo>
                  <a:pt x="1592" y="75"/>
                </a:lnTo>
                <a:lnTo>
                  <a:pt x="1592" y="75"/>
                </a:lnTo>
                <a:lnTo>
                  <a:pt x="1589" y="78"/>
                </a:lnTo>
                <a:lnTo>
                  <a:pt x="1589" y="78"/>
                </a:lnTo>
                <a:lnTo>
                  <a:pt x="1589" y="75"/>
                </a:lnTo>
                <a:lnTo>
                  <a:pt x="1589" y="75"/>
                </a:lnTo>
                <a:lnTo>
                  <a:pt x="1589" y="70"/>
                </a:lnTo>
                <a:lnTo>
                  <a:pt x="1589" y="70"/>
                </a:lnTo>
                <a:lnTo>
                  <a:pt x="1587" y="70"/>
                </a:lnTo>
                <a:lnTo>
                  <a:pt x="1587" y="70"/>
                </a:lnTo>
                <a:lnTo>
                  <a:pt x="1584" y="70"/>
                </a:lnTo>
                <a:lnTo>
                  <a:pt x="1581" y="62"/>
                </a:lnTo>
                <a:lnTo>
                  <a:pt x="1581" y="59"/>
                </a:lnTo>
                <a:lnTo>
                  <a:pt x="1576" y="54"/>
                </a:lnTo>
                <a:lnTo>
                  <a:pt x="1573" y="54"/>
                </a:lnTo>
                <a:lnTo>
                  <a:pt x="1573" y="51"/>
                </a:lnTo>
                <a:lnTo>
                  <a:pt x="1571" y="48"/>
                </a:lnTo>
                <a:lnTo>
                  <a:pt x="1568" y="46"/>
                </a:lnTo>
                <a:lnTo>
                  <a:pt x="1565" y="43"/>
                </a:lnTo>
                <a:lnTo>
                  <a:pt x="1565" y="43"/>
                </a:lnTo>
                <a:lnTo>
                  <a:pt x="1565" y="43"/>
                </a:lnTo>
                <a:lnTo>
                  <a:pt x="1565" y="43"/>
                </a:lnTo>
                <a:lnTo>
                  <a:pt x="1563" y="43"/>
                </a:lnTo>
                <a:lnTo>
                  <a:pt x="1563" y="43"/>
                </a:lnTo>
                <a:lnTo>
                  <a:pt x="1560" y="40"/>
                </a:lnTo>
                <a:lnTo>
                  <a:pt x="1557" y="40"/>
                </a:lnTo>
                <a:lnTo>
                  <a:pt x="1557" y="37"/>
                </a:lnTo>
                <a:lnTo>
                  <a:pt x="1555" y="37"/>
                </a:lnTo>
                <a:lnTo>
                  <a:pt x="1552" y="35"/>
                </a:lnTo>
                <a:lnTo>
                  <a:pt x="1552" y="37"/>
                </a:lnTo>
                <a:lnTo>
                  <a:pt x="1552" y="37"/>
                </a:lnTo>
                <a:lnTo>
                  <a:pt x="1549" y="35"/>
                </a:lnTo>
                <a:lnTo>
                  <a:pt x="1549" y="35"/>
                </a:lnTo>
                <a:lnTo>
                  <a:pt x="1549" y="32"/>
                </a:lnTo>
                <a:lnTo>
                  <a:pt x="1549" y="29"/>
                </a:lnTo>
                <a:lnTo>
                  <a:pt x="1549" y="27"/>
                </a:lnTo>
                <a:lnTo>
                  <a:pt x="1549" y="27"/>
                </a:lnTo>
                <a:lnTo>
                  <a:pt x="1546" y="24"/>
                </a:lnTo>
                <a:lnTo>
                  <a:pt x="1546" y="24"/>
                </a:lnTo>
                <a:lnTo>
                  <a:pt x="1544" y="24"/>
                </a:lnTo>
                <a:lnTo>
                  <a:pt x="1544" y="27"/>
                </a:lnTo>
                <a:lnTo>
                  <a:pt x="1544" y="27"/>
                </a:lnTo>
                <a:lnTo>
                  <a:pt x="1544" y="24"/>
                </a:lnTo>
                <a:lnTo>
                  <a:pt x="1541" y="24"/>
                </a:lnTo>
                <a:lnTo>
                  <a:pt x="1541" y="21"/>
                </a:lnTo>
                <a:lnTo>
                  <a:pt x="1541" y="21"/>
                </a:lnTo>
                <a:lnTo>
                  <a:pt x="1538" y="21"/>
                </a:lnTo>
                <a:lnTo>
                  <a:pt x="1538" y="21"/>
                </a:lnTo>
                <a:lnTo>
                  <a:pt x="1538" y="19"/>
                </a:lnTo>
                <a:lnTo>
                  <a:pt x="1536" y="19"/>
                </a:lnTo>
                <a:lnTo>
                  <a:pt x="1536" y="21"/>
                </a:lnTo>
                <a:lnTo>
                  <a:pt x="1536" y="24"/>
                </a:lnTo>
                <a:lnTo>
                  <a:pt x="1536" y="24"/>
                </a:lnTo>
                <a:lnTo>
                  <a:pt x="1533" y="24"/>
                </a:lnTo>
                <a:lnTo>
                  <a:pt x="1530" y="24"/>
                </a:lnTo>
                <a:lnTo>
                  <a:pt x="1528" y="19"/>
                </a:lnTo>
                <a:lnTo>
                  <a:pt x="1525" y="19"/>
                </a:lnTo>
                <a:lnTo>
                  <a:pt x="1525" y="19"/>
                </a:lnTo>
                <a:lnTo>
                  <a:pt x="1522" y="21"/>
                </a:lnTo>
                <a:lnTo>
                  <a:pt x="1522" y="24"/>
                </a:lnTo>
                <a:lnTo>
                  <a:pt x="1522" y="24"/>
                </a:lnTo>
                <a:lnTo>
                  <a:pt x="1522" y="24"/>
                </a:lnTo>
                <a:lnTo>
                  <a:pt x="1520" y="21"/>
                </a:lnTo>
                <a:lnTo>
                  <a:pt x="1520" y="19"/>
                </a:lnTo>
                <a:lnTo>
                  <a:pt x="1520" y="19"/>
                </a:lnTo>
                <a:lnTo>
                  <a:pt x="1520" y="16"/>
                </a:lnTo>
                <a:lnTo>
                  <a:pt x="1517" y="19"/>
                </a:lnTo>
                <a:lnTo>
                  <a:pt x="1517" y="19"/>
                </a:lnTo>
                <a:lnTo>
                  <a:pt x="1520" y="19"/>
                </a:lnTo>
                <a:lnTo>
                  <a:pt x="1520" y="21"/>
                </a:lnTo>
                <a:lnTo>
                  <a:pt x="1517" y="21"/>
                </a:lnTo>
                <a:lnTo>
                  <a:pt x="1517" y="24"/>
                </a:lnTo>
                <a:lnTo>
                  <a:pt x="1514" y="27"/>
                </a:lnTo>
                <a:lnTo>
                  <a:pt x="1512" y="24"/>
                </a:lnTo>
                <a:lnTo>
                  <a:pt x="1512" y="21"/>
                </a:lnTo>
                <a:lnTo>
                  <a:pt x="1512" y="19"/>
                </a:lnTo>
                <a:lnTo>
                  <a:pt x="1509" y="16"/>
                </a:lnTo>
                <a:lnTo>
                  <a:pt x="1506" y="16"/>
                </a:lnTo>
                <a:lnTo>
                  <a:pt x="1509" y="16"/>
                </a:lnTo>
                <a:lnTo>
                  <a:pt x="1509" y="13"/>
                </a:lnTo>
                <a:lnTo>
                  <a:pt x="1509" y="11"/>
                </a:lnTo>
                <a:lnTo>
                  <a:pt x="1506" y="13"/>
                </a:lnTo>
                <a:lnTo>
                  <a:pt x="1506" y="11"/>
                </a:lnTo>
                <a:lnTo>
                  <a:pt x="1506" y="11"/>
                </a:lnTo>
                <a:lnTo>
                  <a:pt x="1506" y="11"/>
                </a:lnTo>
                <a:lnTo>
                  <a:pt x="1504" y="11"/>
                </a:lnTo>
                <a:lnTo>
                  <a:pt x="1504" y="8"/>
                </a:lnTo>
                <a:lnTo>
                  <a:pt x="1504" y="5"/>
                </a:lnTo>
                <a:lnTo>
                  <a:pt x="1501" y="5"/>
                </a:lnTo>
                <a:lnTo>
                  <a:pt x="1501" y="5"/>
                </a:lnTo>
                <a:lnTo>
                  <a:pt x="1498" y="3"/>
                </a:lnTo>
                <a:lnTo>
                  <a:pt x="1496" y="0"/>
                </a:lnTo>
                <a:lnTo>
                  <a:pt x="1493" y="0"/>
                </a:lnTo>
                <a:lnTo>
                  <a:pt x="1493" y="0"/>
                </a:lnTo>
                <a:lnTo>
                  <a:pt x="1490" y="3"/>
                </a:lnTo>
                <a:lnTo>
                  <a:pt x="1493" y="3"/>
                </a:lnTo>
                <a:lnTo>
                  <a:pt x="1493" y="3"/>
                </a:lnTo>
                <a:lnTo>
                  <a:pt x="1493" y="5"/>
                </a:lnTo>
                <a:lnTo>
                  <a:pt x="1490" y="3"/>
                </a:lnTo>
                <a:lnTo>
                  <a:pt x="1488" y="3"/>
                </a:lnTo>
                <a:lnTo>
                  <a:pt x="1488" y="3"/>
                </a:lnTo>
                <a:lnTo>
                  <a:pt x="1485" y="3"/>
                </a:lnTo>
                <a:lnTo>
                  <a:pt x="1485" y="5"/>
                </a:lnTo>
                <a:lnTo>
                  <a:pt x="1485" y="5"/>
                </a:lnTo>
                <a:lnTo>
                  <a:pt x="1488" y="8"/>
                </a:lnTo>
                <a:lnTo>
                  <a:pt x="1488" y="8"/>
                </a:lnTo>
                <a:lnTo>
                  <a:pt x="1488" y="8"/>
                </a:lnTo>
                <a:lnTo>
                  <a:pt x="1485" y="8"/>
                </a:lnTo>
                <a:lnTo>
                  <a:pt x="1485" y="8"/>
                </a:lnTo>
                <a:lnTo>
                  <a:pt x="1485" y="11"/>
                </a:lnTo>
                <a:lnTo>
                  <a:pt x="1482" y="11"/>
                </a:lnTo>
                <a:lnTo>
                  <a:pt x="1482" y="11"/>
                </a:lnTo>
                <a:lnTo>
                  <a:pt x="1482" y="8"/>
                </a:lnTo>
                <a:lnTo>
                  <a:pt x="1482" y="5"/>
                </a:lnTo>
                <a:lnTo>
                  <a:pt x="1482" y="5"/>
                </a:lnTo>
                <a:lnTo>
                  <a:pt x="1479" y="5"/>
                </a:lnTo>
                <a:lnTo>
                  <a:pt x="1479" y="5"/>
                </a:lnTo>
                <a:lnTo>
                  <a:pt x="1477" y="8"/>
                </a:lnTo>
                <a:lnTo>
                  <a:pt x="1477" y="8"/>
                </a:lnTo>
                <a:lnTo>
                  <a:pt x="1474" y="8"/>
                </a:lnTo>
                <a:lnTo>
                  <a:pt x="1474" y="8"/>
                </a:lnTo>
                <a:lnTo>
                  <a:pt x="1477" y="13"/>
                </a:lnTo>
                <a:lnTo>
                  <a:pt x="1477" y="13"/>
                </a:lnTo>
                <a:lnTo>
                  <a:pt x="1479" y="16"/>
                </a:lnTo>
                <a:lnTo>
                  <a:pt x="1479" y="16"/>
                </a:lnTo>
                <a:lnTo>
                  <a:pt x="1479" y="19"/>
                </a:lnTo>
                <a:lnTo>
                  <a:pt x="1479" y="21"/>
                </a:lnTo>
                <a:lnTo>
                  <a:pt x="1479" y="21"/>
                </a:lnTo>
                <a:lnTo>
                  <a:pt x="1482" y="21"/>
                </a:lnTo>
                <a:lnTo>
                  <a:pt x="1482" y="21"/>
                </a:lnTo>
                <a:lnTo>
                  <a:pt x="1485" y="21"/>
                </a:lnTo>
                <a:lnTo>
                  <a:pt x="1485" y="24"/>
                </a:lnTo>
                <a:lnTo>
                  <a:pt x="1485" y="24"/>
                </a:lnTo>
                <a:lnTo>
                  <a:pt x="1482" y="24"/>
                </a:lnTo>
                <a:lnTo>
                  <a:pt x="1482" y="24"/>
                </a:lnTo>
                <a:lnTo>
                  <a:pt x="1479" y="24"/>
                </a:lnTo>
                <a:lnTo>
                  <a:pt x="1482" y="24"/>
                </a:lnTo>
                <a:lnTo>
                  <a:pt x="1482" y="27"/>
                </a:lnTo>
                <a:lnTo>
                  <a:pt x="1485" y="27"/>
                </a:lnTo>
                <a:lnTo>
                  <a:pt x="1482" y="27"/>
                </a:lnTo>
                <a:lnTo>
                  <a:pt x="1482" y="27"/>
                </a:lnTo>
                <a:lnTo>
                  <a:pt x="1479" y="27"/>
                </a:lnTo>
                <a:lnTo>
                  <a:pt x="1479" y="27"/>
                </a:lnTo>
                <a:lnTo>
                  <a:pt x="1477" y="27"/>
                </a:lnTo>
                <a:lnTo>
                  <a:pt x="1477" y="27"/>
                </a:lnTo>
                <a:lnTo>
                  <a:pt x="1474" y="27"/>
                </a:lnTo>
                <a:lnTo>
                  <a:pt x="1474" y="29"/>
                </a:lnTo>
                <a:lnTo>
                  <a:pt x="1471" y="29"/>
                </a:lnTo>
                <a:lnTo>
                  <a:pt x="1471" y="27"/>
                </a:lnTo>
                <a:lnTo>
                  <a:pt x="1469" y="27"/>
                </a:lnTo>
                <a:lnTo>
                  <a:pt x="1469" y="29"/>
                </a:lnTo>
                <a:lnTo>
                  <a:pt x="1469" y="29"/>
                </a:lnTo>
                <a:lnTo>
                  <a:pt x="1469" y="32"/>
                </a:lnTo>
                <a:lnTo>
                  <a:pt x="1471" y="32"/>
                </a:lnTo>
                <a:lnTo>
                  <a:pt x="1471" y="32"/>
                </a:lnTo>
                <a:lnTo>
                  <a:pt x="1474" y="32"/>
                </a:lnTo>
                <a:lnTo>
                  <a:pt x="1474" y="29"/>
                </a:lnTo>
                <a:lnTo>
                  <a:pt x="1474" y="29"/>
                </a:lnTo>
                <a:lnTo>
                  <a:pt x="1474" y="32"/>
                </a:lnTo>
                <a:lnTo>
                  <a:pt x="1471" y="35"/>
                </a:lnTo>
                <a:lnTo>
                  <a:pt x="1471" y="35"/>
                </a:lnTo>
                <a:lnTo>
                  <a:pt x="1471" y="37"/>
                </a:lnTo>
                <a:lnTo>
                  <a:pt x="1471" y="37"/>
                </a:lnTo>
                <a:lnTo>
                  <a:pt x="1469" y="43"/>
                </a:lnTo>
                <a:lnTo>
                  <a:pt x="1469" y="43"/>
                </a:lnTo>
                <a:lnTo>
                  <a:pt x="1469" y="43"/>
                </a:lnTo>
                <a:lnTo>
                  <a:pt x="1466" y="40"/>
                </a:lnTo>
                <a:lnTo>
                  <a:pt x="1466" y="37"/>
                </a:lnTo>
                <a:lnTo>
                  <a:pt x="1466" y="37"/>
                </a:lnTo>
                <a:lnTo>
                  <a:pt x="1463" y="37"/>
                </a:lnTo>
                <a:lnTo>
                  <a:pt x="1463" y="37"/>
                </a:lnTo>
                <a:lnTo>
                  <a:pt x="1463" y="37"/>
                </a:lnTo>
                <a:lnTo>
                  <a:pt x="1463" y="37"/>
                </a:lnTo>
                <a:lnTo>
                  <a:pt x="1463" y="40"/>
                </a:lnTo>
                <a:lnTo>
                  <a:pt x="1463" y="40"/>
                </a:lnTo>
                <a:lnTo>
                  <a:pt x="1463" y="43"/>
                </a:lnTo>
                <a:lnTo>
                  <a:pt x="1463" y="43"/>
                </a:lnTo>
                <a:lnTo>
                  <a:pt x="1463" y="43"/>
                </a:lnTo>
                <a:lnTo>
                  <a:pt x="1463" y="46"/>
                </a:lnTo>
                <a:lnTo>
                  <a:pt x="1463" y="46"/>
                </a:lnTo>
                <a:lnTo>
                  <a:pt x="1461" y="48"/>
                </a:lnTo>
                <a:lnTo>
                  <a:pt x="1461" y="48"/>
                </a:lnTo>
                <a:lnTo>
                  <a:pt x="1461" y="48"/>
                </a:lnTo>
                <a:lnTo>
                  <a:pt x="1458" y="48"/>
                </a:lnTo>
                <a:lnTo>
                  <a:pt x="1458" y="51"/>
                </a:lnTo>
                <a:lnTo>
                  <a:pt x="1458" y="54"/>
                </a:lnTo>
                <a:lnTo>
                  <a:pt x="1458" y="54"/>
                </a:lnTo>
                <a:lnTo>
                  <a:pt x="1455" y="51"/>
                </a:lnTo>
                <a:lnTo>
                  <a:pt x="1455" y="51"/>
                </a:lnTo>
                <a:lnTo>
                  <a:pt x="1455" y="51"/>
                </a:lnTo>
                <a:lnTo>
                  <a:pt x="1455" y="48"/>
                </a:lnTo>
                <a:lnTo>
                  <a:pt x="1455" y="46"/>
                </a:lnTo>
                <a:lnTo>
                  <a:pt x="1455" y="46"/>
                </a:lnTo>
                <a:lnTo>
                  <a:pt x="1453" y="43"/>
                </a:lnTo>
                <a:lnTo>
                  <a:pt x="1453" y="46"/>
                </a:lnTo>
                <a:lnTo>
                  <a:pt x="1453" y="46"/>
                </a:lnTo>
                <a:lnTo>
                  <a:pt x="1450" y="46"/>
                </a:lnTo>
                <a:lnTo>
                  <a:pt x="1450" y="46"/>
                </a:lnTo>
                <a:lnTo>
                  <a:pt x="1447" y="43"/>
                </a:lnTo>
                <a:lnTo>
                  <a:pt x="1447" y="40"/>
                </a:lnTo>
                <a:lnTo>
                  <a:pt x="1450" y="37"/>
                </a:lnTo>
                <a:lnTo>
                  <a:pt x="1450" y="37"/>
                </a:lnTo>
                <a:lnTo>
                  <a:pt x="1445" y="37"/>
                </a:lnTo>
                <a:lnTo>
                  <a:pt x="1445" y="37"/>
                </a:lnTo>
                <a:lnTo>
                  <a:pt x="1442" y="37"/>
                </a:lnTo>
                <a:lnTo>
                  <a:pt x="1445" y="35"/>
                </a:lnTo>
                <a:lnTo>
                  <a:pt x="1447" y="32"/>
                </a:lnTo>
                <a:lnTo>
                  <a:pt x="1447" y="32"/>
                </a:lnTo>
                <a:lnTo>
                  <a:pt x="1447" y="29"/>
                </a:lnTo>
                <a:lnTo>
                  <a:pt x="1447" y="29"/>
                </a:lnTo>
                <a:lnTo>
                  <a:pt x="1450" y="29"/>
                </a:lnTo>
                <a:lnTo>
                  <a:pt x="1450" y="27"/>
                </a:lnTo>
                <a:lnTo>
                  <a:pt x="1450" y="27"/>
                </a:lnTo>
                <a:lnTo>
                  <a:pt x="1450" y="27"/>
                </a:lnTo>
                <a:lnTo>
                  <a:pt x="1453" y="24"/>
                </a:lnTo>
                <a:lnTo>
                  <a:pt x="1453" y="24"/>
                </a:lnTo>
                <a:lnTo>
                  <a:pt x="1455" y="24"/>
                </a:lnTo>
                <a:lnTo>
                  <a:pt x="1453" y="21"/>
                </a:lnTo>
                <a:lnTo>
                  <a:pt x="1450" y="21"/>
                </a:lnTo>
                <a:lnTo>
                  <a:pt x="1450" y="21"/>
                </a:lnTo>
                <a:lnTo>
                  <a:pt x="1447" y="27"/>
                </a:lnTo>
                <a:lnTo>
                  <a:pt x="1447" y="27"/>
                </a:lnTo>
                <a:lnTo>
                  <a:pt x="1445" y="29"/>
                </a:lnTo>
                <a:lnTo>
                  <a:pt x="1442" y="29"/>
                </a:lnTo>
                <a:lnTo>
                  <a:pt x="1439" y="27"/>
                </a:lnTo>
                <a:lnTo>
                  <a:pt x="1439" y="27"/>
                </a:lnTo>
                <a:lnTo>
                  <a:pt x="1437" y="29"/>
                </a:lnTo>
                <a:lnTo>
                  <a:pt x="1434" y="35"/>
                </a:lnTo>
                <a:lnTo>
                  <a:pt x="1434" y="35"/>
                </a:lnTo>
                <a:lnTo>
                  <a:pt x="1431" y="35"/>
                </a:lnTo>
                <a:lnTo>
                  <a:pt x="1429" y="35"/>
                </a:lnTo>
                <a:lnTo>
                  <a:pt x="1431" y="35"/>
                </a:lnTo>
                <a:lnTo>
                  <a:pt x="1431" y="37"/>
                </a:lnTo>
                <a:lnTo>
                  <a:pt x="1431" y="37"/>
                </a:lnTo>
                <a:lnTo>
                  <a:pt x="1429" y="37"/>
                </a:lnTo>
                <a:lnTo>
                  <a:pt x="1429" y="37"/>
                </a:lnTo>
                <a:lnTo>
                  <a:pt x="1429" y="40"/>
                </a:lnTo>
                <a:lnTo>
                  <a:pt x="1429" y="40"/>
                </a:lnTo>
                <a:lnTo>
                  <a:pt x="1426" y="43"/>
                </a:lnTo>
                <a:lnTo>
                  <a:pt x="1426" y="43"/>
                </a:lnTo>
                <a:lnTo>
                  <a:pt x="1426" y="46"/>
                </a:lnTo>
                <a:lnTo>
                  <a:pt x="1426" y="46"/>
                </a:lnTo>
                <a:lnTo>
                  <a:pt x="1429" y="46"/>
                </a:lnTo>
                <a:lnTo>
                  <a:pt x="1429" y="46"/>
                </a:lnTo>
                <a:lnTo>
                  <a:pt x="1431" y="46"/>
                </a:lnTo>
                <a:lnTo>
                  <a:pt x="1431" y="48"/>
                </a:lnTo>
                <a:lnTo>
                  <a:pt x="1431" y="48"/>
                </a:lnTo>
                <a:lnTo>
                  <a:pt x="1429" y="51"/>
                </a:lnTo>
                <a:lnTo>
                  <a:pt x="1426" y="51"/>
                </a:lnTo>
                <a:lnTo>
                  <a:pt x="1426" y="51"/>
                </a:lnTo>
                <a:lnTo>
                  <a:pt x="1426" y="54"/>
                </a:lnTo>
                <a:lnTo>
                  <a:pt x="1426" y="54"/>
                </a:lnTo>
                <a:lnTo>
                  <a:pt x="1423" y="51"/>
                </a:lnTo>
                <a:lnTo>
                  <a:pt x="1423" y="51"/>
                </a:lnTo>
                <a:lnTo>
                  <a:pt x="1423" y="54"/>
                </a:lnTo>
                <a:lnTo>
                  <a:pt x="1421" y="54"/>
                </a:lnTo>
                <a:lnTo>
                  <a:pt x="1421" y="54"/>
                </a:lnTo>
                <a:lnTo>
                  <a:pt x="1418" y="54"/>
                </a:lnTo>
                <a:lnTo>
                  <a:pt x="1418" y="51"/>
                </a:lnTo>
                <a:lnTo>
                  <a:pt x="1418" y="51"/>
                </a:lnTo>
                <a:lnTo>
                  <a:pt x="1418" y="51"/>
                </a:lnTo>
                <a:lnTo>
                  <a:pt x="1421" y="51"/>
                </a:lnTo>
                <a:lnTo>
                  <a:pt x="1421" y="51"/>
                </a:lnTo>
                <a:lnTo>
                  <a:pt x="1421" y="48"/>
                </a:lnTo>
                <a:lnTo>
                  <a:pt x="1418" y="48"/>
                </a:lnTo>
                <a:lnTo>
                  <a:pt x="1415" y="46"/>
                </a:lnTo>
                <a:lnTo>
                  <a:pt x="1415" y="43"/>
                </a:lnTo>
                <a:lnTo>
                  <a:pt x="1413" y="43"/>
                </a:lnTo>
                <a:lnTo>
                  <a:pt x="1415" y="43"/>
                </a:lnTo>
                <a:lnTo>
                  <a:pt x="1418" y="40"/>
                </a:lnTo>
                <a:lnTo>
                  <a:pt x="1418" y="37"/>
                </a:lnTo>
                <a:lnTo>
                  <a:pt x="1415" y="37"/>
                </a:lnTo>
                <a:lnTo>
                  <a:pt x="1413" y="37"/>
                </a:lnTo>
                <a:lnTo>
                  <a:pt x="1413" y="37"/>
                </a:lnTo>
                <a:lnTo>
                  <a:pt x="1413" y="35"/>
                </a:lnTo>
                <a:lnTo>
                  <a:pt x="1413" y="35"/>
                </a:lnTo>
                <a:lnTo>
                  <a:pt x="1415" y="35"/>
                </a:lnTo>
                <a:lnTo>
                  <a:pt x="1418" y="35"/>
                </a:lnTo>
                <a:lnTo>
                  <a:pt x="1418" y="32"/>
                </a:lnTo>
                <a:lnTo>
                  <a:pt x="1415" y="32"/>
                </a:lnTo>
                <a:lnTo>
                  <a:pt x="1413" y="29"/>
                </a:lnTo>
                <a:lnTo>
                  <a:pt x="1413" y="29"/>
                </a:lnTo>
                <a:lnTo>
                  <a:pt x="1418" y="27"/>
                </a:lnTo>
                <a:lnTo>
                  <a:pt x="1418" y="24"/>
                </a:lnTo>
                <a:lnTo>
                  <a:pt x="1415" y="27"/>
                </a:lnTo>
                <a:lnTo>
                  <a:pt x="1413" y="27"/>
                </a:lnTo>
                <a:lnTo>
                  <a:pt x="1413" y="27"/>
                </a:lnTo>
                <a:lnTo>
                  <a:pt x="1410" y="29"/>
                </a:lnTo>
                <a:lnTo>
                  <a:pt x="1407" y="29"/>
                </a:lnTo>
                <a:lnTo>
                  <a:pt x="1407" y="32"/>
                </a:lnTo>
                <a:lnTo>
                  <a:pt x="1407" y="29"/>
                </a:lnTo>
                <a:lnTo>
                  <a:pt x="1407" y="27"/>
                </a:lnTo>
                <a:lnTo>
                  <a:pt x="1410" y="27"/>
                </a:lnTo>
                <a:lnTo>
                  <a:pt x="1410" y="27"/>
                </a:lnTo>
                <a:lnTo>
                  <a:pt x="1410" y="27"/>
                </a:lnTo>
                <a:lnTo>
                  <a:pt x="1410" y="24"/>
                </a:lnTo>
                <a:lnTo>
                  <a:pt x="1410" y="24"/>
                </a:lnTo>
                <a:lnTo>
                  <a:pt x="1407" y="24"/>
                </a:lnTo>
                <a:lnTo>
                  <a:pt x="1410" y="24"/>
                </a:lnTo>
                <a:lnTo>
                  <a:pt x="1410" y="21"/>
                </a:lnTo>
                <a:lnTo>
                  <a:pt x="1410" y="21"/>
                </a:lnTo>
                <a:lnTo>
                  <a:pt x="1410" y="21"/>
                </a:lnTo>
                <a:lnTo>
                  <a:pt x="1407" y="21"/>
                </a:lnTo>
                <a:lnTo>
                  <a:pt x="1407" y="21"/>
                </a:lnTo>
                <a:lnTo>
                  <a:pt x="1404" y="21"/>
                </a:lnTo>
                <a:lnTo>
                  <a:pt x="1404" y="21"/>
                </a:lnTo>
                <a:lnTo>
                  <a:pt x="1404" y="19"/>
                </a:lnTo>
                <a:lnTo>
                  <a:pt x="1404" y="19"/>
                </a:lnTo>
                <a:lnTo>
                  <a:pt x="1404" y="16"/>
                </a:lnTo>
                <a:lnTo>
                  <a:pt x="1404" y="19"/>
                </a:lnTo>
                <a:lnTo>
                  <a:pt x="1402" y="19"/>
                </a:lnTo>
                <a:lnTo>
                  <a:pt x="1402" y="19"/>
                </a:lnTo>
                <a:lnTo>
                  <a:pt x="1402" y="21"/>
                </a:lnTo>
                <a:lnTo>
                  <a:pt x="1402" y="21"/>
                </a:lnTo>
                <a:lnTo>
                  <a:pt x="1399" y="21"/>
                </a:lnTo>
                <a:lnTo>
                  <a:pt x="1396" y="21"/>
                </a:lnTo>
                <a:lnTo>
                  <a:pt x="1396" y="21"/>
                </a:lnTo>
                <a:lnTo>
                  <a:pt x="1396" y="21"/>
                </a:lnTo>
                <a:lnTo>
                  <a:pt x="1399" y="24"/>
                </a:lnTo>
                <a:lnTo>
                  <a:pt x="1402" y="24"/>
                </a:lnTo>
                <a:lnTo>
                  <a:pt x="1404" y="27"/>
                </a:lnTo>
                <a:lnTo>
                  <a:pt x="1404" y="27"/>
                </a:lnTo>
                <a:lnTo>
                  <a:pt x="1404" y="27"/>
                </a:lnTo>
                <a:lnTo>
                  <a:pt x="1404" y="29"/>
                </a:lnTo>
                <a:lnTo>
                  <a:pt x="1404" y="29"/>
                </a:lnTo>
                <a:lnTo>
                  <a:pt x="1404" y="32"/>
                </a:lnTo>
                <a:lnTo>
                  <a:pt x="1404" y="32"/>
                </a:lnTo>
                <a:lnTo>
                  <a:pt x="1402" y="32"/>
                </a:lnTo>
                <a:lnTo>
                  <a:pt x="1399" y="27"/>
                </a:lnTo>
                <a:lnTo>
                  <a:pt x="1399" y="29"/>
                </a:lnTo>
                <a:lnTo>
                  <a:pt x="1399" y="29"/>
                </a:lnTo>
                <a:lnTo>
                  <a:pt x="1399" y="32"/>
                </a:lnTo>
                <a:lnTo>
                  <a:pt x="1399" y="32"/>
                </a:lnTo>
                <a:lnTo>
                  <a:pt x="1396" y="32"/>
                </a:lnTo>
                <a:lnTo>
                  <a:pt x="1396" y="32"/>
                </a:lnTo>
                <a:lnTo>
                  <a:pt x="1394" y="29"/>
                </a:lnTo>
                <a:lnTo>
                  <a:pt x="1391" y="29"/>
                </a:lnTo>
                <a:lnTo>
                  <a:pt x="1391" y="29"/>
                </a:lnTo>
                <a:lnTo>
                  <a:pt x="1391" y="32"/>
                </a:lnTo>
                <a:lnTo>
                  <a:pt x="1391" y="32"/>
                </a:lnTo>
                <a:lnTo>
                  <a:pt x="1391" y="32"/>
                </a:lnTo>
                <a:lnTo>
                  <a:pt x="1394" y="35"/>
                </a:lnTo>
                <a:lnTo>
                  <a:pt x="1394" y="35"/>
                </a:lnTo>
                <a:lnTo>
                  <a:pt x="1394" y="37"/>
                </a:lnTo>
                <a:lnTo>
                  <a:pt x="1396" y="37"/>
                </a:lnTo>
                <a:lnTo>
                  <a:pt x="1407" y="37"/>
                </a:lnTo>
                <a:lnTo>
                  <a:pt x="1410" y="40"/>
                </a:lnTo>
                <a:lnTo>
                  <a:pt x="1410" y="43"/>
                </a:lnTo>
                <a:lnTo>
                  <a:pt x="1410" y="46"/>
                </a:lnTo>
                <a:lnTo>
                  <a:pt x="1410" y="46"/>
                </a:lnTo>
                <a:lnTo>
                  <a:pt x="1410" y="48"/>
                </a:lnTo>
                <a:lnTo>
                  <a:pt x="1410" y="51"/>
                </a:lnTo>
                <a:lnTo>
                  <a:pt x="1410" y="51"/>
                </a:lnTo>
                <a:lnTo>
                  <a:pt x="1407" y="54"/>
                </a:lnTo>
                <a:lnTo>
                  <a:pt x="1407" y="54"/>
                </a:lnTo>
                <a:lnTo>
                  <a:pt x="1404" y="54"/>
                </a:lnTo>
                <a:lnTo>
                  <a:pt x="1402" y="54"/>
                </a:lnTo>
                <a:lnTo>
                  <a:pt x="1402" y="54"/>
                </a:lnTo>
                <a:lnTo>
                  <a:pt x="1402" y="56"/>
                </a:lnTo>
                <a:lnTo>
                  <a:pt x="1402" y="56"/>
                </a:lnTo>
                <a:lnTo>
                  <a:pt x="1402" y="59"/>
                </a:lnTo>
                <a:lnTo>
                  <a:pt x="1402" y="59"/>
                </a:lnTo>
                <a:lnTo>
                  <a:pt x="1402" y="62"/>
                </a:lnTo>
                <a:lnTo>
                  <a:pt x="1402" y="62"/>
                </a:lnTo>
                <a:lnTo>
                  <a:pt x="1402" y="62"/>
                </a:lnTo>
                <a:lnTo>
                  <a:pt x="1402" y="64"/>
                </a:lnTo>
                <a:lnTo>
                  <a:pt x="1402" y="64"/>
                </a:lnTo>
                <a:lnTo>
                  <a:pt x="1402" y="67"/>
                </a:lnTo>
                <a:lnTo>
                  <a:pt x="1402" y="67"/>
                </a:lnTo>
                <a:lnTo>
                  <a:pt x="1399" y="67"/>
                </a:lnTo>
                <a:lnTo>
                  <a:pt x="1396" y="67"/>
                </a:lnTo>
                <a:lnTo>
                  <a:pt x="1396" y="70"/>
                </a:lnTo>
                <a:lnTo>
                  <a:pt x="1396" y="70"/>
                </a:lnTo>
                <a:lnTo>
                  <a:pt x="1394" y="70"/>
                </a:lnTo>
                <a:lnTo>
                  <a:pt x="1394" y="70"/>
                </a:lnTo>
                <a:lnTo>
                  <a:pt x="1391" y="70"/>
                </a:lnTo>
                <a:lnTo>
                  <a:pt x="1391" y="72"/>
                </a:lnTo>
                <a:lnTo>
                  <a:pt x="1394" y="72"/>
                </a:lnTo>
                <a:lnTo>
                  <a:pt x="1394" y="72"/>
                </a:lnTo>
                <a:lnTo>
                  <a:pt x="1394" y="72"/>
                </a:lnTo>
                <a:lnTo>
                  <a:pt x="1394" y="75"/>
                </a:lnTo>
                <a:lnTo>
                  <a:pt x="1396" y="75"/>
                </a:lnTo>
                <a:lnTo>
                  <a:pt x="1396" y="75"/>
                </a:lnTo>
                <a:lnTo>
                  <a:pt x="1396" y="75"/>
                </a:lnTo>
                <a:lnTo>
                  <a:pt x="1396" y="78"/>
                </a:lnTo>
                <a:lnTo>
                  <a:pt x="1399" y="78"/>
                </a:lnTo>
                <a:lnTo>
                  <a:pt x="1399" y="80"/>
                </a:lnTo>
                <a:lnTo>
                  <a:pt x="1399" y="80"/>
                </a:lnTo>
                <a:lnTo>
                  <a:pt x="1399" y="83"/>
                </a:lnTo>
                <a:lnTo>
                  <a:pt x="1399" y="83"/>
                </a:lnTo>
                <a:lnTo>
                  <a:pt x="1399" y="86"/>
                </a:lnTo>
                <a:lnTo>
                  <a:pt x="1396" y="86"/>
                </a:lnTo>
                <a:lnTo>
                  <a:pt x="1396" y="83"/>
                </a:lnTo>
                <a:lnTo>
                  <a:pt x="1394" y="83"/>
                </a:lnTo>
                <a:lnTo>
                  <a:pt x="1394" y="86"/>
                </a:lnTo>
                <a:lnTo>
                  <a:pt x="1394" y="86"/>
                </a:lnTo>
                <a:lnTo>
                  <a:pt x="1394" y="86"/>
                </a:lnTo>
                <a:lnTo>
                  <a:pt x="1394" y="88"/>
                </a:lnTo>
                <a:lnTo>
                  <a:pt x="1391" y="88"/>
                </a:lnTo>
                <a:lnTo>
                  <a:pt x="1391" y="86"/>
                </a:lnTo>
                <a:lnTo>
                  <a:pt x="1391" y="86"/>
                </a:lnTo>
                <a:lnTo>
                  <a:pt x="1391" y="86"/>
                </a:lnTo>
                <a:lnTo>
                  <a:pt x="1386" y="86"/>
                </a:lnTo>
                <a:lnTo>
                  <a:pt x="1386" y="86"/>
                </a:lnTo>
                <a:lnTo>
                  <a:pt x="1386" y="86"/>
                </a:lnTo>
                <a:lnTo>
                  <a:pt x="1386" y="88"/>
                </a:lnTo>
                <a:lnTo>
                  <a:pt x="1386" y="88"/>
                </a:lnTo>
                <a:lnTo>
                  <a:pt x="1386" y="88"/>
                </a:lnTo>
                <a:lnTo>
                  <a:pt x="1383" y="91"/>
                </a:lnTo>
                <a:lnTo>
                  <a:pt x="1386" y="91"/>
                </a:lnTo>
                <a:lnTo>
                  <a:pt x="1386" y="91"/>
                </a:lnTo>
                <a:lnTo>
                  <a:pt x="1386" y="91"/>
                </a:lnTo>
                <a:lnTo>
                  <a:pt x="1386" y="94"/>
                </a:lnTo>
                <a:lnTo>
                  <a:pt x="1386" y="96"/>
                </a:lnTo>
                <a:lnTo>
                  <a:pt x="1386" y="96"/>
                </a:lnTo>
                <a:lnTo>
                  <a:pt x="1383" y="96"/>
                </a:lnTo>
                <a:lnTo>
                  <a:pt x="1380" y="94"/>
                </a:lnTo>
                <a:lnTo>
                  <a:pt x="1378" y="94"/>
                </a:lnTo>
                <a:lnTo>
                  <a:pt x="1378" y="94"/>
                </a:lnTo>
                <a:lnTo>
                  <a:pt x="1378" y="91"/>
                </a:lnTo>
                <a:lnTo>
                  <a:pt x="1375" y="91"/>
                </a:lnTo>
                <a:lnTo>
                  <a:pt x="1378" y="88"/>
                </a:lnTo>
                <a:lnTo>
                  <a:pt x="1378" y="88"/>
                </a:lnTo>
                <a:lnTo>
                  <a:pt x="1378" y="88"/>
                </a:lnTo>
                <a:lnTo>
                  <a:pt x="1375" y="86"/>
                </a:lnTo>
                <a:lnTo>
                  <a:pt x="1375" y="86"/>
                </a:lnTo>
                <a:lnTo>
                  <a:pt x="1378" y="86"/>
                </a:lnTo>
                <a:lnTo>
                  <a:pt x="1375" y="80"/>
                </a:lnTo>
                <a:lnTo>
                  <a:pt x="1378" y="80"/>
                </a:lnTo>
                <a:lnTo>
                  <a:pt x="1378" y="80"/>
                </a:lnTo>
                <a:lnTo>
                  <a:pt x="1378" y="80"/>
                </a:lnTo>
                <a:lnTo>
                  <a:pt x="1378" y="78"/>
                </a:lnTo>
                <a:lnTo>
                  <a:pt x="1378" y="78"/>
                </a:lnTo>
                <a:lnTo>
                  <a:pt x="1378" y="78"/>
                </a:lnTo>
                <a:lnTo>
                  <a:pt x="1375" y="78"/>
                </a:lnTo>
                <a:lnTo>
                  <a:pt x="1375" y="78"/>
                </a:lnTo>
                <a:lnTo>
                  <a:pt x="1375" y="78"/>
                </a:lnTo>
                <a:lnTo>
                  <a:pt x="1375" y="78"/>
                </a:lnTo>
                <a:lnTo>
                  <a:pt x="1372" y="78"/>
                </a:lnTo>
                <a:lnTo>
                  <a:pt x="1375" y="78"/>
                </a:lnTo>
                <a:lnTo>
                  <a:pt x="1375" y="78"/>
                </a:lnTo>
                <a:lnTo>
                  <a:pt x="1375" y="75"/>
                </a:lnTo>
                <a:lnTo>
                  <a:pt x="1372" y="75"/>
                </a:lnTo>
                <a:lnTo>
                  <a:pt x="1372" y="75"/>
                </a:lnTo>
                <a:lnTo>
                  <a:pt x="1372" y="78"/>
                </a:lnTo>
                <a:lnTo>
                  <a:pt x="1372" y="78"/>
                </a:lnTo>
                <a:lnTo>
                  <a:pt x="1370" y="78"/>
                </a:lnTo>
                <a:lnTo>
                  <a:pt x="1367" y="80"/>
                </a:lnTo>
                <a:lnTo>
                  <a:pt x="1367" y="78"/>
                </a:lnTo>
                <a:lnTo>
                  <a:pt x="1367" y="75"/>
                </a:lnTo>
                <a:lnTo>
                  <a:pt x="1367" y="75"/>
                </a:lnTo>
                <a:lnTo>
                  <a:pt x="1367" y="72"/>
                </a:lnTo>
                <a:lnTo>
                  <a:pt x="1367" y="72"/>
                </a:lnTo>
                <a:lnTo>
                  <a:pt x="1364" y="72"/>
                </a:lnTo>
                <a:lnTo>
                  <a:pt x="1364" y="75"/>
                </a:lnTo>
                <a:lnTo>
                  <a:pt x="1364" y="80"/>
                </a:lnTo>
                <a:lnTo>
                  <a:pt x="1364" y="83"/>
                </a:lnTo>
                <a:lnTo>
                  <a:pt x="1362" y="83"/>
                </a:lnTo>
                <a:lnTo>
                  <a:pt x="1356" y="96"/>
                </a:lnTo>
                <a:lnTo>
                  <a:pt x="1356" y="96"/>
                </a:lnTo>
                <a:lnTo>
                  <a:pt x="1356" y="94"/>
                </a:lnTo>
                <a:lnTo>
                  <a:pt x="1362" y="83"/>
                </a:lnTo>
                <a:lnTo>
                  <a:pt x="1362" y="80"/>
                </a:lnTo>
                <a:lnTo>
                  <a:pt x="1359" y="78"/>
                </a:lnTo>
                <a:lnTo>
                  <a:pt x="1359" y="67"/>
                </a:lnTo>
                <a:lnTo>
                  <a:pt x="1359" y="67"/>
                </a:lnTo>
                <a:lnTo>
                  <a:pt x="1359" y="67"/>
                </a:lnTo>
                <a:lnTo>
                  <a:pt x="1359" y="67"/>
                </a:lnTo>
                <a:lnTo>
                  <a:pt x="1359" y="64"/>
                </a:lnTo>
                <a:lnTo>
                  <a:pt x="1359" y="64"/>
                </a:lnTo>
                <a:lnTo>
                  <a:pt x="1362" y="64"/>
                </a:lnTo>
                <a:lnTo>
                  <a:pt x="1362" y="64"/>
                </a:lnTo>
                <a:lnTo>
                  <a:pt x="1362" y="64"/>
                </a:lnTo>
                <a:lnTo>
                  <a:pt x="1364" y="64"/>
                </a:lnTo>
                <a:lnTo>
                  <a:pt x="1364" y="64"/>
                </a:lnTo>
                <a:lnTo>
                  <a:pt x="1364" y="62"/>
                </a:lnTo>
                <a:lnTo>
                  <a:pt x="1364" y="62"/>
                </a:lnTo>
                <a:lnTo>
                  <a:pt x="1364" y="59"/>
                </a:lnTo>
                <a:lnTo>
                  <a:pt x="1367" y="59"/>
                </a:lnTo>
                <a:lnTo>
                  <a:pt x="1364" y="56"/>
                </a:lnTo>
                <a:lnTo>
                  <a:pt x="1364" y="59"/>
                </a:lnTo>
                <a:lnTo>
                  <a:pt x="1364" y="59"/>
                </a:lnTo>
                <a:lnTo>
                  <a:pt x="1364" y="59"/>
                </a:lnTo>
                <a:lnTo>
                  <a:pt x="1364" y="62"/>
                </a:lnTo>
                <a:lnTo>
                  <a:pt x="1362" y="59"/>
                </a:lnTo>
                <a:lnTo>
                  <a:pt x="1359" y="56"/>
                </a:lnTo>
                <a:lnTo>
                  <a:pt x="1359" y="56"/>
                </a:lnTo>
                <a:lnTo>
                  <a:pt x="1356" y="56"/>
                </a:lnTo>
                <a:lnTo>
                  <a:pt x="1356" y="56"/>
                </a:lnTo>
                <a:lnTo>
                  <a:pt x="1356" y="56"/>
                </a:lnTo>
                <a:lnTo>
                  <a:pt x="1356" y="54"/>
                </a:lnTo>
                <a:lnTo>
                  <a:pt x="1354" y="54"/>
                </a:lnTo>
                <a:lnTo>
                  <a:pt x="1354" y="54"/>
                </a:lnTo>
                <a:lnTo>
                  <a:pt x="1354" y="56"/>
                </a:lnTo>
                <a:lnTo>
                  <a:pt x="1351" y="56"/>
                </a:lnTo>
                <a:lnTo>
                  <a:pt x="1351" y="56"/>
                </a:lnTo>
                <a:lnTo>
                  <a:pt x="1351" y="56"/>
                </a:lnTo>
                <a:lnTo>
                  <a:pt x="1351" y="56"/>
                </a:lnTo>
                <a:lnTo>
                  <a:pt x="1351" y="59"/>
                </a:lnTo>
                <a:lnTo>
                  <a:pt x="1351" y="59"/>
                </a:lnTo>
                <a:lnTo>
                  <a:pt x="1351" y="62"/>
                </a:lnTo>
                <a:lnTo>
                  <a:pt x="1351" y="64"/>
                </a:lnTo>
                <a:lnTo>
                  <a:pt x="1351" y="64"/>
                </a:lnTo>
                <a:lnTo>
                  <a:pt x="1351" y="67"/>
                </a:lnTo>
                <a:lnTo>
                  <a:pt x="1351" y="70"/>
                </a:lnTo>
                <a:lnTo>
                  <a:pt x="1354" y="70"/>
                </a:lnTo>
                <a:lnTo>
                  <a:pt x="1354" y="72"/>
                </a:lnTo>
                <a:lnTo>
                  <a:pt x="1354" y="72"/>
                </a:lnTo>
                <a:lnTo>
                  <a:pt x="1354" y="75"/>
                </a:lnTo>
                <a:lnTo>
                  <a:pt x="1351" y="80"/>
                </a:lnTo>
                <a:lnTo>
                  <a:pt x="1351" y="83"/>
                </a:lnTo>
                <a:lnTo>
                  <a:pt x="1351" y="83"/>
                </a:lnTo>
                <a:lnTo>
                  <a:pt x="1351" y="83"/>
                </a:lnTo>
                <a:lnTo>
                  <a:pt x="1351" y="83"/>
                </a:lnTo>
                <a:lnTo>
                  <a:pt x="1351" y="83"/>
                </a:lnTo>
                <a:lnTo>
                  <a:pt x="1351" y="83"/>
                </a:lnTo>
                <a:lnTo>
                  <a:pt x="1351" y="83"/>
                </a:lnTo>
                <a:lnTo>
                  <a:pt x="1351" y="86"/>
                </a:lnTo>
                <a:lnTo>
                  <a:pt x="1351" y="86"/>
                </a:lnTo>
                <a:lnTo>
                  <a:pt x="1351" y="88"/>
                </a:lnTo>
                <a:lnTo>
                  <a:pt x="1348" y="88"/>
                </a:lnTo>
                <a:lnTo>
                  <a:pt x="1348" y="88"/>
                </a:lnTo>
                <a:lnTo>
                  <a:pt x="1346" y="88"/>
                </a:lnTo>
                <a:lnTo>
                  <a:pt x="1343" y="88"/>
                </a:lnTo>
                <a:lnTo>
                  <a:pt x="1346" y="86"/>
                </a:lnTo>
                <a:lnTo>
                  <a:pt x="1346" y="86"/>
                </a:lnTo>
                <a:lnTo>
                  <a:pt x="1348" y="83"/>
                </a:lnTo>
                <a:lnTo>
                  <a:pt x="1348" y="83"/>
                </a:lnTo>
                <a:lnTo>
                  <a:pt x="1346" y="83"/>
                </a:lnTo>
                <a:lnTo>
                  <a:pt x="1346" y="83"/>
                </a:lnTo>
                <a:lnTo>
                  <a:pt x="1343" y="83"/>
                </a:lnTo>
                <a:lnTo>
                  <a:pt x="1343" y="80"/>
                </a:lnTo>
                <a:lnTo>
                  <a:pt x="1343" y="80"/>
                </a:lnTo>
                <a:lnTo>
                  <a:pt x="1340" y="80"/>
                </a:lnTo>
                <a:lnTo>
                  <a:pt x="1340" y="80"/>
                </a:lnTo>
                <a:lnTo>
                  <a:pt x="1340" y="83"/>
                </a:lnTo>
                <a:lnTo>
                  <a:pt x="1340" y="86"/>
                </a:lnTo>
                <a:lnTo>
                  <a:pt x="1340" y="88"/>
                </a:lnTo>
                <a:lnTo>
                  <a:pt x="1337" y="86"/>
                </a:lnTo>
                <a:lnTo>
                  <a:pt x="1337" y="86"/>
                </a:lnTo>
                <a:lnTo>
                  <a:pt x="1337" y="88"/>
                </a:lnTo>
                <a:lnTo>
                  <a:pt x="1337" y="88"/>
                </a:lnTo>
                <a:lnTo>
                  <a:pt x="1337" y="88"/>
                </a:lnTo>
                <a:lnTo>
                  <a:pt x="1337" y="88"/>
                </a:lnTo>
                <a:lnTo>
                  <a:pt x="1337" y="91"/>
                </a:lnTo>
                <a:lnTo>
                  <a:pt x="1337" y="91"/>
                </a:lnTo>
                <a:lnTo>
                  <a:pt x="1337" y="94"/>
                </a:lnTo>
                <a:lnTo>
                  <a:pt x="1335" y="91"/>
                </a:lnTo>
                <a:lnTo>
                  <a:pt x="1335" y="94"/>
                </a:lnTo>
                <a:lnTo>
                  <a:pt x="1335" y="96"/>
                </a:lnTo>
                <a:lnTo>
                  <a:pt x="1335" y="96"/>
                </a:lnTo>
                <a:lnTo>
                  <a:pt x="1335" y="96"/>
                </a:lnTo>
                <a:lnTo>
                  <a:pt x="1335" y="96"/>
                </a:lnTo>
                <a:lnTo>
                  <a:pt x="1332" y="88"/>
                </a:lnTo>
                <a:lnTo>
                  <a:pt x="1329" y="86"/>
                </a:lnTo>
                <a:lnTo>
                  <a:pt x="1329" y="88"/>
                </a:lnTo>
                <a:lnTo>
                  <a:pt x="1327" y="91"/>
                </a:lnTo>
                <a:lnTo>
                  <a:pt x="1327" y="91"/>
                </a:lnTo>
                <a:lnTo>
                  <a:pt x="1324" y="94"/>
                </a:lnTo>
                <a:lnTo>
                  <a:pt x="1327" y="91"/>
                </a:lnTo>
                <a:lnTo>
                  <a:pt x="1327" y="91"/>
                </a:lnTo>
                <a:lnTo>
                  <a:pt x="1327" y="83"/>
                </a:lnTo>
                <a:lnTo>
                  <a:pt x="1324" y="83"/>
                </a:lnTo>
                <a:lnTo>
                  <a:pt x="1324" y="83"/>
                </a:lnTo>
                <a:lnTo>
                  <a:pt x="1324" y="83"/>
                </a:lnTo>
                <a:lnTo>
                  <a:pt x="1324" y="88"/>
                </a:lnTo>
                <a:lnTo>
                  <a:pt x="1324" y="88"/>
                </a:lnTo>
                <a:lnTo>
                  <a:pt x="1321" y="88"/>
                </a:lnTo>
                <a:lnTo>
                  <a:pt x="1321" y="91"/>
                </a:lnTo>
                <a:lnTo>
                  <a:pt x="1321" y="91"/>
                </a:lnTo>
                <a:lnTo>
                  <a:pt x="1319" y="88"/>
                </a:lnTo>
                <a:lnTo>
                  <a:pt x="1316" y="91"/>
                </a:lnTo>
                <a:lnTo>
                  <a:pt x="1313" y="94"/>
                </a:lnTo>
                <a:lnTo>
                  <a:pt x="1313" y="94"/>
                </a:lnTo>
                <a:lnTo>
                  <a:pt x="1313" y="96"/>
                </a:lnTo>
                <a:lnTo>
                  <a:pt x="1316" y="96"/>
                </a:lnTo>
                <a:lnTo>
                  <a:pt x="1319" y="96"/>
                </a:lnTo>
                <a:lnTo>
                  <a:pt x="1319" y="96"/>
                </a:lnTo>
                <a:lnTo>
                  <a:pt x="1319" y="99"/>
                </a:lnTo>
                <a:lnTo>
                  <a:pt x="1316" y="99"/>
                </a:lnTo>
                <a:lnTo>
                  <a:pt x="1316" y="99"/>
                </a:lnTo>
                <a:lnTo>
                  <a:pt x="1316" y="102"/>
                </a:lnTo>
                <a:lnTo>
                  <a:pt x="1316" y="102"/>
                </a:lnTo>
                <a:lnTo>
                  <a:pt x="1311" y="99"/>
                </a:lnTo>
                <a:lnTo>
                  <a:pt x="1311" y="102"/>
                </a:lnTo>
                <a:lnTo>
                  <a:pt x="1311" y="102"/>
                </a:lnTo>
                <a:lnTo>
                  <a:pt x="1311" y="105"/>
                </a:lnTo>
                <a:lnTo>
                  <a:pt x="1308" y="105"/>
                </a:lnTo>
                <a:lnTo>
                  <a:pt x="1308" y="105"/>
                </a:lnTo>
                <a:lnTo>
                  <a:pt x="1308" y="105"/>
                </a:lnTo>
                <a:lnTo>
                  <a:pt x="1308" y="105"/>
                </a:lnTo>
                <a:lnTo>
                  <a:pt x="1305" y="105"/>
                </a:lnTo>
                <a:lnTo>
                  <a:pt x="1305" y="105"/>
                </a:lnTo>
                <a:lnTo>
                  <a:pt x="1308" y="107"/>
                </a:lnTo>
                <a:lnTo>
                  <a:pt x="1308" y="107"/>
                </a:lnTo>
                <a:lnTo>
                  <a:pt x="1305" y="107"/>
                </a:lnTo>
                <a:lnTo>
                  <a:pt x="1305" y="107"/>
                </a:lnTo>
                <a:lnTo>
                  <a:pt x="1303" y="107"/>
                </a:lnTo>
                <a:lnTo>
                  <a:pt x="1303" y="107"/>
                </a:lnTo>
                <a:lnTo>
                  <a:pt x="1303" y="110"/>
                </a:lnTo>
                <a:lnTo>
                  <a:pt x="1303" y="110"/>
                </a:lnTo>
                <a:lnTo>
                  <a:pt x="1303" y="110"/>
                </a:lnTo>
                <a:lnTo>
                  <a:pt x="1305" y="110"/>
                </a:lnTo>
                <a:lnTo>
                  <a:pt x="1305" y="113"/>
                </a:lnTo>
                <a:lnTo>
                  <a:pt x="1305" y="113"/>
                </a:lnTo>
                <a:lnTo>
                  <a:pt x="1305" y="113"/>
                </a:lnTo>
                <a:lnTo>
                  <a:pt x="1308" y="113"/>
                </a:lnTo>
                <a:lnTo>
                  <a:pt x="1308" y="113"/>
                </a:lnTo>
                <a:lnTo>
                  <a:pt x="1308" y="118"/>
                </a:lnTo>
                <a:lnTo>
                  <a:pt x="1311" y="121"/>
                </a:lnTo>
                <a:lnTo>
                  <a:pt x="1313" y="121"/>
                </a:lnTo>
                <a:lnTo>
                  <a:pt x="1313" y="121"/>
                </a:lnTo>
                <a:lnTo>
                  <a:pt x="1316" y="121"/>
                </a:lnTo>
                <a:lnTo>
                  <a:pt x="1319" y="121"/>
                </a:lnTo>
                <a:lnTo>
                  <a:pt x="1321" y="123"/>
                </a:lnTo>
                <a:lnTo>
                  <a:pt x="1319" y="126"/>
                </a:lnTo>
                <a:lnTo>
                  <a:pt x="1319" y="126"/>
                </a:lnTo>
                <a:lnTo>
                  <a:pt x="1319" y="126"/>
                </a:lnTo>
                <a:lnTo>
                  <a:pt x="1319" y="129"/>
                </a:lnTo>
                <a:lnTo>
                  <a:pt x="1319" y="129"/>
                </a:lnTo>
                <a:lnTo>
                  <a:pt x="1316" y="129"/>
                </a:lnTo>
                <a:lnTo>
                  <a:pt x="1316" y="126"/>
                </a:lnTo>
                <a:lnTo>
                  <a:pt x="1316" y="126"/>
                </a:lnTo>
                <a:lnTo>
                  <a:pt x="1316" y="126"/>
                </a:lnTo>
                <a:lnTo>
                  <a:pt x="1313" y="126"/>
                </a:lnTo>
                <a:lnTo>
                  <a:pt x="1313" y="126"/>
                </a:lnTo>
                <a:lnTo>
                  <a:pt x="1311" y="126"/>
                </a:lnTo>
                <a:lnTo>
                  <a:pt x="1311" y="126"/>
                </a:lnTo>
                <a:lnTo>
                  <a:pt x="1311" y="129"/>
                </a:lnTo>
                <a:lnTo>
                  <a:pt x="1311" y="129"/>
                </a:lnTo>
                <a:lnTo>
                  <a:pt x="1308" y="129"/>
                </a:lnTo>
                <a:lnTo>
                  <a:pt x="1308" y="129"/>
                </a:lnTo>
                <a:lnTo>
                  <a:pt x="1308" y="131"/>
                </a:lnTo>
                <a:lnTo>
                  <a:pt x="1308" y="131"/>
                </a:lnTo>
                <a:lnTo>
                  <a:pt x="1311" y="131"/>
                </a:lnTo>
                <a:lnTo>
                  <a:pt x="1311" y="131"/>
                </a:lnTo>
                <a:lnTo>
                  <a:pt x="1311" y="131"/>
                </a:lnTo>
                <a:lnTo>
                  <a:pt x="1311" y="131"/>
                </a:lnTo>
                <a:lnTo>
                  <a:pt x="1313" y="131"/>
                </a:lnTo>
                <a:lnTo>
                  <a:pt x="1313" y="131"/>
                </a:lnTo>
                <a:lnTo>
                  <a:pt x="1313" y="131"/>
                </a:lnTo>
                <a:lnTo>
                  <a:pt x="1316" y="134"/>
                </a:lnTo>
                <a:lnTo>
                  <a:pt x="1316" y="131"/>
                </a:lnTo>
                <a:lnTo>
                  <a:pt x="1316" y="131"/>
                </a:lnTo>
                <a:lnTo>
                  <a:pt x="1316" y="131"/>
                </a:lnTo>
                <a:lnTo>
                  <a:pt x="1319" y="131"/>
                </a:lnTo>
                <a:lnTo>
                  <a:pt x="1319" y="131"/>
                </a:lnTo>
                <a:lnTo>
                  <a:pt x="1316" y="134"/>
                </a:lnTo>
                <a:lnTo>
                  <a:pt x="1316" y="134"/>
                </a:lnTo>
                <a:lnTo>
                  <a:pt x="1319" y="134"/>
                </a:lnTo>
                <a:lnTo>
                  <a:pt x="1319" y="137"/>
                </a:lnTo>
                <a:lnTo>
                  <a:pt x="1319" y="134"/>
                </a:lnTo>
                <a:lnTo>
                  <a:pt x="1321" y="134"/>
                </a:lnTo>
                <a:lnTo>
                  <a:pt x="1321" y="134"/>
                </a:lnTo>
                <a:lnTo>
                  <a:pt x="1321" y="134"/>
                </a:lnTo>
                <a:lnTo>
                  <a:pt x="1321" y="134"/>
                </a:lnTo>
                <a:lnTo>
                  <a:pt x="1321" y="134"/>
                </a:lnTo>
                <a:lnTo>
                  <a:pt x="1321" y="134"/>
                </a:lnTo>
                <a:lnTo>
                  <a:pt x="1324" y="137"/>
                </a:lnTo>
                <a:lnTo>
                  <a:pt x="1324" y="137"/>
                </a:lnTo>
                <a:lnTo>
                  <a:pt x="1324" y="137"/>
                </a:lnTo>
                <a:lnTo>
                  <a:pt x="1327" y="134"/>
                </a:lnTo>
                <a:lnTo>
                  <a:pt x="1327" y="137"/>
                </a:lnTo>
                <a:lnTo>
                  <a:pt x="1329" y="137"/>
                </a:lnTo>
                <a:lnTo>
                  <a:pt x="1332" y="137"/>
                </a:lnTo>
                <a:lnTo>
                  <a:pt x="1335" y="137"/>
                </a:lnTo>
                <a:lnTo>
                  <a:pt x="1335" y="139"/>
                </a:lnTo>
                <a:lnTo>
                  <a:pt x="1332" y="139"/>
                </a:lnTo>
                <a:lnTo>
                  <a:pt x="1329" y="139"/>
                </a:lnTo>
                <a:lnTo>
                  <a:pt x="1329" y="142"/>
                </a:lnTo>
                <a:lnTo>
                  <a:pt x="1327" y="142"/>
                </a:lnTo>
                <a:lnTo>
                  <a:pt x="1327" y="142"/>
                </a:lnTo>
                <a:lnTo>
                  <a:pt x="1327" y="142"/>
                </a:lnTo>
                <a:lnTo>
                  <a:pt x="1327" y="142"/>
                </a:lnTo>
                <a:lnTo>
                  <a:pt x="1329" y="142"/>
                </a:lnTo>
                <a:lnTo>
                  <a:pt x="1329" y="142"/>
                </a:lnTo>
                <a:lnTo>
                  <a:pt x="1329" y="145"/>
                </a:lnTo>
                <a:lnTo>
                  <a:pt x="1329" y="145"/>
                </a:lnTo>
                <a:lnTo>
                  <a:pt x="1329" y="145"/>
                </a:lnTo>
                <a:lnTo>
                  <a:pt x="1327" y="145"/>
                </a:lnTo>
                <a:lnTo>
                  <a:pt x="1327" y="145"/>
                </a:lnTo>
                <a:lnTo>
                  <a:pt x="1327" y="147"/>
                </a:lnTo>
                <a:lnTo>
                  <a:pt x="1327" y="147"/>
                </a:lnTo>
                <a:lnTo>
                  <a:pt x="1329" y="147"/>
                </a:lnTo>
                <a:lnTo>
                  <a:pt x="1329" y="150"/>
                </a:lnTo>
                <a:lnTo>
                  <a:pt x="1332" y="147"/>
                </a:lnTo>
                <a:lnTo>
                  <a:pt x="1335" y="150"/>
                </a:lnTo>
                <a:lnTo>
                  <a:pt x="1335" y="150"/>
                </a:lnTo>
                <a:lnTo>
                  <a:pt x="1332" y="153"/>
                </a:lnTo>
                <a:lnTo>
                  <a:pt x="1327" y="150"/>
                </a:lnTo>
                <a:lnTo>
                  <a:pt x="1324" y="150"/>
                </a:lnTo>
                <a:lnTo>
                  <a:pt x="1324" y="153"/>
                </a:lnTo>
                <a:lnTo>
                  <a:pt x="1321" y="153"/>
                </a:lnTo>
                <a:lnTo>
                  <a:pt x="1319" y="150"/>
                </a:lnTo>
                <a:lnTo>
                  <a:pt x="1316" y="150"/>
                </a:lnTo>
                <a:lnTo>
                  <a:pt x="1319" y="147"/>
                </a:lnTo>
                <a:lnTo>
                  <a:pt x="1319" y="147"/>
                </a:lnTo>
                <a:lnTo>
                  <a:pt x="1319" y="147"/>
                </a:lnTo>
                <a:lnTo>
                  <a:pt x="1316" y="145"/>
                </a:lnTo>
                <a:lnTo>
                  <a:pt x="1316" y="145"/>
                </a:lnTo>
                <a:lnTo>
                  <a:pt x="1313" y="145"/>
                </a:lnTo>
                <a:lnTo>
                  <a:pt x="1313" y="142"/>
                </a:lnTo>
                <a:lnTo>
                  <a:pt x="1313" y="145"/>
                </a:lnTo>
                <a:lnTo>
                  <a:pt x="1311" y="142"/>
                </a:lnTo>
                <a:lnTo>
                  <a:pt x="1311" y="142"/>
                </a:lnTo>
                <a:lnTo>
                  <a:pt x="1311" y="142"/>
                </a:lnTo>
                <a:lnTo>
                  <a:pt x="1308" y="142"/>
                </a:lnTo>
                <a:lnTo>
                  <a:pt x="1305" y="139"/>
                </a:lnTo>
                <a:lnTo>
                  <a:pt x="1305" y="139"/>
                </a:lnTo>
                <a:lnTo>
                  <a:pt x="1305" y="137"/>
                </a:lnTo>
                <a:lnTo>
                  <a:pt x="1303" y="139"/>
                </a:lnTo>
                <a:lnTo>
                  <a:pt x="1303" y="142"/>
                </a:lnTo>
                <a:lnTo>
                  <a:pt x="1305" y="142"/>
                </a:lnTo>
                <a:lnTo>
                  <a:pt x="1308" y="147"/>
                </a:lnTo>
                <a:lnTo>
                  <a:pt x="1305" y="150"/>
                </a:lnTo>
                <a:lnTo>
                  <a:pt x="1305" y="150"/>
                </a:lnTo>
                <a:lnTo>
                  <a:pt x="1305" y="150"/>
                </a:lnTo>
                <a:lnTo>
                  <a:pt x="1305" y="153"/>
                </a:lnTo>
                <a:lnTo>
                  <a:pt x="1305" y="153"/>
                </a:lnTo>
                <a:lnTo>
                  <a:pt x="1305" y="153"/>
                </a:lnTo>
                <a:lnTo>
                  <a:pt x="1305" y="153"/>
                </a:lnTo>
                <a:lnTo>
                  <a:pt x="1303" y="150"/>
                </a:lnTo>
                <a:lnTo>
                  <a:pt x="1303" y="147"/>
                </a:lnTo>
                <a:lnTo>
                  <a:pt x="1303" y="147"/>
                </a:lnTo>
                <a:lnTo>
                  <a:pt x="1300" y="142"/>
                </a:lnTo>
                <a:lnTo>
                  <a:pt x="1300" y="142"/>
                </a:lnTo>
                <a:lnTo>
                  <a:pt x="1300" y="142"/>
                </a:lnTo>
                <a:lnTo>
                  <a:pt x="1303" y="142"/>
                </a:lnTo>
                <a:lnTo>
                  <a:pt x="1300" y="139"/>
                </a:lnTo>
                <a:lnTo>
                  <a:pt x="1300" y="139"/>
                </a:lnTo>
                <a:lnTo>
                  <a:pt x="1300" y="139"/>
                </a:lnTo>
                <a:lnTo>
                  <a:pt x="1300" y="139"/>
                </a:lnTo>
                <a:lnTo>
                  <a:pt x="1300" y="139"/>
                </a:lnTo>
                <a:lnTo>
                  <a:pt x="1297" y="139"/>
                </a:lnTo>
                <a:lnTo>
                  <a:pt x="1297" y="142"/>
                </a:lnTo>
                <a:lnTo>
                  <a:pt x="1297" y="142"/>
                </a:lnTo>
                <a:lnTo>
                  <a:pt x="1295" y="139"/>
                </a:lnTo>
                <a:lnTo>
                  <a:pt x="1295" y="139"/>
                </a:lnTo>
                <a:lnTo>
                  <a:pt x="1295" y="137"/>
                </a:lnTo>
                <a:lnTo>
                  <a:pt x="1297" y="134"/>
                </a:lnTo>
                <a:lnTo>
                  <a:pt x="1297" y="134"/>
                </a:lnTo>
                <a:lnTo>
                  <a:pt x="1295" y="131"/>
                </a:lnTo>
                <a:lnTo>
                  <a:pt x="1295" y="134"/>
                </a:lnTo>
                <a:lnTo>
                  <a:pt x="1292" y="134"/>
                </a:lnTo>
                <a:lnTo>
                  <a:pt x="1292" y="134"/>
                </a:lnTo>
                <a:lnTo>
                  <a:pt x="1289" y="134"/>
                </a:lnTo>
                <a:lnTo>
                  <a:pt x="1289" y="134"/>
                </a:lnTo>
                <a:lnTo>
                  <a:pt x="1289" y="134"/>
                </a:lnTo>
                <a:lnTo>
                  <a:pt x="1289" y="134"/>
                </a:lnTo>
                <a:lnTo>
                  <a:pt x="1289" y="137"/>
                </a:lnTo>
                <a:lnTo>
                  <a:pt x="1289" y="139"/>
                </a:lnTo>
                <a:lnTo>
                  <a:pt x="1289" y="139"/>
                </a:lnTo>
                <a:lnTo>
                  <a:pt x="1292" y="139"/>
                </a:lnTo>
                <a:lnTo>
                  <a:pt x="1292" y="142"/>
                </a:lnTo>
                <a:lnTo>
                  <a:pt x="1292" y="145"/>
                </a:lnTo>
                <a:lnTo>
                  <a:pt x="1289" y="147"/>
                </a:lnTo>
                <a:lnTo>
                  <a:pt x="1289" y="145"/>
                </a:lnTo>
                <a:lnTo>
                  <a:pt x="1287" y="147"/>
                </a:lnTo>
                <a:lnTo>
                  <a:pt x="1284" y="150"/>
                </a:lnTo>
                <a:lnTo>
                  <a:pt x="1284" y="147"/>
                </a:lnTo>
                <a:lnTo>
                  <a:pt x="1284" y="147"/>
                </a:lnTo>
                <a:lnTo>
                  <a:pt x="1281" y="147"/>
                </a:lnTo>
                <a:lnTo>
                  <a:pt x="1279" y="147"/>
                </a:lnTo>
                <a:lnTo>
                  <a:pt x="1279" y="147"/>
                </a:lnTo>
                <a:lnTo>
                  <a:pt x="1276" y="147"/>
                </a:lnTo>
                <a:lnTo>
                  <a:pt x="1276" y="147"/>
                </a:lnTo>
                <a:lnTo>
                  <a:pt x="1273" y="147"/>
                </a:lnTo>
                <a:lnTo>
                  <a:pt x="1273" y="147"/>
                </a:lnTo>
                <a:lnTo>
                  <a:pt x="1273" y="147"/>
                </a:lnTo>
                <a:lnTo>
                  <a:pt x="1273" y="150"/>
                </a:lnTo>
                <a:lnTo>
                  <a:pt x="1273" y="150"/>
                </a:lnTo>
                <a:lnTo>
                  <a:pt x="1270" y="150"/>
                </a:lnTo>
                <a:lnTo>
                  <a:pt x="1270" y="150"/>
                </a:lnTo>
                <a:lnTo>
                  <a:pt x="1270" y="153"/>
                </a:lnTo>
                <a:lnTo>
                  <a:pt x="1270" y="153"/>
                </a:lnTo>
                <a:lnTo>
                  <a:pt x="1273" y="153"/>
                </a:lnTo>
                <a:lnTo>
                  <a:pt x="1273" y="153"/>
                </a:lnTo>
                <a:lnTo>
                  <a:pt x="1273" y="156"/>
                </a:lnTo>
                <a:lnTo>
                  <a:pt x="1273" y="156"/>
                </a:lnTo>
                <a:lnTo>
                  <a:pt x="1273" y="156"/>
                </a:lnTo>
                <a:lnTo>
                  <a:pt x="1273" y="158"/>
                </a:lnTo>
                <a:lnTo>
                  <a:pt x="1273" y="158"/>
                </a:lnTo>
                <a:lnTo>
                  <a:pt x="1273" y="161"/>
                </a:lnTo>
                <a:lnTo>
                  <a:pt x="1273" y="161"/>
                </a:lnTo>
                <a:lnTo>
                  <a:pt x="1273" y="158"/>
                </a:lnTo>
                <a:lnTo>
                  <a:pt x="1276" y="161"/>
                </a:lnTo>
                <a:lnTo>
                  <a:pt x="1273" y="161"/>
                </a:lnTo>
                <a:lnTo>
                  <a:pt x="1273" y="161"/>
                </a:lnTo>
                <a:lnTo>
                  <a:pt x="1273" y="164"/>
                </a:lnTo>
                <a:lnTo>
                  <a:pt x="1276" y="161"/>
                </a:lnTo>
                <a:lnTo>
                  <a:pt x="1281" y="158"/>
                </a:lnTo>
                <a:lnTo>
                  <a:pt x="1284" y="156"/>
                </a:lnTo>
                <a:lnTo>
                  <a:pt x="1284" y="156"/>
                </a:lnTo>
                <a:lnTo>
                  <a:pt x="1284" y="156"/>
                </a:lnTo>
                <a:lnTo>
                  <a:pt x="1284" y="153"/>
                </a:lnTo>
                <a:lnTo>
                  <a:pt x="1287" y="153"/>
                </a:lnTo>
                <a:lnTo>
                  <a:pt x="1287" y="156"/>
                </a:lnTo>
                <a:lnTo>
                  <a:pt x="1287" y="156"/>
                </a:lnTo>
                <a:lnTo>
                  <a:pt x="1287" y="156"/>
                </a:lnTo>
                <a:lnTo>
                  <a:pt x="1289" y="156"/>
                </a:lnTo>
                <a:lnTo>
                  <a:pt x="1289" y="156"/>
                </a:lnTo>
                <a:lnTo>
                  <a:pt x="1289" y="153"/>
                </a:lnTo>
                <a:lnTo>
                  <a:pt x="1289" y="153"/>
                </a:lnTo>
                <a:lnTo>
                  <a:pt x="1292" y="153"/>
                </a:lnTo>
                <a:lnTo>
                  <a:pt x="1295" y="153"/>
                </a:lnTo>
                <a:lnTo>
                  <a:pt x="1292" y="158"/>
                </a:lnTo>
                <a:lnTo>
                  <a:pt x="1289" y="161"/>
                </a:lnTo>
                <a:lnTo>
                  <a:pt x="1287" y="158"/>
                </a:lnTo>
                <a:lnTo>
                  <a:pt x="1287" y="158"/>
                </a:lnTo>
                <a:lnTo>
                  <a:pt x="1284" y="158"/>
                </a:lnTo>
                <a:lnTo>
                  <a:pt x="1284" y="158"/>
                </a:lnTo>
                <a:lnTo>
                  <a:pt x="1281" y="158"/>
                </a:lnTo>
                <a:lnTo>
                  <a:pt x="1281" y="161"/>
                </a:lnTo>
                <a:lnTo>
                  <a:pt x="1281" y="161"/>
                </a:lnTo>
                <a:lnTo>
                  <a:pt x="1279" y="161"/>
                </a:lnTo>
                <a:lnTo>
                  <a:pt x="1281" y="164"/>
                </a:lnTo>
                <a:lnTo>
                  <a:pt x="1279" y="164"/>
                </a:lnTo>
                <a:lnTo>
                  <a:pt x="1279" y="164"/>
                </a:lnTo>
                <a:lnTo>
                  <a:pt x="1276" y="164"/>
                </a:lnTo>
                <a:lnTo>
                  <a:pt x="1276" y="166"/>
                </a:lnTo>
                <a:lnTo>
                  <a:pt x="1276" y="166"/>
                </a:lnTo>
                <a:lnTo>
                  <a:pt x="1276" y="166"/>
                </a:lnTo>
                <a:lnTo>
                  <a:pt x="1276" y="169"/>
                </a:lnTo>
                <a:lnTo>
                  <a:pt x="1276" y="169"/>
                </a:lnTo>
                <a:lnTo>
                  <a:pt x="1276" y="169"/>
                </a:lnTo>
                <a:lnTo>
                  <a:pt x="1276" y="169"/>
                </a:lnTo>
                <a:lnTo>
                  <a:pt x="1279" y="172"/>
                </a:lnTo>
                <a:lnTo>
                  <a:pt x="1279" y="172"/>
                </a:lnTo>
                <a:lnTo>
                  <a:pt x="1279" y="172"/>
                </a:lnTo>
                <a:lnTo>
                  <a:pt x="1281" y="172"/>
                </a:lnTo>
                <a:lnTo>
                  <a:pt x="1284" y="172"/>
                </a:lnTo>
                <a:lnTo>
                  <a:pt x="1287" y="169"/>
                </a:lnTo>
                <a:lnTo>
                  <a:pt x="1292" y="166"/>
                </a:lnTo>
                <a:lnTo>
                  <a:pt x="1292" y="166"/>
                </a:lnTo>
                <a:lnTo>
                  <a:pt x="1295" y="166"/>
                </a:lnTo>
                <a:lnTo>
                  <a:pt x="1295" y="169"/>
                </a:lnTo>
                <a:lnTo>
                  <a:pt x="1297" y="169"/>
                </a:lnTo>
                <a:lnTo>
                  <a:pt x="1297" y="166"/>
                </a:lnTo>
                <a:lnTo>
                  <a:pt x="1300" y="169"/>
                </a:lnTo>
                <a:lnTo>
                  <a:pt x="1300" y="169"/>
                </a:lnTo>
                <a:lnTo>
                  <a:pt x="1303" y="169"/>
                </a:lnTo>
                <a:lnTo>
                  <a:pt x="1303" y="169"/>
                </a:lnTo>
                <a:lnTo>
                  <a:pt x="1303" y="169"/>
                </a:lnTo>
                <a:lnTo>
                  <a:pt x="1303" y="172"/>
                </a:lnTo>
                <a:lnTo>
                  <a:pt x="1300" y="172"/>
                </a:lnTo>
                <a:lnTo>
                  <a:pt x="1297" y="172"/>
                </a:lnTo>
                <a:lnTo>
                  <a:pt x="1297" y="174"/>
                </a:lnTo>
                <a:lnTo>
                  <a:pt x="1295" y="180"/>
                </a:lnTo>
                <a:lnTo>
                  <a:pt x="1295" y="180"/>
                </a:lnTo>
                <a:lnTo>
                  <a:pt x="1300" y="185"/>
                </a:lnTo>
                <a:lnTo>
                  <a:pt x="1303" y="185"/>
                </a:lnTo>
                <a:lnTo>
                  <a:pt x="1305" y="190"/>
                </a:lnTo>
                <a:lnTo>
                  <a:pt x="1308" y="190"/>
                </a:lnTo>
                <a:lnTo>
                  <a:pt x="1305" y="190"/>
                </a:lnTo>
                <a:lnTo>
                  <a:pt x="1297" y="185"/>
                </a:lnTo>
                <a:lnTo>
                  <a:pt x="1295" y="185"/>
                </a:lnTo>
                <a:lnTo>
                  <a:pt x="1295" y="185"/>
                </a:lnTo>
                <a:lnTo>
                  <a:pt x="1295" y="188"/>
                </a:lnTo>
                <a:lnTo>
                  <a:pt x="1292" y="190"/>
                </a:lnTo>
                <a:lnTo>
                  <a:pt x="1292" y="188"/>
                </a:lnTo>
                <a:lnTo>
                  <a:pt x="1289" y="188"/>
                </a:lnTo>
                <a:lnTo>
                  <a:pt x="1292" y="188"/>
                </a:lnTo>
                <a:lnTo>
                  <a:pt x="1292" y="185"/>
                </a:lnTo>
                <a:lnTo>
                  <a:pt x="1289" y="185"/>
                </a:lnTo>
                <a:lnTo>
                  <a:pt x="1289" y="185"/>
                </a:lnTo>
                <a:lnTo>
                  <a:pt x="1289" y="188"/>
                </a:lnTo>
                <a:lnTo>
                  <a:pt x="1287" y="188"/>
                </a:lnTo>
                <a:lnTo>
                  <a:pt x="1287" y="188"/>
                </a:lnTo>
                <a:lnTo>
                  <a:pt x="1287" y="185"/>
                </a:lnTo>
                <a:lnTo>
                  <a:pt x="1287" y="182"/>
                </a:lnTo>
                <a:lnTo>
                  <a:pt x="1287" y="182"/>
                </a:lnTo>
                <a:lnTo>
                  <a:pt x="1287" y="180"/>
                </a:lnTo>
                <a:lnTo>
                  <a:pt x="1287" y="180"/>
                </a:lnTo>
                <a:lnTo>
                  <a:pt x="1287" y="180"/>
                </a:lnTo>
                <a:lnTo>
                  <a:pt x="1284" y="180"/>
                </a:lnTo>
                <a:lnTo>
                  <a:pt x="1284" y="180"/>
                </a:lnTo>
                <a:lnTo>
                  <a:pt x="1284" y="177"/>
                </a:lnTo>
                <a:lnTo>
                  <a:pt x="1281" y="177"/>
                </a:lnTo>
                <a:lnTo>
                  <a:pt x="1279" y="174"/>
                </a:lnTo>
                <a:lnTo>
                  <a:pt x="1279" y="174"/>
                </a:lnTo>
                <a:lnTo>
                  <a:pt x="1276" y="174"/>
                </a:lnTo>
                <a:lnTo>
                  <a:pt x="1273" y="174"/>
                </a:lnTo>
                <a:lnTo>
                  <a:pt x="1270" y="174"/>
                </a:lnTo>
                <a:lnTo>
                  <a:pt x="1268" y="174"/>
                </a:lnTo>
                <a:lnTo>
                  <a:pt x="1270" y="172"/>
                </a:lnTo>
                <a:lnTo>
                  <a:pt x="1270" y="172"/>
                </a:lnTo>
                <a:lnTo>
                  <a:pt x="1270" y="169"/>
                </a:lnTo>
                <a:lnTo>
                  <a:pt x="1270" y="169"/>
                </a:lnTo>
                <a:lnTo>
                  <a:pt x="1268" y="169"/>
                </a:lnTo>
                <a:lnTo>
                  <a:pt x="1268" y="166"/>
                </a:lnTo>
                <a:lnTo>
                  <a:pt x="1265" y="166"/>
                </a:lnTo>
                <a:lnTo>
                  <a:pt x="1265" y="169"/>
                </a:lnTo>
                <a:lnTo>
                  <a:pt x="1260" y="172"/>
                </a:lnTo>
                <a:lnTo>
                  <a:pt x="1260" y="172"/>
                </a:lnTo>
                <a:lnTo>
                  <a:pt x="1262" y="169"/>
                </a:lnTo>
                <a:lnTo>
                  <a:pt x="1262" y="166"/>
                </a:lnTo>
                <a:lnTo>
                  <a:pt x="1262" y="166"/>
                </a:lnTo>
                <a:lnTo>
                  <a:pt x="1257" y="166"/>
                </a:lnTo>
                <a:lnTo>
                  <a:pt x="1257" y="166"/>
                </a:lnTo>
                <a:lnTo>
                  <a:pt x="1257" y="164"/>
                </a:lnTo>
                <a:lnTo>
                  <a:pt x="1257" y="164"/>
                </a:lnTo>
                <a:lnTo>
                  <a:pt x="1257" y="164"/>
                </a:lnTo>
                <a:lnTo>
                  <a:pt x="1257" y="164"/>
                </a:lnTo>
                <a:lnTo>
                  <a:pt x="1254" y="164"/>
                </a:lnTo>
                <a:lnTo>
                  <a:pt x="1254" y="164"/>
                </a:lnTo>
                <a:lnTo>
                  <a:pt x="1254" y="164"/>
                </a:lnTo>
                <a:lnTo>
                  <a:pt x="1254" y="164"/>
                </a:lnTo>
                <a:lnTo>
                  <a:pt x="1254" y="164"/>
                </a:lnTo>
                <a:lnTo>
                  <a:pt x="1252" y="164"/>
                </a:lnTo>
                <a:lnTo>
                  <a:pt x="1252" y="166"/>
                </a:lnTo>
                <a:lnTo>
                  <a:pt x="1252" y="166"/>
                </a:lnTo>
                <a:lnTo>
                  <a:pt x="1252" y="166"/>
                </a:lnTo>
                <a:lnTo>
                  <a:pt x="1252" y="166"/>
                </a:lnTo>
                <a:lnTo>
                  <a:pt x="1254" y="166"/>
                </a:lnTo>
                <a:lnTo>
                  <a:pt x="1254" y="169"/>
                </a:lnTo>
                <a:lnTo>
                  <a:pt x="1254" y="169"/>
                </a:lnTo>
                <a:lnTo>
                  <a:pt x="1254" y="169"/>
                </a:lnTo>
                <a:lnTo>
                  <a:pt x="1254" y="169"/>
                </a:lnTo>
                <a:lnTo>
                  <a:pt x="1252" y="172"/>
                </a:lnTo>
                <a:lnTo>
                  <a:pt x="1252" y="172"/>
                </a:lnTo>
                <a:lnTo>
                  <a:pt x="1252" y="174"/>
                </a:lnTo>
                <a:lnTo>
                  <a:pt x="1254" y="174"/>
                </a:lnTo>
                <a:lnTo>
                  <a:pt x="1257" y="172"/>
                </a:lnTo>
                <a:lnTo>
                  <a:pt x="1257" y="172"/>
                </a:lnTo>
                <a:lnTo>
                  <a:pt x="1260" y="174"/>
                </a:lnTo>
                <a:lnTo>
                  <a:pt x="1260" y="174"/>
                </a:lnTo>
                <a:lnTo>
                  <a:pt x="1260" y="174"/>
                </a:lnTo>
                <a:lnTo>
                  <a:pt x="1254" y="177"/>
                </a:lnTo>
                <a:lnTo>
                  <a:pt x="1254" y="177"/>
                </a:lnTo>
                <a:lnTo>
                  <a:pt x="1252" y="180"/>
                </a:lnTo>
                <a:lnTo>
                  <a:pt x="1252" y="182"/>
                </a:lnTo>
                <a:lnTo>
                  <a:pt x="1254" y="185"/>
                </a:lnTo>
                <a:lnTo>
                  <a:pt x="1254" y="188"/>
                </a:lnTo>
                <a:lnTo>
                  <a:pt x="1252" y="188"/>
                </a:lnTo>
                <a:lnTo>
                  <a:pt x="1252" y="185"/>
                </a:lnTo>
                <a:lnTo>
                  <a:pt x="1249" y="185"/>
                </a:lnTo>
                <a:lnTo>
                  <a:pt x="1249" y="182"/>
                </a:lnTo>
                <a:lnTo>
                  <a:pt x="1252" y="182"/>
                </a:lnTo>
                <a:lnTo>
                  <a:pt x="1249" y="180"/>
                </a:lnTo>
                <a:lnTo>
                  <a:pt x="1249" y="180"/>
                </a:lnTo>
                <a:lnTo>
                  <a:pt x="1249" y="180"/>
                </a:lnTo>
                <a:lnTo>
                  <a:pt x="1249" y="182"/>
                </a:lnTo>
                <a:lnTo>
                  <a:pt x="1249" y="182"/>
                </a:lnTo>
                <a:lnTo>
                  <a:pt x="1249" y="190"/>
                </a:lnTo>
                <a:lnTo>
                  <a:pt x="1246" y="190"/>
                </a:lnTo>
                <a:lnTo>
                  <a:pt x="1246" y="190"/>
                </a:lnTo>
                <a:lnTo>
                  <a:pt x="1244" y="190"/>
                </a:lnTo>
                <a:lnTo>
                  <a:pt x="1241" y="190"/>
                </a:lnTo>
                <a:lnTo>
                  <a:pt x="1238" y="188"/>
                </a:lnTo>
                <a:lnTo>
                  <a:pt x="1236" y="185"/>
                </a:lnTo>
                <a:lnTo>
                  <a:pt x="1233" y="185"/>
                </a:lnTo>
                <a:lnTo>
                  <a:pt x="1230" y="188"/>
                </a:lnTo>
                <a:lnTo>
                  <a:pt x="1230" y="190"/>
                </a:lnTo>
                <a:lnTo>
                  <a:pt x="1230" y="193"/>
                </a:lnTo>
                <a:lnTo>
                  <a:pt x="1228" y="193"/>
                </a:lnTo>
                <a:lnTo>
                  <a:pt x="1228" y="193"/>
                </a:lnTo>
                <a:lnTo>
                  <a:pt x="1225" y="193"/>
                </a:lnTo>
                <a:lnTo>
                  <a:pt x="1225" y="193"/>
                </a:lnTo>
                <a:lnTo>
                  <a:pt x="1222" y="190"/>
                </a:lnTo>
                <a:lnTo>
                  <a:pt x="1222" y="193"/>
                </a:lnTo>
                <a:lnTo>
                  <a:pt x="1225" y="193"/>
                </a:lnTo>
                <a:lnTo>
                  <a:pt x="1225" y="196"/>
                </a:lnTo>
                <a:lnTo>
                  <a:pt x="1225" y="201"/>
                </a:lnTo>
                <a:lnTo>
                  <a:pt x="1225" y="201"/>
                </a:lnTo>
                <a:lnTo>
                  <a:pt x="1228" y="201"/>
                </a:lnTo>
                <a:lnTo>
                  <a:pt x="1228" y="204"/>
                </a:lnTo>
                <a:lnTo>
                  <a:pt x="1225" y="206"/>
                </a:lnTo>
                <a:lnTo>
                  <a:pt x="1225" y="204"/>
                </a:lnTo>
                <a:lnTo>
                  <a:pt x="1225" y="204"/>
                </a:lnTo>
                <a:lnTo>
                  <a:pt x="1225" y="206"/>
                </a:lnTo>
                <a:lnTo>
                  <a:pt x="1222" y="206"/>
                </a:lnTo>
                <a:lnTo>
                  <a:pt x="1225" y="209"/>
                </a:lnTo>
                <a:lnTo>
                  <a:pt x="1222" y="209"/>
                </a:lnTo>
                <a:lnTo>
                  <a:pt x="1222" y="206"/>
                </a:lnTo>
                <a:lnTo>
                  <a:pt x="1222" y="206"/>
                </a:lnTo>
                <a:lnTo>
                  <a:pt x="1222" y="206"/>
                </a:lnTo>
                <a:lnTo>
                  <a:pt x="1222" y="209"/>
                </a:lnTo>
                <a:lnTo>
                  <a:pt x="1222" y="209"/>
                </a:lnTo>
                <a:lnTo>
                  <a:pt x="1222" y="212"/>
                </a:lnTo>
                <a:lnTo>
                  <a:pt x="1222" y="215"/>
                </a:lnTo>
                <a:lnTo>
                  <a:pt x="1222" y="215"/>
                </a:lnTo>
                <a:lnTo>
                  <a:pt x="1222" y="217"/>
                </a:lnTo>
                <a:lnTo>
                  <a:pt x="1222" y="220"/>
                </a:lnTo>
                <a:lnTo>
                  <a:pt x="1225" y="223"/>
                </a:lnTo>
                <a:lnTo>
                  <a:pt x="1225" y="228"/>
                </a:lnTo>
                <a:lnTo>
                  <a:pt x="1225" y="228"/>
                </a:lnTo>
                <a:lnTo>
                  <a:pt x="1225" y="228"/>
                </a:lnTo>
                <a:lnTo>
                  <a:pt x="1228" y="228"/>
                </a:lnTo>
                <a:lnTo>
                  <a:pt x="1228" y="228"/>
                </a:lnTo>
                <a:lnTo>
                  <a:pt x="1228" y="225"/>
                </a:lnTo>
                <a:lnTo>
                  <a:pt x="1228" y="225"/>
                </a:lnTo>
                <a:lnTo>
                  <a:pt x="1228" y="225"/>
                </a:lnTo>
                <a:lnTo>
                  <a:pt x="1230" y="225"/>
                </a:lnTo>
                <a:lnTo>
                  <a:pt x="1230" y="231"/>
                </a:lnTo>
                <a:lnTo>
                  <a:pt x="1233" y="236"/>
                </a:lnTo>
                <a:lnTo>
                  <a:pt x="1233" y="236"/>
                </a:lnTo>
                <a:lnTo>
                  <a:pt x="1233" y="236"/>
                </a:lnTo>
                <a:lnTo>
                  <a:pt x="1233" y="239"/>
                </a:lnTo>
                <a:lnTo>
                  <a:pt x="1233" y="239"/>
                </a:lnTo>
                <a:lnTo>
                  <a:pt x="1233" y="239"/>
                </a:lnTo>
                <a:lnTo>
                  <a:pt x="1233" y="241"/>
                </a:lnTo>
                <a:lnTo>
                  <a:pt x="1233" y="241"/>
                </a:lnTo>
                <a:lnTo>
                  <a:pt x="1236" y="239"/>
                </a:lnTo>
                <a:lnTo>
                  <a:pt x="1241" y="231"/>
                </a:lnTo>
                <a:lnTo>
                  <a:pt x="1244" y="225"/>
                </a:lnTo>
                <a:lnTo>
                  <a:pt x="1246" y="223"/>
                </a:lnTo>
                <a:lnTo>
                  <a:pt x="1246" y="220"/>
                </a:lnTo>
                <a:lnTo>
                  <a:pt x="1249" y="220"/>
                </a:lnTo>
                <a:lnTo>
                  <a:pt x="1254" y="220"/>
                </a:lnTo>
                <a:lnTo>
                  <a:pt x="1254" y="220"/>
                </a:lnTo>
                <a:lnTo>
                  <a:pt x="1260" y="223"/>
                </a:lnTo>
                <a:lnTo>
                  <a:pt x="1257" y="223"/>
                </a:lnTo>
                <a:lnTo>
                  <a:pt x="1257" y="225"/>
                </a:lnTo>
                <a:lnTo>
                  <a:pt x="1254" y="228"/>
                </a:lnTo>
                <a:lnTo>
                  <a:pt x="1254" y="231"/>
                </a:lnTo>
                <a:lnTo>
                  <a:pt x="1254" y="231"/>
                </a:lnTo>
                <a:lnTo>
                  <a:pt x="1252" y="228"/>
                </a:lnTo>
                <a:lnTo>
                  <a:pt x="1249" y="228"/>
                </a:lnTo>
                <a:lnTo>
                  <a:pt x="1246" y="231"/>
                </a:lnTo>
                <a:lnTo>
                  <a:pt x="1246" y="231"/>
                </a:lnTo>
                <a:lnTo>
                  <a:pt x="1246" y="236"/>
                </a:lnTo>
                <a:lnTo>
                  <a:pt x="1246" y="239"/>
                </a:lnTo>
                <a:lnTo>
                  <a:pt x="1246" y="241"/>
                </a:lnTo>
                <a:lnTo>
                  <a:pt x="1244" y="241"/>
                </a:lnTo>
                <a:lnTo>
                  <a:pt x="1244" y="241"/>
                </a:lnTo>
                <a:lnTo>
                  <a:pt x="1244" y="244"/>
                </a:lnTo>
                <a:lnTo>
                  <a:pt x="1244" y="252"/>
                </a:lnTo>
                <a:lnTo>
                  <a:pt x="1244" y="255"/>
                </a:lnTo>
                <a:lnTo>
                  <a:pt x="1241" y="255"/>
                </a:lnTo>
                <a:lnTo>
                  <a:pt x="1238" y="257"/>
                </a:lnTo>
                <a:lnTo>
                  <a:pt x="1238" y="260"/>
                </a:lnTo>
                <a:lnTo>
                  <a:pt x="1236" y="260"/>
                </a:lnTo>
                <a:lnTo>
                  <a:pt x="1236" y="260"/>
                </a:lnTo>
                <a:lnTo>
                  <a:pt x="1236" y="257"/>
                </a:lnTo>
                <a:lnTo>
                  <a:pt x="1233" y="255"/>
                </a:lnTo>
                <a:lnTo>
                  <a:pt x="1233" y="255"/>
                </a:lnTo>
                <a:lnTo>
                  <a:pt x="1230" y="255"/>
                </a:lnTo>
                <a:lnTo>
                  <a:pt x="1233" y="252"/>
                </a:lnTo>
                <a:lnTo>
                  <a:pt x="1233" y="249"/>
                </a:lnTo>
                <a:lnTo>
                  <a:pt x="1230" y="249"/>
                </a:lnTo>
                <a:lnTo>
                  <a:pt x="1230" y="249"/>
                </a:lnTo>
                <a:lnTo>
                  <a:pt x="1228" y="249"/>
                </a:lnTo>
                <a:lnTo>
                  <a:pt x="1228" y="249"/>
                </a:lnTo>
                <a:lnTo>
                  <a:pt x="1228" y="249"/>
                </a:lnTo>
                <a:lnTo>
                  <a:pt x="1228" y="257"/>
                </a:lnTo>
                <a:lnTo>
                  <a:pt x="1228" y="260"/>
                </a:lnTo>
                <a:lnTo>
                  <a:pt x="1225" y="260"/>
                </a:lnTo>
                <a:lnTo>
                  <a:pt x="1222" y="260"/>
                </a:lnTo>
                <a:lnTo>
                  <a:pt x="1222" y="260"/>
                </a:lnTo>
                <a:lnTo>
                  <a:pt x="1222" y="263"/>
                </a:lnTo>
                <a:lnTo>
                  <a:pt x="1222" y="263"/>
                </a:lnTo>
                <a:lnTo>
                  <a:pt x="1222" y="265"/>
                </a:lnTo>
                <a:lnTo>
                  <a:pt x="1222" y="265"/>
                </a:lnTo>
                <a:lnTo>
                  <a:pt x="1222" y="268"/>
                </a:lnTo>
                <a:lnTo>
                  <a:pt x="1225" y="268"/>
                </a:lnTo>
                <a:lnTo>
                  <a:pt x="1222" y="268"/>
                </a:lnTo>
                <a:lnTo>
                  <a:pt x="1222" y="271"/>
                </a:lnTo>
                <a:lnTo>
                  <a:pt x="1222" y="274"/>
                </a:lnTo>
                <a:lnTo>
                  <a:pt x="1222" y="274"/>
                </a:lnTo>
                <a:lnTo>
                  <a:pt x="1222" y="274"/>
                </a:lnTo>
                <a:lnTo>
                  <a:pt x="1222" y="274"/>
                </a:lnTo>
                <a:lnTo>
                  <a:pt x="1225" y="279"/>
                </a:lnTo>
                <a:lnTo>
                  <a:pt x="1225" y="279"/>
                </a:lnTo>
                <a:lnTo>
                  <a:pt x="1228" y="279"/>
                </a:lnTo>
                <a:lnTo>
                  <a:pt x="1228" y="279"/>
                </a:lnTo>
                <a:lnTo>
                  <a:pt x="1230" y="279"/>
                </a:lnTo>
                <a:lnTo>
                  <a:pt x="1230" y="279"/>
                </a:lnTo>
                <a:lnTo>
                  <a:pt x="1230" y="279"/>
                </a:lnTo>
                <a:lnTo>
                  <a:pt x="1233" y="279"/>
                </a:lnTo>
                <a:lnTo>
                  <a:pt x="1233" y="279"/>
                </a:lnTo>
                <a:lnTo>
                  <a:pt x="1236" y="279"/>
                </a:lnTo>
                <a:lnTo>
                  <a:pt x="1244" y="276"/>
                </a:lnTo>
                <a:lnTo>
                  <a:pt x="1244" y="276"/>
                </a:lnTo>
                <a:lnTo>
                  <a:pt x="1254" y="279"/>
                </a:lnTo>
                <a:lnTo>
                  <a:pt x="1262" y="282"/>
                </a:lnTo>
                <a:lnTo>
                  <a:pt x="1265" y="284"/>
                </a:lnTo>
                <a:lnTo>
                  <a:pt x="1268" y="284"/>
                </a:lnTo>
                <a:lnTo>
                  <a:pt x="1270" y="284"/>
                </a:lnTo>
                <a:lnTo>
                  <a:pt x="1270" y="287"/>
                </a:lnTo>
                <a:lnTo>
                  <a:pt x="1276" y="284"/>
                </a:lnTo>
                <a:lnTo>
                  <a:pt x="1279" y="284"/>
                </a:lnTo>
                <a:lnTo>
                  <a:pt x="1276" y="287"/>
                </a:lnTo>
                <a:lnTo>
                  <a:pt x="1270" y="287"/>
                </a:lnTo>
                <a:lnTo>
                  <a:pt x="1268" y="287"/>
                </a:lnTo>
                <a:lnTo>
                  <a:pt x="1265" y="284"/>
                </a:lnTo>
                <a:lnTo>
                  <a:pt x="1262" y="284"/>
                </a:lnTo>
                <a:lnTo>
                  <a:pt x="1260" y="284"/>
                </a:lnTo>
                <a:lnTo>
                  <a:pt x="1254" y="284"/>
                </a:lnTo>
                <a:lnTo>
                  <a:pt x="1252" y="284"/>
                </a:lnTo>
                <a:lnTo>
                  <a:pt x="1252" y="284"/>
                </a:lnTo>
                <a:lnTo>
                  <a:pt x="1249" y="284"/>
                </a:lnTo>
                <a:lnTo>
                  <a:pt x="1244" y="284"/>
                </a:lnTo>
                <a:lnTo>
                  <a:pt x="1233" y="284"/>
                </a:lnTo>
                <a:lnTo>
                  <a:pt x="1230" y="284"/>
                </a:lnTo>
                <a:lnTo>
                  <a:pt x="1228" y="282"/>
                </a:lnTo>
                <a:lnTo>
                  <a:pt x="1225" y="282"/>
                </a:lnTo>
                <a:lnTo>
                  <a:pt x="1222" y="279"/>
                </a:lnTo>
                <a:lnTo>
                  <a:pt x="1220" y="282"/>
                </a:lnTo>
                <a:lnTo>
                  <a:pt x="1217" y="287"/>
                </a:lnTo>
                <a:lnTo>
                  <a:pt x="1217" y="287"/>
                </a:lnTo>
                <a:lnTo>
                  <a:pt x="1214" y="284"/>
                </a:lnTo>
                <a:lnTo>
                  <a:pt x="1206" y="284"/>
                </a:lnTo>
                <a:lnTo>
                  <a:pt x="1203" y="284"/>
                </a:lnTo>
                <a:lnTo>
                  <a:pt x="1203" y="282"/>
                </a:lnTo>
                <a:lnTo>
                  <a:pt x="1201" y="276"/>
                </a:lnTo>
                <a:lnTo>
                  <a:pt x="1198" y="274"/>
                </a:lnTo>
                <a:lnTo>
                  <a:pt x="1198" y="274"/>
                </a:lnTo>
                <a:lnTo>
                  <a:pt x="1195" y="271"/>
                </a:lnTo>
                <a:lnTo>
                  <a:pt x="1193" y="271"/>
                </a:lnTo>
                <a:lnTo>
                  <a:pt x="1187" y="271"/>
                </a:lnTo>
                <a:lnTo>
                  <a:pt x="1187" y="271"/>
                </a:lnTo>
                <a:lnTo>
                  <a:pt x="1185" y="271"/>
                </a:lnTo>
                <a:lnTo>
                  <a:pt x="1185" y="271"/>
                </a:lnTo>
                <a:lnTo>
                  <a:pt x="1185" y="268"/>
                </a:lnTo>
                <a:lnTo>
                  <a:pt x="1185" y="268"/>
                </a:lnTo>
                <a:lnTo>
                  <a:pt x="1182" y="268"/>
                </a:lnTo>
                <a:lnTo>
                  <a:pt x="1179" y="268"/>
                </a:lnTo>
                <a:lnTo>
                  <a:pt x="1174" y="265"/>
                </a:lnTo>
                <a:lnTo>
                  <a:pt x="1171" y="265"/>
                </a:lnTo>
                <a:lnTo>
                  <a:pt x="1174" y="268"/>
                </a:lnTo>
                <a:lnTo>
                  <a:pt x="1174" y="271"/>
                </a:lnTo>
                <a:lnTo>
                  <a:pt x="1177" y="271"/>
                </a:lnTo>
                <a:lnTo>
                  <a:pt x="1179" y="274"/>
                </a:lnTo>
                <a:lnTo>
                  <a:pt x="1179" y="274"/>
                </a:lnTo>
                <a:lnTo>
                  <a:pt x="1177" y="274"/>
                </a:lnTo>
                <a:lnTo>
                  <a:pt x="1177" y="276"/>
                </a:lnTo>
                <a:lnTo>
                  <a:pt x="1179" y="282"/>
                </a:lnTo>
                <a:lnTo>
                  <a:pt x="1179" y="284"/>
                </a:lnTo>
                <a:lnTo>
                  <a:pt x="1177" y="282"/>
                </a:lnTo>
                <a:lnTo>
                  <a:pt x="1177" y="282"/>
                </a:lnTo>
                <a:lnTo>
                  <a:pt x="1177" y="282"/>
                </a:lnTo>
                <a:lnTo>
                  <a:pt x="1174" y="279"/>
                </a:lnTo>
                <a:lnTo>
                  <a:pt x="1171" y="279"/>
                </a:lnTo>
                <a:lnTo>
                  <a:pt x="1169" y="279"/>
                </a:lnTo>
                <a:lnTo>
                  <a:pt x="1171" y="282"/>
                </a:lnTo>
                <a:lnTo>
                  <a:pt x="1169" y="282"/>
                </a:lnTo>
                <a:lnTo>
                  <a:pt x="1171" y="287"/>
                </a:lnTo>
                <a:lnTo>
                  <a:pt x="1169" y="290"/>
                </a:lnTo>
                <a:lnTo>
                  <a:pt x="1169" y="287"/>
                </a:lnTo>
                <a:lnTo>
                  <a:pt x="1169" y="287"/>
                </a:lnTo>
                <a:lnTo>
                  <a:pt x="1169" y="287"/>
                </a:lnTo>
                <a:lnTo>
                  <a:pt x="1169" y="287"/>
                </a:lnTo>
                <a:lnTo>
                  <a:pt x="1166" y="290"/>
                </a:lnTo>
                <a:lnTo>
                  <a:pt x="1166" y="287"/>
                </a:lnTo>
                <a:lnTo>
                  <a:pt x="1163" y="282"/>
                </a:lnTo>
                <a:lnTo>
                  <a:pt x="1166" y="282"/>
                </a:lnTo>
                <a:lnTo>
                  <a:pt x="1166" y="282"/>
                </a:lnTo>
                <a:lnTo>
                  <a:pt x="1166" y="282"/>
                </a:lnTo>
                <a:lnTo>
                  <a:pt x="1169" y="282"/>
                </a:lnTo>
                <a:lnTo>
                  <a:pt x="1169" y="279"/>
                </a:lnTo>
                <a:lnTo>
                  <a:pt x="1166" y="276"/>
                </a:lnTo>
                <a:lnTo>
                  <a:pt x="1166" y="276"/>
                </a:lnTo>
                <a:lnTo>
                  <a:pt x="1163" y="276"/>
                </a:lnTo>
                <a:lnTo>
                  <a:pt x="1163" y="276"/>
                </a:lnTo>
                <a:lnTo>
                  <a:pt x="1161" y="276"/>
                </a:lnTo>
                <a:lnTo>
                  <a:pt x="1153" y="271"/>
                </a:lnTo>
                <a:lnTo>
                  <a:pt x="1155" y="271"/>
                </a:lnTo>
                <a:lnTo>
                  <a:pt x="1158" y="268"/>
                </a:lnTo>
                <a:lnTo>
                  <a:pt x="1161" y="268"/>
                </a:lnTo>
                <a:lnTo>
                  <a:pt x="1163" y="268"/>
                </a:lnTo>
                <a:lnTo>
                  <a:pt x="1161" y="268"/>
                </a:lnTo>
                <a:lnTo>
                  <a:pt x="1158" y="265"/>
                </a:lnTo>
                <a:lnTo>
                  <a:pt x="1158" y="265"/>
                </a:lnTo>
                <a:lnTo>
                  <a:pt x="1155" y="265"/>
                </a:lnTo>
                <a:lnTo>
                  <a:pt x="1158" y="265"/>
                </a:lnTo>
                <a:lnTo>
                  <a:pt x="1161" y="265"/>
                </a:lnTo>
                <a:lnTo>
                  <a:pt x="1161" y="265"/>
                </a:lnTo>
                <a:lnTo>
                  <a:pt x="1161" y="263"/>
                </a:lnTo>
                <a:lnTo>
                  <a:pt x="1161" y="263"/>
                </a:lnTo>
                <a:lnTo>
                  <a:pt x="1161" y="263"/>
                </a:lnTo>
                <a:lnTo>
                  <a:pt x="1158" y="263"/>
                </a:lnTo>
                <a:lnTo>
                  <a:pt x="1158" y="263"/>
                </a:lnTo>
                <a:lnTo>
                  <a:pt x="1158" y="260"/>
                </a:lnTo>
                <a:lnTo>
                  <a:pt x="1158" y="260"/>
                </a:lnTo>
                <a:lnTo>
                  <a:pt x="1158" y="260"/>
                </a:lnTo>
                <a:lnTo>
                  <a:pt x="1155" y="260"/>
                </a:lnTo>
                <a:lnTo>
                  <a:pt x="1153" y="260"/>
                </a:lnTo>
                <a:lnTo>
                  <a:pt x="1153" y="257"/>
                </a:lnTo>
                <a:lnTo>
                  <a:pt x="1153" y="257"/>
                </a:lnTo>
                <a:lnTo>
                  <a:pt x="1153" y="260"/>
                </a:lnTo>
                <a:lnTo>
                  <a:pt x="1147" y="257"/>
                </a:lnTo>
                <a:lnTo>
                  <a:pt x="1139" y="260"/>
                </a:lnTo>
                <a:lnTo>
                  <a:pt x="1139" y="260"/>
                </a:lnTo>
                <a:lnTo>
                  <a:pt x="1139" y="263"/>
                </a:lnTo>
                <a:lnTo>
                  <a:pt x="1136" y="260"/>
                </a:lnTo>
                <a:lnTo>
                  <a:pt x="1136" y="260"/>
                </a:lnTo>
                <a:lnTo>
                  <a:pt x="1136" y="263"/>
                </a:lnTo>
                <a:lnTo>
                  <a:pt x="1134" y="263"/>
                </a:lnTo>
                <a:lnTo>
                  <a:pt x="1134" y="265"/>
                </a:lnTo>
                <a:lnTo>
                  <a:pt x="1136" y="265"/>
                </a:lnTo>
                <a:lnTo>
                  <a:pt x="1136" y="268"/>
                </a:lnTo>
                <a:lnTo>
                  <a:pt x="1136" y="271"/>
                </a:lnTo>
                <a:lnTo>
                  <a:pt x="1131" y="271"/>
                </a:lnTo>
                <a:lnTo>
                  <a:pt x="1134" y="274"/>
                </a:lnTo>
                <a:lnTo>
                  <a:pt x="1134" y="274"/>
                </a:lnTo>
                <a:lnTo>
                  <a:pt x="1136" y="274"/>
                </a:lnTo>
                <a:lnTo>
                  <a:pt x="1136" y="276"/>
                </a:lnTo>
                <a:lnTo>
                  <a:pt x="1136" y="276"/>
                </a:lnTo>
                <a:lnTo>
                  <a:pt x="1139" y="276"/>
                </a:lnTo>
                <a:lnTo>
                  <a:pt x="1139" y="276"/>
                </a:lnTo>
                <a:lnTo>
                  <a:pt x="1139" y="276"/>
                </a:lnTo>
                <a:lnTo>
                  <a:pt x="1139" y="276"/>
                </a:lnTo>
                <a:lnTo>
                  <a:pt x="1139" y="276"/>
                </a:lnTo>
                <a:lnTo>
                  <a:pt x="1139" y="276"/>
                </a:lnTo>
                <a:lnTo>
                  <a:pt x="1139" y="276"/>
                </a:lnTo>
                <a:lnTo>
                  <a:pt x="1139" y="274"/>
                </a:lnTo>
                <a:lnTo>
                  <a:pt x="1139" y="274"/>
                </a:lnTo>
                <a:lnTo>
                  <a:pt x="1142" y="274"/>
                </a:lnTo>
                <a:lnTo>
                  <a:pt x="1142" y="274"/>
                </a:lnTo>
                <a:lnTo>
                  <a:pt x="1142" y="276"/>
                </a:lnTo>
                <a:lnTo>
                  <a:pt x="1145" y="276"/>
                </a:lnTo>
                <a:lnTo>
                  <a:pt x="1145" y="276"/>
                </a:lnTo>
                <a:lnTo>
                  <a:pt x="1145" y="279"/>
                </a:lnTo>
                <a:lnTo>
                  <a:pt x="1150" y="279"/>
                </a:lnTo>
                <a:lnTo>
                  <a:pt x="1150" y="279"/>
                </a:lnTo>
                <a:lnTo>
                  <a:pt x="1150" y="279"/>
                </a:lnTo>
                <a:lnTo>
                  <a:pt x="1150" y="282"/>
                </a:lnTo>
                <a:lnTo>
                  <a:pt x="1150" y="282"/>
                </a:lnTo>
                <a:lnTo>
                  <a:pt x="1150" y="284"/>
                </a:lnTo>
                <a:lnTo>
                  <a:pt x="1150" y="284"/>
                </a:lnTo>
                <a:lnTo>
                  <a:pt x="1147" y="282"/>
                </a:lnTo>
                <a:lnTo>
                  <a:pt x="1145" y="282"/>
                </a:lnTo>
                <a:lnTo>
                  <a:pt x="1145" y="282"/>
                </a:lnTo>
                <a:lnTo>
                  <a:pt x="1142" y="282"/>
                </a:lnTo>
                <a:lnTo>
                  <a:pt x="1142" y="282"/>
                </a:lnTo>
                <a:lnTo>
                  <a:pt x="1142" y="282"/>
                </a:lnTo>
                <a:lnTo>
                  <a:pt x="1145" y="284"/>
                </a:lnTo>
                <a:lnTo>
                  <a:pt x="1145" y="284"/>
                </a:lnTo>
                <a:lnTo>
                  <a:pt x="1145" y="284"/>
                </a:lnTo>
                <a:lnTo>
                  <a:pt x="1147" y="284"/>
                </a:lnTo>
                <a:lnTo>
                  <a:pt x="1147" y="287"/>
                </a:lnTo>
                <a:lnTo>
                  <a:pt x="1150" y="290"/>
                </a:lnTo>
                <a:lnTo>
                  <a:pt x="1145" y="287"/>
                </a:lnTo>
                <a:lnTo>
                  <a:pt x="1134" y="284"/>
                </a:lnTo>
                <a:lnTo>
                  <a:pt x="1134" y="287"/>
                </a:lnTo>
                <a:lnTo>
                  <a:pt x="1131" y="287"/>
                </a:lnTo>
                <a:lnTo>
                  <a:pt x="1128" y="287"/>
                </a:lnTo>
                <a:lnTo>
                  <a:pt x="1128" y="287"/>
                </a:lnTo>
                <a:lnTo>
                  <a:pt x="1131" y="287"/>
                </a:lnTo>
                <a:lnTo>
                  <a:pt x="1145" y="295"/>
                </a:lnTo>
                <a:lnTo>
                  <a:pt x="1142" y="295"/>
                </a:lnTo>
                <a:lnTo>
                  <a:pt x="1139" y="295"/>
                </a:lnTo>
                <a:lnTo>
                  <a:pt x="1136" y="298"/>
                </a:lnTo>
                <a:lnTo>
                  <a:pt x="1142" y="298"/>
                </a:lnTo>
                <a:lnTo>
                  <a:pt x="1142" y="298"/>
                </a:lnTo>
                <a:lnTo>
                  <a:pt x="1145" y="298"/>
                </a:lnTo>
                <a:lnTo>
                  <a:pt x="1142" y="300"/>
                </a:lnTo>
                <a:lnTo>
                  <a:pt x="1139" y="298"/>
                </a:lnTo>
                <a:lnTo>
                  <a:pt x="1136" y="298"/>
                </a:lnTo>
                <a:lnTo>
                  <a:pt x="1134" y="298"/>
                </a:lnTo>
                <a:lnTo>
                  <a:pt x="1131" y="295"/>
                </a:lnTo>
                <a:lnTo>
                  <a:pt x="1126" y="292"/>
                </a:lnTo>
                <a:lnTo>
                  <a:pt x="1126" y="292"/>
                </a:lnTo>
                <a:lnTo>
                  <a:pt x="1126" y="295"/>
                </a:lnTo>
                <a:lnTo>
                  <a:pt x="1128" y="295"/>
                </a:lnTo>
                <a:lnTo>
                  <a:pt x="1126" y="298"/>
                </a:lnTo>
                <a:lnTo>
                  <a:pt x="1126" y="295"/>
                </a:lnTo>
                <a:lnTo>
                  <a:pt x="1120" y="295"/>
                </a:lnTo>
                <a:lnTo>
                  <a:pt x="1120" y="295"/>
                </a:lnTo>
                <a:lnTo>
                  <a:pt x="1120" y="298"/>
                </a:lnTo>
                <a:lnTo>
                  <a:pt x="1120" y="298"/>
                </a:lnTo>
                <a:lnTo>
                  <a:pt x="1123" y="298"/>
                </a:lnTo>
                <a:lnTo>
                  <a:pt x="1123" y="298"/>
                </a:lnTo>
                <a:lnTo>
                  <a:pt x="1123" y="298"/>
                </a:lnTo>
                <a:lnTo>
                  <a:pt x="1123" y="298"/>
                </a:lnTo>
                <a:lnTo>
                  <a:pt x="1126" y="300"/>
                </a:lnTo>
                <a:lnTo>
                  <a:pt x="1128" y="300"/>
                </a:lnTo>
                <a:lnTo>
                  <a:pt x="1128" y="303"/>
                </a:lnTo>
                <a:lnTo>
                  <a:pt x="1128" y="303"/>
                </a:lnTo>
                <a:lnTo>
                  <a:pt x="1134" y="303"/>
                </a:lnTo>
                <a:lnTo>
                  <a:pt x="1134" y="303"/>
                </a:lnTo>
                <a:lnTo>
                  <a:pt x="1131" y="300"/>
                </a:lnTo>
                <a:lnTo>
                  <a:pt x="1134" y="300"/>
                </a:lnTo>
                <a:lnTo>
                  <a:pt x="1139" y="300"/>
                </a:lnTo>
                <a:lnTo>
                  <a:pt x="1139" y="300"/>
                </a:lnTo>
                <a:lnTo>
                  <a:pt x="1139" y="303"/>
                </a:lnTo>
                <a:lnTo>
                  <a:pt x="1139" y="303"/>
                </a:lnTo>
                <a:lnTo>
                  <a:pt x="1134" y="306"/>
                </a:lnTo>
                <a:lnTo>
                  <a:pt x="1136" y="308"/>
                </a:lnTo>
                <a:lnTo>
                  <a:pt x="1134" y="308"/>
                </a:lnTo>
                <a:lnTo>
                  <a:pt x="1131" y="311"/>
                </a:lnTo>
                <a:lnTo>
                  <a:pt x="1128" y="311"/>
                </a:lnTo>
                <a:lnTo>
                  <a:pt x="1128" y="311"/>
                </a:lnTo>
                <a:lnTo>
                  <a:pt x="1128" y="311"/>
                </a:lnTo>
                <a:lnTo>
                  <a:pt x="1139" y="314"/>
                </a:lnTo>
                <a:lnTo>
                  <a:pt x="1139" y="314"/>
                </a:lnTo>
                <a:lnTo>
                  <a:pt x="1145" y="316"/>
                </a:lnTo>
                <a:lnTo>
                  <a:pt x="1145" y="319"/>
                </a:lnTo>
                <a:lnTo>
                  <a:pt x="1150" y="319"/>
                </a:lnTo>
                <a:lnTo>
                  <a:pt x="1150" y="322"/>
                </a:lnTo>
                <a:lnTo>
                  <a:pt x="1150" y="324"/>
                </a:lnTo>
                <a:lnTo>
                  <a:pt x="1153" y="327"/>
                </a:lnTo>
                <a:lnTo>
                  <a:pt x="1153" y="330"/>
                </a:lnTo>
                <a:lnTo>
                  <a:pt x="1158" y="335"/>
                </a:lnTo>
                <a:lnTo>
                  <a:pt x="1158" y="338"/>
                </a:lnTo>
                <a:lnTo>
                  <a:pt x="1163" y="338"/>
                </a:lnTo>
                <a:lnTo>
                  <a:pt x="1171" y="335"/>
                </a:lnTo>
                <a:lnTo>
                  <a:pt x="1174" y="333"/>
                </a:lnTo>
                <a:lnTo>
                  <a:pt x="1174" y="327"/>
                </a:lnTo>
                <a:lnTo>
                  <a:pt x="1177" y="330"/>
                </a:lnTo>
                <a:lnTo>
                  <a:pt x="1177" y="330"/>
                </a:lnTo>
                <a:lnTo>
                  <a:pt x="1177" y="333"/>
                </a:lnTo>
                <a:lnTo>
                  <a:pt x="1174" y="335"/>
                </a:lnTo>
                <a:lnTo>
                  <a:pt x="1174" y="335"/>
                </a:lnTo>
                <a:lnTo>
                  <a:pt x="1171" y="338"/>
                </a:lnTo>
                <a:lnTo>
                  <a:pt x="1169" y="338"/>
                </a:lnTo>
                <a:lnTo>
                  <a:pt x="1169" y="341"/>
                </a:lnTo>
                <a:lnTo>
                  <a:pt x="1169" y="341"/>
                </a:lnTo>
                <a:lnTo>
                  <a:pt x="1163" y="343"/>
                </a:lnTo>
                <a:lnTo>
                  <a:pt x="1163" y="346"/>
                </a:lnTo>
                <a:lnTo>
                  <a:pt x="1166" y="346"/>
                </a:lnTo>
                <a:lnTo>
                  <a:pt x="1166" y="349"/>
                </a:lnTo>
                <a:lnTo>
                  <a:pt x="1169" y="349"/>
                </a:lnTo>
                <a:lnTo>
                  <a:pt x="1166" y="351"/>
                </a:lnTo>
                <a:lnTo>
                  <a:pt x="1166" y="351"/>
                </a:lnTo>
                <a:lnTo>
                  <a:pt x="1161" y="349"/>
                </a:lnTo>
                <a:lnTo>
                  <a:pt x="1161" y="349"/>
                </a:lnTo>
                <a:lnTo>
                  <a:pt x="1161" y="349"/>
                </a:lnTo>
                <a:lnTo>
                  <a:pt x="1161" y="351"/>
                </a:lnTo>
                <a:lnTo>
                  <a:pt x="1161" y="354"/>
                </a:lnTo>
                <a:lnTo>
                  <a:pt x="1163" y="362"/>
                </a:lnTo>
                <a:lnTo>
                  <a:pt x="1166" y="367"/>
                </a:lnTo>
                <a:lnTo>
                  <a:pt x="1169" y="370"/>
                </a:lnTo>
                <a:lnTo>
                  <a:pt x="1171" y="370"/>
                </a:lnTo>
                <a:lnTo>
                  <a:pt x="1171" y="370"/>
                </a:lnTo>
                <a:lnTo>
                  <a:pt x="1171" y="370"/>
                </a:lnTo>
                <a:lnTo>
                  <a:pt x="1171" y="370"/>
                </a:lnTo>
                <a:lnTo>
                  <a:pt x="1171" y="373"/>
                </a:lnTo>
                <a:lnTo>
                  <a:pt x="1171" y="373"/>
                </a:lnTo>
                <a:lnTo>
                  <a:pt x="1169" y="373"/>
                </a:lnTo>
                <a:lnTo>
                  <a:pt x="1166" y="373"/>
                </a:lnTo>
                <a:lnTo>
                  <a:pt x="1166" y="370"/>
                </a:lnTo>
                <a:lnTo>
                  <a:pt x="1163" y="367"/>
                </a:lnTo>
                <a:lnTo>
                  <a:pt x="1163" y="365"/>
                </a:lnTo>
                <a:lnTo>
                  <a:pt x="1161" y="365"/>
                </a:lnTo>
                <a:lnTo>
                  <a:pt x="1158" y="365"/>
                </a:lnTo>
                <a:lnTo>
                  <a:pt x="1158" y="362"/>
                </a:lnTo>
                <a:lnTo>
                  <a:pt x="1158" y="362"/>
                </a:lnTo>
                <a:lnTo>
                  <a:pt x="1155" y="362"/>
                </a:lnTo>
                <a:lnTo>
                  <a:pt x="1155" y="362"/>
                </a:lnTo>
                <a:lnTo>
                  <a:pt x="1155" y="359"/>
                </a:lnTo>
                <a:lnTo>
                  <a:pt x="1155" y="359"/>
                </a:lnTo>
                <a:lnTo>
                  <a:pt x="1153" y="357"/>
                </a:lnTo>
                <a:lnTo>
                  <a:pt x="1150" y="354"/>
                </a:lnTo>
                <a:lnTo>
                  <a:pt x="1150" y="354"/>
                </a:lnTo>
                <a:lnTo>
                  <a:pt x="1150" y="354"/>
                </a:lnTo>
                <a:lnTo>
                  <a:pt x="1147" y="357"/>
                </a:lnTo>
                <a:lnTo>
                  <a:pt x="1147" y="357"/>
                </a:lnTo>
                <a:lnTo>
                  <a:pt x="1147" y="351"/>
                </a:lnTo>
                <a:lnTo>
                  <a:pt x="1147" y="351"/>
                </a:lnTo>
                <a:lnTo>
                  <a:pt x="1145" y="349"/>
                </a:lnTo>
                <a:lnTo>
                  <a:pt x="1145" y="349"/>
                </a:lnTo>
                <a:lnTo>
                  <a:pt x="1142" y="349"/>
                </a:lnTo>
                <a:lnTo>
                  <a:pt x="1142" y="349"/>
                </a:lnTo>
                <a:lnTo>
                  <a:pt x="1139" y="349"/>
                </a:lnTo>
                <a:lnTo>
                  <a:pt x="1139" y="349"/>
                </a:lnTo>
                <a:lnTo>
                  <a:pt x="1139" y="349"/>
                </a:lnTo>
                <a:lnTo>
                  <a:pt x="1136" y="349"/>
                </a:lnTo>
                <a:lnTo>
                  <a:pt x="1136" y="351"/>
                </a:lnTo>
                <a:lnTo>
                  <a:pt x="1136" y="354"/>
                </a:lnTo>
                <a:lnTo>
                  <a:pt x="1136" y="359"/>
                </a:lnTo>
                <a:lnTo>
                  <a:pt x="1142" y="365"/>
                </a:lnTo>
                <a:lnTo>
                  <a:pt x="1142" y="367"/>
                </a:lnTo>
                <a:lnTo>
                  <a:pt x="1145" y="370"/>
                </a:lnTo>
                <a:lnTo>
                  <a:pt x="1145" y="370"/>
                </a:lnTo>
                <a:lnTo>
                  <a:pt x="1142" y="370"/>
                </a:lnTo>
                <a:lnTo>
                  <a:pt x="1142" y="370"/>
                </a:lnTo>
                <a:lnTo>
                  <a:pt x="1142" y="370"/>
                </a:lnTo>
                <a:lnTo>
                  <a:pt x="1142" y="370"/>
                </a:lnTo>
                <a:lnTo>
                  <a:pt x="1139" y="373"/>
                </a:lnTo>
                <a:lnTo>
                  <a:pt x="1139" y="373"/>
                </a:lnTo>
                <a:lnTo>
                  <a:pt x="1139" y="375"/>
                </a:lnTo>
                <a:lnTo>
                  <a:pt x="1139" y="378"/>
                </a:lnTo>
                <a:lnTo>
                  <a:pt x="1139" y="378"/>
                </a:lnTo>
                <a:lnTo>
                  <a:pt x="1139" y="378"/>
                </a:lnTo>
                <a:lnTo>
                  <a:pt x="1139" y="381"/>
                </a:lnTo>
                <a:lnTo>
                  <a:pt x="1139" y="381"/>
                </a:lnTo>
                <a:lnTo>
                  <a:pt x="1139" y="383"/>
                </a:lnTo>
                <a:lnTo>
                  <a:pt x="1136" y="383"/>
                </a:lnTo>
                <a:lnTo>
                  <a:pt x="1136" y="386"/>
                </a:lnTo>
                <a:lnTo>
                  <a:pt x="1136" y="389"/>
                </a:lnTo>
                <a:lnTo>
                  <a:pt x="1134" y="392"/>
                </a:lnTo>
                <a:lnTo>
                  <a:pt x="1134" y="397"/>
                </a:lnTo>
                <a:lnTo>
                  <a:pt x="1134" y="397"/>
                </a:lnTo>
                <a:lnTo>
                  <a:pt x="1136" y="402"/>
                </a:lnTo>
                <a:lnTo>
                  <a:pt x="1136" y="402"/>
                </a:lnTo>
                <a:lnTo>
                  <a:pt x="1136" y="405"/>
                </a:lnTo>
                <a:lnTo>
                  <a:pt x="1136" y="410"/>
                </a:lnTo>
                <a:lnTo>
                  <a:pt x="1136" y="410"/>
                </a:lnTo>
                <a:lnTo>
                  <a:pt x="1136" y="413"/>
                </a:lnTo>
                <a:lnTo>
                  <a:pt x="1136" y="413"/>
                </a:lnTo>
                <a:lnTo>
                  <a:pt x="1136" y="413"/>
                </a:lnTo>
                <a:lnTo>
                  <a:pt x="1136" y="410"/>
                </a:lnTo>
                <a:lnTo>
                  <a:pt x="1134" y="408"/>
                </a:lnTo>
                <a:lnTo>
                  <a:pt x="1134" y="405"/>
                </a:lnTo>
                <a:lnTo>
                  <a:pt x="1131" y="402"/>
                </a:lnTo>
                <a:lnTo>
                  <a:pt x="1128" y="400"/>
                </a:lnTo>
                <a:lnTo>
                  <a:pt x="1128" y="394"/>
                </a:lnTo>
                <a:lnTo>
                  <a:pt x="1126" y="394"/>
                </a:lnTo>
                <a:lnTo>
                  <a:pt x="1126" y="392"/>
                </a:lnTo>
                <a:lnTo>
                  <a:pt x="1126" y="392"/>
                </a:lnTo>
                <a:lnTo>
                  <a:pt x="1123" y="392"/>
                </a:lnTo>
                <a:lnTo>
                  <a:pt x="1123" y="389"/>
                </a:lnTo>
                <a:lnTo>
                  <a:pt x="1120" y="386"/>
                </a:lnTo>
                <a:lnTo>
                  <a:pt x="1118" y="383"/>
                </a:lnTo>
                <a:lnTo>
                  <a:pt x="1115" y="383"/>
                </a:lnTo>
                <a:lnTo>
                  <a:pt x="1115" y="378"/>
                </a:lnTo>
                <a:lnTo>
                  <a:pt x="1115" y="375"/>
                </a:lnTo>
                <a:lnTo>
                  <a:pt x="1115" y="373"/>
                </a:lnTo>
                <a:lnTo>
                  <a:pt x="1112" y="370"/>
                </a:lnTo>
                <a:lnTo>
                  <a:pt x="1112" y="370"/>
                </a:lnTo>
                <a:lnTo>
                  <a:pt x="1110" y="367"/>
                </a:lnTo>
                <a:lnTo>
                  <a:pt x="1110" y="365"/>
                </a:lnTo>
                <a:lnTo>
                  <a:pt x="1104" y="359"/>
                </a:lnTo>
                <a:lnTo>
                  <a:pt x="1104" y="359"/>
                </a:lnTo>
                <a:lnTo>
                  <a:pt x="1104" y="357"/>
                </a:lnTo>
                <a:lnTo>
                  <a:pt x="1104" y="351"/>
                </a:lnTo>
                <a:lnTo>
                  <a:pt x="1102" y="351"/>
                </a:lnTo>
                <a:lnTo>
                  <a:pt x="1099" y="346"/>
                </a:lnTo>
                <a:lnTo>
                  <a:pt x="1096" y="343"/>
                </a:lnTo>
                <a:lnTo>
                  <a:pt x="1094" y="341"/>
                </a:lnTo>
                <a:lnTo>
                  <a:pt x="1091" y="341"/>
                </a:lnTo>
                <a:lnTo>
                  <a:pt x="1091" y="341"/>
                </a:lnTo>
                <a:lnTo>
                  <a:pt x="1091" y="338"/>
                </a:lnTo>
                <a:lnTo>
                  <a:pt x="1091" y="333"/>
                </a:lnTo>
                <a:lnTo>
                  <a:pt x="1091" y="333"/>
                </a:lnTo>
                <a:lnTo>
                  <a:pt x="1091" y="330"/>
                </a:lnTo>
                <a:lnTo>
                  <a:pt x="1091" y="330"/>
                </a:lnTo>
                <a:lnTo>
                  <a:pt x="1091" y="327"/>
                </a:lnTo>
                <a:lnTo>
                  <a:pt x="1088" y="327"/>
                </a:lnTo>
                <a:lnTo>
                  <a:pt x="1086" y="327"/>
                </a:lnTo>
                <a:lnTo>
                  <a:pt x="1086" y="324"/>
                </a:lnTo>
                <a:lnTo>
                  <a:pt x="1086" y="322"/>
                </a:lnTo>
                <a:lnTo>
                  <a:pt x="1086" y="322"/>
                </a:lnTo>
                <a:lnTo>
                  <a:pt x="1086" y="319"/>
                </a:lnTo>
                <a:lnTo>
                  <a:pt x="1088" y="319"/>
                </a:lnTo>
                <a:lnTo>
                  <a:pt x="1088" y="319"/>
                </a:lnTo>
                <a:lnTo>
                  <a:pt x="1088" y="319"/>
                </a:lnTo>
                <a:lnTo>
                  <a:pt x="1088" y="316"/>
                </a:lnTo>
                <a:lnTo>
                  <a:pt x="1088" y="316"/>
                </a:lnTo>
                <a:lnTo>
                  <a:pt x="1088" y="316"/>
                </a:lnTo>
                <a:lnTo>
                  <a:pt x="1088" y="316"/>
                </a:lnTo>
                <a:lnTo>
                  <a:pt x="1088" y="316"/>
                </a:lnTo>
                <a:lnTo>
                  <a:pt x="1086" y="319"/>
                </a:lnTo>
                <a:lnTo>
                  <a:pt x="1086" y="319"/>
                </a:lnTo>
                <a:lnTo>
                  <a:pt x="1086" y="319"/>
                </a:lnTo>
                <a:lnTo>
                  <a:pt x="1083" y="316"/>
                </a:lnTo>
                <a:lnTo>
                  <a:pt x="1083" y="316"/>
                </a:lnTo>
                <a:lnTo>
                  <a:pt x="1080" y="316"/>
                </a:lnTo>
                <a:lnTo>
                  <a:pt x="1078" y="314"/>
                </a:lnTo>
                <a:lnTo>
                  <a:pt x="1078" y="311"/>
                </a:lnTo>
                <a:lnTo>
                  <a:pt x="1078" y="308"/>
                </a:lnTo>
                <a:lnTo>
                  <a:pt x="1078" y="308"/>
                </a:lnTo>
                <a:lnTo>
                  <a:pt x="1075" y="308"/>
                </a:lnTo>
                <a:lnTo>
                  <a:pt x="1075" y="308"/>
                </a:lnTo>
                <a:lnTo>
                  <a:pt x="1072" y="308"/>
                </a:lnTo>
                <a:lnTo>
                  <a:pt x="1072" y="308"/>
                </a:lnTo>
                <a:lnTo>
                  <a:pt x="1072" y="306"/>
                </a:lnTo>
                <a:lnTo>
                  <a:pt x="1069" y="306"/>
                </a:lnTo>
                <a:lnTo>
                  <a:pt x="1075" y="300"/>
                </a:lnTo>
                <a:lnTo>
                  <a:pt x="1072" y="298"/>
                </a:lnTo>
                <a:lnTo>
                  <a:pt x="1072" y="295"/>
                </a:lnTo>
                <a:lnTo>
                  <a:pt x="1075" y="292"/>
                </a:lnTo>
                <a:lnTo>
                  <a:pt x="1075" y="292"/>
                </a:lnTo>
                <a:lnTo>
                  <a:pt x="1078" y="292"/>
                </a:lnTo>
                <a:lnTo>
                  <a:pt x="1078" y="292"/>
                </a:lnTo>
                <a:lnTo>
                  <a:pt x="1080" y="292"/>
                </a:lnTo>
                <a:lnTo>
                  <a:pt x="1080" y="292"/>
                </a:lnTo>
                <a:lnTo>
                  <a:pt x="1080" y="292"/>
                </a:lnTo>
                <a:lnTo>
                  <a:pt x="1080" y="290"/>
                </a:lnTo>
                <a:lnTo>
                  <a:pt x="1075" y="287"/>
                </a:lnTo>
                <a:lnTo>
                  <a:pt x="1078" y="284"/>
                </a:lnTo>
                <a:lnTo>
                  <a:pt x="1078" y="284"/>
                </a:lnTo>
                <a:lnTo>
                  <a:pt x="1075" y="282"/>
                </a:lnTo>
                <a:lnTo>
                  <a:pt x="1069" y="287"/>
                </a:lnTo>
                <a:lnTo>
                  <a:pt x="1067" y="287"/>
                </a:lnTo>
                <a:lnTo>
                  <a:pt x="1064" y="290"/>
                </a:lnTo>
                <a:lnTo>
                  <a:pt x="1064" y="295"/>
                </a:lnTo>
                <a:lnTo>
                  <a:pt x="1061" y="298"/>
                </a:lnTo>
                <a:lnTo>
                  <a:pt x="1061" y="298"/>
                </a:lnTo>
                <a:lnTo>
                  <a:pt x="1061" y="298"/>
                </a:lnTo>
                <a:lnTo>
                  <a:pt x="1059" y="300"/>
                </a:lnTo>
                <a:lnTo>
                  <a:pt x="1059" y="300"/>
                </a:lnTo>
                <a:lnTo>
                  <a:pt x="1059" y="303"/>
                </a:lnTo>
                <a:lnTo>
                  <a:pt x="1056" y="303"/>
                </a:lnTo>
                <a:lnTo>
                  <a:pt x="1053" y="303"/>
                </a:lnTo>
                <a:lnTo>
                  <a:pt x="1051" y="303"/>
                </a:lnTo>
                <a:lnTo>
                  <a:pt x="1051" y="306"/>
                </a:lnTo>
                <a:lnTo>
                  <a:pt x="1051" y="306"/>
                </a:lnTo>
                <a:lnTo>
                  <a:pt x="1048" y="308"/>
                </a:lnTo>
                <a:lnTo>
                  <a:pt x="1048" y="311"/>
                </a:lnTo>
                <a:lnTo>
                  <a:pt x="1048" y="311"/>
                </a:lnTo>
                <a:lnTo>
                  <a:pt x="1048" y="314"/>
                </a:lnTo>
                <a:lnTo>
                  <a:pt x="1048" y="314"/>
                </a:lnTo>
                <a:lnTo>
                  <a:pt x="1048" y="316"/>
                </a:lnTo>
                <a:lnTo>
                  <a:pt x="1051" y="319"/>
                </a:lnTo>
                <a:lnTo>
                  <a:pt x="1056" y="324"/>
                </a:lnTo>
                <a:lnTo>
                  <a:pt x="1051" y="324"/>
                </a:lnTo>
                <a:lnTo>
                  <a:pt x="1048" y="324"/>
                </a:lnTo>
                <a:lnTo>
                  <a:pt x="1048" y="324"/>
                </a:lnTo>
                <a:lnTo>
                  <a:pt x="1045" y="324"/>
                </a:lnTo>
                <a:lnTo>
                  <a:pt x="1045" y="324"/>
                </a:lnTo>
                <a:lnTo>
                  <a:pt x="1043" y="327"/>
                </a:lnTo>
                <a:lnTo>
                  <a:pt x="1043" y="327"/>
                </a:lnTo>
                <a:lnTo>
                  <a:pt x="1040" y="327"/>
                </a:lnTo>
                <a:lnTo>
                  <a:pt x="1040" y="327"/>
                </a:lnTo>
                <a:lnTo>
                  <a:pt x="1037" y="327"/>
                </a:lnTo>
                <a:lnTo>
                  <a:pt x="1037" y="327"/>
                </a:lnTo>
                <a:lnTo>
                  <a:pt x="1035" y="327"/>
                </a:lnTo>
                <a:lnTo>
                  <a:pt x="1035" y="327"/>
                </a:lnTo>
                <a:lnTo>
                  <a:pt x="1032" y="327"/>
                </a:lnTo>
                <a:lnTo>
                  <a:pt x="1032" y="324"/>
                </a:lnTo>
                <a:lnTo>
                  <a:pt x="1029" y="324"/>
                </a:lnTo>
                <a:lnTo>
                  <a:pt x="1029" y="327"/>
                </a:lnTo>
                <a:lnTo>
                  <a:pt x="1029" y="327"/>
                </a:lnTo>
                <a:lnTo>
                  <a:pt x="1027" y="330"/>
                </a:lnTo>
                <a:lnTo>
                  <a:pt x="1027" y="330"/>
                </a:lnTo>
                <a:lnTo>
                  <a:pt x="1027" y="333"/>
                </a:lnTo>
                <a:lnTo>
                  <a:pt x="1027" y="333"/>
                </a:lnTo>
                <a:lnTo>
                  <a:pt x="1027" y="333"/>
                </a:lnTo>
                <a:lnTo>
                  <a:pt x="1027" y="333"/>
                </a:lnTo>
                <a:lnTo>
                  <a:pt x="1027" y="333"/>
                </a:lnTo>
                <a:lnTo>
                  <a:pt x="1027" y="333"/>
                </a:lnTo>
                <a:lnTo>
                  <a:pt x="1024" y="333"/>
                </a:lnTo>
                <a:lnTo>
                  <a:pt x="1024" y="333"/>
                </a:lnTo>
                <a:lnTo>
                  <a:pt x="1024" y="335"/>
                </a:lnTo>
                <a:lnTo>
                  <a:pt x="1024" y="335"/>
                </a:lnTo>
                <a:lnTo>
                  <a:pt x="1029" y="341"/>
                </a:lnTo>
                <a:lnTo>
                  <a:pt x="1029" y="343"/>
                </a:lnTo>
                <a:lnTo>
                  <a:pt x="1032" y="346"/>
                </a:lnTo>
                <a:lnTo>
                  <a:pt x="1027" y="346"/>
                </a:lnTo>
                <a:lnTo>
                  <a:pt x="1024" y="343"/>
                </a:lnTo>
                <a:lnTo>
                  <a:pt x="1024" y="343"/>
                </a:lnTo>
                <a:lnTo>
                  <a:pt x="1024" y="341"/>
                </a:lnTo>
                <a:lnTo>
                  <a:pt x="1021" y="341"/>
                </a:lnTo>
                <a:lnTo>
                  <a:pt x="1021" y="341"/>
                </a:lnTo>
                <a:lnTo>
                  <a:pt x="1019" y="341"/>
                </a:lnTo>
                <a:lnTo>
                  <a:pt x="1019" y="343"/>
                </a:lnTo>
                <a:lnTo>
                  <a:pt x="1019" y="343"/>
                </a:lnTo>
                <a:lnTo>
                  <a:pt x="1019" y="346"/>
                </a:lnTo>
                <a:lnTo>
                  <a:pt x="1019" y="349"/>
                </a:lnTo>
                <a:lnTo>
                  <a:pt x="1016" y="346"/>
                </a:lnTo>
                <a:lnTo>
                  <a:pt x="1016" y="346"/>
                </a:lnTo>
                <a:lnTo>
                  <a:pt x="1016" y="343"/>
                </a:lnTo>
                <a:lnTo>
                  <a:pt x="1013" y="346"/>
                </a:lnTo>
                <a:lnTo>
                  <a:pt x="997" y="359"/>
                </a:lnTo>
                <a:lnTo>
                  <a:pt x="997" y="359"/>
                </a:lnTo>
                <a:lnTo>
                  <a:pt x="994" y="362"/>
                </a:lnTo>
                <a:lnTo>
                  <a:pt x="997" y="362"/>
                </a:lnTo>
                <a:lnTo>
                  <a:pt x="997" y="362"/>
                </a:lnTo>
                <a:lnTo>
                  <a:pt x="997" y="365"/>
                </a:lnTo>
                <a:lnTo>
                  <a:pt x="997" y="365"/>
                </a:lnTo>
                <a:lnTo>
                  <a:pt x="992" y="373"/>
                </a:lnTo>
                <a:lnTo>
                  <a:pt x="989" y="373"/>
                </a:lnTo>
                <a:lnTo>
                  <a:pt x="989" y="373"/>
                </a:lnTo>
                <a:lnTo>
                  <a:pt x="986" y="375"/>
                </a:lnTo>
                <a:lnTo>
                  <a:pt x="986" y="378"/>
                </a:lnTo>
                <a:lnTo>
                  <a:pt x="986" y="381"/>
                </a:lnTo>
                <a:lnTo>
                  <a:pt x="984" y="386"/>
                </a:lnTo>
                <a:lnTo>
                  <a:pt x="984" y="397"/>
                </a:lnTo>
                <a:lnTo>
                  <a:pt x="984" y="410"/>
                </a:lnTo>
                <a:lnTo>
                  <a:pt x="984" y="410"/>
                </a:lnTo>
                <a:lnTo>
                  <a:pt x="984" y="413"/>
                </a:lnTo>
                <a:lnTo>
                  <a:pt x="984" y="413"/>
                </a:lnTo>
                <a:lnTo>
                  <a:pt x="986" y="416"/>
                </a:lnTo>
                <a:lnTo>
                  <a:pt x="986" y="418"/>
                </a:lnTo>
                <a:lnTo>
                  <a:pt x="986" y="421"/>
                </a:lnTo>
                <a:lnTo>
                  <a:pt x="989" y="421"/>
                </a:lnTo>
                <a:lnTo>
                  <a:pt x="989" y="424"/>
                </a:lnTo>
                <a:lnTo>
                  <a:pt x="989" y="424"/>
                </a:lnTo>
                <a:lnTo>
                  <a:pt x="989" y="426"/>
                </a:lnTo>
                <a:lnTo>
                  <a:pt x="989" y="426"/>
                </a:lnTo>
                <a:lnTo>
                  <a:pt x="989" y="429"/>
                </a:lnTo>
                <a:lnTo>
                  <a:pt x="989" y="434"/>
                </a:lnTo>
                <a:lnTo>
                  <a:pt x="989" y="443"/>
                </a:lnTo>
                <a:lnTo>
                  <a:pt x="992" y="445"/>
                </a:lnTo>
                <a:lnTo>
                  <a:pt x="989" y="451"/>
                </a:lnTo>
                <a:lnTo>
                  <a:pt x="986" y="453"/>
                </a:lnTo>
                <a:lnTo>
                  <a:pt x="986" y="453"/>
                </a:lnTo>
                <a:lnTo>
                  <a:pt x="986" y="453"/>
                </a:lnTo>
                <a:lnTo>
                  <a:pt x="989" y="456"/>
                </a:lnTo>
                <a:lnTo>
                  <a:pt x="989" y="456"/>
                </a:lnTo>
                <a:lnTo>
                  <a:pt x="989" y="456"/>
                </a:lnTo>
                <a:lnTo>
                  <a:pt x="992" y="453"/>
                </a:lnTo>
                <a:lnTo>
                  <a:pt x="994" y="451"/>
                </a:lnTo>
                <a:lnTo>
                  <a:pt x="1000" y="453"/>
                </a:lnTo>
                <a:lnTo>
                  <a:pt x="1002" y="453"/>
                </a:lnTo>
                <a:lnTo>
                  <a:pt x="1005" y="453"/>
                </a:lnTo>
                <a:lnTo>
                  <a:pt x="1008" y="456"/>
                </a:lnTo>
                <a:lnTo>
                  <a:pt x="1008" y="459"/>
                </a:lnTo>
                <a:lnTo>
                  <a:pt x="1008" y="464"/>
                </a:lnTo>
                <a:lnTo>
                  <a:pt x="1008" y="464"/>
                </a:lnTo>
                <a:lnTo>
                  <a:pt x="1005" y="469"/>
                </a:lnTo>
                <a:lnTo>
                  <a:pt x="1002" y="472"/>
                </a:lnTo>
                <a:lnTo>
                  <a:pt x="994" y="475"/>
                </a:lnTo>
                <a:lnTo>
                  <a:pt x="992" y="477"/>
                </a:lnTo>
                <a:lnTo>
                  <a:pt x="992" y="477"/>
                </a:lnTo>
                <a:lnTo>
                  <a:pt x="989" y="480"/>
                </a:lnTo>
                <a:lnTo>
                  <a:pt x="989" y="480"/>
                </a:lnTo>
                <a:lnTo>
                  <a:pt x="989" y="480"/>
                </a:lnTo>
                <a:lnTo>
                  <a:pt x="989" y="480"/>
                </a:lnTo>
                <a:lnTo>
                  <a:pt x="986" y="483"/>
                </a:lnTo>
                <a:lnTo>
                  <a:pt x="984" y="485"/>
                </a:lnTo>
                <a:lnTo>
                  <a:pt x="981" y="488"/>
                </a:lnTo>
                <a:lnTo>
                  <a:pt x="976" y="491"/>
                </a:lnTo>
                <a:lnTo>
                  <a:pt x="973" y="491"/>
                </a:lnTo>
                <a:lnTo>
                  <a:pt x="973" y="493"/>
                </a:lnTo>
                <a:lnTo>
                  <a:pt x="970" y="496"/>
                </a:lnTo>
                <a:lnTo>
                  <a:pt x="960" y="504"/>
                </a:lnTo>
                <a:lnTo>
                  <a:pt x="957" y="507"/>
                </a:lnTo>
                <a:lnTo>
                  <a:pt x="954" y="507"/>
                </a:lnTo>
                <a:lnTo>
                  <a:pt x="952" y="504"/>
                </a:lnTo>
                <a:lnTo>
                  <a:pt x="952" y="504"/>
                </a:lnTo>
                <a:lnTo>
                  <a:pt x="949" y="504"/>
                </a:lnTo>
                <a:lnTo>
                  <a:pt x="949" y="504"/>
                </a:lnTo>
                <a:lnTo>
                  <a:pt x="946" y="507"/>
                </a:lnTo>
                <a:lnTo>
                  <a:pt x="944" y="515"/>
                </a:lnTo>
                <a:lnTo>
                  <a:pt x="944" y="515"/>
                </a:lnTo>
                <a:lnTo>
                  <a:pt x="941" y="518"/>
                </a:lnTo>
                <a:lnTo>
                  <a:pt x="944" y="520"/>
                </a:lnTo>
                <a:lnTo>
                  <a:pt x="944" y="520"/>
                </a:lnTo>
                <a:lnTo>
                  <a:pt x="946" y="523"/>
                </a:lnTo>
                <a:lnTo>
                  <a:pt x="944" y="523"/>
                </a:lnTo>
                <a:lnTo>
                  <a:pt x="944" y="526"/>
                </a:lnTo>
                <a:lnTo>
                  <a:pt x="938" y="531"/>
                </a:lnTo>
                <a:lnTo>
                  <a:pt x="938" y="531"/>
                </a:lnTo>
                <a:lnTo>
                  <a:pt x="933" y="531"/>
                </a:lnTo>
                <a:lnTo>
                  <a:pt x="933" y="531"/>
                </a:lnTo>
                <a:lnTo>
                  <a:pt x="933" y="531"/>
                </a:lnTo>
                <a:lnTo>
                  <a:pt x="930" y="531"/>
                </a:lnTo>
                <a:lnTo>
                  <a:pt x="927" y="531"/>
                </a:lnTo>
                <a:lnTo>
                  <a:pt x="927" y="531"/>
                </a:lnTo>
                <a:lnTo>
                  <a:pt x="927" y="534"/>
                </a:lnTo>
                <a:lnTo>
                  <a:pt x="927" y="536"/>
                </a:lnTo>
                <a:lnTo>
                  <a:pt x="930" y="536"/>
                </a:lnTo>
                <a:lnTo>
                  <a:pt x="930" y="536"/>
                </a:lnTo>
                <a:lnTo>
                  <a:pt x="930" y="539"/>
                </a:lnTo>
                <a:lnTo>
                  <a:pt x="930" y="539"/>
                </a:lnTo>
                <a:lnTo>
                  <a:pt x="930" y="542"/>
                </a:lnTo>
                <a:lnTo>
                  <a:pt x="930" y="544"/>
                </a:lnTo>
                <a:lnTo>
                  <a:pt x="927" y="547"/>
                </a:lnTo>
                <a:lnTo>
                  <a:pt x="925" y="552"/>
                </a:lnTo>
                <a:lnTo>
                  <a:pt x="925" y="555"/>
                </a:lnTo>
                <a:lnTo>
                  <a:pt x="922" y="555"/>
                </a:lnTo>
                <a:lnTo>
                  <a:pt x="922" y="558"/>
                </a:lnTo>
                <a:lnTo>
                  <a:pt x="922" y="558"/>
                </a:lnTo>
                <a:lnTo>
                  <a:pt x="922" y="561"/>
                </a:lnTo>
                <a:lnTo>
                  <a:pt x="922" y="561"/>
                </a:lnTo>
                <a:lnTo>
                  <a:pt x="919" y="563"/>
                </a:lnTo>
                <a:lnTo>
                  <a:pt x="917" y="571"/>
                </a:lnTo>
                <a:lnTo>
                  <a:pt x="906" y="587"/>
                </a:lnTo>
                <a:lnTo>
                  <a:pt x="895" y="601"/>
                </a:lnTo>
                <a:lnTo>
                  <a:pt x="882" y="614"/>
                </a:lnTo>
                <a:lnTo>
                  <a:pt x="882" y="614"/>
                </a:lnTo>
                <a:lnTo>
                  <a:pt x="879" y="614"/>
                </a:lnTo>
                <a:lnTo>
                  <a:pt x="877" y="617"/>
                </a:lnTo>
                <a:lnTo>
                  <a:pt x="858" y="630"/>
                </a:lnTo>
                <a:lnTo>
                  <a:pt x="842" y="636"/>
                </a:lnTo>
                <a:lnTo>
                  <a:pt x="826" y="644"/>
                </a:lnTo>
                <a:lnTo>
                  <a:pt x="793" y="654"/>
                </a:lnTo>
                <a:lnTo>
                  <a:pt x="780" y="660"/>
                </a:lnTo>
                <a:lnTo>
                  <a:pt x="764" y="660"/>
                </a:lnTo>
                <a:lnTo>
                  <a:pt x="745" y="662"/>
                </a:lnTo>
                <a:lnTo>
                  <a:pt x="734" y="665"/>
                </a:lnTo>
                <a:lnTo>
                  <a:pt x="729" y="665"/>
                </a:lnTo>
                <a:lnTo>
                  <a:pt x="726" y="665"/>
                </a:lnTo>
                <a:lnTo>
                  <a:pt x="724" y="665"/>
                </a:lnTo>
                <a:lnTo>
                  <a:pt x="724" y="668"/>
                </a:lnTo>
                <a:lnTo>
                  <a:pt x="726" y="668"/>
                </a:lnTo>
                <a:lnTo>
                  <a:pt x="726" y="670"/>
                </a:lnTo>
                <a:lnTo>
                  <a:pt x="724" y="670"/>
                </a:lnTo>
                <a:lnTo>
                  <a:pt x="721" y="670"/>
                </a:lnTo>
                <a:lnTo>
                  <a:pt x="721" y="670"/>
                </a:lnTo>
                <a:lnTo>
                  <a:pt x="718" y="670"/>
                </a:lnTo>
                <a:lnTo>
                  <a:pt x="718" y="673"/>
                </a:lnTo>
                <a:lnTo>
                  <a:pt x="716" y="673"/>
                </a:lnTo>
                <a:lnTo>
                  <a:pt x="716" y="673"/>
                </a:lnTo>
                <a:lnTo>
                  <a:pt x="710" y="676"/>
                </a:lnTo>
                <a:lnTo>
                  <a:pt x="710" y="676"/>
                </a:lnTo>
                <a:lnTo>
                  <a:pt x="708" y="676"/>
                </a:lnTo>
                <a:lnTo>
                  <a:pt x="705" y="676"/>
                </a:lnTo>
                <a:lnTo>
                  <a:pt x="700" y="673"/>
                </a:lnTo>
                <a:lnTo>
                  <a:pt x="700" y="670"/>
                </a:lnTo>
                <a:lnTo>
                  <a:pt x="700" y="670"/>
                </a:lnTo>
                <a:lnTo>
                  <a:pt x="700" y="670"/>
                </a:lnTo>
                <a:lnTo>
                  <a:pt x="697" y="668"/>
                </a:lnTo>
                <a:lnTo>
                  <a:pt x="697" y="670"/>
                </a:lnTo>
                <a:lnTo>
                  <a:pt x="697" y="670"/>
                </a:lnTo>
                <a:lnTo>
                  <a:pt x="694" y="670"/>
                </a:lnTo>
                <a:lnTo>
                  <a:pt x="694" y="670"/>
                </a:lnTo>
                <a:lnTo>
                  <a:pt x="689" y="668"/>
                </a:lnTo>
                <a:lnTo>
                  <a:pt x="686" y="668"/>
                </a:lnTo>
                <a:lnTo>
                  <a:pt x="684" y="668"/>
                </a:lnTo>
                <a:lnTo>
                  <a:pt x="681" y="668"/>
                </a:lnTo>
                <a:lnTo>
                  <a:pt x="670" y="665"/>
                </a:lnTo>
                <a:lnTo>
                  <a:pt x="670" y="665"/>
                </a:lnTo>
                <a:lnTo>
                  <a:pt x="667" y="665"/>
                </a:lnTo>
                <a:lnTo>
                  <a:pt x="665" y="665"/>
                </a:lnTo>
                <a:lnTo>
                  <a:pt x="665" y="668"/>
                </a:lnTo>
                <a:lnTo>
                  <a:pt x="665" y="670"/>
                </a:lnTo>
                <a:lnTo>
                  <a:pt x="662" y="665"/>
                </a:lnTo>
                <a:lnTo>
                  <a:pt x="659" y="665"/>
                </a:lnTo>
                <a:lnTo>
                  <a:pt x="657" y="668"/>
                </a:lnTo>
                <a:lnTo>
                  <a:pt x="657" y="668"/>
                </a:lnTo>
                <a:lnTo>
                  <a:pt x="654" y="670"/>
                </a:lnTo>
                <a:lnTo>
                  <a:pt x="654" y="670"/>
                </a:lnTo>
                <a:lnTo>
                  <a:pt x="654" y="670"/>
                </a:lnTo>
                <a:lnTo>
                  <a:pt x="651" y="670"/>
                </a:lnTo>
                <a:lnTo>
                  <a:pt x="649" y="673"/>
                </a:lnTo>
                <a:lnTo>
                  <a:pt x="646" y="673"/>
                </a:lnTo>
                <a:lnTo>
                  <a:pt x="646" y="673"/>
                </a:lnTo>
                <a:lnTo>
                  <a:pt x="646" y="676"/>
                </a:lnTo>
                <a:lnTo>
                  <a:pt x="643" y="681"/>
                </a:lnTo>
                <a:lnTo>
                  <a:pt x="635" y="689"/>
                </a:lnTo>
                <a:lnTo>
                  <a:pt x="633" y="695"/>
                </a:lnTo>
                <a:lnTo>
                  <a:pt x="630" y="697"/>
                </a:lnTo>
                <a:lnTo>
                  <a:pt x="627" y="700"/>
                </a:lnTo>
                <a:lnTo>
                  <a:pt x="625" y="700"/>
                </a:lnTo>
                <a:lnTo>
                  <a:pt x="622" y="700"/>
                </a:lnTo>
                <a:lnTo>
                  <a:pt x="622" y="700"/>
                </a:lnTo>
                <a:lnTo>
                  <a:pt x="617" y="703"/>
                </a:lnTo>
                <a:lnTo>
                  <a:pt x="614" y="703"/>
                </a:lnTo>
                <a:lnTo>
                  <a:pt x="614" y="703"/>
                </a:lnTo>
                <a:lnTo>
                  <a:pt x="611" y="703"/>
                </a:lnTo>
                <a:lnTo>
                  <a:pt x="611" y="703"/>
                </a:lnTo>
                <a:lnTo>
                  <a:pt x="609" y="703"/>
                </a:lnTo>
                <a:lnTo>
                  <a:pt x="609" y="703"/>
                </a:lnTo>
                <a:lnTo>
                  <a:pt x="609" y="703"/>
                </a:lnTo>
                <a:lnTo>
                  <a:pt x="606" y="703"/>
                </a:lnTo>
                <a:lnTo>
                  <a:pt x="603" y="703"/>
                </a:lnTo>
                <a:lnTo>
                  <a:pt x="603" y="703"/>
                </a:lnTo>
                <a:lnTo>
                  <a:pt x="603" y="703"/>
                </a:lnTo>
                <a:lnTo>
                  <a:pt x="603" y="703"/>
                </a:lnTo>
                <a:lnTo>
                  <a:pt x="600" y="703"/>
                </a:lnTo>
                <a:lnTo>
                  <a:pt x="600" y="703"/>
                </a:lnTo>
                <a:lnTo>
                  <a:pt x="600" y="703"/>
                </a:lnTo>
                <a:lnTo>
                  <a:pt x="587" y="705"/>
                </a:lnTo>
                <a:lnTo>
                  <a:pt x="582" y="708"/>
                </a:lnTo>
                <a:lnTo>
                  <a:pt x="579" y="708"/>
                </a:lnTo>
                <a:lnTo>
                  <a:pt x="579" y="708"/>
                </a:lnTo>
                <a:lnTo>
                  <a:pt x="579" y="705"/>
                </a:lnTo>
                <a:lnTo>
                  <a:pt x="579" y="705"/>
                </a:lnTo>
                <a:lnTo>
                  <a:pt x="576" y="705"/>
                </a:lnTo>
                <a:lnTo>
                  <a:pt x="576" y="705"/>
                </a:lnTo>
                <a:lnTo>
                  <a:pt x="574" y="705"/>
                </a:lnTo>
                <a:lnTo>
                  <a:pt x="571" y="705"/>
                </a:lnTo>
                <a:lnTo>
                  <a:pt x="571" y="708"/>
                </a:lnTo>
                <a:lnTo>
                  <a:pt x="568" y="708"/>
                </a:lnTo>
                <a:lnTo>
                  <a:pt x="566" y="708"/>
                </a:lnTo>
                <a:lnTo>
                  <a:pt x="566" y="708"/>
                </a:lnTo>
                <a:lnTo>
                  <a:pt x="563" y="708"/>
                </a:lnTo>
                <a:lnTo>
                  <a:pt x="563" y="708"/>
                </a:lnTo>
                <a:lnTo>
                  <a:pt x="563" y="708"/>
                </a:lnTo>
                <a:lnTo>
                  <a:pt x="563" y="705"/>
                </a:lnTo>
                <a:lnTo>
                  <a:pt x="560" y="705"/>
                </a:lnTo>
                <a:lnTo>
                  <a:pt x="560" y="705"/>
                </a:lnTo>
                <a:lnTo>
                  <a:pt x="560" y="708"/>
                </a:lnTo>
                <a:lnTo>
                  <a:pt x="558" y="708"/>
                </a:lnTo>
                <a:lnTo>
                  <a:pt x="558" y="708"/>
                </a:lnTo>
                <a:lnTo>
                  <a:pt x="536" y="721"/>
                </a:lnTo>
                <a:lnTo>
                  <a:pt x="536" y="721"/>
                </a:lnTo>
                <a:lnTo>
                  <a:pt x="536" y="724"/>
                </a:lnTo>
                <a:lnTo>
                  <a:pt x="536" y="727"/>
                </a:lnTo>
                <a:lnTo>
                  <a:pt x="536" y="727"/>
                </a:lnTo>
                <a:lnTo>
                  <a:pt x="533" y="730"/>
                </a:lnTo>
                <a:lnTo>
                  <a:pt x="533" y="730"/>
                </a:lnTo>
                <a:lnTo>
                  <a:pt x="531" y="730"/>
                </a:lnTo>
                <a:lnTo>
                  <a:pt x="528" y="730"/>
                </a:lnTo>
                <a:lnTo>
                  <a:pt x="528" y="730"/>
                </a:lnTo>
                <a:lnTo>
                  <a:pt x="528" y="732"/>
                </a:lnTo>
                <a:lnTo>
                  <a:pt x="525" y="735"/>
                </a:lnTo>
                <a:lnTo>
                  <a:pt x="525" y="735"/>
                </a:lnTo>
                <a:lnTo>
                  <a:pt x="525" y="735"/>
                </a:lnTo>
                <a:lnTo>
                  <a:pt x="523" y="735"/>
                </a:lnTo>
                <a:lnTo>
                  <a:pt x="520" y="738"/>
                </a:lnTo>
                <a:lnTo>
                  <a:pt x="515" y="738"/>
                </a:lnTo>
                <a:lnTo>
                  <a:pt x="515" y="740"/>
                </a:lnTo>
                <a:lnTo>
                  <a:pt x="512" y="738"/>
                </a:lnTo>
                <a:lnTo>
                  <a:pt x="509" y="740"/>
                </a:lnTo>
                <a:lnTo>
                  <a:pt x="507" y="740"/>
                </a:lnTo>
                <a:lnTo>
                  <a:pt x="507" y="740"/>
                </a:lnTo>
                <a:lnTo>
                  <a:pt x="507" y="740"/>
                </a:lnTo>
                <a:lnTo>
                  <a:pt x="507" y="740"/>
                </a:lnTo>
                <a:lnTo>
                  <a:pt x="507" y="740"/>
                </a:lnTo>
                <a:lnTo>
                  <a:pt x="504" y="740"/>
                </a:lnTo>
                <a:lnTo>
                  <a:pt x="504" y="740"/>
                </a:lnTo>
                <a:lnTo>
                  <a:pt x="501" y="740"/>
                </a:lnTo>
                <a:lnTo>
                  <a:pt x="499" y="740"/>
                </a:lnTo>
                <a:lnTo>
                  <a:pt x="499" y="740"/>
                </a:lnTo>
                <a:lnTo>
                  <a:pt x="493" y="743"/>
                </a:lnTo>
                <a:lnTo>
                  <a:pt x="491" y="746"/>
                </a:lnTo>
                <a:lnTo>
                  <a:pt x="483" y="746"/>
                </a:lnTo>
                <a:lnTo>
                  <a:pt x="475" y="746"/>
                </a:lnTo>
                <a:lnTo>
                  <a:pt x="469" y="746"/>
                </a:lnTo>
                <a:lnTo>
                  <a:pt x="464" y="746"/>
                </a:lnTo>
                <a:lnTo>
                  <a:pt x="456" y="743"/>
                </a:lnTo>
                <a:lnTo>
                  <a:pt x="456" y="740"/>
                </a:lnTo>
                <a:lnTo>
                  <a:pt x="453" y="740"/>
                </a:lnTo>
                <a:lnTo>
                  <a:pt x="453" y="740"/>
                </a:lnTo>
                <a:lnTo>
                  <a:pt x="453" y="738"/>
                </a:lnTo>
                <a:lnTo>
                  <a:pt x="453" y="738"/>
                </a:lnTo>
                <a:lnTo>
                  <a:pt x="453" y="738"/>
                </a:lnTo>
                <a:lnTo>
                  <a:pt x="453" y="735"/>
                </a:lnTo>
                <a:lnTo>
                  <a:pt x="453" y="735"/>
                </a:lnTo>
                <a:lnTo>
                  <a:pt x="453" y="735"/>
                </a:lnTo>
                <a:lnTo>
                  <a:pt x="453" y="732"/>
                </a:lnTo>
                <a:lnTo>
                  <a:pt x="453" y="732"/>
                </a:lnTo>
                <a:lnTo>
                  <a:pt x="453" y="732"/>
                </a:lnTo>
                <a:lnTo>
                  <a:pt x="450" y="735"/>
                </a:lnTo>
                <a:lnTo>
                  <a:pt x="448" y="738"/>
                </a:lnTo>
                <a:lnTo>
                  <a:pt x="448" y="738"/>
                </a:lnTo>
                <a:lnTo>
                  <a:pt x="445" y="738"/>
                </a:lnTo>
                <a:lnTo>
                  <a:pt x="445" y="738"/>
                </a:lnTo>
                <a:lnTo>
                  <a:pt x="442" y="735"/>
                </a:lnTo>
                <a:lnTo>
                  <a:pt x="442" y="735"/>
                </a:lnTo>
                <a:lnTo>
                  <a:pt x="432" y="740"/>
                </a:lnTo>
                <a:lnTo>
                  <a:pt x="429" y="740"/>
                </a:lnTo>
                <a:lnTo>
                  <a:pt x="429" y="743"/>
                </a:lnTo>
                <a:lnTo>
                  <a:pt x="426" y="743"/>
                </a:lnTo>
                <a:lnTo>
                  <a:pt x="424" y="746"/>
                </a:lnTo>
                <a:lnTo>
                  <a:pt x="424" y="746"/>
                </a:lnTo>
                <a:lnTo>
                  <a:pt x="421" y="746"/>
                </a:lnTo>
                <a:lnTo>
                  <a:pt x="418" y="743"/>
                </a:lnTo>
                <a:lnTo>
                  <a:pt x="413" y="740"/>
                </a:lnTo>
                <a:lnTo>
                  <a:pt x="413" y="740"/>
                </a:lnTo>
                <a:lnTo>
                  <a:pt x="413" y="738"/>
                </a:lnTo>
                <a:lnTo>
                  <a:pt x="413" y="738"/>
                </a:lnTo>
                <a:lnTo>
                  <a:pt x="416" y="735"/>
                </a:lnTo>
                <a:lnTo>
                  <a:pt x="416" y="735"/>
                </a:lnTo>
                <a:lnTo>
                  <a:pt x="416" y="730"/>
                </a:lnTo>
                <a:lnTo>
                  <a:pt x="416" y="727"/>
                </a:lnTo>
                <a:lnTo>
                  <a:pt x="418" y="727"/>
                </a:lnTo>
                <a:lnTo>
                  <a:pt x="418" y="727"/>
                </a:lnTo>
                <a:lnTo>
                  <a:pt x="418" y="727"/>
                </a:lnTo>
                <a:lnTo>
                  <a:pt x="418" y="727"/>
                </a:lnTo>
                <a:lnTo>
                  <a:pt x="418" y="724"/>
                </a:lnTo>
                <a:lnTo>
                  <a:pt x="416" y="724"/>
                </a:lnTo>
                <a:lnTo>
                  <a:pt x="416" y="727"/>
                </a:lnTo>
                <a:lnTo>
                  <a:pt x="413" y="727"/>
                </a:lnTo>
                <a:lnTo>
                  <a:pt x="413" y="727"/>
                </a:lnTo>
                <a:lnTo>
                  <a:pt x="413" y="730"/>
                </a:lnTo>
                <a:lnTo>
                  <a:pt x="408" y="735"/>
                </a:lnTo>
                <a:lnTo>
                  <a:pt x="405" y="740"/>
                </a:lnTo>
                <a:lnTo>
                  <a:pt x="391" y="748"/>
                </a:lnTo>
                <a:lnTo>
                  <a:pt x="389" y="748"/>
                </a:lnTo>
                <a:lnTo>
                  <a:pt x="386" y="748"/>
                </a:lnTo>
                <a:lnTo>
                  <a:pt x="383" y="748"/>
                </a:lnTo>
                <a:lnTo>
                  <a:pt x="383" y="751"/>
                </a:lnTo>
                <a:lnTo>
                  <a:pt x="383" y="754"/>
                </a:lnTo>
                <a:lnTo>
                  <a:pt x="383" y="754"/>
                </a:lnTo>
                <a:lnTo>
                  <a:pt x="381" y="754"/>
                </a:lnTo>
                <a:lnTo>
                  <a:pt x="381" y="754"/>
                </a:lnTo>
                <a:lnTo>
                  <a:pt x="378" y="756"/>
                </a:lnTo>
                <a:lnTo>
                  <a:pt x="375" y="756"/>
                </a:lnTo>
                <a:lnTo>
                  <a:pt x="370" y="756"/>
                </a:lnTo>
                <a:lnTo>
                  <a:pt x="367" y="756"/>
                </a:lnTo>
                <a:lnTo>
                  <a:pt x="365" y="759"/>
                </a:lnTo>
                <a:lnTo>
                  <a:pt x="362" y="759"/>
                </a:lnTo>
                <a:lnTo>
                  <a:pt x="359" y="762"/>
                </a:lnTo>
                <a:lnTo>
                  <a:pt x="357" y="762"/>
                </a:lnTo>
                <a:lnTo>
                  <a:pt x="357" y="759"/>
                </a:lnTo>
                <a:lnTo>
                  <a:pt x="354" y="759"/>
                </a:lnTo>
                <a:lnTo>
                  <a:pt x="351" y="759"/>
                </a:lnTo>
                <a:lnTo>
                  <a:pt x="351" y="759"/>
                </a:lnTo>
                <a:lnTo>
                  <a:pt x="349" y="762"/>
                </a:lnTo>
                <a:lnTo>
                  <a:pt x="349" y="764"/>
                </a:lnTo>
                <a:lnTo>
                  <a:pt x="349" y="770"/>
                </a:lnTo>
                <a:lnTo>
                  <a:pt x="346" y="772"/>
                </a:lnTo>
                <a:lnTo>
                  <a:pt x="343" y="775"/>
                </a:lnTo>
                <a:lnTo>
                  <a:pt x="338" y="775"/>
                </a:lnTo>
                <a:lnTo>
                  <a:pt x="338" y="775"/>
                </a:lnTo>
                <a:lnTo>
                  <a:pt x="335" y="778"/>
                </a:lnTo>
                <a:lnTo>
                  <a:pt x="332" y="778"/>
                </a:lnTo>
                <a:lnTo>
                  <a:pt x="327" y="780"/>
                </a:lnTo>
                <a:lnTo>
                  <a:pt x="324" y="780"/>
                </a:lnTo>
                <a:lnTo>
                  <a:pt x="322" y="783"/>
                </a:lnTo>
                <a:lnTo>
                  <a:pt x="319" y="786"/>
                </a:lnTo>
                <a:lnTo>
                  <a:pt x="316" y="789"/>
                </a:lnTo>
                <a:lnTo>
                  <a:pt x="314" y="791"/>
                </a:lnTo>
                <a:lnTo>
                  <a:pt x="311" y="797"/>
                </a:lnTo>
                <a:lnTo>
                  <a:pt x="311" y="799"/>
                </a:lnTo>
                <a:lnTo>
                  <a:pt x="308" y="802"/>
                </a:lnTo>
                <a:lnTo>
                  <a:pt x="292" y="807"/>
                </a:lnTo>
                <a:lnTo>
                  <a:pt x="290" y="810"/>
                </a:lnTo>
                <a:lnTo>
                  <a:pt x="287" y="813"/>
                </a:lnTo>
                <a:lnTo>
                  <a:pt x="279" y="821"/>
                </a:lnTo>
                <a:lnTo>
                  <a:pt x="276" y="823"/>
                </a:lnTo>
                <a:lnTo>
                  <a:pt x="276" y="826"/>
                </a:lnTo>
                <a:lnTo>
                  <a:pt x="274" y="826"/>
                </a:lnTo>
                <a:lnTo>
                  <a:pt x="274" y="829"/>
                </a:lnTo>
                <a:lnTo>
                  <a:pt x="271" y="831"/>
                </a:lnTo>
                <a:lnTo>
                  <a:pt x="247" y="839"/>
                </a:lnTo>
                <a:lnTo>
                  <a:pt x="233" y="848"/>
                </a:lnTo>
                <a:lnTo>
                  <a:pt x="233" y="845"/>
                </a:lnTo>
                <a:lnTo>
                  <a:pt x="231" y="845"/>
                </a:lnTo>
                <a:lnTo>
                  <a:pt x="231" y="845"/>
                </a:lnTo>
                <a:lnTo>
                  <a:pt x="231" y="848"/>
                </a:lnTo>
                <a:lnTo>
                  <a:pt x="228" y="848"/>
                </a:lnTo>
                <a:lnTo>
                  <a:pt x="223" y="850"/>
                </a:lnTo>
                <a:lnTo>
                  <a:pt x="220" y="848"/>
                </a:lnTo>
                <a:lnTo>
                  <a:pt x="215" y="850"/>
                </a:lnTo>
                <a:lnTo>
                  <a:pt x="199" y="858"/>
                </a:lnTo>
                <a:lnTo>
                  <a:pt x="190" y="861"/>
                </a:lnTo>
                <a:lnTo>
                  <a:pt x="190" y="864"/>
                </a:lnTo>
                <a:lnTo>
                  <a:pt x="188" y="864"/>
                </a:lnTo>
                <a:lnTo>
                  <a:pt x="188" y="866"/>
                </a:lnTo>
                <a:lnTo>
                  <a:pt x="185" y="866"/>
                </a:lnTo>
                <a:lnTo>
                  <a:pt x="185" y="866"/>
                </a:lnTo>
                <a:lnTo>
                  <a:pt x="182" y="872"/>
                </a:lnTo>
                <a:lnTo>
                  <a:pt x="182" y="874"/>
                </a:lnTo>
                <a:lnTo>
                  <a:pt x="182" y="874"/>
                </a:lnTo>
                <a:lnTo>
                  <a:pt x="182" y="874"/>
                </a:lnTo>
                <a:lnTo>
                  <a:pt x="182" y="874"/>
                </a:lnTo>
                <a:lnTo>
                  <a:pt x="182" y="874"/>
                </a:lnTo>
                <a:lnTo>
                  <a:pt x="182" y="874"/>
                </a:lnTo>
                <a:lnTo>
                  <a:pt x="180" y="877"/>
                </a:lnTo>
                <a:lnTo>
                  <a:pt x="174" y="888"/>
                </a:lnTo>
                <a:lnTo>
                  <a:pt x="174" y="885"/>
                </a:lnTo>
                <a:lnTo>
                  <a:pt x="172" y="882"/>
                </a:lnTo>
                <a:lnTo>
                  <a:pt x="169" y="882"/>
                </a:lnTo>
                <a:lnTo>
                  <a:pt x="169" y="882"/>
                </a:lnTo>
                <a:lnTo>
                  <a:pt x="169" y="885"/>
                </a:lnTo>
                <a:lnTo>
                  <a:pt x="169" y="885"/>
                </a:lnTo>
                <a:lnTo>
                  <a:pt x="169" y="888"/>
                </a:lnTo>
                <a:lnTo>
                  <a:pt x="169" y="888"/>
                </a:lnTo>
                <a:lnTo>
                  <a:pt x="172" y="888"/>
                </a:lnTo>
                <a:lnTo>
                  <a:pt x="172" y="890"/>
                </a:lnTo>
                <a:lnTo>
                  <a:pt x="172" y="893"/>
                </a:lnTo>
                <a:lnTo>
                  <a:pt x="169" y="896"/>
                </a:lnTo>
                <a:lnTo>
                  <a:pt x="169" y="898"/>
                </a:lnTo>
                <a:lnTo>
                  <a:pt x="169" y="901"/>
                </a:lnTo>
                <a:lnTo>
                  <a:pt x="166" y="901"/>
                </a:lnTo>
                <a:lnTo>
                  <a:pt x="166" y="901"/>
                </a:lnTo>
                <a:lnTo>
                  <a:pt x="166" y="901"/>
                </a:lnTo>
                <a:lnTo>
                  <a:pt x="166" y="904"/>
                </a:lnTo>
                <a:lnTo>
                  <a:pt x="166" y="904"/>
                </a:lnTo>
                <a:lnTo>
                  <a:pt x="164" y="907"/>
                </a:lnTo>
                <a:lnTo>
                  <a:pt x="164" y="909"/>
                </a:lnTo>
                <a:lnTo>
                  <a:pt x="161" y="912"/>
                </a:lnTo>
                <a:lnTo>
                  <a:pt x="161" y="915"/>
                </a:lnTo>
                <a:lnTo>
                  <a:pt x="158" y="920"/>
                </a:lnTo>
                <a:lnTo>
                  <a:pt x="158" y="923"/>
                </a:lnTo>
                <a:lnTo>
                  <a:pt x="158" y="925"/>
                </a:lnTo>
                <a:lnTo>
                  <a:pt x="156" y="925"/>
                </a:lnTo>
                <a:lnTo>
                  <a:pt x="156" y="928"/>
                </a:lnTo>
                <a:lnTo>
                  <a:pt x="156" y="931"/>
                </a:lnTo>
                <a:lnTo>
                  <a:pt x="156" y="933"/>
                </a:lnTo>
                <a:lnTo>
                  <a:pt x="156" y="933"/>
                </a:lnTo>
                <a:lnTo>
                  <a:pt x="153" y="933"/>
                </a:lnTo>
                <a:lnTo>
                  <a:pt x="153" y="936"/>
                </a:lnTo>
                <a:lnTo>
                  <a:pt x="150" y="933"/>
                </a:lnTo>
                <a:lnTo>
                  <a:pt x="150" y="933"/>
                </a:lnTo>
                <a:lnTo>
                  <a:pt x="148" y="931"/>
                </a:lnTo>
                <a:lnTo>
                  <a:pt x="148" y="931"/>
                </a:lnTo>
                <a:lnTo>
                  <a:pt x="148" y="931"/>
                </a:lnTo>
                <a:lnTo>
                  <a:pt x="145" y="931"/>
                </a:lnTo>
                <a:lnTo>
                  <a:pt x="145" y="931"/>
                </a:lnTo>
                <a:lnTo>
                  <a:pt x="142" y="931"/>
                </a:lnTo>
                <a:lnTo>
                  <a:pt x="140" y="933"/>
                </a:lnTo>
                <a:lnTo>
                  <a:pt x="137" y="933"/>
                </a:lnTo>
                <a:lnTo>
                  <a:pt x="137" y="936"/>
                </a:lnTo>
                <a:lnTo>
                  <a:pt x="134" y="939"/>
                </a:lnTo>
                <a:lnTo>
                  <a:pt x="132" y="939"/>
                </a:lnTo>
                <a:lnTo>
                  <a:pt x="129" y="936"/>
                </a:lnTo>
                <a:lnTo>
                  <a:pt x="129" y="933"/>
                </a:lnTo>
                <a:lnTo>
                  <a:pt x="129" y="928"/>
                </a:lnTo>
                <a:lnTo>
                  <a:pt x="129" y="925"/>
                </a:lnTo>
                <a:lnTo>
                  <a:pt x="129" y="925"/>
                </a:lnTo>
                <a:lnTo>
                  <a:pt x="129" y="923"/>
                </a:lnTo>
                <a:lnTo>
                  <a:pt x="132" y="920"/>
                </a:lnTo>
                <a:lnTo>
                  <a:pt x="134" y="920"/>
                </a:lnTo>
                <a:lnTo>
                  <a:pt x="134" y="917"/>
                </a:lnTo>
                <a:lnTo>
                  <a:pt x="134" y="917"/>
                </a:lnTo>
                <a:lnTo>
                  <a:pt x="134" y="915"/>
                </a:lnTo>
                <a:lnTo>
                  <a:pt x="132" y="915"/>
                </a:lnTo>
                <a:lnTo>
                  <a:pt x="132" y="915"/>
                </a:lnTo>
                <a:lnTo>
                  <a:pt x="129" y="917"/>
                </a:lnTo>
                <a:lnTo>
                  <a:pt x="129" y="917"/>
                </a:lnTo>
                <a:lnTo>
                  <a:pt x="129" y="917"/>
                </a:lnTo>
                <a:lnTo>
                  <a:pt x="129" y="915"/>
                </a:lnTo>
                <a:lnTo>
                  <a:pt x="129" y="912"/>
                </a:lnTo>
                <a:lnTo>
                  <a:pt x="129" y="909"/>
                </a:lnTo>
                <a:lnTo>
                  <a:pt x="126" y="907"/>
                </a:lnTo>
                <a:lnTo>
                  <a:pt x="126" y="904"/>
                </a:lnTo>
                <a:lnTo>
                  <a:pt x="123" y="901"/>
                </a:lnTo>
                <a:lnTo>
                  <a:pt x="126" y="898"/>
                </a:lnTo>
                <a:lnTo>
                  <a:pt x="126" y="893"/>
                </a:lnTo>
                <a:lnTo>
                  <a:pt x="129" y="874"/>
                </a:lnTo>
                <a:lnTo>
                  <a:pt x="132" y="869"/>
                </a:lnTo>
                <a:lnTo>
                  <a:pt x="132" y="866"/>
                </a:lnTo>
                <a:lnTo>
                  <a:pt x="132" y="866"/>
                </a:lnTo>
                <a:lnTo>
                  <a:pt x="134" y="864"/>
                </a:lnTo>
                <a:lnTo>
                  <a:pt x="134" y="864"/>
                </a:lnTo>
                <a:lnTo>
                  <a:pt x="134" y="861"/>
                </a:lnTo>
                <a:lnTo>
                  <a:pt x="134" y="861"/>
                </a:lnTo>
                <a:lnTo>
                  <a:pt x="132" y="861"/>
                </a:lnTo>
                <a:lnTo>
                  <a:pt x="129" y="861"/>
                </a:lnTo>
                <a:lnTo>
                  <a:pt x="126" y="861"/>
                </a:lnTo>
                <a:lnTo>
                  <a:pt x="126" y="864"/>
                </a:lnTo>
                <a:lnTo>
                  <a:pt x="123" y="864"/>
                </a:lnTo>
                <a:lnTo>
                  <a:pt x="121" y="866"/>
                </a:lnTo>
                <a:lnTo>
                  <a:pt x="118" y="866"/>
                </a:lnTo>
                <a:lnTo>
                  <a:pt x="110" y="877"/>
                </a:lnTo>
                <a:lnTo>
                  <a:pt x="107" y="885"/>
                </a:lnTo>
                <a:lnTo>
                  <a:pt x="105" y="888"/>
                </a:lnTo>
                <a:lnTo>
                  <a:pt x="105" y="890"/>
                </a:lnTo>
                <a:lnTo>
                  <a:pt x="105" y="893"/>
                </a:lnTo>
                <a:lnTo>
                  <a:pt x="105" y="893"/>
                </a:lnTo>
                <a:lnTo>
                  <a:pt x="94" y="917"/>
                </a:lnTo>
                <a:lnTo>
                  <a:pt x="94" y="920"/>
                </a:lnTo>
                <a:lnTo>
                  <a:pt x="91" y="923"/>
                </a:lnTo>
                <a:lnTo>
                  <a:pt x="89" y="925"/>
                </a:lnTo>
                <a:lnTo>
                  <a:pt x="89" y="928"/>
                </a:lnTo>
                <a:lnTo>
                  <a:pt x="89" y="933"/>
                </a:lnTo>
                <a:lnTo>
                  <a:pt x="89" y="933"/>
                </a:lnTo>
                <a:lnTo>
                  <a:pt x="86" y="936"/>
                </a:lnTo>
                <a:lnTo>
                  <a:pt x="83" y="939"/>
                </a:lnTo>
                <a:lnTo>
                  <a:pt x="83" y="941"/>
                </a:lnTo>
                <a:lnTo>
                  <a:pt x="81" y="941"/>
                </a:lnTo>
                <a:lnTo>
                  <a:pt x="78" y="941"/>
                </a:lnTo>
                <a:lnTo>
                  <a:pt x="78" y="944"/>
                </a:lnTo>
                <a:lnTo>
                  <a:pt x="78" y="944"/>
                </a:lnTo>
                <a:lnTo>
                  <a:pt x="81" y="947"/>
                </a:lnTo>
                <a:lnTo>
                  <a:pt x="81" y="947"/>
                </a:lnTo>
                <a:lnTo>
                  <a:pt x="81" y="949"/>
                </a:lnTo>
                <a:lnTo>
                  <a:pt x="81" y="952"/>
                </a:lnTo>
                <a:lnTo>
                  <a:pt x="81" y="955"/>
                </a:lnTo>
                <a:lnTo>
                  <a:pt x="81" y="955"/>
                </a:lnTo>
                <a:lnTo>
                  <a:pt x="81" y="960"/>
                </a:lnTo>
                <a:lnTo>
                  <a:pt x="81" y="960"/>
                </a:lnTo>
                <a:lnTo>
                  <a:pt x="83" y="960"/>
                </a:lnTo>
                <a:lnTo>
                  <a:pt x="83" y="960"/>
                </a:lnTo>
                <a:lnTo>
                  <a:pt x="86" y="960"/>
                </a:lnTo>
                <a:lnTo>
                  <a:pt x="91" y="966"/>
                </a:lnTo>
                <a:lnTo>
                  <a:pt x="91" y="974"/>
                </a:lnTo>
                <a:lnTo>
                  <a:pt x="94" y="976"/>
                </a:lnTo>
                <a:lnTo>
                  <a:pt x="94" y="979"/>
                </a:lnTo>
                <a:lnTo>
                  <a:pt x="97" y="982"/>
                </a:lnTo>
                <a:lnTo>
                  <a:pt x="97" y="995"/>
                </a:lnTo>
                <a:lnTo>
                  <a:pt x="94" y="998"/>
                </a:lnTo>
                <a:lnTo>
                  <a:pt x="94" y="1000"/>
                </a:lnTo>
                <a:lnTo>
                  <a:pt x="91" y="1000"/>
                </a:lnTo>
                <a:lnTo>
                  <a:pt x="91" y="1000"/>
                </a:lnTo>
                <a:lnTo>
                  <a:pt x="91" y="1000"/>
                </a:lnTo>
                <a:lnTo>
                  <a:pt x="89" y="1003"/>
                </a:lnTo>
                <a:lnTo>
                  <a:pt x="89" y="1003"/>
                </a:lnTo>
                <a:lnTo>
                  <a:pt x="89" y="1006"/>
                </a:lnTo>
                <a:lnTo>
                  <a:pt x="89" y="1008"/>
                </a:lnTo>
                <a:lnTo>
                  <a:pt x="91" y="1014"/>
                </a:lnTo>
                <a:lnTo>
                  <a:pt x="94" y="1025"/>
                </a:lnTo>
                <a:lnTo>
                  <a:pt x="91" y="1027"/>
                </a:lnTo>
                <a:lnTo>
                  <a:pt x="91" y="1030"/>
                </a:lnTo>
                <a:lnTo>
                  <a:pt x="91" y="1038"/>
                </a:lnTo>
                <a:lnTo>
                  <a:pt x="91" y="1038"/>
                </a:lnTo>
                <a:lnTo>
                  <a:pt x="91" y="1041"/>
                </a:lnTo>
                <a:lnTo>
                  <a:pt x="89" y="1041"/>
                </a:lnTo>
                <a:lnTo>
                  <a:pt x="89" y="1043"/>
                </a:lnTo>
                <a:lnTo>
                  <a:pt x="89" y="1046"/>
                </a:lnTo>
                <a:lnTo>
                  <a:pt x="83" y="1049"/>
                </a:lnTo>
                <a:lnTo>
                  <a:pt x="83" y="1049"/>
                </a:lnTo>
                <a:lnTo>
                  <a:pt x="83" y="1049"/>
                </a:lnTo>
                <a:lnTo>
                  <a:pt x="83" y="1051"/>
                </a:lnTo>
                <a:lnTo>
                  <a:pt x="81" y="1051"/>
                </a:lnTo>
                <a:lnTo>
                  <a:pt x="78" y="1051"/>
                </a:lnTo>
                <a:lnTo>
                  <a:pt x="78" y="1054"/>
                </a:lnTo>
                <a:lnTo>
                  <a:pt x="75" y="1054"/>
                </a:lnTo>
                <a:lnTo>
                  <a:pt x="75" y="1054"/>
                </a:lnTo>
                <a:lnTo>
                  <a:pt x="75" y="1054"/>
                </a:lnTo>
                <a:lnTo>
                  <a:pt x="73" y="1057"/>
                </a:lnTo>
                <a:lnTo>
                  <a:pt x="73" y="1057"/>
                </a:lnTo>
                <a:lnTo>
                  <a:pt x="70" y="1067"/>
                </a:lnTo>
                <a:lnTo>
                  <a:pt x="67" y="1067"/>
                </a:lnTo>
                <a:lnTo>
                  <a:pt x="65" y="1070"/>
                </a:lnTo>
                <a:lnTo>
                  <a:pt x="62" y="1081"/>
                </a:lnTo>
                <a:lnTo>
                  <a:pt x="62" y="1081"/>
                </a:lnTo>
                <a:lnTo>
                  <a:pt x="59" y="1086"/>
                </a:lnTo>
                <a:lnTo>
                  <a:pt x="59" y="1089"/>
                </a:lnTo>
                <a:lnTo>
                  <a:pt x="59" y="1089"/>
                </a:lnTo>
                <a:lnTo>
                  <a:pt x="59" y="1092"/>
                </a:lnTo>
                <a:lnTo>
                  <a:pt x="59" y="1094"/>
                </a:lnTo>
                <a:lnTo>
                  <a:pt x="56" y="1097"/>
                </a:lnTo>
                <a:lnTo>
                  <a:pt x="56" y="1097"/>
                </a:lnTo>
                <a:lnTo>
                  <a:pt x="54" y="1100"/>
                </a:lnTo>
                <a:lnTo>
                  <a:pt x="54" y="1100"/>
                </a:lnTo>
                <a:lnTo>
                  <a:pt x="54" y="1102"/>
                </a:lnTo>
                <a:lnTo>
                  <a:pt x="54" y="1108"/>
                </a:lnTo>
                <a:lnTo>
                  <a:pt x="56" y="1110"/>
                </a:lnTo>
                <a:lnTo>
                  <a:pt x="56" y="1113"/>
                </a:lnTo>
                <a:lnTo>
                  <a:pt x="54" y="1116"/>
                </a:lnTo>
                <a:lnTo>
                  <a:pt x="51" y="1118"/>
                </a:lnTo>
                <a:lnTo>
                  <a:pt x="51" y="1121"/>
                </a:lnTo>
                <a:lnTo>
                  <a:pt x="51" y="1121"/>
                </a:lnTo>
                <a:lnTo>
                  <a:pt x="51" y="1140"/>
                </a:lnTo>
                <a:lnTo>
                  <a:pt x="51" y="1145"/>
                </a:lnTo>
                <a:lnTo>
                  <a:pt x="54" y="1148"/>
                </a:lnTo>
                <a:lnTo>
                  <a:pt x="56" y="1153"/>
                </a:lnTo>
                <a:lnTo>
                  <a:pt x="67" y="1164"/>
                </a:lnTo>
                <a:lnTo>
                  <a:pt x="73" y="1172"/>
                </a:lnTo>
                <a:lnTo>
                  <a:pt x="75" y="1175"/>
                </a:lnTo>
                <a:lnTo>
                  <a:pt x="75" y="1177"/>
                </a:lnTo>
                <a:lnTo>
                  <a:pt x="75" y="1180"/>
                </a:lnTo>
                <a:lnTo>
                  <a:pt x="75" y="1183"/>
                </a:lnTo>
                <a:lnTo>
                  <a:pt x="75" y="1185"/>
                </a:lnTo>
                <a:lnTo>
                  <a:pt x="75" y="1185"/>
                </a:lnTo>
                <a:lnTo>
                  <a:pt x="75" y="1188"/>
                </a:lnTo>
                <a:lnTo>
                  <a:pt x="75" y="1191"/>
                </a:lnTo>
                <a:lnTo>
                  <a:pt x="78" y="1191"/>
                </a:lnTo>
                <a:lnTo>
                  <a:pt x="81" y="1194"/>
                </a:lnTo>
                <a:lnTo>
                  <a:pt x="81" y="1196"/>
                </a:lnTo>
                <a:lnTo>
                  <a:pt x="81" y="1196"/>
                </a:lnTo>
                <a:lnTo>
                  <a:pt x="81" y="1199"/>
                </a:lnTo>
                <a:lnTo>
                  <a:pt x="78" y="1199"/>
                </a:lnTo>
                <a:lnTo>
                  <a:pt x="78" y="1202"/>
                </a:lnTo>
                <a:lnTo>
                  <a:pt x="78" y="1202"/>
                </a:lnTo>
                <a:lnTo>
                  <a:pt x="78" y="1202"/>
                </a:lnTo>
                <a:lnTo>
                  <a:pt x="81" y="1204"/>
                </a:lnTo>
                <a:lnTo>
                  <a:pt x="81" y="1207"/>
                </a:lnTo>
                <a:lnTo>
                  <a:pt x="81" y="1210"/>
                </a:lnTo>
                <a:lnTo>
                  <a:pt x="83" y="1212"/>
                </a:lnTo>
                <a:lnTo>
                  <a:pt x="86" y="1215"/>
                </a:lnTo>
                <a:lnTo>
                  <a:pt x="89" y="1218"/>
                </a:lnTo>
                <a:lnTo>
                  <a:pt x="94" y="1220"/>
                </a:lnTo>
                <a:lnTo>
                  <a:pt x="94" y="1220"/>
                </a:lnTo>
                <a:lnTo>
                  <a:pt x="97" y="1220"/>
                </a:lnTo>
                <a:lnTo>
                  <a:pt x="97" y="1226"/>
                </a:lnTo>
                <a:lnTo>
                  <a:pt x="99" y="1231"/>
                </a:lnTo>
                <a:lnTo>
                  <a:pt x="102" y="1231"/>
                </a:lnTo>
                <a:lnTo>
                  <a:pt x="102" y="1234"/>
                </a:lnTo>
                <a:lnTo>
                  <a:pt x="107" y="1250"/>
                </a:lnTo>
                <a:lnTo>
                  <a:pt x="110" y="1255"/>
                </a:lnTo>
                <a:lnTo>
                  <a:pt x="118" y="1263"/>
                </a:lnTo>
                <a:lnTo>
                  <a:pt x="121" y="1269"/>
                </a:lnTo>
                <a:lnTo>
                  <a:pt x="121" y="1271"/>
                </a:lnTo>
                <a:lnTo>
                  <a:pt x="126" y="1274"/>
                </a:lnTo>
                <a:lnTo>
                  <a:pt x="126" y="1274"/>
                </a:lnTo>
                <a:lnTo>
                  <a:pt x="126" y="1277"/>
                </a:lnTo>
                <a:lnTo>
                  <a:pt x="126" y="1277"/>
                </a:lnTo>
                <a:lnTo>
                  <a:pt x="129" y="1277"/>
                </a:lnTo>
                <a:lnTo>
                  <a:pt x="129" y="1279"/>
                </a:lnTo>
                <a:lnTo>
                  <a:pt x="132" y="1279"/>
                </a:lnTo>
                <a:lnTo>
                  <a:pt x="129" y="1282"/>
                </a:lnTo>
                <a:lnTo>
                  <a:pt x="132" y="1282"/>
                </a:lnTo>
                <a:lnTo>
                  <a:pt x="132" y="1285"/>
                </a:lnTo>
                <a:lnTo>
                  <a:pt x="132" y="1287"/>
                </a:lnTo>
                <a:lnTo>
                  <a:pt x="137" y="1287"/>
                </a:lnTo>
                <a:lnTo>
                  <a:pt x="142" y="1290"/>
                </a:lnTo>
                <a:lnTo>
                  <a:pt x="142" y="1293"/>
                </a:lnTo>
                <a:lnTo>
                  <a:pt x="145" y="1295"/>
                </a:lnTo>
                <a:lnTo>
                  <a:pt x="142" y="1295"/>
                </a:lnTo>
                <a:lnTo>
                  <a:pt x="142" y="1298"/>
                </a:lnTo>
                <a:lnTo>
                  <a:pt x="142" y="1301"/>
                </a:lnTo>
                <a:lnTo>
                  <a:pt x="142" y="1304"/>
                </a:lnTo>
                <a:lnTo>
                  <a:pt x="142" y="1304"/>
                </a:lnTo>
                <a:lnTo>
                  <a:pt x="145" y="1306"/>
                </a:lnTo>
                <a:lnTo>
                  <a:pt x="145" y="1309"/>
                </a:lnTo>
                <a:lnTo>
                  <a:pt x="142" y="1309"/>
                </a:lnTo>
                <a:lnTo>
                  <a:pt x="142" y="1309"/>
                </a:lnTo>
                <a:lnTo>
                  <a:pt x="142" y="1309"/>
                </a:lnTo>
                <a:lnTo>
                  <a:pt x="140" y="1309"/>
                </a:lnTo>
                <a:lnTo>
                  <a:pt x="140" y="1309"/>
                </a:lnTo>
                <a:lnTo>
                  <a:pt x="140" y="1309"/>
                </a:lnTo>
                <a:lnTo>
                  <a:pt x="137" y="1306"/>
                </a:lnTo>
                <a:lnTo>
                  <a:pt x="137" y="1306"/>
                </a:lnTo>
                <a:lnTo>
                  <a:pt x="137" y="1306"/>
                </a:lnTo>
                <a:lnTo>
                  <a:pt x="137" y="1309"/>
                </a:lnTo>
                <a:lnTo>
                  <a:pt x="140" y="1314"/>
                </a:lnTo>
                <a:lnTo>
                  <a:pt x="140" y="1317"/>
                </a:lnTo>
                <a:lnTo>
                  <a:pt x="140" y="1317"/>
                </a:lnTo>
                <a:lnTo>
                  <a:pt x="140" y="1320"/>
                </a:lnTo>
                <a:lnTo>
                  <a:pt x="140" y="1320"/>
                </a:lnTo>
                <a:lnTo>
                  <a:pt x="140" y="1320"/>
                </a:lnTo>
                <a:lnTo>
                  <a:pt x="137" y="1320"/>
                </a:lnTo>
                <a:lnTo>
                  <a:pt x="137" y="1322"/>
                </a:lnTo>
                <a:lnTo>
                  <a:pt x="137" y="1322"/>
                </a:lnTo>
                <a:lnTo>
                  <a:pt x="137" y="1322"/>
                </a:lnTo>
                <a:lnTo>
                  <a:pt x="134" y="1325"/>
                </a:lnTo>
                <a:lnTo>
                  <a:pt x="134" y="1328"/>
                </a:lnTo>
                <a:lnTo>
                  <a:pt x="134" y="1330"/>
                </a:lnTo>
                <a:lnTo>
                  <a:pt x="134" y="1333"/>
                </a:lnTo>
                <a:lnTo>
                  <a:pt x="137" y="1333"/>
                </a:lnTo>
                <a:lnTo>
                  <a:pt x="140" y="1338"/>
                </a:lnTo>
                <a:lnTo>
                  <a:pt x="140" y="1338"/>
                </a:lnTo>
                <a:lnTo>
                  <a:pt x="137" y="1346"/>
                </a:lnTo>
                <a:lnTo>
                  <a:pt x="137" y="1349"/>
                </a:lnTo>
                <a:lnTo>
                  <a:pt x="134" y="1349"/>
                </a:lnTo>
                <a:lnTo>
                  <a:pt x="134" y="1349"/>
                </a:lnTo>
                <a:lnTo>
                  <a:pt x="132" y="1349"/>
                </a:lnTo>
                <a:lnTo>
                  <a:pt x="129" y="1352"/>
                </a:lnTo>
                <a:lnTo>
                  <a:pt x="129" y="1352"/>
                </a:lnTo>
                <a:lnTo>
                  <a:pt x="126" y="1354"/>
                </a:lnTo>
                <a:lnTo>
                  <a:pt x="126" y="1357"/>
                </a:lnTo>
                <a:lnTo>
                  <a:pt x="123" y="1357"/>
                </a:lnTo>
                <a:lnTo>
                  <a:pt x="123" y="1357"/>
                </a:lnTo>
                <a:lnTo>
                  <a:pt x="118" y="1349"/>
                </a:lnTo>
                <a:lnTo>
                  <a:pt x="113" y="1344"/>
                </a:lnTo>
                <a:lnTo>
                  <a:pt x="110" y="1341"/>
                </a:lnTo>
                <a:lnTo>
                  <a:pt x="110" y="1341"/>
                </a:lnTo>
                <a:lnTo>
                  <a:pt x="110" y="1338"/>
                </a:lnTo>
                <a:lnTo>
                  <a:pt x="110" y="1333"/>
                </a:lnTo>
                <a:lnTo>
                  <a:pt x="107" y="1328"/>
                </a:lnTo>
                <a:lnTo>
                  <a:pt x="107" y="1325"/>
                </a:lnTo>
                <a:lnTo>
                  <a:pt x="107" y="1322"/>
                </a:lnTo>
                <a:lnTo>
                  <a:pt x="105" y="1322"/>
                </a:lnTo>
                <a:lnTo>
                  <a:pt x="105" y="1320"/>
                </a:lnTo>
                <a:lnTo>
                  <a:pt x="102" y="1309"/>
                </a:lnTo>
                <a:lnTo>
                  <a:pt x="102" y="1309"/>
                </a:lnTo>
                <a:lnTo>
                  <a:pt x="105" y="1306"/>
                </a:lnTo>
                <a:lnTo>
                  <a:pt x="105" y="1304"/>
                </a:lnTo>
                <a:lnTo>
                  <a:pt x="102" y="1304"/>
                </a:lnTo>
                <a:lnTo>
                  <a:pt x="102" y="1304"/>
                </a:lnTo>
                <a:lnTo>
                  <a:pt x="99" y="1304"/>
                </a:lnTo>
                <a:lnTo>
                  <a:pt x="99" y="1304"/>
                </a:lnTo>
                <a:lnTo>
                  <a:pt x="99" y="1304"/>
                </a:lnTo>
                <a:lnTo>
                  <a:pt x="99" y="1306"/>
                </a:lnTo>
                <a:lnTo>
                  <a:pt x="102" y="1309"/>
                </a:lnTo>
                <a:lnTo>
                  <a:pt x="102" y="1309"/>
                </a:lnTo>
                <a:lnTo>
                  <a:pt x="102" y="1312"/>
                </a:lnTo>
                <a:lnTo>
                  <a:pt x="99" y="1317"/>
                </a:lnTo>
                <a:lnTo>
                  <a:pt x="99" y="1320"/>
                </a:lnTo>
                <a:lnTo>
                  <a:pt x="91" y="1330"/>
                </a:lnTo>
                <a:lnTo>
                  <a:pt x="89" y="1330"/>
                </a:lnTo>
                <a:lnTo>
                  <a:pt x="86" y="1330"/>
                </a:lnTo>
                <a:lnTo>
                  <a:pt x="86" y="1330"/>
                </a:lnTo>
                <a:lnTo>
                  <a:pt x="86" y="1328"/>
                </a:lnTo>
                <a:lnTo>
                  <a:pt x="83" y="1325"/>
                </a:lnTo>
                <a:lnTo>
                  <a:pt x="83" y="1322"/>
                </a:lnTo>
                <a:lnTo>
                  <a:pt x="83" y="1317"/>
                </a:lnTo>
                <a:lnTo>
                  <a:pt x="81" y="1314"/>
                </a:lnTo>
                <a:lnTo>
                  <a:pt x="83" y="1312"/>
                </a:lnTo>
                <a:lnTo>
                  <a:pt x="86" y="1309"/>
                </a:lnTo>
                <a:lnTo>
                  <a:pt x="86" y="1306"/>
                </a:lnTo>
                <a:lnTo>
                  <a:pt x="86" y="1306"/>
                </a:lnTo>
                <a:lnTo>
                  <a:pt x="86" y="1304"/>
                </a:lnTo>
                <a:lnTo>
                  <a:pt x="86" y="1301"/>
                </a:lnTo>
                <a:lnTo>
                  <a:pt x="89" y="1301"/>
                </a:lnTo>
                <a:lnTo>
                  <a:pt x="89" y="1298"/>
                </a:lnTo>
                <a:lnTo>
                  <a:pt x="89" y="1298"/>
                </a:lnTo>
                <a:lnTo>
                  <a:pt x="89" y="1295"/>
                </a:lnTo>
                <a:lnTo>
                  <a:pt x="86" y="1295"/>
                </a:lnTo>
                <a:lnTo>
                  <a:pt x="86" y="1295"/>
                </a:lnTo>
                <a:lnTo>
                  <a:pt x="86" y="1293"/>
                </a:lnTo>
                <a:lnTo>
                  <a:pt x="86" y="1293"/>
                </a:lnTo>
                <a:lnTo>
                  <a:pt x="83" y="1290"/>
                </a:lnTo>
                <a:lnTo>
                  <a:pt x="86" y="1287"/>
                </a:lnTo>
                <a:lnTo>
                  <a:pt x="83" y="1287"/>
                </a:lnTo>
                <a:lnTo>
                  <a:pt x="81" y="1285"/>
                </a:lnTo>
                <a:lnTo>
                  <a:pt x="78" y="1285"/>
                </a:lnTo>
                <a:lnTo>
                  <a:pt x="78" y="1282"/>
                </a:lnTo>
                <a:lnTo>
                  <a:pt x="73" y="1277"/>
                </a:lnTo>
                <a:lnTo>
                  <a:pt x="70" y="1277"/>
                </a:lnTo>
                <a:lnTo>
                  <a:pt x="70" y="1274"/>
                </a:lnTo>
                <a:lnTo>
                  <a:pt x="70" y="1269"/>
                </a:lnTo>
                <a:lnTo>
                  <a:pt x="70" y="1269"/>
                </a:lnTo>
                <a:lnTo>
                  <a:pt x="67" y="1269"/>
                </a:lnTo>
                <a:lnTo>
                  <a:pt x="67" y="1269"/>
                </a:lnTo>
                <a:lnTo>
                  <a:pt x="65" y="1269"/>
                </a:lnTo>
                <a:lnTo>
                  <a:pt x="65" y="1266"/>
                </a:lnTo>
                <a:lnTo>
                  <a:pt x="65" y="1266"/>
                </a:lnTo>
                <a:lnTo>
                  <a:pt x="65" y="1266"/>
                </a:lnTo>
                <a:lnTo>
                  <a:pt x="62" y="1266"/>
                </a:lnTo>
                <a:lnTo>
                  <a:pt x="62" y="1263"/>
                </a:lnTo>
                <a:lnTo>
                  <a:pt x="62" y="1261"/>
                </a:lnTo>
                <a:lnTo>
                  <a:pt x="62" y="1255"/>
                </a:lnTo>
                <a:lnTo>
                  <a:pt x="62" y="1255"/>
                </a:lnTo>
                <a:lnTo>
                  <a:pt x="59" y="1261"/>
                </a:lnTo>
                <a:lnTo>
                  <a:pt x="56" y="1263"/>
                </a:lnTo>
                <a:lnTo>
                  <a:pt x="56" y="1266"/>
                </a:lnTo>
                <a:lnTo>
                  <a:pt x="54" y="1269"/>
                </a:lnTo>
                <a:lnTo>
                  <a:pt x="51" y="1271"/>
                </a:lnTo>
                <a:lnTo>
                  <a:pt x="51" y="1274"/>
                </a:lnTo>
                <a:lnTo>
                  <a:pt x="51" y="1277"/>
                </a:lnTo>
                <a:lnTo>
                  <a:pt x="51" y="1279"/>
                </a:lnTo>
                <a:lnTo>
                  <a:pt x="54" y="1282"/>
                </a:lnTo>
                <a:lnTo>
                  <a:pt x="56" y="1285"/>
                </a:lnTo>
                <a:lnTo>
                  <a:pt x="59" y="1285"/>
                </a:lnTo>
                <a:lnTo>
                  <a:pt x="56" y="1287"/>
                </a:lnTo>
                <a:lnTo>
                  <a:pt x="56" y="1287"/>
                </a:lnTo>
                <a:lnTo>
                  <a:pt x="56" y="1287"/>
                </a:lnTo>
                <a:lnTo>
                  <a:pt x="59" y="1290"/>
                </a:lnTo>
                <a:lnTo>
                  <a:pt x="59" y="1290"/>
                </a:lnTo>
                <a:lnTo>
                  <a:pt x="62" y="1293"/>
                </a:lnTo>
                <a:lnTo>
                  <a:pt x="62" y="1293"/>
                </a:lnTo>
                <a:lnTo>
                  <a:pt x="62" y="1295"/>
                </a:lnTo>
                <a:lnTo>
                  <a:pt x="62" y="1298"/>
                </a:lnTo>
                <a:lnTo>
                  <a:pt x="62" y="1298"/>
                </a:lnTo>
                <a:lnTo>
                  <a:pt x="62" y="1301"/>
                </a:lnTo>
                <a:lnTo>
                  <a:pt x="67" y="1304"/>
                </a:lnTo>
                <a:lnTo>
                  <a:pt x="67" y="1314"/>
                </a:lnTo>
                <a:lnTo>
                  <a:pt x="70" y="1317"/>
                </a:lnTo>
                <a:lnTo>
                  <a:pt x="70" y="1317"/>
                </a:lnTo>
                <a:lnTo>
                  <a:pt x="73" y="1320"/>
                </a:lnTo>
                <a:lnTo>
                  <a:pt x="75" y="1320"/>
                </a:lnTo>
                <a:lnTo>
                  <a:pt x="78" y="1325"/>
                </a:lnTo>
                <a:lnTo>
                  <a:pt x="81" y="1328"/>
                </a:lnTo>
                <a:lnTo>
                  <a:pt x="81" y="1330"/>
                </a:lnTo>
                <a:lnTo>
                  <a:pt x="81" y="1330"/>
                </a:lnTo>
                <a:lnTo>
                  <a:pt x="81" y="1330"/>
                </a:lnTo>
                <a:lnTo>
                  <a:pt x="89" y="1333"/>
                </a:lnTo>
                <a:lnTo>
                  <a:pt x="94" y="1336"/>
                </a:lnTo>
                <a:lnTo>
                  <a:pt x="97" y="1338"/>
                </a:lnTo>
                <a:lnTo>
                  <a:pt x="99" y="1341"/>
                </a:lnTo>
                <a:lnTo>
                  <a:pt x="102" y="1344"/>
                </a:lnTo>
                <a:lnTo>
                  <a:pt x="102" y="1346"/>
                </a:lnTo>
                <a:lnTo>
                  <a:pt x="99" y="1349"/>
                </a:lnTo>
                <a:lnTo>
                  <a:pt x="99" y="1352"/>
                </a:lnTo>
                <a:lnTo>
                  <a:pt x="99" y="1354"/>
                </a:lnTo>
                <a:lnTo>
                  <a:pt x="102" y="1357"/>
                </a:lnTo>
                <a:lnTo>
                  <a:pt x="102" y="1360"/>
                </a:lnTo>
                <a:lnTo>
                  <a:pt x="102" y="1363"/>
                </a:lnTo>
                <a:lnTo>
                  <a:pt x="99" y="1365"/>
                </a:lnTo>
                <a:lnTo>
                  <a:pt x="99" y="1365"/>
                </a:lnTo>
                <a:lnTo>
                  <a:pt x="97" y="1368"/>
                </a:lnTo>
                <a:lnTo>
                  <a:pt x="97" y="1368"/>
                </a:lnTo>
                <a:lnTo>
                  <a:pt x="94" y="1373"/>
                </a:lnTo>
                <a:lnTo>
                  <a:pt x="91" y="1373"/>
                </a:lnTo>
                <a:lnTo>
                  <a:pt x="91" y="1371"/>
                </a:lnTo>
                <a:lnTo>
                  <a:pt x="89" y="1371"/>
                </a:lnTo>
                <a:lnTo>
                  <a:pt x="89" y="1371"/>
                </a:lnTo>
                <a:lnTo>
                  <a:pt x="86" y="1373"/>
                </a:lnTo>
                <a:lnTo>
                  <a:pt x="83" y="1376"/>
                </a:lnTo>
                <a:lnTo>
                  <a:pt x="81" y="1376"/>
                </a:lnTo>
                <a:lnTo>
                  <a:pt x="83" y="1379"/>
                </a:lnTo>
                <a:lnTo>
                  <a:pt x="78" y="1379"/>
                </a:lnTo>
                <a:lnTo>
                  <a:pt x="78" y="1379"/>
                </a:lnTo>
                <a:lnTo>
                  <a:pt x="78" y="1376"/>
                </a:lnTo>
                <a:lnTo>
                  <a:pt x="78" y="1376"/>
                </a:lnTo>
                <a:lnTo>
                  <a:pt x="78" y="1373"/>
                </a:lnTo>
                <a:lnTo>
                  <a:pt x="75" y="1373"/>
                </a:lnTo>
                <a:lnTo>
                  <a:pt x="75" y="1373"/>
                </a:lnTo>
                <a:lnTo>
                  <a:pt x="75" y="1371"/>
                </a:lnTo>
                <a:lnTo>
                  <a:pt x="75" y="1371"/>
                </a:lnTo>
                <a:lnTo>
                  <a:pt x="75" y="1365"/>
                </a:lnTo>
                <a:lnTo>
                  <a:pt x="75" y="1365"/>
                </a:lnTo>
                <a:lnTo>
                  <a:pt x="75" y="1363"/>
                </a:lnTo>
                <a:lnTo>
                  <a:pt x="75" y="1360"/>
                </a:lnTo>
                <a:lnTo>
                  <a:pt x="75" y="1357"/>
                </a:lnTo>
                <a:lnTo>
                  <a:pt x="73" y="1360"/>
                </a:lnTo>
                <a:lnTo>
                  <a:pt x="73" y="1360"/>
                </a:lnTo>
                <a:lnTo>
                  <a:pt x="73" y="1363"/>
                </a:lnTo>
                <a:lnTo>
                  <a:pt x="73" y="1363"/>
                </a:lnTo>
                <a:lnTo>
                  <a:pt x="70" y="1365"/>
                </a:lnTo>
                <a:lnTo>
                  <a:pt x="70" y="1365"/>
                </a:lnTo>
                <a:lnTo>
                  <a:pt x="70" y="1373"/>
                </a:lnTo>
                <a:lnTo>
                  <a:pt x="70" y="1373"/>
                </a:lnTo>
                <a:lnTo>
                  <a:pt x="70" y="1373"/>
                </a:lnTo>
                <a:lnTo>
                  <a:pt x="67" y="1371"/>
                </a:lnTo>
                <a:lnTo>
                  <a:pt x="67" y="1363"/>
                </a:lnTo>
                <a:lnTo>
                  <a:pt x="67" y="1360"/>
                </a:lnTo>
                <a:lnTo>
                  <a:pt x="67" y="1357"/>
                </a:lnTo>
                <a:lnTo>
                  <a:pt x="67" y="1357"/>
                </a:lnTo>
                <a:lnTo>
                  <a:pt x="67" y="1354"/>
                </a:lnTo>
                <a:lnTo>
                  <a:pt x="67" y="1352"/>
                </a:lnTo>
                <a:lnTo>
                  <a:pt x="67" y="1349"/>
                </a:lnTo>
                <a:lnTo>
                  <a:pt x="67" y="1344"/>
                </a:lnTo>
                <a:lnTo>
                  <a:pt x="65" y="1341"/>
                </a:lnTo>
                <a:lnTo>
                  <a:pt x="65" y="1338"/>
                </a:lnTo>
                <a:lnTo>
                  <a:pt x="62" y="1338"/>
                </a:lnTo>
                <a:lnTo>
                  <a:pt x="62" y="1341"/>
                </a:lnTo>
                <a:lnTo>
                  <a:pt x="62" y="1346"/>
                </a:lnTo>
                <a:lnTo>
                  <a:pt x="62" y="1349"/>
                </a:lnTo>
                <a:lnTo>
                  <a:pt x="62" y="1349"/>
                </a:lnTo>
                <a:lnTo>
                  <a:pt x="59" y="1349"/>
                </a:lnTo>
                <a:lnTo>
                  <a:pt x="59" y="1344"/>
                </a:lnTo>
                <a:lnTo>
                  <a:pt x="59" y="1338"/>
                </a:lnTo>
                <a:lnTo>
                  <a:pt x="59" y="1338"/>
                </a:lnTo>
                <a:lnTo>
                  <a:pt x="59" y="1338"/>
                </a:lnTo>
                <a:lnTo>
                  <a:pt x="59" y="1338"/>
                </a:lnTo>
                <a:lnTo>
                  <a:pt x="56" y="1338"/>
                </a:lnTo>
                <a:lnTo>
                  <a:pt x="56" y="1333"/>
                </a:lnTo>
                <a:lnTo>
                  <a:pt x="54" y="1330"/>
                </a:lnTo>
                <a:lnTo>
                  <a:pt x="54" y="1325"/>
                </a:lnTo>
                <a:lnTo>
                  <a:pt x="51" y="1322"/>
                </a:lnTo>
                <a:lnTo>
                  <a:pt x="51" y="1325"/>
                </a:lnTo>
                <a:lnTo>
                  <a:pt x="51" y="1328"/>
                </a:lnTo>
                <a:lnTo>
                  <a:pt x="48" y="1314"/>
                </a:lnTo>
                <a:lnTo>
                  <a:pt x="46" y="1312"/>
                </a:lnTo>
                <a:lnTo>
                  <a:pt x="46" y="1312"/>
                </a:lnTo>
                <a:lnTo>
                  <a:pt x="48" y="1320"/>
                </a:lnTo>
                <a:lnTo>
                  <a:pt x="48" y="1333"/>
                </a:lnTo>
                <a:lnTo>
                  <a:pt x="46" y="1336"/>
                </a:lnTo>
                <a:lnTo>
                  <a:pt x="46" y="1338"/>
                </a:lnTo>
                <a:lnTo>
                  <a:pt x="46" y="1341"/>
                </a:lnTo>
                <a:lnTo>
                  <a:pt x="48" y="1346"/>
                </a:lnTo>
                <a:lnTo>
                  <a:pt x="48" y="1349"/>
                </a:lnTo>
                <a:lnTo>
                  <a:pt x="48" y="1349"/>
                </a:lnTo>
                <a:lnTo>
                  <a:pt x="46" y="1346"/>
                </a:lnTo>
                <a:lnTo>
                  <a:pt x="46" y="1346"/>
                </a:lnTo>
                <a:lnTo>
                  <a:pt x="46" y="1344"/>
                </a:lnTo>
                <a:lnTo>
                  <a:pt x="43" y="1344"/>
                </a:lnTo>
                <a:lnTo>
                  <a:pt x="43" y="1344"/>
                </a:lnTo>
                <a:lnTo>
                  <a:pt x="43" y="1344"/>
                </a:lnTo>
                <a:lnTo>
                  <a:pt x="43" y="1341"/>
                </a:lnTo>
                <a:lnTo>
                  <a:pt x="43" y="1338"/>
                </a:lnTo>
                <a:lnTo>
                  <a:pt x="43" y="1336"/>
                </a:lnTo>
                <a:lnTo>
                  <a:pt x="40" y="1312"/>
                </a:lnTo>
                <a:lnTo>
                  <a:pt x="40" y="1312"/>
                </a:lnTo>
                <a:lnTo>
                  <a:pt x="38" y="1312"/>
                </a:lnTo>
                <a:lnTo>
                  <a:pt x="38" y="1314"/>
                </a:lnTo>
                <a:lnTo>
                  <a:pt x="38" y="1320"/>
                </a:lnTo>
                <a:lnTo>
                  <a:pt x="38" y="1322"/>
                </a:lnTo>
                <a:lnTo>
                  <a:pt x="38" y="1325"/>
                </a:lnTo>
                <a:lnTo>
                  <a:pt x="38" y="1328"/>
                </a:lnTo>
                <a:lnTo>
                  <a:pt x="38" y="1330"/>
                </a:lnTo>
                <a:lnTo>
                  <a:pt x="38" y="1333"/>
                </a:lnTo>
                <a:lnTo>
                  <a:pt x="35" y="1333"/>
                </a:lnTo>
                <a:lnTo>
                  <a:pt x="35" y="1330"/>
                </a:lnTo>
                <a:lnTo>
                  <a:pt x="35" y="1330"/>
                </a:lnTo>
                <a:lnTo>
                  <a:pt x="35" y="1328"/>
                </a:lnTo>
                <a:lnTo>
                  <a:pt x="32" y="1328"/>
                </a:lnTo>
                <a:lnTo>
                  <a:pt x="30" y="1328"/>
                </a:lnTo>
                <a:lnTo>
                  <a:pt x="27" y="1325"/>
                </a:lnTo>
                <a:lnTo>
                  <a:pt x="24" y="1325"/>
                </a:lnTo>
                <a:lnTo>
                  <a:pt x="24" y="1328"/>
                </a:lnTo>
                <a:lnTo>
                  <a:pt x="32" y="1333"/>
                </a:lnTo>
                <a:lnTo>
                  <a:pt x="35" y="1336"/>
                </a:lnTo>
                <a:lnTo>
                  <a:pt x="38" y="1341"/>
                </a:lnTo>
                <a:lnTo>
                  <a:pt x="38" y="1344"/>
                </a:lnTo>
                <a:lnTo>
                  <a:pt x="38" y="1346"/>
                </a:lnTo>
                <a:lnTo>
                  <a:pt x="38" y="1346"/>
                </a:lnTo>
                <a:lnTo>
                  <a:pt x="40" y="1352"/>
                </a:lnTo>
                <a:lnTo>
                  <a:pt x="40" y="1352"/>
                </a:lnTo>
                <a:lnTo>
                  <a:pt x="43" y="1354"/>
                </a:lnTo>
                <a:lnTo>
                  <a:pt x="46" y="1357"/>
                </a:lnTo>
                <a:lnTo>
                  <a:pt x="48" y="1357"/>
                </a:lnTo>
                <a:lnTo>
                  <a:pt x="59" y="1368"/>
                </a:lnTo>
                <a:lnTo>
                  <a:pt x="67" y="1376"/>
                </a:lnTo>
                <a:lnTo>
                  <a:pt x="67" y="1376"/>
                </a:lnTo>
                <a:lnTo>
                  <a:pt x="70" y="1379"/>
                </a:lnTo>
                <a:lnTo>
                  <a:pt x="78" y="1392"/>
                </a:lnTo>
                <a:lnTo>
                  <a:pt x="91" y="1408"/>
                </a:lnTo>
                <a:lnTo>
                  <a:pt x="107" y="1435"/>
                </a:lnTo>
                <a:lnTo>
                  <a:pt x="118" y="1448"/>
                </a:lnTo>
                <a:lnTo>
                  <a:pt x="123" y="1464"/>
                </a:lnTo>
                <a:lnTo>
                  <a:pt x="132" y="1489"/>
                </a:lnTo>
                <a:lnTo>
                  <a:pt x="132" y="1491"/>
                </a:lnTo>
                <a:lnTo>
                  <a:pt x="132" y="1491"/>
                </a:lnTo>
                <a:lnTo>
                  <a:pt x="129" y="1494"/>
                </a:lnTo>
                <a:lnTo>
                  <a:pt x="129" y="1494"/>
                </a:lnTo>
                <a:lnTo>
                  <a:pt x="129" y="1497"/>
                </a:lnTo>
                <a:lnTo>
                  <a:pt x="126" y="1499"/>
                </a:lnTo>
                <a:lnTo>
                  <a:pt x="126" y="1502"/>
                </a:lnTo>
                <a:lnTo>
                  <a:pt x="126" y="1507"/>
                </a:lnTo>
                <a:lnTo>
                  <a:pt x="126" y="1513"/>
                </a:lnTo>
                <a:lnTo>
                  <a:pt x="132" y="1523"/>
                </a:lnTo>
                <a:lnTo>
                  <a:pt x="132" y="1526"/>
                </a:lnTo>
                <a:lnTo>
                  <a:pt x="132" y="1529"/>
                </a:lnTo>
                <a:lnTo>
                  <a:pt x="132" y="1529"/>
                </a:lnTo>
                <a:lnTo>
                  <a:pt x="132" y="1531"/>
                </a:lnTo>
                <a:lnTo>
                  <a:pt x="134" y="1534"/>
                </a:lnTo>
                <a:lnTo>
                  <a:pt x="142" y="1542"/>
                </a:lnTo>
                <a:lnTo>
                  <a:pt x="145" y="1545"/>
                </a:lnTo>
                <a:lnTo>
                  <a:pt x="148" y="1545"/>
                </a:lnTo>
                <a:lnTo>
                  <a:pt x="150" y="1548"/>
                </a:lnTo>
                <a:lnTo>
                  <a:pt x="153" y="1553"/>
                </a:lnTo>
                <a:lnTo>
                  <a:pt x="156" y="1556"/>
                </a:lnTo>
                <a:lnTo>
                  <a:pt x="156" y="1556"/>
                </a:lnTo>
                <a:lnTo>
                  <a:pt x="161" y="1564"/>
                </a:lnTo>
                <a:lnTo>
                  <a:pt x="169" y="1574"/>
                </a:lnTo>
                <a:lnTo>
                  <a:pt x="172" y="1577"/>
                </a:lnTo>
                <a:lnTo>
                  <a:pt x="180" y="1593"/>
                </a:lnTo>
                <a:lnTo>
                  <a:pt x="180" y="1596"/>
                </a:lnTo>
                <a:lnTo>
                  <a:pt x="180" y="1601"/>
                </a:lnTo>
                <a:lnTo>
                  <a:pt x="177" y="1607"/>
                </a:lnTo>
                <a:lnTo>
                  <a:pt x="180" y="1607"/>
                </a:lnTo>
                <a:lnTo>
                  <a:pt x="180" y="1612"/>
                </a:lnTo>
                <a:lnTo>
                  <a:pt x="182" y="1615"/>
                </a:lnTo>
                <a:lnTo>
                  <a:pt x="185" y="1617"/>
                </a:lnTo>
                <a:lnTo>
                  <a:pt x="185" y="1620"/>
                </a:lnTo>
                <a:lnTo>
                  <a:pt x="204" y="1639"/>
                </a:lnTo>
                <a:lnTo>
                  <a:pt x="207" y="1641"/>
                </a:lnTo>
                <a:lnTo>
                  <a:pt x="212" y="1655"/>
                </a:lnTo>
                <a:lnTo>
                  <a:pt x="212" y="1660"/>
                </a:lnTo>
                <a:lnTo>
                  <a:pt x="215" y="1663"/>
                </a:lnTo>
                <a:lnTo>
                  <a:pt x="215" y="1666"/>
                </a:lnTo>
                <a:lnTo>
                  <a:pt x="215" y="1668"/>
                </a:lnTo>
                <a:lnTo>
                  <a:pt x="217" y="1671"/>
                </a:lnTo>
                <a:lnTo>
                  <a:pt x="217" y="1674"/>
                </a:lnTo>
                <a:lnTo>
                  <a:pt x="220" y="1679"/>
                </a:lnTo>
                <a:lnTo>
                  <a:pt x="220" y="1682"/>
                </a:lnTo>
                <a:lnTo>
                  <a:pt x="220" y="1684"/>
                </a:lnTo>
                <a:lnTo>
                  <a:pt x="217" y="1690"/>
                </a:lnTo>
                <a:lnTo>
                  <a:pt x="217" y="1698"/>
                </a:lnTo>
                <a:lnTo>
                  <a:pt x="217" y="1709"/>
                </a:lnTo>
                <a:lnTo>
                  <a:pt x="217" y="1717"/>
                </a:lnTo>
                <a:lnTo>
                  <a:pt x="217" y="1719"/>
                </a:lnTo>
                <a:lnTo>
                  <a:pt x="220" y="1722"/>
                </a:lnTo>
                <a:lnTo>
                  <a:pt x="220" y="1725"/>
                </a:lnTo>
                <a:lnTo>
                  <a:pt x="217" y="1738"/>
                </a:lnTo>
                <a:lnTo>
                  <a:pt x="217" y="1743"/>
                </a:lnTo>
                <a:lnTo>
                  <a:pt x="217" y="1743"/>
                </a:lnTo>
                <a:lnTo>
                  <a:pt x="217" y="1743"/>
                </a:lnTo>
                <a:lnTo>
                  <a:pt x="220" y="1746"/>
                </a:lnTo>
                <a:lnTo>
                  <a:pt x="220" y="1749"/>
                </a:lnTo>
                <a:lnTo>
                  <a:pt x="220" y="1749"/>
                </a:lnTo>
                <a:lnTo>
                  <a:pt x="223" y="1751"/>
                </a:lnTo>
                <a:lnTo>
                  <a:pt x="220" y="1754"/>
                </a:lnTo>
                <a:lnTo>
                  <a:pt x="220" y="1757"/>
                </a:lnTo>
                <a:lnTo>
                  <a:pt x="220" y="1759"/>
                </a:lnTo>
                <a:lnTo>
                  <a:pt x="220" y="1759"/>
                </a:lnTo>
                <a:lnTo>
                  <a:pt x="223" y="1759"/>
                </a:lnTo>
                <a:lnTo>
                  <a:pt x="223" y="1762"/>
                </a:lnTo>
                <a:lnTo>
                  <a:pt x="225" y="1762"/>
                </a:lnTo>
                <a:lnTo>
                  <a:pt x="225" y="1762"/>
                </a:lnTo>
                <a:lnTo>
                  <a:pt x="225" y="1765"/>
                </a:lnTo>
                <a:lnTo>
                  <a:pt x="225" y="1768"/>
                </a:lnTo>
                <a:lnTo>
                  <a:pt x="225" y="1768"/>
                </a:lnTo>
                <a:lnTo>
                  <a:pt x="223" y="1768"/>
                </a:lnTo>
                <a:lnTo>
                  <a:pt x="223" y="1770"/>
                </a:lnTo>
                <a:lnTo>
                  <a:pt x="223" y="1770"/>
                </a:lnTo>
                <a:lnTo>
                  <a:pt x="225" y="1770"/>
                </a:lnTo>
                <a:lnTo>
                  <a:pt x="225" y="1773"/>
                </a:lnTo>
                <a:lnTo>
                  <a:pt x="225" y="1776"/>
                </a:lnTo>
                <a:lnTo>
                  <a:pt x="228" y="1784"/>
                </a:lnTo>
                <a:lnTo>
                  <a:pt x="228" y="1786"/>
                </a:lnTo>
                <a:lnTo>
                  <a:pt x="228" y="1789"/>
                </a:lnTo>
                <a:lnTo>
                  <a:pt x="228" y="1792"/>
                </a:lnTo>
                <a:lnTo>
                  <a:pt x="233" y="1800"/>
                </a:lnTo>
                <a:lnTo>
                  <a:pt x="233" y="1802"/>
                </a:lnTo>
                <a:lnTo>
                  <a:pt x="233" y="1802"/>
                </a:lnTo>
                <a:lnTo>
                  <a:pt x="239" y="1816"/>
                </a:lnTo>
                <a:lnTo>
                  <a:pt x="241" y="1816"/>
                </a:lnTo>
                <a:lnTo>
                  <a:pt x="241" y="1816"/>
                </a:lnTo>
                <a:lnTo>
                  <a:pt x="241" y="1824"/>
                </a:lnTo>
                <a:lnTo>
                  <a:pt x="247" y="1829"/>
                </a:lnTo>
                <a:lnTo>
                  <a:pt x="255" y="1840"/>
                </a:lnTo>
                <a:lnTo>
                  <a:pt x="263" y="1856"/>
                </a:lnTo>
                <a:lnTo>
                  <a:pt x="271" y="1875"/>
                </a:lnTo>
                <a:lnTo>
                  <a:pt x="282" y="1888"/>
                </a:lnTo>
                <a:lnTo>
                  <a:pt x="287" y="1899"/>
                </a:lnTo>
                <a:lnTo>
                  <a:pt x="295" y="1912"/>
                </a:lnTo>
                <a:lnTo>
                  <a:pt x="298" y="1915"/>
                </a:lnTo>
                <a:lnTo>
                  <a:pt x="300" y="1923"/>
                </a:lnTo>
                <a:lnTo>
                  <a:pt x="303" y="1942"/>
                </a:lnTo>
                <a:lnTo>
                  <a:pt x="300" y="1955"/>
                </a:lnTo>
                <a:lnTo>
                  <a:pt x="300" y="1955"/>
                </a:lnTo>
                <a:lnTo>
                  <a:pt x="300" y="1958"/>
                </a:lnTo>
                <a:lnTo>
                  <a:pt x="300" y="1961"/>
                </a:lnTo>
                <a:lnTo>
                  <a:pt x="300" y="1961"/>
                </a:lnTo>
                <a:lnTo>
                  <a:pt x="300" y="1963"/>
                </a:lnTo>
                <a:lnTo>
                  <a:pt x="300" y="1963"/>
                </a:lnTo>
                <a:lnTo>
                  <a:pt x="303" y="1966"/>
                </a:lnTo>
                <a:lnTo>
                  <a:pt x="303" y="1966"/>
                </a:lnTo>
                <a:lnTo>
                  <a:pt x="303" y="1969"/>
                </a:lnTo>
                <a:lnTo>
                  <a:pt x="303" y="1971"/>
                </a:lnTo>
                <a:lnTo>
                  <a:pt x="300" y="1974"/>
                </a:lnTo>
                <a:lnTo>
                  <a:pt x="300" y="1977"/>
                </a:lnTo>
                <a:lnTo>
                  <a:pt x="300" y="1977"/>
                </a:lnTo>
                <a:lnTo>
                  <a:pt x="295" y="1977"/>
                </a:lnTo>
                <a:lnTo>
                  <a:pt x="295" y="1979"/>
                </a:lnTo>
                <a:lnTo>
                  <a:pt x="298" y="1982"/>
                </a:lnTo>
                <a:lnTo>
                  <a:pt x="300" y="1982"/>
                </a:lnTo>
                <a:lnTo>
                  <a:pt x="300" y="1985"/>
                </a:lnTo>
                <a:lnTo>
                  <a:pt x="300" y="1985"/>
                </a:lnTo>
                <a:lnTo>
                  <a:pt x="298" y="1987"/>
                </a:lnTo>
                <a:lnTo>
                  <a:pt x="300" y="1990"/>
                </a:lnTo>
                <a:lnTo>
                  <a:pt x="303" y="1993"/>
                </a:lnTo>
                <a:lnTo>
                  <a:pt x="303" y="1998"/>
                </a:lnTo>
                <a:lnTo>
                  <a:pt x="300" y="2001"/>
                </a:lnTo>
                <a:lnTo>
                  <a:pt x="300" y="2001"/>
                </a:lnTo>
                <a:lnTo>
                  <a:pt x="298" y="2004"/>
                </a:lnTo>
                <a:lnTo>
                  <a:pt x="298" y="2004"/>
                </a:lnTo>
                <a:lnTo>
                  <a:pt x="298" y="2006"/>
                </a:lnTo>
                <a:lnTo>
                  <a:pt x="300" y="2009"/>
                </a:lnTo>
                <a:lnTo>
                  <a:pt x="300" y="2009"/>
                </a:lnTo>
                <a:lnTo>
                  <a:pt x="303" y="2009"/>
                </a:lnTo>
                <a:lnTo>
                  <a:pt x="303" y="2012"/>
                </a:lnTo>
                <a:lnTo>
                  <a:pt x="306" y="2012"/>
                </a:lnTo>
                <a:lnTo>
                  <a:pt x="303" y="2014"/>
                </a:lnTo>
                <a:lnTo>
                  <a:pt x="303" y="2017"/>
                </a:lnTo>
                <a:lnTo>
                  <a:pt x="298" y="2017"/>
                </a:lnTo>
                <a:lnTo>
                  <a:pt x="298" y="2017"/>
                </a:lnTo>
                <a:lnTo>
                  <a:pt x="295" y="2014"/>
                </a:lnTo>
                <a:lnTo>
                  <a:pt x="292" y="2014"/>
                </a:lnTo>
                <a:lnTo>
                  <a:pt x="292" y="2017"/>
                </a:lnTo>
                <a:lnTo>
                  <a:pt x="292" y="2017"/>
                </a:lnTo>
                <a:lnTo>
                  <a:pt x="295" y="2017"/>
                </a:lnTo>
                <a:lnTo>
                  <a:pt x="295" y="2020"/>
                </a:lnTo>
                <a:lnTo>
                  <a:pt x="295" y="2020"/>
                </a:lnTo>
                <a:lnTo>
                  <a:pt x="295" y="2022"/>
                </a:lnTo>
                <a:lnTo>
                  <a:pt x="295" y="2022"/>
                </a:lnTo>
                <a:lnTo>
                  <a:pt x="298" y="2022"/>
                </a:lnTo>
                <a:lnTo>
                  <a:pt x="298" y="2028"/>
                </a:lnTo>
                <a:lnTo>
                  <a:pt x="300" y="2030"/>
                </a:lnTo>
                <a:lnTo>
                  <a:pt x="298" y="2033"/>
                </a:lnTo>
                <a:lnTo>
                  <a:pt x="295" y="2030"/>
                </a:lnTo>
                <a:lnTo>
                  <a:pt x="295" y="2028"/>
                </a:lnTo>
                <a:lnTo>
                  <a:pt x="290" y="2020"/>
                </a:lnTo>
                <a:lnTo>
                  <a:pt x="290" y="2014"/>
                </a:lnTo>
                <a:lnTo>
                  <a:pt x="298" y="2006"/>
                </a:lnTo>
                <a:lnTo>
                  <a:pt x="298" y="2004"/>
                </a:lnTo>
                <a:lnTo>
                  <a:pt x="295" y="2006"/>
                </a:lnTo>
                <a:lnTo>
                  <a:pt x="290" y="2012"/>
                </a:lnTo>
                <a:lnTo>
                  <a:pt x="287" y="2014"/>
                </a:lnTo>
                <a:lnTo>
                  <a:pt x="287" y="2020"/>
                </a:lnTo>
                <a:lnTo>
                  <a:pt x="287" y="2022"/>
                </a:lnTo>
                <a:lnTo>
                  <a:pt x="287" y="2025"/>
                </a:lnTo>
                <a:lnTo>
                  <a:pt x="290" y="2036"/>
                </a:lnTo>
                <a:lnTo>
                  <a:pt x="292" y="2049"/>
                </a:lnTo>
                <a:lnTo>
                  <a:pt x="295" y="2057"/>
                </a:lnTo>
                <a:lnTo>
                  <a:pt x="295" y="2068"/>
                </a:lnTo>
                <a:lnTo>
                  <a:pt x="292" y="2087"/>
                </a:lnTo>
                <a:lnTo>
                  <a:pt x="295" y="2087"/>
                </a:lnTo>
                <a:lnTo>
                  <a:pt x="295" y="2081"/>
                </a:lnTo>
                <a:lnTo>
                  <a:pt x="295" y="2076"/>
                </a:lnTo>
                <a:lnTo>
                  <a:pt x="298" y="2076"/>
                </a:lnTo>
                <a:lnTo>
                  <a:pt x="298" y="2076"/>
                </a:lnTo>
                <a:lnTo>
                  <a:pt x="298" y="2079"/>
                </a:lnTo>
                <a:lnTo>
                  <a:pt x="298" y="2084"/>
                </a:lnTo>
                <a:lnTo>
                  <a:pt x="298" y="2087"/>
                </a:lnTo>
                <a:lnTo>
                  <a:pt x="295" y="2089"/>
                </a:lnTo>
                <a:lnTo>
                  <a:pt x="292" y="2087"/>
                </a:lnTo>
                <a:lnTo>
                  <a:pt x="292" y="2087"/>
                </a:lnTo>
                <a:lnTo>
                  <a:pt x="290" y="2087"/>
                </a:lnTo>
                <a:lnTo>
                  <a:pt x="290" y="2089"/>
                </a:lnTo>
                <a:lnTo>
                  <a:pt x="290" y="2089"/>
                </a:lnTo>
                <a:lnTo>
                  <a:pt x="287" y="2095"/>
                </a:lnTo>
                <a:lnTo>
                  <a:pt x="284" y="2100"/>
                </a:lnTo>
                <a:lnTo>
                  <a:pt x="279" y="2111"/>
                </a:lnTo>
                <a:lnTo>
                  <a:pt x="268" y="2119"/>
                </a:lnTo>
                <a:lnTo>
                  <a:pt x="266" y="2122"/>
                </a:lnTo>
                <a:lnTo>
                  <a:pt x="263" y="2122"/>
                </a:lnTo>
                <a:lnTo>
                  <a:pt x="257" y="2124"/>
                </a:lnTo>
                <a:lnTo>
                  <a:pt x="252" y="2124"/>
                </a:lnTo>
                <a:lnTo>
                  <a:pt x="247" y="2124"/>
                </a:lnTo>
                <a:lnTo>
                  <a:pt x="244" y="2124"/>
                </a:lnTo>
                <a:lnTo>
                  <a:pt x="239" y="2122"/>
                </a:lnTo>
                <a:lnTo>
                  <a:pt x="236" y="2122"/>
                </a:lnTo>
                <a:lnTo>
                  <a:pt x="233" y="2119"/>
                </a:lnTo>
                <a:lnTo>
                  <a:pt x="231" y="2116"/>
                </a:lnTo>
                <a:lnTo>
                  <a:pt x="228" y="2114"/>
                </a:lnTo>
                <a:lnTo>
                  <a:pt x="223" y="2111"/>
                </a:lnTo>
                <a:lnTo>
                  <a:pt x="223" y="2111"/>
                </a:lnTo>
                <a:lnTo>
                  <a:pt x="223" y="2114"/>
                </a:lnTo>
                <a:lnTo>
                  <a:pt x="223" y="2119"/>
                </a:lnTo>
                <a:lnTo>
                  <a:pt x="223" y="2122"/>
                </a:lnTo>
                <a:lnTo>
                  <a:pt x="223" y="2122"/>
                </a:lnTo>
                <a:lnTo>
                  <a:pt x="220" y="2124"/>
                </a:lnTo>
                <a:lnTo>
                  <a:pt x="217" y="2127"/>
                </a:lnTo>
                <a:lnTo>
                  <a:pt x="217" y="2132"/>
                </a:lnTo>
                <a:lnTo>
                  <a:pt x="220" y="2135"/>
                </a:lnTo>
                <a:lnTo>
                  <a:pt x="223" y="2138"/>
                </a:lnTo>
                <a:lnTo>
                  <a:pt x="220" y="2140"/>
                </a:lnTo>
                <a:lnTo>
                  <a:pt x="220" y="2146"/>
                </a:lnTo>
                <a:lnTo>
                  <a:pt x="217" y="2146"/>
                </a:lnTo>
                <a:lnTo>
                  <a:pt x="220" y="2148"/>
                </a:lnTo>
                <a:lnTo>
                  <a:pt x="220" y="2154"/>
                </a:lnTo>
                <a:lnTo>
                  <a:pt x="220" y="2167"/>
                </a:lnTo>
                <a:lnTo>
                  <a:pt x="220" y="2170"/>
                </a:lnTo>
                <a:lnTo>
                  <a:pt x="220" y="2173"/>
                </a:lnTo>
                <a:lnTo>
                  <a:pt x="223" y="2178"/>
                </a:lnTo>
                <a:lnTo>
                  <a:pt x="223" y="2181"/>
                </a:lnTo>
                <a:lnTo>
                  <a:pt x="223" y="2181"/>
                </a:lnTo>
                <a:lnTo>
                  <a:pt x="223" y="2186"/>
                </a:lnTo>
                <a:lnTo>
                  <a:pt x="223" y="2189"/>
                </a:lnTo>
                <a:lnTo>
                  <a:pt x="225" y="2189"/>
                </a:lnTo>
                <a:lnTo>
                  <a:pt x="233" y="2199"/>
                </a:lnTo>
                <a:lnTo>
                  <a:pt x="236" y="2199"/>
                </a:lnTo>
                <a:lnTo>
                  <a:pt x="236" y="2199"/>
                </a:lnTo>
                <a:lnTo>
                  <a:pt x="241" y="2194"/>
                </a:lnTo>
                <a:lnTo>
                  <a:pt x="241" y="2194"/>
                </a:lnTo>
                <a:lnTo>
                  <a:pt x="249" y="2194"/>
                </a:lnTo>
                <a:lnTo>
                  <a:pt x="255" y="2194"/>
                </a:lnTo>
                <a:lnTo>
                  <a:pt x="257" y="2197"/>
                </a:lnTo>
                <a:lnTo>
                  <a:pt x="274" y="2202"/>
                </a:lnTo>
                <a:lnTo>
                  <a:pt x="276" y="2202"/>
                </a:lnTo>
                <a:lnTo>
                  <a:pt x="276" y="2202"/>
                </a:lnTo>
                <a:lnTo>
                  <a:pt x="276" y="2205"/>
                </a:lnTo>
                <a:lnTo>
                  <a:pt x="279" y="2205"/>
                </a:lnTo>
                <a:lnTo>
                  <a:pt x="279" y="2207"/>
                </a:lnTo>
                <a:lnTo>
                  <a:pt x="279" y="2207"/>
                </a:lnTo>
                <a:lnTo>
                  <a:pt x="284" y="2207"/>
                </a:lnTo>
                <a:lnTo>
                  <a:pt x="287" y="2210"/>
                </a:lnTo>
                <a:lnTo>
                  <a:pt x="303" y="2218"/>
                </a:lnTo>
                <a:lnTo>
                  <a:pt x="316" y="2234"/>
                </a:lnTo>
                <a:lnTo>
                  <a:pt x="319" y="2237"/>
                </a:lnTo>
                <a:lnTo>
                  <a:pt x="322" y="2240"/>
                </a:lnTo>
                <a:lnTo>
                  <a:pt x="324" y="2242"/>
                </a:lnTo>
                <a:lnTo>
                  <a:pt x="327" y="2245"/>
                </a:lnTo>
                <a:lnTo>
                  <a:pt x="327" y="2248"/>
                </a:lnTo>
                <a:lnTo>
                  <a:pt x="327" y="2250"/>
                </a:lnTo>
                <a:lnTo>
                  <a:pt x="327" y="2250"/>
                </a:lnTo>
                <a:lnTo>
                  <a:pt x="327" y="2250"/>
                </a:lnTo>
                <a:lnTo>
                  <a:pt x="327" y="2250"/>
                </a:lnTo>
                <a:lnTo>
                  <a:pt x="330" y="2250"/>
                </a:lnTo>
                <a:lnTo>
                  <a:pt x="332" y="2250"/>
                </a:lnTo>
                <a:lnTo>
                  <a:pt x="341" y="2250"/>
                </a:lnTo>
                <a:lnTo>
                  <a:pt x="357" y="2256"/>
                </a:lnTo>
                <a:lnTo>
                  <a:pt x="359" y="2258"/>
                </a:lnTo>
                <a:lnTo>
                  <a:pt x="365" y="2258"/>
                </a:lnTo>
                <a:lnTo>
                  <a:pt x="370" y="2261"/>
                </a:lnTo>
                <a:lnTo>
                  <a:pt x="373" y="2258"/>
                </a:lnTo>
                <a:lnTo>
                  <a:pt x="370" y="2253"/>
                </a:lnTo>
                <a:lnTo>
                  <a:pt x="370" y="2253"/>
                </a:lnTo>
                <a:lnTo>
                  <a:pt x="370" y="2253"/>
                </a:lnTo>
                <a:lnTo>
                  <a:pt x="370" y="2253"/>
                </a:lnTo>
                <a:lnTo>
                  <a:pt x="373" y="2253"/>
                </a:lnTo>
                <a:lnTo>
                  <a:pt x="373" y="2256"/>
                </a:lnTo>
                <a:lnTo>
                  <a:pt x="375" y="2256"/>
                </a:lnTo>
                <a:lnTo>
                  <a:pt x="375" y="2258"/>
                </a:lnTo>
                <a:lnTo>
                  <a:pt x="381" y="2258"/>
                </a:lnTo>
                <a:lnTo>
                  <a:pt x="381" y="2261"/>
                </a:lnTo>
                <a:lnTo>
                  <a:pt x="383" y="2261"/>
                </a:lnTo>
                <a:lnTo>
                  <a:pt x="383" y="2261"/>
                </a:lnTo>
                <a:lnTo>
                  <a:pt x="383" y="2264"/>
                </a:lnTo>
                <a:lnTo>
                  <a:pt x="381" y="2264"/>
                </a:lnTo>
                <a:lnTo>
                  <a:pt x="378" y="2261"/>
                </a:lnTo>
                <a:lnTo>
                  <a:pt x="370" y="2261"/>
                </a:lnTo>
                <a:lnTo>
                  <a:pt x="370" y="2261"/>
                </a:lnTo>
                <a:lnTo>
                  <a:pt x="370" y="2264"/>
                </a:lnTo>
                <a:lnTo>
                  <a:pt x="375" y="2266"/>
                </a:lnTo>
                <a:lnTo>
                  <a:pt x="378" y="2269"/>
                </a:lnTo>
                <a:lnTo>
                  <a:pt x="378" y="2269"/>
                </a:lnTo>
                <a:lnTo>
                  <a:pt x="381" y="2269"/>
                </a:lnTo>
                <a:lnTo>
                  <a:pt x="383" y="2269"/>
                </a:lnTo>
                <a:lnTo>
                  <a:pt x="383" y="2269"/>
                </a:lnTo>
                <a:lnTo>
                  <a:pt x="386" y="2269"/>
                </a:lnTo>
                <a:lnTo>
                  <a:pt x="391" y="2272"/>
                </a:lnTo>
                <a:lnTo>
                  <a:pt x="394" y="2272"/>
                </a:lnTo>
                <a:lnTo>
                  <a:pt x="397" y="2274"/>
                </a:lnTo>
                <a:lnTo>
                  <a:pt x="397" y="2272"/>
                </a:lnTo>
                <a:lnTo>
                  <a:pt x="399" y="2272"/>
                </a:lnTo>
                <a:lnTo>
                  <a:pt x="408" y="2272"/>
                </a:lnTo>
                <a:lnTo>
                  <a:pt x="408" y="2272"/>
                </a:lnTo>
                <a:lnTo>
                  <a:pt x="408" y="2269"/>
                </a:lnTo>
                <a:lnTo>
                  <a:pt x="408" y="2269"/>
                </a:lnTo>
                <a:lnTo>
                  <a:pt x="408" y="2269"/>
                </a:lnTo>
                <a:lnTo>
                  <a:pt x="410" y="2269"/>
                </a:lnTo>
                <a:lnTo>
                  <a:pt x="413" y="2272"/>
                </a:lnTo>
                <a:lnTo>
                  <a:pt x="418" y="2274"/>
                </a:lnTo>
                <a:lnTo>
                  <a:pt x="418" y="2274"/>
                </a:lnTo>
                <a:lnTo>
                  <a:pt x="424" y="2274"/>
                </a:lnTo>
                <a:lnTo>
                  <a:pt x="424" y="2274"/>
                </a:lnTo>
                <a:lnTo>
                  <a:pt x="426" y="2272"/>
                </a:lnTo>
                <a:lnTo>
                  <a:pt x="429" y="2269"/>
                </a:lnTo>
                <a:lnTo>
                  <a:pt x="429" y="2269"/>
                </a:lnTo>
                <a:lnTo>
                  <a:pt x="432" y="2269"/>
                </a:lnTo>
                <a:lnTo>
                  <a:pt x="434" y="2272"/>
                </a:lnTo>
                <a:lnTo>
                  <a:pt x="434" y="2272"/>
                </a:lnTo>
                <a:lnTo>
                  <a:pt x="437" y="2272"/>
                </a:lnTo>
                <a:lnTo>
                  <a:pt x="437" y="2272"/>
                </a:lnTo>
                <a:lnTo>
                  <a:pt x="440" y="2272"/>
                </a:lnTo>
                <a:lnTo>
                  <a:pt x="440" y="2272"/>
                </a:lnTo>
                <a:lnTo>
                  <a:pt x="442" y="2272"/>
                </a:lnTo>
                <a:lnTo>
                  <a:pt x="445" y="2272"/>
                </a:lnTo>
                <a:lnTo>
                  <a:pt x="445" y="2272"/>
                </a:lnTo>
                <a:lnTo>
                  <a:pt x="448" y="2272"/>
                </a:lnTo>
                <a:lnTo>
                  <a:pt x="450" y="2274"/>
                </a:lnTo>
                <a:lnTo>
                  <a:pt x="450" y="2274"/>
                </a:lnTo>
                <a:lnTo>
                  <a:pt x="453" y="2272"/>
                </a:lnTo>
                <a:lnTo>
                  <a:pt x="453" y="2269"/>
                </a:lnTo>
                <a:lnTo>
                  <a:pt x="456" y="2269"/>
                </a:lnTo>
                <a:lnTo>
                  <a:pt x="456" y="2269"/>
                </a:lnTo>
                <a:lnTo>
                  <a:pt x="458" y="2269"/>
                </a:lnTo>
                <a:lnTo>
                  <a:pt x="458" y="2272"/>
                </a:lnTo>
                <a:lnTo>
                  <a:pt x="461" y="2269"/>
                </a:lnTo>
                <a:lnTo>
                  <a:pt x="461" y="2269"/>
                </a:lnTo>
                <a:lnTo>
                  <a:pt x="461" y="2269"/>
                </a:lnTo>
                <a:lnTo>
                  <a:pt x="464" y="2269"/>
                </a:lnTo>
                <a:lnTo>
                  <a:pt x="469" y="2272"/>
                </a:lnTo>
                <a:lnTo>
                  <a:pt x="469" y="2272"/>
                </a:lnTo>
                <a:lnTo>
                  <a:pt x="472" y="2269"/>
                </a:lnTo>
                <a:lnTo>
                  <a:pt x="472" y="2269"/>
                </a:lnTo>
                <a:lnTo>
                  <a:pt x="475" y="2272"/>
                </a:lnTo>
                <a:lnTo>
                  <a:pt x="477" y="2272"/>
                </a:lnTo>
                <a:lnTo>
                  <a:pt x="477" y="2274"/>
                </a:lnTo>
                <a:lnTo>
                  <a:pt x="485" y="2277"/>
                </a:lnTo>
                <a:lnTo>
                  <a:pt x="485" y="2277"/>
                </a:lnTo>
                <a:lnTo>
                  <a:pt x="488" y="2277"/>
                </a:lnTo>
                <a:lnTo>
                  <a:pt x="493" y="2277"/>
                </a:lnTo>
                <a:lnTo>
                  <a:pt x="499" y="2283"/>
                </a:lnTo>
                <a:lnTo>
                  <a:pt x="501" y="2283"/>
                </a:lnTo>
                <a:lnTo>
                  <a:pt x="501" y="2280"/>
                </a:lnTo>
                <a:lnTo>
                  <a:pt x="501" y="2277"/>
                </a:lnTo>
                <a:lnTo>
                  <a:pt x="504" y="2274"/>
                </a:lnTo>
                <a:lnTo>
                  <a:pt x="507" y="2274"/>
                </a:lnTo>
                <a:lnTo>
                  <a:pt x="509" y="2274"/>
                </a:lnTo>
                <a:lnTo>
                  <a:pt x="515" y="2274"/>
                </a:lnTo>
                <a:lnTo>
                  <a:pt x="523" y="2277"/>
                </a:lnTo>
                <a:lnTo>
                  <a:pt x="528" y="2280"/>
                </a:lnTo>
                <a:lnTo>
                  <a:pt x="531" y="2280"/>
                </a:lnTo>
                <a:lnTo>
                  <a:pt x="536" y="2283"/>
                </a:lnTo>
                <a:lnTo>
                  <a:pt x="536" y="2280"/>
                </a:lnTo>
                <a:lnTo>
                  <a:pt x="539" y="2280"/>
                </a:lnTo>
                <a:lnTo>
                  <a:pt x="542" y="2280"/>
                </a:lnTo>
                <a:lnTo>
                  <a:pt x="542" y="2280"/>
                </a:lnTo>
                <a:lnTo>
                  <a:pt x="542" y="2277"/>
                </a:lnTo>
                <a:lnTo>
                  <a:pt x="542" y="2277"/>
                </a:lnTo>
                <a:lnTo>
                  <a:pt x="536" y="2277"/>
                </a:lnTo>
                <a:lnTo>
                  <a:pt x="536" y="2277"/>
                </a:lnTo>
                <a:lnTo>
                  <a:pt x="533" y="2274"/>
                </a:lnTo>
                <a:lnTo>
                  <a:pt x="531" y="2272"/>
                </a:lnTo>
                <a:lnTo>
                  <a:pt x="531" y="2274"/>
                </a:lnTo>
                <a:lnTo>
                  <a:pt x="531" y="2274"/>
                </a:lnTo>
                <a:lnTo>
                  <a:pt x="531" y="2274"/>
                </a:lnTo>
                <a:lnTo>
                  <a:pt x="531" y="2277"/>
                </a:lnTo>
                <a:lnTo>
                  <a:pt x="531" y="2277"/>
                </a:lnTo>
                <a:lnTo>
                  <a:pt x="531" y="2277"/>
                </a:lnTo>
                <a:lnTo>
                  <a:pt x="528" y="2277"/>
                </a:lnTo>
                <a:lnTo>
                  <a:pt x="525" y="2274"/>
                </a:lnTo>
                <a:lnTo>
                  <a:pt x="525" y="2274"/>
                </a:lnTo>
                <a:lnTo>
                  <a:pt x="525" y="2272"/>
                </a:lnTo>
                <a:lnTo>
                  <a:pt x="525" y="2272"/>
                </a:lnTo>
                <a:lnTo>
                  <a:pt x="533" y="2272"/>
                </a:lnTo>
                <a:lnTo>
                  <a:pt x="533" y="2272"/>
                </a:lnTo>
                <a:lnTo>
                  <a:pt x="533" y="2269"/>
                </a:lnTo>
                <a:lnTo>
                  <a:pt x="533" y="2269"/>
                </a:lnTo>
                <a:lnTo>
                  <a:pt x="533" y="2269"/>
                </a:lnTo>
                <a:lnTo>
                  <a:pt x="536" y="2269"/>
                </a:lnTo>
                <a:lnTo>
                  <a:pt x="536" y="2269"/>
                </a:lnTo>
                <a:lnTo>
                  <a:pt x="536" y="2269"/>
                </a:lnTo>
                <a:lnTo>
                  <a:pt x="536" y="2269"/>
                </a:lnTo>
                <a:lnTo>
                  <a:pt x="539" y="2269"/>
                </a:lnTo>
                <a:lnTo>
                  <a:pt x="539" y="2269"/>
                </a:lnTo>
                <a:lnTo>
                  <a:pt x="542" y="2269"/>
                </a:lnTo>
                <a:lnTo>
                  <a:pt x="544" y="2269"/>
                </a:lnTo>
                <a:lnTo>
                  <a:pt x="544" y="2269"/>
                </a:lnTo>
                <a:lnTo>
                  <a:pt x="544" y="2269"/>
                </a:lnTo>
                <a:lnTo>
                  <a:pt x="547" y="2269"/>
                </a:lnTo>
                <a:lnTo>
                  <a:pt x="547" y="2269"/>
                </a:lnTo>
                <a:lnTo>
                  <a:pt x="552" y="2269"/>
                </a:lnTo>
                <a:lnTo>
                  <a:pt x="552" y="2266"/>
                </a:lnTo>
                <a:lnTo>
                  <a:pt x="555" y="2269"/>
                </a:lnTo>
                <a:lnTo>
                  <a:pt x="555" y="2266"/>
                </a:lnTo>
                <a:lnTo>
                  <a:pt x="560" y="2269"/>
                </a:lnTo>
                <a:lnTo>
                  <a:pt x="560" y="2272"/>
                </a:lnTo>
                <a:lnTo>
                  <a:pt x="563" y="2269"/>
                </a:lnTo>
                <a:lnTo>
                  <a:pt x="563" y="2269"/>
                </a:lnTo>
                <a:lnTo>
                  <a:pt x="563" y="2266"/>
                </a:lnTo>
                <a:lnTo>
                  <a:pt x="560" y="2264"/>
                </a:lnTo>
                <a:lnTo>
                  <a:pt x="560" y="2264"/>
                </a:lnTo>
                <a:lnTo>
                  <a:pt x="560" y="2264"/>
                </a:lnTo>
                <a:lnTo>
                  <a:pt x="560" y="2264"/>
                </a:lnTo>
                <a:lnTo>
                  <a:pt x="560" y="2264"/>
                </a:lnTo>
                <a:lnTo>
                  <a:pt x="560" y="2261"/>
                </a:lnTo>
                <a:lnTo>
                  <a:pt x="563" y="2261"/>
                </a:lnTo>
                <a:lnTo>
                  <a:pt x="568" y="2258"/>
                </a:lnTo>
                <a:lnTo>
                  <a:pt x="571" y="2258"/>
                </a:lnTo>
                <a:lnTo>
                  <a:pt x="579" y="2258"/>
                </a:lnTo>
                <a:lnTo>
                  <a:pt x="584" y="2258"/>
                </a:lnTo>
                <a:lnTo>
                  <a:pt x="584" y="2258"/>
                </a:lnTo>
                <a:lnTo>
                  <a:pt x="584" y="2256"/>
                </a:lnTo>
                <a:lnTo>
                  <a:pt x="584" y="2253"/>
                </a:lnTo>
                <a:lnTo>
                  <a:pt x="584" y="2250"/>
                </a:lnTo>
                <a:lnTo>
                  <a:pt x="584" y="2248"/>
                </a:lnTo>
                <a:lnTo>
                  <a:pt x="587" y="2245"/>
                </a:lnTo>
                <a:lnTo>
                  <a:pt x="587" y="2242"/>
                </a:lnTo>
                <a:lnTo>
                  <a:pt x="590" y="2240"/>
                </a:lnTo>
                <a:lnTo>
                  <a:pt x="592" y="2240"/>
                </a:lnTo>
                <a:lnTo>
                  <a:pt x="598" y="2237"/>
                </a:lnTo>
                <a:lnTo>
                  <a:pt x="609" y="2234"/>
                </a:lnTo>
                <a:lnTo>
                  <a:pt x="609" y="2234"/>
                </a:lnTo>
                <a:lnTo>
                  <a:pt x="614" y="2232"/>
                </a:lnTo>
                <a:lnTo>
                  <a:pt x="617" y="2232"/>
                </a:lnTo>
                <a:lnTo>
                  <a:pt x="619" y="2229"/>
                </a:lnTo>
                <a:lnTo>
                  <a:pt x="622" y="2226"/>
                </a:lnTo>
                <a:lnTo>
                  <a:pt x="619" y="2226"/>
                </a:lnTo>
                <a:lnTo>
                  <a:pt x="619" y="2224"/>
                </a:lnTo>
                <a:lnTo>
                  <a:pt x="619" y="2221"/>
                </a:lnTo>
                <a:lnTo>
                  <a:pt x="622" y="2221"/>
                </a:lnTo>
                <a:lnTo>
                  <a:pt x="622" y="2221"/>
                </a:lnTo>
                <a:lnTo>
                  <a:pt x="627" y="2218"/>
                </a:lnTo>
                <a:lnTo>
                  <a:pt x="627" y="2215"/>
                </a:lnTo>
                <a:lnTo>
                  <a:pt x="635" y="2215"/>
                </a:lnTo>
                <a:lnTo>
                  <a:pt x="638" y="2215"/>
                </a:lnTo>
                <a:lnTo>
                  <a:pt x="635" y="2215"/>
                </a:lnTo>
                <a:lnTo>
                  <a:pt x="633" y="2210"/>
                </a:lnTo>
                <a:lnTo>
                  <a:pt x="633" y="2210"/>
                </a:lnTo>
                <a:lnTo>
                  <a:pt x="638" y="2210"/>
                </a:lnTo>
                <a:lnTo>
                  <a:pt x="638" y="2210"/>
                </a:lnTo>
                <a:lnTo>
                  <a:pt x="641" y="2210"/>
                </a:lnTo>
                <a:lnTo>
                  <a:pt x="641" y="2210"/>
                </a:lnTo>
                <a:lnTo>
                  <a:pt x="662" y="2213"/>
                </a:lnTo>
                <a:lnTo>
                  <a:pt x="662" y="2213"/>
                </a:lnTo>
                <a:lnTo>
                  <a:pt x="665" y="2213"/>
                </a:lnTo>
                <a:lnTo>
                  <a:pt x="665" y="2215"/>
                </a:lnTo>
                <a:lnTo>
                  <a:pt x="665" y="2215"/>
                </a:lnTo>
                <a:lnTo>
                  <a:pt x="667" y="2215"/>
                </a:lnTo>
                <a:lnTo>
                  <a:pt x="670" y="2215"/>
                </a:lnTo>
                <a:lnTo>
                  <a:pt x="670" y="2215"/>
                </a:lnTo>
                <a:lnTo>
                  <a:pt x="670" y="2215"/>
                </a:lnTo>
                <a:lnTo>
                  <a:pt x="673" y="2215"/>
                </a:lnTo>
                <a:lnTo>
                  <a:pt x="673" y="2218"/>
                </a:lnTo>
                <a:lnTo>
                  <a:pt x="673" y="2218"/>
                </a:lnTo>
                <a:lnTo>
                  <a:pt x="673" y="2218"/>
                </a:lnTo>
                <a:lnTo>
                  <a:pt x="676" y="2218"/>
                </a:lnTo>
                <a:lnTo>
                  <a:pt x="676" y="2218"/>
                </a:lnTo>
                <a:lnTo>
                  <a:pt x="678" y="2215"/>
                </a:lnTo>
                <a:lnTo>
                  <a:pt x="676" y="2213"/>
                </a:lnTo>
                <a:lnTo>
                  <a:pt x="678" y="2213"/>
                </a:lnTo>
                <a:lnTo>
                  <a:pt x="678" y="2210"/>
                </a:lnTo>
                <a:lnTo>
                  <a:pt x="678" y="2210"/>
                </a:lnTo>
                <a:lnTo>
                  <a:pt x="681" y="2210"/>
                </a:lnTo>
                <a:lnTo>
                  <a:pt x="684" y="2210"/>
                </a:lnTo>
                <a:lnTo>
                  <a:pt x="684" y="2210"/>
                </a:lnTo>
                <a:lnTo>
                  <a:pt x="686" y="2213"/>
                </a:lnTo>
                <a:lnTo>
                  <a:pt x="686" y="2213"/>
                </a:lnTo>
                <a:lnTo>
                  <a:pt x="686" y="2215"/>
                </a:lnTo>
                <a:lnTo>
                  <a:pt x="686" y="2215"/>
                </a:lnTo>
                <a:lnTo>
                  <a:pt x="689" y="2215"/>
                </a:lnTo>
                <a:lnTo>
                  <a:pt x="689" y="2213"/>
                </a:lnTo>
                <a:lnTo>
                  <a:pt x="689" y="2213"/>
                </a:lnTo>
                <a:lnTo>
                  <a:pt x="692" y="2210"/>
                </a:lnTo>
                <a:lnTo>
                  <a:pt x="692" y="2210"/>
                </a:lnTo>
                <a:lnTo>
                  <a:pt x="689" y="2210"/>
                </a:lnTo>
                <a:lnTo>
                  <a:pt x="689" y="2205"/>
                </a:lnTo>
                <a:lnTo>
                  <a:pt x="689" y="2202"/>
                </a:lnTo>
                <a:lnTo>
                  <a:pt x="692" y="2202"/>
                </a:lnTo>
                <a:lnTo>
                  <a:pt x="697" y="2202"/>
                </a:lnTo>
                <a:lnTo>
                  <a:pt x="700" y="2205"/>
                </a:lnTo>
                <a:lnTo>
                  <a:pt x="702" y="2205"/>
                </a:lnTo>
                <a:lnTo>
                  <a:pt x="705" y="2205"/>
                </a:lnTo>
                <a:lnTo>
                  <a:pt x="708" y="2202"/>
                </a:lnTo>
                <a:lnTo>
                  <a:pt x="708" y="2202"/>
                </a:lnTo>
                <a:lnTo>
                  <a:pt x="705" y="2202"/>
                </a:lnTo>
                <a:lnTo>
                  <a:pt x="702" y="2202"/>
                </a:lnTo>
                <a:lnTo>
                  <a:pt x="700" y="2199"/>
                </a:lnTo>
                <a:lnTo>
                  <a:pt x="700" y="2197"/>
                </a:lnTo>
                <a:lnTo>
                  <a:pt x="700" y="2194"/>
                </a:lnTo>
                <a:lnTo>
                  <a:pt x="700" y="2191"/>
                </a:lnTo>
                <a:lnTo>
                  <a:pt x="700" y="2189"/>
                </a:lnTo>
                <a:lnTo>
                  <a:pt x="702" y="2189"/>
                </a:lnTo>
                <a:lnTo>
                  <a:pt x="705" y="2186"/>
                </a:lnTo>
                <a:lnTo>
                  <a:pt x="705" y="2183"/>
                </a:lnTo>
                <a:lnTo>
                  <a:pt x="710" y="2178"/>
                </a:lnTo>
                <a:lnTo>
                  <a:pt x="710" y="2175"/>
                </a:lnTo>
                <a:lnTo>
                  <a:pt x="713" y="2175"/>
                </a:lnTo>
                <a:lnTo>
                  <a:pt x="716" y="2175"/>
                </a:lnTo>
                <a:lnTo>
                  <a:pt x="716" y="2173"/>
                </a:lnTo>
                <a:lnTo>
                  <a:pt x="713" y="2173"/>
                </a:lnTo>
                <a:lnTo>
                  <a:pt x="716" y="2170"/>
                </a:lnTo>
                <a:lnTo>
                  <a:pt x="724" y="2170"/>
                </a:lnTo>
                <a:lnTo>
                  <a:pt x="726" y="2167"/>
                </a:lnTo>
                <a:lnTo>
                  <a:pt x="734" y="2162"/>
                </a:lnTo>
                <a:lnTo>
                  <a:pt x="734" y="2159"/>
                </a:lnTo>
                <a:lnTo>
                  <a:pt x="740" y="2159"/>
                </a:lnTo>
                <a:lnTo>
                  <a:pt x="745" y="2159"/>
                </a:lnTo>
                <a:lnTo>
                  <a:pt x="748" y="2159"/>
                </a:lnTo>
                <a:lnTo>
                  <a:pt x="748" y="2156"/>
                </a:lnTo>
                <a:lnTo>
                  <a:pt x="753" y="2156"/>
                </a:lnTo>
                <a:lnTo>
                  <a:pt x="753" y="2154"/>
                </a:lnTo>
                <a:lnTo>
                  <a:pt x="756" y="2154"/>
                </a:lnTo>
                <a:lnTo>
                  <a:pt x="759" y="2154"/>
                </a:lnTo>
                <a:lnTo>
                  <a:pt x="759" y="2154"/>
                </a:lnTo>
                <a:lnTo>
                  <a:pt x="761" y="2154"/>
                </a:lnTo>
                <a:lnTo>
                  <a:pt x="764" y="2156"/>
                </a:lnTo>
                <a:lnTo>
                  <a:pt x="767" y="2156"/>
                </a:lnTo>
                <a:lnTo>
                  <a:pt x="769" y="2156"/>
                </a:lnTo>
                <a:lnTo>
                  <a:pt x="772" y="2154"/>
                </a:lnTo>
                <a:lnTo>
                  <a:pt x="775" y="2154"/>
                </a:lnTo>
                <a:lnTo>
                  <a:pt x="785" y="2156"/>
                </a:lnTo>
                <a:lnTo>
                  <a:pt x="796" y="2159"/>
                </a:lnTo>
                <a:lnTo>
                  <a:pt x="796" y="2159"/>
                </a:lnTo>
                <a:lnTo>
                  <a:pt x="801" y="2159"/>
                </a:lnTo>
                <a:lnTo>
                  <a:pt x="812" y="2156"/>
                </a:lnTo>
                <a:lnTo>
                  <a:pt x="812" y="2154"/>
                </a:lnTo>
                <a:lnTo>
                  <a:pt x="812" y="2154"/>
                </a:lnTo>
                <a:lnTo>
                  <a:pt x="812" y="2154"/>
                </a:lnTo>
                <a:lnTo>
                  <a:pt x="812" y="2151"/>
                </a:lnTo>
                <a:lnTo>
                  <a:pt x="815" y="2151"/>
                </a:lnTo>
                <a:lnTo>
                  <a:pt x="815" y="2151"/>
                </a:lnTo>
                <a:lnTo>
                  <a:pt x="815" y="2151"/>
                </a:lnTo>
                <a:lnTo>
                  <a:pt x="834" y="2151"/>
                </a:lnTo>
                <a:lnTo>
                  <a:pt x="836" y="2148"/>
                </a:lnTo>
                <a:lnTo>
                  <a:pt x="839" y="2148"/>
                </a:lnTo>
                <a:lnTo>
                  <a:pt x="842" y="2148"/>
                </a:lnTo>
                <a:lnTo>
                  <a:pt x="844" y="2148"/>
                </a:lnTo>
                <a:lnTo>
                  <a:pt x="847" y="2146"/>
                </a:lnTo>
                <a:lnTo>
                  <a:pt x="852" y="2146"/>
                </a:lnTo>
                <a:lnTo>
                  <a:pt x="855" y="2148"/>
                </a:lnTo>
                <a:lnTo>
                  <a:pt x="858" y="2148"/>
                </a:lnTo>
                <a:lnTo>
                  <a:pt x="860" y="2148"/>
                </a:lnTo>
                <a:lnTo>
                  <a:pt x="860" y="2148"/>
                </a:lnTo>
                <a:lnTo>
                  <a:pt x="863" y="2148"/>
                </a:lnTo>
                <a:lnTo>
                  <a:pt x="866" y="2146"/>
                </a:lnTo>
                <a:lnTo>
                  <a:pt x="871" y="2146"/>
                </a:lnTo>
                <a:lnTo>
                  <a:pt x="871" y="2146"/>
                </a:lnTo>
                <a:lnTo>
                  <a:pt x="874" y="2146"/>
                </a:lnTo>
                <a:lnTo>
                  <a:pt x="877" y="2146"/>
                </a:lnTo>
                <a:lnTo>
                  <a:pt x="879" y="2148"/>
                </a:lnTo>
                <a:lnTo>
                  <a:pt x="879" y="2148"/>
                </a:lnTo>
                <a:lnTo>
                  <a:pt x="879" y="2148"/>
                </a:lnTo>
                <a:lnTo>
                  <a:pt x="885" y="2146"/>
                </a:lnTo>
                <a:lnTo>
                  <a:pt x="887" y="2146"/>
                </a:lnTo>
                <a:lnTo>
                  <a:pt x="893" y="2143"/>
                </a:lnTo>
                <a:lnTo>
                  <a:pt x="895" y="2143"/>
                </a:lnTo>
                <a:lnTo>
                  <a:pt x="898" y="2143"/>
                </a:lnTo>
                <a:lnTo>
                  <a:pt x="914" y="2143"/>
                </a:lnTo>
                <a:lnTo>
                  <a:pt x="917" y="2143"/>
                </a:lnTo>
                <a:lnTo>
                  <a:pt x="919" y="2143"/>
                </a:lnTo>
                <a:lnTo>
                  <a:pt x="919" y="2143"/>
                </a:lnTo>
                <a:lnTo>
                  <a:pt x="922" y="2146"/>
                </a:lnTo>
                <a:lnTo>
                  <a:pt x="925" y="2146"/>
                </a:lnTo>
                <a:lnTo>
                  <a:pt x="925" y="2146"/>
                </a:lnTo>
                <a:lnTo>
                  <a:pt x="927" y="2148"/>
                </a:lnTo>
                <a:lnTo>
                  <a:pt x="927" y="2148"/>
                </a:lnTo>
                <a:lnTo>
                  <a:pt x="930" y="2148"/>
                </a:lnTo>
                <a:lnTo>
                  <a:pt x="933" y="2148"/>
                </a:lnTo>
                <a:lnTo>
                  <a:pt x="933" y="2148"/>
                </a:lnTo>
                <a:lnTo>
                  <a:pt x="933" y="2146"/>
                </a:lnTo>
                <a:lnTo>
                  <a:pt x="935" y="2146"/>
                </a:lnTo>
                <a:lnTo>
                  <a:pt x="935" y="2146"/>
                </a:lnTo>
                <a:lnTo>
                  <a:pt x="938" y="2148"/>
                </a:lnTo>
                <a:lnTo>
                  <a:pt x="938" y="2148"/>
                </a:lnTo>
                <a:lnTo>
                  <a:pt x="941" y="2148"/>
                </a:lnTo>
                <a:lnTo>
                  <a:pt x="944" y="2151"/>
                </a:lnTo>
                <a:lnTo>
                  <a:pt x="946" y="2151"/>
                </a:lnTo>
                <a:lnTo>
                  <a:pt x="949" y="2151"/>
                </a:lnTo>
                <a:lnTo>
                  <a:pt x="952" y="2148"/>
                </a:lnTo>
                <a:lnTo>
                  <a:pt x="954" y="2148"/>
                </a:lnTo>
                <a:lnTo>
                  <a:pt x="954" y="2148"/>
                </a:lnTo>
                <a:lnTo>
                  <a:pt x="960" y="2146"/>
                </a:lnTo>
                <a:lnTo>
                  <a:pt x="962" y="2143"/>
                </a:lnTo>
                <a:lnTo>
                  <a:pt x="968" y="2143"/>
                </a:lnTo>
                <a:lnTo>
                  <a:pt x="968" y="2143"/>
                </a:lnTo>
                <a:lnTo>
                  <a:pt x="968" y="2143"/>
                </a:lnTo>
                <a:lnTo>
                  <a:pt x="970" y="2143"/>
                </a:lnTo>
                <a:lnTo>
                  <a:pt x="973" y="2146"/>
                </a:lnTo>
                <a:lnTo>
                  <a:pt x="976" y="2148"/>
                </a:lnTo>
                <a:lnTo>
                  <a:pt x="976" y="2148"/>
                </a:lnTo>
                <a:lnTo>
                  <a:pt x="976" y="2151"/>
                </a:lnTo>
                <a:lnTo>
                  <a:pt x="978" y="2154"/>
                </a:lnTo>
                <a:lnTo>
                  <a:pt x="978" y="2159"/>
                </a:lnTo>
                <a:lnTo>
                  <a:pt x="978" y="2159"/>
                </a:lnTo>
                <a:lnTo>
                  <a:pt x="976" y="2162"/>
                </a:lnTo>
                <a:lnTo>
                  <a:pt x="976" y="2164"/>
                </a:lnTo>
                <a:lnTo>
                  <a:pt x="978" y="2164"/>
                </a:lnTo>
                <a:lnTo>
                  <a:pt x="989" y="2164"/>
                </a:lnTo>
                <a:lnTo>
                  <a:pt x="989" y="2164"/>
                </a:lnTo>
                <a:lnTo>
                  <a:pt x="989" y="2162"/>
                </a:lnTo>
                <a:lnTo>
                  <a:pt x="989" y="2162"/>
                </a:lnTo>
                <a:lnTo>
                  <a:pt x="992" y="2162"/>
                </a:lnTo>
                <a:lnTo>
                  <a:pt x="992" y="2162"/>
                </a:lnTo>
                <a:lnTo>
                  <a:pt x="994" y="2164"/>
                </a:lnTo>
                <a:lnTo>
                  <a:pt x="994" y="2164"/>
                </a:lnTo>
                <a:lnTo>
                  <a:pt x="997" y="2162"/>
                </a:lnTo>
                <a:lnTo>
                  <a:pt x="997" y="2159"/>
                </a:lnTo>
                <a:lnTo>
                  <a:pt x="997" y="2156"/>
                </a:lnTo>
                <a:lnTo>
                  <a:pt x="997" y="2156"/>
                </a:lnTo>
                <a:lnTo>
                  <a:pt x="1002" y="2154"/>
                </a:lnTo>
                <a:lnTo>
                  <a:pt x="1005" y="2154"/>
                </a:lnTo>
                <a:lnTo>
                  <a:pt x="1011" y="2154"/>
                </a:lnTo>
                <a:lnTo>
                  <a:pt x="1021" y="2156"/>
                </a:lnTo>
                <a:lnTo>
                  <a:pt x="1021" y="2156"/>
                </a:lnTo>
                <a:lnTo>
                  <a:pt x="1024" y="2154"/>
                </a:lnTo>
                <a:lnTo>
                  <a:pt x="1024" y="2154"/>
                </a:lnTo>
                <a:lnTo>
                  <a:pt x="1024" y="2156"/>
                </a:lnTo>
                <a:lnTo>
                  <a:pt x="1027" y="2156"/>
                </a:lnTo>
                <a:lnTo>
                  <a:pt x="1027" y="2156"/>
                </a:lnTo>
                <a:lnTo>
                  <a:pt x="1029" y="2156"/>
                </a:lnTo>
                <a:lnTo>
                  <a:pt x="1029" y="2156"/>
                </a:lnTo>
                <a:lnTo>
                  <a:pt x="1029" y="2156"/>
                </a:lnTo>
                <a:lnTo>
                  <a:pt x="1029" y="2154"/>
                </a:lnTo>
                <a:lnTo>
                  <a:pt x="1029" y="2151"/>
                </a:lnTo>
                <a:lnTo>
                  <a:pt x="1032" y="2151"/>
                </a:lnTo>
                <a:lnTo>
                  <a:pt x="1037" y="2151"/>
                </a:lnTo>
                <a:lnTo>
                  <a:pt x="1045" y="2151"/>
                </a:lnTo>
                <a:lnTo>
                  <a:pt x="1051" y="2148"/>
                </a:lnTo>
                <a:lnTo>
                  <a:pt x="1051" y="2148"/>
                </a:lnTo>
                <a:lnTo>
                  <a:pt x="1053" y="2148"/>
                </a:lnTo>
                <a:lnTo>
                  <a:pt x="1053" y="2151"/>
                </a:lnTo>
                <a:lnTo>
                  <a:pt x="1056" y="2151"/>
                </a:lnTo>
                <a:lnTo>
                  <a:pt x="1059" y="2151"/>
                </a:lnTo>
                <a:lnTo>
                  <a:pt x="1061" y="2151"/>
                </a:lnTo>
                <a:lnTo>
                  <a:pt x="1069" y="2148"/>
                </a:lnTo>
                <a:lnTo>
                  <a:pt x="1075" y="2148"/>
                </a:lnTo>
                <a:lnTo>
                  <a:pt x="1075" y="2148"/>
                </a:lnTo>
                <a:lnTo>
                  <a:pt x="1078" y="2146"/>
                </a:lnTo>
                <a:lnTo>
                  <a:pt x="1080" y="2148"/>
                </a:lnTo>
                <a:lnTo>
                  <a:pt x="1083" y="2148"/>
                </a:lnTo>
                <a:lnTo>
                  <a:pt x="1088" y="2151"/>
                </a:lnTo>
                <a:lnTo>
                  <a:pt x="1088" y="2156"/>
                </a:lnTo>
                <a:lnTo>
                  <a:pt x="1091" y="2162"/>
                </a:lnTo>
                <a:lnTo>
                  <a:pt x="1091" y="2162"/>
                </a:lnTo>
                <a:lnTo>
                  <a:pt x="1094" y="2162"/>
                </a:lnTo>
                <a:lnTo>
                  <a:pt x="1096" y="2162"/>
                </a:lnTo>
                <a:lnTo>
                  <a:pt x="1096" y="2162"/>
                </a:lnTo>
                <a:lnTo>
                  <a:pt x="1096" y="2162"/>
                </a:lnTo>
                <a:lnTo>
                  <a:pt x="1099" y="2162"/>
                </a:lnTo>
                <a:lnTo>
                  <a:pt x="1099" y="2162"/>
                </a:lnTo>
                <a:lnTo>
                  <a:pt x="1099" y="2162"/>
                </a:lnTo>
                <a:lnTo>
                  <a:pt x="1099" y="2162"/>
                </a:lnTo>
                <a:lnTo>
                  <a:pt x="1104" y="2159"/>
                </a:lnTo>
                <a:lnTo>
                  <a:pt x="1107" y="2154"/>
                </a:lnTo>
                <a:lnTo>
                  <a:pt x="1112" y="2151"/>
                </a:lnTo>
                <a:lnTo>
                  <a:pt x="1115" y="2151"/>
                </a:lnTo>
                <a:lnTo>
                  <a:pt x="1123" y="2151"/>
                </a:lnTo>
                <a:lnTo>
                  <a:pt x="1126" y="2151"/>
                </a:lnTo>
                <a:lnTo>
                  <a:pt x="1126" y="2154"/>
                </a:lnTo>
                <a:lnTo>
                  <a:pt x="1128" y="2154"/>
                </a:lnTo>
                <a:lnTo>
                  <a:pt x="1128" y="2156"/>
                </a:lnTo>
                <a:lnTo>
                  <a:pt x="1131" y="2156"/>
                </a:lnTo>
                <a:lnTo>
                  <a:pt x="1136" y="2148"/>
                </a:lnTo>
                <a:lnTo>
                  <a:pt x="1136" y="2148"/>
                </a:lnTo>
                <a:lnTo>
                  <a:pt x="1139" y="2148"/>
                </a:lnTo>
                <a:lnTo>
                  <a:pt x="1142" y="2148"/>
                </a:lnTo>
                <a:lnTo>
                  <a:pt x="1142" y="2148"/>
                </a:lnTo>
                <a:lnTo>
                  <a:pt x="1142" y="2146"/>
                </a:lnTo>
                <a:lnTo>
                  <a:pt x="1145" y="2146"/>
                </a:lnTo>
                <a:lnTo>
                  <a:pt x="1147" y="2143"/>
                </a:lnTo>
                <a:lnTo>
                  <a:pt x="1150" y="2143"/>
                </a:lnTo>
                <a:lnTo>
                  <a:pt x="1153" y="2140"/>
                </a:lnTo>
                <a:lnTo>
                  <a:pt x="1153" y="2140"/>
                </a:lnTo>
                <a:lnTo>
                  <a:pt x="1153" y="2140"/>
                </a:lnTo>
                <a:lnTo>
                  <a:pt x="1153" y="2138"/>
                </a:lnTo>
                <a:lnTo>
                  <a:pt x="1153" y="2138"/>
                </a:lnTo>
                <a:lnTo>
                  <a:pt x="1153" y="2135"/>
                </a:lnTo>
                <a:lnTo>
                  <a:pt x="1155" y="2135"/>
                </a:lnTo>
                <a:lnTo>
                  <a:pt x="1155" y="2132"/>
                </a:lnTo>
                <a:lnTo>
                  <a:pt x="1161" y="2124"/>
                </a:lnTo>
                <a:lnTo>
                  <a:pt x="1166" y="2122"/>
                </a:lnTo>
                <a:lnTo>
                  <a:pt x="1166" y="2122"/>
                </a:lnTo>
                <a:lnTo>
                  <a:pt x="1166" y="2122"/>
                </a:lnTo>
                <a:lnTo>
                  <a:pt x="1166" y="2122"/>
                </a:lnTo>
                <a:lnTo>
                  <a:pt x="1166" y="2122"/>
                </a:lnTo>
                <a:lnTo>
                  <a:pt x="1166" y="2122"/>
                </a:lnTo>
                <a:lnTo>
                  <a:pt x="1169" y="2119"/>
                </a:lnTo>
                <a:lnTo>
                  <a:pt x="1169" y="2119"/>
                </a:lnTo>
                <a:lnTo>
                  <a:pt x="1171" y="2116"/>
                </a:lnTo>
                <a:lnTo>
                  <a:pt x="1174" y="2116"/>
                </a:lnTo>
                <a:lnTo>
                  <a:pt x="1177" y="2116"/>
                </a:lnTo>
                <a:lnTo>
                  <a:pt x="1177" y="2114"/>
                </a:lnTo>
                <a:lnTo>
                  <a:pt x="1177" y="2108"/>
                </a:lnTo>
                <a:lnTo>
                  <a:pt x="1179" y="2105"/>
                </a:lnTo>
                <a:lnTo>
                  <a:pt x="1179" y="2103"/>
                </a:lnTo>
                <a:lnTo>
                  <a:pt x="1182" y="2100"/>
                </a:lnTo>
                <a:lnTo>
                  <a:pt x="1182" y="2097"/>
                </a:lnTo>
                <a:lnTo>
                  <a:pt x="1182" y="2095"/>
                </a:lnTo>
                <a:lnTo>
                  <a:pt x="1182" y="2095"/>
                </a:lnTo>
                <a:lnTo>
                  <a:pt x="1182" y="2095"/>
                </a:lnTo>
                <a:lnTo>
                  <a:pt x="1182" y="2092"/>
                </a:lnTo>
                <a:lnTo>
                  <a:pt x="1187" y="2087"/>
                </a:lnTo>
                <a:lnTo>
                  <a:pt x="1187" y="2084"/>
                </a:lnTo>
                <a:lnTo>
                  <a:pt x="1190" y="2081"/>
                </a:lnTo>
                <a:lnTo>
                  <a:pt x="1190" y="2081"/>
                </a:lnTo>
                <a:lnTo>
                  <a:pt x="1190" y="2076"/>
                </a:lnTo>
                <a:lnTo>
                  <a:pt x="1193" y="2071"/>
                </a:lnTo>
                <a:lnTo>
                  <a:pt x="1193" y="2068"/>
                </a:lnTo>
                <a:lnTo>
                  <a:pt x="1198" y="2063"/>
                </a:lnTo>
                <a:lnTo>
                  <a:pt x="1203" y="2060"/>
                </a:lnTo>
                <a:lnTo>
                  <a:pt x="1206" y="2057"/>
                </a:lnTo>
                <a:lnTo>
                  <a:pt x="1206" y="2057"/>
                </a:lnTo>
                <a:lnTo>
                  <a:pt x="1209" y="2057"/>
                </a:lnTo>
                <a:lnTo>
                  <a:pt x="1214" y="2052"/>
                </a:lnTo>
                <a:lnTo>
                  <a:pt x="1214" y="2052"/>
                </a:lnTo>
                <a:lnTo>
                  <a:pt x="1220" y="2049"/>
                </a:lnTo>
                <a:lnTo>
                  <a:pt x="1238" y="2049"/>
                </a:lnTo>
                <a:lnTo>
                  <a:pt x="1257" y="2044"/>
                </a:lnTo>
                <a:lnTo>
                  <a:pt x="1260" y="2044"/>
                </a:lnTo>
                <a:lnTo>
                  <a:pt x="1270" y="2038"/>
                </a:lnTo>
                <a:lnTo>
                  <a:pt x="1273" y="2038"/>
                </a:lnTo>
                <a:lnTo>
                  <a:pt x="1289" y="2028"/>
                </a:lnTo>
                <a:lnTo>
                  <a:pt x="1289" y="2028"/>
                </a:lnTo>
                <a:lnTo>
                  <a:pt x="1292" y="2028"/>
                </a:lnTo>
                <a:lnTo>
                  <a:pt x="1297" y="2025"/>
                </a:lnTo>
                <a:lnTo>
                  <a:pt x="1313" y="2014"/>
                </a:lnTo>
                <a:lnTo>
                  <a:pt x="1321" y="2012"/>
                </a:lnTo>
                <a:lnTo>
                  <a:pt x="1340" y="2009"/>
                </a:lnTo>
                <a:lnTo>
                  <a:pt x="1343" y="2006"/>
                </a:lnTo>
                <a:lnTo>
                  <a:pt x="1359" y="1996"/>
                </a:lnTo>
                <a:lnTo>
                  <a:pt x="1375" y="1985"/>
                </a:lnTo>
                <a:lnTo>
                  <a:pt x="1378" y="1985"/>
                </a:lnTo>
                <a:lnTo>
                  <a:pt x="1386" y="1979"/>
                </a:lnTo>
                <a:lnTo>
                  <a:pt x="1391" y="1977"/>
                </a:lnTo>
                <a:lnTo>
                  <a:pt x="1396" y="1977"/>
                </a:lnTo>
                <a:lnTo>
                  <a:pt x="1402" y="1979"/>
                </a:lnTo>
                <a:lnTo>
                  <a:pt x="1404" y="1977"/>
                </a:lnTo>
                <a:lnTo>
                  <a:pt x="1407" y="1977"/>
                </a:lnTo>
                <a:lnTo>
                  <a:pt x="1407" y="1977"/>
                </a:lnTo>
                <a:lnTo>
                  <a:pt x="1410" y="1974"/>
                </a:lnTo>
                <a:lnTo>
                  <a:pt x="1413" y="1974"/>
                </a:lnTo>
                <a:lnTo>
                  <a:pt x="1415" y="1974"/>
                </a:lnTo>
                <a:lnTo>
                  <a:pt x="1415" y="1974"/>
                </a:lnTo>
                <a:lnTo>
                  <a:pt x="1421" y="1974"/>
                </a:lnTo>
                <a:lnTo>
                  <a:pt x="1423" y="1977"/>
                </a:lnTo>
                <a:lnTo>
                  <a:pt x="1434" y="1979"/>
                </a:lnTo>
                <a:lnTo>
                  <a:pt x="1466" y="1982"/>
                </a:lnTo>
                <a:lnTo>
                  <a:pt x="1474" y="1982"/>
                </a:lnTo>
                <a:lnTo>
                  <a:pt x="1479" y="1979"/>
                </a:lnTo>
                <a:lnTo>
                  <a:pt x="1482" y="1982"/>
                </a:lnTo>
                <a:lnTo>
                  <a:pt x="1493" y="1979"/>
                </a:lnTo>
                <a:lnTo>
                  <a:pt x="1506" y="1982"/>
                </a:lnTo>
                <a:lnTo>
                  <a:pt x="1509" y="1979"/>
                </a:lnTo>
                <a:lnTo>
                  <a:pt x="1512" y="1979"/>
                </a:lnTo>
                <a:lnTo>
                  <a:pt x="1512" y="1979"/>
                </a:lnTo>
                <a:lnTo>
                  <a:pt x="1530" y="1977"/>
                </a:lnTo>
                <a:lnTo>
                  <a:pt x="1557" y="1971"/>
                </a:lnTo>
                <a:lnTo>
                  <a:pt x="1557" y="1971"/>
                </a:lnTo>
                <a:lnTo>
                  <a:pt x="1560" y="1969"/>
                </a:lnTo>
                <a:lnTo>
                  <a:pt x="1563" y="1969"/>
                </a:lnTo>
                <a:lnTo>
                  <a:pt x="1563" y="1969"/>
                </a:lnTo>
                <a:lnTo>
                  <a:pt x="1581" y="1961"/>
                </a:lnTo>
                <a:lnTo>
                  <a:pt x="1608" y="1958"/>
                </a:lnTo>
                <a:lnTo>
                  <a:pt x="1630" y="1950"/>
                </a:lnTo>
                <a:lnTo>
                  <a:pt x="1678" y="1931"/>
                </a:lnTo>
                <a:lnTo>
                  <a:pt x="1686" y="1928"/>
                </a:lnTo>
                <a:lnTo>
                  <a:pt x="1689" y="1926"/>
                </a:lnTo>
                <a:lnTo>
                  <a:pt x="1689" y="1926"/>
                </a:lnTo>
                <a:lnTo>
                  <a:pt x="1707" y="1918"/>
                </a:lnTo>
                <a:lnTo>
                  <a:pt x="1713" y="1915"/>
                </a:lnTo>
                <a:lnTo>
                  <a:pt x="1715" y="1915"/>
                </a:lnTo>
                <a:lnTo>
                  <a:pt x="1715" y="265"/>
                </a:lnTo>
                <a:lnTo>
                  <a:pt x="1710" y="265"/>
                </a:lnTo>
                <a:lnTo>
                  <a:pt x="1710" y="265"/>
                </a:lnTo>
                <a:lnTo>
                  <a:pt x="1710" y="268"/>
                </a:lnTo>
                <a:lnTo>
                  <a:pt x="1707" y="268"/>
                </a:lnTo>
                <a:lnTo>
                  <a:pt x="1707" y="268"/>
                </a:lnTo>
                <a:lnTo>
                  <a:pt x="1707" y="268"/>
                </a:lnTo>
                <a:lnTo>
                  <a:pt x="1705" y="268"/>
                </a:lnTo>
                <a:lnTo>
                  <a:pt x="1705" y="268"/>
                </a:lnTo>
                <a:lnTo>
                  <a:pt x="1705" y="271"/>
                </a:lnTo>
                <a:lnTo>
                  <a:pt x="1707" y="271"/>
                </a:lnTo>
                <a:lnTo>
                  <a:pt x="1710" y="271"/>
                </a:lnTo>
                <a:lnTo>
                  <a:pt x="1710" y="274"/>
                </a:lnTo>
                <a:lnTo>
                  <a:pt x="1707" y="274"/>
                </a:lnTo>
                <a:lnTo>
                  <a:pt x="1710" y="274"/>
                </a:lnTo>
                <a:lnTo>
                  <a:pt x="1710" y="274"/>
                </a:lnTo>
                <a:lnTo>
                  <a:pt x="1713" y="274"/>
                </a:lnTo>
                <a:lnTo>
                  <a:pt x="1713" y="276"/>
                </a:lnTo>
                <a:lnTo>
                  <a:pt x="1710" y="276"/>
                </a:lnTo>
                <a:lnTo>
                  <a:pt x="1707" y="276"/>
                </a:lnTo>
                <a:lnTo>
                  <a:pt x="1707" y="276"/>
                </a:lnTo>
                <a:lnTo>
                  <a:pt x="1705" y="279"/>
                </a:lnTo>
                <a:lnTo>
                  <a:pt x="1705" y="279"/>
                </a:lnTo>
                <a:lnTo>
                  <a:pt x="1707" y="279"/>
                </a:lnTo>
                <a:lnTo>
                  <a:pt x="1707" y="282"/>
                </a:lnTo>
                <a:lnTo>
                  <a:pt x="1710" y="282"/>
                </a:lnTo>
                <a:lnTo>
                  <a:pt x="1710" y="282"/>
                </a:lnTo>
                <a:lnTo>
                  <a:pt x="1705" y="282"/>
                </a:lnTo>
                <a:lnTo>
                  <a:pt x="1705" y="282"/>
                </a:lnTo>
                <a:lnTo>
                  <a:pt x="1702" y="284"/>
                </a:lnTo>
                <a:lnTo>
                  <a:pt x="1702" y="284"/>
                </a:lnTo>
                <a:lnTo>
                  <a:pt x="1705" y="287"/>
                </a:lnTo>
                <a:lnTo>
                  <a:pt x="1705" y="287"/>
                </a:lnTo>
                <a:lnTo>
                  <a:pt x="1705" y="290"/>
                </a:lnTo>
                <a:lnTo>
                  <a:pt x="1702" y="290"/>
                </a:lnTo>
                <a:lnTo>
                  <a:pt x="1702" y="290"/>
                </a:lnTo>
                <a:lnTo>
                  <a:pt x="1702" y="290"/>
                </a:lnTo>
                <a:lnTo>
                  <a:pt x="1702" y="287"/>
                </a:lnTo>
                <a:lnTo>
                  <a:pt x="1702" y="287"/>
                </a:lnTo>
                <a:lnTo>
                  <a:pt x="1702" y="290"/>
                </a:lnTo>
                <a:lnTo>
                  <a:pt x="1699" y="290"/>
                </a:lnTo>
                <a:lnTo>
                  <a:pt x="1699" y="290"/>
                </a:lnTo>
                <a:lnTo>
                  <a:pt x="1699" y="290"/>
                </a:lnTo>
                <a:lnTo>
                  <a:pt x="1699" y="287"/>
                </a:lnTo>
                <a:lnTo>
                  <a:pt x="1699" y="287"/>
                </a:lnTo>
                <a:lnTo>
                  <a:pt x="1699" y="287"/>
                </a:lnTo>
                <a:lnTo>
                  <a:pt x="1699" y="287"/>
                </a:lnTo>
                <a:lnTo>
                  <a:pt x="1697" y="287"/>
                </a:lnTo>
                <a:lnTo>
                  <a:pt x="1697" y="290"/>
                </a:lnTo>
                <a:lnTo>
                  <a:pt x="1697" y="290"/>
                </a:lnTo>
                <a:lnTo>
                  <a:pt x="1697" y="287"/>
                </a:lnTo>
                <a:lnTo>
                  <a:pt x="1697" y="287"/>
                </a:lnTo>
                <a:lnTo>
                  <a:pt x="1694" y="287"/>
                </a:lnTo>
                <a:lnTo>
                  <a:pt x="1694" y="287"/>
                </a:lnTo>
                <a:lnTo>
                  <a:pt x="1694" y="287"/>
                </a:lnTo>
                <a:lnTo>
                  <a:pt x="1694" y="290"/>
                </a:lnTo>
                <a:lnTo>
                  <a:pt x="1694" y="292"/>
                </a:lnTo>
                <a:lnTo>
                  <a:pt x="1691" y="292"/>
                </a:lnTo>
                <a:lnTo>
                  <a:pt x="1691" y="295"/>
                </a:lnTo>
                <a:lnTo>
                  <a:pt x="1691" y="295"/>
                </a:lnTo>
                <a:lnTo>
                  <a:pt x="1694" y="295"/>
                </a:lnTo>
                <a:lnTo>
                  <a:pt x="1694" y="298"/>
                </a:lnTo>
                <a:lnTo>
                  <a:pt x="1694" y="298"/>
                </a:lnTo>
                <a:lnTo>
                  <a:pt x="1691" y="298"/>
                </a:lnTo>
                <a:lnTo>
                  <a:pt x="1691" y="298"/>
                </a:lnTo>
                <a:lnTo>
                  <a:pt x="1691" y="300"/>
                </a:lnTo>
                <a:lnTo>
                  <a:pt x="1691" y="300"/>
                </a:lnTo>
                <a:lnTo>
                  <a:pt x="1691" y="300"/>
                </a:lnTo>
                <a:lnTo>
                  <a:pt x="1691" y="300"/>
                </a:lnTo>
                <a:lnTo>
                  <a:pt x="1694" y="300"/>
                </a:lnTo>
                <a:lnTo>
                  <a:pt x="1694" y="303"/>
                </a:lnTo>
                <a:lnTo>
                  <a:pt x="1694" y="303"/>
                </a:lnTo>
                <a:lnTo>
                  <a:pt x="1694" y="303"/>
                </a:lnTo>
                <a:lnTo>
                  <a:pt x="1694" y="306"/>
                </a:lnTo>
                <a:lnTo>
                  <a:pt x="1694" y="306"/>
                </a:lnTo>
                <a:lnTo>
                  <a:pt x="1691" y="306"/>
                </a:lnTo>
                <a:lnTo>
                  <a:pt x="1691" y="306"/>
                </a:lnTo>
                <a:lnTo>
                  <a:pt x="1689" y="308"/>
                </a:lnTo>
                <a:lnTo>
                  <a:pt x="1691" y="308"/>
                </a:lnTo>
                <a:lnTo>
                  <a:pt x="1691" y="311"/>
                </a:lnTo>
                <a:lnTo>
                  <a:pt x="1694" y="311"/>
                </a:lnTo>
                <a:lnTo>
                  <a:pt x="1694" y="311"/>
                </a:lnTo>
                <a:lnTo>
                  <a:pt x="1694" y="314"/>
                </a:lnTo>
                <a:lnTo>
                  <a:pt x="1691" y="314"/>
                </a:lnTo>
                <a:lnTo>
                  <a:pt x="1691" y="314"/>
                </a:lnTo>
                <a:lnTo>
                  <a:pt x="1691" y="314"/>
                </a:lnTo>
                <a:lnTo>
                  <a:pt x="1691" y="316"/>
                </a:lnTo>
                <a:lnTo>
                  <a:pt x="1691" y="316"/>
                </a:lnTo>
                <a:lnTo>
                  <a:pt x="1691" y="319"/>
                </a:lnTo>
                <a:lnTo>
                  <a:pt x="1691" y="322"/>
                </a:lnTo>
                <a:lnTo>
                  <a:pt x="1689" y="322"/>
                </a:lnTo>
                <a:lnTo>
                  <a:pt x="1689" y="324"/>
                </a:lnTo>
                <a:lnTo>
                  <a:pt x="1689" y="324"/>
                </a:lnTo>
                <a:lnTo>
                  <a:pt x="1686" y="327"/>
                </a:lnTo>
                <a:lnTo>
                  <a:pt x="1686" y="327"/>
                </a:lnTo>
                <a:lnTo>
                  <a:pt x="1686" y="327"/>
                </a:lnTo>
                <a:lnTo>
                  <a:pt x="1686" y="324"/>
                </a:lnTo>
                <a:lnTo>
                  <a:pt x="1686" y="324"/>
                </a:lnTo>
                <a:lnTo>
                  <a:pt x="1686" y="324"/>
                </a:lnTo>
                <a:lnTo>
                  <a:pt x="1686" y="322"/>
                </a:lnTo>
                <a:lnTo>
                  <a:pt x="1689" y="319"/>
                </a:lnTo>
                <a:lnTo>
                  <a:pt x="1689" y="316"/>
                </a:lnTo>
                <a:lnTo>
                  <a:pt x="1686" y="314"/>
                </a:lnTo>
                <a:lnTo>
                  <a:pt x="1686" y="316"/>
                </a:lnTo>
                <a:lnTo>
                  <a:pt x="1683" y="316"/>
                </a:lnTo>
                <a:lnTo>
                  <a:pt x="1683" y="314"/>
                </a:lnTo>
                <a:lnTo>
                  <a:pt x="1680" y="314"/>
                </a:lnTo>
                <a:lnTo>
                  <a:pt x="1680" y="316"/>
                </a:lnTo>
                <a:lnTo>
                  <a:pt x="1680" y="316"/>
                </a:lnTo>
                <a:lnTo>
                  <a:pt x="1678" y="314"/>
                </a:lnTo>
                <a:lnTo>
                  <a:pt x="1675" y="316"/>
                </a:lnTo>
                <a:lnTo>
                  <a:pt x="1675" y="316"/>
                </a:lnTo>
                <a:lnTo>
                  <a:pt x="1675" y="314"/>
                </a:lnTo>
                <a:lnTo>
                  <a:pt x="1675" y="314"/>
                </a:lnTo>
                <a:lnTo>
                  <a:pt x="1675" y="314"/>
                </a:lnTo>
                <a:lnTo>
                  <a:pt x="1672" y="314"/>
                </a:lnTo>
                <a:lnTo>
                  <a:pt x="1672" y="314"/>
                </a:lnTo>
                <a:lnTo>
                  <a:pt x="1675" y="311"/>
                </a:lnTo>
                <a:lnTo>
                  <a:pt x="1675" y="311"/>
                </a:lnTo>
                <a:lnTo>
                  <a:pt x="1675" y="311"/>
                </a:lnTo>
                <a:lnTo>
                  <a:pt x="1675" y="311"/>
                </a:lnTo>
                <a:lnTo>
                  <a:pt x="1672" y="311"/>
                </a:lnTo>
                <a:lnTo>
                  <a:pt x="1672" y="311"/>
                </a:lnTo>
                <a:lnTo>
                  <a:pt x="1670" y="314"/>
                </a:lnTo>
                <a:lnTo>
                  <a:pt x="1670" y="311"/>
                </a:lnTo>
                <a:lnTo>
                  <a:pt x="1670" y="311"/>
                </a:lnTo>
                <a:lnTo>
                  <a:pt x="1670" y="308"/>
                </a:lnTo>
                <a:lnTo>
                  <a:pt x="1672" y="308"/>
                </a:lnTo>
                <a:lnTo>
                  <a:pt x="1672" y="308"/>
                </a:lnTo>
                <a:lnTo>
                  <a:pt x="1667" y="308"/>
                </a:lnTo>
                <a:lnTo>
                  <a:pt x="1667" y="308"/>
                </a:lnTo>
                <a:lnTo>
                  <a:pt x="1667" y="306"/>
                </a:lnTo>
                <a:lnTo>
                  <a:pt x="1670" y="306"/>
                </a:lnTo>
                <a:lnTo>
                  <a:pt x="1672" y="306"/>
                </a:lnTo>
                <a:lnTo>
                  <a:pt x="1672" y="306"/>
                </a:lnTo>
                <a:lnTo>
                  <a:pt x="1672" y="306"/>
                </a:lnTo>
                <a:lnTo>
                  <a:pt x="1672" y="303"/>
                </a:lnTo>
                <a:lnTo>
                  <a:pt x="1672" y="303"/>
                </a:lnTo>
                <a:lnTo>
                  <a:pt x="1672" y="303"/>
                </a:lnTo>
                <a:lnTo>
                  <a:pt x="1670" y="303"/>
                </a:lnTo>
                <a:lnTo>
                  <a:pt x="1667" y="303"/>
                </a:lnTo>
                <a:lnTo>
                  <a:pt x="1667" y="300"/>
                </a:lnTo>
                <a:lnTo>
                  <a:pt x="1667" y="300"/>
                </a:lnTo>
                <a:lnTo>
                  <a:pt x="1672" y="298"/>
                </a:lnTo>
                <a:lnTo>
                  <a:pt x="1672" y="298"/>
                </a:lnTo>
                <a:lnTo>
                  <a:pt x="1670" y="298"/>
                </a:lnTo>
                <a:lnTo>
                  <a:pt x="1667" y="298"/>
                </a:lnTo>
                <a:lnTo>
                  <a:pt x="1664" y="303"/>
                </a:lnTo>
                <a:lnTo>
                  <a:pt x="1659" y="300"/>
                </a:lnTo>
                <a:lnTo>
                  <a:pt x="1662" y="300"/>
                </a:lnTo>
                <a:lnTo>
                  <a:pt x="1662" y="298"/>
                </a:lnTo>
                <a:lnTo>
                  <a:pt x="1662" y="298"/>
                </a:lnTo>
                <a:lnTo>
                  <a:pt x="1664" y="295"/>
                </a:lnTo>
                <a:lnTo>
                  <a:pt x="1664" y="292"/>
                </a:lnTo>
                <a:lnTo>
                  <a:pt x="1675" y="282"/>
                </a:lnTo>
                <a:lnTo>
                  <a:pt x="1675" y="279"/>
                </a:lnTo>
                <a:lnTo>
                  <a:pt x="1675" y="276"/>
                </a:lnTo>
                <a:lnTo>
                  <a:pt x="1675" y="274"/>
                </a:lnTo>
                <a:lnTo>
                  <a:pt x="1672" y="271"/>
                </a:lnTo>
                <a:lnTo>
                  <a:pt x="1672" y="271"/>
                </a:lnTo>
                <a:lnTo>
                  <a:pt x="1675" y="271"/>
                </a:lnTo>
                <a:lnTo>
                  <a:pt x="1675" y="268"/>
                </a:lnTo>
                <a:lnTo>
                  <a:pt x="1678" y="268"/>
                </a:lnTo>
                <a:lnTo>
                  <a:pt x="1678" y="268"/>
                </a:lnTo>
                <a:lnTo>
                  <a:pt x="1678" y="268"/>
                </a:lnTo>
                <a:lnTo>
                  <a:pt x="1678" y="265"/>
                </a:lnTo>
                <a:lnTo>
                  <a:pt x="1680" y="265"/>
                </a:lnTo>
                <a:lnTo>
                  <a:pt x="1680" y="268"/>
                </a:lnTo>
                <a:lnTo>
                  <a:pt x="1680" y="271"/>
                </a:lnTo>
                <a:lnTo>
                  <a:pt x="1683" y="268"/>
                </a:lnTo>
                <a:lnTo>
                  <a:pt x="1683" y="265"/>
                </a:lnTo>
                <a:lnTo>
                  <a:pt x="1683" y="265"/>
                </a:lnTo>
                <a:lnTo>
                  <a:pt x="1678" y="263"/>
                </a:lnTo>
                <a:lnTo>
                  <a:pt x="1678" y="263"/>
                </a:lnTo>
                <a:lnTo>
                  <a:pt x="1675" y="260"/>
                </a:lnTo>
                <a:lnTo>
                  <a:pt x="1675" y="260"/>
                </a:lnTo>
                <a:lnTo>
                  <a:pt x="1678" y="260"/>
                </a:lnTo>
                <a:lnTo>
                  <a:pt x="1678" y="260"/>
                </a:lnTo>
                <a:lnTo>
                  <a:pt x="1678" y="257"/>
                </a:lnTo>
                <a:lnTo>
                  <a:pt x="1678" y="257"/>
                </a:lnTo>
                <a:lnTo>
                  <a:pt x="1680" y="257"/>
                </a:lnTo>
                <a:lnTo>
                  <a:pt x="1680" y="257"/>
                </a:lnTo>
                <a:lnTo>
                  <a:pt x="1683" y="257"/>
                </a:lnTo>
                <a:lnTo>
                  <a:pt x="1683" y="257"/>
                </a:lnTo>
                <a:lnTo>
                  <a:pt x="1686" y="257"/>
                </a:lnTo>
                <a:lnTo>
                  <a:pt x="1686" y="255"/>
                </a:lnTo>
                <a:lnTo>
                  <a:pt x="1686" y="252"/>
                </a:lnTo>
                <a:lnTo>
                  <a:pt x="1689" y="252"/>
                </a:lnTo>
                <a:lnTo>
                  <a:pt x="1691" y="249"/>
                </a:lnTo>
                <a:lnTo>
                  <a:pt x="1694" y="249"/>
                </a:lnTo>
                <a:lnTo>
                  <a:pt x="1694" y="249"/>
                </a:lnTo>
                <a:lnTo>
                  <a:pt x="1694" y="252"/>
                </a:lnTo>
                <a:lnTo>
                  <a:pt x="1694" y="255"/>
                </a:lnTo>
                <a:lnTo>
                  <a:pt x="1689" y="257"/>
                </a:lnTo>
                <a:lnTo>
                  <a:pt x="1686" y="260"/>
                </a:lnTo>
                <a:lnTo>
                  <a:pt x="1686" y="260"/>
                </a:lnTo>
                <a:lnTo>
                  <a:pt x="1686" y="260"/>
                </a:lnTo>
                <a:lnTo>
                  <a:pt x="1691" y="260"/>
                </a:lnTo>
                <a:lnTo>
                  <a:pt x="1691" y="257"/>
                </a:lnTo>
                <a:lnTo>
                  <a:pt x="1691" y="260"/>
                </a:lnTo>
                <a:lnTo>
                  <a:pt x="1691" y="260"/>
                </a:lnTo>
                <a:lnTo>
                  <a:pt x="1691" y="260"/>
                </a:lnTo>
                <a:lnTo>
                  <a:pt x="1694" y="260"/>
                </a:lnTo>
                <a:lnTo>
                  <a:pt x="1694" y="260"/>
                </a:lnTo>
                <a:lnTo>
                  <a:pt x="1694" y="260"/>
                </a:lnTo>
                <a:lnTo>
                  <a:pt x="1694" y="263"/>
                </a:lnTo>
                <a:lnTo>
                  <a:pt x="1691" y="263"/>
                </a:lnTo>
                <a:lnTo>
                  <a:pt x="1694" y="263"/>
                </a:lnTo>
                <a:lnTo>
                  <a:pt x="1694" y="263"/>
                </a:lnTo>
                <a:lnTo>
                  <a:pt x="1694" y="263"/>
                </a:lnTo>
                <a:lnTo>
                  <a:pt x="1697" y="257"/>
                </a:lnTo>
                <a:lnTo>
                  <a:pt x="1697" y="257"/>
                </a:lnTo>
                <a:lnTo>
                  <a:pt x="1697" y="257"/>
                </a:lnTo>
                <a:lnTo>
                  <a:pt x="1697" y="260"/>
                </a:lnTo>
                <a:lnTo>
                  <a:pt x="1699" y="260"/>
                </a:lnTo>
                <a:lnTo>
                  <a:pt x="1699" y="260"/>
                </a:lnTo>
                <a:lnTo>
                  <a:pt x="1699" y="257"/>
                </a:lnTo>
                <a:lnTo>
                  <a:pt x="1702" y="257"/>
                </a:lnTo>
                <a:lnTo>
                  <a:pt x="1702" y="255"/>
                </a:lnTo>
                <a:lnTo>
                  <a:pt x="1705" y="255"/>
                </a:lnTo>
                <a:lnTo>
                  <a:pt x="1707" y="255"/>
                </a:lnTo>
                <a:lnTo>
                  <a:pt x="1710" y="255"/>
                </a:lnTo>
                <a:lnTo>
                  <a:pt x="1715" y="255"/>
                </a:lnTo>
                <a:lnTo>
                  <a:pt x="1715" y="121"/>
                </a:lnTo>
                <a:lnTo>
                  <a:pt x="1713" y="121"/>
                </a:lnTo>
                <a:close/>
                <a:moveTo>
                  <a:pt x="292" y="1974"/>
                </a:moveTo>
                <a:lnTo>
                  <a:pt x="292" y="1974"/>
                </a:lnTo>
                <a:lnTo>
                  <a:pt x="295" y="1974"/>
                </a:lnTo>
                <a:lnTo>
                  <a:pt x="295" y="1971"/>
                </a:lnTo>
                <a:lnTo>
                  <a:pt x="292" y="1966"/>
                </a:lnTo>
                <a:lnTo>
                  <a:pt x="292" y="1963"/>
                </a:lnTo>
                <a:lnTo>
                  <a:pt x="292" y="1966"/>
                </a:lnTo>
                <a:lnTo>
                  <a:pt x="292" y="1969"/>
                </a:lnTo>
                <a:lnTo>
                  <a:pt x="292" y="1971"/>
                </a:lnTo>
                <a:lnTo>
                  <a:pt x="292" y="1974"/>
                </a:lnTo>
                <a:close/>
                <a:moveTo>
                  <a:pt x="1627" y="147"/>
                </a:moveTo>
                <a:lnTo>
                  <a:pt x="1627" y="147"/>
                </a:lnTo>
                <a:lnTo>
                  <a:pt x="1624" y="147"/>
                </a:lnTo>
                <a:lnTo>
                  <a:pt x="1624" y="145"/>
                </a:lnTo>
                <a:lnTo>
                  <a:pt x="1624" y="145"/>
                </a:lnTo>
                <a:lnTo>
                  <a:pt x="1624" y="142"/>
                </a:lnTo>
                <a:lnTo>
                  <a:pt x="1622" y="139"/>
                </a:lnTo>
                <a:lnTo>
                  <a:pt x="1622" y="142"/>
                </a:lnTo>
                <a:lnTo>
                  <a:pt x="1622" y="147"/>
                </a:lnTo>
                <a:lnTo>
                  <a:pt x="1622" y="150"/>
                </a:lnTo>
                <a:lnTo>
                  <a:pt x="1622" y="153"/>
                </a:lnTo>
                <a:lnTo>
                  <a:pt x="1624" y="153"/>
                </a:lnTo>
                <a:lnTo>
                  <a:pt x="1624" y="153"/>
                </a:lnTo>
                <a:lnTo>
                  <a:pt x="1627" y="156"/>
                </a:lnTo>
                <a:lnTo>
                  <a:pt x="1627" y="156"/>
                </a:lnTo>
                <a:lnTo>
                  <a:pt x="1627" y="156"/>
                </a:lnTo>
                <a:lnTo>
                  <a:pt x="1630" y="156"/>
                </a:lnTo>
                <a:lnTo>
                  <a:pt x="1630" y="153"/>
                </a:lnTo>
                <a:lnTo>
                  <a:pt x="1627" y="150"/>
                </a:lnTo>
                <a:lnTo>
                  <a:pt x="1627" y="147"/>
                </a:lnTo>
                <a:lnTo>
                  <a:pt x="1627" y="147"/>
                </a:lnTo>
                <a:close/>
                <a:moveTo>
                  <a:pt x="1217" y="169"/>
                </a:moveTo>
                <a:lnTo>
                  <a:pt x="1222" y="169"/>
                </a:lnTo>
                <a:lnTo>
                  <a:pt x="1222" y="169"/>
                </a:lnTo>
                <a:lnTo>
                  <a:pt x="1222" y="169"/>
                </a:lnTo>
                <a:lnTo>
                  <a:pt x="1222" y="169"/>
                </a:lnTo>
                <a:lnTo>
                  <a:pt x="1222" y="169"/>
                </a:lnTo>
                <a:lnTo>
                  <a:pt x="1225" y="169"/>
                </a:lnTo>
                <a:lnTo>
                  <a:pt x="1225" y="169"/>
                </a:lnTo>
                <a:lnTo>
                  <a:pt x="1225" y="169"/>
                </a:lnTo>
                <a:lnTo>
                  <a:pt x="1228" y="169"/>
                </a:lnTo>
                <a:lnTo>
                  <a:pt x="1228" y="169"/>
                </a:lnTo>
                <a:lnTo>
                  <a:pt x="1228" y="166"/>
                </a:lnTo>
                <a:lnTo>
                  <a:pt x="1228" y="166"/>
                </a:lnTo>
                <a:lnTo>
                  <a:pt x="1230" y="166"/>
                </a:lnTo>
                <a:lnTo>
                  <a:pt x="1230" y="164"/>
                </a:lnTo>
                <a:lnTo>
                  <a:pt x="1228" y="164"/>
                </a:lnTo>
                <a:lnTo>
                  <a:pt x="1228" y="164"/>
                </a:lnTo>
                <a:lnTo>
                  <a:pt x="1228" y="164"/>
                </a:lnTo>
                <a:lnTo>
                  <a:pt x="1225" y="164"/>
                </a:lnTo>
                <a:lnTo>
                  <a:pt x="1225" y="166"/>
                </a:lnTo>
                <a:lnTo>
                  <a:pt x="1222" y="166"/>
                </a:lnTo>
                <a:lnTo>
                  <a:pt x="1217" y="166"/>
                </a:lnTo>
                <a:lnTo>
                  <a:pt x="1217" y="169"/>
                </a:lnTo>
                <a:lnTo>
                  <a:pt x="1217" y="169"/>
                </a:lnTo>
                <a:lnTo>
                  <a:pt x="1217" y="169"/>
                </a:lnTo>
                <a:close/>
                <a:moveTo>
                  <a:pt x="27" y="1320"/>
                </a:moveTo>
                <a:lnTo>
                  <a:pt x="27" y="1320"/>
                </a:lnTo>
                <a:lnTo>
                  <a:pt x="30" y="1322"/>
                </a:lnTo>
                <a:lnTo>
                  <a:pt x="30" y="1322"/>
                </a:lnTo>
                <a:lnTo>
                  <a:pt x="32" y="1325"/>
                </a:lnTo>
                <a:lnTo>
                  <a:pt x="32" y="1322"/>
                </a:lnTo>
                <a:lnTo>
                  <a:pt x="32" y="1320"/>
                </a:lnTo>
                <a:lnTo>
                  <a:pt x="32" y="1317"/>
                </a:lnTo>
                <a:lnTo>
                  <a:pt x="32" y="1317"/>
                </a:lnTo>
                <a:lnTo>
                  <a:pt x="32" y="1314"/>
                </a:lnTo>
                <a:lnTo>
                  <a:pt x="32" y="1312"/>
                </a:lnTo>
                <a:lnTo>
                  <a:pt x="32" y="1312"/>
                </a:lnTo>
                <a:lnTo>
                  <a:pt x="30" y="1312"/>
                </a:lnTo>
                <a:lnTo>
                  <a:pt x="30" y="1309"/>
                </a:lnTo>
                <a:lnTo>
                  <a:pt x="27" y="1309"/>
                </a:lnTo>
                <a:lnTo>
                  <a:pt x="27" y="1306"/>
                </a:lnTo>
                <a:lnTo>
                  <a:pt x="27" y="1304"/>
                </a:lnTo>
                <a:lnTo>
                  <a:pt x="24" y="1304"/>
                </a:lnTo>
                <a:lnTo>
                  <a:pt x="24" y="1304"/>
                </a:lnTo>
                <a:lnTo>
                  <a:pt x="24" y="1304"/>
                </a:lnTo>
                <a:lnTo>
                  <a:pt x="24" y="1306"/>
                </a:lnTo>
                <a:lnTo>
                  <a:pt x="24" y="1306"/>
                </a:lnTo>
                <a:lnTo>
                  <a:pt x="22" y="1306"/>
                </a:lnTo>
                <a:lnTo>
                  <a:pt x="22" y="1304"/>
                </a:lnTo>
                <a:lnTo>
                  <a:pt x="24" y="1295"/>
                </a:lnTo>
                <a:lnTo>
                  <a:pt x="22" y="1295"/>
                </a:lnTo>
                <a:lnTo>
                  <a:pt x="19" y="1293"/>
                </a:lnTo>
                <a:lnTo>
                  <a:pt x="19" y="1287"/>
                </a:lnTo>
                <a:lnTo>
                  <a:pt x="16" y="1282"/>
                </a:lnTo>
                <a:lnTo>
                  <a:pt x="16" y="1279"/>
                </a:lnTo>
                <a:lnTo>
                  <a:pt x="14" y="1277"/>
                </a:lnTo>
                <a:lnTo>
                  <a:pt x="11" y="1271"/>
                </a:lnTo>
                <a:lnTo>
                  <a:pt x="8" y="1266"/>
                </a:lnTo>
                <a:lnTo>
                  <a:pt x="8" y="1263"/>
                </a:lnTo>
                <a:lnTo>
                  <a:pt x="8" y="1258"/>
                </a:lnTo>
                <a:lnTo>
                  <a:pt x="8" y="1258"/>
                </a:lnTo>
                <a:lnTo>
                  <a:pt x="11" y="1255"/>
                </a:lnTo>
                <a:lnTo>
                  <a:pt x="11" y="1255"/>
                </a:lnTo>
                <a:lnTo>
                  <a:pt x="8" y="1255"/>
                </a:lnTo>
                <a:lnTo>
                  <a:pt x="8" y="1255"/>
                </a:lnTo>
                <a:lnTo>
                  <a:pt x="6" y="1255"/>
                </a:lnTo>
                <a:lnTo>
                  <a:pt x="6" y="1253"/>
                </a:lnTo>
                <a:lnTo>
                  <a:pt x="3" y="1255"/>
                </a:lnTo>
                <a:lnTo>
                  <a:pt x="3" y="1255"/>
                </a:lnTo>
                <a:lnTo>
                  <a:pt x="0" y="1258"/>
                </a:lnTo>
                <a:lnTo>
                  <a:pt x="0" y="1261"/>
                </a:lnTo>
                <a:lnTo>
                  <a:pt x="0" y="1263"/>
                </a:lnTo>
                <a:lnTo>
                  <a:pt x="0" y="1269"/>
                </a:lnTo>
                <a:lnTo>
                  <a:pt x="3" y="1277"/>
                </a:lnTo>
                <a:lnTo>
                  <a:pt x="6" y="1282"/>
                </a:lnTo>
                <a:lnTo>
                  <a:pt x="6" y="1285"/>
                </a:lnTo>
                <a:lnTo>
                  <a:pt x="6" y="1285"/>
                </a:lnTo>
                <a:lnTo>
                  <a:pt x="6" y="1287"/>
                </a:lnTo>
                <a:lnTo>
                  <a:pt x="8" y="1290"/>
                </a:lnTo>
                <a:lnTo>
                  <a:pt x="14" y="1304"/>
                </a:lnTo>
                <a:lnTo>
                  <a:pt x="16" y="1306"/>
                </a:lnTo>
                <a:lnTo>
                  <a:pt x="24" y="1312"/>
                </a:lnTo>
                <a:lnTo>
                  <a:pt x="24" y="1312"/>
                </a:lnTo>
                <a:lnTo>
                  <a:pt x="27" y="1320"/>
                </a:lnTo>
                <a:close/>
                <a:moveTo>
                  <a:pt x="16" y="1231"/>
                </a:moveTo>
                <a:lnTo>
                  <a:pt x="16" y="1231"/>
                </a:lnTo>
                <a:lnTo>
                  <a:pt x="16" y="1231"/>
                </a:lnTo>
                <a:lnTo>
                  <a:pt x="16" y="1231"/>
                </a:lnTo>
                <a:lnTo>
                  <a:pt x="19" y="1228"/>
                </a:lnTo>
                <a:lnTo>
                  <a:pt x="16" y="1223"/>
                </a:lnTo>
                <a:lnTo>
                  <a:pt x="19" y="1223"/>
                </a:lnTo>
                <a:lnTo>
                  <a:pt x="19" y="1218"/>
                </a:lnTo>
                <a:lnTo>
                  <a:pt x="22" y="1218"/>
                </a:lnTo>
                <a:lnTo>
                  <a:pt x="22" y="1212"/>
                </a:lnTo>
                <a:lnTo>
                  <a:pt x="22" y="1210"/>
                </a:lnTo>
                <a:lnTo>
                  <a:pt x="22" y="1210"/>
                </a:lnTo>
                <a:lnTo>
                  <a:pt x="22" y="1210"/>
                </a:lnTo>
                <a:lnTo>
                  <a:pt x="22" y="1207"/>
                </a:lnTo>
                <a:lnTo>
                  <a:pt x="22" y="1204"/>
                </a:lnTo>
                <a:lnTo>
                  <a:pt x="19" y="1204"/>
                </a:lnTo>
                <a:lnTo>
                  <a:pt x="19" y="1210"/>
                </a:lnTo>
                <a:lnTo>
                  <a:pt x="19" y="1218"/>
                </a:lnTo>
                <a:lnTo>
                  <a:pt x="16" y="1220"/>
                </a:lnTo>
                <a:lnTo>
                  <a:pt x="16" y="1228"/>
                </a:lnTo>
                <a:lnTo>
                  <a:pt x="16" y="1231"/>
                </a:lnTo>
                <a:lnTo>
                  <a:pt x="16" y="1231"/>
                </a:lnTo>
                <a:close/>
                <a:moveTo>
                  <a:pt x="257" y="762"/>
                </a:moveTo>
                <a:lnTo>
                  <a:pt x="257" y="762"/>
                </a:lnTo>
                <a:lnTo>
                  <a:pt x="257" y="759"/>
                </a:lnTo>
                <a:lnTo>
                  <a:pt x="257" y="759"/>
                </a:lnTo>
                <a:lnTo>
                  <a:pt x="260" y="759"/>
                </a:lnTo>
                <a:lnTo>
                  <a:pt x="260" y="762"/>
                </a:lnTo>
                <a:lnTo>
                  <a:pt x="260" y="762"/>
                </a:lnTo>
                <a:lnTo>
                  <a:pt x="266" y="762"/>
                </a:lnTo>
                <a:lnTo>
                  <a:pt x="266" y="759"/>
                </a:lnTo>
                <a:lnTo>
                  <a:pt x="266" y="759"/>
                </a:lnTo>
                <a:lnTo>
                  <a:pt x="266" y="759"/>
                </a:lnTo>
                <a:lnTo>
                  <a:pt x="268" y="756"/>
                </a:lnTo>
                <a:lnTo>
                  <a:pt x="268" y="756"/>
                </a:lnTo>
                <a:lnTo>
                  <a:pt x="268" y="756"/>
                </a:lnTo>
                <a:lnTo>
                  <a:pt x="268" y="756"/>
                </a:lnTo>
                <a:lnTo>
                  <a:pt x="268" y="754"/>
                </a:lnTo>
                <a:lnTo>
                  <a:pt x="268" y="754"/>
                </a:lnTo>
                <a:lnTo>
                  <a:pt x="271" y="751"/>
                </a:lnTo>
                <a:lnTo>
                  <a:pt x="274" y="748"/>
                </a:lnTo>
                <a:lnTo>
                  <a:pt x="271" y="748"/>
                </a:lnTo>
                <a:lnTo>
                  <a:pt x="271" y="746"/>
                </a:lnTo>
                <a:lnTo>
                  <a:pt x="271" y="743"/>
                </a:lnTo>
                <a:lnTo>
                  <a:pt x="271" y="740"/>
                </a:lnTo>
                <a:lnTo>
                  <a:pt x="268" y="740"/>
                </a:lnTo>
                <a:lnTo>
                  <a:pt x="266" y="743"/>
                </a:lnTo>
                <a:lnTo>
                  <a:pt x="257" y="751"/>
                </a:lnTo>
                <a:lnTo>
                  <a:pt x="255" y="754"/>
                </a:lnTo>
                <a:lnTo>
                  <a:pt x="255" y="759"/>
                </a:lnTo>
                <a:lnTo>
                  <a:pt x="255" y="762"/>
                </a:lnTo>
                <a:lnTo>
                  <a:pt x="255" y="762"/>
                </a:lnTo>
                <a:lnTo>
                  <a:pt x="257" y="762"/>
                </a:lnTo>
                <a:close/>
                <a:moveTo>
                  <a:pt x="22" y="1199"/>
                </a:moveTo>
                <a:lnTo>
                  <a:pt x="22" y="1202"/>
                </a:lnTo>
                <a:lnTo>
                  <a:pt x="22" y="1202"/>
                </a:lnTo>
                <a:lnTo>
                  <a:pt x="22" y="1199"/>
                </a:lnTo>
                <a:lnTo>
                  <a:pt x="24" y="1199"/>
                </a:lnTo>
                <a:lnTo>
                  <a:pt x="27" y="1194"/>
                </a:lnTo>
                <a:lnTo>
                  <a:pt x="24" y="1194"/>
                </a:lnTo>
                <a:lnTo>
                  <a:pt x="24" y="1191"/>
                </a:lnTo>
                <a:lnTo>
                  <a:pt x="27" y="1180"/>
                </a:lnTo>
                <a:lnTo>
                  <a:pt x="27" y="1177"/>
                </a:lnTo>
                <a:lnTo>
                  <a:pt x="27" y="1177"/>
                </a:lnTo>
                <a:lnTo>
                  <a:pt x="24" y="1180"/>
                </a:lnTo>
                <a:lnTo>
                  <a:pt x="22" y="1199"/>
                </a:lnTo>
                <a:lnTo>
                  <a:pt x="22" y="1199"/>
                </a:lnTo>
                <a:lnTo>
                  <a:pt x="22" y="119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4BE7B296-731F-5744-AA33-E25ADB02C35C}"/>
              </a:ext>
            </a:extLst>
          </p:cNvPr>
          <p:cNvSpPr>
            <a:spLocks noEditPoints="1"/>
          </p:cNvSpPr>
          <p:nvPr/>
        </p:nvSpPr>
        <p:spPr bwMode="auto">
          <a:xfrm>
            <a:off x="8866370" y="4876398"/>
            <a:ext cx="1524000" cy="877887"/>
          </a:xfrm>
          <a:custGeom>
            <a:avLst/>
            <a:gdLst>
              <a:gd name="T0" fmla="*/ 606 w 960"/>
              <a:gd name="T1" fmla="*/ 512 h 553"/>
              <a:gd name="T2" fmla="*/ 480 w 960"/>
              <a:gd name="T3" fmla="*/ 464 h 553"/>
              <a:gd name="T4" fmla="*/ 467 w 960"/>
              <a:gd name="T5" fmla="*/ 486 h 553"/>
              <a:gd name="T6" fmla="*/ 459 w 960"/>
              <a:gd name="T7" fmla="*/ 478 h 553"/>
              <a:gd name="T8" fmla="*/ 464 w 960"/>
              <a:gd name="T9" fmla="*/ 486 h 553"/>
              <a:gd name="T10" fmla="*/ 764 w 960"/>
              <a:gd name="T11" fmla="*/ 301 h 553"/>
              <a:gd name="T12" fmla="*/ 764 w 960"/>
              <a:gd name="T13" fmla="*/ 268 h 553"/>
              <a:gd name="T14" fmla="*/ 753 w 960"/>
              <a:gd name="T15" fmla="*/ 233 h 553"/>
              <a:gd name="T16" fmla="*/ 719 w 960"/>
              <a:gd name="T17" fmla="*/ 209 h 553"/>
              <a:gd name="T18" fmla="*/ 681 w 960"/>
              <a:gd name="T19" fmla="*/ 217 h 553"/>
              <a:gd name="T20" fmla="*/ 654 w 960"/>
              <a:gd name="T21" fmla="*/ 223 h 553"/>
              <a:gd name="T22" fmla="*/ 665 w 960"/>
              <a:gd name="T23" fmla="*/ 239 h 553"/>
              <a:gd name="T24" fmla="*/ 633 w 960"/>
              <a:gd name="T25" fmla="*/ 225 h 553"/>
              <a:gd name="T26" fmla="*/ 590 w 960"/>
              <a:gd name="T27" fmla="*/ 215 h 553"/>
              <a:gd name="T28" fmla="*/ 558 w 960"/>
              <a:gd name="T29" fmla="*/ 223 h 553"/>
              <a:gd name="T30" fmla="*/ 509 w 960"/>
              <a:gd name="T31" fmla="*/ 212 h 553"/>
              <a:gd name="T32" fmla="*/ 424 w 960"/>
              <a:gd name="T33" fmla="*/ 220 h 553"/>
              <a:gd name="T34" fmla="*/ 400 w 960"/>
              <a:gd name="T35" fmla="*/ 228 h 553"/>
              <a:gd name="T36" fmla="*/ 349 w 960"/>
              <a:gd name="T37" fmla="*/ 185 h 553"/>
              <a:gd name="T38" fmla="*/ 303 w 960"/>
              <a:gd name="T39" fmla="*/ 156 h 553"/>
              <a:gd name="T40" fmla="*/ 276 w 960"/>
              <a:gd name="T41" fmla="*/ 134 h 553"/>
              <a:gd name="T42" fmla="*/ 255 w 960"/>
              <a:gd name="T43" fmla="*/ 97 h 553"/>
              <a:gd name="T44" fmla="*/ 241 w 960"/>
              <a:gd name="T45" fmla="*/ 81 h 553"/>
              <a:gd name="T46" fmla="*/ 201 w 960"/>
              <a:gd name="T47" fmla="*/ 70 h 553"/>
              <a:gd name="T48" fmla="*/ 185 w 960"/>
              <a:gd name="T49" fmla="*/ 78 h 553"/>
              <a:gd name="T50" fmla="*/ 166 w 960"/>
              <a:gd name="T51" fmla="*/ 83 h 553"/>
              <a:gd name="T52" fmla="*/ 153 w 960"/>
              <a:gd name="T53" fmla="*/ 40 h 553"/>
              <a:gd name="T54" fmla="*/ 132 w 960"/>
              <a:gd name="T55" fmla="*/ 24 h 553"/>
              <a:gd name="T56" fmla="*/ 94 w 960"/>
              <a:gd name="T57" fmla="*/ 16 h 553"/>
              <a:gd name="T58" fmla="*/ 49 w 960"/>
              <a:gd name="T59" fmla="*/ 19 h 553"/>
              <a:gd name="T60" fmla="*/ 27 w 960"/>
              <a:gd name="T61" fmla="*/ 14 h 553"/>
              <a:gd name="T62" fmla="*/ 0 w 960"/>
              <a:gd name="T63" fmla="*/ 435 h 553"/>
              <a:gd name="T64" fmla="*/ 51 w 960"/>
              <a:gd name="T65" fmla="*/ 470 h 553"/>
              <a:gd name="T66" fmla="*/ 70 w 960"/>
              <a:gd name="T67" fmla="*/ 472 h 553"/>
              <a:gd name="T68" fmla="*/ 129 w 960"/>
              <a:gd name="T69" fmla="*/ 472 h 553"/>
              <a:gd name="T70" fmla="*/ 166 w 960"/>
              <a:gd name="T71" fmla="*/ 472 h 553"/>
              <a:gd name="T72" fmla="*/ 236 w 960"/>
              <a:gd name="T73" fmla="*/ 504 h 553"/>
              <a:gd name="T74" fmla="*/ 282 w 960"/>
              <a:gd name="T75" fmla="*/ 515 h 553"/>
              <a:gd name="T76" fmla="*/ 311 w 960"/>
              <a:gd name="T77" fmla="*/ 499 h 553"/>
              <a:gd name="T78" fmla="*/ 346 w 960"/>
              <a:gd name="T79" fmla="*/ 475 h 553"/>
              <a:gd name="T80" fmla="*/ 394 w 960"/>
              <a:gd name="T81" fmla="*/ 459 h 553"/>
              <a:gd name="T82" fmla="*/ 365 w 960"/>
              <a:gd name="T83" fmla="*/ 445 h 553"/>
              <a:gd name="T84" fmla="*/ 397 w 960"/>
              <a:gd name="T85" fmla="*/ 429 h 553"/>
              <a:gd name="T86" fmla="*/ 432 w 960"/>
              <a:gd name="T87" fmla="*/ 424 h 553"/>
              <a:gd name="T88" fmla="*/ 429 w 960"/>
              <a:gd name="T89" fmla="*/ 461 h 553"/>
              <a:gd name="T90" fmla="*/ 400 w 960"/>
              <a:gd name="T91" fmla="*/ 467 h 553"/>
              <a:gd name="T92" fmla="*/ 453 w 960"/>
              <a:gd name="T93" fmla="*/ 467 h 553"/>
              <a:gd name="T94" fmla="*/ 467 w 960"/>
              <a:gd name="T95" fmla="*/ 453 h 553"/>
              <a:gd name="T96" fmla="*/ 485 w 960"/>
              <a:gd name="T97" fmla="*/ 475 h 553"/>
              <a:gd name="T98" fmla="*/ 485 w 960"/>
              <a:gd name="T99" fmla="*/ 491 h 553"/>
              <a:gd name="T100" fmla="*/ 526 w 960"/>
              <a:gd name="T101" fmla="*/ 518 h 553"/>
              <a:gd name="T102" fmla="*/ 571 w 960"/>
              <a:gd name="T103" fmla="*/ 545 h 553"/>
              <a:gd name="T104" fmla="*/ 587 w 960"/>
              <a:gd name="T105" fmla="*/ 539 h 553"/>
              <a:gd name="T106" fmla="*/ 587 w 960"/>
              <a:gd name="T107" fmla="*/ 523 h 553"/>
              <a:gd name="T108" fmla="*/ 571 w 960"/>
              <a:gd name="T109" fmla="*/ 526 h 553"/>
              <a:gd name="T110" fmla="*/ 558 w 960"/>
              <a:gd name="T111" fmla="*/ 510 h 553"/>
              <a:gd name="T112" fmla="*/ 611 w 960"/>
              <a:gd name="T113" fmla="*/ 502 h 553"/>
              <a:gd name="T114" fmla="*/ 815 w 960"/>
              <a:gd name="T115" fmla="*/ 411 h 553"/>
              <a:gd name="T116" fmla="*/ 893 w 960"/>
              <a:gd name="T117" fmla="*/ 408 h 553"/>
              <a:gd name="T118" fmla="*/ 938 w 960"/>
              <a:gd name="T119" fmla="*/ 38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0" h="553">
                <a:moveTo>
                  <a:pt x="606" y="510"/>
                </a:moveTo>
                <a:lnTo>
                  <a:pt x="606" y="510"/>
                </a:lnTo>
                <a:lnTo>
                  <a:pt x="603" y="510"/>
                </a:lnTo>
                <a:lnTo>
                  <a:pt x="601" y="510"/>
                </a:lnTo>
                <a:lnTo>
                  <a:pt x="598" y="510"/>
                </a:lnTo>
                <a:lnTo>
                  <a:pt x="595" y="510"/>
                </a:lnTo>
                <a:lnTo>
                  <a:pt x="590" y="510"/>
                </a:lnTo>
                <a:lnTo>
                  <a:pt x="587" y="510"/>
                </a:lnTo>
                <a:lnTo>
                  <a:pt x="587" y="510"/>
                </a:lnTo>
                <a:lnTo>
                  <a:pt x="590" y="512"/>
                </a:lnTo>
                <a:lnTo>
                  <a:pt x="593" y="512"/>
                </a:lnTo>
                <a:lnTo>
                  <a:pt x="595" y="515"/>
                </a:lnTo>
                <a:lnTo>
                  <a:pt x="598" y="515"/>
                </a:lnTo>
                <a:lnTo>
                  <a:pt x="598" y="512"/>
                </a:lnTo>
                <a:lnTo>
                  <a:pt x="598" y="512"/>
                </a:lnTo>
                <a:lnTo>
                  <a:pt x="598" y="512"/>
                </a:lnTo>
                <a:lnTo>
                  <a:pt x="606" y="512"/>
                </a:lnTo>
                <a:lnTo>
                  <a:pt x="606" y="512"/>
                </a:lnTo>
                <a:lnTo>
                  <a:pt x="606" y="510"/>
                </a:lnTo>
                <a:lnTo>
                  <a:pt x="609" y="510"/>
                </a:lnTo>
                <a:lnTo>
                  <a:pt x="606" y="510"/>
                </a:lnTo>
                <a:lnTo>
                  <a:pt x="606" y="510"/>
                </a:lnTo>
                <a:close/>
                <a:moveTo>
                  <a:pt x="461" y="470"/>
                </a:moveTo>
                <a:lnTo>
                  <a:pt x="461" y="472"/>
                </a:lnTo>
                <a:lnTo>
                  <a:pt x="461" y="472"/>
                </a:lnTo>
                <a:lnTo>
                  <a:pt x="464" y="475"/>
                </a:lnTo>
                <a:lnTo>
                  <a:pt x="464" y="475"/>
                </a:lnTo>
                <a:lnTo>
                  <a:pt x="469" y="475"/>
                </a:lnTo>
                <a:lnTo>
                  <a:pt x="472" y="475"/>
                </a:lnTo>
                <a:lnTo>
                  <a:pt x="475" y="470"/>
                </a:lnTo>
                <a:lnTo>
                  <a:pt x="477" y="470"/>
                </a:lnTo>
                <a:lnTo>
                  <a:pt x="480" y="470"/>
                </a:lnTo>
                <a:lnTo>
                  <a:pt x="483" y="470"/>
                </a:lnTo>
                <a:lnTo>
                  <a:pt x="483" y="470"/>
                </a:lnTo>
                <a:lnTo>
                  <a:pt x="480" y="464"/>
                </a:lnTo>
                <a:lnTo>
                  <a:pt x="480" y="464"/>
                </a:lnTo>
                <a:lnTo>
                  <a:pt x="477" y="464"/>
                </a:lnTo>
                <a:lnTo>
                  <a:pt x="475" y="464"/>
                </a:lnTo>
                <a:lnTo>
                  <a:pt x="472" y="464"/>
                </a:lnTo>
                <a:lnTo>
                  <a:pt x="469" y="464"/>
                </a:lnTo>
                <a:lnTo>
                  <a:pt x="464" y="461"/>
                </a:lnTo>
                <a:lnTo>
                  <a:pt x="464" y="461"/>
                </a:lnTo>
                <a:lnTo>
                  <a:pt x="464" y="461"/>
                </a:lnTo>
                <a:lnTo>
                  <a:pt x="464" y="461"/>
                </a:lnTo>
                <a:lnTo>
                  <a:pt x="461" y="461"/>
                </a:lnTo>
                <a:lnTo>
                  <a:pt x="461" y="461"/>
                </a:lnTo>
                <a:lnTo>
                  <a:pt x="461" y="461"/>
                </a:lnTo>
                <a:lnTo>
                  <a:pt x="461" y="464"/>
                </a:lnTo>
                <a:lnTo>
                  <a:pt x="461" y="464"/>
                </a:lnTo>
                <a:lnTo>
                  <a:pt x="459" y="467"/>
                </a:lnTo>
                <a:lnTo>
                  <a:pt x="461" y="470"/>
                </a:lnTo>
                <a:close/>
                <a:moveTo>
                  <a:pt x="469" y="486"/>
                </a:moveTo>
                <a:lnTo>
                  <a:pt x="467" y="486"/>
                </a:lnTo>
                <a:lnTo>
                  <a:pt x="467" y="486"/>
                </a:lnTo>
                <a:lnTo>
                  <a:pt x="467" y="483"/>
                </a:lnTo>
                <a:lnTo>
                  <a:pt x="467" y="483"/>
                </a:lnTo>
                <a:lnTo>
                  <a:pt x="467" y="483"/>
                </a:lnTo>
                <a:lnTo>
                  <a:pt x="464" y="483"/>
                </a:lnTo>
                <a:lnTo>
                  <a:pt x="464" y="483"/>
                </a:lnTo>
                <a:lnTo>
                  <a:pt x="464" y="483"/>
                </a:lnTo>
                <a:lnTo>
                  <a:pt x="464" y="483"/>
                </a:lnTo>
                <a:lnTo>
                  <a:pt x="464" y="483"/>
                </a:lnTo>
                <a:lnTo>
                  <a:pt x="464" y="480"/>
                </a:lnTo>
                <a:lnTo>
                  <a:pt x="464" y="480"/>
                </a:lnTo>
                <a:lnTo>
                  <a:pt x="464" y="480"/>
                </a:lnTo>
                <a:lnTo>
                  <a:pt x="464" y="480"/>
                </a:lnTo>
                <a:lnTo>
                  <a:pt x="464" y="478"/>
                </a:lnTo>
                <a:lnTo>
                  <a:pt x="461" y="478"/>
                </a:lnTo>
                <a:lnTo>
                  <a:pt x="461" y="478"/>
                </a:lnTo>
                <a:lnTo>
                  <a:pt x="461" y="478"/>
                </a:lnTo>
                <a:lnTo>
                  <a:pt x="459" y="478"/>
                </a:lnTo>
                <a:lnTo>
                  <a:pt x="459" y="478"/>
                </a:lnTo>
                <a:lnTo>
                  <a:pt x="453" y="478"/>
                </a:lnTo>
                <a:lnTo>
                  <a:pt x="451" y="480"/>
                </a:lnTo>
                <a:lnTo>
                  <a:pt x="451" y="480"/>
                </a:lnTo>
                <a:lnTo>
                  <a:pt x="448" y="483"/>
                </a:lnTo>
                <a:lnTo>
                  <a:pt x="442" y="486"/>
                </a:lnTo>
                <a:lnTo>
                  <a:pt x="442" y="486"/>
                </a:lnTo>
                <a:lnTo>
                  <a:pt x="445" y="486"/>
                </a:lnTo>
                <a:lnTo>
                  <a:pt x="448" y="486"/>
                </a:lnTo>
                <a:lnTo>
                  <a:pt x="451" y="486"/>
                </a:lnTo>
                <a:lnTo>
                  <a:pt x="451" y="486"/>
                </a:lnTo>
                <a:lnTo>
                  <a:pt x="451" y="486"/>
                </a:lnTo>
                <a:lnTo>
                  <a:pt x="453" y="486"/>
                </a:lnTo>
                <a:lnTo>
                  <a:pt x="453" y="486"/>
                </a:lnTo>
                <a:lnTo>
                  <a:pt x="453" y="486"/>
                </a:lnTo>
                <a:lnTo>
                  <a:pt x="456" y="486"/>
                </a:lnTo>
                <a:lnTo>
                  <a:pt x="459" y="486"/>
                </a:lnTo>
                <a:lnTo>
                  <a:pt x="461" y="486"/>
                </a:lnTo>
                <a:lnTo>
                  <a:pt x="464" y="486"/>
                </a:lnTo>
                <a:lnTo>
                  <a:pt x="467" y="488"/>
                </a:lnTo>
                <a:lnTo>
                  <a:pt x="467" y="488"/>
                </a:lnTo>
                <a:lnTo>
                  <a:pt x="467" y="488"/>
                </a:lnTo>
                <a:lnTo>
                  <a:pt x="469" y="491"/>
                </a:lnTo>
                <a:lnTo>
                  <a:pt x="469" y="491"/>
                </a:lnTo>
                <a:lnTo>
                  <a:pt x="469" y="488"/>
                </a:lnTo>
                <a:lnTo>
                  <a:pt x="469" y="488"/>
                </a:lnTo>
                <a:lnTo>
                  <a:pt x="469" y="486"/>
                </a:lnTo>
                <a:close/>
                <a:moveTo>
                  <a:pt x="938" y="368"/>
                </a:moveTo>
                <a:lnTo>
                  <a:pt x="893" y="349"/>
                </a:lnTo>
                <a:lnTo>
                  <a:pt x="869" y="341"/>
                </a:lnTo>
                <a:lnTo>
                  <a:pt x="823" y="322"/>
                </a:lnTo>
                <a:lnTo>
                  <a:pt x="799" y="311"/>
                </a:lnTo>
                <a:lnTo>
                  <a:pt x="775" y="303"/>
                </a:lnTo>
                <a:lnTo>
                  <a:pt x="772" y="301"/>
                </a:lnTo>
                <a:lnTo>
                  <a:pt x="767" y="301"/>
                </a:lnTo>
                <a:lnTo>
                  <a:pt x="764" y="301"/>
                </a:lnTo>
                <a:lnTo>
                  <a:pt x="764" y="301"/>
                </a:lnTo>
                <a:lnTo>
                  <a:pt x="764" y="301"/>
                </a:lnTo>
                <a:lnTo>
                  <a:pt x="772" y="290"/>
                </a:lnTo>
                <a:lnTo>
                  <a:pt x="772" y="287"/>
                </a:lnTo>
                <a:lnTo>
                  <a:pt x="772" y="284"/>
                </a:lnTo>
                <a:lnTo>
                  <a:pt x="772" y="284"/>
                </a:lnTo>
                <a:lnTo>
                  <a:pt x="772" y="282"/>
                </a:lnTo>
                <a:lnTo>
                  <a:pt x="772" y="279"/>
                </a:lnTo>
                <a:lnTo>
                  <a:pt x="769" y="279"/>
                </a:lnTo>
                <a:lnTo>
                  <a:pt x="769" y="279"/>
                </a:lnTo>
                <a:lnTo>
                  <a:pt x="767" y="276"/>
                </a:lnTo>
                <a:lnTo>
                  <a:pt x="767" y="276"/>
                </a:lnTo>
                <a:lnTo>
                  <a:pt x="767" y="276"/>
                </a:lnTo>
                <a:lnTo>
                  <a:pt x="767" y="276"/>
                </a:lnTo>
                <a:lnTo>
                  <a:pt x="767" y="274"/>
                </a:lnTo>
                <a:lnTo>
                  <a:pt x="767" y="271"/>
                </a:lnTo>
                <a:lnTo>
                  <a:pt x="767" y="268"/>
                </a:lnTo>
                <a:lnTo>
                  <a:pt x="764" y="268"/>
                </a:lnTo>
                <a:lnTo>
                  <a:pt x="764" y="268"/>
                </a:lnTo>
                <a:lnTo>
                  <a:pt x="764" y="266"/>
                </a:lnTo>
                <a:lnTo>
                  <a:pt x="764" y="266"/>
                </a:lnTo>
                <a:lnTo>
                  <a:pt x="764" y="263"/>
                </a:lnTo>
                <a:lnTo>
                  <a:pt x="759" y="260"/>
                </a:lnTo>
                <a:lnTo>
                  <a:pt x="759" y="260"/>
                </a:lnTo>
                <a:lnTo>
                  <a:pt x="756" y="258"/>
                </a:lnTo>
                <a:lnTo>
                  <a:pt x="756" y="258"/>
                </a:lnTo>
                <a:lnTo>
                  <a:pt x="759" y="255"/>
                </a:lnTo>
                <a:lnTo>
                  <a:pt x="759" y="255"/>
                </a:lnTo>
                <a:lnTo>
                  <a:pt x="759" y="252"/>
                </a:lnTo>
                <a:lnTo>
                  <a:pt x="759" y="252"/>
                </a:lnTo>
                <a:lnTo>
                  <a:pt x="756" y="250"/>
                </a:lnTo>
                <a:lnTo>
                  <a:pt x="756" y="244"/>
                </a:lnTo>
                <a:lnTo>
                  <a:pt x="753" y="242"/>
                </a:lnTo>
                <a:lnTo>
                  <a:pt x="753" y="242"/>
                </a:lnTo>
                <a:lnTo>
                  <a:pt x="753" y="239"/>
                </a:lnTo>
                <a:lnTo>
                  <a:pt x="756" y="233"/>
                </a:lnTo>
                <a:lnTo>
                  <a:pt x="753" y="233"/>
                </a:lnTo>
                <a:lnTo>
                  <a:pt x="751" y="231"/>
                </a:lnTo>
                <a:lnTo>
                  <a:pt x="748" y="228"/>
                </a:lnTo>
                <a:lnTo>
                  <a:pt x="751" y="225"/>
                </a:lnTo>
                <a:lnTo>
                  <a:pt x="751" y="223"/>
                </a:lnTo>
                <a:lnTo>
                  <a:pt x="751" y="223"/>
                </a:lnTo>
                <a:lnTo>
                  <a:pt x="748" y="220"/>
                </a:lnTo>
                <a:lnTo>
                  <a:pt x="745" y="220"/>
                </a:lnTo>
                <a:lnTo>
                  <a:pt x="743" y="220"/>
                </a:lnTo>
                <a:lnTo>
                  <a:pt x="743" y="220"/>
                </a:lnTo>
                <a:lnTo>
                  <a:pt x="743" y="220"/>
                </a:lnTo>
                <a:lnTo>
                  <a:pt x="740" y="217"/>
                </a:lnTo>
                <a:lnTo>
                  <a:pt x="740" y="217"/>
                </a:lnTo>
                <a:lnTo>
                  <a:pt x="740" y="217"/>
                </a:lnTo>
                <a:lnTo>
                  <a:pt x="737" y="215"/>
                </a:lnTo>
                <a:lnTo>
                  <a:pt x="724" y="209"/>
                </a:lnTo>
                <a:lnTo>
                  <a:pt x="721" y="209"/>
                </a:lnTo>
                <a:lnTo>
                  <a:pt x="719" y="209"/>
                </a:lnTo>
                <a:lnTo>
                  <a:pt x="719" y="209"/>
                </a:lnTo>
                <a:lnTo>
                  <a:pt x="719" y="209"/>
                </a:lnTo>
                <a:lnTo>
                  <a:pt x="716" y="212"/>
                </a:lnTo>
                <a:lnTo>
                  <a:pt x="716" y="212"/>
                </a:lnTo>
                <a:lnTo>
                  <a:pt x="702" y="215"/>
                </a:lnTo>
                <a:lnTo>
                  <a:pt x="700" y="215"/>
                </a:lnTo>
                <a:lnTo>
                  <a:pt x="700" y="212"/>
                </a:lnTo>
                <a:lnTo>
                  <a:pt x="700" y="212"/>
                </a:lnTo>
                <a:lnTo>
                  <a:pt x="697" y="212"/>
                </a:lnTo>
                <a:lnTo>
                  <a:pt x="694" y="209"/>
                </a:lnTo>
                <a:lnTo>
                  <a:pt x="694" y="209"/>
                </a:lnTo>
                <a:lnTo>
                  <a:pt x="692" y="212"/>
                </a:lnTo>
                <a:lnTo>
                  <a:pt x="692" y="212"/>
                </a:lnTo>
                <a:lnTo>
                  <a:pt x="689" y="212"/>
                </a:lnTo>
                <a:lnTo>
                  <a:pt x="686" y="212"/>
                </a:lnTo>
                <a:lnTo>
                  <a:pt x="686" y="212"/>
                </a:lnTo>
                <a:lnTo>
                  <a:pt x="684" y="215"/>
                </a:lnTo>
                <a:lnTo>
                  <a:pt x="684" y="215"/>
                </a:lnTo>
                <a:lnTo>
                  <a:pt x="681" y="217"/>
                </a:lnTo>
                <a:lnTo>
                  <a:pt x="681" y="223"/>
                </a:lnTo>
                <a:lnTo>
                  <a:pt x="681" y="225"/>
                </a:lnTo>
                <a:lnTo>
                  <a:pt x="678" y="223"/>
                </a:lnTo>
                <a:lnTo>
                  <a:pt x="676" y="223"/>
                </a:lnTo>
                <a:lnTo>
                  <a:pt x="673" y="220"/>
                </a:lnTo>
                <a:lnTo>
                  <a:pt x="673" y="220"/>
                </a:lnTo>
                <a:lnTo>
                  <a:pt x="673" y="223"/>
                </a:lnTo>
                <a:lnTo>
                  <a:pt x="668" y="223"/>
                </a:lnTo>
                <a:lnTo>
                  <a:pt x="662" y="223"/>
                </a:lnTo>
                <a:lnTo>
                  <a:pt x="662" y="223"/>
                </a:lnTo>
                <a:lnTo>
                  <a:pt x="662" y="223"/>
                </a:lnTo>
                <a:lnTo>
                  <a:pt x="660" y="220"/>
                </a:lnTo>
                <a:lnTo>
                  <a:pt x="660" y="220"/>
                </a:lnTo>
                <a:lnTo>
                  <a:pt x="657" y="220"/>
                </a:lnTo>
                <a:lnTo>
                  <a:pt x="657" y="220"/>
                </a:lnTo>
                <a:lnTo>
                  <a:pt x="657" y="220"/>
                </a:lnTo>
                <a:lnTo>
                  <a:pt x="657" y="220"/>
                </a:lnTo>
                <a:lnTo>
                  <a:pt x="654" y="223"/>
                </a:lnTo>
                <a:lnTo>
                  <a:pt x="654" y="225"/>
                </a:lnTo>
                <a:lnTo>
                  <a:pt x="654" y="225"/>
                </a:lnTo>
                <a:lnTo>
                  <a:pt x="652" y="225"/>
                </a:lnTo>
                <a:lnTo>
                  <a:pt x="652" y="228"/>
                </a:lnTo>
                <a:lnTo>
                  <a:pt x="652" y="228"/>
                </a:lnTo>
                <a:lnTo>
                  <a:pt x="652" y="228"/>
                </a:lnTo>
                <a:lnTo>
                  <a:pt x="652" y="231"/>
                </a:lnTo>
                <a:lnTo>
                  <a:pt x="652" y="231"/>
                </a:lnTo>
                <a:lnTo>
                  <a:pt x="654" y="233"/>
                </a:lnTo>
                <a:lnTo>
                  <a:pt x="654" y="233"/>
                </a:lnTo>
                <a:lnTo>
                  <a:pt x="654" y="236"/>
                </a:lnTo>
                <a:lnTo>
                  <a:pt x="654" y="236"/>
                </a:lnTo>
                <a:lnTo>
                  <a:pt x="657" y="236"/>
                </a:lnTo>
                <a:lnTo>
                  <a:pt x="657" y="239"/>
                </a:lnTo>
                <a:lnTo>
                  <a:pt x="660" y="239"/>
                </a:lnTo>
                <a:lnTo>
                  <a:pt x="662" y="239"/>
                </a:lnTo>
                <a:lnTo>
                  <a:pt x="662" y="239"/>
                </a:lnTo>
                <a:lnTo>
                  <a:pt x="665" y="239"/>
                </a:lnTo>
                <a:lnTo>
                  <a:pt x="665" y="239"/>
                </a:lnTo>
                <a:lnTo>
                  <a:pt x="662" y="242"/>
                </a:lnTo>
                <a:lnTo>
                  <a:pt x="654" y="242"/>
                </a:lnTo>
                <a:lnTo>
                  <a:pt x="654" y="242"/>
                </a:lnTo>
                <a:lnTo>
                  <a:pt x="649" y="236"/>
                </a:lnTo>
                <a:lnTo>
                  <a:pt x="649" y="233"/>
                </a:lnTo>
                <a:lnTo>
                  <a:pt x="649" y="231"/>
                </a:lnTo>
                <a:lnTo>
                  <a:pt x="649" y="228"/>
                </a:lnTo>
                <a:lnTo>
                  <a:pt x="649" y="228"/>
                </a:lnTo>
                <a:lnTo>
                  <a:pt x="646" y="225"/>
                </a:lnTo>
                <a:lnTo>
                  <a:pt x="643" y="225"/>
                </a:lnTo>
                <a:lnTo>
                  <a:pt x="643" y="225"/>
                </a:lnTo>
                <a:lnTo>
                  <a:pt x="641" y="225"/>
                </a:lnTo>
                <a:lnTo>
                  <a:pt x="641" y="228"/>
                </a:lnTo>
                <a:lnTo>
                  <a:pt x="641" y="228"/>
                </a:lnTo>
                <a:lnTo>
                  <a:pt x="638" y="228"/>
                </a:lnTo>
                <a:lnTo>
                  <a:pt x="635" y="228"/>
                </a:lnTo>
                <a:lnTo>
                  <a:pt x="633" y="225"/>
                </a:lnTo>
                <a:lnTo>
                  <a:pt x="630" y="225"/>
                </a:lnTo>
                <a:lnTo>
                  <a:pt x="627" y="225"/>
                </a:lnTo>
                <a:lnTo>
                  <a:pt x="625" y="225"/>
                </a:lnTo>
                <a:lnTo>
                  <a:pt x="625" y="223"/>
                </a:lnTo>
                <a:lnTo>
                  <a:pt x="625" y="223"/>
                </a:lnTo>
                <a:lnTo>
                  <a:pt x="622" y="223"/>
                </a:lnTo>
                <a:lnTo>
                  <a:pt x="619" y="223"/>
                </a:lnTo>
                <a:lnTo>
                  <a:pt x="617" y="220"/>
                </a:lnTo>
                <a:lnTo>
                  <a:pt x="617" y="220"/>
                </a:lnTo>
                <a:lnTo>
                  <a:pt x="614" y="220"/>
                </a:lnTo>
                <a:lnTo>
                  <a:pt x="611" y="220"/>
                </a:lnTo>
                <a:lnTo>
                  <a:pt x="609" y="220"/>
                </a:lnTo>
                <a:lnTo>
                  <a:pt x="606" y="217"/>
                </a:lnTo>
                <a:lnTo>
                  <a:pt x="603" y="215"/>
                </a:lnTo>
                <a:lnTo>
                  <a:pt x="595" y="215"/>
                </a:lnTo>
                <a:lnTo>
                  <a:pt x="595" y="215"/>
                </a:lnTo>
                <a:lnTo>
                  <a:pt x="593" y="215"/>
                </a:lnTo>
                <a:lnTo>
                  <a:pt x="590" y="215"/>
                </a:lnTo>
                <a:lnTo>
                  <a:pt x="590" y="215"/>
                </a:lnTo>
                <a:lnTo>
                  <a:pt x="590" y="215"/>
                </a:lnTo>
                <a:lnTo>
                  <a:pt x="587" y="215"/>
                </a:lnTo>
                <a:lnTo>
                  <a:pt x="587" y="215"/>
                </a:lnTo>
                <a:lnTo>
                  <a:pt x="585" y="215"/>
                </a:lnTo>
                <a:lnTo>
                  <a:pt x="585" y="215"/>
                </a:lnTo>
                <a:lnTo>
                  <a:pt x="582" y="215"/>
                </a:lnTo>
                <a:lnTo>
                  <a:pt x="579" y="220"/>
                </a:lnTo>
                <a:lnTo>
                  <a:pt x="576" y="223"/>
                </a:lnTo>
                <a:lnTo>
                  <a:pt x="568" y="220"/>
                </a:lnTo>
                <a:lnTo>
                  <a:pt x="566" y="220"/>
                </a:lnTo>
                <a:lnTo>
                  <a:pt x="563" y="220"/>
                </a:lnTo>
                <a:lnTo>
                  <a:pt x="560" y="220"/>
                </a:lnTo>
                <a:lnTo>
                  <a:pt x="560" y="220"/>
                </a:lnTo>
                <a:lnTo>
                  <a:pt x="560" y="223"/>
                </a:lnTo>
                <a:lnTo>
                  <a:pt x="560" y="223"/>
                </a:lnTo>
                <a:lnTo>
                  <a:pt x="560" y="223"/>
                </a:lnTo>
                <a:lnTo>
                  <a:pt x="558" y="223"/>
                </a:lnTo>
                <a:lnTo>
                  <a:pt x="558" y="220"/>
                </a:lnTo>
                <a:lnTo>
                  <a:pt x="555" y="220"/>
                </a:lnTo>
                <a:lnTo>
                  <a:pt x="547" y="220"/>
                </a:lnTo>
                <a:lnTo>
                  <a:pt x="544" y="220"/>
                </a:lnTo>
                <a:lnTo>
                  <a:pt x="544" y="217"/>
                </a:lnTo>
                <a:lnTo>
                  <a:pt x="542" y="217"/>
                </a:lnTo>
                <a:lnTo>
                  <a:pt x="536" y="217"/>
                </a:lnTo>
                <a:lnTo>
                  <a:pt x="536" y="217"/>
                </a:lnTo>
                <a:lnTo>
                  <a:pt x="534" y="217"/>
                </a:lnTo>
                <a:lnTo>
                  <a:pt x="534" y="215"/>
                </a:lnTo>
                <a:lnTo>
                  <a:pt x="534" y="215"/>
                </a:lnTo>
                <a:lnTo>
                  <a:pt x="534" y="215"/>
                </a:lnTo>
                <a:lnTo>
                  <a:pt x="531" y="212"/>
                </a:lnTo>
                <a:lnTo>
                  <a:pt x="528" y="212"/>
                </a:lnTo>
                <a:lnTo>
                  <a:pt x="526" y="212"/>
                </a:lnTo>
                <a:lnTo>
                  <a:pt x="520" y="215"/>
                </a:lnTo>
                <a:lnTo>
                  <a:pt x="515" y="215"/>
                </a:lnTo>
                <a:lnTo>
                  <a:pt x="509" y="212"/>
                </a:lnTo>
                <a:lnTo>
                  <a:pt x="491" y="199"/>
                </a:lnTo>
                <a:lnTo>
                  <a:pt x="488" y="199"/>
                </a:lnTo>
                <a:lnTo>
                  <a:pt x="483" y="199"/>
                </a:lnTo>
                <a:lnTo>
                  <a:pt x="477" y="199"/>
                </a:lnTo>
                <a:lnTo>
                  <a:pt x="469" y="201"/>
                </a:lnTo>
                <a:lnTo>
                  <a:pt x="467" y="204"/>
                </a:lnTo>
                <a:lnTo>
                  <a:pt x="461" y="201"/>
                </a:lnTo>
                <a:lnTo>
                  <a:pt x="459" y="201"/>
                </a:lnTo>
                <a:lnTo>
                  <a:pt x="453" y="201"/>
                </a:lnTo>
                <a:lnTo>
                  <a:pt x="442" y="201"/>
                </a:lnTo>
                <a:lnTo>
                  <a:pt x="432" y="201"/>
                </a:lnTo>
                <a:lnTo>
                  <a:pt x="429" y="204"/>
                </a:lnTo>
                <a:lnTo>
                  <a:pt x="429" y="204"/>
                </a:lnTo>
                <a:lnTo>
                  <a:pt x="426" y="204"/>
                </a:lnTo>
                <a:lnTo>
                  <a:pt x="426" y="212"/>
                </a:lnTo>
                <a:lnTo>
                  <a:pt x="424" y="215"/>
                </a:lnTo>
                <a:lnTo>
                  <a:pt x="424" y="217"/>
                </a:lnTo>
                <a:lnTo>
                  <a:pt x="424" y="220"/>
                </a:lnTo>
                <a:lnTo>
                  <a:pt x="426" y="220"/>
                </a:lnTo>
                <a:lnTo>
                  <a:pt x="429" y="223"/>
                </a:lnTo>
                <a:lnTo>
                  <a:pt x="429" y="225"/>
                </a:lnTo>
                <a:lnTo>
                  <a:pt x="429" y="225"/>
                </a:lnTo>
                <a:lnTo>
                  <a:pt x="426" y="225"/>
                </a:lnTo>
                <a:lnTo>
                  <a:pt x="421" y="225"/>
                </a:lnTo>
                <a:lnTo>
                  <a:pt x="418" y="225"/>
                </a:lnTo>
                <a:lnTo>
                  <a:pt x="416" y="225"/>
                </a:lnTo>
                <a:lnTo>
                  <a:pt x="413" y="228"/>
                </a:lnTo>
                <a:lnTo>
                  <a:pt x="410" y="231"/>
                </a:lnTo>
                <a:lnTo>
                  <a:pt x="405" y="231"/>
                </a:lnTo>
                <a:lnTo>
                  <a:pt x="402" y="231"/>
                </a:lnTo>
                <a:lnTo>
                  <a:pt x="402" y="231"/>
                </a:lnTo>
                <a:lnTo>
                  <a:pt x="402" y="228"/>
                </a:lnTo>
                <a:lnTo>
                  <a:pt x="402" y="228"/>
                </a:lnTo>
                <a:lnTo>
                  <a:pt x="400" y="228"/>
                </a:lnTo>
                <a:lnTo>
                  <a:pt x="400" y="228"/>
                </a:lnTo>
                <a:lnTo>
                  <a:pt x="400" y="228"/>
                </a:lnTo>
                <a:lnTo>
                  <a:pt x="400" y="225"/>
                </a:lnTo>
                <a:lnTo>
                  <a:pt x="397" y="225"/>
                </a:lnTo>
                <a:lnTo>
                  <a:pt x="394" y="225"/>
                </a:lnTo>
                <a:lnTo>
                  <a:pt x="389" y="225"/>
                </a:lnTo>
                <a:lnTo>
                  <a:pt x="389" y="223"/>
                </a:lnTo>
                <a:lnTo>
                  <a:pt x="375" y="212"/>
                </a:lnTo>
                <a:lnTo>
                  <a:pt x="373" y="209"/>
                </a:lnTo>
                <a:lnTo>
                  <a:pt x="370" y="209"/>
                </a:lnTo>
                <a:lnTo>
                  <a:pt x="370" y="207"/>
                </a:lnTo>
                <a:lnTo>
                  <a:pt x="365" y="196"/>
                </a:lnTo>
                <a:lnTo>
                  <a:pt x="362" y="193"/>
                </a:lnTo>
                <a:lnTo>
                  <a:pt x="359" y="191"/>
                </a:lnTo>
                <a:lnTo>
                  <a:pt x="357" y="191"/>
                </a:lnTo>
                <a:lnTo>
                  <a:pt x="354" y="191"/>
                </a:lnTo>
                <a:lnTo>
                  <a:pt x="354" y="191"/>
                </a:lnTo>
                <a:lnTo>
                  <a:pt x="351" y="188"/>
                </a:lnTo>
                <a:lnTo>
                  <a:pt x="351" y="188"/>
                </a:lnTo>
                <a:lnTo>
                  <a:pt x="349" y="185"/>
                </a:lnTo>
                <a:lnTo>
                  <a:pt x="349" y="185"/>
                </a:lnTo>
                <a:lnTo>
                  <a:pt x="346" y="183"/>
                </a:lnTo>
                <a:lnTo>
                  <a:pt x="346" y="183"/>
                </a:lnTo>
                <a:lnTo>
                  <a:pt x="346" y="183"/>
                </a:lnTo>
                <a:lnTo>
                  <a:pt x="343" y="183"/>
                </a:lnTo>
                <a:lnTo>
                  <a:pt x="343" y="183"/>
                </a:lnTo>
                <a:lnTo>
                  <a:pt x="341" y="180"/>
                </a:lnTo>
                <a:lnTo>
                  <a:pt x="335" y="172"/>
                </a:lnTo>
                <a:lnTo>
                  <a:pt x="330" y="169"/>
                </a:lnTo>
                <a:lnTo>
                  <a:pt x="327" y="169"/>
                </a:lnTo>
                <a:lnTo>
                  <a:pt x="325" y="169"/>
                </a:lnTo>
                <a:lnTo>
                  <a:pt x="322" y="166"/>
                </a:lnTo>
                <a:lnTo>
                  <a:pt x="319" y="164"/>
                </a:lnTo>
                <a:lnTo>
                  <a:pt x="314" y="161"/>
                </a:lnTo>
                <a:lnTo>
                  <a:pt x="308" y="158"/>
                </a:lnTo>
                <a:lnTo>
                  <a:pt x="306" y="158"/>
                </a:lnTo>
                <a:lnTo>
                  <a:pt x="306" y="156"/>
                </a:lnTo>
                <a:lnTo>
                  <a:pt x="303" y="156"/>
                </a:lnTo>
                <a:lnTo>
                  <a:pt x="303" y="156"/>
                </a:lnTo>
                <a:lnTo>
                  <a:pt x="300" y="156"/>
                </a:lnTo>
                <a:lnTo>
                  <a:pt x="300" y="156"/>
                </a:lnTo>
                <a:lnTo>
                  <a:pt x="300" y="153"/>
                </a:lnTo>
                <a:lnTo>
                  <a:pt x="295" y="153"/>
                </a:lnTo>
                <a:lnTo>
                  <a:pt x="287" y="150"/>
                </a:lnTo>
                <a:lnTo>
                  <a:pt x="282" y="148"/>
                </a:lnTo>
                <a:lnTo>
                  <a:pt x="279" y="148"/>
                </a:lnTo>
                <a:lnTo>
                  <a:pt x="279" y="145"/>
                </a:lnTo>
                <a:lnTo>
                  <a:pt x="279" y="145"/>
                </a:lnTo>
                <a:lnTo>
                  <a:pt x="279" y="145"/>
                </a:lnTo>
                <a:lnTo>
                  <a:pt x="279" y="142"/>
                </a:lnTo>
                <a:lnTo>
                  <a:pt x="282" y="142"/>
                </a:lnTo>
                <a:lnTo>
                  <a:pt x="282" y="140"/>
                </a:lnTo>
                <a:lnTo>
                  <a:pt x="279" y="137"/>
                </a:lnTo>
                <a:lnTo>
                  <a:pt x="279" y="137"/>
                </a:lnTo>
                <a:lnTo>
                  <a:pt x="276" y="134"/>
                </a:lnTo>
                <a:lnTo>
                  <a:pt x="276" y="134"/>
                </a:lnTo>
                <a:lnTo>
                  <a:pt x="266" y="132"/>
                </a:lnTo>
                <a:lnTo>
                  <a:pt x="263" y="132"/>
                </a:lnTo>
                <a:lnTo>
                  <a:pt x="263" y="129"/>
                </a:lnTo>
                <a:lnTo>
                  <a:pt x="260" y="129"/>
                </a:lnTo>
                <a:lnTo>
                  <a:pt x="258" y="126"/>
                </a:lnTo>
                <a:lnTo>
                  <a:pt x="258" y="121"/>
                </a:lnTo>
                <a:lnTo>
                  <a:pt x="255" y="115"/>
                </a:lnTo>
                <a:lnTo>
                  <a:pt x="255" y="110"/>
                </a:lnTo>
                <a:lnTo>
                  <a:pt x="252" y="107"/>
                </a:lnTo>
                <a:lnTo>
                  <a:pt x="252" y="105"/>
                </a:lnTo>
                <a:lnTo>
                  <a:pt x="252" y="105"/>
                </a:lnTo>
                <a:lnTo>
                  <a:pt x="255" y="102"/>
                </a:lnTo>
                <a:lnTo>
                  <a:pt x="255" y="102"/>
                </a:lnTo>
                <a:lnTo>
                  <a:pt x="255" y="102"/>
                </a:lnTo>
                <a:lnTo>
                  <a:pt x="255" y="99"/>
                </a:lnTo>
                <a:lnTo>
                  <a:pt x="252" y="99"/>
                </a:lnTo>
                <a:lnTo>
                  <a:pt x="252" y="97"/>
                </a:lnTo>
                <a:lnTo>
                  <a:pt x="255" y="97"/>
                </a:lnTo>
                <a:lnTo>
                  <a:pt x="255" y="97"/>
                </a:lnTo>
                <a:lnTo>
                  <a:pt x="255" y="97"/>
                </a:lnTo>
                <a:lnTo>
                  <a:pt x="255" y="94"/>
                </a:lnTo>
                <a:lnTo>
                  <a:pt x="255" y="94"/>
                </a:lnTo>
                <a:lnTo>
                  <a:pt x="255" y="94"/>
                </a:lnTo>
                <a:lnTo>
                  <a:pt x="255" y="91"/>
                </a:lnTo>
                <a:lnTo>
                  <a:pt x="255" y="91"/>
                </a:lnTo>
                <a:lnTo>
                  <a:pt x="255" y="89"/>
                </a:lnTo>
                <a:lnTo>
                  <a:pt x="255" y="89"/>
                </a:lnTo>
                <a:lnTo>
                  <a:pt x="252" y="86"/>
                </a:lnTo>
                <a:lnTo>
                  <a:pt x="252" y="86"/>
                </a:lnTo>
                <a:lnTo>
                  <a:pt x="250" y="86"/>
                </a:lnTo>
                <a:lnTo>
                  <a:pt x="247" y="89"/>
                </a:lnTo>
                <a:lnTo>
                  <a:pt x="247" y="86"/>
                </a:lnTo>
                <a:lnTo>
                  <a:pt x="247" y="83"/>
                </a:lnTo>
                <a:lnTo>
                  <a:pt x="244" y="83"/>
                </a:lnTo>
                <a:lnTo>
                  <a:pt x="241" y="83"/>
                </a:lnTo>
                <a:lnTo>
                  <a:pt x="241" y="81"/>
                </a:lnTo>
                <a:lnTo>
                  <a:pt x="233" y="78"/>
                </a:lnTo>
                <a:lnTo>
                  <a:pt x="233" y="78"/>
                </a:lnTo>
                <a:lnTo>
                  <a:pt x="223" y="78"/>
                </a:lnTo>
                <a:lnTo>
                  <a:pt x="220" y="75"/>
                </a:lnTo>
                <a:lnTo>
                  <a:pt x="217" y="75"/>
                </a:lnTo>
                <a:lnTo>
                  <a:pt x="217" y="75"/>
                </a:lnTo>
                <a:lnTo>
                  <a:pt x="215" y="75"/>
                </a:lnTo>
                <a:lnTo>
                  <a:pt x="215" y="75"/>
                </a:lnTo>
                <a:lnTo>
                  <a:pt x="209" y="73"/>
                </a:lnTo>
                <a:lnTo>
                  <a:pt x="209" y="73"/>
                </a:lnTo>
                <a:lnTo>
                  <a:pt x="209" y="73"/>
                </a:lnTo>
                <a:lnTo>
                  <a:pt x="207" y="75"/>
                </a:lnTo>
                <a:lnTo>
                  <a:pt x="204" y="75"/>
                </a:lnTo>
                <a:lnTo>
                  <a:pt x="204" y="75"/>
                </a:lnTo>
                <a:lnTo>
                  <a:pt x="204" y="73"/>
                </a:lnTo>
                <a:lnTo>
                  <a:pt x="204" y="73"/>
                </a:lnTo>
                <a:lnTo>
                  <a:pt x="201" y="70"/>
                </a:lnTo>
                <a:lnTo>
                  <a:pt x="201" y="70"/>
                </a:lnTo>
                <a:lnTo>
                  <a:pt x="201" y="67"/>
                </a:lnTo>
                <a:lnTo>
                  <a:pt x="199" y="67"/>
                </a:lnTo>
                <a:lnTo>
                  <a:pt x="196" y="67"/>
                </a:lnTo>
                <a:lnTo>
                  <a:pt x="196" y="65"/>
                </a:lnTo>
                <a:lnTo>
                  <a:pt x="196" y="65"/>
                </a:lnTo>
                <a:lnTo>
                  <a:pt x="193" y="65"/>
                </a:lnTo>
                <a:lnTo>
                  <a:pt x="191" y="67"/>
                </a:lnTo>
                <a:lnTo>
                  <a:pt x="191" y="67"/>
                </a:lnTo>
                <a:lnTo>
                  <a:pt x="188" y="67"/>
                </a:lnTo>
                <a:lnTo>
                  <a:pt x="188" y="70"/>
                </a:lnTo>
                <a:lnTo>
                  <a:pt x="185" y="73"/>
                </a:lnTo>
                <a:lnTo>
                  <a:pt x="185" y="75"/>
                </a:lnTo>
                <a:lnTo>
                  <a:pt x="185" y="75"/>
                </a:lnTo>
                <a:lnTo>
                  <a:pt x="185" y="75"/>
                </a:lnTo>
                <a:lnTo>
                  <a:pt x="185" y="75"/>
                </a:lnTo>
                <a:lnTo>
                  <a:pt x="185" y="78"/>
                </a:lnTo>
                <a:lnTo>
                  <a:pt x="185" y="78"/>
                </a:lnTo>
                <a:lnTo>
                  <a:pt x="185" y="78"/>
                </a:lnTo>
                <a:lnTo>
                  <a:pt x="185" y="81"/>
                </a:lnTo>
                <a:lnTo>
                  <a:pt x="185" y="81"/>
                </a:lnTo>
                <a:lnTo>
                  <a:pt x="183" y="81"/>
                </a:lnTo>
                <a:lnTo>
                  <a:pt x="183" y="81"/>
                </a:lnTo>
                <a:lnTo>
                  <a:pt x="180" y="81"/>
                </a:lnTo>
                <a:lnTo>
                  <a:pt x="177" y="81"/>
                </a:lnTo>
                <a:lnTo>
                  <a:pt x="177" y="83"/>
                </a:lnTo>
                <a:lnTo>
                  <a:pt x="177" y="83"/>
                </a:lnTo>
                <a:lnTo>
                  <a:pt x="180" y="86"/>
                </a:lnTo>
                <a:lnTo>
                  <a:pt x="180" y="86"/>
                </a:lnTo>
                <a:lnTo>
                  <a:pt x="177" y="89"/>
                </a:lnTo>
                <a:lnTo>
                  <a:pt x="174" y="86"/>
                </a:lnTo>
                <a:lnTo>
                  <a:pt x="174" y="86"/>
                </a:lnTo>
                <a:lnTo>
                  <a:pt x="172" y="86"/>
                </a:lnTo>
                <a:lnTo>
                  <a:pt x="169" y="86"/>
                </a:lnTo>
                <a:lnTo>
                  <a:pt x="169" y="86"/>
                </a:lnTo>
                <a:lnTo>
                  <a:pt x="169" y="83"/>
                </a:lnTo>
                <a:lnTo>
                  <a:pt x="166" y="83"/>
                </a:lnTo>
                <a:lnTo>
                  <a:pt x="166" y="83"/>
                </a:lnTo>
                <a:lnTo>
                  <a:pt x="166" y="81"/>
                </a:lnTo>
                <a:lnTo>
                  <a:pt x="166" y="81"/>
                </a:lnTo>
                <a:lnTo>
                  <a:pt x="164" y="73"/>
                </a:lnTo>
                <a:lnTo>
                  <a:pt x="161" y="73"/>
                </a:lnTo>
                <a:lnTo>
                  <a:pt x="161" y="70"/>
                </a:lnTo>
                <a:lnTo>
                  <a:pt x="161" y="70"/>
                </a:lnTo>
                <a:lnTo>
                  <a:pt x="161" y="70"/>
                </a:lnTo>
                <a:lnTo>
                  <a:pt x="161" y="67"/>
                </a:lnTo>
                <a:lnTo>
                  <a:pt x="161" y="67"/>
                </a:lnTo>
                <a:lnTo>
                  <a:pt x="161" y="67"/>
                </a:lnTo>
                <a:lnTo>
                  <a:pt x="153" y="62"/>
                </a:lnTo>
                <a:lnTo>
                  <a:pt x="153" y="59"/>
                </a:lnTo>
                <a:lnTo>
                  <a:pt x="150" y="51"/>
                </a:lnTo>
                <a:lnTo>
                  <a:pt x="150" y="48"/>
                </a:lnTo>
                <a:lnTo>
                  <a:pt x="150" y="46"/>
                </a:lnTo>
                <a:lnTo>
                  <a:pt x="153" y="43"/>
                </a:lnTo>
                <a:lnTo>
                  <a:pt x="153" y="40"/>
                </a:lnTo>
                <a:lnTo>
                  <a:pt x="153" y="38"/>
                </a:lnTo>
                <a:lnTo>
                  <a:pt x="150" y="38"/>
                </a:lnTo>
                <a:lnTo>
                  <a:pt x="150" y="40"/>
                </a:lnTo>
                <a:lnTo>
                  <a:pt x="148" y="40"/>
                </a:lnTo>
                <a:lnTo>
                  <a:pt x="145" y="38"/>
                </a:lnTo>
                <a:lnTo>
                  <a:pt x="142" y="38"/>
                </a:lnTo>
                <a:lnTo>
                  <a:pt x="142" y="35"/>
                </a:lnTo>
                <a:lnTo>
                  <a:pt x="140" y="32"/>
                </a:lnTo>
                <a:lnTo>
                  <a:pt x="140" y="32"/>
                </a:lnTo>
                <a:lnTo>
                  <a:pt x="140" y="32"/>
                </a:lnTo>
                <a:lnTo>
                  <a:pt x="137" y="32"/>
                </a:lnTo>
                <a:lnTo>
                  <a:pt x="137" y="30"/>
                </a:lnTo>
                <a:lnTo>
                  <a:pt x="137" y="27"/>
                </a:lnTo>
                <a:lnTo>
                  <a:pt x="137" y="24"/>
                </a:lnTo>
                <a:lnTo>
                  <a:pt x="137" y="24"/>
                </a:lnTo>
                <a:lnTo>
                  <a:pt x="134" y="24"/>
                </a:lnTo>
                <a:lnTo>
                  <a:pt x="132" y="24"/>
                </a:lnTo>
                <a:lnTo>
                  <a:pt x="132" y="24"/>
                </a:lnTo>
                <a:lnTo>
                  <a:pt x="129" y="22"/>
                </a:lnTo>
                <a:lnTo>
                  <a:pt x="129" y="19"/>
                </a:lnTo>
                <a:lnTo>
                  <a:pt x="126" y="19"/>
                </a:lnTo>
                <a:lnTo>
                  <a:pt x="124" y="19"/>
                </a:lnTo>
                <a:lnTo>
                  <a:pt x="124" y="19"/>
                </a:lnTo>
                <a:lnTo>
                  <a:pt x="121" y="22"/>
                </a:lnTo>
                <a:lnTo>
                  <a:pt x="121" y="22"/>
                </a:lnTo>
                <a:lnTo>
                  <a:pt x="118" y="16"/>
                </a:lnTo>
                <a:lnTo>
                  <a:pt x="116" y="16"/>
                </a:lnTo>
                <a:lnTo>
                  <a:pt x="113" y="14"/>
                </a:lnTo>
                <a:lnTo>
                  <a:pt x="107" y="16"/>
                </a:lnTo>
                <a:lnTo>
                  <a:pt x="107" y="16"/>
                </a:lnTo>
                <a:lnTo>
                  <a:pt x="105" y="16"/>
                </a:lnTo>
                <a:lnTo>
                  <a:pt x="105" y="16"/>
                </a:lnTo>
                <a:lnTo>
                  <a:pt x="102" y="16"/>
                </a:lnTo>
                <a:lnTo>
                  <a:pt x="102" y="16"/>
                </a:lnTo>
                <a:lnTo>
                  <a:pt x="99" y="16"/>
                </a:lnTo>
                <a:lnTo>
                  <a:pt x="94" y="16"/>
                </a:lnTo>
                <a:lnTo>
                  <a:pt x="91" y="16"/>
                </a:lnTo>
                <a:lnTo>
                  <a:pt x="86" y="14"/>
                </a:lnTo>
                <a:lnTo>
                  <a:pt x="83" y="14"/>
                </a:lnTo>
                <a:lnTo>
                  <a:pt x="81" y="14"/>
                </a:lnTo>
                <a:lnTo>
                  <a:pt x="75" y="16"/>
                </a:lnTo>
                <a:lnTo>
                  <a:pt x="73" y="19"/>
                </a:lnTo>
                <a:lnTo>
                  <a:pt x="70" y="22"/>
                </a:lnTo>
                <a:lnTo>
                  <a:pt x="67" y="24"/>
                </a:lnTo>
                <a:lnTo>
                  <a:pt x="65" y="27"/>
                </a:lnTo>
                <a:lnTo>
                  <a:pt x="62" y="27"/>
                </a:lnTo>
                <a:lnTo>
                  <a:pt x="62" y="27"/>
                </a:lnTo>
                <a:lnTo>
                  <a:pt x="62" y="24"/>
                </a:lnTo>
                <a:lnTo>
                  <a:pt x="59" y="24"/>
                </a:lnTo>
                <a:lnTo>
                  <a:pt x="59" y="22"/>
                </a:lnTo>
                <a:lnTo>
                  <a:pt x="59" y="22"/>
                </a:lnTo>
                <a:lnTo>
                  <a:pt x="54" y="22"/>
                </a:lnTo>
                <a:lnTo>
                  <a:pt x="51" y="22"/>
                </a:lnTo>
                <a:lnTo>
                  <a:pt x="49" y="19"/>
                </a:lnTo>
                <a:lnTo>
                  <a:pt x="49" y="19"/>
                </a:lnTo>
                <a:lnTo>
                  <a:pt x="46" y="16"/>
                </a:lnTo>
                <a:lnTo>
                  <a:pt x="43" y="16"/>
                </a:lnTo>
                <a:lnTo>
                  <a:pt x="40" y="19"/>
                </a:lnTo>
                <a:lnTo>
                  <a:pt x="40" y="19"/>
                </a:lnTo>
                <a:lnTo>
                  <a:pt x="38" y="16"/>
                </a:lnTo>
                <a:lnTo>
                  <a:pt x="38" y="16"/>
                </a:lnTo>
                <a:lnTo>
                  <a:pt x="35" y="14"/>
                </a:lnTo>
                <a:lnTo>
                  <a:pt x="35" y="14"/>
                </a:lnTo>
                <a:lnTo>
                  <a:pt x="32" y="14"/>
                </a:lnTo>
                <a:lnTo>
                  <a:pt x="32" y="11"/>
                </a:lnTo>
                <a:lnTo>
                  <a:pt x="32" y="11"/>
                </a:lnTo>
                <a:lnTo>
                  <a:pt x="32" y="11"/>
                </a:lnTo>
                <a:lnTo>
                  <a:pt x="30" y="11"/>
                </a:lnTo>
                <a:lnTo>
                  <a:pt x="30" y="11"/>
                </a:lnTo>
                <a:lnTo>
                  <a:pt x="30" y="11"/>
                </a:lnTo>
                <a:lnTo>
                  <a:pt x="27" y="11"/>
                </a:lnTo>
                <a:lnTo>
                  <a:pt x="27" y="14"/>
                </a:lnTo>
                <a:lnTo>
                  <a:pt x="24" y="14"/>
                </a:lnTo>
                <a:lnTo>
                  <a:pt x="24" y="11"/>
                </a:lnTo>
                <a:lnTo>
                  <a:pt x="22" y="11"/>
                </a:lnTo>
                <a:lnTo>
                  <a:pt x="22" y="11"/>
                </a:lnTo>
                <a:lnTo>
                  <a:pt x="19" y="11"/>
                </a:lnTo>
                <a:lnTo>
                  <a:pt x="8" y="11"/>
                </a:lnTo>
                <a:lnTo>
                  <a:pt x="6" y="8"/>
                </a:lnTo>
                <a:lnTo>
                  <a:pt x="6" y="5"/>
                </a:lnTo>
                <a:lnTo>
                  <a:pt x="3" y="3"/>
                </a:lnTo>
                <a:lnTo>
                  <a:pt x="0" y="0"/>
                </a:lnTo>
                <a:lnTo>
                  <a:pt x="0" y="11"/>
                </a:lnTo>
                <a:lnTo>
                  <a:pt x="0" y="65"/>
                </a:lnTo>
                <a:lnTo>
                  <a:pt x="0" y="115"/>
                </a:lnTo>
                <a:lnTo>
                  <a:pt x="0" y="223"/>
                </a:lnTo>
                <a:lnTo>
                  <a:pt x="0" y="276"/>
                </a:lnTo>
                <a:lnTo>
                  <a:pt x="0" y="330"/>
                </a:lnTo>
                <a:lnTo>
                  <a:pt x="0" y="384"/>
                </a:lnTo>
                <a:lnTo>
                  <a:pt x="0" y="435"/>
                </a:lnTo>
                <a:lnTo>
                  <a:pt x="0" y="435"/>
                </a:lnTo>
                <a:lnTo>
                  <a:pt x="3" y="437"/>
                </a:lnTo>
                <a:lnTo>
                  <a:pt x="19" y="443"/>
                </a:lnTo>
                <a:lnTo>
                  <a:pt x="27" y="448"/>
                </a:lnTo>
                <a:lnTo>
                  <a:pt x="43" y="461"/>
                </a:lnTo>
                <a:lnTo>
                  <a:pt x="46" y="461"/>
                </a:lnTo>
                <a:lnTo>
                  <a:pt x="46" y="464"/>
                </a:lnTo>
                <a:lnTo>
                  <a:pt x="46" y="464"/>
                </a:lnTo>
                <a:lnTo>
                  <a:pt x="46" y="467"/>
                </a:lnTo>
                <a:lnTo>
                  <a:pt x="46" y="467"/>
                </a:lnTo>
                <a:lnTo>
                  <a:pt x="43" y="470"/>
                </a:lnTo>
                <a:lnTo>
                  <a:pt x="43" y="470"/>
                </a:lnTo>
                <a:lnTo>
                  <a:pt x="46" y="472"/>
                </a:lnTo>
                <a:lnTo>
                  <a:pt x="46" y="472"/>
                </a:lnTo>
                <a:lnTo>
                  <a:pt x="49" y="472"/>
                </a:lnTo>
                <a:lnTo>
                  <a:pt x="49" y="472"/>
                </a:lnTo>
                <a:lnTo>
                  <a:pt x="51" y="472"/>
                </a:lnTo>
                <a:lnTo>
                  <a:pt x="51" y="470"/>
                </a:lnTo>
                <a:lnTo>
                  <a:pt x="51" y="470"/>
                </a:lnTo>
                <a:lnTo>
                  <a:pt x="51" y="470"/>
                </a:lnTo>
                <a:lnTo>
                  <a:pt x="54" y="470"/>
                </a:lnTo>
                <a:lnTo>
                  <a:pt x="57" y="470"/>
                </a:lnTo>
                <a:lnTo>
                  <a:pt x="57" y="470"/>
                </a:lnTo>
                <a:lnTo>
                  <a:pt x="59" y="470"/>
                </a:lnTo>
                <a:lnTo>
                  <a:pt x="59" y="472"/>
                </a:lnTo>
                <a:lnTo>
                  <a:pt x="62" y="475"/>
                </a:lnTo>
                <a:lnTo>
                  <a:pt x="62" y="475"/>
                </a:lnTo>
                <a:lnTo>
                  <a:pt x="65" y="478"/>
                </a:lnTo>
                <a:lnTo>
                  <a:pt x="65" y="475"/>
                </a:lnTo>
                <a:lnTo>
                  <a:pt x="65" y="475"/>
                </a:lnTo>
                <a:lnTo>
                  <a:pt x="65" y="472"/>
                </a:lnTo>
                <a:lnTo>
                  <a:pt x="67" y="472"/>
                </a:lnTo>
                <a:lnTo>
                  <a:pt x="67" y="472"/>
                </a:lnTo>
                <a:lnTo>
                  <a:pt x="70" y="472"/>
                </a:lnTo>
                <a:lnTo>
                  <a:pt x="70" y="472"/>
                </a:lnTo>
                <a:lnTo>
                  <a:pt x="70" y="472"/>
                </a:lnTo>
                <a:lnTo>
                  <a:pt x="73" y="472"/>
                </a:lnTo>
                <a:lnTo>
                  <a:pt x="75" y="472"/>
                </a:lnTo>
                <a:lnTo>
                  <a:pt x="73" y="470"/>
                </a:lnTo>
                <a:lnTo>
                  <a:pt x="73" y="470"/>
                </a:lnTo>
                <a:lnTo>
                  <a:pt x="70" y="467"/>
                </a:lnTo>
                <a:lnTo>
                  <a:pt x="70" y="464"/>
                </a:lnTo>
                <a:lnTo>
                  <a:pt x="73" y="461"/>
                </a:lnTo>
                <a:lnTo>
                  <a:pt x="75" y="459"/>
                </a:lnTo>
                <a:lnTo>
                  <a:pt x="81" y="459"/>
                </a:lnTo>
                <a:lnTo>
                  <a:pt x="86" y="456"/>
                </a:lnTo>
                <a:lnTo>
                  <a:pt x="97" y="459"/>
                </a:lnTo>
                <a:lnTo>
                  <a:pt x="99" y="459"/>
                </a:lnTo>
                <a:lnTo>
                  <a:pt x="99" y="459"/>
                </a:lnTo>
                <a:lnTo>
                  <a:pt x="105" y="459"/>
                </a:lnTo>
                <a:lnTo>
                  <a:pt x="105" y="459"/>
                </a:lnTo>
                <a:lnTo>
                  <a:pt x="110" y="461"/>
                </a:lnTo>
                <a:lnTo>
                  <a:pt x="121" y="470"/>
                </a:lnTo>
                <a:lnTo>
                  <a:pt x="129" y="472"/>
                </a:lnTo>
                <a:lnTo>
                  <a:pt x="134" y="472"/>
                </a:lnTo>
                <a:lnTo>
                  <a:pt x="140" y="472"/>
                </a:lnTo>
                <a:lnTo>
                  <a:pt x="142" y="470"/>
                </a:lnTo>
                <a:lnTo>
                  <a:pt x="145" y="470"/>
                </a:lnTo>
                <a:lnTo>
                  <a:pt x="153" y="470"/>
                </a:lnTo>
                <a:lnTo>
                  <a:pt x="156" y="470"/>
                </a:lnTo>
                <a:lnTo>
                  <a:pt x="156" y="472"/>
                </a:lnTo>
                <a:lnTo>
                  <a:pt x="158" y="472"/>
                </a:lnTo>
                <a:lnTo>
                  <a:pt x="161" y="472"/>
                </a:lnTo>
                <a:lnTo>
                  <a:pt x="161" y="472"/>
                </a:lnTo>
                <a:lnTo>
                  <a:pt x="161" y="470"/>
                </a:lnTo>
                <a:lnTo>
                  <a:pt x="161" y="470"/>
                </a:lnTo>
                <a:lnTo>
                  <a:pt x="164" y="470"/>
                </a:lnTo>
                <a:lnTo>
                  <a:pt x="164" y="470"/>
                </a:lnTo>
                <a:lnTo>
                  <a:pt x="164" y="470"/>
                </a:lnTo>
                <a:lnTo>
                  <a:pt x="164" y="470"/>
                </a:lnTo>
                <a:lnTo>
                  <a:pt x="166" y="472"/>
                </a:lnTo>
                <a:lnTo>
                  <a:pt x="166" y="472"/>
                </a:lnTo>
                <a:lnTo>
                  <a:pt x="166" y="472"/>
                </a:lnTo>
                <a:lnTo>
                  <a:pt x="166" y="472"/>
                </a:lnTo>
                <a:lnTo>
                  <a:pt x="169" y="475"/>
                </a:lnTo>
                <a:lnTo>
                  <a:pt x="169" y="475"/>
                </a:lnTo>
                <a:lnTo>
                  <a:pt x="174" y="478"/>
                </a:lnTo>
                <a:lnTo>
                  <a:pt x="180" y="480"/>
                </a:lnTo>
                <a:lnTo>
                  <a:pt x="191" y="486"/>
                </a:lnTo>
                <a:lnTo>
                  <a:pt x="193" y="486"/>
                </a:lnTo>
                <a:lnTo>
                  <a:pt x="199" y="491"/>
                </a:lnTo>
                <a:lnTo>
                  <a:pt x="201" y="491"/>
                </a:lnTo>
                <a:lnTo>
                  <a:pt x="201" y="491"/>
                </a:lnTo>
                <a:lnTo>
                  <a:pt x="204" y="494"/>
                </a:lnTo>
                <a:lnTo>
                  <a:pt x="207" y="494"/>
                </a:lnTo>
                <a:lnTo>
                  <a:pt x="212" y="496"/>
                </a:lnTo>
                <a:lnTo>
                  <a:pt x="223" y="496"/>
                </a:lnTo>
                <a:lnTo>
                  <a:pt x="225" y="499"/>
                </a:lnTo>
                <a:lnTo>
                  <a:pt x="231" y="502"/>
                </a:lnTo>
                <a:lnTo>
                  <a:pt x="236" y="504"/>
                </a:lnTo>
                <a:lnTo>
                  <a:pt x="236" y="507"/>
                </a:lnTo>
                <a:lnTo>
                  <a:pt x="239" y="510"/>
                </a:lnTo>
                <a:lnTo>
                  <a:pt x="241" y="510"/>
                </a:lnTo>
                <a:lnTo>
                  <a:pt x="244" y="510"/>
                </a:lnTo>
                <a:lnTo>
                  <a:pt x="252" y="510"/>
                </a:lnTo>
                <a:lnTo>
                  <a:pt x="255" y="510"/>
                </a:lnTo>
                <a:lnTo>
                  <a:pt x="258" y="510"/>
                </a:lnTo>
                <a:lnTo>
                  <a:pt x="260" y="512"/>
                </a:lnTo>
                <a:lnTo>
                  <a:pt x="266" y="515"/>
                </a:lnTo>
                <a:lnTo>
                  <a:pt x="266" y="515"/>
                </a:lnTo>
                <a:lnTo>
                  <a:pt x="268" y="515"/>
                </a:lnTo>
                <a:lnTo>
                  <a:pt x="268" y="518"/>
                </a:lnTo>
                <a:lnTo>
                  <a:pt x="268" y="518"/>
                </a:lnTo>
                <a:lnTo>
                  <a:pt x="274" y="520"/>
                </a:lnTo>
                <a:lnTo>
                  <a:pt x="274" y="520"/>
                </a:lnTo>
                <a:lnTo>
                  <a:pt x="276" y="520"/>
                </a:lnTo>
                <a:lnTo>
                  <a:pt x="279" y="520"/>
                </a:lnTo>
                <a:lnTo>
                  <a:pt x="282" y="515"/>
                </a:lnTo>
                <a:lnTo>
                  <a:pt x="282" y="515"/>
                </a:lnTo>
                <a:lnTo>
                  <a:pt x="287" y="512"/>
                </a:lnTo>
                <a:lnTo>
                  <a:pt x="287" y="512"/>
                </a:lnTo>
                <a:lnTo>
                  <a:pt x="287" y="512"/>
                </a:lnTo>
                <a:lnTo>
                  <a:pt x="290" y="512"/>
                </a:lnTo>
                <a:lnTo>
                  <a:pt x="290" y="512"/>
                </a:lnTo>
                <a:lnTo>
                  <a:pt x="290" y="512"/>
                </a:lnTo>
                <a:lnTo>
                  <a:pt x="290" y="512"/>
                </a:lnTo>
                <a:lnTo>
                  <a:pt x="290" y="510"/>
                </a:lnTo>
                <a:lnTo>
                  <a:pt x="292" y="510"/>
                </a:lnTo>
                <a:lnTo>
                  <a:pt x="292" y="507"/>
                </a:lnTo>
                <a:lnTo>
                  <a:pt x="295" y="507"/>
                </a:lnTo>
                <a:lnTo>
                  <a:pt x="298" y="507"/>
                </a:lnTo>
                <a:lnTo>
                  <a:pt x="308" y="504"/>
                </a:lnTo>
                <a:lnTo>
                  <a:pt x="308" y="502"/>
                </a:lnTo>
                <a:lnTo>
                  <a:pt x="311" y="502"/>
                </a:lnTo>
                <a:lnTo>
                  <a:pt x="311" y="499"/>
                </a:lnTo>
                <a:lnTo>
                  <a:pt x="311" y="499"/>
                </a:lnTo>
                <a:lnTo>
                  <a:pt x="314" y="499"/>
                </a:lnTo>
                <a:lnTo>
                  <a:pt x="317" y="494"/>
                </a:lnTo>
                <a:lnTo>
                  <a:pt x="317" y="491"/>
                </a:lnTo>
                <a:lnTo>
                  <a:pt x="319" y="491"/>
                </a:lnTo>
                <a:lnTo>
                  <a:pt x="322" y="491"/>
                </a:lnTo>
                <a:lnTo>
                  <a:pt x="322" y="491"/>
                </a:lnTo>
                <a:lnTo>
                  <a:pt x="325" y="488"/>
                </a:lnTo>
                <a:lnTo>
                  <a:pt x="325" y="488"/>
                </a:lnTo>
                <a:lnTo>
                  <a:pt x="325" y="488"/>
                </a:lnTo>
                <a:lnTo>
                  <a:pt x="325" y="486"/>
                </a:lnTo>
                <a:lnTo>
                  <a:pt x="330" y="480"/>
                </a:lnTo>
                <a:lnTo>
                  <a:pt x="333" y="480"/>
                </a:lnTo>
                <a:lnTo>
                  <a:pt x="335" y="480"/>
                </a:lnTo>
                <a:lnTo>
                  <a:pt x="338" y="480"/>
                </a:lnTo>
                <a:lnTo>
                  <a:pt x="338" y="478"/>
                </a:lnTo>
                <a:lnTo>
                  <a:pt x="338" y="478"/>
                </a:lnTo>
                <a:lnTo>
                  <a:pt x="343" y="475"/>
                </a:lnTo>
                <a:lnTo>
                  <a:pt x="346" y="475"/>
                </a:lnTo>
                <a:lnTo>
                  <a:pt x="346" y="472"/>
                </a:lnTo>
                <a:lnTo>
                  <a:pt x="346" y="472"/>
                </a:lnTo>
                <a:lnTo>
                  <a:pt x="349" y="472"/>
                </a:lnTo>
                <a:lnTo>
                  <a:pt x="351" y="472"/>
                </a:lnTo>
                <a:lnTo>
                  <a:pt x="351" y="472"/>
                </a:lnTo>
                <a:lnTo>
                  <a:pt x="357" y="467"/>
                </a:lnTo>
                <a:lnTo>
                  <a:pt x="367" y="461"/>
                </a:lnTo>
                <a:lnTo>
                  <a:pt x="370" y="461"/>
                </a:lnTo>
                <a:lnTo>
                  <a:pt x="370" y="461"/>
                </a:lnTo>
                <a:lnTo>
                  <a:pt x="373" y="461"/>
                </a:lnTo>
                <a:lnTo>
                  <a:pt x="375" y="461"/>
                </a:lnTo>
                <a:lnTo>
                  <a:pt x="375" y="461"/>
                </a:lnTo>
                <a:lnTo>
                  <a:pt x="378" y="461"/>
                </a:lnTo>
                <a:lnTo>
                  <a:pt x="378" y="461"/>
                </a:lnTo>
                <a:lnTo>
                  <a:pt x="378" y="461"/>
                </a:lnTo>
                <a:lnTo>
                  <a:pt x="381" y="461"/>
                </a:lnTo>
                <a:lnTo>
                  <a:pt x="389" y="461"/>
                </a:lnTo>
                <a:lnTo>
                  <a:pt x="394" y="459"/>
                </a:lnTo>
                <a:lnTo>
                  <a:pt x="394" y="456"/>
                </a:lnTo>
                <a:lnTo>
                  <a:pt x="394" y="456"/>
                </a:lnTo>
                <a:lnTo>
                  <a:pt x="394" y="456"/>
                </a:lnTo>
                <a:lnTo>
                  <a:pt x="397" y="453"/>
                </a:lnTo>
                <a:lnTo>
                  <a:pt x="397" y="453"/>
                </a:lnTo>
                <a:lnTo>
                  <a:pt x="400" y="453"/>
                </a:lnTo>
                <a:lnTo>
                  <a:pt x="400" y="453"/>
                </a:lnTo>
                <a:lnTo>
                  <a:pt x="400" y="451"/>
                </a:lnTo>
                <a:lnTo>
                  <a:pt x="400" y="451"/>
                </a:lnTo>
                <a:lnTo>
                  <a:pt x="400" y="451"/>
                </a:lnTo>
                <a:lnTo>
                  <a:pt x="402" y="448"/>
                </a:lnTo>
                <a:lnTo>
                  <a:pt x="400" y="445"/>
                </a:lnTo>
                <a:lnTo>
                  <a:pt x="394" y="443"/>
                </a:lnTo>
                <a:lnTo>
                  <a:pt x="386" y="448"/>
                </a:lnTo>
                <a:lnTo>
                  <a:pt x="384" y="448"/>
                </a:lnTo>
                <a:lnTo>
                  <a:pt x="381" y="448"/>
                </a:lnTo>
                <a:lnTo>
                  <a:pt x="370" y="445"/>
                </a:lnTo>
                <a:lnTo>
                  <a:pt x="365" y="445"/>
                </a:lnTo>
                <a:lnTo>
                  <a:pt x="362" y="445"/>
                </a:lnTo>
                <a:lnTo>
                  <a:pt x="365" y="443"/>
                </a:lnTo>
                <a:lnTo>
                  <a:pt x="367" y="440"/>
                </a:lnTo>
                <a:lnTo>
                  <a:pt x="373" y="440"/>
                </a:lnTo>
                <a:lnTo>
                  <a:pt x="375" y="440"/>
                </a:lnTo>
                <a:lnTo>
                  <a:pt x="375" y="440"/>
                </a:lnTo>
                <a:lnTo>
                  <a:pt x="378" y="440"/>
                </a:lnTo>
                <a:lnTo>
                  <a:pt x="378" y="440"/>
                </a:lnTo>
                <a:lnTo>
                  <a:pt x="378" y="440"/>
                </a:lnTo>
                <a:lnTo>
                  <a:pt x="381" y="440"/>
                </a:lnTo>
                <a:lnTo>
                  <a:pt x="381" y="440"/>
                </a:lnTo>
                <a:lnTo>
                  <a:pt x="381" y="440"/>
                </a:lnTo>
                <a:lnTo>
                  <a:pt x="381" y="437"/>
                </a:lnTo>
                <a:lnTo>
                  <a:pt x="381" y="437"/>
                </a:lnTo>
                <a:lnTo>
                  <a:pt x="381" y="435"/>
                </a:lnTo>
                <a:lnTo>
                  <a:pt x="384" y="435"/>
                </a:lnTo>
                <a:lnTo>
                  <a:pt x="397" y="432"/>
                </a:lnTo>
                <a:lnTo>
                  <a:pt x="397" y="429"/>
                </a:lnTo>
                <a:lnTo>
                  <a:pt x="397" y="429"/>
                </a:lnTo>
                <a:lnTo>
                  <a:pt x="402" y="427"/>
                </a:lnTo>
                <a:lnTo>
                  <a:pt x="402" y="427"/>
                </a:lnTo>
                <a:lnTo>
                  <a:pt x="405" y="424"/>
                </a:lnTo>
                <a:lnTo>
                  <a:pt x="408" y="424"/>
                </a:lnTo>
                <a:lnTo>
                  <a:pt x="408" y="424"/>
                </a:lnTo>
                <a:lnTo>
                  <a:pt x="410" y="424"/>
                </a:lnTo>
                <a:lnTo>
                  <a:pt x="410" y="421"/>
                </a:lnTo>
                <a:lnTo>
                  <a:pt x="410" y="421"/>
                </a:lnTo>
                <a:lnTo>
                  <a:pt x="413" y="419"/>
                </a:lnTo>
                <a:lnTo>
                  <a:pt x="413" y="419"/>
                </a:lnTo>
                <a:lnTo>
                  <a:pt x="421" y="419"/>
                </a:lnTo>
                <a:lnTo>
                  <a:pt x="421" y="416"/>
                </a:lnTo>
                <a:lnTo>
                  <a:pt x="424" y="416"/>
                </a:lnTo>
                <a:lnTo>
                  <a:pt x="426" y="416"/>
                </a:lnTo>
                <a:lnTo>
                  <a:pt x="429" y="419"/>
                </a:lnTo>
                <a:lnTo>
                  <a:pt x="429" y="421"/>
                </a:lnTo>
                <a:lnTo>
                  <a:pt x="432" y="424"/>
                </a:lnTo>
                <a:lnTo>
                  <a:pt x="434" y="429"/>
                </a:lnTo>
                <a:lnTo>
                  <a:pt x="434" y="429"/>
                </a:lnTo>
                <a:lnTo>
                  <a:pt x="434" y="429"/>
                </a:lnTo>
                <a:lnTo>
                  <a:pt x="440" y="432"/>
                </a:lnTo>
                <a:lnTo>
                  <a:pt x="440" y="432"/>
                </a:lnTo>
                <a:lnTo>
                  <a:pt x="442" y="435"/>
                </a:lnTo>
                <a:lnTo>
                  <a:pt x="445" y="440"/>
                </a:lnTo>
                <a:lnTo>
                  <a:pt x="445" y="443"/>
                </a:lnTo>
                <a:lnTo>
                  <a:pt x="442" y="445"/>
                </a:lnTo>
                <a:lnTo>
                  <a:pt x="437" y="451"/>
                </a:lnTo>
                <a:lnTo>
                  <a:pt x="437" y="453"/>
                </a:lnTo>
                <a:lnTo>
                  <a:pt x="434" y="456"/>
                </a:lnTo>
                <a:lnTo>
                  <a:pt x="434" y="456"/>
                </a:lnTo>
                <a:lnTo>
                  <a:pt x="434" y="456"/>
                </a:lnTo>
                <a:lnTo>
                  <a:pt x="434" y="459"/>
                </a:lnTo>
                <a:lnTo>
                  <a:pt x="432" y="459"/>
                </a:lnTo>
                <a:lnTo>
                  <a:pt x="432" y="461"/>
                </a:lnTo>
                <a:lnTo>
                  <a:pt x="429" y="461"/>
                </a:lnTo>
                <a:lnTo>
                  <a:pt x="429" y="464"/>
                </a:lnTo>
                <a:lnTo>
                  <a:pt x="429" y="464"/>
                </a:lnTo>
                <a:lnTo>
                  <a:pt x="429" y="464"/>
                </a:lnTo>
                <a:lnTo>
                  <a:pt x="429" y="467"/>
                </a:lnTo>
                <a:lnTo>
                  <a:pt x="426" y="467"/>
                </a:lnTo>
                <a:lnTo>
                  <a:pt x="418" y="470"/>
                </a:lnTo>
                <a:lnTo>
                  <a:pt x="416" y="470"/>
                </a:lnTo>
                <a:lnTo>
                  <a:pt x="410" y="470"/>
                </a:lnTo>
                <a:lnTo>
                  <a:pt x="408" y="470"/>
                </a:lnTo>
                <a:lnTo>
                  <a:pt x="405" y="467"/>
                </a:lnTo>
                <a:lnTo>
                  <a:pt x="402" y="464"/>
                </a:lnTo>
                <a:lnTo>
                  <a:pt x="397" y="464"/>
                </a:lnTo>
                <a:lnTo>
                  <a:pt x="397" y="464"/>
                </a:lnTo>
                <a:lnTo>
                  <a:pt x="397" y="464"/>
                </a:lnTo>
                <a:lnTo>
                  <a:pt x="397" y="464"/>
                </a:lnTo>
                <a:lnTo>
                  <a:pt x="397" y="464"/>
                </a:lnTo>
                <a:lnTo>
                  <a:pt x="397" y="464"/>
                </a:lnTo>
                <a:lnTo>
                  <a:pt x="400" y="467"/>
                </a:lnTo>
                <a:lnTo>
                  <a:pt x="402" y="467"/>
                </a:lnTo>
                <a:lnTo>
                  <a:pt x="418" y="480"/>
                </a:lnTo>
                <a:lnTo>
                  <a:pt x="421" y="483"/>
                </a:lnTo>
                <a:lnTo>
                  <a:pt x="424" y="483"/>
                </a:lnTo>
                <a:lnTo>
                  <a:pt x="426" y="483"/>
                </a:lnTo>
                <a:lnTo>
                  <a:pt x="434" y="483"/>
                </a:lnTo>
                <a:lnTo>
                  <a:pt x="434" y="480"/>
                </a:lnTo>
                <a:lnTo>
                  <a:pt x="434" y="480"/>
                </a:lnTo>
                <a:lnTo>
                  <a:pt x="437" y="478"/>
                </a:lnTo>
                <a:lnTo>
                  <a:pt x="437" y="478"/>
                </a:lnTo>
                <a:lnTo>
                  <a:pt x="440" y="475"/>
                </a:lnTo>
                <a:lnTo>
                  <a:pt x="442" y="475"/>
                </a:lnTo>
                <a:lnTo>
                  <a:pt x="442" y="475"/>
                </a:lnTo>
                <a:lnTo>
                  <a:pt x="442" y="472"/>
                </a:lnTo>
                <a:lnTo>
                  <a:pt x="445" y="472"/>
                </a:lnTo>
                <a:lnTo>
                  <a:pt x="456" y="472"/>
                </a:lnTo>
                <a:lnTo>
                  <a:pt x="453" y="470"/>
                </a:lnTo>
                <a:lnTo>
                  <a:pt x="453" y="467"/>
                </a:lnTo>
                <a:lnTo>
                  <a:pt x="453" y="467"/>
                </a:lnTo>
                <a:lnTo>
                  <a:pt x="453" y="464"/>
                </a:lnTo>
                <a:lnTo>
                  <a:pt x="453" y="464"/>
                </a:lnTo>
                <a:lnTo>
                  <a:pt x="453" y="464"/>
                </a:lnTo>
                <a:lnTo>
                  <a:pt x="453" y="461"/>
                </a:lnTo>
                <a:lnTo>
                  <a:pt x="456" y="461"/>
                </a:lnTo>
                <a:lnTo>
                  <a:pt x="456" y="459"/>
                </a:lnTo>
                <a:lnTo>
                  <a:pt x="456" y="459"/>
                </a:lnTo>
                <a:lnTo>
                  <a:pt x="459" y="459"/>
                </a:lnTo>
                <a:lnTo>
                  <a:pt x="459" y="456"/>
                </a:lnTo>
                <a:lnTo>
                  <a:pt x="459" y="456"/>
                </a:lnTo>
                <a:lnTo>
                  <a:pt x="459" y="453"/>
                </a:lnTo>
                <a:lnTo>
                  <a:pt x="461" y="453"/>
                </a:lnTo>
                <a:lnTo>
                  <a:pt x="464" y="453"/>
                </a:lnTo>
                <a:lnTo>
                  <a:pt x="467" y="456"/>
                </a:lnTo>
                <a:lnTo>
                  <a:pt x="467" y="456"/>
                </a:lnTo>
                <a:lnTo>
                  <a:pt x="467" y="456"/>
                </a:lnTo>
                <a:lnTo>
                  <a:pt x="467" y="453"/>
                </a:lnTo>
                <a:lnTo>
                  <a:pt x="472" y="453"/>
                </a:lnTo>
                <a:lnTo>
                  <a:pt x="477" y="453"/>
                </a:lnTo>
                <a:lnTo>
                  <a:pt x="477" y="453"/>
                </a:lnTo>
                <a:lnTo>
                  <a:pt x="480" y="453"/>
                </a:lnTo>
                <a:lnTo>
                  <a:pt x="483" y="456"/>
                </a:lnTo>
                <a:lnTo>
                  <a:pt x="485" y="459"/>
                </a:lnTo>
                <a:lnTo>
                  <a:pt x="485" y="461"/>
                </a:lnTo>
                <a:lnTo>
                  <a:pt x="485" y="461"/>
                </a:lnTo>
                <a:lnTo>
                  <a:pt x="485" y="464"/>
                </a:lnTo>
                <a:lnTo>
                  <a:pt x="485" y="467"/>
                </a:lnTo>
                <a:lnTo>
                  <a:pt x="485" y="467"/>
                </a:lnTo>
                <a:lnTo>
                  <a:pt x="488" y="467"/>
                </a:lnTo>
                <a:lnTo>
                  <a:pt x="491" y="470"/>
                </a:lnTo>
                <a:lnTo>
                  <a:pt x="491" y="470"/>
                </a:lnTo>
                <a:lnTo>
                  <a:pt x="488" y="472"/>
                </a:lnTo>
                <a:lnTo>
                  <a:pt x="488" y="472"/>
                </a:lnTo>
                <a:lnTo>
                  <a:pt x="485" y="472"/>
                </a:lnTo>
                <a:lnTo>
                  <a:pt x="485" y="475"/>
                </a:lnTo>
                <a:lnTo>
                  <a:pt x="483" y="475"/>
                </a:lnTo>
                <a:lnTo>
                  <a:pt x="483" y="475"/>
                </a:lnTo>
                <a:lnTo>
                  <a:pt x="480" y="475"/>
                </a:lnTo>
                <a:lnTo>
                  <a:pt x="480" y="475"/>
                </a:lnTo>
                <a:lnTo>
                  <a:pt x="480" y="472"/>
                </a:lnTo>
                <a:lnTo>
                  <a:pt x="475" y="475"/>
                </a:lnTo>
                <a:lnTo>
                  <a:pt x="477" y="478"/>
                </a:lnTo>
                <a:lnTo>
                  <a:pt x="477" y="478"/>
                </a:lnTo>
                <a:lnTo>
                  <a:pt x="477" y="480"/>
                </a:lnTo>
                <a:lnTo>
                  <a:pt x="475" y="480"/>
                </a:lnTo>
                <a:lnTo>
                  <a:pt x="477" y="483"/>
                </a:lnTo>
                <a:lnTo>
                  <a:pt x="475" y="486"/>
                </a:lnTo>
                <a:lnTo>
                  <a:pt x="472" y="486"/>
                </a:lnTo>
                <a:lnTo>
                  <a:pt x="469" y="486"/>
                </a:lnTo>
                <a:lnTo>
                  <a:pt x="469" y="486"/>
                </a:lnTo>
                <a:lnTo>
                  <a:pt x="472" y="488"/>
                </a:lnTo>
                <a:lnTo>
                  <a:pt x="477" y="488"/>
                </a:lnTo>
                <a:lnTo>
                  <a:pt x="485" y="491"/>
                </a:lnTo>
                <a:lnTo>
                  <a:pt x="485" y="491"/>
                </a:lnTo>
                <a:lnTo>
                  <a:pt x="488" y="494"/>
                </a:lnTo>
                <a:lnTo>
                  <a:pt x="491" y="499"/>
                </a:lnTo>
                <a:lnTo>
                  <a:pt x="493" y="502"/>
                </a:lnTo>
                <a:lnTo>
                  <a:pt x="499" y="502"/>
                </a:lnTo>
                <a:lnTo>
                  <a:pt x="504" y="499"/>
                </a:lnTo>
                <a:lnTo>
                  <a:pt x="509" y="496"/>
                </a:lnTo>
                <a:lnTo>
                  <a:pt x="512" y="499"/>
                </a:lnTo>
                <a:lnTo>
                  <a:pt x="518" y="499"/>
                </a:lnTo>
                <a:lnTo>
                  <a:pt x="520" y="502"/>
                </a:lnTo>
                <a:lnTo>
                  <a:pt x="520" y="504"/>
                </a:lnTo>
                <a:lnTo>
                  <a:pt x="518" y="504"/>
                </a:lnTo>
                <a:lnTo>
                  <a:pt x="515" y="502"/>
                </a:lnTo>
                <a:lnTo>
                  <a:pt x="512" y="499"/>
                </a:lnTo>
                <a:lnTo>
                  <a:pt x="512" y="502"/>
                </a:lnTo>
                <a:lnTo>
                  <a:pt x="518" y="507"/>
                </a:lnTo>
                <a:lnTo>
                  <a:pt x="523" y="510"/>
                </a:lnTo>
                <a:lnTo>
                  <a:pt x="526" y="518"/>
                </a:lnTo>
                <a:lnTo>
                  <a:pt x="528" y="526"/>
                </a:lnTo>
                <a:lnTo>
                  <a:pt x="528" y="526"/>
                </a:lnTo>
                <a:lnTo>
                  <a:pt x="531" y="526"/>
                </a:lnTo>
                <a:lnTo>
                  <a:pt x="536" y="526"/>
                </a:lnTo>
                <a:lnTo>
                  <a:pt x="536" y="526"/>
                </a:lnTo>
                <a:lnTo>
                  <a:pt x="536" y="520"/>
                </a:lnTo>
                <a:lnTo>
                  <a:pt x="539" y="520"/>
                </a:lnTo>
                <a:lnTo>
                  <a:pt x="539" y="518"/>
                </a:lnTo>
                <a:lnTo>
                  <a:pt x="547" y="518"/>
                </a:lnTo>
                <a:lnTo>
                  <a:pt x="558" y="523"/>
                </a:lnTo>
                <a:lnTo>
                  <a:pt x="563" y="529"/>
                </a:lnTo>
                <a:lnTo>
                  <a:pt x="566" y="537"/>
                </a:lnTo>
                <a:lnTo>
                  <a:pt x="568" y="539"/>
                </a:lnTo>
                <a:lnTo>
                  <a:pt x="568" y="539"/>
                </a:lnTo>
                <a:lnTo>
                  <a:pt x="574" y="542"/>
                </a:lnTo>
                <a:lnTo>
                  <a:pt x="574" y="542"/>
                </a:lnTo>
                <a:lnTo>
                  <a:pt x="574" y="545"/>
                </a:lnTo>
                <a:lnTo>
                  <a:pt x="571" y="545"/>
                </a:lnTo>
                <a:lnTo>
                  <a:pt x="571" y="545"/>
                </a:lnTo>
                <a:lnTo>
                  <a:pt x="571" y="547"/>
                </a:lnTo>
                <a:lnTo>
                  <a:pt x="574" y="550"/>
                </a:lnTo>
                <a:lnTo>
                  <a:pt x="574" y="550"/>
                </a:lnTo>
                <a:lnTo>
                  <a:pt x="576" y="550"/>
                </a:lnTo>
                <a:lnTo>
                  <a:pt x="579" y="553"/>
                </a:lnTo>
                <a:lnTo>
                  <a:pt x="582" y="550"/>
                </a:lnTo>
                <a:lnTo>
                  <a:pt x="582" y="550"/>
                </a:lnTo>
                <a:lnTo>
                  <a:pt x="585" y="550"/>
                </a:lnTo>
                <a:lnTo>
                  <a:pt x="585" y="547"/>
                </a:lnTo>
                <a:lnTo>
                  <a:pt x="585" y="547"/>
                </a:lnTo>
                <a:lnTo>
                  <a:pt x="585" y="545"/>
                </a:lnTo>
                <a:lnTo>
                  <a:pt x="585" y="545"/>
                </a:lnTo>
                <a:lnTo>
                  <a:pt x="587" y="545"/>
                </a:lnTo>
                <a:lnTo>
                  <a:pt x="587" y="545"/>
                </a:lnTo>
                <a:lnTo>
                  <a:pt x="590" y="542"/>
                </a:lnTo>
                <a:lnTo>
                  <a:pt x="587" y="539"/>
                </a:lnTo>
                <a:lnTo>
                  <a:pt x="587" y="539"/>
                </a:lnTo>
                <a:lnTo>
                  <a:pt x="585" y="539"/>
                </a:lnTo>
                <a:lnTo>
                  <a:pt x="585" y="539"/>
                </a:lnTo>
                <a:lnTo>
                  <a:pt x="585" y="539"/>
                </a:lnTo>
                <a:lnTo>
                  <a:pt x="585" y="539"/>
                </a:lnTo>
                <a:lnTo>
                  <a:pt x="585" y="537"/>
                </a:lnTo>
                <a:lnTo>
                  <a:pt x="585" y="534"/>
                </a:lnTo>
                <a:lnTo>
                  <a:pt x="585" y="531"/>
                </a:lnTo>
                <a:lnTo>
                  <a:pt x="585" y="531"/>
                </a:lnTo>
                <a:lnTo>
                  <a:pt x="587" y="529"/>
                </a:lnTo>
                <a:lnTo>
                  <a:pt x="587" y="529"/>
                </a:lnTo>
                <a:lnTo>
                  <a:pt x="590" y="529"/>
                </a:lnTo>
                <a:lnTo>
                  <a:pt x="590" y="526"/>
                </a:lnTo>
                <a:lnTo>
                  <a:pt x="590" y="526"/>
                </a:lnTo>
                <a:lnTo>
                  <a:pt x="590" y="526"/>
                </a:lnTo>
                <a:lnTo>
                  <a:pt x="590" y="526"/>
                </a:lnTo>
                <a:lnTo>
                  <a:pt x="587" y="523"/>
                </a:lnTo>
                <a:lnTo>
                  <a:pt x="587" y="523"/>
                </a:lnTo>
                <a:lnTo>
                  <a:pt x="587" y="523"/>
                </a:lnTo>
                <a:lnTo>
                  <a:pt x="587" y="523"/>
                </a:lnTo>
                <a:lnTo>
                  <a:pt x="587" y="518"/>
                </a:lnTo>
                <a:lnTo>
                  <a:pt x="587" y="518"/>
                </a:lnTo>
                <a:lnTo>
                  <a:pt x="587" y="515"/>
                </a:lnTo>
                <a:lnTo>
                  <a:pt x="587" y="512"/>
                </a:lnTo>
                <a:lnTo>
                  <a:pt x="585" y="512"/>
                </a:lnTo>
                <a:lnTo>
                  <a:pt x="585" y="515"/>
                </a:lnTo>
                <a:lnTo>
                  <a:pt x="582" y="518"/>
                </a:lnTo>
                <a:lnTo>
                  <a:pt x="582" y="518"/>
                </a:lnTo>
                <a:lnTo>
                  <a:pt x="582" y="518"/>
                </a:lnTo>
                <a:lnTo>
                  <a:pt x="582" y="520"/>
                </a:lnTo>
                <a:lnTo>
                  <a:pt x="582" y="520"/>
                </a:lnTo>
                <a:lnTo>
                  <a:pt x="579" y="520"/>
                </a:lnTo>
                <a:lnTo>
                  <a:pt x="579" y="520"/>
                </a:lnTo>
                <a:lnTo>
                  <a:pt x="576" y="520"/>
                </a:lnTo>
                <a:lnTo>
                  <a:pt x="574" y="523"/>
                </a:lnTo>
                <a:lnTo>
                  <a:pt x="574" y="526"/>
                </a:lnTo>
                <a:lnTo>
                  <a:pt x="571" y="526"/>
                </a:lnTo>
                <a:lnTo>
                  <a:pt x="568" y="526"/>
                </a:lnTo>
                <a:lnTo>
                  <a:pt x="568" y="526"/>
                </a:lnTo>
                <a:lnTo>
                  <a:pt x="566" y="526"/>
                </a:lnTo>
                <a:lnTo>
                  <a:pt x="568" y="523"/>
                </a:lnTo>
                <a:lnTo>
                  <a:pt x="566" y="523"/>
                </a:lnTo>
                <a:lnTo>
                  <a:pt x="566" y="520"/>
                </a:lnTo>
                <a:lnTo>
                  <a:pt x="566" y="520"/>
                </a:lnTo>
                <a:lnTo>
                  <a:pt x="566" y="518"/>
                </a:lnTo>
                <a:lnTo>
                  <a:pt x="566" y="518"/>
                </a:lnTo>
                <a:lnTo>
                  <a:pt x="566" y="518"/>
                </a:lnTo>
                <a:lnTo>
                  <a:pt x="566" y="518"/>
                </a:lnTo>
                <a:lnTo>
                  <a:pt x="566" y="518"/>
                </a:lnTo>
                <a:lnTo>
                  <a:pt x="563" y="518"/>
                </a:lnTo>
                <a:lnTo>
                  <a:pt x="563" y="518"/>
                </a:lnTo>
                <a:lnTo>
                  <a:pt x="560" y="515"/>
                </a:lnTo>
                <a:lnTo>
                  <a:pt x="560" y="515"/>
                </a:lnTo>
                <a:lnTo>
                  <a:pt x="560" y="512"/>
                </a:lnTo>
                <a:lnTo>
                  <a:pt x="558" y="510"/>
                </a:lnTo>
                <a:lnTo>
                  <a:pt x="560" y="504"/>
                </a:lnTo>
                <a:lnTo>
                  <a:pt x="563" y="504"/>
                </a:lnTo>
                <a:lnTo>
                  <a:pt x="563" y="504"/>
                </a:lnTo>
                <a:lnTo>
                  <a:pt x="574" y="504"/>
                </a:lnTo>
                <a:lnTo>
                  <a:pt x="576" y="504"/>
                </a:lnTo>
                <a:lnTo>
                  <a:pt x="576" y="504"/>
                </a:lnTo>
                <a:lnTo>
                  <a:pt x="579" y="507"/>
                </a:lnTo>
                <a:lnTo>
                  <a:pt x="582" y="507"/>
                </a:lnTo>
                <a:lnTo>
                  <a:pt x="582" y="507"/>
                </a:lnTo>
                <a:lnTo>
                  <a:pt x="585" y="507"/>
                </a:lnTo>
                <a:lnTo>
                  <a:pt x="587" y="504"/>
                </a:lnTo>
                <a:lnTo>
                  <a:pt x="590" y="504"/>
                </a:lnTo>
                <a:lnTo>
                  <a:pt x="593" y="504"/>
                </a:lnTo>
                <a:lnTo>
                  <a:pt x="595" y="504"/>
                </a:lnTo>
                <a:lnTo>
                  <a:pt x="598" y="504"/>
                </a:lnTo>
                <a:lnTo>
                  <a:pt x="603" y="502"/>
                </a:lnTo>
                <a:lnTo>
                  <a:pt x="606" y="502"/>
                </a:lnTo>
                <a:lnTo>
                  <a:pt x="611" y="502"/>
                </a:lnTo>
                <a:lnTo>
                  <a:pt x="625" y="499"/>
                </a:lnTo>
                <a:lnTo>
                  <a:pt x="627" y="499"/>
                </a:lnTo>
                <a:lnTo>
                  <a:pt x="625" y="502"/>
                </a:lnTo>
                <a:lnTo>
                  <a:pt x="627" y="502"/>
                </a:lnTo>
                <a:lnTo>
                  <a:pt x="627" y="502"/>
                </a:lnTo>
                <a:lnTo>
                  <a:pt x="630" y="499"/>
                </a:lnTo>
                <a:lnTo>
                  <a:pt x="630" y="496"/>
                </a:lnTo>
                <a:lnTo>
                  <a:pt x="633" y="496"/>
                </a:lnTo>
                <a:lnTo>
                  <a:pt x="641" y="491"/>
                </a:lnTo>
                <a:lnTo>
                  <a:pt x="652" y="480"/>
                </a:lnTo>
                <a:lnTo>
                  <a:pt x="662" y="472"/>
                </a:lnTo>
                <a:lnTo>
                  <a:pt x="686" y="453"/>
                </a:lnTo>
                <a:lnTo>
                  <a:pt x="705" y="437"/>
                </a:lnTo>
                <a:lnTo>
                  <a:pt x="724" y="427"/>
                </a:lnTo>
                <a:lnTo>
                  <a:pt x="740" y="421"/>
                </a:lnTo>
                <a:lnTo>
                  <a:pt x="764" y="413"/>
                </a:lnTo>
                <a:lnTo>
                  <a:pt x="783" y="411"/>
                </a:lnTo>
                <a:lnTo>
                  <a:pt x="815" y="411"/>
                </a:lnTo>
                <a:lnTo>
                  <a:pt x="828" y="411"/>
                </a:lnTo>
                <a:lnTo>
                  <a:pt x="828" y="411"/>
                </a:lnTo>
                <a:lnTo>
                  <a:pt x="831" y="408"/>
                </a:lnTo>
                <a:lnTo>
                  <a:pt x="834" y="408"/>
                </a:lnTo>
                <a:lnTo>
                  <a:pt x="847" y="408"/>
                </a:lnTo>
                <a:lnTo>
                  <a:pt x="850" y="408"/>
                </a:lnTo>
                <a:lnTo>
                  <a:pt x="866" y="408"/>
                </a:lnTo>
                <a:lnTo>
                  <a:pt x="871" y="405"/>
                </a:lnTo>
                <a:lnTo>
                  <a:pt x="874" y="408"/>
                </a:lnTo>
                <a:lnTo>
                  <a:pt x="874" y="408"/>
                </a:lnTo>
                <a:lnTo>
                  <a:pt x="885" y="408"/>
                </a:lnTo>
                <a:lnTo>
                  <a:pt x="885" y="408"/>
                </a:lnTo>
                <a:lnTo>
                  <a:pt x="885" y="408"/>
                </a:lnTo>
                <a:lnTo>
                  <a:pt x="885" y="408"/>
                </a:lnTo>
                <a:lnTo>
                  <a:pt x="885" y="411"/>
                </a:lnTo>
                <a:lnTo>
                  <a:pt x="885" y="411"/>
                </a:lnTo>
                <a:lnTo>
                  <a:pt x="887" y="408"/>
                </a:lnTo>
                <a:lnTo>
                  <a:pt x="893" y="408"/>
                </a:lnTo>
                <a:lnTo>
                  <a:pt x="909" y="408"/>
                </a:lnTo>
                <a:lnTo>
                  <a:pt x="909" y="405"/>
                </a:lnTo>
                <a:lnTo>
                  <a:pt x="909" y="405"/>
                </a:lnTo>
                <a:lnTo>
                  <a:pt x="911" y="405"/>
                </a:lnTo>
                <a:lnTo>
                  <a:pt x="911" y="402"/>
                </a:lnTo>
                <a:lnTo>
                  <a:pt x="914" y="402"/>
                </a:lnTo>
                <a:lnTo>
                  <a:pt x="917" y="402"/>
                </a:lnTo>
                <a:lnTo>
                  <a:pt x="919" y="400"/>
                </a:lnTo>
                <a:lnTo>
                  <a:pt x="922" y="400"/>
                </a:lnTo>
                <a:lnTo>
                  <a:pt x="922" y="400"/>
                </a:lnTo>
                <a:lnTo>
                  <a:pt x="922" y="400"/>
                </a:lnTo>
                <a:lnTo>
                  <a:pt x="928" y="397"/>
                </a:lnTo>
                <a:lnTo>
                  <a:pt x="930" y="397"/>
                </a:lnTo>
                <a:lnTo>
                  <a:pt x="933" y="392"/>
                </a:lnTo>
                <a:lnTo>
                  <a:pt x="933" y="389"/>
                </a:lnTo>
                <a:lnTo>
                  <a:pt x="938" y="386"/>
                </a:lnTo>
                <a:lnTo>
                  <a:pt x="938" y="384"/>
                </a:lnTo>
                <a:lnTo>
                  <a:pt x="938" y="384"/>
                </a:lnTo>
                <a:lnTo>
                  <a:pt x="933" y="378"/>
                </a:lnTo>
                <a:lnTo>
                  <a:pt x="938" y="378"/>
                </a:lnTo>
                <a:lnTo>
                  <a:pt x="938" y="378"/>
                </a:lnTo>
                <a:lnTo>
                  <a:pt x="941" y="378"/>
                </a:lnTo>
                <a:lnTo>
                  <a:pt x="941" y="378"/>
                </a:lnTo>
                <a:lnTo>
                  <a:pt x="941" y="378"/>
                </a:lnTo>
                <a:lnTo>
                  <a:pt x="941" y="381"/>
                </a:lnTo>
                <a:lnTo>
                  <a:pt x="941" y="381"/>
                </a:lnTo>
                <a:lnTo>
                  <a:pt x="941" y="381"/>
                </a:lnTo>
                <a:lnTo>
                  <a:pt x="941" y="381"/>
                </a:lnTo>
                <a:lnTo>
                  <a:pt x="941" y="381"/>
                </a:lnTo>
                <a:lnTo>
                  <a:pt x="952" y="381"/>
                </a:lnTo>
                <a:lnTo>
                  <a:pt x="957" y="378"/>
                </a:lnTo>
                <a:lnTo>
                  <a:pt x="960" y="378"/>
                </a:lnTo>
                <a:lnTo>
                  <a:pt x="938" y="368"/>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F042C6D0-8D0C-B44F-AB47-58445FAAB787}"/>
              </a:ext>
            </a:extLst>
          </p:cNvPr>
          <p:cNvSpPr>
            <a:spLocks noEditPoints="1"/>
          </p:cNvSpPr>
          <p:nvPr/>
        </p:nvSpPr>
        <p:spPr bwMode="auto">
          <a:xfrm>
            <a:off x="9352145" y="5825723"/>
            <a:ext cx="787400" cy="685800"/>
          </a:xfrm>
          <a:custGeom>
            <a:avLst/>
            <a:gdLst>
              <a:gd name="T0" fmla="*/ 455 w 496"/>
              <a:gd name="T1" fmla="*/ 327 h 432"/>
              <a:gd name="T2" fmla="*/ 378 w 496"/>
              <a:gd name="T3" fmla="*/ 387 h 432"/>
              <a:gd name="T4" fmla="*/ 480 w 496"/>
              <a:gd name="T5" fmla="*/ 295 h 432"/>
              <a:gd name="T6" fmla="*/ 477 w 496"/>
              <a:gd name="T7" fmla="*/ 231 h 432"/>
              <a:gd name="T8" fmla="*/ 474 w 496"/>
              <a:gd name="T9" fmla="*/ 172 h 432"/>
              <a:gd name="T10" fmla="*/ 453 w 496"/>
              <a:gd name="T11" fmla="*/ 126 h 432"/>
              <a:gd name="T12" fmla="*/ 410 w 496"/>
              <a:gd name="T13" fmla="*/ 132 h 432"/>
              <a:gd name="T14" fmla="*/ 340 w 496"/>
              <a:gd name="T15" fmla="*/ 148 h 432"/>
              <a:gd name="T16" fmla="*/ 319 w 496"/>
              <a:gd name="T17" fmla="*/ 169 h 432"/>
              <a:gd name="T18" fmla="*/ 292 w 496"/>
              <a:gd name="T19" fmla="*/ 169 h 432"/>
              <a:gd name="T20" fmla="*/ 203 w 496"/>
              <a:gd name="T21" fmla="*/ 148 h 432"/>
              <a:gd name="T22" fmla="*/ 153 w 496"/>
              <a:gd name="T23" fmla="*/ 126 h 432"/>
              <a:gd name="T24" fmla="*/ 99 w 496"/>
              <a:gd name="T25" fmla="*/ 118 h 432"/>
              <a:gd name="T26" fmla="*/ 91 w 496"/>
              <a:gd name="T27" fmla="*/ 167 h 432"/>
              <a:gd name="T28" fmla="*/ 120 w 496"/>
              <a:gd name="T29" fmla="*/ 228 h 432"/>
              <a:gd name="T30" fmla="*/ 158 w 496"/>
              <a:gd name="T31" fmla="*/ 274 h 432"/>
              <a:gd name="T32" fmla="*/ 182 w 496"/>
              <a:gd name="T33" fmla="*/ 295 h 432"/>
              <a:gd name="T34" fmla="*/ 158 w 496"/>
              <a:gd name="T35" fmla="*/ 287 h 432"/>
              <a:gd name="T36" fmla="*/ 158 w 496"/>
              <a:gd name="T37" fmla="*/ 325 h 432"/>
              <a:gd name="T38" fmla="*/ 195 w 496"/>
              <a:gd name="T39" fmla="*/ 368 h 432"/>
              <a:gd name="T40" fmla="*/ 212 w 496"/>
              <a:gd name="T41" fmla="*/ 389 h 432"/>
              <a:gd name="T42" fmla="*/ 228 w 496"/>
              <a:gd name="T43" fmla="*/ 392 h 432"/>
              <a:gd name="T44" fmla="*/ 254 w 496"/>
              <a:gd name="T45" fmla="*/ 405 h 432"/>
              <a:gd name="T46" fmla="*/ 230 w 496"/>
              <a:gd name="T47" fmla="*/ 408 h 432"/>
              <a:gd name="T48" fmla="*/ 260 w 496"/>
              <a:gd name="T49" fmla="*/ 419 h 432"/>
              <a:gd name="T50" fmla="*/ 313 w 496"/>
              <a:gd name="T51" fmla="*/ 429 h 432"/>
              <a:gd name="T52" fmla="*/ 340 w 496"/>
              <a:gd name="T53" fmla="*/ 416 h 432"/>
              <a:gd name="T54" fmla="*/ 348 w 496"/>
              <a:gd name="T55" fmla="*/ 397 h 432"/>
              <a:gd name="T56" fmla="*/ 348 w 496"/>
              <a:gd name="T57" fmla="*/ 389 h 432"/>
              <a:gd name="T58" fmla="*/ 370 w 496"/>
              <a:gd name="T59" fmla="*/ 368 h 432"/>
              <a:gd name="T60" fmla="*/ 386 w 496"/>
              <a:gd name="T61" fmla="*/ 354 h 432"/>
              <a:gd name="T62" fmla="*/ 394 w 496"/>
              <a:gd name="T63" fmla="*/ 346 h 432"/>
              <a:gd name="T64" fmla="*/ 429 w 496"/>
              <a:gd name="T65" fmla="*/ 360 h 432"/>
              <a:gd name="T66" fmla="*/ 410 w 496"/>
              <a:gd name="T67" fmla="*/ 357 h 432"/>
              <a:gd name="T68" fmla="*/ 426 w 496"/>
              <a:gd name="T69" fmla="*/ 387 h 432"/>
              <a:gd name="T70" fmla="*/ 442 w 496"/>
              <a:gd name="T71" fmla="*/ 378 h 432"/>
              <a:gd name="T72" fmla="*/ 439 w 496"/>
              <a:gd name="T73" fmla="*/ 352 h 432"/>
              <a:gd name="T74" fmla="*/ 439 w 496"/>
              <a:gd name="T75" fmla="*/ 336 h 432"/>
              <a:gd name="T76" fmla="*/ 445 w 496"/>
              <a:gd name="T77" fmla="*/ 301 h 432"/>
              <a:gd name="T78" fmla="*/ 461 w 496"/>
              <a:gd name="T79" fmla="*/ 266 h 432"/>
              <a:gd name="T80" fmla="*/ 463 w 496"/>
              <a:gd name="T81" fmla="*/ 263 h 432"/>
              <a:gd name="T82" fmla="*/ 480 w 496"/>
              <a:gd name="T83" fmla="*/ 287 h 432"/>
              <a:gd name="T84" fmla="*/ 238 w 496"/>
              <a:gd name="T85" fmla="*/ 327 h 432"/>
              <a:gd name="T86" fmla="*/ 262 w 496"/>
              <a:gd name="T87" fmla="*/ 333 h 432"/>
              <a:gd name="T88" fmla="*/ 252 w 496"/>
              <a:gd name="T89" fmla="*/ 344 h 432"/>
              <a:gd name="T90" fmla="*/ 254 w 496"/>
              <a:gd name="T91" fmla="*/ 365 h 432"/>
              <a:gd name="T92" fmla="*/ 236 w 496"/>
              <a:gd name="T93" fmla="*/ 341 h 432"/>
              <a:gd name="T94" fmla="*/ 262 w 496"/>
              <a:gd name="T95" fmla="*/ 354 h 432"/>
              <a:gd name="T96" fmla="*/ 362 w 496"/>
              <a:gd name="T97" fmla="*/ 405 h 432"/>
              <a:gd name="T98" fmla="*/ 364 w 496"/>
              <a:gd name="T99" fmla="*/ 411 h 432"/>
              <a:gd name="T100" fmla="*/ 378 w 496"/>
              <a:gd name="T101" fmla="*/ 405 h 432"/>
              <a:gd name="T102" fmla="*/ 29 w 496"/>
              <a:gd name="T103" fmla="*/ 35 h 432"/>
              <a:gd name="T104" fmla="*/ 8 w 496"/>
              <a:gd name="T105" fmla="*/ 11 h 432"/>
              <a:gd name="T106" fmla="*/ 8 w 496"/>
              <a:gd name="T107" fmla="*/ 59 h 432"/>
              <a:gd name="T108" fmla="*/ 463 w 496"/>
              <a:gd name="T109" fmla="*/ 100 h 432"/>
              <a:gd name="T110" fmla="*/ 431 w 496"/>
              <a:gd name="T111" fmla="*/ 35 h 432"/>
              <a:gd name="T112" fmla="*/ 461 w 496"/>
              <a:gd name="T113" fmla="*/ 73 h 432"/>
              <a:gd name="T114" fmla="*/ 469 w 496"/>
              <a:gd name="T115" fmla="*/ 59 h 432"/>
              <a:gd name="T116" fmla="*/ 421 w 496"/>
              <a:gd name="T117" fmla="*/ 30 h 432"/>
              <a:gd name="T118" fmla="*/ 445 w 496"/>
              <a:gd name="T119" fmla="*/ 86 h 432"/>
              <a:gd name="T120" fmla="*/ 485 w 496"/>
              <a:gd name="T121" fmla="*/ 97 h 432"/>
              <a:gd name="T122" fmla="*/ 118 w 496"/>
              <a:gd name="T123" fmla="*/ 86 h 432"/>
              <a:gd name="T124" fmla="*/ 112 w 496"/>
              <a:gd name="T125" fmla="*/ 121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6" h="432">
                <a:moveTo>
                  <a:pt x="461" y="325"/>
                </a:moveTo>
                <a:lnTo>
                  <a:pt x="461" y="325"/>
                </a:lnTo>
                <a:lnTo>
                  <a:pt x="458" y="322"/>
                </a:lnTo>
                <a:lnTo>
                  <a:pt x="458" y="319"/>
                </a:lnTo>
                <a:lnTo>
                  <a:pt x="455" y="319"/>
                </a:lnTo>
                <a:lnTo>
                  <a:pt x="455" y="319"/>
                </a:lnTo>
                <a:lnTo>
                  <a:pt x="453" y="319"/>
                </a:lnTo>
                <a:lnTo>
                  <a:pt x="450" y="322"/>
                </a:lnTo>
                <a:lnTo>
                  <a:pt x="447" y="322"/>
                </a:lnTo>
                <a:lnTo>
                  <a:pt x="447" y="322"/>
                </a:lnTo>
                <a:lnTo>
                  <a:pt x="445" y="325"/>
                </a:lnTo>
                <a:lnTo>
                  <a:pt x="445" y="327"/>
                </a:lnTo>
                <a:lnTo>
                  <a:pt x="447" y="330"/>
                </a:lnTo>
                <a:lnTo>
                  <a:pt x="450" y="330"/>
                </a:lnTo>
                <a:lnTo>
                  <a:pt x="447" y="333"/>
                </a:lnTo>
                <a:lnTo>
                  <a:pt x="447" y="336"/>
                </a:lnTo>
                <a:lnTo>
                  <a:pt x="445" y="336"/>
                </a:lnTo>
                <a:lnTo>
                  <a:pt x="445" y="338"/>
                </a:lnTo>
                <a:lnTo>
                  <a:pt x="447" y="338"/>
                </a:lnTo>
                <a:lnTo>
                  <a:pt x="447" y="336"/>
                </a:lnTo>
                <a:lnTo>
                  <a:pt x="450" y="336"/>
                </a:lnTo>
                <a:lnTo>
                  <a:pt x="455" y="336"/>
                </a:lnTo>
                <a:lnTo>
                  <a:pt x="455" y="336"/>
                </a:lnTo>
                <a:lnTo>
                  <a:pt x="453" y="333"/>
                </a:lnTo>
                <a:lnTo>
                  <a:pt x="453" y="330"/>
                </a:lnTo>
                <a:lnTo>
                  <a:pt x="455" y="327"/>
                </a:lnTo>
                <a:lnTo>
                  <a:pt x="461" y="330"/>
                </a:lnTo>
                <a:lnTo>
                  <a:pt x="463" y="327"/>
                </a:lnTo>
                <a:lnTo>
                  <a:pt x="461" y="327"/>
                </a:lnTo>
                <a:lnTo>
                  <a:pt x="461" y="325"/>
                </a:lnTo>
                <a:close/>
                <a:moveTo>
                  <a:pt x="383" y="384"/>
                </a:moveTo>
                <a:lnTo>
                  <a:pt x="383" y="384"/>
                </a:lnTo>
                <a:lnTo>
                  <a:pt x="380" y="381"/>
                </a:lnTo>
                <a:lnTo>
                  <a:pt x="380" y="381"/>
                </a:lnTo>
                <a:lnTo>
                  <a:pt x="380" y="381"/>
                </a:lnTo>
                <a:lnTo>
                  <a:pt x="380" y="378"/>
                </a:lnTo>
                <a:lnTo>
                  <a:pt x="380" y="376"/>
                </a:lnTo>
                <a:lnTo>
                  <a:pt x="378" y="376"/>
                </a:lnTo>
                <a:lnTo>
                  <a:pt x="375" y="373"/>
                </a:lnTo>
                <a:lnTo>
                  <a:pt x="375" y="373"/>
                </a:lnTo>
                <a:lnTo>
                  <a:pt x="372" y="376"/>
                </a:lnTo>
                <a:lnTo>
                  <a:pt x="372" y="378"/>
                </a:lnTo>
                <a:lnTo>
                  <a:pt x="372" y="378"/>
                </a:lnTo>
                <a:lnTo>
                  <a:pt x="375" y="378"/>
                </a:lnTo>
                <a:lnTo>
                  <a:pt x="375" y="378"/>
                </a:lnTo>
                <a:lnTo>
                  <a:pt x="370" y="381"/>
                </a:lnTo>
                <a:lnTo>
                  <a:pt x="370" y="381"/>
                </a:lnTo>
                <a:lnTo>
                  <a:pt x="370" y="381"/>
                </a:lnTo>
                <a:lnTo>
                  <a:pt x="372" y="384"/>
                </a:lnTo>
                <a:lnTo>
                  <a:pt x="378" y="384"/>
                </a:lnTo>
                <a:lnTo>
                  <a:pt x="378" y="387"/>
                </a:lnTo>
                <a:lnTo>
                  <a:pt x="378" y="387"/>
                </a:lnTo>
                <a:lnTo>
                  <a:pt x="375" y="387"/>
                </a:lnTo>
                <a:lnTo>
                  <a:pt x="375" y="389"/>
                </a:lnTo>
                <a:lnTo>
                  <a:pt x="375" y="392"/>
                </a:lnTo>
                <a:lnTo>
                  <a:pt x="375" y="392"/>
                </a:lnTo>
                <a:lnTo>
                  <a:pt x="378" y="392"/>
                </a:lnTo>
                <a:lnTo>
                  <a:pt x="378" y="392"/>
                </a:lnTo>
                <a:lnTo>
                  <a:pt x="380" y="392"/>
                </a:lnTo>
                <a:lnTo>
                  <a:pt x="380" y="392"/>
                </a:lnTo>
                <a:lnTo>
                  <a:pt x="383" y="392"/>
                </a:lnTo>
                <a:lnTo>
                  <a:pt x="383" y="389"/>
                </a:lnTo>
                <a:lnTo>
                  <a:pt x="383" y="387"/>
                </a:lnTo>
                <a:lnTo>
                  <a:pt x="383" y="384"/>
                </a:lnTo>
                <a:close/>
                <a:moveTo>
                  <a:pt x="480" y="293"/>
                </a:moveTo>
                <a:lnTo>
                  <a:pt x="477" y="293"/>
                </a:lnTo>
                <a:lnTo>
                  <a:pt x="477" y="290"/>
                </a:lnTo>
                <a:lnTo>
                  <a:pt x="471" y="290"/>
                </a:lnTo>
                <a:lnTo>
                  <a:pt x="471" y="290"/>
                </a:lnTo>
                <a:lnTo>
                  <a:pt x="469" y="290"/>
                </a:lnTo>
                <a:lnTo>
                  <a:pt x="469" y="293"/>
                </a:lnTo>
                <a:lnTo>
                  <a:pt x="471" y="293"/>
                </a:lnTo>
                <a:lnTo>
                  <a:pt x="474" y="293"/>
                </a:lnTo>
                <a:lnTo>
                  <a:pt x="474" y="293"/>
                </a:lnTo>
                <a:lnTo>
                  <a:pt x="477" y="295"/>
                </a:lnTo>
                <a:lnTo>
                  <a:pt x="480" y="295"/>
                </a:lnTo>
                <a:lnTo>
                  <a:pt x="480" y="295"/>
                </a:lnTo>
                <a:lnTo>
                  <a:pt x="480" y="295"/>
                </a:lnTo>
                <a:lnTo>
                  <a:pt x="480" y="295"/>
                </a:lnTo>
                <a:lnTo>
                  <a:pt x="480" y="293"/>
                </a:lnTo>
                <a:lnTo>
                  <a:pt x="480" y="293"/>
                </a:lnTo>
                <a:close/>
                <a:moveTo>
                  <a:pt x="477" y="277"/>
                </a:moveTo>
                <a:lnTo>
                  <a:pt x="480" y="274"/>
                </a:lnTo>
                <a:lnTo>
                  <a:pt x="482" y="271"/>
                </a:lnTo>
                <a:lnTo>
                  <a:pt x="482" y="271"/>
                </a:lnTo>
                <a:lnTo>
                  <a:pt x="482" y="271"/>
                </a:lnTo>
                <a:lnTo>
                  <a:pt x="482" y="268"/>
                </a:lnTo>
                <a:lnTo>
                  <a:pt x="477" y="263"/>
                </a:lnTo>
                <a:lnTo>
                  <a:pt x="477" y="258"/>
                </a:lnTo>
                <a:lnTo>
                  <a:pt x="477" y="252"/>
                </a:lnTo>
                <a:lnTo>
                  <a:pt x="480" y="250"/>
                </a:lnTo>
                <a:lnTo>
                  <a:pt x="477" y="250"/>
                </a:lnTo>
                <a:lnTo>
                  <a:pt x="477" y="247"/>
                </a:lnTo>
                <a:lnTo>
                  <a:pt x="477" y="247"/>
                </a:lnTo>
                <a:lnTo>
                  <a:pt x="477" y="247"/>
                </a:lnTo>
                <a:lnTo>
                  <a:pt x="474" y="244"/>
                </a:lnTo>
                <a:lnTo>
                  <a:pt x="474" y="244"/>
                </a:lnTo>
                <a:lnTo>
                  <a:pt x="474" y="242"/>
                </a:lnTo>
                <a:lnTo>
                  <a:pt x="474" y="239"/>
                </a:lnTo>
                <a:lnTo>
                  <a:pt x="471" y="239"/>
                </a:lnTo>
                <a:lnTo>
                  <a:pt x="471" y="236"/>
                </a:lnTo>
                <a:lnTo>
                  <a:pt x="474" y="234"/>
                </a:lnTo>
                <a:lnTo>
                  <a:pt x="477" y="234"/>
                </a:lnTo>
                <a:lnTo>
                  <a:pt x="477" y="231"/>
                </a:lnTo>
                <a:lnTo>
                  <a:pt x="474" y="226"/>
                </a:lnTo>
                <a:lnTo>
                  <a:pt x="474" y="223"/>
                </a:lnTo>
                <a:lnTo>
                  <a:pt x="477" y="220"/>
                </a:lnTo>
                <a:lnTo>
                  <a:pt x="477" y="218"/>
                </a:lnTo>
                <a:lnTo>
                  <a:pt x="477" y="215"/>
                </a:lnTo>
                <a:lnTo>
                  <a:pt x="477" y="215"/>
                </a:lnTo>
                <a:lnTo>
                  <a:pt x="477" y="212"/>
                </a:lnTo>
                <a:lnTo>
                  <a:pt x="474" y="209"/>
                </a:lnTo>
                <a:lnTo>
                  <a:pt x="474" y="207"/>
                </a:lnTo>
                <a:lnTo>
                  <a:pt x="474" y="207"/>
                </a:lnTo>
                <a:lnTo>
                  <a:pt x="474" y="204"/>
                </a:lnTo>
                <a:lnTo>
                  <a:pt x="474" y="201"/>
                </a:lnTo>
                <a:lnTo>
                  <a:pt x="474" y="201"/>
                </a:lnTo>
                <a:lnTo>
                  <a:pt x="474" y="199"/>
                </a:lnTo>
                <a:lnTo>
                  <a:pt x="480" y="185"/>
                </a:lnTo>
                <a:lnTo>
                  <a:pt x="482" y="183"/>
                </a:lnTo>
                <a:lnTo>
                  <a:pt x="480" y="183"/>
                </a:lnTo>
                <a:lnTo>
                  <a:pt x="471" y="188"/>
                </a:lnTo>
                <a:lnTo>
                  <a:pt x="471" y="185"/>
                </a:lnTo>
                <a:lnTo>
                  <a:pt x="474" y="185"/>
                </a:lnTo>
                <a:lnTo>
                  <a:pt x="477" y="180"/>
                </a:lnTo>
                <a:lnTo>
                  <a:pt x="480" y="180"/>
                </a:lnTo>
                <a:lnTo>
                  <a:pt x="477" y="177"/>
                </a:lnTo>
                <a:lnTo>
                  <a:pt x="474" y="175"/>
                </a:lnTo>
                <a:lnTo>
                  <a:pt x="474" y="175"/>
                </a:lnTo>
                <a:lnTo>
                  <a:pt x="474" y="172"/>
                </a:lnTo>
                <a:lnTo>
                  <a:pt x="474" y="172"/>
                </a:lnTo>
                <a:lnTo>
                  <a:pt x="474" y="167"/>
                </a:lnTo>
                <a:lnTo>
                  <a:pt x="474" y="164"/>
                </a:lnTo>
                <a:lnTo>
                  <a:pt x="474" y="164"/>
                </a:lnTo>
                <a:lnTo>
                  <a:pt x="474" y="164"/>
                </a:lnTo>
                <a:lnTo>
                  <a:pt x="477" y="159"/>
                </a:lnTo>
                <a:lnTo>
                  <a:pt x="477" y="159"/>
                </a:lnTo>
                <a:lnTo>
                  <a:pt x="477" y="156"/>
                </a:lnTo>
                <a:lnTo>
                  <a:pt x="474" y="156"/>
                </a:lnTo>
                <a:lnTo>
                  <a:pt x="474" y="156"/>
                </a:lnTo>
                <a:lnTo>
                  <a:pt x="474" y="156"/>
                </a:lnTo>
                <a:lnTo>
                  <a:pt x="474" y="153"/>
                </a:lnTo>
                <a:lnTo>
                  <a:pt x="477" y="153"/>
                </a:lnTo>
                <a:lnTo>
                  <a:pt x="480" y="153"/>
                </a:lnTo>
                <a:lnTo>
                  <a:pt x="480" y="150"/>
                </a:lnTo>
                <a:lnTo>
                  <a:pt x="480" y="150"/>
                </a:lnTo>
                <a:lnTo>
                  <a:pt x="477" y="148"/>
                </a:lnTo>
                <a:lnTo>
                  <a:pt x="474" y="142"/>
                </a:lnTo>
                <a:lnTo>
                  <a:pt x="466" y="134"/>
                </a:lnTo>
                <a:lnTo>
                  <a:pt x="466" y="134"/>
                </a:lnTo>
                <a:lnTo>
                  <a:pt x="461" y="134"/>
                </a:lnTo>
                <a:lnTo>
                  <a:pt x="461" y="134"/>
                </a:lnTo>
                <a:lnTo>
                  <a:pt x="458" y="132"/>
                </a:lnTo>
                <a:lnTo>
                  <a:pt x="455" y="129"/>
                </a:lnTo>
                <a:lnTo>
                  <a:pt x="455" y="126"/>
                </a:lnTo>
                <a:lnTo>
                  <a:pt x="453" y="126"/>
                </a:lnTo>
                <a:lnTo>
                  <a:pt x="453" y="126"/>
                </a:lnTo>
                <a:lnTo>
                  <a:pt x="450" y="126"/>
                </a:lnTo>
                <a:lnTo>
                  <a:pt x="450" y="126"/>
                </a:lnTo>
                <a:lnTo>
                  <a:pt x="447" y="124"/>
                </a:lnTo>
                <a:lnTo>
                  <a:pt x="447" y="124"/>
                </a:lnTo>
                <a:lnTo>
                  <a:pt x="447" y="124"/>
                </a:lnTo>
                <a:lnTo>
                  <a:pt x="445" y="124"/>
                </a:lnTo>
                <a:lnTo>
                  <a:pt x="442" y="124"/>
                </a:lnTo>
                <a:lnTo>
                  <a:pt x="442" y="124"/>
                </a:lnTo>
                <a:lnTo>
                  <a:pt x="442" y="124"/>
                </a:lnTo>
                <a:lnTo>
                  <a:pt x="439" y="124"/>
                </a:lnTo>
                <a:lnTo>
                  <a:pt x="439" y="126"/>
                </a:lnTo>
                <a:lnTo>
                  <a:pt x="439" y="129"/>
                </a:lnTo>
                <a:lnTo>
                  <a:pt x="437" y="132"/>
                </a:lnTo>
                <a:lnTo>
                  <a:pt x="437" y="132"/>
                </a:lnTo>
                <a:lnTo>
                  <a:pt x="434" y="134"/>
                </a:lnTo>
                <a:lnTo>
                  <a:pt x="431" y="137"/>
                </a:lnTo>
                <a:lnTo>
                  <a:pt x="429" y="140"/>
                </a:lnTo>
                <a:lnTo>
                  <a:pt x="426" y="140"/>
                </a:lnTo>
                <a:lnTo>
                  <a:pt x="423" y="140"/>
                </a:lnTo>
                <a:lnTo>
                  <a:pt x="421" y="137"/>
                </a:lnTo>
                <a:lnTo>
                  <a:pt x="418" y="137"/>
                </a:lnTo>
                <a:lnTo>
                  <a:pt x="415" y="137"/>
                </a:lnTo>
                <a:lnTo>
                  <a:pt x="413" y="134"/>
                </a:lnTo>
                <a:lnTo>
                  <a:pt x="410" y="134"/>
                </a:lnTo>
                <a:lnTo>
                  <a:pt x="410" y="132"/>
                </a:lnTo>
                <a:lnTo>
                  <a:pt x="407" y="132"/>
                </a:lnTo>
                <a:lnTo>
                  <a:pt x="402" y="134"/>
                </a:lnTo>
                <a:lnTo>
                  <a:pt x="399" y="137"/>
                </a:lnTo>
                <a:lnTo>
                  <a:pt x="399" y="137"/>
                </a:lnTo>
                <a:lnTo>
                  <a:pt x="394" y="145"/>
                </a:lnTo>
                <a:lnTo>
                  <a:pt x="388" y="150"/>
                </a:lnTo>
                <a:lnTo>
                  <a:pt x="386" y="153"/>
                </a:lnTo>
                <a:lnTo>
                  <a:pt x="380" y="150"/>
                </a:lnTo>
                <a:lnTo>
                  <a:pt x="380" y="150"/>
                </a:lnTo>
                <a:lnTo>
                  <a:pt x="380" y="150"/>
                </a:lnTo>
                <a:lnTo>
                  <a:pt x="380" y="148"/>
                </a:lnTo>
                <a:lnTo>
                  <a:pt x="378" y="148"/>
                </a:lnTo>
                <a:lnTo>
                  <a:pt x="375" y="148"/>
                </a:lnTo>
                <a:lnTo>
                  <a:pt x="375" y="148"/>
                </a:lnTo>
                <a:lnTo>
                  <a:pt x="375" y="145"/>
                </a:lnTo>
                <a:lnTo>
                  <a:pt x="375" y="145"/>
                </a:lnTo>
                <a:lnTo>
                  <a:pt x="370" y="148"/>
                </a:lnTo>
                <a:lnTo>
                  <a:pt x="367" y="145"/>
                </a:lnTo>
                <a:lnTo>
                  <a:pt x="359" y="150"/>
                </a:lnTo>
                <a:lnTo>
                  <a:pt x="356" y="153"/>
                </a:lnTo>
                <a:lnTo>
                  <a:pt x="343" y="150"/>
                </a:lnTo>
                <a:lnTo>
                  <a:pt x="340" y="150"/>
                </a:lnTo>
                <a:lnTo>
                  <a:pt x="340" y="148"/>
                </a:lnTo>
                <a:lnTo>
                  <a:pt x="340" y="148"/>
                </a:lnTo>
                <a:lnTo>
                  <a:pt x="340" y="148"/>
                </a:lnTo>
                <a:lnTo>
                  <a:pt x="340" y="148"/>
                </a:lnTo>
                <a:lnTo>
                  <a:pt x="337" y="150"/>
                </a:lnTo>
                <a:lnTo>
                  <a:pt x="337" y="150"/>
                </a:lnTo>
                <a:lnTo>
                  <a:pt x="337" y="150"/>
                </a:lnTo>
                <a:lnTo>
                  <a:pt x="335" y="150"/>
                </a:lnTo>
                <a:lnTo>
                  <a:pt x="335" y="150"/>
                </a:lnTo>
                <a:lnTo>
                  <a:pt x="329" y="153"/>
                </a:lnTo>
                <a:lnTo>
                  <a:pt x="324" y="153"/>
                </a:lnTo>
                <a:lnTo>
                  <a:pt x="321" y="156"/>
                </a:lnTo>
                <a:lnTo>
                  <a:pt x="319" y="159"/>
                </a:lnTo>
                <a:lnTo>
                  <a:pt x="319" y="161"/>
                </a:lnTo>
                <a:lnTo>
                  <a:pt x="321" y="164"/>
                </a:lnTo>
                <a:lnTo>
                  <a:pt x="321" y="164"/>
                </a:lnTo>
                <a:lnTo>
                  <a:pt x="327" y="164"/>
                </a:lnTo>
                <a:lnTo>
                  <a:pt x="329" y="167"/>
                </a:lnTo>
                <a:lnTo>
                  <a:pt x="329" y="167"/>
                </a:lnTo>
                <a:lnTo>
                  <a:pt x="332" y="169"/>
                </a:lnTo>
                <a:lnTo>
                  <a:pt x="332" y="169"/>
                </a:lnTo>
                <a:lnTo>
                  <a:pt x="329" y="169"/>
                </a:lnTo>
                <a:lnTo>
                  <a:pt x="329" y="169"/>
                </a:lnTo>
                <a:lnTo>
                  <a:pt x="327" y="167"/>
                </a:lnTo>
                <a:lnTo>
                  <a:pt x="327" y="167"/>
                </a:lnTo>
                <a:lnTo>
                  <a:pt x="324" y="167"/>
                </a:lnTo>
                <a:lnTo>
                  <a:pt x="324" y="169"/>
                </a:lnTo>
                <a:lnTo>
                  <a:pt x="324" y="169"/>
                </a:lnTo>
                <a:lnTo>
                  <a:pt x="321" y="169"/>
                </a:lnTo>
                <a:lnTo>
                  <a:pt x="319" y="169"/>
                </a:lnTo>
                <a:lnTo>
                  <a:pt x="316" y="169"/>
                </a:lnTo>
                <a:lnTo>
                  <a:pt x="316" y="167"/>
                </a:lnTo>
                <a:lnTo>
                  <a:pt x="319" y="167"/>
                </a:lnTo>
                <a:lnTo>
                  <a:pt x="316" y="164"/>
                </a:lnTo>
                <a:lnTo>
                  <a:pt x="316" y="161"/>
                </a:lnTo>
                <a:lnTo>
                  <a:pt x="316" y="159"/>
                </a:lnTo>
                <a:lnTo>
                  <a:pt x="313" y="159"/>
                </a:lnTo>
                <a:lnTo>
                  <a:pt x="313" y="159"/>
                </a:lnTo>
                <a:lnTo>
                  <a:pt x="311" y="159"/>
                </a:lnTo>
                <a:lnTo>
                  <a:pt x="311" y="159"/>
                </a:lnTo>
                <a:lnTo>
                  <a:pt x="308" y="159"/>
                </a:lnTo>
                <a:lnTo>
                  <a:pt x="308" y="159"/>
                </a:lnTo>
                <a:lnTo>
                  <a:pt x="305" y="161"/>
                </a:lnTo>
                <a:lnTo>
                  <a:pt x="305" y="161"/>
                </a:lnTo>
                <a:lnTo>
                  <a:pt x="303" y="161"/>
                </a:lnTo>
                <a:lnTo>
                  <a:pt x="300" y="161"/>
                </a:lnTo>
                <a:lnTo>
                  <a:pt x="300" y="161"/>
                </a:lnTo>
                <a:lnTo>
                  <a:pt x="300" y="164"/>
                </a:lnTo>
                <a:lnTo>
                  <a:pt x="297" y="164"/>
                </a:lnTo>
                <a:lnTo>
                  <a:pt x="295" y="167"/>
                </a:lnTo>
                <a:lnTo>
                  <a:pt x="292" y="169"/>
                </a:lnTo>
                <a:lnTo>
                  <a:pt x="295" y="169"/>
                </a:lnTo>
                <a:lnTo>
                  <a:pt x="295" y="169"/>
                </a:lnTo>
                <a:lnTo>
                  <a:pt x="292" y="169"/>
                </a:lnTo>
                <a:lnTo>
                  <a:pt x="292" y="169"/>
                </a:lnTo>
                <a:lnTo>
                  <a:pt x="292" y="169"/>
                </a:lnTo>
                <a:lnTo>
                  <a:pt x="289" y="167"/>
                </a:lnTo>
                <a:lnTo>
                  <a:pt x="289" y="167"/>
                </a:lnTo>
                <a:lnTo>
                  <a:pt x="284" y="167"/>
                </a:lnTo>
                <a:lnTo>
                  <a:pt x="276" y="169"/>
                </a:lnTo>
                <a:lnTo>
                  <a:pt x="268" y="169"/>
                </a:lnTo>
                <a:lnTo>
                  <a:pt x="254" y="167"/>
                </a:lnTo>
                <a:lnTo>
                  <a:pt x="244" y="164"/>
                </a:lnTo>
                <a:lnTo>
                  <a:pt x="238" y="164"/>
                </a:lnTo>
                <a:lnTo>
                  <a:pt x="238" y="164"/>
                </a:lnTo>
                <a:lnTo>
                  <a:pt x="238" y="161"/>
                </a:lnTo>
                <a:lnTo>
                  <a:pt x="236" y="161"/>
                </a:lnTo>
                <a:lnTo>
                  <a:pt x="233" y="161"/>
                </a:lnTo>
                <a:lnTo>
                  <a:pt x="228" y="159"/>
                </a:lnTo>
                <a:lnTo>
                  <a:pt x="228" y="159"/>
                </a:lnTo>
                <a:lnTo>
                  <a:pt x="225" y="159"/>
                </a:lnTo>
                <a:lnTo>
                  <a:pt x="222" y="159"/>
                </a:lnTo>
                <a:lnTo>
                  <a:pt x="222" y="156"/>
                </a:lnTo>
                <a:lnTo>
                  <a:pt x="222" y="156"/>
                </a:lnTo>
                <a:lnTo>
                  <a:pt x="220" y="156"/>
                </a:lnTo>
                <a:lnTo>
                  <a:pt x="214" y="156"/>
                </a:lnTo>
                <a:lnTo>
                  <a:pt x="214" y="156"/>
                </a:lnTo>
                <a:lnTo>
                  <a:pt x="212" y="153"/>
                </a:lnTo>
                <a:lnTo>
                  <a:pt x="209" y="153"/>
                </a:lnTo>
                <a:lnTo>
                  <a:pt x="206" y="150"/>
                </a:lnTo>
                <a:lnTo>
                  <a:pt x="203" y="148"/>
                </a:lnTo>
                <a:lnTo>
                  <a:pt x="203" y="148"/>
                </a:lnTo>
                <a:lnTo>
                  <a:pt x="203" y="145"/>
                </a:lnTo>
                <a:lnTo>
                  <a:pt x="201" y="145"/>
                </a:lnTo>
                <a:lnTo>
                  <a:pt x="190" y="142"/>
                </a:lnTo>
                <a:lnTo>
                  <a:pt x="185" y="142"/>
                </a:lnTo>
                <a:lnTo>
                  <a:pt x="182" y="140"/>
                </a:lnTo>
                <a:lnTo>
                  <a:pt x="179" y="134"/>
                </a:lnTo>
                <a:lnTo>
                  <a:pt x="174" y="137"/>
                </a:lnTo>
                <a:lnTo>
                  <a:pt x="171" y="137"/>
                </a:lnTo>
                <a:lnTo>
                  <a:pt x="169" y="134"/>
                </a:lnTo>
                <a:lnTo>
                  <a:pt x="166" y="134"/>
                </a:lnTo>
                <a:lnTo>
                  <a:pt x="163" y="134"/>
                </a:lnTo>
                <a:lnTo>
                  <a:pt x="161" y="134"/>
                </a:lnTo>
                <a:lnTo>
                  <a:pt x="161" y="134"/>
                </a:lnTo>
                <a:lnTo>
                  <a:pt x="158" y="132"/>
                </a:lnTo>
                <a:lnTo>
                  <a:pt x="155" y="132"/>
                </a:lnTo>
                <a:lnTo>
                  <a:pt x="153" y="129"/>
                </a:lnTo>
                <a:lnTo>
                  <a:pt x="153" y="129"/>
                </a:lnTo>
                <a:lnTo>
                  <a:pt x="153" y="126"/>
                </a:lnTo>
                <a:lnTo>
                  <a:pt x="155" y="126"/>
                </a:lnTo>
                <a:lnTo>
                  <a:pt x="158" y="126"/>
                </a:lnTo>
                <a:lnTo>
                  <a:pt x="155" y="124"/>
                </a:lnTo>
                <a:lnTo>
                  <a:pt x="153" y="121"/>
                </a:lnTo>
                <a:lnTo>
                  <a:pt x="153" y="121"/>
                </a:lnTo>
                <a:lnTo>
                  <a:pt x="153" y="124"/>
                </a:lnTo>
                <a:lnTo>
                  <a:pt x="153" y="124"/>
                </a:lnTo>
                <a:lnTo>
                  <a:pt x="153" y="126"/>
                </a:lnTo>
                <a:lnTo>
                  <a:pt x="153" y="129"/>
                </a:lnTo>
                <a:lnTo>
                  <a:pt x="150" y="129"/>
                </a:lnTo>
                <a:lnTo>
                  <a:pt x="139" y="129"/>
                </a:lnTo>
                <a:lnTo>
                  <a:pt x="139" y="132"/>
                </a:lnTo>
                <a:lnTo>
                  <a:pt x="139" y="132"/>
                </a:lnTo>
                <a:lnTo>
                  <a:pt x="136" y="132"/>
                </a:lnTo>
                <a:lnTo>
                  <a:pt x="134" y="132"/>
                </a:lnTo>
                <a:lnTo>
                  <a:pt x="134" y="132"/>
                </a:lnTo>
                <a:lnTo>
                  <a:pt x="134" y="132"/>
                </a:lnTo>
                <a:lnTo>
                  <a:pt x="131" y="129"/>
                </a:lnTo>
                <a:lnTo>
                  <a:pt x="128" y="126"/>
                </a:lnTo>
                <a:lnTo>
                  <a:pt x="126" y="126"/>
                </a:lnTo>
                <a:lnTo>
                  <a:pt x="126" y="126"/>
                </a:lnTo>
                <a:lnTo>
                  <a:pt x="123" y="124"/>
                </a:lnTo>
                <a:lnTo>
                  <a:pt x="120" y="124"/>
                </a:lnTo>
                <a:lnTo>
                  <a:pt x="118" y="124"/>
                </a:lnTo>
                <a:lnTo>
                  <a:pt x="112" y="124"/>
                </a:lnTo>
                <a:lnTo>
                  <a:pt x="107" y="121"/>
                </a:lnTo>
                <a:lnTo>
                  <a:pt x="102" y="121"/>
                </a:lnTo>
                <a:lnTo>
                  <a:pt x="102" y="121"/>
                </a:lnTo>
                <a:lnTo>
                  <a:pt x="102" y="121"/>
                </a:lnTo>
                <a:lnTo>
                  <a:pt x="102" y="121"/>
                </a:lnTo>
                <a:lnTo>
                  <a:pt x="99" y="121"/>
                </a:lnTo>
                <a:lnTo>
                  <a:pt x="99" y="121"/>
                </a:lnTo>
                <a:lnTo>
                  <a:pt x="99" y="118"/>
                </a:lnTo>
                <a:lnTo>
                  <a:pt x="99" y="118"/>
                </a:lnTo>
                <a:lnTo>
                  <a:pt x="96" y="116"/>
                </a:lnTo>
                <a:lnTo>
                  <a:pt x="96" y="116"/>
                </a:lnTo>
                <a:lnTo>
                  <a:pt x="94" y="113"/>
                </a:lnTo>
                <a:lnTo>
                  <a:pt x="94" y="116"/>
                </a:lnTo>
                <a:lnTo>
                  <a:pt x="91" y="118"/>
                </a:lnTo>
                <a:lnTo>
                  <a:pt x="91" y="121"/>
                </a:lnTo>
                <a:lnTo>
                  <a:pt x="94" y="132"/>
                </a:lnTo>
                <a:lnTo>
                  <a:pt x="94" y="134"/>
                </a:lnTo>
                <a:lnTo>
                  <a:pt x="94" y="137"/>
                </a:lnTo>
                <a:lnTo>
                  <a:pt x="94" y="140"/>
                </a:lnTo>
                <a:lnTo>
                  <a:pt x="91" y="140"/>
                </a:lnTo>
                <a:lnTo>
                  <a:pt x="88" y="140"/>
                </a:lnTo>
                <a:lnTo>
                  <a:pt x="88" y="140"/>
                </a:lnTo>
                <a:lnTo>
                  <a:pt x="86" y="142"/>
                </a:lnTo>
                <a:lnTo>
                  <a:pt x="86" y="142"/>
                </a:lnTo>
                <a:lnTo>
                  <a:pt x="83" y="142"/>
                </a:lnTo>
                <a:lnTo>
                  <a:pt x="86" y="145"/>
                </a:lnTo>
                <a:lnTo>
                  <a:pt x="86" y="148"/>
                </a:lnTo>
                <a:lnTo>
                  <a:pt x="86" y="148"/>
                </a:lnTo>
                <a:lnTo>
                  <a:pt x="86" y="150"/>
                </a:lnTo>
                <a:lnTo>
                  <a:pt x="83" y="150"/>
                </a:lnTo>
                <a:lnTo>
                  <a:pt x="83" y="150"/>
                </a:lnTo>
                <a:lnTo>
                  <a:pt x="88" y="156"/>
                </a:lnTo>
                <a:lnTo>
                  <a:pt x="91" y="161"/>
                </a:lnTo>
                <a:lnTo>
                  <a:pt x="88" y="164"/>
                </a:lnTo>
                <a:lnTo>
                  <a:pt x="91" y="167"/>
                </a:lnTo>
                <a:lnTo>
                  <a:pt x="91" y="169"/>
                </a:lnTo>
                <a:lnTo>
                  <a:pt x="91" y="172"/>
                </a:lnTo>
                <a:lnTo>
                  <a:pt x="91" y="175"/>
                </a:lnTo>
                <a:lnTo>
                  <a:pt x="94" y="177"/>
                </a:lnTo>
                <a:lnTo>
                  <a:pt x="99" y="188"/>
                </a:lnTo>
                <a:lnTo>
                  <a:pt x="102" y="191"/>
                </a:lnTo>
                <a:lnTo>
                  <a:pt x="102" y="193"/>
                </a:lnTo>
                <a:lnTo>
                  <a:pt x="99" y="193"/>
                </a:lnTo>
                <a:lnTo>
                  <a:pt x="99" y="193"/>
                </a:lnTo>
                <a:lnTo>
                  <a:pt x="99" y="193"/>
                </a:lnTo>
                <a:lnTo>
                  <a:pt x="99" y="196"/>
                </a:lnTo>
                <a:lnTo>
                  <a:pt x="99" y="196"/>
                </a:lnTo>
                <a:lnTo>
                  <a:pt x="99" y="196"/>
                </a:lnTo>
                <a:lnTo>
                  <a:pt x="102" y="199"/>
                </a:lnTo>
                <a:lnTo>
                  <a:pt x="102" y="199"/>
                </a:lnTo>
                <a:lnTo>
                  <a:pt x="102" y="199"/>
                </a:lnTo>
                <a:lnTo>
                  <a:pt x="104" y="201"/>
                </a:lnTo>
                <a:lnTo>
                  <a:pt x="110" y="209"/>
                </a:lnTo>
                <a:lnTo>
                  <a:pt x="115" y="220"/>
                </a:lnTo>
                <a:lnTo>
                  <a:pt x="115" y="223"/>
                </a:lnTo>
                <a:lnTo>
                  <a:pt x="115" y="226"/>
                </a:lnTo>
                <a:lnTo>
                  <a:pt x="115" y="226"/>
                </a:lnTo>
                <a:lnTo>
                  <a:pt x="118" y="226"/>
                </a:lnTo>
                <a:lnTo>
                  <a:pt x="118" y="228"/>
                </a:lnTo>
                <a:lnTo>
                  <a:pt x="120" y="228"/>
                </a:lnTo>
                <a:lnTo>
                  <a:pt x="120" y="228"/>
                </a:lnTo>
                <a:lnTo>
                  <a:pt x="120" y="228"/>
                </a:lnTo>
                <a:lnTo>
                  <a:pt x="120" y="228"/>
                </a:lnTo>
                <a:lnTo>
                  <a:pt x="123" y="231"/>
                </a:lnTo>
                <a:lnTo>
                  <a:pt x="128" y="236"/>
                </a:lnTo>
                <a:lnTo>
                  <a:pt x="128" y="239"/>
                </a:lnTo>
                <a:lnTo>
                  <a:pt x="131" y="239"/>
                </a:lnTo>
                <a:lnTo>
                  <a:pt x="131" y="239"/>
                </a:lnTo>
                <a:lnTo>
                  <a:pt x="131" y="242"/>
                </a:lnTo>
                <a:lnTo>
                  <a:pt x="131" y="242"/>
                </a:lnTo>
                <a:lnTo>
                  <a:pt x="131" y="242"/>
                </a:lnTo>
                <a:lnTo>
                  <a:pt x="142" y="250"/>
                </a:lnTo>
                <a:lnTo>
                  <a:pt x="147" y="255"/>
                </a:lnTo>
                <a:lnTo>
                  <a:pt x="153" y="263"/>
                </a:lnTo>
                <a:lnTo>
                  <a:pt x="153" y="271"/>
                </a:lnTo>
                <a:lnTo>
                  <a:pt x="150" y="279"/>
                </a:lnTo>
                <a:lnTo>
                  <a:pt x="153" y="282"/>
                </a:lnTo>
                <a:lnTo>
                  <a:pt x="153" y="282"/>
                </a:lnTo>
                <a:lnTo>
                  <a:pt x="155" y="282"/>
                </a:lnTo>
                <a:lnTo>
                  <a:pt x="155" y="279"/>
                </a:lnTo>
                <a:lnTo>
                  <a:pt x="155" y="279"/>
                </a:lnTo>
                <a:lnTo>
                  <a:pt x="155" y="277"/>
                </a:lnTo>
                <a:lnTo>
                  <a:pt x="155" y="277"/>
                </a:lnTo>
                <a:lnTo>
                  <a:pt x="155" y="277"/>
                </a:lnTo>
                <a:lnTo>
                  <a:pt x="155" y="277"/>
                </a:lnTo>
                <a:lnTo>
                  <a:pt x="158" y="274"/>
                </a:lnTo>
                <a:lnTo>
                  <a:pt x="158" y="274"/>
                </a:lnTo>
                <a:lnTo>
                  <a:pt x="158" y="274"/>
                </a:lnTo>
                <a:lnTo>
                  <a:pt x="161" y="274"/>
                </a:lnTo>
                <a:lnTo>
                  <a:pt x="161" y="274"/>
                </a:lnTo>
                <a:lnTo>
                  <a:pt x="161" y="277"/>
                </a:lnTo>
                <a:lnTo>
                  <a:pt x="161" y="277"/>
                </a:lnTo>
                <a:lnTo>
                  <a:pt x="163" y="279"/>
                </a:lnTo>
                <a:lnTo>
                  <a:pt x="163" y="282"/>
                </a:lnTo>
                <a:lnTo>
                  <a:pt x="163" y="285"/>
                </a:lnTo>
                <a:lnTo>
                  <a:pt x="166" y="285"/>
                </a:lnTo>
                <a:lnTo>
                  <a:pt x="169" y="287"/>
                </a:lnTo>
                <a:lnTo>
                  <a:pt x="174" y="293"/>
                </a:lnTo>
                <a:lnTo>
                  <a:pt x="177" y="295"/>
                </a:lnTo>
                <a:lnTo>
                  <a:pt x="177" y="293"/>
                </a:lnTo>
                <a:lnTo>
                  <a:pt x="177" y="293"/>
                </a:lnTo>
                <a:lnTo>
                  <a:pt x="177" y="293"/>
                </a:lnTo>
                <a:lnTo>
                  <a:pt x="179" y="293"/>
                </a:lnTo>
                <a:lnTo>
                  <a:pt x="179" y="293"/>
                </a:lnTo>
                <a:lnTo>
                  <a:pt x="179" y="293"/>
                </a:lnTo>
                <a:lnTo>
                  <a:pt x="179" y="295"/>
                </a:lnTo>
                <a:lnTo>
                  <a:pt x="179" y="295"/>
                </a:lnTo>
                <a:lnTo>
                  <a:pt x="179" y="295"/>
                </a:lnTo>
                <a:lnTo>
                  <a:pt x="179" y="295"/>
                </a:lnTo>
                <a:lnTo>
                  <a:pt x="179" y="295"/>
                </a:lnTo>
                <a:lnTo>
                  <a:pt x="179" y="295"/>
                </a:lnTo>
                <a:lnTo>
                  <a:pt x="179" y="295"/>
                </a:lnTo>
                <a:lnTo>
                  <a:pt x="182" y="295"/>
                </a:lnTo>
                <a:lnTo>
                  <a:pt x="182" y="295"/>
                </a:lnTo>
                <a:lnTo>
                  <a:pt x="182" y="295"/>
                </a:lnTo>
                <a:lnTo>
                  <a:pt x="182" y="295"/>
                </a:lnTo>
                <a:lnTo>
                  <a:pt x="182" y="295"/>
                </a:lnTo>
                <a:lnTo>
                  <a:pt x="185" y="295"/>
                </a:lnTo>
                <a:lnTo>
                  <a:pt x="185" y="295"/>
                </a:lnTo>
                <a:lnTo>
                  <a:pt x="182" y="298"/>
                </a:lnTo>
                <a:lnTo>
                  <a:pt x="182" y="301"/>
                </a:lnTo>
                <a:lnTo>
                  <a:pt x="179" y="303"/>
                </a:lnTo>
                <a:lnTo>
                  <a:pt x="179" y="303"/>
                </a:lnTo>
                <a:lnTo>
                  <a:pt x="177" y="303"/>
                </a:lnTo>
                <a:lnTo>
                  <a:pt x="177" y="309"/>
                </a:lnTo>
                <a:lnTo>
                  <a:pt x="177" y="311"/>
                </a:lnTo>
                <a:lnTo>
                  <a:pt x="174" y="311"/>
                </a:lnTo>
                <a:lnTo>
                  <a:pt x="174" y="311"/>
                </a:lnTo>
                <a:lnTo>
                  <a:pt x="171" y="309"/>
                </a:lnTo>
                <a:lnTo>
                  <a:pt x="171" y="303"/>
                </a:lnTo>
                <a:lnTo>
                  <a:pt x="171" y="301"/>
                </a:lnTo>
                <a:lnTo>
                  <a:pt x="171" y="298"/>
                </a:lnTo>
                <a:lnTo>
                  <a:pt x="169" y="298"/>
                </a:lnTo>
                <a:lnTo>
                  <a:pt x="163" y="293"/>
                </a:lnTo>
                <a:lnTo>
                  <a:pt x="161" y="293"/>
                </a:lnTo>
                <a:lnTo>
                  <a:pt x="158" y="293"/>
                </a:lnTo>
                <a:lnTo>
                  <a:pt x="158" y="290"/>
                </a:lnTo>
                <a:lnTo>
                  <a:pt x="158" y="290"/>
                </a:lnTo>
                <a:lnTo>
                  <a:pt x="158" y="287"/>
                </a:lnTo>
                <a:lnTo>
                  <a:pt x="158" y="287"/>
                </a:lnTo>
                <a:lnTo>
                  <a:pt x="155" y="287"/>
                </a:lnTo>
                <a:lnTo>
                  <a:pt x="153" y="287"/>
                </a:lnTo>
                <a:lnTo>
                  <a:pt x="150" y="287"/>
                </a:lnTo>
                <a:lnTo>
                  <a:pt x="150" y="285"/>
                </a:lnTo>
                <a:lnTo>
                  <a:pt x="150" y="282"/>
                </a:lnTo>
                <a:lnTo>
                  <a:pt x="147" y="282"/>
                </a:lnTo>
                <a:lnTo>
                  <a:pt x="147" y="279"/>
                </a:lnTo>
                <a:lnTo>
                  <a:pt x="145" y="279"/>
                </a:lnTo>
                <a:lnTo>
                  <a:pt x="145" y="282"/>
                </a:lnTo>
                <a:lnTo>
                  <a:pt x="145" y="282"/>
                </a:lnTo>
                <a:lnTo>
                  <a:pt x="147" y="285"/>
                </a:lnTo>
                <a:lnTo>
                  <a:pt x="147" y="290"/>
                </a:lnTo>
                <a:lnTo>
                  <a:pt x="147" y="293"/>
                </a:lnTo>
                <a:lnTo>
                  <a:pt x="147" y="298"/>
                </a:lnTo>
                <a:lnTo>
                  <a:pt x="150" y="303"/>
                </a:lnTo>
                <a:lnTo>
                  <a:pt x="150" y="309"/>
                </a:lnTo>
                <a:lnTo>
                  <a:pt x="150" y="311"/>
                </a:lnTo>
                <a:lnTo>
                  <a:pt x="153" y="314"/>
                </a:lnTo>
                <a:lnTo>
                  <a:pt x="155" y="317"/>
                </a:lnTo>
                <a:lnTo>
                  <a:pt x="153" y="322"/>
                </a:lnTo>
                <a:lnTo>
                  <a:pt x="153" y="322"/>
                </a:lnTo>
                <a:lnTo>
                  <a:pt x="155" y="322"/>
                </a:lnTo>
                <a:lnTo>
                  <a:pt x="158" y="322"/>
                </a:lnTo>
                <a:lnTo>
                  <a:pt x="158" y="325"/>
                </a:lnTo>
                <a:lnTo>
                  <a:pt x="158" y="325"/>
                </a:lnTo>
                <a:lnTo>
                  <a:pt x="158" y="327"/>
                </a:lnTo>
                <a:lnTo>
                  <a:pt x="161" y="327"/>
                </a:lnTo>
                <a:lnTo>
                  <a:pt x="161" y="327"/>
                </a:lnTo>
                <a:lnTo>
                  <a:pt x="163" y="327"/>
                </a:lnTo>
                <a:lnTo>
                  <a:pt x="163" y="333"/>
                </a:lnTo>
                <a:lnTo>
                  <a:pt x="166" y="333"/>
                </a:lnTo>
                <a:lnTo>
                  <a:pt x="166" y="333"/>
                </a:lnTo>
                <a:lnTo>
                  <a:pt x="166" y="336"/>
                </a:lnTo>
                <a:lnTo>
                  <a:pt x="163" y="338"/>
                </a:lnTo>
                <a:lnTo>
                  <a:pt x="163" y="338"/>
                </a:lnTo>
                <a:lnTo>
                  <a:pt x="163" y="338"/>
                </a:lnTo>
                <a:lnTo>
                  <a:pt x="163" y="338"/>
                </a:lnTo>
                <a:lnTo>
                  <a:pt x="163" y="338"/>
                </a:lnTo>
                <a:lnTo>
                  <a:pt x="166" y="341"/>
                </a:lnTo>
                <a:lnTo>
                  <a:pt x="166" y="341"/>
                </a:lnTo>
                <a:lnTo>
                  <a:pt x="166" y="341"/>
                </a:lnTo>
                <a:lnTo>
                  <a:pt x="169" y="344"/>
                </a:lnTo>
                <a:lnTo>
                  <a:pt x="171" y="349"/>
                </a:lnTo>
                <a:lnTo>
                  <a:pt x="171" y="352"/>
                </a:lnTo>
                <a:lnTo>
                  <a:pt x="174" y="354"/>
                </a:lnTo>
                <a:lnTo>
                  <a:pt x="179" y="360"/>
                </a:lnTo>
                <a:lnTo>
                  <a:pt x="179" y="360"/>
                </a:lnTo>
                <a:lnTo>
                  <a:pt x="187" y="360"/>
                </a:lnTo>
                <a:lnTo>
                  <a:pt x="187" y="362"/>
                </a:lnTo>
                <a:lnTo>
                  <a:pt x="193" y="368"/>
                </a:lnTo>
                <a:lnTo>
                  <a:pt x="195" y="368"/>
                </a:lnTo>
                <a:lnTo>
                  <a:pt x="195" y="370"/>
                </a:lnTo>
                <a:lnTo>
                  <a:pt x="198" y="370"/>
                </a:lnTo>
                <a:lnTo>
                  <a:pt x="198" y="370"/>
                </a:lnTo>
                <a:lnTo>
                  <a:pt x="198" y="370"/>
                </a:lnTo>
                <a:lnTo>
                  <a:pt x="198" y="370"/>
                </a:lnTo>
                <a:lnTo>
                  <a:pt x="195" y="373"/>
                </a:lnTo>
                <a:lnTo>
                  <a:pt x="195" y="373"/>
                </a:lnTo>
                <a:lnTo>
                  <a:pt x="195" y="376"/>
                </a:lnTo>
                <a:lnTo>
                  <a:pt x="198" y="376"/>
                </a:lnTo>
                <a:lnTo>
                  <a:pt x="198" y="376"/>
                </a:lnTo>
                <a:lnTo>
                  <a:pt x="201" y="376"/>
                </a:lnTo>
                <a:lnTo>
                  <a:pt x="201" y="376"/>
                </a:lnTo>
                <a:lnTo>
                  <a:pt x="203" y="376"/>
                </a:lnTo>
                <a:lnTo>
                  <a:pt x="201" y="376"/>
                </a:lnTo>
                <a:lnTo>
                  <a:pt x="201" y="378"/>
                </a:lnTo>
                <a:lnTo>
                  <a:pt x="203" y="381"/>
                </a:lnTo>
                <a:lnTo>
                  <a:pt x="203" y="381"/>
                </a:lnTo>
                <a:lnTo>
                  <a:pt x="203" y="381"/>
                </a:lnTo>
                <a:lnTo>
                  <a:pt x="206" y="381"/>
                </a:lnTo>
                <a:lnTo>
                  <a:pt x="206" y="384"/>
                </a:lnTo>
                <a:lnTo>
                  <a:pt x="206" y="384"/>
                </a:lnTo>
                <a:lnTo>
                  <a:pt x="206" y="384"/>
                </a:lnTo>
                <a:lnTo>
                  <a:pt x="206" y="384"/>
                </a:lnTo>
                <a:lnTo>
                  <a:pt x="209" y="387"/>
                </a:lnTo>
                <a:lnTo>
                  <a:pt x="212" y="387"/>
                </a:lnTo>
                <a:lnTo>
                  <a:pt x="212" y="389"/>
                </a:lnTo>
                <a:lnTo>
                  <a:pt x="212" y="392"/>
                </a:lnTo>
                <a:lnTo>
                  <a:pt x="214" y="395"/>
                </a:lnTo>
                <a:lnTo>
                  <a:pt x="214" y="397"/>
                </a:lnTo>
                <a:lnTo>
                  <a:pt x="217" y="397"/>
                </a:lnTo>
                <a:lnTo>
                  <a:pt x="220" y="397"/>
                </a:lnTo>
                <a:lnTo>
                  <a:pt x="222" y="397"/>
                </a:lnTo>
                <a:lnTo>
                  <a:pt x="222" y="395"/>
                </a:lnTo>
                <a:lnTo>
                  <a:pt x="222" y="395"/>
                </a:lnTo>
                <a:lnTo>
                  <a:pt x="222" y="395"/>
                </a:lnTo>
                <a:lnTo>
                  <a:pt x="220" y="395"/>
                </a:lnTo>
                <a:lnTo>
                  <a:pt x="217" y="395"/>
                </a:lnTo>
                <a:lnTo>
                  <a:pt x="217" y="392"/>
                </a:lnTo>
                <a:lnTo>
                  <a:pt x="217" y="392"/>
                </a:lnTo>
                <a:lnTo>
                  <a:pt x="220" y="392"/>
                </a:lnTo>
                <a:lnTo>
                  <a:pt x="220" y="392"/>
                </a:lnTo>
                <a:lnTo>
                  <a:pt x="220" y="392"/>
                </a:lnTo>
                <a:lnTo>
                  <a:pt x="222" y="392"/>
                </a:lnTo>
                <a:lnTo>
                  <a:pt x="222" y="389"/>
                </a:lnTo>
                <a:lnTo>
                  <a:pt x="222" y="389"/>
                </a:lnTo>
                <a:lnTo>
                  <a:pt x="222" y="387"/>
                </a:lnTo>
                <a:lnTo>
                  <a:pt x="222" y="387"/>
                </a:lnTo>
                <a:lnTo>
                  <a:pt x="225" y="387"/>
                </a:lnTo>
                <a:lnTo>
                  <a:pt x="228" y="389"/>
                </a:lnTo>
                <a:lnTo>
                  <a:pt x="228" y="389"/>
                </a:lnTo>
                <a:lnTo>
                  <a:pt x="228" y="392"/>
                </a:lnTo>
                <a:lnTo>
                  <a:pt x="228" y="392"/>
                </a:lnTo>
                <a:lnTo>
                  <a:pt x="228" y="395"/>
                </a:lnTo>
                <a:lnTo>
                  <a:pt x="230" y="397"/>
                </a:lnTo>
                <a:lnTo>
                  <a:pt x="230" y="397"/>
                </a:lnTo>
                <a:lnTo>
                  <a:pt x="233" y="400"/>
                </a:lnTo>
                <a:lnTo>
                  <a:pt x="236" y="400"/>
                </a:lnTo>
                <a:lnTo>
                  <a:pt x="236" y="397"/>
                </a:lnTo>
                <a:lnTo>
                  <a:pt x="236" y="395"/>
                </a:lnTo>
                <a:lnTo>
                  <a:pt x="238" y="395"/>
                </a:lnTo>
                <a:lnTo>
                  <a:pt x="238" y="395"/>
                </a:lnTo>
                <a:lnTo>
                  <a:pt x="238" y="395"/>
                </a:lnTo>
                <a:lnTo>
                  <a:pt x="241" y="395"/>
                </a:lnTo>
                <a:lnTo>
                  <a:pt x="241" y="397"/>
                </a:lnTo>
                <a:lnTo>
                  <a:pt x="241" y="400"/>
                </a:lnTo>
                <a:lnTo>
                  <a:pt x="244" y="400"/>
                </a:lnTo>
                <a:lnTo>
                  <a:pt x="244" y="400"/>
                </a:lnTo>
                <a:lnTo>
                  <a:pt x="249" y="395"/>
                </a:lnTo>
                <a:lnTo>
                  <a:pt x="249" y="395"/>
                </a:lnTo>
                <a:lnTo>
                  <a:pt x="249" y="395"/>
                </a:lnTo>
                <a:lnTo>
                  <a:pt x="252" y="397"/>
                </a:lnTo>
                <a:lnTo>
                  <a:pt x="254" y="397"/>
                </a:lnTo>
                <a:lnTo>
                  <a:pt x="254" y="400"/>
                </a:lnTo>
                <a:lnTo>
                  <a:pt x="257" y="400"/>
                </a:lnTo>
                <a:lnTo>
                  <a:pt x="257" y="403"/>
                </a:lnTo>
                <a:lnTo>
                  <a:pt x="257" y="405"/>
                </a:lnTo>
                <a:lnTo>
                  <a:pt x="254" y="408"/>
                </a:lnTo>
                <a:lnTo>
                  <a:pt x="254" y="405"/>
                </a:lnTo>
                <a:lnTo>
                  <a:pt x="254" y="405"/>
                </a:lnTo>
                <a:lnTo>
                  <a:pt x="252" y="403"/>
                </a:lnTo>
                <a:lnTo>
                  <a:pt x="252" y="403"/>
                </a:lnTo>
                <a:lnTo>
                  <a:pt x="249" y="403"/>
                </a:lnTo>
                <a:lnTo>
                  <a:pt x="249" y="403"/>
                </a:lnTo>
                <a:lnTo>
                  <a:pt x="252" y="405"/>
                </a:lnTo>
                <a:lnTo>
                  <a:pt x="249" y="405"/>
                </a:lnTo>
                <a:lnTo>
                  <a:pt x="249" y="405"/>
                </a:lnTo>
                <a:lnTo>
                  <a:pt x="249" y="405"/>
                </a:lnTo>
                <a:lnTo>
                  <a:pt x="249" y="405"/>
                </a:lnTo>
                <a:lnTo>
                  <a:pt x="249" y="408"/>
                </a:lnTo>
                <a:lnTo>
                  <a:pt x="249" y="408"/>
                </a:lnTo>
                <a:lnTo>
                  <a:pt x="246" y="408"/>
                </a:lnTo>
                <a:lnTo>
                  <a:pt x="244" y="405"/>
                </a:lnTo>
                <a:lnTo>
                  <a:pt x="244" y="403"/>
                </a:lnTo>
                <a:lnTo>
                  <a:pt x="241" y="403"/>
                </a:lnTo>
                <a:lnTo>
                  <a:pt x="230" y="403"/>
                </a:lnTo>
                <a:lnTo>
                  <a:pt x="228" y="403"/>
                </a:lnTo>
                <a:lnTo>
                  <a:pt x="230" y="405"/>
                </a:lnTo>
                <a:lnTo>
                  <a:pt x="230" y="405"/>
                </a:lnTo>
                <a:lnTo>
                  <a:pt x="230" y="405"/>
                </a:lnTo>
                <a:lnTo>
                  <a:pt x="228" y="403"/>
                </a:lnTo>
                <a:lnTo>
                  <a:pt x="225" y="403"/>
                </a:lnTo>
                <a:lnTo>
                  <a:pt x="225" y="405"/>
                </a:lnTo>
                <a:lnTo>
                  <a:pt x="225" y="405"/>
                </a:lnTo>
                <a:lnTo>
                  <a:pt x="230" y="408"/>
                </a:lnTo>
                <a:lnTo>
                  <a:pt x="233" y="413"/>
                </a:lnTo>
                <a:lnTo>
                  <a:pt x="236" y="416"/>
                </a:lnTo>
                <a:lnTo>
                  <a:pt x="233" y="424"/>
                </a:lnTo>
                <a:lnTo>
                  <a:pt x="238" y="421"/>
                </a:lnTo>
                <a:lnTo>
                  <a:pt x="241" y="421"/>
                </a:lnTo>
                <a:lnTo>
                  <a:pt x="241" y="421"/>
                </a:lnTo>
                <a:lnTo>
                  <a:pt x="241" y="424"/>
                </a:lnTo>
                <a:lnTo>
                  <a:pt x="244" y="424"/>
                </a:lnTo>
                <a:lnTo>
                  <a:pt x="244" y="421"/>
                </a:lnTo>
                <a:lnTo>
                  <a:pt x="244" y="421"/>
                </a:lnTo>
                <a:lnTo>
                  <a:pt x="244" y="419"/>
                </a:lnTo>
                <a:lnTo>
                  <a:pt x="244" y="419"/>
                </a:lnTo>
                <a:lnTo>
                  <a:pt x="246" y="419"/>
                </a:lnTo>
                <a:lnTo>
                  <a:pt x="249" y="419"/>
                </a:lnTo>
                <a:lnTo>
                  <a:pt x="249" y="419"/>
                </a:lnTo>
                <a:lnTo>
                  <a:pt x="249" y="421"/>
                </a:lnTo>
                <a:lnTo>
                  <a:pt x="252" y="421"/>
                </a:lnTo>
                <a:lnTo>
                  <a:pt x="252" y="421"/>
                </a:lnTo>
                <a:lnTo>
                  <a:pt x="252" y="419"/>
                </a:lnTo>
                <a:lnTo>
                  <a:pt x="252" y="419"/>
                </a:lnTo>
                <a:lnTo>
                  <a:pt x="254" y="416"/>
                </a:lnTo>
                <a:lnTo>
                  <a:pt x="254" y="416"/>
                </a:lnTo>
                <a:lnTo>
                  <a:pt x="257" y="416"/>
                </a:lnTo>
                <a:lnTo>
                  <a:pt x="257" y="416"/>
                </a:lnTo>
                <a:lnTo>
                  <a:pt x="260" y="416"/>
                </a:lnTo>
                <a:lnTo>
                  <a:pt x="260" y="419"/>
                </a:lnTo>
                <a:lnTo>
                  <a:pt x="260" y="419"/>
                </a:lnTo>
                <a:lnTo>
                  <a:pt x="260" y="421"/>
                </a:lnTo>
                <a:lnTo>
                  <a:pt x="262" y="421"/>
                </a:lnTo>
                <a:lnTo>
                  <a:pt x="262" y="421"/>
                </a:lnTo>
                <a:lnTo>
                  <a:pt x="265" y="421"/>
                </a:lnTo>
                <a:lnTo>
                  <a:pt x="268" y="419"/>
                </a:lnTo>
                <a:lnTo>
                  <a:pt x="270" y="419"/>
                </a:lnTo>
                <a:lnTo>
                  <a:pt x="270" y="421"/>
                </a:lnTo>
                <a:lnTo>
                  <a:pt x="284" y="421"/>
                </a:lnTo>
                <a:lnTo>
                  <a:pt x="287" y="421"/>
                </a:lnTo>
                <a:lnTo>
                  <a:pt x="289" y="419"/>
                </a:lnTo>
                <a:lnTo>
                  <a:pt x="289" y="421"/>
                </a:lnTo>
                <a:lnTo>
                  <a:pt x="292" y="421"/>
                </a:lnTo>
                <a:lnTo>
                  <a:pt x="289" y="419"/>
                </a:lnTo>
                <a:lnTo>
                  <a:pt x="289" y="416"/>
                </a:lnTo>
                <a:lnTo>
                  <a:pt x="289" y="413"/>
                </a:lnTo>
                <a:lnTo>
                  <a:pt x="292" y="416"/>
                </a:lnTo>
                <a:lnTo>
                  <a:pt x="292" y="416"/>
                </a:lnTo>
                <a:lnTo>
                  <a:pt x="295" y="421"/>
                </a:lnTo>
                <a:lnTo>
                  <a:pt x="295" y="424"/>
                </a:lnTo>
                <a:lnTo>
                  <a:pt x="295" y="424"/>
                </a:lnTo>
                <a:lnTo>
                  <a:pt x="303" y="427"/>
                </a:lnTo>
                <a:lnTo>
                  <a:pt x="305" y="429"/>
                </a:lnTo>
                <a:lnTo>
                  <a:pt x="305" y="432"/>
                </a:lnTo>
                <a:lnTo>
                  <a:pt x="308" y="432"/>
                </a:lnTo>
                <a:lnTo>
                  <a:pt x="313" y="429"/>
                </a:lnTo>
                <a:lnTo>
                  <a:pt x="313" y="429"/>
                </a:lnTo>
                <a:lnTo>
                  <a:pt x="316" y="429"/>
                </a:lnTo>
                <a:lnTo>
                  <a:pt x="319" y="432"/>
                </a:lnTo>
                <a:lnTo>
                  <a:pt x="319" y="432"/>
                </a:lnTo>
                <a:lnTo>
                  <a:pt x="319" y="432"/>
                </a:lnTo>
                <a:lnTo>
                  <a:pt x="319" y="432"/>
                </a:lnTo>
                <a:lnTo>
                  <a:pt x="321" y="432"/>
                </a:lnTo>
                <a:lnTo>
                  <a:pt x="321" y="432"/>
                </a:lnTo>
                <a:lnTo>
                  <a:pt x="329" y="429"/>
                </a:lnTo>
                <a:lnTo>
                  <a:pt x="332" y="429"/>
                </a:lnTo>
                <a:lnTo>
                  <a:pt x="332" y="427"/>
                </a:lnTo>
                <a:lnTo>
                  <a:pt x="329" y="424"/>
                </a:lnTo>
                <a:lnTo>
                  <a:pt x="327" y="424"/>
                </a:lnTo>
                <a:lnTo>
                  <a:pt x="327" y="424"/>
                </a:lnTo>
                <a:lnTo>
                  <a:pt x="327" y="421"/>
                </a:lnTo>
                <a:lnTo>
                  <a:pt x="329" y="421"/>
                </a:lnTo>
                <a:lnTo>
                  <a:pt x="329" y="421"/>
                </a:lnTo>
                <a:lnTo>
                  <a:pt x="332" y="421"/>
                </a:lnTo>
                <a:lnTo>
                  <a:pt x="332" y="421"/>
                </a:lnTo>
                <a:lnTo>
                  <a:pt x="332" y="419"/>
                </a:lnTo>
                <a:lnTo>
                  <a:pt x="332" y="419"/>
                </a:lnTo>
                <a:lnTo>
                  <a:pt x="332" y="419"/>
                </a:lnTo>
                <a:lnTo>
                  <a:pt x="332" y="416"/>
                </a:lnTo>
                <a:lnTo>
                  <a:pt x="332" y="416"/>
                </a:lnTo>
                <a:lnTo>
                  <a:pt x="335" y="416"/>
                </a:lnTo>
                <a:lnTo>
                  <a:pt x="340" y="416"/>
                </a:lnTo>
                <a:lnTo>
                  <a:pt x="337" y="413"/>
                </a:lnTo>
                <a:lnTo>
                  <a:pt x="332" y="411"/>
                </a:lnTo>
                <a:lnTo>
                  <a:pt x="329" y="411"/>
                </a:lnTo>
                <a:lnTo>
                  <a:pt x="335" y="411"/>
                </a:lnTo>
                <a:lnTo>
                  <a:pt x="335" y="411"/>
                </a:lnTo>
                <a:lnTo>
                  <a:pt x="337" y="411"/>
                </a:lnTo>
                <a:lnTo>
                  <a:pt x="337" y="408"/>
                </a:lnTo>
                <a:lnTo>
                  <a:pt x="340" y="405"/>
                </a:lnTo>
                <a:lnTo>
                  <a:pt x="340" y="405"/>
                </a:lnTo>
                <a:lnTo>
                  <a:pt x="343" y="403"/>
                </a:lnTo>
                <a:lnTo>
                  <a:pt x="343" y="403"/>
                </a:lnTo>
                <a:lnTo>
                  <a:pt x="343" y="400"/>
                </a:lnTo>
                <a:lnTo>
                  <a:pt x="340" y="400"/>
                </a:lnTo>
                <a:lnTo>
                  <a:pt x="335" y="400"/>
                </a:lnTo>
                <a:lnTo>
                  <a:pt x="335" y="400"/>
                </a:lnTo>
                <a:lnTo>
                  <a:pt x="337" y="397"/>
                </a:lnTo>
                <a:lnTo>
                  <a:pt x="340" y="397"/>
                </a:lnTo>
                <a:lnTo>
                  <a:pt x="343" y="397"/>
                </a:lnTo>
                <a:lnTo>
                  <a:pt x="343" y="397"/>
                </a:lnTo>
                <a:lnTo>
                  <a:pt x="343" y="400"/>
                </a:lnTo>
                <a:lnTo>
                  <a:pt x="343" y="400"/>
                </a:lnTo>
                <a:lnTo>
                  <a:pt x="346" y="400"/>
                </a:lnTo>
                <a:lnTo>
                  <a:pt x="346" y="400"/>
                </a:lnTo>
                <a:lnTo>
                  <a:pt x="346" y="397"/>
                </a:lnTo>
                <a:lnTo>
                  <a:pt x="348" y="397"/>
                </a:lnTo>
                <a:lnTo>
                  <a:pt x="348" y="397"/>
                </a:lnTo>
                <a:lnTo>
                  <a:pt x="348" y="395"/>
                </a:lnTo>
                <a:lnTo>
                  <a:pt x="346" y="392"/>
                </a:lnTo>
                <a:lnTo>
                  <a:pt x="346" y="392"/>
                </a:lnTo>
                <a:lnTo>
                  <a:pt x="337" y="387"/>
                </a:lnTo>
                <a:lnTo>
                  <a:pt x="335" y="387"/>
                </a:lnTo>
                <a:lnTo>
                  <a:pt x="335" y="387"/>
                </a:lnTo>
                <a:lnTo>
                  <a:pt x="335" y="384"/>
                </a:lnTo>
                <a:lnTo>
                  <a:pt x="335" y="381"/>
                </a:lnTo>
                <a:lnTo>
                  <a:pt x="335" y="378"/>
                </a:lnTo>
                <a:lnTo>
                  <a:pt x="337" y="378"/>
                </a:lnTo>
                <a:lnTo>
                  <a:pt x="337" y="376"/>
                </a:lnTo>
                <a:lnTo>
                  <a:pt x="340" y="376"/>
                </a:lnTo>
                <a:lnTo>
                  <a:pt x="340" y="378"/>
                </a:lnTo>
                <a:lnTo>
                  <a:pt x="340" y="384"/>
                </a:lnTo>
                <a:lnTo>
                  <a:pt x="340" y="384"/>
                </a:lnTo>
                <a:lnTo>
                  <a:pt x="343" y="387"/>
                </a:lnTo>
                <a:lnTo>
                  <a:pt x="343" y="387"/>
                </a:lnTo>
                <a:lnTo>
                  <a:pt x="346" y="384"/>
                </a:lnTo>
                <a:lnTo>
                  <a:pt x="348" y="384"/>
                </a:lnTo>
                <a:lnTo>
                  <a:pt x="348" y="381"/>
                </a:lnTo>
                <a:lnTo>
                  <a:pt x="351" y="384"/>
                </a:lnTo>
                <a:lnTo>
                  <a:pt x="351" y="384"/>
                </a:lnTo>
                <a:lnTo>
                  <a:pt x="351" y="387"/>
                </a:lnTo>
                <a:lnTo>
                  <a:pt x="348" y="387"/>
                </a:lnTo>
                <a:lnTo>
                  <a:pt x="348" y="389"/>
                </a:lnTo>
                <a:lnTo>
                  <a:pt x="348" y="389"/>
                </a:lnTo>
                <a:lnTo>
                  <a:pt x="354" y="389"/>
                </a:lnTo>
                <a:lnTo>
                  <a:pt x="354" y="389"/>
                </a:lnTo>
                <a:lnTo>
                  <a:pt x="354" y="392"/>
                </a:lnTo>
                <a:lnTo>
                  <a:pt x="354" y="392"/>
                </a:lnTo>
                <a:lnTo>
                  <a:pt x="354" y="392"/>
                </a:lnTo>
                <a:lnTo>
                  <a:pt x="356" y="395"/>
                </a:lnTo>
                <a:lnTo>
                  <a:pt x="356" y="395"/>
                </a:lnTo>
                <a:lnTo>
                  <a:pt x="359" y="395"/>
                </a:lnTo>
                <a:lnTo>
                  <a:pt x="359" y="395"/>
                </a:lnTo>
                <a:lnTo>
                  <a:pt x="362" y="395"/>
                </a:lnTo>
                <a:lnTo>
                  <a:pt x="364" y="392"/>
                </a:lnTo>
                <a:lnTo>
                  <a:pt x="364" y="392"/>
                </a:lnTo>
                <a:lnTo>
                  <a:pt x="364" y="387"/>
                </a:lnTo>
                <a:lnTo>
                  <a:pt x="364" y="387"/>
                </a:lnTo>
                <a:lnTo>
                  <a:pt x="364" y="381"/>
                </a:lnTo>
                <a:lnTo>
                  <a:pt x="364" y="381"/>
                </a:lnTo>
                <a:lnTo>
                  <a:pt x="364" y="378"/>
                </a:lnTo>
                <a:lnTo>
                  <a:pt x="364" y="376"/>
                </a:lnTo>
                <a:lnTo>
                  <a:pt x="367" y="376"/>
                </a:lnTo>
                <a:lnTo>
                  <a:pt x="370" y="373"/>
                </a:lnTo>
                <a:lnTo>
                  <a:pt x="370" y="373"/>
                </a:lnTo>
                <a:lnTo>
                  <a:pt x="370" y="370"/>
                </a:lnTo>
                <a:lnTo>
                  <a:pt x="367" y="370"/>
                </a:lnTo>
                <a:lnTo>
                  <a:pt x="364" y="368"/>
                </a:lnTo>
                <a:lnTo>
                  <a:pt x="367" y="365"/>
                </a:lnTo>
                <a:lnTo>
                  <a:pt x="370" y="368"/>
                </a:lnTo>
                <a:lnTo>
                  <a:pt x="372" y="370"/>
                </a:lnTo>
                <a:lnTo>
                  <a:pt x="372" y="368"/>
                </a:lnTo>
                <a:lnTo>
                  <a:pt x="372" y="365"/>
                </a:lnTo>
                <a:lnTo>
                  <a:pt x="372" y="362"/>
                </a:lnTo>
                <a:lnTo>
                  <a:pt x="375" y="360"/>
                </a:lnTo>
                <a:lnTo>
                  <a:pt x="375" y="357"/>
                </a:lnTo>
                <a:lnTo>
                  <a:pt x="375" y="354"/>
                </a:lnTo>
                <a:lnTo>
                  <a:pt x="372" y="352"/>
                </a:lnTo>
                <a:lnTo>
                  <a:pt x="372" y="349"/>
                </a:lnTo>
                <a:lnTo>
                  <a:pt x="370" y="346"/>
                </a:lnTo>
                <a:lnTo>
                  <a:pt x="367" y="344"/>
                </a:lnTo>
                <a:lnTo>
                  <a:pt x="367" y="344"/>
                </a:lnTo>
                <a:lnTo>
                  <a:pt x="367" y="344"/>
                </a:lnTo>
                <a:lnTo>
                  <a:pt x="364" y="341"/>
                </a:lnTo>
                <a:lnTo>
                  <a:pt x="367" y="341"/>
                </a:lnTo>
                <a:lnTo>
                  <a:pt x="367" y="341"/>
                </a:lnTo>
                <a:lnTo>
                  <a:pt x="370" y="341"/>
                </a:lnTo>
                <a:lnTo>
                  <a:pt x="370" y="341"/>
                </a:lnTo>
                <a:lnTo>
                  <a:pt x="375" y="349"/>
                </a:lnTo>
                <a:lnTo>
                  <a:pt x="378" y="352"/>
                </a:lnTo>
                <a:lnTo>
                  <a:pt x="380" y="352"/>
                </a:lnTo>
                <a:lnTo>
                  <a:pt x="380" y="352"/>
                </a:lnTo>
                <a:lnTo>
                  <a:pt x="383" y="354"/>
                </a:lnTo>
                <a:lnTo>
                  <a:pt x="383" y="357"/>
                </a:lnTo>
                <a:lnTo>
                  <a:pt x="383" y="357"/>
                </a:lnTo>
                <a:lnTo>
                  <a:pt x="386" y="354"/>
                </a:lnTo>
                <a:lnTo>
                  <a:pt x="388" y="354"/>
                </a:lnTo>
                <a:lnTo>
                  <a:pt x="388" y="360"/>
                </a:lnTo>
                <a:lnTo>
                  <a:pt x="388" y="360"/>
                </a:lnTo>
                <a:lnTo>
                  <a:pt x="388" y="362"/>
                </a:lnTo>
                <a:lnTo>
                  <a:pt x="388" y="362"/>
                </a:lnTo>
                <a:lnTo>
                  <a:pt x="388" y="365"/>
                </a:lnTo>
                <a:lnTo>
                  <a:pt x="388" y="365"/>
                </a:lnTo>
                <a:lnTo>
                  <a:pt x="386" y="368"/>
                </a:lnTo>
                <a:lnTo>
                  <a:pt x="386" y="365"/>
                </a:lnTo>
                <a:lnTo>
                  <a:pt x="383" y="365"/>
                </a:lnTo>
                <a:lnTo>
                  <a:pt x="383" y="362"/>
                </a:lnTo>
                <a:lnTo>
                  <a:pt x="380" y="365"/>
                </a:lnTo>
                <a:lnTo>
                  <a:pt x="380" y="365"/>
                </a:lnTo>
                <a:lnTo>
                  <a:pt x="380" y="368"/>
                </a:lnTo>
                <a:lnTo>
                  <a:pt x="383" y="368"/>
                </a:lnTo>
                <a:lnTo>
                  <a:pt x="383" y="370"/>
                </a:lnTo>
                <a:lnTo>
                  <a:pt x="386" y="368"/>
                </a:lnTo>
                <a:lnTo>
                  <a:pt x="391" y="368"/>
                </a:lnTo>
                <a:lnTo>
                  <a:pt x="394" y="365"/>
                </a:lnTo>
                <a:lnTo>
                  <a:pt x="396" y="365"/>
                </a:lnTo>
                <a:lnTo>
                  <a:pt x="396" y="362"/>
                </a:lnTo>
                <a:lnTo>
                  <a:pt x="394" y="357"/>
                </a:lnTo>
                <a:lnTo>
                  <a:pt x="391" y="352"/>
                </a:lnTo>
                <a:lnTo>
                  <a:pt x="391" y="349"/>
                </a:lnTo>
                <a:lnTo>
                  <a:pt x="394" y="349"/>
                </a:lnTo>
                <a:lnTo>
                  <a:pt x="394" y="346"/>
                </a:lnTo>
                <a:lnTo>
                  <a:pt x="399" y="346"/>
                </a:lnTo>
                <a:lnTo>
                  <a:pt x="402" y="346"/>
                </a:lnTo>
                <a:lnTo>
                  <a:pt x="402" y="346"/>
                </a:lnTo>
                <a:lnTo>
                  <a:pt x="402" y="346"/>
                </a:lnTo>
                <a:lnTo>
                  <a:pt x="404" y="349"/>
                </a:lnTo>
                <a:lnTo>
                  <a:pt x="404" y="349"/>
                </a:lnTo>
                <a:lnTo>
                  <a:pt x="404" y="349"/>
                </a:lnTo>
                <a:lnTo>
                  <a:pt x="404" y="349"/>
                </a:lnTo>
                <a:lnTo>
                  <a:pt x="407" y="349"/>
                </a:lnTo>
                <a:lnTo>
                  <a:pt x="407" y="352"/>
                </a:lnTo>
                <a:lnTo>
                  <a:pt x="407" y="352"/>
                </a:lnTo>
                <a:lnTo>
                  <a:pt x="410" y="352"/>
                </a:lnTo>
                <a:lnTo>
                  <a:pt x="410" y="352"/>
                </a:lnTo>
                <a:lnTo>
                  <a:pt x="410" y="354"/>
                </a:lnTo>
                <a:lnTo>
                  <a:pt x="415" y="352"/>
                </a:lnTo>
                <a:lnTo>
                  <a:pt x="415" y="352"/>
                </a:lnTo>
                <a:lnTo>
                  <a:pt x="415" y="352"/>
                </a:lnTo>
                <a:lnTo>
                  <a:pt x="418" y="354"/>
                </a:lnTo>
                <a:lnTo>
                  <a:pt x="418" y="354"/>
                </a:lnTo>
                <a:lnTo>
                  <a:pt x="426" y="354"/>
                </a:lnTo>
                <a:lnTo>
                  <a:pt x="426" y="354"/>
                </a:lnTo>
                <a:lnTo>
                  <a:pt x="426" y="354"/>
                </a:lnTo>
                <a:lnTo>
                  <a:pt x="426" y="357"/>
                </a:lnTo>
                <a:lnTo>
                  <a:pt x="426" y="360"/>
                </a:lnTo>
                <a:lnTo>
                  <a:pt x="429" y="360"/>
                </a:lnTo>
                <a:lnTo>
                  <a:pt x="429" y="360"/>
                </a:lnTo>
                <a:lnTo>
                  <a:pt x="429" y="360"/>
                </a:lnTo>
                <a:lnTo>
                  <a:pt x="429" y="360"/>
                </a:lnTo>
                <a:lnTo>
                  <a:pt x="426" y="360"/>
                </a:lnTo>
                <a:lnTo>
                  <a:pt x="429" y="362"/>
                </a:lnTo>
                <a:lnTo>
                  <a:pt x="429" y="365"/>
                </a:lnTo>
                <a:lnTo>
                  <a:pt x="431" y="368"/>
                </a:lnTo>
                <a:lnTo>
                  <a:pt x="434" y="368"/>
                </a:lnTo>
                <a:lnTo>
                  <a:pt x="431" y="368"/>
                </a:lnTo>
                <a:lnTo>
                  <a:pt x="431" y="368"/>
                </a:lnTo>
                <a:lnTo>
                  <a:pt x="429" y="370"/>
                </a:lnTo>
                <a:lnTo>
                  <a:pt x="429" y="370"/>
                </a:lnTo>
                <a:lnTo>
                  <a:pt x="426" y="370"/>
                </a:lnTo>
                <a:lnTo>
                  <a:pt x="426" y="370"/>
                </a:lnTo>
                <a:lnTo>
                  <a:pt x="426" y="370"/>
                </a:lnTo>
                <a:lnTo>
                  <a:pt x="426" y="370"/>
                </a:lnTo>
                <a:lnTo>
                  <a:pt x="426" y="370"/>
                </a:lnTo>
                <a:lnTo>
                  <a:pt x="421" y="370"/>
                </a:lnTo>
                <a:lnTo>
                  <a:pt x="418" y="368"/>
                </a:lnTo>
                <a:lnTo>
                  <a:pt x="415" y="365"/>
                </a:lnTo>
                <a:lnTo>
                  <a:pt x="415" y="362"/>
                </a:lnTo>
                <a:lnTo>
                  <a:pt x="415" y="362"/>
                </a:lnTo>
                <a:lnTo>
                  <a:pt x="415" y="360"/>
                </a:lnTo>
                <a:lnTo>
                  <a:pt x="415" y="357"/>
                </a:lnTo>
                <a:lnTo>
                  <a:pt x="413" y="357"/>
                </a:lnTo>
                <a:lnTo>
                  <a:pt x="413" y="357"/>
                </a:lnTo>
                <a:lnTo>
                  <a:pt x="410" y="357"/>
                </a:lnTo>
                <a:lnTo>
                  <a:pt x="410" y="360"/>
                </a:lnTo>
                <a:lnTo>
                  <a:pt x="410" y="360"/>
                </a:lnTo>
                <a:lnTo>
                  <a:pt x="410" y="360"/>
                </a:lnTo>
                <a:lnTo>
                  <a:pt x="410" y="362"/>
                </a:lnTo>
                <a:lnTo>
                  <a:pt x="410" y="362"/>
                </a:lnTo>
                <a:lnTo>
                  <a:pt x="410" y="362"/>
                </a:lnTo>
                <a:lnTo>
                  <a:pt x="410" y="362"/>
                </a:lnTo>
                <a:lnTo>
                  <a:pt x="410" y="362"/>
                </a:lnTo>
                <a:lnTo>
                  <a:pt x="410" y="362"/>
                </a:lnTo>
                <a:lnTo>
                  <a:pt x="404" y="365"/>
                </a:lnTo>
                <a:lnTo>
                  <a:pt x="404" y="365"/>
                </a:lnTo>
                <a:lnTo>
                  <a:pt x="404" y="368"/>
                </a:lnTo>
                <a:lnTo>
                  <a:pt x="404" y="368"/>
                </a:lnTo>
                <a:lnTo>
                  <a:pt x="404" y="370"/>
                </a:lnTo>
                <a:lnTo>
                  <a:pt x="407" y="373"/>
                </a:lnTo>
                <a:lnTo>
                  <a:pt x="407" y="373"/>
                </a:lnTo>
                <a:lnTo>
                  <a:pt x="418" y="376"/>
                </a:lnTo>
                <a:lnTo>
                  <a:pt x="415" y="376"/>
                </a:lnTo>
                <a:lnTo>
                  <a:pt x="413" y="378"/>
                </a:lnTo>
                <a:lnTo>
                  <a:pt x="413" y="378"/>
                </a:lnTo>
                <a:lnTo>
                  <a:pt x="413" y="381"/>
                </a:lnTo>
                <a:lnTo>
                  <a:pt x="421" y="387"/>
                </a:lnTo>
                <a:lnTo>
                  <a:pt x="423" y="392"/>
                </a:lnTo>
                <a:lnTo>
                  <a:pt x="423" y="389"/>
                </a:lnTo>
                <a:lnTo>
                  <a:pt x="426" y="387"/>
                </a:lnTo>
                <a:lnTo>
                  <a:pt x="426" y="387"/>
                </a:lnTo>
                <a:lnTo>
                  <a:pt x="431" y="387"/>
                </a:lnTo>
                <a:lnTo>
                  <a:pt x="429" y="384"/>
                </a:lnTo>
                <a:lnTo>
                  <a:pt x="429" y="384"/>
                </a:lnTo>
                <a:lnTo>
                  <a:pt x="429" y="381"/>
                </a:lnTo>
                <a:lnTo>
                  <a:pt x="431" y="378"/>
                </a:lnTo>
                <a:lnTo>
                  <a:pt x="431" y="378"/>
                </a:lnTo>
                <a:lnTo>
                  <a:pt x="431" y="378"/>
                </a:lnTo>
                <a:lnTo>
                  <a:pt x="431" y="381"/>
                </a:lnTo>
                <a:lnTo>
                  <a:pt x="434" y="384"/>
                </a:lnTo>
                <a:lnTo>
                  <a:pt x="434" y="384"/>
                </a:lnTo>
                <a:lnTo>
                  <a:pt x="439" y="389"/>
                </a:lnTo>
                <a:lnTo>
                  <a:pt x="442" y="389"/>
                </a:lnTo>
                <a:lnTo>
                  <a:pt x="445" y="389"/>
                </a:lnTo>
                <a:lnTo>
                  <a:pt x="445" y="389"/>
                </a:lnTo>
                <a:lnTo>
                  <a:pt x="442" y="387"/>
                </a:lnTo>
                <a:lnTo>
                  <a:pt x="442" y="387"/>
                </a:lnTo>
                <a:lnTo>
                  <a:pt x="442" y="384"/>
                </a:lnTo>
                <a:lnTo>
                  <a:pt x="442" y="384"/>
                </a:lnTo>
                <a:lnTo>
                  <a:pt x="445" y="384"/>
                </a:lnTo>
                <a:lnTo>
                  <a:pt x="445" y="384"/>
                </a:lnTo>
                <a:lnTo>
                  <a:pt x="445" y="381"/>
                </a:lnTo>
                <a:lnTo>
                  <a:pt x="445" y="381"/>
                </a:lnTo>
                <a:lnTo>
                  <a:pt x="442" y="378"/>
                </a:lnTo>
                <a:lnTo>
                  <a:pt x="439" y="378"/>
                </a:lnTo>
                <a:lnTo>
                  <a:pt x="442" y="378"/>
                </a:lnTo>
                <a:lnTo>
                  <a:pt x="442" y="378"/>
                </a:lnTo>
                <a:lnTo>
                  <a:pt x="442" y="376"/>
                </a:lnTo>
                <a:lnTo>
                  <a:pt x="442" y="376"/>
                </a:lnTo>
                <a:lnTo>
                  <a:pt x="439" y="373"/>
                </a:lnTo>
                <a:lnTo>
                  <a:pt x="439" y="370"/>
                </a:lnTo>
                <a:lnTo>
                  <a:pt x="439" y="365"/>
                </a:lnTo>
                <a:lnTo>
                  <a:pt x="442" y="362"/>
                </a:lnTo>
                <a:lnTo>
                  <a:pt x="442" y="362"/>
                </a:lnTo>
                <a:lnTo>
                  <a:pt x="445" y="362"/>
                </a:lnTo>
                <a:lnTo>
                  <a:pt x="445" y="362"/>
                </a:lnTo>
                <a:lnTo>
                  <a:pt x="445" y="360"/>
                </a:lnTo>
                <a:lnTo>
                  <a:pt x="445" y="360"/>
                </a:lnTo>
                <a:lnTo>
                  <a:pt x="445" y="357"/>
                </a:lnTo>
                <a:lnTo>
                  <a:pt x="445" y="357"/>
                </a:lnTo>
                <a:lnTo>
                  <a:pt x="442" y="357"/>
                </a:lnTo>
                <a:lnTo>
                  <a:pt x="445" y="357"/>
                </a:lnTo>
                <a:lnTo>
                  <a:pt x="445" y="357"/>
                </a:lnTo>
                <a:lnTo>
                  <a:pt x="445" y="354"/>
                </a:lnTo>
                <a:lnTo>
                  <a:pt x="445" y="354"/>
                </a:lnTo>
                <a:lnTo>
                  <a:pt x="445" y="354"/>
                </a:lnTo>
                <a:lnTo>
                  <a:pt x="442" y="354"/>
                </a:lnTo>
                <a:lnTo>
                  <a:pt x="442" y="352"/>
                </a:lnTo>
                <a:lnTo>
                  <a:pt x="442" y="352"/>
                </a:lnTo>
                <a:lnTo>
                  <a:pt x="442" y="352"/>
                </a:lnTo>
                <a:lnTo>
                  <a:pt x="442" y="352"/>
                </a:lnTo>
                <a:lnTo>
                  <a:pt x="442" y="352"/>
                </a:lnTo>
                <a:lnTo>
                  <a:pt x="439" y="352"/>
                </a:lnTo>
                <a:lnTo>
                  <a:pt x="439" y="352"/>
                </a:lnTo>
                <a:lnTo>
                  <a:pt x="437" y="352"/>
                </a:lnTo>
                <a:lnTo>
                  <a:pt x="437" y="349"/>
                </a:lnTo>
                <a:lnTo>
                  <a:pt x="437" y="346"/>
                </a:lnTo>
                <a:lnTo>
                  <a:pt x="434" y="349"/>
                </a:lnTo>
                <a:lnTo>
                  <a:pt x="431" y="352"/>
                </a:lnTo>
                <a:lnTo>
                  <a:pt x="434" y="352"/>
                </a:lnTo>
                <a:lnTo>
                  <a:pt x="434" y="352"/>
                </a:lnTo>
                <a:lnTo>
                  <a:pt x="434" y="354"/>
                </a:lnTo>
                <a:lnTo>
                  <a:pt x="431" y="354"/>
                </a:lnTo>
                <a:lnTo>
                  <a:pt x="429" y="352"/>
                </a:lnTo>
                <a:lnTo>
                  <a:pt x="429" y="352"/>
                </a:lnTo>
                <a:lnTo>
                  <a:pt x="429" y="349"/>
                </a:lnTo>
                <a:lnTo>
                  <a:pt x="429" y="349"/>
                </a:lnTo>
                <a:lnTo>
                  <a:pt x="431" y="346"/>
                </a:lnTo>
                <a:lnTo>
                  <a:pt x="431" y="346"/>
                </a:lnTo>
                <a:lnTo>
                  <a:pt x="431" y="346"/>
                </a:lnTo>
                <a:lnTo>
                  <a:pt x="431" y="346"/>
                </a:lnTo>
                <a:lnTo>
                  <a:pt x="431" y="346"/>
                </a:lnTo>
                <a:lnTo>
                  <a:pt x="431" y="344"/>
                </a:lnTo>
                <a:lnTo>
                  <a:pt x="431" y="341"/>
                </a:lnTo>
                <a:lnTo>
                  <a:pt x="431" y="338"/>
                </a:lnTo>
                <a:lnTo>
                  <a:pt x="434" y="338"/>
                </a:lnTo>
                <a:lnTo>
                  <a:pt x="437" y="338"/>
                </a:lnTo>
                <a:lnTo>
                  <a:pt x="437" y="336"/>
                </a:lnTo>
                <a:lnTo>
                  <a:pt x="439" y="336"/>
                </a:lnTo>
                <a:lnTo>
                  <a:pt x="439" y="333"/>
                </a:lnTo>
                <a:lnTo>
                  <a:pt x="439" y="333"/>
                </a:lnTo>
                <a:lnTo>
                  <a:pt x="439" y="330"/>
                </a:lnTo>
                <a:lnTo>
                  <a:pt x="439" y="327"/>
                </a:lnTo>
                <a:lnTo>
                  <a:pt x="439" y="327"/>
                </a:lnTo>
                <a:lnTo>
                  <a:pt x="439" y="327"/>
                </a:lnTo>
                <a:lnTo>
                  <a:pt x="439" y="327"/>
                </a:lnTo>
                <a:lnTo>
                  <a:pt x="439" y="325"/>
                </a:lnTo>
                <a:lnTo>
                  <a:pt x="439" y="325"/>
                </a:lnTo>
                <a:lnTo>
                  <a:pt x="439" y="322"/>
                </a:lnTo>
                <a:lnTo>
                  <a:pt x="437" y="322"/>
                </a:lnTo>
                <a:lnTo>
                  <a:pt x="431" y="317"/>
                </a:lnTo>
                <a:lnTo>
                  <a:pt x="434" y="317"/>
                </a:lnTo>
                <a:lnTo>
                  <a:pt x="434" y="314"/>
                </a:lnTo>
                <a:lnTo>
                  <a:pt x="434" y="314"/>
                </a:lnTo>
                <a:lnTo>
                  <a:pt x="434" y="314"/>
                </a:lnTo>
                <a:lnTo>
                  <a:pt x="437" y="314"/>
                </a:lnTo>
                <a:lnTo>
                  <a:pt x="439" y="317"/>
                </a:lnTo>
                <a:lnTo>
                  <a:pt x="439" y="317"/>
                </a:lnTo>
                <a:lnTo>
                  <a:pt x="439" y="317"/>
                </a:lnTo>
                <a:lnTo>
                  <a:pt x="442" y="314"/>
                </a:lnTo>
                <a:lnTo>
                  <a:pt x="445" y="314"/>
                </a:lnTo>
                <a:lnTo>
                  <a:pt x="445" y="311"/>
                </a:lnTo>
                <a:lnTo>
                  <a:pt x="445" y="309"/>
                </a:lnTo>
                <a:lnTo>
                  <a:pt x="445" y="306"/>
                </a:lnTo>
                <a:lnTo>
                  <a:pt x="445" y="301"/>
                </a:lnTo>
                <a:lnTo>
                  <a:pt x="445" y="298"/>
                </a:lnTo>
                <a:lnTo>
                  <a:pt x="447" y="295"/>
                </a:lnTo>
                <a:lnTo>
                  <a:pt x="447" y="293"/>
                </a:lnTo>
                <a:lnTo>
                  <a:pt x="447" y="293"/>
                </a:lnTo>
                <a:lnTo>
                  <a:pt x="445" y="290"/>
                </a:lnTo>
                <a:lnTo>
                  <a:pt x="445" y="293"/>
                </a:lnTo>
                <a:lnTo>
                  <a:pt x="442" y="293"/>
                </a:lnTo>
                <a:lnTo>
                  <a:pt x="439" y="295"/>
                </a:lnTo>
                <a:lnTo>
                  <a:pt x="442" y="293"/>
                </a:lnTo>
                <a:lnTo>
                  <a:pt x="445" y="287"/>
                </a:lnTo>
                <a:lnTo>
                  <a:pt x="447" y="287"/>
                </a:lnTo>
                <a:lnTo>
                  <a:pt x="445" y="285"/>
                </a:lnTo>
                <a:lnTo>
                  <a:pt x="447" y="285"/>
                </a:lnTo>
                <a:lnTo>
                  <a:pt x="447" y="285"/>
                </a:lnTo>
                <a:lnTo>
                  <a:pt x="447" y="282"/>
                </a:lnTo>
                <a:lnTo>
                  <a:pt x="447" y="282"/>
                </a:lnTo>
                <a:lnTo>
                  <a:pt x="453" y="279"/>
                </a:lnTo>
                <a:lnTo>
                  <a:pt x="453" y="277"/>
                </a:lnTo>
                <a:lnTo>
                  <a:pt x="453" y="274"/>
                </a:lnTo>
                <a:lnTo>
                  <a:pt x="453" y="271"/>
                </a:lnTo>
                <a:lnTo>
                  <a:pt x="455" y="268"/>
                </a:lnTo>
                <a:lnTo>
                  <a:pt x="458" y="268"/>
                </a:lnTo>
                <a:lnTo>
                  <a:pt x="466" y="268"/>
                </a:lnTo>
                <a:lnTo>
                  <a:pt x="461" y="266"/>
                </a:lnTo>
                <a:lnTo>
                  <a:pt x="461" y="266"/>
                </a:lnTo>
                <a:lnTo>
                  <a:pt x="461" y="266"/>
                </a:lnTo>
                <a:lnTo>
                  <a:pt x="458" y="266"/>
                </a:lnTo>
                <a:lnTo>
                  <a:pt x="458" y="266"/>
                </a:lnTo>
                <a:lnTo>
                  <a:pt x="458" y="263"/>
                </a:lnTo>
                <a:lnTo>
                  <a:pt x="458" y="263"/>
                </a:lnTo>
                <a:lnTo>
                  <a:pt x="461" y="263"/>
                </a:lnTo>
                <a:lnTo>
                  <a:pt x="461" y="263"/>
                </a:lnTo>
                <a:lnTo>
                  <a:pt x="461" y="260"/>
                </a:lnTo>
                <a:lnTo>
                  <a:pt x="461" y="260"/>
                </a:lnTo>
                <a:lnTo>
                  <a:pt x="461" y="258"/>
                </a:lnTo>
                <a:lnTo>
                  <a:pt x="461" y="258"/>
                </a:lnTo>
                <a:lnTo>
                  <a:pt x="463" y="258"/>
                </a:lnTo>
                <a:lnTo>
                  <a:pt x="463" y="258"/>
                </a:lnTo>
                <a:lnTo>
                  <a:pt x="466" y="258"/>
                </a:lnTo>
                <a:lnTo>
                  <a:pt x="466" y="255"/>
                </a:lnTo>
                <a:lnTo>
                  <a:pt x="463" y="252"/>
                </a:lnTo>
                <a:lnTo>
                  <a:pt x="463" y="252"/>
                </a:lnTo>
                <a:lnTo>
                  <a:pt x="466" y="252"/>
                </a:lnTo>
                <a:lnTo>
                  <a:pt x="466" y="252"/>
                </a:lnTo>
                <a:lnTo>
                  <a:pt x="466" y="255"/>
                </a:lnTo>
                <a:lnTo>
                  <a:pt x="466" y="255"/>
                </a:lnTo>
                <a:lnTo>
                  <a:pt x="469" y="258"/>
                </a:lnTo>
                <a:lnTo>
                  <a:pt x="469" y="258"/>
                </a:lnTo>
                <a:lnTo>
                  <a:pt x="469" y="260"/>
                </a:lnTo>
                <a:lnTo>
                  <a:pt x="469" y="260"/>
                </a:lnTo>
                <a:lnTo>
                  <a:pt x="466" y="260"/>
                </a:lnTo>
                <a:lnTo>
                  <a:pt x="463" y="263"/>
                </a:lnTo>
                <a:lnTo>
                  <a:pt x="461" y="263"/>
                </a:lnTo>
                <a:lnTo>
                  <a:pt x="469" y="266"/>
                </a:lnTo>
                <a:lnTo>
                  <a:pt x="471" y="266"/>
                </a:lnTo>
                <a:lnTo>
                  <a:pt x="474" y="271"/>
                </a:lnTo>
                <a:lnTo>
                  <a:pt x="474" y="271"/>
                </a:lnTo>
                <a:lnTo>
                  <a:pt x="480" y="271"/>
                </a:lnTo>
                <a:lnTo>
                  <a:pt x="477" y="271"/>
                </a:lnTo>
                <a:lnTo>
                  <a:pt x="477" y="274"/>
                </a:lnTo>
                <a:lnTo>
                  <a:pt x="474" y="274"/>
                </a:lnTo>
                <a:lnTo>
                  <a:pt x="474" y="274"/>
                </a:lnTo>
                <a:lnTo>
                  <a:pt x="474" y="277"/>
                </a:lnTo>
                <a:lnTo>
                  <a:pt x="477" y="277"/>
                </a:lnTo>
                <a:lnTo>
                  <a:pt x="477" y="277"/>
                </a:lnTo>
                <a:lnTo>
                  <a:pt x="477" y="279"/>
                </a:lnTo>
                <a:lnTo>
                  <a:pt x="477" y="279"/>
                </a:lnTo>
                <a:lnTo>
                  <a:pt x="474" y="282"/>
                </a:lnTo>
                <a:lnTo>
                  <a:pt x="474" y="282"/>
                </a:lnTo>
                <a:lnTo>
                  <a:pt x="474" y="282"/>
                </a:lnTo>
                <a:lnTo>
                  <a:pt x="471" y="282"/>
                </a:lnTo>
                <a:lnTo>
                  <a:pt x="471" y="285"/>
                </a:lnTo>
                <a:lnTo>
                  <a:pt x="471" y="285"/>
                </a:lnTo>
                <a:lnTo>
                  <a:pt x="477" y="285"/>
                </a:lnTo>
                <a:lnTo>
                  <a:pt x="477" y="287"/>
                </a:lnTo>
                <a:lnTo>
                  <a:pt x="477" y="287"/>
                </a:lnTo>
                <a:lnTo>
                  <a:pt x="480" y="287"/>
                </a:lnTo>
                <a:lnTo>
                  <a:pt x="480" y="287"/>
                </a:lnTo>
                <a:lnTo>
                  <a:pt x="480" y="285"/>
                </a:lnTo>
                <a:lnTo>
                  <a:pt x="482" y="285"/>
                </a:lnTo>
                <a:lnTo>
                  <a:pt x="482" y="285"/>
                </a:lnTo>
                <a:lnTo>
                  <a:pt x="482" y="279"/>
                </a:lnTo>
                <a:lnTo>
                  <a:pt x="482" y="277"/>
                </a:lnTo>
                <a:lnTo>
                  <a:pt x="477" y="277"/>
                </a:lnTo>
                <a:close/>
                <a:moveTo>
                  <a:pt x="230" y="333"/>
                </a:moveTo>
                <a:lnTo>
                  <a:pt x="230" y="333"/>
                </a:lnTo>
                <a:lnTo>
                  <a:pt x="233" y="333"/>
                </a:lnTo>
                <a:lnTo>
                  <a:pt x="233" y="330"/>
                </a:lnTo>
                <a:lnTo>
                  <a:pt x="233" y="330"/>
                </a:lnTo>
                <a:lnTo>
                  <a:pt x="233" y="330"/>
                </a:lnTo>
                <a:lnTo>
                  <a:pt x="233" y="327"/>
                </a:lnTo>
                <a:lnTo>
                  <a:pt x="233" y="327"/>
                </a:lnTo>
                <a:lnTo>
                  <a:pt x="233" y="325"/>
                </a:lnTo>
                <a:lnTo>
                  <a:pt x="233" y="325"/>
                </a:lnTo>
                <a:lnTo>
                  <a:pt x="233" y="325"/>
                </a:lnTo>
                <a:lnTo>
                  <a:pt x="236" y="322"/>
                </a:lnTo>
                <a:lnTo>
                  <a:pt x="236" y="325"/>
                </a:lnTo>
                <a:lnTo>
                  <a:pt x="236" y="325"/>
                </a:lnTo>
                <a:lnTo>
                  <a:pt x="236" y="330"/>
                </a:lnTo>
                <a:lnTo>
                  <a:pt x="238" y="330"/>
                </a:lnTo>
                <a:lnTo>
                  <a:pt x="238" y="330"/>
                </a:lnTo>
                <a:lnTo>
                  <a:pt x="238" y="330"/>
                </a:lnTo>
                <a:lnTo>
                  <a:pt x="238" y="330"/>
                </a:lnTo>
                <a:lnTo>
                  <a:pt x="238" y="327"/>
                </a:lnTo>
                <a:lnTo>
                  <a:pt x="241" y="325"/>
                </a:lnTo>
                <a:lnTo>
                  <a:pt x="241" y="322"/>
                </a:lnTo>
                <a:lnTo>
                  <a:pt x="241" y="319"/>
                </a:lnTo>
                <a:lnTo>
                  <a:pt x="244" y="322"/>
                </a:lnTo>
                <a:lnTo>
                  <a:pt x="244" y="322"/>
                </a:lnTo>
                <a:lnTo>
                  <a:pt x="244" y="325"/>
                </a:lnTo>
                <a:lnTo>
                  <a:pt x="244" y="327"/>
                </a:lnTo>
                <a:lnTo>
                  <a:pt x="246" y="327"/>
                </a:lnTo>
                <a:lnTo>
                  <a:pt x="249" y="327"/>
                </a:lnTo>
                <a:lnTo>
                  <a:pt x="249" y="327"/>
                </a:lnTo>
                <a:lnTo>
                  <a:pt x="249" y="325"/>
                </a:lnTo>
                <a:lnTo>
                  <a:pt x="249" y="322"/>
                </a:lnTo>
                <a:lnTo>
                  <a:pt x="252" y="319"/>
                </a:lnTo>
                <a:lnTo>
                  <a:pt x="254" y="322"/>
                </a:lnTo>
                <a:lnTo>
                  <a:pt x="257" y="325"/>
                </a:lnTo>
                <a:lnTo>
                  <a:pt x="257" y="325"/>
                </a:lnTo>
                <a:lnTo>
                  <a:pt x="260" y="325"/>
                </a:lnTo>
                <a:lnTo>
                  <a:pt x="260" y="325"/>
                </a:lnTo>
                <a:lnTo>
                  <a:pt x="260" y="327"/>
                </a:lnTo>
                <a:lnTo>
                  <a:pt x="260" y="327"/>
                </a:lnTo>
                <a:lnTo>
                  <a:pt x="257" y="327"/>
                </a:lnTo>
                <a:lnTo>
                  <a:pt x="257" y="327"/>
                </a:lnTo>
                <a:lnTo>
                  <a:pt x="257" y="330"/>
                </a:lnTo>
                <a:lnTo>
                  <a:pt x="260" y="330"/>
                </a:lnTo>
                <a:lnTo>
                  <a:pt x="262" y="333"/>
                </a:lnTo>
                <a:lnTo>
                  <a:pt x="262" y="333"/>
                </a:lnTo>
                <a:lnTo>
                  <a:pt x="265" y="336"/>
                </a:lnTo>
                <a:lnTo>
                  <a:pt x="265" y="336"/>
                </a:lnTo>
                <a:lnTo>
                  <a:pt x="265" y="336"/>
                </a:lnTo>
                <a:lnTo>
                  <a:pt x="262" y="336"/>
                </a:lnTo>
                <a:lnTo>
                  <a:pt x="262" y="338"/>
                </a:lnTo>
                <a:lnTo>
                  <a:pt x="265" y="338"/>
                </a:lnTo>
                <a:lnTo>
                  <a:pt x="265" y="338"/>
                </a:lnTo>
                <a:lnTo>
                  <a:pt x="268" y="344"/>
                </a:lnTo>
                <a:lnTo>
                  <a:pt x="268" y="344"/>
                </a:lnTo>
                <a:lnTo>
                  <a:pt x="268" y="346"/>
                </a:lnTo>
                <a:lnTo>
                  <a:pt x="265" y="344"/>
                </a:lnTo>
                <a:lnTo>
                  <a:pt x="262" y="341"/>
                </a:lnTo>
                <a:lnTo>
                  <a:pt x="260" y="341"/>
                </a:lnTo>
                <a:lnTo>
                  <a:pt x="260" y="344"/>
                </a:lnTo>
                <a:lnTo>
                  <a:pt x="260" y="344"/>
                </a:lnTo>
                <a:lnTo>
                  <a:pt x="257" y="346"/>
                </a:lnTo>
                <a:lnTo>
                  <a:pt x="257" y="346"/>
                </a:lnTo>
                <a:lnTo>
                  <a:pt x="257" y="349"/>
                </a:lnTo>
                <a:lnTo>
                  <a:pt x="257" y="349"/>
                </a:lnTo>
                <a:lnTo>
                  <a:pt x="257" y="349"/>
                </a:lnTo>
                <a:lnTo>
                  <a:pt x="254" y="349"/>
                </a:lnTo>
                <a:lnTo>
                  <a:pt x="254" y="346"/>
                </a:lnTo>
                <a:lnTo>
                  <a:pt x="254" y="346"/>
                </a:lnTo>
                <a:lnTo>
                  <a:pt x="254" y="346"/>
                </a:lnTo>
                <a:lnTo>
                  <a:pt x="252" y="346"/>
                </a:lnTo>
                <a:lnTo>
                  <a:pt x="252" y="344"/>
                </a:lnTo>
                <a:lnTo>
                  <a:pt x="249" y="341"/>
                </a:lnTo>
                <a:lnTo>
                  <a:pt x="249" y="341"/>
                </a:lnTo>
                <a:lnTo>
                  <a:pt x="249" y="338"/>
                </a:lnTo>
                <a:lnTo>
                  <a:pt x="246" y="336"/>
                </a:lnTo>
                <a:lnTo>
                  <a:pt x="244" y="336"/>
                </a:lnTo>
                <a:lnTo>
                  <a:pt x="241" y="336"/>
                </a:lnTo>
                <a:lnTo>
                  <a:pt x="241" y="336"/>
                </a:lnTo>
                <a:lnTo>
                  <a:pt x="241" y="336"/>
                </a:lnTo>
                <a:lnTo>
                  <a:pt x="241" y="336"/>
                </a:lnTo>
                <a:lnTo>
                  <a:pt x="238" y="336"/>
                </a:lnTo>
                <a:lnTo>
                  <a:pt x="238" y="336"/>
                </a:lnTo>
                <a:lnTo>
                  <a:pt x="236" y="336"/>
                </a:lnTo>
                <a:lnTo>
                  <a:pt x="236" y="336"/>
                </a:lnTo>
                <a:lnTo>
                  <a:pt x="233" y="336"/>
                </a:lnTo>
                <a:lnTo>
                  <a:pt x="233" y="336"/>
                </a:lnTo>
                <a:lnTo>
                  <a:pt x="230" y="336"/>
                </a:lnTo>
                <a:lnTo>
                  <a:pt x="228" y="336"/>
                </a:lnTo>
                <a:lnTo>
                  <a:pt x="228" y="336"/>
                </a:lnTo>
                <a:lnTo>
                  <a:pt x="230" y="333"/>
                </a:lnTo>
                <a:close/>
                <a:moveTo>
                  <a:pt x="270" y="368"/>
                </a:moveTo>
                <a:lnTo>
                  <a:pt x="265" y="368"/>
                </a:lnTo>
                <a:lnTo>
                  <a:pt x="260" y="368"/>
                </a:lnTo>
                <a:lnTo>
                  <a:pt x="260" y="368"/>
                </a:lnTo>
                <a:lnTo>
                  <a:pt x="254" y="368"/>
                </a:lnTo>
                <a:lnTo>
                  <a:pt x="254" y="368"/>
                </a:lnTo>
                <a:lnTo>
                  <a:pt x="254" y="365"/>
                </a:lnTo>
                <a:lnTo>
                  <a:pt x="254" y="362"/>
                </a:lnTo>
                <a:lnTo>
                  <a:pt x="254" y="362"/>
                </a:lnTo>
                <a:lnTo>
                  <a:pt x="252" y="360"/>
                </a:lnTo>
                <a:lnTo>
                  <a:pt x="252" y="360"/>
                </a:lnTo>
                <a:lnTo>
                  <a:pt x="246" y="360"/>
                </a:lnTo>
                <a:lnTo>
                  <a:pt x="244" y="360"/>
                </a:lnTo>
                <a:lnTo>
                  <a:pt x="244" y="360"/>
                </a:lnTo>
                <a:lnTo>
                  <a:pt x="244" y="360"/>
                </a:lnTo>
                <a:lnTo>
                  <a:pt x="244" y="357"/>
                </a:lnTo>
                <a:lnTo>
                  <a:pt x="241" y="357"/>
                </a:lnTo>
                <a:lnTo>
                  <a:pt x="238" y="357"/>
                </a:lnTo>
                <a:lnTo>
                  <a:pt x="238" y="354"/>
                </a:lnTo>
                <a:lnTo>
                  <a:pt x="236" y="352"/>
                </a:lnTo>
                <a:lnTo>
                  <a:pt x="236" y="349"/>
                </a:lnTo>
                <a:lnTo>
                  <a:pt x="233" y="346"/>
                </a:lnTo>
                <a:lnTo>
                  <a:pt x="233" y="346"/>
                </a:lnTo>
                <a:lnTo>
                  <a:pt x="230" y="346"/>
                </a:lnTo>
                <a:lnTo>
                  <a:pt x="230" y="346"/>
                </a:lnTo>
                <a:lnTo>
                  <a:pt x="230" y="344"/>
                </a:lnTo>
                <a:lnTo>
                  <a:pt x="230" y="344"/>
                </a:lnTo>
                <a:lnTo>
                  <a:pt x="228" y="341"/>
                </a:lnTo>
                <a:lnTo>
                  <a:pt x="230" y="338"/>
                </a:lnTo>
                <a:lnTo>
                  <a:pt x="230" y="341"/>
                </a:lnTo>
                <a:lnTo>
                  <a:pt x="233" y="341"/>
                </a:lnTo>
                <a:lnTo>
                  <a:pt x="233" y="341"/>
                </a:lnTo>
                <a:lnTo>
                  <a:pt x="236" y="341"/>
                </a:lnTo>
                <a:lnTo>
                  <a:pt x="236" y="341"/>
                </a:lnTo>
                <a:lnTo>
                  <a:pt x="236" y="341"/>
                </a:lnTo>
                <a:lnTo>
                  <a:pt x="238" y="341"/>
                </a:lnTo>
                <a:lnTo>
                  <a:pt x="238" y="341"/>
                </a:lnTo>
                <a:lnTo>
                  <a:pt x="238" y="341"/>
                </a:lnTo>
                <a:lnTo>
                  <a:pt x="241" y="344"/>
                </a:lnTo>
                <a:lnTo>
                  <a:pt x="244" y="346"/>
                </a:lnTo>
                <a:lnTo>
                  <a:pt x="246" y="346"/>
                </a:lnTo>
                <a:lnTo>
                  <a:pt x="249" y="346"/>
                </a:lnTo>
                <a:lnTo>
                  <a:pt x="249" y="346"/>
                </a:lnTo>
                <a:lnTo>
                  <a:pt x="252" y="349"/>
                </a:lnTo>
                <a:lnTo>
                  <a:pt x="246" y="349"/>
                </a:lnTo>
                <a:lnTo>
                  <a:pt x="246" y="349"/>
                </a:lnTo>
                <a:lnTo>
                  <a:pt x="244" y="349"/>
                </a:lnTo>
                <a:lnTo>
                  <a:pt x="244" y="349"/>
                </a:lnTo>
                <a:lnTo>
                  <a:pt x="241" y="349"/>
                </a:lnTo>
                <a:lnTo>
                  <a:pt x="241" y="352"/>
                </a:lnTo>
                <a:lnTo>
                  <a:pt x="244" y="352"/>
                </a:lnTo>
                <a:lnTo>
                  <a:pt x="249" y="354"/>
                </a:lnTo>
                <a:lnTo>
                  <a:pt x="252" y="357"/>
                </a:lnTo>
                <a:lnTo>
                  <a:pt x="254" y="357"/>
                </a:lnTo>
                <a:lnTo>
                  <a:pt x="254" y="357"/>
                </a:lnTo>
                <a:lnTo>
                  <a:pt x="260" y="352"/>
                </a:lnTo>
                <a:lnTo>
                  <a:pt x="262" y="352"/>
                </a:lnTo>
                <a:lnTo>
                  <a:pt x="262" y="354"/>
                </a:lnTo>
                <a:lnTo>
                  <a:pt x="262" y="354"/>
                </a:lnTo>
                <a:lnTo>
                  <a:pt x="265" y="357"/>
                </a:lnTo>
                <a:lnTo>
                  <a:pt x="265" y="360"/>
                </a:lnTo>
                <a:lnTo>
                  <a:pt x="268" y="360"/>
                </a:lnTo>
                <a:lnTo>
                  <a:pt x="270" y="360"/>
                </a:lnTo>
                <a:lnTo>
                  <a:pt x="268" y="362"/>
                </a:lnTo>
                <a:lnTo>
                  <a:pt x="268" y="362"/>
                </a:lnTo>
                <a:lnTo>
                  <a:pt x="268" y="362"/>
                </a:lnTo>
                <a:lnTo>
                  <a:pt x="270" y="362"/>
                </a:lnTo>
                <a:lnTo>
                  <a:pt x="270" y="365"/>
                </a:lnTo>
                <a:lnTo>
                  <a:pt x="273" y="365"/>
                </a:lnTo>
                <a:lnTo>
                  <a:pt x="273" y="365"/>
                </a:lnTo>
                <a:lnTo>
                  <a:pt x="270" y="368"/>
                </a:lnTo>
                <a:close/>
                <a:moveTo>
                  <a:pt x="375" y="403"/>
                </a:moveTo>
                <a:lnTo>
                  <a:pt x="372" y="400"/>
                </a:lnTo>
                <a:lnTo>
                  <a:pt x="372" y="400"/>
                </a:lnTo>
                <a:lnTo>
                  <a:pt x="370" y="392"/>
                </a:lnTo>
                <a:lnTo>
                  <a:pt x="370" y="392"/>
                </a:lnTo>
                <a:lnTo>
                  <a:pt x="367" y="395"/>
                </a:lnTo>
                <a:lnTo>
                  <a:pt x="364" y="397"/>
                </a:lnTo>
                <a:lnTo>
                  <a:pt x="362" y="400"/>
                </a:lnTo>
                <a:lnTo>
                  <a:pt x="362" y="400"/>
                </a:lnTo>
                <a:lnTo>
                  <a:pt x="362" y="400"/>
                </a:lnTo>
                <a:lnTo>
                  <a:pt x="364" y="403"/>
                </a:lnTo>
                <a:lnTo>
                  <a:pt x="364" y="403"/>
                </a:lnTo>
                <a:lnTo>
                  <a:pt x="362" y="405"/>
                </a:lnTo>
                <a:lnTo>
                  <a:pt x="362" y="405"/>
                </a:lnTo>
                <a:lnTo>
                  <a:pt x="362" y="405"/>
                </a:lnTo>
                <a:lnTo>
                  <a:pt x="359" y="403"/>
                </a:lnTo>
                <a:lnTo>
                  <a:pt x="359" y="403"/>
                </a:lnTo>
                <a:lnTo>
                  <a:pt x="356" y="403"/>
                </a:lnTo>
                <a:lnTo>
                  <a:pt x="356" y="403"/>
                </a:lnTo>
                <a:lnTo>
                  <a:pt x="356" y="403"/>
                </a:lnTo>
                <a:lnTo>
                  <a:pt x="356" y="405"/>
                </a:lnTo>
                <a:lnTo>
                  <a:pt x="356" y="408"/>
                </a:lnTo>
                <a:lnTo>
                  <a:pt x="356" y="411"/>
                </a:lnTo>
                <a:lnTo>
                  <a:pt x="356" y="413"/>
                </a:lnTo>
                <a:lnTo>
                  <a:pt x="356" y="413"/>
                </a:lnTo>
                <a:lnTo>
                  <a:pt x="354" y="413"/>
                </a:lnTo>
                <a:lnTo>
                  <a:pt x="348" y="408"/>
                </a:lnTo>
                <a:lnTo>
                  <a:pt x="348" y="408"/>
                </a:lnTo>
                <a:lnTo>
                  <a:pt x="346" y="411"/>
                </a:lnTo>
                <a:lnTo>
                  <a:pt x="348" y="411"/>
                </a:lnTo>
                <a:lnTo>
                  <a:pt x="348" y="413"/>
                </a:lnTo>
                <a:lnTo>
                  <a:pt x="351" y="413"/>
                </a:lnTo>
                <a:lnTo>
                  <a:pt x="351" y="416"/>
                </a:lnTo>
                <a:lnTo>
                  <a:pt x="354" y="419"/>
                </a:lnTo>
                <a:lnTo>
                  <a:pt x="356" y="419"/>
                </a:lnTo>
                <a:lnTo>
                  <a:pt x="356" y="416"/>
                </a:lnTo>
                <a:lnTo>
                  <a:pt x="359" y="413"/>
                </a:lnTo>
                <a:lnTo>
                  <a:pt x="359" y="411"/>
                </a:lnTo>
                <a:lnTo>
                  <a:pt x="362" y="408"/>
                </a:lnTo>
                <a:lnTo>
                  <a:pt x="364" y="411"/>
                </a:lnTo>
                <a:lnTo>
                  <a:pt x="362" y="411"/>
                </a:lnTo>
                <a:lnTo>
                  <a:pt x="362" y="411"/>
                </a:lnTo>
                <a:lnTo>
                  <a:pt x="362" y="411"/>
                </a:lnTo>
                <a:lnTo>
                  <a:pt x="362" y="411"/>
                </a:lnTo>
                <a:lnTo>
                  <a:pt x="362" y="413"/>
                </a:lnTo>
                <a:lnTo>
                  <a:pt x="364" y="413"/>
                </a:lnTo>
                <a:lnTo>
                  <a:pt x="364" y="413"/>
                </a:lnTo>
                <a:lnTo>
                  <a:pt x="364" y="416"/>
                </a:lnTo>
                <a:lnTo>
                  <a:pt x="362" y="416"/>
                </a:lnTo>
                <a:lnTo>
                  <a:pt x="364" y="416"/>
                </a:lnTo>
                <a:lnTo>
                  <a:pt x="364" y="416"/>
                </a:lnTo>
                <a:lnTo>
                  <a:pt x="364" y="416"/>
                </a:lnTo>
                <a:lnTo>
                  <a:pt x="364" y="416"/>
                </a:lnTo>
                <a:lnTo>
                  <a:pt x="367" y="416"/>
                </a:lnTo>
                <a:lnTo>
                  <a:pt x="367" y="419"/>
                </a:lnTo>
                <a:lnTo>
                  <a:pt x="370" y="419"/>
                </a:lnTo>
                <a:lnTo>
                  <a:pt x="372" y="419"/>
                </a:lnTo>
                <a:lnTo>
                  <a:pt x="372" y="416"/>
                </a:lnTo>
                <a:lnTo>
                  <a:pt x="372" y="413"/>
                </a:lnTo>
                <a:lnTo>
                  <a:pt x="375" y="411"/>
                </a:lnTo>
                <a:lnTo>
                  <a:pt x="375" y="411"/>
                </a:lnTo>
                <a:lnTo>
                  <a:pt x="375" y="408"/>
                </a:lnTo>
                <a:lnTo>
                  <a:pt x="375" y="408"/>
                </a:lnTo>
                <a:lnTo>
                  <a:pt x="378" y="408"/>
                </a:lnTo>
                <a:lnTo>
                  <a:pt x="378" y="405"/>
                </a:lnTo>
                <a:lnTo>
                  <a:pt x="378" y="405"/>
                </a:lnTo>
                <a:lnTo>
                  <a:pt x="375" y="403"/>
                </a:lnTo>
                <a:close/>
                <a:moveTo>
                  <a:pt x="96" y="100"/>
                </a:moveTo>
                <a:lnTo>
                  <a:pt x="96" y="100"/>
                </a:lnTo>
                <a:lnTo>
                  <a:pt x="96" y="105"/>
                </a:lnTo>
                <a:lnTo>
                  <a:pt x="96" y="105"/>
                </a:lnTo>
                <a:lnTo>
                  <a:pt x="96" y="108"/>
                </a:lnTo>
                <a:lnTo>
                  <a:pt x="99" y="108"/>
                </a:lnTo>
                <a:lnTo>
                  <a:pt x="99" y="100"/>
                </a:lnTo>
                <a:lnTo>
                  <a:pt x="102" y="100"/>
                </a:lnTo>
                <a:lnTo>
                  <a:pt x="102" y="100"/>
                </a:lnTo>
                <a:lnTo>
                  <a:pt x="102" y="91"/>
                </a:lnTo>
                <a:lnTo>
                  <a:pt x="102" y="89"/>
                </a:lnTo>
                <a:lnTo>
                  <a:pt x="102" y="89"/>
                </a:lnTo>
                <a:lnTo>
                  <a:pt x="102" y="89"/>
                </a:lnTo>
                <a:lnTo>
                  <a:pt x="102" y="89"/>
                </a:lnTo>
                <a:lnTo>
                  <a:pt x="99" y="94"/>
                </a:lnTo>
                <a:lnTo>
                  <a:pt x="99" y="94"/>
                </a:lnTo>
                <a:lnTo>
                  <a:pt x="96" y="94"/>
                </a:lnTo>
                <a:lnTo>
                  <a:pt x="96" y="94"/>
                </a:lnTo>
                <a:lnTo>
                  <a:pt x="94" y="94"/>
                </a:lnTo>
                <a:lnTo>
                  <a:pt x="94" y="97"/>
                </a:lnTo>
                <a:lnTo>
                  <a:pt x="94" y="97"/>
                </a:lnTo>
                <a:lnTo>
                  <a:pt x="96" y="100"/>
                </a:lnTo>
                <a:close/>
                <a:moveTo>
                  <a:pt x="32" y="35"/>
                </a:moveTo>
                <a:lnTo>
                  <a:pt x="32" y="35"/>
                </a:lnTo>
                <a:lnTo>
                  <a:pt x="29" y="35"/>
                </a:lnTo>
                <a:lnTo>
                  <a:pt x="29" y="32"/>
                </a:lnTo>
                <a:lnTo>
                  <a:pt x="29" y="30"/>
                </a:lnTo>
                <a:lnTo>
                  <a:pt x="32" y="27"/>
                </a:lnTo>
                <a:lnTo>
                  <a:pt x="32" y="24"/>
                </a:lnTo>
                <a:lnTo>
                  <a:pt x="32" y="22"/>
                </a:lnTo>
                <a:lnTo>
                  <a:pt x="29" y="16"/>
                </a:lnTo>
                <a:lnTo>
                  <a:pt x="29" y="16"/>
                </a:lnTo>
                <a:lnTo>
                  <a:pt x="29" y="11"/>
                </a:lnTo>
                <a:lnTo>
                  <a:pt x="29" y="8"/>
                </a:lnTo>
                <a:lnTo>
                  <a:pt x="29" y="8"/>
                </a:lnTo>
                <a:lnTo>
                  <a:pt x="29" y="8"/>
                </a:lnTo>
                <a:lnTo>
                  <a:pt x="27" y="6"/>
                </a:lnTo>
                <a:lnTo>
                  <a:pt x="24" y="3"/>
                </a:lnTo>
                <a:lnTo>
                  <a:pt x="21" y="3"/>
                </a:lnTo>
                <a:lnTo>
                  <a:pt x="19" y="0"/>
                </a:lnTo>
                <a:lnTo>
                  <a:pt x="16" y="0"/>
                </a:lnTo>
                <a:lnTo>
                  <a:pt x="16" y="0"/>
                </a:lnTo>
                <a:lnTo>
                  <a:pt x="13" y="0"/>
                </a:lnTo>
                <a:lnTo>
                  <a:pt x="13" y="0"/>
                </a:lnTo>
                <a:lnTo>
                  <a:pt x="11" y="0"/>
                </a:lnTo>
                <a:lnTo>
                  <a:pt x="11" y="3"/>
                </a:lnTo>
                <a:lnTo>
                  <a:pt x="13" y="6"/>
                </a:lnTo>
                <a:lnTo>
                  <a:pt x="13" y="8"/>
                </a:lnTo>
                <a:lnTo>
                  <a:pt x="11" y="8"/>
                </a:lnTo>
                <a:lnTo>
                  <a:pt x="11" y="11"/>
                </a:lnTo>
                <a:lnTo>
                  <a:pt x="8" y="11"/>
                </a:lnTo>
                <a:lnTo>
                  <a:pt x="5" y="11"/>
                </a:lnTo>
                <a:lnTo>
                  <a:pt x="2" y="14"/>
                </a:lnTo>
                <a:lnTo>
                  <a:pt x="2" y="14"/>
                </a:lnTo>
                <a:lnTo>
                  <a:pt x="2" y="16"/>
                </a:lnTo>
                <a:lnTo>
                  <a:pt x="2" y="16"/>
                </a:lnTo>
                <a:lnTo>
                  <a:pt x="2" y="19"/>
                </a:lnTo>
                <a:lnTo>
                  <a:pt x="2" y="19"/>
                </a:lnTo>
                <a:lnTo>
                  <a:pt x="2" y="19"/>
                </a:lnTo>
                <a:lnTo>
                  <a:pt x="2" y="19"/>
                </a:lnTo>
                <a:lnTo>
                  <a:pt x="2" y="22"/>
                </a:lnTo>
                <a:lnTo>
                  <a:pt x="5" y="24"/>
                </a:lnTo>
                <a:lnTo>
                  <a:pt x="2" y="27"/>
                </a:lnTo>
                <a:lnTo>
                  <a:pt x="2" y="30"/>
                </a:lnTo>
                <a:lnTo>
                  <a:pt x="2" y="30"/>
                </a:lnTo>
                <a:lnTo>
                  <a:pt x="0" y="35"/>
                </a:lnTo>
                <a:lnTo>
                  <a:pt x="0" y="38"/>
                </a:lnTo>
                <a:lnTo>
                  <a:pt x="2" y="41"/>
                </a:lnTo>
                <a:lnTo>
                  <a:pt x="5" y="41"/>
                </a:lnTo>
                <a:lnTo>
                  <a:pt x="5" y="41"/>
                </a:lnTo>
                <a:lnTo>
                  <a:pt x="8" y="43"/>
                </a:lnTo>
                <a:lnTo>
                  <a:pt x="8" y="49"/>
                </a:lnTo>
                <a:lnTo>
                  <a:pt x="5" y="51"/>
                </a:lnTo>
                <a:lnTo>
                  <a:pt x="5" y="51"/>
                </a:lnTo>
                <a:lnTo>
                  <a:pt x="5" y="54"/>
                </a:lnTo>
                <a:lnTo>
                  <a:pt x="5" y="57"/>
                </a:lnTo>
                <a:lnTo>
                  <a:pt x="8" y="59"/>
                </a:lnTo>
                <a:lnTo>
                  <a:pt x="11" y="59"/>
                </a:lnTo>
                <a:lnTo>
                  <a:pt x="21" y="54"/>
                </a:lnTo>
                <a:lnTo>
                  <a:pt x="21" y="54"/>
                </a:lnTo>
                <a:lnTo>
                  <a:pt x="24" y="54"/>
                </a:lnTo>
                <a:lnTo>
                  <a:pt x="24" y="51"/>
                </a:lnTo>
                <a:lnTo>
                  <a:pt x="24" y="51"/>
                </a:lnTo>
                <a:lnTo>
                  <a:pt x="27" y="51"/>
                </a:lnTo>
                <a:lnTo>
                  <a:pt x="27" y="49"/>
                </a:lnTo>
                <a:lnTo>
                  <a:pt x="29" y="49"/>
                </a:lnTo>
                <a:lnTo>
                  <a:pt x="29" y="49"/>
                </a:lnTo>
                <a:lnTo>
                  <a:pt x="29" y="46"/>
                </a:lnTo>
                <a:lnTo>
                  <a:pt x="29" y="46"/>
                </a:lnTo>
                <a:lnTo>
                  <a:pt x="32" y="46"/>
                </a:lnTo>
                <a:lnTo>
                  <a:pt x="32" y="43"/>
                </a:lnTo>
                <a:lnTo>
                  <a:pt x="32" y="43"/>
                </a:lnTo>
                <a:lnTo>
                  <a:pt x="32" y="43"/>
                </a:lnTo>
                <a:lnTo>
                  <a:pt x="32" y="38"/>
                </a:lnTo>
                <a:lnTo>
                  <a:pt x="35" y="38"/>
                </a:lnTo>
                <a:lnTo>
                  <a:pt x="35" y="38"/>
                </a:lnTo>
                <a:lnTo>
                  <a:pt x="32" y="35"/>
                </a:lnTo>
                <a:lnTo>
                  <a:pt x="32" y="35"/>
                </a:lnTo>
                <a:close/>
                <a:moveTo>
                  <a:pt x="469" y="100"/>
                </a:moveTo>
                <a:lnTo>
                  <a:pt x="471" y="97"/>
                </a:lnTo>
                <a:lnTo>
                  <a:pt x="471" y="97"/>
                </a:lnTo>
                <a:lnTo>
                  <a:pt x="463" y="97"/>
                </a:lnTo>
                <a:lnTo>
                  <a:pt x="463" y="100"/>
                </a:lnTo>
                <a:lnTo>
                  <a:pt x="458" y="100"/>
                </a:lnTo>
                <a:lnTo>
                  <a:pt x="455" y="100"/>
                </a:lnTo>
                <a:lnTo>
                  <a:pt x="455" y="102"/>
                </a:lnTo>
                <a:lnTo>
                  <a:pt x="455" y="102"/>
                </a:lnTo>
                <a:lnTo>
                  <a:pt x="455" y="102"/>
                </a:lnTo>
                <a:lnTo>
                  <a:pt x="455" y="102"/>
                </a:lnTo>
                <a:lnTo>
                  <a:pt x="455" y="102"/>
                </a:lnTo>
                <a:lnTo>
                  <a:pt x="458" y="105"/>
                </a:lnTo>
                <a:lnTo>
                  <a:pt x="458" y="105"/>
                </a:lnTo>
                <a:lnTo>
                  <a:pt x="458" y="105"/>
                </a:lnTo>
                <a:lnTo>
                  <a:pt x="461" y="105"/>
                </a:lnTo>
                <a:lnTo>
                  <a:pt x="461" y="105"/>
                </a:lnTo>
                <a:lnTo>
                  <a:pt x="463" y="108"/>
                </a:lnTo>
                <a:lnTo>
                  <a:pt x="466" y="108"/>
                </a:lnTo>
                <a:lnTo>
                  <a:pt x="466" y="108"/>
                </a:lnTo>
                <a:lnTo>
                  <a:pt x="466" y="105"/>
                </a:lnTo>
                <a:lnTo>
                  <a:pt x="466" y="102"/>
                </a:lnTo>
                <a:lnTo>
                  <a:pt x="469" y="102"/>
                </a:lnTo>
                <a:lnTo>
                  <a:pt x="469" y="102"/>
                </a:lnTo>
                <a:lnTo>
                  <a:pt x="469" y="102"/>
                </a:lnTo>
                <a:lnTo>
                  <a:pt x="469" y="100"/>
                </a:lnTo>
                <a:lnTo>
                  <a:pt x="469" y="100"/>
                </a:lnTo>
                <a:close/>
                <a:moveTo>
                  <a:pt x="426" y="35"/>
                </a:moveTo>
                <a:lnTo>
                  <a:pt x="429" y="32"/>
                </a:lnTo>
                <a:lnTo>
                  <a:pt x="431" y="32"/>
                </a:lnTo>
                <a:lnTo>
                  <a:pt x="431" y="35"/>
                </a:lnTo>
                <a:lnTo>
                  <a:pt x="434" y="38"/>
                </a:lnTo>
                <a:lnTo>
                  <a:pt x="434" y="41"/>
                </a:lnTo>
                <a:lnTo>
                  <a:pt x="434" y="43"/>
                </a:lnTo>
                <a:lnTo>
                  <a:pt x="434" y="43"/>
                </a:lnTo>
                <a:lnTo>
                  <a:pt x="431" y="46"/>
                </a:lnTo>
                <a:lnTo>
                  <a:pt x="431" y="49"/>
                </a:lnTo>
                <a:lnTo>
                  <a:pt x="434" y="49"/>
                </a:lnTo>
                <a:lnTo>
                  <a:pt x="437" y="49"/>
                </a:lnTo>
                <a:lnTo>
                  <a:pt x="437" y="49"/>
                </a:lnTo>
                <a:lnTo>
                  <a:pt x="439" y="51"/>
                </a:lnTo>
                <a:lnTo>
                  <a:pt x="439" y="54"/>
                </a:lnTo>
                <a:lnTo>
                  <a:pt x="439" y="54"/>
                </a:lnTo>
                <a:lnTo>
                  <a:pt x="442" y="54"/>
                </a:lnTo>
                <a:lnTo>
                  <a:pt x="442" y="54"/>
                </a:lnTo>
                <a:lnTo>
                  <a:pt x="445" y="57"/>
                </a:lnTo>
                <a:lnTo>
                  <a:pt x="445" y="57"/>
                </a:lnTo>
                <a:lnTo>
                  <a:pt x="447" y="59"/>
                </a:lnTo>
                <a:lnTo>
                  <a:pt x="445" y="62"/>
                </a:lnTo>
                <a:lnTo>
                  <a:pt x="445" y="62"/>
                </a:lnTo>
                <a:lnTo>
                  <a:pt x="447" y="65"/>
                </a:lnTo>
                <a:lnTo>
                  <a:pt x="450" y="67"/>
                </a:lnTo>
                <a:lnTo>
                  <a:pt x="447" y="67"/>
                </a:lnTo>
                <a:lnTo>
                  <a:pt x="450" y="70"/>
                </a:lnTo>
                <a:lnTo>
                  <a:pt x="453" y="73"/>
                </a:lnTo>
                <a:lnTo>
                  <a:pt x="458" y="73"/>
                </a:lnTo>
                <a:lnTo>
                  <a:pt x="461" y="73"/>
                </a:lnTo>
                <a:lnTo>
                  <a:pt x="461" y="73"/>
                </a:lnTo>
                <a:lnTo>
                  <a:pt x="463" y="70"/>
                </a:lnTo>
                <a:lnTo>
                  <a:pt x="463" y="70"/>
                </a:lnTo>
                <a:lnTo>
                  <a:pt x="466" y="67"/>
                </a:lnTo>
                <a:lnTo>
                  <a:pt x="466" y="67"/>
                </a:lnTo>
                <a:lnTo>
                  <a:pt x="466" y="67"/>
                </a:lnTo>
                <a:lnTo>
                  <a:pt x="469" y="67"/>
                </a:lnTo>
                <a:lnTo>
                  <a:pt x="471" y="67"/>
                </a:lnTo>
                <a:lnTo>
                  <a:pt x="474" y="67"/>
                </a:lnTo>
                <a:lnTo>
                  <a:pt x="474" y="70"/>
                </a:lnTo>
                <a:lnTo>
                  <a:pt x="477" y="70"/>
                </a:lnTo>
                <a:lnTo>
                  <a:pt x="480" y="67"/>
                </a:lnTo>
                <a:lnTo>
                  <a:pt x="480" y="67"/>
                </a:lnTo>
                <a:lnTo>
                  <a:pt x="477" y="67"/>
                </a:lnTo>
                <a:lnTo>
                  <a:pt x="474" y="65"/>
                </a:lnTo>
                <a:lnTo>
                  <a:pt x="474" y="62"/>
                </a:lnTo>
                <a:lnTo>
                  <a:pt x="480" y="65"/>
                </a:lnTo>
                <a:lnTo>
                  <a:pt x="480" y="65"/>
                </a:lnTo>
                <a:lnTo>
                  <a:pt x="480" y="62"/>
                </a:lnTo>
                <a:lnTo>
                  <a:pt x="480" y="59"/>
                </a:lnTo>
                <a:lnTo>
                  <a:pt x="477" y="57"/>
                </a:lnTo>
                <a:lnTo>
                  <a:pt x="477" y="54"/>
                </a:lnTo>
                <a:lnTo>
                  <a:pt x="474" y="57"/>
                </a:lnTo>
                <a:lnTo>
                  <a:pt x="471" y="59"/>
                </a:lnTo>
                <a:lnTo>
                  <a:pt x="471" y="59"/>
                </a:lnTo>
                <a:lnTo>
                  <a:pt x="469" y="59"/>
                </a:lnTo>
                <a:lnTo>
                  <a:pt x="469" y="57"/>
                </a:lnTo>
                <a:lnTo>
                  <a:pt x="474" y="54"/>
                </a:lnTo>
                <a:lnTo>
                  <a:pt x="474" y="51"/>
                </a:lnTo>
                <a:lnTo>
                  <a:pt x="474" y="43"/>
                </a:lnTo>
                <a:lnTo>
                  <a:pt x="477" y="41"/>
                </a:lnTo>
                <a:lnTo>
                  <a:pt x="466" y="41"/>
                </a:lnTo>
                <a:lnTo>
                  <a:pt x="461" y="38"/>
                </a:lnTo>
                <a:lnTo>
                  <a:pt x="461" y="35"/>
                </a:lnTo>
                <a:lnTo>
                  <a:pt x="458" y="35"/>
                </a:lnTo>
                <a:lnTo>
                  <a:pt x="439" y="14"/>
                </a:lnTo>
                <a:lnTo>
                  <a:pt x="434" y="19"/>
                </a:lnTo>
                <a:lnTo>
                  <a:pt x="434" y="19"/>
                </a:lnTo>
                <a:lnTo>
                  <a:pt x="431" y="19"/>
                </a:lnTo>
                <a:lnTo>
                  <a:pt x="431" y="16"/>
                </a:lnTo>
                <a:lnTo>
                  <a:pt x="429" y="16"/>
                </a:lnTo>
                <a:lnTo>
                  <a:pt x="429" y="19"/>
                </a:lnTo>
                <a:lnTo>
                  <a:pt x="429" y="19"/>
                </a:lnTo>
                <a:lnTo>
                  <a:pt x="431" y="19"/>
                </a:lnTo>
                <a:lnTo>
                  <a:pt x="431" y="22"/>
                </a:lnTo>
                <a:lnTo>
                  <a:pt x="429" y="22"/>
                </a:lnTo>
                <a:lnTo>
                  <a:pt x="429" y="22"/>
                </a:lnTo>
                <a:lnTo>
                  <a:pt x="429" y="24"/>
                </a:lnTo>
                <a:lnTo>
                  <a:pt x="429" y="27"/>
                </a:lnTo>
                <a:lnTo>
                  <a:pt x="423" y="27"/>
                </a:lnTo>
                <a:lnTo>
                  <a:pt x="423" y="27"/>
                </a:lnTo>
                <a:lnTo>
                  <a:pt x="421" y="30"/>
                </a:lnTo>
                <a:lnTo>
                  <a:pt x="418" y="32"/>
                </a:lnTo>
                <a:lnTo>
                  <a:pt x="423" y="35"/>
                </a:lnTo>
                <a:lnTo>
                  <a:pt x="426" y="35"/>
                </a:lnTo>
                <a:close/>
                <a:moveTo>
                  <a:pt x="493" y="89"/>
                </a:moveTo>
                <a:lnTo>
                  <a:pt x="490" y="83"/>
                </a:lnTo>
                <a:lnTo>
                  <a:pt x="490" y="83"/>
                </a:lnTo>
                <a:lnTo>
                  <a:pt x="488" y="83"/>
                </a:lnTo>
                <a:lnTo>
                  <a:pt x="485" y="83"/>
                </a:lnTo>
                <a:lnTo>
                  <a:pt x="482" y="78"/>
                </a:lnTo>
                <a:lnTo>
                  <a:pt x="480" y="78"/>
                </a:lnTo>
                <a:lnTo>
                  <a:pt x="480" y="78"/>
                </a:lnTo>
                <a:lnTo>
                  <a:pt x="480" y="78"/>
                </a:lnTo>
                <a:lnTo>
                  <a:pt x="477" y="78"/>
                </a:lnTo>
                <a:lnTo>
                  <a:pt x="474" y="78"/>
                </a:lnTo>
                <a:lnTo>
                  <a:pt x="474" y="81"/>
                </a:lnTo>
                <a:lnTo>
                  <a:pt x="471" y="81"/>
                </a:lnTo>
                <a:lnTo>
                  <a:pt x="466" y="81"/>
                </a:lnTo>
                <a:lnTo>
                  <a:pt x="466" y="83"/>
                </a:lnTo>
                <a:lnTo>
                  <a:pt x="466" y="83"/>
                </a:lnTo>
                <a:lnTo>
                  <a:pt x="463" y="81"/>
                </a:lnTo>
                <a:lnTo>
                  <a:pt x="461" y="81"/>
                </a:lnTo>
                <a:lnTo>
                  <a:pt x="458" y="81"/>
                </a:lnTo>
                <a:lnTo>
                  <a:pt x="453" y="81"/>
                </a:lnTo>
                <a:lnTo>
                  <a:pt x="453" y="81"/>
                </a:lnTo>
                <a:lnTo>
                  <a:pt x="445" y="86"/>
                </a:lnTo>
                <a:lnTo>
                  <a:pt x="445" y="86"/>
                </a:lnTo>
                <a:lnTo>
                  <a:pt x="445" y="89"/>
                </a:lnTo>
                <a:lnTo>
                  <a:pt x="445" y="91"/>
                </a:lnTo>
                <a:lnTo>
                  <a:pt x="445" y="91"/>
                </a:lnTo>
                <a:lnTo>
                  <a:pt x="447" y="91"/>
                </a:lnTo>
                <a:lnTo>
                  <a:pt x="447" y="91"/>
                </a:lnTo>
                <a:lnTo>
                  <a:pt x="450" y="91"/>
                </a:lnTo>
                <a:lnTo>
                  <a:pt x="450" y="91"/>
                </a:lnTo>
                <a:lnTo>
                  <a:pt x="453" y="94"/>
                </a:lnTo>
                <a:lnTo>
                  <a:pt x="461" y="91"/>
                </a:lnTo>
                <a:lnTo>
                  <a:pt x="461" y="91"/>
                </a:lnTo>
                <a:lnTo>
                  <a:pt x="463" y="94"/>
                </a:lnTo>
                <a:lnTo>
                  <a:pt x="463" y="94"/>
                </a:lnTo>
                <a:lnTo>
                  <a:pt x="463" y="94"/>
                </a:lnTo>
                <a:lnTo>
                  <a:pt x="463" y="91"/>
                </a:lnTo>
                <a:lnTo>
                  <a:pt x="466" y="91"/>
                </a:lnTo>
                <a:lnTo>
                  <a:pt x="466" y="91"/>
                </a:lnTo>
                <a:lnTo>
                  <a:pt x="466" y="91"/>
                </a:lnTo>
                <a:lnTo>
                  <a:pt x="469" y="91"/>
                </a:lnTo>
                <a:lnTo>
                  <a:pt x="469" y="94"/>
                </a:lnTo>
                <a:lnTo>
                  <a:pt x="477" y="91"/>
                </a:lnTo>
                <a:lnTo>
                  <a:pt x="480" y="91"/>
                </a:lnTo>
                <a:lnTo>
                  <a:pt x="480" y="94"/>
                </a:lnTo>
                <a:lnTo>
                  <a:pt x="480" y="100"/>
                </a:lnTo>
                <a:lnTo>
                  <a:pt x="482" y="97"/>
                </a:lnTo>
                <a:lnTo>
                  <a:pt x="485" y="97"/>
                </a:lnTo>
                <a:lnTo>
                  <a:pt x="485" y="97"/>
                </a:lnTo>
                <a:lnTo>
                  <a:pt x="488" y="97"/>
                </a:lnTo>
                <a:lnTo>
                  <a:pt x="488" y="94"/>
                </a:lnTo>
                <a:lnTo>
                  <a:pt x="488" y="94"/>
                </a:lnTo>
                <a:lnTo>
                  <a:pt x="490" y="94"/>
                </a:lnTo>
                <a:lnTo>
                  <a:pt x="490" y="94"/>
                </a:lnTo>
                <a:lnTo>
                  <a:pt x="490" y="91"/>
                </a:lnTo>
                <a:lnTo>
                  <a:pt x="493" y="91"/>
                </a:lnTo>
                <a:lnTo>
                  <a:pt x="493" y="91"/>
                </a:lnTo>
                <a:lnTo>
                  <a:pt x="493" y="91"/>
                </a:lnTo>
                <a:lnTo>
                  <a:pt x="493" y="91"/>
                </a:lnTo>
                <a:lnTo>
                  <a:pt x="496" y="91"/>
                </a:lnTo>
                <a:lnTo>
                  <a:pt x="496" y="91"/>
                </a:lnTo>
                <a:lnTo>
                  <a:pt x="493" y="89"/>
                </a:lnTo>
                <a:close/>
                <a:moveTo>
                  <a:pt x="110" y="94"/>
                </a:moveTo>
                <a:lnTo>
                  <a:pt x="112" y="94"/>
                </a:lnTo>
                <a:lnTo>
                  <a:pt x="115" y="94"/>
                </a:lnTo>
                <a:lnTo>
                  <a:pt x="115" y="94"/>
                </a:lnTo>
                <a:lnTo>
                  <a:pt x="115" y="94"/>
                </a:lnTo>
                <a:lnTo>
                  <a:pt x="118" y="94"/>
                </a:lnTo>
                <a:lnTo>
                  <a:pt x="120" y="94"/>
                </a:lnTo>
                <a:lnTo>
                  <a:pt x="120" y="91"/>
                </a:lnTo>
                <a:lnTo>
                  <a:pt x="120" y="91"/>
                </a:lnTo>
                <a:lnTo>
                  <a:pt x="120" y="89"/>
                </a:lnTo>
                <a:lnTo>
                  <a:pt x="120" y="89"/>
                </a:lnTo>
                <a:lnTo>
                  <a:pt x="120" y="86"/>
                </a:lnTo>
                <a:lnTo>
                  <a:pt x="118" y="86"/>
                </a:lnTo>
                <a:lnTo>
                  <a:pt x="118" y="86"/>
                </a:lnTo>
                <a:lnTo>
                  <a:pt x="115" y="86"/>
                </a:lnTo>
                <a:lnTo>
                  <a:pt x="112" y="86"/>
                </a:lnTo>
                <a:lnTo>
                  <a:pt x="112" y="86"/>
                </a:lnTo>
                <a:lnTo>
                  <a:pt x="112" y="86"/>
                </a:lnTo>
                <a:lnTo>
                  <a:pt x="112" y="86"/>
                </a:lnTo>
                <a:lnTo>
                  <a:pt x="112" y="86"/>
                </a:lnTo>
                <a:lnTo>
                  <a:pt x="112" y="86"/>
                </a:lnTo>
                <a:lnTo>
                  <a:pt x="112" y="89"/>
                </a:lnTo>
                <a:lnTo>
                  <a:pt x="112" y="89"/>
                </a:lnTo>
                <a:lnTo>
                  <a:pt x="110" y="89"/>
                </a:lnTo>
                <a:lnTo>
                  <a:pt x="110" y="89"/>
                </a:lnTo>
                <a:lnTo>
                  <a:pt x="107" y="89"/>
                </a:lnTo>
                <a:lnTo>
                  <a:pt x="107" y="91"/>
                </a:lnTo>
                <a:lnTo>
                  <a:pt x="107" y="91"/>
                </a:lnTo>
                <a:lnTo>
                  <a:pt x="110" y="94"/>
                </a:lnTo>
                <a:close/>
                <a:moveTo>
                  <a:pt x="118" y="110"/>
                </a:moveTo>
                <a:lnTo>
                  <a:pt x="118" y="110"/>
                </a:lnTo>
                <a:lnTo>
                  <a:pt x="115" y="110"/>
                </a:lnTo>
                <a:lnTo>
                  <a:pt x="110" y="116"/>
                </a:lnTo>
                <a:lnTo>
                  <a:pt x="110" y="116"/>
                </a:lnTo>
                <a:lnTo>
                  <a:pt x="110" y="121"/>
                </a:lnTo>
                <a:lnTo>
                  <a:pt x="112" y="121"/>
                </a:lnTo>
                <a:lnTo>
                  <a:pt x="112" y="121"/>
                </a:lnTo>
                <a:lnTo>
                  <a:pt x="112" y="121"/>
                </a:lnTo>
                <a:lnTo>
                  <a:pt x="112" y="121"/>
                </a:lnTo>
                <a:lnTo>
                  <a:pt x="115" y="121"/>
                </a:lnTo>
                <a:lnTo>
                  <a:pt x="115" y="121"/>
                </a:lnTo>
                <a:lnTo>
                  <a:pt x="115" y="121"/>
                </a:lnTo>
                <a:lnTo>
                  <a:pt x="118" y="121"/>
                </a:lnTo>
                <a:lnTo>
                  <a:pt x="123" y="118"/>
                </a:lnTo>
                <a:lnTo>
                  <a:pt x="126" y="118"/>
                </a:lnTo>
                <a:lnTo>
                  <a:pt x="128" y="121"/>
                </a:lnTo>
                <a:lnTo>
                  <a:pt x="131" y="121"/>
                </a:lnTo>
                <a:lnTo>
                  <a:pt x="131" y="118"/>
                </a:lnTo>
                <a:lnTo>
                  <a:pt x="128" y="118"/>
                </a:lnTo>
                <a:lnTo>
                  <a:pt x="128" y="116"/>
                </a:lnTo>
                <a:lnTo>
                  <a:pt x="126" y="116"/>
                </a:lnTo>
                <a:lnTo>
                  <a:pt x="123" y="116"/>
                </a:lnTo>
                <a:lnTo>
                  <a:pt x="123" y="113"/>
                </a:lnTo>
                <a:lnTo>
                  <a:pt x="120" y="113"/>
                </a:lnTo>
                <a:lnTo>
                  <a:pt x="118" y="113"/>
                </a:lnTo>
                <a:lnTo>
                  <a:pt x="118" y="11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AF559433-25CC-DE49-BC89-8959AEA74894}"/>
              </a:ext>
            </a:extLst>
          </p:cNvPr>
          <p:cNvSpPr>
            <a:spLocks noEditPoints="1"/>
          </p:cNvSpPr>
          <p:nvPr/>
        </p:nvSpPr>
        <p:spPr bwMode="auto">
          <a:xfrm>
            <a:off x="6845482" y="3527023"/>
            <a:ext cx="2030413" cy="2043112"/>
          </a:xfrm>
          <a:custGeom>
            <a:avLst/>
            <a:gdLst>
              <a:gd name="T0" fmla="*/ 493 w 1279"/>
              <a:gd name="T1" fmla="*/ 670 h 1287"/>
              <a:gd name="T2" fmla="*/ 590 w 1279"/>
              <a:gd name="T3" fmla="*/ 821 h 1287"/>
              <a:gd name="T4" fmla="*/ 887 w 1279"/>
              <a:gd name="T5" fmla="*/ 909 h 1287"/>
              <a:gd name="T6" fmla="*/ 936 w 1279"/>
              <a:gd name="T7" fmla="*/ 1041 h 1287"/>
              <a:gd name="T8" fmla="*/ 917 w 1279"/>
              <a:gd name="T9" fmla="*/ 1022 h 1287"/>
              <a:gd name="T10" fmla="*/ 823 w 1279"/>
              <a:gd name="T11" fmla="*/ 1038 h 1287"/>
              <a:gd name="T12" fmla="*/ 820 w 1279"/>
              <a:gd name="T13" fmla="*/ 1070 h 1287"/>
              <a:gd name="T14" fmla="*/ 863 w 1279"/>
              <a:gd name="T15" fmla="*/ 1070 h 1287"/>
              <a:gd name="T16" fmla="*/ 917 w 1279"/>
              <a:gd name="T17" fmla="*/ 1062 h 1287"/>
              <a:gd name="T18" fmla="*/ 970 w 1279"/>
              <a:gd name="T19" fmla="*/ 1049 h 1287"/>
              <a:gd name="T20" fmla="*/ 180 w 1279"/>
              <a:gd name="T21" fmla="*/ 598 h 1287"/>
              <a:gd name="T22" fmla="*/ 370 w 1279"/>
              <a:gd name="T23" fmla="*/ 644 h 1287"/>
              <a:gd name="T24" fmla="*/ 424 w 1279"/>
              <a:gd name="T25" fmla="*/ 652 h 1287"/>
              <a:gd name="T26" fmla="*/ 472 w 1279"/>
              <a:gd name="T27" fmla="*/ 662 h 1287"/>
              <a:gd name="T28" fmla="*/ 485 w 1279"/>
              <a:gd name="T29" fmla="*/ 657 h 1287"/>
              <a:gd name="T30" fmla="*/ 507 w 1279"/>
              <a:gd name="T31" fmla="*/ 662 h 1287"/>
              <a:gd name="T32" fmla="*/ 518 w 1279"/>
              <a:gd name="T33" fmla="*/ 687 h 1287"/>
              <a:gd name="T34" fmla="*/ 536 w 1279"/>
              <a:gd name="T35" fmla="*/ 689 h 1287"/>
              <a:gd name="T36" fmla="*/ 552 w 1279"/>
              <a:gd name="T37" fmla="*/ 724 h 1287"/>
              <a:gd name="T38" fmla="*/ 542 w 1279"/>
              <a:gd name="T39" fmla="*/ 740 h 1287"/>
              <a:gd name="T40" fmla="*/ 560 w 1279"/>
              <a:gd name="T41" fmla="*/ 764 h 1287"/>
              <a:gd name="T42" fmla="*/ 601 w 1279"/>
              <a:gd name="T43" fmla="*/ 767 h 1287"/>
              <a:gd name="T44" fmla="*/ 619 w 1279"/>
              <a:gd name="T45" fmla="*/ 783 h 1287"/>
              <a:gd name="T46" fmla="*/ 662 w 1279"/>
              <a:gd name="T47" fmla="*/ 847 h 1287"/>
              <a:gd name="T48" fmla="*/ 681 w 1279"/>
              <a:gd name="T49" fmla="*/ 906 h 1287"/>
              <a:gd name="T50" fmla="*/ 684 w 1279"/>
              <a:gd name="T51" fmla="*/ 920 h 1287"/>
              <a:gd name="T52" fmla="*/ 660 w 1279"/>
              <a:gd name="T53" fmla="*/ 901 h 1287"/>
              <a:gd name="T54" fmla="*/ 678 w 1279"/>
              <a:gd name="T55" fmla="*/ 925 h 1287"/>
              <a:gd name="T56" fmla="*/ 729 w 1279"/>
              <a:gd name="T57" fmla="*/ 949 h 1287"/>
              <a:gd name="T58" fmla="*/ 745 w 1279"/>
              <a:gd name="T59" fmla="*/ 933 h 1287"/>
              <a:gd name="T60" fmla="*/ 732 w 1279"/>
              <a:gd name="T61" fmla="*/ 936 h 1287"/>
              <a:gd name="T62" fmla="*/ 753 w 1279"/>
              <a:gd name="T63" fmla="*/ 909 h 1287"/>
              <a:gd name="T64" fmla="*/ 791 w 1279"/>
              <a:gd name="T65" fmla="*/ 855 h 1287"/>
              <a:gd name="T66" fmla="*/ 842 w 1279"/>
              <a:gd name="T67" fmla="*/ 829 h 1287"/>
              <a:gd name="T68" fmla="*/ 869 w 1279"/>
              <a:gd name="T69" fmla="*/ 821 h 1287"/>
              <a:gd name="T70" fmla="*/ 914 w 1279"/>
              <a:gd name="T71" fmla="*/ 746 h 1287"/>
              <a:gd name="T72" fmla="*/ 938 w 1279"/>
              <a:gd name="T73" fmla="*/ 729 h 1287"/>
              <a:gd name="T74" fmla="*/ 936 w 1279"/>
              <a:gd name="T75" fmla="*/ 703 h 1287"/>
              <a:gd name="T76" fmla="*/ 954 w 1279"/>
              <a:gd name="T77" fmla="*/ 748 h 1287"/>
              <a:gd name="T78" fmla="*/ 952 w 1279"/>
              <a:gd name="T79" fmla="*/ 762 h 1287"/>
              <a:gd name="T80" fmla="*/ 946 w 1279"/>
              <a:gd name="T81" fmla="*/ 810 h 1287"/>
              <a:gd name="T82" fmla="*/ 909 w 1279"/>
              <a:gd name="T83" fmla="*/ 855 h 1287"/>
              <a:gd name="T84" fmla="*/ 901 w 1279"/>
              <a:gd name="T85" fmla="*/ 896 h 1287"/>
              <a:gd name="T86" fmla="*/ 895 w 1279"/>
              <a:gd name="T87" fmla="*/ 955 h 1287"/>
              <a:gd name="T88" fmla="*/ 845 w 1279"/>
              <a:gd name="T89" fmla="*/ 974 h 1287"/>
              <a:gd name="T90" fmla="*/ 871 w 1279"/>
              <a:gd name="T91" fmla="*/ 984 h 1287"/>
              <a:gd name="T92" fmla="*/ 930 w 1279"/>
              <a:gd name="T93" fmla="*/ 974 h 1287"/>
              <a:gd name="T94" fmla="*/ 946 w 1279"/>
              <a:gd name="T95" fmla="*/ 912 h 1287"/>
              <a:gd name="T96" fmla="*/ 987 w 1279"/>
              <a:gd name="T97" fmla="*/ 898 h 1287"/>
              <a:gd name="T98" fmla="*/ 1016 w 1279"/>
              <a:gd name="T99" fmla="*/ 939 h 1287"/>
              <a:gd name="T100" fmla="*/ 1005 w 1279"/>
              <a:gd name="T101" fmla="*/ 995 h 1287"/>
              <a:gd name="T102" fmla="*/ 987 w 1279"/>
              <a:gd name="T103" fmla="*/ 1030 h 1287"/>
              <a:gd name="T104" fmla="*/ 1062 w 1279"/>
              <a:gd name="T105" fmla="*/ 1016 h 1287"/>
              <a:gd name="T106" fmla="*/ 1059 w 1279"/>
              <a:gd name="T107" fmla="*/ 1008 h 1287"/>
              <a:gd name="T108" fmla="*/ 1102 w 1279"/>
              <a:gd name="T109" fmla="*/ 1006 h 1287"/>
              <a:gd name="T110" fmla="*/ 1099 w 1279"/>
              <a:gd name="T111" fmla="*/ 1033 h 1287"/>
              <a:gd name="T112" fmla="*/ 1072 w 1279"/>
              <a:gd name="T113" fmla="*/ 1016 h 1287"/>
              <a:gd name="T114" fmla="*/ 1126 w 1279"/>
              <a:gd name="T115" fmla="*/ 1073 h 1287"/>
              <a:gd name="T116" fmla="*/ 1155 w 1279"/>
              <a:gd name="T117" fmla="*/ 1132 h 1287"/>
              <a:gd name="T118" fmla="*/ 1174 w 1279"/>
              <a:gd name="T119" fmla="*/ 1226 h 1287"/>
              <a:gd name="T120" fmla="*/ 1209 w 1279"/>
              <a:gd name="T121" fmla="*/ 1266 h 1287"/>
              <a:gd name="T122" fmla="*/ 1273 w 1279"/>
              <a:gd name="T123" fmla="*/ 1285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9" h="1287">
                <a:moveTo>
                  <a:pt x="796" y="976"/>
                </a:moveTo>
                <a:lnTo>
                  <a:pt x="794" y="974"/>
                </a:lnTo>
                <a:lnTo>
                  <a:pt x="794" y="976"/>
                </a:lnTo>
                <a:lnTo>
                  <a:pt x="791" y="976"/>
                </a:lnTo>
                <a:lnTo>
                  <a:pt x="794" y="979"/>
                </a:lnTo>
                <a:lnTo>
                  <a:pt x="794" y="979"/>
                </a:lnTo>
                <a:lnTo>
                  <a:pt x="796" y="979"/>
                </a:lnTo>
                <a:lnTo>
                  <a:pt x="796" y="979"/>
                </a:lnTo>
                <a:lnTo>
                  <a:pt x="799" y="979"/>
                </a:lnTo>
                <a:lnTo>
                  <a:pt x="796" y="976"/>
                </a:lnTo>
                <a:lnTo>
                  <a:pt x="796" y="976"/>
                </a:lnTo>
                <a:close/>
                <a:moveTo>
                  <a:pt x="491" y="665"/>
                </a:moveTo>
                <a:lnTo>
                  <a:pt x="488" y="668"/>
                </a:lnTo>
                <a:lnTo>
                  <a:pt x="488" y="668"/>
                </a:lnTo>
                <a:lnTo>
                  <a:pt x="485" y="668"/>
                </a:lnTo>
                <a:lnTo>
                  <a:pt x="483" y="670"/>
                </a:lnTo>
                <a:lnTo>
                  <a:pt x="483" y="673"/>
                </a:lnTo>
                <a:lnTo>
                  <a:pt x="485" y="673"/>
                </a:lnTo>
                <a:lnTo>
                  <a:pt x="488" y="673"/>
                </a:lnTo>
                <a:lnTo>
                  <a:pt x="491" y="673"/>
                </a:lnTo>
                <a:lnTo>
                  <a:pt x="491" y="673"/>
                </a:lnTo>
                <a:lnTo>
                  <a:pt x="491" y="670"/>
                </a:lnTo>
                <a:lnTo>
                  <a:pt x="491" y="670"/>
                </a:lnTo>
                <a:lnTo>
                  <a:pt x="493" y="670"/>
                </a:lnTo>
                <a:lnTo>
                  <a:pt x="493" y="668"/>
                </a:lnTo>
                <a:lnTo>
                  <a:pt x="491" y="668"/>
                </a:lnTo>
                <a:lnTo>
                  <a:pt x="496" y="665"/>
                </a:lnTo>
                <a:lnTo>
                  <a:pt x="496" y="665"/>
                </a:lnTo>
                <a:lnTo>
                  <a:pt x="493" y="665"/>
                </a:lnTo>
                <a:lnTo>
                  <a:pt x="491" y="665"/>
                </a:lnTo>
                <a:close/>
                <a:moveTo>
                  <a:pt x="590" y="821"/>
                </a:moveTo>
                <a:lnTo>
                  <a:pt x="590" y="821"/>
                </a:lnTo>
                <a:lnTo>
                  <a:pt x="587" y="821"/>
                </a:lnTo>
                <a:lnTo>
                  <a:pt x="587" y="821"/>
                </a:lnTo>
                <a:lnTo>
                  <a:pt x="585" y="821"/>
                </a:lnTo>
                <a:lnTo>
                  <a:pt x="585" y="823"/>
                </a:lnTo>
                <a:lnTo>
                  <a:pt x="585" y="823"/>
                </a:lnTo>
                <a:lnTo>
                  <a:pt x="585" y="823"/>
                </a:lnTo>
                <a:lnTo>
                  <a:pt x="582" y="826"/>
                </a:lnTo>
                <a:lnTo>
                  <a:pt x="582" y="829"/>
                </a:lnTo>
                <a:lnTo>
                  <a:pt x="582" y="829"/>
                </a:lnTo>
                <a:lnTo>
                  <a:pt x="585" y="829"/>
                </a:lnTo>
                <a:lnTo>
                  <a:pt x="587" y="826"/>
                </a:lnTo>
                <a:lnTo>
                  <a:pt x="587" y="826"/>
                </a:lnTo>
                <a:lnTo>
                  <a:pt x="590" y="826"/>
                </a:lnTo>
                <a:lnTo>
                  <a:pt x="590" y="823"/>
                </a:lnTo>
                <a:lnTo>
                  <a:pt x="590" y="823"/>
                </a:lnTo>
                <a:lnTo>
                  <a:pt x="590" y="821"/>
                </a:lnTo>
                <a:close/>
                <a:moveTo>
                  <a:pt x="767" y="963"/>
                </a:moveTo>
                <a:lnTo>
                  <a:pt x="764" y="963"/>
                </a:lnTo>
                <a:lnTo>
                  <a:pt x="764" y="963"/>
                </a:lnTo>
                <a:lnTo>
                  <a:pt x="764" y="960"/>
                </a:lnTo>
                <a:lnTo>
                  <a:pt x="759" y="955"/>
                </a:lnTo>
                <a:lnTo>
                  <a:pt x="756" y="952"/>
                </a:lnTo>
                <a:lnTo>
                  <a:pt x="753" y="955"/>
                </a:lnTo>
                <a:lnTo>
                  <a:pt x="756" y="957"/>
                </a:lnTo>
                <a:lnTo>
                  <a:pt x="759" y="960"/>
                </a:lnTo>
                <a:lnTo>
                  <a:pt x="761" y="963"/>
                </a:lnTo>
                <a:lnTo>
                  <a:pt x="761" y="965"/>
                </a:lnTo>
                <a:lnTo>
                  <a:pt x="761" y="965"/>
                </a:lnTo>
                <a:lnTo>
                  <a:pt x="764" y="968"/>
                </a:lnTo>
                <a:lnTo>
                  <a:pt x="767" y="968"/>
                </a:lnTo>
                <a:lnTo>
                  <a:pt x="767" y="968"/>
                </a:lnTo>
                <a:lnTo>
                  <a:pt x="767" y="965"/>
                </a:lnTo>
                <a:lnTo>
                  <a:pt x="767" y="965"/>
                </a:lnTo>
                <a:lnTo>
                  <a:pt x="767" y="963"/>
                </a:lnTo>
                <a:close/>
                <a:moveTo>
                  <a:pt x="890" y="909"/>
                </a:moveTo>
                <a:lnTo>
                  <a:pt x="890" y="906"/>
                </a:lnTo>
                <a:lnTo>
                  <a:pt x="890" y="904"/>
                </a:lnTo>
                <a:lnTo>
                  <a:pt x="887" y="906"/>
                </a:lnTo>
                <a:lnTo>
                  <a:pt x="887" y="909"/>
                </a:lnTo>
                <a:lnTo>
                  <a:pt x="887" y="909"/>
                </a:lnTo>
                <a:lnTo>
                  <a:pt x="890" y="909"/>
                </a:lnTo>
                <a:lnTo>
                  <a:pt x="890" y="909"/>
                </a:lnTo>
                <a:close/>
                <a:moveTo>
                  <a:pt x="970" y="1046"/>
                </a:moveTo>
                <a:lnTo>
                  <a:pt x="968" y="1046"/>
                </a:lnTo>
                <a:lnTo>
                  <a:pt x="965" y="1046"/>
                </a:lnTo>
                <a:lnTo>
                  <a:pt x="965" y="1046"/>
                </a:lnTo>
                <a:lnTo>
                  <a:pt x="965" y="1041"/>
                </a:lnTo>
                <a:lnTo>
                  <a:pt x="965" y="1041"/>
                </a:lnTo>
                <a:lnTo>
                  <a:pt x="962" y="1041"/>
                </a:lnTo>
                <a:lnTo>
                  <a:pt x="960" y="1038"/>
                </a:lnTo>
                <a:lnTo>
                  <a:pt x="954" y="1038"/>
                </a:lnTo>
                <a:lnTo>
                  <a:pt x="952" y="1038"/>
                </a:lnTo>
                <a:lnTo>
                  <a:pt x="949" y="1038"/>
                </a:lnTo>
                <a:lnTo>
                  <a:pt x="946" y="1038"/>
                </a:lnTo>
                <a:lnTo>
                  <a:pt x="946" y="1041"/>
                </a:lnTo>
                <a:lnTo>
                  <a:pt x="946" y="1043"/>
                </a:lnTo>
                <a:lnTo>
                  <a:pt x="944" y="1043"/>
                </a:lnTo>
                <a:lnTo>
                  <a:pt x="944" y="1046"/>
                </a:lnTo>
                <a:lnTo>
                  <a:pt x="941" y="1046"/>
                </a:lnTo>
                <a:lnTo>
                  <a:pt x="938" y="1046"/>
                </a:lnTo>
                <a:lnTo>
                  <a:pt x="936" y="1046"/>
                </a:lnTo>
                <a:lnTo>
                  <a:pt x="936" y="1043"/>
                </a:lnTo>
                <a:lnTo>
                  <a:pt x="936" y="1043"/>
                </a:lnTo>
                <a:lnTo>
                  <a:pt x="936" y="1041"/>
                </a:lnTo>
                <a:lnTo>
                  <a:pt x="936" y="1041"/>
                </a:lnTo>
                <a:lnTo>
                  <a:pt x="936" y="1041"/>
                </a:lnTo>
                <a:lnTo>
                  <a:pt x="933" y="1038"/>
                </a:lnTo>
                <a:lnTo>
                  <a:pt x="933" y="1038"/>
                </a:lnTo>
                <a:lnTo>
                  <a:pt x="933" y="1038"/>
                </a:lnTo>
                <a:lnTo>
                  <a:pt x="930" y="1041"/>
                </a:lnTo>
                <a:lnTo>
                  <a:pt x="928" y="1041"/>
                </a:lnTo>
                <a:lnTo>
                  <a:pt x="925" y="1041"/>
                </a:lnTo>
                <a:lnTo>
                  <a:pt x="920" y="1038"/>
                </a:lnTo>
                <a:lnTo>
                  <a:pt x="917" y="1038"/>
                </a:lnTo>
                <a:lnTo>
                  <a:pt x="914" y="1038"/>
                </a:lnTo>
                <a:lnTo>
                  <a:pt x="914" y="1038"/>
                </a:lnTo>
                <a:lnTo>
                  <a:pt x="917" y="1033"/>
                </a:lnTo>
                <a:lnTo>
                  <a:pt x="920" y="1030"/>
                </a:lnTo>
                <a:lnTo>
                  <a:pt x="920" y="1030"/>
                </a:lnTo>
                <a:lnTo>
                  <a:pt x="920" y="1030"/>
                </a:lnTo>
                <a:lnTo>
                  <a:pt x="914" y="1030"/>
                </a:lnTo>
                <a:lnTo>
                  <a:pt x="914" y="1027"/>
                </a:lnTo>
                <a:lnTo>
                  <a:pt x="914" y="1027"/>
                </a:lnTo>
                <a:lnTo>
                  <a:pt x="914" y="1024"/>
                </a:lnTo>
                <a:lnTo>
                  <a:pt x="917" y="1024"/>
                </a:lnTo>
                <a:lnTo>
                  <a:pt x="920" y="1024"/>
                </a:lnTo>
                <a:lnTo>
                  <a:pt x="920" y="1022"/>
                </a:lnTo>
                <a:lnTo>
                  <a:pt x="917" y="1022"/>
                </a:lnTo>
                <a:lnTo>
                  <a:pt x="914" y="1022"/>
                </a:lnTo>
                <a:lnTo>
                  <a:pt x="914" y="1022"/>
                </a:lnTo>
                <a:lnTo>
                  <a:pt x="912" y="1022"/>
                </a:lnTo>
                <a:lnTo>
                  <a:pt x="909" y="1022"/>
                </a:lnTo>
                <a:lnTo>
                  <a:pt x="906" y="1024"/>
                </a:lnTo>
                <a:lnTo>
                  <a:pt x="903" y="1022"/>
                </a:lnTo>
                <a:lnTo>
                  <a:pt x="901" y="1022"/>
                </a:lnTo>
                <a:lnTo>
                  <a:pt x="901" y="1024"/>
                </a:lnTo>
                <a:lnTo>
                  <a:pt x="898" y="1024"/>
                </a:lnTo>
                <a:lnTo>
                  <a:pt x="898" y="1024"/>
                </a:lnTo>
                <a:lnTo>
                  <a:pt x="890" y="1022"/>
                </a:lnTo>
                <a:lnTo>
                  <a:pt x="887" y="1022"/>
                </a:lnTo>
                <a:lnTo>
                  <a:pt x="885" y="1022"/>
                </a:lnTo>
                <a:lnTo>
                  <a:pt x="885" y="1024"/>
                </a:lnTo>
                <a:lnTo>
                  <a:pt x="882" y="1024"/>
                </a:lnTo>
                <a:lnTo>
                  <a:pt x="882" y="1024"/>
                </a:lnTo>
                <a:lnTo>
                  <a:pt x="866" y="1027"/>
                </a:lnTo>
                <a:lnTo>
                  <a:pt x="861" y="1030"/>
                </a:lnTo>
                <a:lnTo>
                  <a:pt x="858" y="1030"/>
                </a:lnTo>
                <a:lnTo>
                  <a:pt x="831" y="1035"/>
                </a:lnTo>
                <a:lnTo>
                  <a:pt x="828" y="1035"/>
                </a:lnTo>
                <a:lnTo>
                  <a:pt x="828" y="1035"/>
                </a:lnTo>
                <a:lnTo>
                  <a:pt x="826" y="1038"/>
                </a:lnTo>
                <a:lnTo>
                  <a:pt x="823" y="1038"/>
                </a:lnTo>
                <a:lnTo>
                  <a:pt x="818" y="1038"/>
                </a:lnTo>
                <a:lnTo>
                  <a:pt x="810" y="1041"/>
                </a:lnTo>
                <a:lnTo>
                  <a:pt x="810" y="1041"/>
                </a:lnTo>
                <a:lnTo>
                  <a:pt x="807" y="1041"/>
                </a:lnTo>
                <a:lnTo>
                  <a:pt x="807" y="1043"/>
                </a:lnTo>
                <a:lnTo>
                  <a:pt x="807" y="1043"/>
                </a:lnTo>
                <a:lnTo>
                  <a:pt x="807" y="1046"/>
                </a:lnTo>
                <a:lnTo>
                  <a:pt x="807" y="1046"/>
                </a:lnTo>
                <a:lnTo>
                  <a:pt x="804" y="1046"/>
                </a:lnTo>
                <a:lnTo>
                  <a:pt x="804" y="1049"/>
                </a:lnTo>
                <a:lnTo>
                  <a:pt x="804" y="1051"/>
                </a:lnTo>
                <a:lnTo>
                  <a:pt x="804" y="1051"/>
                </a:lnTo>
                <a:lnTo>
                  <a:pt x="802" y="1051"/>
                </a:lnTo>
                <a:lnTo>
                  <a:pt x="802" y="1051"/>
                </a:lnTo>
                <a:lnTo>
                  <a:pt x="802" y="1054"/>
                </a:lnTo>
                <a:lnTo>
                  <a:pt x="802" y="1057"/>
                </a:lnTo>
                <a:lnTo>
                  <a:pt x="802" y="1057"/>
                </a:lnTo>
                <a:lnTo>
                  <a:pt x="807" y="1062"/>
                </a:lnTo>
                <a:lnTo>
                  <a:pt x="810" y="1062"/>
                </a:lnTo>
                <a:lnTo>
                  <a:pt x="812" y="1062"/>
                </a:lnTo>
                <a:lnTo>
                  <a:pt x="815" y="1062"/>
                </a:lnTo>
                <a:lnTo>
                  <a:pt x="818" y="1067"/>
                </a:lnTo>
                <a:lnTo>
                  <a:pt x="820" y="1070"/>
                </a:lnTo>
                <a:lnTo>
                  <a:pt x="820" y="1070"/>
                </a:lnTo>
                <a:lnTo>
                  <a:pt x="820" y="1073"/>
                </a:lnTo>
                <a:lnTo>
                  <a:pt x="820" y="1073"/>
                </a:lnTo>
                <a:lnTo>
                  <a:pt x="823" y="1073"/>
                </a:lnTo>
                <a:lnTo>
                  <a:pt x="823" y="1073"/>
                </a:lnTo>
                <a:lnTo>
                  <a:pt x="826" y="1073"/>
                </a:lnTo>
                <a:lnTo>
                  <a:pt x="826" y="1073"/>
                </a:lnTo>
                <a:lnTo>
                  <a:pt x="826" y="1073"/>
                </a:lnTo>
                <a:lnTo>
                  <a:pt x="828" y="1070"/>
                </a:lnTo>
                <a:lnTo>
                  <a:pt x="828" y="1070"/>
                </a:lnTo>
                <a:lnTo>
                  <a:pt x="831" y="1070"/>
                </a:lnTo>
                <a:lnTo>
                  <a:pt x="834" y="1070"/>
                </a:lnTo>
                <a:lnTo>
                  <a:pt x="834" y="1070"/>
                </a:lnTo>
                <a:lnTo>
                  <a:pt x="836" y="1070"/>
                </a:lnTo>
                <a:lnTo>
                  <a:pt x="836" y="1070"/>
                </a:lnTo>
                <a:lnTo>
                  <a:pt x="836" y="1070"/>
                </a:lnTo>
                <a:lnTo>
                  <a:pt x="839" y="1070"/>
                </a:lnTo>
                <a:lnTo>
                  <a:pt x="842" y="1070"/>
                </a:lnTo>
                <a:lnTo>
                  <a:pt x="847" y="1070"/>
                </a:lnTo>
                <a:lnTo>
                  <a:pt x="853" y="1067"/>
                </a:lnTo>
                <a:lnTo>
                  <a:pt x="855" y="1070"/>
                </a:lnTo>
                <a:lnTo>
                  <a:pt x="855" y="1070"/>
                </a:lnTo>
                <a:lnTo>
                  <a:pt x="858" y="1070"/>
                </a:lnTo>
                <a:lnTo>
                  <a:pt x="861" y="1070"/>
                </a:lnTo>
                <a:lnTo>
                  <a:pt x="863" y="1070"/>
                </a:lnTo>
                <a:lnTo>
                  <a:pt x="866" y="1070"/>
                </a:lnTo>
                <a:lnTo>
                  <a:pt x="869" y="1070"/>
                </a:lnTo>
                <a:lnTo>
                  <a:pt x="871" y="1067"/>
                </a:lnTo>
                <a:lnTo>
                  <a:pt x="871" y="1065"/>
                </a:lnTo>
                <a:lnTo>
                  <a:pt x="874" y="1065"/>
                </a:lnTo>
                <a:lnTo>
                  <a:pt x="877" y="1065"/>
                </a:lnTo>
                <a:lnTo>
                  <a:pt x="877" y="1065"/>
                </a:lnTo>
                <a:lnTo>
                  <a:pt x="882" y="1065"/>
                </a:lnTo>
                <a:lnTo>
                  <a:pt x="887" y="1067"/>
                </a:lnTo>
                <a:lnTo>
                  <a:pt x="890" y="1067"/>
                </a:lnTo>
                <a:lnTo>
                  <a:pt x="895" y="1073"/>
                </a:lnTo>
                <a:lnTo>
                  <a:pt x="898" y="1073"/>
                </a:lnTo>
                <a:lnTo>
                  <a:pt x="901" y="1075"/>
                </a:lnTo>
                <a:lnTo>
                  <a:pt x="903" y="1073"/>
                </a:lnTo>
                <a:lnTo>
                  <a:pt x="912" y="1070"/>
                </a:lnTo>
                <a:lnTo>
                  <a:pt x="914" y="1070"/>
                </a:lnTo>
                <a:lnTo>
                  <a:pt x="917" y="1067"/>
                </a:lnTo>
                <a:lnTo>
                  <a:pt x="917" y="1067"/>
                </a:lnTo>
                <a:lnTo>
                  <a:pt x="917" y="1067"/>
                </a:lnTo>
                <a:lnTo>
                  <a:pt x="917" y="1067"/>
                </a:lnTo>
                <a:lnTo>
                  <a:pt x="917" y="1065"/>
                </a:lnTo>
                <a:lnTo>
                  <a:pt x="917" y="1065"/>
                </a:lnTo>
                <a:lnTo>
                  <a:pt x="917" y="1065"/>
                </a:lnTo>
                <a:lnTo>
                  <a:pt x="917" y="1062"/>
                </a:lnTo>
                <a:lnTo>
                  <a:pt x="917" y="1062"/>
                </a:lnTo>
                <a:lnTo>
                  <a:pt x="917" y="1059"/>
                </a:lnTo>
                <a:lnTo>
                  <a:pt x="917" y="1059"/>
                </a:lnTo>
                <a:lnTo>
                  <a:pt x="920" y="1057"/>
                </a:lnTo>
                <a:lnTo>
                  <a:pt x="922" y="1057"/>
                </a:lnTo>
                <a:lnTo>
                  <a:pt x="933" y="1051"/>
                </a:lnTo>
                <a:lnTo>
                  <a:pt x="936" y="1051"/>
                </a:lnTo>
                <a:lnTo>
                  <a:pt x="938" y="1051"/>
                </a:lnTo>
                <a:lnTo>
                  <a:pt x="941" y="1051"/>
                </a:lnTo>
                <a:lnTo>
                  <a:pt x="944" y="1054"/>
                </a:lnTo>
                <a:lnTo>
                  <a:pt x="946" y="1054"/>
                </a:lnTo>
                <a:lnTo>
                  <a:pt x="949" y="1054"/>
                </a:lnTo>
                <a:lnTo>
                  <a:pt x="952" y="1054"/>
                </a:lnTo>
                <a:lnTo>
                  <a:pt x="952" y="1054"/>
                </a:lnTo>
                <a:lnTo>
                  <a:pt x="957" y="1057"/>
                </a:lnTo>
                <a:lnTo>
                  <a:pt x="957" y="1057"/>
                </a:lnTo>
                <a:lnTo>
                  <a:pt x="960" y="1057"/>
                </a:lnTo>
                <a:lnTo>
                  <a:pt x="962" y="1057"/>
                </a:lnTo>
                <a:lnTo>
                  <a:pt x="965" y="1057"/>
                </a:lnTo>
                <a:lnTo>
                  <a:pt x="968" y="1054"/>
                </a:lnTo>
                <a:lnTo>
                  <a:pt x="968" y="1051"/>
                </a:lnTo>
                <a:lnTo>
                  <a:pt x="970" y="1051"/>
                </a:lnTo>
                <a:lnTo>
                  <a:pt x="970" y="1051"/>
                </a:lnTo>
                <a:lnTo>
                  <a:pt x="970" y="1049"/>
                </a:lnTo>
                <a:lnTo>
                  <a:pt x="970" y="1046"/>
                </a:lnTo>
                <a:lnTo>
                  <a:pt x="970" y="1046"/>
                </a:lnTo>
                <a:close/>
                <a:moveTo>
                  <a:pt x="0" y="0"/>
                </a:moveTo>
                <a:lnTo>
                  <a:pt x="0" y="606"/>
                </a:lnTo>
                <a:lnTo>
                  <a:pt x="8" y="606"/>
                </a:lnTo>
                <a:lnTo>
                  <a:pt x="11" y="606"/>
                </a:lnTo>
                <a:lnTo>
                  <a:pt x="14" y="606"/>
                </a:lnTo>
                <a:lnTo>
                  <a:pt x="19" y="603"/>
                </a:lnTo>
                <a:lnTo>
                  <a:pt x="22" y="603"/>
                </a:lnTo>
                <a:lnTo>
                  <a:pt x="30" y="603"/>
                </a:lnTo>
                <a:lnTo>
                  <a:pt x="32" y="603"/>
                </a:lnTo>
                <a:lnTo>
                  <a:pt x="38" y="601"/>
                </a:lnTo>
                <a:lnTo>
                  <a:pt x="46" y="601"/>
                </a:lnTo>
                <a:lnTo>
                  <a:pt x="49" y="601"/>
                </a:lnTo>
                <a:lnTo>
                  <a:pt x="57" y="601"/>
                </a:lnTo>
                <a:lnTo>
                  <a:pt x="78" y="598"/>
                </a:lnTo>
                <a:lnTo>
                  <a:pt x="99" y="595"/>
                </a:lnTo>
                <a:lnTo>
                  <a:pt x="113" y="595"/>
                </a:lnTo>
                <a:lnTo>
                  <a:pt x="121" y="595"/>
                </a:lnTo>
                <a:lnTo>
                  <a:pt x="124" y="595"/>
                </a:lnTo>
                <a:lnTo>
                  <a:pt x="134" y="595"/>
                </a:lnTo>
                <a:lnTo>
                  <a:pt x="140" y="595"/>
                </a:lnTo>
                <a:lnTo>
                  <a:pt x="164" y="595"/>
                </a:lnTo>
                <a:lnTo>
                  <a:pt x="180" y="598"/>
                </a:lnTo>
                <a:lnTo>
                  <a:pt x="191" y="598"/>
                </a:lnTo>
                <a:lnTo>
                  <a:pt x="193" y="598"/>
                </a:lnTo>
                <a:lnTo>
                  <a:pt x="212" y="593"/>
                </a:lnTo>
                <a:lnTo>
                  <a:pt x="223" y="585"/>
                </a:lnTo>
                <a:lnTo>
                  <a:pt x="225" y="585"/>
                </a:lnTo>
                <a:lnTo>
                  <a:pt x="231" y="585"/>
                </a:lnTo>
                <a:lnTo>
                  <a:pt x="250" y="590"/>
                </a:lnTo>
                <a:lnTo>
                  <a:pt x="268" y="598"/>
                </a:lnTo>
                <a:lnTo>
                  <a:pt x="295" y="611"/>
                </a:lnTo>
                <a:lnTo>
                  <a:pt x="311" y="622"/>
                </a:lnTo>
                <a:lnTo>
                  <a:pt x="327" y="630"/>
                </a:lnTo>
                <a:lnTo>
                  <a:pt x="330" y="633"/>
                </a:lnTo>
                <a:lnTo>
                  <a:pt x="335" y="638"/>
                </a:lnTo>
                <a:lnTo>
                  <a:pt x="341" y="641"/>
                </a:lnTo>
                <a:lnTo>
                  <a:pt x="343" y="644"/>
                </a:lnTo>
                <a:lnTo>
                  <a:pt x="349" y="644"/>
                </a:lnTo>
                <a:lnTo>
                  <a:pt x="354" y="644"/>
                </a:lnTo>
                <a:lnTo>
                  <a:pt x="359" y="641"/>
                </a:lnTo>
                <a:lnTo>
                  <a:pt x="362" y="641"/>
                </a:lnTo>
                <a:lnTo>
                  <a:pt x="362" y="641"/>
                </a:lnTo>
                <a:lnTo>
                  <a:pt x="365" y="641"/>
                </a:lnTo>
                <a:lnTo>
                  <a:pt x="367" y="644"/>
                </a:lnTo>
                <a:lnTo>
                  <a:pt x="370" y="644"/>
                </a:lnTo>
                <a:lnTo>
                  <a:pt x="370" y="644"/>
                </a:lnTo>
                <a:lnTo>
                  <a:pt x="367" y="641"/>
                </a:lnTo>
                <a:lnTo>
                  <a:pt x="367" y="638"/>
                </a:lnTo>
                <a:lnTo>
                  <a:pt x="367" y="638"/>
                </a:lnTo>
                <a:lnTo>
                  <a:pt x="367" y="636"/>
                </a:lnTo>
                <a:lnTo>
                  <a:pt x="370" y="636"/>
                </a:lnTo>
                <a:lnTo>
                  <a:pt x="370" y="633"/>
                </a:lnTo>
                <a:lnTo>
                  <a:pt x="373" y="633"/>
                </a:lnTo>
                <a:lnTo>
                  <a:pt x="378" y="633"/>
                </a:lnTo>
                <a:lnTo>
                  <a:pt x="381" y="633"/>
                </a:lnTo>
                <a:lnTo>
                  <a:pt x="389" y="636"/>
                </a:lnTo>
                <a:lnTo>
                  <a:pt x="394" y="636"/>
                </a:lnTo>
                <a:lnTo>
                  <a:pt x="400" y="636"/>
                </a:lnTo>
                <a:lnTo>
                  <a:pt x="402" y="636"/>
                </a:lnTo>
                <a:lnTo>
                  <a:pt x="402" y="636"/>
                </a:lnTo>
                <a:lnTo>
                  <a:pt x="408" y="638"/>
                </a:lnTo>
                <a:lnTo>
                  <a:pt x="410" y="641"/>
                </a:lnTo>
                <a:lnTo>
                  <a:pt x="418" y="646"/>
                </a:lnTo>
                <a:lnTo>
                  <a:pt x="421" y="646"/>
                </a:lnTo>
                <a:lnTo>
                  <a:pt x="421" y="646"/>
                </a:lnTo>
                <a:lnTo>
                  <a:pt x="421" y="649"/>
                </a:lnTo>
                <a:lnTo>
                  <a:pt x="421" y="652"/>
                </a:lnTo>
                <a:lnTo>
                  <a:pt x="424" y="652"/>
                </a:lnTo>
                <a:lnTo>
                  <a:pt x="424" y="652"/>
                </a:lnTo>
                <a:lnTo>
                  <a:pt x="424" y="652"/>
                </a:lnTo>
                <a:lnTo>
                  <a:pt x="426" y="649"/>
                </a:lnTo>
                <a:lnTo>
                  <a:pt x="426" y="649"/>
                </a:lnTo>
                <a:lnTo>
                  <a:pt x="429" y="649"/>
                </a:lnTo>
                <a:lnTo>
                  <a:pt x="432" y="652"/>
                </a:lnTo>
                <a:lnTo>
                  <a:pt x="440" y="660"/>
                </a:lnTo>
                <a:lnTo>
                  <a:pt x="440" y="660"/>
                </a:lnTo>
                <a:lnTo>
                  <a:pt x="440" y="660"/>
                </a:lnTo>
                <a:lnTo>
                  <a:pt x="440" y="660"/>
                </a:lnTo>
                <a:lnTo>
                  <a:pt x="443" y="660"/>
                </a:lnTo>
                <a:lnTo>
                  <a:pt x="443" y="660"/>
                </a:lnTo>
                <a:lnTo>
                  <a:pt x="445" y="660"/>
                </a:lnTo>
                <a:lnTo>
                  <a:pt x="445" y="660"/>
                </a:lnTo>
                <a:lnTo>
                  <a:pt x="448" y="660"/>
                </a:lnTo>
                <a:lnTo>
                  <a:pt x="448" y="660"/>
                </a:lnTo>
                <a:lnTo>
                  <a:pt x="451" y="662"/>
                </a:lnTo>
                <a:lnTo>
                  <a:pt x="453" y="662"/>
                </a:lnTo>
                <a:lnTo>
                  <a:pt x="453" y="662"/>
                </a:lnTo>
                <a:lnTo>
                  <a:pt x="456" y="662"/>
                </a:lnTo>
                <a:lnTo>
                  <a:pt x="459" y="660"/>
                </a:lnTo>
                <a:lnTo>
                  <a:pt x="459" y="660"/>
                </a:lnTo>
                <a:lnTo>
                  <a:pt x="464" y="662"/>
                </a:lnTo>
                <a:lnTo>
                  <a:pt x="469" y="662"/>
                </a:lnTo>
                <a:lnTo>
                  <a:pt x="469" y="662"/>
                </a:lnTo>
                <a:lnTo>
                  <a:pt x="472" y="662"/>
                </a:lnTo>
                <a:lnTo>
                  <a:pt x="472" y="660"/>
                </a:lnTo>
                <a:lnTo>
                  <a:pt x="472" y="660"/>
                </a:lnTo>
                <a:lnTo>
                  <a:pt x="472" y="660"/>
                </a:lnTo>
                <a:lnTo>
                  <a:pt x="475" y="662"/>
                </a:lnTo>
                <a:lnTo>
                  <a:pt x="475" y="662"/>
                </a:lnTo>
                <a:lnTo>
                  <a:pt x="477" y="660"/>
                </a:lnTo>
                <a:lnTo>
                  <a:pt x="477" y="660"/>
                </a:lnTo>
                <a:lnTo>
                  <a:pt x="475" y="657"/>
                </a:lnTo>
                <a:lnTo>
                  <a:pt x="472" y="657"/>
                </a:lnTo>
                <a:lnTo>
                  <a:pt x="469" y="657"/>
                </a:lnTo>
                <a:lnTo>
                  <a:pt x="469" y="657"/>
                </a:lnTo>
                <a:lnTo>
                  <a:pt x="469" y="654"/>
                </a:lnTo>
                <a:lnTo>
                  <a:pt x="469" y="654"/>
                </a:lnTo>
                <a:lnTo>
                  <a:pt x="472" y="654"/>
                </a:lnTo>
                <a:lnTo>
                  <a:pt x="472" y="654"/>
                </a:lnTo>
                <a:lnTo>
                  <a:pt x="472" y="654"/>
                </a:lnTo>
                <a:lnTo>
                  <a:pt x="475" y="652"/>
                </a:lnTo>
                <a:lnTo>
                  <a:pt x="477" y="652"/>
                </a:lnTo>
                <a:lnTo>
                  <a:pt x="477" y="654"/>
                </a:lnTo>
                <a:lnTo>
                  <a:pt x="477" y="654"/>
                </a:lnTo>
                <a:lnTo>
                  <a:pt x="480" y="657"/>
                </a:lnTo>
                <a:lnTo>
                  <a:pt x="483" y="657"/>
                </a:lnTo>
                <a:lnTo>
                  <a:pt x="485" y="657"/>
                </a:lnTo>
                <a:lnTo>
                  <a:pt x="485" y="657"/>
                </a:lnTo>
                <a:lnTo>
                  <a:pt x="488" y="654"/>
                </a:lnTo>
                <a:lnTo>
                  <a:pt x="488" y="652"/>
                </a:lnTo>
                <a:lnTo>
                  <a:pt x="488" y="652"/>
                </a:lnTo>
                <a:lnTo>
                  <a:pt x="488" y="649"/>
                </a:lnTo>
                <a:lnTo>
                  <a:pt x="491" y="649"/>
                </a:lnTo>
                <a:lnTo>
                  <a:pt x="493" y="652"/>
                </a:lnTo>
                <a:lnTo>
                  <a:pt x="496" y="652"/>
                </a:lnTo>
                <a:lnTo>
                  <a:pt x="499" y="652"/>
                </a:lnTo>
                <a:lnTo>
                  <a:pt x="499" y="654"/>
                </a:lnTo>
                <a:lnTo>
                  <a:pt x="496" y="654"/>
                </a:lnTo>
                <a:lnTo>
                  <a:pt x="496" y="654"/>
                </a:lnTo>
                <a:lnTo>
                  <a:pt x="496" y="657"/>
                </a:lnTo>
                <a:lnTo>
                  <a:pt x="496" y="657"/>
                </a:lnTo>
                <a:lnTo>
                  <a:pt x="499" y="657"/>
                </a:lnTo>
                <a:lnTo>
                  <a:pt x="499" y="657"/>
                </a:lnTo>
                <a:lnTo>
                  <a:pt x="499" y="657"/>
                </a:lnTo>
                <a:lnTo>
                  <a:pt x="499" y="660"/>
                </a:lnTo>
                <a:lnTo>
                  <a:pt x="499" y="660"/>
                </a:lnTo>
                <a:lnTo>
                  <a:pt x="499" y="660"/>
                </a:lnTo>
                <a:lnTo>
                  <a:pt x="499" y="660"/>
                </a:lnTo>
                <a:lnTo>
                  <a:pt x="501" y="662"/>
                </a:lnTo>
                <a:lnTo>
                  <a:pt x="504" y="662"/>
                </a:lnTo>
                <a:lnTo>
                  <a:pt x="507" y="662"/>
                </a:lnTo>
                <a:lnTo>
                  <a:pt x="507" y="662"/>
                </a:lnTo>
                <a:lnTo>
                  <a:pt x="507" y="662"/>
                </a:lnTo>
                <a:lnTo>
                  <a:pt x="507" y="665"/>
                </a:lnTo>
                <a:lnTo>
                  <a:pt x="507" y="668"/>
                </a:lnTo>
                <a:lnTo>
                  <a:pt x="507" y="668"/>
                </a:lnTo>
                <a:lnTo>
                  <a:pt x="510" y="668"/>
                </a:lnTo>
                <a:lnTo>
                  <a:pt x="510" y="668"/>
                </a:lnTo>
                <a:lnTo>
                  <a:pt x="510" y="668"/>
                </a:lnTo>
                <a:lnTo>
                  <a:pt x="512" y="665"/>
                </a:lnTo>
                <a:lnTo>
                  <a:pt x="512" y="665"/>
                </a:lnTo>
                <a:lnTo>
                  <a:pt x="515" y="665"/>
                </a:lnTo>
                <a:lnTo>
                  <a:pt x="515" y="668"/>
                </a:lnTo>
                <a:lnTo>
                  <a:pt x="520" y="673"/>
                </a:lnTo>
                <a:lnTo>
                  <a:pt x="520" y="673"/>
                </a:lnTo>
                <a:lnTo>
                  <a:pt x="523" y="676"/>
                </a:lnTo>
                <a:lnTo>
                  <a:pt x="526" y="678"/>
                </a:lnTo>
                <a:lnTo>
                  <a:pt x="526" y="681"/>
                </a:lnTo>
                <a:lnTo>
                  <a:pt x="526" y="684"/>
                </a:lnTo>
                <a:lnTo>
                  <a:pt x="523" y="684"/>
                </a:lnTo>
                <a:lnTo>
                  <a:pt x="523" y="684"/>
                </a:lnTo>
                <a:lnTo>
                  <a:pt x="520" y="684"/>
                </a:lnTo>
                <a:lnTo>
                  <a:pt x="520" y="681"/>
                </a:lnTo>
                <a:lnTo>
                  <a:pt x="520" y="684"/>
                </a:lnTo>
                <a:lnTo>
                  <a:pt x="518" y="687"/>
                </a:lnTo>
                <a:lnTo>
                  <a:pt x="518" y="687"/>
                </a:lnTo>
                <a:lnTo>
                  <a:pt x="518" y="689"/>
                </a:lnTo>
                <a:lnTo>
                  <a:pt x="518" y="692"/>
                </a:lnTo>
                <a:lnTo>
                  <a:pt x="518" y="692"/>
                </a:lnTo>
                <a:lnTo>
                  <a:pt x="518" y="695"/>
                </a:lnTo>
                <a:lnTo>
                  <a:pt x="518" y="695"/>
                </a:lnTo>
                <a:lnTo>
                  <a:pt x="518" y="695"/>
                </a:lnTo>
                <a:lnTo>
                  <a:pt x="518" y="695"/>
                </a:lnTo>
                <a:lnTo>
                  <a:pt x="515" y="697"/>
                </a:lnTo>
                <a:lnTo>
                  <a:pt x="518" y="697"/>
                </a:lnTo>
                <a:lnTo>
                  <a:pt x="518" y="697"/>
                </a:lnTo>
                <a:lnTo>
                  <a:pt x="518" y="697"/>
                </a:lnTo>
                <a:lnTo>
                  <a:pt x="520" y="697"/>
                </a:lnTo>
                <a:lnTo>
                  <a:pt x="520" y="697"/>
                </a:lnTo>
                <a:lnTo>
                  <a:pt x="523" y="697"/>
                </a:lnTo>
                <a:lnTo>
                  <a:pt x="523" y="697"/>
                </a:lnTo>
                <a:lnTo>
                  <a:pt x="523" y="695"/>
                </a:lnTo>
                <a:lnTo>
                  <a:pt x="526" y="692"/>
                </a:lnTo>
                <a:lnTo>
                  <a:pt x="526" y="692"/>
                </a:lnTo>
                <a:lnTo>
                  <a:pt x="528" y="695"/>
                </a:lnTo>
                <a:lnTo>
                  <a:pt x="531" y="695"/>
                </a:lnTo>
                <a:lnTo>
                  <a:pt x="534" y="692"/>
                </a:lnTo>
                <a:lnTo>
                  <a:pt x="534" y="692"/>
                </a:lnTo>
                <a:lnTo>
                  <a:pt x="536" y="689"/>
                </a:lnTo>
                <a:lnTo>
                  <a:pt x="536" y="689"/>
                </a:lnTo>
                <a:lnTo>
                  <a:pt x="539" y="689"/>
                </a:lnTo>
                <a:lnTo>
                  <a:pt x="542" y="689"/>
                </a:lnTo>
                <a:lnTo>
                  <a:pt x="542" y="689"/>
                </a:lnTo>
                <a:lnTo>
                  <a:pt x="542" y="689"/>
                </a:lnTo>
                <a:lnTo>
                  <a:pt x="544" y="689"/>
                </a:lnTo>
                <a:lnTo>
                  <a:pt x="544" y="687"/>
                </a:lnTo>
                <a:lnTo>
                  <a:pt x="544" y="687"/>
                </a:lnTo>
                <a:lnTo>
                  <a:pt x="547" y="689"/>
                </a:lnTo>
                <a:lnTo>
                  <a:pt x="552" y="692"/>
                </a:lnTo>
                <a:lnTo>
                  <a:pt x="555" y="695"/>
                </a:lnTo>
                <a:lnTo>
                  <a:pt x="558" y="700"/>
                </a:lnTo>
                <a:lnTo>
                  <a:pt x="560" y="703"/>
                </a:lnTo>
                <a:lnTo>
                  <a:pt x="563" y="711"/>
                </a:lnTo>
                <a:lnTo>
                  <a:pt x="563" y="711"/>
                </a:lnTo>
                <a:lnTo>
                  <a:pt x="563" y="713"/>
                </a:lnTo>
                <a:lnTo>
                  <a:pt x="560" y="716"/>
                </a:lnTo>
                <a:lnTo>
                  <a:pt x="560" y="719"/>
                </a:lnTo>
                <a:lnTo>
                  <a:pt x="560" y="719"/>
                </a:lnTo>
                <a:lnTo>
                  <a:pt x="558" y="719"/>
                </a:lnTo>
                <a:lnTo>
                  <a:pt x="558" y="721"/>
                </a:lnTo>
                <a:lnTo>
                  <a:pt x="555" y="724"/>
                </a:lnTo>
                <a:lnTo>
                  <a:pt x="555" y="724"/>
                </a:lnTo>
                <a:lnTo>
                  <a:pt x="555" y="727"/>
                </a:lnTo>
                <a:lnTo>
                  <a:pt x="552" y="724"/>
                </a:lnTo>
                <a:lnTo>
                  <a:pt x="552" y="724"/>
                </a:lnTo>
                <a:lnTo>
                  <a:pt x="552" y="724"/>
                </a:lnTo>
                <a:lnTo>
                  <a:pt x="552" y="721"/>
                </a:lnTo>
                <a:lnTo>
                  <a:pt x="552" y="721"/>
                </a:lnTo>
                <a:lnTo>
                  <a:pt x="552" y="719"/>
                </a:lnTo>
                <a:lnTo>
                  <a:pt x="552" y="719"/>
                </a:lnTo>
                <a:lnTo>
                  <a:pt x="555" y="716"/>
                </a:lnTo>
                <a:lnTo>
                  <a:pt x="552" y="716"/>
                </a:lnTo>
                <a:lnTo>
                  <a:pt x="544" y="716"/>
                </a:lnTo>
                <a:lnTo>
                  <a:pt x="542" y="716"/>
                </a:lnTo>
                <a:lnTo>
                  <a:pt x="539" y="716"/>
                </a:lnTo>
                <a:lnTo>
                  <a:pt x="539" y="716"/>
                </a:lnTo>
                <a:lnTo>
                  <a:pt x="539" y="719"/>
                </a:lnTo>
                <a:lnTo>
                  <a:pt x="544" y="721"/>
                </a:lnTo>
                <a:lnTo>
                  <a:pt x="544" y="727"/>
                </a:lnTo>
                <a:lnTo>
                  <a:pt x="547" y="729"/>
                </a:lnTo>
                <a:lnTo>
                  <a:pt x="544" y="732"/>
                </a:lnTo>
                <a:lnTo>
                  <a:pt x="544" y="732"/>
                </a:lnTo>
                <a:lnTo>
                  <a:pt x="542" y="735"/>
                </a:lnTo>
                <a:lnTo>
                  <a:pt x="539" y="735"/>
                </a:lnTo>
                <a:lnTo>
                  <a:pt x="539" y="737"/>
                </a:lnTo>
                <a:lnTo>
                  <a:pt x="539" y="737"/>
                </a:lnTo>
                <a:lnTo>
                  <a:pt x="539" y="737"/>
                </a:lnTo>
                <a:lnTo>
                  <a:pt x="542" y="740"/>
                </a:lnTo>
                <a:lnTo>
                  <a:pt x="544" y="740"/>
                </a:lnTo>
                <a:lnTo>
                  <a:pt x="547" y="740"/>
                </a:lnTo>
                <a:lnTo>
                  <a:pt x="547" y="740"/>
                </a:lnTo>
                <a:lnTo>
                  <a:pt x="547" y="740"/>
                </a:lnTo>
                <a:lnTo>
                  <a:pt x="550" y="740"/>
                </a:lnTo>
                <a:lnTo>
                  <a:pt x="550" y="740"/>
                </a:lnTo>
                <a:lnTo>
                  <a:pt x="550" y="740"/>
                </a:lnTo>
                <a:lnTo>
                  <a:pt x="552" y="740"/>
                </a:lnTo>
                <a:lnTo>
                  <a:pt x="552" y="743"/>
                </a:lnTo>
                <a:lnTo>
                  <a:pt x="555" y="746"/>
                </a:lnTo>
                <a:lnTo>
                  <a:pt x="555" y="746"/>
                </a:lnTo>
                <a:lnTo>
                  <a:pt x="552" y="748"/>
                </a:lnTo>
                <a:lnTo>
                  <a:pt x="550" y="748"/>
                </a:lnTo>
                <a:lnTo>
                  <a:pt x="547" y="748"/>
                </a:lnTo>
                <a:lnTo>
                  <a:pt x="550" y="751"/>
                </a:lnTo>
                <a:lnTo>
                  <a:pt x="550" y="751"/>
                </a:lnTo>
                <a:lnTo>
                  <a:pt x="552" y="751"/>
                </a:lnTo>
                <a:lnTo>
                  <a:pt x="555" y="751"/>
                </a:lnTo>
                <a:lnTo>
                  <a:pt x="558" y="751"/>
                </a:lnTo>
                <a:lnTo>
                  <a:pt x="558" y="754"/>
                </a:lnTo>
                <a:lnTo>
                  <a:pt x="560" y="759"/>
                </a:lnTo>
                <a:lnTo>
                  <a:pt x="560" y="759"/>
                </a:lnTo>
                <a:lnTo>
                  <a:pt x="560" y="762"/>
                </a:lnTo>
                <a:lnTo>
                  <a:pt x="560" y="764"/>
                </a:lnTo>
                <a:lnTo>
                  <a:pt x="568" y="767"/>
                </a:lnTo>
                <a:lnTo>
                  <a:pt x="568" y="767"/>
                </a:lnTo>
                <a:lnTo>
                  <a:pt x="568" y="767"/>
                </a:lnTo>
                <a:lnTo>
                  <a:pt x="568" y="764"/>
                </a:lnTo>
                <a:lnTo>
                  <a:pt x="568" y="764"/>
                </a:lnTo>
                <a:lnTo>
                  <a:pt x="571" y="762"/>
                </a:lnTo>
                <a:lnTo>
                  <a:pt x="571" y="764"/>
                </a:lnTo>
                <a:lnTo>
                  <a:pt x="571" y="764"/>
                </a:lnTo>
                <a:lnTo>
                  <a:pt x="571" y="764"/>
                </a:lnTo>
                <a:lnTo>
                  <a:pt x="574" y="764"/>
                </a:lnTo>
                <a:lnTo>
                  <a:pt x="577" y="764"/>
                </a:lnTo>
                <a:lnTo>
                  <a:pt x="579" y="762"/>
                </a:lnTo>
                <a:lnTo>
                  <a:pt x="582" y="764"/>
                </a:lnTo>
                <a:lnTo>
                  <a:pt x="590" y="767"/>
                </a:lnTo>
                <a:lnTo>
                  <a:pt x="595" y="767"/>
                </a:lnTo>
                <a:lnTo>
                  <a:pt x="595" y="770"/>
                </a:lnTo>
                <a:lnTo>
                  <a:pt x="598" y="772"/>
                </a:lnTo>
                <a:lnTo>
                  <a:pt x="601" y="772"/>
                </a:lnTo>
                <a:lnTo>
                  <a:pt x="601" y="770"/>
                </a:lnTo>
                <a:lnTo>
                  <a:pt x="601" y="770"/>
                </a:lnTo>
                <a:lnTo>
                  <a:pt x="603" y="770"/>
                </a:lnTo>
                <a:lnTo>
                  <a:pt x="601" y="770"/>
                </a:lnTo>
                <a:lnTo>
                  <a:pt x="601" y="770"/>
                </a:lnTo>
                <a:lnTo>
                  <a:pt x="601" y="767"/>
                </a:lnTo>
                <a:lnTo>
                  <a:pt x="601" y="767"/>
                </a:lnTo>
                <a:lnTo>
                  <a:pt x="598" y="767"/>
                </a:lnTo>
                <a:lnTo>
                  <a:pt x="598" y="767"/>
                </a:lnTo>
                <a:lnTo>
                  <a:pt x="595" y="767"/>
                </a:lnTo>
                <a:lnTo>
                  <a:pt x="593" y="764"/>
                </a:lnTo>
                <a:lnTo>
                  <a:pt x="593" y="764"/>
                </a:lnTo>
                <a:lnTo>
                  <a:pt x="593" y="762"/>
                </a:lnTo>
                <a:lnTo>
                  <a:pt x="595" y="762"/>
                </a:lnTo>
                <a:lnTo>
                  <a:pt x="603" y="764"/>
                </a:lnTo>
                <a:lnTo>
                  <a:pt x="606" y="764"/>
                </a:lnTo>
                <a:lnTo>
                  <a:pt x="606" y="764"/>
                </a:lnTo>
                <a:lnTo>
                  <a:pt x="609" y="767"/>
                </a:lnTo>
                <a:lnTo>
                  <a:pt x="609" y="770"/>
                </a:lnTo>
                <a:lnTo>
                  <a:pt x="609" y="770"/>
                </a:lnTo>
                <a:lnTo>
                  <a:pt x="609" y="770"/>
                </a:lnTo>
                <a:lnTo>
                  <a:pt x="606" y="770"/>
                </a:lnTo>
                <a:lnTo>
                  <a:pt x="603" y="772"/>
                </a:lnTo>
                <a:lnTo>
                  <a:pt x="606" y="772"/>
                </a:lnTo>
                <a:lnTo>
                  <a:pt x="606" y="772"/>
                </a:lnTo>
                <a:lnTo>
                  <a:pt x="609" y="775"/>
                </a:lnTo>
                <a:lnTo>
                  <a:pt x="609" y="775"/>
                </a:lnTo>
                <a:lnTo>
                  <a:pt x="614" y="780"/>
                </a:lnTo>
                <a:lnTo>
                  <a:pt x="617" y="783"/>
                </a:lnTo>
                <a:lnTo>
                  <a:pt x="619" y="783"/>
                </a:lnTo>
                <a:lnTo>
                  <a:pt x="619" y="788"/>
                </a:lnTo>
                <a:lnTo>
                  <a:pt x="622" y="796"/>
                </a:lnTo>
                <a:lnTo>
                  <a:pt x="625" y="796"/>
                </a:lnTo>
                <a:lnTo>
                  <a:pt x="625" y="799"/>
                </a:lnTo>
                <a:lnTo>
                  <a:pt x="625" y="805"/>
                </a:lnTo>
                <a:lnTo>
                  <a:pt x="625" y="807"/>
                </a:lnTo>
                <a:lnTo>
                  <a:pt x="622" y="807"/>
                </a:lnTo>
                <a:lnTo>
                  <a:pt x="622" y="810"/>
                </a:lnTo>
                <a:lnTo>
                  <a:pt x="622" y="813"/>
                </a:lnTo>
                <a:lnTo>
                  <a:pt x="622" y="813"/>
                </a:lnTo>
                <a:lnTo>
                  <a:pt x="622" y="815"/>
                </a:lnTo>
                <a:lnTo>
                  <a:pt x="625" y="815"/>
                </a:lnTo>
                <a:lnTo>
                  <a:pt x="627" y="815"/>
                </a:lnTo>
                <a:lnTo>
                  <a:pt x="627" y="818"/>
                </a:lnTo>
                <a:lnTo>
                  <a:pt x="630" y="821"/>
                </a:lnTo>
                <a:lnTo>
                  <a:pt x="630" y="821"/>
                </a:lnTo>
                <a:lnTo>
                  <a:pt x="633" y="823"/>
                </a:lnTo>
                <a:lnTo>
                  <a:pt x="638" y="826"/>
                </a:lnTo>
                <a:lnTo>
                  <a:pt x="646" y="831"/>
                </a:lnTo>
                <a:lnTo>
                  <a:pt x="654" y="839"/>
                </a:lnTo>
                <a:lnTo>
                  <a:pt x="654" y="839"/>
                </a:lnTo>
                <a:lnTo>
                  <a:pt x="657" y="839"/>
                </a:lnTo>
                <a:lnTo>
                  <a:pt x="660" y="842"/>
                </a:lnTo>
                <a:lnTo>
                  <a:pt x="662" y="847"/>
                </a:lnTo>
                <a:lnTo>
                  <a:pt x="665" y="850"/>
                </a:lnTo>
                <a:lnTo>
                  <a:pt x="665" y="853"/>
                </a:lnTo>
                <a:lnTo>
                  <a:pt x="668" y="855"/>
                </a:lnTo>
                <a:lnTo>
                  <a:pt x="668" y="858"/>
                </a:lnTo>
                <a:lnTo>
                  <a:pt x="668" y="861"/>
                </a:lnTo>
                <a:lnTo>
                  <a:pt x="668" y="861"/>
                </a:lnTo>
                <a:lnTo>
                  <a:pt x="668" y="864"/>
                </a:lnTo>
                <a:lnTo>
                  <a:pt x="668" y="864"/>
                </a:lnTo>
                <a:lnTo>
                  <a:pt x="668" y="866"/>
                </a:lnTo>
                <a:lnTo>
                  <a:pt x="668" y="866"/>
                </a:lnTo>
                <a:lnTo>
                  <a:pt x="665" y="866"/>
                </a:lnTo>
                <a:lnTo>
                  <a:pt x="662" y="866"/>
                </a:lnTo>
                <a:lnTo>
                  <a:pt x="662" y="869"/>
                </a:lnTo>
                <a:lnTo>
                  <a:pt x="665" y="869"/>
                </a:lnTo>
                <a:lnTo>
                  <a:pt x="668" y="872"/>
                </a:lnTo>
                <a:lnTo>
                  <a:pt x="670" y="872"/>
                </a:lnTo>
                <a:lnTo>
                  <a:pt x="673" y="877"/>
                </a:lnTo>
                <a:lnTo>
                  <a:pt x="676" y="882"/>
                </a:lnTo>
                <a:lnTo>
                  <a:pt x="676" y="896"/>
                </a:lnTo>
                <a:lnTo>
                  <a:pt x="678" y="898"/>
                </a:lnTo>
                <a:lnTo>
                  <a:pt x="678" y="901"/>
                </a:lnTo>
                <a:lnTo>
                  <a:pt x="681" y="904"/>
                </a:lnTo>
                <a:lnTo>
                  <a:pt x="681" y="904"/>
                </a:lnTo>
                <a:lnTo>
                  <a:pt x="681" y="906"/>
                </a:lnTo>
                <a:lnTo>
                  <a:pt x="681" y="906"/>
                </a:lnTo>
                <a:lnTo>
                  <a:pt x="678" y="906"/>
                </a:lnTo>
                <a:lnTo>
                  <a:pt x="678" y="909"/>
                </a:lnTo>
                <a:lnTo>
                  <a:pt x="678" y="909"/>
                </a:lnTo>
                <a:lnTo>
                  <a:pt x="678" y="909"/>
                </a:lnTo>
                <a:lnTo>
                  <a:pt x="678" y="912"/>
                </a:lnTo>
                <a:lnTo>
                  <a:pt x="678" y="912"/>
                </a:lnTo>
                <a:lnTo>
                  <a:pt x="678" y="915"/>
                </a:lnTo>
                <a:lnTo>
                  <a:pt x="681" y="915"/>
                </a:lnTo>
                <a:lnTo>
                  <a:pt x="681" y="915"/>
                </a:lnTo>
                <a:lnTo>
                  <a:pt x="681" y="915"/>
                </a:lnTo>
                <a:lnTo>
                  <a:pt x="681" y="915"/>
                </a:lnTo>
                <a:lnTo>
                  <a:pt x="684" y="912"/>
                </a:lnTo>
                <a:lnTo>
                  <a:pt x="684" y="912"/>
                </a:lnTo>
                <a:lnTo>
                  <a:pt x="684" y="912"/>
                </a:lnTo>
                <a:lnTo>
                  <a:pt x="684" y="912"/>
                </a:lnTo>
                <a:lnTo>
                  <a:pt x="686" y="912"/>
                </a:lnTo>
                <a:lnTo>
                  <a:pt x="686" y="915"/>
                </a:lnTo>
                <a:lnTo>
                  <a:pt x="684" y="915"/>
                </a:lnTo>
                <a:lnTo>
                  <a:pt x="684" y="917"/>
                </a:lnTo>
                <a:lnTo>
                  <a:pt x="689" y="917"/>
                </a:lnTo>
                <a:lnTo>
                  <a:pt x="692" y="917"/>
                </a:lnTo>
                <a:lnTo>
                  <a:pt x="692" y="920"/>
                </a:lnTo>
                <a:lnTo>
                  <a:pt x="684" y="920"/>
                </a:lnTo>
                <a:lnTo>
                  <a:pt x="684" y="923"/>
                </a:lnTo>
                <a:lnTo>
                  <a:pt x="681" y="923"/>
                </a:lnTo>
                <a:lnTo>
                  <a:pt x="681" y="920"/>
                </a:lnTo>
                <a:lnTo>
                  <a:pt x="678" y="920"/>
                </a:lnTo>
                <a:lnTo>
                  <a:pt x="676" y="917"/>
                </a:lnTo>
                <a:lnTo>
                  <a:pt x="676" y="917"/>
                </a:lnTo>
                <a:lnTo>
                  <a:pt x="676" y="917"/>
                </a:lnTo>
                <a:lnTo>
                  <a:pt x="676" y="915"/>
                </a:lnTo>
                <a:lnTo>
                  <a:pt x="673" y="915"/>
                </a:lnTo>
                <a:lnTo>
                  <a:pt x="670" y="912"/>
                </a:lnTo>
                <a:lnTo>
                  <a:pt x="670" y="912"/>
                </a:lnTo>
                <a:lnTo>
                  <a:pt x="670" y="909"/>
                </a:lnTo>
                <a:lnTo>
                  <a:pt x="673" y="909"/>
                </a:lnTo>
                <a:lnTo>
                  <a:pt x="673" y="909"/>
                </a:lnTo>
                <a:lnTo>
                  <a:pt x="665" y="906"/>
                </a:lnTo>
                <a:lnTo>
                  <a:pt x="662" y="906"/>
                </a:lnTo>
                <a:lnTo>
                  <a:pt x="662" y="906"/>
                </a:lnTo>
                <a:lnTo>
                  <a:pt x="660" y="904"/>
                </a:lnTo>
                <a:lnTo>
                  <a:pt x="662" y="901"/>
                </a:lnTo>
                <a:lnTo>
                  <a:pt x="662" y="898"/>
                </a:lnTo>
                <a:lnTo>
                  <a:pt x="660" y="898"/>
                </a:lnTo>
                <a:lnTo>
                  <a:pt x="660" y="898"/>
                </a:lnTo>
                <a:lnTo>
                  <a:pt x="660" y="901"/>
                </a:lnTo>
                <a:lnTo>
                  <a:pt x="660" y="901"/>
                </a:lnTo>
                <a:lnTo>
                  <a:pt x="660" y="904"/>
                </a:lnTo>
                <a:lnTo>
                  <a:pt x="657" y="904"/>
                </a:lnTo>
                <a:lnTo>
                  <a:pt x="657" y="904"/>
                </a:lnTo>
                <a:lnTo>
                  <a:pt x="654" y="906"/>
                </a:lnTo>
                <a:lnTo>
                  <a:pt x="654" y="909"/>
                </a:lnTo>
                <a:lnTo>
                  <a:pt x="654" y="912"/>
                </a:lnTo>
                <a:lnTo>
                  <a:pt x="649" y="915"/>
                </a:lnTo>
                <a:lnTo>
                  <a:pt x="649" y="917"/>
                </a:lnTo>
                <a:lnTo>
                  <a:pt x="652" y="917"/>
                </a:lnTo>
                <a:lnTo>
                  <a:pt x="654" y="917"/>
                </a:lnTo>
                <a:lnTo>
                  <a:pt x="654" y="915"/>
                </a:lnTo>
                <a:lnTo>
                  <a:pt x="657" y="915"/>
                </a:lnTo>
                <a:lnTo>
                  <a:pt x="660" y="915"/>
                </a:lnTo>
                <a:lnTo>
                  <a:pt x="660" y="915"/>
                </a:lnTo>
                <a:lnTo>
                  <a:pt x="662" y="912"/>
                </a:lnTo>
                <a:lnTo>
                  <a:pt x="665" y="915"/>
                </a:lnTo>
                <a:lnTo>
                  <a:pt x="668" y="917"/>
                </a:lnTo>
                <a:lnTo>
                  <a:pt x="673" y="920"/>
                </a:lnTo>
                <a:lnTo>
                  <a:pt x="676" y="920"/>
                </a:lnTo>
                <a:lnTo>
                  <a:pt x="676" y="923"/>
                </a:lnTo>
                <a:lnTo>
                  <a:pt x="673" y="925"/>
                </a:lnTo>
                <a:lnTo>
                  <a:pt x="673" y="925"/>
                </a:lnTo>
                <a:lnTo>
                  <a:pt x="676" y="925"/>
                </a:lnTo>
                <a:lnTo>
                  <a:pt x="678" y="925"/>
                </a:lnTo>
                <a:lnTo>
                  <a:pt x="678" y="928"/>
                </a:lnTo>
                <a:lnTo>
                  <a:pt x="684" y="928"/>
                </a:lnTo>
                <a:lnTo>
                  <a:pt x="686" y="931"/>
                </a:lnTo>
                <a:lnTo>
                  <a:pt x="689" y="933"/>
                </a:lnTo>
                <a:lnTo>
                  <a:pt x="692" y="939"/>
                </a:lnTo>
                <a:lnTo>
                  <a:pt x="702" y="947"/>
                </a:lnTo>
                <a:lnTo>
                  <a:pt x="705" y="949"/>
                </a:lnTo>
                <a:lnTo>
                  <a:pt x="705" y="952"/>
                </a:lnTo>
                <a:lnTo>
                  <a:pt x="705" y="952"/>
                </a:lnTo>
                <a:lnTo>
                  <a:pt x="705" y="955"/>
                </a:lnTo>
                <a:lnTo>
                  <a:pt x="705" y="955"/>
                </a:lnTo>
                <a:lnTo>
                  <a:pt x="711" y="955"/>
                </a:lnTo>
                <a:lnTo>
                  <a:pt x="711" y="955"/>
                </a:lnTo>
                <a:lnTo>
                  <a:pt x="711" y="952"/>
                </a:lnTo>
                <a:lnTo>
                  <a:pt x="711" y="952"/>
                </a:lnTo>
                <a:lnTo>
                  <a:pt x="711" y="952"/>
                </a:lnTo>
                <a:lnTo>
                  <a:pt x="711" y="949"/>
                </a:lnTo>
                <a:lnTo>
                  <a:pt x="713" y="949"/>
                </a:lnTo>
                <a:lnTo>
                  <a:pt x="713" y="949"/>
                </a:lnTo>
                <a:lnTo>
                  <a:pt x="713" y="947"/>
                </a:lnTo>
                <a:lnTo>
                  <a:pt x="719" y="944"/>
                </a:lnTo>
                <a:lnTo>
                  <a:pt x="721" y="944"/>
                </a:lnTo>
                <a:lnTo>
                  <a:pt x="727" y="947"/>
                </a:lnTo>
                <a:lnTo>
                  <a:pt x="729" y="949"/>
                </a:lnTo>
                <a:lnTo>
                  <a:pt x="729" y="949"/>
                </a:lnTo>
                <a:lnTo>
                  <a:pt x="729" y="952"/>
                </a:lnTo>
                <a:lnTo>
                  <a:pt x="729" y="952"/>
                </a:lnTo>
                <a:lnTo>
                  <a:pt x="732" y="952"/>
                </a:lnTo>
                <a:lnTo>
                  <a:pt x="735" y="955"/>
                </a:lnTo>
                <a:lnTo>
                  <a:pt x="735" y="955"/>
                </a:lnTo>
                <a:lnTo>
                  <a:pt x="737" y="955"/>
                </a:lnTo>
                <a:lnTo>
                  <a:pt x="740" y="960"/>
                </a:lnTo>
                <a:lnTo>
                  <a:pt x="740" y="960"/>
                </a:lnTo>
                <a:lnTo>
                  <a:pt x="743" y="960"/>
                </a:lnTo>
                <a:lnTo>
                  <a:pt x="745" y="957"/>
                </a:lnTo>
                <a:lnTo>
                  <a:pt x="745" y="957"/>
                </a:lnTo>
                <a:lnTo>
                  <a:pt x="745" y="955"/>
                </a:lnTo>
                <a:lnTo>
                  <a:pt x="745" y="955"/>
                </a:lnTo>
                <a:lnTo>
                  <a:pt x="745" y="955"/>
                </a:lnTo>
                <a:lnTo>
                  <a:pt x="745" y="955"/>
                </a:lnTo>
                <a:lnTo>
                  <a:pt x="743" y="947"/>
                </a:lnTo>
                <a:lnTo>
                  <a:pt x="743" y="944"/>
                </a:lnTo>
                <a:lnTo>
                  <a:pt x="743" y="944"/>
                </a:lnTo>
                <a:lnTo>
                  <a:pt x="745" y="941"/>
                </a:lnTo>
                <a:lnTo>
                  <a:pt x="745" y="941"/>
                </a:lnTo>
                <a:lnTo>
                  <a:pt x="745" y="939"/>
                </a:lnTo>
                <a:lnTo>
                  <a:pt x="748" y="933"/>
                </a:lnTo>
                <a:lnTo>
                  <a:pt x="745" y="933"/>
                </a:lnTo>
                <a:lnTo>
                  <a:pt x="745" y="931"/>
                </a:lnTo>
                <a:lnTo>
                  <a:pt x="745" y="931"/>
                </a:lnTo>
                <a:lnTo>
                  <a:pt x="743" y="931"/>
                </a:lnTo>
                <a:lnTo>
                  <a:pt x="743" y="933"/>
                </a:lnTo>
                <a:lnTo>
                  <a:pt x="743" y="936"/>
                </a:lnTo>
                <a:lnTo>
                  <a:pt x="743" y="936"/>
                </a:lnTo>
                <a:lnTo>
                  <a:pt x="743" y="936"/>
                </a:lnTo>
                <a:lnTo>
                  <a:pt x="740" y="936"/>
                </a:lnTo>
                <a:lnTo>
                  <a:pt x="740" y="936"/>
                </a:lnTo>
                <a:lnTo>
                  <a:pt x="740" y="936"/>
                </a:lnTo>
                <a:lnTo>
                  <a:pt x="737" y="936"/>
                </a:lnTo>
                <a:lnTo>
                  <a:pt x="735" y="939"/>
                </a:lnTo>
                <a:lnTo>
                  <a:pt x="732" y="939"/>
                </a:lnTo>
                <a:lnTo>
                  <a:pt x="732" y="941"/>
                </a:lnTo>
                <a:lnTo>
                  <a:pt x="729" y="941"/>
                </a:lnTo>
                <a:lnTo>
                  <a:pt x="727" y="941"/>
                </a:lnTo>
                <a:lnTo>
                  <a:pt x="724" y="939"/>
                </a:lnTo>
                <a:lnTo>
                  <a:pt x="724" y="939"/>
                </a:lnTo>
                <a:lnTo>
                  <a:pt x="724" y="939"/>
                </a:lnTo>
                <a:lnTo>
                  <a:pt x="727" y="936"/>
                </a:lnTo>
                <a:lnTo>
                  <a:pt x="727" y="936"/>
                </a:lnTo>
                <a:lnTo>
                  <a:pt x="727" y="936"/>
                </a:lnTo>
                <a:lnTo>
                  <a:pt x="729" y="936"/>
                </a:lnTo>
                <a:lnTo>
                  <a:pt x="732" y="936"/>
                </a:lnTo>
                <a:lnTo>
                  <a:pt x="732" y="933"/>
                </a:lnTo>
                <a:lnTo>
                  <a:pt x="732" y="931"/>
                </a:lnTo>
                <a:lnTo>
                  <a:pt x="729" y="931"/>
                </a:lnTo>
                <a:lnTo>
                  <a:pt x="729" y="928"/>
                </a:lnTo>
                <a:lnTo>
                  <a:pt x="729" y="928"/>
                </a:lnTo>
                <a:lnTo>
                  <a:pt x="732" y="925"/>
                </a:lnTo>
                <a:lnTo>
                  <a:pt x="732" y="925"/>
                </a:lnTo>
                <a:lnTo>
                  <a:pt x="732" y="923"/>
                </a:lnTo>
                <a:lnTo>
                  <a:pt x="732" y="920"/>
                </a:lnTo>
                <a:lnTo>
                  <a:pt x="735" y="920"/>
                </a:lnTo>
                <a:lnTo>
                  <a:pt x="737" y="923"/>
                </a:lnTo>
                <a:lnTo>
                  <a:pt x="740" y="920"/>
                </a:lnTo>
                <a:lnTo>
                  <a:pt x="737" y="920"/>
                </a:lnTo>
                <a:lnTo>
                  <a:pt x="735" y="915"/>
                </a:lnTo>
                <a:lnTo>
                  <a:pt x="737" y="915"/>
                </a:lnTo>
                <a:lnTo>
                  <a:pt x="737" y="912"/>
                </a:lnTo>
                <a:lnTo>
                  <a:pt x="737" y="909"/>
                </a:lnTo>
                <a:lnTo>
                  <a:pt x="740" y="909"/>
                </a:lnTo>
                <a:lnTo>
                  <a:pt x="740" y="909"/>
                </a:lnTo>
                <a:lnTo>
                  <a:pt x="743" y="906"/>
                </a:lnTo>
                <a:lnTo>
                  <a:pt x="748" y="904"/>
                </a:lnTo>
                <a:lnTo>
                  <a:pt x="753" y="904"/>
                </a:lnTo>
                <a:lnTo>
                  <a:pt x="753" y="906"/>
                </a:lnTo>
                <a:lnTo>
                  <a:pt x="753" y="909"/>
                </a:lnTo>
                <a:lnTo>
                  <a:pt x="756" y="909"/>
                </a:lnTo>
                <a:lnTo>
                  <a:pt x="756" y="909"/>
                </a:lnTo>
                <a:lnTo>
                  <a:pt x="759" y="904"/>
                </a:lnTo>
                <a:lnTo>
                  <a:pt x="759" y="901"/>
                </a:lnTo>
                <a:lnTo>
                  <a:pt x="759" y="901"/>
                </a:lnTo>
                <a:lnTo>
                  <a:pt x="756" y="898"/>
                </a:lnTo>
                <a:lnTo>
                  <a:pt x="756" y="898"/>
                </a:lnTo>
                <a:lnTo>
                  <a:pt x="759" y="896"/>
                </a:lnTo>
                <a:lnTo>
                  <a:pt x="759" y="896"/>
                </a:lnTo>
                <a:lnTo>
                  <a:pt x="756" y="893"/>
                </a:lnTo>
                <a:lnTo>
                  <a:pt x="759" y="890"/>
                </a:lnTo>
                <a:lnTo>
                  <a:pt x="767" y="888"/>
                </a:lnTo>
                <a:lnTo>
                  <a:pt x="769" y="885"/>
                </a:lnTo>
                <a:lnTo>
                  <a:pt x="775" y="874"/>
                </a:lnTo>
                <a:lnTo>
                  <a:pt x="778" y="872"/>
                </a:lnTo>
                <a:lnTo>
                  <a:pt x="780" y="869"/>
                </a:lnTo>
                <a:lnTo>
                  <a:pt x="780" y="869"/>
                </a:lnTo>
                <a:lnTo>
                  <a:pt x="783" y="866"/>
                </a:lnTo>
                <a:lnTo>
                  <a:pt x="783" y="866"/>
                </a:lnTo>
                <a:lnTo>
                  <a:pt x="783" y="866"/>
                </a:lnTo>
                <a:lnTo>
                  <a:pt x="783" y="864"/>
                </a:lnTo>
                <a:lnTo>
                  <a:pt x="783" y="861"/>
                </a:lnTo>
                <a:lnTo>
                  <a:pt x="783" y="861"/>
                </a:lnTo>
                <a:lnTo>
                  <a:pt x="791" y="855"/>
                </a:lnTo>
                <a:lnTo>
                  <a:pt x="794" y="855"/>
                </a:lnTo>
                <a:lnTo>
                  <a:pt x="796" y="853"/>
                </a:lnTo>
                <a:lnTo>
                  <a:pt x="799" y="853"/>
                </a:lnTo>
                <a:lnTo>
                  <a:pt x="802" y="850"/>
                </a:lnTo>
                <a:lnTo>
                  <a:pt x="807" y="847"/>
                </a:lnTo>
                <a:lnTo>
                  <a:pt x="807" y="845"/>
                </a:lnTo>
                <a:lnTo>
                  <a:pt x="807" y="845"/>
                </a:lnTo>
                <a:lnTo>
                  <a:pt x="807" y="845"/>
                </a:lnTo>
                <a:lnTo>
                  <a:pt x="810" y="842"/>
                </a:lnTo>
                <a:lnTo>
                  <a:pt x="815" y="839"/>
                </a:lnTo>
                <a:lnTo>
                  <a:pt x="818" y="839"/>
                </a:lnTo>
                <a:lnTo>
                  <a:pt x="820" y="839"/>
                </a:lnTo>
                <a:lnTo>
                  <a:pt x="820" y="839"/>
                </a:lnTo>
                <a:lnTo>
                  <a:pt x="823" y="837"/>
                </a:lnTo>
                <a:lnTo>
                  <a:pt x="823" y="837"/>
                </a:lnTo>
                <a:lnTo>
                  <a:pt x="826" y="837"/>
                </a:lnTo>
                <a:lnTo>
                  <a:pt x="828" y="834"/>
                </a:lnTo>
                <a:lnTo>
                  <a:pt x="828" y="834"/>
                </a:lnTo>
                <a:lnTo>
                  <a:pt x="831" y="831"/>
                </a:lnTo>
                <a:lnTo>
                  <a:pt x="834" y="831"/>
                </a:lnTo>
                <a:lnTo>
                  <a:pt x="836" y="831"/>
                </a:lnTo>
                <a:lnTo>
                  <a:pt x="839" y="831"/>
                </a:lnTo>
                <a:lnTo>
                  <a:pt x="842" y="831"/>
                </a:lnTo>
                <a:lnTo>
                  <a:pt x="842" y="829"/>
                </a:lnTo>
                <a:lnTo>
                  <a:pt x="847" y="826"/>
                </a:lnTo>
                <a:lnTo>
                  <a:pt x="845" y="826"/>
                </a:lnTo>
                <a:lnTo>
                  <a:pt x="839" y="829"/>
                </a:lnTo>
                <a:lnTo>
                  <a:pt x="839" y="829"/>
                </a:lnTo>
                <a:lnTo>
                  <a:pt x="839" y="826"/>
                </a:lnTo>
                <a:lnTo>
                  <a:pt x="839" y="826"/>
                </a:lnTo>
                <a:lnTo>
                  <a:pt x="839" y="826"/>
                </a:lnTo>
                <a:lnTo>
                  <a:pt x="842" y="826"/>
                </a:lnTo>
                <a:lnTo>
                  <a:pt x="842" y="823"/>
                </a:lnTo>
                <a:lnTo>
                  <a:pt x="842" y="823"/>
                </a:lnTo>
                <a:lnTo>
                  <a:pt x="845" y="823"/>
                </a:lnTo>
                <a:lnTo>
                  <a:pt x="845" y="821"/>
                </a:lnTo>
                <a:lnTo>
                  <a:pt x="845" y="818"/>
                </a:lnTo>
                <a:lnTo>
                  <a:pt x="847" y="818"/>
                </a:lnTo>
                <a:lnTo>
                  <a:pt x="850" y="821"/>
                </a:lnTo>
                <a:lnTo>
                  <a:pt x="850" y="821"/>
                </a:lnTo>
                <a:lnTo>
                  <a:pt x="850" y="823"/>
                </a:lnTo>
                <a:lnTo>
                  <a:pt x="850" y="823"/>
                </a:lnTo>
                <a:lnTo>
                  <a:pt x="853" y="823"/>
                </a:lnTo>
                <a:lnTo>
                  <a:pt x="853" y="823"/>
                </a:lnTo>
                <a:lnTo>
                  <a:pt x="853" y="823"/>
                </a:lnTo>
                <a:lnTo>
                  <a:pt x="861" y="823"/>
                </a:lnTo>
                <a:lnTo>
                  <a:pt x="866" y="823"/>
                </a:lnTo>
                <a:lnTo>
                  <a:pt x="869" y="821"/>
                </a:lnTo>
                <a:lnTo>
                  <a:pt x="871" y="818"/>
                </a:lnTo>
                <a:lnTo>
                  <a:pt x="874" y="818"/>
                </a:lnTo>
                <a:lnTo>
                  <a:pt x="874" y="815"/>
                </a:lnTo>
                <a:lnTo>
                  <a:pt x="879" y="813"/>
                </a:lnTo>
                <a:lnTo>
                  <a:pt x="885" y="799"/>
                </a:lnTo>
                <a:lnTo>
                  <a:pt x="885" y="796"/>
                </a:lnTo>
                <a:lnTo>
                  <a:pt x="890" y="791"/>
                </a:lnTo>
                <a:lnTo>
                  <a:pt x="890" y="791"/>
                </a:lnTo>
                <a:lnTo>
                  <a:pt x="893" y="788"/>
                </a:lnTo>
                <a:lnTo>
                  <a:pt x="893" y="780"/>
                </a:lnTo>
                <a:lnTo>
                  <a:pt x="893" y="778"/>
                </a:lnTo>
                <a:lnTo>
                  <a:pt x="898" y="770"/>
                </a:lnTo>
                <a:lnTo>
                  <a:pt x="898" y="767"/>
                </a:lnTo>
                <a:lnTo>
                  <a:pt x="898" y="767"/>
                </a:lnTo>
                <a:lnTo>
                  <a:pt x="898" y="764"/>
                </a:lnTo>
                <a:lnTo>
                  <a:pt x="901" y="762"/>
                </a:lnTo>
                <a:lnTo>
                  <a:pt x="901" y="759"/>
                </a:lnTo>
                <a:lnTo>
                  <a:pt x="903" y="759"/>
                </a:lnTo>
                <a:lnTo>
                  <a:pt x="906" y="759"/>
                </a:lnTo>
                <a:lnTo>
                  <a:pt x="914" y="751"/>
                </a:lnTo>
                <a:lnTo>
                  <a:pt x="914" y="748"/>
                </a:lnTo>
                <a:lnTo>
                  <a:pt x="914" y="748"/>
                </a:lnTo>
                <a:lnTo>
                  <a:pt x="914" y="746"/>
                </a:lnTo>
                <a:lnTo>
                  <a:pt x="914" y="746"/>
                </a:lnTo>
                <a:lnTo>
                  <a:pt x="917" y="743"/>
                </a:lnTo>
                <a:lnTo>
                  <a:pt x="920" y="743"/>
                </a:lnTo>
                <a:lnTo>
                  <a:pt x="922" y="740"/>
                </a:lnTo>
                <a:lnTo>
                  <a:pt x="922" y="740"/>
                </a:lnTo>
                <a:lnTo>
                  <a:pt x="928" y="743"/>
                </a:lnTo>
                <a:lnTo>
                  <a:pt x="928" y="746"/>
                </a:lnTo>
                <a:lnTo>
                  <a:pt x="930" y="746"/>
                </a:lnTo>
                <a:lnTo>
                  <a:pt x="930" y="746"/>
                </a:lnTo>
                <a:lnTo>
                  <a:pt x="933" y="746"/>
                </a:lnTo>
                <a:lnTo>
                  <a:pt x="933" y="746"/>
                </a:lnTo>
                <a:lnTo>
                  <a:pt x="933" y="743"/>
                </a:lnTo>
                <a:lnTo>
                  <a:pt x="933" y="740"/>
                </a:lnTo>
                <a:lnTo>
                  <a:pt x="933" y="740"/>
                </a:lnTo>
                <a:lnTo>
                  <a:pt x="930" y="737"/>
                </a:lnTo>
                <a:lnTo>
                  <a:pt x="930" y="737"/>
                </a:lnTo>
                <a:lnTo>
                  <a:pt x="933" y="737"/>
                </a:lnTo>
                <a:lnTo>
                  <a:pt x="933" y="737"/>
                </a:lnTo>
                <a:lnTo>
                  <a:pt x="933" y="737"/>
                </a:lnTo>
                <a:lnTo>
                  <a:pt x="936" y="737"/>
                </a:lnTo>
                <a:lnTo>
                  <a:pt x="936" y="735"/>
                </a:lnTo>
                <a:lnTo>
                  <a:pt x="936" y="732"/>
                </a:lnTo>
                <a:lnTo>
                  <a:pt x="938" y="732"/>
                </a:lnTo>
                <a:lnTo>
                  <a:pt x="938" y="732"/>
                </a:lnTo>
                <a:lnTo>
                  <a:pt x="938" y="729"/>
                </a:lnTo>
                <a:lnTo>
                  <a:pt x="938" y="724"/>
                </a:lnTo>
                <a:lnTo>
                  <a:pt x="936" y="719"/>
                </a:lnTo>
                <a:lnTo>
                  <a:pt x="936" y="716"/>
                </a:lnTo>
                <a:lnTo>
                  <a:pt x="936" y="716"/>
                </a:lnTo>
                <a:lnTo>
                  <a:pt x="936" y="713"/>
                </a:lnTo>
                <a:lnTo>
                  <a:pt x="930" y="713"/>
                </a:lnTo>
                <a:lnTo>
                  <a:pt x="930" y="713"/>
                </a:lnTo>
                <a:lnTo>
                  <a:pt x="933" y="711"/>
                </a:lnTo>
                <a:lnTo>
                  <a:pt x="933" y="705"/>
                </a:lnTo>
                <a:lnTo>
                  <a:pt x="933" y="703"/>
                </a:lnTo>
                <a:lnTo>
                  <a:pt x="930" y="700"/>
                </a:lnTo>
                <a:lnTo>
                  <a:pt x="933" y="700"/>
                </a:lnTo>
                <a:lnTo>
                  <a:pt x="933" y="697"/>
                </a:lnTo>
                <a:lnTo>
                  <a:pt x="933" y="695"/>
                </a:lnTo>
                <a:lnTo>
                  <a:pt x="933" y="695"/>
                </a:lnTo>
                <a:lnTo>
                  <a:pt x="936" y="695"/>
                </a:lnTo>
                <a:lnTo>
                  <a:pt x="936" y="697"/>
                </a:lnTo>
                <a:lnTo>
                  <a:pt x="936" y="700"/>
                </a:lnTo>
                <a:lnTo>
                  <a:pt x="936" y="700"/>
                </a:lnTo>
                <a:lnTo>
                  <a:pt x="936" y="700"/>
                </a:lnTo>
                <a:lnTo>
                  <a:pt x="938" y="700"/>
                </a:lnTo>
                <a:lnTo>
                  <a:pt x="938" y="700"/>
                </a:lnTo>
                <a:lnTo>
                  <a:pt x="938" y="703"/>
                </a:lnTo>
                <a:lnTo>
                  <a:pt x="936" y="703"/>
                </a:lnTo>
                <a:lnTo>
                  <a:pt x="938" y="705"/>
                </a:lnTo>
                <a:lnTo>
                  <a:pt x="938" y="705"/>
                </a:lnTo>
                <a:lnTo>
                  <a:pt x="941" y="708"/>
                </a:lnTo>
                <a:lnTo>
                  <a:pt x="941" y="708"/>
                </a:lnTo>
                <a:lnTo>
                  <a:pt x="941" y="711"/>
                </a:lnTo>
                <a:lnTo>
                  <a:pt x="941" y="711"/>
                </a:lnTo>
                <a:lnTo>
                  <a:pt x="941" y="713"/>
                </a:lnTo>
                <a:lnTo>
                  <a:pt x="941" y="713"/>
                </a:lnTo>
                <a:lnTo>
                  <a:pt x="941" y="713"/>
                </a:lnTo>
                <a:lnTo>
                  <a:pt x="941" y="713"/>
                </a:lnTo>
                <a:lnTo>
                  <a:pt x="941" y="713"/>
                </a:lnTo>
                <a:lnTo>
                  <a:pt x="941" y="713"/>
                </a:lnTo>
                <a:lnTo>
                  <a:pt x="944" y="713"/>
                </a:lnTo>
                <a:lnTo>
                  <a:pt x="944" y="716"/>
                </a:lnTo>
                <a:lnTo>
                  <a:pt x="946" y="716"/>
                </a:lnTo>
                <a:lnTo>
                  <a:pt x="946" y="716"/>
                </a:lnTo>
                <a:lnTo>
                  <a:pt x="946" y="716"/>
                </a:lnTo>
                <a:lnTo>
                  <a:pt x="946" y="716"/>
                </a:lnTo>
                <a:lnTo>
                  <a:pt x="952" y="719"/>
                </a:lnTo>
                <a:lnTo>
                  <a:pt x="949" y="721"/>
                </a:lnTo>
                <a:lnTo>
                  <a:pt x="946" y="721"/>
                </a:lnTo>
                <a:lnTo>
                  <a:pt x="946" y="724"/>
                </a:lnTo>
                <a:lnTo>
                  <a:pt x="954" y="746"/>
                </a:lnTo>
                <a:lnTo>
                  <a:pt x="954" y="748"/>
                </a:lnTo>
                <a:lnTo>
                  <a:pt x="954" y="748"/>
                </a:lnTo>
                <a:lnTo>
                  <a:pt x="954" y="748"/>
                </a:lnTo>
                <a:lnTo>
                  <a:pt x="957" y="748"/>
                </a:lnTo>
                <a:lnTo>
                  <a:pt x="960" y="748"/>
                </a:lnTo>
                <a:lnTo>
                  <a:pt x="960" y="751"/>
                </a:lnTo>
                <a:lnTo>
                  <a:pt x="960" y="751"/>
                </a:lnTo>
                <a:lnTo>
                  <a:pt x="962" y="754"/>
                </a:lnTo>
                <a:lnTo>
                  <a:pt x="962" y="756"/>
                </a:lnTo>
                <a:lnTo>
                  <a:pt x="962" y="756"/>
                </a:lnTo>
                <a:lnTo>
                  <a:pt x="962" y="759"/>
                </a:lnTo>
                <a:lnTo>
                  <a:pt x="962" y="759"/>
                </a:lnTo>
                <a:lnTo>
                  <a:pt x="962" y="759"/>
                </a:lnTo>
                <a:lnTo>
                  <a:pt x="962" y="759"/>
                </a:lnTo>
                <a:lnTo>
                  <a:pt x="962" y="762"/>
                </a:lnTo>
                <a:lnTo>
                  <a:pt x="960" y="762"/>
                </a:lnTo>
                <a:lnTo>
                  <a:pt x="960" y="762"/>
                </a:lnTo>
                <a:lnTo>
                  <a:pt x="957" y="762"/>
                </a:lnTo>
                <a:lnTo>
                  <a:pt x="957" y="762"/>
                </a:lnTo>
                <a:lnTo>
                  <a:pt x="957" y="762"/>
                </a:lnTo>
                <a:lnTo>
                  <a:pt x="954" y="762"/>
                </a:lnTo>
                <a:lnTo>
                  <a:pt x="954" y="762"/>
                </a:lnTo>
                <a:lnTo>
                  <a:pt x="954" y="762"/>
                </a:lnTo>
                <a:lnTo>
                  <a:pt x="954" y="762"/>
                </a:lnTo>
                <a:lnTo>
                  <a:pt x="952" y="762"/>
                </a:lnTo>
                <a:lnTo>
                  <a:pt x="946" y="764"/>
                </a:lnTo>
                <a:lnTo>
                  <a:pt x="944" y="767"/>
                </a:lnTo>
                <a:lnTo>
                  <a:pt x="941" y="767"/>
                </a:lnTo>
                <a:lnTo>
                  <a:pt x="941" y="770"/>
                </a:lnTo>
                <a:lnTo>
                  <a:pt x="938" y="772"/>
                </a:lnTo>
                <a:lnTo>
                  <a:pt x="938" y="775"/>
                </a:lnTo>
                <a:lnTo>
                  <a:pt x="938" y="778"/>
                </a:lnTo>
                <a:lnTo>
                  <a:pt x="941" y="780"/>
                </a:lnTo>
                <a:lnTo>
                  <a:pt x="946" y="783"/>
                </a:lnTo>
                <a:lnTo>
                  <a:pt x="946" y="783"/>
                </a:lnTo>
                <a:lnTo>
                  <a:pt x="946" y="786"/>
                </a:lnTo>
                <a:lnTo>
                  <a:pt x="944" y="788"/>
                </a:lnTo>
                <a:lnTo>
                  <a:pt x="944" y="791"/>
                </a:lnTo>
                <a:lnTo>
                  <a:pt x="949" y="791"/>
                </a:lnTo>
                <a:lnTo>
                  <a:pt x="949" y="794"/>
                </a:lnTo>
                <a:lnTo>
                  <a:pt x="949" y="794"/>
                </a:lnTo>
                <a:lnTo>
                  <a:pt x="949" y="796"/>
                </a:lnTo>
                <a:lnTo>
                  <a:pt x="952" y="799"/>
                </a:lnTo>
                <a:lnTo>
                  <a:pt x="952" y="802"/>
                </a:lnTo>
                <a:lnTo>
                  <a:pt x="952" y="807"/>
                </a:lnTo>
                <a:lnTo>
                  <a:pt x="952" y="807"/>
                </a:lnTo>
                <a:lnTo>
                  <a:pt x="952" y="810"/>
                </a:lnTo>
                <a:lnTo>
                  <a:pt x="952" y="813"/>
                </a:lnTo>
                <a:lnTo>
                  <a:pt x="946" y="810"/>
                </a:lnTo>
                <a:lnTo>
                  <a:pt x="944" y="813"/>
                </a:lnTo>
                <a:lnTo>
                  <a:pt x="936" y="821"/>
                </a:lnTo>
                <a:lnTo>
                  <a:pt x="936" y="821"/>
                </a:lnTo>
                <a:lnTo>
                  <a:pt x="933" y="821"/>
                </a:lnTo>
                <a:lnTo>
                  <a:pt x="930" y="823"/>
                </a:lnTo>
                <a:lnTo>
                  <a:pt x="928" y="831"/>
                </a:lnTo>
                <a:lnTo>
                  <a:pt x="928" y="831"/>
                </a:lnTo>
                <a:lnTo>
                  <a:pt x="922" y="834"/>
                </a:lnTo>
                <a:lnTo>
                  <a:pt x="920" y="837"/>
                </a:lnTo>
                <a:lnTo>
                  <a:pt x="917" y="839"/>
                </a:lnTo>
                <a:lnTo>
                  <a:pt x="914" y="839"/>
                </a:lnTo>
                <a:lnTo>
                  <a:pt x="917" y="839"/>
                </a:lnTo>
                <a:lnTo>
                  <a:pt x="917" y="842"/>
                </a:lnTo>
                <a:lnTo>
                  <a:pt x="917" y="842"/>
                </a:lnTo>
                <a:lnTo>
                  <a:pt x="920" y="842"/>
                </a:lnTo>
                <a:lnTo>
                  <a:pt x="917" y="845"/>
                </a:lnTo>
                <a:lnTo>
                  <a:pt x="917" y="845"/>
                </a:lnTo>
                <a:lnTo>
                  <a:pt x="917" y="847"/>
                </a:lnTo>
                <a:lnTo>
                  <a:pt x="914" y="847"/>
                </a:lnTo>
                <a:lnTo>
                  <a:pt x="912" y="850"/>
                </a:lnTo>
                <a:lnTo>
                  <a:pt x="912" y="850"/>
                </a:lnTo>
                <a:lnTo>
                  <a:pt x="909" y="853"/>
                </a:lnTo>
                <a:lnTo>
                  <a:pt x="909" y="855"/>
                </a:lnTo>
                <a:lnTo>
                  <a:pt x="909" y="855"/>
                </a:lnTo>
                <a:lnTo>
                  <a:pt x="909" y="855"/>
                </a:lnTo>
                <a:lnTo>
                  <a:pt x="909" y="858"/>
                </a:lnTo>
                <a:lnTo>
                  <a:pt x="912" y="858"/>
                </a:lnTo>
                <a:lnTo>
                  <a:pt x="912" y="861"/>
                </a:lnTo>
                <a:lnTo>
                  <a:pt x="909" y="861"/>
                </a:lnTo>
                <a:lnTo>
                  <a:pt x="906" y="869"/>
                </a:lnTo>
                <a:lnTo>
                  <a:pt x="906" y="869"/>
                </a:lnTo>
                <a:lnTo>
                  <a:pt x="903" y="869"/>
                </a:lnTo>
                <a:lnTo>
                  <a:pt x="901" y="869"/>
                </a:lnTo>
                <a:lnTo>
                  <a:pt x="901" y="869"/>
                </a:lnTo>
                <a:lnTo>
                  <a:pt x="901" y="869"/>
                </a:lnTo>
                <a:lnTo>
                  <a:pt x="901" y="869"/>
                </a:lnTo>
                <a:lnTo>
                  <a:pt x="901" y="872"/>
                </a:lnTo>
                <a:lnTo>
                  <a:pt x="901" y="874"/>
                </a:lnTo>
                <a:lnTo>
                  <a:pt x="903" y="877"/>
                </a:lnTo>
                <a:lnTo>
                  <a:pt x="903" y="877"/>
                </a:lnTo>
                <a:lnTo>
                  <a:pt x="903" y="880"/>
                </a:lnTo>
                <a:lnTo>
                  <a:pt x="903" y="882"/>
                </a:lnTo>
                <a:lnTo>
                  <a:pt x="903" y="890"/>
                </a:lnTo>
                <a:lnTo>
                  <a:pt x="901" y="893"/>
                </a:lnTo>
                <a:lnTo>
                  <a:pt x="901" y="893"/>
                </a:lnTo>
                <a:lnTo>
                  <a:pt x="901" y="896"/>
                </a:lnTo>
                <a:lnTo>
                  <a:pt x="901" y="896"/>
                </a:lnTo>
                <a:lnTo>
                  <a:pt x="901" y="896"/>
                </a:lnTo>
                <a:lnTo>
                  <a:pt x="898" y="896"/>
                </a:lnTo>
                <a:lnTo>
                  <a:pt x="898" y="896"/>
                </a:lnTo>
                <a:lnTo>
                  <a:pt x="898" y="898"/>
                </a:lnTo>
                <a:lnTo>
                  <a:pt x="895" y="901"/>
                </a:lnTo>
                <a:lnTo>
                  <a:pt x="895" y="904"/>
                </a:lnTo>
                <a:lnTo>
                  <a:pt x="898" y="904"/>
                </a:lnTo>
                <a:lnTo>
                  <a:pt x="898" y="901"/>
                </a:lnTo>
                <a:lnTo>
                  <a:pt x="901" y="901"/>
                </a:lnTo>
                <a:lnTo>
                  <a:pt x="903" y="904"/>
                </a:lnTo>
                <a:lnTo>
                  <a:pt x="903" y="904"/>
                </a:lnTo>
                <a:lnTo>
                  <a:pt x="903" y="909"/>
                </a:lnTo>
                <a:lnTo>
                  <a:pt x="903" y="912"/>
                </a:lnTo>
                <a:lnTo>
                  <a:pt x="903" y="915"/>
                </a:lnTo>
                <a:lnTo>
                  <a:pt x="906" y="920"/>
                </a:lnTo>
                <a:lnTo>
                  <a:pt x="903" y="928"/>
                </a:lnTo>
                <a:lnTo>
                  <a:pt x="903" y="931"/>
                </a:lnTo>
                <a:lnTo>
                  <a:pt x="903" y="933"/>
                </a:lnTo>
                <a:lnTo>
                  <a:pt x="903" y="933"/>
                </a:lnTo>
                <a:lnTo>
                  <a:pt x="901" y="936"/>
                </a:lnTo>
                <a:lnTo>
                  <a:pt x="901" y="939"/>
                </a:lnTo>
                <a:lnTo>
                  <a:pt x="901" y="944"/>
                </a:lnTo>
                <a:lnTo>
                  <a:pt x="901" y="947"/>
                </a:lnTo>
                <a:lnTo>
                  <a:pt x="898" y="952"/>
                </a:lnTo>
                <a:lnTo>
                  <a:pt x="895" y="955"/>
                </a:lnTo>
                <a:lnTo>
                  <a:pt x="893" y="955"/>
                </a:lnTo>
                <a:lnTo>
                  <a:pt x="890" y="955"/>
                </a:lnTo>
                <a:lnTo>
                  <a:pt x="890" y="952"/>
                </a:lnTo>
                <a:lnTo>
                  <a:pt x="885" y="952"/>
                </a:lnTo>
                <a:lnTo>
                  <a:pt x="882" y="952"/>
                </a:lnTo>
                <a:lnTo>
                  <a:pt x="882" y="949"/>
                </a:lnTo>
                <a:lnTo>
                  <a:pt x="879" y="949"/>
                </a:lnTo>
                <a:lnTo>
                  <a:pt x="874" y="949"/>
                </a:lnTo>
                <a:lnTo>
                  <a:pt x="866" y="952"/>
                </a:lnTo>
                <a:lnTo>
                  <a:pt x="861" y="952"/>
                </a:lnTo>
                <a:lnTo>
                  <a:pt x="855" y="949"/>
                </a:lnTo>
                <a:lnTo>
                  <a:pt x="853" y="949"/>
                </a:lnTo>
                <a:lnTo>
                  <a:pt x="853" y="952"/>
                </a:lnTo>
                <a:lnTo>
                  <a:pt x="847" y="955"/>
                </a:lnTo>
                <a:lnTo>
                  <a:pt x="850" y="957"/>
                </a:lnTo>
                <a:lnTo>
                  <a:pt x="850" y="960"/>
                </a:lnTo>
                <a:lnTo>
                  <a:pt x="847" y="960"/>
                </a:lnTo>
                <a:lnTo>
                  <a:pt x="845" y="963"/>
                </a:lnTo>
                <a:lnTo>
                  <a:pt x="845" y="963"/>
                </a:lnTo>
                <a:lnTo>
                  <a:pt x="845" y="965"/>
                </a:lnTo>
                <a:lnTo>
                  <a:pt x="847" y="965"/>
                </a:lnTo>
                <a:lnTo>
                  <a:pt x="847" y="968"/>
                </a:lnTo>
                <a:lnTo>
                  <a:pt x="847" y="971"/>
                </a:lnTo>
                <a:lnTo>
                  <a:pt x="845" y="974"/>
                </a:lnTo>
                <a:lnTo>
                  <a:pt x="845" y="976"/>
                </a:lnTo>
                <a:lnTo>
                  <a:pt x="845" y="976"/>
                </a:lnTo>
                <a:lnTo>
                  <a:pt x="842" y="976"/>
                </a:lnTo>
                <a:lnTo>
                  <a:pt x="842" y="976"/>
                </a:lnTo>
                <a:lnTo>
                  <a:pt x="839" y="979"/>
                </a:lnTo>
                <a:lnTo>
                  <a:pt x="842" y="979"/>
                </a:lnTo>
                <a:lnTo>
                  <a:pt x="839" y="979"/>
                </a:lnTo>
                <a:lnTo>
                  <a:pt x="836" y="982"/>
                </a:lnTo>
                <a:lnTo>
                  <a:pt x="836" y="982"/>
                </a:lnTo>
                <a:lnTo>
                  <a:pt x="834" y="984"/>
                </a:lnTo>
                <a:lnTo>
                  <a:pt x="834" y="984"/>
                </a:lnTo>
                <a:lnTo>
                  <a:pt x="834" y="987"/>
                </a:lnTo>
                <a:lnTo>
                  <a:pt x="834" y="987"/>
                </a:lnTo>
                <a:lnTo>
                  <a:pt x="836" y="987"/>
                </a:lnTo>
                <a:lnTo>
                  <a:pt x="836" y="990"/>
                </a:lnTo>
                <a:lnTo>
                  <a:pt x="839" y="990"/>
                </a:lnTo>
                <a:lnTo>
                  <a:pt x="842" y="992"/>
                </a:lnTo>
                <a:lnTo>
                  <a:pt x="847" y="990"/>
                </a:lnTo>
                <a:lnTo>
                  <a:pt x="850" y="987"/>
                </a:lnTo>
                <a:lnTo>
                  <a:pt x="855" y="984"/>
                </a:lnTo>
                <a:lnTo>
                  <a:pt x="858" y="984"/>
                </a:lnTo>
                <a:lnTo>
                  <a:pt x="863" y="984"/>
                </a:lnTo>
                <a:lnTo>
                  <a:pt x="869" y="984"/>
                </a:lnTo>
                <a:lnTo>
                  <a:pt x="871" y="984"/>
                </a:lnTo>
                <a:lnTo>
                  <a:pt x="874" y="982"/>
                </a:lnTo>
                <a:lnTo>
                  <a:pt x="877" y="979"/>
                </a:lnTo>
                <a:lnTo>
                  <a:pt x="879" y="976"/>
                </a:lnTo>
                <a:lnTo>
                  <a:pt x="887" y="979"/>
                </a:lnTo>
                <a:lnTo>
                  <a:pt x="887" y="976"/>
                </a:lnTo>
                <a:lnTo>
                  <a:pt x="893" y="974"/>
                </a:lnTo>
                <a:lnTo>
                  <a:pt x="895" y="974"/>
                </a:lnTo>
                <a:lnTo>
                  <a:pt x="895" y="971"/>
                </a:lnTo>
                <a:lnTo>
                  <a:pt x="898" y="971"/>
                </a:lnTo>
                <a:lnTo>
                  <a:pt x="903" y="971"/>
                </a:lnTo>
                <a:lnTo>
                  <a:pt x="903" y="974"/>
                </a:lnTo>
                <a:lnTo>
                  <a:pt x="906" y="974"/>
                </a:lnTo>
                <a:lnTo>
                  <a:pt x="906" y="974"/>
                </a:lnTo>
                <a:lnTo>
                  <a:pt x="909" y="974"/>
                </a:lnTo>
                <a:lnTo>
                  <a:pt x="912" y="974"/>
                </a:lnTo>
                <a:lnTo>
                  <a:pt x="914" y="974"/>
                </a:lnTo>
                <a:lnTo>
                  <a:pt x="917" y="976"/>
                </a:lnTo>
                <a:lnTo>
                  <a:pt x="922" y="979"/>
                </a:lnTo>
                <a:lnTo>
                  <a:pt x="925" y="979"/>
                </a:lnTo>
                <a:lnTo>
                  <a:pt x="925" y="979"/>
                </a:lnTo>
                <a:lnTo>
                  <a:pt x="928" y="976"/>
                </a:lnTo>
                <a:lnTo>
                  <a:pt x="930" y="974"/>
                </a:lnTo>
                <a:lnTo>
                  <a:pt x="930" y="974"/>
                </a:lnTo>
                <a:lnTo>
                  <a:pt x="930" y="974"/>
                </a:lnTo>
                <a:lnTo>
                  <a:pt x="930" y="968"/>
                </a:lnTo>
                <a:lnTo>
                  <a:pt x="930" y="965"/>
                </a:lnTo>
                <a:lnTo>
                  <a:pt x="930" y="965"/>
                </a:lnTo>
                <a:lnTo>
                  <a:pt x="933" y="963"/>
                </a:lnTo>
                <a:lnTo>
                  <a:pt x="933" y="960"/>
                </a:lnTo>
                <a:lnTo>
                  <a:pt x="933" y="957"/>
                </a:lnTo>
                <a:lnTo>
                  <a:pt x="936" y="952"/>
                </a:lnTo>
                <a:lnTo>
                  <a:pt x="938" y="947"/>
                </a:lnTo>
                <a:lnTo>
                  <a:pt x="938" y="944"/>
                </a:lnTo>
                <a:lnTo>
                  <a:pt x="938" y="944"/>
                </a:lnTo>
                <a:lnTo>
                  <a:pt x="941" y="941"/>
                </a:lnTo>
                <a:lnTo>
                  <a:pt x="941" y="941"/>
                </a:lnTo>
                <a:lnTo>
                  <a:pt x="941" y="939"/>
                </a:lnTo>
                <a:lnTo>
                  <a:pt x="944" y="936"/>
                </a:lnTo>
                <a:lnTo>
                  <a:pt x="944" y="936"/>
                </a:lnTo>
                <a:lnTo>
                  <a:pt x="944" y="933"/>
                </a:lnTo>
                <a:lnTo>
                  <a:pt x="944" y="925"/>
                </a:lnTo>
                <a:lnTo>
                  <a:pt x="946" y="925"/>
                </a:lnTo>
                <a:lnTo>
                  <a:pt x="946" y="923"/>
                </a:lnTo>
                <a:lnTo>
                  <a:pt x="949" y="920"/>
                </a:lnTo>
                <a:lnTo>
                  <a:pt x="946" y="915"/>
                </a:lnTo>
                <a:lnTo>
                  <a:pt x="946" y="915"/>
                </a:lnTo>
                <a:lnTo>
                  <a:pt x="946" y="915"/>
                </a:lnTo>
                <a:lnTo>
                  <a:pt x="946" y="912"/>
                </a:lnTo>
                <a:lnTo>
                  <a:pt x="946" y="909"/>
                </a:lnTo>
                <a:lnTo>
                  <a:pt x="949" y="898"/>
                </a:lnTo>
                <a:lnTo>
                  <a:pt x="952" y="898"/>
                </a:lnTo>
                <a:lnTo>
                  <a:pt x="957" y="890"/>
                </a:lnTo>
                <a:lnTo>
                  <a:pt x="962" y="885"/>
                </a:lnTo>
                <a:lnTo>
                  <a:pt x="962" y="885"/>
                </a:lnTo>
                <a:lnTo>
                  <a:pt x="960" y="885"/>
                </a:lnTo>
                <a:lnTo>
                  <a:pt x="960" y="882"/>
                </a:lnTo>
                <a:lnTo>
                  <a:pt x="960" y="880"/>
                </a:lnTo>
                <a:lnTo>
                  <a:pt x="960" y="880"/>
                </a:lnTo>
                <a:lnTo>
                  <a:pt x="960" y="877"/>
                </a:lnTo>
                <a:lnTo>
                  <a:pt x="962" y="872"/>
                </a:lnTo>
                <a:lnTo>
                  <a:pt x="965" y="869"/>
                </a:lnTo>
                <a:lnTo>
                  <a:pt x="965" y="869"/>
                </a:lnTo>
                <a:lnTo>
                  <a:pt x="965" y="866"/>
                </a:lnTo>
                <a:lnTo>
                  <a:pt x="968" y="869"/>
                </a:lnTo>
                <a:lnTo>
                  <a:pt x="976" y="874"/>
                </a:lnTo>
                <a:lnTo>
                  <a:pt x="976" y="877"/>
                </a:lnTo>
                <a:lnTo>
                  <a:pt x="973" y="880"/>
                </a:lnTo>
                <a:lnTo>
                  <a:pt x="973" y="880"/>
                </a:lnTo>
                <a:lnTo>
                  <a:pt x="976" y="882"/>
                </a:lnTo>
                <a:lnTo>
                  <a:pt x="978" y="882"/>
                </a:lnTo>
                <a:lnTo>
                  <a:pt x="981" y="888"/>
                </a:lnTo>
                <a:lnTo>
                  <a:pt x="987" y="898"/>
                </a:lnTo>
                <a:lnTo>
                  <a:pt x="987" y="904"/>
                </a:lnTo>
                <a:lnTo>
                  <a:pt x="989" y="906"/>
                </a:lnTo>
                <a:lnTo>
                  <a:pt x="992" y="909"/>
                </a:lnTo>
                <a:lnTo>
                  <a:pt x="995" y="909"/>
                </a:lnTo>
                <a:lnTo>
                  <a:pt x="995" y="915"/>
                </a:lnTo>
                <a:lnTo>
                  <a:pt x="997" y="917"/>
                </a:lnTo>
                <a:lnTo>
                  <a:pt x="1000" y="917"/>
                </a:lnTo>
                <a:lnTo>
                  <a:pt x="1005" y="920"/>
                </a:lnTo>
                <a:lnTo>
                  <a:pt x="1005" y="923"/>
                </a:lnTo>
                <a:lnTo>
                  <a:pt x="1005" y="923"/>
                </a:lnTo>
                <a:lnTo>
                  <a:pt x="1005" y="923"/>
                </a:lnTo>
                <a:lnTo>
                  <a:pt x="1005" y="925"/>
                </a:lnTo>
                <a:lnTo>
                  <a:pt x="1005" y="925"/>
                </a:lnTo>
                <a:lnTo>
                  <a:pt x="1005" y="925"/>
                </a:lnTo>
                <a:lnTo>
                  <a:pt x="1008" y="928"/>
                </a:lnTo>
                <a:lnTo>
                  <a:pt x="1011" y="928"/>
                </a:lnTo>
                <a:lnTo>
                  <a:pt x="1011" y="928"/>
                </a:lnTo>
                <a:lnTo>
                  <a:pt x="1011" y="931"/>
                </a:lnTo>
                <a:lnTo>
                  <a:pt x="1011" y="931"/>
                </a:lnTo>
                <a:lnTo>
                  <a:pt x="1013" y="931"/>
                </a:lnTo>
                <a:lnTo>
                  <a:pt x="1016" y="931"/>
                </a:lnTo>
                <a:lnTo>
                  <a:pt x="1016" y="933"/>
                </a:lnTo>
                <a:lnTo>
                  <a:pt x="1016" y="936"/>
                </a:lnTo>
                <a:lnTo>
                  <a:pt x="1016" y="939"/>
                </a:lnTo>
                <a:lnTo>
                  <a:pt x="1016" y="936"/>
                </a:lnTo>
                <a:lnTo>
                  <a:pt x="1013" y="936"/>
                </a:lnTo>
                <a:lnTo>
                  <a:pt x="1011" y="936"/>
                </a:lnTo>
                <a:lnTo>
                  <a:pt x="1011" y="936"/>
                </a:lnTo>
                <a:lnTo>
                  <a:pt x="1011" y="947"/>
                </a:lnTo>
                <a:lnTo>
                  <a:pt x="1011" y="949"/>
                </a:lnTo>
                <a:lnTo>
                  <a:pt x="1013" y="960"/>
                </a:lnTo>
                <a:lnTo>
                  <a:pt x="1013" y="963"/>
                </a:lnTo>
                <a:lnTo>
                  <a:pt x="1011" y="965"/>
                </a:lnTo>
                <a:lnTo>
                  <a:pt x="1008" y="968"/>
                </a:lnTo>
                <a:lnTo>
                  <a:pt x="1008" y="971"/>
                </a:lnTo>
                <a:lnTo>
                  <a:pt x="1008" y="976"/>
                </a:lnTo>
                <a:lnTo>
                  <a:pt x="1008" y="979"/>
                </a:lnTo>
                <a:lnTo>
                  <a:pt x="1008" y="982"/>
                </a:lnTo>
                <a:lnTo>
                  <a:pt x="1008" y="982"/>
                </a:lnTo>
                <a:lnTo>
                  <a:pt x="1008" y="982"/>
                </a:lnTo>
                <a:lnTo>
                  <a:pt x="1008" y="984"/>
                </a:lnTo>
                <a:lnTo>
                  <a:pt x="1008" y="984"/>
                </a:lnTo>
                <a:lnTo>
                  <a:pt x="1008" y="987"/>
                </a:lnTo>
                <a:lnTo>
                  <a:pt x="1005" y="987"/>
                </a:lnTo>
                <a:lnTo>
                  <a:pt x="1005" y="987"/>
                </a:lnTo>
                <a:lnTo>
                  <a:pt x="1005" y="990"/>
                </a:lnTo>
                <a:lnTo>
                  <a:pt x="1005" y="995"/>
                </a:lnTo>
                <a:lnTo>
                  <a:pt x="1005" y="995"/>
                </a:lnTo>
                <a:lnTo>
                  <a:pt x="1003" y="998"/>
                </a:lnTo>
                <a:lnTo>
                  <a:pt x="1003" y="998"/>
                </a:lnTo>
                <a:lnTo>
                  <a:pt x="1000" y="1000"/>
                </a:lnTo>
                <a:lnTo>
                  <a:pt x="997" y="1000"/>
                </a:lnTo>
                <a:lnTo>
                  <a:pt x="995" y="1000"/>
                </a:lnTo>
                <a:lnTo>
                  <a:pt x="995" y="1003"/>
                </a:lnTo>
                <a:lnTo>
                  <a:pt x="992" y="1006"/>
                </a:lnTo>
                <a:lnTo>
                  <a:pt x="989" y="1008"/>
                </a:lnTo>
                <a:lnTo>
                  <a:pt x="987" y="1011"/>
                </a:lnTo>
                <a:lnTo>
                  <a:pt x="976" y="1016"/>
                </a:lnTo>
                <a:lnTo>
                  <a:pt x="973" y="1016"/>
                </a:lnTo>
                <a:lnTo>
                  <a:pt x="970" y="1019"/>
                </a:lnTo>
                <a:lnTo>
                  <a:pt x="970" y="1022"/>
                </a:lnTo>
                <a:lnTo>
                  <a:pt x="970" y="1024"/>
                </a:lnTo>
                <a:lnTo>
                  <a:pt x="968" y="1024"/>
                </a:lnTo>
                <a:lnTo>
                  <a:pt x="970" y="1024"/>
                </a:lnTo>
                <a:lnTo>
                  <a:pt x="976" y="1030"/>
                </a:lnTo>
                <a:lnTo>
                  <a:pt x="976" y="1030"/>
                </a:lnTo>
                <a:lnTo>
                  <a:pt x="978" y="1030"/>
                </a:lnTo>
                <a:lnTo>
                  <a:pt x="981" y="1030"/>
                </a:lnTo>
                <a:lnTo>
                  <a:pt x="984" y="1030"/>
                </a:lnTo>
                <a:lnTo>
                  <a:pt x="987" y="1030"/>
                </a:lnTo>
                <a:lnTo>
                  <a:pt x="987" y="1027"/>
                </a:lnTo>
                <a:lnTo>
                  <a:pt x="987" y="1030"/>
                </a:lnTo>
                <a:lnTo>
                  <a:pt x="1005" y="1030"/>
                </a:lnTo>
                <a:lnTo>
                  <a:pt x="1013" y="1027"/>
                </a:lnTo>
                <a:lnTo>
                  <a:pt x="1019" y="1027"/>
                </a:lnTo>
                <a:lnTo>
                  <a:pt x="1021" y="1024"/>
                </a:lnTo>
                <a:lnTo>
                  <a:pt x="1024" y="1022"/>
                </a:lnTo>
                <a:lnTo>
                  <a:pt x="1024" y="1022"/>
                </a:lnTo>
                <a:lnTo>
                  <a:pt x="1027" y="1019"/>
                </a:lnTo>
                <a:lnTo>
                  <a:pt x="1029" y="1019"/>
                </a:lnTo>
                <a:lnTo>
                  <a:pt x="1037" y="1016"/>
                </a:lnTo>
                <a:lnTo>
                  <a:pt x="1043" y="1016"/>
                </a:lnTo>
                <a:lnTo>
                  <a:pt x="1045" y="1016"/>
                </a:lnTo>
                <a:lnTo>
                  <a:pt x="1048" y="1019"/>
                </a:lnTo>
                <a:lnTo>
                  <a:pt x="1051" y="1019"/>
                </a:lnTo>
                <a:lnTo>
                  <a:pt x="1051" y="1019"/>
                </a:lnTo>
                <a:lnTo>
                  <a:pt x="1054" y="1019"/>
                </a:lnTo>
                <a:lnTo>
                  <a:pt x="1054" y="1019"/>
                </a:lnTo>
                <a:lnTo>
                  <a:pt x="1056" y="1019"/>
                </a:lnTo>
                <a:lnTo>
                  <a:pt x="1059" y="1019"/>
                </a:lnTo>
                <a:lnTo>
                  <a:pt x="1059" y="1019"/>
                </a:lnTo>
                <a:lnTo>
                  <a:pt x="1062" y="1019"/>
                </a:lnTo>
                <a:lnTo>
                  <a:pt x="1064" y="1019"/>
                </a:lnTo>
                <a:lnTo>
                  <a:pt x="1064" y="1016"/>
                </a:lnTo>
                <a:lnTo>
                  <a:pt x="1062" y="1016"/>
                </a:lnTo>
                <a:lnTo>
                  <a:pt x="1062" y="1016"/>
                </a:lnTo>
                <a:lnTo>
                  <a:pt x="1059" y="1016"/>
                </a:lnTo>
                <a:lnTo>
                  <a:pt x="1059" y="1016"/>
                </a:lnTo>
                <a:lnTo>
                  <a:pt x="1056" y="1016"/>
                </a:lnTo>
                <a:lnTo>
                  <a:pt x="1056" y="1014"/>
                </a:lnTo>
                <a:lnTo>
                  <a:pt x="1054" y="1014"/>
                </a:lnTo>
                <a:lnTo>
                  <a:pt x="1054" y="1014"/>
                </a:lnTo>
                <a:lnTo>
                  <a:pt x="1045" y="1014"/>
                </a:lnTo>
                <a:lnTo>
                  <a:pt x="1043" y="1014"/>
                </a:lnTo>
                <a:lnTo>
                  <a:pt x="1043" y="1011"/>
                </a:lnTo>
                <a:lnTo>
                  <a:pt x="1043" y="1011"/>
                </a:lnTo>
                <a:lnTo>
                  <a:pt x="1051" y="1011"/>
                </a:lnTo>
                <a:lnTo>
                  <a:pt x="1054" y="1011"/>
                </a:lnTo>
                <a:lnTo>
                  <a:pt x="1054" y="1011"/>
                </a:lnTo>
                <a:lnTo>
                  <a:pt x="1054" y="1011"/>
                </a:lnTo>
                <a:lnTo>
                  <a:pt x="1056" y="1014"/>
                </a:lnTo>
                <a:lnTo>
                  <a:pt x="1062" y="1014"/>
                </a:lnTo>
                <a:lnTo>
                  <a:pt x="1064" y="1014"/>
                </a:lnTo>
                <a:lnTo>
                  <a:pt x="1064" y="1016"/>
                </a:lnTo>
                <a:lnTo>
                  <a:pt x="1067" y="1014"/>
                </a:lnTo>
                <a:lnTo>
                  <a:pt x="1070" y="1014"/>
                </a:lnTo>
                <a:lnTo>
                  <a:pt x="1067" y="1014"/>
                </a:lnTo>
                <a:lnTo>
                  <a:pt x="1067" y="1011"/>
                </a:lnTo>
                <a:lnTo>
                  <a:pt x="1062" y="1011"/>
                </a:lnTo>
                <a:lnTo>
                  <a:pt x="1059" y="1008"/>
                </a:lnTo>
                <a:lnTo>
                  <a:pt x="1059" y="1006"/>
                </a:lnTo>
                <a:lnTo>
                  <a:pt x="1059" y="1003"/>
                </a:lnTo>
                <a:lnTo>
                  <a:pt x="1062" y="1003"/>
                </a:lnTo>
                <a:lnTo>
                  <a:pt x="1067" y="1000"/>
                </a:lnTo>
                <a:lnTo>
                  <a:pt x="1070" y="1000"/>
                </a:lnTo>
                <a:lnTo>
                  <a:pt x="1072" y="1000"/>
                </a:lnTo>
                <a:lnTo>
                  <a:pt x="1075" y="1000"/>
                </a:lnTo>
                <a:lnTo>
                  <a:pt x="1078" y="1000"/>
                </a:lnTo>
                <a:lnTo>
                  <a:pt x="1080" y="998"/>
                </a:lnTo>
                <a:lnTo>
                  <a:pt x="1083" y="995"/>
                </a:lnTo>
                <a:lnTo>
                  <a:pt x="1086" y="995"/>
                </a:lnTo>
                <a:lnTo>
                  <a:pt x="1086" y="995"/>
                </a:lnTo>
                <a:lnTo>
                  <a:pt x="1083" y="995"/>
                </a:lnTo>
                <a:lnTo>
                  <a:pt x="1083" y="995"/>
                </a:lnTo>
                <a:lnTo>
                  <a:pt x="1083" y="992"/>
                </a:lnTo>
                <a:lnTo>
                  <a:pt x="1088" y="992"/>
                </a:lnTo>
                <a:lnTo>
                  <a:pt x="1094" y="995"/>
                </a:lnTo>
                <a:lnTo>
                  <a:pt x="1096" y="998"/>
                </a:lnTo>
                <a:lnTo>
                  <a:pt x="1099" y="1003"/>
                </a:lnTo>
                <a:lnTo>
                  <a:pt x="1099" y="1000"/>
                </a:lnTo>
                <a:lnTo>
                  <a:pt x="1102" y="998"/>
                </a:lnTo>
                <a:lnTo>
                  <a:pt x="1102" y="1000"/>
                </a:lnTo>
                <a:lnTo>
                  <a:pt x="1104" y="1000"/>
                </a:lnTo>
                <a:lnTo>
                  <a:pt x="1102" y="1006"/>
                </a:lnTo>
                <a:lnTo>
                  <a:pt x="1102" y="1006"/>
                </a:lnTo>
                <a:lnTo>
                  <a:pt x="1104" y="1008"/>
                </a:lnTo>
                <a:lnTo>
                  <a:pt x="1104" y="1008"/>
                </a:lnTo>
                <a:lnTo>
                  <a:pt x="1104" y="1011"/>
                </a:lnTo>
                <a:lnTo>
                  <a:pt x="1102" y="1011"/>
                </a:lnTo>
                <a:lnTo>
                  <a:pt x="1102" y="1011"/>
                </a:lnTo>
                <a:lnTo>
                  <a:pt x="1096" y="1011"/>
                </a:lnTo>
                <a:lnTo>
                  <a:pt x="1094" y="1011"/>
                </a:lnTo>
                <a:lnTo>
                  <a:pt x="1094" y="1011"/>
                </a:lnTo>
                <a:lnTo>
                  <a:pt x="1094" y="1011"/>
                </a:lnTo>
                <a:lnTo>
                  <a:pt x="1094" y="1011"/>
                </a:lnTo>
                <a:lnTo>
                  <a:pt x="1091" y="1011"/>
                </a:lnTo>
                <a:lnTo>
                  <a:pt x="1088" y="1014"/>
                </a:lnTo>
                <a:lnTo>
                  <a:pt x="1088" y="1014"/>
                </a:lnTo>
                <a:lnTo>
                  <a:pt x="1088" y="1014"/>
                </a:lnTo>
                <a:lnTo>
                  <a:pt x="1088" y="1016"/>
                </a:lnTo>
                <a:lnTo>
                  <a:pt x="1094" y="1016"/>
                </a:lnTo>
                <a:lnTo>
                  <a:pt x="1094" y="1016"/>
                </a:lnTo>
                <a:lnTo>
                  <a:pt x="1102" y="1022"/>
                </a:lnTo>
                <a:lnTo>
                  <a:pt x="1102" y="1024"/>
                </a:lnTo>
                <a:lnTo>
                  <a:pt x="1102" y="1027"/>
                </a:lnTo>
                <a:lnTo>
                  <a:pt x="1099" y="1030"/>
                </a:lnTo>
                <a:lnTo>
                  <a:pt x="1102" y="1030"/>
                </a:lnTo>
                <a:lnTo>
                  <a:pt x="1099" y="1033"/>
                </a:lnTo>
                <a:lnTo>
                  <a:pt x="1099" y="1035"/>
                </a:lnTo>
                <a:lnTo>
                  <a:pt x="1096" y="1035"/>
                </a:lnTo>
                <a:lnTo>
                  <a:pt x="1091" y="1033"/>
                </a:lnTo>
                <a:lnTo>
                  <a:pt x="1088" y="1033"/>
                </a:lnTo>
                <a:lnTo>
                  <a:pt x="1088" y="1033"/>
                </a:lnTo>
                <a:lnTo>
                  <a:pt x="1088" y="1030"/>
                </a:lnTo>
                <a:lnTo>
                  <a:pt x="1091" y="1030"/>
                </a:lnTo>
                <a:lnTo>
                  <a:pt x="1091" y="1030"/>
                </a:lnTo>
                <a:lnTo>
                  <a:pt x="1091" y="1027"/>
                </a:lnTo>
                <a:lnTo>
                  <a:pt x="1091" y="1027"/>
                </a:lnTo>
                <a:lnTo>
                  <a:pt x="1091" y="1027"/>
                </a:lnTo>
                <a:lnTo>
                  <a:pt x="1088" y="1027"/>
                </a:lnTo>
                <a:lnTo>
                  <a:pt x="1088" y="1024"/>
                </a:lnTo>
                <a:lnTo>
                  <a:pt x="1088" y="1024"/>
                </a:lnTo>
                <a:lnTo>
                  <a:pt x="1088" y="1022"/>
                </a:lnTo>
                <a:lnTo>
                  <a:pt x="1091" y="1019"/>
                </a:lnTo>
                <a:lnTo>
                  <a:pt x="1088" y="1019"/>
                </a:lnTo>
                <a:lnTo>
                  <a:pt x="1088" y="1016"/>
                </a:lnTo>
                <a:lnTo>
                  <a:pt x="1086" y="1016"/>
                </a:lnTo>
                <a:lnTo>
                  <a:pt x="1083" y="1016"/>
                </a:lnTo>
                <a:lnTo>
                  <a:pt x="1080" y="1014"/>
                </a:lnTo>
                <a:lnTo>
                  <a:pt x="1078" y="1014"/>
                </a:lnTo>
                <a:lnTo>
                  <a:pt x="1078" y="1014"/>
                </a:lnTo>
                <a:lnTo>
                  <a:pt x="1072" y="1016"/>
                </a:lnTo>
                <a:lnTo>
                  <a:pt x="1072" y="1019"/>
                </a:lnTo>
                <a:lnTo>
                  <a:pt x="1072" y="1022"/>
                </a:lnTo>
                <a:lnTo>
                  <a:pt x="1070" y="1019"/>
                </a:lnTo>
                <a:lnTo>
                  <a:pt x="1070" y="1022"/>
                </a:lnTo>
                <a:lnTo>
                  <a:pt x="1067" y="1022"/>
                </a:lnTo>
                <a:lnTo>
                  <a:pt x="1070" y="1024"/>
                </a:lnTo>
                <a:lnTo>
                  <a:pt x="1070" y="1024"/>
                </a:lnTo>
                <a:lnTo>
                  <a:pt x="1075" y="1027"/>
                </a:lnTo>
                <a:lnTo>
                  <a:pt x="1075" y="1027"/>
                </a:lnTo>
                <a:lnTo>
                  <a:pt x="1083" y="1033"/>
                </a:lnTo>
                <a:lnTo>
                  <a:pt x="1083" y="1033"/>
                </a:lnTo>
                <a:lnTo>
                  <a:pt x="1104" y="1049"/>
                </a:lnTo>
                <a:lnTo>
                  <a:pt x="1107" y="1051"/>
                </a:lnTo>
                <a:lnTo>
                  <a:pt x="1110" y="1051"/>
                </a:lnTo>
                <a:lnTo>
                  <a:pt x="1112" y="1054"/>
                </a:lnTo>
                <a:lnTo>
                  <a:pt x="1115" y="1054"/>
                </a:lnTo>
                <a:lnTo>
                  <a:pt x="1129" y="1067"/>
                </a:lnTo>
                <a:lnTo>
                  <a:pt x="1129" y="1070"/>
                </a:lnTo>
                <a:lnTo>
                  <a:pt x="1129" y="1075"/>
                </a:lnTo>
                <a:lnTo>
                  <a:pt x="1134" y="1086"/>
                </a:lnTo>
                <a:lnTo>
                  <a:pt x="1137" y="1092"/>
                </a:lnTo>
                <a:lnTo>
                  <a:pt x="1134" y="1092"/>
                </a:lnTo>
                <a:lnTo>
                  <a:pt x="1129" y="1078"/>
                </a:lnTo>
                <a:lnTo>
                  <a:pt x="1126" y="1073"/>
                </a:lnTo>
                <a:lnTo>
                  <a:pt x="1118" y="1065"/>
                </a:lnTo>
                <a:lnTo>
                  <a:pt x="1112" y="1059"/>
                </a:lnTo>
                <a:lnTo>
                  <a:pt x="1102" y="1049"/>
                </a:lnTo>
                <a:lnTo>
                  <a:pt x="1064" y="1022"/>
                </a:lnTo>
                <a:lnTo>
                  <a:pt x="1059" y="1019"/>
                </a:lnTo>
                <a:lnTo>
                  <a:pt x="1056" y="1022"/>
                </a:lnTo>
                <a:lnTo>
                  <a:pt x="1062" y="1024"/>
                </a:lnTo>
                <a:lnTo>
                  <a:pt x="1064" y="1024"/>
                </a:lnTo>
                <a:lnTo>
                  <a:pt x="1067" y="1027"/>
                </a:lnTo>
                <a:lnTo>
                  <a:pt x="1072" y="1030"/>
                </a:lnTo>
                <a:lnTo>
                  <a:pt x="1075" y="1033"/>
                </a:lnTo>
                <a:lnTo>
                  <a:pt x="1078" y="1035"/>
                </a:lnTo>
                <a:lnTo>
                  <a:pt x="1080" y="1038"/>
                </a:lnTo>
                <a:lnTo>
                  <a:pt x="1086" y="1038"/>
                </a:lnTo>
                <a:lnTo>
                  <a:pt x="1094" y="1046"/>
                </a:lnTo>
                <a:lnTo>
                  <a:pt x="1112" y="1062"/>
                </a:lnTo>
                <a:lnTo>
                  <a:pt x="1115" y="1062"/>
                </a:lnTo>
                <a:lnTo>
                  <a:pt x="1115" y="1065"/>
                </a:lnTo>
                <a:lnTo>
                  <a:pt x="1121" y="1070"/>
                </a:lnTo>
                <a:lnTo>
                  <a:pt x="1123" y="1073"/>
                </a:lnTo>
                <a:lnTo>
                  <a:pt x="1126" y="1075"/>
                </a:lnTo>
                <a:lnTo>
                  <a:pt x="1131" y="1089"/>
                </a:lnTo>
                <a:lnTo>
                  <a:pt x="1142" y="1105"/>
                </a:lnTo>
                <a:lnTo>
                  <a:pt x="1155" y="1132"/>
                </a:lnTo>
                <a:lnTo>
                  <a:pt x="1155" y="1134"/>
                </a:lnTo>
                <a:lnTo>
                  <a:pt x="1155" y="1148"/>
                </a:lnTo>
                <a:lnTo>
                  <a:pt x="1155" y="1153"/>
                </a:lnTo>
                <a:lnTo>
                  <a:pt x="1155" y="1156"/>
                </a:lnTo>
                <a:lnTo>
                  <a:pt x="1150" y="1159"/>
                </a:lnTo>
                <a:lnTo>
                  <a:pt x="1147" y="1161"/>
                </a:lnTo>
                <a:lnTo>
                  <a:pt x="1137" y="1167"/>
                </a:lnTo>
                <a:lnTo>
                  <a:pt x="1137" y="1169"/>
                </a:lnTo>
                <a:lnTo>
                  <a:pt x="1137" y="1169"/>
                </a:lnTo>
                <a:lnTo>
                  <a:pt x="1139" y="1172"/>
                </a:lnTo>
                <a:lnTo>
                  <a:pt x="1142" y="1172"/>
                </a:lnTo>
                <a:lnTo>
                  <a:pt x="1142" y="1175"/>
                </a:lnTo>
                <a:lnTo>
                  <a:pt x="1142" y="1180"/>
                </a:lnTo>
                <a:lnTo>
                  <a:pt x="1145" y="1183"/>
                </a:lnTo>
                <a:lnTo>
                  <a:pt x="1147" y="1183"/>
                </a:lnTo>
                <a:lnTo>
                  <a:pt x="1147" y="1185"/>
                </a:lnTo>
                <a:lnTo>
                  <a:pt x="1147" y="1188"/>
                </a:lnTo>
                <a:lnTo>
                  <a:pt x="1145" y="1191"/>
                </a:lnTo>
                <a:lnTo>
                  <a:pt x="1145" y="1191"/>
                </a:lnTo>
                <a:lnTo>
                  <a:pt x="1145" y="1191"/>
                </a:lnTo>
                <a:lnTo>
                  <a:pt x="1147" y="1196"/>
                </a:lnTo>
                <a:lnTo>
                  <a:pt x="1150" y="1202"/>
                </a:lnTo>
                <a:lnTo>
                  <a:pt x="1169" y="1226"/>
                </a:lnTo>
                <a:lnTo>
                  <a:pt x="1174" y="1226"/>
                </a:lnTo>
                <a:lnTo>
                  <a:pt x="1174" y="1226"/>
                </a:lnTo>
                <a:lnTo>
                  <a:pt x="1174" y="1226"/>
                </a:lnTo>
                <a:lnTo>
                  <a:pt x="1174" y="1226"/>
                </a:lnTo>
                <a:lnTo>
                  <a:pt x="1174" y="1223"/>
                </a:lnTo>
                <a:lnTo>
                  <a:pt x="1174" y="1223"/>
                </a:lnTo>
                <a:lnTo>
                  <a:pt x="1177" y="1226"/>
                </a:lnTo>
                <a:lnTo>
                  <a:pt x="1177" y="1226"/>
                </a:lnTo>
                <a:lnTo>
                  <a:pt x="1177" y="1226"/>
                </a:lnTo>
                <a:lnTo>
                  <a:pt x="1179" y="1226"/>
                </a:lnTo>
                <a:lnTo>
                  <a:pt x="1182" y="1226"/>
                </a:lnTo>
                <a:lnTo>
                  <a:pt x="1182" y="1228"/>
                </a:lnTo>
                <a:lnTo>
                  <a:pt x="1185" y="1231"/>
                </a:lnTo>
                <a:lnTo>
                  <a:pt x="1185" y="1231"/>
                </a:lnTo>
                <a:lnTo>
                  <a:pt x="1182" y="1234"/>
                </a:lnTo>
                <a:lnTo>
                  <a:pt x="1182" y="1234"/>
                </a:lnTo>
                <a:lnTo>
                  <a:pt x="1185" y="1236"/>
                </a:lnTo>
                <a:lnTo>
                  <a:pt x="1193" y="1242"/>
                </a:lnTo>
                <a:lnTo>
                  <a:pt x="1196" y="1244"/>
                </a:lnTo>
                <a:lnTo>
                  <a:pt x="1201" y="1250"/>
                </a:lnTo>
                <a:lnTo>
                  <a:pt x="1201" y="1252"/>
                </a:lnTo>
                <a:lnTo>
                  <a:pt x="1206" y="1261"/>
                </a:lnTo>
                <a:lnTo>
                  <a:pt x="1209" y="1263"/>
                </a:lnTo>
                <a:lnTo>
                  <a:pt x="1209" y="1266"/>
                </a:lnTo>
                <a:lnTo>
                  <a:pt x="1209" y="1266"/>
                </a:lnTo>
                <a:lnTo>
                  <a:pt x="1209" y="1266"/>
                </a:lnTo>
                <a:lnTo>
                  <a:pt x="1212" y="1269"/>
                </a:lnTo>
                <a:lnTo>
                  <a:pt x="1212" y="1269"/>
                </a:lnTo>
                <a:lnTo>
                  <a:pt x="1212" y="1269"/>
                </a:lnTo>
                <a:lnTo>
                  <a:pt x="1212" y="1269"/>
                </a:lnTo>
                <a:lnTo>
                  <a:pt x="1212" y="1269"/>
                </a:lnTo>
                <a:lnTo>
                  <a:pt x="1214" y="1271"/>
                </a:lnTo>
                <a:lnTo>
                  <a:pt x="1214" y="1271"/>
                </a:lnTo>
                <a:lnTo>
                  <a:pt x="1214" y="1271"/>
                </a:lnTo>
                <a:lnTo>
                  <a:pt x="1220" y="1274"/>
                </a:lnTo>
                <a:lnTo>
                  <a:pt x="1222" y="1274"/>
                </a:lnTo>
                <a:lnTo>
                  <a:pt x="1230" y="1279"/>
                </a:lnTo>
                <a:lnTo>
                  <a:pt x="1233" y="1282"/>
                </a:lnTo>
                <a:lnTo>
                  <a:pt x="1233" y="1282"/>
                </a:lnTo>
                <a:lnTo>
                  <a:pt x="1233" y="1282"/>
                </a:lnTo>
                <a:lnTo>
                  <a:pt x="1236" y="1285"/>
                </a:lnTo>
                <a:lnTo>
                  <a:pt x="1238" y="1285"/>
                </a:lnTo>
                <a:lnTo>
                  <a:pt x="1238" y="1285"/>
                </a:lnTo>
                <a:lnTo>
                  <a:pt x="1241" y="1285"/>
                </a:lnTo>
                <a:lnTo>
                  <a:pt x="1241" y="1285"/>
                </a:lnTo>
                <a:lnTo>
                  <a:pt x="1244" y="1287"/>
                </a:lnTo>
                <a:lnTo>
                  <a:pt x="1246" y="1287"/>
                </a:lnTo>
                <a:lnTo>
                  <a:pt x="1273" y="1285"/>
                </a:lnTo>
                <a:lnTo>
                  <a:pt x="1273" y="1285"/>
                </a:lnTo>
                <a:lnTo>
                  <a:pt x="1273" y="1234"/>
                </a:lnTo>
                <a:lnTo>
                  <a:pt x="1273" y="1180"/>
                </a:lnTo>
                <a:lnTo>
                  <a:pt x="1273" y="1126"/>
                </a:lnTo>
                <a:lnTo>
                  <a:pt x="1273" y="1073"/>
                </a:lnTo>
                <a:lnTo>
                  <a:pt x="1273" y="965"/>
                </a:lnTo>
                <a:lnTo>
                  <a:pt x="1273" y="915"/>
                </a:lnTo>
                <a:lnTo>
                  <a:pt x="1273" y="861"/>
                </a:lnTo>
                <a:lnTo>
                  <a:pt x="1273" y="850"/>
                </a:lnTo>
                <a:lnTo>
                  <a:pt x="1276" y="853"/>
                </a:lnTo>
                <a:lnTo>
                  <a:pt x="1279" y="855"/>
                </a:lnTo>
                <a:lnTo>
                  <a:pt x="1279" y="0"/>
                </a:lnTo>
                <a:lnTo>
                  <a:pt x="0" y="0"/>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74199354-4205-7344-A3F9-FC2205613448}"/>
              </a:ext>
            </a:extLst>
          </p:cNvPr>
          <p:cNvSpPr>
            <a:spLocks noEditPoints="1"/>
          </p:cNvSpPr>
          <p:nvPr/>
        </p:nvSpPr>
        <p:spPr bwMode="auto">
          <a:xfrm>
            <a:off x="8364720" y="691748"/>
            <a:ext cx="2628900" cy="3371850"/>
          </a:xfrm>
          <a:custGeom>
            <a:avLst/>
            <a:gdLst>
              <a:gd name="T0" fmla="*/ 1265 w 1656"/>
              <a:gd name="T1" fmla="*/ 1384 h 2124"/>
              <a:gd name="T2" fmla="*/ 1308 w 1656"/>
              <a:gd name="T3" fmla="*/ 1322 h 2124"/>
              <a:gd name="T4" fmla="*/ 1163 w 1656"/>
              <a:gd name="T5" fmla="*/ 1164 h 2124"/>
              <a:gd name="T6" fmla="*/ 1410 w 1656"/>
              <a:gd name="T7" fmla="*/ 1550 h 2124"/>
              <a:gd name="T8" fmla="*/ 1394 w 1656"/>
              <a:gd name="T9" fmla="*/ 1518 h 2124"/>
              <a:gd name="T10" fmla="*/ 1632 w 1656"/>
              <a:gd name="T11" fmla="*/ 1673 h 2124"/>
              <a:gd name="T12" fmla="*/ 1420 w 1656"/>
              <a:gd name="T13" fmla="*/ 1547 h 2124"/>
              <a:gd name="T14" fmla="*/ 1329 w 1656"/>
              <a:gd name="T15" fmla="*/ 1392 h 2124"/>
              <a:gd name="T16" fmla="*/ 1249 w 1656"/>
              <a:gd name="T17" fmla="*/ 1405 h 2124"/>
              <a:gd name="T18" fmla="*/ 153 w 1656"/>
              <a:gd name="T19" fmla="*/ 842 h 2124"/>
              <a:gd name="T20" fmla="*/ 161 w 1656"/>
              <a:gd name="T21" fmla="*/ 775 h 2124"/>
              <a:gd name="T22" fmla="*/ 139 w 1656"/>
              <a:gd name="T23" fmla="*/ 769 h 2124"/>
              <a:gd name="T24" fmla="*/ 1646 w 1656"/>
              <a:gd name="T25" fmla="*/ 1939 h 2124"/>
              <a:gd name="T26" fmla="*/ 1646 w 1656"/>
              <a:gd name="T27" fmla="*/ 1979 h 2124"/>
              <a:gd name="T28" fmla="*/ 1603 w 1656"/>
              <a:gd name="T29" fmla="*/ 1912 h 2124"/>
              <a:gd name="T30" fmla="*/ 1621 w 1656"/>
              <a:gd name="T31" fmla="*/ 1778 h 2124"/>
              <a:gd name="T32" fmla="*/ 1595 w 1656"/>
              <a:gd name="T33" fmla="*/ 1727 h 2124"/>
              <a:gd name="T34" fmla="*/ 1546 w 1656"/>
              <a:gd name="T35" fmla="*/ 1668 h 2124"/>
              <a:gd name="T36" fmla="*/ 1455 w 1656"/>
              <a:gd name="T37" fmla="*/ 1571 h 2124"/>
              <a:gd name="T38" fmla="*/ 1420 w 1656"/>
              <a:gd name="T39" fmla="*/ 1558 h 2124"/>
              <a:gd name="T40" fmla="*/ 1367 w 1656"/>
              <a:gd name="T41" fmla="*/ 1499 h 2124"/>
              <a:gd name="T42" fmla="*/ 1359 w 1656"/>
              <a:gd name="T43" fmla="*/ 1421 h 2124"/>
              <a:gd name="T44" fmla="*/ 1340 w 1656"/>
              <a:gd name="T45" fmla="*/ 1394 h 2124"/>
              <a:gd name="T46" fmla="*/ 1276 w 1656"/>
              <a:gd name="T47" fmla="*/ 1378 h 2124"/>
              <a:gd name="T48" fmla="*/ 1238 w 1656"/>
              <a:gd name="T49" fmla="*/ 1386 h 2124"/>
              <a:gd name="T50" fmla="*/ 1214 w 1656"/>
              <a:gd name="T51" fmla="*/ 1311 h 2124"/>
              <a:gd name="T52" fmla="*/ 1193 w 1656"/>
              <a:gd name="T53" fmla="*/ 1257 h 2124"/>
              <a:gd name="T54" fmla="*/ 1152 w 1656"/>
              <a:gd name="T55" fmla="*/ 1228 h 2124"/>
              <a:gd name="T56" fmla="*/ 1155 w 1656"/>
              <a:gd name="T57" fmla="*/ 1198 h 2124"/>
              <a:gd name="T58" fmla="*/ 1139 w 1656"/>
              <a:gd name="T59" fmla="*/ 1166 h 2124"/>
              <a:gd name="T60" fmla="*/ 1110 w 1656"/>
              <a:gd name="T61" fmla="*/ 1164 h 2124"/>
              <a:gd name="T62" fmla="*/ 1024 w 1656"/>
              <a:gd name="T63" fmla="*/ 1121 h 2124"/>
              <a:gd name="T64" fmla="*/ 962 w 1656"/>
              <a:gd name="T65" fmla="*/ 1062 h 2124"/>
              <a:gd name="T66" fmla="*/ 882 w 1656"/>
              <a:gd name="T67" fmla="*/ 989 h 2124"/>
              <a:gd name="T68" fmla="*/ 860 w 1656"/>
              <a:gd name="T69" fmla="*/ 885 h 2124"/>
              <a:gd name="T70" fmla="*/ 831 w 1656"/>
              <a:gd name="T71" fmla="*/ 818 h 2124"/>
              <a:gd name="T72" fmla="*/ 791 w 1656"/>
              <a:gd name="T73" fmla="*/ 764 h 2124"/>
              <a:gd name="T74" fmla="*/ 772 w 1656"/>
              <a:gd name="T75" fmla="*/ 659 h 2124"/>
              <a:gd name="T76" fmla="*/ 742 w 1656"/>
              <a:gd name="T77" fmla="*/ 587 h 2124"/>
              <a:gd name="T78" fmla="*/ 691 w 1656"/>
              <a:gd name="T79" fmla="*/ 525 h 2124"/>
              <a:gd name="T80" fmla="*/ 608 w 1656"/>
              <a:gd name="T81" fmla="*/ 517 h 2124"/>
              <a:gd name="T82" fmla="*/ 576 w 1656"/>
              <a:gd name="T83" fmla="*/ 386 h 2124"/>
              <a:gd name="T84" fmla="*/ 541 w 1656"/>
              <a:gd name="T85" fmla="*/ 308 h 2124"/>
              <a:gd name="T86" fmla="*/ 512 w 1656"/>
              <a:gd name="T87" fmla="*/ 209 h 2124"/>
              <a:gd name="T88" fmla="*/ 493 w 1656"/>
              <a:gd name="T89" fmla="*/ 160 h 2124"/>
              <a:gd name="T90" fmla="*/ 421 w 1656"/>
              <a:gd name="T91" fmla="*/ 281 h 2124"/>
              <a:gd name="T92" fmla="*/ 383 w 1656"/>
              <a:gd name="T93" fmla="*/ 354 h 2124"/>
              <a:gd name="T94" fmla="*/ 418 w 1656"/>
              <a:gd name="T95" fmla="*/ 370 h 2124"/>
              <a:gd name="T96" fmla="*/ 386 w 1656"/>
              <a:gd name="T97" fmla="*/ 413 h 2124"/>
              <a:gd name="T98" fmla="*/ 378 w 1656"/>
              <a:gd name="T99" fmla="*/ 565 h 2124"/>
              <a:gd name="T100" fmla="*/ 351 w 1656"/>
              <a:gd name="T101" fmla="*/ 761 h 2124"/>
              <a:gd name="T102" fmla="*/ 287 w 1656"/>
              <a:gd name="T103" fmla="*/ 882 h 2124"/>
              <a:gd name="T104" fmla="*/ 115 w 1656"/>
              <a:gd name="T105" fmla="*/ 823 h 2124"/>
              <a:gd name="T106" fmla="*/ 1193 w 1656"/>
              <a:gd name="T107" fmla="*/ 2086 h 2124"/>
              <a:gd name="T108" fmla="*/ 1351 w 1656"/>
              <a:gd name="T109" fmla="*/ 2070 h 2124"/>
              <a:gd name="T110" fmla="*/ 1436 w 1656"/>
              <a:gd name="T111" fmla="*/ 2116 h 2124"/>
              <a:gd name="T112" fmla="*/ 1485 w 1656"/>
              <a:gd name="T113" fmla="*/ 2097 h 2124"/>
              <a:gd name="T114" fmla="*/ 1495 w 1656"/>
              <a:gd name="T115" fmla="*/ 2054 h 2124"/>
              <a:gd name="T116" fmla="*/ 1557 w 1656"/>
              <a:gd name="T117" fmla="*/ 2030 h 2124"/>
              <a:gd name="T118" fmla="*/ 450 w 1656"/>
              <a:gd name="T119" fmla="*/ 147 h 2124"/>
              <a:gd name="T120" fmla="*/ 887 w 1656"/>
              <a:gd name="T121" fmla="*/ 981 h 2124"/>
              <a:gd name="T122" fmla="*/ 461 w 1656"/>
              <a:gd name="T123" fmla="*/ 101 h 2124"/>
              <a:gd name="T124" fmla="*/ 509 w 1656"/>
              <a:gd name="T125" fmla="*/ 13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6" h="2124">
                <a:moveTo>
                  <a:pt x="938" y="1056"/>
                </a:moveTo>
                <a:lnTo>
                  <a:pt x="938" y="1056"/>
                </a:lnTo>
                <a:lnTo>
                  <a:pt x="941" y="1059"/>
                </a:lnTo>
                <a:lnTo>
                  <a:pt x="943" y="1056"/>
                </a:lnTo>
                <a:lnTo>
                  <a:pt x="946" y="1056"/>
                </a:lnTo>
                <a:lnTo>
                  <a:pt x="946" y="1056"/>
                </a:lnTo>
                <a:lnTo>
                  <a:pt x="946" y="1054"/>
                </a:lnTo>
                <a:lnTo>
                  <a:pt x="946" y="1051"/>
                </a:lnTo>
                <a:lnTo>
                  <a:pt x="946" y="1051"/>
                </a:lnTo>
                <a:lnTo>
                  <a:pt x="946" y="1051"/>
                </a:lnTo>
                <a:lnTo>
                  <a:pt x="946" y="1051"/>
                </a:lnTo>
                <a:lnTo>
                  <a:pt x="946" y="1051"/>
                </a:lnTo>
                <a:lnTo>
                  <a:pt x="943" y="1051"/>
                </a:lnTo>
                <a:lnTo>
                  <a:pt x="943" y="1051"/>
                </a:lnTo>
                <a:lnTo>
                  <a:pt x="941" y="1051"/>
                </a:lnTo>
                <a:lnTo>
                  <a:pt x="941" y="1051"/>
                </a:lnTo>
                <a:lnTo>
                  <a:pt x="941" y="1051"/>
                </a:lnTo>
                <a:lnTo>
                  <a:pt x="938" y="1051"/>
                </a:lnTo>
                <a:lnTo>
                  <a:pt x="938" y="1054"/>
                </a:lnTo>
                <a:lnTo>
                  <a:pt x="935" y="1054"/>
                </a:lnTo>
                <a:lnTo>
                  <a:pt x="938" y="1054"/>
                </a:lnTo>
                <a:lnTo>
                  <a:pt x="938" y="1056"/>
                </a:lnTo>
                <a:close/>
                <a:moveTo>
                  <a:pt x="1179" y="1198"/>
                </a:moveTo>
                <a:lnTo>
                  <a:pt x="1177" y="1198"/>
                </a:lnTo>
                <a:lnTo>
                  <a:pt x="1177" y="1198"/>
                </a:lnTo>
                <a:lnTo>
                  <a:pt x="1177" y="1201"/>
                </a:lnTo>
                <a:lnTo>
                  <a:pt x="1177" y="1201"/>
                </a:lnTo>
                <a:lnTo>
                  <a:pt x="1177" y="1201"/>
                </a:lnTo>
                <a:lnTo>
                  <a:pt x="1179" y="1201"/>
                </a:lnTo>
                <a:lnTo>
                  <a:pt x="1179" y="1201"/>
                </a:lnTo>
                <a:lnTo>
                  <a:pt x="1182" y="1198"/>
                </a:lnTo>
                <a:lnTo>
                  <a:pt x="1182" y="1198"/>
                </a:lnTo>
                <a:lnTo>
                  <a:pt x="1185" y="1198"/>
                </a:lnTo>
                <a:lnTo>
                  <a:pt x="1185" y="1196"/>
                </a:lnTo>
                <a:lnTo>
                  <a:pt x="1182" y="1196"/>
                </a:lnTo>
                <a:lnTo>
                  <a:pt x="1182" y="1193"/>
                </a:lnTo>
                <a:lnTo>
                  <a:pt x="1182" y="1190"/>
                </a:lnTo>
                <a:lnTo>
                  <a:pt x="1182" y="1193"/>
                </a:lnTo>
                <a:lnTo>
                  <a:pt x="1182" y="1196"/>
                </a:lnTo>
                <a:lnTo>
                  <a:pt x="1182" y="1196"/>
                </a:lnTo>
                <a:lnTo>
                  <a:pt x="1179" y="1198"/>
                </a:lnTo>
                <a:lnTo>
                  <a:pt x="1179" y="1198"/>
                </a:lnTo>
                <a:close/>
                <a:moveTo>
                  <a:pt x="1265" y="1378"/>
                </a:moveTo>
                <a:lnTo>
                  <a:pt x="1268" y="1378"/>
                </a:lnTo>
                <a:lnTo>
                  <a:pt x="1268" y="1381"/>
                </a:lnTo>
                <a:lnTo>
                  <a:pt x="1268" y="1381"/>
                </a:lnTo>
                <a:lnTo>
                  <a:pt x="1265" y="1381"/>
                </a:lnTo>
                <a:lnTo>
                  <a:pt x="1265" y="1384"/>
                </a:lnTo>
                <a:lnTo>
                  <a:pt x="1268" y="1384"/>
                </a:lnTo>
                <a:lnTo>
                  <a:pt x="1270" y="1384"/>
                </a:lnTo>
                <a:lnTo>
                  <a:pt x="1270" y="1381"/>
                </a:lnTo>
                <a:lnTo>
                  <a:pt x="1270" y="1375"/>
                </a:lnTo>
                <a:lnTo>
                  <a:pt x="1273" y="1373"/>
                </a:lnTo>
                <a:lnTo>
                  <a:pt x="1270" y="1373"/>
                </a:lnTo>
                <a:lnTo>
                  <a:pt x="1270" y="1370"/>
                </a:lnTo>
                <a:lnTo>
                  <a:pt x="1270" y="1367"/>
                </a:lnTo>
                <a:lnTo>
                  <a:pt x="1270" y="1367"/>
                </a:lnTo>
                <a:lnTo>
                  <a:pt x="1270" y="1365"/>
                </a:lnTo>
                <a:lnTo>
                  <a:pt x="1268" y="1365"/>
                </a:lnTo>
                <a:lnTo>
                  <a:pt x="1268" y="1365"/>
                </a:lnTo>
                <a:lnTo>
                  <a:pt x="1268" y="1367"/>
                </a:lnTo>
                <a:lnTo>
                  <a:pt x="1268" y="1367"/>
                </a:lnTo>
                <a:lnTo>
                  <a:pt x="1268" y="1370"/>
                </a:lnTo>
                <a:lnTo>
                  <a:pt x="1265" y="1373"/>
                </a:lnTo>
                <a:lnTo>
                  <a:pt x="1265" y="1375"/>
                </a:lnTo>
                <a:lnTo>
                  <a:pt x="1265" y="1375"/>
                </a:lnTo>
                <a:lnTo>
                  <a:pt x="1265" y="1378"/>
                </a:lnTo>
                <a:lnTo>
                  <a:pt x="1265" y="1378"/>
                </a:lnTo>
                <a:close/>
                <a:moveTo>
                  <a:pt x="1115" y="1147"/>
                </a:moveTo>
                <a:lnTo>
                  <a:pt x="1115" y="1150"/>
                </a:lnTo>
                <a:lnTo>
                  <a:pt x="1115" y="1150"/>
                </a:lnTo>
                <a:lnTo>
                  <a:pt x="1115" y="1150"/>
                </a:lnTo>
                <a:lnTo>
                  <a:pt x="1115" y="1150"/>
                </a:lnTo>
                <a:lnTo>
                  <a:pt x="1118" y="1150"/>
                </a:lnTo>
                <a:lnTo>
                  <a:pt x="1118" y="1150"/>
                </a:lnTo>
                <a:lnTo>
                  <a:pt x="1118" y="1147"/>
                </a:lnTo>
                <a:lnTo>
                  <a:pt x="1118" y="1145"/>
                </a:lnTo>
                <a:lnTo>
                  <a:pt x="1115" y="1142"/>
                </a:lnTo>
                <a:lnTo>
                  <a:pt x="1112" y="1145"/>
                </a:lnTo>
                <a:lnTo>
                  <a:pt x="1115" y="1145"/>
                </a:lnTo>
                <a:lnTo>
                  <a:pt x="1115" y="1147"/>
                </a:lnTo>
                <a:close/>
                <a:moveTo>
                  <a:pt x="1305" y="1325"/>
                </a:moveTo>
                <a:lnTo>
                  <a:pt x="1308" y="1325"/>
                </a:lnTo>
                <a:lnTo>
                  <a:pt x="1308" y="1325"/>
                </a:lnTo>
                <a:lnTo>
                  <a:pt x="1308" y="1325"/>
                </a:lnTo>
                <a:lnTo>
                  <a:pt x="1308" y="1325"/>
                </a:lnTo>
                <a:lnTo>
                  <a:pt x="1311" y="1325"/>
                </a:lnTo>
                <a:lnTo>
                  <a:pt x="1311" y="1325"/>
                </a:lnTo>
                <a:lnTo>
                  <a:pt x="1311" y="1325"/>
                </a:lnTo>
                <a:lnTo>
                  <a:pt x="1311" y="1325"/>
                </a:lnTo>
                <a:lnTo>
                  <a:pt x="1311" y="1325"/>
                </a:lnTo>
                <a:lnTo>
                  <a:pt x="1311" y="1325"/>
                </a:lnTo>
                <a:lnTo>
                  <a:pt x="1311" y="1325"/>
                </a:lnTo>
                <a:lnTo>
                  <a:pt x="1311" y="1322"/>
                </a:lnTo>
                <a:lnTo>
                  <a:pt x="1311" y="1322"/>
                </a:lnTo>
                <a:lnTo>
                  <a:pt x="1308" y="1322"/>
                </a:lnTo>
                <a:lnTo>
                  <a:pt x="1305" y="1319"/>
                </a:lnTo>
                <a:lnTo>
                  <a:pt x="1305" y="1319"/>
                </a:lnTo>
                <a:lnTo>
                  <a:pt x="1305" y="1322"/>
                </a:lnTo>
                <a:lnTo>
                  <a:pt x="1305" y="1322"/>
                </a:lnTo>
                <a:lnTo>
                  <a:pt x="1305" y="1322"/>
                </a:lnTo>
                <a:lnTo>
                  <a:pt x="1305" y="1322"/>
                </a:lnTo>
                <a:lnTo>
                  <a:pt x="1305" y="1325"/>
                </a:lnTo>
                <a:lnTo>
                  <a:pt x="1305" y="1325"/>
                </a:lnTo>
                <a:lnTo>
                  <a:pt x="1305" y="1325"/>
                </a:lnTo>
                <a:lnTo>
                  <a:pt x="1305" y="1325"/>
                </a:lnTo>
                <a:close/>
                <a:moveTo>
                  <a:pt x="1168" y="1166"/>
                </a:moveTo>
                <a:lnTo>
                  <a:pt x="1168" y="1169"/>
                </a:lnTo>
                <a:lnTo>
                  <a:pt x="1168" y="1172"/>
                </a:lnTo>
                <a:lnTo>
                  <a:pt x="1168" y="1172"/>
                </a:lnTo>
                <a:lnTo>
                  <a:pt x="1168" y="1172"/>
                </a:lnTo>
                <a:lnTo>
                  <a:pt x="1166" y="1177"/>
                </a:lnTo>
                <a:lnTo>
                  <a:pt x="1166" y="1177"/>
                </a:lnTo>
                <a:lnTo>
                  <a:pt x="1166" y="1177"/>
                </a:lnTo>
                <a:lnTo>
                  <a:pt x="1166" y="1177"/>
                </a:lnTo>
                <a:lnTo>
                  <a:pt x="1166" y="1177"/>
                </a:lnTo>
                <a:lnTo>
                  <a:pt x="1168" y="1177"/>
                </a:lnTo>
                <a:lnTo>
                  <a:pt x="1168" y="1177"/>
                </a:lnTo>
                <a:lnTo>
                  <a:pt x="1168" y="1180"/>
                </a:lnTo>
                <a:lnTo>
                  <a:pt x="1171" y="1180"/>
                </a:lnTo>
                <a:lnTo>
                  <a:pt x="1171" y="1180"/>
                </a:lnTo>
                <a:lnTo>
                  <a:pt x="1174" y="1180"/>
                </a:lnTo>
                <a:lnTo>
                  <a:pt x="1174" y="1182"/>
                </a:lnTo>
                <a:lnTo>
                  <a:pt x="1177" y="1180"/>
                </a:lnTo>
                <a:lnTo>
                  <a:pt x="1177" y="1177"/>
                </a:lnTo>
                <a:lnTo>
                  <a:pt x="1179" y="1180"/>
                </a:lnTo>
                <a:lnTo>
                  <a:pt x="1179" y="1180"/>
                </a:lnTo>
                <a:lnTo>
                  <a:pt x="1179" y="1180"/>
                </a:lnTo>
                <a:lnTo>
                  <a:pt x="1179" y="1177"/>
                </a:lnTo>
                <a:lnTo>
                  <a:pt x="1179" y="1177"/>
                </a:lnTo>
                <a:lnTo>
                  <a:pt x="1177" y="1174"/>
                </a:lnTo>
                <a:lnTo>
                  <a:pt x="1177" y="1172"/>
                </a:lnTo>
                <a:lnTo>
                  <a:pt x="1177" y="1172"/>
                </a:lnTo>
                <a:lnTo>
                  <a:pt x="1174" y="1172"/>
                </a:lnTo>
                <a:lnTo>
                  <a:pt x="1174" y="1172"/>
                </a:lnTo>
                <a:lnTo>
                  <a:pt x="1174" y="1169"/>
                </a:lnTo>
                <a:lnTo>
                  <a:pt x="1174" y="1166"/>
                </a:lnTo>
                <a:lnTo>
                  <a:pt x="1171" y="1164"/>
                </a:lnTo>
                <a:lnTo>
                  <a:pt x="1171" y="1164"/>
                </a:lnTo>
                <a:lnTo>
                  <a:pt x="1168" y="1164"/>
                </a:lnTo>
                <a:lnTo>
                  <a:pt x="1168" y="1166"/>
                </a:lnTo>
                <a:close/>
                <a:moveTo>
                  <a:pt x="1160" y="1164"/>
                </a:moveTo>
                <a:lnTo>
                  <a:pt x="1160" y="1164"/>
                </a:lnTo>
                <a:lnTo>
                  <a:pt x="1163" y="1164"/>
                </a:lnTo>
                <a:lnTo>
                  <a:pt x="1163" y="1164"/>
                </a:lnTo>
                <a:lnTo>
                  <a:pt x="1163" y="1164"/>
                </a:lnTo>
                <a:lnTo>
                  <a:pt x="1163" y="1164"/>
                </a:lnTo>
                <a:lnTo>
                  <a:pt x="1163" y="1164"/>
                </a:lnTo>
                <a:lnTo>
                  <a:pt x="1163" y="1164"/>
                </a:lnTo>
                <a:lnTo>
                  <a:pt x="1163" y="1164"/>
                </a:lnTo>
                <a:lnTo>
                  <a:pt x="1166" y="1164"/>
                </a:lnTo>
                <a:lnTo>
                  <a:pt x="1166" y="1164"/>
                </a:lnTo>
                <a:lnTo>
                  <a:pt x="1166" y="1166"/>
                </a:lnTo>
                <a:lnTo>
                  <a:pt x="1168" y="1161"/>
                </a:lnTo>
                <a:lnTo>
                  <a:pt x="1168" y="1161"/>
                </a:lnTo>
                <a:lnTo>
                  <a:pt x="1168" y="1161"/>
                </a:lnTo>
                <a:lnTo>
                  <a:pt x="1166" y="1158"/>
                </a:lnTo>
                <a:lnTo>
                  <a:pt x="1166" y="1158"/>
                </a:lnTo>
                <a:lnTo>
                  <a:pt x="1168" y="1156"/>
                </a:lnTo>
                <a:lnTo>
                  <a:pt x="1168" y="1156"/>
                </a:lnTo>
                <a:lnTo>
                  <a:pt x="1171" y="1153"/>
                </a:lnTo>
                <a:lnTo>
                  <a:pt x="1168" y="1150"/>
                </a:lnTo>
                <a:lnTo>
                  <a:pt x="1168" y="1153"/>
                </a:lnTo>
                <a:lnTo>
                  <a:pt x="1168" y="1153"/>
                </a:lnTo>
                <a:lnTo>
                  <a:pt x="1166" y="1153"/>
                </a:lnTo>
                <a:lnTo>
                  <a:pt x="1166" y="1153"/>
                </a:lnTo>
                <a:lnTo>
                  <a:pt x="1166" y="1153"/>
                </a:lnTo>
                <a:lnTo>
                  <a:pt x="1166" y="1153"/>
                </a:lnTo>
                <a:lnTo>
                  <a:pt x="1163" y="1153"/>
                </a:lnTo>
                <a:lnTo>
                  <a:pt x="1163" y="1153"/>
                </a:lnTo>
                <a:lnTo>
                  <a:pt x="1163" y="1153"/>
                </a:lnTo>
                <a:lnTo>
                  <a:pt x="1163" y="1156"/>
                </a:lnTo>
                <a:lnTo>
                  <a:pt x="1163" y="1156"/>
                </a:lnTo>
                <a:lnTo>
                  <a:pt x="1163" y="1156"/>
                </a:lnTo>
                <a:lnTo>
                  <a:pt x="1160" y="1158"/>
                </a:lnTo>
                <a:lnTo>
                  <a:pt x="1160" y="1161"/>
                </a:lnTo>
                <a:lnTo>
                  <a:pt x="1160" y="1161"/>
                </a:lnTo>
                <a:lnTo>
                  <a:pt x="1160" y="1164"/>
                </a:lnTo>
                <a:close/>
                <a:moveTo>
                  <a:pt x="1391" y="1520"/>
                </a:moveTo>
                <a:lnTo>
                  <a:pt x="1391" y="1520"/>
                </a:lnTo>
                <a:lnTo>
                  <a:pt x="1388" y="1520"/>
                </a:lnTo>
                <a:lnTo>
                  <a:pt x="1391" y="1528"/>
                </a:lnTo>
                <a:lnTo>
                  <a:pt x="1394" y="1531"/>
                </a:lnTo>
                <a:lnTo>
                  <a:pt x="1394" y="1531"/>
                </a:lnTo>
                <a:lnTo>
                  <a:pt x="1396" y="1534"/>
                </a:lnTo>
                <a:lnTo>
                  <a:pt x="1402" y="1539"/>
                </a:lnTo>
                <a:lnTo>
                  <a:pt x="1402" y="1539"/>
                </a:lnTo>
                <a:lnTo>
                  <a:pt x="1404" y="1544"/>
                </a:lnTo>
                <a:lnTo>
                  <a:pt x="1404" y="1544"/>
                </a:lnTo>
                <a:lnTo>
                  <a:pt x="1407" y="1547"/>
                </a:lnTo>
                <a:lnTo>
                  <a:pt x="1407" y="1547"/>
                </a:lnTo>
                <a:lnTo>
                  <a:pt x="1410" y="1550"/>
                </a:lnTo>
                <a:lnTo>
                  <a:pt x="1410" y="1550"/>
                </a:lnTo>
                <a:lnTo>
                  <a:pt x="1410" y="1550"/>
                </a:lnTo>
                <a:lnTo>
                  <a:pt x="1415" y="1550"/>
                </a:lnTo>
                <a:lnTo>
                  <a:pt x="1415" y="1550"/>
                </a:lnTo>
                <a:lnTo>
                  <a:pt x="1415" y="1547"/>
                </a:lnTo>
                <a:lnTo>
                  <a:pt x="1415" y="1547"/>
                </a:lnTo>
                <a:lnTo>
                  <a:pt x="1415" y="1547"/>
                </a:lnTo>
                <a:lnTo>
                  <a:pt x="1415" y="1547"/>
                </a:lnTo>
                <a:lnTo>
                  <a:pt x="1415" y="1547"/>
                </a:lnTo>
                <a:lnTo>
                  <a:pt x="1418" y="1547"/>
                </a:lnTo>
                <a:lnTo>
                  <a:pt x="1418" y="1544"/>
                </a:lnTo>
                <a:lnTo>
                  <a:pt x="1418" y="1544"/>
                </a:lnTo>
                <a:lnTo>
                  <a:pt x="1418" y="1542"/>
                </a:lnTo>
                <a:lnTo>
                  <a:pt x="1418" y="1539"/>
                </a:lnTo>
                <a:lnTo>
                  <a:pt x="1415" y="1536"/>
                </a:lnTo>
                <a:lnTo>
                  <a:pt x="1412" y="1536"/>
                </a:lnTo>
                <a:lnTo>
                  <a:pt x="1412" y="1534"/>
                </a:lnTo>
                <a:lnTo>
                  <a:pt x="1410" y="1531"/>
                </a:lnTo>
                <a:lnTo>
                  <a:pt x="1410" y="1528"/>
                </a:lnTo>
                <a:lnTo>
                  <a:pt x="1410" y="1526"/>
                </a:lnTo>
                <a:lnTo>
                  <a:pt x="1412" y="1520"/>
                </a:lnTo>
                <a:lnTo>
                  <a:pt x="1412" y="1518"/>
                </a:lnTo>
                <a:lnTo>
                  <a:pt x="1410" y="1520"/>
                </a:lnTo>
                <a:lnTo>
                  <a:pt x="1407" y="1520"/>
                </a:lnTo>
                <a:lnTo>
                  <a:pt x="1407" y="1523"/>
                </a:lnTo>
                <a:lnTo>
                  <a:pt x="1404" y="1523"/>
                </a:lnTo>
                <a:lnTo>
                  <a:pt x="1407" y="1520"/>
                </a:lnTo>
                <a:lnTo>
                  <a:pt x="1404" y="1520"/>
                </a:lnTo>
                <a:lnTo>
                  <a:pt x="1402" y="1520"/>
                </a:lnTo>
                <a:lnTo>
                  <a:pt x="1402" y="1520"/>
                </a:lnTo>
                <a:lnTo>
                  <a:pt x="1402" y="1518"/>
                </a:lnTo>
                <a:lnTo>
                  <a:pt x="1396" y="1518"/>
                </a:lnTo>
                <a:lnTo>
                  <a:pt x="1394" y="1518"/>
                </a:lnTo>
                <a:lnTo>
                  <a:pt x="1394" y="1515"/>
                </a:lnTo>
                <a:lnTo>
                  <a:pt x="1394" y="1515"/>
                </a:lnTo>
                <a:lnTo>
                  <a:pt x="1394" y="1515"/>
                </a:lnTo>
                <a:lnTo>
                  <a:pt x="1394" y="1515"/>
                </a:lnTo>
                <a:lnTo>
                  <a:pt x="1394" y="1515"/>
                </a:lnTo>
                <a:lnTo>
                  <a:pt x="1391" y="1515"/>
                </a:lnTo>
                <a:lnTo>
                  <a:pt x="1391" y="1515"/>
                </a:lnTo>
                <a:lnTo>
                  <a:pt x="1391" y="1515"/>
                </a:lnTo>
                <a:lnTo>
                  <a:pt x="1388" y="1512"/>
                </a:lnTo>
                <a:lnTo>
                  <a:pt x="1388" y="1515"/>
                </a:lnTo>
                <a:lnTo>
                  <a:pt x="1388" y="1515"/>
                </a:lnTo>
                <a:lnTo>
                  <a:pt x="1388" y="1515"/>
                </a:lnTo>
                <a:lnTo>
                  <a:pt x="1391" y="1518"/>
                </a:lnTo>
                <a:lnTo>
                  <a:pt x="1391" y="1518"/>
                </a:lnTo>
                <a:lnTo>
                  <a:pt x="1394" y="1518"/>
                </a:lnTo>
                <a:lnTo>
                  <a:pt x="1391" y="1520"/>
                </a:lnTo>
                <a:lnTo>
                  <a:pt x="1391" y="1520"/>
                </a:lnTo>
                <a:close/>
                <a:moveTo>
                  <a:pt x="1311" y="1333"/>
                </a:moveTo>
                <a:lnTo>
                  <a:pt x="1313" y="1335"/>
                </a:lnTo>
                <a:lnTo>
                  <a:pt x="1316" y="1335"/>
                </a:lnTo>
                <a:lnTo>
                  <a:pt x="1316" y="1333"/>
                </a:lnTo>
                <a:lnTo>
                  <a:pt x="1319" y="1333"/>
                </a:lnTo>
                <a:lnTo>
                  <a:pt x="1319" y="1330"/>
                </a:lnTo>
                <a:lnTo>
                  <a:pt x="1316" y="1333"/>
                </a:lnTo>
                <a:lnTo>
                  <a:pt x="1313" y="1330"/>
                </a:lnTo>
                <a:lnTo>
                  <a:pt x="1313" y="1330"/>
                </a:lnTo>
                <a:lnTo>
                  <a:pt x="1311" y="1333"/>
                </a:lnTo>
                <a:lnTo>
                  <a:pt x="1311" y="1333"/>
                </a:lnTo>
                <a:close/>
                <a:moveTo>
                  <a:pt x="1605" y="1719"/>
                </a:moveTo>
                <a:lnTo>
                  <a:pt x="1603" y="1721"/>
                </a:lnTo>
                <a:lnTo>
                  <a:pt x="1603" y="1721"/>
                </a:lnTo>
                <a:lnTo>
                  <a:pt x="1600" y="1724"/>
                </a:lnTo>
                <a:lnTo>
                  <a:pt x="1600" y="1724"/>
                </a:lnTo>
                <a:lnTo>
                  <a:pt x="1600" y="1727"/>
                </a:lnTo>
                <a:lnTo>
                  <a:pt x="1597" y="1732"/>
                </a:lnTo>
                <a:lnTo>
                  <a:pt x="1597" y="1735"/>
                </a:lnTo>
                <a:lnTo>
                  <a:pt x="1595" y="1738"/>
                </a:lnTo>
                <a:lnTo>
                  <a:pt x="1595" y="1738"/>
                </a:lnTo>
                <a:lnTo>
                  <a:pt x="1592" y="1740"/>
                </a:lnTo>
                <a:lnTo>
                  <a:pt x="1595" y="1746"/>
                </a:lnTo>
                <a:lnTo>
                  <a:pt x="1597" y="1746"/>
                </a:lnTo>
                <a:lnTo>
                  <a:pt x="1597" y="1748"/>
                </a:lnTo>
                <a:lnTo>
                  <a:pt x="1600" y="1754"/>
                </a:lnTo>
                <a:lnTo>
                  <a:pt x="1597" y="1756"/>
                </a:lnTo>
                <a:lnTo>
                  <a:pt x="1600" y="1756"/>
                </a:lnTo>
                <a:lnTo>
                  <a:pt x="1600" y="1759"/>
                </a:lnTo>
                <a:lnTo>
                  <a:pt x="1605" y="1764"/>
                </a:lnTo>
                <a:lnTo>
                  <a:pt x="1608" y="1764"/>
                </a:lnTo>
                <a:lnTo>
                  <a:pt x="1611" y="1759"/>
                </a:lnTo>
                <a:lnTo>
                  <a:pt x="1611" y="1756"/>
                </a:lnTo>
                <a:lnTo>
                  <a:pt x="1608" y="1754"/>
                </a:lnTo>
                <a:lnTo>
                  <a:pt x="1608" y="1751"/>
                </a:lnTo>
                <a:lnTo>
                  <a:pt x="1616" y="1730"/>
                </a:lnTo>
                <a:lnTo>
                  <a:pt x="1627" y="1705"/>
                </a:lnTo>
                <a:lnTo>
                  <a:pt x="1635" y="1687"/>
                </a:lnTo>
                <a:lnTo>
                  <a:pt x="1635" y="1687"/>
                </a:lnTo>
                <a:lnTo>
                  <a:pt x="1637" y="1684"/>
                </a:lnTo>
                <a:lnTo>
                  <a:pt x="1637" y="1681"/>
                </a:lnTo>
                <a:lnTo>
                  <a:pt x="1637" y="1681"/>
                </a:lnTo>
                <a:lnTo>
                  <a:pt x="1637" y="1679"/>
                </a:lnTo>
                <a:lnTo>
                  <a:pt x="1637" y="1676"/>
                </a:lnTo>
                <a:lnTo>
                  <a:pt x="1632" y="1673"/>
                </a:lnTo>
                <a:lnTo>
                  <a:pt x="1632" y="1673"/>
                </a:lnTo>
                <a:lnTo>
                  <a:pt x="1632" y="1671"/>
                </a:lnTo>
                <a:lnTo>
                  <a:pt x="1629" y="1665"/>
                </a:lnTo>
                <a:lnTo>
                  <a:pt x="1629" y="1665"/>
                </a:lnTo>
                <a:lnTo>
                  <a:pt x="1629" y="1652"/>
                </a:lnTo>
                <a:lnTo>
                  <a:pt x="1629" y="1646"/>
                </a:lnTo>
                <a:lnTo>
                  <a:pt x="1627" y="1646"/>
                </a:lnTo>
                <a:lnTo>
                  <a:pt x="1624" y="1649"/>
                </a:lnTo>
                <a:lnTo>
                  <a:pt x="1621" y="1652"/>
                </a:lnTo>
                <a:lnTo>
                  <a:pt x="1619" y="1652"/>
                </a:lnTo>
                <a:lnTo>
                  <a:pt x="1613" y="1660"/>
                </a:lnTo>
                <a:lnTo>
                  <a:pt x="1616" y="1660"/>
                </a:lnTo>
                <a:lnTo>
                  <a:pt x="1619" y="1662"/>
                </a:lnTo>
                <a:lnTo>
                  <a:pt x="1621" y="1668"/>
                </a:lnTo>
                <a:lnTo>
                  <a:pt x="1624" y="1671"/>
                </a:lnTo>
                <a:lnTo>
                  <a:pt x="1624" y="1673"/>
                </a:lnTo>
                <a:lnTo>
                  <a:pt x="1624" y="1679"/>
                </a:lnTo>
                <a:lnTo>
                  <a:pt x="1624" y="1681"/>
                </a:lnTo>
                <a:lnTo>
                  <a:pt x="1621" y="1687"/>
                </a:lnTo>
                <a:lnTo>
                  <a:pt x="1619" y="1689"/>
                </a:lnTo>
                <a:lnTo>
                  <a:pt x="1613" y="1692"/>
                </a:lnTo>
                <a:lnTo>
                  <a:pt x="1603" y="1700"/>
                </a:lnTo>
                <a:lnTo>
                  <a:pt x="1600" y="1700"/>
                </a:lnTo>
                <a:lnTo>
                  <a:pt x="1600" y="1703"/>
                </a:lnTo>
                <a:lnTo>
                  <a:pt x="1600" y="1703"/>
                </a:lnTo>
                <a:lnTo>
                  <a:pt x="1600" y="1703"/>
                </a:lnTo>
                <a:lnTo>
                  <a:pt x="1600" y="1703"/>
                </a:lnTo>
                <a:lnTo>
                  <a:pt x="1603" y="1703"/>
                </a:lnTo>
                <a:lnTo>
                  <a:pt x="1605" y="1705"/>
                </a:lnTo>
                <a:lnTo>
                  <a:pt x="1605" y="1705"/>
                </a:lnTo>
                <a:lnTo>
                  <a:pt x="1605" y="1705"/>
                </a:lnTo>
                <a:lnTo>
                  <a:pt x="1605" y="1708"/>
                </a:lnTo>
                <a:lnTo>
                  <a:pt x="1605" y="1713"/>
                </a:lnTo>
                <a:lnTo>
                  <a:pt x="1605" y="1716"/>
                </a:lnTo>
                <a:lnTo>
                  <a:pt x="1605" y="1719"/>
                </a:lnTo>
                <a:close/>
                <a:moveTo>
                  <a:pt x="1420" y="1553"/>
                </a:moveTo>
                <a:lnTo>
                  <a:pt x="1423" y="1555"/>
                </a:lnTo>
                <a:lnTo>
                  <a:pt x="1423" y="1555"/>
                </a:lnTo>
                <a:lnTo>
                  <a:pt x="1423" y="1558"/>
                </a:lnTo>
                <a:lnTo>
                  <a:pt x="1426" y="1561"/>
                </a:lnTo>
                <a:lnTo>
                  <a:pt x="1428" y="1558"/>
                </a:lnTo>
                <a:lnTo>
                  <a:pt x="1426" y="1555"/>
                </a:lnTo>
                <a:lnTo>
                  <a:pt x="1426" y="1553"/>
                </a:lnTo>
                <a:lnTo>
                  <a:pt x="1423" y="1550"/>
                </a:lnTo>
                <a:lnTo>
                  <a:pt x="1423" y="1550"/>
                </a:lnTo>
                <a:lnTo>
                  <a:pt x="1423" y="1547"/>
                </a:lnTo>
                <a:lnTo>
                  <a:pt x="1420" y="1547"/>
                </a:lnTo>
                <a:lnTo>
                  <a:pt x="1420" y="1547"/>
                </a:lnTo>
                <a:lnTo>
                  <a:pt x="1420" y="1547"/>
                </a:lnTo>
                <a:lnTo>
                  <a:pt x="1420" y="1547"/>
                </a:lnTo>
                <a:lnTo>
                  <a:pt x="1420" y="1553"/>
                </a:lnTo>
                <a:close/>
                <a:moveTo>
                  <a:pt x="1597" y="1716"/>
                </a:moveTo>
                <a:lnTo>
                  <a:pt x="1600" y="1713"/>
                </a:lnTo>
                <a:lnTo>
                  <a:pt x="1597" y="1711"/>
                </a:lnTo>
                <a:lnTo>
                  <a:pt x="1595" y="1708"/>
                </a:lnTo>
                <a:lnTo>
                  <a:pt x="1595" y="1708"/>
                </a:lnTo>
                <a:lnTo>
                  <a:pt x="1595" y="1711"/>
                </a:lnTo>
                <a:lnTo>
                  <a:pt x="1597" y="1716"/>
                </a:lnTo>
                <a:close/>
                <a:moveTo>
                  <a:pt x="1329" y="1392"/>
                </a:moveTo>
                <a:lnTo>
                  <a:pt x="1329" y="1392"/>
                </a:lnTo>
                <a:lnTo>
                  <a:pt x="1329" y="1392"/>
                </a:lnTo>
                <a:lnTo>
                  <a:pt x="1329" y="1392"/>
                </a:lnTo>
                <a:lnTo>
                  <a:pt x="1332" y="1394"/>
                </a:lnTo>
                <a:lnTo>
                  <a:pt x="1329" y="1394"/>
                </a:lnTo>
                <a:lnTo>
                  <a:pt x="1329" y="1397"/>
                </a:lnTo>
                <a:lnTo>
                  <a:pt x="1332" y="1397"/>
                </a:lnTo>
                <a:lnTo>
                  <a:pt x="1335" y="1397"/>
                </a:lnTo>
                <a:lnTo>
                  <a:pt x="1335" y="1397"/>
                </a:lnTo>
                <a:lnTo>
                  <a:pt x="1335" y="1394"/>
                </a:lnTo>
                <a:lnTo>
                  <a:pt x="1335" y="1394"/>
                </a:lnTo>
                <a:lnTo>
                  <a:pt x="1337" y="1394"/>
                </a:lnTo>
                <a:lnTo>
                  <a:pt x="1337" y="1394"/>
                </a:lnTo>
                <a:lnTo>
                  <a:pt x="1337" y="1392"/>
                </a:lnTo>
                <a:lnTo>
                  <a:pt x="1337" y="1392"/>
                </a:lnTo>
                <a:lnTo>
                  <a:pt x="1340" y="1392"/>
                </a:lnTo>
                <a:lnTo>
                  <a:pt x="1340" y="1389"/>
                </a:lnTo>
                <a:lnTo>
                  <a:pt x="1337" y="1389"/>
                </a:lnTo>
                <a:lnTo>
                  <a:pt x="1337" y="1389"/>
                </a:lnTo>
                <a:lnTo>
                  <a:pt x="1337" y="1389"/>
                </a:lnTo>
                <a:lnTo>
                  <a:pt x="1335" y="1389"/>
                </a:lnTo>
                <a:lnTo>
                  <a:pt x="1335" y="1386"/>
                </a:lnTo>
                <a:lnTo>
                  <a:pt x="1335" y="1386"/>
                </a:lnTo>
                <a:lnTo>
                  <a:pt x="1335" y="1386"/>
                </a:lnTo>
                <a:lnTo>
                  <a:pt x="1335" y="1384"/>
                </a:lnTo>
                <a:lnTo>
                  <a:pt x="1335" y="1384"/>
                </a:lnTo>
                <a:lnTo>
                  <a:pt x="1332" y="1384"/>
                </a:lnTo>
                <a:lnTo>
                  <a:pt x="1332" y="1381"/>
                </a:lnTo>
                <a:lnTo>
                  <a:pt x="1329" y="1384"/>
                </a:lnTo>
                <a:lnTo>
                  <a:pt x="1329" y="1384"/>
                </a:lnTo>
                <a:lnTo>
                  <a:pt x="1329" y="1384"/>
                </a:lnTo>
                <a:lnTo>
                  <a:pt x="1332" y="1384"/>
                </a:lnTo>
                <a:lnTo>
                  <a:pt x="1332" y="1386"/>
                </a:lnTo>
                <a:lnTo>
                  <a:pt x="1329" y="1389"/>
                </a:lnTo>
                <a:lnTo>
                  <a:pt x="1329" y="1392"/>
                </a:lnTo>
                <a:lnTo>
                  <a:pt x="1329" y="1392"/>
                </a:lnTo>
                <a:lnTo>
                  <a:pt x="1329" y="1392"/>
                </a:lnTo>
                <a:lnTo>
                  <a:pt x="1329" y="1392"/>
                </a:lnTo>
                <a:close/>
                <a:moveTo>
                  <a:pt x="1637" y="1899"/>
                </a:moveTo>
                <a:lnTo>
                  <a:pt x="1637" y="1901"/>
                </a:lnTo>
                <a:lnTo>
                  <a:pt x="1637" y="1904"/>
                </a:lnTo>
                <a:lnTo>
                  <a:pt x="1637" y="1909"/>
                </a:lnTo>
                <a:lnTo>
                  <a:pt x="1637" y="1917"/>
                </a:lnTo>
                <a:lnTo>
                  <a:pt x="1640" y="1920"/>
                </a:lnTo>
                <a:lnTo>
                  <a:pt x="1640" y="1920"/>
                </a:lnTo>
                <a:lnTo>
                  <a:pt x="1640" y="1920"/>
                </a:lnTo>
                <a:lnTo>
                  <a:pt x="1643" y="1923"/>
                </a:lnTo>
                <a:lnTo>
                  <a:pt x="1643" y="1928"/>
                </a:lnTo>
                <a:lnTo>
                  <a:pt x="1643" y="1928"/>
                </a:lnTo>
                <a:lnTo>
                  <a:pt x="1643" y="1931"/>
                </a:lnTo>
                <a:lnTo>
                  <a:pt x="1646" y="1931"/>
                </a:lnTo>
                <a:lnTo>
                  <a:pt x="1646" y="1928"/>
                </a:lnTo>
                <a:lnTo>
                  <a:pt x="1646" y="1928"/>
                </a:lnTo>
                <a:lnTo>
                  <a:pt x="1646" y="1925"/>
                </a:lnTo>
                <a:lnTo>
                  <a:pt x="1643" y="1923"/>
                </a:lnTo>
                <a:lnTo>
                  <a:pt x="1643" y="1923"/>
                </a:lnTo>
                <a:lnTo>
                  <a:pt x="1643" y="1917"/>
                </a:lnTo>
                <a:lnTo>
                  <a:pt x="1643" y="1912"/>
                </a:lnTo>
                <a:lnTo>
                  <a:pt x="1648" y="1899"/>
                </a:lnTo>
                <a:lnTo>
                  <a:pt x="1648" y="1896"/>
                </a:lnTo>
                <a:lnTo>
                  <a:pt x="1648" y="1896"/>
                </a:lnTo>
                <a:lnTo>
                  <a:pt x="1648" y="1893"/>
                </a:lnTo>
                <a:lnTo>
                  <a:pt x="1646" y="1896"/>
                </a:lnTo>
                <a:lnTo>
                  <a:pt x="1643" y="1896"/>
                </a:lnTo>
                <a:lnTo>
                  <a:pt x="1640" y="1899"/>
                </a:lnTo>
                <a:lnTo>
                  <a:pt x="1637" y="1899"/>
                </a:lnTo>
                <a:lnTo>
                  <a:pt x="1637" y="1899"/>
                </a:lnTo>
                <a:close/>
                <a:moveTo>
                  <a:pt x="1249" y="1405"/>
                </a:moveTo>
                <a:lnTo>
                  <a:pt x="1249" y="1405"/>
                </a:lnTo>
                <a:lnTo>
                  <a:pt x="1249" y="1405"/>
                </a:lnTo>
                <a:lnTo>
                  <a:pt x="1252" y="1405"/>
                </a:lnTo>
                <a:lnTo>
                  <a:pt x="1252" y="1402"/>
                </a:lnTo>
                <a:lnTo>
                  <a:pt x="1254" y="1400"/>
                </a:lnTo>
                <a:lnTo>
                  <a:pt x="1254" y="1400"/>
                </a:lnTo>
                <a:lnTo>
                  <a:pt x="1254" y="1400"/>
                </a:lnTo>
                <a:lnTo>
                  <a:pt x="1254" y="1397"/>
                </a:lnTo>
                <a:lnTo>
                  <a:pt x="1252" y="1397"/>
                </a:lnTo>
                <a:lnTo>
                  <a:pt x="1252" y="1394"/>
                </a:lnTo>
                <a:lnTo>
                  <a:pt x="1249" y="1397"/>
                </a:lnTo>
                <a:lnTo>
                  <a:pt x="1249" y="1397"/>
                </a:lnTo>
                <a:lnTo>
                  <a:pt x="1249" y="1400"/>
                </a:lnTo>
                <a:lnTo>
                  <a:pt x="1249" y="1400"/>
                </a:lnTo>
                <a:lnTo>
                  <a:pt x="1249" y="1402"/>
                </a:lnTo>
                <a:lnTo>
                  <a:pt x="1249" y="1402"/>
                </a:lnTo>
                <a:lnTo>
                  <a:pt x="1249" y="1402"/>
                </a:lnTo>
                <a:lnTo>
                  <a:pt x="1249" y="1405"/>
                </a:lnTo>
                <a:close/>
                <a:moveTo>
                  <a:pt x="118" y="810"/>
                </a:moveTo>
                <a:lnTo>
                  <a:pt x="118" y="810"/>
                </a:lnTo>
                <a:lnTo>
                  <a:pt x="118" y="810"/>
                </a:lnTo>
                <a:lnTo>
                  <a:pt x="118" y="812"/>
                </a:lnTo>
                <a:lnTo>
                  <a:pt x="118" y="812"/>
                </a:lnTo>
                <a:lnTo>
                  <a:pt x="121" y="812"/>
                </a:lnTo>
                <a:lnTo>
                  <a:pt x="121" y="810"/>
                </a:lnTo>
                <a:lnTo>
                  <a:pt x="121" y="810"/>
                </a:lnTo>
                <a:lnTo>
                  <a:pt x="123" y="810"/>
                </a:lnTo>
                <a:lnTo>
                  <a:pt x="123" y="807"/>
                </a:lnTo>
                <a:lnTo>
                  <a:pt x="123" y="807"/>
                </a:lnTo>
                <a:lnTo>
                  <a:pt x="121" y="807"/>
                </a:lnTo>
                <a:lnTo>
                  <a:pt x="118" y="807"/>
                </a:lnTo>
                <a:lnTo>
                  <a:pt x="118" y="807"/>
                </a:lnTo>
                <a:lnTo>
                  <a:pt x="118" y="807"/>
                </a:lnTo>
                <a:lnTo>
                  <a:pt x="118" y="810"/>
                </a:lnTo>
                <a:close/>
                <a:moveTo>
                  <a:pt x="153" y="842"/>
                </a:moveTo>
                <a:lnTo>
                  <a:pt x="153" y="839"/>
                </a:lnTo>
                <a:lnTo>
                  <a:pt x="155" y="839"/>
                </a:lnTo>
                <a:lnTo>
                  <a:pt x="155" y="836"/>
                </a:lnTo>
                <a:lnTo>
                  <a:pt x="158" y="836"/>
                </a:lnTo>
                <a:lnTo>
                  <a:pt x="158" y="836"/>
                </a:lnTo>
                <a:lnTo>
                  <a:pt x="158" y="839"/>
                </a:lnTo>
                <a:lnTo>
                  <a:pt x="158" y="839"/>
                </a:lnTo>
                <a:lnTo>
                  <a:pt x="161" y="839"/>
                </a:lnTo>
                <a:lnTo>
                  <a:pt x="161" y="839"/>
                </a:lnTo>
                <a:lnTo>
                  <a:pt x="161" y="839"/>
                </a:lnTo>
                <a:lnTo>
                  <a:pt x="161" y="839"/>
                </a:lnTo>
                <a:lnTo>
                  <a:pt x="164" y="839"/>
                </a:lnTo>
                <a:lnTo>
                  <a:pt x="166" y="836"/>
                </a:lnTo>
                <a:lnTo>
                  <a:pt x="169" y="836"/>
                </a:lnTo>
                <a:lnTo>
                  <a:pt x="169" y="834"/>
                </a:lnTo>
                <a:lnTo>
                  <a:pt x="169" y="834"/>
                </a:lnTo>
                <a:lnTo>
                  <a:pt x="166" y="834"/>
                </a:lnTo>
                <a:lnTo>
                  <a:pt x="166" y="831"/>
                </a:lnTo>
                <a:lnTo>
                  <a:pt x="166" y="831"/>
                </a:lnTo>
                <a:lnTo>
                  <a:pt x="166" y="828"/>
                </a:lnTo>
                <a:lnTo>
                  <a:pt x="161" y="826"/>
                </a:lnTo>
                <a:lnTo>
                  <a:pt x="161" y="826"/>
                </a:lnTo>
                <a:lnTo>
                  <a:pt x="161" y="826"/>
                </a:lnTo>
                <a:lnTo>
                  <a:pt x="158" y="828"/>
                </a:lnTo>
                <a:lnTo>
                  <a:pt x="158" y="828"/>
                </a:lnTo>
                <a:lnTo>
                  <a:pt x="155" y="834"/>
                </a:lnTo>
                <a:lnTo>
                  <a:pt x="153" y="834"/>
                </a:lnTo>
                <a:lnTo>
                  <a:pt x="150" y="836"/>
                </a:lnTo>
                <a:lnTo>
                  <a:pt x="150" y="836"/>
                </a:lnTo>
                <a:lnTo>
                  <a:pt x="153" y="839"/>
                </a:lnTo>
                <a:lnTo>
                  <a:pt x="153" y="842"/>
                </a:lnTo>
                <a:lnTo>
                  <a:pt x="153" y="842"/>
                </a:lnTo>
                <a:lnTo>
                  <a:pt x="153" y="842"/>
                </a:lnTo>
                <a:lnTo>
                  <a:pt x="153" y="842"/>
                </a:lnTo>
                <a:lnTo>
                  <a:pt x="153" y="842"/>
                </a:lnTo>
                <a:close/>
                <a:moveTo>
                  <a:pt x="123" y="801"/>
                </a:moveTo>
                <a:lnTo>
                  <a:pt x="123" y="801"/>
                </a:lnTo>
                <a:lnTo>
                  <a:pt x="126" y="799"/>
                </a:lnTo>
                <a:lnTo>
                  <a:pt x="126" y="799"/>
                </a:lnTo>
                <a:lnTo>
                  <a:pt x="126" y="799"/>
                </a:lnTo>
                <a:lnTo>
                  <a:pt x="126" y="796"/>
                </a:lnTo>
                <a:lnTo>
                  <a:pt x="126" y="793"/>
                </a:lnTo>
                <a:lnTo>
                  <a:pt x="126" y="791"/>
                </a:lnTo>
                <a:lnTo>
                  <a:pt x="129" y="791"/>
                </a:lnTo>
                <a:lnTo>
                  <a:pt x="131" y="796"/>
                </a:lnTo>
                <a:lnTo>
                  <a:pt x="131" y="796"/>
                </a:lnTo>
                <a:lnTo>
                  <a:pt x="131" y="796"/>
                </a:lnTo>
                <a:lnTo>
                  <a:pt x="139" y="796"/>
                </a:lnTo>
                <a:lnTo>
                  <a:pt x="142" y="796"/>
                </a:lnTo>
                <a:lnTo>
                  <a:pt x="145" y="793"/>
                </a:lnTo>
                <a:lnTo>
                  <a:pt x="145" y="793"/>
                </a:lnTo>
                <a:lnTo>
                  <a:pt x="147" y="793"/>
                </a:lnTo>
                <a:lnTo>
                  <a:pt x="147" y="788"/>
                </a:lnTo>
                <a:lnTo>
                  <a:pt x="150" y="788"/>
                </a:lnTo>
                <a:lnTo>
                  <a:pt x="150" y="788"/>
                </a:lnTo>
                <a:lnTo>
                  <a:pt x="153" y="791"/>
                </a:lnTo>
                <a:lnTo>
                  <a:pt x="153" y="791"/>
                </a:lnTo>
                <a:lnTo>
                  <a:pt x="155" y="791"/>
                </a:lnTo>
                <a:lnTo>
                  <a:pt x="155" y="788"/>
                </a:lnTo>
                <a:lnTo>
                  <a:pt x="155" y="788"/>
                </a:lnTo>
                <a:lnTo>
                  <a:pt x="155" y="788"/>
                </a:lnTo>
                <a:lnTo>
                  <a:pt x="155" y="788"/>
                </a:lnTo>
                <a:lnTo>
                  <a:pt x="158" y="785"/>
                </a:lnTo>
                <a:lnTo>
                  <a:pt x="158" y="785"/>
                </a:lnTo>
                <a:lnTo>
                  <a:pt x="158" y="783"/>
                </a:lnTo>
                <a:lnTo>
                  <a:pt x="158" y="780"/>
                </a:lnTo>
                <a:lnTo>
                  <a:pt x="158" y="780"/>
                </a:lnTo>
                <a:lnTo>
                  <a:pt x="158" y="777"/>
                </a:lnTo>
                <a:lnTo>
                  <a:pt x="161" y="780"/>
                </a:lnTo>
                <a:lnTo>
                  <a:pt x="161" y="780"/>
                </a:lnTo>
                <a:lnTo>
                  <a:pt x="164" y="780"/>
                </a:lnTo>
                <a:lnTo>
                  <a:pt x="164" y="780"/>
                </a:lnTo>
                <a:lnTo>
                  <a:pt x="164" y="777"/>
                </a:lnTo>
                <a:lnTo>
                  <a:pt x="164" y="777"/>
                </a:lnTo>
                <a:lnTo>
                  <a:pt x="161" y="777"/>
                </a:lnTo>
                <a:lnTo>
                  <a:pt x="161" y="777"/>
                </a:lnTo>
                <a:lnTo>
                  <a:pt x="158" y="775"/>
                </a:lnTo>
                <a:lnTo>
                  <a:pt x="158" y="775"/>
                </a:lnTo>
                <a:lnTo>
                  <a:pt x="161" y="775"/>
                </a:lnTo>
                <a:lnTo>
                  <a:pt x="164" y="775"/>
                </a:lnTo>
                <a:lnTo>
                  <a:pt x="164" y="775"/>
                </a:lnTo>
                <a:lnTo>
                  <a:pt x="166" y="772"/>
                </a:lnTo>
                <a:lnTo>
                  <a:pt x="166" y="772"/>
                </a:lnTo>
                <a:lnTo>
                  <a:pt x="166" y="772"/>
                </a:lnTo>
                <a:lnTo>
                  <a:pt x="166" y="772"/>
                </a:lnTo>
                <a:lnTo>
                  <a:pt x="169" y="772"/>
                </a:lnTo>
                <a:lnTo>
                  <a:pt x="169" y="772"/>
                </a:lnTo>
                <a:lnTo>
                  <a:pt x="169" y="775"/>
                </a:lnTo>
                <a:lnTo>
                  <a:pt x="172" y="777"/>
                </a:lnTo>
                <a:lnTo>
                  <a:pt x="172" y="777"/>
                </a:lnTo>
                <a:lnTo>
                  <a:pt x="174" y="777"/>
                </a:lnTo>
                <a:lnTo>
                  <a:pt x="174" y="775"/>
                </a:lnTo>
                <a:lnTo>
                  <a:pt x="177" y="775"/>
                </a:lnTo>
                <a:lnTo>
                  <a:pt x="180" y="775"/>
                </a:lnTo>
                <a:lnTo>
                  <a:pt x="182" y="775"/>
                </a:lnTo>
                <a:lnTo>
                  <a:pt x="182" y="775"/>
                </a:lnTo>
                <a:lnTo>
                  <a:pt x="182" y="775"/>
                </a:lnTo>
                <a:lnTo>
                  <a:pt x="182" y="775"/>
                </a:lnTo>
                <a:lnTo>
                  <a:pt x="182" y="775"/>
                </a:lnTo>
                <a:lnTo>
                  <a:pt x="182" y="772"/>
                </a:lnTo>
                <a:lnTo>
                  <a:pt x="185" y="772"/>
                </a:lnTo>
                <a:lnTo>
                  <a:pt x="185" y="772"/>
                </a:lnTo>
                <a:lnTo>
                  <a:pt x="185" y="772"/>
                </a:lnTo>
                <a:lnTo>
                  <a:pt x="185" y="775"/>
                </a:lnTo>
                <a:lnTo>
                  <a:pt x="185" y="772"/>
                </a:lnTo>
                <a:lnTo>
                  <a:pt x="185" y="769"/>
                </a:lnTo>
                <a:lnTo>
                  <a:pt x="185" y="769"/>
                </a:lnTo>
                <a:lnTo>
                  <a:pt x="185" y="767"/>
                </a:lnTo>
                <a:lnTo>
                  <a:pt x="185" y="767"/>
                </a:lnTo>
                <a:lnTo>
                  <a:pt x="185" y="769"/>
                </a:lnTo>
                <a:lnTo>
                  <a:pt x="182" y="769"/>
                </a:lnTo>
                <a:lnTo>
                  <a:pt x="182" y="769"/>
                </a:lnTo>
                <a:lnTo>
                  <a:pt x="182" y="769"/>
                </a:lnTo>
                <a:lnTo>
                  <a:pt x="182" y="767"/>
                </a:lnTo>
                <a:lnTo>
                  <a:pt x="182" y="767"/>
                </a:lnTo>
                <a:lnTo>
                  <a:pt x="177" y="767"/>
                </a:lnTo>
                <a:lnTo>
                  <a:pt x="177" y="767"/>
                </a:lnTo>
                <a:lnTo>
                  <a:pt x="174" y="767"/>
                </a:lnTo>
                <a:lnTo>
                  <a:pt x="174" y="764"/>
                </a:lnTo>
                <a:lnTo>
                  <a:pt x="172" y="764"/>
                </a:lnTo>
                <a:lnTo>
                  <a:pt x="172" y="761"/>
                </a:lnTo>
                <a:lnTo>
                  <a:pt x="169" y="761"/>
                </a:lnTo>
                <a:lnTo>
                  <a:pt x="166" y="761"/>
                </a:lnTo>
                <a:lnTo>
                  <a:pt x="158" y="767"/>
                </a:lnTo>
                <a:lnTo>
                  <a:pt x="147" y="769"/>
                </a:lnTo>
                <a:lnTo>
                  <a:pt x="142" y="769"/>
                </a:lnTo>
                <a:lnTo>
                  <a:pt x="139" y="769"/>
                </a:lnTo>
                <a:lnTo>
                  <a:pt x="137" y="769"/>
                </a:lnTo>
                <a:lnTo>
                  <a:pt x="137" y="772"/>
                </a:lnTo>
                <a:lnTo>
                  <a:pt x="134" y="775"/>
                </a:lnTo>
                <a:lnTo>
                  <a:pt x="134" y="775"/>
                </a:lnTo>
                <a:lnTo>
                  <a:pt x="134" y="775"/>
                </a:lnTo>
                <a:lnTo>
                  <a:pt x="131" y="775"/>
                </a:lnTo>
                <a:lnTo>
                  <a:pt x="131" y="775"/>
                </a:lnTo>
                <a:lnTo>
                  <a:pt x="131" y="777"/>
                </a:lnTo>
                <a:lnTo>
                  <a:pt x="131" y="780"/>
                </a:lnTo>
                <a:lnTo>
                  <a:pt x="129" y="780"/>
                </a:lnTo>
                <a:lnTo>
                  <a:pt x="126" y="783"/>
                </a:lnTo>
                <a:lnTo>
                  <a:pt x="126" y="783"/>
                </a:lnTo>
                <a:lnTo>
                  <a:pt x="126" y="785"/>
                </a:lnTo>
                <a:lnTo>
                  <a:pt x="123" y="788"/>
                </a:lnTo>
                <a:lnTo>
                  <a:pt x="123" y="791"/>
                </a:lnTo>
                <a:lnTo>
                  <a:pt x="123" y="791"/>
                </a:lnTo>
                <a:lnTo>
                  <a:pt x="123" y="793"/>
                </a:lnTo>
                <a:lnTo>
                  <a:pt x="123" y="793"/>
                </a:lnTo>
                <a:lnTo>
                  <a:pt x="121" y="793"/>
                </a:lnTo>
                <a:lnTo>
                  <a:pt x="121" y="796"/>
                </a:lnTo>
                <a:lnTo>
                  <a:pt x="123" y="796"/>
                </a:lnTo>
                <a:lnTo>
                  <a:pt x="123" y="801"/>
                </a:lnTo>
                <a:close/>
                <a:moveTo>
                  <a:pt x="440" y="96"/>
                </a:moveTo>
                <a:lnTo>
                  <a:pt x="440" y="96"/>
                </a:lnTo>
                <a:lnTo>
                  <a:pt x="442" y="99"/>
                </a:lnTo>
                <a:lnTo>
                  <a:pt x="442" y="99"/>
                </a:lnTo>
                <a:lnTo>
                  <a:pt x="442" y="99"/>
                </a:lnTo>
                <a:lnTo>
                  <a:pt x="445" y="99"/>
                </a:lnTo>
                <a:lnTo>
                  <a:pt x="445" y="96"/>
                </a:lnTo>
                <a:lnTo>
                  <a:pt x="448" y="96"/>
                </a:lnTo>
                <a:lnTo>
                  <a:pt x="448" y="96"/>
                </a:lnTo>
                <a:lnTo>
                  <a:pt x="448" y="91"/>
                </a:lnTo>
                <a:lnTo>
                  <a:pt x="448" y="91"/>
                </a:lnTo>
                <a:lnTo>
                  <a:pt x="448" y="88"/>
                </a:lnTo>
                <a:lnTo>
                  <a:pt x="445" y="85"/>
                </a:lnTo>
                <a:lnTo>
                  <a:pt x="445" y="85"/>
                </a:lnTo>
                <a:lnTo>
                  <a:pt x="442" y="85"/>
                </a:lnTo>
                <a:lnTo>
                  <a:pt x="437" y="93"/>
                </a:lnTo>
                <a:lnTo>
                  <a:pt x="437" y="93"/>
                </a:lnTo>
                <a:lnTo>
                  <a:pt x="440" y="96"/>
                </a:lnTo>
                <a:close/>
                <a:moveTo>
                  <a:pt x="1651" y="1936"/>
                </a:moveTo>
                <a:lnTo>
                  <a:pt x="1651" y="1936"/>
                </a:lnTo>
                <a:lnTo>
                  <a:pt x="1648" y="1936"/>
                </a:lnTo>
                <a:lnTo>
                  <a:pt x="1648" y="1933"/>
                </a:lnTo>
                <a:lnTo>
                  <a:pt x="1646" y="1933"/>
                </a:lnTo>
                <a:lnTo>
                  <a:pt x="1646" y="1933"/>
                </a:lnTo>
                <a:lnTo>
                  <a:pt x="1646" y="1936"/>
                </a:lnTo>
                <a:lnTo>
                  <a:pt x="1646" y="1939"/>
                </a:lnTo>
                <a:lnTo>
                  <a:pt x="1643" y="1941"/>
                </a:lnTo>
                <a:lnTo>
                  <a:pt x="1643" y="1944"/>
                </a:lnTo>
                <a:lnTo>
                  <a:pt x="1640" y="1944"/>
                </a:lnTo>
                <a:lnTo>
                  <a:pt x="1643" y="1949"/>
                </a:lnTo>
                <a:lnTo>
                  <a:pt x="1643" y="1952"/>
                </a:lnTo>
                <a:lnTo>
                  <a:pt x="1643" y="1952"/>
                </a:lnTo>
                <a:lnTo>
                  <a:pt x="1640" y="1955"/>
                </a:lnTo>
                <a:lnTo>
                  <a:pt x="1640" y="1958"/>
                </a:lnTo>
                <a:lnTo>
                  <a:pt x="1643" y="1958"/>
                </a:lnTo>
                <a:lnTo>
                  <a:pt x="1643" y="1960"/>
                </a:lnTo>
                <a:lnTo>
                  <a:pt x="1643" y="1960"/>
                </a:lnTo>
                <a:lnTo>
                  <a:pt x="1643" y="1960"/>
                </a:lnTo>
                <a:lnTo>
                  <a:pt x="1643" y="1963"/>
                </a:lnTo>
                <a:lnTo>
                  <a:pt x="1640" y="1963"/>
                </a:lnTo>
                <a:lnTo>
                  <a:pt x="1640" y="1963"/>
                </a:lnTo>
                <a:lnTo>
                  <a:pt x="1640" y="1966"/>
                </a:lnTo>
                <a:lnTo>
                  <a:pt x="1640" y="1968"/>
                </a:lnTo>
                <a:lnTo>
                  <a:pt x="1643" y="1971"/>
                </a:lnTo>
                <a:lnTo>
                  <a:pt x="1643" y="1971"/>
                </a:lnTo>
                <a:lnTo>
                  <a:pt x="1643" y="1971"/>
                </a:lnTo>
                <a:lnTo>
                  <a:pt x="1646" y="1971"/>
                </a:lnTo>
                <a:lnTo>
                  <a:pt x="1646" y="1971"/>
                </a:lnTo>
                <a:lnTo>
                  <a:pt x="1648" y="1968"/>
                </a:lnTo>
                <a:lnTo>
                  <a:pt x="1654" y="1947"/>
                </a:lnTo>
                <a:lnTo>
                  <a:pt x="1656" y="1941"/>
                </a:lnTo>
                <a:lnTo>
                  <a:pt x="1656" y="1936"/>
                </a:lnTo>
                <a:lnTo>
                  <a:pt x="1654" y="1936"/>
                </a:lnTo>
                <a:lnTo>
                  <a:pt x="1651" y="1936"/>
                </a:lnTo>
                <a:close/>
                <a:moveTo>
                  <a:pt x="1651" y="2011"/>
                </a:moveTo>
                <a:lnTo>
                  <a:pt x="1648" y="2008"/>
                </a:lnTo>
                <a:lnTo>
                  <a:pt x="1646" y="2006"/>
                </a:lnTo>
                <a:lnTo>
                  <a:pt x="1646" y="1998"/>
                </a:lnTo>
                <a:lnTo>
                  <a:pt x="1646" y="1992"/>
                </a:lnTo>
                <a:lnTo>
                  <a:pt x="1646" y="1995"/>
                </a:lnTo>
                <a:lnTo>
                  <a:pt x="1643" y="1995"/>
                </a:lnTo>
                <a:lnTo>
                  <a:pt x="1643" y="1998"/>
                </a:lnTo>
                <a:lnTo>
                  <a:pt x="1643" y="1995"/>
                </a:lnTo>
                <a:lnTo>
                  <a:pt x="1640" y="1995"/>
                </a:lnTo>
                <a:lnTo>
                  <a:pt x="1643" y="1992"/>
                </a:lnTo>
                <a:lnTo>
                  <a:pt x="1643" y="1990"/>
                </a:lnTo>
                <a:lnTo>
                  <a:pt x="1643" y="1990"/>
                </a:lnTo>
                <a:lnTo>
                  <a:pt x="1646" y="1992"/>
                </a:lnTo>
                <a:lnTo>
                  <a:pt x="1646" y="1987"/>
                </a:lnTo>
                <a:lnTo>
                  <a:pt x="1646" y="1984"/>
                </a:lnTo>
                <a:lnTo>
                  <a:pt x="1646" y="1979"/>
                </a:lnTo>
                <a:lnTo>
                  <a:pt x="1646" y="1976"/>
                </a:lnTo>
                <a:lnTo>
                  <a:pt x="1646" y="1976"/>
                </a:lnTo>
                <a:lnTo>
                  <a:pt x="1646" y="1979"/>
                </a:lnTo>
                <a:lnTo>
                  <a:pt x="1643" y="1979"/>
                </a:lnTo>
                <a:lnTo>
                  <a:pt x="1643" y="1979"/>
                </a:lnTo>
                <a:lnTo>
                  <a:pt x="1643" y="1976"/>
                </a:lnTo>
                <a:lnTo>
                  <a:pt x="1643" y="1976"/>
                </a:lnTo>
                <a:lnTo>
                  <a:pt x="1640" y="1974"/>
                </a:lnTo>
                <a:lnTo>
                  <a:pt x="1637" y="1971"/>
                </a:lnTo>
                <a:lnTo>
                  <a:pt x="1637" y="1971"/>
                </a:lnTo>
                <a:lnTo>
                  <a:pt x="1637" y="1971"/>
                </a:lnTo>
                <a:lnTo>
                  <a:pt x="1637" y="1971"/>
                </a:lnTo>
                <a:lnTo>
                  <a:pt x="1637" y="1968"/>
                </a:lnTo>
                <a:lnTo>
                  <a:pt x="1635" y="1968"/>
                </a:lnTo>
                <a:lnTo>
                  <a:pt x="1635" y="1966"/>
                </a:lnTo>
                <a:lnTo>
                  <a:pt x="1632" y="1963"/>
                </a:lnTo>
                <a:lnTo>
                  <a:pt x="1632" y="1963"/>
                </a:lnTo>
                <a:lnTo>
                  <a:pt x="1632" y="1960"/>
                </a:lnTo>
                <a:lnTo>
                  <a:pt x="1632" y="1955"/>
                </a:lnTo>
                <a:lnTo>
                  <a:pt x="1632" y="1952"/>
                </a:lnTo>
                <a:lnTo>
                  <a:pt x="1629" y="1949"/>
                </a:lnTo>
                <a:lnTo>
                  <a:pt x="1629" y="1949"/>
                </a:lnTo>
                <a:lnTo>
                  <a:pt x="1629" y="1949"/>
                </a:lnTo>
                <a:lnTo>
                  <a:pt x="1629" y="1949"/>
                </a:lnTo>
                <a:lnTo>
                  <a:pt x="1627" y="1944"/>
                </a:lnTo>
                <a:lnTo>
                  <a:pt x="1627" y="1944"/>
                </a:lnTo>
                <a:lnTo>
                  <a:pt x="1627" y="1944"/>
                </a:lnTo>
                <a:lnTo>
                  <a:pt x="1624" y="1941"/>
                </a:lnTo>
                <a:lnTo>
                  <a:pt x="1621" y="1941"/>
                </a:lnTo>
                <a:lnTo>
                  <a:pt x="1621" y="1941"/>
                </a:lnTo>
                <a:lnTo>
                  <a:pt x="1619" y="1941"/>
                </a:lnTo>
                <a:lnTo>
                  <a:pt x="1619" y="1939"/>
                </a:lnTo>
                <a:lnTo>
                  <a:pt x="1619" y="1933"/>
                </a:lnTo>
                <a:lnTo>
                  <a:pt x="1616" y="1931"/>
                </a:lnTo>
                <a:lnTo>
                  <a:pt x="1616" y="1931"/>
                </a:lnTo>
                <a:lnTo>
                  <a:pt x="1611" y="1928"/>
                </a:lnTo>
                <a:lnTo>
                  <a:pt x="1608" y="1928"/>
                </a:lnTo>
                <a:lnTo>
                  <a:pt x="1608" y="1928"/>
                </a:lnTo>
                <a:lnTo>
                  <a:pt x="1605" y="1925"/>
                </a:lnTo>
                <a:lnTo>
                  <a:pt x="1605" y="1923"/>
                </a:lnTo>
                <a:lnTo>
                  <a:pt x="1605" y="1923"/>
                </a:lnTo>
                <a:lnTo>
                  <a:pt x="1608" y="1920"/>
                </a:lnTo>
                <a:lnTo>
                  <a:pt x="1611" y="1920"/>
                </a:lnTo>
                <a:lnTo>
                  <a:pt x="1611" y="1917"/>
                </a:lnTo>
                <a:lnTo>
                  <a:pt x="1611" y="1915"/>
                </a:lnTo>
                <a:lnTo>
                  <a:pt x="1611" y="1912"/>
                </a:lnTo>
                <a:lnTo>
                  <a:pt x="1611" y="1915"/>
                </a:lnTo>
                <a:lnTo>
                  <a:pt x="1608" y="1915"/>
                </a:lnTo>
                <a:lnTo>
                  <a:pt x="1608" y="1915"/>
                </a:lnTo>
                <a:lnTo>
                  <a:pt x="1605" y="1915"/>
                </a:lnTo>
                <a:lnTo>
                  <a:pt x="1603" y="1912"/>
                </a:lnTo>
                <a:lnTo>
                  <a:pt x="1603" y="1912"/>
                </a:lnTo>
                <a:lnTo>
                  <a:pt x="1603" y="1909"/>
                </a:lnTo>
                <a:lnTo>
                  <a:pt x="1605" y="1907"/>
                </a:lnTo>
                <a:lnTo>
                  <a:pt x="1608" y="1904"/>
                </a:lnTo>
                <a:lnTo>
                  <a:pt x="1611" y="1901"/>
                </a:lnTo>
                <a:lnTo>
                  <a:pt x="1616" y="1901"/>
                </a:lnTo>
                <a:lnTo>
                  <a:pt x="1619" y="1904"/>
                </a:lnTo>
                <a:lnTo>
                  <a:pt x="1621" y="1901"/>
                </a:lnTo>
                <a:lnTo>
                  <a:pt x="1621" y="1899"/>
                </a:lnTo>
                <a:lnTo>
                  <a:pt x="1616" y="1885"/>
                </a:lnTo>
                <a:lnTo>
                  <a:pt x="1613" y="1880"/>
                </a:lnTo>
                <a:lnTo>
                  <a:pt x="1613" y="1877"/>
                </a:lnTo>
                <a:lnTo>
                  <a:pt x="1613" y="1877"/>
                </a:lnTo>
                <a:lnTo>
                  <a:pt x="1613" y="1877"/>
                </a:lnTo>
                <a:lnTo>
                  <a:pt x="1613" y="1874"/>
                </a:lnTo>
                <a:lnTo>
                  <a:pt x="1616" y="1872"/>
                </a:lnTo>
                <a:lnTo>
                  <a:pt x="1616" y="1872"/>
                </a:lnTo>
                <a:lnTo>
                  <a:pt x="1616" y="1872"/>
                </a:lnTo>
                <a:lnTo>
                  <a:pt x="1616" y="1869"/>
                </a:lnTo>
                <a:lnTo>
                  <a:pt x="1613" y="1866"/>
                </a:lnTo>
                <a:lnTo>
                  <a:pt x="1613" y="1864"/>
                </a:lnTo>
                <a:lnTo>
                  <a:pt x="1616" y="1858"/>
                </a:lnTo>
                <a:lnTo>
                  <a:pt x="1611" y="1858"/>
                </a:lnTo>
                <a:lnTo>
                  <a:pt x="1611" y="1858"/>
                </a:lnTo>
                <a:lnTo>
                  <a:pt x="1611" y="1856"/>
                </a:lnTo>
                <a:lnTo>
                  <a:pt x="1611" y="1856"/>
                </a:lnTo>
                <a:lnTo>
                  <a:pt x="1611" y="1834"/>
                </a:lnTo>
                <a:lnTo>
                  <a:pt x="1611" y="1831"/>
                </a:lnTo>
                <a:lnTo>
                  <a:pt x="1613" y="1829"/>
                </a:lnTo>
                <a:lnTo>
                  <a:pt x="1613" y="1826"/>
                </a:lnTo>
                <a:lnTo>
                  <a:pt x="1611" y="1826"/>
                </a:lnTo>
                <a:lnTo>
                  <a:pt x="1611" y="1826"/>
                </a:lnTo>
                <a:lnTo>
                  <a:pt x="1608" y="1826"/>
                </a:lnTo>
                <a:lnTo>
                  <a:pt x="1608" y="1823"/>
                </a:lnTo>
                <a:lnTo>
                  <a:pt x="1608" y="1821"/>
                </a:lnTo>
                <a:lnTo>
                  <a:pt x="1608" y="1821"/>
                </a:lnTo>
                <a:lnTo>
                  <a:pt x="1608" y="1815"/>
                </a:lnTo>
                <a:lnTo>
                  <a:pt x="1611" y="1805"/>
                </a:lnTo>
                <a:lnTo>
                  <a:pt x="1611" y="1805"/>
                </a:lnTo>
                <a:lnTo>
                  <a:pt x="1613" y="1797"/>
                </a:lnTo>
                <a:lnTo>
                  <a:pt x="1613" y="1797"/>
                </a:lnTo>
                <a:lnTo>
                  <a:pt x="1613" y="1791"/>
                </a:lnTo>
                <a:lnTo>
                  <a:pt x="1613" y="1791"/>
                </a:lnTo>
                <a:lnTo>
                  <a:pt x="1616" y="1789"/>
                </a:lnTo>
                <a:lnTo>
                  <a:pt x="1619" y="1786"/>
                </a:lnTo>
                <a:lnTo>
                  <a:pt x="1619" y="1783"/>
                </a:lnTo>
                <a:lnTo>
                  <a:pt x="1621" y="1781"/>
                </a:lnTo>
                <a:lnTo>
                  <a:pt x="1621" y="1778"/>
                </a:lnTo>
                <a:lnTo>
                  <a:pt x="1619" y="1781"/>
                </a:lnTo>
                <a:lnTo>
                  <a:pt x="1613" y="1781"/>
                </a:lnTo>
                <a:lnTo>
                  <a:pt x="1611" y="1778"/>
                </a:lnTo>
                <a:lnTo>
                  <a:pt x="1611" y="1778"/>
                </a:lnTo>
                <a:lnTo>
                  <a:pt x="1608" y="1772"/>
                </a:lnTo>
                <a:lnTo>
                  <a:pt x="1608" y="1767"/>
                </a:lnTo>
                <a:lnTo>
                  <a:pt x="1608" y="1767"/>
                </a:lnTo>
                <a:lnTo>
                  <a:pt x="1605" y="1767"/>
                </a:lnTo>
                <a:lnTo>
                  <a:pt x="1605" y="1767"/>
                </a:lnTo>
                <a:lnTo>
                  <a:pt x="1608" y="1770"/>
                </a:lnTo>
                <a:lnTo>
                  <a:pt x="1605" y="1770"/>
                </a:lnTo>
                <a:lnTo>
                  <a:pt x="1605" y="1772"/>
                </a:lnTo>
                <a:lnTo>
                  <a:pt x="1605" y="1775"/>
                </a:lnTo>
                <a:lnTo>
                  <a:pt x="1605" y="1778"/>
                </a:lnTo>
                <a:lnTo>
                  <a:pt x="1603" y="1783"/>
                </a:lnTo>
                <a:lnTo>
                  <a:pt x="1600" y="1783"/>
                </a:lnTo>
                <a:lnTo>
                  <a:pt x="1600" y="1781"/>
                </a:lnTo>
                <a:lnTo>
                  <a:pt x="1600" y="1778"/>
                </a:lnTo>
                <a:lnTo>
                  <a:pt x="1603" y="1778"/>
                </a:lnTo>
                <a:lnTo>
                  <a:pt x="1603" y="1775"/>
                </a:lnTo>
                <a:lnTo>
                  <a:pt x="1603" y="1775"/>
                </a:lnTo>
                <a:lnTo>
                  <a:pt x="1603" y="1772"/>
                </a:lnTo>
                <a:lnTo>
                  <a:pt x="1603" y="1770"/>
                </a:lnTo>
                <a:lnTo>
                  <a:pt x="1600" y="1767"/>
                </a:lnTo>
                <a:lnTo>
                  <a:pt x="1597" y="1762"/>
                </a:lnTo>
                <a:lnTo>
                  <a:pt x="1595" y="1762"/>
                </a:lnTo>
                <a:lnTo>
                  <a:pt x="1592" y="1759"/>
                </a:lnTo>
                <a:lnTo>
                  <a:pt x="1592" y="1759"/>
                </a:lnTo>
                <a:lnTo>
                  <a:pt x="1589" y="1756"/>
                </a:lnTo>
                <a:lnTo>
                  <a:pt x="1592" y="1756"/>
                </a:lnTo>
                <a:lnTo>
                  <a:pt x="1592" y="1756"/>
                </a:lnTo>
                <a:lnTo>
                  <a:pt x="1589" y="1754"/>
                </a:lnTo>
                <a:lnTo>
                  <a:pt x="1587" y="1754"/>
                </a:lnTo>
                <a:lnTo>
                  <a:pt x="1587" y="1751"/>
                </a:lnTo>
                <a:lnTo>
                  <a:pt x="1589" y="1751"/>
                </a:lnTo>
                <a:lnTo>
                  <a:pt x="1589" y="1748"/>
                </a:lnTo>
                <a:lnTo>
                  <a:pt x="1589" y="1740"/>
                </a:lnTo>
                <a:lnTo>
                  <a:pt x="1589" y="1740"/>
                </a:lnTo>
                <a:lnTo>
                  <a:pt x="1589" y="1738"/>
                </a:lnTo>
                <a:lnTo>
                  <a:pt x="1595" y="1735"/>
                </a:lnTo>
                <a:lnTo>
                  <a:pt x="1595" y="1732"/>
                </a:lnTo>
                <a:lnTo>
                  <a:pt x="1595" y="1732"/>
                </a:lnTo>
                <a:lnTo>
                  <a:pt x="1592" y="1732"/>
                </a:lnTo>
                <a:lnTo>
                  <a:pt x="1592" y="1730"/>
                </a:lnTo>
                <a:lnTo>
                  <a:pt x="1592" y="1730"/>
                </a:lnTo>
                <a:lnTo>
                  <a:pt x="1595" y="1730"/>
                </a:lnTo>
                <a:lnTo>
                  <a:pt x="1595" y="1727"/>
                </a:lnTo>
                <a:lnTo>
                  <a:pt x="1595" y="1727"/>
                </a:lnTo>
                <a:lnTo>
                  <a:pt x="1592" y="1727"/>
                </a:lnTo>
                <a:lnTo>
                  <a:pt x="1587" y="1730"/>
                </a:lnTo>
                <a:lnTo>
                  <a:pt x="1584" y="1730"/>
                </a:lnTo>
                <a:lnTo>
                  <a:pt x="1587" y="1730"/>
                </a:lnTo>
                <a:lnTo>
                  <a:pt x="1587" y="1727"/>
                </a:lnTo>
                <a:lnTo>
                  <a:pt x="1587" y="1727"/>
                </a:lnTo>
                <a:lnTo>
                  <a:pt x="1592" y="1724"/>
                </a:lnTo>
                <a:lnTo>
                  <a:pt x="1592" y="1724"/>
                </a:lnTo>
                <a:lnTo>
                  <a:pt x="1589" y="1713"/>
                </a:lnTo>
                <a:lnTo>
                  <a:pt x="1589" y="1711"/>
                </a:lnTo>
                <a:lnTo>
                  <a:pt x="1589" y="1711"/>
                </a:lnTo>
                <a:lnTo>
                  <a:pt x="1589" y="1711"/>
                </a:lnTo>
                <a:lnTo>
                  <a:pt x="1584" y="1708"/>
                </a:lnTo>
                <a:lnTo>
                  <a:pt x="1581" y="1708"/>
                </a:lnTo>
                <a:lnTo>
                  <a:pt x="1581" y="1705"/>
                </a:lnTo>
                <a:lnTo>
                  <a:pt x="1581" y="1705"/>
                </a:lnTo>
                <a:lnTo>
                  <a:pt x="1579" y="1705"/>
                </a:lnTo>
                <a:lnTo>
                  <a:pt x="1579" y="1708"/>
                </a:lnTo>
                <a:lnTo>
                  <a:pt x="1579" y="1708"/>
                </a:lnTo>
                <a:lnTo>
                  <a:pt x="1579" y="1711"/>
                </a:lnTo>
                <a:lnTo>
                  <a:pt x="1576" y="1708"/>
                </a:lnTo>
                <a:lnTo>
                  <a:pt x="1576" y="1708"/>
                </a:lnTo>
                <a:lnTo>
                  <a:pt x="1570" y="1708"/>
                </a:lnTo>
                <a:lnTo>
                  <a:pt x="1568" y="1705"/>
                </a:lnTo>
                <a:lnTo>
                  <a:pt x="1565" y="1705"/>
                </a:lnTo>
                <a:lnTo>
                  <a:pt x="1562" y="1703"/>
                </a:lnTo>
                <a:lnTo>
                  <a:pt x="1562" y="1703"/>
                </a:lnTo>
                <a:lnTo>
                  <a:pt x="1560" y="1700"/>
                </a:lnTo>
                <a:lnTo>
                  <a:pt x="1557" y="1700"/>
                </a:lnTo>
                <a:lnTo>
                  <a:pt x="1557" y="1700"/>
                </a:lnTo>
                <a:lnTo>
                  <a:pt x="1554" y="1697"/>
                </a:lnTo>
                <a:lnTo>
                  <a:pt x="1552" y="1697"/>
                </a:lnTo>
                <a:lnTo>
                  <a:pt x="1552" y="1697"/>
                </a:lnTo>
                <a:lnTo>
                  <a:pt x="1554" y="1697"/>
                </a:lnTo>
                <a:lnTo>
                  <a:pt x="1554" y="1697"/>
                </a:lnTo>
                <a:lnTo>
                  <a:pt x="1554" y="1697"/>
                </a:lnTo>
                <a:lnTo>
                  <a:pt x="1557" y="1697"/>
                </a:lnTo>
                <a:lnTo>
                  <a:pt x="1557" y="1697"/>
                </a:lnTo>
                <a:lnTo>
                  <a:pt x="1560" y="1697"/>
                </a:lnTo>
                <a:lnTo>
                  <a:pt x="1560" y="1697"/>
                </a:lnTo>
                <a:lnTo>
                  <a:pt x="1560" y="1697"/>
                </a:lnTo>
                <a:lnTo>
                  <a:pt x="1560" y="1695"/>
                </a:lnTo>
                <a:lnTo>
                  <a:pt x="1554" y="1692"/>
                </a:lnTo>
                <a:lnTo>
                  <a:pt x="1554" y="1692"/>
                </a:lnTo>
                <a:lnTo>
                  <a:pt x="1554" y="1689"/>
                </a:lnTo>
                <a:lnTo>
                  <a:pt x="1546" y="1679"/>
                </a:lnTo>
                <a:lnTo>
                  <a:pt x="1546" y="1676"/>
                </a:lnTo>
                <a:lnTo>
                  <a:pt x="1546" y="1668"/>
                </a:lnTo>
                <a:lnTo>
                  <a:pt x="1544" y="1662"/>
                </a:lnTo>
                <a:lnTo>
                  <a:pt x="1541" y="1660"/>
                </a:lnTo>
                <a:lnTo>
                  <a:pt x="1538" y="1654"/>
                </a:lnTo>
                <a:lnTo>
                  <a:pt x="1536" y="1652"/>
                </a:lnTo>
                <a:lnTo>
                  <a:pt x="1530" y="1652"/>
                </a:lnTo>
                <a:lnTo>
                  <a:pt x="1528" y="1649"/>
                </a:lnTo>
                <a:lnTo>
                  <a:pt x="1525" y="1649"/>
                </a:lnTo>
                <a:lnTo>
                  <a:pt x="1509" y="1638"/>
                </a:lnTo>
                <a:lnTo>
                  <a:pt x="1506" y="1636"/>
                </a:lnTo>
                <a:lnTo>
                  <a:pt x="1501" y="1630"/>
                </a:lnTo>
                <a:lnTo>
                  <a:pt x="1498" y="1628"/>
                </a:lnTo>
                <a:lnTo>
                  <a:pt x="1493" y="1617"/>
                </a:lnTo>
                <a:lnTo>
                  <a:pt x="1485" y="1598"/>
                </a:lnTo>
                <a:lnTo>
                  <a:pt x="1485" y="1595"/>
                </a:lnTo>
                <a:lnTo>
                  <a:pt x="1485" y="1595"/>
                </a:lnTo>
                <a:lnTo>
                  <a:pt x="1482" y="1593"/>
                </a:lnTo>
                <a:lnTo>
                  <a:pt x="1482" y="1593"/>
                </a:lnTo>
                <a:lnTo>
                  <a:pt x="1482" y="1593"/>
                </a:lnTo>
                <a:lnTo>
                  <a:pt x="1482" y="1590"/>
                </a:lnTo>
                <a:lnTo>
                  <a:pt x="1482" y="1587"/>
                </a:lnTo>
                <a:lnTo>
                  <a:pt x="1479" y="1587"/>
                </a:lnTo>
                <a:lnTo>
                  <a:pt x="1479" y="1590"/>
                </a:lnTo>
                <a:lnTo>
                  <a:pt x="1479" y="1590"/>
                </a:lnTo>
                <a:lnTo>
                  <a:pt x="1479" y="1590"/>
                </a:lnTo>
                <a:lnTo>
                  <a:pt x="1479" y="1590"/>
                </a:lnTo>
                <a:lnTo>
                  <a:pt x="1479" y="1590"/>
                </a:lnTo>
                <a:lnTo>
                  <a:pt x="1479" y="1590"/>
                </a:lnTo>
                <a:lnTo>
                  <a:pt x="1479" y="1590"/>
                </a:lnTo>
                <a:lnTo>
                  <a:pt x="1477" y="1590"/>
                </a:lnTo>
                <a:lnTo>
                  <a:pt x="1474" y="1590"/>
                </a:lnTo>
                <a:lnTo>
                  <a:pt x="1471" y="1587"/>
                </a:lnTo>
                <a:lnTo>
                  <a:pt x="1471" y="1585"/>
                </a:lnTo>
                <a:lnTo>
                  <a:pt x="1469" y="1582"/>
                </a:lnTo>
                <a:lnTo>
                  <a:pt x="1469" y="1579"/>
                </a:lnTo>
                <a:lnTo>
                  <a:pt x="1469" y="1574"/>
                </a:lnTo>
                <a:lnTo>
                  <a:pt x="1466" y="1577"/>
                </a:lnTo>
                <a:lnTo>
                  <a:pt x="1463" y="1579"/>
                </a:lnTo>
                <a:lnTo>
                  <a:pt x="1463" y="1579"/>
                </a:lnTo>
                <a:lnTo>
                  <a:pt x="1463" y="1579"/>
                </a:lnTo>
                <a:lnTo>
                  <a:pt x="1461" y="1577"/>
                </a:lnTo>
                <a:lnTo>
                  <a:pt x="1463" y="1574"/>
                </a:lnTo>
                <a:lnTo>
                  <a:pt x="1463" y="1574"/>
                </a:lnTo>
                <a:lnTo>
                  <a:pt x="1461" y="1574"/>
                </a:lnTo>
                <a:lnTo>
                  <a:pt x="1461" y="1574"/>
                </a:lnTo>
                <a:lnTo>
                  <a:pt x="1461" y="1571"/>
                </a:lnTo>
                <a:lnTo>
                  <a:pt x="1458" y="1571"/>
                </a:lnTo>
                <a:lnTo>
                  <a:pt x="1455" y="1571"/>
                </a:lnTo>
                <a:lnTo>
                  <a:pt x="1455" y="1571"/>
                </a:lnTo>
                <a:lnTo>
                  <a:pt x="1453" y="1571"/>
                </a:lnTo>
                <a:lnTo>
                  <a:pt x="1453" y="1571"/>
                </a:lnTo>
                <a:lnTo>
                  <a:pt x="1453" y="1574"/>
                </a:lnTo>
                <a:lnTo>
                  <a:pt x="1455" y="1574"/>
                </a:lnTo>
                <a:lnTo>
                  <a:pt x="1455" y="1577"/>
                </a:lnTo>
                <a:lnTo>
                  <a:pt x="1458" y="1577"/>
                </a:lnTo>
                <a:lnTo>
                  <a:pt x="1458" y="1579"/>
                </a:lnTo>
                <a:lnTo>
                  <a:pt x="1461" y="1582"/>
                </a:lnTo>
                <a:lnTo>
                  <a:pt x="1458" y="1582"/>
                </a:lnTo>
                <a:lnTo>
                  <a:pt x="1455" y="1579"/>
                </a:lnTo>
                <a:lnTo>
                  <a:pt x="1453" y="1579"/>
                </a:lnTo>
                <a:lnTo>
                  <a:pt x="1450" y="1579"/>
                </a:lnTo>
                <a:lnTo>
                  <a:pt x="1450" y="1579"/>
                </a:lnTo>
                <a:lnTo>
                  <a:pt x="1447" y="1577"/>
                </a:lnTo>
                <a:lnTo>
                  <a:pt x="1447" y="1577"/>
                </a:lnTo>
                <a:lnTo>
                  <a:pt x="1447" y="1579"/>
                </a:lnTo>
                <a:lnTo>
                  <a:pt x="1447" y="1582"/>
                </a:lnTo>
                <a:lnTo>
                  <a:pt x="1447" y="1582"/>
                </a:lnTo>
                <a:lnTo>
                  <a:pt x="1447" y="1582"/>
                </a:lnTo>
                <a:lnTo>
                  <a:pt x="1447" y="1582"/>
                </a:lnTo>
                <a:lnTo>
                  <a:pt x="1447" y="1582"/>
                </a:lnTo>
                <a:lnTo>
                  <a:pt x="1447" y="1582"/>
                </a:lnTo>
                <a:lnTo>
                  <a:pt x="1445" y="1582"/>
                </a:lnTo>
                <a:lnTo>
                  <a:pt x="1445" y="1582"/>
                </a:lnTo>
                <a:lnTo>
                  <a:pt x="1442" y="1579"/>
                </a:lnTo>
                <a:lnTo>
                  <a:pt x="1442" y="1579"/>
                </a:lnTo>
                <a:lnTo>
                  <a:pt x="1442" y="1577"/>
                </a:lnTo>
                <a:lnTo>
                  <a:pt x="1445" y="1577"/>
                </a:lnTo>
                <a:lnTo>
                  <a:pt x="1445" y="1577"/>
                </a:lnTo>
                <a:lnTo>
                  <a:pt x="1445" y="1577"/>
                </a:lnTo>
                <a:lnTo>
                  <a:pt x="1445" y="1577"/>
                </a:lnTo>
                <a:lnTo>
                  <a:pt x="1442" y="1574"/>
                </a:lnTo>
                <a:lnTo>
                  <a:pt x="1442" y="1574"/>
                </a:lnTo>
                <a:lnTo>
                  <a:pt x="1439" y="1574"/>
                </a:lnTo>
                <a:lnTo>
                  <a:pt x="1439" y="1571"/>
                </a:lnTo>
                <a:lnTo>
                  <a:pt x="1436" y="1571"/>
                </a:lnTo>
                <a:lnTo>
                  <a:pt x="1436" y="1571"/>
                </a:lnTo>
                <a:lnTo>
                  <a:pt x="1434" y="1571"/>
                </a:lnTo>
                <a:lnTo>
                  <a:pt x="1434" y="1574"/>
                </a:lnTo>
                <a:lnTo>
                  <a:pt x="1434" y="1574"/>
                </a:lnTo>
                <a:lnTo>
                  <a:pt x="1434" y="1574"/>
                </a:lnTo>
                <a:lnTo>
                  <a:pt x="1431" y="1571"/>
                </a:lnTo>
                <a:lnTo>
                  <a:pt x="1431" y="1569"/>
                </a:lnTo>
                <a:lnTo>
                  <a:pt x="1428" y="1569"/>
                </a:lnTo>
                <a:lnTo>
                  <a:pt x="1423" y="1561"/>
                </a:lnTo>
                <a:lnTo>
                  <a:pt x="1423" y="1561"/>
                </a:lnTo>
                <a:lnTo>
                  <a:pt x="1420" y="1558"/>
                </a:lnTo>
                <a:lnTo>
                  <a:pt x="1420" y="1558"/>
                </a:lnTo>
                <a:lnTo>
                  <a:pt x="1420" y="1558"/>
                </a:lnTo>
                <a:lnTo>
                  <a:pt x="1418" y="1558"/>
                </a:lnTo>
                <a:lnTo>
                  <a:pt x="1418" y="1558"/>
                </a:lnTo>
                <a:lnTo>
                  <a:pt x="1418" y="1558"/>
                </a:lnTo>
                <a:lnTo>
                  <a:pt x="1418" y="1558"/>
                </a:lnTo>
                <a:lnTo>
                  <a:pt x="1415" y="1555"/>
                </a:lnTo>
                <a:lnTo>
                  <a:pt x="1415" y="1555"/>
                </a:lnTo>
                <a:lnTo>
                  <a:pt x="1415" y="1555"/>
                </a:lnTo>
                <a:lnTo>
                  <a:pt x="1415" y="1555"/>
                </a:lnTo>
                <a:lnTo>
                  <a:pt x="1415" y="1553"/>
                </a:lnTo>
                <a:lnTo>
                  <a:pt x="1412" y="1555"/>
                </a:lnTo>
                <a:lnTo>
                  <a:pt x="1412" y="1555"/>
                </a:lnTo>
                <a:lnTo>
                  <a:pt x="1407" y="1553"/>
                </a:lnTo>
                <a:lnTo>
                  <a:pt x="1407" y="1553"/>
                </a:lnTo>
                <a:lnTo>
                  <a:pt x="1404" y="1550"/>
                </a:lnTo>
                <a:lnTo>
                  <a:pt x="1404" y="1550"/>
                </a:lnTo>
                <a:lnTo>
                  <a:pt x="1402" y="1547"/>
                </a:lnTo>
                <a:lnTo>
                  <a:pt x="1402" y="1547"/>
                </a:lnTo>
                <a:lnTo>
                  <a:pt x="1402" y="1547"/>
                </a:lnTo>
                <a:lnTo>
                  <a:pt x="1402" y="1544"/>
                </a:lnTo>
                <a:lnTo>
                  <a:pt x="1402" y="1542"/>
                </a:lnTo>
                <a:lnTo>
                  <a:pt x="1399" y="1539"/>
                </a:lnTo>
                <a:lnTo>
                  <a:pt x="1399" y="1536"/>
                </a:lnTo>
                <a:lnTo>
                  <a:pt x="1399" y="1536"/>
                </a:lnTo>
                <a:lnTo>
                  <a:pt x="1394" y="1534"/>
                </a:lnTo>
                <a:lnTo>
                  <a:pt x="1391" y="1531"/>
                </a:lnTo>
                <a:lnTo>
                  <a:pt x="1391" y="1526"/>
                </a:lnTo>
                <a:lnTo>
                  <a:pt x="1388" y="1526"/>
                </a:lnTo>
                <a:lnTo>
                  <a:pt x="1386" y="1526"/>
                </a:lnTo>
                <a:lnTo>
                  <a:pt x="1380" y="1523"/>
                </a:lnTo>
                <a:lnTo>
                  <a:pt x="1380" y="1523"/>
                </a:lnTo>
                <a:lnTo>
                  <a:pt x="1378" y="1526"/>
                </a:lnTo>
                <a:lnTo>
                  <a:pt x="1375" y="1526"/>
                </a:lnTo>
                <a:lnTo>
                  <a:pt x="1375" y="1526"/>
                </a:lnTo>
                <a:lnTo>
                  <a:pt x="1372" y="1526"/>
                </a:lnTo>
                <a:lnTo>
                  <a:pt x="1372" y="1523"/>
                </a:lnTo>
                <a:lnTo>
                  <a:pt x="1369" y="1520"/>
                </a:lnTo>
                <a:lnTo>
                  <a:pt x="1369" y="1520"/>
                </a:lnTo>
                <a:lnTo>
                  <a:pt x="1367" y="1520"/>
                </a:lnTo>
                <a:lnTo>
                  <a:pt x="1367" y="1520"/>
                </a:lnTo>
                <a:lnTo>
                  <a:pt x="1369" y="1520"/>
                </a:lnTo>
                <a:lnTo>
                  <a:pt x="1372" y="1520"/>
                </a:lnTo>
                <a:lnTo>
                  <a:pt x="1372" y="1518"/>
                </a:lnTo>
                <a:lnTo>
                  <a:pt x="1372" y="1518"/>
                </a:lnTo>
                <a:lnTo>
                  <a:pt x="1369" y="1512"/>
                </a:lnTo>
                <a:lnTo>
                  <a:pt x="1367" y="1510"/>
                </a:lnTo>
                <a:lnTo>
                  <a:pt x="1364" y="1499"/>
                </a:lnTo>
                <a:lnTo>
                  <a:pt x="1367" y="1499"/>
                </a:lnTo>
                <a:lnTo>
                  <a:pt x="1367" y="1496"/>
                </a:lnTo>
                <a:lnTo>
                  <a:pt x="1369" y="1494"/>
                </a:lnTo>
                <a:lnTo>
                  <a:pt x="1367" y="1491"/>
                </a:lnTo>
                <a:lnTo>
                  <a:pt x="1367" y="1491"/>
                </a:lnTo>
                <a:lnTo>
                  <a:pt x="1367" y="1491"/>
                </a:lnTo>
                <a:lnTo>
                  <a:pt x="1367" y="1491"/>
                </a:lnTo>
                <a:lnTo>
                  <a:pt x="1364" y="1491"/>
                </a:lnTo>
                <a:lnTo>
                  <a:pt x="1364" y="1488"/>
                </a:lnTo>
                <a:lnTo>
                  <a:pt x="1364" y="1488"/>
                </a:lnTo>
                <a:lnTo>
                  <a:pt x="1364" y="1485"/>
                </a:lnTo>
                <a:lnTo>
                  <a:pt x="1361" y="1483"/>
                </a:lnTo>
                <a:lnTo>
                  <a:pt x="1361" y="1480"/>
                </a:lnTo>
                <a:lnTo>
                  <a:pt x="1361" y="1469"/>
                </a:lnTo>
                <a:lnTo>
                  <a:pt x="1361" y="1469"/>
                </a:lnTo>
                <a:lnTo>
                  <a:pt x="1361" y="1467"/>
                </a:lnTo>
                <a:lnTo>
                  <a:pt x="1361" y="1467"/>
                </a:lnTo>
                <a:lnTo>
                  <a:pt x="1361" y="1467"/>
                </a:lnTo>
                <a:lnTo>
                  <a:pt x="1361" y="1464"/>
                </a:lnTo>
                <a:lnTo>
                  <a:pt x="1361" y="1464"/>
                </a:lnTo>
                <a:lnTo>
                  <a:pt x="1361" y="1461"/>
                </a:lnTo>
                <a:lnTo>
                  <a:pt x="1361" y="1461"/>
                </a:lnTo>
                <a:lnTo>
                  <a:pt x="1359" y="1461"/>
                </a:lnTo>
                <a:lnTo>
                  <a:pt x="1359" y="1459"/>
                </a:lnTo>
                <a:lnTo>
                  <a:pt x="1359" y="1459"/>
                </a:lnTo>
                <a:lnTo>
                  <a:pt x="1359" y="1459"/>
                </a:lnTo>
                <a:lnTo>
                  <a:pt x="1361" y="1459"/>
                </a:lnTo>
                <a:lnTo>
                  <a:pt x="1361" y="1459"/>
                </a:lnTo>
                <a:lnTo>
                  <a:pt x="1364" y="1459"/>
                </a:lnTo>
                <a:lnTo>
                  <a:pt x="1364" y="1459"/>
                </a:lnTo>
                <a:lnTo>
                  <a:pt x="1364" y="1456"/>
                </a:lnTo>
                <a:lnTo>
                  <a:pt x="1364" y="1456"/>
                </a:lnTo>
                <a:lnTo>
                  <a:pt x="1364" y="1456"/>
                </a:lnTo>
                <a:lnTo>
                  <a:pt x="1364" y="1451"/>
                </a:lnTo>
                <a:lnTo>
                  <a:pt x="1364" y="1445"/>
                </a:lnTo>
                <a:lnTo>
                  <a:pt x="1367" y="1443"/>
                </a:lnTo>
                <a:lnTo>
                  <a:pt x="1367" y="1437"/>
                </a:lnTo>
                <a:lnTo>
                  <a:pt x="1367" y="1434"/>
                </a:lnTo>
                <a:lnTo>
                  <a:pt x="1367" y="1434"/>
                </a:lnTo>
                <a:lnTo>
                  <a:pt x="1367" y="1432"/>
                </a:lnTo>
                <a:lnTo>
                  <a:pt x="1364" y="1429"/>
                </a:lnTo>
                <a:lnTo>
                  <a:pt x="1364" y="1429"/>
                </a:lnTo>
                <a:lnTo>
                  <a:pt x="1361" y="1426"/>
                </a:lnTo>
                <a:lnTo>
                  <a:pt x="1364" y="1421"/>
                </a:lnTo>
                <a:lnTo>
                  <a:pt x="1361" y="1418"/>
                </a:lnTo>
                <a:lnTo>
                  <a:pt x="1361" y="1416"/>
                </a:lnTo>
                <a:lnTo>
                  <a:pt x="1361" y="1416"/>
                </a:lnTo>
                <a:lnTo>
                  <a:pt x="1361" y="1418"/>
                </a:lnTo>
                <a:lnTo>
                  <a:pt x="1359" y="1421"/>
                </a:lnTo>
                <a:lnTo>
                  <a:pt x="1359" y="1424"/>
                </a:lnTo>
                <a:lnTo>
                  <a:pt x="1359" y="1424"/>
                </a:lnTo>
                <a:lnTo>
                  <a:pt x="1359" y="1426"/>
                </a:lnTo>
                <a:lnTo>
                  <a:pt x="1356" y="1426"/>
                </a:lnTo>
                <a:lnTo>
                  <a:pt x="1356" y="1426"/>
                </a:lnTo>
                <a:lnTo>
                  <a:pt x="1356" y="1424"/>
                </a:lnTo>
                <a:lnTo>
                  <a:pt x="1356" y="1421"/>
                </a:lnTo>
                <a:lnTo>
                  <a:pt x="1356" y="1418"/>
                </a:lnTo>
                <a:lnTo>
                  <a:pt x="1353" y="1418"/>
                </a:lnTo>
                <a:lnTo>
                  <a:pt x="1351" y="1418"/>
                </a:lnTo>
                <a:lnTo>
                  <a:pt x="1353" y="1416"/>
                </a:lnTo>
                <a:lnTo>
                  <a:pt x="1351" y="1416"/>
                </a:lnTo>
                <a:lnTo>
                  <a:pt x="1351" y="1413"/>
                </a:lnTo>
                <a:lnTo>
                  <a:pt x="1353" y="1413"/>
                </a:lnTo>
                <a:lnTo>
                  <a:pt x="1353" y="1413"/>
                </a:lnTo>
                <a:lnTo>
                  <a:pt x="1353" y="1416"/>
                </a:lnTo>
                <a:lnTo>
                  <a:pt x="1356" y="1416"/>
                </a:lnTo>
                <a:lnTo>
                  <a:pt x="1359" y="1410"/>
                </a:lnTo>
                <a:lnTo>
                  <a:pt x="1359" y="1410"/>
                </a:lnTo>
                <a:lnTo>
                  <a:pt x="1361" y="1410"/>
                </a:lnTo>
                <a:lnTo>
                  <a:pt x="1359" y="1408"/>
                </a:lnTo>
                <a:lnTo>
                  <a:pt x="1359" y="1408"/>
                </a:lnTo>
                <a:lnTo>
                  <a:pt x="1359" y="1408"/>
                </a:lnTo>
                <a:lnTo>
                  <a:pt x="1356" y="1408"/>
                </a:lnTo>
                <a:lnTo>
                  <a:pt x="1353" y="1405"/>
                </a:lnTo>
                <a:lnTo>
                  <a:pt x="1353" y="1405"/>
                </a:lnTo>
                <a:lnTo>
                  <a:pt x="1353" y="1402"/>
                </a:lnTo>
                <a:lnTo>
                  <a:pt x="1351" y="1400"/>
                </a:lnTo>
                <a:lnTo>
                  <a:pt x="1351" y="1397"/>
                </a:lnTo>
                <a:lnTo>
                  <a:pt x="1351" y="1400"/>
                </a:lnTo>
                <a:lnTo>
                  <a:pt x="1351" y="1400"/>
                </a:lnTo>
                <a:lnTo>
                  <a:pt x="1351" y="1402"/>
                </a:lnTo>
                <a:lnTo>
                  <a:pt x="1351" y="1402"/>
                </a:lnTo>
                <a:lnTo>
                  <a:pt x="1351" y="1405"/>
                </a:lnTo>
                <a:lnTo>
                  <a:pt x="1348" y="1402"/>
                </a:lnTo>
                <a:lnTo>
                  <a:pt x="1348" y="1402"/>
                </a:lnTo>
                <a:lnTo>
                  <a:pt x="1348" y="1402"/>
                </a:lnTo>
                <a:lnTo>
                  <a:pt x="1345" y="1402"/>
                </a:lnTo>
                <a:lnTo>
                  <a:pt x="1345" y="1400"/>
                </a:lnTo>
                <a:lnTo>
                  <a:pt x="1348" y="1400"/>
                </a:lnTo>
                <a:lnTo>
                  <a:pt x="1348" y="1400"/>
                </a:lnTo>
                <a:lnTo>
                  <a:pt x="1345" y="1397"/>
                </a:lnTo>
                <a:lnTo>
                  <a:pt x="1348" y="1397"/>
                </a:lnTo>
                <a:lnTo>
                  <a:pt x="1348" y="1397"/>
                </a:lnTo>
                <a:lnTo>
                  <a:pt x="1345" y="1394"/>
                </a:lnTo>
                <a:lnTo>
                  <a:pt x="1343" y="1397"/>
                </a:lnTo>
                <a:lnTo>
                  <a:pt x="1340" y="1394"/>
                </a:lnTo>
                <a:lnTo>
                  <a:pt x="1340" y="1394"/>
                </a:lnTo>
                <a:lnTo>
                  <a:pt x="1337" y="1400"/>
                </a:lnTo>
                <a:lnTo>
                  <a:pt x="1337" y="1405"/>
                </a:lnTo>
                <a:lnTo>
                  <a:pt x="1337" y="1410"/>
                </a:lnTo>
                <a:lnTo>
                  <a:pt x="1340" y="1413"/>
                </a:lnTo>
                <a:lnTo>
                  <a:pt x="1340" y="1413"/>
                </a:lnTo>
                <a:lnTo>
                  <a:pt x="1340" y="1416"/>
                </a:lnTo>
                <a:lnTo>
                  <a:pt x="1343" y="1418"/>
                </a:lnTo>
                <a:lnTo>
                  <a:pt x="1343" y="1421"/>
                </a:lnTo>
                <a:lnTo>
                  <a:pt x="1345" y="1424"/>
                </a:lnTo>
                <a:lnTo>
                  <a:pt x="1345" y="1424"/>
                </a:lnTo>
                <a:lnTo>
                  <a:pt x="1337" y="1418"/>
                </a:lnTo>
                <a:lnTo>
                  <a:pt x="1335" y="1416"/>
                </a:lnTo>
                <a:lnTo>
                  <a:pt x="1329" y="1416"/>
                </a:lnTo>
                <a:lnTo>
                  <a:pt x="1327" y="1413"/>
                </a:lnTo>
                <a:lnTo>
                  <a:pt x="1324" y="1413"/>
                </a:lnTo>
                <a:lnTo>
                  <a:pt x="1324" y="1410"/>
                </a:lnTo>
                <a:lnTo>
                  <a:pt x="1321" y="1410"/>
                </a:lnTo>
                <a:lnTo>
                  <a:pt x="1321" y="1410"/>
                </a:lnTo>
                <a:lnTo>
                  <a:pt x="1316" y="1408"/>
                </a:lnTo>
                <a:lnTo>
                  <a:pt x="1316" y="1408"/>
                </a:lnTo>
                <a:lnTo>
                  <a:pt x="1313" y="1405"/>
                </a:lnTo>
                <a:lnTo>
                  <a:pt x="1311" y="1405"/>
                </a:lnTo>
                <a:lnTo>
                  <a:pt x="1302" y="1402"/>
                </a:lnTo>
                <a:lnTo>
                  <a:pt x="1300" y="1400"/>
                </a:lnTo>
                <a:lnTo>
                  <a:pt x="1297" y="1397"/>
                </a:lnTo>
                <a:lnTo>
                  <a:pt x="1300" y="1394"/>
                </a:lnTo>
                <a:lnTo>
                  <a:pt x="1300" y="1394"/>
                </a:lnTo>
                <a:lnTo>
                  <a:pt x="1297" y="1392"/>
                </a:lnTo>
                <a:lnTo>
                  <a:pt x="1297" y="1392"/>
                </a:lnTo>
                <a:lnTo>
                  <a:pt x="1297" y="1392"/>
                </a:lnTo>
                <a:lnTo>
                  <a:pt x="1297" y="1389"/>
                </a:lnTo>
                <a:lnTo>
                  <a:pt x="1297" y="1389"/>
                </a:lnTo>
                <a:lnTo>
                  <a:pt x="1294" y="1389"/>
                </a:lnTo>
                <a:lnTo>
                  <a:pt x="1294" y="1386"/>
                </a:lnTo>
                <a:lnTo>
                  <a:pt x="1294" y="1386"/>
                </a:lnTo>
                <a:lnTo>
                  <a:pt x="1292" y="1386"/>
                </a:lnTo>
                <a:lnTo>
                  <a:pt x="1292" y="1386"/>
                </a:lnTo>
                <a:lnTo>
                  <a:pt x="1292" y="1384"/>
                </a:lnTo>
                <a:lnTo>
                  <a:pt x="1289" y="1384"/>
                </a:lnTo>
                <a:lnTo>
                  <a:pt x="1289" y="1378"/>
                </a:lnTo>
                <a:lnTo>
                  <a:pt x="1289" y="1375"/>
                </a:lnTo>
                <a:lnTo>
                  <a:pt x="1286" y="1375"/>
                </a:lnTo>
                <a:lnTo>
                  <a:pt x="1286" y="1375"/>
                </a:lnTo>
                <a:lnTo>
                  <a:pt x="1284" y="1375"/>
                </a:lnTo>
                <a:lnTo>
                  <a:pt x="1281" y="1375"/>
                </a:lnTo>
                <a:lnTo>
                  <a:pt x="1278" y="1375"/>
                </a:lnTo>
                <a:lnTo>
                  <a:pt x="1278" y="1375"/>
                </a:lnTo>
                <a:lnTo>
                  <a:pt x="1276" y="1378"/>
                </a:lnTo>
                <a:lnTo>
                  <a:pt x="1276" y="1378"/>
                </a:lnTo>
                <a:lnTo>
                  <a:pt x="1276" y="1384"/>
                </a:lnTo>
                <a:lnTo>
                  <a:pt x="1273" y="1389"/>
                </a:lnTo>
                <a:lnTo>
                  <a:pt x="1273" y="1389"/>
                </a:lnTo>
                <a:lnTo>
                  <a:pt x="1270" y="1392"/>
                </a:lnTo>
                <a:lnTo>
                  <a:pt x="1273" y="1392"/>
                </a:lnTo>
                <a:lnTo>
                  <a:pt x="1273" y="1394"/>
                </a:lnTo>
                <a:lnTo>
                  <a:pt x="1273" y="1397"/>
                </a:lnTo>
                <a:lnTo>
                  <a:pt x="1273" y="1394"/>
                </a:lnTo>
                <a:lnTo>
                  <a:pt x="1270" y="1397"/>
                </a:lnTo>
                <a:lnTo>
                  <a:pt x="1273" y="1400"/>
                </a:lnTo>
                <a:lnTo>
                  <a:pt x="1276" y="1402"/>
                </a:lnTo>
                <a:lnTo>
                  <a:pt x="1281" y="1418"/>
                </a:lnTo>
                <a:lnTo>
                  <a:pt x="1284" y="1429"/>
                </a:lnTo>
                <a:lnTo>
                  <a:pt x="1281" y="1426"/>
                </a:lnTo>
                <a:lnTo>
                  <a:pt x="1278" y="1424"/>
                </a:lnTo>
                <a:lnTo>
                  <a:pt x="1278" y="1421"/>
                </a:lnTo>
                <a:lnTo>
                  <a:pt x="1276" y="1418"/>
                </a:lnTo>
                <a:lnTo>
                  <a:pt x="1276" y="1416"/>
                </a:lnTo>
                <a:lnTo>
                  <a:pt x="1268" y="1410"/>
                </a:lnTo>
                <a:lnTo>
                  <a:pt x="1265" y="1408"/>
                </a:lnTo>
                <a:lnTo>
                  <a:pt x="1265" y="1405"/>
                </a:lnTo>
                <a:lnTo>
                  <a:pt x="1265" y="1405"/>
                </a:lnTo>
                <a:lnTo>
                  <a:pt x="1262" y="1400"/>
                </a:lnTo>
                <a:lnTo>
                  <a:pt x="1260" y="1400"/>
                </a:lnTo>
                <a:lnTo>
                  <a:pt x="1257" y="1400"/>
                </a:lnTo>
                <a:lnTo>
                  <a:pt x="1257" y="1405"/>
                </a:lnTo>
                <a:lnTo>
                  <a:pt x="1254" y="1408"/>
                </a:lnTo>
                <a:lnTo>
                  <a:pt x="1252" y="1410"/>
                </a:lnTo>
                <a:lnTo>
                  <a:pt x="1246" y="1410"/>
                </a:lnTo>
                <a:lnTo>
                  <a:pt x="1244" y="1413"/>
                </a:lnTo>
                <a:lnTo>
                  <a:pt x="1244" y="1410"/>
                </a:lnTo>
                <a:lnTo>
                  <a:pt x="1246" y="1408"/>
                </a:lnTo>
                <a:lnTo>
                  <a:pt x="1246" y="1408"/>
                </a:lnTo>
                <a:lnTo>
                  <a:pt x="1249" y="1405"/>
                </a:lnTo>
                <a:lnTo>
                  <a:pt x="1249" y="1400"/>
                </a:lnTo>
                <a:lnTo>
                  <a:pt x="1249" y="1397"/>
                </a:lnTo>
                <a:lnTo>
                  <a:pt x="1246" y="1397"/>
                </a:lnTo>
                <a:lnTo>
                  <a:pt x="1246" y="1397"/>
                </a:lnTo>
                <a:lnTo>
                  <a:pt x="1244" y="1397"/>
                </a:lnTo>
                <a:lnTo>
                  <a:pt x="1244" y="1394"/>
                </a:lnTo>
                <a:lnTo>
                  <a:pt x="1244" y="1392"/>
                </a:lnTo>
                <a:lnTo>
                  <a:pt x="1241" y="1392"/>
                </a:lnTo>
                <a:lnTo>
                  <a:pt x="1241" y="1392"/>
                </a:lnTo>
                <a:lnTo>
                  <a:pt x="1235" y="1389"/>
                </a:lnTo>
                <a:lnTo>
                  <a:pt x="1235" y="1389"/>
                </a:lnTo>
                <a:lnTo>
                  <a:pt x="1235" y="1389"/>
                </a:lnTo>
                <a:lnTo>
                  <a:pt x="1238" y="1386"/>
                </a:lnTo>
                <a:lnTo>
                  <a:pt x="1238" y="1386"/>
                </a:lnTo>
                <a:lnTo>
                  <a:pt x="1235" y="1384"/>
                </a:lnTo>
                <a:lnTo>
                  <a:pt x="1235" y="1381"/>
                </a:lnTo>
                <a:lnTo>
                  <a:pt x="1233" y="1381"/>
                </a:lnTo>
                <a:lnTo>
                  <a:pt x="1233" y="1378"/>
                </a:lnTo>
                <a:lnTo>
                  <a:pt x="1233" y="1378"/>
                </a:lnTo>
                <a:lnTo>
                  <a:pt x="1233" y="1378"/>
                </a:lnTo>
                <a:lnTo>
                  <a:pt x="1233" y="1375"/>
                </a:lnTo>
                <a:lnTo>
                  <a:pt x="1230" y="1370"/>
                </a:lnTo>
                <a:lnTo>
                  <a:pt x="1230" y="1367"/>
                </a:lnTo>
                <a:lnTo>
                  <a:pt x="1227" y="1362"/>
                </a:lnTo>
                <a:lnTo>
                  <a:pt x="1227" y="1359"/>
                </a:lnTo>
                <a:lnTo>
                  <a:pt x="1225" y="1354"/>
                </a:lnTo>
                <a:lnTo>
                  <a:pt x="1222" y="1351"/>
                </a:lnTo>
                <a:lnTo>
                  <a:pt x="1222" y="1349"/>
                </a:lnTo>
                <a:lnTo>
                  <a:pt x="1222" y="1349"/>
                </a:lnTo>
                <a:lnTo>
                  <a:pt x="1225" y="1346"/>
                </a:lnTo>
                <a:lnTo>
                  <a:pt x="1225" y="1346"/>
                </a:lnTo>
                <a:lnTo>
                  <a:pt x="1222" y="1343"/>
                </a:lnTo>
                <a:lnTo>
                  <a:pt x="1222" y="1343"/>
                </a:lnTo>
                <a:lnTo>
                  <a:pt x="1222" y="1343"/>
                </a:lnTo>
                <a:lnTo>
                  <a:pt x="1222" y="1341"/>
                </a:lnTo>
                <a:lnTo>
                  <a:pt x="1219" y="1338"/>
                </a:lnTo>
                <a:lnTo>
                  <a:pt x="1219" y="1338"/>
                </a:lnTo>
                <a:lnTo>
                  <a:pt x="1219" y="1335"/>
                </a:lnTo>
                <a:lnTo>
                  <a:pt x="1219" y="1333"/>
                </a:lnTo>
                <a:lnTo>
                  <a:pt x="1222" y="1333"/>
                </a:lnTo>
                <a:lnTo>
                  <a:pt x="1222" y="1333"/>
                </a:lnTo>
                <a:lnTo>
                  <a:pt x="1222" y="1333"/>
                </a:lnTo>
                <a:lnTo>
                  <a:pt x="1225" y="1330"/>
                </a:lnTo>
                <a:lnTo>
                  <a:pt x="1225" y="1330"/>
                </a:lnTo>
                <a:lnTo>
                  <a:pt x="1222" y="1330"/>
                </a:lnTo>
                <a:lnTo>
                  <a:pt x="1222" y="1327"/>
                </a:lnTo>
                <a:lnTo>
                  <a:pt x="1219" y="1322"/>
                </a:lnTo>
                <a:lnTo>
                  <a:pt x="1219" y="1322"/>
                </a:lnTo>
                <a:lnTo>
                  <a:pt x="1219" y="1319"/>
                </a:lnTo>
                <a:lnTo>
                  <a:pt x="1225" y="1314"/>
                </a:lnTo>
                <a:lnTo>
                  <a:pt x="1225" y="1311"/>
                </a:lnTo>
                <a:lnTo>
                  <a:pt x="1225" y="1311"/>
                </a:lnTo>
                <a:lnTo>
                  <a:pt x="1225" y="1308"/>
                </a:lnTo>
                <a:lnTo>
                  <a:pt x="1222" y="1311"/>
                </a:lnTo>
                <a:lnTo>
                  <a:pt x="1222" y="1314"/>
                </a:lnTo>
                <a:lnTo>
                  <a:pt x="1219" y="1314"/>
                </a:lnTo>
                <a:lnTo>
                  <a:pt x="1219" y="1314"/>
                </a:lnTo>
                <a:lnTo>
                  <a:pt x="1217" y="1314"/>
                </a:lnTo>
                <a:lnTo>
                  <a:pt x="1217" y="1314"/>
                </a:lnTo>
                <a:lnTo>
                  <a:pt x="1217" y="1311"/>
                </a:lnTo>
                <a:lnTo>
                  <a:pt x="1214" y="1311"/>
                </a:lnTo>
                <a:lnTo>
                  <a:pt x="1214" y="1308"/>
                </a:lnTo>
                <a:lnTo>
                  <a:pt x="1214" y="1306"/>
                </a:lnTo>
                <a:lnTo>
                  <a:pt x="1214" y="1306"/>
                </a:lnTo>
                <a:lnTo>
                  <a:pt x="1211" y="1306"/>
                </a:lnTo>
                <a:lnTo>
                  <a:pt x="1211" y="1306"/>
                </a:lnTo>
                <a:lnTo>
                  <a:pt x="1209" y="1303"/>
                </a:lnTo>
                <a:lnTo>
                  <a:pt x="1206" y="1306"/>
                </a:lnTo>
                <a:lnTo>
                  <a:pt x="1203" y="1308"/>
                </a:lnTo>
                <a:lnTo>
                  <a:pt x="1203" y="1303"/>
                </a:lnTo>
                <a:lnTo>
                  <a:pt x="1203" y="1303"/>
                </a:lnTo>
                <a:lnTo>
                  <a:pt x="1206" y="1300"/>
                </a:lnTo>
                <a:lnTo>
                  <a:pt x="1206" y="1300"/>
                </a:lnTo>
                <a:lnTo>
                  <a:pt x="1209" y="1298"/>
                </a:lnTo>
                <a:lnTo>
                  <a:pt x="1209" y="1298"/>
                </a:lnTo>
                <a:lnTo>
                  <a:pt x="1203" y="1298"/>
                </a:lnTo>
                <a:lnTo>
                  <a:pt x="1203" y="1295"/>
                </a:lnTo>
                <a:lnTo>
                  <a:pt x="1203" y="1295"/>
                </a:lnTo>
                <a:lnTo>
                  <a:pt x="1206" y="1295"/>
                </a:lnTo>
                <a:lnTo>
                  <a:pt x="1206" y="1295"/>
                </a:lnTo>
                <a:lnTo>
                  <a:pt x="1206" y="1292"/>
                </a:lnTo>
                <a:lnTo>
                  <a:pt x="1206" y="1290"/>
                </a:lnTo>
                <a:lnTo>
                  <a:pt x="1203" y="1287"/>
                </a:lnTo>
                <a:lnTo>
                  <a:pt x="1203" y="1287"/>
                </a:lnTo>
                <a:lnTo>
                  <a:pt x="1206" y="1284"/>
                </a:lnTo>
                <a:lnTo>
                  <a:pt x="1203" y="1284"/>
                </a:lnTo>
                <a:lnTo>
                  <a:pt x="1203" y="1282"/>
                </a:lnTo>
                <a:lnTo>
                  <a:pt x="1203" y="1282"/>
                </a:lnTo>
                <a:lnTo>
                  <a:pt x="1203" y="1282"/>
                </a:lnTo>
                <a:lnTo>
                  <a:pt x="1201" y="1282"/>
                </a:lnTo>
                <a:lnTo>
                  <a:pt x="1201" y="1282"/>
                </a:lnTo>
                <a:lnTo>
                  <a:pt x="1201" y="1282"/>
                </a:lnTo>
                <a:lnTo>
                  <a:pt x="1201" y="1282"/>
                </a:lnTo>
                <a:lnTo>
                  <a:pt x="1201" y="1282"/>
                </a:lnTo>
                <a:lnTo>
                  <a:pt x="1201" y="1279"/>
                </a:lnTo>
                <a:lnTo>
                  <a:pt x="1201" y="1279"/>
                </a:lnTo>
                <a:lnTo>
                  <a:pt x="1201" y="1279"/>
                </a:lnTo>
                <a:lnTo>
                  <a:pt x="1198" y="1282"/>
                </a:lnTo>
                <a:lnTo>
                  <a:pt x="1198" y="1282"/>
                </a:lnTo>
                <a:lnTo>
                  <a:pt x="1198" y="1282"/>
                </a:lnTo>
                <a:lnTo>
                  <a:pt x="1198" y="1282"/>
                </a:lnTo>
                <a:lnTo>
                  <a:pt x="1193" y="1276"/>
                </a:lnTo>
                <a:lnTo>
                  <a:pt x="1193" y="1271"/>
                </a:lnTo>
                <a:lnTo>
                  <a:pt x="1198" y="1266"/>
                </a:lnTo>
                <a:lnTo>
                  <a:pt x="1198" y="1263"/>
                </a:lnTo>
                <a:lnTo>
                  <a:pt x="1195" y="1257"/>
                </a:lnTo>
                <a:lnTo>
                  <a:pt x="1195" y="1257"/>
                </a:lnTo>
                <a:lnTo>
                  <a:pt x="1193" y="1257"/>
                </a:lnTo>
                <a:lnTo>
                  <a:pt x="1193" y="1257"/>
                </a:lnTo>
                <a:lnTo>
                  <a:pt x="1190" y="1255"/>
                </a:lnTo>
                <a:lnTo>
                  <a:pt x="1190" y="1255"/>
                </a:lnTo>
                <a:lnTo>
                  <a:pt x="1190" y="1252"/>
                </a:lnTo>
                <a:lnTo>
                  <a:pt x="1185" y="1252"/>
                </a:lnTo>
                <a:lnTo>
                  <a:pt x="1185" y="1252"/>
                </a:lnTo>
                <a:lnTo>
                  <a:pt x="1182" y="1249"/>
                </a:lnTo>
                <a:lnTo>
                  <a:pt x="1182" y="1249"/>
                </a:lnTo>
                <a:lnTo>
                  <a:pt x="1177" y="1249"/>
                </a:lnTo>
                <a:lnTo>
                  <a:pt x="1177" y="1249"/>
                </a:lnTo>
                <a:lnTo>
                  <a:pt x="1177" y="1249"/>
                </a:lnTo>
                <a:lnTo>
                  <a:pt x="1177" y="1247"/>
                </a:lnTo>
                <a:lnTo>
                  <a:pt x="1177" y="1247"/>
                </a:lnTo>
                <a:lnTo>
                  <a:pt x="1177" y="1244"/>
                </a:lnTo>
                <a:lnTo>
                  <a:pt x="1177" y="1244"/>
                </a:lnTo>
                <a:lnTo>
                  <a:pt x="1179" y="1244"/>
                </a:lnTo>
                <a:lnTo>
                  <a:pt x="1179" y="1244"/>
                </a:lnTo>
                <a:lnTo>
                  <a:pt x="1179" y="1244"/>
                </a:lnTo>
                <a:lnTo>
                  <a:pt x="1179" y="1241"/>
                </a:lnTo>
                <a:lnTo>
                  <a:pt x="1177" y="1241"/>
                </a:lnTo>
                <a:lnTo>
                  <a:pt x="1177" y="1241"/>
                </a:lnTo>
                <a:lnTo>
                  <a:pt x="1174" y="1241"/>
                </a:lnTo>
                <a:lnTo>
                  <a:pt x="1174" y="1244"/>
                </a:lnTo>
                <a:lnTo>
                  <a:pt x="1174" y="1244"/>
                </a:lnTo>
                <a:lnTo>
                  <a:pt x="1174" y="1241"/>
                </a:lnTo>
                <a:lnTo>
                  <a:pt x="1171" y="1239"/>
                </a:lnTo>
                <a:lnTo>
                  <a:pt x="1168" y="1239"/>
                </a:lnTo>
                <a:lnTo>
                  <a:pt x="1168" y="1239"/>
                </a:lnTo>
                <a:lnTo>
                  <a:pt x="1166" y="1239"/>
                </a:lnTo>
                <a:lnTo>
                  <a:pt x="1163" y="1239"/>
                </a:lnTo>
                <a:lnTo>
                  <a:pt x="1163" y="1239"/>
                </a:lnTo>
                <a:lnTo>
                  <a:pt x="1160" y="1236"/>
                </a:lnTo>
                <a:lnTo>
                  <a:pt x="1160" y="1236"/>
                </a:lnTo>
                <a:lnTo>
                  <a:pt x="1158" y="1239"/>
                </a:lnTo>
                <a:lnTo>
                  <a:pt x="1155" y="1241"/>
                </a:lnTo>
                <a:lnTo>
                  <a:pt x="1155" y="1241"/>
                </a:lnTo>
                <a:lnTo>
                  <a:pt x="1155" y="1241"/>
                </a:lnTo>
                <a:lnTo>
                  <a:pt x="1155" y="1239"/>
                </a:lnTo>
                <a:lnTo>
                  <a:pt x="1155" y="1239"/>
                </a:lnTo>
                <a:lnTo>
                  <a:pt x="1155" y="1239"/>
                </a:lnTo>
                <a:lnTo>
                  <a:pt x="1155" y="1236"/>
                </a:lnTo>
                <a:lnTo>
                  <a:pt x="1155" y="1236"/>
                </a:lnTo>
                <a:lnTo>
                  <a:pt x="1158" y="1236"/>
                </a:lnTo>
                <a:lnTo>
                  <a:pt x="1158" y="1236"/>
                </a:lnTo>
                <a:lnTo>
                  <a:pt x="1158" y="1231"/>
                </a:lnTo>
                <a:lnTo>
                  <a:pt x="1155" y="1228"/>
                </a:lnTo>
                <a:lnTo>
                  <a:pt x="1155" y="1228"/>
                </a:lnTo>
                <a:lnTo>
                  <a:pt x="1155" y="1228"/>
                </a:lnTo>
                <a:lnTo>
                  <a:pt x="1152" y="1228"/>
                </a:lnTo>
                <a:lnTo>
                  <a:pt x="1152" y="1228"/>
                </a:lnTo>
                <a:lnTo>
                  <a:pt x="1152" y="1228"/>
                </a:lnTo>
                <a:lnTo>
                  <a:pt x="1150" y="1228"/>
                </a:lnTo>
                <a:lnTo>
                  <a:pt x="1150" y="1228"/>
                </a:lnTo>
                <a:lnTo>
                  <a:pt x="1150" y="1228"/>
                </a:lnTo>
                <a:lnTo>
                  <a:pt x="1147" y="1225"/>
                </a:lnTo>
                <a:lnTo>
                  <a:pt x="1147" y="1223"/>
                </a:lnTo>
                <a:lnTo>
                  <a:pt x="1144" y="1223"/>
                </a:lnTo>
                <a:lnTo>
                  <a:pt x="1144" y="1220"/>
                </a:lnTo>
                <a:lnTo>
                  <a:pt x="1142" y="1217"/>
                </a:lnTo>
                <a:lnTo>
                  <a:pt x="1144" y="1217"/>
                </a:lnTo>
                <a:lnTo>
                  <a:pt x="1144" y="1215"/>
                </a:lnTo>
                <a:lnTo>
                  <a:pt x="1142" y="1215"/>
                </a:lnTo>
                <a:lnTo>
                  <a:pt x="1142" y="1215"/>
                </a:lnTo>
                <a:lnTo>
                  <a:pt x="1142" y="1215"/>
                </a:lnTo>
                <a:lnTo>
                  <a:pt x="1139" y="1215"/>
                </a:lnTo>
                <a:lnTo>
                  <a:pt x="1139" y="1212"/>
                </a:lnTo>
                <a:lnTo>
                  <a:pt x="1139" y="1212"/>
                </a:lnTo>
                <a:lnTo>
                  <a:pt x="1139" y="1212"/>
                </a:lnTo>
                <a:lnTo>
                  <a:pt x="1136" y="1209"/>
                </a:lnTo>
                <a:lnTo>
                  <a:pt x="1136" y="1207"/>
                </a:lnTo>
                <a:lnTo>
                  <a:pt x="1136" y="1207"/>
                </a:lnTo>
                <a:lnTo>
                  <a:pt x="1139" y="1207"/>
                </a:lnTo>
                <a:lnTo>
                  <a:pt x="1142" y="1204"/>
                </a:lnTo>
                <a:lnTo>
                  <a:pt x="1142" y="1201"/>
                </a:lnTo>
                <a:lnTo>
                  <a:pt x="1144" y="1198"/>
                </a:lnTo>
                <a:lnTo>
                  <a:pt x="1142" y="1198"/>
                </a:lnTo>
                <a:lnTo>
                  <a:pt x="1142" y="1196"/>
                </a:lnTo>
                <a:lnTo>
                  <a:pt x="1142" y="1193"/>
                </a:lnTo>
                <a:lnTo>
                  <a:pt x="1144" y="1193"/>
                </a:lnTo>
                <a:lnTo>
                  <a:pt x="1144" y="1196"/>
                </a:lnTo>
                <a:lnTo>
                  <a:pt x="1144" y="1196"/>
                </a:lnTo>
                <a:lnTo>
                  <a:pt x="1144" y="1196"/>
                </a:lnTo>
                <a:lnTo>
                  <a:pt x="1147" y="1196"/>
                </a:lnTo>
                <a:lnTo>
                  <a:pt x="1150" y="1196"/>
                </a:lnTo>
                <a:lnTo>
                  <a:pt x="1150" y="1196"/>
                </a:lnTo>
                <a:lnTo>
                  <a:pt x="1150" y="1196"/>
                </a:lnTo>
                <a:lnTo>
                  <a:pt x="1150" y="1193"/>
                </a:lnTo>
                <a:lnTo>
                  <a:pt x="1150" y="1193"/>
                </a:lnTo>
                <a:lnTo>
                  <a:pt x="1150" y="1193"/>
                </a:lnTo>
                <a:lnTo>
                  <a:pt x="1152" y="1193"/>
                </a:lnTo>
                <a:lnTo>
                  <a:pt x="1152" y="1193"/>
                </a:lnTo>
                <a:lnTo>
                  <a:pt x="1155" y="1193"/>
                </a:lnTo>
                <a:lnTo>
                  <a:pt x="1155" y="1193"/>
                </a:lnTo>
                <a:lnTo>
                  <a:pt x="1155" y="1196"/>
                </a:lnTo>
                <a:lnTo>
                  <a:pt x="1155" y="1196"/>
                </a:lnTo>
                <a:lnTo>
                  <a:pt x="1155" y="1198"/>
                </a:lnTo>
                <a:lnTo>
                  <a:pt x="1155" y="1198"/>
                </a:lnTo>
                <a:lnTo>
                  <a:pt x="1155" y="1198"/>
                </a:lnTo>
                <a:lnTo>
                  <a:pt x="1158" y="1198"/>
                </a:lnTo>
                <a:lnTo>
                  <a:pt x="1158" y="1201"/>
                </a:lnTo>
                <a:lnTo>
                  <a:pt x="1158" y="1201"/>
                </a:lnTo>
                <a:lnTo>
                  <a:pt x="1160" y="1201"/>
                </a:lnTo>
                <a:lnTo>
                  <a:pt x="1160" y="1201"/>
                </a:lnTo>
                <a:lnTo>
                  <a:pt x="1160" y="1201"/>
                </a:lnTo>
                <a:lnTo>
                  <a:pt x="1163" y="1204"/>
                </a:lnTo>
                <a:lnTo>
                  <a:pt x="1163" y="1204"/>
                </a:lnTo>
                <a:lnTo>
                  <a:pt x="1163" y="1204"/>
                </a:lnTo>
                <a:lnTo>
                  <a:pt x="1166" y="1204"/>
                </a:lnTo>
                <a:lnTo>
                  <a:pt x="1166" y="1204"/>
                </a:lnTo>
                <a:lnTo>
                  <a:pt x="1166" y="1201"/>
                </a:lnTo>
                <a:lnTo>
                  <a:pt x="1163" y="1198"/>
                </a:lnTo>
                <a:lnTo>
                  <a:pt x="1163" y="1196"/>
                </a:lnTo>
                <a:lnTo>
                  <a:pt x="1166" y="1196"/>
                </a:lnTo>
                <a:lnTo>
                  <a:pt x="1158" y="1193"/>
                </a:lnTo>
                <a:lnTo>
                  <a:pt x="1158" y="1190"/>
                </a:lnTo>
                <a:lnTo>
                  <a:pt x="1155" y="1188"/>
                </a:lnTo>
                <a:lnTo>
                  <a:pt x="1155" y="1185"/>
                </a:lnTo>
                <a:lnTo>
                  <a:pt x="1158" y="1185"/>
                </a:lnTo>
                <a:lnTo>
                  <a:pt x="1158" y="1182"/>
                </a:lnTo>
                <a:lnTo>
                  <a:pt x="1155" y="1182"/>
                </a:lnTo>
                <a:lnTo>
                  <a:pt x="1155" y="1180"/>
                </a:lnTo>
                <a:lnTo>
                  <a:pt x="1155" y="1180"/>
                </a:lnTo>
                <a:lnTo>
                  <a:pt x="1152" y="1180"/>
                </a:lnTo>
                <a:lnTo>
                  <a:pt x="1152" y="1180"/>
                </a:lnTo>
                <a:lnTo>
                  <a:pt x="1152" y="1180"/>
                </a:lnTo>
                <a:lnTo>
                  <a:pt x="1152" y="1177"/>
                </a:lnTo>
                <a:lnTo>
                  <a:pt x="1150" y="1177"/>
                </a:lnTo>
                <a:lnTo>
                  <a:pt x="1152" y="1174"/>
                </a:lnTo>
                <a:lnTo>
                  <a:pt x="1150" y="1172"/>
                </a:lnTo>
                <a:lnTo>
                  <a:pt x="1147" y="1172"/>
                </a:lnTo>
                <a:lnTo>
                  <a:pt x="1147" y="1174"/>
                </a:lnTo>
                <a:lnTo>
                  <a:pt x="1144" y="1172"/>
                </a:lnTo>
                <a:lnTo>
                  <a:pt x="1142" y="1174"/>
                </a:lnTo>
                <a:lnTo>
                  <a:pt x="1139" y="1174"/>
                </a:lnTo>
                <a:lnTo>
                  <a:pt x="1139" y="1174"/>
                </a:lnTo>
                <a:lnTo>
                  <a:pt x="1139" y="1174"/>
                </a:lnTo>
                <a:lnTo>
                  <a:pt x="1139" y="1172"/>
                </a:lnTo>
                <a:lnTo>
                  <a:pt x="1139" y="1172"/>
                </a:lnTo>
                <a:lnTo>
                  <a:pt x="1139" y="1172"/>
                </a:lnTo>
                <a:lnTo>
                  <a:pt x="1136" y="1169"/>
                </a:lnTo>
                <a:lnTo>
                  <a:pt x="1139" y="1169"/>
                </a:lnTo>
                <a:lnTo>
                  <a:pt x="1139" y="1169"/>
                </a:lnTo>
                <a:lnTo>
                  <a:pt x="1139" y="1166"/>
                </a:lnTo>
                <a:lnTo>
                  <a:pt x="1139" y="1166"/>
                </a:lnTo>
                <a:lnTo>
                  <a:pt x="1139" y="1166"/>
                </a:lnTo>
                <a:lnTo>
                  <a:pt x="1136" y="1166"/>
                </a:lnTo>
                <a:lnTo>
                  <a:pt x="1136" y="1166"/>
                </a:lnTo>
                <a:lnTo>
                  <a:pt x="1136" y="1166"/>
                </a:lnTo>
                <a:lnTo>
                  <a:pt x="1136" y="1164"/>
                </a:lnTo>
                <a:lnTo>
                  <a:pt x="1136" y="1164"/>
                </a:lnTo>
                <a:lnTo>
                  <a:pt x="1134" y="1166"/>
                </a:lnTo>
                <a:lnTo>
                  <a:pt x="1134" y="1166"/>
                </a:lnTo>
                <a:lnTo>
                  <a:pt x="1134" y="1169"/>
                </a:lnTo>
                <a:lnTo>
                  <a:pt x="1134" y="1169"/>
                </a:lnTo>
                <a:lnTo>
                  <a:pt x="1131" y="1169"/>
                </a:lnTo>
                <a:lnTo>
                  <a:pt x="1131" y="1169"/>
                </a:lnTo>
                <a:lnTo>
                  <a:pt x="1131" y="1166"/>
                </a:lnTo>
                <a:lnTo>
                  <a:pt x="1131" y="1166"/>
                </a:lnTo>
                <a:lnTo>
                  <a:pt x="1128" y="1164"/>
                </a:lnTo>
                <a:lnTo>
                  <a:pt x="1128" y="1161"/>
                </a:lnTo>
                <a:lnTo>
                  <a:pt x="1126" y="1158"/>
                </a:lnTo>
                <a:lnTo>
                  <a:pt x="1126" y="1153"/>
                </a:lnTo>
                <a:lnTo>
                  <a:pt x="1126" y="1153"/>
                </a:lnTo>
                <a:lnTo>
                  <a:pt x="1123" y="1153"/>
                </a:lnTo>
                <a:lnTo>
                  <a:pt x="1123" y="1156"/>
                </a:lnTo>
                <a:lnTo>
                  <a:pt x="1123" y="1156"/>
                </a:lnTo>
                <a:lnTo>
                  <a:pt x="1118" y="1156"/>
                </a:lnTo>
                <a:lnTo>
                  <a:pt x="1118" y="1156"/>
                </a:lnTo>
                <a:lnTo>
                  <a:pt x="1118" y="1153"/>
                </a:lnTo>
                <a:lnTo>
                  <a:pt x="1115" y="1153"/>
                </a:lnTo>
                <a:lnTo>
                  <a:pt x="1112" y="1153"/>
                </a:lnTo>
                <a:lnTo>
                  <a:pt x="1112" y="1153"/>
                </a:lnTo>
                <a:lnTo>
                  <a:pt x="1112" y="1156"/>
                </a:lnTo>
                <a:lnTo>
                  <a:pt x="1112" y="1158"/>
                </a:lnTo>
                <a:lnTo>
                  <a:pt x="1115" y="1158"/>
                </a:lnTo>
                <a:lnTo>
                  <a:pt x="1115" y="1158"/>
                </a:lnTo>
                <a:lnTo>
                  <a:pt x="1118" y="1158"/>
                </a:lnTo>
                <a:lnTo>
                  <a:pt x="1118" y="1161"/>
                </a:lnTo>
                <a:lnTo>
                  <a:pt x="1118" y="1161"/>
                </a:lnTo>
                <a:lnTo>
                  <a:pt x="1115" y="1161"/>
                </a:lnTo>
                <a:lnTo>
                  <a:pt x="1115" y="1161"/>
                </a:lnTo>
                <a:lnTo>
                  <a:pt x="1112" y="1164"/>
                </a:lnTo>
                <a:lnTo>
                  <a:pt x="1112" y="1164"/>
                </a:lnTo>
                <a:lnTo>
                  <a:pt x="1112" y="1164"/>
                </a:lnTo>
                <a:lnTo>
                  <a:pt x="1115" y="1164"/>
                </a:lnTo>
                <a:lnTo>
                  <a:pt x="1115" y="1164"/>
                </a:lnTo>
                <a:lnTo>
                  <a:pt x="1115" y="1166"/>
                </a:lnTo>
                <a:lnTo>
                  <a:pt x="1115" y="1166"/>
                </a:lnTo>
                <a:lnTo>
                  <a:pt x="1112" y="1166"/>
                </a:lnTo>
                <a:lnTo>
                  <a:pt x="1110" y="1169"/>
                </a:lnTo>
                <a:lnTo>
                  <a:pt x="1110" y="1166"/>
                </a:lnTo>
                <a:lnTo>
                  <a:pt x="1110" y="1166"/>
                </a:lnTo>
                <a:lnTo>
                  <a:pt x="1110" y="1164"/>
                </a:lnTo>
                <a:lnTo>
                  <a:pt x="1107" y="1164"/>
                </a:lnTo>
                <a:lnTo>
                  <a:pt x="1102" y="1161"/>
                </a:lnTo>
                <a:lnTo>
                  <a:pt x="1102" y="1161"/>
                </a:lnTo>
                <a:lnTo>
                  <a:pt x="1102" y="1161"/>
                </a:lnTo>
                <a:lnTo>
                  <a:pt x="1099" y="1156"/>
                </a:lnTo>
                <a:lnTo>
                  <a:pt x="1096" y="1156"/>
                </a:lnTo>
                <a:lnTo>
                  <a:pt x="1093" y="1156"/>
                </a:lnTo>
                <a:lnTo>
                  <a:pt x="1096" y="1153"/>
                </a:lnTo>
                <a:lnTo>
                  <a:pt x="1096" y="1153"/>
                </a:lnTo>
                <a:lnTo>
                  <a:pt x="1096" y="1153"/>
                </a:lnTo>
                <a:lnTo>
                  <a:pt x="1093" y="1150"/>
                </a:lnTo>
                <a:lnTo>
                  <a:pt x="1096" y="1150"/>
                </a:lnTo>
                <a:lnTo>
                  <a:pt x="1099" y="1150"/>
                </a:lnTo>
                <a:lnTo>
                  <a:pt x="1096" y="1147"/>
                </a:lnTo>
                <a:lnTo>
                  <a:pt x="1096" y="1145"/>
                </a:lnTo>
                <a:lnTo>
                  <a:pt x="1096" y="1142"/>
                </a:lnTo>
                <a:lnTo>
                  <a:pt x="1093" y="1142"/>
                </a:lnTo>
                <a:lnTo>
                  <a:pt x="1088" y="1139"/>
                </a:lnTo>
                <a:lnTo>
                  <a:pt x="1080" y="1139"/>
                </a:lnTo>
                <a:lnTo>
                  <a:pt x="1080" y="1139"/>
                </a:lnTo>
                <a:lnTo>
                  <a:pt x="1077" y="1137"/>
                </a:lnTo>
                <a:lnTo>
                  <a:pt x="1075" y="1134"/>
                </a:lnTo>
                <a:lnTo>
                  <a:pt x="1075" y="1134"/>
                </a:lnTo>
                <a:lnTo>
                  <a:pt x="1072" y="1134"/>
                </a:lnTo>
                <a:lnTo>
                  <a:pt x="1072" y="1134"/>
                </a:lnTo>
                <a:lnTo>
                  <a:pt x="1072" y="1134"/>
                </a:lnTo>
                <a:lnTo>
                  <a:pt x="1069" y="1134"/>
                </a:lnTo>
                <a:lnTo>
                  <a:pt x="1069" y="1134"/>
                </a:lnTo>
                <a:lnTo>
                  <a:pt x="1069" y="1134"/>
                </a:lnTo>
                <a:lnTo>
                  <a:pt x="1069" y="1134"/>
                </a:lnTo>
                <a:lnTo>
                  <a:pt x="1069" y="1137"/>
                </a:lnTo>
                <a:lnTo>
                  <a:pt x="1067" y="1137"/>
                </a:lnTo>
                <a:lnTo>
                  <a:pt x="1064" y="1137"/>
                </a:lnTo>
                <a:lnTo>
                  <a:pt x="1061" y="1137"/>
                </a:lnTo>
                <a:lnTo>
                  <a:pt x="1059" y="1134"/>
                </a:lnTo>
                <a:lnTo>
                  <a:pt x="1056" y="1134"/>
                </a:lnTo>
                <a:lnTo>
                  <a:pt x="1053" y="1131"/>
                </a:lnTo>
                <a:lnTo>
                  <a:pt x="1051" y="1129"/>
                </a:lnTo>
                <a:lnTo>
                  <a:pt x="1051" y="1118"/>
                </a:lnTo>
                <a:lnTo>
                  <a:pt x="1048" y="1115"/>
                </a:lnTo>
                <a:lnTo>
                  <a:pt x="1040" y="1113"/>
                </a:lnTo>
                <a:lnTo>
                  <a:pt x="1040" y="1121"/>
                </a:lnTo>
                <a:lnTo>
                  <a:pt x="1040" y="1121"/>
                </a:lnTo>
                <a:lnTo>
                  <a:pt x="1040" y="1123"/>
                </a:lnTo>
                <a:lnTo>
                  <a:pt x="1043" y="1129"/>
                </a:lnTo>
                <a:lnTo>
                  <a:pt x="1037" y="1129"/>
                </a:lnTo>
                <a:lnTo>
                  <a:pt x="1032" y="1129"/>
                </a:lnTo>
                <a:lnTo>
                  <a:pt x="1024" y="1121"/>
                </a:lnTo>
                <a:lnTo>
                  <a:pt x="1024" y="1115"/>
                </a:lnTo>
                <a:lnTo>
                  <a:pt x="1021" y="1115"/>
                </a:lnTo>
                <a:lnTo>
                  <a:pt x="1021" y="1115"/>
                </a:lnTo>
                <a:lnTo>
                  <a:pt x="1024" y="1115"/>
                </a:lnTo>
                <a:lnTo>
                  <a:pt x="1024" y="1113"/>
                </a:lnTo>
                <a:lnTo>
                  <a:pt x="1021" y="1110"/>
                </a:lnTo>
                <a:lnTo>
                  <a:pt x="1024" y="1107"/>
                </a:lnTo>
                <a:lnTo>
                  <a:pt x="1021" y="1105"/>
                </a:lnTo>
                <a:lnTo>
                  <a:pt x="1021" y="1102"/>
                </a:lnTo>
                <a:lnTo>
                  <a:pt x="1018" y="1099"/>
                </a:lnTo>
                <a:lnTo>
                  <a:pt x="1018" y="1097"/>
                </a:lnTo>
                <a:lnTo>
                  <a:pt x="1018" y="1094"/>
                </a:lnTo>
                <a:lnTo>
                  <a:pt x="1013" y="1088"/>
                </a:lnTo>
                <a:lnTo>
                  <a:pt x="1008" y="1075"/>
                </a:lnTo>
                <a:lnTo>
                  <a:pt x="1005" y="1072"/>
                </a:lnTo>
                <a:lnTo>
                  <a:pt x="1002" y="1072"/>
                </a:lnTo>
                <a:lnTo>
                  <a:pt x="1002" y="1072"/>
                </a:lnTo>
                <a:lnTo>
                  <a:pt x="1002" y="1075"/>
                </a:lnTo>
                <a:lnTo>
                  <a:pt x="1005" y="1075"/>
                </a:lnTo>
                <a:lnTo>
                  <a:pt x="1008" y="1078"/>
                </a:lnTo>
                <a:lnTo>
                  <a:pt x="1008" y="1080"/>
                </a:lnTo>
                <a:lnTo>
                  <a:pt x="1008" y="1083"/>
                </a:lnTo>
                <a:lnTo>
                  <a:pt x="1005" y="1083"/>
                </a:lnTo>
                <a:lnTo>
                  <a:pt x="989" y="1083"/>
                </a:lnTo>
                <a:lnTo>
                  <a:pt x="989" y="1086"/>
                </a:lnTo>
                <a:lnTo>
                  <a:pt x="986" y="1086"/>
                </a:lnTo>
                <a:lnTo>
                  <a:pt x="986" y="1086"/>
                </a:lnTo>
                <a:lnTo>
                  <a:pt x="984" y="1083"/>
                </a:lnTo>
                <a:lnTo>
                  <a:pt x="978" y="1083"/>
                </a:lnTo>
                <a:lnTo>
                  <a:pt x="976" y="1083"/>
                </a:lnTo>
                <a:lnTo>
                  <a:pt x="973" y="1083"/>
                </a:lnTo>
                <a:lnTo>
                  <a:pt x="968" y="1078"/>
                </a:lnTo>
                <a:lnTo>
                  <a:pt x="968" y="1075"/>
                </a:lnTo>
                <a:lnTo>
                  <a:pt x="965" y="1072"/>
                </a:lnTo>
                <a:lnTo>
                  <a:pt x="965" y="1072"/>
                </a:lnTo>
                <a:lnTo>
                  <a:pt x="965" y="1070"/>
                </a:lnTo>
                <a:lnTo>
                  <a:pt x="965" y="1067"/>
                </a:lnTo>
                <a:lnTo>
                  <a:pt x="968" y="1067"/>
                </a:lnTo>
                <a:lnTo>
                  <a:pt x="968" y="1067"/>
                </a:lnTo>
                <a:lnTo>
                  <a:pt x="968" y="1064"/>
                </a:lnTo>
                <a:lnTo>
                  <a:pt x="965" y="1064"/>
                </a:lnTo>
                <a:lnTo>
                  <a:pt x="965" y="1064"/>
                </a:lnTo>
                <a:lnTo>
                  <a:pt x="965" y="1062"/>
                </a:lnTo>
                <a:lnTo>
                  <a:pt x="962" y="1059"/>
                </a:lnTo>
                <a:lnTo>
                  <a:pt x="962" y="1059"/>
                </a:lnTo>
                <a:lnTo>
                  <a:pt x="962" y="1059"/>
                </a:lnTo>
                <a:lnTo>
                  <a:pt x="962" y="1062"/>
                </a:lnTo>
                <a:lnTo>
                  <a:pt x="962" y="1062"/>
                </a:lnTo>
                <a:lnTo>
                  <a:pt x="962" y="1064"/>
                </a:lnTo>
                <a:lnTo>
                  <a:pt x="959" y="1067"/>
                </a:lnTo>
                <a:lnTo>
                  <a:pt x="957" y="1070"/>
                </a:lnTo>
                <a:lnTo>
                  <a:pt x="954" y="1072"/>
                </a:lnTo>
                <a:lnTo>
                  <a:pt x="954" y="1070"/>
                </a:lnTo>
                <a:lnTo>
                  <a:pt x="949" y="1072"/>
                </a:lnTo>
                <a:lnTo>
                  <a:pt x="946" y="1070"/>
                </a:lnTo>
                <a:lnTo>
                  <a:pt x="943" y="1067"/>
                </a:lnTo>
                <a:lnTo>
                  <a:pt x="941" y="1067"/>
                </a:lnTo>
                <a:lnTo>
                  <a:pt x="941" y="1067"/>
                </a:lnTo>
                <a:lnTo>
                  <a:pt x="938" y="1064"/>
                </a:lnTo>
                <a:lnTo>
                  <a:pt x="935" y="1062"/>
                </a:lnTo>
                <a:lnTo>
                  <a:pt x="935" y="1059"/>
                </a:lnTo>
                <a:lnTo>
                  <a:pt x="933" y="1059"/>
                </a:lnTo>
                <a:lnTo>
                  <a:pt x="927" y="1059"/>
                </a:lnTo>
                <a:lnTo>
                  <a:pt x="922" y="1059"/>
                </a:lnTo>
                <a:lnTo>
                  <a:pt x="917" y="1054"/>
                </a:lnTo>
                <a:lnTo>
                  <a:pt x="914" y="1054"/>
                </a:lnTo>
                <a:lnTo>
                  <a:pt x="914" y="1054"/>
                </a:lnTo>
                <a:lnTo>
                  <a:pt x="914" y="1054"/>
                </a:lnTo>
                <a:lnTo>
                  <a:pt x="911" y="1054"/>
                </a:lnTo>
                <a:lnTo>
                  <a:pt x="911" y="1051"/>
                </a:lnTo>
                <a:lnTo>
                  <a:pt x="909" y="1051"/>
                </a:lnTo>
                <a:lnTo>
                  <a:pt x="903" y="1048"/>
                </a:lnTo>
                <a:lnTo>
                  <a:pt x="903" y="1048"/>
                </a:lnTo>
                <a:lnTo>
                  <a:pt x="901" y="1046"/>
                </a:lnTo>
                <a:lnTo>
                  <a:pt x="898" y="1043"/>
                </a:lnTo>
                <a:lnTo>
                  <a:pt x="898" y="1040"/>
                </a:lnTo>
                <a:lnTo>
                  <a:pt x="890" y="1035"/>
                </a:lnTo>
                <a:lnTo>
                  <a:pt x="887" y="1032"/>
                </a:lnTo>
                <a:lnTo>
                  <a:pt x="887" y="1032"/>
                </a:lnTo>
                <a:lnTo>
                  <a:pt x="884" y="1029"/>
                </a:lnTo>
                <a:lnTo>
                  <a:pt x="884" y="1029"/>
                </a:lnTo>
                <a:lnTo>
                  <a:pt x="884" y="1029"/>
                </a:lnTo>
                <a:lnTo>
                  <a:pt x="882" y="1027"/>
                </a:lnTo>
                <a:lnTo>
                  <a:pt x="882" y="1024"/>
                </a:lnTo>
                <a:lnTo>
                  <a:pt x="882" y="1024"/>
                </a:lnTo>
                <a:lnTo>
                  <a:pt x="882" y="1021"/>
                </a:lnTo>
                <a:lnTo>
                  <a:pt x="882" y="1021"/>
                </a:lnTo>
                <a:lnTo>
                  <a:pt x="882" y="1021"/>
                </a:lnTo>
                <a:lnTo>
                  <a:pt x="884" y="1008"/>
                </a:lnTo>
                <a:lnTo>
                  <a:pt x="887" y="1003"/>
                </a:lnTo>
                <a:lnTo>
                  <a:pt x="887" y="997"/>
                </a:lnTo>
                <a:lnTo>
                  <a:pt x="890" y="995"/>
                </a:lnTo>
                <a:lnTo>
                  <a:pt x="890" y="989"/>
                </a:lnTo>
                <a:lnTo>
                  <a:pt x="884" y="989"/>
                </a:lnTo>
                <a:lnTo>
                  <a:pt x="884" y="987"/>
                </a:lnTo>
                <a:lnTo>
                  <a:pt x="882" y="989"/>
                </a:lnTo>
                <a:lnTo>
                  <a:pt x="882" y="989"/>
                </a:lnTo>
                <a:lnTo>
                  <a:pt x="879" y="987"/>
                </a:lnTo>
                <a:lnTo>
                  <a:pt x="876" y="987"/>
                </a:lnTo>
                <a:lnTo>
                  <a:pt x="876" y="987"/>
                </a:lnTo>
                <a:lnTo>
                  <a:pt x="876" y="987"/>
                </a:lnTo>
                <a:lnTo>
                  <a:pt x="874" y="979"/>
                </a:lnTo>
                <a:lnTo>
                  <a:pt x="874" y="976"/>
                </a:lnTo>
                <a:lnTo>
                  <a:pt x="874" y="973"/>
                </a:lnTo>
                <a:lnTo>
                  <a:pt x="871" y="973"/>
                </a:lnTo>
                <a:lnTo>
                  <a:pt x="871" y="973"/>
                </a:lnTo>
                <a:lnTo>
                  <a:pt x="868" y="970"/>
                </a:lnTo>
                <a:lnTo>
                  <a:pt x="866" y="970"/>
                </a:lnTo>
                <a:lnTo>
                  <a:pt x="863" y="970"/>
                </a:lnTo>
                <a:lnTo>
                  <a:pt x="855" y="960"/>
                </a:lnTo>
                <a:lnTo>
                  <a:pt x="855" y="957"/>
                </a:lnTo>
                <a:lnTo>
                  <a:pt x="855" y="954"/>
                </a:lnTo>
                <a:lnTo>
                  <a:pt x="855" y="954"/>
                </a:lnTo>
                <a:lnTo>
                  <a:pt x="855" y="952"/>
                </a:lnTo>
                <a:lnTo>
                  <a:pt x="852" y="952"/>
                </a:lnTo>
                <a:lnTo>
                  <a:pt x="852" y="949"/>
                </a:lnTo>
                <a:lnTo>
                  <a:pt x="855" y="949"/>
                </a:lnTo>
                <a:lnTo>
                  <a:pt x="855" y="946"/>
                </a:lnTo>
                <a:lnTo>
                  <a:pt x="855" y="941"/>
                </a:lnTo>
                <a:lnTo>
                  <a:pt x="860" y="933"/>
                </a:lnTo>
                <a:lnTo>
                  <a:pt x="863" y="925"/>
                </a:lnTo>
                <a:lnTo>
                  <a:pt x="863" y="925"/>
                </a:lnTo>
                <a:lnTo>
                  <a:pt x="863" y="922"/>
                </a:lnTo>
                <a:lnTo>
                  <a:pt x="863" y="920"/>
                </a:lnTo>
                <a:lnTo>
                  <a:pt x="866" y="920"/>
                </a:lnTo>
                <a:lnTo>
                  <a:pt x="866" y="917"/>
                </a:lnTo>
                <a:lnTo>
                  <a:pt x="863" y="914"/>
                </a:lnTo>
                <a:lnTo>
                  <a:pt x="863" y="914"/>
                </a:lnTo>
                <a:lnTo>
                  <a:pt x="863" y="914"/>
                </a:lnTo>
                <a:lnTo>
                  <a:pt x="863" y="911"/>
                </a:lnTo>
                <a:lnTo>
                  <a:pt x="863" y="911"/>
                </a:lnTo>
                <a:lnTo>
                  <a:pt x="863" y="911"/>
                </a:lnTo>
                <a:lnTo>
                  <a:pt x="863" y="909"/>
                </a:lnTo>
                <a:lnTo>
                  <a:pt x="863" y="909"/>
                </a:lnTo>
                <a:lnTo>
                  <a:pt x="866" y="909"/>
                </a:lnTo>
                <a:lnTo>
                  <a:pt x="863" y="901"/>
                </a:lnTo>
                <a:lnTo>
                  <a:pt x="866" y="898"/>
                </a:lnTo>
                <a:lnTo>
                  <a:pt x="866" y="898"/>
                </a:lnTo>
                <a:lnTo>
                  <a:pt x="868" y="895"/>
                </a:lnTo>
                <a:lnTo>
                  <a:pt x="868" y="893"/>
                </a:lnTo>
                <a:lnTo>
                  <a:pt x="868" y="893"/>
                </a:lnTo>
                <a:lnTo>
                  <a:pt x="868" y="890"/>
                </a:lnTo>
                <a:lnTo>
                  <a:pt x="866" y="887"/>
                </a:lnTo>
                <a:lnTo>
                  <a:pt x="860" y="885"/>
                </a:lnTo>
                <a:lnTo>
                  <a:pt x="860" y="882"/>
                </a:lnTo>
                <a:lnTo>
                  <a:pt x="860" y="879"/>
                </a:lnTo>
                <a:lnTo>
                  <a:pt x="860" y="874"/>
                </a:lnTo>
                <a:lnTo>
                  <a:pt x="860" y="869"/>
                </a:lnTo>
                <a:lnTo>
                  <a:pt x="860" y="869"/>
                </a:lnTo>
                <a:lnTo>
                  <a:pt x="860" y="869"/>
                </a:lnTo>
                <a:lnTo>
                  <a:pt x="858" y="866"/>
                </a:lnTo>
                <a:lnTo>
                  <a:pt x="855" y="863"/>
                </a:lnTo>
                <a:lnTo>
                  <a:pt x="852" y="858"/>
                </a:lnTo>
                <a:lnTo>
                  <a:pt x="850" y="852"/>
                </a:lnTo>
                <a:lnTo>
                  <a:pt x="850" y="850"/>
                </a:lnTo>
                <a:lnTo>
                  <a:pt x="850" y="847"/>
                </a:lnTo>
                <a:lnTo>
                  <a:pt x="850" y="847"/>
                </a:lnTo>
                <a:lnTo>
                  <a:pt x="847" y="844"/>
                </a:lnTo>
                <a:lnTo>
                  <a:pt x="844" y="836"/>
                </a:lnTo>
                <a:lnTo>
                  <a:pt x="842" y="834"/>
                </a:lnTo>
                <a:lnTo>
                  <a:pt x="842" y="834"/>
                </a:lnTo>
                <a:lnTo>
                  <a:pt x="842" y="834"/>
                </a:lnTo>
                <a:lnTo>
                  <a:pt x="842" y="831"/>
                </a:lnTo>
                <a:lnTo>
                  <a:pt x="842" y="828"/>
                </a:lnTo>
                <a:lnTo>
                  <a:pt x="842" y="828"/>
                </a:lnTo>
                <a:lnTo>
                  <a:pt x="844" y="823"/>
                </a:lnTo>
                <a:lnTo>
                  <a:pt x="844" y="823"/>
                </a:lnTo>
                <a:lnTo>
                  <a:pt x="844" y="823"/>
                </a:lnTo>
                <a:lnTo>
                  <a:pt x="847" y="820"/>
                </a:lnTo>
                <a:lnTo>
                  <a:pt x="847" y="818"/>
                </a:lnTo>
                <a:lnTo>
                  <a:pt x="847" y="818"/>
                </a:lnTo>
                <a:lnTo>
                  <a:pt x="847" y="818"/>
                </a:lnTo>
                <a:lnTo>
                  <a:pt x="847" y="818"/>
                </a:lnTo>
                <a:lnTo>
                  <a:pt x="847" y="818"/>
                </a:lnTo>
                <a:lnTo>
                  <a:pt x="847" y="815"/>
                </a:lnTo>
                <a:lnTo>
                  <a:pt x="847" y="815"/>
                </a:lnTo>
                <a:lnTo>
                  <a:pt x="847" y="815"/>
                </a:lnTo>
                <a:lnTo>
                  <a:pt x="850" y="815"/>
                </a:lnTo>
                <a:lnTo>
                  <a:pt x="850" y="812"/>
                </a:lnTo>
                <a:lnTo>
                  <a:pt x="847" y="812"/>
                </a:lnTo>
                <a:lnTo>
                  <a:pt x="844" y="812"/>
                </a:lnTo>
                <a:lnTo>
                  <a:pt x="844" y="812"/>
                </a:lnTo>
                <a:lnTo>
                  <a:pt x="844" y="812"/>
                </a:lnTo>
                <a:lnTo>
                  <a:pt x="842" y="815"/>
                </a:lnTo>
                <a:lnTo>
                  <a:pt x="842" y="815"/>
                </a:lnTo>
                <a:lnTo>
                  <a:pt x="839" y="815"/>
                </a:lnTo>
                <a:lnTo>
                  <a:pt x="839" y="815"/>
                </a:lnTo>
                <a:lnTo>
                  <a:pt x="836" y="815"/>
                </a:lnTo>
                <a:lnTo>
                  <a:pt x="836" y="815"/>
                </a:lnTo>
                <a:lnTo>
                  <a:pt x="831" y="818"/>
                </a:lnTo>
                <a:lnTo>
                  <a:pt x="831" y="818"/>
                </a:lnTo>
                <a:lnTo>
                  <a:pt x="831" y="818"/>
                </a:lnTo>
                <a:lnTo>
                  <a:pt x="831" y="820"/>
                </a:lnTo>
                <a:lnTo>
                  <a:pt x="831" y="823"/>
                </a:lnTo>
                <a:lnTo>
                  <a:pt x="831" y="826"/>
                </a:lnTo>
                <a:lnTo>
                  <a:pt x="831" y="826"/>
                </a:lnTo>
                <a:lnTo>
                  <a:pt x="831" y="826"/>
                </a:lnTo>
                <a:lnTo>
                  <a:pt x="828" y="826"/>
                </a:lnTo>
                <a:lnTo>
                  <a:pt x="828" y="823"/>
                </a:lnTo>
                <a:lnTo>
                  <a:pt x="828" y="823"/>
                </a:lnTo>
                <a:lnTo>
                  <a:pt x="828" y="823"/>
                </a:lnTo>
                <a:lnTo>
                  <a:pt x="828" y="820"/>
                </a:lnTo>
                <a:lnTo>
                  <a:pt x="825" y="820"/>
                </a:lnTo>
                <a:lnTo>
                  <a:pt x="825" y="818"/>
                </a:lnTo>
                <a:lnTo>
                  <a:pt x="825" y="818"/>
                </a:lnTo>
                <a:lnTo>
                  <a:pt x="825" y="815"/>
                </a:lnTo>
                <a:lnTo>
                  <a:pt x="828" y="815"/>
                </a:lnTo>
                <a:lnTo>
                  <a:pt x="828" y="815"/>
                </a:lnTo>
                <a:lnTo>
                  <a:pt x="828" y="815"/>
                </a:lnTo>
                <a:lnTo>
                  <a:pt x="828" y="812"/>
                </a:lnTo>
                <a:lnTo>
                  <a:pt x="828" y="812"/>
                </a:lnTo>
                <a:lnTo>
                  <a:pt x="825" y="810"/>
                </a:lnTo>
                <a:lnTo>
                  <a:pt x="823" y="804"/>
                </a:lnTo>
                <a:lnTo>
                  <a:pt x="823" y="804"/>
                </a:lnTo>
                <a:lnTo>
                  <a:pt x="820" y="804"/>
                </a:lnTo>
                <a:lnTo>
                  <a:pt x="820" y="801"/>
                </a:lnTo>
                <a:lnTo>
                  <a:pt x="820" y="801"/>
                </a:lnTo>
                <a:lnTo>
                  <a:pt x="817" y="799"/>
                </a:lnTo>
                <a:lnTo>
                  <a:pt x="817" y="799"/>
                </a:lnTo>
                <a:lnTo>
                  <a:pt x="817" y="796"/>
                </a:lnTo>
                <a:lnTo>
                  <a:pt x="815" y="796"/>
                </a:lnTo>
                <a:lnTo>
                  <a:pt x="812" y="796"/>
                </a:lnTo>
                <a:lnTo>
                  <a:pt x="809" y="791"/>
                </a:lnTo>
                <a:lnTo>
                  <a:pt x="807" y="791"/>
                </a:lnTo>
                <a:lnTo>
                  <a:pt x="807" y="788"/>
                </a:lnTo>
                <a:lnTo>
                  <a:pt x="804" y="785"/>
                </a:lnTo>
                <a:lnTo>
                  <a:pt x="804" y="785"/>
                </a:lnTo>
                <a:lnTo>
                  <a:pt x="804" y="783"/>
                </a:lnTo>
                <a:lnTo>
                  <a:pt x="801" y="780"/>
                </a:lnTo>
                <a:lnTo>
                  <a:pt x="799" y="777"/>
                </a:lnTo>
                <a:lnTo>
                  <a:pt x="796" y="775"/>
                </a:lnTo>
                <a:lnTo>
                  <a:pt x="796" y="772"/>
                </a:lnTo>
                <a:lnTo>
                  <a:pt x="796" y="772"/>
                </a:lnTo>
                <a:lnTo>
                  <a:pt x="793" y="769"/>
                </a:lnTo>
                <a:lnTo>
                  <a:pt x="793" y="769"/>
                </a:lnTo>
                <a:lnTo>
                  <a:pt x="791" y="769"/>
                </a:lnTo>
                <a:lnTo>
                  <a:pt x="791" y="769"/>
                </a:lnTo>
                <a:lnTo>
                  <a:pt x="791" y="769"/>
                </a:lnTo>
                <a:lnTo>
                  <a:pt x="788" y="767"/>
                </a:lnTo>
                <a:lnTo>
                  <a:pt x="791" y="764"/>
                </a:lnTo>
                <a:lnTo>
                  <a:pt x="791" y="756"/>
                </a:lnTo>
                <a:lnTo>
                  <a:pt x="793" y="753"/>
                </a:lnTo>
                <a:lnTo>
                  <a:pt x="796" y="748"/>
                </a:lnTo>
                <a:lnTo>
                  <a:pt x="796" y="748"/>
                </a:lnTo>
                <a:lnTo>
                  <a:pt x="796" y="745"/>
                </a:lnTo>
                <a:lnTo>
                  <a:pt x="796" y="742"/>
                </a:lnTo>
                <a:lnTo>
                  <a:pt x="796" y="742"/>
                </a:lnTo>
                <a:lnTo>
                  <a:pt x="793" y="742"/>
                </a:lnTo>
                <a:lnTo>
                  <a:pt x="793" y="740"/>
                </a:lnTo>
                <a:lnTo>
                  <a:pt x="793" y="737"/>
                </a:lnTo>
                <a:lnTo>
                  <a:pt x="796" y="729"/>
                </a:lnTo>
                <a:lnTo>
                  <a:pt x="796" y="726"/>
                </a:lnTo>
                <a:lnTo>
                  <a:pt x="793" y="724"/>
                </a:lnTo>
                <a:lnTo>
                  <a:pt x="793" y="718"/>
                </a:lnTo>
                <a:lnTo>
                  <a:pt x="788" y="713"/>
                </a:lnTo>
                <a:lnTo>
                  <a:pt x="785" y="710"/>
                </a:lnTo>
                <a:lnTo>
                  <a:pt x="785" y="710"/>
                </a:lnTo>
                <a:lnTo>
                  <a:pt x="785" y="708"/>
                </a:lnTo>
                <a:lnTo>
                  <a:pt x="785" y="705"/>
                </a:lnTo>
                <a:lnTo>
                  <a:pt x="785" y="705"/>
                </a:lnTo>
                <a:lnTo>
                  <a:pt x="785" y="702"/>
                </a:lnTo>
                <a:lnTo>
                  <a:pt x="785" y="702"/>
                </a:lnTo>
                <a:lnTo>
                  <a:pt x="785" y="702"/>
                </a:lnTo>
                <a:lnTo>
                  <a:pt x="785" y="700"/>
                </a:lnTo>
                <a:lnTo>
                  <a:pt x="785" y="700"/>
                </a:lnTo>
                <a:lnTo>
                  <a:pt x="785" y="697"/>
                </a:lnTo>
                <a:lnTo>
                  <a:pt x="785" y="694"/>
                </a:lnTo>
                <a:lnTo>
                  <a:pt x="785" y="692"/>
                </a:lnTo>
                <a:lnTo>
                  <a:pt x="785" y="689"/>
                </a:lnTo>
                <a:lnTo>
                  <a:pt x="780" y="681"/>
                </a:lnTo>
                <a:lnTo>
                  <a:pt x="780" y="681"/>
                </a:lnTo>
                <a:lnTo>
                  <a:pt x="780" y="681"/>
                </a:lnTo>
                <a:lnTo>
                  <a:pt x="780" y="678"/>
                </a:lnTo>
                <a:lnTo>
                  <a:pt x="780" y="678"/>
                </a:lnTo>
                <a:lnTo>
                  <a:pt x="780" y="675"/>
                </a:lnTo>
                <a:lnTo>
                  <a:pt x="780" y="673"/>
                </a:lnTo>
                <a:lnTo>
                  <a:pt x="780" y="673"/>
                </a:lnTo>
                <a:lnTo>
                  <a:pt x="775" y="670"/>
                </a:lnTo>
                <a:lnTo>
                  <a:pt x="775" y="670"/>
                </a:lnTo>
                <a:lnTo>
                  <a:pt x="775" y="670"/>
                </a:lnTo>
                <a:lnTo>
                  <a:pt x="775" y="667"/>
                </a:lnTo>
                <a:lnTo>
                  <a:pt x="775" y="667"/>
                </a:lnTo>
                <a:lnTo>
                  <a:pt x="775" y="667"/>
                </a:lnTo>
                <a:lnTo>
                  <a:pt x="777" y="665"/>
                </a:lnTo>
                <a:lnTo>
                  <a:pt x="777" y="665"/>
                </a:lnTo>
                <a:lnTo>
                  <a:pt x="775" y="659"/>
                </a:lnTo>
                <a:lnTo>
                  <a:pt x="775" y="659"/>
                </a:lnTo>
                <a:lnTo>
                  <a:pt x="772" y="659"/>
                </a:lnTo>
                <a:lnTo>
                  <a:pt x="772" y="659"/>
                </a:lnTo>
                <a:lnTo>
                  <a:pt x="772" y="657"/>
                </a:lnTo>
                <a:lnTo>
                  <a:pt x="775" y="654"/>
                </a:lnTo>
                <a:lnTo>
                  <a:pt x="775" y="654"/>
                </a:lnTo>
                <a:lnTo>
                  <a:pt x="777" y="654"/>
                </a:lnTo>
                <a:lnTo>
                  <a:pt x="777" y="654"/>
                </a:lnTo>
                <a:lnTo>
                  <a:pt x="777" y="651"/>
                </a:lnTo>
                <a:lnTo>
                  <a:pt x="777" y="651"/>
                </a:lnTo>
                <a:lnTo>
                  <a:pt x="777" y="649"/>
                </a:lnTo>
                <a:lnTo>
                  <a:pt x="777" y="649"/>
                </a:lnTo>
                <a:lnTo>
                  <a:pt x="777" y="646"/>
                </a:lnTo>
                <a:lnTo>
                  <a:pt x="777" y="646"/>
                </a:lnTo>
                <a:lnTo>
                  <a:pt x="780" y="643"/>
                </a:lnTo>
                <a:lnTo>
                  <a:pt x="783" y="641"/>
                </a:lnTo>
                <a:lnTo>
                  <a:pt x="783" y="641"/>
                </a:lnTo>
                <a:lnTo>
                  <a:pt x="783" y="638"/>
                </a:lnTo>
                <a:lnTo>
                  <a:pt x="780" y="635"/>
                </a:lnTo>
                <a:lnTo>
                  <a:pt x="780" y="638"/>
                </a:lnTo>
                <a:lnTo>
                  <a:pt x="780" y="641"/>
                </a:lnTo>
                <a:lnTo>
                  <a:pt x="777" y="641"/>
                </a:lnTo>
                <a:lnTo>
                  <a:pt x="777" y="641"/>
                </a:lnTo>
                <a:lnTo>
                  <a:pt x="775" y="641"/>
                </a:lnTo>
                <a:lnTo>
                  <a:pt x="775" y="638"/>
                </a:lnTo>
                <a:lnTo>
                  <a:pt x="775" y="635"/>
                </a:lnTo>
                <a:lnTo>
                  <a:pt x="772" y="633"/>
                </a:lnTo>
                <a:lnTo>
                  <a:pt x="772" y="630"/>
                </a:lnTo>
                <a:lnTo>
                  <a:pt x="772" y="622"/>
                </a:lnTo>
                <a:lnTo>
                  <a:pt x="775" y="622"/>
                </a:lnTo>
                <a:lnTo>
                  <a:pt x="783" y="611"/>
                </a:lnTo>
                <a:lnTo>
                  <a:pt x="783" y="606"/>
                </a:lnTo>
                <a:lnTo>
                  <a:pt x="780" y="606"/>
                </a:lnTo>
                <a:lnTo>
                  <a:pt x="777" y="608"/>
                </a:lnTo>
                <a:lnTo>
                  <a:pt x="777" y="608"/>
                </a:lnTo>
                <a:lnTo>
                  <a:pt x="769" y="600"/>
                </a:lnTo>
                <a:lnTo>
                  <a:pt x="769" y="598"/>
                </a:lnTo>
                <a:lnTo>
                  <a:pt x="769" y="595"/>
                </a:lnTo>
                <a:lnTo>
                  <a:pt x="769" y="595"/>
                </a:lnTo>
                <a:lnTo>
                  <a:pt x="767" y="595"/>
                </a:lnTo>
                <a:lnTo>
                  <a:pt x="764" y="595"/>
                </a:lnTo>
                <a:lnTo>
                  <a:pt x="764" y="595"/>
                </a:lnTo>
                <a:lnTo>
                  <a:pt x="761" y="595"/>
                </a:lnTo>
                <a:lnTo>
                  <a:pt x="758" y="595"/>
                </a:lnTo>
                <a:lnTo>
                  <a:pt x="756" y="592"/>
                </a:lnTo>
                <a:lnTo>
                  <a:pt x="756" y="592"/>
                </a:lnTo>
                <a:lnTo>
                  <a:pt x="753" y="590"/>
                </a:lnTo>
                <a:lnTo>
                  <a:pt x="750" y="592"/>
                </a:lnTo>
                <a:lnTo>
                  <a:pt x="748" y="590"/>
                </a:lnTo>
                <a:lnTo>
                  <a:pt x="742" y="587"/>
                </a:lnTo>
                <a:lnTo>
                  <a:pt x="740" y="584"/>
                </a:lnTo>
                <a:lnTo>
                  <a:pt x="740" y="584"/>
                </a:lnTo>
                <a:lnTo>
                  <a:pt x="740" y="579"/>
                </a:lnTo>
                <a:lnTo>
                  <a:pt x="740" y="579"/>
                </a:lnTo>
                <a:lnTo>
                  <a:pt x="737" y="576"/>
                </a:lnTo>
                <a:lnTo>
                  <a:pt x="737" y="576"/>
                </a:lnTo>
                <a:lnTo>
                  <a:pt x="737" y="573"/>
                </a:lnTo>
                <a:lnTo>
                  <a:pt x="737" y="573"/>
                </a:lnTo>
                <a:lnTo>
                  <a:pt x="737" y="573"/>
                </a:lnTo>
                <a:lnTo>
                  <a:pt x="737" y="571"/>
                </a:lnTo>
                <a:lnTo>
                  <a:pt x="734" y="571"/>
                </a:lnTo>
                <a:lnTo>
                  <a:pt x="726" y="571"/>
                </a:lnTo>
                <a:lnTo>
                  <a:pt x="724" y="571"/>
                </a:lnTo>
                <a:lnTo>
                  <a:pt x="724" y="568"/>
                </a:lnTo>
                <a:lnTo>
                  <a:pt x="721" y="565"/>
                </a:lnTo>
                <a:lnTo>
                  <a:pt x="721" y="565"/>
                </a:lnTo>
                <a:lnTo>
                  <a:pt x="718" y="565"/>
                </a:lnTo>
                <a:lnTo>
                  <a:pt x="716" y="565"/>
                </a:lnTo>
                <a:lnTo>
                  <a:pt x="713" y="565"/>
                </a:lnTo>
                <a:lnTo>
                  <a:pt x="710" y="565"/>
                </a:lnTo>
                <a:lnTo>
                  <a:pt x="710" y="563"/>
                </a:lnTo>
                <a:lnTo>
                  <a:pt x="710" y="560"/>
                </a:lnTo>
                <a:lnTo>
                  <a:pt x="708" y="557"/>
                </a:lnTo>
                <a:lnTo>
                  <a:pt x="705" y="557"/>
                </a:lnTo>
                <a:lnTo>
                  <a:pt x="705" y="557"/>
                </a:lnTo>
                <a:lnTo>
                  <a:pt x="705" y="549"/>
                </a:lnTo>
                <a:lnTo>
                  <a:pt x="705" y="549"/>
                </a:lnTo>
                <a:lnTo>
                  <a:pt x="708" y="549"/>
                </a:lnTo>
                <a:lnTo>
                  <a:pt x="708" y="547"/>
                </a:lnTo>
                <a:lnTo>
                  <a:pt x="708" y="544"/>
                </a:lnTo>
                <a:lnTo>
                  <a:pt x="708" y="541"/>
                </a:lnTo>
                <a:lnTo>
                  <a:pt x="705" y="544"/>
                </a:lnTo>
                <a:lnTo>
                  <a:pt x="705" y="544"/>
                </a:lnTo>
                <a:lnTo>
                  <a:pt x="702" y="544"/>
                </a:lnTo>
                <a:lnTo>
                  <a:pt x="702" y="544"/>
                </a:lnTo>
                <a:lnTo>
                  <a:pt x="702" y="539"/>
                </a:lnTo>
                <a:lnTo>
                  <a:pt x="702" y="536"/>
                </a:lnTo>
                <a:lnTo>
                  <a:pt x="702" y="533"/>
                </a:lnTo>
                <a:lnTo>
                  <a:pt x="697" y="528"/>
                </a:lnTo>
                <a:lnTo>
                  <a:pt x="697" y="528"/>
                </a:lnTo>
                <a:lnTo>
                  <a:pt x="697" y="528"/>
                </a:lnTo>
                <a:lnTo>
                  <a:pt x="697" y="525"/>
                </a:lnTo>
                <a:lnTo>
                  <a:pt x="694" y="525"/>
                </a:lnTo>
                <a:lnTo>
                  <a:pt x="694" y="525"/>
                </a:lnTo>
                <a:lnTo>
                  <a:pt x="691" y="523"/>
                </a:lnTo>
                <a:lnTo>
                  <a:pt x="691" y="523"/>
                </a:lnTo>
                <a:lnTo>
                  <a:pt x="691" y="525"/>
                </a:lnTo>
                <a:lnTo>
                  <a:pt x="691" y="525"/>
                </a:lnTo>
                <a:lnTo>
                  <a:pt x="691" y="525"/>
                </a:lnTo>
                <a:lnTo>
                  <a:pt x="691" y="525"/>
                </a:lnTo>
                <a:lnTo>
                  <a:pt x="689" y="528"/>
                </a:lnTo>
                <a:lnTo>
                  <a:pt x="689" y="533"/>
                </a:lnTo>
                <a:lnTo>
                  <a:pt x="686" y="533"/>
                </a:lnTo>
                <a:lnTo>
                  <a:pt x="673" y="539"/>
                </a:lnTo>
                <a:lnTo>
                  <a:pt x="670" y="539"/>
                </a:lnTo>
                <a:lnTo>
                  <a:pt x="670" y="539"/>
                </a:lnTo>
                <a:lnTo>
                  <a:pt x="667" y="539"/>
                </a:lnTo>
                <a:lnTo>
                  <a:pt x="667" y="539"/>
                </a:lnTo>
                <a:lnTo>
                  <a:pt x="667" y="539"/>
                </a:lnTo>
                <a:lnTo>
                  <a:pt x="665" y="533"/>
                </a:lnTo>
                <a:lnTo>
                  <a:pt x="665" y="533"/>
                </a:lnTo>
                <a:lnTo>
                  <a:pt x="665" y="533"/>
                </a:lnTo>
                <a:lnTo>
                  <a:pt x="665" y="533"/>
                </a:lnTo>
                <a:lnTo>
                  <a:pt x="665" y="536"/>
                </a:lnTo>
                <a:lnTo>
                  <a:pt x="662" y="536"/>
                </a:lnTo>
                <a:lnTo>
                  <a:pt x="662" y="536"/>
                </a:lnTo>
                <a:lnTo>
                  <a:pt x="662" y="533"/>
                </a:lnTo>
                <a:lnTo>
                  <a:pt x="662" y="533"/>
                </a:lnTo>
                <a:lnTo>
                  <a:pt x="659" y="533"/>
                </a:lnTo>
                <a:lnTo>
                  <a:pt x="659" y="536"/>
                </a:lnTo>
                <a:lnTo>
                  <a:pt x="659" y="539"/>
                </a:lnTo>
                <a:lnTo>
                  <a:pt x="659" y="541"/>
                </a:lnTo>
                <a:lnTo>
                  <a:pt x="659" y="544"/>
                </a:lnTo>
                <a:lnTo>
                  <a:pt x="657" y="547"/>
                </a:lnTo>
                <a:lnTo>
                  <a:pt x="657" y="547"/>
                </a:lnTo>
                <a:lnTo>
                  <a:pt x="654" y="549"/>
                </a:lnTo>
                <a:lnTo>
                  <a:pt x="651" y="549"/>
                </a:lnTo>
                <a:lnTo>
                  <a:pt x="646" y="555"/>
                </a:lnTo>
                <a:lnTo>
                  <a:pt x="643" y="557"/>
                </a:lnTo>
                <a:lnTo>
                  <a:pt x="638" y="557"/>
                </a:lnTo>
                <a:lnTo>
                  <a:pt x="635" y="560"/>
                </a:lnTo>
                <a:lnTo>
                  <a:pt x="635" y="560"/>
                </a:lnTo>
                <a:lnTo>
                  <a:pt x="633" y="560"/>
                </a:lnTo>
                <a:lnTo>
                  <a:pt x="633" y="560"/>
                </a:lnTo>
                <a:lnTo>
                  <a:pt x="633" y="557"/>
                </a:lnTo>
                <a:lnTo>
                  <a:pt x="630" y="557"/>
                </a:lnTo>
                <a:lnTo>
                  <a:pt x="627" y="557"/>
                </a:lnTo>
                <a:lnTo>
                  <a:pt x="624" y="557"/>
                </a:lnTo>
                <a:lnTo>
                  <a:pt x="624" y="557"/>
                </a:lnTo>
                <a:lnTo>
                  <a:pt x="622" y="555"/>
                </a:lnTo>
                <a:lnTo>
                  <a:pt x="619" y="552"/>
                </a:lnTo>
                <a:lnTo>
                  <a:pt x="616" y="549"/>
                </a:lnTo>
                <a:lnTo>
                  <a:pt x="614" y="541"/>
                </a:lnTo>
                <a:lnTo>
                  <a:pt x="608" y="528"/>
                </a:lnTo>
                <a:lnTo>
                  <a:pt x="608" y="520"/>
                </a:lnTo>
                <a:lnTo>
                  <a:pt x="608" y="517"/>
                </a:lnTo>
                <a:lnTo>
                  <a:pt x="608" y="514"/>
                </a:lnTo>
                <a:lnTo>
                  <a:pt x="606" y="509"/>
                </a:lnTo>
                <a:lnTo>
                  <a:pt x="606" y="506"/>
                </a:lnTo>
                <a:lnTo>
                  <a:pt x="600" y="501"/>
                </a:lnTo>
                <a:lnTo>
                  <a:pt x="598" y="501"/>
                </a:lnTo>
                <a:lnTo>
                  <a:pt x="598" y="498"/>
                </a:lnTo>
                <a:lnTo>
                  <a:pt x="598" y="498"/>
                </a:lnTo>
                <a:lnTo>
                  <a:pt x="598" y="498"/>
                </a:lnTo>
                <a:lnTo>
                  <a:pt x="598" y="493"/>
                </a:lnTo>
                <a:lnTo>
                  <a:pt x="598" y="493"/>
                </a:lnTo>
                <a:lnTo>
                  <a:pt x="592" y="488"/>
                </a:lnTo>
                <a:lnTo>
                  <a:pt x="592" y="488"/>
                </a:lnTo>
                <a:lnTo>
                  <a:pt x="592" y="485"/>
                </a:lnTo>
                <a:lnTo>
                  <a:pt x="590" y="482"/>
                </a:lnTo>
                <a:lnTo>
                  <a:pt x="590" y="480"/>
                </a:lnTo>
                <a:lnTo>
                  <a:pt x="590" y="477"/>
                </a:lnTo>
                <a:lnTo>
                  <a:pt x="592" y="474"/>
                </a:lnTo>
                <a:lnTo>
                  <a:pt x="592" y="466"/>
                </a:lnTo>
                <a:lnTo>
                  <a:pt x="592" y="464"/>
                </a:lnTo>
                <a:lnTo>
                  <a:pt x="598" y="458"/>
                </a:lnTo>
                <a:lnTo>
                  <a:pt x="598" y="455"/>
                </a:lnTo>
                <a:lnTo>
                  <a:pt x="595" y="455"/>
                </a:lnTo>
                <a:lnTo>
                  <a:pt x="595" y="453"/>
                </a:lnTo>
                <a:lnTo>
                  <a:pt x="598" y="447"/>
                </a:lnTo>
                <a:lnTo>
                  <a:pt x="598" y="445"/>
                </a:lnTo>
                <a:lnTo>
                  <a:pt x="598" y="445"/>
                </a:lnTo>
                <a:lnTo>
                  <a:pt x="595" y="442"/>
                </a:lnTo>
                <a:lnTo>
                  <a:pt x="595" y="442"/>
                </a:lnTo>
                <a:lnTo>
                  <a:pt x="595" y="439"/>
                </a:lnTo>
                <a:lnTo>
                  <a:pt x="590" y="437"/>
                </a:lnTo>
                <a:lnTo>
                  <a:pt x="590" y="437"/>
                </a:lnTo>
                <a:lnTo>
                  <a:pt x="590" y="434"/>
                </a:lnTo>
                <a:lnTo>
                  <a:pt x="590" y="421"/>
                </a:lnTo>
                <a:lnTo>
                  <a:pt x="587" y="407"/>
                </a:lnTo>
                <a:lnTo>
                  <a:pt x="587" y="399"/>
                </a:lnTo>
                <a:lnTo>
                  <a:pt x="587" y="394"/>
                </a:lnTo>
                <a:lnTo>
                  <a:pt x="587" y="391"/>
                </a:lnTo>
                <a:lnTo>
                  <a:pt x="592" y="383"/>
                </a:lnTo>
                <a:lnTo>
                  <a:pt x="590" y="383"/>
                </a:lnTo>
                <a:lnTo>
                  <a:pt x="587" y="383"/>
                </a:lnTo>
                <a:lnTo>
                  <a:pt x="587" y="386"/>
                </a:lnTo>
                <a:lnTo>
                  <a:pt x="584" y="386"/>
                </a:lnTo>
                <a:lnTo>
                  <a:pt x="582" y="386"/>
                </a:lnTo>
                <a:lnTo>
                  <a:pt x="582" y="383"/>
                </a:lnTo>
                <a:lnTo>
                  <a:pt x="579" y="383"/>
                </a:lnTo>
                <a:lnTo>
                  <a:pt x="579" y="386"/>
                </a:lnTo>
                <a:lnTo>
                  <a:pt x="576" y="386"/>
                </a:lnTo>
                <a:lnTo>
                  <a:pt x="576" y="386"/>
                </a:lnTo>
                <a:lnTo>
                  <a:pt x="574" y="386"/>
                </a:lnTo>
                <a:lnTo>
                  <a:pt x="574" y="383"/>
                </a:lnTo>
                <a:lnTo>
                  <a:pt x="571" y="386"/>
                </a:lnTo>
                <a:lnTo>
                  <a:pt x="574" y="386"/>
                </a:lnTo>
                <a:lnTo>
                  <a:pt x="574" y="378"/>
                </a:lnTo>
                <a:lnTo>
                  <a:pt x="574" y="372"/>
                </a:lnTo>
                <a:lnTo>
                  <a:pt x="574" y="372"/>
                </a:lnTo>
                <a:lnTo>
                  <a:pt x="576" y="367"/>
                </a:lnTo>
                <a:lnTo>
                  <a:pt x="576" y="364"/>
                </a:lnTo>
                <a:lnTo>
                  <a:pt x="576" y="364"/>
                </a:lnTo>
                <a:lnTo>
                  <a:pt x="576" y="362"/>
                </a:lnTo>
                <a:lnTo>
                  <a:pt x="579" y="359"/>
                </a:lnTo>
                <a:lnTo>
                  <a:pt x="579" y="359"/>
                </a:lnTo>
                <a:lnTo>
                  <a:pt x="576" y="356"/>
                </a:lnTo>
                <a:lnTo>
                  <a:pt x="576" y="354"/>
                </a:lnTo>
                <a:lnTo>
                  <a:pt x="574" y="354"/>
                </a:lnTo>
                <a:lnTo>
                  <a:pt x="571" y="354"/>
                </a:lnTo>
                <a:lnTo>
                  <a:pt x="568" y="354"/>
                </a:lnTo>
                <a:lnTo>
                  <a:pt x="566" y="351"/>
                </a:lnTo>
                <a:lnTo>
                  <a:pt x="566" y="351"/>
                </a:lnTo>
                <a:lnTo>
                  <a:pt x="563" y="348"/>
                </a:lnTo>
                <a:lnTo>
                  <a:pt x="563" y="346"/>
                </a:lnTo>
                <a:lnTo>
                  <a:pt x="563" y="340"/>
                </a:lnTo>
                <a:lnTo>
                  <a:pt x="563" y="337"/>
                </a:lnTo>
                <a:lnTo>
                  <a:pt x="560" y="335"/>
                </a:lnTo>
                <a:lnTo>
                  <a:pt x="560" y="335"/>
                </a:lnTo>
                <a:lnTo>
                  <a:pt x="560" y="335"/>
                </a:lnTo>
                <a:lnTo>
                  <a:pt x="555" y="332"/>
                </a:lnTo>
                <a:lnTo>
                  <a:pt x="555" y="332"/>
                </a:lnTo>
                <a:lnTo>
                  <a:pt x="552" y="329"/>
                </a:lnTo>
                <a:lnTo>
                  <a:pt x="552" y="329"/>
                </a:lnTo>
                <a:lnTo>
                  <a:pt x="549" y="329"/>
                </a:lnTo>
                <a:lnTo>
                  <a:pt x="544" y="329"/>
                </a:lnTo>
                <a:lnTo>
                  <a:pt x="541" y="329"/>
                </a:lnTo>
                <a:lnTo>
                  <a:pt x="541" y="329"/>
                </a:lnTo>
                <a:lnTo>
                  <a:pt x="541" y="324"/>
                </a:lnTo>
                <a:lnTo>
                  <a:pt x="541" y="321"/>
                </a:lnTo>
                <a:lnTo>
                  <a:pt x="544" y="319"/>
                </a:lnTo>
                <a:lnTo>
                  <a:pt x="541" y="319"/>
                </a:lnTo>
                <a:lnTo>
                  <a:pt x="541" y="319"/>
                </a:lnTo>
                <a:lnTo>
                  <a:pt x="541" y="319"/>
                </a:lnTo>
                <a:lnTo>
                  <a:pt x="541" y="319"/>
                </a:lnTo>
                <a:lnTo>
                  <a:pt x="544" y="316"/>
                </a:lnTo>
                <a:lnTo>
                  <a:pt x="544" y="316"/>
                </a:lnTo>
                <a:lnTo>
                  <a:pt x="544" y="313"/>
                </a:lnTo>
                <a:lnTo>
                  <a:pt x="541" y="311"/>
                </a:lnTo>
                <a:lnTo>
                  <a:pt x="541" y="311"/>
                </a:lnTo>
                <a:lnTo>
                  <a:pt x="541" y="308"/>
                </a:lnTo>
                <a:lnTo>
                  <a:pt x="544" y="308"/>
                </a:lnTo>
                <a:lnTo>
                  <a:pt x="544" y="308"/>
                </a:lnTo>
                <a:lnTo>
                  <a:pt x="544" y="308"/>
                </a:lnTo>
                <a:lnTo>
                  <a:pt x="555" y="292"/>
                </a:lnTo>
                <a:lnTo>
                  <a:pt x="557" y="292"/>
                </a:lnTo>
                <a:lnTo>
                  <a:pt x="560" y="292"/>
                </a:lnTo>
                <a:lnTo>
                  <a:pt x="560" y="289"/>
                </a:lnTo>
                <a:lnTo>
                  <a:pt x="560" y="289"/>
                </a:lnTo>
                <a:lnTo>
                  <a:pt x="557" y="289"/>
                </a:lnTo>
                <a:lnTo>
                  <a:pt x="555" y="289"/>
                </a:lnTo>
                <a:lnTo>
                  <a:pt x="552" y="289"/>
                </a:lnTo>
                <a:lnTo>
                  <a:pt x="552" y="289"/>
                </a:lnTo>
                <a:lnTo>
                  <a:pt x="547" y="284"/>
                </a:lnTo>
                <a:lnTo>
                  <a:pt x="544" y="284"/>
                </a:lnTo>
                <a:lnTo>
                  <a:pt x="541" y="284"/>
                </a:lnTo>
                <a:lnTo>
                  <a:pt x="539" y="284"/>
                </a:lnTo>
                <a:lnTo>
                  <a:pt x="536" y="287"/>
                </a:lnTo>
                <a:lnTo>
                  <a:pt x="533" y="287"/>
                </a:lnTo>
                <a:lnTo>
                  <a:pt x="531" y="284"/>
                </a:lnTo>
                <a:lnTo>
                  <a:pt x="528" y="281"/>
                </a:lnTo>
                <a:lnTo>
                  <a:pt x="525" y="281"/>
                </a:lnTo>
                <a:lnTo>
                  <a:pt x="520" y="278"/>
                </a:lnTo>
                <a:lnTo>
                  <a:pt x="520" y="276"/>
                </a:lnTo>
                <a:lnTo>
                  <a:pt x="517" y="273"/>
                </a:lnTo>
                <a:lnTo>
                  <a:pt x="520" y="265"/>
                </a:lnTo>
                <a:lnTo>
                  <a:pt x="517" y="252"/>
                </a:lnTo>
                <a:lnTo>
                  <a:pt x="517" y="249"/>
                </a:lnTo>
                <a:lnTo>
                  <a:pt x="517" y="249"/>
                </a:lnTo>
                <a:lnTo>
                  <a:pt x="517" y="246"/>
                </a:lnTo>
                <a:lnTo>
                  <a:pt x="517" y="241"/>
                </a:lnTo>
                <a:lnTo>
                  <a:pt x="517" y="241"/>
                </a:lnTo>
                <a:lnTo>
                  <a:pt x="515" y="238"/>
                </a:lnTo>
                <a:lnTo>
                  <a:pt x="515" y="238"/>
                </a:lnTo>
                <a:lnTo>
                  <a:pt x="515" y="236"/>
                </a:lnTo>
                <a:lnTo>
                  <a:pt x="517" y="230"/>
                </a:lnTo>
                <a:lnTo>
                  <a:pt x="520" y="230"/>
                </a:lnTo>
                <a:lnTo>
                  <a:pt x="520" y="227"/>
                </a:lnTo>
                <a:lnTo>
                  <a:pt x="520" y="227"/>
                </a:lnTo>
                <a:lnTo>
                  <a:pt x="520" y="225"/>
                </a:lnTo>
                <a:lnTo>
                  <a:pt x="517" y="225"/>
                </a:lnTo>
                <a:lnTo>
                  <a:pt x="517" y="222"/>
                </a:lnTo>
                <a:lnTo>
                  <a:pt x="517" y="222"/>
                </a:lnTo>
                <a:lnTo>
                  <a:pt x="517" y="219"/>
                </a:lnTo>
                <a:lnTo>
                  <a:pt x="515" y="217"/>
                </a:lnTo>
                <a:lnTo>
                  <a:pt x="515" y="219"/>
                </a:lnTo>
                <a:lnTo>
                  <a:pt x="512" y="217"/>
                </a:lnTo>
                <a:lnTo>
                  <a:pt x="512" y="214"/>
                </a:lnTo>
                <a:lnTo>
                  <a:pt x="512" y="209"/>
                </a:lnTo>
                <a:lnTo>
                  <a:pt x="512" y="206"/>
                </a:lnTo>
                <a:lnTo>
                  <a:pt x="512" y="206"/>
                </a:lnTo>
                <a:lnTo>
                  <a:pt x="515" y="206"/>
                </a:lnTo>
                <a:lnTo>
                  <a:pt x="512" y="203"/>
                </a:lnTo>
                <a:lnTo>
                  <a:pt x="512" y="201"/>
                </a:lnTo>
                <a:lnTo>
                  <a:pt x="512" y="198"/>
                </a:lnTo>
                <a:lnTo>
                  <a:pt x="512" y="195"/>
                </a:lnTo>
                <a:lnTo>
                  <a:pt x="509" y="193"/>
                </a:lnTo>
                <a:lnTo>
                  <a:pt x="509" y="190"/>
                </a:lnTo>
                <a:lnTo>
                  <a:pt x="507" y="190"/>
                </a:lnTo>
                <a:lnTo>
                  <a:pt x="507" y="187"/>
                </a:lnTo>
                <a:lnTo>
                  <a:pt x="507" y="185"/>
                </a:lnTo>
                <a:lnTo>
                  <a:pt x="507" y="185"/>
                </a:lnTo>
                <a:lnTo>
                  <a:pt x="504" y="182"/>
                </a:lnTo>
                <a:lnTo>
                  <a:pt x="501" y="185"/>
                </a:lnTo>
                <a:lnTo>
                  <a:pt x="499" y="185"/>
                </a:lnTo>
                <a:lnTo>
                  <a:pt x="499" y="187"/>
                </a:lnTo>
                <a:lnTo>
                  <a:pt x="499" y="185"/>
                </a:lnTo>
                <a:lnTo>
                  <a:pt x="499" y="182"/>
                </a:lnTo>
                <a:lnTo>
                  <a:pt x="499" y="179"/>
                </a:lnTo>
                <a:lnTo>
                  <a:pt x="496" y="179"/>
                </a:lnTo>
                <a:lnTo>
                  <a:pt x="496" y="179"/>
                </a:lnTo>
                <a:lnTo>
                  <a:pt x="496" y="179"/>
                </a:lnTo>
                <a:lnTo>
                  <a:pt x="493" y="174"/>
                </a:lnTo>
                <a:lnTo>
                  <a:pt x="493" y="171"/>
                </a:lnTo>
                <a:lnTo>
                  <a:pt x="490" y="171"/>
                </a:lnTo>
                <a:lnTo>
                  <a:pt x="488" y="174"/>
                </a:lnTo>
                <a:lnTo>
                  <a:pt x="485" y="174"/>
                </a:lnTo>
                <a:lnTo>
                  <a:pt x="485" y="177"/>
                </a:lnTo>
                <a:lnTo>
                  <a:pt x="485" y="179"/>
                </a:lnTo>
                <a:lnTo>
                  <a:pt x="482" y="179"/>
                </a:lnTo>
                <a:lnTo>
                  <a:pt x="480" y="182"/>
                </a:lnTo>
                <a:lnTo>
                  <a:pt x="482" y="179"/>
                </a:lnTo>
                <a:lnTo>
                  <a:pt x="482" y="177"/>
                </a:lnTo>
                <a:lnTo>
                  <a:pt x="482" y="174"/>
                </a:lnTo>
                <a:lnTo>
                  <a:pt x="482" y="171"/>
                </a:lnTo>
                <a:lnTo>
                  <a:pt x="482" y="171"/>
                </a:lnTo>
                <a:lnTo>
                  <a:pt x="485" y="168"/>
                </a:lnTo>
                <a:lnTo>
                  <a:pt x="485" y="168"/>
                </a:lnTo>
                <a:lnTo>
                  <a:pt x="485" y="168"/>
                </a:lnTo>
                <a:lnTo>
                  <a:pt x="488" y="166"/>
                </a:lnTo>
                <a:lnTo>
                  <a:pt x="488" y="166"/>
                </a:lnTo>
                <a:lnTo>
                  <a:pt x="488" y="163"/>
                </a:lnTo>
                <a:lnTo>
                  <a:pt x="490" y="163"/>
                </a:lnTo>
                <a:lnTo>
                  <a:pt x="490" y="163"/>
                </a:lnTo>
                <a:lnTo>
                  <a:pt x="490" y="163"/>
                </a:lnTo>
                <a:lnTo>
                  <a:pt x="493" y="160"/>
                </a:lnTo>
                <a:lnTo>
                  <a:pt x="493" y="160"/>
                </a:lnTo>
                <a:lnTo>
                  <a:pt x="493" y="160"/>
                </a:lnTo>
                <a:lnTo>
                  <a:pt x="490" y="158"/>
                </a:lnTo>
                <a:lnTo>
                  <a:pt x="488" y="155"/>
                </a:lnTo>
                <a:lnTo>
                  <a:pt x="485" y="155"/>
                </a:lnTo>
                <a:lnTo>
                  <a:pt x="485" y="155"/>
                </a:lnTo>
                <a:lnTo>
                  <a:pt x="485" y="155"/>
                </a:lnTo>
                <a:lnTo>
                  <a:pt x="485" y="152"/>
                </a:lnTo>
                <a:lnTo>
                  <a:pt x="485" y="152"/>
                </a:lnTo>
                <a:lnTo>
                  <a:pt x="485" y="152"/>
                </a:lnTo>
                <a:lnTo>
                  <a:pt x="485" y="152"/>
                </a:lnTo>
                <a:lnTo>
                  <a:pt x="485" y="155"/>
                </a:lnTo>
                <a:lnTo>
                  <a:pt x="482" y="155"/>
                </a:lnTo>
                <a:lnTo>
                  <a:pt x="482" y="155"/>
                </a:lnTo>
                <a:lnTo>
                  <a:pt x="482" y="155"/>
                </a:lnTo>
                <a:lnTo>
                  <a:pt x="480" y="155"/>
                </a:lnTo>
                <a:lnTo>
                  <a:pt x="477" y="155"/>
                </a:lnTo>
                <a:lnTo>
                  <a:pt x="474" y="155"/>
                </a:lnTo>
                <a:lnTo>
                  <a:pt x="474" y="158"/>
                </a:lnTo>
                <a:lnTo>
                  <a:pt x="472" y="160"/>
                </a:lnTo>
                <a:lnTo>
                  <a:pt x="472" y="163"/>
                </a:lnTo>
                <a:lnTo>
                  <a:pt x="469" y="166"/>
                </a:lnTo>
                <a:lnTo>
                  <a:pt x="469" y="168"/>
                </a:lnTo>
                <a:lnTo>
                  <a:pt x="466" y="171"/>
                </a:lnTo>
                <a:lnTo>
                  <a:pt x="464" y="174"/>
                </a:lnTo>
                <a:lnTo>
                  <a:pt x="461" y="177"/>
                </a:lnTo>
                <a:lnTo>
                  <a:pt x="458" y="177"/>
                </a:lnTo>
                <a:lnTo>
                  <a:pt x="456" y="177"/>
                </a:lnTo>
                <a:lnTo>
                  <a:pt x="456" y="177"/>
                </a:lnTo>
                <a:lnTo>
                  <a:pt x="453" y="177"/>
                </a:lnTo>
                <a:lnTo>
                  <a:pt x="450" y="179"/>
                </a:lnTo>
                <a:lnTo>
                  <a:pt x="450" y="179"/>
                </a:lnTo>
                <a:lnTo>
                  <a:pt x="445" y="179"/>
                </a:lnTo>
                <a:lnTo>
                  <a:pt x="442" y="182"/>
                </a:lnTo>
                <a:lnTo>
                  <a:pt x="442" y="185"/>
                </a:lnTo>
                <a:lnTo>
                  <a:pt x="445" y="193"/>
                </a:lnTo>
                <a:lnTo>
                  <a:pt x="445" y="203"/>
                </a:lnTo>
                <a:lnTo>
                  <a:pt x="442" y="206"/>
                </a:lnTo>
                <a:lnTo>
                  <a:pt x="442" y="209"/>
                </a:lnTo>
                <a:lnTo>
                  <a:pt x="442" y="211"/>
                </a:lnTo>
                <a:lnTo>
                  <a:pt x="442" y="214"/>
                </a:lnTo>
                <a:lnTo>
                  <a:pt x="442" y="219"/>
                </a:lnTo>
                <a:lnTo>
                  <a:pt x="442" y="222"/>
                </a:lnTo>
                <a:lnTo>
                  <a:pt x="429" y="262"/>
                </a:lnTo>
                <a:lnTo>
                  <a:pt x="429" y="265"/>
                </a:lnTo>
                <a:lnTo>
                  <a:pt x="429" y="265"/>
                </a:lnTo>
                <a:lnTo>
                  <a:pt x="429" y="268"/>
                </a:lnTo>
                <a:lnTo>
                  <a:pt x="423" y="273"/>
                </a:lnTo>
                <a:lnTo>
                  <a:pt x="421" y="281"/>
                </a:lnTo>
                <a:lnTo>
                  <a:pt x="421" y="287"/>
                </a:lnTo>
                <a:lnTo>
                  <a:pt x="421" y="289"/>
                </a:lnTo>
                <a:lnTo>
                  <a:pt x="423" y="292"/>
                </a:lnTo>
                <a:lnTo>
                  <a:pt x="423" y="292"/>
                </a:lnTo>
                <a:lnTo>
                  <a:pt x="423" y="292"/>
                </a:lnTo>
                <a:lnTo>
                  <a:pt x="426" y="292"/>
                </a:lnTo>
                <a:lnTo>
                  <a:pt x="426" y="292"/>
                </a:lnTo>
                <a:lnTo>
                  <a:pt x="429" y="295"/>
                </a:lnTo>
                <a:lnTo>
                  <a:pt x="429" y="297"/>
                </a:lnTo>
                <a:lnTo>
                  <a:pt x="432" y="297"/>
                </a:lnTo>
                <a:lnTo>
                  <a:pt x="429" y="300"/>
                </a:lnTo>
                <a:lnTo>
                  <a:pt x="423" y="297"/>
                </a:lnTo>
                <a:lnTo>
                  <a:pt x="423" y="297"/>
                </a:lnTo>
                <a:lnTo>
                  <a:pt x="421" y="297"/>
                </a:lnTo>
                <a:lnTo>
                  <a:pt x="418" y="305"/>
                </a:lnTo>
                <a:lnTo>
                  <a:pt x="418" y="303"/>
                </a:lnTo>
                <a:lnTo>
                  <a:pt x="418" y="300"/>
                </a:lnTo>
                <a:lnTo>
                  <a:pt x="415" y="295"/>
                </a:lnTo>
                <a:lnTo>
                  <a:pt x="415" y="292"/>
                </a:lnTo>
                <a:lnTo>
                  <a:pt x="415" y="289"/>
                </a:lnTo>
                <a:lnTo>
                  <a:pt x="418" y="289"/>
                </a:lnTo>
                <a:lnTo>
                  <a:pt x="413" y="289"/>
                </a:lnTo>
                <a:lnTo>
                  <a:pt x="410" y="295"/>
                </a:lnTo>
                <a:lnTo>
                  <a:pt x="405" y="300"/>
                </a:lnTo>
                <a:lnTo>
                  <a:pt x="405" y="305"/>
                </a:lnTo>
                <a:lnTo>
                  <a:pt x="402" y="311"/>
                </a:lnTo>
                <a:lnTo>
                  <a:pt x="402" y="313"/>
                </a:lnTo>
                <a:lnTo>
                  <a:pt x="399" y="316"/>
                </a:lnTo>
                <a:lnTo>
                  <a:pt x="402" y="316"/>
                </a:lnTo>
                <a:lnTo>
                  <a:pt x="402" y="316"/>
                </a:lnTo>
                <a:lnTo>
                  <a:pt x="402" y="316"/>
                </a:lnTo>
                <a:lnTo>
                  <a:pt x="405" y="316"/>
                </a:lnTo>
                <a:lnTo>
                  <a:pt x="405" y="313"/>
                </a:lnTo>
                <a:lnTo>
                  <a:pt x="405" y="313"/>
                </a:lnTo>
                <a:lnTo>
                  <a:pt x="405" y="316"/>
                </a:lnTo>
                <a:lnTo>
                  <a:pt x="405" y="316"/>
                </a:lnTo>
                <a:lnTo>
                  <a:pt x="405" y="319"/>
                </a:lnTo>
                <a:lnTo>
                  <a:pt x="407" y="319"/>
                </a:lnTo>
                <a:lnTo>
                  <a:pt x="405" y="319"/>
                </a:lnTo>
                <a:lnTo>
                  <a:pt x="405" y="319"/>
                </a:lnTo>
                <a:lnTo>
                  <a:pt x="402" y="319"/>
                </a:lnTo>
                <a:lnTo>
                  <a:pt x="399" y="319"/>
                </a:lnTo>
                <a:lnTo>
                  <a:pt x="397" y="319"/>
                </a:lnTo>
                <a:lnTo>
                  <a:pt x="397" y="319"/>
                </a:lnTo>
                <a:lnTo>
                  <a:pt x="394" y="327"/>
                </a:lnTo>
                <a:lnTo>
                  <a:pt x="383" y="348"/>
                </a:lnTo>
                <a:lnTo>
                  <a:pt x="383" y="351"/>
                </a:lnTo>
                <a:lnTo>
                  <a:pt x="383" y="354"/>
                </a:lnTo>
                <a:lnTo>
                  <a:pt x="386" y="354"/>
                </a:lnTo>
                <a:lnTo>
                  <a:pt x="391" y="351"/>
                </a:lnTo>
                <a:lnTo>
                  <a:pt x="394" y="351"/>
                </a:lnTo>
                <a:lnTo>
                  <a:pt x="394" y="351"/>
                </a:lnTo>
                <a:lnTo>
                  <a:pt x="394" y="351"/>
                </a:lnTo>
                <a:lnTo>
                  <a:pt x="394" y="351"/>
                </a:lnTo>
                <a:lnTo>
                  <a:pt x="391" y="348"/>
                </a:lnTo>
                <a:lnTo>
                  <a:pt x="391" y="348"/>
                </a:lnTo>
                <a:lnTo>
                  <a:pt x="391" y="343"/>
                </a:lnTo>
                <a:lnTo>
                  <a:pt x="391" y="340"/>
                </a:lnTo>
                <a:lnTo>
                  <a:pt x="391" y="340"/>
                </a:lnTo>
                <a:lnTo>
                  <a:pt x="391" y="340"/>
                </a:lnTo>
                <a:lnTo>
                  <a:pt x="391" y="340"/>
                </a:lnTo>
                <a:lnTo>
                  <a:pt x="391" y="340"/>
                </a:lnTo>
                <a:lnTo>
                  <a:pt x="394" y="343"/>
                </a:lnTo>
                <a:lnTo>
                  <a:pt x="394" y="343"/>
                </a:lnTo>
                <a:lnTo>
                  <a:pt x="399" y="343"/>
                </a:lnTo>
                <a:lnTo>
                  <a:pt x="399" y="343"/>
                </a:lnTo>
                <a:lnTo>
                  <a:pt x="399" y="343"/>
                </a:lnTo>
                <a:lnTo>
                  <a:pt x="394" y="346"/>
                </a:lnTo>
                <a:lnTo>
                  <a:pt x="399" y="348"/>
                </a:lnTo>
                <a:lnTo>
                  <a:pt x="399" y="348"/>
                </a:lnTo>
                <a:lnTo>
                  <a:pt x="402" y="351"/>
                </a:lnTo>
                <a:lnTo>
                  <a:pt x="402" y="354"/>
                </a:lnTo>
                <a:lnTo>
                  <a:pt x="405" y="354"/>
                </a:lnTo>
                <a:lnTo>
                  <a:pt x="405" y="356"/>
                </a:lnTo>
                <a:lnTo>
                  <a:pt x="407" y="356"/>
                </a:lnTo>
                <a:lnTo>
                  <a:pt x="410" y="356"/>
                </a:lnTo>
                <a:lnTo>
                  <a:pt x="413" y="356"/>
                </a:lnTo>
                <a:lnTo>
                  <a:pt x="415" y="354"/>
                </a:lnTo>
                <a:lnTo>
                  <a:pt x="415" y="356"/>
                </a:lnTo>
                <a:lnTo>
                  <a:pt x="418" y="354"/>
                </a:lnTo>
                <a:lnTo>
                  <a:pt x="421" y="354"/>
                </a:lnTo>
                <a:lnTo>
                  <a:pt x="421" y="354"/>
                </a:lnTo>
                <a:lnTo>
                  <a:pt x="423" y="356"/>
                </a:lnTo>
                <a:lnTo>
                  <a:pt x="421" y="356"/>
                </a:lnTo>
                <a:lnTo>
                  <a:pt x="421" y="356"/>
                </a:lnTo>
                <a:lnTo>
                  <a:pt x="418" y="356"/>
                </a:lnTo>
                <a:lnTo>
                  <a:pt x="418" y="356"/>
                </a:lnTo>
                <a:lnTo>
                  <a:pt x="415" y="356"/>
                </a:lnTo>
                <a:lnTo>
                  <a:pt x="413" y="359"/>
                </a:lnTo>
                <a:lnTo>
                  <a:pt x="410" y="362"/>
                </a:lnTo>
                <a:lnTo>
                  <a:pt x="407" y="362"/>
                </a:lnTo>
                <a:lnTo>
                  <a:pt x="410" y="364"/>
                </a:lnTo>
                <a:lnTo>
                  <a:pt x="415" y="364"/>
                </a:lnTo>
                <a:lnTo>
                  <a:pt x="415" y="367"/>
                </a:lnTo>
                <a:lnTo>
                  <a:pt x="418" y="367"/>
                </a:lnTo>
                <a:lnTo>
                  <a:pt x="418" y="370"/>
                </a:lnTo>
                <a:lnTo>
                  <a:pt x="421" y="370"/>
                </a:lnTo>
                <a:lnTo>
                  <a:pt x="426" y="370"/>
                </a:lnTo>
                <a:lnTo>
                  <a:pt x="429" y="370"/>
                </a:lnTo>
                <a:lnTo>
                  <a:pt x="426" y="372"/>
                </a:lnTo>
                <a:lnTo>
                  <a:pt x="418" y="375"/>
                </a:lnTo>
                <a:lnTo>
                  <a:pt x="418" y="375"/>
                </a:lnTo>
                <a:lnTo>
                  <a:pt x="418" y="380"/>
                </a:lnTo>
                <a:lnTo>
                  <a:pt x="421" y="383"/>
                </a:lnTo>
                <a:lnTo>
                  <a:pt x="421" y="386"/>
                </a:lnTo>
                <a:lnTo>
                  <a:pt x="421" y="388"/>
                </a:lnTo>
                <a:lnTo>
                  <a:pt x="421" y="391"/>
                </a:lnTo>
                <a:lnTo>
                  <a:pt x="418" y="386"/>
                </a:lnTo>
                <a:lnTo>
                  <a:pt x="415" y="383"/>
                </a:lnTo>
                <a:lnTo>
                  <a:pt x="415" y="383"/>
                </a:lnTo>
                <a:lnTo>
                  <a:pt x="415" y="380"/>
                </a:lnTo>
                <a:lnTo>
                  <a:pt x="415" y="375"/>
                </a:lnTo>
                <a:lnTo>
                  <a:pt x="415" y="370"/>
                </a:lnTo>
                <a:lnTo>
                  <a:pt x="413" y="367"/>
                </a:lnTo>
                <a:lnTo>
                  <a:pt x="410" y="367"/>
                </a:lnTo>
                <a:lnTo>
                  <a:pt x="410" y="364"/>
                </a:lnTo>
                <a:lnTo>
                  <a:pt x="407" y="367"/>
                </a:lnTo>
                <a:lnTo>
                  <a:pt x="407" y="367"/>
                </a:lnTo>
                <a:lnTo>
                  <a:pt x="407" y="364"/>
                </a:lnTo>
                <a:lnTo>
                  <a:pt x="407" y="364"/>
                </a:lnTo>
                <a:lnTo>
                  <a:pt x="407" y="364"/>
                </a:lnTo>
                <a:lnTo>
                  <a:pt x="405" y="364"/>
                </a:lnTo>
                <a:lnTo>
                  <a:pt x="405" y="367"/>
                </a:lnTo>
                <a:lnTo>
                  <a:pt x="405" y="370"/>
                </a:lnTo>
                <a:lnTo>
                  <a:pt x="402" y="378"/>
                </a:lnTo>
                <a:lnTo>
                  <a:pt x="402" y="378"/>
                </a:lnTo>
                <a:lnTo>
                  <a:pt x="402" y="380"/>
                </a:lnTo>
                <a:lnTo>
                  <a:pt x="399" y="383"/>
                </a:lnTo>
                <a:lnTo>
                  <a:pt x="397" y="386"/>
                </a:lnTo>
                <a:lnTo>
                  <a:pt x="394" y="388"/>
                </a:lnTo>
                <a:lnTo>
                  <a:pt x="391" y="388"/>
                </a:lnTo>
                <a:lnTo>
                  <a:pt x="389" y="391"/>
                </a:lnTo>
                <a:lnTo>
                  <a:pt x="389" y="388"/>
                </a:lnTo>
                <a:lnTo>
                  <a:pt x="389" y="391"/>
                </a:lnTo>
                <a:lnTo>
                  <a:pt x="386" y="391"/>
                </a:lnTo>
                <a:lnTo>
                  <a:pt x="386" y="394"/>
                </a:lnTo>
                <a:lnTo>
                  <a:pt x="383" y="396"/>
                </a:lnTo>
                <a:lnTo>
                  <a:pt x="383" y="399"/>
                </a:lnTo>
                <a:lnTo>
                  <a:pt x="383" y="399"/>
                </a:lnTo>
                <a:lnTo>
                  <a:pt x="383" y="399"/>
                </a:lnTo>
                <a:lnTo>
                  <a:pt x="383" y="399"/>
                </a:lnTo>
                <a:lnTo>
                  <a:pt x="386" y="399"/>
                </a:lnTo>
                <a:lnTo>
                  <a:pt x="386" y="405"/>
                </a:lnTo>
                <a:lnTo>
                  <a:pt x="386" y="413"/>
                </a:lnTo>
                <a:lnTo>
                  <a:pt x="386" y="415"/>
                </a:lnTo>
                <a:lnTo>
                  <a:pt x="389" y="418"/>
                </a:lnTo>
                <a:lnTo>
                  <a:pt x="389" y="418"/>
                </a:lnTo>
                <a:lnTo>
                  <a:pt x="389" y="418"/>
                </a:lnTo>
                <a:lnTo>
                  <a:pt x="391" y="421"/>
                </a:lnTo>
                <a:lnTo>
                  <a:pt x="391" y="421"/>
                </a:lnTo>
                <a:lnTo>
                  <a:pt x="391" y="421"/>
                </a:lnTo>
                <a:lnTo>
                  <a:pt x="391" y="421"/>
                </a:lnTo>
                <a:lnTo>
                  <a:pt x="394" y="423"/>
                </a:lnTo>
                <a:lnTo>
                  <a:pt x="394" y="423"/>
                </a:lnTo>
                <a:lnTo>
                  <a:pt x="394" y="423"/>
                </a:lnTo>
                <a:lnTo>
                  <a:pt x="394" y="423"/>
                </a:lnTo>
                <a:lnTo>
                  <a:pt x="394" y="426"/>
                </a:lnTo>
                <a:lnTo>
                  <a:pt x="394" y="426"/>
                </a:lnTo>
                <a:lnTo>
                  <a:pt x="394" y="429"/>
                </a:lnTo>
                <a:lnTo>
                  <a:pt x="394" y="429"/>
                </a:lnTo>
                <a:lnTo>
                  <a:pt x="394" y="431"/>
                </a:lnTo>
                <a:lnTo>
                  <a:pt x="391" y="431"/>
                </a:lnTo>
                <a:lnTo>
                  <a:pt x="391" y="434"/>
                </a:lnTo>
                <a:lnTo>
                  <a:pt x="391" y="434"/>
                </a:lnTo>
                <a:lnTo>
                  <a:pt x="391" y="437"/>
                </a:lnTo>
                <a:lnTo>
                  <a:pt x="391" y="437"/>
                </a:lnTo>
                <a:lnTo>
                  <a:pt x="391" y="437"/>
                </a:lnTo>
                <a:lnTo>
                  <a:pt x="389" y="437"/>
                </a:lnTo>
                <a:lnTo>
                  <a:pt x="389" y="437"/>
                </a:lnTo>
                <a:lnTo>
                  <a:pt x="386" y="439"/>
                </a:lnTo>
                <a:lnTo>
                  <a:pt x="383" y="447"/>
                </a:lnTo>
                <a:lnTo>
                  <a:pt x="383" y="447"/>
                </a:lnTo>
                <a:lnTo>
                  <a:pt x="381" y="453"/>
                </a:lnTo>
                <a:lnTo>
                  <a:pt x="381" y="453"/>
                </a:lnTo>
                <a:lnTo>
                  <a:pt x="378" y="455"/>
                </a:lnTo>
                <a:lnTo>
                  <a:pt x="375" y="461"/>
                </a:lnTo>
                <a:lnTo>
                  <a:pt x="370" y="482"/>
                </a:lnTo>
                <a:lnTo>
                  <a:pt x="370" y="493"/>
                </a:lnTo>
                <a:lnTo>
                  <a:pt x="373" y="501"/>
                </a:lnTo>
                <a:lnTo>
                  <a:pt x="378" y="509"/>
                </a:lnTo>
                <a:lnTo>
                  <a:pt x="381" y="512"/>
                </a:lnTo>
                <a:lnTo>
                  <a:pt x="383" y="514"/>
                </a:lnTo>
                <a:lnTo>
                  <a:pt x="383" y="520"/>
                </a:lnTo>
                <a:lnTo>
                  <a:pt x="386" y="523"/>
                </a:lnTo>
                <a:lnTo>
                  <a:pt x="383" y="528"/>
                </a:lnTo>
                <a:lnTo>
                  <a:pt x="383" y="533"/>
                </a:lnTo>
                <a:lnTo>
                  <a:pt x="378" y="549"/>
                </a:lnTo>
                <a:lnTo>
                  <a:pt x="375" y="552"/>
                </a:lnTo>
                <a:lnTo>
                  <a:pt x="375" y="557"/>
                </a:lnTo>
                <a:lnTo>
                  <a:pt x="375" y="560"/>
                </a:lnTo>
                <a:lnTo>
                  <a:pt x="378" y="563"/>
                </a:lnTo>
                <a:lnTo>
                  <a:pt x="378" y="565"/>
                </a:lnTo>
                <a:lnTo>
                  <a:pt x="378" y="573"/>
                </a:lnTo>
                <a:lnTo>
                  <a:pt x="386" y="600"/>
                </a:lnTo>
                <a:lnTo>
                  <a:pt x="386" y="603"/>
                </a:lnTo>
                <a:lnTo>
                  <a:pt x="389" y="606"/>
                </a:lnTo>
                <a:lnTo>
                  <a:pt x="389" y="606"/>
                </a:lnTo>
                <a:lnTo>
                  <a:pt x="389" y="606"/>
                </a:lnTo>
                <a:lnTo>
                  <a:pt x="389" y="608"/>
                </a:lnTo>
                <a:lnTo>
                  <a:pt x="391" y="611"/>
                </a:lnTo>
                <a:lnTo>
                  <a:pt x="391" y="611"/>
                </a:lnTo>
                <a:lnTo>
                  <a:pt x="391" y="614"/>
                </a:lnTo>
                <a:lnTo>
                  <a:pt x="391" y="616"/>
                </a:lnTo>
                <a:lnTo>
                  <a:pt x="391" y="619"/>
                </a:lnTo>
                <a:lnTo>
                  <a:pt x="391" y="622"/>
                </a:lnTo>
                <a:lnTo>
                  <a:pt x="391" y="622"/>
                </a:lnTo>
                <a:lnTo>
                  <a:pt x="389" y="622"/>
                </a:lnTo>
                <a:lnTo>
                  <a:pt x="389" y="624"/>
                </a:lnTo>
                <a:lnTo>
                  <a:pt x="389" y="627"/>
                </a:lnTo>
                <a:lnTo>
                  <a:pt x="389" y="627"/>
                </a:lnTo>
                <a:lnTo>
                  <a:pt x="386" y="630"/>
                </a:lnTo>
                <a:lnTo>
                  <a:pt x="386" y="630"/>
                </a:lnTo>
                <a:lnTo>
                  <a:pt x="383" y="633"/>
                </a:lnTo>
                <a:lnTo>
                  <a:pt x="386" y="635"/>
                </a:lnTo>
                <a:lnTo>
                  <a:pt x="383" y="635"/>
                </a:lnTo>
                <a:lnTo>
                  <a:pt x="383" y="635"/>
                </a:lnTo>
                <a:lnTo>
                  <a:pt x="383" y="638"/>
                </a:lnTo>
                <a:lnTo>
                  <a:pt x="381" y="643"/>
                </a:lnTo>
                <a:lnTo>
                  <a:pt x="381" y="643"/>
                </a:lnTo>
                <a:lnTo>
                  <a:pt x="373" y="665"/>
                </a:lnTo>
                <a:lnTo>
                  <a:pt x="367" y="683"/>
                </a:lnTo>
                <a:lnTo>
                  <a:pt x="365" y="705"/>
                </a:lnTo>
                <a:lnTo>
                  <a:pt x="365" y="708"/>
                </a:lnTo>
                <a:lnTo>
                  <a:pt x="365" y="710"/>
                </a:lnTo>
                <a:lnTo>
                  <a:pt x="362" y="710"/>
                </a:lnTo>
                <a:lnTo>
                  <a:pt x="362" y="713"/>
                </a:lnTo>
                <a:lnTo>
                  <a:pt x="362" y="713"/>
                </a:lnTo>
                <a:lnTo>
                  <a:pt x="365" y="724"/>
                </a:lnTo>
                <a:lnTo>
                  <a:pt x="367" y="726"/>
                </a:lnTo>
                <a:lnTo>
                  <a:pt x="365" y="729"/>
                </a:lnTo>
                <a:lnTo>
                  <a:pt x="359" y="740"/>
                </a:lnTo>
                <a:lnTo>
                  <a:pt x="359" y="740"/>
                </a:lnTo>
                <a:lnTo>
                  <a:pt x="359" y="742"/>
                </a:lnTo>
                <a:lnTo>
                  <a:pt x="356" y="742"/>
                </a:lnTo>
                <a:lnTo>
                  <a:pt x="356" y="748"/>
                </a:lnTo>
                <a:lnTo>
                  <a:pt x="356" y="751"/>
                </a:lnTo>
                <a:lnTo>
                  <a:pt x="356" y="753"/>
                </a:lnTo>
                <a:lnTo>
                  <a:pt x="354" y="756"/>
                </a:lnTo>
                <a:lnTo>
                  <a:pt x="354" y="759"/>
                </a:lnTo>
                <a:lnTo>
                  <a:pt x="351" y="761"/>
                </a:lnTo>
                <a:lnTo>
                  <a:pt x="351" y="761"/>
                </a:lnTo>
                <a:lnTo>
                  <a:pt x="351" y="764"/>
                </a:lnTo>
                <a:lnTo>
                  <a:pt x="351" y="767"/>
                </a:lnTo>
                <a:lnTo>
                  <a:pt x="351" y="767"/>
                </a:lnTo>
                <a:lnTo>
                  <a:pt x="354" y="767"/>
                </a:lnTo>
                <a:lnTo>
                  <a:pt x="354" y="769"/>
                </a:lnTo>
                <a:lnTo>
                  <a:pt x="351" y="769"/>
                </a:lnTo>
                <a:lnTo>
                  <a:pt x="351" y="772"/>
                </a:lnTo>
                <a:lnTo>
                  <a:pt x="351" y="775"/>
                </a:lnTo>
                <a:lnTo>
                  <a:pt x="348" y="780"/>
                </a:lnTo>
                <a:lnTo>
                  <a:pt x="346" y="780"/>
                </a:lnTo>
                <a:lnTo>
                  <a:pt x="346" y="780"/>
                </a:lnTo>
                <a:lnTo>
                  <a:pt x="343" y="788"/>
                </a:lnTo>
                <a:lnTo>
                  <a:pt x="343" y="791"/>
                </a:lnTo>
                <a:lnTo>
                  <a:pt x="343" y="793"/>
                </a:lnTo>
                <a:lnTo>
                  <a:pt x="340" y="793"/>
                </a:lnTo>
                <a:lnTo>
                  <a:pt x="335" y="801"/>
                </a:lnTo>
                <a:lnTo>
                  <a:pt x="332" y="804"/>
                </a:lnTo>
                <a:lnTo>
                  <a:pt x="332" y="804"/>
                </a:lnTo>
                <a:lnTo>
                  <a:pt x="332" y="804"/>
                </a:lnTo>
                <a:lnTo>
                  <a:pt x="330" y="804"/>
                </a:lnTo>
                <a:lnTo>
                  <a:pt x="330" y="804"/>
                </a:lnTo>
                <a:lnTo>
                  <a:pt x="327" y="815"/>
                </a:lnTo>
                <a:lnTo>
                  <a:pt x="316" y="826"/>
                </a:lnTo>
                <a:lnTo>
                  <a:pt x="314" y="828"/>
                </a:lnTo>
                <a:lnTo>
                  <a:pt x="316" y="831"/>
                </a:lnTo>
                <a:lnTo>
                  <a:pt x="316" y="831"/>
                </a:lnTo>
                <a:lnTo>
                  <a:pt x="316" y="834"/>
                </a:lnTo>
                <a:lnTo>
                  <a:pt x="316" y="842"/>
                </a:lnTo>
                <a:lnTo>
                  <a:pt x="314" y="842"/>
                </a:lnTo>
                <a:lnTo>
                  <a:pt x="314" y="844"/>
                </a:lnTo>
                <a:lnTo>
                  <a:pt x="314" y="847"/>
                </a:lnTo>
                <a:lnTo>
                  <a:pt x="311" y="850"/>
                </a:lnTo>
                <a:lnTo>
                  <a:pt x="311" y="850"/>
                </a:lnTo>
                <a:lnTo>
                  <a:pt x="308" y="855"/>
                </a:lnTo>
                <a:lnTo>
                  <a:pt x="308" y="863"/>
                </a:lnTo>
                <a:lnTo>
                  <a:pt x="306" y="871"/>
                </a:lnTo>
                <a:lnTo>
                  <a:pt x="303" y="874"/>
                </a:lnTo>
                <a:lnTo>
                  <a:pt x="303" y="874"/>
                </a:lnTo>
                <a:lnTo>
                  <a:pt x="300" y="874"/>
                </a:lnTo>
                <a:lnTo>
                  <a:pt x="298" y="874"/>
                </a:lnTo>
                <a:lnTo>
                  <a:pt x="295" y="877"/>
                </a:lnTo>
                <a:lnTo>
                  <a:pt x="295" y="877"/>
                </a:lnTo>
                <a:lnTo>
                  <a:pt x="292" y="879"/>
                </a:lnTo>
                <a:lnTo>
                  <a:pt x="292" y="879"/>
                </a:lnTo>
                <a:lnTo>
                  <a:pt x="292" y="882"/>
                </a:lnTo>
                <a:lnTo>
                  <a:pt x="287" y="882"/>
                </a:lnTo>
                <a:lnTo>
                  <a:pt x="287" y="882"/>
                </a:lnTo>
                <a:lnTo>
                  <a:pt x="281" y="887"/>
                </a:lnTo>
                <a:lnTo>
                  <a:pt x="279" y="887"/>
                </a:lnTo>
                <a:lnTo>
                  <a:pt x="279" y="887"/>
                </a:lnTo>
                <a:lnTo>
                  <a:pt x="279" y="890"/>
                </a:lnTo>
                <a:lnTo>
                  <a:pt x="276" y="890"/>
                </a:lnTo>
                <a:lnTo>
                  <a:pt x="273" y="890"/>
                </a:lnTo>
                <a:lnTo>
                  <a:pt x="271" y="893"/>
                </a:lnTo>
                <a:lnTo>
                  <a:pt x="271" y="893"/>
                </a:lnTo>
                <a:lnTo>
                  <a:pt x="268" y="895"/>
                </a:lnTo>
                <a:lnTo>
                  <a:pt x="263" y="895"/>
                </a:lnTo>
                <a:lnTo>
                  <a:pt x="260" y="895"/>
                </a:lnTo>
                <a:lnTo>
                  <a:pt x="260" y="895"/>
                </a:lnTo>
                <a:lnTo>
                  <a:pt x="260" y="895"/>
                </a:lnTo>
                <a:lnTo>
                  <a:pt x="257" y="898"/>
                </a:lnTo>
                <a:lnTo>
                  <a:pt x="239" y="901"/>
                </a:lnTo>
                <a:lnTo>
                  <a:pt x="225" y="903"/>
                </a:lnTo>
                <a:lnTo>
                  <a:pt x="214" y="901"/>
                </a:lnTo>
                <a:lnTo>
                  <a:pt x="212" y="901"/>
                </a:lnTo>
                <a:lnTo>
                  <a:pt x="209" y="898"/>
                </a:lnTo>
                <a:lnTo>
                  <a:pt x="206" y="893"/>
                </a:lnTo>
                <a:lnTo>
                  <a:pt x="206" y="893"/>
                </a:lnTo>
                <a:lnTo>
                  <a:pt x="196" y="890"/>
                </a:lnTo>
                <a:lnTo>
                  <a:pt x="196" y="887"/>
                </a:lnTo>
                <a:lnTo>
                  <a:pt x="193" y="887"/>
                </a:lnTo>
                <a:lnTo>
                  <a:pt x="190" y="887"/>
                </a:lnTo>
                <a:lnTo>
                  <a:pt x="182" y="885"/>
                </a:lnTo>
                <a:lnTo>
                  <a:pt x="180" y="885"/>
                </a:lnTo>
                <a:lnTo>
                  <a:pt x="177" y="882"/>
                </a:lnTo>
                <a:lnTo>
                  <a:pt x="174" y="882"/>
                </a:lnTo>
                <a:lnTo>
                  <a:pt x="169" y="877"/>
                </a:lnTo>
                <a:lnTo>
                  <a:pt x="164" y="874"/>
                </a:lnTo>
                <a:lnTo>
                  <a:pt x="164" y="871"/>
                </a:lnTo>
                <a:lnTo>
                  <a:pt x="161" y="871"/>
                </a:lnTo>
                <a:lnTo>
                  <a:pt x="158" y="869"/>
                </a:lnTo>
                <a:lnTo>
                  <a:pt x="155" y="866"/>
                </a:lnTo>
                <a:lnTo>
                  <a:pt x="153" y="866"/>
                </a:lnTo>
                <a:lnTo>
                  <a:pt x="150" y="866"/>
                </a:lnTo>
                <a:lnTo>
                  <a:pt x="142" y="866"/>
                </a:lnTo>
                <a:lnTo>
                  <a:pt x="137" y="863"/>
                </a:lnTo>
                <a:lnTo>
                  <a:pt x="134" y="860"/>
                </a:lnTo>
                <a:lnTo>
                  <a:pt x="129" y="858"/>
                </a:lnTo>
                <a:lnTo>
                  <a:pt x="126" y="847"/>
                </a:lnTo>
                <a:lnTo>
                  <a:pt x="123" y="844"/>
                </a:lnTo>
                <a:lnTo>
                  <a:pt x="123" y="839"/>
                </a:lnTo>
                <a:lnTo>
                  <a:pt x="123" y="834"/>
                </a:lnTo>
                <a:lnTo>
                  <a:pt x="123" y="831"/>
                </a:lnTo>
                <a:lnTo>
                  <a:pt x="118" y="826"/>
                </a:lnTo>
                <a:lnTo>
                  <a:pt x="115" y="823"/>
                </a:lnTo>
                <a:lnTo>
                  <a:pt x="113" y="818"/>
                </a:lnTo>
                <a:lnTo>
                  <a:pt x="107" y="815"/>
                </a:lnTo>
                <a:lnTo>
                  <a:pt x="105" y="815"/>
                </a:lnTo>
                <a:lnTo>
                  <a:pt x="94" y="812"/>
                </a:lnTo>
                <a:lnTo>
                  <a:pt x="91" y="812"/>
                </a:lnTo>
                <a:lnTo>
                  <a:pt x="86" y="810"/>
                </a:lnTo>
                <a:lnTo>
                  <a:pt x="80" y="810"/>
                </a:lnTo>
                <a:lnTo>
                  <a:pt x="80" y="810"/>
                </a:lnTo>
                <a:lnTo>
                  <a:pt x="78" y="807"/>
                </a:lnTo>
                <a:lnTo>
                  <a:pt x="75" y="807"/>
                </a:lnTo>
                <a:lnTo>
                  <a:pt x="72" y="807"/>
                </a:lnTo>
                <a:lnTo>
                  <a:pt x="70" y="801"/>
                </a:lnTo>
                <a:lnTo>
                  <a:pt x="70" y="801"/>
                </a:lnTo>
                <a:lnTo>
                  <a:pt x="59" y="801"/>
                </a:lnTo>
                <a:lnTo>
                  <a:pt x="54" y="804"/>
                </a:lnTo>
                <a:lnTo>
                  <a:pt x="48" y="801"/>
                </a:lnTo>
                <a:lnTo>
                  <a:pt x="43" y="801"/>
                </a:lnTo>
                <a:lnTo>
                  <a:pt x="40" y="799"/>
                </a:lnTo>
                <a:lnTo>
                  <a:pt x="35" y="799"/>
                </a:lnTo>
                <a:lnTo>
                  <a:pt x="32" y="799"/>
                </a:lnTo>
                <a:lnTo>
                  <a:pt x="32" y="799"/>
                </a:lnTo>
                <a:lnTo>
                  <a:pt x="30" y="796"/>
                </a:lnTo>
                <a:lnTo>
                  <a:pt x="30" y="796"/>
                </a:lnTo>
                <a:lnTo>
                  <a:pt x="30" y="796"/>
                </a:lnTo>
                <a:lnTo>
                  <a:pt x="27" y="796"/>
                </a:lnTo>
                <a:lnTo>
                  <a:pt x="24" y="796"/>
                </a:lnTo>
                <a:lnTo>
                  <a:pt x="21" y="793"/>
                </a:lnTo>
                <a:lnTo>
                  <a:pt x="16" y="791"/>
                </a:lnTo>
                <a:lnTo>
                  <a:pt x="11" y="788"/>
                </a:lnTo>
                <a:lnTo>
                  <a:pt x="8" y="785"/>
                </a:lnTo>
                <a:lnTo>
                  <a:pt x="0" y="777"/>
                </a:lnTo>
                <a:lnTo>
                  <a:pt x="0" y="777"/>
                </a:lnTo>
                <a:lnTo>
                  <a:pt x="0" y="1786"/>
                </a:lnTo>
                <a:lnTo>
                  <a:pt x="322" y="1786"/>
                </a:lnTo>
                <a:lnTo>
                  <a:pt x="322" y="2105"/>
                </a:lnTo>
                <a:lnTo>
                  <a:pt x="1168" y="2105"/>
                </a:lnTo>
                <a:lnTo>
                  <a:pt x="1168" y="2105"/>
                </a:lnTo>
                <a:lnTo>
                  <a:pt x="1171" y="2102"/>
                </a:lnTo>
                <a:lnTo>
                  <a:pt x="1177" y="2102"/>
                </a:lnTo>
                <a:lnTo>
                  <a:pt x="1177" y="2100"/>
                </a:lnTo>
                <a:lnTo>
                  <a:pt x="1179" y="2100"/>
                </a:lnTo>
                <a:lnTo>
                  <a:pt x="1182" y="2097"/>
                </a:lnTo>
                <a:lnTo>
                  <a:pt x="1182" y="2092"/>
                </a:lnTo>
                <a:lnTo>
                  <a:pt x="1182" y="2089"/>
                </a:lnTo>
                <a:lnTo>
                  <a:pt x="1185" y="2089"/>
                </a:lnTo>
                <a:lnTo>
                  <a:pt x="1187" y="2089"/>
                </a:lnTo>
                <a:lnTo>
                  <a:pt x="1190" y="2086"/>
                </a:lnTo>
                <a:lnTo>
                  <a:pt x="1193" y="2086"/>
                </a:lnTo>
                <a:lnTo>
                  <a:pt x="1193" y="2086"/>
                </a:lnTo>
                <a:lnTo>
                  <a:pt x="1195" y="2084"/>
                </a:lnTo>
                <a:lnTo>
                  <a:pt x="1195" y="2084"/>
                </a:lnTo>
                <a:lnTo>
                  <a:pt x="1195" y="2081"/>
                </a:lnTo>
                <a:lnTo>
                  <a:pt x="1198" y="2081"/>
                </a:lnTo>
                <a:lnTo>
                  <a:pt x="1198" y="2081"/>
                </a:lnTo>
                <a:lnTo>
                  <a:pt x="1201" y="2078"/>
                </a:lnTo>
                <a:lnTo>
                  <a:pt x="1201" y="2078"/>
                </a:lnTo>
                <a:lnTo>
                  <a:pt x="1203" y="2078"/>
                </a:lnTo>
                <a:lnTo>
                  <a:pt x="1214" y="2073"/>
                </a:lnTo>
                <a:lnTo>
                  <a:pt x="1214" y="2073"/>
                </a:lnTo>
                <a:lnTo>
                  <a:pt x="1217" y="2073"/>
                </a:lnTo>
                <a:lnTo>
                  <a:pt x="1219" y="2070"/>
                </a:lnTo>
                <a:lnTo>
                  <a:pt x="1222" y="2062"/>
                </a:lnTo>
                <a:lnTo>
                  <a:pt x="1225" y="2062"/>
                </a:lnTo>
                <a:lnTo>
                  <a:pt x="1235" y="2059"/>
                </a:lnTo>
                <a:lnTo>
                  <a:pt x="1235" y="2059"/>
                </a:lnTo>
                <a:lnTo>
                  <a:pt x="1238" y="2059"/>
                </a:lnTo>
                <a:lnTo>
                  <a:pt x="1238" y="2062"/>
                </a:lnTo>
                <a:lnTo>
                  <a:pt x="1238" y="2065"/>
                </a:lnTo>
                <a:lnTo>
                  <a:pt x="1241" y="2065"/>
                </a:lnTo>
                <a:lnTo>
                  <a:pt x="1244" y="2065"/>
                </a:lnTo>
                <a:lnTo>
                  <a:pt x="1246" y="2065"/>
                </a:lnTo>
                <a:lnTo>
                  <a:pt x="1249" y="2065"/>
                </a:lnTo>
                <a:lnTo>
                  <a:pt x="1252" y="2065"/>
                </a:lnTo>
                <a:lnTo>
                  <a:pt x="1252" y="2065"/>
                </a:lnTo>
                <a:lnTo>
                  <a:pt x="1254" y="2065"/>
                </a:lnTo>
                <a:lnTo>
                  <a:pt x="1265" y="2065"/>
                </a:lnTo>
                <a:lnTo>
                  <a:pt x="1270" y="2065"/>
                </a:lnTo>
                <a:lnTo>
                  <a:pt x="1273" y="2062"/>
                </a:lnTo>
                <a:lnTo>
                  <a:pt x="1276" y="2062"/>
                </a:lnTo>
                <a:lnTo>
                  <a:pt x="1278" y="2062"/>
                </a:lnTo>
                <a:lnTo>
                  <a:pt x="1281" y="2062"/>
                </a:lnTo>
                <a:lnTo>
                  <a:pt x="1286" y="2062"/>
                </a:lnTo>
                <a:lnTo>
                  <a:pt x="1289" y="2059"/>
                </a:lnTo>
                <a:lnTo>
                  <a:pt x="1297" y="2059"/>
                </a:lnTo>
                <a:lnTo>
                  <a:pt x="1297" y="2057"/>
                </a:lnTo>
                <a:lnTo>
                  <a:pt x="1305" y="2059"/>
                </a:lnTo>
                <a:lnTo>
                  <a:pt x="1308" y="2059"/>
                </a:lnTo>
                <a:lnTo>
                  <a:pt x="1308" y="2057"/>
                </a:lnTo>
                <a:lnTo>
                  <a:pt x="1311" y="2057"/>
                </a:lnTo>
                <a:lnTo>
                  <a:pt x="1313" y="2057"/>
                </a:lnTo>
                <a:lnTo>
                  <a:pt x="1319" y="2059"/>
                </a:lnTo>
                <a:lnTo>
                  <a:pt x="1324" y="2065"/>
                </a:lnTo>
                <a:lnTo>
                  <a:pt x="1327" y="2067"/>
                </a:lnTo>
                <a:lnTo>
                  <a:pt x="1332" y="2070"/>
                </a:lnTo>
                <a:lnTo>
                  <a:pt x="1345" y="2070"/>
                </a:lnTo>
                <a:lnTo>
                  <a:pt x="1351" y="2070"/>
                </a:lnTo>
                <a:lnTo>
                  <a:pt x="1359" y="2067"/>
                </a:lnTo>
                <a:lnTo>
                  <a:pt x="1364" y="2067"/>
                </a:lnTo>
                <a:lnTo>
                  <a:pt x="1369" y="2067"/>
                </a:lnTo>
                <a:lnTo>
                  <a:pt x="1372" y="2070"/>
                </a:lnTo>
                <a:lnTo>
                  <a:pt x="1375" y="2070"/>
                </a:lnTo>
                <a:lnTo>
                  <a:pt x="1378" y="2073"/>
                </a:lnTo>
                <a:lnTo>
                  <a:pt x="1380" y="2073"/>
                </a:lnTo>
                <a:lnTo>
                  <a:pt x="1383" y="2076"/>
                </a:lnTo>
                <a:lnTo>
                  <a:pt x="1383" y="2076"/>
                </a:lnTo>
                <a:lnTo>
                  <a:pt x="1386" y="2076"/>
                </a:lnTo>
                <a:lnTo>
                  <a:pt x="1388" y="2076"/>
                </a:lnTo>
                <a:lnTo>
                  <a:pt x="1391" y="2078"/>
                </a:lnTo>
                <a:lnTo>
                  <a:pt x="1391" y="2081"/>
                </a:lnTo>
                <a:lnTo>
                  <a:pt x="1391" y="2084"/>
                </a:lnTo>
                <a:lnTo>
                  <a:pt x="1391" y="2086"/>
                </a:lnTo>
                <a:lnTo>
                  <a:pt x="1394" y="2086"/>
                </a:lnTo>
                <a:lnTo>
                  <a:pt x="1394" y="2089"/>
                </a:lnTo>
                <a:lnTo>
                  <a:pt x="1396" y="2089"/>
                </a:lnTo>
                <a:lnTo>
                  <a:pt x="1402" y="2089"/>
                </a:lnTo>
                <a:lnTo>
                  <a:pt x="1402" y="2089"/>
                </a:lnTo>
                <a:lnTo>
                  <a:pt x="1404" y="2092"/>
                </a:lnTo>
                <a:lnTo>
                  <a:pt x="1410" y="2094"/>
                </a:lnTo>
                <a:lnTo>
                  <a:pt x="1418" y="2097"/>
                </a:lnTo>
                <a:lnTo>
                  <a:pt x="1418" y="2105"/>
                </a:lnTo>
                <a:lnTo>
                  <a:pt x="1418" y="2105"/>
                </a:lnTo>
                <a:lnTo>
                  <a:pt x="1418" y="2108"/>
                </a:lnTo>
                <a:lnTo>
                  <a:pt x="1418" y="2108"/>
                </a:lnTo>
                <a:lnTo>
                  <a:pt x="1418" y="2108"/>
                </a:lnTo>
                <a:lnTo>
                  <a:pt x="1418" y="2108"/>
                </a:lnTo>
                <a:lnTo>
                  <a:pt x="1418" y="2113"/>
                </a:lnTo>
                <a:lnTo>
                  <a:pt x="1420" y="2116"/>
                </a:lnTo>
                <a:lnTo>
                  <a:pt x="1420" y="2116"/>
                </a:lnTo>
                <a:lnTo>
                  <a:pt x="1420" y="2118"/>
                </a:lnTo>
                <a:lnTo>
                  <a:pt x="1423" y="2118"/>
                </a:lnTo>
                <a:lnTo>
                  <a:pt x="1423" y="2121"/>
                </a:lnTo>
                <a:lnTo>
                  <a:pt x="1423" y="2121"/>
                </a:lnTo>
                <a:lnTo>
                  <a:pt x="1423" y="2124"/>
                </a:lnTo>
                <a:lnTo>
                  <a:pt x="1426" y="2124"/>
                </a:lnTo>
                <a:lnTo>
                  <a:pt x="1426" y="2124"/>
                </a:lnTo>
                <a:lnTo>
                  <a:pt x="1428" y="2124"/>
                </a:lnTo>
                <a:lnTo>
                  <a:pt x="1431" y="2121"/>
                </a:lnTo>
                <a:lnTo>
                  <a:pt x="1431" y="2121"/>
                </a:lnTo>
                <a:lnTo>
                  <a:pt x="1431" y="2121"/>
                </a:lnTo>
                <a:lnTo>
                  <a:pt x="1431" y="2121"/>
                </a:lnTo>
                <a:lnTo>
                  <a:pt x="1434" y="2118"/>
                </a:lnTo>
                <a:lnTo>
                  <a:pt x="1434" y="2118"/>
                </a:lnTo>
                <a:lnTo>
                  <a:pt x="1436" y="2118"/>
                </a:lnTo>
                <a:lnTo>
                  <a:pt x="1436" y="2116"/>
                </a:lnTo>
                <a:lnTo>
                  <a:pt x="1439" y="2113"/>
                </a:lnTo>
                <a:lnTo>
                  <a:pt x="1442" y="2113"/>
                </a:lnTo>
                <a:lnTo>
                  <a:pt x="1442" y="2113"/>
                </a:lnTo>
                <a:lnTo>
                  <a:pt x="1442" y="2110"/>
                </a:lnTo>
                <a:lnTo>
                  <a:pt x="1442" y="2108"/>
                </a:lnTo>
                <a:lnTo>
                  <a:pt x="1442" y="2108"/>
                </a:lnTo>
                <a:lnTo>
                  <a:pt x="1445" y="2102"/>
                </a:lnTo>
                <a:lnTo>
                  <a:pt x="1445" y="2100"/>
                </a:lnTo>
                <a:lnTo>
                  <a:pt x="1445" y="2100"/>
                </a:lnTo>
                <a:lnTo>
                  <a:pt x="1447" y="2100"/>
                </a:lnTo>
                <a:lnTo>
                  <a:pt x="1447" y="2100"/>
                </a:lnTo>
                <a:lnTo>
                  <a:pt x="1447" y="2100"/>
                </a:lnTo>
                <a:lnTo>
                  <a:pt x="1447" y="2100"/>
                </a:lnTo>
                <a:lnTo>
                  <a:pt x="1450" y="2100"/>
                </a:lnTo>
                <a:lnTo>
                  <a:pt x="1450" y="2100"/>
                </a:lnTo>
                <a:lnTo>
                  <a:pt x="1453" y="2100"/>
                </a:lnTo>
                <a:lnTo>
                  <a:pt x="1453" y="2100"/>
                </a:lnTo>
                <a:lnTo>
                  <a:pt x="1453" y="2097"/>
                </a:lnTo>
                <a:lnTo>
                  <a:pt x="1455" y="2097"/>
                </a:lnTo>
                <a:lnTo>
                  <a:pt x="1455" y="2097"/>
                </a:lnTo>
                <a:lnTo>
                  <a:pt x="1455" y="2097"/>
                </a:lnTo>
                <a:lnTo>
                  <a:pt x="1461" y="2094"/>
                </a:lnTo>
                <a:lnTo>
                  <a:pt x="1463" y="2094"/>
                </a:lnTo>
                <a:lnTo>
                  <a:pt x="1463" y="2094"/>
                </a:lnTo>
                <a:lnTo>
                  <a:pt x="1463" y="2094"/>
                </a:lnTo>
                <a:lnTo>
                  <a:pt x="1463" y="2094"/>
                </a:lnTo>
                <a:lnTo>
                  <a:pt x="1466" y="2100"/>
                </a:lnTo>
                <a:lnTo>
                  <a:pt x="1469" y="2100"/>
                </a:lnTo>
                <a:lnTo>
                  <a:pt x="1469" y="2100"/>
                </a:lnTo>
                <a:lnTo>
                  <a:pt x="1469" y="2102"/>
                </a:lnTo>
                <a:lnTo>
                  <a:pt x="1469" y="2102"/>
                </a:lnTo>
                <a:lnTo>
                  <a:pt x="1471" y="2102"/>
                </a:lnTo>
                <a:lnTo>
                  <a:pt x="1471" y="2102"/>
                </a:lnTo>
                <a:lnTo>
                  <a:pt x="1471" y="2102"/>
                </a:lnTo>
                <a:lnTo>
                  <a:pt x="1471" y="2102"/>
                </a:lnTo>
                <a:lnTo>
                  <a:pt x="1474" y="2102"/>
                </a:lnTo>
                <a:lnTo>
                  <a:pt x="1474" y="2102"/>
                </a:lnTo>
                <a:lnTo>
                  <a:pt x="1474" y="2102"/>
                </a:lnTo>
                <a:lnTo>
                  <a:pt x="1474" y="2102"/>
                </a:lnTo>
                <a:lnTo>
                  <a:pt x="1474" y="2100"/>
                </a:lnTo>
                <a:lnTo>
                  <a:pt x="1477" y="2097"/>
                </a:lnTo>
                <a:lnTo>
                  <a:pt x="1477" y="2097"/>
                </a:lnTo>
                <a:lnTo>
                  <a:pt x="1477" y="2097"/>
                </a:lnTo>
                <a:lnTo>
                  <a:pt x="1477" y="2097"/>
                </a:lnTo>
                <a:lnTo>
                  <a:pt x="1479" y="2097"/>
                </a:lnTo>
                <a:lnTo>
                  <a:pt x="1479" y="2097"/>
                </a:lnTo>
                <a:lnTo>
                  <a:pt x="1482" y="2097"/>
                </a:lnTo>
                <a:lnTo>
                  <a:pt x="1485" y="2097"/>
                </a:lnTo>
                <a:lnTo>
                  <a:pt x="1485" y="2097"/>
                </a:lnTo>
                <a:lnTo>
                  <a:pt x="1485" y="2097"/>
                </a:lnTo>
                <a:lnTo>
                  <a:pt x="1485" y="2097"/>
                </a:lnTo>
                <a:lnTo>
                  <a:pt x="1487" y="2097"/>
                </a:lnTo>
                <a:lnTo>
                  <a:pt x="1490" y="2097"/>
                </a:lnTo>
                <a:lnTo>
                  <a:pt x="1490" y="2097"/>
                </a:lnTo>
                <a:lnTo>
                  <a:pt x="1493" y="2097"/>
                </a:lnTo>
                <a:lnTo>
                  <a:pt x="1493" y="2097"/>
                </a:lnTo>
                <a:lnTo>
                  <a:pt x="1493" y="2094"/>
                </a:lnTo>
                <a:lnTo>
                  <a:pt x="1493" y="2094"/>
                </a:lnTo>
                <a:lnTo>
                  <a:pt x="1493" y="2094"/>
                </a:lnTo>
                <a:lnTo>
                  <a:pt x="1495" y="2094"/>
                </a:lnTo>
                <a:lnTo>
                  <a:pt x="1495" y="2094"/>
                </a:lnTo>
                <a:lnTo>
                  <a:pt x="1495" y="2094"/>
                </a:lnTo>
                <a:lnTo>
                  <a:pt x="1495" y="2092"/>
                </a:lnTo>
                <a:lnTo>
                  <a:pt x="1495" y="2089"/>
                </a:lnTo>
                <a:lnTo>
                  <a:pt x="1495" y="2089"/>
                </a:lnTo>
                <a:lnTo>
                  <a:pt x="1495" y="2086"/>
                </a:lnTo>
                <a:lnTo>
                  <a:pt x="1498" y="2086"/>
                </a:lnTo>
                <a:lnTo>
                  <a:pt x="1498" y="2084"/>
                </a:lnTo>
                <a:lnTo>
                  <a:pt x="1498" y="2081"/>
                </a:lnTo>
                <a:lnTo>
                  <a:pt x="1498" y="2078"/>
                </a:lnTo>
                <a:lnTo>
                  <a:pt x="1498" y="2078"/>
                </a:lnTo>
                <a:lnTo>
                  <a:pt x="1498" y="2078"/>
                </a:lnTo>
                <a:lnTo>
                  <a:pt x="1498" y="2076"/>
                </a:lnTo>
                <a:lnTo>
                  <a:pt x="1498" y="2076"/>
                </a:lnTo>
                <a:lnTo>
                  <a:pt x="1498" y="2076"/>
                </a:lnTo>
                <a:lnTo>
                  <a:pt x="1498" y="2073"/>
                </a:lnTo>
                <a:lnTo>
                  <a:pt x="1498" y="2073"/>
                </a:lnTo>
                <a:lnTo>
                  <a:pt x="1498" y="2073"/>
                </a:lnTo>
                <a:lnTo>
                  <a:pt x="1495" y="2070"/>
                </a:lnTo>
                <a:lnTo>
                  <a:pt x="1493" y="2067"/>
                </a:lnTo>
                <a:lnTo>
                  <a:pt x="1493" y="2067"/>
                </a:lnTo>
                <a:lnTo>
                  <a:pt x="1493" y="2065"/>
                </a:lnTo>
                <a:lnTo>
                  <a:pt x="1493" y="2065"/>
                </a:lnTo>
                <a:lnTo>
                  <a:pt x="1493" y="2062"/>
                </a:lnTo>
                <a:lnTo>
                  <a:pt x="1490" y="2062"/>
                </a:lnTo>
                <a:lnTo>
                  <a:pt x="1487" y="2059"/>
                </a:lnTo>
                <a:lnTo>
                  <a:pt x="1487" y="2057"/>
                </a:lnTo>
                <a:lnTo>
                  <a:pt x="1487" y="2057"/>
                </a:lnTo>
                <a:lnTo>
                  <a:pt x="1487" y="2057"/>
                </a:lnTo>
                <a:lnTo>
                  <a:pt x="1490" y="2057"/>
                </a:lnTo>
                <a:lnTo>
                  <a:pt x="1490" y="2057"/>
                </a:lnTo>
                <a:lnTo>
                  <a:pt x="1490" y="2057"/>
                </a:lnTo>
                <a:lnTo>
                  <a:pt x="1490" y="2057"/>
                </a:lnTo>
                <a:lnTo>
                  <a:pt x="1493" y="2057"/>
                </a:lnTo>
                <a:lnTo>
                  <a:pt x="1493" y="2054"/>
                </a:lnTo>
                <a:lnTo>
                  <a:pt x="1495" y="2054"/>
                </a:lnTo>
                <a:lnTo>
                  <a:pt x="1495" y="2051"/>
                </a:lnTo>
                <a:lnTo>
                  <a:pt x="1498" y="2051"/>
                </a:lnTo>
                <a:lnTo>
                  <a:pt x="1509" y="2046"/>
                </a:lnTo>
                <a:lnTo>
                  <a:pt x="1512" y="2046"/>
                </a:lnTo>
                <a:lnTo>
                  <a:pt x="1512" y="2046"/>
                </a:lnTo>
                <a:lnTo>
                  <a:pt x="1517" y="2046"/>
                </a:lnTo>
                <a:lnTo>
                  <a:pt x="1517" y="2046"/>
                </a:lnTo>
                <a:lnTo>
                  <a:pt x="1517" y="2046"/>
                </a:lnTo>
                <a:lnTo>
                  <a:pt x="1517" y="2046"/>
                </a:lnTo>
                <a:lnTo>
                  <a:pt x="1520" y="2043"/>
                </a:lnTo>
                <a:lnTo>
                  <a:pt x="1520" y="2043"/>
                </a:lnTo>
                <a:lnTo>
                  <a:pt x="1522" y="2041"/>
                </a:lnTo>
                <a:lnTo>
                  <a:pt x="1525" y="2041"/>
                </a:lnTo>
                <a:lnTo>
                  <a:pt x="1525" y="2041"/>
                </a:lnTo>
                <a:lnTo>
                  <a:pt x="1530" y="2038"/>
                </a:lnTo>
                <a:lnTo>
                  <a:pt x="1533" y="2038"/>
                </a:lnTo>
                <a:lnTo>
                  <a:pt x="1536" y="2038"/>
                </a:lnTo>
                <a:lnTo>
                  <a:pt x="1536" y="2038"/>
                </a:lnTo>
                <a:lnTo>
                  <a:pt x="1536" y="2035"/>
                </a:lnTo>
                <a:lnTo>
                  <a:pt x="1536" y="2035"/>
                </a:lnTo>
                <a:lnTo>
                  <a:pt x="1538" y="2033"/>
                </a:lnTo>
                <a:lnTo>
                  <a:pt x="1538" y="2033"/>
                </a:lnTo>
                <a:lnTo>
                  <a:pt x="1541" y="2030"/>
                </a:lnTo>
                <a:lnTo>
                  <a:pt x="1544" y="2027"/>
                </a:lnTo>
                <a:lnTo>
                  <a:pt x="1544" y="2027"/>
                </a:lnTo>
                <a:lnTo>
                  <a:pt x="1544" y="2027"/>
                </a:lnTo>
                <a:lnTo>
                  <a:pt x="1546" y="2027"/>
                </a:lnTo>
                <a:lnTo>
                  <a:pt x="1546" y="2027"/>
                </a:lnTo>
                <a:lnTo>
                  <a:pt x="1549" y="2030"/>
                </a:lnTo>
                <a:lnTo>
                  <a:pt x="1549" y="2030"/>
                </a:lnTo>
                <a:lnTo>
                  <a:pt x="1549" y="2030"/>
                </a:lnTo>
                <a:lnTo>
                  <a:pt x="1549" y="2033"/>
                </a:lnTo>
                <a:lnTo>
                  <a:pt x="1549" y="2033"/>
                </a:lnTo>
                <a:lnTo>
                  <a:pt x="1549" y="2033"/>
                </a:lnTo>
                <a:lnTo>
                  <a:pt x="1549" y="2033"/>
                </a:lnTo>
                <a:lnTo>
                  <a:pt x="1552" y="2033"/>
                </a:lnTo>
                <a:lnTo>
                  <a:pt x="1552" y="2035"/>
                </a:lnTo>
                <a:lnTo>
                  <a:pt x="1552" y="2035"/>
                </a:lnTo>
                <a:lnTo>
                  <a:pt x="1554" y="2035"/>
                </a:lnTo>
                <a:lnTo>
                  <a:pt x="1554" y="2035"/>
                </a:lnTo>
                <a:lnTo>
                  <a:pt x="1554" y="2033"/>
                </a:lnTo>
                <a:lnTo>
                  <a:pt x="1557" y="2033"/>
                </a:lnTo>
                <a:lnTo>
                  <a:pt x="1557" y="2033"/>
                </a:lnTo>
                <a:lnTo>
                  <a:pt x="1557" y="2033"/>
                </a:lnTo>
                <a:lnTo>
                  <a:pt x="1557" y="2030"/>
                </a:lnTo>
                <a:lnTo>
                  <a:pt x="1557" y="2030"/>
                </a:lnTo>
                <a:lnTo>
                  <a:pt x="1557" y="2030"/>
                </a:lnTo>
                <a:lnTo>
                  <a:pt x="1557" y="2030"/>
                </a:lnTo>
                <a:lnTo>
                  <a:pt x="1560" y="2030"/>
                </a:lnTo>
                <a:lnTo>
                  <a:pt x="1562" y="2033"/>
                </a:lnTo>
                <a:lnTo>
                  <a:pt x="1562" y="2033"/>
                </a:lnTo>
                <a:lnTo>
                  <a:pt x="1573" y="2038"/>
                </a:lnTo>
                <a:lnTo>
                  <a:pt x="1573" y="2038"/>
                </a:lnTo>
                <a:lnTo>
                  <a:pt x="1573" y="2038"/>
                </a:lnTo>
                <a:lnTo>
                  <a:pt x="1576" y="2038"/>
                </a:lnTo>
                <a:lnTo>
                  <a:pt x="1579" y="2038"/>
                </a:lnTo>
                <a:lnTo>
                  <a:pt x="1581" y="2035"/>
                </a:lnTo>
                <a:lnTo>
                  <a:pt x="1581" y="2035"/>
                </a:lnTo>
                <a:lnTo>
                  <a:pt x="1581" y="2035"/>
                </a:lnTo>
                <a:lnTo>
                  <a:pt x="1581" y="2033"/>
                </a:lnTo>
                <a:lnTo>
                  <a:pt x="1584" y="2033"/>
                </a:lnTo>
                <a:lnTo>
                  <a:pt x="1584" y="2033"/>
                </a:lnTo>
                <a:lnTo>
                  <a:pt x="1587" y="2033"/>
                </a:lnTo>
                <a:lnTo>
                  <a:pt x="1589" y="2035"/>
                </a:lnTo>
                <a:lnTo>
                  <a:pt x="1592" y="2035"/>
                </a:lnTo>
                <a:lnTo>
                  <a:pt x="1592" y="2035"/>
                </a:lnTo>
                <a:lnTo>
                  <a:pt x="1600" y="2035"/>
                </a:lnTo>
                <a:lnTo>
                  <a:pt x="1600" y="2035"/>
                </a:lnTo>
                <a:lnTo>
                  <a:pt x="1600" y="2035"/>
                </a:lnTo>
                <a:lnTo>
                  <a:pt x="1605" y="2035"/>
                </a:lnTo>
                <a:lnTo>
                  <a:pt x="1608" y="2035"/>
                </a:lnTo>
                <a:lnTo>
                  <a:pt x="1608" y="2035"/>
                </a:lnTo>
                <a:lnTo>
                  <a:pt x="1608" y="2038"/>
                </a:lnTo>
                <a:lnTo>
                  <a:pt x="1611" y="2038"/>
                </a:lnTo>
                <a:lnTo>
                  <a:pt x="1611" y="2038"/>
                </a:lnTo>
                <a:lnTo>
                  <a:pt x="1611" y="2035"/>
                </a:lnTo>
                <a:lnTo>
                  <a:pt x="1613" y="2035"/>
                </a:lnTo>
                <a:lnTo>
                  <a:pt x="1616" y="2033"/>
                </a:lnTo>
                <a:lnTo>
                  <a:pt x="1616" y="2033"/>
                </a:lnTo>
                <a:lnTo>
                  <a:pt x="1616" y="2033"/>
                </a:lnTo>
                <a:lnTo>
                  <a:pt x="1616" y="2030"/>
                </a:lnTo>
                <a:lnTo>
                  <a:pt x="1619" y="2030"/>
                </a:lnTo>
                <a:lnTo>
                  <a:pt x="1619" y="2030"/>
                </a:lnTo>
                <a:lnTo>
                  <a:pt x="1619" y="2027"/>
                </a:lnTo>
                <a:lnTo>
                  <a:pt x="1621" y="2027"/>
                </a:lnTo>
                <a:lnTo>
                  <a:pt x="1624" y="2027"/>
                </a:lnTo>
                <a:lnTo>
                  <a:pt x="1632" y="2025"/>
                </a:lnTo>
                <a:lnTo>
                  <a:pt x="1632" y="2025"/>
                </a:lnTo>
                <a:lnTo>
                  <a:pt x="1637" y="2025"/>
                </a:lnTo>
                <a:lnTo>
                  <a:pt x="1640" y="2025"/>
                </a:lnTo>
                <a:lnTo>
                  <a:pt x="1648" y="2017"/>
                </a:lnTo>
                <a:lnTo>
                  <a:pt x="1654" y="2014"/>
                </a:lnTo>
                <a:lnTo>
                  <a:pt x="1654" y="2014"/>
                </a:lnTo>
                <a:lnTo>
                  <a:pt x="1651" y="2011"/>
                </a:lnTo>
                <a:close/>
                <a:moveTo>
                  <a:pt x="453" y="150"/>
                </a:moveTo>
                <a:lnTo>
                  <a:pt x="450" y="147"/>
                </a:lnTo>
                <a:lnTo>
                  <a:pt x="450" y="144"/>
                </a:lnTo>
                <a:lnTo>
                  <a:pt x="448" y="142"/>
                </a:lnTo>
                <a:lnTo>
                  <a:pt x="448" y="144"/>
                </a:lnTo>
                <a:lnTo>
                  <a:pt x="445" y="144"/>
                </a:lnTo>
                <a:lnTo>
                  <a:pt x="445" y="144"/>
                </a:lnTo>
                <a:lnTo>
                  <a:pt x="445" y="147"/>
                </a:lnTo>
                <a:lnTo>
                  <a:pt x="442" y="147"/>
                </a:lnTo>
                <a:lnTo>
                  <a:pt x="442" y="147"/>
                </a:lnTo>
                <a:lnTo>
                  <a:pt x="442" y="147"/>
                </a:lnTo>
                <a:lnTo>
                  <a:pt x="440" y="147"/>
                </a:lnTo>
                <a:lnTo>
                  <a:pt x="440" y="150"/>
                </a:lnTo>
                <a:lnTo>
                  <a:pt x="440" y="150"/>
                </a:lnTo>
                <a:lnTo>
                  <a:pt x="440" y="150"/>
                </a:lnTo>
                <a:lnTo>
                  <a:pt x="440" y="152"/>
                </a:lnTo>
                <a:lnTo>
                  <a:pt x="440" y="155"/>
                </a:lnTo>
                <a:lnTo>
                  <a:pt x="442" y="158"/>
                </a:lnTo>
                <a:lnTo>
                  <a:pt x="442" y="160"/>
                </a:lnTo>
                <a:lnTo>
                  <a:pt x="442" y="160"/>
                </a:lnTo>
                <a:lnTo>
                  <a:pt x="448" y="163"/>
                </a:lnTo>
                <a:lnTo>
                  <a:pt x="448" y="160"/>
                </a:lnTo>
                <a:lnTo>
                  <a:pt x="448" y="160"/>
                </a:lnTo>
                <a:lnTo>
                  <a:pt x="448" y="158"/>
                </a:lnTo>
                <a:lnTo>
                  <a:pt x="450" y="158"/>
                </a:lnTo>
                <a:lnTo>
                  <a:pt x="450" y="158"/>
                </a:lnTo>
                <a:lnTo>
                  <a:pt x="453" y="155"/>
                </a:lnTo>
                <a:lnTo>
                  <a:pt x="456" y="155"/>
                </a:lnTo>
                <a:lnTo>
                  <a:pt x="456" y="158"/>
                </a:lnTo>
                <a:lnTo>
                  <a:pt x="456" y="158"/>
                </a:lnTo>
                <a:lnTo>
                  <a:pt x="458" y="155"/>
                </a:lnTo>
                <a:lnTo>
                  <a:pt x="458" y="155"/>
                </a:lnTo>
                <a:lnTo>
                  <a:pt x="456" y="152"/>
                </a:lnTo>
                <a:lnTo>
                  <a:pt x="453" y="150"/>
                </a:lnTo>
                <a:close/>
                <a:moveTo>
                  <a:pt x="863" y="960"/>
                </a:moveTo>
                <a:lnTo>
                  <a:pt x="863" y="962"/>
                </a:lnTo>
                <a:lnTo>
                  <a:pt x="863" y="962"/>
                </a:lnTo>
                <a:lnTo>
                  <a:pt x="866" y="962"/>
                </a:lnTo>
                <a:lnTo>
                  <a:pt x="866" y="965"/>
                </a:lnTo>
                <a:lnTo>
                  <a:pt x="871" y="968"/>
                </a:lnTo>
                <a:lnTo>
                  <a:pt x="871" y="968"/>
                </a:lnTo>
                <a:lnTo>
                  <a:pt x="874" y="973"/>
                </a:lnTo>
                <a:lnTo>
                  <a:pt x="874" y="973"/>
                </a:lnTo>
                <a:lnTo>
                  <a:pt x="876" y="981"/>
                </a:lnTo>
                <a:lnTo>
                  <a:pt x="876" y="981"/>
                </a:lnTo>
                <a:lnTo>
                  <a:pt x="879" y="984"/>
                </a:lnTo>
                <a:lnTo>
                  <a:pt x="882" y="984"/>
                </a:lnTo>
                <a:lnTo>
                  <a:pt x="884" y="987"/>
                </a:lnTo>
                <a:lnTo>
                  <a:pt x="887" y="984"/>
                </a:lnTo>
                <a:lnTo>
                  <a:pt x="887" y="981"/>
                </a:lnTo>
                <a:lnTo>
                  <a:pt x="890" y="979"/>
                </a:lnTo>
                <a:lnTo>
                  <a:pt x="890" y="979"/>
                </a:lnTo>
                <a:lnTo>
                  <a:pt x="890" y="979"/>
                </a:lnTo>
                <a:lnTo>
                  <a:pt x="890" y="979"/>
                </a:lnTo>
                <a:lnTo>
                  <a:pt x="890" y="976"/>
                </a:lnTo>
                <a:lnTo>
                  <a:pt x="890" y="976"/>
                </a:lnTo>
                <a:lnTo>
                  <a:pt x="887" y="976"/>
                </a:lnTo>
                <a:lnTo>
                  <a:pt x="887" y="973"/>
                </a:lnTo>
                <a:lnTo>
                  <a:pt x="887" y="973"/>
                </a:lnTo>
                <a:lnTo>
                  <a:pt x="890" y="973"/>
                </a:lnTo>
                <a:lnTo>
                  <a:pt x="890" y="973"/>
                </a:lnTo>
                <a:lnTo>
                  <a:pt x="890" y="970"/>
                </a:lnTo>
                <a:lnTo>
                  <a:pt x="890" y="970"/>
                </a:lnTo>
                <a:lnTo>
                  <a:pt x="887" y="970"/>
                </a:lnTo>
                <a:lnTo>
                  <a:pt x="887" y="970"/>
                </a:lnTo>
                <a:lnTo>
                  <a:pt x="884" y="968"/>
                </a:lnTo>
                <a:lnTo>
                  <a:pt x="882" y="965"/>
                </a:lnTo>
                <a:lnTo>
                  <a:pt x="882" y="962"/>
                </a:lnTo>
                <a:lnTo>
                  <a:pt x="884" y="962"/>
                </a:lnTo>
                <a:lnTo>
                  <a:pt x="884" y="960"/>
                </a:lnTo>
                <a:lnTo>
                  <a:pt x="884" y="957"/>
                </a:lnTo>
                <a:lnTo>
                  <a:pt x="884" y="957"/>
                </a:lnTo>
                <a:lnTo>
                  <a:pt x="879" y="957"/>
                </a:lnTo>
                <a:lnTo>
                  <a:pt x="879" y="957"/>
                </a:lnTo>
                <a:lnTo>
                  <a:pt x="876" y="954"/>
                </a:lnTo>
                <a:lnTo>
                  <a:pt x="876" y="957"/>
                </a:lnTo>
                <a:lnTo>
                  <a:pt x="876" y="960"/>
                </a:lnTo>
                <a:lnTo>
                  <a:pt x="876" y="962"/>
                </a:lnTo>
                <a:lnTo>
                  <a:pt x="871" y="962"/>
                </a:lnTo>
                <a:lnTo>
                  <a:pt x="866" y="960"/>
                </a:lnTo>
                <a:lnTo>
                  <a:pt x="863" y="960"/>
                </a:lnTo>
                <a:close/>
                <a:moveTo>
                  <a:pt x="453" y="96"/>
                </a:moveTo>
                <a:lnTo>
                  <a:pt x="450" y="96"/>
                </a:lnTo>
                <a:lnTo>
                  <a:pt x="450" y="96"/>
                </a:lnTo>
                <a:lnTo>
                  <a:pt x="450" y="99"/>
                </a:lnTo>
                <a:lnTo>
                  <a:pt x="450" y="99"/>
                </a:lnTo>
                <a:lnTo>
                  <a:pt x="448" y="99"/>
                </a:lnTo>
                <a:lnTo>
                  <a:pt x="448" y="101"/>
                </a:lnTo>
                <a:lnTo>
                  <a:pt x="448" y="101"/>
                </a:lnTo>
                <a:lnTo>
                  <a:pt x="448" y="104"/>
                </a:lnTo>
                <a:lnTo>
                  <a:pt x="450" y="104"/>
                </a:lnTo>
                <a:lnTo>
                  <a:pt x="450" y="107"/>
                </a:lnTo>
                <a:lnTo>
                  <a:pt x="453" y="104"/>
                </a:lnTo>
                <a:lnTo>
                  <a:pt x="453" y="107"/>
                </a:lnTo>
                <a:lnTo>
                  <a:pt x="456" y="107"/>
                </a:lnTo>
                <a:lnTo>
                  <a:pt x="456" y="107"/>
                </a:lnTo>
                <a:lnTo>
                  <a:pt x="458" y="107"/>
                </a:lnTo>
                <a:lnTo>
                  <a:pt x="461" y="101"/>
                </a:lnTo>
                <a:lnTo>
                  <a:pt x="464" y="101"/>
                </a:lnTo>
                <a:lnTo>
                  <a:pt x="464" y="101"/>
                </a:lnTo>
                <a:lnTo>
                  <a:pt x="461" y="99"/>
                </a:lnTo>
                <a:lnTo>
                  <a:pt x="461" y="96"/>
                </a:lnTo>
                <a:lnTo>
                  <a:pt x="458" y="93"/>
                </a:lnTo>
                <a:lnTo>
                  <a:pt x="453" y="93"/>
                </a:lnTo>
                <a:lnTo>
                  <a:pt x="453" y="96"/>
                </a:lnTo>
                <a:close/>
                <a:moveTo>
                  <a:pt x="461" y="144"/>
                </a:moveTo>
                <a:lnTo>
                  <a:pt x="461" y="142"/>
                </a:lnTo>
                <a:lnTo>
                  <a:pt x="458" y="142"/>
                </a:lnTo>
                <a:lnTo>
                  <a:pt x="456" y="142"/>
                </a:lnTo>
                <a:lnTo>
                  <a:pt x="453" y="144"/>
                </a:lnTo>
                <a:lnTo>
                  <a:pt x="453" y="147"/>
                </a:lnTo>
                <a:lnTo>
                  <a:pt x="456" y="147"/>
                </a:lnTo>
                <a:lnTo>
                  <a:pt x="458" y="147"/>
                </a:lnTo>
                <a:lnTo>
                  <a:pt x="461" y="144"/>
                </a:lnTo>
                <a:close/>
                <a:moveTo>
                  <a:pt x="917" y="1013"/>
                </a:moveTo>
                <a:lnTo>
                  <a:pt x="919" y="1013"/>
                </a:lnTo>
                <a:lnTo>
                  <a:pt x="919" y="1013"/>
                </a:lnTo>
                <a:lnTo>
                  <a:pt x="922" y="1016"/>
                </a:lnTo>
                <a:lnTo>
                  <a:pt x="922" y="1016"/>
                </a:lnTo>
                <a:lnTo>
                  <a:pt x="925" y="1016"/>
                </a:lnTo>
                <a:lnTo>
                  <a:pt x="925" y="1013"/>
                </a:lnTo>
                <a:lnTo>
                  <a:pt x="927" y="1013"/>
                </a:lnTo>
                <a:lnTo>
                  <a:pt x="925" y="1013"/>
                </a:lnTo>
                <a:lnTo>
                  <a:pt x="922" y="1013"/>
                </a:lnTo>
                <a:lnTo>
                  <a:pt x="922" y="1011"/>
                </a:lnTo>
                <a:lnTo>
                  <a:pt x="919" y="1008"/>
                </a:lnTo>
                <a:lnTo>
                  <a:pt x="919" y="1008"/>
                </a:lnTo>
                <a:lnTo>
                  <a:pt x="917" y="1008"/>
                </a:lnTo>
                <a:lnTo>
                  <a:pt x="917" y="1005"/>
                </a:lnTo>
                <a:lnTo>
                  <a:pt x="914" y="1005"/>
                </a:lnTo>
                <a:lnTo>
                  <a:pt x="914" y="1005"/>
                </a:lnTo>
                <a:lnTo>
                  <a:pt x="914" y="1008"/>
                </a:lnTo>
                <a:lnTo>
                  <a:pt x="914" y="1011"/>
                </a:lnTo>
                <a:lnTo>
                  <a:pt x="914" y="1013"/>
                </a:lnTo>
                <a:lnTo>
                  <a:pt x="914" y="1013"/>
                </a:lnTo>
                <a:lnTo>
                  <a:pt x="914" y="1013"/>
                </a:lnTo>
                <a:lnTo>
                  <a:pt x="917" y="1013"/>
                </a:lnTo>
                <a:close/>
                <a:moveTo>
                  <a:pt x="493" y="18"/>
                </a:moveTo>
                <a:lnTo>
                  <a:pt x="496" y="18"/>
                </a:lnTo>
                <a:lnTo>
                  <a:pt x="504" y="18"/>
                </a:lnTo>
                <a:lnTo>
                  <a:pt x="504" y="18"/>
                </a:lnTo>
                <a:lnTo>
                  <a:pt x="507" y="18"/>
                </a:lnTo>
                <a:lnTo>
                  <a:pt x="507" y="16"/>
                </a:lnTo>
                <a:lnTo>
                  <a:pt x="509" y="16"/>
                </a:lnTo>
                <a:lnTo>
                  <a:pt x="509" y="16"/>
                </a:lnTo>
                <a:lnTo>
                  <a:pt x="509" y="13"/>
                </a:lnTo>
                <a:lnTo>
                  <a:pt x="507" y="13"/>
                </a:lnTo>
                <a:lnTo>
                  <a:pt x="504" y="13"/>
                </a:lnTo>
                <a:lnTo>
                  <a:pt x="501" y="13"/>
                </a:lnTo>
                <a:lnTo>
                  <a:pt x="499" y="13"/>
                </a:lnTo>
                <a:lnTo>
                  <a:pt x="496" y="13"/>
                </a:lnTo>
                <a:lnTo>
                  <a:pt x="493" y="13"/>
                </a:lnTo>
                <a:lnTo>
                  <a:pt x="490" y="16"/>
                </a:lnTo>
                <a:lnTo>
                  <a:pt x="493" y="18"/>
                </a:lnTo>
                <a:lnTo>
                  <a:pt x="493" y="18"/>
                </a:lnTo>
                <a:close/>
                <a:moveTo>
                  <a:pt x="450" y="5"/>
                </a:moveTo>
                <a:lnTo>
                  <a:pt x="456" y="5"/>
                </a:lnTo>
                <a:lnTo>
                  <a:pt x="456" y="5"/>
                </a:lnTo>
                <a:lnTo>
                  <a:pt x="458" y="2"/>
                </a:lnTo>
                <a:lnTo>
                  <a:pt x="456" y="2"/>
                </a:lnTo>
                <a:lnTo>
                  <a:pt x="450" y="0"/>
                </a:lnTo>
                <a:lnTo>
                  <a:pt x="445" y="0"/>
                </a:lnTo>
                <a:lnTo>
                  <a:pt x="442" y="2"/>
                </a:lnTo>
                <a:lnTo>
                  <a:pt x="445" y="5"/>
                </a:lnTo>
                <a:lnTo>
                  <a:pt x="450" y="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29C185F1-0B63-8843-889B-F61CD67C8AF3}"/>
              </a:ext>
            </a:extLst>
          </p:cNvPr>
          <p:cNvSpPr>
            <a:spLocks noEditPoints="1"/>
          </p:cNvSpPr>
          <p:nvPr/>
        </p:nvSpPr>
        <p:spPr bwMode="auto">
          <a:xfrm>
            <a:off x="6845482" y="980673"/>
            <a:ext cx="1519238" cy="2546350"/>
          </a:xfrm>
          <a:custGeom>
            <a:avLst/>
            <a:gdLst>
              <a:gd name="T0" fmla="*/ 209 w 957"/>
              <a:gd name="T1" fmla="*/ 105 h 1604"/>
              <a:gd name="T2" fmla="*/ 258 w 957"/>
              <a:gd name="T3" fmla="*/ 32 h 1604"/>
              <a:gd name="T4" fmla="*/ 217 w 957"/>
              <a:gd name="T5" fmla="*/ 37 h 1604"/>
              <a:gd name="T6" fmla="*/ 145 w 957"/>
              <a:gd name="T7" fmla="*/ 29 h 1604"/>
              <a:gd name="T8" fmla="*/ 148 w 957"/>
              <a:gd name="T9" fmla="*/ 56 h 1604"/>
              <a:gd name="T10" fmla="*/ 831 w 957"/>
              <a:gd name="T11" fmla="*/ 306 h 1604"/>
              <a:gd name="T12" fmla="*/ 812 w 957"/>
              <a:gd name="T13" fmla="*/ 40 h 1604"/>
              <a:gd name="T14" fmla="*/ 799 w 957"/>
              <a:gd name="T15" fmla="*/ 51 h 1604"/>
              <a:gd name="T16" fmla="*/ 847 w 957"/>
              <a:gd name="T17" fmla="*/ 507 h 1604"/>
              <a:gd name="T18" fmla="*/ 796 w 957"/>
              <a:gd name="T19" fmla="*/ 96 h 1604"/>
              <a:gd name="T20" fmla="*/ 769 w 957"/>
              <a:gd name="T21" fmla="*/ 75 h 1604"/>
              <a:gd name="T22" fmla="*/ 362 w 957"/>
              <a:gd name="T23" fmla="*/ 126 h 1604"/>
              <a:gd name="T24" fmla="*/ 65 w 957"/>
              <a:gd name="T25" fmla="*/ 416 h 1604"/>
              <a:gd name="T26" fmla="*/ 378 w 957"/>
              <a:gd name="T27" fmla="*/ 5 h 1604"/>
              <a:gd name="T28" fmla="*/ 469 w 957"/>
              <a:gd name="T29" fmla="*/ 56 h 1604"/>
              <a:gd name="T30" fmla="*/ 847 w 957"/>
              <a:gd name="T31" fmla="*/ 343 h 1604"/>
              <a:gd name="T32" fmla="*/ 826 w 957"/>
              <a:gd name="T33" fmla="*/ 324 h 1604"/>
              <a:gd name="T34" fmla="*/ 823 w 957"/>
              <a:gd name="T35" fmla="*/ 290 h 1604"/>
              <a:gd name="T36" fmla="*/ 799 w 957"/>
              <a:gd name="T37" fmla="*/ 303 h 1604"/>
              <a:gd name="T38" fmla="*/ 834 w 957"/>
              <a:gd name="T39" fmla="*/ 354 h 1604"/>
              <a:gd name="T40" fmla="*/ 759 w 957"/>
              <a:gd name="T41" fmla="*/ 271 h 1604"/>
              <a:gd name="T42" fmla="*/ 834 w 957"/>
              <a:gd name="T43" fmla="*/ 493 h 1604"/>
              <a:gd name="T44" fmla="*/ 799 w 957"/>
              <a:gd name="T45" fmla="*/ 499 h 1604"/>
              <a:gd name="T46" fmla="*/ 756 w 957"/>
              <a:gd name="T47" fmla="*/ 295 h 1604"/>
              <a:gd name="T48" fmla="*/ 901 w 957"/>
              <a:gd name="T49" fmla="*/ 555 h 1604"/>
              <a:gd name="T50" fmla="*/ 820 w 957"/>
              <a:gd name="T51" fmla="*/ 523 h 1604"/>
              <a:gd name="T52" fmla="*/ 716 w 957"/>
              <a:gd name="T53" fmla="*/ 442 h 1604"/>
              <a:gd name="T54" fmla="*/ 732 w 957"/>
              <a:gd name="T55" fmla="*/ 346 h 1604"/>
              <a:gd name="T56" fmla="*/ 729 w 957"/>
              <a:gd name="T57" fmla="*/ 279 h 1604"/>
              <a:gd name="T58" fmla="*/ 751 w 957"/>
              <a:gd name="T59" fmla="*/ 249 h 1604"/>
              <a:gd name="T60" fmla="*/ 783 w 957"/>
              <a:gd name="T61" fmla="*/ 228 h 1604"/>
              <a:gd name="T62" fmla="*/ 799 w 957"/>
              <a:gd name="T63" fmla="*/ 214 h 1604"/>
              <a:gd name="T64" fmla="*/ 804 w 957"/>
              <a:gd name="T65" fmla="*/ 190 h 1604"/>
              <a:gd name="T66" fmla="*/ 845 w 957"/>
              <a:gd name="T67" fmla="*/ 153 h 1604"/>
              <a:gd name="T68" fmla="*/ 796 w 957"/>
              <a:gd name="T69" fmla="*/ 107 h 1604"/>
              <a:gd name="T70" fmla="*/ 783 w 957"/>
              <a:gd name="T71" fmla="*/ 139 h 1604"/>
              <a:gd name="T72" fmla="*/ 745 w 957"/>
              <a:gd name="T73" fmla="*/ 137 h 1604"/>
              <a:gd name="T74" fmla="*/ 711 w 957"/>
              <a:gd name="T75" fmla="*/ 134 h 1604"/>
              <a:gd name="T76" fmla="*/ 716 w 957"/>
              <a:gd name="T77" fmla="*/ 105 h 1604"/>
              <a:gd name="T78" fmla="*/ 670 w 957"/>
              <a:gd name="T79" fmla="*/ 129 h 1604"/>
              <a:gd name="T80" fmla="*/ 622 w 957"/>
              <a:gd name="T81" fmla="*/ 123 h 1604"/>
              <a:gd name="T82" fmla="*/ 550 w 957"/>
              <a:gd name="T83" fmla="*/ 110 h 1604"/>
              <a:gd name="T84" fmla="*/ 520 w 957"/>
              <a:gd name="T85" fmla="*/ 83 h 1604"/>
              <a:gd name="T86" fmla="*/ 469 w 957"/>
              <a:gd name="T87" fmla="*/ 86 h 1604"/>
              <a:gd name="T88" fmla="*/ 418 w 957"/>
              <a:gd name="T89" fmla="*/ 43 h 1604"/>
              <a:gd name="T90" fmla="*/ 373 w 957"/>
              <a:gd name="T91" fmla="*/ 35 h 1604"/>
              <a:gd name="T92" fmla="*/ 341 w 957"/>
              <a:gd name="T93" fmla="*/ 32 h 1604"/>
              <a:gd name="T94" fmla="*/ 327 w 957"/>
              <a:gd name="T95" fmla="*/ 24 h 1604"/>
              <a:gd name="T96" fmla="*/ 300 w 957"/>
              <a:gd name="T97" fmla="*/ 37 h 1604"/>
              <a:gd name="T98" fmla="*/ 343 w 957"/>
              <a:gd name="T99" fmla="*/ 54 h 1604"/>
              <a:gd name="T100" fmla="*/ 394 w 957"/>
              <a:gd name="T101" fmla="*/ 123 h 1604"/>
              <a:gd name="T102" fmla="*/ 338 w 957"/>
              <a:gd name="T103" fmla="*/ 134 h 1604"/>
              <a:gd name="T104" fmla="*/ 242 w 957"/>
              <a:gd name="T105" fmla="*/ 121 h 1604"/>
              <a:gd name="T106" fmla="*/ 199 w 957"/>
              <a:gd name="T107" fmla="*/ 147 h 1604"/>
              <a:gd name="T108" fmla="*/ 188 w 957"/>
              <a:gd name="T109" fmla="*/ 172 h 1604"/>
              <a:gd name="T110" fmla="*/ 169 w 957"/>
              <a:gd name="T111" fmla="*/ 182 h 1604"/>
              <a:gd name="T112" fmla="*/ 145 w 957"/>
              <a:gd name="T113" fmla="*/ 190 h 1604"/>
              <a:gd name="T114" fmla="*/ 118 w 957"/>
              <a:gd name="T115" fmla="*/ 265 h 1604"/>
              <a:gd name="T116" fmla="*/ 67 w 957"/>
              <a:gd name="T117" fmla="*/ 327 h 1604"/>
              <a:gd name="T118" fmla="*/ 49 w 957"/>
              <a:gd name="T119" fmla="*/ 378 h 1604"/>
              <a:gd name="T120" fmla="*/ 102 w 957"/>
              <a:gd name="T121" fmla="*/ 402 h 1604"/>
              <a:gd name="T122" fmla="*/ 62 w 957"/>
              <a:gd name="T123" fmla="*/ 448 h 1604"/>
              <a:gd name="T124" fmla="*/ 19 w 957"/>
              <a:gd name="T125" fmla="*/ 434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7" h="1604">
                <a:moveTo>
                  <a:pt x="145" y="32"/>
                </a:moveTo>
                <a:lnTo>
                  <a:pt x="148" y="37"/>
                </a:lnTo>
                <a:lnTo>
                  <a:pt x="148" y="37"/>
                </a:lnTo>
                <a:lnTo>
                  <a:pt x="148" y="37"/>
                </a:lnTo>
                <a:lnTo>
                  <a:pt x="148" y="40"/>
                </a:lnTo>
                <a:lnTo>
                  <a:pt x="148" y="40"/>
                </a:lnTo>
                <a:lnTo>
                  <a:pt x="148" y="40"/>
                </a:lnTo>
                <a:lnTo>
                  <a:pt x="148" y="40"/>
                </a:lnTo>
                <a:lnTo>
                  <a:pt x="148" y="43"/>
                </a:lnTo>
                <a:lnTo>
                  <a:pt x="148" y="43"/>
                </a:lnTo>
                <a:lnTo>
                  <a:pt x="148" y="45"/>
                </a:lnTo>
                <a:lnTo>
                  <a:pt x="150" y="56"/>
                </a:lnTo>
                <a:lnTo>
                  <a:pt x="153" y="59"/>
                </a:lnTo>
                <a:lnTo>
                  <a:pt x="156" y="62"/>
                </a:lnTo>
                <a:lnTo>
                  <a:pt x="156" y="62"/>
                </a:lnTo>
                <a:lnTo>
                  <a:pt x="156" y="62"/>
                </a:lnTo>
                <a:lnTo>
                  <a:pt x="156" y="62"/>
                </a:lnTo>
                <a:lnTo>
                  <a:pt x="158" y="64"/>
                </a:lnTo>
                <a:lnTo>
                  <a:pt x="158" y="72"/>
                </a:lnTo>
                <a:lnTo>
                  <a:pt x="158" y="75"/>
                </a:lnTo>
                <a:lnTo>
                  <a:pt x="161" y="75"/>
                </a:lnTo>
                <a:lnTo>
                  <a:pt x="164" y="75"/>
                </a:lnTo>
                <a:lnTo>
                  <a:pt x="164" y="75"/>
                </a:lnTo>
                <a:lnTo>
                  <a:pt x="166" y="75"/>
                </a:lnTo>
                <a:lnTo>
                  <a:pt x="166" y="78"/>
                </a:lnTo>
                <a:lnTo>
                  <a:pt x="166" y="78"/>
                </a:lnTo>
                <a:lnTo>
                  <a:pt x="172" y="80"/>
                </a:lnTo>
                <a:lnTo>
                  <a:pt x="177" y="86"/>
                </a:lnTo>
                <a:lnTo>
                  <a:pt x="177" y="86"/>
                </a:lnTo>
                <a:lnTo>
                  <a:pt x="177" y="86"/>
                </a:lnTo>
                <a:lnTo>
                  <a:pt x="177" y="86"/>
                </a:lnTo>
                <a:lnTo>
                  <a:pt x="177" y="86"/>
                </a:lnTo>
                <a:lnTo>
                  <a:pt x="177" y="86"/>
                </a:lnTo>
                <a:lnTo>
                  <a:pt x="177" y="88"/>
                </a:lnTo>
                <a:lnTo>
                  <a:pt x="180" y="88"/>
                </a:lnTo>
                <a:lnTo>
                  <a:pt x="183" y="88"/>
                </a:lnTo>
                <a:lnTo>
                  <a:pt x="183" y="91"/>
                </a:lnTo>
                <a:lnTo>
                  <a:pt x="185" y="91"/>
                </a:lnTo>
                <a:lnTo>
                  <a:pt x="185" y="91"/>
                </a:lnTo>
                <a:lnTo>
                  <a:pt x="191" y="94"/>
                </a:lnTo>
                <a:lnTo>
                  <a:pt x="196" y="96"/>
                </a:lnTo>
                <a:lnTo>
                  <a:pt x="201" y="99"/>
                </a:lnTo>
                <a:lnTo>
                  <a:pt x="204" y="102"/>
                </a:lnTo>
                <a:lnTo>
                  <a:pt x="207" y="105"/>
                </a:lnTo>
                <a:lnTo>
                  <a:pt x="207" y="105"/>
                </a:lnTo>
                <a:lnTo>
                  <a:pt x="209" y="105"/>
                </a:lnTo>
                <a:lnTo>
                  <a:pt x="223" y="94"/>
                </a:lnTo>
                <a:lnTo>
                  <a:pt x="233" y="88"/>
                </a:lnTo>
                <a:lnTo>
                  <a:pt x="233" y="86"/>
                </a:lnTo>
                <a:lnTo>
                  <a:pt x="236" y="86"/>
                </a:lnTo>
                <a:lnTo>
                  <a:pt x="236" y="83"/>
                </a:lnTo>
                <a:lnTo>
                  <a:pt x="239" y="83"/>
                </a:lnTo>
                <a:lnTo>
                  <a:pt x="242" y="83"/>
                </a:lnTo>
                <a:lnTo>
                  <a:pt x="242" y="83"/>
                </a:lnTo>
                <a:lnTo>
                  <a:pt x="244" y="80"/>
                </a:lnTo>
                <a:lnTo>
                  <a:pt x="244" y="80"/>
                </a:lnTo>
                <a:lnTo>
                  <a:pt x="247" y="78"/>
                </a:lnTo>
                <a:lnTo>
                  <a:pt x="252" y="67"/>
                </a:lnTo>
                <a:lnTo>
                  <a:pt x="252" y="67"/>
                </a:lnTo>
                <a:lnTo>
                  <a:pt x="255" y="67"/>
                </a:lnTo>
                <a:lnTo>
                  <a:pt x="258" y="67"/>
                </a:lnTo>
                <a:lnTo>
                  <a:pt x="258" y="70"/>
                </a:lnTo>
                <a:lnTo>
                  <a:pt x="258" y="70"/>
                </a:lnTo>
                <a:lnTo>
                  <a:pt x="260" y="70"/>
                </a:lnTo>
                <a:lnTo>
                  <a:pt x="263" y="70"/>
                </a:lnTo>
                <a:lnTo>
                  <a:pt x="263" y="67"/>
                </a:lnTo>
                <a:lnTo>
                  <a:pt x="263" y="67"/>
                </a:lnTo>
                <a:lnTo>
                  <a:pt x="260" y="64"/>
                </a:lnTo>
                <a:lnTo>
                  <a:pt x="260" y="62"/>
                </a:lnTo>
                <a:lnTo>
                  <a:pt x="263" y="56"/>
                </a:lnTo>
                <a:lnTo>
                  <a:pt x="263" y="56"/>
                </a:lnTo>
                <a:lnTo>
                  <a:pt x="266" y="54"/>
                </a:lnTo>
                <a:lnTo>
                  <a:pt x="268" y="56"/>
                </a:lnTo>
                <a:lnTo>
                  <a:pt x="268" y="56"/>
                </a:lnTo>
                <a:lnTo>
                  <a:pt x="268" y="54"/>
                </a:lnTo>
                <a:lnTo>
                  <a:pt x="268" y="51"/>
                </a:lnTo>
                <a:lnTo>
                  <a:pt x="268" y="48"/>
                </a:lnTo>
                <a:lnTo>
                  <a:pt x="268" y="48"/>
                </a:lnTo>
                <a:lnTo>
                  <a:pt x="268" y="45"/>
                </a:lnTo>
                <a:lnTo>
                  <a:pt x="268" y="45"/>
                </a:lnTo>
                <a:lnTo>
                  <a:pt x="266" y="45"/>
                </a:lnTo>
                <a:lnTo>
                  <a:pt x="263" y="45"/>
                </a:lnTo>
                <a:lnTo>
                  <a:pt x="263" y="45"/>
                </a:lnTo>
                <a:lnTo>
                  <a:pt x="263" y="45"/>
                </a:lnTo>
                <a:lnTo>
                  <a:pt x="263" y="45"/>
                </a:lnTo>
                <a:lnTo>
                  <a:pt x="260" y="43"/>
                </a:lnTo>
                <a:lnTo>
                  <a:pt x="260" y="40"/>
                </a:lnTo>
                <a:lnTo>
                  <a:pt x="260" y="37"/>
                </a:lnTo>
                <a:lnTo>
                  <a:pt x="258" y="37"/>
                </a:lnTo>
                <a:lnTo>
                  <a:pt x="260" y="35"/>
                </a:lnTo>
                <a:lnTo>
                  <a:pt x="258" y="32"/>
                </a:lnTo>
                <a:lnTo>
                  <a:pt x="258" y="32"/>
                </a:lnTo>
                <a:lnTo>
                  <a:pt x="255" y="29"/>
                </a:lnTo>
                <a:lnTo>
                  <a:pt x="255" y="29"/>
                </a:lnTo>
                <a:lnTo>
                  <a:pt x="252" y="32"/>
                </a:lnTo>
                <a:lnTo>
                  <a:pt x="252" y="32"/>
                </a:lnTo>
                <a:lnTo>
                  <a:pt x="250" y="32"/>
                </a:lnTo>
                <a:lnTo>
                  <a:pt x="250" y="29"/>
                </a:lnTo>
                <a:lnTo>
                  <a:pt x="250" y="29"/>
                </a:lnTo>
                <a:lnTo>
                  <a:pt x="247" y="29"/>
                </a:lnTo>
                <a:lnTo>
                  <a:pt x="247" y="32"/>
                </a:lnTo>
                <a:lnTo>
                  <a:pt x="247" y="32"/>
                </a:lnTo>
                <a:lnTo>
                  <a:pt x="247" y="35"/>
                </a:lnTo>
                <a:lnTo>
                  <a:pt x="244" y="35"/>
                </a:lnTo>
                <a:lnTo>
                  <a:pt x="244" y="35"/>
                </a:lnTo>
                <a:lnTo>
                  <a:pt x="244" y="32"/>
                </a:lnTo>
                <a:lnTo>
                  <a:pt x="244" y="32"/>
                </a:lnTo>
                <a:lnTo>
                  <a:pt x="244" y="29"/>
                </a:lnTo>
                <a:lnTo>
                  <a:pt x="244" y="27"/>
                </a:lnTo>
                <a:lnTo>
                  <a:pt x="244" y="27"/>
                </a:lnTo>
                <a:lnTo>
                  <a:pt x="242" y="24"/>
                </a:lnTo>
                <a:lnTo>
                  <a:pt x="239" y="24"/>
                </a:lnTo>
                <a:lnTo>
                  <a:pt x="236" y="27"/>
                </a:lnTo>
                <a:lnTo>
                  <a:pt x="236" y="29"/>
                </a:lnTo>
                <a:lnTo>
                  <a:pt x="233" y="32"/>
                </a:lnTo>
                <a:lnTo>
                  <a:pt x="233" y="35"/>
                </a:lnTo>
                <a:lnTo>
                  <a:pt x="233" y="35"/>
                </a:lnTo>
                <a:lnTo>
                  <a:pt x="233" y="35"/>
                </a:lnTo>
                <a:lnTo>
                  <a:pt x="233" y="35"/>
                </a:lnTo>
                <a:lnTo>
                  <a:pt x="233" y="35"/>
                </a:lnTo>
                <a:lnTo>
                  <a:pt x="233" y="35"/>
                </a:lnTo>
                <a:lnTo>
                  <a:pt x="236" y="37"/>
                </a:lnTo>
                <a:lnTo>
                  <a:pt x="236" y="37"/>
                </a:lnTo>
                <a:lnTo>
                  <a:pt x="236" y="40"/>
                </a:lnTo>
                <a:lnTo>
                  <a:pt x="236" y="40"/>
                </a:lnTo>
                <a:lnTo>
                  <a:pt x="236" y="43"/>
                </a:lnTo>
                <a:lnTo>
                  <a:pt x="236" y="45"/>
                </a:lnTo>
                <a:lnTo>
                  <a:pt x="236" y="48"/>
                </a:lnTo>
                <a:lnTo>
                  <a:pt x="236" y="45"/>
                </a:lnTo>
                <a:lnTo>
                  <a:pt x="231" y="40"/>
                </a:lnTo>
                <a:lnTo>
                  <a:pt x="231" y="37"/>
                </a:lnTo>
                <a:lnTo>
                  <a:pt x="228" y="35"/>
                </a:lnTo>
                <a:lnTo>
                  <a:pt x="228" y="32"/>
                </a:lnTo>
                <a:lnTo>
                  <a:pt x="228" y="32"/>
                </a:lnTo>
                <a:lnTo>
                  <a:pt x="225" y="32"/>
                </a:lnTo>
                <a:lnTo>
                  <a:pt x="223" y="35"/>
                </a:lnTo>
                <a:lnTo>
                  <a:pt x="220" y="37"/>
                </a:lnTo>
                <a:lnTo>
                  <a:pt x="217" y="37"/>
                </a:lnTo>
                <a:lnTo>
                  <a:pt x="217" y="37"/>
                </a:lnTo>
                <a:lnTo>
                  <a:pt x="215" y="48"/>
                </a:lnTo>
                <a:lnTo>
                  <a:pt x="215" y="48"/>
                </a:lnTo>
                <a:lnTo>
                  <a:pt x="215" y="48"/>
                </a:lnTo>
                <a:lnTo>
                  <a:pt x="212" y="43"/>
                </a:lnTo>
                <a:lnTo>
                  <a:pt x="212" y="43"/>
                </a:lnTo>
                <a:lnTo>
                  <a:pt x="209" y="40"/>
                </a:lnTo>
                <a:lnTo>
                  <a:pt x="209" y="40"/>
                </a:lnTo>
                <a:lnTo>
                  <a:pt x="207" y="37"/>
                </a:lnTo>
                <a:lnTo>
                  <a:pt x="204" y="37"/>
                </a:lnTo>
                <a:lnTo>
                  <a:pt x="201" y="37"/>
                </a:lnTo>
                <a:lnTo>
                  <a:pt x="199" y="40"/>
                </a:lnTo>
                <a:lnTo>
                  <a:pt x="196" y="43"/>
                </a:lnTo>
                <a:lnTo>
                  <a:pt x="188" y="43"/>
                </a:lnTo>
                <a:lnTo>
                  <a:pt x="183" y="45"/>
                </a:lnTo>
                <a:lnTo>
                  <a:pt x="180" y="51"/>
                </a:lnTo>
                <a:lnTo>
                  <a:pt x="180" y="51"/>
                </a:lnTo>
                <a:lnTo>
                  <a:pt x="177" y="45"/>
                </a:lnTo>
                <a:lnTo>
                  <a:pt x="175" y="45"/>
                </a:lnTo>
                <a:lnTo>
                  <a:pt x="175" y="45"/>
                </a:lnTo>
                <a:lnTo>
                  <a:pt x="177" y="40"/>
                </a:lnTo>
                <a:lnTo>
                  <a:pt x="175" y="40"/>
                </a:lnTo>
                <a:lnTo>
                  <a:pt x="175" y="40"/>
                </a:lnTo>
                <a:lnTo>
                  <a:pt x="169" y="45"/>
                </a:lnTo>
                <a:lnTo>
                  <a:pt x="169" y="45"/>
                </a:lnTo>
                <a:lnTo>
                  <a:pt x="166" y="45"/>
                </a:lnTo>
                <a:lnTo>
                  <a:pt x="166" y="45"/>
                </a:lnTo>
                <a:lnTo>
                  <a:pt x="164" y="45"/>
                </a:lnTo>
                <a:lnTo>
                  <a:pt x="166" y="43"/>
                </a:lnTo>
                <a:lnTo>
                  <a:pt x="169" y="40"/>
                </a:lnTo>
                <a:lnTo>
                  <a:pt x="169" y="37"/>
                </a:lnTo>
                <a:lnTo>
                  <a:pt x="169" y="37"/>
                </a:lnTo>
                <a:lnTo>
                  <a:pt x="169" y="35"/>
                </a:lnTo>
                <a:lnTo>
                  <a:pt x="166" y="35"/>
                </a:lnTo>
                <a:lnTo>
                  <a:pt x="164" y="32"/>
                </a:lnTo>
                <a:lnTo>
                  <a:pt x="164" y="35"/>
                </a:lnTo>
                <a:lnTo>
                  <a:pt x="164" y="35"/>
                </a:lnTo>
                <a:lnTo>
                  <a:pt x="161" y="35"/>
                </a:lnTo>
                <a:lnTo>
                  <a:pt x="161" y="37"/>
                </a:lnTo>
                <a:lnTo>
                  <a:pt x="158" y="35"/>
                </a:lnTo>
                <a:lnTo>
                  <a:pt x="153" y="27"/>
                </a:lnTo>
                <a:lnTo>
                  <a:pt x="148" y="21"/>
                </a:lnTo>
                <a:lnTo>
                  <a:pt x="145" y="21"/>
                </a:lnTo>
                <a:lnTo>
                  <a:pt x="145" y="24"/>
                </a:lnTo>
                <a:lnTo>
                  <a:pt x="145" y="27"/>
                </a:lnTo>
                <a:lnTo>
                  <a:pt x="145" y="29"/>
                </a:lnTo>
                <a:lnTo>
                  <a:pt x="145" y="32"/>
                </a:lnTo>
                <a:lnTo>
                  <a:pt x="145" y="32"/>
                </a:lnTo>
                <a:close/>
                <a:moveTo>
                  <a:pt x="108" y="88"/>
                </a:moveTo>
                <a:lnTo>
                  <a:pt x="110" y="91"/>
                </a:lnTo>
                <a:lnTo>
                  <a:pt x="110" y="91"/>
                </a:lnTo>
                <a:lnTo>
                  <a:pt x="116" y="94"/>
                </a:lnTo>
                <a:lnTo>
                  <a:pt x="118" y="94"/>
                </a:lnTo>
                <a:lnTo>
                  <a:pt x="121" y="91"/>
                </a:lnTo>
                <a:lnTo>
                  <a:pt x="132" y="88"/>
                </a:lnTo>
                <a:lnTo>
                  <a:pt x="134" y="88"/>
                </a:lnTo>
                <a:lnTo>
                  <a:pt x="137" y="86"/>
                </a:lnTo>
                <a:lnTo>
                  <a:pt x="140" y="86"/>
                </a:lnTo>
                <a:lnTo>
                  <a:pt x="142" y="88"/>
                </a:lnTo>
                <a:lnTo>
                  <a:pt x="145" y="88"/>
                </a:lnTo>
                <a:lnTo>
                  <a:pt x="145" y="88"/>
                </a:lnTo>
                <a:lnTo>
                  <a:pt x="148" y="91"/>
                </a:lnTo>
                <a:lnTo>
                  <a:pt x="153" y="91"/>
                </a:lnTo>
                <a:lnTo>
                  <a:pt x="156" y="91"/>
                </a:lnTo>
                <a:lnTo>
                  <a:pt x="158" y="94"/>
                </a:lnTo>
                <a:lnTo>
                  <a:pt x="161" y="94"/>
                </a:lnTo>
                <a:lnTo>
                  <a:pt x="166" y="94"/>
                </a:lnTo>
                <a:lnTo>
                  <a:pt x="172" y="91"/>
                </a:lnTo>
                <a:lnTo>
                  <a:pt x="172" y="91"/>
                </a:lnTo>
                <a:lnTo>
                  <a:pt x="172" y="88"/>
                </a:lnTo>
                <a:lnTo>
                  <a:pt x="175" y="86"/>
                </a:lnTo>
                <a:lnTo>
                  <a:pt x="172" y="86"/>
                </a:lnTo>
                <a:lnTo>
                  <a:pt x="172" y="83"/>
                </a:lnTo>
                <a:lnTo>
                  <a:pt x="166" y="80"/>
                </a:lnTo>
                <a:lnTo>
                  <a:pt x="164" y="80"/>
                </a:lnTo>
                <a:lnTo>
                  <a:pt x="164" y="80"/>
                </a:lnTo>
                <a:lnTo>
                  <a:pt x="161" y="80"/>
                </a:lnTo>
                <a:lnTo>
                  <a:pt x="158" y="78"/>
                </a:lnTo>
                <a:lnTo>
                  <a:pt x="158" y="78"/>
                </a:lnTo>
                <a:lnTo>
                  <a:pt x="156" y="78"/>
                </a:lnTo>
                <a:lnTo>
                  <a:pt x="156" y="78"/>
                </a:lnTo>
                <a:lnTo>
                  <a:pt x="156" y="78"/>
                </a:lnTo>
                <a:lnTo>
                  <a:pt x="153" y="80"/>
                </a:lnTo>
                <a:lnTo>
                  <a:pt x="153" y="78"/>
                </a:lnTo>
                <a:lnTo>
                  <a:pt x="153" y="78"/>
                </a:lnTo>
                <a:lnTo>
                  <a:pt x="156" y="75"/>
                </a:lnTo>
                <a:lnTo>
                  <a:pt x="156" y="70"/>
                </a:lnTo>
                <a:lnTo>
                  <a:pt x="156" y="67"/>
                </a:lnTo>
                <a:lnTo>
                  <a:pt x="153" y="64"/>
                </a:lnTo>
                <a:lnTo>
                  <a:pt x="148" y="62"/>
                </a:lnTo>
                <a:lnTo>
                  <a:pt x="148" y="59"/>
                </a:lnTo>
                <a:lnTo>
                  <a:pt x="148" y="56"/>
                </a:lnTo>
                <a:lnTo>
                  <a:pt x="148" y="54"/>
                </a:lnTo>
                <a:lnTo>
                  <a:pt x="148" y="51"/>
                </a:lnTo>
                <a:lnTo>
                  <a:pt x="148" y="51"/>
                </a:lnTo>
                <a:lnTo>
                  <a:pt x="145" y="45"/>
                </a:lnTo>
                <a:lnTo>
                  <a:pt x="145" y="43"/>
                </a:lnTo>
                <a:lnTo>
                  <a:pt x="142" y="40"/>
                </a:lnTo>
                <a:lnTo>
                  <a:pt x="142" y="37"/>
                </a:lnTo>
                <a:lnTo>
                  <a:pt x="140" y="40"/>
                </a:lnTo>
                <a:lnTo>
                  <a:pt x="140" y="40"/>
                </a:lnTo>
                <a:lnTo>
                  <a:pt x="137" y="40"/>
                </a:lnTo>
                <a:lnTo>
                  <a:pt x="134" y="40"/>
                </a:lnTo>
                <a:lnTo>
                  <a:pt x="134" y="43"/>
                </a:lnTo>
                <a:lnTo>
                  <a:pt x="129" y="48"/>
                </a:lnTo>
                <a:lnTo>
                  <a:pt x="129" y="48"/>
                </a:lnTo>
                <a:lnTo>
                  <a:pt x="126" y="51"/>
                </a:lnTo>
                <a:lnTo>
                  <a:pt x="124" y="51"/>
                </a:lnTo>
                <a:lnTo>
                  <a:pt x="124" y="51"/>
                </a:lnTo>
                <a:lnTo>
                  <a:pt x="121" y="56"/>
                </a:lnTo>
                <a:lnTo>
                  <a:pt x="124" y="56"/>
                </a:lnTo>
                <a:lnTo>
                  <a:pt x="124" y="56"/>
                </a:lnTo>
                <a:lnTo>
                  <a:pt x="126" y="56"/>
                </a:lnTo>
                <a:lnTo>
                  <a:pt x="126" y="56"/>
                </a:lnTo>
                <a:lnTo>
                  <a:pt x="126" y="59"/>
                </a:lnTo>
                <a:lnTo>
                  <a:pt x="126" y="59"/>
                </a:lnTo>
                <a:lnTo>
                  <a:pt x="126" y="62"/>
                </a:lnTo>
                <a:lnTo>
                  <a:pt x="126" y="62"/>
                </a:lnTo>
                <a:lnTo>
                  <a:pt x="126" y="72"/>
                </a:lnTo>
                <a:lnTo>
                  <a:pt x="126" y="75"/>
                </a:lnTo>
                <a:lnTo>
                  <a:pt x="126" y="78"/>
                </a:lnTo>
                <a:lnTo>
                  <a:pt x="124" y="78"/>
                </a:lnTo>
                <a:lnTo>
                  <a:pt x="121" y="80"/>
                </a:lnTo>
                <a:lnTo>
                  <a:pt x="118" y="78"/>
                </a:lnTo>
                <a:lnTo>
                  <a:pt x="116" y="75"/>
                </a:lnTo>
                <a:lnTo>
                  <a:pt x="113" y="75"/>
                </a:lnTo>
                <a:lnTo>
                  <a:pt x="113" y="78"/>
                </a:lnTo>
                <a:lnTo>
                  <a:pt x="113" y="83"/>
                </a:lnTo>
                <a:lnTo>
                  <a:pt x="113" y="86"/>
                </a:lnTo>
                <a:lnTo>
                  <a:pt x="110" y="86"/>
                </a:lnTo>
                <a:lnTo>
                  <a:pt x="110" y="86"/>
                </a:lnTo>
                <a:lnTo>
                  <a:pt x="108" y="86"/>
                </a:lnTo>
                <a:lnTo>
                  <a:pt x="108" y="88"/>
                </a:lnTo>
                <a:lnTo>
                  <a:pt x="108" y="88"/>
                </a:lnTo>
                <a:lnTo>
                  <a:pt x="108" y="88"/>
                </a:lnTo>
                <a:close/>
                <a:moveTo>
                  <a:pt x="831" y="303"/>
                </a:moveTo>
                <a:lnTo>
                  <a:pt x="831" y="306"/>
                </a:lnTo>
                <a:lnTo>
                  <a:pt x="831" y="306"/>
                </a:lnTo>
                <a:lnTo>
                  <a:pt x="831" y="306"/>
                </a:lnTo>
                <a:lnTo>
                  <a:pt x="831" y="303"/>
                </a:lnTo>
                <a:lnTo>
                  <a:pt x="831" y="303"/>
                </a:lnTo>
                <a:lnTo>
                  <a:pt x="831" y="303"/>
                </a:lnTo>
                <a:lnTo>
                  <a:pt x="831" y="303"/>
                </a:lnTo>
                <a:close/>
                <a:moveTo>
                  <a:pt x="649" y="105"/>
                </a:moveTo>
                <a:lnTo>
                  <a:pt x="652" y="102"/>
                </a:lnTo>
                <a:lnTo>
                  <a:pt x="652" y="102"/>
                </a:lnTo>
                <a:lnTo>
                  <a:pt x="652" y="102"/>
                </a:lnTo>
                <a:lnTo>
                  <a:pt x="649" y="102"/>
                </a:lnTo>
                <a:lnTo>
                  <a:pt x="646" y="102"/>
                </a:lnTo>
                <a:lnTo>
                  <a:pt x="644" y="105"/>
                </a:lnTo>
                <a:lnTo>
                  <a:pt x="646" y="105"/>
                </a:lnTo>
                <a:lnTo>
                  <a:pt x="649" y="105"/>
                </a:lnTo>
                <a:close/>
                <a:moveTo>
                  <a:pt x="630" y="115"/>
                </a:moveTo>
                <a:lnTo>
                  <a:pt x="633" y="115"/>
                </a:lnTo>
                <a:lnTo>
                  <a:pt x="635" y="115"/>
                </a:lnTo>
                <a:lnTo>
                  <a:pt x="638" y="115"/>
                </a:lnTo>
                <a:lnTo>
                  <a:pt x="635" y="113"/>
                </a:lnTo>
                <a:lnTo>
                  <a:pt x="633" y="113"/>
                </a:lnTo>
                <a:lnTo>
                  <a:pt x="630" y="113"/>
                </a:lnTo>
                <a:lnTo>
                  <a:pt x="630" y="113"/>
                </a:lnTo>
                <a:lnTo>
                  <a:pt x="630" y="115"/>
                </a:lnTo>
                <a:lnTo>
                  <a:pt x="630" y="115"/>
                </a:lnTo>
                <a:close/>
                <a:moveTo>
                  <a:pt x="625" y="121"/>
                </a:moveTo>
                <a:lnTo>
                  <a:pt x="627" y="123"/>
                </a:lnTo>
                <a:lnTo>
                  <a:pt x="627" y="123"/>
                </a:lnTo>
                <a:lnTo>
                  <a:pt x="630" y="123"/>
                </a:lnTo>
                <a:lnTo>
                  <a:pt x="630" y="121"/>
                </a:lnTo>
                <a:lnTo>
                  <a:pt x="630" y="118"/>
                </a:lnTo>
                <a:lnTo>
                  <a:pt x="630" y="118"/>
                </a:lnTo>
                <a:lnTo>
                  <a:pt x="627" y="118"/>
                </a:lnTo>
                <a:lnTo>
                  <a:pt x="625" y="118"/>
                </a:lnTo>
                <a:lnTo>
                  <a:pt x="625" y="118"/>
                </a:lnTo>
                <a:lnTo>
                  <a:pt x="622" y="115"/>
                </a:lnTo>
                <a:lnTo>
                  <a:pt x="625" y="121"/>
                </a:lnTo>
                <a:lnTo>
                  <a:pt x="625" y="121"/>
                </a:lnTo>
                <a:close/>
                <a:moveTo>
                  <a:pt x="799" y="54"/>
                </a:moveTo>
                <a:lnTo>
                  <a:pt x="802" y="51"/>
                </a:lnTo>
                <a:lnTo>
                  <a:pt x="802" y="51"/>
                </a:lnTo>
                <a:lnTo>
                  <a:pt x="802" y="51"/>
                </a:lnTo>
                <a:lnTo>
                  <a:pt x="802" y="54"/>
                </a:lnTo>
                <a:lnTo>
                  <a:pt x="802" y="54"/>
                </a:lnTo>
                <a:lnTo>
                  <a:pt x="802" y="51"/>
                </a:lnTo>
                <a:lnTo>
                  <a:pt x="810" y="43"/>
                </a:lnTo>
                <a:lnTo>
                  <a:pt x="812" y="40"/>
                </a:lnTo>
                <a:lnTo>
                  <a:pt x="815" y="35"/>
                </a:lnTo>
                <a:lnTo>
                  <a:pt x="815" y="32"/>
                </a:lnTo>
                <a:lnTo>
                  <a:pt x="818" y="29"/>
                </a:lnTo>
                <a:lnTo>
                  <a:pt x="820" y="27"/>
                </a:lnTo>
                <a:lnTo>
                  <a:pt x="820" y="27"/>
                </a:lnTo>
                <a:lnTo>
                  <a:pt x="820" y="27"/>
                </a:lnTo>
                <a:lnTo>
                  <a:pt x="820" y="27"/>
                </a:lnTo>
                <a:lnTo>
                  <a:pt x="823" y="27"/>
                </a:lnTo>
                <a:lnTo>
                  <a:pt x="823" y="24"/>
                </a:lnTo>
                <a:lnTo>
                  <a:pt x="823" y="24"/>
                </a:lnTo>
                <a:lnTo>
                  <a:pt x="823" y="19"/>
                </a:lnTo>
                <a:lnTo>
                  <a:pt x="826" y="16"/>
                </a:lnTo>
                <a:lnTo>
                  <a:pt x="826" y="11"/>
                </a:lnTo>
                <a:lnTo>
                  <a:pt x="828" y="11"/>
                </a:lnTo>
                <a:lnTo>
                  <a:pt x="828" y="8"/>
                </a:lnTo>
                <a:lnTo>
                  <a:pt x="828" y="8"/>
                </a:lnTo>
                <a:lnTo>
                  <a:pt x="828" y="8"/>
                </a:lnTo>
                <a:lnTo>
                  <a:pt x="826" y="5"/>
                </a:lnTo>
                <a:lnTo>
                  <a:pt x="826" y="5"/>
                </a:lnTo>
                <a:lnTo>
                  <a:pt x="826" y="8"/>
                </a:lnTo>
                <a:lnTo>
                  <a:pt x="826" y="8"/>
                </a:lnTo>
                <a:lnTo>
                  <a:pt x="826" y="8"/>
                </a:lnTo>
                <a:lnTo>
                  <a:pt x="823" y="8"/>
                </a:lnTo>
                <a:lnTo>
                  <a:pt x="823" y="8"/>
                </a:lnTo>
                <a:lnTo>
                  <a:pt x="823" y="8"/>
                </a:lnTo>
                <a:lnTo>
                  <a:pt x="823" y="11"/>
                </a:lnTo>
                <a:lnTo>
                  <a:pt x="823" y="13"/>
                </a:lnTo>
                <a:lnTo>
                  <a:pt x="823" y="13"/>
                </a:lnTo>
                <a:lnTo>
                  <a:pt x="823" y="13"/>
                </a:lnTo>
                <a:lnTo>
                  <a:pt x="820" y="13"/>
                </a:lnTo>
                <a:lnTo>
                  <a:pt x="820" y="19"/>
                </a:lnTo>
                <a:lnTo>
                  <a:pt x="820" y="24"/>
                </a:lnTo>
                <a:lnTo>
                  <a:pt x="820" y="24"/>
                </a:lnTo>
                <a:lnTo>
                  <a:pt x="815" y="27"/>
                </a:lnTo>
                <a:lnTo>
                  <a:pt x="810" y="32"/>
                </a:lnTo>
                <a:lnTo>
                  <a:pt x="810" y="35"/>
                </a:lnTo>
                <a:lnTo>
                  <a:pt x="807" y="37"/>
                </a:lnTo>
                <a:lnTo>
                  <a:pt x="807" y="40"/>
                </a:lnTo>
                <a:lnTo>
                  <a:pt x="804" y="40"/>
                </a:lnTo>
                <a:lnTo>
                  <a:pt x="804" y="43"/>
                </a:lnTo>
                <a:lnTo>
                  <a:pt x="804" y="45"/>
                </a:lnTo>
                <a:lnTo>
                  <a:pt x="799" y="48"/>
                </a:lnTo>
                <a:lnTo>
                  <a:pt x="799" y="48"/>
                </a:lnTo>
                <a:lnTo>
                  <a:pt x="799" y="51"/>
                </a:lnTo>
                <a:lnTo>
                  <a:pt x="799" y="51"/>
                </a:lnTo>
                <a:lnTo>
                  <a:pt x="799" y="51"/>
                </a:lnTo>
                <a:lnTo>
                  <a:pt x="799" y="54"/>
                </a:lnTo>
                <a:lnTo>
                  <a:pt x="799" y="54"/>
                </a:lnTo>
                <a:close/>
                <a:moveTo>
                  <a:pt x="831" y="126"/>
                </a:moveTo>
                <a:lnTo>
                  <a:pt x="831" y="126"/>
                </a:lnTo>
                <a:lnTo>
                  <a:pt x="834" y="126"/>
                </a:lnTo>
                <a:lnTo>
                  <a:pt x="834" y="123"/>
                </a:lnTo>
                <a:lnTo>
                  <a:pt x="834" y="123"/>
                </a:lnTo>
                <a:lnTo>
                  <a:pt x="834" y="121"/>
                </a:lnTo>
                <a:lnTo>
                  <a:pt x="834" y="118"/>
                </a:lnTo>
                <a:lnTo>
                  <a:pt x="831" y="121"/>
                </a:lnTo>
                <a:lnTo>
                  <a:pt x="831" y="121"/>
                </a:lnTo>
                <a:lnTo>
                  <a:pt x="831" y="123"/>
                </a:lnTo>
                <a:lnTo>
                  <a:pt x="831" y="126"/>
                </a:lnTo>
                <a:close/>
                <a:moveTo>
                  <a:pt x="807" y="86"/>
                </a:moveTo>
                <a:lnTo>
                  <a:pt x="804" y="86"/>
                </a:lnTo>
                <a:lnTo>
                  <a:pt x="804" y="88"/>
                </a:lnTo>
                <a:lnTo>
                  <a:pt x="802" y="86"/>
                </a:lnTo>
                <a:lnTo>
                  <a:pt x="802" y="88"/>
                </a:lnTo>
                <a:lnTo>
                  <a:pt x="799" y="88"/>
                </a:lnTo>
                <a:lnTo>
                  <a:pt x="802" y="88"/>
                </a:lnTo>
                <a:lnTo>
                  <a:pt x="804" y="88"/>
                </a:lnTo>
                <a:lnTo>
                  <a:pt x="807" y="88"/>
                </a:lnTo>
                <a:lnTo>
                  <a:pt x="807" y="88"/>
                </a:lnTo>
                <a:lnTo>
                  <a:pt x="807" y="86"/>
                </a:lnTo>
                <a:lnTo>
                  <a:pt x="810" y="86"/>
                </a:lnTo>
                <a:lnTo>
                  <a:pt x="812" y="83"/>
                </a:lnTo>
                <a:lnTo>
                  <a:pt x="812" y="83"/>
                </a:lnTo>
                <a:lnTo>
                  <a:pt x="810" y="83"/>
                </a:lnTo>
                <a:lnTo>
                  <a:pt x="810" y="83"/>
                </a:lnTo>
                <a:lnTo>
                  <a:pt x="807" y="86"/>
                </a:lnTo>
                <a:close/>
                <a:moveTo>
                  <a:pt x="850" y="501"/>
                </a:moveTo>
                <a:lnTo>
                  <a:pt x="850" y="501"/>
                </a:lnTo>
                <a:lnTo>
                  <a:pt x="850" y="501"/>
                </a:lnTo>
                <a:lnTo>
                  <a:pt x="847" y="501"/>
                </a:lnTo>
                <a:lnTo>
                  <a:pt x="847" y="501"/>
                </a:lnTo>
                <a:lnTo>
                  <a:pt x="845" y="501"/>
                </a:lnTo>
                <a:lnTo>
                  <a:pt x="845" y="504"/>
                </a:lnTo>
                <a:lnTo>
                  <a:pt x="845" y="507"/>
                </a:lnTo>
                <a:lnTo>
                  <a:pt x="845" y="507"/>
                </a:lnTo>
                <a:lnTo>
                  <a:pt x="845" y="507"/>
                </a:lnTo>
                <a:lnTo>
                  <a:pt x="847" y="507"/>
                </a:lnTo>
                <a:lnTo>
                  <a:pt x="847" y="507"/>
                </a:lnTo>
                <a:lnTo>
                  <a:pt x="847" y="507"/>
                </a:lnTo>
                <a:lnTo>
                  <a:pt x="847" y="507"/>
                </a:lnTo>
                <a:lnTo>
                  <a:pt x="847" y="507"/>
                </a:lnTo>
                <a:lnTo>
                  <a:pt x="847" y="507"/>
                </a:lnTo>
                <a:lnTo>
                  <a:pt x="850" y="507"/>
                </a:lnTo>
                <a:lnTo>
                  <a:pt x="850" y="507"/>
                </a:lnTo>
                <a:lnTo>
                  <a:pt x="850" y="510"/>
                </a:lnTo>
                <a:lnTo>
                  <a:pt x="850" y="512"/>
                </a:lnTo>
                <a:lnTo>
                  <a:pt x="853" y="515"/>
                </a:lnTo>
                <a:lnTo>
                  <a:pt x="853" y="515"/>
                </a:lnTo>
                <a:lnTo>
                  <a:pt x="853" y="515"/>
                </a:lnTo>
                <a:lnTo>
                  <a:pt x="855" y="515"/>
                </a:lnTo>
                <a:lnTo>
                  <a:pt x="855" y="518"/>
                </a:lnTo>
                <a:lnTo>
                  <a:pt x="855" y="518"/>
                </a:lnTo>
                <a:lnTo>
                  <a:pt x="855" y="520"/>
                </a:lnTo>
                <a:lnTo>
                  <a:pt x="858" y="518"/>
                </a:lnTo>
                <a:lnTo>
                  <a:pt x="861" y="518"/>
                </a:lnTo>
                <a:lnTo>
                  <a:pt x="861" y="515"/>
                </a:lnTo>
                <a:lnTo>
                  <a:pt x="861" y="515"/>
                </a:lnTo>
                <a:lnTo>
                  <a:pt x="861" y="512"/>
                </a:lnTo>
                <a:lnTo>
                  <a:pt x="861" y="512"/>
                </a:lnTo>
                <a:lnTo>
                  <a:pt x="861" y="512"/>
                </a:lnTo>
                <a:lnTo>
                  <a:pt x="861" y="512"/>
                </a:lnTo>
                <a:lnTo>
                  <a:pt x="858" y="510"/>
                </a:lnTo>
                <a:lnTo>
                  <a:pt x="858" y="510"/>
                </a:lnTo>
                <a:lnTo>
                  <a:pt x="858" y="507"/>
                </a:lnTo>
                <a:lnTo>
                  <a:pt x="858" y="501"/>
                </a:lnTo>
                <a:lnTo>
                  <a:pt x="858" y="499"/>
                </a:lnTo>
                <a:lnTo>
                  <a:pt x="855" y="499"/>
                </a:lnTo>
                <a:lnTo>
                  <a:pt x="855" y="496"/>
                </a:lnTo>
                <a:lnTo>
                  <a:pt x="853" y="496"/>
                </a:lnTo>
                <a:lnTo>
                  <a:pt x="853" y="493"/>
                </a:lnTo>
                <a:lnTo>
                  <a:pt x="853" y="493"/>
                </a:lnTo>
                <a:lnTo>
                  <a:pt x="850" y="496"/>
                </a:lnTo>
                <a:lnTo>
                  <a:pt x="850" y="496"/>
                </a:lnTo>
                <a:lnTo>
                  <a:pt x="850" y="501"/>
                </a:lnTo>
                <a:lnTo>
                  <a:pt x="850" y="501"/>
                </a:lnTo>
                <a:close/>
                <a:moveTo>
                  <a:pt x="799" y="88"/>
                </a:moveTo>
                <a:lnTo>
                  <a:pt x="796" y="91"/>
                </a:lnTo>
                <a:lnTo>
                  <a:pt x="796" y="94"/>
                </a:lnTo>
                <a:lnTo>
                  <a:pt x="794" y="96"/>
                </a:lnTo>
                <a:lnTo>
                  <a:pt x="794" y="99"/>
                </a:lnTo>
                <a:lnTo>
                  <a:pt x="794" y="102"/>
                </a:lnTo>
                <a:lnTo>
                  <a:pt x="794" y="102"/>
                </a:lnTo>
                <a:lnTo>
                  <a:pt x="796" y="102"/>
                </a:lnTo>
                <a:lnTo>
                  <a:pt x="796" y="99"/>
                </a:lnTo>
                <a:lnTo>
                  <a:pt x="796" y="99"/>
                </a:lnTo>
                <a:lnTo>
                  <a:pt x="796" y="99"/>
                </a:lnTo>
                <a:lnTo>
                  <a:pt x="796" y="99"/>
                </a:lnTo>
                <a:lnTo>
                  <a:pt x="796" y="96"/>
                </a:lnTo>
                <a:lnTo>
                  <a:pt x="799" y="91"/>
                </a:lnTo>
                <a:lnTo>
                  <a:pt x="799" y="88"/>
                </a:lnTo>
                <a:close/>
                <a:moveTo>
                  <a:pt x="759" y="118"/>
                </a:moveTo>
                <a:lnTo>
                  <a:pt x="759" y="118"/>
                </a:lnTo>
                <a:lnTo>
                  <a:pt x="761" y="118"/>
                </a:lnTo>
                <a:lnTo>
                  <a:pt x="764" y="121"/>
                </a:lnTo>
                <a:lnTo>
                  <a:pt x="764" y="121"/>
                </a:lnTo>
                <a:lnTo>
                  <a:pt x="767" y="118"/>
                </a:lnTo>
                <a:lnTo>
                  <a:pt x="767" y="118"/>
                </a:lnTo>
                <a:lnTo>
                  <a:pt x="767" y="118"/>
                </a:lnTo>
                <a:lnTo>
                  <a:pt x="769" y="115"/>
                </a:lnTo>
                <a:lnTo>
                  <a:pt x="772" y="115"/>
                </a:lnTo>
                <a:lnTo>
                  <a:pt x="778" y="113"/>
                </a:lnTo>
                <a:lnTo>
                  <a:pt x="778" y="110"/>
                </a:lnTo>
                <a:lnTo>
                  <a:pt x="775" y="107"/>
                </a:lnTo>
                <a:lnTo>
                  <a:pt x="775" y="110"/>
                </a:lnTo>
                <a:lnTo>
                  <a:pt x="772" y="113"/>
                </a:lnTo>
                <a:lnTo>
                  <a:pt x="769" y="113"/>
                </a:lnTo>
                <a:lnTo>
                  <a:pt x="769" y="113"/>
                </a:lnTo>
                <a:lnTo>
                  <a:pt x="767" y="115"/>
                </a:lnTo>
                <a:lnTo>
                  <a:pt x="767" y="115"/>
                </a:lnTo>
                <a:lnTo>
                  <a:pt x="767" y="113"/>
                </a:lnTo>
                <a:lnTo>
                  <a:pt x="767" y="113"/>
                </a:lnTo>
                <a:lnTo>
                  <a:pt x="767" y="113"/>
                </a:lnTo>
                <a:lnTo>
                  <a:pt x="767" y="113"/>
                </a:lnTo>
                <a:lnTo>
                  <a:pt x="767" y="110"/>
                </a:lnTo>
                <a:lnTo>
                  <a:pt x="764" y="113"/>
                </a:lnTo>
                <a:lnTo>
                  <a:pt x="764" y="115"/>
                </a:lnTo>
                <a:lnTo>
                  <a:pt x="761" y="115"/>
                </a:lnTo>
                <a:lnTo>
                  <a:pt x="761" y="115"/>
                </a:lnTo>
                <a:lnTo>
                  <a:pt x="761" y="113"/>
                </a:lnTo>
                <a:lnTo>
                  <a:pt x="759" y="113"/>
                </a:lnTo>
                <a:lnTo>
                  <a:pt x="759" y="115"/>
                </a:lnTo>
                <a:lnTo>
                  <a:pt x="759" y="115"/>
                </a:lnTo>
                <a:lnTo>
                  <a:pt x="759" y="115"/>
                </a:lnTo>
                <a:lnTo>
                  <a:pt x="759" y="118"/>
                </a:lnTo>
                <a:close/>
                <a:moveTo>
                  <a:pt x="745" y="80"/>
                </a:moveTo>
                <a:lnTo>
                  <a:pt x="748" y="80"/>
                </a:lnTo>
                <a:lnTo>
                  <a:pt x="748" y="78"/>
                </a:lnTo>
                <a:lnTo>
                  <a:pt x="751" y="75"/>
                </a:lnTo>
                <a:lnTo>
                  <a:pt x="748" y="75"/>
                </a:lnTo>
                <a:lnTo>
                  <a:pt x="743" y="75"/>
                </a:lnTo>
                <a:lnTo>
                  <a:pt x="740" y="78"/>
                </a:lnTo>
                <a:lnTo>
                  <a:pt x="743" y="80"/>
                </a:lnTo>
                <a:lnTo>
                  <a:pt x="745" y="80"/>
                </a:lnTo>
                <a:close/>
                <a:moveTo>
                  <a:pt x="769" y="75"/>
                </a:moveTo>
                <a:lnTo>
                  <a:pt x="769" y="75"/>
                </a:lnTo>
                <a:lnTo>
                  <a:pt x="772" y="75"/>
                </a:lnTo>
                <a:lnTo>
                  <a:pt x="775" y="72"/>
                </a:lnTo>
                <a:lnTo>
                  <a:pt x="775" y="72"/>
                </a:lnTo>
                <a:lnTo>
                  <a:pt x="778" y="70"/>
                </a:lnTo>
                <a:lnTo>
                  <a:pt x="778" y="70"/>
                </a:lnTo>
                <a:lnTo>
                  <a:pt x="778" y="72"/>
                </a:lnTo>
                <a:lnTo>
                  <a:pt x="778" y="72"/>
                </a:lnTo>
                <a:lnTo>
                  <a:pt x="778" y="72"/>
                </a:lnTo>
                <a:lnTo>
                  <a:pt x="780" y="70"/>
                </a:lnTo>
                <a:lnTo>
                  <a:pt x="786" y="67"/>
                </a:lnTo>
                <a:lnTo>
                  <a:pt x="786" y="64"/>
                </a:lnTo>
                <a:lnTo>
                  <a:pt x="786" y="64"/>
                </a:lnTo>
                <a:lnTo>
                  <a:pt x="788" y="64"/>
                </a:lnTo>
                <a:lnTo>
                  <a:pt x="794" y="62"/>
                </a:lnTo>
                <a:lnTo>
                  <a:pt x="796" y="59"/>
                </a:lnTo>
                <a:lnTo>
                  <a:pt x="796" y="56"/>
                </a:lnTo>
                <a:lnTo>
                  <a:pt x="796" y="54"/>
                </a:lnTo>
                <a:lnTo>
                  <a:pt x="794" y="56"/>
                </a:lnTo>
                <a:lnTo>
                  <a:pt x="794" y="56"/>
                </a:lnTo>
                <a:lnTo>
                  <a:pt x="791" y="59"/>
                </a:lnTo>
                <a:lnTo>
                  <a:pt x="786" y="62"/>
                </a:lnTo>
                <a:lnTo>
                  <a:pt x="786" y="62"/>
                </a:lnTo>
                <a:lnTo>
                  <a:pt x="786" y="64"/>
                </a:lnTo>
                <a:lnTo>
                  <a:pt x="786" y="62"/>
                </a:lnTo>
                <a:lnTo>
                  <a:pt x="783" y="62"/>
                </a:lnTo>
                <a:lnTo>
                  <a:pt x="780" y="67"/>
                </a:lnTo>
                <a:lnTo>
                  <a:pt x="780" y="67"/>
                </a:lnTo>
                <a:lnTo>
                  <a:pt x="778" y="70"/>
                </a:lnTo>
                <a:lnTo>
                  <a:pt x="778" y="67"/>
                </a:lnTo>
                <a:lnTo>
                  <a:pt x="775" y="67"/>
                </a:lnTo>
                <a:lnTo>
                  <a:pt x="775" y="64"/>
                </a:lnTo>
                <a:lnTo>
                  <a:pt x="772" y="64"/>
                </a:lnTo>
                <a:lnTo>
                  <a:pt x="772" y="67"/>
                </a:lnTo>
                <a:lnTo>
                  <a:pt x="769" y="70"/>
                </a:lnTo>
                <a:lnTo>
                  <a:pt x="769" y="72"/>
                </a:lnTo>
                <a:lnTo>
                  <a:pt x="767" y="72"/>
                </a:lnTo>
                <a:lnTo>
                  <a:pt x="767" y="72"/>
                </a:lnTo>
                <a:lnTo>
                  <a:pt x="764" y="72"/>
                </a:lnTo>
                <a:lnTo>
                  <a:pt x="764" y="75"/>
                </a:lnTo>
                <a:lnTo>
                  <a:pt x="764" y="78"/>
                </a:lnTo>
                <a:lnTo>
                  <a:pt x="764" y="78"/>
                </a:lnTo>
                <a:lnTo>
                  <a:pt x="764" y="78"/>
                </a:lnTo>
                <a:lnTo>
                  <a:pt x="767" y="78"/>
                </a:lnTo>
                <a:lnTo>
                  <a:pt x="769" y="75"/>
                </a:lnTo>
                <a:close/>
                <a:moveTo>
                  <a:pt x="362" y="126"/>
                </a:moveTo>
                <a:lnTo>
                  <a:pt x="362" y="123"/>
                </a:lnTo>
                <a:lnTo>
                  <a:pt x="362" y="121"/>
                </a:lnTo>
                <a:lnTo>
                  <a:pt x="359" y="118"/>
                </a:lnTo>
                <a:lnTo>
                  <a:pt x="359" y="118"/>
                </a:lnTo>
                <a:lnTo>
                  <a:pt x="357" y="121"/>
                </a:lnTo>
                <a:lnTo>
                  <a:pt x="354" y="121"/>
                </a:lnTo>
                <a:lnTo>
                  <a:pt x="354" y="121"/>
                </a:lnTo>
                <a:lnTo>
                  <a:pt x="359" y="126"/>
                </a:lnTo>
                <a:lnTo>
                  <a:pt x="362" y="126"/>
                </a:lnTo>
                <a:close/>
                <a:moveTo>
                  <a:pt x="376" y="80"/>
                </a:moveTo>
                <a:lnTo>
                  <a:pt x="378" y="80"/>
                </a:lnTo>
                <a:lnTo>
                  <a:pt x="381" y="80"/>
                </a:lnTo>
                <a:lnTo>
                  <a:pt x="384" y="80"/>
                </a:lnTo>
                <a:lnTo>
                  <a:pt x="386" y="80"/>
                </a:lnTo>
                <a:lnTo>
                  <a:pt x="386" y="80"/>
                </a:lnTo>
                <a:lnTo>
                  <a:pt x="386" y="78"/>
                </a:lnTo>
                <a:lnTo>
                  <a:pt x="386" y="78"/>
                </a:lnTo>
                <a:lnTo>
                  <a:pt x="389" y="75"/>
                </a:lnTo>
                <a:lnTo>
                  <a:pt x="386" y="75"/>
                </a:lnTo>
                <a:lnTo>
                  <a:pt x="386" y="72"/>
                </a:lnTo>
                <a:lnTo>
                  <a:pt x="384" y="72"/>
                </a:lnTo>
                <a:lnTo>
                  <a:pt x="381" y="72"/>
                </a:lnTo>
                <a:lnTo>
                  <a:pt x="381" y="72"/>
                </a:lnTo>
                <a:lnTo>
                  <a:pt x="378" y="72"/>
                </a:lnTo>
                <a:lnTo>
                  <a:pt x="378" y="72"/>
                </a:lnTo>
                <a:lnTo>
                  <a:pt x="376" y="72"/>
                </a:lnTo>
                <a:lnTo>
                  <a:pt x="376" y="72"/>
                </a:lnTo>
                <a:lnTo>
                  <a:pt x="373" y="75"/>
                </a:lnTo>
                <a:lnTo>
                  <a:pt x="373" y="75"/>
                </a:lnTo>
                <a:lnTo>
                  <a:pt x="376" y="78"/>
                </a:lnTo>
                <a:lnTo>
                  <a:pt x="376" y="80"/>
                </a:lnTo>
                <a:close/>
                <a:moveTo>
                  <a:pt x="65" y="416"/>
                </a:moveTo>
                <a:lnTo>
                  <a:pt x="65" y="416"/>
                </a:lnTo>
                <a:lnTo>
                  <a:pt x="65" y="418"/>
                </a:lnTo>
                <a:lnTo>
                  <a:pt x="67" y="418"/>
                </a:lnTo>
                <a:lnTo>
                  <a:pt x="67" y="416"/>
                </a:lnTo>
                <a:lnTo>
                  <a:pt x="67" y="416"/>
                </a:lnTo>
                <a:lnTo>
                  <a:pt x="65" y="413"/>
                </a:lnTo>
                <a:lnTo>
                  <a:pt x="65" y="413"/>
                </a:lnTo>
                <a:lnTo>
                  <a:pt x="65" y="410"/>
                </a:lnTo>
                <a:lnTo>
                  <a:pt x="62" y="410"/>
                </a:lnTo>
                <a:lnTo>
                  <a:pt x="62" y="410"/>
                </a:lnTo>
                <a:lnTo>
                  <a:pt x="62" y="410"/>
                </a:lnTo>
                <a:lnTo>
                  <a:pt x="62" y="413"/>
                </a:lnTo>
                <a:lnTo>
                  <a:pt x="62" y="413"/>
                </a:lnTo>
                <a:lnTo>
                  <a:pt x="65" y="416"/>
                </a:lnTo>
                <a:close/>
                <a:moveTo>
                  <a:pt x="370" y="11"/>
                </a:moveTo>
                <a:lnTo>
                  <a:pt x="370" y="11"/>
                </a:lnTo>
                <a:lnTo>
                  <a:pt x="370" y="13"/>
                </a:lnTo>
                <a:lnTo>
                  <a:pt x="373" y="13"/>
                </a:lnTo>
                <a:lnTo>
                  <a:pt x="373" y="13"/>
                </a:lnTo>
                <a:lnTo>
                  <a:pt x="373" y="19"/>
                </a:lnTo>
                <a:lnTo>
                  <a:pt x="373" y="19"/>
                </a:lnTo>
                <a:lnTo>
                  <a:pt x="373" y="19"/>
                </a:lnTo>
                <a:lnTo>
                  <a:pt x="373" y="21"/>
                </a:lnTo>
                <a:lnTo>
                  <a:pt x="370" y="21"/>
                </a:lnTo>
                <a:lnTo>
                  <a:pt x="370" y="21"/>
                </a:lnTo>
                <a:lnTo>
                  <a:pt x="370" y="21"/>
                </a:lnTo>
                <a:lnTo>
                  <a:pt x="376" y="27"/>
                </a:lnTo>
                <a:lnTo>
                  <a:pt x="378" y="32"/>
                </a:lnTo>
                <a:lnTo>
                  <a:pt x="378" y="35"/>
                </a:lnTo>
                <a:lnTo>
                  <a:pt x="378" y="37"/>
                </a:lnTo>
                <a:lnTo>
                  <a:pt x="384" y="40"/>
                </a:lnTo>
                <a:lnTo>
                  <a:pt x="384" y="37"/>
                </a:lnTo>
                <a:lnTo>
                  <a:pt x="384" y="35"/>
                </a:lnTo>
                <a:lnTo>
                  <a:pt x="386" y="29"/>
                </a:lnTo>
                <a:lnTo>
                  <a:pt x="384" y="27"/>
                </a:lnTo>
                <a:lnTo>
                  <a:pt x="384" y="27"/>
                </a:lnTo>
                <a:lnTo>
                  <a:pt x="384" y="24"/>
                </a:lnTo>
                <a:lnTo>
                  <a:pt x="386" y="24"/>
                </a:lnTo>
                <a:lnTo>
                  <a:pt x="384" y="21"/>
                </a:lnTo>
                <a:lnTo>
                  <a:pt x="384" y="21"/>
                </a:lnTo>
                <a:lnTo>
                  <a:pt x="381" y="21"/>
                </a:lnTo>
                <a:lnTo>
                  <a:pt x="381" y="19"/>
                </a:lnTo>
                <a:lnTo>
                  <a:pt x="381" y="19"/>
                </a:lnTo>
                <a:lnTo>
                  <a:pt x="384" y="19"/>
                </a:lnTo>
                <a:lnTo>
                  <a:pt x="384" y="19"/>
                </a:lnTo>
                <a:lnTo>
                  <a:pt x="384" y="16"/>
                </a:lnTo>
                <a:lnTo>
                  <a:pt x="384" y="16"/>
                </a:lnTo>
                <a:lnTo>
                  <a:pt x="384" y="13"/>
                </a:lnTo>
                <a:lnTo>
                  <a:pt x="384" y="13"/>
                </a:lnTo>
                <a:lnTo>
                  <a:pt x="381" y="11"/>
                </a:lnTo>
                <a:lnTo>
                  <a:pt x="384" y="11"/>
                </a:lnTo>
                <a:lnTo>
                  <a:pt x="381" y="8"/>
                </a:lnTo>
                <a:lnTo>
                  <a:pt x="381" y="8"/>
                </a:lnTo>
                <a:lnTo>
                  <a:pt x="381" y="5"/>
                </a:lnTo>
                <a:lnTo>
                  <a:pt x="381" y="5"/>
                </a:lnTo>
                <a:lnTo>
                  <a:pt x="381" y="3"/>
                </a:lnTo>
                <a:lnTo>
                  <a:pt x="384" y="0"/>
                </a:lnTo>
                <a:lnTo>
                  <a:pt x="381" y="3"/>
                </a:lnTo>
                <a:lnTo>
                  <a:pt x="378" y="3"/>
                </a:lnTo>
                <a:lnTo>
                  <a:pt x="378" y="5"/>
                </a:lnTo>
                <a:lnTo>
                  <a:pt x="378" y="5"/>
                </a:lnTo>
                <a:lnTo>
                  <a:pt x="378" y="8"/>
                </a:lnTo>
                <a:lnTo>
                  <a:pt x="376" y="8"/>
                </a:lnTo>
                <a:lnTo>
                  <a:pt x="373" y="8"/>
                </a:lnTo>
                <a:lnTo>
                  <a:pt x="373" y="11"/>
                </a:lnTo>
                <a:lnTo>
                  <a:pt x="373" y="8"/>
                </a:lnTo>
                <a:lnTo>
                  <a:pt x="370" y="8"/>
                </a:lnTo>
                <a:lnTo>
                  <a:pt x="367" y="8"/>
                </a:lnTo>
                <a:lnTo>
                  <a:pt x="370" y="8"/>
                </a:lnTo>
                <a:lnTo>
                  <a:pt x="370" y="11"/>
                </a:lnTo>
                <a:close/>
                <a:moveTo>
                  <a:pt x="57" y="410"/>
                </a:moveTo>
                <a:lnTo>
                  <a:pt x="54" y="410"/>
                </a:lnTo>
                <a:lnTo>
                  <a:pt x="54" y="408"/>
                </a:lnTo>
                <a:lnTo>
                  <a:pt x="54" y="408"/>
                </a:lnTo>
                <a:lnTo>
                  <a:pt x="51" y="410"/>
                </a:lnTo>
                <a:lnTo>
                  <a:pt x="54" y="410"/>
                </a:lnTo>
                <a:lnTo>
                  <a:pt x="54" y="413"/>
                </a:lnTo>
                <a:lnTo>
                  <a:pt x="57" y="416"/>
                </a:lnTo>
                <a:lnTo>
                  <a:pt x="59" y="421"/>
                </a:lnTo>
                <a:lnTo>
                  <a:pt x="59" y="424"/>
                </a:lnTo>
                <a:lnTo>
                  <a:pt x="62" y="424"/>
                </a:lnTo>
                <a:lnTo>
                  <a:pt x="62" y="424"/>
                </a:lnTo>
                <a:lnTo>
                  <a:pt x="62" y="426"/>
                </a:lnTo>
                <a:lnTo>
                  <a:pt x="62" y="426"/>
                </a:lnTo>
                <a:lnTo>
                  <a:pt x="62" y="421"/>
                </a:lnTo>
                <a:lnTo>
                  <a:pt x="62" y="418"/>
                </a:lnTo>
                <a:lnTo>
                  <a:pt x="59" y="416"/>
                </a:lnTo>
                <a:lnTo>
                  <a:pt x="57" y="410"/>
                </a:lnTo>
                <a:close/>
                <a:moveTo>
                  <a:pt x="467" y="62"/>
                </a:moveTo>
                <a:lnTo>
                  <a:pt x="467" y="62"/>
                </a:lnTo>
                <a:lnTo>
                  <a:pt x="467" y="62"/>
                </a:lnTo>
                <a:lnTo>
                  <a:pt x="469" y="62"/>
                </a:lnTo>
                <a:lnTo>
                  <a:pt x="469" y="59"/>
                </a:lnTo>
                <a:lnTo>
                  <a:pt x="472" y="59"/>
                </a:lnTo>
                <a:lnTo>
                  <a:pt x="472" y="59"/>
                </a:lnTo>
                <a:lnTo>
                  <a:pt x="475" y="59"/>
                </a:lnTo>
                <a:lnTo>
                  <a:pt x="475" y="59"/>
                </a:lnTo>
                <a:lnTo>
                  <a:pt x="477" y="59"/>
                </a:lnTo>
                <a:lnTo>
                  <a:pt x="480" y="59"/>
                </a:lnTo>
                <a:lnTo>
                  <a:pt x="477" y="56"/>
                </a:lnTo>
                <a:lnTo>
                  <a:pt x="477" y="56"/>
                </a:lnTo>
                <a:lnTo>
                  <a:pt x="477" y="54"/>
                </a:lnTo>
                <a:lnTo>
                  <a:pt x="475" y="54"/>
                </a:lnTo>
                <a:lnTo>
                  <a:pt x="475" y="54"/>
                </a:lnTo>
                <a:lnTo>
                  <a:pt x="472" y="56"/>
                </a:lnTo>
                <a:lnTo>
                  <a:pt x="469" y="56"/>
                </a:lnTo>
                <a:lnTo>
                  <a:pt x="467" y="56"/>
                </a:lnTo>
                <a:lnTo>
                  <a:pt x="467" y="56"/>
                </a:lnTo>
                <a:lnTo>
                  <a:pt x="469" y="59"/>
                </a:lnTo>
                <a:lnTo>
                  <a:pt x="469" y="59"/>
                </a:lnTo>
                <a:lnTo>
                  <a:pt x="467" y="62"/>
                </a:lnTo>
                <a:lnTo>
                  <a:pt x="467" y="62"/>
                </a:lnTo>
                <a:close/>
                <a:moveTo>
                  <a:pt x="464" y="75"/>
                </a:moveTo>
                <a:lnTo>
                  <a:pt x="464" y="75"/>
                </a:lnTo>
                <a:lnTo>
                  <a:pt x="467" y="75"/>
                </a:lnTo>
                <a:lnTo>
                  <a:pt x="467" y="75"/>
                </a:lnTo>
                <a:lnTo>
                  <a:pt x="469" y="75"/>
                </a:lnTo>
                <a:lnTo>
                  <a:pt x="469" y="72"/>
                </a:lnTo>
                <a:lnTo>
                  <a:pt x="467" y="72"/>
                </a:lnTo>
                <a:lnTo>
                  <a:pt x="467" y="70"/>
                </a:lnTo>
                <a:lnTo>
                  <a:pt x="469" y="70"/>
                </a:lnTo>
                <a:lnTo>
                  <a:pt x="472" y="70"/>
                </a:lnTo>
                <a:lnTo>
                  <a:pt x="475" y="70"/>
                </a:lnTo>
                <a:lnTo>
                  <a:pt x="477" y="70"/>
                </a:lnTo>
                <a:lnTo>
                  <a:pt x="475" y="67"/>
                </a:lnTo>
                <a:lnTo>
                  <a:pt x="475" y="67"/>
                </a:lnTo>
                <a:lnTo>
                  <a:pt x="472" y="67"/>
                </a:lnTo>
                <a:lnTo>
                  <a:pt x="469" y="67"/>
                </a:lnTo>
                <a:lnTo>
                  <a:pt x="467" y="70"/>
                </a:lnTo>
                <a:lnTo>
                  <a:pt x="464" y="70"/>
                </a:lnTo>
                <a:lnTo>
                  <a:pt x="464" y="70"/>
                </a:lnTo>
                <a:lnTo>
                  <a:pt x="464" y="72"/>
                </a:lnTo>
                <a:lnTo>
                  <a:pt x="464" y="75"/>
                </a:lnTo>
                <a:lnTo>
                  <a:pt x="464" y="75"/>
                </a:lnTo>
                <a:close/>
                <a:moveTo>
                  <a:pt x="845" y="354"/>
                </a:moveTo>
                <a:lnTo>
                  <a:pt x="847" y="354"/>
                </a:lnTo>
                <a:lnTo>
                  <a:pt x="845" y="354"/>
                </a:lnTo>
                <a:lnTo>
                  <a:pt x="845" y="351"/>
                </a:lnTo>
                <a:lnTo>
                  <a:pt x="845" y="351"/>
                </a:lnTo>
                <a:lnTo>
                  <a:pt x="847" y="349"/>
                </a:lnTo>
                <a:lnTo>
                  <a:pt x="847" y="349"/>
                </a:lnTo>
                <a:lnTo>
                  <a:pt x="847" y="349"/>
                </a:lnTo>
                <a:lnTo>
                  <a:pt x="845" y="349"/>
                </a:lnTo>
                <a:lnTo>
                  <a:pt x="845" y="346"/>
                </a:lnTo>
                <a:lnTo>
                  <a:pt x="845" y="346"/>
                </a:lnTo>
                <a:lnTo>
                  <a:pt x="845" y="346"/>
                </a:lnTo>
                <a:lnTo>
                  <a:pt x="845" y="343"/>
                </a:lnTo>
                <a:lnTo>
                  <a:pt x="845" y="343"/>
                </a:lnTo>
                <a:lnTo>
                  <a:pt x="845" y="343"/>
                </a:lnTo>
                <a:lnTo>
                  <a:pt x="845" y="343"/>
                </a:lnTo>
                <a:lnTo>
                  <a:pt x="847" y="343"/>
                </a:lnTo>
                <a:lnTo>
                  <a:pt x="847" y="343"/>
                </a:lnTo>
                <a:lnTo>
                  <a:pt x="847" y="341"/>
                </a:lnTo>
                <a:lnTo>
                  <a:pt x="850" y="341"/>
                </a:lnTo>
                <a:lnTo>
                  <a:pt x="847" y="341"/>
                </a:lnTo>
                <a:lnTo>
                  <a:pt x="845" y="341"/>
                </a:lnTo>
                <a:lnTo>
                  <a:pt x="845" y="341"/>
                </a:lnTo>
                <a:lnTo>
                  <a:pt x="845" y="341"/>
                </a:lnTo>
                <a:lnTo>
                  <a:pt x="842" y="341"/>
                </a:lnTo>
                <a:lnTo>
                  <a:pt x="842" y="341"/>
                </a:lnTo>
                <a:lnTo>
                  <a:pt x="842" y="343"/>
                </a:lnTo>
                <a:lnTo>
                  <a:pt x="842" y="343"/>
                </a:lnTo>
                <a:lnTo>
                  <a:pt x="839" y="346"/>
                </a:lnTo>
                <a:lnTo>
                  <a:pt x="839" y="346"/>
                </a:lnTo>
                <a:lnTo>
                  <a:pt x="836" y="346"/>
                </a:lnTo>
                <a:lnTo>
                  <a:pt x="831" y="341"/>
                </a:lnTo>
                <a:lnTo>
                  <a:pt x="828" y="341"/>
                </a:lnTo>
                <a:lnTo>
                  <a:pt x="828" y="343"/>
                </a:lnTo>
                <a:lnTo>
                  <a:pt x="828" y="343"/>
                </a:lnTo>
                <a:lnTo>
                  <a:pt x="828" y="343"/>
                </a:lnTo>
                <a:lnTo>
                  <a:pt x="828" y="343"/>
                </a:lnTo>
                <a:lnTo>
                  <a:pt x="826" y="346"/>
                </a:lnTo>
                <a:lnTo>
                  <a:pt x="823" y="343"/>
                </a:lnTo>
                <a:lnTo>
                  <a:pt x="823" y="343"/>
                </a:lnTo>
                <a:lnTo>
                  <a:pt x="820" y="343"/>
                </a:lnTo>
                <a:lnTo>
                  <a:pt x="820" y="343"/>
                </a:lnTo>
                <a:lnTo>
                  <a:pt x="820" y="338"/>
                </a:lnTo>
                <a:lnTo>
                  <a:pt x="820" y="335"/>
                </a:lnTo>
                <a:lnTo>
                  <a:pt x="820" y="332"/>
                </a:lnTo>
                <a:lnTo>
                  <a:pt x="820" y="332"/>
                </a:lnTo>
                <a:lnTo>
                  <a:pt x="820" y="332"/>
                </a:lnTo>
                <a:lnTo>
                  <a:pt x="823" y="330"/>
                </a:lnTo>
                <a:lnTo>
                  <a:pt x="823" y="332"/>
                </a:lnTo>
                <a:lnTo>
                  <a:pt x="826" y="332"/>
                </a:lnTo>
                <a:lnTo>
                  <a:pt x="826" y="332"/>
                </a:lnTo>
                <a:lnTo>
                  <a:pt x="826" y="330"/>
                </a:lnTo>
                <a:lnTo>
                  <a:pt x="826" y="330"/>
                </a:lnTo>
                <a:lnTo>
                  <a:pt x="828" y="330"/>
                </a:lnTo>
                <a:lnTo>
                  <a:pt x="828" y="330"/>
                </a:lnTo>
                <a:lnTo>
                  <a:pt x="828" y="327"/>
                </a:lnTo>
                <a:lnTo>
                  <a:pt x="828" y="327"/>
                </a:lnTo>
                <a:lnTo>
                  <a:pt x="831" y="327"/>
                </a:lnTo>
                <a:lnTo>
                  <a:pt x="831" y="327"/>
                </a:lnTo>
                <a:lnTo>
                  <a:pt x="831" y="327"/>
                </a:lnTo>
                <a:lnTo>
                  <a:pt x="828" y="327"/>
                </a:lnTo>
                <a:lnTo>
                  <a:pt x="828" y="327"/>
                </a:lnTo>
                <a:lnTo>
                  <a:pt x="828" y="324"/>
                </a:lnTo>
                <a:lnTo>
                  <a:pt x="826" y="324"/>
                </a:lnTo>
                <a:lnTo>
                  <a:pt x="826" y="324"/>
                </a:lnTo>
                <a:lnTo>
                  <a:pt x="826" y="322"/>
                </a:lnTo>
                <a:lnTo>
                  <a:pt x="826" y="319"/>
                </a:lnTo>
                <a:lnTo>
                  <a:pt x="828" y="316"/>
                </a:lnTo>
                <a:lnTo>
                  <a:pt x="831" y="314"/>
                </a:lnTo>
                <a:lnTo>
                  <a:pt x="836" y="316"/>
                </a:lnTo>
                <a:lnTo>
                  <a:pt x="839" y="308"/>
                </a:lnTo>
                <a:lnTo>
                  <a:pt x="839" y="308"/>
                </a:lnTo>
                <a:lnTo>
                  <a:pt x="842" y="306"/>
                </a:lnTo>
                <a:lnTo>
                  <a:pt x="845" y="303"/>
                </a:lnTo>
                <a:lnTo>
                  <a:pt x="842" y="303"/>
                </a:lnTo>
                <a:lnTo>
                  <a:pt x="842" y="300"/>
                </a:lnTo>
                <a:lnTo>
                  <a:pt x="842" y="300"/>
                </a:lnTo>
                <a:lnTo>
                  <a:pt x="842" y="298"/>
                </a:lnTo>
                <a:lnTo>
                  <a:pt x="839" y="298"/>
                </a:lnTo>
                <a:lnTo>
                  <a:pt x="836" y="298"/>
                </a:lnTo>
                <a:lnTo>
                  <a:pt x="834" y="298"/>
                </a:lnTo>
                <a:lnTo>
                  <a:pt x="834" y="303"/>
                </a:lnTo>
                <a:lnTo>
                  <a:pt x="834" y="303"/>
                </a:lnTo>
                <a:lnTo>
                  <a:pt x="831" y="303"/>
                </a:lnTo>
                <a:lnTo>
                  <a:pt x="834" y="303"/>
                </a:lnTo>
                <a:lnTo>
                  <a:pt x="834" y="303"/>
                </a:lnTo>
                <a:lnTo>
                  <a:pt x="834" y="303"/>
                </a:lnTo>
                <a:lnTo>
                  <a:pt x="834" y="303"/>
                </a:lnTo>
                <a:lnTo>
                  <a:pt x="834" y="306"/>
                </a:lnTo>
                <a:lnTo>
                  <a:pt x="834" y="308"/>
                </a:lnTo>
                <a:lnTo>
                  <a:pt x="831" y="308"/>
                </a:lnTo>
                <a:lnTo>
                  <a:pt x="828" y="308"/>
                </a:lnTo>
                <a:lnTo>
                  <a:pt x="823" y="308"/>
                </a:lnTo>
                <a:lnTo>
                  <a:pt x="823" y="308"/>
                </a:lnTo>
                <a:lnTo>
                  <a:pt x="820" y="306"/>
                </a:lnTo>
                <a:lnTo>
                  <a:pt x="820" y="306"/>
                </a:lnTo>
                <a:lnTo>
                  <a:pt x="820" y="303"/>
                </a:lnTo>
                <a:lnTo>
                  <a:pt x="820" y="303"/>
                </a:lnTo>
                <a:lnTo>
                  <a:pt x="820" y="300"/>
                </a:lnTo>
                <a:lnTo>
                  <a:pt x="823" y="300"/>
                </a:lnTo>
                <a:lnTo>
                  <a:pt x="820" y="300"/>
                </a:lnTo>
                <a:lnTo>
                  <a:pt x="820" y="300"/>
                </a:lnTo>
                <a:lnTo>
                  <a:pt x="818" y="298"/>
                </a:lnTo>
                <a:lnTo>
                  <a:pt x="818" y="298"/>
                </a:lnTo>
                <a:lnTo>
                  <a:pt x="818" y="298"/>
                </a:lnTo>
                <a:lnTo>
                  <a:pt x="818" y="295"/>
                </a:lnTo>
                <a:lnTo>
                  <a:pt x="818" y="295"/>
                </a:lnTo>
                <a:lnTo>
                  <a:pt x="820" y="292"/>
                </a:lnTo>
                <a:lnTo>
                  <a:pt x="823" y="292"/>
                </a:lnTo>
                <a:lnTo>
                  <a:pt x="823" y="290"/>
                </a:lnTo>
                <a:lnTo>
                  <a:pt x="820" y="287"/>
                </a:lnTo>
                <a:lnTo>
                  <a:pt x="820" y="287"/>
                </a:lnTo>
                <a:lnTo>
                  <a:pt x="818" y="287"/>
                </a:lnTo>
                <a:lnTo>
                  <a:pt x="818" y="290"/>
                </a:lnTo>
                <a:lnTo>
                  <a:pt x="818" y="290"/>
                </a:lnTo>
                <a:lnTo>
                  <a:pt x="815" y="292"/>
                </a:lnTo>
                <a:lnTo>
                  <a:pt x="812" y="292"/>
                </a:lnTo>
                <a:lnTo>
                  <a:pt x="812" y="292"/>
                </a:lnTo>
                <a:lnTo>
                  <a:pt x="812" y="292"/>
                </a:lnTo>
                <a:lnTo>
                  <a:pt x="812" y="292"/>
                </a:lnTo>
                <a:lnTo>
                  <a:pt x="812" y="292"/>
                </a:lnTo>
                <a:lnTo>
                  <a:pt x="812" y="295"/>
                </a:lnTo>
                <a:lnTo>
                  <a:pt x="810" y="295"/>
                </a:lnTo>
                <a:lnTo>
                  <a:pt x="810" y="295"/>
                </a:lnTo>
                <a:lnTo>
                  <a:pt x="810" y="295"/>
                </a:lnTo>
                <a:lnTo>
                  <a:pt x="810" y="292"/>
                </a:lnTo>
                <a:lnTo>
                  <a:pt x="810" y="292"/>
                </a:lnTo>
                <a:lnTo>
                  <a:pt x="810" y="292"/>
                </a:lnTo>
                <a:lnTo>
                  <a:pt x="810" y="292"/>
                </a:lnTo>
                <a:lnTo>
                  <a:pt x="810" y="290"/>
                </a:lnTo>
                <a:lnTo>
                  <a:pt x="810" y="290"/>
                </a:lnTo>
                <a:lnTo>
                  <a:pt x="807" y="290"/>
                </a:lnTo>
                <a:lnTo>
                  <a:pt x="807" y="290"/>
                </a:lnTo>
                <a:lnTo>
                  <a:pt x="807" y="290"/>
                </a:lnTo>
                <a:lnTo>
                  <a:pt x="804" y="292"/>
                </a:lnTo>
                <a:lnTo>
                  <a:pt x="807" y="292"/>
                </a:lnTo>
                <a:lnTo>
                  <a:pt x="807" y="292"/>
                </a:lnTo>
                <a:lnTo>
                  <a:pt x="807" y="295"/>
                </a:lnTo>
                <a:lnTo>
                  <a:pt x="807" y="295"/>
                </a:lnTo>
                <a:lnTo>
                  <a:pt x="807" y="295"/>
                </a:lnTo>
                <a:lnTo>
                  <a:pt x="810" y="298"/>
                </a:lnTo>
                <a:lnTo>
                  <a:pt x="810" y="298"/>
                </a:lnTo>
                <a:lnTo>
                  <a:pt x="810" y="300"/>
                </a:lnTo>
                <a:lnTo>
                  <a:pt x="810" y="300"/>
                </a:lnTo>
                <a:lnTo>
                  <a:pt x="812" y="300"/>
                </a:lnTo>
                <a:lnTo>
                  <a:pt x="812" y="303"/>
                </a:lnTo>
                <a:lnTo>
                  <a:pt x="810" y="303"/>
                </a:lnTo>
                <a:lnTo>
                  <a:pt x="807" y="300"/>
                </a:lnTo>
                <a:lnTo>
                  <a:pt x="807" y="306"/>
                </a:lnTo>
                <a:lnTo>
                  <a:pt x="807" y="303"/>
                </a:lnTo>
                <a:lnTo>
                  <a:pt x="807" y="303"/>
                </a:lnTo>
                <a:lnTo>
                  <a:pt x="804" y="306"/>
                </a:lnTo>
                <a:lnTo>
                  <a:pt x="804" y="303"/>
                </a:lnTo>
                <a:lnTo>
                  <a:pt x="802" y="303"/>
                </a:lnTo>
                <a:lnTo>
                  <a:pt x="802" y="300"/>
                </a:lnTo>
                <a:lnTo>
                  <a:pt x="799" y="303"/>
                </a:lnTo>
                <a:lnTo>
                  <a:pt x="799" y="306"/>
                </a:lnTo>
                <a:lnTo>
                  <a:pt x="799" y="306"/>
                </a:lnTo>
                <a:lnTo>
                  <a:pt x="796" y="306"/>
                </a:lnTo>
                <a:lnTo>
                  <a:pt x="796" y="306"/>
                </a:lnTo>
                <a:lnTo>
                  <a:pt x="794" y="308"/>
                </a:lnTo>
                <a:lnTo>
                  <a:pt x="791" y="306"/>
                </a:lnTo>
                <a:lnTo>
                  <a:pt x="791" y="303"/>
                </a:lnTo>
                <a:lnTo>
                  <a:pt x="788" y="306"/>
                </a:lnTo>
                <a:lnTo>
                  <a:pt x="788" y="306"/>
                </a:lnTo>
                <a:lnTo>
                  <a:pt x="788" y="308"/>
                </a:lnTo>
                <a:lnTo>
                  <a:pt x="791" y="311"/>
                </a:lnTo>
                <a:lnTo>
                  <a:pt x="791" y="311"/>
                </a:lnTo>
                <a:lnTo>
                  <a:pt x="791" y="314"/>
                </a:lnTo>
                <a:lnTo>
                  <a:pt x="788" y="322"/>
                </a:lnTo>
                <a:lnTo>
                  <a:pt x="788" y="324"/>
                </a:lnTo>
                <a:lnTo>
                  <a:pt x="788" y="330"/>
                </a:lnTo>
                <a:lnTo>
                  <a:pt x="791" y="332"/>
                </a:lnTo>
                <a:lnTo>
                  <a:pt x="791" y="335"/>
                </a:lnTo>
                <a:lnTo>
                  <a:pt x="791" y="338"/>
                </a:lnTo>
                <a:lnTo>
                  <a:pt x="791" y="338"/>
                </a:lnTo>
                <a:lnTo>
                  <a:pt x="791" y="341"/>
                </a:lnTo>
                <a:lnTo>
                  <a:pt x="788" y="343"/>
                </a:lnTo>
                <a:lnTo>
                  <a:pt x="788" y="343"/>
                </a:lnTo>
                <a:lnTo>
                  <a:pt x="783" y="343"/>
                </a:lnTo>
                <a:lnTo>
                  <a:pt x="783" y="346"/>
                </a:lnTo>
                <a:lnTo>
                  <a:pt x="780" y="346"/>
                </a:lnTo>
                <a:lnTo>
                  <a:pt x="780" y="349"/>
                </a:lnTo>
                <a:lnTo>
                  <a:pt x="780" y="349"/>
                </a:lnTo>
                <a:lnTo>
                  <a:pt x="780" y="349"/>
                </a:lnTo>
                <a:lnTo>
                  <a:pt x="780" y="349"/>
                </a:lnTo>
                <a:lnTo>
                  <a:pt x="780" y="349"/>
                </a:lnTo>
                <a:lnTo>
                  <a:pt x="783" y="349"/>
                </a:lnTo>
                <a:lnTo>
                  <a:pt x="786" y="346"/>
                </a:lnTo>
                <a:lnTo>
                  <a:pt x="788" y="346"/>
                </a:lnTo>
                <a:lnTo>
                  <a:pt x="791" y="346"/>
                </a:lnTo>
                <a:lnTo>
                  <a:pt x="791" y="346"/>
                </a:lnTo>
                <a:lnTo>
                  <a:pt x="794" y="346"/>
                </a:lnTo>
                <a:lnTo>
                  <a:pt x="794" y="349"/>
                </a:lnTo>
                <a:lnTo>
                  <a:pt x="812" y="354"/>
                </a:lnTo>
                <a:lnTo>
                  <a:pt x="818" y="354"/>
                </a:lnTo>
                <a:lnTo>
                  <a:pt x="820" y="351"/>
                </a:lnTo>
                <a:lnTo>
                  <a:pt x="823" y="351"/>
                </a:lnTo>
                <a:lnTo>
                  <a:pt x="823" y="351"/>
                </a:lnTo>
                <a:lnTo>
                  <a:pt x="826" y="351"/>
                </a:lnTo>
                <a:lnTo>
                  <a:pt x="831" y="354"/>
                </a:lnTo>
                <a:lnTo>
                  <a:pt x="834" y="354"/>
                </a:lnTo>
                <a:lnTo>
                  <a:pt x="834" y="354"/>
                </a:lnTo>
                <a:lnTo>
                  <a:pt x="836" y="354"/>
                </a:lnTo>
                <a:lnTo>
                  <a:pt x="836" y="354"/>
                </a:lnTo>
                <a:lnTo>
                  <a:pt x="842" y="357"/>
                </a:lnTo>
                <a:lnTo>
                  <a:pt x="842" y="354"/>
                </a:lnTo>
                <a:lnTo>
                  <a:pt x="842" y="354"/>
                </a:lnTo>
                <a:lnTo>
                  <a:pt x="845" y="354"/>
                </a:lnTo>
                <a:lnTo>
                  <a:pt x="845" y="357"/>
                </a:lnTo>
                <a:lnTo>
                  <a:pt x="845" y="354"/>
                </a:lnTo>
                <a:lnTo>
                  <a:pt x="845" y="354"/>
                </a:lnTo>
                <a:lnTo>
                  <a:pt x="845" y="354"/>
                </a:lnTo>
                <a:close/>
                <a:moveTo>
                  <a:pt x="812" y="512"/>
                </a:moveTo>
                <a:lnTo>
                  <a:pt x="812" y="512"/>
                </a:lnTo>
                <a:lnTo>
                  <a:pt x="815" y="512"/>
                </a:lnTo>
                <a:lnTo>
                  <a:pt x="815" y="515"/>
                </a:lnTo>
                <a:lnTo>
                  <a:pt x="818" y="510"/>
                </a:lnTo>
                <a:lnTo>
                  <a:pt x="820" y="507"/>
                </a:lnTo>
                <a:lnTo>
                  <a:pt x="820" y="507"/>
                </a:lnTo>
                <a:lnTo>
                  <a:pt x="820" y="504"/>
                </a:lnTo>
                <a:lnTo>
                  <a:pt x="818" y="504"/>
                </a:lnTo>
                <a:lnTo>
                  <a:pt x="818" y="504"/>
                </a:lnTo>
                <a:lnTo>
                  <a:pt x="815" y="501"/>
                </a:lnTo>
                <a:lnTo>
                  <a:pt x="815" y="504"/>
                </a:lnTo>
                <a:lnTo>
                  <a:pt x="812" y="504"/>
                </a:lnTo>
                <a:lnTo>
                  <a:pt x="810" y="504"/>
                </a:lnTo>
                <a:lnTo>
                  <a:pt x="810" y="507"/>
                </a:lnTo>
                <a:lnTo>
                  <a:pt x="810" y="510"/>
                </a:lnTo>
                <a:lnTo>
                  <a:pt x="812" y="512"/>
                </a:lnTo>
                <a:close/>
                <a:moveTo>
                  <a:pt x="764" y="265"/>
                </a:moveTo>
                <a:lnTo>
                  <a:pt x="767" y="268"/>
                </a:lnTo>
                <a:lnTo>
                  <a:pt x="767" y="268"/>
                </a:lnTo>
                <a:lnTo>
                  <a:pt x="767" y="265"/>
                </a:lnTo>
                <a:lnTo>
                  <a:pt x="764" y="265"/>
                </a:lnTo>
                <a:lnTo>
                  <a:pt x="764" y="265"/>
                </a:lnTo>
                <a:lnTo>
                  <a:pt x="764" y="265"/>
                </a:lnTo>
                <a:lnTo>
                  <a:pt x="761" y="263"/>
                </a:lnTo>
                <a:lnTo>
                  <a:pt x="761" y="260"/>
                </a:lnTo>
                <a:lnTo>
                  <a:pt x="759" y="257"/>
                </a:lnTo>
                <a:lnTo>
                  <a:pt x="756" y="257"/>
                </a:lnTo>
                <a:lnTo>
                  <a:pt x="756" y="257"/>
                </a:lnTo>
                <a:lnTo>
                  <a:pt x="759" y="257"/>
                </a:lnTo>
                <a:lnTo>
                  <a:pt x="759" y="260"/>
                </a:lnTo>
                <a:lnTo>
                  <a:pt x="759" y="260"/>
                </a:lnTo>
                <a:lnTo>
                  <a:pt x="759" y="265"/>
                </a:lnTo>
                <a:lnTo>
                  <a:pt x="759" y="271"/>
                </a:lnTo>
                <a:lnTo>
                  <a:pt x="759" y="271"/>
                </a:lnTo>
                <a:lnTo>
                  <a:pt x="761" y="271"/>
                </a:lnTo>
                <a:lnTo>
                  <a:pt x="761" y="273"/>
                </a:lnTo>
                <a:lnTo>
                  <a:pt x="761" y="273"/>
                </a:lnTo>
                <a:lnTo>
                  <a:pt x="761" y="273"/>
                </a:lnTo>
                <a:lnTo>
                  <a:pt x="761" y="273"/>
                </a:lnTo>
                <a:lnTo>
                  <a:pt x="761" y="273"/>
                </a:lnTo>
                <a:lnTo>
                  <a:pt x="761" y="273"/>
                </a:lnTo>
                <a:lnTo>
                  <a:pt x="761" y="271"/>
                </a:lnTo>
                <a:lnTo>
                  <a:pt x="761" y="268"/>
                </a:lnTo>
                <a:lnTo>
                  <a:pt x="764" y="268"/>
                </a:lnTo>
                <a:lnTo>
                  <a:pt x="764" y="265"/>
                </a:lnTo>
                <a:close/>
                <a:moveTo>
                  <a:pt x="713" y="418"/>
                </a:moveTo>
                <a:lnTo>
                  <a:pt x="713" y="421"/>
                </a:lnTo>
                <a:lnTo>
                  <a:pt x="713" y="421"/>
                </a:lnTo>
                <a:lnTo>
                  <a:pt x="713" y="421"/>
                </a:lnTo>
                <a:lnTo>
                  <a:pt x="713" y="421"/>
                </a:lnTo>
                <a:lnTo>
                  <a:pt x="716" y="418"/>
                </a:lnTo>
                <a:lnTo>
                  <a:pt x="719" y="418"/>
                </a:lnTo>
                <a:lnTo>
                  <a:pt x="721" y="421"/>
                </a:lnTo>
                <a:lnTo>
                  <a:pt x="721" y="418"/>
                </a:lnTo>
                <a:lnTo>
                  <a:pt x="721" y="416"/>
                </a:lnTo>
                <a:lnTo>
                  <a:pt x="719" y="416"/>
                </a:lnTo>
                <a:lnTo>
                  <a:pt x="719" y="413"/>
                </a:lnTo>
                <a:lnTo>
                  <a:pt x="716" y="413"/>
                </a:lnTo>
                <a:lnTo>
                  <a:pt x="716" y="416"/>
                </a:lnTo>
                <a:lnTo>
                  <a:pt x="716" y="416"/>
                </a:lnTo>
                <a:lnTo>
                  <a:pt x="716" y="418"/>
                </a:lnTo>
                <a:lnTo>
                  <a:pt x="716" y="418"/>
                </a:lnTo>
                <a:lnTo>
                  <a:pt x="713" y="418"/>
                </a:lnTo>
                <a:close/>
                <a:moveTo>
                  <a:pt x="839" y="493"/>
                </a:moveTo>
                <a:lnTo>
                  <a:pt x="839" y="493"/>
                </a:lnTo>
                <a:lnTo>
                  <a:pt x="839" y="488"/>
                </a:lnTo>
                <a:lnTo>
                  <a:pt x="839" y="485"/>
                </a:lnTo>
                <a:lnTo>
                  <a:pt x="839" y="485"/>
                </a:lnTo>
                <a:lnTo>
                  <a:pt x="836" y="485"/>
                </a:lnTo>
                <a:lnTo>
                  <a:pt x="836" y="485"/>
                </a:lnTo>
                <a:lnTo>
                  <a:pt x="834" y="488"/>
                </a:lnTo>
                <a:lnTo>
                  <a:pt x="834" y="491"/>
                </a:lnTo>
                <a:lnTo>
                  <a:pt x="834" y="491"/>
                </a:lnTo>
                <a:lnTo>
                  <a:pt x="836" y="491"/>
                </a:lnTo>
                <a:lnTo>
                  <a:pt x="836" y="491"/>
                </a:lnTo>
                <a:lnTo>
                  <a:pt x="836" y="493"/>
                </a:lnTo>
                <a:lnTo>
                  <a:pt x="836" y="493"/>
                </a:lnTo>
                <a:lnTo>
                  <a:pt x="836" y="493"/>
                </a:lnTo>
                <a:lnTo>
                  <a:pt x="834" y="493"/>
                </a:lnTo>
                <a:lnTo>
                  <a:pt x="834" y="493"/>
                </a:lnTo>
                <a:lnTo>
                  <a:pt x="834" y="496"/>
                </a:lnTo>
                <a:lnTo>
                  <a:pt x="834" y="496"/>
                </a:lnTo>
                <a:lnTo>
                  <a:pt x="834" y="496"/>
                </a:lnTo>
                <a:lnTo>
                  <a:pt x="834" y="496"/>
                </a:lnTo>
                <a:lnTo>
                  <a:pt x="834" y="496"/>
                </a:lnTo>
                <a:lnTo>
                  <a:pt x="834" y="499"/>
                </a:lnTo>
                <a:lnTo>
                  <a:pt x="834" y="499"/>
                </a:lnTo>
                <a:lnTo>
                  <a:pt x="834" y="499"/>
                </a:lnTo>
                <a:lnTo>
                  <a:pt x="836" y="499"/>
                </a:lnTo>
                <a:lnTo>
                  <a:pt x="836" y="499"/>
                </a:lnTo>
                <a:lnTo>
                  <a:pt x="836" y="499"/>
                </a:lnTo>
                <a:lnTo>
                  <a:pt x="839" y="496"/>
                </a:lnTo>
                <a:lnTo>
                  <a:pt x="836" y="496"/>
                </a:lnTo>
                <a:lnTo>
                  <a:pt x="839" y="493"/>
                </a:lnTo>
                <a:lnTo>
                  <a:pt x="839" y="493"/>
                </a:lnTo>
                <a:close/>
                <a:moveTo>
                  <a:pt x="828" y="501"/>
                </a:moveTo>
                <a:lnTo>
                  <a:pt x="831" y="501"/>
                </a:lnTo>
                <a:lnTo>
                  <a:pt x="831" y="504"/>
                </a:lnTo>
                <a:lnTo>
                  <a:pt x="831" y="504"/>
                </a:lnTo>
                <a:lnTo>
                  <a:pt x="834" y="504"/>
                </a:lnTo>
                <a:lnTo>
                  <a:pt x="834" y="501"/>
                </a:lnTo>
                <a:lnTo>
                  <a:pt x="831" y="501"/>
                </a:lnTo>
                <a:lnTo>
                  <a:pt x="831" y="499"/>
                </a:lnTo>
                <a:lnTo>
                  <a:pt x="828" y="501"/>
                </a:lnTo>
                <a:lnTo>
                  <a:pt x="826" y="499"/>
                </a:lnTo>
                <a:lnTo>
                  <a:pt x="823" y="501"/>
                </a:lnTo>
                <a:lnTo>
                  <a:pt x="823" y="504"/>
                </a:lnTo>
                <a:lnTo>
                  <a:pt x="823" y="507"/>
                </a:lnTo>
                <a:lnTo>
                  <a:pt x="823" y="507"/>
                </a:lnTo>
                <a:lnTo>
                  <a:pt x="823" y="510"/>
                </a:lnTo>
                <a:lnTo>
                  <a:pt x="823" y="512"/>
                </a:lnTo>
                <a:lnTo>
                  <a:pt x="826" y="510"/>
                </a:lnTo>
                <a:lnTo>
                  <a:pt x="828" y="510"/>
                </a:lnTo>
                <a:lnTo>
                  <a:pt x="828" y="510"/>
                </a:lnTo>
                <a:lnTo>
                  <a:pt x="828" y="507"/>
                </a:lnTo>
                <a:lnTo>
                  <a:pt x="828" y="507"/>
                </a:lnTo>
                <a:lnTo>
                  <a:pt x="828" y="507"/>
                </a:lnTo>
                <a:lnTo>
                  <a:pt x="828" y="507"/>
                </a:lnTo>
                <a:lnTo>
                  <a:pt x="828" y="507"/>
                </a:lnTo>
                <a:lnTo>
                  <a:pt x="828" y="504"/>
                </a:lnTo>
                <a:lnTo>
                  <a:pt x="828" y="501"/>
                </a:lnTo>
                <a:lnTo>
                  <a:pt x="828" y="501"/>
                </a:lnTo>
                <a:close/>
                <a:moveTo>
                  <a:pt x="799" y="499"/>
                </a:moveTo>
                <a:lnTo>
                  <a:pt x="799" y="499"/>
                </a:lnTo>
                <a:lnTo>
                  <a:pt x="799" y="499"/>
                </a:lnTo>
                <a:lnTo>
                  <a:pt x="799" y="499"/>
                </a:lnTo>
                <a:lnTo>
                  <a:pt x="802" y="499"/>
                </a:lnTo>
                <a:lnTo>
                  <a:pt x="802" y="499"/>
                </a:lnTo>
                <a:lnTo>
                  <a:pt x="804" y="499"/>
                </a:lnTo>
                <a:lnTo>
                  <a:pt x="804" y="499"/>
                </a:lnTo>
                <a:lnTo>
                  <a:pt x="807" y="499"/>
                </a:lnTo>
                <a:lnTo>
                  <a:pt x="807" y="499"/>
                </a:lnTo>
                <a:lnTo>
                  <a:pt x="810" y="496"/>
                </a:lnTo>
                <a:lnTo>
                  <a:pt x="810" y="491"/>
                </a:lnTo>
                <a:lnTo>
                  <a:pt x="810" y="488"/>
                </a:lnTo>
                <a:lnTo>
                  <a:pt x="810" y="485"/>
                </a:lnTo>
                <a:lnTo>
                  <a:pt x="807" y="485"/>
                </a:lnTo>
                <a:lnTo>
                  <a:pt x="804" y="488"/>
                </a:lnTo>
                <a:lnTo>
                  <a:pt x="802" y="488"/>
                </a:lnTo>
                <a:lnTo>
                  <a:pt x="802" y="488"/>
                </a:lnTo>
                <a:lnTo>
                  <a:pt x="802" y="488"/>
                </a:lnTo>
                <a:lnTo>
                  <a:pt x="802" y="491"/>
                </a:lnTo>
                <a:lnTo>
                  <a:pt x="802" y="491"/>
                </a:lnTo>
                <a:lnTo>
                  <a:pt x="802" y="491"/>
                </a:lnTo>
                <a:lnTo>
                  <a:pt x="799" y="493"/>
                </a:lnTo>
                <a:lnTo>
                  <a:pt x="799" y="493"/>
                </a:lnTo>
                <a:lnTo>
                  <a:pt x="799" y="493"/>
                </a:lnTo>
                <a:lnTo>
                  <a:pt x="799" y="496"/>
                </a:lnTo>
                <a:lnTo>
                  <a:pt x="799" y="496"/>
                </a:lnTo>
                <a:lnTo>
                  <a:pt x="799" y="499"/>
                </a:lnTo>
                <a:close/>
                <a:moveTo>
                  <a:pt x="772" y="298"/>
                </a:moveTo>
                <a:lnTo>
                  <a:pt x="772" y="298"/>
                </a:lnTo>
                <a:lnTo>
                  <a:pt x="775" y="295"/>
                </a:lnTo>
                <a:lnTo>
                  <a:pt x="775" y="295"/>
                </a:lnTo>
                <a:lnTo>
                  <a:pt x="775" y="295"/>
                </a:lnTo>
                <a:lnTo>
                  <a:pt x="775" y="295"/>
                </a:lnTo>
                <a:lnTo>
                  <a:pt x="775" y="292"/>
                </a:lnTo>
                <a:lnTo>
                  <a:pt x="775" y="292"/>
                </a:lnTo>
                <a:lnTo>
                  <a:pt x="775" y="292"/>
                </a:lnTo>
                <a:lnTo>
                  <a:pt x="772" y="292"/>
                </a:lnTo>
                <a:lnTo>
                  <a:pt x="772" y="290"/>
                </a:lnTo>
                <a:lnTo>
                  <a:pt x="772" y="290"/>
                </a:lnTo>
                <a:lnTo>
                  <a:pt x="769" y="290"/>
                </a:lnTo>
                <a:lnTo>
                  <a:pt x="769" y="290"/>
                </a:lnTo>
                <a:lnTo>
                  <a:pt x="767" y="290"/>
                </a:lnTo>
                <a:lnTo>
                  <a:pt x="767" y="290"/>
                </a:lnTo>
                <a:lnTo>
                  <a:pt x="764" y="292"/>
                </a:lnTo>
                <a:lnTo>
                  <a:pt x="764" y="292"/>
                </a:lnTo>
                <a:lnTo>
                  <a:pt x="764" y="295"/>
                </a:lnTo>
                <a:lnTo>
                  <a:pt x="761" y="298"/>
                </a:lnTo>
                <a:lnTo>
                  <a:pt x="761" y="298"/>
                </a:lnTo>
                <a:lnTo>
                  <a:pt x="756" y="295"/>
                </a:lnTo>
                <a:lnTo>
                  <a:pt x="756" y="306"/>
                </a:lnTo>
                <a:lnTo>
                  <a:pt x="759" y="306"/>
                </a:lnTo>
                <a:lnTo>
                  <a:pt x="761" y="308"/>
                </a:lnTo>
                <a:lnTo>
                  <a:pt x="761" y="306"/>
                </a:lnTo>
                <a:lnTo>
                  <a:pt x="761" y="303"/>
                </a:lnTo>
                <a:lnTo>
                  <a:pt x="761" y="300"/>
                </a:lnTo>
                <a:lnTo>
                  <a:pt x="764" y="300"/>
                </a:lnTo>
                <a:lnTo>
                  <a:pt x="764" y="300"/>
                </a:lnTo>
                <a:lnTo>
                  <a:pt x="767" y="306"/>
                </a:lnTo>
                <a:lnTo>
                  <a:pt x="767" y="306"/>
                </a:lnTo>
                <a:lnTo>
                  <a:pt x="767" y="306"/>
                </a:lnTo>
                <a:lnTo>
                  <a:pt x="767" y="306"/>
                </a:lnTo>
                <a:lnTo>
                  <a:pt x="767" y="308"/>
                </a:lnTo>
                <a:lnTo>
                  <a:pt x="767" y="308"/>
                </a:lnTo>
                <a:lnTo>
                  <a:pt x="767" y="308"/>
                </a:lnTo>
                <a:lnTo>
                  <a:pt x="767" y="308"/>
                </a:lnTo>
                <a:lnTo>
                  <a:pt x="769" y="308"/>
                </a:lnTo>
                <a:lnTo>
                  <a:pt x="769" y="308"/>
                </a:lnTo>
                <a:lnTo>
                  <a:pt x="772" y="308"/>
                </a:lnTo>
                <a:lnTo>
                  <a:pt x="772" y="306"/>
                </a:lnTo>
                <a:lnTo>
                  <a:pt x="772" y="303"/>
                </a:lnTo>
                <a:lnTo>
                  <a:pt x="772" y="303"/>
                </a:lnTo>
                <a:lnTo>
                  <a:pt x="775" y="303"/>
                </a:lnTo>
                <a:lnTo>
                  <a:pt x="775" y="300"/>
                </a:lnTo>
                <a:lnTo>
                  <a:pt x="772" y="300"/>
                </a:lnTo>
                <a:lnTo>
                  <a:pt x="772" y="298"/>
                </a:lnTo>
                <a:lnTo>
                  <a:pt x="772" y="298"/>
                </a:lnTo>
                <a:lnTo>
                  <a:pt x="772" y="298"/>
                </a:lnTo>
                <a:lnTo>
                  <a:pt x="772" y="298"/>
                </a:lnTo>
                <a:close/>
                <a:moveTo>
                  <a:pt x="952" y="593"/>
                </a:moveTo>
                <a:lnTo>
                  <a:pt x="949" y="587"/>
                </a:lnTo>
                <a:lnTo>
                  <a:pt x="944" y="585"/>
                </a:lnTo>
                <a:lnTo>
                  <a:pt x="941" y="582"/>
                </a:lnTo>
                <a:lnTo>
                  <a:pt x="941" y="579"/>
                </a:lnTo>
                <a:lnTo>
                  <a:pt x="936" y="571"/>
                </a:lnTo>
                <a:lnTo>
                  <a:pt x="936" y="571"/>
                </a:lnTo>
                <a:lnTo>
                  <a:pt x="930" y="566"/>
                </a:lnTo>
                <a:lnTo>
                  <a:pt x="930" y="563"/>
                </a:lnTo>
                <a:lnTo>
                  <a:pt x="925" y="563"/>
                </a:lnTo>
                <a:lnTo>
                  <a:pt x="922" y="560"/>
                </a:lnTo>
                <a:lnTo>
                  <a:pt x="909" y="555"/>
                </a:lnTo>
                <a:lnTo>
                  <a:pt x="909" y="555"/>
                </a:lnTo>
                <a:lnTo>
                  <a:pt x="906" y="555"/>
                </a:lnTo>
                <a:lnTo>
                  <a:pt x="903" y="558"/>
                </a:lnTo>
                <a:lnTo>
                  <a:pt x="903" y="555"/>
                </a:lnTo>
                <a:lnTo>
                  <a:pt x="901" y="555"/>
                </a:lnTo>
                <a:lnTo>
                  <a:pt x="898" y="552"/>
                </a:lnTo>
                <a:lnTo>
                  <a:pt x="898" y="552"/>
                </a:lnTo>
                <a:lnTo>
                  <a:pt x="898" y="552"/>
                </a:lnTo>
                <a:lnTo>
                  <a:pt x="895" y="552"/>
                </a:lnTo>
                <a:lnTo>
                  <a:pt x="895" y="552"/>
                </a:lnTo>
                <a:lnTo>
                  <a:pt x="895" y="552"/>
                </a:lnTo>
                <a:lnTo>
                  <a:pt x="895" y="552"/>
                </a:lnTo>
                <a:lnTo>
                  <a:pt x="893" y="552"/>
                </a:lnTo>
                <a:lnTo>
                  <a:pt x="890" y="550"/>
                </a:lnTo>
                <a:lnTo>
                  <a:pt x="882" y="544"/>
                </a:lnTo>
                <a:lnTo>
                  <a:pt x="879" y="542"/>
                </a:lnTo>
                <a:lnTo>
                  <a:pt x="879" y="542"/>
                </a:lnTo>
                <a:lnTo>
                  <a:pt x="877" y="539"/>
                </a:lnTo>
                <a:lnTo>
                  <a:pt x="871" y="536"/>
                </a:lnTo>
                <a:lnTo>
                  <a:pt x="871" y="536"/>
                </a:lnTo>
                <a:lnTo>
                  <a:pt x="871" y="536"/>
                </a:lnTo>
                <a:lnTo>
                  <a:pt x="869" y="536"/>
                </a:lnTo>
                <a:lnTo>
                  <a:pt x="869" y="534"/>
                </a:lnTo>
                <a:lnTo>
                  <a:pt x="866" y="534"/>
                </a:lnTo>
                <a:lnTo>
                  <a:pt x="861" y="531"/>
                </a:lnTo>
                <a:lnTo>
                  <a:pt x="855" y="528"/>
                </a:lnTo>
                <a:lnTo>
                  <a:pt x="853" y="526"/>
                </a:lnTo>
                <a:lnTo>
                  <a:pt x="850" y="523"/>
                </a:lnTo>
                <a:lnTo>
                  <a:pt x="850" y="523"/>
                </a:lnTo>
                <a:lnTo>
                  <a:pt x="845" y="526"/>
                </a:lnTo>
                <a:lnTo>
                  <a:pt x="845" y="526"/>
                </a:lnTo>
                <a:lnTo>
                  <a:pt x="842" y="528"/>
                </a:lnTo>
                <a:lnTo>
                  <a:pt x="845" y="531"/>
                </a:lnTo>
                <a:lnTo>
                  <a:pt x="845" y="531"/>
                </a:lnTo>
                <a:lnTo>
                  <a:pt x="842" y="531"/>
                </a:lnTo>
                <a:lnTo>
                  <a:pt x="842" y="531"/>
                </a:lnTo>
                <a:lnTo>
                  <a:pt x="839" y="528"/>
                </a:lnTo>
                <a:lnTo>
                  <a:pt x="836" y="528"/>
                </a:lnTo>
                <a:lnTo>
                  <a:pt x="836" y="528"/>
                </a:lnTo>
                <a:lnTo>
                  <a:pt x="834" y="528"/>
                </a:lnTo>
                <a:lnTo>
                  <a:pt x="828" y="528"/>
                </a:lnTo>
                <a:lnTo>
                  <a:pt x="826" y="528"/>
                </a:lnTo>
                <a:lnTo>
                  <a:pt x="826" y="528"/>
                </a:lnTo>
                <a:lnTo>
                  <a:pt x="826" y="531"/>
                </a:lnTo>
                <a:lnTo>
                  <a:pt x="823" y="531"/>
                </a:lnTo>
                <a:lnTo>
                  <a:pt x="820" y="531"/>
                </a:lnTo>
                <a:lnTo>
                  <a:pt x="820" y="528"/>
                </a:lnTo>
                <a:lnTo>
                  <a:pt x="820" y="528"/>
                </a:lnTo>
                <a:lnTo>
                  <a:pt x="820" y="526"/>
                </a:lnTo>
                <a:lnTo>
                  <a:pt x="823" y="523"/>
                </a:lnTo>
                <a:lnTo>
                  <a:pt x="820" y="523"/>
                </a:lnTo>
                <a:lnTo>
                  <a:pt x="820" y="520"/>
                </a:lnTo>
                <a:lnTo>
                  <a:pt x="815" y="515"/>
                </a:lnTo>
                <a:lnTo>
                  <a:pt x="815" y="515"/>
                </a:lnTo>
                <a:lnTo>
                  <a:pt x="810" y="512"/>
                </a:lnTo>
                <a:lnTo>
                  <a:pt x="810" y="510"/>
                </a:lnTo>
                <a:lnTo>
                  <a:pt x="810" y="507"/>
                </a:lnTo>
                <a:lnTo>
                  <a:pt x="807" y="507"/>
                </a:lnTo>
                <a:lnTo>
                  <a:pt x="807" y="507"/>
                </a:lnTo>
                <a:lnTo>
                  <a:pt x="807" y="507"/>
                </a:lnTo>
                <a:lnTo>
                  <a:pt x="804" y="507"/>
                </a:lnTo>
                <a:lnTo>
                  <a:pt x="804" y="510"/>
                </a:lnTo>
                <a:lnTo>
                  <a:pt x="802" y="507"/>
                </a:lnTo>
                <a:lnTo>
                  <a:pt x="799" y="507"/>
                </a:lnTo>
                <a:lnTo>
                  <a:pt x="796" y="504"/>
                </a:lnTo>
                <a:lnTo>
                  <a:pt x="794" y="504"/>
                </a:lnTo>
                <a:lnTo>
                  <a:pt x="788" y="496"/>
                </a:lnTo>
                <a:lnTo>
                  <a:pt x="788" y="496"/>
                </a:lnTo>
                <a:lnTo>
                  <a:pt x="783" y="496"/>
                </a:lnTo>
                <a:lnTo>
                  <a:pt x="780" y="496"/>
                </a:lnTo>
                <a:lnTo>
                  <a:pt x="775" y="491"/>
                </a:lnTo>
                <a:lnTo>
                  <a:pt x="775" y="491"/>
                </a:lnTo>
                <a:lnTo>
                  <a:pt x="772" y="488"/>
                </a:lnTo>
                <a:lnTo>
                  <a:pt x="772" y="480"/>
                </a:lnTo>
                <a:lnTo>
                  <a:pt x="769" y="477"/>
                </a:lnTo>
                <a:lnTo>
                  <a:pt x="769" y="475"/>
                </a:lnTo>
                <a:lnTo>
                  <a:pt x="769" y="475"/>
                </a:lnTo>
                <a:lnTo>
                  <a:pt x="767" y="472"/>
                </a:lnTo>
                <a:lnTo>
                  <a:pt x="761" y="472"/>
                </a:lnTo>
                <a:lnTo>
                  <a:pt x="759" y="469"/>
                </a:lnTo>
                <a:lnTo>
                  <a:pt x="756" y="469"/>
                </a:lnTo>
                <a:lnTo>
                  <a:pt x="756" y="469"/>
                </a:lnTo>
                <a:lnTo>
                  <a:pt x="753" y="467"/>
                </a:lnTo>
                <a:lnTo>
                  <a:pt x="751" y="464"/>
                </a:lnTo>
                <a:lnTo>
                  <a:pt x="751" y="464"/>
                </a:lnTo>
                <a:lnTo>
                  <a:pt x="745" y="461"/>
                </a:lnTo>
                <a:lnTo>
                  <a:pt x="743" y="461"/>
                </a:lnTo>
                <a:lnTo>
                  <a:pt x="740" y="459"/>
                </a:lnTo>
                <a:lnTo>
                  <a:pt x="737" y="456"/>
                </a:lnTo>
                <a:lnTo>
                  <a:pt x="732" y="453"/>
                </a:lnTo>
                <a:lnTo>
                  <a:pt x="729" y="451"/>
                </a:lnTo>
                <a:lnTo>
                  <a:pt x="724" y="448"/>
                </a:lnTo>
                <a:lnTo>
                  <a:pt x="721" y="445"/>
                </a:lnTo>
                <a:lnTo>
                  <a:pt x="721" y="445"/>
                </a:lnTo>
                <a:lnTo>
                  <a:pt x="719" y="442"/>
                </a:lnTo>
                <a:lnTo>
                  <a:pt x="716" y="442"/>
                </a:lnTo>
                <a:lnTo>
                  <a:pt x="716" y="442"/>
                </a:lnTo>
                <a:lnTo>
                  <a:pt x="713" y="442"/>
                </a:lnTo>
                <a:lnTo>
                  <a:pt x="713" y="440"/>
                </a:lnTo>
                <a:lnTo>
                  <a:pt x="711" y="437"/>
                </a:lnTo>
                <a:lnTo>
                  <a:pt x="708" y="434"/>
                </a:lnTo>
                <a:lnTo>
                  <a:pt x="708" y="434"/>
                </a:lnTo>
                <a:lnTo>
                  <a:pt x="705" y="437"/>
                </a:lnTo>
                <a:lnTo>
                  <a:pt x="702" y="437"/>
                </a:lnTo>
                <a:lnTo>
                  <a:pt x="700" y="434"/>
                </a:lnTo>
                <a:lnTo>
                  <a:pt x="697" y="432"/>
                </a:lnTo>
                <a:lnTo>
                  <a:pt x="689" y="426"/>
                </a:lnTo>
                <a:lnTo>
                  <a:pt x="686" y="421"/>
                </a:lnTo>
                <a:lnTo>
                  <a:pt x="681" y="410"/>
                </a:lnTo>
                <a:lnTo>
                  <a:pt x="681" y="408"/>
                </a:lnTo>
                <a:lnTo>
                  <a:pt x="681" y="402"/>
                </a:lnTo>
                <a:lnTo>
                  <a:pt x="678" y="402"/>
                </a:lnTo>
                <a:lnTo>
                  <a:pt x="678" y="402"/>
                </a:lnTo>
                <a:lnTo>
                  <a:pt x="678" y="400"/>
                </a:lnTo>
                <a:lnTo>
                  <a:pt x="681" y="400"/>
                </a:lnTo>
                <a:lnTo>
                  <a:pt x="681" y="402"/>
                </a:lnTo>
                <a:lnTo>
                  <a:pt x="684" y="402"/>
                </a:lnTo>
                <a:lnTo>
                  <a:pt x="684" y="402"/>
                </a:lnTo>
                <a:lnTo>
                  <a:pt x="686" y="400"/>
                </a:lnTo>
                <a:lnTo>
                  <a:pt x="686" y="400"/>
                </a:lnTo>
                <a:lnTo>
                  <a:pt x="686" y="397"/>
                </a:lnTo>
                <a:lnTo>
                  <a:pt x="689" y="397"/>
                </a:lnTo>
                <a:lnTo>
                  <a:pt x="692" y="394"/>
                </a:lnTo>
                <a:lnTo>
                  <a:pt x="694" y="394"/>
                </a:lnTo>
                <a:lnTo>
                  <a:pt x="694" y="391"/>
                </a:lnTo>
                <a:lnTo>
                  <a:pt x="697" y="386"/>
                </a:lnTo>
                <a:lnTo>
                  <a:pt x="697" y="383"/>
                </a:lnTo>
                <a:lnTo>
                  <a:pt x="702" y="373"/>
                </a:lnTo>
                <a:lnTo>
                  <a:pt x="705" y="370"/>
                </a:lnTo>
                <a:lnTo>
                  <a:pt x="705" y="370"/>
                </a:lnTo>
                <a:lnTo>
                  <a:pt x="708" y="370"/>
                </a:lnTo>
                <a:lnTo>
                  <a:pt x="711" y="367"/>
                </a:lnTo>
                <a:lnTo>
                  <a:pt x="716" y="357"/>
                </a:lnTo>
                <a:lnTo>
                  <a:pt x="719" y="354"/>
                </a:lnTo>
                <a:lnTo>
                  <a:pt x="721" y="351"/>
                </a:lnTo>
                <a:lnTo>
                  <a:pt x="721" y="351"/>
                </a:lnTo>
                <a:lnTo>
                  <a:pt x="724" y="349"/>
                </a:lnTo>
                <a:lnTo>
                  <a:pt x="724" y="349"/>
                </a:lnTo>
                <a:lnTo>
                  <a:pt x="727" y="349"/>
                </a:lnTo>
                <a:lnTo>
                  <a:pt x="727" y="349"/>
                </a:lnTo>
                <a:lnTo>
                  <a:pt x="729" y="346"/>
                </a:lnTo>
                <a:lnTo>
                  <a:pt x="729" y="346"/>
                </a:lnTo>
                <a:lnTo>
                  <a:pt x="732" y="346"/>
                </a:lnTo>
                <a:lnTo>
                  <a:pt x="732" y="346"/>
                </a:lnTo>
                <a:lnTo>
                  <a:pt x="735" y="346"/>
                </a:lnTo>
                <a:lnTo>
                  <a:pt x="735" y="338"/>
                </a:lnTo>
                <a:lnTo>
                  <a:pt x="737" y="319"/>
                </a:lnTo>
                <a:lnTo>
                  <a:pt x="740" y="316"/>
                </a:lnTo>
                <a:lnTo>
                  <a:pt x="743" y="314"/>
                </a:lnTo>
                <a:lnTo>
                  <a:pt x="743" y="314"/>
                </a:lnTo>
                <a:lnTo>
                  <a:pt x="743" y="311"/>
                </a:lnTo>
                <a:lnTo>
                  <a:pt x="745" y="308"/>
                </a:lnTo>
                <a:lnTo>
                  <a:pt x="745" y="308"/>
                </a:lnTo>
                <a:lnTo>
                  <a:pt x="745" y="308"/>
                </a:lnTo>
                <a:lnTo>
                  <a:pt x="745" y="308"/>
                </a:lnTo>
                <a:lnTo>
                  <a:pt x="745" y="306"/>
                </a:lnTo>
                <a:lnTo>
                  <a:pt x="745" y="303"/>
                </a:lnTo>
                <a:lnTo>
                  <a:pt x="745" y="303"/>
                </a:lnTo>
                <a:lnTo>
                  <a:pt x="748" y="298"/>
                </a:lnTo>
                <a:lnTo>
                  <a:pt x="751" y="292"/>
                </a:lnTo>
                <a:lnTo>
                  <a:pt x="751" y="292"/>
                </a:lnTo>
                <a:lnTo>
                  <a:pt x="753" y="290"/>
                </a:lnTo>
                <a:lnTo>
                  <a:pt x="753" y="290"/>
                </a:lnTo>
                <a:lnTo>
                  <a:pt x="753" y="287"/>
                </a:lnTo>
                <a:lnTo>
                  <a:pt x="753" y="287"/>
                </a:lnTo>
                <a:lnTo>
                  <a:pt x="751" y="287"/>
                </a:lnTo>
                <a:lnTo>
                  <a:pt x="751" y="287"/>
                </a:lnTo>
                <a:lnTo>
                  <a:pt x="751" y="287"/>
                </a:lnTo>
                <a:lnTo>
                  <a:pt x="748" y="287"/>
                </a:lnTo>
                <a:lnTo>
                  <a:pt x="748" y="287"/>
                </a:lnTo>
                <a:lnTo>
                  <a:pt x="748" y="290"/>
                </a:lnTo>
                <a:lnTo>
                  <a:pt x="748" y="290"/>
                </a:lnTo>
                <a:lnTo>
                  <a:pt x="745" y="295"/>
                </a:lnTo>
                <a:lnTo>
                  <a:pt x="743" y="298"/>
                </a:lnTo>
                <a:lnTo>
                  <a:pt x="737" y="298"/>
                </a:lnTo>
                <a:lnTo>
                  <a:pt x="735" y="298"/>
                </a:lnTo>
                <a:lnTo>
                  <a:pt x="732" y="295"/>
                </a:lnTo>
                <a:lnTo>
                  <a:pt x="735" y="292"/>
                </a:lnTo>
                <a:lnTo>
                  <a:pt x="737" y="290"/>
                </a:lnTo>
                <a:lnTo>
                  <a:pt x="737" y="290"/>
                </a:lnTo>
                <a:lnTo>
                  <a:pt x="737" y="287"/>
                </a:lnTo>
                <a:lnTo>
                  <a:pt x="735" y="287"/>
                </a:lnTo>
                <a:lnTo>
                  <a:pt x="735" y="290"/>
                </a:lnTo>
                <a:lnTo>
                  <a:pt x="732" y="287"/>
                </a:lnTo>
                <a:lnTo>
                  <a:pt x="729" y="282"/>
                </a:lnTo>
                <a:lnTo>
                  <a:pt x="729" y="282"/>
                </a:lnTo>
                <a:lnTo>
                  <a:pt x="729" y="279"/>
                </a:lnTo>
                <a:lnTo>
                  <a:pt x="729" y="279"/>
                </a:lnTo>
                <a:lnTo>
                  <a:pt x="729" y="279"/>
                </a:lnTo>
                <a:lnTo>
                  <a:pt x="729" y="276"/>
                </a:lnTo>
                <a:lnTo>
                  <a:pt x="732" y="276"/>
                </a:lnTo>
                <a:lnTo>
                  <a:pt x="732" y="276"/>
                </a:lnTo>
                <a:lnTo>
                  <a:pt x="729" y="271"/>
                </a:lnTo>
                <a:lnTo>
                  <a:pt x="729" y="268"/>
                </a:lnTo>
                <a:lnTo>
                  <a:pt x="729" y="265"/>
                </a:lnTo>
                <a:lnTo>
                  <a:pt x="732" y="263"/>
                </a:lnTo>
                <a:lnTo>
                  <a:pt x="735" y="265"/>
                </a:lnTo>
                <a:lnTo>
                  <a:pt x="737" y="268"/>
                </a:lnTo>
                <a:lnTo>
                  <a:pt x="737" y="265"/>
                </a:lnTo>
                <a:lnTo>
                  <a:pt x="740" y="265"/>
                </a:lnTo>
                <a:lnTo>
                  <a:pt x="740" y="265"/>
                </a:lnTo>
                <a:lnTo>
                  <a:pt x="743" y="265"/>
                </a:lnTo>
                <a:lnTo>
                  <a:pt x="743" y="263"/>
                </a:lnTo>
                <a:lnTo>
                  <a:pt x="743" y="263"/>
                </a:lnTo>
                <a:lnTo>
                  <a:pt x="740" y="263"/>
                </a:lnTo>
                <a:lnTo>
                  <a:pt x="740" y="263"/>
                </a:lnTo>
                <a:lnTo>
                  <a:pt x="740" y="263"/>
                </a:lnTo>
                <a:lnTo>
                  <a:pt x="740" y="263"/>
                </a:lnTo>
                <a:lnTo>
                  <a:pt x="740" y="263"/>
                </a:lnTo>
                <a:lnTo>
                  <a:pt x="737" y="263"/>
                </a:lnTo>
                <a:lnTo>
                  <a:pt x="737" y="263"/>
                </a:lnTo>
                <a:lnTo>
                  <a:pt x="737" y="260"/>
                </a:lnTo>
                <a:lnTo>
                  <a:pt x="737" y="260"/>
                </a:lnTo>
                <a:lnTo>
                  <a:pt x="737" y="260"/>
                </a:lnTo>
                <a:lnTo>
                  <a:pt x="737" y="260"/>
                </a:lnTo>
                <a:lnTo>
                  <a:pt x="737" y="257"/>
                </a:lnTo>
                <a:lnTo>
                  <a:pt x="735" y="257"/>
                </a:lnTo>
                <a:lnTo>
                  <a:pt x="732" y="257"/>
                </a:lnTo>
                <a:lnTo>
                  <a:pt x="735" y="255"/>
                </a:lnTo>
                <a:lnTo>
                  <a:pt x="735" y="249"/>
                </a:lnTo>
                <a:lnTo>
                  <a:pt x="737" y="249"/>
                </a:lnTo>
                <a:lnTo>
                  <a:pt x="737" y="247"/>
                </a:lnTo>
                <a:lnTo>
                  <a:pt x="737" y="247"/>
                </a:lnTo>
                <a:lnTo>
                  <a:pt x="740" y="247"/>
                </a:lnTo>
                <a:lnTo>
                  <a:pt x="740" y="247"/>
                </a:lnTo>
                <a:lnTo>
                  <a:pt x="743" y="249"/>
                </a:lnTo>
                <a:lnTo>
                  <a:pt x="743" y="244"/>
                </a:lnTo>
                <a:lnTo>
                  <a:pt x="745" y="241"/>
                </a:lnTo>
                <a:lnTo>
                  <a:pt x="745" y="241"/>
                </a:lnTo>
                <a:lnTo>
                  <a:pt x="748" y="244"/>
                </a:lnTo>
                <a:lnTo>
                  <a:pt x="748" y="247"/>
                </a:lnTo>
                <a:lnTo>
                  <a:pt x="748" y="249"/>
                </a:lnTo>
                <a:lnTo>
                  <a:pt x="751" y="252"/>
                </a:lnTo>
                <a:lnTo>
                  <a:pt x="751" y="252"/>
                </a:lnTo>
                <a:lnTo>
                  <a:pt x="751" y="249"/>
                </a:lnTo>
                <a:lnTo>
                  <a:pt x="751" y="244"/>
                </a:lnTo>
                <a:lnTo>
                  <a:pt x="751" y="241"/>
                </a:lnTo>
                <a:lnTo>
                  <a:pt x="751" y="241"/>
                </a:lnTo>
                <a:lnTo>
                  <a:pt x="751" y="241"/>
                </a:lnTo>
                <a:lnTo>
                  <a:pt x="753" y="241"/>
                </a:lnTo>
                <a:lnTo>
                  <a:pt x="753" y="241"/>
                </a:lnTo>
                <a:lnTo>
                  <a:pt x="753" y="241"/>
                </a:lnTo>
                <a:lnTo>
                  <a:pt x="753" y="241"/>
                </a:lnTo>
                <a:lnTo>
                  <a:pt x="759" y="231"/>
                </a:lnTo>
                <a:lnTo>
                  <a:pt x="761" y="231"/>
                </a:lnTo>
                <a:lnTo>
                  <a:pt x="761" y="233"/>
                </a:lnTo>
                <a:lnTo>
                  <a:pt x="761" y="236"/>
                </a:lnTo>
                <a:lnTo>
                  <a:pt x="761" y="239"/>
                </a:lnTo>
                <a:lnTo>
                  <a:pt x="761" y="241"/>
                </a:lnTo>
                <a:lnTo>
                  <a:pt x="761" y="244"/>
                </a:lnTo>
                <a:lnTo>
                  <a:pt x="764" y="244"/>
                </a:lnTo>
                <a:lnTo>
                  <a:pt x="764" y="244"/>
                </a:lnTo>
                <a:lnTo>
                  <a:pt x="767" y="241"/>
                </a:lnTo>
                <a:lnTo>
                  <a:pt x="767" y="241"/>
                </a:lnTo>
                <a:lnTo>
                  <a:pt x="767" y="241"/>
                </a:lnTo>
                <a:lnTo>
                  <a:pt x="767" y="241"/>
                </a:lnTo>
                <a:lnTo>
                  <a:pt x="767" y="239"/>
                </a:lnTo>
                <a:lnTo>
                  <a:pt x="769" y="239"/>
                </a:lnTo>
                <a:lnTo>
                  <a:pt x="769" y="241"/>
                </a:lnTo>
                <a:lnTo>
                  <a:pt x="772" y="239"/>
                </a:lnTo>
                <a:lnTo>
                  <a:pt x="769" y="236"/>
                </a:lnTo>
                <a:lnTo>
                  <a:pt x="769" y="236"/>
                </a:lnTo>
                <a:lnTo>
                  <a:pt x="769" y="233"/>
                </a:lnTo>
                <a:lnTo>
                  <a:pt x="769" y="233"/>
                </a:lnTo>
                <a:lnTo>
                  <a:pt x="772" y="231"/>
                </a:lnTo>
                <a:lnTo>
                  <a:pt x="772" y="231"/>
                </a:lnTo>
                <a:lnTo>
                  <a:pt x="775" y="236"/>
                </a:lnTo>
                <a:lnTo>
                  <a:pt x="775" y="236"/>
                </a:lnTo>
                <a:lnTo>
                  <a:pt x="778" y="236"/>
                </a:lnTo>
                <a:lnTo>
                  <a:pt x="780" y="233"/>
                </a:lnTo>
                <a:lnTo>
                  <a:pt x="780" y="233"/>
                </a:lnTo>
                <a:lnTo>
                  <a:pt x="780" y="231"/>
                </a:lnTo>
                <a:lnTo>
                  <a:pt x="778" y="228"/>
                </a:lnTo>
                <a:lnTo>
                  <a:pt x="778" y="228"/>
                </a:lnTo>
                <a:lnTo>
                  <a:pt x="778" y="225"/>
                </a:lnTo>
                <a:lnTo>
                  <a:pt x="778" y="225"/>
                </a:lnTo>
                <a:lnTo>
                  <a:pt x="780" y="223"/>
                </a:lnTo>
                <a:lnTo>
                  <a:pt x="780" y="223"/>
                </a:lnTo>
                <a:lnTo>
                  <a:pt x="783" y="223"/>
                </a:lnTo>
                <a:lnTo>
                  <a:pt x="786" y="225"/>
                </a:lnTo>
                <a:lnTo>
                  <a:pt x="783" y="228"/>
                </a:lnTo>
                <a:lnTo>
                  <a:pt x="783" y="231"/>
                </a:lnTo>
                <a:lnTo>
                  <a:pt x="786" y="233"/>
                </a:lnTo>
                <a:lnTo>
                  <a:pt x="786" y="236"/>
                </a:lnTo>
                <a:lnTo>
                  <a:pt x="788" y="241"/>
                </a:lnTo>
                <a:lnTo>
                  <a:pt x="786" y="241"/>
                </a:lnTo>
                <a:lnTo>
                  <a:pt x="786" y="241"/>
                </a:lnTo>
                <a:lnTo>
                  <a:pt x="786" y="244"/>
                </a:lnTo>
                <a:lnTo>
                  <a:pt x="783" y="244"/>
                </a:lnTo>
                <a:lnTo>
                  <a:pt x="783" y="244"/>
                </a:lnTo>
                <a:lnTo>
                  <a:pt x="783" y="244"/>
                </a:lnTo>
                <a:lnTo>
                  <a:pt x="783" y="247"/>
                </a:lnTo>
                <a:lnTo>
                  <a:pt x="780" y="247"/>
                </a:lnTo>
                <a:lnTo>
                  <a:pt x="780" y="249"/>
                </a:lnTo>
                <a:lnTo>
                  <a:pt x="780" y="249"/>
                </a:lnTo>
                <a:lnTo>
                  <a:pt x="780" y="249"/>
                </a:lnTo>
                <a:lnTo>
                  <a:pt x="783" y="249"/>
                </a:lnTo>
                <a:lnTo>
                  <a:pt x="780" y="252"/>
                </a:lnTo>
                <a:lnTo>
                  <a:pt x="783" y="252"/>
                </a:lnTo>
                <a:lnTo>
                  <a:pt x="783" y="249"/>
                </a:lnTo>
                <a:lnTo>
                  <a:pt x="786" y="247"/>
                </a:lnTo>
                <a:lnTo>
                  <a:pt x="788" y="244"/>
                </a:lnTo>
                <a:lnTo>
                  <a:pt x="791" y="241"/>
                </a:lnTo>
                <a:lnTo>
                  <a:pt x="791" y="241"/>
                </a:lnTo>
                <a:lnTo>
                  <a:pt x="794" y="241"/>
                </a:lnTo>
                <a:lnTo>
                  <a:pt x="794" y="241"/>
                </a:lnTo>
                <a:lnTo>
                  <a:pt x="794" y="244"/>
                </a:lnTo>
                <a:lnTo>
                  <a:pt x="794" y="244"/>
                </a:lnTo>
                <a:lnTo>
                  <a:pt x="796" y="244"/>
                </a:lnTo>
                <a:lnTo>
                  <a:pt x="796" y="241"/>
                </a:lnTo>
                <a:lnTo>
                  <a:pt x="796" y="239"/>
                </a:lnTo>
                <a:lnTo>
                  <a:pt x="796" y="236"/>
                </a:lnTo>
                <a:lnTo>
                  <a:pt x="799" y="233"/>
                </a:lnTo>
                <a:lnTo>
                  <a:pt x="802" y="233"/>
                </a:lnTo>
                <a:lnTo>
                  <a:pt x="804" y="231"/>
                </a:lnTo>
                <a:lnTo>
                  <a:pt x="804" y="225"/>
                </a:lnTo>
                <a:lnTo>
                  <a:pt x="802" y="223"/>
                </a:lnTo>
                <a:lnTo>
                  <a:pt x="802" y="220"/>
                </a:lnTo>
                <a:lnTo>
                  <a:pt x="802" y="220"/>
                </a:lnTo>
                <a:lnTo>
                  <a:pt x="802" y="220"/>
                </a:lnTo>
                <a:lnTo>
                  <a:pt x="799" y="220"/>
                </a:lnTo>
                <a:lnTo>
                  <a:pt x="799" y="220"/>
                </a:lnTo>
                <a:lnTo>
                  <a:pt x="799" y="220"/>
                </a:lnTo>
                <a:lnTo>
                  <a:pt x="796" y="217"/>
                </a:lnTo>
                <a:lnTo>
                  <a:pt x="796" y="217"/>
                </a:lnTo>
                <a:lnTo>
                  <a:pt x="796" y="214"/>
                </a:lnTo>
                <a:lnTo>
                  <a:pt x="799" y="214"/>
                </a:lnTo>
                <a:lnTo>
                  <a:pt x="799" y="214"/>
                </a:lnTo>
                <a:lnTo>
                  <a:pt x="799" y="214"/>
                </a:lnTo>
                <a:lnTo>
                  <a:pt x="802" y="214"/>
                </a:lnTo>
                <a:lnTo>
                  <a:pt x="802" y="214"/>
                </a:lnTo>
                <a:lnTo>
                  <a:pt x="802" y="214"/>
                </a:lnTo>
                <a:lnTo>
                  <a:pt x="802" y="214"/>
                </a:lnTo>
                <a:lnTo>
                  <a:pt x="802" y="214"/>
                </a:lnTo>
                <a:lnTo>
                  <a:pt x="804" y="214"/>
                </a:lnTo>
                <a:lnTo>
                  <a:pt x="804" y="214"/>
                </a:lnTo>
                <a:lnTo>
                  <a:pt x="804" y="217"/>
                </a:lnTo>
                <a:lnTo>
                  <a:pt x="807" y="217"/>
                </a:lnTo>
                <a:lnTo>
                  <a:pt x="810" y="217"/>
                </a:lnTo>
                <a:lnTo>
                  <a:pt x="810" y="214"/>
                </a:lnTo>
                <a:lnTo>
                  <a:pt x="810" y="217"/>
                </a:lnTo>
                <a:lnTo>
                  <a:pt x="810" y="217"/>
                </a:lnTo>
                <a:lnTo>
                  <a:pt x="812" y="217"/>
                </a:lnTo>
                <a:lnTo>
                  <a:pt x="812" y="217"/>
                </a:lnTo>
                <a:lnTo>
                  <a:pt x="812" y="220"/>
                </a:lnTo>
                <a:lnTo>
                  <a:pt x="815" y="220"/>
                </a:lnTo>
                <a:lnTo>
                  <a:pt x="815" y="217"/>
                </a:lnTo>
                <a:lnTo>
                  <a:pt x="815" y="217"/>
                </a:lnTo>
                <a:lnTo>
                  <a:pt x="815" y="214"/>
                </a:lnTo>
                <a:lnTo>
                  <a:pt x="812" y="212"/>
                </a:lnTo>
                <a:lnTo>
                  <a:pt x="812" y="212"/>
                </a:lnTo>
                <a:lnTo>
                  <a:pt x="804" y="209"/>
                </a:lnTo>
                <a:lnTo>
                  <a:pt x="804" y="209"/>
                </a:lnTo>
                <a:lnTo>
                  <a:pt x="802" y="209"/>
                </a:lnTo>
                <a:lnTo>
                  <a:pt x="804" y="206"/>
                </a:lnTo>
                <a:lnTo>
                  <a:pt x="802" y="204"/>
                </a:lnTo>
                <a:lnTo>
                  <a:pt x="802" y="204"/>
                </a:lnTo>
                <a:lnTo>
                  <a:pt x="796" y="201"/>
                </a:lnTo>
                <a:lnTo>
                  <a:pt x="796" y="201"/>
                </a:lnTo>
                <a:lnTo>
                  <a:pt x="796" y="198"/>
                </a:lnTo>
                <a:lnTo>
                  <a:pt x="796" y="196"/>
                </a:lnTo>
                <a:lnTo>
                  <a:pt x="796" y="193"/>
                </a:lnTo>
                <a:lnTo>
                  <a:pt x="796" y="193"/>
                </a:lnTo>
                <a:lnTo>
                  <a:pt x="799" y="193"/>
                </a:lnTo>
                <a:lnTo>
                  <a:pt x="802" y="198"/>
                </a:lnTo>
                <a:lnTo>
                  <a:pt x="802" y="198"/>
                </a:lnTo>
                <a:lnTo>
                  <a:pt x="804" y="198"/>
                </a:lnTo>
                <a:lnTo>
                  <a:pt x="804" y="196"/>
                </a:lnTo>
                <a:lnTo>
                  <a:pt x="804" y="193"/>
                </a:lnTo>
                <a:lnTo>
                  <a:pt x="802" y="193"/>
                </a:lnTo>
                <a:lnTo>
                  <a:pt x="802" y="190"/>
                </a:lnTo>
                <a:lnTo>
                  <a:pt x="802" y="190"/>
                </a:lnTo>
                <a:lnTo>
                  <a:pt x="804" y="190"/>
                </a:lnTo>
                <a:lnTo>
                  <a:pt x="804" y="190"/>
                </a:lnTo>
                <a:lnTo>
                  <a:pt x="804" y="190"/>
                </a:lnTo>
                <a:lnTo>
                  <a:pt x="804" y="190"/>
                </a:lnTo>
                <a:lnTo>
                  <a:pt x="804" y="193"/>
                </a:lnTo>
                <a:lnTo>
                  <a:pt x="807" y="196"/>
                </a:lnTo>
                <a:lnTo>
                  <a:pt x="807" y="198"/>
                </a:lnTo>
                <a:lnTo>
                  <a:pt x="807" y="198"/>
                </a:lnTo>
                <a:lnTo>
                  <a:pt x="810" y="201"/>
                </a:lnTo>
                <a:lnTo>
                  <a:pt x="810" y="198"/>
                </a:lnTo>
                <a:lnTo>
                  <a:pt x="812" y="198"/>
                </a:lnTo>
                <a:lnTo>
                  <a:pt x="812" y="198"/>
                </a:lnTo>
                <a:lnTo>
                  <a:pt x="810" y="196"/>
                </a:lnTo>
                <a:lnTo>
                  <a:pt x="812" y="196"/>
                </a:lnTo>
                <a:lnTo>
                  <a:pt x="812" y="193"/>
                </a:lnTo>
                <a:lnTo>
                  <a:pt x="810" y="190"/>
                </a:lnTo>
                <a:lnTo>
                  <a:pt x="810" y="190"/>
                </a:lnTo>
                <a:lnTo>
                  <a:pt x="810" y="188"/>
                </a:lnTo>
                <a:lnTo>
                  <a:pt x="812" y="185"/>
                </a:lnTo>
                <a:lnTo>
                  <a:pt x="815" y="185"/>
                </a:lnTo>
                <a:lnTo>
                  <a:pt x="818" y="185"/>
                </a:lnTo>
                <a:lnTo>
                  <a:pt x="818" y="185"/>
                </a:lnTo>
                <a:lnTo>
                  <a:pt x="818" y="180"/>
                </a:lnTo>
                <a:lnTo>
                  <a:pt x="820" y="177"/>
                </a:lnTo>
                <a:lnTo>
                  <a:pt x="823" y="172"/>
                </a:lnTo>
                <a:lnTo>
                  <a:pt x="823" y="172"/>
                </a:lnTo>
                <a:lnTo>
                  <a:pt x="828" y="172"/>
                </a:lnTo>
                <a:lnTo>
                  <a:pt x="826" y="169"/>
                </a:lnTo>
                <a:lnTo>
                  <a:pt x="823" y="166"/>
                </a:lnTo>
                <a:lnTo>
                  <a:pt x="823" y="161"/>
                </a:lnTo>
                <a:lnTo>
                  <a:pt x="826" y="161"/>
                </a:lnTo>
                <a:lnTo>
                  <a:pt x="828" y="161"/>
                </a:lnTo>
                <a:lnTo>
                  <a:pt x="828" y="158"/>
                </a:lnTo>
                <a:lnTo>
                  <a:pt x="828" y="158"/>
                </a:lnTo>
                <a:lnTo>
                  <a:pt x="831" y="158"/>
                </a:lnTo>
                <a:lnTo>
                  <a:pt x="831" y="161"/>
                </a:lnTo>
                <a:lnTo>
                  <a:pt x="831" y="161"/>
                </a:lnTo>
                <a:lnTo>
                  <a:pt x="831" y="161"/>
                </a:lnTo>
                <a:lnTo>
                  <a:pt x="831" y="164"/>
                </a:lnTo>
                <a:lnTo>
                  <a:pt x="828" y="166"/>
                </a:lnTo>
                <a:lnTo>
                  <a:pt x="828" y="166"/>
                </a:lnTo>
                <a:lnTo>
                  <a:pt x="828" y="169"/>
                </a:lnTo>
                <a:lnTo>
                  <a:pt x="828" y="169"/>
                </a:lnTo>
                <a:lnTo>
                  <a:pt x="828" y="166"/>
                </a:lnTo>
                <a:lnTo>
                  <a:pt x="842" y="153"/>
                </a:lnTo>
                <a:lnTo>
                  <a:pt x="845" y="153"/>
                </a:lnTo>
                <a:lnTo>
                  <a:pt x="845" y="153"/>
                </a:lnTo>
                <a:lnTo>
                  <a:pt x="845" y="150"/>
                </a:lnTo>
                <a:lnTo>
                  <a:pt x="847" y="150"/>
                </a:lnTo>
                <a:lnTo>
                  <a:pt x="847" y="150"/>
                </a:lnTo>
                <a:lnTo>
                  <a:pt x="847" y="150"/>
                </a:lnTo>
                <a:lnTo>
                  <a:pt x="850" y="147"/>
                </a:lnTo>
                <a:lnTo>
                  <a:pt x="847" y="147"/>
                </a:lnTo>
                <a:lnTo>
                  <a:pt x="845" y="147"/>
                </a:lnTo>
                <a:lnTo>
                  <a:pt x="845" y="147"/>
                </a:lnTo>
                <a:lnTo>
                  <a:pt x="845" y="145"/>
                </a:lnTo>
                <a:lnTo>
                  <a:pt x="845" y="142"/>
                </a:lnTo>
                <a:lnTo>
                  <a:pt x="839" y="137"/>
                </a:lnTo>
                <a:lnTo>
                  <a:pt x="839" y="134"/>
                </a:lnTo>
                <a:lnTo>
                  <a:pt x="831" y="131"/>
                </a:lnTo>
                <a:lnTo>
                  <a:pt x="828" y="129"/>
                </a:lnTo>
                <a:lnTo>
                  <a:pt x="826" y="129"/>
                </a:lnTo>
                <a:lnTo>
                  <a:pt x="826" y="131"/>
                </a:lnTo>
                <a:lnTo>
                  <a:pt x="818" y="131"/>
                </a:lnTo>
                <a:lnTo>
                  <a:pt x="818" y="131"/>
                </a:lnTo>
                <a:lnTo>
                  <a:pt x="818" y="134"/>
                </a:lnTo>
                <a:lnTo>
                  <a:pt x="820" y="134"/>
                </a:lnTo>
                <a:lnTo>
                  <a:pt x="823" y="134"/>
                </a:lnTo>
                <a:lnTo>
                  <a:pt x="823" y="134"/>
                </a:lnTo>
                <a:lnTo>
                  <a:pt x="826" y="134"/>
                </a:lnTo>
                <a:lnTo>
                  <a:pt x="826" y="137"/>
                </a:lnTo>
                <a:lnTo>
                  <a:pt x="826" y="137"/>
                </a:lnTo>
                <a:lnTo>
                  <a:pt x="823" y="139"/>
                </a:lnTo>
                <a:lnTo>
                  <a:pt x="820" y="142"/>
                </a:lnTo>
                <a:lnTo>
                  <a:pt x="818" y="142"/>
                </a:lnTo>
                <a:lnTo>
                  <a:pt x="815" y="139"/>
                </a:lnTo>
                <a:lnTo>
                  <a:pt x="815" y="139"/>
                </a:lnTo>
                <a:lnTo>
                  <a:pt x="815" y="137"/>
                </a:lnTo>
                <a:lnTo>
                  <a:pt x="812" y="134"/>
                </a:lnTo>
                <a:lnTo>
                  <a:pt x="810" y="131"/>
                </a:lnTo>
                <a:lnTo>
                  <a:pt x="810" y="129"/>
                </a:lnTo>
                <a:lnTo>
                  <a:pt x="807" y="126"/>
                </a:lnTo>
                <a:lnTo>
                  <a:pt x="810" y="123"/>
                </a:lnTo>
                <a:lnTo>
                  <a:pt x="807" y="121"/>
                </a:lnTo>
                <a:lnTo>
                  <a:pt x="807" y="121"/>
                </a:lnTo>
                <a:lnTo>
                  <a:pt x="804" y="118"/>
                </a:lnTo>
                <a:lnTo>
                  <a:pt x="802" y="113"/>
                </a:lnTo>
                <a:lnTo>
                  <a:pt x="799" y="110"/>
                </a:lnTo>
                <a:lnTo>
                  <a:pt x="799" y="113"/>
                </a:lnTo>
                <a:lnTo>
                  <a:pt x="799" y="113"/>
                </a:lnTo>
                <a:lnTo>
                  <a:pt x="796" y="110"/>
                </a:lnTo>
                <a:lnTo>
                  <a:pt x="796" y="110"/>
                </a:lnTo>
                <a:lnTo>
                  <a:pt x="796" y="107"/>
                </a:lnTo>
                <a:lnTo>
                  <a:pt x="796" y="107"/>
                </a:lnTo>
                <a:lnTo>
                  <a:pt x="799" y="107"/>
                </a:lnTo>
                <a:lnTo>
                  <a:pt x="804" y="107"/>
                </a:lnTo>
                <a:lnTo>
                  <a:pt x="804" y="107"/>
                </a:lnTo>
                <a:lnTo>
                  <a:pt x="807" y="105"/>
                </a:lnTo>
                <a:lnTo>
                  <a:pt x="807" y="105"/>
                </a:lnTo>
                <a:lnTo>
                  <a:pt x="807" y="102"/>
                </a:lnTo>
                <a:lnTo>
                  <a:pt x="810" y="102"/>
                </a:lnTo>
                <a:lnTo>
                  <a:pt x="807" y="99"/>
                </a:lnTo>
                <a:lnTo>
                  <a:pt x="807" y="99"/>
                </a:lnTo>
                <a:lnTo>
                  <a:pt x="807" y="99"/>
                </a:lnTo>
                <a:lnTo>
                  <a:pt x="807" y="102"/>
                </a:lnTo>
                <a:lnTo>
                  <a:pt x="804" y="105"/>
                </a:lnTo>
                <a:lnTo>
                  <a:pt x="802" y="105"/>
                </a:lnTo>
                <a:lnTo>
                  <a:pt x="796" y="105"/>
                </a:lnTo>
                <a:lnTo>
                  <a:pt x="796" y="105"/>
                </a:lnTo>
                <a:lnTo>
                  <a:pt x="794" y="105"/>
                </a:lnTo>
                <a:lnTo>
                  <a:pt x="791" y="107"/>
                </a:lnTo>
                <a:lnTo>
                  <a:pt x="791" y="107"/>
                </a:lnTo>
                <a:lnTo>
                  <a:pt x="788" y="107"/>
                </a:lnTo>
                <a:lnTo>
                  <a:pt x="786" y="113"/>
                </a:lnTo>
                <a:lnTo>
                  <a:pt x="783" y="113"/>
                </a:lnTo>
                <a:lnTo>
                  <a:pt x="780" y="115"/>
                </a:lnTo>
                <a:lnTo>
                  <a:pt x="780" y="118"/>
                </a:lnTo>
                <a:lnTo>
                  <a:pt x="780" y="115"/>
                </a:lnTo>
                <a:lnTo>
                  <a:pt x="778" y="115"/>
                </a:lnTo>
                <a:lnTo>
                  <a:pt x="775" y="118"/>
                </a:lnTo>
                <a:lnTo>
                  <a:pt x="769" y="126"/>
                </a:lnTo>
                <a:lnTo>
                  <a:pt x="769" y="129"/>
                </a:lnTo>
                <a:lnTo>
                  <a:pt x="767" y="129"/>
                </a:lnTo>
                <a:lnTo>
                  <a:pt x="764" y="129"/>
                </a:lnTo>
                <a:lnTo>
                  <a:pt x="764" y="129"/>
                </a:lnTo>
                <a:lnTo>
                  <a:pt x="764" y="131"/>
                </a:lnTo>
                <a:lnTo>
                  <a:pt x="764" y="131"/>
                </a:lnTo>
                <a:lnTo>
                  <a:pt x="767" y="131"/>
                </a:lnTo>
                <a:lnTo>
                  <a:pt x="769" y="131"/>
                </a:lnTo>
                <a:lnTo>
                  <a:pt x="769" y="134"/>
                </a:lnTo>
                <a:lnTo>
                  <a:pt x="772" y="134"/>
                </a:lnTo>
                <a:lnTo>
                  <a:pt x="775" y="134"/>
                </a:lnTo>
                <a:lnTo>
                  <a:pt x="778" y="134"/>
                </a:lnTo>
                <a:lnTo>
                  <a:pt x="778" y="131"/>
                </a:lnTo>
                <a:lnTo>
                  <a:pt x="780" y="134"/>
                </a:lnTo>
                <a:lnTo>
                  <a:pt x="783" y="134"/>
                </a:lnTo>
                <a:lnTo>
                  <a:pt x="783" y="134"/>
                </a:lnTo>
                <a:lnTo>
                  <a:pt x="783" y="137"/>
                </a:lnTo>
                <a:lnTo>
                  <a:pt x="783" y="139"/>
                </a:lnTo>
                <a:lnTo>
                  <a:pt x="780" y="145"/>
                </a:lnTo>
                <a:lnTo>
                  <a:pt x="778" y="153"/>
                </a:lnTo>
                <a:lnTo>
                  <a:pt x="775" y="155"/>
                </a:lnTo>
                <a:lnTo>
                  <a:pt x="772" y="158"/>
                </a:lnTo>
                <a:lnTo>
                  <a:pt x="767" y="161"/>
                </a:lnTo>
                <a:lnTo>
                  <a:pt x="767" y="161"/>
                </a:lnTo>
                <a:lnTo>
                  <a:pt x="764" y="161"/>
                </a:lnTo>
                <a:lnTo>
                  <a:pt x="764" y="161"/>
                </a:lnTo>
                <a:lnTo>
                  <a:pt x="761" y="158"/>
                </a:lnTo>
                <a:lnTo>
                  <a:pt x="761" y="158"/>
                </a:lnTo>
                <a:lnTo>
                  <a:pt x="759" y="158"/>
                </a:lnTo>
                <a:lnTo>
                  <a:pt x="756" y="158"/>
                </a:lnTo>
                <a:lnTo>
                  <a:pt x="756" y="158"/>
                </a:lnTo>
                <a:lnTo>
                  <a:pt x="753" y="158"/>
                </a:lnTo>
                <a:lnTo>
                  <a:pt x="753" y="158"/>
                </a:lnTo>
                <a:lnTo>
                  <a:pt x="753" y="158"/>
                </a:lnTo>
                <a:lnTo>
                  <a:pt x="753" y="158"/>
                </a:lnTo>
                <a:lnTo>
                  <a:pt x="753" y="158"/>
                </a:lnTo>
                <a:lnTo>
                  <a:pt x="753" y="155"/>
                </a:lnTo>
                <a:lnTo>
                  <a:pt x="751" y="158"/>
                </a:lnTo>
                <a:lnTo>
                  <a:pt x="751" y="158"/>
                </a:lnTo>
                <a:lnTo>
                  <a:pt x="751" y="158"/>
                </a:lnTo>
                <a:lnTo>
                  <a:pt x="751" y="161"/>
                </a:lnTo>
                <a:lnTo>
                  <a:pt x="748" y="161"/>
                </a:lnTo>
                <a:lnTo>
                  <a:pt x="748" y="161"/>
                </a:lnTo>
                <a:lnTo>
                  <a:pt x="745" y="158"/>
                </a:lnTo>
                <a:lnTo>
                  <a:pt x="745" y="155"/>
                </a:lnTo>
                <a:lnTo>
                  <a:pt x="745" y="153"/>
                </a:lnTo>
                <a:lnTo>
                  <a:pt x="745" y="153"/>
                </a:lnTo>
                <a:lnTo>
                  <a:pt x="745" y="153"/>
                </a:lnTo>
                <a:lnTo>
                  <a:pt x="745" y="153"/>
                </a:lnTo>
                <a:lnTo>
                  <a:pt x="743" y="153"/>
                </a:lnTo>
                <a:lnTo>
                  <a:pt x="743" y="150"/>
                </a:lnTo>
                <a:lnTo>
                  <a:pt x="743" y="150"/>
                </a:lnTo>
                <a:lnTo>
                  <a:pt x="743" y="150"/>
                </a:lnTo>
                <a:lnTo>
                  <a:pt x="748" y="145"/>
                </a:lnTo>
                <a:lnTo>
                  <a:pt x="748" y="142"/>
                </a:lnTo>
                <a:lnTo>
                  <a:pt x="748" y="139"/>
                </a:lnTo>
                <a:lnTo>
                  <a:pt x="751" y="139"/>
                </a:lnTo>
                <a:lnTo>
                  <a:pt x="751" y="139"/>
                </a:lnTo>
                <a:lnTo>
                  <a:pt x="751" y="139"/>
                </a:lnTo>
                <a:lnTo>
                  <a:pt x="751" y="139"/>
                </a:lnTo>
                <a:lnTo>
                  <a:pt x="751" y="137"/>
                </a:lnTo>
                <a:lnTo>
                  <a:pt x="751" y="137"/>
                </a:lnTo>
                <a:lnTo>
                  <a:pt x="748" y="137"/>
                </a:lnTo>
                <a:lnTo>
                  <a:pt x="745" y="137"/>
                </a:lnTo>
                <a:lnTo>
                  <a:pt x="745" y="139"/>
                </a:lnTo>
                <a:lnTo>
                  <a:pt x="743" y="139"/>
                </a:lnTo>
                <a:lnTo>
                  <a:pt x="740" y="139"/>
                </a:lnTo>
                <a:lnTo>
                  <a:pt x="740" y="137"/>
                </a:lnTo>
                <a:lnTo>
                  <a:pt x="740" y="134"/>
                </a:lnTo>
                <a:lnTo>
                  <a:pt x="737" y="134"/>
                </a:lnTo>
                <a:lnTo>
                  <a:pt x="737" y="134"/>
                </a:lnTo>
                <a:lnTo>
                  <a:pt x="737" y="131"/>
                </a:lnTo>
                <a:lnTo>
                  <a:pt x="740" y="131"/>
                </a:lnTo>
                <a:lnTo>
                  <a:pt x="740" y="131"/>
                </a:lnTo>
                <a:lnTo>
                  <a:pt x="743" y="129"/>
                </a:lnTo>
                <a:lnTo>
                  <a:pt x="743" y="129"/>
                </a:lnTo>
                <a:lnTo>
                  <a:pt x="743" y="126"/>
                </a:lnTo>
                <a:lnTo>
                  <a:pt x="745" y="126"/>
                </a:lnTo>
                <a:lnTo>
                  <a:pt x="745" y="126"/>
                </a:lnTo>
                <a:lnTo>
                  <a:pt x="745" y="123"/>
                </a:lnTo>
                <a:lnTo>
                  <a:pt x="748" y="123"/>
                </a:lnTo>
                <a:lnTo>
                  <a:pt x="748" y="123"/>
                </a:lnTo>
                <a:lnTo>
                  <a:pt x="751" y="121"/>
                </a:lnTo>
                <a:lnTo>
                  <a:pt x="751" y="118"/>
                </a:lnTo>
                <a:lnTo>
                  <a:pt x="748" y="121"/>
                </a:lnTo>
                <a:lnTo>
                  <a:pt x="740" y="126"/>
                </a:lnTo>
                <a:lnTo>
                  <a:pt x="740" y="126"/>
                </a:lnTo>
                <a:lnTo>
                  <a:pt x="740" y="126"/>
                </a:lnTo>
                <a:lnTo>
                  <a:pt x="737" y="126"/>
                </a:lnTo>
                <a:lnTo>
                  <a:pt x="737" y="129"/>
                </a:lnTo>
                <a:lnTo>
                  <a:pt x="737" y="129"/>
                </a:lnTo>
                <a:lnTo>
                  <a:pt x="735" y="131"/>
                </a:lnTo>
                <a:lnTo>
                  <a:pt x="735" y="131"/>
                </a:lnTo>
                <a:lnTo>
                  <a:pt x="735" y="129"/>
                </a:lnTo>
                <a:lnTo>
                  <a:pt x="735" y="129"/>
                </a:lnTo>
                <a:lnTo>
                  <a:pt x="735" y="126"/>
                </a:lnTo>
                <a:lnTo>
                  <a:pt x="732" y="126"/>
                </a:lnTo>
                <a:lnTo>
                  <a:pt x="732" y="126"/>
                </a:lnTo>
                <a:lnTo>
                  <a:pt x="729" y="131"/>
                </a:lnTo>
                <a:lnTo>
                  <a:pt x="724" y="134"/>
                </a:lnTo>
                <a:lnTo>
                  <a:pt x="724" y="137"/>
                </a:lnTo>
                <a:lnTo>
                  <a:pt x="721" y="139"/>
                </a:lnTo>
                <a:lnTo>
                  <a:pt x="721" y="139"/>
                </a:lnTo>
                <a:lnTo>
                  <a:pt x="719" y="139"/>
                </a:lnTo>
                <a:lnTo>
                  <a:pt x="719" y="139"/>
                </a:lnTo>
                <a:lnTo>
                  <a:pt x="716" y="145"/>
                </a:lnTo>
                <a:lnTo>
                  <a:pt x="716" y="139"/>
                </a:lnTo>
                <a:lnTo>
                  <a:pt x="716" y="139"/>
                </a:lnTo>
                <a:lnTo>
                  <a:pt x="711" y="137"/>
                </a:lnTo>
                <a:lnTo>
                  <a:pt x="711" y="134"/>
                </a:lnTo>
                <a:lnTo>
                  <a:pt x="711" y="131"/>
                </a:lnTo>
                <a:lnTo>
                  <a:pt x="711" y="129"/>
                </a:lnTo>
                <a:lnTo>
                  <a:pt x="711" y="126"/>
                </a:lnTo>
                <a:lnTo>
                  <a:pt x="713" y="126"/>
                </a:lnTo>
                <a:lnTo>
                  <a:pt x="716" y="123"/>
                </a:lnTo>
                <a:lnTo>
                  <a:pt x="716" y="123"/>
                </a:lnTo>
                <a:lnTo>
                  <a:pt x="719" y="118"/>
                </a:lnTo>
                <a:lnTo>
                  <a:pt x="724" y="115"/>
                </a:lnTo>
                <a:lnTo>
                  <a:pt x="727" y="113"/>
                </a:lnTo>
                <a:lnTo>
                  <a:pt x="729" y="110"/>
                </a:lnTo>
                <a:lnTo>
                  <a:pt x="735" y="110"/>
                </a:lnTo>
                <a:lnTo>
                  <a:pt x="735" y="107"/>
                </a:lnTo>
                <a:lnTo>
                  <a:pt x="735" y="107"/>
                </a:lnTo>
                <a:lnTo>
                  <a:pt x="735" y="107"/>
                </a:lnTo>
                <a:lnTo>
                  <a:pt x="729" y="110"/>
                </a:lnTo>
                <a:lnTo>
                  <a:pt x="729" y="110"/>
                </a:lnTo>
                <a:lnTo>
                  <a:pt x="721" y="110"/>
                </a:lnTo>
                <a:lnTo>
                  <a:pt x="719" y="110"/>
                </a:lnTo>
                <a:lnTo>
                  <a:pt x="719" y="110"/>
                </a:lnTo>
                <a:lnTo>
                  <a:pt x="719" y="110"/>
                </a:lnTo>
                <a:lnTo>
                  <a:pt x="719" y="110"/>
                </a:lnTo>
                <a:lnTo>
                  <a:pt x="719" y="107"/>
                </a:lnTo>
                <a:lnTo>
                  <a:pt x="719" y="107"/>
                </a:lnTo>
                <a:lnTo>
                  <a:pt x="724" y="107"/>
                </a:lnTo>
                <a:lnTo>
                  <a:pt x="724" y="107"/>
                </a:lnTo>
                <a:lnTo>
                  <a:pt x="727" y="102"/>
                </a:lnTo>
                <a:lnTo>
                  <a:pt x="735" y="94"/>
                </a:lnTo>
                <a:lnTo>
                  <a:pt x="737" y="91"/>
                </a:lnTo>
                <a:lnTo>
                  <a:pt x="737" y="88"/>
                </a:lnTo>
                <a:lnTo>
                  <a:pt x="737" y="86"/>
                </a:lnTo>
                <a:lnTo>
                  <a:pt x="735" y="86"/>
                </a:lnTo>
                <a:lnTo>
                  <a:pt x="732" y="86"/>
                </a:lnTo>
                <a:lnTo>
                  <a:pt x="732" y="86"/>
                </a:lnTo>
                <a:lnTo>
                  <a:pt x="732" y="88"/>
                </a:lnTo>
                <a:lnTo>
                  <a:pt x="732" y="91"/>
                </a:lnTo>
                <a:lnTo>
                  <a:pt x="732" y="91"/>
                </a:lnTo>
                <a:lnTo>
                  <a:pt x="732" y="94"/>
                </a:lnTo>
                <a:lnTo>
                  <a:pt x="729" y="94"/>
                </a:lnTo>
                <a:lnTo>
                  <a:pt x="729" y="96"/>
                </a:lnTo>
                <a:lnTo>
                  <a:pt x="729" y="96"/>
                </a:lnTo>
                <a:lnTo>
                  <a:pt x="727" y="96"/>
                </a:lnTo>
                <a:lnTo>
                  <a:pt x="727" y="96"/>
                </a:lnTo>
                <a:lnTo>
                  <a:pt x="724" y="99"/>
                </a:lnTo>
                <a:lnTo>
                  <a:pt x="721" y="102"/>
                </a:lnTo>
                <a:lnTo>
                  <a:pt x="716" y="105"/>
                </a:lnTo>
                <a:lnTo>
                  <a:pt x="716" y="105"/>
                </a:lnTo>
                <a:lnTo>
                  <a:pt x="713" y="105"/>
                </a:lnTo>
                <a:lnTo>
                  <a:pt x="711" y="105"/>
                </a:lnTo>
                <a:lnTo>
                  <a:pt x="711" y="105"/>
                </a:lnTo>
                <a:lnTo>
                  <a:pt x="708" y="107"/>
                </a:lnTo>
                <a:lnTo>
                  <a:pt x="708" y="107"/>
                </a:lnTo>
                <a:lnTo>
                  <a:pt x="708" y="107"/>
                </a:lnTo>
                <a:lnTo>
                  <a:pt x="708" y="107"/>
                </a:lnTo>
                <a:lnTo>
                  <a:pt x="705" y="107"/>
                </a:lnTo>
                <a:lnTo>
                  <a:pt x="705" y="107"/>
                </a:lnTo>
                <a:lnTo>
                  <a:pt x="705" y="107"/>
                </a:lnTo>
                <a:lnTo>
                  <a:pt x="705" y="107"/>
                </a:lnTo>
                <a:lnTo>
                  <a:pt x="702" y="107"/>
                </a:lnTo>
                <a:lnTo>
                  <a:pt x="702" y="107"/>
                </a:lnTo>
                <a:lnTo>
                  <a:pt x="700" y="110"/>
                </a:lnTo>
                <a:lnTo>
                  <a:pt x="700" y="115"/>
                </a:lnTo>
                <a:lnTo>
                  <a:pt x="700" y="115"/>
                </a:lnTo>
                <a:lnTo>
                  <a:pt x="700" y="118"/>
                </a:lnTo>
                <a:lnTo>
                  <a:pt x="702" y="118"/>
                </a:lnTo>
                <a:lnTo>
                  <a:pt x="705" y="113"/>
                </a:lnTo>
                <a:lnTo>
                  <a:pt x="708" y="113"/>
                </a:lnTo>
                <a:lnTo>
                  <a:pt x="708" y="113"/>
                </a:lnTo>
                <a:lnTo>
                  <a:pt x="711" y="115"/>
                </a:lnTo>
                <a:lnTo>
                  <a:pt x="708" y="115"/>
                </a:lnTo>
                <a:lnTo>
                  <a:pt x="708" y="118"/>
                </a:lnTo>
                <a:lnTo>
                  <a:pt x="705" y="118"/>
                </a:lnTo>
                <a:lnTo>
                  <a:pt x="705" y="118"/>
                </a:lnTo>
                <a:lnTo>
                  <a:pt x="700" y="121"/>
                </a:lnTo>
                <a:lnTo>
                  <a:pt x="700" y="121"/>
                </a:lnTo>
                <a:lnTo>
                  <a:pt x="697" y="121"/>
                </a:lnTo>
                <a:lnTo>
                  <a:pt x="697" y="118"/>
                </a:lnTo>
                <a:lnTo>
                  <a:pt x="694" y="121"/>
                </a:lnTo>
                <a:lnTo>
                  <a:pt x="692" y="121"/>
                </a:lnTo>
                <a:lnTo>
                  <a:pt x="689" y="123"/>
                </a:lnTo>
                <a:lnTo>
                  <a:pt x="686" y="123"/>
                </a:lnTo>
                <a:lnTo>
                  <a:pt x="684" y="123"/>
                </a:lnTo>
                <a:lnTo>
                  <a:pt x="684" y="123"/>
                </a:lnTo>
                <a:lnTo>
                  <a:pt x="684" y="121"/>
                </a:lnTo>
                <a:lnTo>
                  <a:pt x="684" y="121"/>
                </a:lnTo>
                <a:lnTo>
                  <a:pt x="678" y="121"/>
                </a:lnTo>
                <a:lnTo>
                  <a:pt x="673" y="123"/>
                </a:lnTo>
                <a:lnTo>
                  <a:pt x="673" y="123"/>
                </a:lnTo>
                <a:lnTo>
                  <a:pt x="673" y="126"/>
                </a:lnTo>
                <a:lnTo>
                  <a:pt x="673" y="126"/>
                </a:lnTo>
                <a:lnTo>
                  <a:pt x="673" y="126"/>
                </a:lnTo>
                <a:lnTo>
                  <a:pt x="670" y="129"/>
                </a:lnTo>
                <a:lnTo>
                  <a:pt x="670" y="129"/>
                </a:lnTo>
                <a:lnTo>
                  <a:pt x="665" y="129"/>
                </a:lnTo>
                <a:lnTo>
                  <a:pt x="665" y="131"/>
                </a:lnTo>
                <a:lnTo>
                  <a:pt x="665" y="131"/>
                </a:lnTo>
                <a:lnTo>
                  <a:pt x="670" y="134"/>
                </a:lnTo>
                <a:lnTo>
                  <a:pt x="670" y="134"/>
                </a:lnTo>
                <a:lnTo>
                  <a:pt x="673" y="134"/>
                </a:lnTo>
                <a:lnTo>
                  <a:pt x="676" y="134"/>
                </a:lnTo>
                <a:lnTo>
                  <a:pt x="676" y="137"/>
                </a:lnTo>
                <a:lnTo>
                  <a:pt x="673" y="137"/>
                </a:lnTo>
                <a:lnTo>
                  <a:pt x="673" y="137"/>
                </a:lnTo>
                <a:lnTo>
                  <a:pt x="670" y="137"/>
                </a:lnTo>
                <a:lnTo>
                  <a:pt x="668" y="137"/>
                </a:lnTo>
                <a:lnTo>
                  <a:pt x="668" y="137"/>
                </a:lnTo>
                <a:lnTo>
                  <a:pt x="665" y="134"/>
                </a:lnTo>
                <a:lnTo>
                  <a:pt x="665" y="134"/>
                </a:lnTo>
                <a:lnTo>
                  <a:pt x="660" y="137"/>
                </a:lnTo>
                <a:lnTo>
                  <a:pt x="660" y="137"/>
                </a:lnTo>
                <a:lnTo>
                  <a:pt x="660" y="137"/>
                </a:lnTo>
                <a:lnTo>
                  <a:pt x="662" y="139"/>
                </a:lnTo>
                <a:lnTo>
                  <a:pt x="662" y="142"/>
                </a:lnTo>
                <a:lnTo>
                  <a:pt x="662" y="142"/>
                </a:lnTo>
                <a:lnTo>
                  <a:pt x="660" y="139"/>
                </a:lnTo>
                <a:lnTo>
                  <a:pt x="660" y="139"/>
                </a:lnTo>
                <a:lnTo>
                  <a:pt x="657" y="137"/>
                </a:lnTo>
                <a:lnTo>
                  <a:pt x="654" y="137"/>
                </a:lnTo>
                <a:lnTo>
                  <a:pt x="654" y="137"/>
                </a:lnTo>
                <a:lnTo>
                  <a:pt x="652" y="137"/>
                </a:lnTo>
                <a:lnTo>
                  <a:pt x="652" y="137"/>
                </a:lnTo>
                <a:lnTo>
                  <a:pt x="649" y="139"/>
                </a:lnTo>
                <a:lnTo>
                  <a:pt x="646" y="139"/>
                </a:lnTo>
                <a:lnTo>
                  <a:pt x="646" y="139"/>
                </a:lnTo>
                <a:lnTo>
                  <a:pt x="644" y="137"/>
                </a:lnTo>
                <a:lnTo>
                  <a:pt x="644" y="137"/>
                </a:lnTo>
                <a:lnTo>
                  <a:pt x="644" y="134"/>
                </a:lnTo>
                <a:lnTo>
                  <a:pt x="638" y="134"/>
                </a:lnTo>
                <a:lnTo>
                  <a:pt x="638" y="134"/>
                </a:lnTo>
                <a:lnTo>
                  <a:pt x="638" y="131"/>
                </a:lnTo>
                <a:lnTo>
                  <a:pt x="635" y="129"/>
                </a:lnTo>
                <a:lnTo>
                  <a:pt x="635" y="126"/>
                </a:lnTo>
                <a:lnTo>
                  <a:pt x="635" y="126"/>
                </a:lnTo>
                <a:lnTo>
                  <a:pt x="633" y="126"/>
                </a:lnTo>
                <a:lnTo>
                  <a:pt x="633" y="126"/>
                </a:lnTo>
                <a:lnTo>
                  <a:pt x="630" y="126"/>
                </a:lnTo>
                <a:lnTo>
                  <a:pt x="625" y="126"/>
                </a:lnTo>
                <a:lnTo>
                  <a:pt x="625" y="123"/>
                </a:lnTo>
                <a:lnTo>
                  <a:pt x="622" y="123"/>
                </a:lnTo>
                <a:lnTo>
                  <a:pt x="622" y="121"/>
                </a:lnTo>
                <a:lnTo>
                  <a:pt x="622" y="115"/>
                </a:lnTo>
                <a:lnTo>
                  <a:pt x="622" y="115"/>
                </a:lnTo>
                <a:lnTo>
                  <a:pt x="619" y="115"/>
                </a:lnTo>
                <a:lnTo>
                  <a:pt x="619" y="115"/>
                </a:lnTo>
                <a:lnTo>
                  <a:pt x="617" y="115"/>
                </a:lnTo>
                <a:lnTo>
                  <a:pt x="617" y="115"/>
                </a:lnTo>
                <a:lnTo>
                  <a:pt x="617" y="113"/>
                </a:lnTo>
                <a:lnTo>
                  <a:pt x="617" y="113"/>
                </a:lnTo>
                <a:lnTo>
                  <a:pt x="614" y="113"/>
                </a:lnTo>
                <a:lnTo>
                  <a:pt x="614" y="110"/>
                </a:lnTo>
                <a:lnTo>
                  <a:pt x="614" y="110"/>
                </a:lnTo>
                <a:lnTo>
                  <a:pt x="614" y="107"/>
                </a:lnTo>
                <a:lnTo>
                  <a:pt x="614" y="107"/>
                </a:lnTo>
                <a:lnTo>
                  <a:pt x="614" y="105"/>
                </a:lnTo>
                <a:lnTo>
                  <a:pt x="611" y="105"/>
                </a:lnTo>
                <a:lnTo>
                  <a:pt x="609" y="107"/>
                </a:lnTo>
                <a:lnTo>
                  <a:pt x="606" y="107"/>
                </a:lnTo>
                <a:lnTo>
                  <a:pt x="606" y="107"/>
                </a:lnTo>
                <a:lnTo>
                  <a:pt x="598" y="115"/>
                </a:lnTo>
                <a:lnTo>
                  <a:pt x="595" y="115"/>
                </a:lnTo>
                <a:lnTo>
                  <a:pt x="595" y="118"/>
                </a:lnTo>
                <a:lnTo>
                  <a:pt x="593" y="115"/>
                </a:lnTo>
                <a:lnTo>
                  <a:pt x="593" y="118"/>
                </a:lnTo>
                <a:lnTo>
                  <a:pt x="587" y="118"/>
                </a:lnTo>
                <a:lnTo>
                  <a:pt x="577" y="118"/>
                </a:lnTo>
                <a:lnTo>
                  <a:pt x="571" y="115"/>
                </a:lnTo>
                <a:lnTo>
                  <a:pt x="568" y="113"/>
                </a:lnTo>
                <a:lnTo>
                  <a:pt x="563" y="107"/>
                </a:lnTo>
                <a:lnTo>
                  <a:pt x="560" y="110"/>
                </a:lnTo>
                <a:lnTo>
                  <a:pt x="560" y="110"/>
                </a:lnTo>
                <a:lnTo>
                  <a:pt x="560" y="110"/>
                </a:lnTo>
                <a:lnTo>
                  <a:pt x="560" y="113"/>
                </a:lnTo>
                <a:lnTo>
                  <a:pt x="558" y="115"/>
                </a:lnTo>
                <a:lnTo>
                  <a:pt x="555" y="118"/>
                </a:lnTo>
                <a:lnTo>
                  <a:pt x="552" y="118"/>
                </a:lnTo>
                <a:lnTo>
                  <a:pt x="552" y="121"/>
                </a:lnTo>
                <a:lnTo>
                  <a:pt x="552" y="121"/>
                </a:lnTo>
                <a:lnTo>
                  <a:pt x="552" y="118"/>
                </a:lnTo>
                <a:lnTo>
                  <a:pt x="552" y="118"/>
                </a:lnTo>
                <a:lnTo>
                  <a:pt x="552" y="115"/>
                </a:lnTo>
                <a:lnTo>
                  <a:pt x="552" y="115"/>
                </a:lnTo>
                <a:lnTo>
                  <a:pt x="552" y="113"/>
                </a:lnTo>
                <a:lnTo>
                  <a:pt x="552" y="113"/>
                </a:lnTo>
                <a:lnTo>
                  <a:pt x="552" y="110"/>
                </a:lnTo>
                <a:lnTo>
                  <a:pt x="550" y="110"/>
                </a:lnTo>
                <a:lnTo>
                  <a:pt x="550" y="110"/>
                </a:lnTo>
                <a:lnTo>
                  <a:pt x="550" y="110"/>
                </a:lnTo>
                <a:lnTo>
                  <a:pt x="550" y="107"/>
                </a:lnTo>
                <a:lnTo>
                  <a:pt x="550" y="107"/>
                </a:lnTo>
                <a:lnTo>
                  <a:pt x="552" y="107"/>
                </a:lnTo>
                <a:lnTo>
                  <a:pt x="552" y="107"/>
                </a:lnTo>
                <a:lnTo>
                  <a:pt x="552" y="105"/>
                </a:lnTo>
                <a:lnTo>
                  <a:pt x="552" y="105"/>
                </a:lnTo>
                <a:lnTo>
                  <a:pt x="550" y="105"/>
                </a:lnTo>
                <a:lnTo>
                  <a:pt x="550" y="105"/>
                </a:lnTo>
                <a:lnTo>
                  <a:pt x="550" y="102"/>
                </a:lnTo>
                <a:lnTo>
                  <a:pt x="547" y="99"/>
                </a:lnTo>
                <a:lnTo>
                  <a:pt x="547" y="99"/>
                </a:lnTo>
                <a:lnTo>
                  <a:pt x="547" y="99"/>
                </a:lnTo>
                <a:lnTo>
                  <a:pt x="542" y="105"/>
                </a:lnTo>
                <a:lnTo>
                  <a:pt x="542" y="102"/>
                </a:lnTo>
                <a:lnTo>
                  <a:pt x="542" y="102"/>
                </a:lnTo>
                <a:lnTo>
                  <a:pt x="542" y="102"/>
                </a:lnTo>
                <a:lnTo>
                  <a:pt x="542" y="99"/>
                </a:lnTo>
                <a:lnTo>
                  <a:pt x="542" y="99"/>
                </a:lnTo>
                <a:lnTo>
                  <a:pt x="539" y="99"/>
                </a:lnTo>
                <a:lnTo>
                  <a:pt x="539" y="96"/>
                </a:lnTo>
                <a:lnTo>
                  <a:pt x="539" y="96"/>
                </a:lnTo>
                <a:lnTo>
                  <a:pt x="539" y="96"/>
                </a:lnTo>
                <a:lnTo>
                  <a:pt x="539" y="94"/>
                </a:lnTo>
                <a:lnTo>
                  <a:pt x="536" y="94"/>
                </a:lnTo>
                <a:lnTo>
                  <a:pt x="534" y="94"/>
                </a:lnTo>
                <a:lnTo>
                  <a:pt x="534" y="96"/>
                </a:lnTo>
                <a:lnTo>
                  <a:pt x="534" y="96"/>
                </a:lnTo>
                <a:lnTo>
                  <a:pt x="534" y="99"/>
                </a:lnTo>
                <a:lnTo>
                  <a:pt x="531" y="99"/>
                </a:lnTo>
                <a:lnTo>
                  <a:pt x="526" y="102"/>
                </a:lnTo>
                <a:lnTo>
                  <a:pt x="520" y="99"/>
                </a:lnTo>
                <a:lnTo>
                  <a:pt x="515" y="96"/>
                </a:lnTo>
                <a:lnTo>
                  <a:pt x="515" y="94"/>
                </a:lnTo>
                <a:lnTo>
                  <a:pt x="515" y="91"/>
                </a:lnTo>
                <a:lnTo>
                  <a:pt x="518" y="88"/>
                </a:lnTo>
                <a:lnTo>
                  <a:pt x="520" y="88"/>
                </a:lnTo>
                <a:lnTo>
                  <a:pt x="520" y="88"/>
                </a:lnTo>
                <a:lnTo>
                  <a:pt x="523" y="86"/>
                </a:lnTo>
                <a:lnTo>
                  <a:pt x="523" y="86"/>
                </a:lnTo>
                <a:lnTo>
                  <a:pt x="526" y="86"/>
                </a:lnTo>
                <a:lnTo>
                  <a:pt x="526" y="86"/>
                </a:lnTo>
                <a:lnTo>
                  <a:pt x="526" y="83"/>
                </a:lnTo>
                <a:lnTo>
                  <a:pt x="523" y="80"/>
                </a:lnTo>
                <a:lnTo>
                  <a:pt x="520" y="83"/>
                </a:lnTo>
                <a:lnTo>
                  <a:pt x="520" y="83"/>
                </a:lnTo>
                <a:lnTo>
                  <a:pt x="518" y="83"/>
                </a:lnTo>
                <a:lnTo>
                  <a:pt x="515" y="83"/>
                </a:lnTo>
                <a:lnTo>
                  <a:pt x="515" y="83"/>
                </a:lnTo>
                <a:lnTo>
                  <a:pt x="515" y="80"/>
                </a:lnTo>
                <a:lnTo>
                  <a:pt x="515" y="80"/>
                </a:lnTo>
                <a:lnTo>
                  <a:pt x="515" y="80"/>
                </a:lnTo>
                <a:lnTo>
                  <a:pt x="510" y="80"/>
                </a:lnTo>
                <a:lnTo>
                  <a:pt x="507" y="86"/>
                </a:lnTo>
                <a:lnTo>
                  <a:pt x="504" y="86"/>
                </a:lnTo>
                <a:lnTo>
                  <a:pt x="504" y="88"/>
                </a:lnTo>
                <a:lnTo>
                  <a:pt x="501" y="88"/>
                </a:lnTo>
                <a:lnTo>
                  <a:pt x="499" y="88"/>
                </a:lnTo>
                <a:lnTo>
                  <a:pt x="499" y="86"/>
                </a:lnTo>
                <a:lnTo>
                  <a:pt x="496" y="91"/>
                </a:lnTo>
                <a:lnTo>
                  <a:pt x="496" y="91"/>
                </a:lnTo>
                <a:lnTo>
                  <a:pt x="496" y="91"/>
                </a:lnTo>
                <a:lnTo>
                  <a:pt x="493" y="91"/>
                </a:lnTo>
                <a:lnTo>
                  <a:pt x="491" y="94"/>
                </a:lnTo>
                <a:lnTo>
                  <a:pt x="491" y="94"/>
                </a:lnTo>
                <a:lnTo>
                  <a:pt x="491" y="91"/>
                </a:lnTo>
                <a:lnTo>
                  <a:pt x="491" y="91"/>
                </a:lnTo>
                <a:lnTo>
                  <a:pt x="488" y="91"/>
                </a:lnTo>
                <a:lnTo>
                  <a:pt x="488" y="91"/>
                </a:lnTo>
                <a:lnTo>
                  <a:pt x="488" y="88"/>
                </a:lnTo>
                <a:lnTo>
                  <a:pt x="488" y="91"/>
                </a:lnTo>
                <a:lnTo>
                  <a:pt x="485" y="91"/>
                </a:lnTo>
                <a:lnTo>
                  <a:pt x="483" y="91"/>
                </a:lnTo>
                <a:lnTo>
                  <a:pt x="483" y="96"/>
                </a:lnTo>
                <a:lnTo>
                  <a:pt x="483" y="96"/>
                </a:lnTo>
                <a:lnTo>
                  <a:pt x="480" y="96"/>
                </a:lnTo>
                <a:lnTo>
                  <a:pt x="483" y="94"/>
                </a:lnTo>
                <a:lnTo>
                  <a:pt x="483" y="91"/>
                </a:lnTo>
                <a:lnTo>
                  <a:pt x="483" y="86"/>
                </a:lnTo>
                <a:lnTo>
                  <a:pt x="483" y="83"/>
                </a:lnTo>
                <a:lnTo>
                  <a:pt x="480" y="86"/>
                </a:lnTo>
                <a:lnTo>
                  <a:pt x="480" y="86"/>
                </a:lnTo>
                <a:lnTo>
                  <a:pt x="477" y="88"/>
                </a:lnTo>
                <a:lnTo>
                  <a:pt x="477" y="88"/>
                </a:lnTo>
                <a:lnTo>
                  <a:pt x="477" y="88"/>
                </a:lnTo>
                <a:lnTo>
                  <a:pt x="475" y="88"/>
                </a:lnTo>
                <a:lnTo>
                  <a:pt x="472" y="86"/>
                </a:lnTo>
                <a:lnTo>
                  <a:pt x="469" y="86"/>
                </a:lnTo>
                <a:lnTo>
                  <a:pt x="469" y="86"/>
                </a:lnTo>
                <a:lnTo>
                  <a:pt x="469" y="86"/>
                </a:lnTo>
                <a:lnTo>
                  <a:pt x="469" y="86"/>
                </a:lnTo>
                <a:lnTo>
                  <a:pt x="469" y="86"/>
                </a:lnTo>
                <a:lnTo>
                  <a:pt x="469" y="83"/>
                </a:lnTo>
                <a:lnTo>
                  <a:pt x="469" y="83"/>
                </a:lnTo>
                <a:lnTo>
                  <a:pt x="469" y="83"/>
                </a:lnTo>
                <a:lnTo>
                  <a:pt x="469" y="80"/>
                </a:lnTo>
                <a:lnTo>
                  <a:pt x="467" y="83"/>
                </a:lnTo>
                <a:lnTo>
                  <a:pt x="467" y="83"/>
                </a:lnTo>
                <a:lnTo>
                  <a:pt x="464" y="86"/>
                </a:lnTo>
                <a:lnTo>
                  <a:pt x="464" y="86"/>
                </a:lnTo>
                <a:lnTo>
                  <a:pt x="464" y="86"/>
                </a:lnTo>
                <a:lnTo>
                  <a:pt x="461" y="86"/>
                </a:lnTo>
                <a:lnTo>
                  <a:pt x="459" y="86"/>
                </a:lnTo>
                <a:lnTo>
                  <a:pt x="459" y="83"/>
                </a:lnTo>
                <a:lnTo>
                  <a:pt x="459" y="83"/>
                </a:lnTo>
                <a:lnTo>
                  <a:pt x="461" y="80"/>
                </a:lnTo>
                <a:lnTo>
                  <a:pt x="461" y="80"/>
                </a:lnTo>
                <a:lnTo>
                  <a:pt x="464" y="80"/>
                </a:lnTo>
                <a:lnTo>
                  <a:pt x="464" y="78"/>
                </a:lnTo>
                <a:lnTo>
                  <a:pt x="461" y="78"/>
                </a:lnTo>
                <a:lnTo>
                  <a:pt x="461" y="78"/>
                </a:lnTo>
                <a:lnTo>
                  <a:pt x="459" y="78"/>
                </a:lnTo>
                <a:lnTo>
                  <a:pt x="456" y="78"/>
                </a:lnTo>
                <a:lnTo>
                  <a:pt x="456" y="80"/>
                </a:lnTo>
                <a:lnTo>
                  <a:pt x="453" y="83"/>
                </a:lnTo>
                <a:lnTo>
                  <a:pt x="448" y="80"/>
                </a:lnTo>
                <a:lnTo>
                  <a:pt x="445" y="80"/>
                </a:lnTo>
                <a:lnTo>
                  <a:pt x="443" y="80"/>
                </a:lnTo>
                <a:lnTo>
                  <a:pt x="443" y="78"/>
                </a:lnTo>
                <a:lnTo>
                  <a:pt x="440" y="78"/>
                </a:lnTo>
                <a:lnTo>
                  <a:pt x="434" y="67"/>
                </a:lnTo>
                <a:lnTo>
                  <a:pt x="432" y="64"/>
                </a:lnTo>
                <a:lnTo>
                  <a:pt x="432" y="62"/>
                </a:lnTo>
                <a:lnTo>
                  <a:pt x="434" y="59"/>
                </a:lnTo>
                <a:lnTo>
                  <a:pt x="434" y="59"/>
                </a:lnTo>
                <a:lnTo>
                  <a:pt x="432" y="59"/>
                </a:lnTo>
                <a:lnTo>
                  <a:pt x="432" y="59"/>
                </a:lnTo>
                <a:lnTo>
                  <a:pt x="432" y="56"/>
                </a:lnTo>
                <a:lnTo>
                  <a:pt x="429" y="56"/>
                </a:lnTo>
                <a:lnTo>
                  <a:pt x="429" y="54"/>
                </a:lnTo>
                <a:lnTo>
                  <a:pt x="426" y="51"/>
                </a:lnTo>
                <a:lnTo>
                  <a:pt x="424" y="48"/>
                </a:lnTo>
                <a:lnTo>
                  <a:pt x="421" y="45"/>
                </a:lnTo>
                <a:lnTo>
                  <a:pt x="421" y="45"/>
                </a:lnTo>
                <a:lnTo>
                  <a:pt x="418" y="43"/>
                </a:lnTo>
                <a:lnTo>
                  <a:pt x="418" y="43"/>
                </a:lnTo>
                <a:lnTo>
                  <a:pt x="418" y="43"/>
                </a:lnTo>
                <a:lnTo>
                  <a:pt x="418" y="43"/>
                </a:lnTo>
                <a:lnTo>
                  <a:pt x="416" y="40"/>
                </a:lnTo>
                <a:lnTo>
                  <a:pt x="416" y="40"/>
                </a:lnTo>
                <a:lnTo>
                  <a:pt x="416" y="40"/>
                </a:lnTo>
                <a:lnTo>
                  <a:pt x="416" y="40"/>
                </a:lnTo>
                <a:lnTo>
                  <a:pt x="413" y="40"/>
                </a:lnTo>
                <a:lnTo>
                  <a:pt x="413" y="40"/>
                </a:lnTo>
                <a:lnTo>
                  <a:pt x="410" y="40"/>
                </a:lnTo>
                <a:lnTo>
                  <a:pt x="410" y="40"/>
                </a:lnTo>
                <a:lnTo>
                  <a:pt x="413" y="43"/>
                </a:lnTo>
                <a:lnTo>
                  <a:pt x="416" y="43"/>
                </a:lnTo>
                <a:lnTo>
                  <a:pt x="416" y="45"/>
                </a:lnTo>
                <a:lnTo>
                  <a:pt x="413" y="48"/>
                </a:lnTo>
                <a:lnTo>
                  <a:pt x="413" y="48"/>
                </a:lnTo>
                <a:lnTo>
                  <a:pt x="410" y="48"/>
                </a:lnTo>
                <a:lnTo>
                  <a:pt x="408" y="48"/>
                </a:lnTo>
                <a:lnTo>
                  <a:pt x="408" y="48"/>
                </a:lnTo>
                <a:lnTo>
                  <a:pt x="408" y="48"/>
                </a:lnTo>
                <a:lnTo>
                  <a:pt x="408" y="48"/>
                </a:lnTo>
                <a:lnTo>
                  <a:pt x="408" y="48"/>
                </a:lnTo>
                <a:lnTo>
                  <a:pt x="408" y="48"/>
                </a:lnTo>
                <a:lnTo>
                  <a:pt x="405" y="51"/>
                </a:lnTo>
                <a:lnTo>
                  <a:pt x="405" y="51"/>
                </a:lnTo>
                <a:lnTo>
                  <a:pt x="402" y="51"/>
                </a:lnTo>
                <a:lnTo>
                  <a:pt x="402" y="51"/>
                </a:lnTo>
                <a:lnTo>
                  <a:pt x="402" y="54"/>
                </a:lnTo>
                <a:lnTo>
                  <a:pt x="400" y="56"/>
                </a:lnTo>
                <a:lnTo>
                  <a:pt x="397" y="59"/>
                </a:lnTo>
                <a:lnTo>
                  <a:pt x="394" y="59"/>
                </a:lnTo>
                <a:lnTo>
                  <a:pt x="392" y="59"/>
                </a:lnTo>
                <a:lnTo>
                  <a:pt x="389" y="56"/>
                </a:lnTo>
                <a:lnTo>
                  <a:pt x="386" y="51"/>
                </a:lnTo>
                <a:lnTo>
                  <a:pt x="384" y="48"/>
                </a:lnTo>
                <a:lnTo>
                  <a:pt x="378" y="45"/>
                </a:lnTo>
                <a:lnTo>
                  <a:pt x="378" y="43"/>
                </a:lnTo>
                <a:lnTo>
                  <a:pt x="378" y="43"/>
                </a:lnTo>
                <a:lnTo>
                  <a:pt x="376" y="40"/>
                </a:lnTo>
                <a:lnTo>
                  <a:pt x="376" y="40"/>
                </a:lnTo>
                <a:lnTo>
                  <a:pt x="376" y="40"/>
                </a:lnTo>
                <a:lnTo>
                  <a:pt x="376" y="40"/>
                </a:lnTo>
                <a:lnTo>
                  <a:pt x="376" y="40"/>
                </a:lnTo>
                <a:lnTo>
                  <a:pt x="373" y="40"/>
                </a:lnTo>
                <a:lnTo>
                  <a:pt x="373" y="40"/>
                </a:lnTo>
                <a:lnTo>
                  <a:pt x="373" y="40"/>
                </a:lnTo>
                <a:lnTo>
                  <a:pt x="373" y="37"/>
                </a:lnTo>
                <a:lnTo>
                  <a:pt x="373" y="35"/>
                </a:lnTo>
                <a:lnTo>
                  <a:pt x="370" y="29"/>
                </a:lnTo>
                <a:lnTo>
                  <a:pt x="365" y="27"/>
                </a:lnTo>
                <a:lnTo>
                  <a:pt x="365" y="29"/>
                </a:lnTo>
                <a:lnTo>
                  <a:pt x="362" y="32"/>
                </a:lnTo>
                <a:lnTo>
                  <a:pt x="362" y="35"/>
                </a:lnTo>
                <a:lnTo>
                  <a:pt x="359" y="35"/>
                </a:lnTo>
                <a:lnTo>
                  <a:pt x="359" y="35"/>
                </a:lnTo>
                <a:lnTo>
                  <a:pt x="359" y="29"/>
                </a:lnTo>
                <a:lnTo>
                  <a:pt x="359" y="29"/>
                </a:lnTo>
                <a:lnTo>
                  <a:pt x="359" y="29"/>
                </a:lnTo>
                <a:lnTo>
                  <a:pt x="359" y="27"/>
                </a:lnTo>
                <a:lnTo>
                  <a:pt x="359" y="27"/>
                </a:lnTo>
                <a:lnTo>
                  <a:pt x="357" y="21"/>
                </a:lnTo>
                <a:lnTo>
                  <a:pt x="357" y="19"/>
                </a:lnTo>
                <a:lnTo>
                  <a:pt x="354" y="19"/>
                </a:lnTo>
                <a:lnTo>
                  <a:pt x="354" y="19"/>
                </a:lnTo>
                <a:lnTo>
                  <a:pt x="354" y="21"/>
                </a:lnTo>
                <a:lnTo>
                  <a:pt x="354" y="21"/>
                </a:lnTo>
                <a:lnTo>
                  <a:pt x="351" y="21"/>
                </a:lnTo>
                <a:lnTo>
                  <a:pt x="351" y="21"/>
                </a:lnTo>
                <a:lnTo>
                  <a:pt x="351" y="21"/>
                </a:lnTo>
                <a:lnTo>
                  <a:pt x="351" y="21"/>
                </a:lnTo>
                <a:lnTo>
                  <a:pt x="349" y="21"/>
                </a:lnTo>
                <a:lnTo>
                  <a:pt x="349" y="24"/>
                </a:lnTo>
                <a:lnTo>
                  <a:pt x="349" y="27"/>
                </a:lnTo>
                <a:lnTo>
                  <a:pt x="349" y="32"/>
                </a:lnTo>
                <a:lnTo>
                  <a:pt x="349" y="32"/>
                </a:lnTo>
                <a:lnTo>
                  <a:pt x="346" y="32"/>
                </a:lnTo>
                <a:lnTo>
                  <a:pt x="346" y="29"/>
                </a:lnTo>
                <a:lnTo>
                  <a:pt x="343" y="27"/>
                </a:lnTo>
                <a:lnTo>
                  <a:pt x="343" y="24"/>
                </a:lnTo>
                <a:lnTo>
                  <a:pt x="341" y="24"/>
                </a:lnTo>
                <a:lnTo>
                  <a:pt x="341" y="21"/>
                </a:lnTo>
                <a:lnTo>
                  <a:pt x="341" y="21"/>
                </a:lnTo>
                <a:lnTo>
                  <a:pt x="338" y="19"/>
                </a:lnTo>
                <a:lnTo>
                  <a:pt x="335" y="19"/>
                </a:lnTo>
                <a:lnTo>
                  <a:pt x="335" y="19"/>
                </a:lnTo>
                <a:lnTo>
                  <a:pt x="335" y="21"/>
                </a:lnTo>
                <a:lnTo>
                  <a:pt x="335" y="21"/>
                </a:lnTo>
                <a:lnTo>
                  <a:pt x="335" y="24"/>
                </a:lnTo>
                <a:lnTo>
                  <a:pt x="338" y="27"/>
                </a:lnTo>
                <a:lnTo>
                  <a:pt x="338" y="27"/>
                </a:lnTo>
                <a:lnTo>
                  <a:pt x="338" y="29"/>
                </a:lnTo>
                <a:lnTo>
                  <a:pt x="338" y="29"/>
                </a:lnTo>
                <a:lnTo>
                  <a:pt x="341" y="32"/>
                </a:lnTo>
                <a:lnTo>
                  <a:pt x="341" y="32"/>
                </a:lnTo>
                <a:lnTo>
                  <a:pt x="341" y="35"/>
                </a:lnTo>
                <a:lnTo>
                  <a:pt x="338" y="35"/>
                </a:lnTo>
                <a:lnTo>
                  <a:pt x="338" y="37"/>
                </a:lnTo>
                <a:lnTo>
                  <a:pt x="338" y="37"/>
                </a:lnTo>
                <a:lnTo>
                  <a:pt x="338" y="37"/>
                </a:lnTo>
                <a:lnTo>
                  <a:pt x="341" y="37"/>
                </a:lnTo>
                <a:lnTo>
                  <a:pt x="341" y="37"/>
                </a:lnTo>
                <a:lnTo>
                  <a:pt x="341" y="37"/>
                </a:lnTo>
                <a:lnTo>
                  <a:pt x="343" y="40"/>
                </a:lnTo>
                <a:lnTo>
                  <a:pt x="343" y="40"/>
                </a:lnTo>
                <a:lnTo>
                  <a:pt x="343" y="43"/>
                </a:lnTo>
                <a:lnTo>
                  <a:pt x="343" y="43"/>
                </a:lnTo>
                <a:lnTo>
                  <a:pt x="341" y="43"/>
                </a:lnTo>
                <a:lnTo>
                  <a:pt x="341" y="43"/>
                </a:lnTo>
                <a:lnTo>
                  <a:pt x="338" y="43"/>
                </a:lnTo>
                <a:lnTo>
                  <a:pt x="338" y="43"/>
                </a:lnTo>
                <a:lnTo>
                  <a:pt x="341" y="45"/>
                </a:lnTo>
                <a:lnTo>
                  <a:pt x="341" y="48"/>
                </a:lnTo>
                <a:lnTo>
                  <a:pt x="338" y="48"/>
                </a:lnTo>
                <a:lnTo>
                  <a:pt x="335" y="45"/>
                </a:lnTo>
                <a:lnTo>
                  <a:pt x="335" y="43"/>
                </a:lnTo>
                <a:lnTo>
                  <a:pt x="335" y="40"/>
                </a:lnTo>
                <a:lnTo>
                  <a:pt x="333" y="37"/>
                </a:lnTo>
                <a:lnTo>
                  <a:pt x="333" y="37"/>
                </a:lnTo>
                <a:lnTo>
                  <a:pt x="333" y="40"/>
                </a:lnTo>
                <a:lnTo>
                  <a:pt x="333" y="40"/>
                </a:lnTo>
                <a:lnTo>
                  <a:pt x="333" y="40"/>
                </a:lnTo>
                <a:lnTo>
                  <a:pt x="333" y="40"/>
                </a:lnTo>
                <a:lnTo>
                  <a:pt x="333" y="40"/>
                </a:lnTo>
                <a:lnTo>
                  <a:pt x="333" y="40"/>
                </a:lnTo>
                <a:lnTo>
                  <a:pt x="330" y="40"/>
                </a:lnTo>
                <a:lnTo>
                  <a:pt x="330" y="40"/>
                </a:lnTo>
                <a:lnTo>
                  <a:pt x="330" y="37"/>
                </a:lnTo>
                <a:lnTo>
                  <a:pt x="330" y="35"/>
                </a:lnTo>
                <a:lnTo>
                  <a:pt x="330" y="35"/>
                </a:lnTo>
                <a:lnTo>
                  <a:pt x="330" y="32"/>
                </a:lnTo>
                <a:lnTo>
                  <a:pt x="330" y="32"/>
                </a:lnTo>
                <a:lnTo>
                  <a:pt x="330" y="29"/>
                </a:lnTo>
                <a:lnTo>
                  <a:pt x="330" y="29"/>
                </a:lnTo>
                <a:lnTo>
                  <a:pt x="333" y="29"/>
                </a:lnTo>
                <a:lnTo>
                  <a:pt x="330" y="27"/>
                </a:lnTo>
                <a:lnTo>
                  <a:pt x="330" y="27"/>
                </a:lnTo>
                <a:lnTo>
                  <a:pt x="330" y="29"/>
                </a:lnTo>
                <a:lnTo>
                  <a:pt x="327" y="29"/>
                </a:lnTo>
                <a:lnTo>
                  <a:pt x="327" y="27"/>
                </a:lnTo>
                <a:lnTo>
                  <a:pt x="327" y="24"/>
                </a:lnTo>
                <a:lnTo>
                  <a:pt x="325" y="24"/>
                </a:lnTo>
                <a:lnTo>
                  <a:pt x="322" y="21"/>
                </a:lnTo>
                <a:lnTo>
                  <a:pt x="322" y="21"/>
                </a:lnTo>
                <a:lnTo>
                  <a:pt x="319" y="19"/>
                </a:lnTo>
                <a:lnTo>
                  <a:pt x="319" y="19"/>
                </a:lnTo>
                <a:lnTo>
                  <a:pt x="317" y="19"/>
                </a:lnTo>
                <a:lnTo>
                  <a:pt x="317" y="19"/>
                </a:lnTo>
                <a:lnTo>
                  <a:pt x="317" y="21"/>
                </a:lnTo>
                <a:lnTo>
                  <a:pt x="317" y="21"/>
                </a:lnTo>
                <a:lnTo>
                  <a:pt x="317" y="24"/>
                </a:lnTo>
                <a:lnTo>
                  <a:pt x="317" y="21"/>
                </a:lnTo>
                <a:lnTo>
                  <a:pt x="317" y="24"/>
                </a:lnTo>
                <a:lnTo>
                  <a:pt x="317" y="27"/>
                </a:lnTo>
                <a:lnTo>
                  <a:pt x="317" y="29"/>
                </a:lnTo>
                <a:lnTo>
                  <a:pt x="314" y="29"/>
                </a:lnTo>
                <a:lnTo>
                  <a:pt x="314" y="32"/>
                </a:lnTo>
                <a:lnTo>
                  <a:pt x="311" y="32"/>
                </a:lnTo>
                <a:lnTo>
                  <a:pt x="311" y="32"/>
                </a:lnTo>
                <a:lnTo>
                  <a:pt x="309" y="27"/>
                </a:lnTo>
                <a:lnTo>
                  <a:pt x="306" y="24"/>
                </a:lnTo>
                <a:lnTo>
                  <a:pt x="306" y="24"/>
                </a:lnTo>
                <a:lnTo>
                  <a:pt x="306" y="24"/>
                </a:lnTo>
                <a:lnTo>
                  <a:pt x="306" y="24"/>
                </a:lnTo>
                <a:lnTo>
                  <a:pt x="306" y="24"/>
                </a:lnTo>
                <a:lnTo>
                  <a:pt x="306" y="27"/>
                </a:lnTo>
                <a:lnTo>
                  <a:pt x="306" y="27"/>
                </a:lnTo>
                <a:lnTo>
                  <a:pt x="306" y="27"/>
                </a:lnTo>
                <a:lnTo>
                  <a:pt x="306" y="27"/>
                </a:lnTo>
                <a:lnTo>
                  <a:pt x="303" y="27"/>
                </a:lnTo>
                <a:lnTo>
                  <a:pt x="303" y="27"/>
                </a:lnTo>
                <a:lnTo>
                  <a:pt x="300" y="27"/>
                </a:lnTo>
                <a:lnTo>
                  <a:pt x="300" y="27"/>
                </a:lnTo>
                <a:lnTo>
                  <a:pt x="300" y="29"/>
                </a:lnTo>
                <a:lnTo>
                  <a:pt x="300" y="29"/>
                </a:lnTo>
                <a:lnTo>
                  <a:pt x="303" y="32"/>
                </a:lnTo>
                <a:lnTo>
                  <a:pt x="300" y="35"/>
                </a:lnTo>
                <a:lnTo>
                  <a:pt x="300" y="35"/>
                </a:lnTo>
                <a:lnTo>
                  <a:pt x="298" y="32"/>
                </a:lnTo>
                <a:lnTo>
                  <a:pt x="295" y="32"/>
                </a:lnTo>
                <a:lnTo>
                  <a:pt x="298" y="35"/>
                </a:lnTo>
                <a:lnTo>
                  <a:pt x="295" y="35"/>
                </a:lnTo>
                <a:lnTo>
                  <a:pt x="295" y="37"/>
                </a:lnTo>
                <a:lnTo>
                  <a:pt x="292" y="37"/>
                </a:lnTo>
                <a:lnTo>
                  <a:pt x="295" y="37"/>
                </a:lnTo>
                <a:lnTo>
                  <a:pt x="298" y="37"/>
                </a:lnTo>
                <a:lnTo>
                  <a:pt x="300" y="37"/>
                </a:lnTo>
                <a:lnTo>
                  <a:pt x="303" y="37"/>
                </a:lnTo>
                <a:lnTo>
                  <a:pt x="303" y="37"/>
                </a:lnTo>
                <a:lnTo>
                  <a:pt x="306" y="37"/>
                </a:lnTo>
                <a:lnTo>
                  <a:pt x="309" y="37"/>
                </a:lnTo>
                <a:lnTo>
                  <a:pt x="309" y="37"/>
                </a:lnTo>
                <a:lnTo>
                  <a:pt x="311" y="37"/>
                </a:lnTo>
                <a:lnTo>
                  <a:pt x="311" y="40"/>
                </a:lnTo>
                <a:lnTo>
                  <a:pt x="311" y="40"/>
                </a:lnTo>
                <a:lnTo>
                  <a:pt x="311" y="43"/>
                </a:lnTo>
                <a:lnTo>
                  <a:pt x="311" y="43"/>
                </a:lnTo>
                <a:lnTo>
                  <a:pt x="314" y="40"/>
                </a:lnTo>
                <a:lnTo>
                  <a:pt x="317" y="43"/>
                </a:lnTo>
                <a:lnTo>
                  <a:pt x="317" y="43"/>
                </a:lnTo>
                <a:lnTo>
                  <a:pt x="317" y="45"/>
                </a:lnTo>
                <a:lnTo>
                  <a:pt x="314" y="45"/>
                </a:lnTo>
                <a:lnTo>
                  <a:pt x="314" y="45"/>
                </a:lnTo>
                <a:lnTo>
                  <a:pt x="314" y="48"/>
                </a:lnTo>
                <a:lnTo>
                  <a:pt x="314" y="48"/>
                </a:lnTo>
                <a:lnTo>
                  <a:pt x="317" y="48"/>
                </a:lnTo>
                <a:lnTo>
                  <a:pt x="317" y="48"/>
                </a:lnTo>
                <a:lnTo>
                  <a:pt x="317" y="51"/>
                </a:lnTo>
                <a:lnTo>
                  <a:pt x="319" y="51"/>
                </a:lnTo>
                <a:lnTo>
                  <a:pt x="322" y="48"/>
                </a:lnTo>
                <a:lnTo>
                  <a:pt x="325" y="51"/>
                </a:lnTo>
                <a:lnTo>
                  <a:pt x="325" y="51"/>
                </a:lnTo>
                <a:lnTo>
                  <a:pt x="325" y="51"/>
                </a:lnTo>
                <a:lnTo>
                  <a:pt x="322" y="51"/>
                </a:lnTo>
                <a:lnTo>
                  <a:pt x="322" y="54"/>
                </a:lnTo>
                <a:lnTo>
                  <a:pt x="322" y="54"/>
                </a:lnTo>
                <a:lnTo>
                  <a:pt x="322" y="56"/>
                </a:lnTo>
                <a:lnTo>
                  <a:pt x="322" y="56"/>
                </a:lnTo>
                <a:lnTo>
                  <a:pt x="325" y="56"/>
                </a:lnTo>
                <a:lnTo>
                  <a:pt x="325" y="56"/>
                </a:lnTo>
                <a:lnTo>
                  <a:pt x="327" y="59"/>
                </a:lnTo>
                <a:lnTo>
                  <a:pt x="327" y="59"/>
                </a:lnTo>
                <a:lnTo>
                  <a:pt x="330" y="62"/>
                </a:lnTo>
                <a:lnTo>
                  <a:pt x="333" y="59"/>
                </a:lnTo>
                <a:lnTo>
                  <a:pt x="333" y="59"/>
                </a:lnTo>
                <a:lnTo>
                  <a:pt x="338" y="56"/>
                </a:lnTo>
                <a:lnTo>
                  <a:pt x="338" y="56"/>
                </a:lnTo>
                <a:lnTo>
                  <a:pt x="338" y="56"/>
                </a:lnTo>
                <a:lnTo>
                  <a:pt x="338" y="56"/>
                </a:lnTo>
                <a:lnTo>
                  <a:pt x="341" y="56"/>
                </a:lnTo>
                <a:lnTo>
                  <a:pt x="341" y="56"/>
                </a:lnTo>
                <a:lnTo>
                  <a:pt x="341" y="56"/>
                </a:lnTo>
                <a:lnTo>
                  <a:pt x="343" y="54"/>
                </a:lnTo>
                <a:lnTo>
                  <a:pt x="343" y="54"/>
                </a:lnTo>
                <a:lnTo>
                  <a:pt x="343" y="54"/>
                </a:lnTo>
                <a:lnTo>
                  <a:pt x="343" y="54"/>
                </a:lnTo>
                <a:lnTo>
                  <a:pt x="346" y="54"/>
                </a:lnTo>
                <a:lnTo>
                  <a:pt x="349" y="54"/>
                </a:lnTo>
                <a:lnTo>
                  <a:pt x="351" y="54"/>
                </a:lnTo>
                <a:lnTo>
                  <a:pt x="357" y="51"/>
                </a:lnTo>
                <a:lnTo>
                  <a:pt x="357" y="51"/>
                </a:lnTo>
                <a:lnTo>
                  <a:pt x="362" y="51"/>
                </a:lnTo>
                <a:lnTo>
                  <a:pt x="365" y="51"/>
                </a:lnTo>
                <a:lnTo>
                  <a:pt x="370" y="56"/>
                </a:lnTo>
                <a:lnTo>
                  <a:pt x="373" y="59"/>
                </a:lnTo>
                <a:lnTo>
                  <a:pt x="376" y="59"/>
                </a:lnTo>
                <a:lnTo>
                  <a:pt x="376" y="62"/>
                </a:lnTo>
                <a:lnTo>
                  <a:pt x="376" y="62"/>
                </a:lnTo>
                <a:lnTo>
                  <a:pt x="378" y="62"/>
                </a:lnTo>
                <a:lnTo>
                  <a:pt x="378" y="64"/>
                </a:lnTo>
                <a:lnTo>
                  <a:pt x="378" y="64"/>
                </a:lnTo>
                <a:lnTo>
                  <a:pt x="378" y="67"/>
                </a:lnTo>
                <a:lnTo>
                  <a:pt x="378" y="67"/>
                </a:lnTo>
                <a:lnTo>
                  <a:pt x="378" y="70"/>
                </a:lnTo>
                <a:lnTo>
                  <a:pt x="381" y="70"/>
                </a:lnTo>
                <a:lnTo>
                  <a:pt x="381" y="70"/>
                </a:lnTo>
                <a:lnTo>
                  <a:pt x="384" y="72"/>
                </a:lnTo>
                <a:lnTo>
                  <a:pt x="389" y="72"/>
                </a:lnTo>
                <a:lnTo>
                  <a:pt x="392" y="75"/>
                </a:lnTo>
                <a:lnTo>
                  <a:pt x="392" y="75"/>
                </a:lnTo>
                <a:lnTo>
                  <a:pt x="392" y="75"/>
                </a:lnTo>
                <a:lnTo>
                  <a:pt x="389" y="78"/>
                </a:lnTo>
                <a:lnTo>
                  <a:pt x="389" y="80"/>
                </a:lnTo>
                <a:lnTo>
                  <a:pt x="386" y="83"/>
                </a:lnTo>
                <a:lnTo>
                  <a:pt x="384" y="86"/>
                </a:lnTo>
                <a:lnTo>
                  <a:pt x="381" y="88"/>
                </a:lnTo>
                <a:lnTo>
                  <a:pt x="384" y="88"/>
                </a:lnTo>
                <a:lnTo>
                  <a:pt x="386" y="91"/>
                </a:lnTo>
                <a:lnTo>
                  <a:pt x="389" y="94"/>
                </a:lnTo>
                <a:lnTo>
                  <a:pt x="389" y="94"/>
                </a:lnTo>
                <a:lnTo>
                  <a:pt x="389" y="96"/>
                </a:lnTo>
                <a:lnTo>
                  <a:pt x="386" y="113"/>
                </a:lnTo>
                <a:lnTo>
                  <a:pt x="386" y="115"/>
                </a:lnTo>
                <a:lnTo>
                  <a:pt x="386" y="118"/>
                </a:lnTo>
                <a:lnTo>
                  <a:pt x="389" y="121"/>
                </a:lnTo>
                <a:lnTo>
                  <a:pt x="392" y="123"/>
                </a:lnTo>
                <a:lnTo>
                  <a:pt x="392" y="123"/>
                </a:lnTo>
                <a:lnTo>
                  <a:pt x="394" y="123"/>
                </a:lnTo>
                <a:lnTo>
                  <a:pt x="394" y="123"/>
                </a:lnTo>
                <a:lnTo>
                  <a:pt x="397" y="126"/>
                </a:lnTo>
                <a:lnTo>
                  <a:pt x="397" y="126"/>
                </a:lnTo>
                <a:lnTo>
                  <a:pt x="400" y="126"/>
                </a:lnTo>
                <a:lnTo>
                  <a:pt x="394" y="126"/>
                </a:lnTo>
                <a:lnTo>
                  <a:pt x="392" y="126"/>
                </a:lnTo>
                <a:lnTo>
                  <a:pt x="386" y="123"/>
                </a:lnTo>
                <a:lnTo>
                  <a:pt x="384" y="123"/>
                </a:lnTo>
                <a:lnTo>
                  <a:pt x="381" y="121"/>
                </a:lnTo>
                <a:lnTo>
                  <a:pt x="378" y="121"/>
                </a:lnTo>
                <a:lnTo>
                  <a:pt x="376" y="121"/>
                </a:lnTo>
                <a:lnTo>
                  <a:pt x="370" y="126"/>
                </a:lnTo>
                <a:lnTo>
                  <a:pt x="367" y="126"/>
                </a:lnTo>
                <a:lnTo>
                  <a:pt x="365" y="129"/>
                </a:lnTo>
                <a:lnTo>
                  <a:pt x="365" y="131"/>
                </a:lnTo>
                <a:lnTo>
                  <a:pt x="365" y="137"/>
                </a:lnTo>
                <a:lnTo>
                  <a:pt x="367" y="142"/>
                </a:lnTo>
                <a:lnTo>
                  <a:pt x="365" y="147"/>
                </a:lnTo>
                <a:lnTo>
                  <a:pt x="362" y="150"/>
                </a:lnTo>
                <a:lnTo>
                  <a:pt x="359" y="153"/>
                </a:lnTo>
                <a:lnTo>
                  <a:pt x="359" y="150"/>
                </a:lnTo>
                <a:lnTo>
                  <a:pt x="359" y="147"/>
                </a:lnTo>
                <a:lnTo>
                  <a:pt x="359" y="147"/>
                </a:lnTo>
                <a:lnTo>
                  <a:pt x="362" y="147"/>
                </a:lnTo>
                <a:lnTo>
                  <a:pt x="362" y="145"/>
                </a:lnTo>
                <a:lnTo>
                  <a:pt x="362" y="145"/>
                </a:lnTo>
                <a:lnTo>
                  <a:pt x="365" y="145"/>
                </a:lnTo>
                <a:lnTo>
                  <a:pt x="365" y="145"/>
                </a:lnTo>
                <a:lnTo>
                  <a:pt x="362" y="142"/>
                </a:lnTo>
                <a:lnTo>
                  <a:pt x="362" y="142"/>
                </a:lnTo>
                <a:lnTo>
                  <a:pt x="362" y="139"/>
                </a:lnTo>
                <a:lnTo>
                  <a:pt x="359" y="134"/>
                </a:lnTo>
                <a:lnTo>
                  <a:pt x="359" y="134"/>
                </a:lnTo>
                <a:lnTo>
                  <a:pt x="357" y="134"/>
                </a:lnTo>
                <a:lnTo>
                  <a:pt x="357" y="131"/>
                </a:lnTo>
                <a:lnTo>
                  <a:pt x="354" y="134"/>
                </a:lnTo>
                <a:lnTo>
                  <a:pt x="351" y="134"/>
                </a:lnTo>
                <a:lnTo>
                  <a:pt x="349" y="137"/>
                </a:lnTo>
                <a:lnTo>
                  <a:pt x="349" y="131"/>
                </a:lnTo>
                <a:lnTo>
                  <a:pt x="346" y="131"/>
                </a:lnTo>
                <a:lnTo>
                  <a:pt x="346" y="129"/>
                </a:lnTo>
                <a:lnTo>
                  <a:pt x="346" y="129"/>
                </a:lnTo>
                <a:lnTo>
                  <a:pt x="343" y="129"/>
                </a:lnTo>
                <a:lnTo>
                  <a:pt x="343" y="129"/>
                </a:lnTo>
                <a:lnTo>
                  <a:pt x="343" y="131"/>
                </a:lnTo>
                <a:lnTo>
                  <a:pt x="341" y="134"/>
                </a:lnTo>
                <a:lnTo>
                  <a:pt x="338" y="134"/>
                </a:lnTo>
                <a:lnTo>
                  <a:pt x="335" y="134"/>
                </a:lnTo>
                <a:lnTo>
                  <a:pt x="335" y="137"/>
                </a:lnTo>
                <a:lnTo>
                  <a:pt x="330" y="139"/>
                </a:lnTo>
                <a:lnTo>
                  <a:pt x="327" y="142"/>
                </a:lnTo>
                <a:lnTo>
                  <a:pt x="325" y="145"/>
                </a:lnTo>
                <a:lnTo>
                  <a:pt x="325" y="145"/>
                </a:lnTo>
                <a:lnTo>
                  <a:pt x="322" y="142"/>
                </a:lnTo>
                <a:lnTo>
                  <a:pt x="319" y="142"/>
                </a:lnTo>
                <a:lnTo>
                  <a:pt x="317" y="142"/>
                </a:lnTo>
                <a:lnTo>
                  <a:pt x="311" y="139"/>
                </a:lnTo>
                <a:lnTo>
                  <a:pt x="309" y="137"/>
                </a:lnTo>
                <a:lnTo>
                  <a:pt x="309" y="137"/>
                </a:lnTo>
                <a:lnTo>
                  <a:pt x="309" y="137"/>
                </a:lnTo>
                <a:lnTo>
                  <a:pt x="309" y="134"/>
                </a:lnTo>
                <a:lnTo>
                  <a:pt x="309" y="134"/>
                </a:lnTo>
                <a:lnTo>
                  <a:pt x="306" y="134"/>
                </a:lnTo>
                <a:lnTo>
                  <a:pt x="306" y="134"/>
                </a:lnTo>
                <a:lnTo>
                  <a:pt x="303" y="134"/>
                </a:lnTo>
                <a:lnTo>
                  <a:pt x="300" y="137"/>
                </a:lnTo>
                <a:lnTo>
                  <a:pt x="300" y="139"/>
                </a:lnTo>
                <a:lnTo>
                  <a:pt x="295" y="139"/>
                </a:lnTo>
                <a:lnTo>
                  <a:pt x="287" y="142"/>
                </a:lnTo>
                <a:lnTo>
                  <a:pt x="279" y="142"/>
                </a:lnTo>
                <a:lnTo>
                  <a:pt x="276" y="142"/>
                </a:lnTo>
                <a:lnTo>
                  <a:pt x="276" y="142"/>
                </a:lnTo>
                <a:lnTo>
                  <a:pt x="274" y="142"/>
                </a:lnTo>
                <a:lnTo>
                  <a:pt x="271" y="142"/>
                </a:lnTo>
                <a:lnTo>
                  <a:pt x="266" y="142"/>
                </a:lnTo>
                <a:lnTo>
                  <a:pt x="266" y="142"/>
                </a:lnTo>
                <a:lnTo>
                  <a:pt x="263" y="142"/>
                </a:lnTo>
                <a:lnTo>
                  <a:pt x="260" y="142"/>
                </a:lnTo>
                <a:lnTo>
                  <a:pt x="258" y="142"/>
                </a:lnTo>
                <a:lnTo>
                  <a:pt x="255" y="139"/>
                </a:lnTo>
                <a:lnTo>
                  <a:pt x="252" y="137"/>
                </a:lnTo>
                <a:lnTo>
                  <a:pt x="250" y="134"/>
                </a:lnTo>
                <a:lnTo>
                  <a:pt x="247" y="131"/>
                </a:lnTo>
                <a:lnTo>
                  <a:pt x="247" y="126"/>
                </a:lnTo>
                <a:lnTo>
                  <a:pt x="247" y="121"/>
                </a:lnTo>
                <a:lnTo>
                  <a:pt x="247" y="121"/>
                </a:lnTo>
                <a:lnTo>
                  <a:pt x="244" y="118"/>
                </a:lnTo>
                <a:lnTo>
                  <a:pt x="244" y="115"/>
                </a:lnTo>
                <a:lnTo>
                  <a:pt x="244" y="115"/>
                </a:lnTo>
                <a:lnTo>
                  <a:pt x="242" y="115"/>
                </a:lnTo>
                <a:lnTo>
                  <a:pt x="242" y="118"/>
                </a:lnTo>
                <a:lnTo>
                  <a:pt x="242" y="118"/>
                </a:lnTo>
                <a:lnTo>
                  <a:pt x="242" y="121"/>
                </a:lnTo>
                <a:lnTo>
                  <a:pt x="239" y="126"/>
                </a:lnTo>
                <a:lnTo>
                  <a:pt x="239" y="126"/>
                </a:lnTo>
                <a:lnTo>
                  <a:pt x="239" y="129"/>
                </a:lnTo>
                <a:lnTo>
                  <a:pt x="239" y="131"/>
                </a:lnTo>
                <a:lnTo>
                  <a:pt x="239" y="131"/>
                </a:lnTo>
                <a:lnTo>
                  <a:pt x="236" y="131"/>
                </a:lnTo>
                <a:lnTo>
                  <a:pt x="239" y="134"/>
                </a:lnTo>
                <a:lnTo>
                  <a:pt x="239" y="137"/>
                </a:lnTo>
                <a:lnTo>
                  <a:pt x="236" y="137"/>
                </a:lnTo>
                <a:lnTo>
                  <a:pt x="236" y="137"/>
                </a:lnTo>
                <a:lnTo>
                  <a:pt x="236" y="134"/>
                </a:lnTo>
                <a:lnTo>
                  <a:pt x="233" y="134"/>
                </a:lnTo>
                <a:lnTo>
                  <a:pt x="231" y="131"/>
                </a:lnTo>
                <a:lnTo>
                  <a:pt x="228" y="129"/>
                </a:lnTo>
                <a:lnTo>
                  <a:pt x="225" y="131"/>
                </a:lnTo>
                <a:lnTo>
                  <a:pt x="225" y="129"/>
                </a:lnTo>
                <a:lnTo>
                  <a:pt x="225" y="129"/>
                </a:lnTo>
                <a:lnTo>
                  <a:pt x="223" y="126"/>
                </a:lnTo>
                <a:lnTo>
                  <a:pt x="223" y="126"/>
                </a:lnTo>
                <a:lnTo>
                  <a:pt x="220" y="129"/>
                </a:lnTo>
                <a:lnTo>
                  <a:pt x="220" y="129"/>
                </a:lnTo>
                <a:lnTo>
                  <a:pt x="220" y="129"/>
                </a:lnTo>
                <a:lnTo>
                  <a:pt x="217" y="126"/>
                </a:lnTo>
                <a:lnTo>
                  <a:pt x="217" y="126"/>
                </a:lnTo>
                <a:lnTo>
                  <a:pt x="215" y="126"/>
                </a:lnTo>
                <a:lnTo>
                  <a:pt x="212" y="129"/>
                </a:lnTo>
                <a:lnTo>
                  <a:pt x="212" y="129"/>
                </a:lnTo>
                <a:lnTo>
                  <a:pt x="212" y="131"/>
                </a:lnTo>
                <a:lnTo>
                  <a:pt x="212" y="134"/>
                </a:lnTo>
                <a:lnTo>
                  <a:pt x="215" y="137"/>
                </a:lnTo>
                <a:lnTo>
                  <a:pt x="215" y="139"/>
                </a:lnTo>
                <a:lnTo>
                  <a:pt x="215" y="145"/>
                </a:lnTo>
                <a:lnTo>
                  <a:pt x="215" y="145"/>
                </a:lnTo>
                <a:lnTo>
                  <a:pt x="217" y="147"/>
                </a:lnTo>
                <a:lnTo>
                  <a:pt x="217" y="150"/>
                </a:lnTo>
                <a:lnTo>
                  <a:pt x="217" y="150"/>
                </a:lnTo>
                <a:lnTo>
                  <a:pt x="215" y="150"/>
                </a:lnTo>
                <a:lnTo>
                  <a:pt x="204" y="147"/>
                </a:lnTo>
                <a:lnTo>
                  <a:pt x="204" y="147"/>
                </a:lnTo>
                <a:lnTo>
                  <a:pt x="204" y="147"/>
                </a:lnTo>
                <a:lnTo>
                  <a:pt x="204" y="147"/>
                </a:lnTo>
                <a:lnTo>
                  <a:pt x="201" y="147"/>
                </a:lnTo>
                <a:lnTo>
                  <a:pt x="201" y="147"/>
                </a:lnTo>
                <a:lnTo>
                  <a:pt x="201" y="147"/>
                </a:lnTo>
                <a:lnTo>
                  <a:pt x="201" y="147"/>
                </a:lnTo>
                <a:lnTo>
                  <a:pt x="199" y="147"/>
                </a:lnTo>
                <a:lnTo>
                  <a:pt x="196" y="150"/>
                </a:lnTo>
                <a:lnTo>
                  <a:pt x="196" y="153"/>
                </a:lnTo>
                <a:lnTo>
                  <a:pt x="196" y="153"/>
                </a:lnTo>
                <a:lnTo>
                  <a:pt x="193" y="153"/>
                </a:lnTo>
                <a:lnTo>
                  <a:pt x="193" y="155"/>
                </a:lnTo>
                <a:lnTo>
                  <a:pt x="193" y="158"/>
                </a:lnTo>
                <a:lnTo>
                  <a:pt x="193" y="158"/>
                </a:lnTo>
                <a:lnTo>
                  <a:pt x="193" y="158"/>
                </a:lnTo>
                <a:lnTo>
                  <a:pt x="196" y="161"/>
                </a:lnTo>
                <a:lnTo>
                  <a:pt x="196" y="158"/>
                </a:lnTo>
                <a:lnTo>
                  <a:pt x="199" y="158"/>
                </a:lnTo>
                <a:lnTo>
                  <a:pt x="199" y="158"/>
                </a:lnTo>
                <a:lnTo>
                  <a:pt x="201" y="161"/>
                </a:lnTo>
                <a:lnTo>
                  <a:pt x="201" y="161"/>
                </a:lnTo>
                <a:lnTo>
                  <a:pt x="201" y="164"/>
                </a:lnTo>
                <a:lnTo>
                  <a:pt x="201" y="164"/>
                </a:lnTo>
                <a:lnTo>
                  <a:pt x="204" y="164"/>
                </a:lnTo>
                <a:lnTo>
                  <a:pt x="204" y="164"/>
                </a:lnTo>
                <a:lnTo>
                  <a:pt x="207" y="166"/>
                </a:lnTo>
                <a:lnTo>
                  <a:pt x="209" y="166"/>
                </a:lnTo>
                <a:lnTo>
                  <a:pt x="209" y="169"/>
                </a:lnTo>
                <a:lnTo>
                  <a:pt x="207" y="169"/>
                </a:lnTo>
                <a:lnTo>
                  <a:pt x="204" y="166"/>
                </a:lnTo>
                <a:lnTo>
                  <a:pt x="201" y="166"/>
                </a:lnTo>
                <a:lnTo>
                  <a:pt x="199" y="166"/>
                </a:lnTo>
                <a:lnTo>
                  <a:pt x="199" y="166"/>
                </a:lnTo>
                <a:lnTo>
                  <a:pt x="199" y="166"/>
                </a:lnTo>
                <a:lnTo>
                  <a:pt x="199" y="169"/>
                </a:lnTo>
                <a:lnTo>
                  <a:pt x="201" y="172"/>
                </a:lnTo>
                <a:lnTo>
                  <a:pt x="204" y="174"/>
                </a:lnTo>
                <a:lnTo>
                  <a:pt x="207" y="174"/>
                </a:lnTo>
                <a:lnTo>
                  <a:pt x="209" y="177"/>
                </a:lnTo>
                <a:lnTo>
                  <a:pt x="204" y="174"/>
                </a:lnTo>
                <a:lnTo>
                  <a:pt x="201" y="174"/>
                </a:lnTo>
                <a:lnTo>
                  <a:pt x="201" y="177"/>
                </a:lnTo>
                <a:lnTo>
                  <a:pt x="201" y="177"/>
                </a:lnTo>
                <a:lnTo>
                  <a:pt x="201" y="177"/>
                </a:lnTo>
                <a:lnTo>
                  <a:pt x="201" y="180"/>
                </a:lnTo>
                <a:lnTo>
                  <a:pt x="199" y="177"/>
                </a:lnTo>
                <a:lnTo>
                  <a:pt x="196" y="172"/>
                </a:lnTo>
                <a:lnTo>
                  <a:pt x="193" y="169"/>
                </a:lnTo>
                <a:lnTo>
                  <a:pt x="191" y="169"/>
                </a:lnTo>
                <a:lnTo>
                  <a:pt x="191" y="172"/>
                </a:lnTo>
                <a:lnTo>
                  <a:pt x="191" y="172"/>
                </a:lnTo>
                <a:lnTo>
                  <a:pt x="191" y="174"/>
                </a:lnTo>
                <a:lnTo>
                  <a:pt x="188" y="172"/>
                </a:lnTo>
                <a:lnTo>
                  <a:pt x="188" y="164"/>
                </a:lnTo>
                <a:lnTo>
                  <a:pt x="188" y="161"/>
                </a:lnTo>
                <a:lnTo>
                  <a:pt x="188" y="161"/>
                </a:lnTo>
                <a:lnTo>
                  <a:pt x="188" y="158"/>
                </a:lnTo>
                <a:lnTo>
                  <a:pt x="188" y="155"/>
                </a:lnTo>
                <a:lnTo>
                  <a:pt x="185" y="155"/>
                </a:lnTo>
                <a:lnTo>
                  <a:pt x="183" y="155"/>
                </a:lnTo>
                <a:lnTo>
                  <a:pt x="180" y="155"/>
                </a:lnTo>
                <a:lnTo>
                  <a:pt x="177" y="153"/>
                </a:lnTo>
                <a:lnTo>
                  <a:pt x="175" y="153"/>
                </a:lnTo>
                <a:lnTo>
                  <a:pt x="169" y="153"/>
                </a:lnTo>
                <a:lnTo>
                  <a:pt x="166" y="153"/>
                </a:lnTo>
                <a:lnTo>
                  <a:pt x="166" y="155"/>
                </a:lnTo>
                <a:lnTo>
                  <a:pt x="169" y="155"/>
                </a:lnTo>
                <a:lnTo>
                  <a:pt x="169" y="155"/>
                </a:lnTo>
                <a:lnTo>
                  <a:pt x="172" y="155"/>
                </a:lnTo>
                <a:lnTo>
                  <a:pt x="172" y="158"/>
                </a:lnTo>
                <a:lnTo>
                  <a:pt x="169" y="158"/>
                </a:lnTo>
                <a:lnTo>
                  <a:pt x="169" y="158"/>
                </a:lnTo>
                <a:lnTo>
                  <a:pt x="169" y="161"/>
                </a:lnTo>
                <a:lnTo>
                  <a:pt x="169" y="164"/>
                </a:lnTo>
                <a:lnTo>
                  <a:pt x="169" y="166"/>
                </a:lnTo>
                <a:lnTo>
                  <a:pt x="166" y="172"/>
                </a:lnTo>
                <a:lnTo>
                  <a:pt x="166" y="174"/>
                </a:lnTo>
                <a:lnTo>
                  <a:pt x="166" y="174"/>
                </a:lnTo>
                <a:lnTo>
                  <a:pt x="169" y="174"/>
                </a:lnTo>
                <a:lnTo>
                  <a:pt x="172" y="174"/>
                </a:lnTo>
                <a:lnTo>
                  <a:pt x="172" y="174"/>
                </a:lnTo>
                <a:lnTo>
                  <a:pt x="172" y="174"/>
                </a:lnTo>
                <a:lnTo>
                  <a:pt x="172" y="177"/>
                </a:lnTo>
                <a:lnTo>
                  <a:pt x="169" y="177"/>
                </a:lnTo>
                <a:lnTo>
                  <a:pt x="169" y="177"/>
                </a:lnTo>
                <a:lnTo>
                  <a:pt x="169" y="177"/>
                </a:lnTo>
                <a:lnTo>
                  <a:pt x="166" y="177"/>
                </a:lnTo>
                <a:lnTo>
                  <a:pt x="166" y="177"/>
                </a:lnTo>
                <a:lnTo>
                  <a:pt x="164" y="177"/>
                </a:lnTo>
                <a:lnTo>
                  <a:pt x="166" y="177"/>
                </a:lnTo>
                <a:lnTo>
                  <a:pt x="166" y="180"/>
                </a:lnTo>
                <a:lnTo>
                  <a:pt x="166" y="180"/>
                </a:lnTo>
                <a:lnTo>
                  <a:pt x="166" y="180"/>
                </a:lnTo>
                <a:lnTo>
                  <a:pt x="169" y="182"/>
                </a:lnTo>
                <a:lnTo>
                  <a:pt x="169" y="182"/>
                </a:lnTo>
                <a:lnTo>
                  <a:pt x="169" y="182"/>
                </a:lnTo>
                <a:lnTo>
                  <a:pt x="169" y="182"/>
                </a:lnTo>
                <a:lnTo>
                  <a:pt x="169" y="182"/>
                </a:lnTo>
                <a:lnTo>
                  <a:pt x="169" y="182"/>
                </a:lnTo>
                <a:lnTo>
                  <a:pt x="172" y="182"/>
                </a:lnTo>
                <a:lnTo>
                  <a:pt x="172" y="182"/>
                </a:lnTo>
                <a:lnTo>
                  <a:pt x="172" y="182"/>
                </a:lnTo>
                <a:lnTo>
                  <a:pt x="180" y="185"/>
                </a:lnTo>
                <a:lnTo>
                  <a:pt x="180" y="185"/>
                </a:lnTo>
                <a:lnTo>
                  <a:pt x="180" y="188"/>
                </a:lnTo>
                <a:lnTo>
                  <a:pt x="177" y="188"/>
                </a:lnTo>
                <a:lnTo>
                  <a:pt x="177" y="188"/>
                </a:lnTo>
                <a:lnTo>
                  <a:pt x="175" y="188"/>
                </a:lnTo>
                <a:lnTo>
                  <a:pt x="175" y="185"/>
                </a:lnTo>
                <a:lnTo>
                  <a:pt x="175" y="185"/>
                </a:lnTo>
                <a:lnTo>
                  <a:pt x="175" y="185"/>
                </a:lnTo>
                <a:lnTo>
                  <a:pt x="172" y="188"/>
                </a:lnTo>
                <a:lnTo>
                  <a:pt x="172" y="188"/>
                </a:lnTo>
                <a:lnTo>
                  <a:pt x="172" y="188"/>
                </a:lnTo>
                <a:lnTo>
                  <a:pt x="172" y="188"/>
                </a:lnTo>
                <a:lnTo>
                  <a:pt x="169" y="188"/>
                </a:lnTo>
                <a:lnTo>
                  <a:pt x="169" y="185"/>
                </a:lnTo>
                <a:lnTo>
                  <a:pt x="169" y="188"/>
                </a:lnTo>
                <a:lnTo>
                  <a:pt x="169" y="185"/>
                </a:lnTo>
                <a:lnTo>
                  <a:pt x="166" y="185"/>
                </a:lnTo>
                <a:lnTo>
                  <a:pt x="166" y="185"/>
                </a:lnTo>
                <a:lnTo>
                  <a:pt x="164" y="185"/>
                </a:lnTo>
                <a:lnTo>
                  <a:pt x="161" y="174"/>
                </a:lnTo>
                <a:lnTo>
                  <a:pt x="158" y="174"/>
                </a:lnTo>
                <a:lnTo>
                  <a:pt x="158" y="177"/>
                </a:lnTo>
                <a:lnTo>
                  <a:pt x="158" y="177"/>
                </a:lnTo>
                <a:lnTo>
                  <a:pt x="158" y="180"/>
                </a:lnTo>
                <a:lnTo>
                  <a:pt x="161" y="180"/>
                </a:lnTo>
                <a:lnTo>
                  <a:pt x="158" y="180"/>
                </a:lnTo>
                <a:lnTo>
                  <a:pt x="156" y="180"/>
                </a:lnTo>
                <a:lnTo>
                  <a:pt x="153" y="177"/>
                </a:lnTo>
                <a:lnTo>
                  <a:pt x="153" y="180"/>
                </a:lnTo>
                <a:lnTo>
                  <a:pt x="150" y="180"/>
                </a:lnTo>
                <a:lnTo>
                  <a:pt x="150" y="180"/>
                </a:lnTo>
                <a:lnTo>
                  <a:pt x="148" y="180"/>
                </a:lnTo>
                <a:lnTo>
                  <a:pt x="148" y="182"/>
                </a:lnTo>
                <a:lnTo>
                  <a:pt x="148" y="182"/>
                </a:lnTo>
                <a:lnTo>
                  <a:pt x="148" y="185"/>
                </a:lnTo>
                <a:lnTo>
                  <a:pt x="145" y="185"/>
                </a:lnTo>
                <a:lnTo>
                  <a:pt x="145" y="182"/>
                </a:lnTo>
                <a:lnTo>
                  <a:pt x="142" y="182"/>
                </a:lnTo>
                <a:lnTo>
                  <a:pt x="142" y="185"/>
                </a:lnTo>
                <a:lnTo>
                  <a:pt x="142" y="188"/>
                </a:lnTo>
                <a:lnTo>
                  <a:pt x="142" y="190"/>
                </a:lnTo>
                <a:lnTo>
                  <a:pt x="145" y="190"/>
                </a:lnTo>
                <a:lnTo>
                  <a:pt x="142" y="196"/>
                </a:lnTo>
                <a:lnTo>
                  <a:pt x="142" y="201"/>
                </a:lnTo>
                <a:lnTo>
                  <a:pt x="142" y="204"/>
                </a:lnTo>
                <a:lnTo>
                  <a:pt x="142" y="206"/>
                </a:lnTo>
                <a:lnTo>
                  <a:pt x="140" y="206"/>
                </a:lnTo>
                <a:lnTo>
                  <a:pt x="137" y="209"/>
                </a:lnTo>
                <a:lnTo>
                  <a:pt x="137" y="209"/>
                </a:lnTo>
                <a:lnTo>
                  <a:pt x="132" y="212"/>
                </a:lnTo>
                <a:lnTo>
                  <a:pt x="129" y="212"/>
                </a:lnTo>
                <a:lnTo>
                  <a:pt x="126" y="212"/>
                </a:lnTo>
                <a:lnTo>
                  <a:pt x="126" y="209"/>
                </a:lnTo>
                <a:lnTo>
                  <a:pt x="126" y="209"/>
                </a:lnTo>
                <a:lnTo>
                  <a:pt x="124" y="206"/>
                </a:lnTo>
                <a:lnTo>
                  <a:pt x="124" y="209"/>
                </a:lnTo>
                <a:lnTo>
                  <a:pt x="124" y="209"/>
                </a:lnTo>
                <a:lnTo>
                  <a:pt x="124" y="209"/>
                </a:lnTo>
                <a:lnTo>
                  <a:pt x="121" y="209"/>
                </a:lnTo>
                <a:lnTo>
                  <a:pt x="118" y="212"/>
                </a:lnTo>
                <a:lnTo>
                  <a:pt x="118" y="214"/>
                </a:lnTo>
                <a:lnTo>
                  <a:pt x="121" y="217"/>
                </a:lnTo>
                <a:lnTo>
                  <a:pt x="118" y="220"/>
                </a:lnTo>
                <a:lnTo>
                  <a:pt x="118" y="223"/>
                </a:lnTo>
                <a:lnTo>
                  <a:pt x="118" y="223"/>
                </a:lnTo>
                <a:lnTo>
                  <a:pt x="118" y="233"/>
                </a:lnTo>
                <a:lnTo>
                  <a:pt x="118" y="236"/>
                </a:lnTo>
                <a:lnTo>
                  <a:pt x="118" y="236"/>
                </a:lnTo>
                <a:lnTo>
                  <a:pt x="121" y="236"/>
                </a:lnTo>
                <a:lnTo>
                  <a:pt x="124" y="236"/>
                </a:lnTo>
                <a:lnTo>
                  <a:pt x="129" y="244"/>
                </a:lnTo>
                <a:lnTo>
                  <a:pt x="129" y="247"/>
                </a:lnTo>
                <a:lnTo>
                  <a:pt x="132" y="247"/>
                </a:lnTo>
                <a:lnTo>
                  <a:pt x="132" y="249"/>
                </a:lnTo>
                <a:lnTo>
                  <a:pt x="134" y="249"/>
                </a:lnTo>
                <a:lnTo>
                  <a:pt x="137" y="249"/>
                </a:lnTo>
                <a:lnTo>
                  <a:pt x="140" y="249"/>
                </a:lnTo>
                <a:lnTo>
                  <a:pt x="140" y="252"/>
                </a:lnTo>
                <a:lnTo>
                  <a:pt x="140" y="255"/>
                </a:lnTo>
                <a:lnTo>
                  <a:pt x="140" y="255"/>
                </a:lnTo>
                <a:lnTo>
                  <a:pt x="137" y="252"/>
                </a:lnTo>
                <a:lnTo>
                  <a:pt x="134" y="252"/>
                </a:lnTo>
                <a:lnTo>
                  <a:pt x="132" y="252"/>
                </a:lnTo>
                <a:lnTo>
                  <a:pt x="132" y="255"/>
                </a:lnTo>
                <a:lnTo>
                  <a:pt x="129" y="257"/>
                </a:lnTo>
                <a:lnTo>
                  <a:pt x="124" y="263"/>
                </a:lnTo>
                <a:lnTo>
                  <a:pt x="121" y="268"/>
                </a:lnTo>
                <a:lnTo>
                  <a:pt x="118" y="265"/>
                </a:lnTo>
                <a:lnTo>
                  <a:pt x="113" y="271"/>
                </a:lnTo>
                <a:lnTo>
                  <a:pt x="110" y="271"/>
                </a:lnTo>
                <a:lnTo>
                  <a:pt x="105" y="273"/>
                </a:lnTo>
                <a:lnTo>
                  <a:pt x="102" y="273"/>
                </a:lnTo>
                <a:lnTo>
                  <a:pt x="99" y="273"/>
                </a:lnTo>
                <a:lnTo>
                  <a:pt x="97" y="273"/>
                </a:lnTo>
                <a:lnTo>
                  <a:pt x="97" y="271"/>
                </a:lnTo>
                <a:lnTo>
                  <a:pt x="97" y="268"/>
                </a:lnTo>
                <a:lnTo>
                  <a:pt x="97" y="265"/>
                </a:lnTo>
                <a:lnTo>
                  <a:pt x="94" y="265"/>
                </a:lnTo>
                <a:lnTo>
                  <a:pt x="94" y="265"/>
                </a:lnTo>
                <a:lnTo>
                  <a:pt x="94" y="265"/>
                </a:lnTo>
                <a:lnTo>
                  <a:pt x="91" y="268"/>
                </a:lnTo>
                <a:lnTo>
                  <a:pt x="91" y="271"/>
                </a:lnTo>
                <a:lnTo>
                  <a:pt x="91" y="271"/>
                </a:lnTo>
                <a:lnTo>
                  <a:pt x="89" y="271"/>
                </a:lnTo>
                <a:lnTo>
                  <a:pt x="89" y="273"/>
                </a:lnTo>
                <a:lnTo>
                  <a:pt x="89" y="273"/>
                </a:lnTo>
                <a:lnTo>
                  <a:pt x="89" y="276"/>
                </a:lnTo>
                <a:lnTo>
                  <a:pt x="89" y="279"/>
                </a:lnTo>
                <a:lnTo>
                  <a:pt x="86" y="279"/>
                </a:lnTo>
                <a:lnTo>
                  <a:pt x="86" y="284"/>
                </a:lnTo>
                <a:lnTo>
                  <a:pt x="83" y="290"/>
                </a:lnTo>
                <a:lnTo>
                  <a:pt x="83" y="292"/>
                </a:lnTo>
                <a:lnTo>
                  <a:pt x="83" y="295"/>
                </a:lnTo>
                <a:lnTo>
                  <a:pt x="83" y="298"/>
                </a:lnTo>
                <a:lnTo>
                  <a:pt x="83" y="298"/>
                </a:lnTo>
                <a:lnTo>
                  <a:pt x="83" y="300"/>
                </a:lnTo>
                <a:lnTo>
                  <a:pt x="83" y="298"/>
                </a:lnTo>
                <a:lnTo>
                  <a:pt x="83" y="298"/>
                </a:lnTo>
                <a:lnTo>
                  <a:pt x="83" y="298"/>
                </a:lnTo>
                <a:lnTo>
                  <a:pt x="86" y="300"/>
                </a:lnTo>
                <a:lnTo>
                  <a:pt x="83" y="300"/>
                </a:lnTo>
                <a:lnTo>
                  <a:pt x="78" y="306"/>
                </a:lnTo>
                <a:lnTo>
                  <a:pt x="75" y="308"/>
                </a:lnTo>
                <a:lnTo>
                  <a:pt x="75" y="311"/>
                </a:lnTo>
                <a:lnTo>
                  <a:pt x="75" y="311"/>
                </a:lnTo>
                <a:lnTo>
                  <a:pt x="75" y="314"/>
                </a:lnTo>
                <a:lnTo>
                  <a:pt x="78" y="314"/>
                </a:lnTo>
                <a:lnTo>
                  <a:pt x="78" y="316"/>
                </a:lnTo>
                <a:lnTo>
                  <a:pt x="78" y="316"/>
                </a:lnTo>
                <a:lnTo>
                  <a:pt x="78" y="319"/>
                </a:lnTo>
                <a:lnTo>
                  <a:pt x="78" y="324"/>
                </a:lnTo>
                <a:lnTo>
                  <a:pt x="75" y="327"/>
                </a:lnTo>
                <a:lnTo>
                  <a:pt x="73" y="327"/>
                </a:lnTo>
                <a:lnTo>
                  <a:pt x="67" y="327"/>
                </a:lnTo>
                <a:lnTo>
                  <a:pt x="65" y="327"/>
                </a:lnTo>
                <a:lnTo>
                  <a:pt x="65" y="324"/>
                </a:lnTo>
                <a:lnTo>
                  <a:pt x="62" y="324"/>
                </a:lnTo>
                <a:lnTo>
                  <a:pt x="62" y="327"/>
                </a:lnTo>
                <a:lnTo>
                  <a:pt x="65" y="332"/>
                </a:lnTo>
                <a:lnTo>
                  <a:pt x="62" y="335"/>
                </a:lnTo>
                <a:lnTo>
                  <a:pt x="62" y="332"/>
                </a:lnTo>
                <a:lnTo>
                  <a:pt x="59" y="332"/>
                </a:lnTo>
                <a:lnTo>
                  <a:pt x="59" y="332"/>
                </a:lnTo>
                <a:lnTo>
                  <a:pt x="57" y="332"/>
                </a:lnTo>
                <a:lnTo>
                  <a:pt x="57" y="332"/>
                </a:lnTo>
                <a:lnTo>
                  <a:pt x="57" y="332"/>
                </a:lnTo>
                <a:lnTo>
                  <a:pt x="57" y="330"/>
                </a:lnTo>
                <a:lnTo>
                  <a:pt x="57" y="330"/>
                </a:lnTo>
                <a:lnTo>
                  <a:pt x="54" y="330"/>
                </a:lnTo>
                <a:lnTo>
                  <a:pt x="51" y="330"/>
                </a:lnTo>
                <a:lnTo>
                  <a:pt x="51" y="330"/>
                </a:lnTo>
                <a:lnTo>
                  <a:pt x="51" y="330"/>
                </a:lnTo>
                <a:lnTo>
                  <a:pt x="51" y="330"/>
                </a:lnTo>
                <a:lnTo>
                  <a:pt x="51" y="332"/>
                </a:lnTo>
                <a:lnTo>
                  <a:pt x="51" y="335"/>
                </a:lnTo>
                <a:lnTo>
                  <a:pt x="51" y="338"/>
                </a:lnTo>
                <a:lnTo>
                  <a:pt x="51" y="341"/>
                </a:lnTo>
                <a:lnTo>
                  <a:pt x="51" y="341"/>
                </a:lnTo>
                <a:lnTo>
                  <a:pt x="49" y="343"/>
                </a:lnTo>
                <a:lnTo>
                  <a:pt x="46" y="349"/>
                </a:lnTo>
                <a:lnTo>
                  <a:pt x="43" y="349"/>
                </a:lnTo>
                <a:lnTo>
                  <a:pt x="43" y="351"/>
                </a:lnTo>
                <a:lnTo>
                  <a:pt x="43" y="351"/>
                </a:lnTo>
                <a:lnTo>
                  <a:pt x="43" y="354"/>
                </a:lnTo>
                <a:lnTo>
                  <a:pt x="43" y="354"/>
                </a:lnTo>
                <a:lnTo>
                  <a:pt x="43" y="357"/>
                </a:lnTo>
                <a:lnTo>
                  <a:pt x="38" y="359"/>
                </a:lnTo>
                <a:lnTo>
                  <a:pt x="38" y="359"/>
                </a:lnTo>
                <a:lnTo>
                  <a:pt x="38" y="367"/>
                </a:lnTo>
                <a:lnTo>
                  <a:pt x="38" y="370"/>
                </a:lnTo>
                <a:lnTo>
                  <a:pt x="43" y="373"/>
                </a:lnTo>
                <a:lnTo>
                  <a:pt x="43" y="373"/>
                </a:lnTo>
                <a:lnTo>
                  <a:pt x="43" y="373"/>
                </a:lnTo>
                <a:lnTo>
                  <a:pt x="43" y="375"/>
                </a:lnTo>
                <a:lnTo>
                  <a:pt x="46" y="375"/>
                </a:lnTo>
                <a:lnTo>
                  <a:pt x="46" y="375"/>
                </a:lnTo>
                <a:lnTo>
                  <a:pt x="46" y="375"/>
                </a:lnTo>
                <a:lnTo>
                  <a:pt x="46" y="375"/>
                </a:lnTo>
                <a:lnTo>
                  <a:pt x="49" y="378"/>
                </a:lnTo>
                <a:lnTo>
                  <a:pt x="49" y="378"/>
                </a:lnTo>
                <a:lnTo>
                  <a:pt x="49" y="378"/>
                </a:lnTo>
                <a:lnTo>
                  <a:pt x="49" y="378"/>
                </a:lnTo>
                <a:lnTo>
                  <a:pt x="49" y="378"/>
                </a:lnTo>
                <a:lnTo>
                  <a:pt x="57" y="383"/>
                </a:lnTo>
                <a:lnTo>
                  <a:pt x="59" y="383"/>
                </a:lnTo>
                <a:lnTo>
                  <a:pt x="59" y="383"/>
                </a:lnTo>
                <a:lnTo>
                  <a:pt x="59" y="383"/>
                </a:lnTo>
                <a:lnTo>
                  <a:pt x="62" y="383"/>
                </a:lnTo>
                <a:lnTo>
                  <a:pt x="62" y="383"/>
                </a:lnTo>
                <a:lnTo>
                  <a:pt x="62" y="386"/>
                </a:lnTo>
                <a:lnTo>
                  <a:pt x="65" y="383"/>
                </a:lnTo>
                <a:lnTo>
                  <a:pt x="65" y="383"/>
                </a:lnTo>
                <a:lnTo>
                  <a:pt x="70" y="386"/>
                </a:lnTo>
                <a:lnTo>
                  <a:pt x="73" y="386"/>
                </a:lnTo>
                <a:lnTo>
                  <a:pt x="75" y="383"/>
                </a:lnTo>
                <a:lnTo>
                  <a:pt x="78" y="381"/>
                </a:lnTo>
                <a:lnTo>
                  <a:pt x="81" y="381"/>
                </a:lnTo>
                <a:lnTo>
                  <a:pt x="83" y="381"/>
                </a:lnTo>
                <a:lnTo>
                  <a:pt x="81" y="383"/>
                </a:lnTo>
                <a:lnTo>
                  <a:pt x="78" y="386"/>
                </a:lnTo>
                <a:lnTo>
                  <a:pt x="75" y="386"/>
                </a:lnTo>
                <a:lnTo>
                  <a:pt x="75" y="389"/>
                </a:lnTo>
                <a:lnTo>
                  <a:pt x="73" y="389"/>
                </a:lnTo>
                <a:lnTo>
                  <a:pt x="67" y="389"/>
                </a:lnTo>
                <a:lnTo>
                  <a:pt x="65" y="389"/>
                </a:lnTo>
                <a:lnTo>
                  <a:pt x="62" y="389"/>
                </a:lnTo>
                <a:lnTo>
                  <a:pt x="62" y="389"/>
                </a:lnTo>
                <a:lnTo>
                  <a:pt x="62" y="391"/>
                </a:lnTo>
                <a:lnTo>
                  <a:pt x="65" y="397"/>
                </a:lnTo>
                <a:lnTo>
                  <a:pt x="65" y="397"/>
                </a:lnTo>
                <a:lnTo>
                  <a:pt x="67" y="400"/>
                </a:lnTo>
                <a:lnTo>
                  <a:pt x="70" y="402"/>
                </a:lnTo>
                <a:lnTo>
                  <a:pt x="70" y="402"/>
                </a:lnTo>
                <a:lnTo>
                  <a:pt x="70" y="405"/>
                </a:lnTo>
                <a:lnTo>
                  <a:pt x="75" y="408"/>
                </a:lnTo>
                <a:lnTo>
                  <a:pt x="75" y="408"/>
                </a:lnTo>
                <a:lnTo>
                  <a:pt x="78" y="408"/>
                </a:lnTo>
                <a:lnTo>
                  <a:pt x="81" y="408"/>
                </a:lnTo>
                <a:lnTo>
                  <a:pt x="83" y="405"/>
                </a:lnTo>
                <a:lnTo>
                  <a:pt x="83" y="405"/>
                </a:lnTo>
                <a:lnTo>
                  <a:pt x="83" y="408"/>
                </a:lnTo>
                <a:lnTo>
                  <a:pt x="81" y="413"/>
                </a:lnTo>
                <a:lnTo>
                  <a:pt x="83" y="410"/>
                </a:lnTo>
                <a:lnTo>
                  <a:pt x="94" y="408"/>
                </a:lnTo>
                <a:lnTo>
                  <a:pt x="99" y="405"/>
                </a:lnTo>
                <a:lnTo>
                  <a:pt x="102" y="402"/>
                </a:lnTo>
                <a:lnTo>
                  <a:pt x="105" y="400"/>
                </a:lnTo>
                <a:lnTo>
                  <a:pt x="105" y="402"/>
                </a:lnTo>
                <a:lnTo>
                  <a:pt x="102" y="408"/>
                </a:lnTo>
                <a:lnTo>
                  <a:pt x="105" y="410"/>
                </a:lnTo>
                <a:lnTo>
                  <a:pt x="99" y="408"/>
                </a:lnTo>
                <a:lnTo>
                  <a:pt x="99" y="408"/>
                </a:lnTo>
                <a:lnTo>
                  <a:pt x="97" y="408"/>
                </a:lnTo>
                <a:lnTo>
                  <a:pt x="97" y="408"/>
                </a:lnTo>
                <a:lnTo>
                  <a:pt x="91" y="413"/>
                </a:lnTo>
                <a:lnTo>
                  <a:pt x="91" y="413"/>
                </a:lnTo>
                <a:lnTo>
                  <a:pt x="91" y="413"/>
                </a:lnTo>
                <a:lnTo>
                  <a:pt x="91" y="413"/>
                </a:lnTo>
                <a:lnTo>
                  <a:pt x="91" y="413"/>
                </a:lnTo>
                <a:lnTo>
                  <a:pt x="89" y="413"/>
                </a:lnTo>
                <a:lnTo>
                  <a:pt x="86" y="416"/>
                </a:lnTo>
                <a:lnTo>
                  <a:pt x="83" y="416"/>
                </a:lnTo>
                <a:lnTo>
                  <a:pt x="83" y="416"/>
                </a:lnTo>
                <a:lnTo>
                  <a:pt x="81" y="416"/>
                </a:lnTo>
                <a:lnTo>
                  <a:pt x="78" y="416"/>
                </a:lnTo>
                <a:lnTo>
                  <a:pt x="73" y="416"/>
                </a:lnTo>
                <a:lnTo>
                  <a:pt x="73" y="416"/>
                </a:lnTo>
                <a:lnTo>
                  <a:pt x="70" y="413"/>
                </a:lnTo>
                <a:lnTo>
                  <a:pt x="67" y="413"/>
                </a:lnTo>
                <a:lnTo>
                  <a:pt x="67" y="413"/>
                </a:lnTo>
                <a:lnTo>
                  <a:pt x="67" y="421"/>
                </a:lnTo>
                <a:lnTo>
                  <a:pt x="67" y="421"/>
                </a:lnTo>
                <a:lnTo>
                  <a:pt x="65" y="424"/>
                </a:lnTo>
                <a:lnTo>
                  <a:pt x="65" y="424"/>
                </a:lnTo>
                <a:lnTo>
                  <a:pt x="65" y="426"/>
                </a:lnTo>
                <a:lnTo>
                  <a:pt x="67" y="432"/>
                </a:lnTo>
                <a:lnTo>
                  <a:pt x="67" y="440"/>
                </a:lnTo>
                <a:lnTo>
                  <a:pt x="70" y="440"/>
                </a:lnTo>
                <a:lnTo>
                  <a:pt x="75" y="448"/>
                </a:lnTo>
                <a:lnTo>
                  <a:pt x="75" y="448"/>
                </a:lnTo>
                <a:lnTo>
                  <a:pt x="78" y="451"/>
                </a:lnTo>
                <a:lnTo>
                  <a:pt x="75" y="451"/>
                </a:lnTo>
                <a:lnTo>
                  <a:pt x="75" y="451"/>
                </a:lnTo>
                <a:lnTo>
                  <a:pt x="73" y="451"/>
                </a:lnTo>
                <a:lnTo>
                  <a:pt x="70" y="453"/>
                </a:lnTo>
                <a:lnTo>
                  <a:pt x="70" y="451"/>
                </a:lnTo>
                <a:lnTo>
                  <a:pt x="70" y="451"/>
                </a:lnTo>
                <a:lnTo>
                  <a:pt x="70" y="448"/>
                </a:lnTo>
                <a:lnTo>
                  <a:pt x="70" y="445"/>
                </a:lnTo>
                <a:lnTo>
                  <a:pt x="67" y="445"/>
                </a:lnTo>
                <a:lnTo>
                  <a:pt x="67" y="445"/>
                </a:lnTo>
                <a:lnTo>
                  <a:pt x="62" y="448"/>
                </a:lnTo>
                <a:lnTo>
                  <a:pt x="62" y="448"/>
                </a:lnTo>
                <a:lnTo>
                  <a:pt x="62" y="442"/>
                </a:lnTo>
                <a:lnTo>
                  <a:pt x="62" y="442"/>
                </a:lnTo>
                <a:lnTo>
                  <a:pt x="62" y="440"/>
                </a:lnTo>
                <a:lnTo>
                  <a:pt x="59" y="437"/>
                </a:lnTo>
                <a:lnTo>
                  <a:pt x="59" y="434"/>
                </a:lnTo>
                <a:lnTo>
                  <a:pt x="59" y="434"/>
                </a:lnTo>
                <a:lnTo>
                  <a:pt x="54" y="432"/>
                </a:lnTo>
                <a:lnTo>
                  <a:pt x="54" y="432"/>
                </a:lnTo>
                <a:lnTo>
                  <a:pt x="51" y="426"/>
                </a:lnTo>
                <a:lnTo>
                  <a:pt x="51" y="426"/>
                </a:lnTo>
                <a:lnTo>
                  <a:pt x="49" y="424"/>
                </a:lnTo>
                <a:lnTo>
                  <a:pt x="38" y="421"/>
                </a:lnTo>
                <a:lnTo>
                  <a:pt x="38" y="418"/>
                </a:lnTo>
                <a:lnTo>
                  <a:pt x="32" y="416"/>
                </a:lnTo>
                <a:lnTo>
                  <a:pt x="30" y="416"/>
                </a:lnTo>
                <a:lnTo>
                  <a:pt x="27" y="418"/>
                </a:lnTo>
                <a:lnTo>
                  <a:pt x="27" y="418"/>
                </a:lnTo>
                <a:lnTo>
                  <a:pt x="27" y="416"/>
                </a:lnTo>
                <a:lnTo>
                  <a:pt x="24" y="416"/>
                </a:lnTo>
                <a:lnTo>
                  <a:pt x="24" y="413"/>
                </a:lnTo>
                <a:lnTo>
                  <a:pt x="22" y="416"/>
                </a:lnTo>
                <a:lnTo>
                  <a:pt x="22" y="416"/>
                </a:lnTo>
                <a:lnTo>
                  <a:pt x="24" y="424"/>
                </a:lnTo>
                <a:lnTo>
                  <a:pt x="24" y="429"/>
                </a:lnTo>
                <a:lnTo>
                  <a:pt x="24" y="432"/>
                </a:lnTo>
                <a:lnTo>
                  <a:pt x="27" y="432"/>
                </a:lnTo>
                <a:lnTo>
                  <a:pt x="27" y="434"/>
                </a:lnTo>
                <a:lnTo>
                  <a:pt x="27" y="440"/>
                </a:lnTo>
                <a:lnTo>
                  <a:pt x="27" y="442"/>
                </a:lnTo>
                <a:lnTo>
                  <a:pt x="24" y="442"/>
                </a:lnTo>
                <a:lnTo>
                  <a:pt x="22" y="456"/>
                </a:lnTo>
                <a:lnTo>
                  <a:pt x="22" y="456"/>
                </a:lnTo>
                <a:lnTo>
                  <a:pt x="22" y="453"/>
                </a:lnTo>
                <a:lnTo>
                  <a:pt x="22" y="451"/>
                </a:lnTo>
                <a:lnTo>
                  <a:pt x="22" y="448"/>
                </a:lnTo>
                <a:lnTo>
                  <a:pt x="19" y="448"/>
                </a:lnTo>
                <a:lnTo>
                  <a:pt x="16" y="456"/>
                </a:lnTo>
                <a:lnTo>
                  <a:pt x="16" y="456"/>
                </a:lnTo>
                <a:lnTo>
                  <a:pt x="16" y="451"/>
                </a:lnTo>
                <a:lnTo>
                  <a:pt x="19" y="445"/>
                </a:lnTo>
                <a:lnTo>
                  <a:pt x="19" y="442"/>
                </a:lnTo>
                <a:lnTo>
                  <a:pt x="19" y="442"/>
                </a:lnTo>
                <a:lnTo>
                  <a:pt x="19" y="440"/>
                </a:lnTo>
                <a:lnTo>
                  <a:pt x="16" y="437"/>
                </a:lnTo>
                <a:lnTo>
                  <a:pt x="19" y="434"/>
                </a:lnTo>
                <a:lnTo>
                  <a:pt x="19" y="434"/>
                </a:lnTo>
                <a:lnTo>
                  <a:pt x="19" y="432"/>
                </a:lnTo>
                <a:lnTo>
                  <a:pt x="19" y="429"/>
                </a:lnTo>
                <a:lnTo>
                  <a:pt x="16" y="426"/>
                </a:lnTo>
                <a:lnTo>
                  <a:pt x="16" y="426"/>
                </a:lnTo>
                <a:lnTo>
                  <a:pt x="14" y="426"/>
                </a:lnTo>
                <a:lnTo>
                  <a:pt x="11" y="426"/>
                </a:lnTo>
                <a:lnTo>
                  <a:pt x="11" y="424"/>
                </a:lnTo>
                <a:lnTo>
                  <a:pt x="11" y="424"/>
                </a:lnTo>
                <a:lnTo>
                  <a:pt x="11" y="421"/>
                </a:lnTo>
                <a:lnTo>
                  <a:pt x="11" y="421"/>
                </a:lnTo>
                <a:lnTo>
                  <a:pt x="8" y="421"/>
                </a:lnTo>
                <a:lnTo>
                  <a:pt x="6" y="418"/>
                </a:lnTo>
                <a:lnTo>
                  <a:pt x="0" y="418"/>
                </a:lnTo>
                <a:lnTo>
                  <a:pt x="0" y="416"/>
                </a:lnTo>
                <a:lnTo>
                  <a:pt x="0" y="550"/>
                </a:lnTo>
                <a:lnTo>
                  <a:pt x="3" y="550"/>
                </a:lnTo>
                <a:lnTo>
                  <a:pt x="3" y="550"/>
                </a:lnTo>
                <a:lnTo>
                  <a:pt x="3" y="552"/>
                </a:lnTo>
                <a:lnTo>
                  <a:pt x="3" y="555"/>
                </a:lnTo>
                <a:lnTo>
                  <a:pt x="0" y="555"/>
                </a:lnTo>
                <a:lnTo>
                  <a:pt x="0" y="555"/>
                </a:lnTo>
                <a:lnTo>
                  <a:pt x="0" y="558"/>
                </a:lnTo>
                <a:lnTo>
                  <a:pt x="0" y="558"/>
                </a:lnTo>
                <a:lnTo>
                  <a:pt x="0" y="558"/>
                </a:lnTo>
                <a:lnTo>
                  <a:pt x="0" y="558"/>
                </a:lnTo>
                <a:lnTo>
                  <a:pt x="0" y="558"/>
                </a:lnTo>
                <a:lnTo>
                  <a:pt x="0" y="558"/>
                </a:lnTo>
                <a:lnTo>
                  <a:pt x="0" y="560"/>
                </a:lnTo>
                <a:lnTo>
                  <a:pt x="0" y="560"/>
                </a:lnTo>
                <a:lnTo>
                  <a:pt x="0" y="560"/>
                </a:lnTo>
                <a:lnTo>
                  <a:pt x="0" y="560"/>
                </a:lnTo>
                <a:lnTo>
                  <a:pt x="0" y="560"/>
                </a:lnTo>
                <a:lnTo>
                  <a:pt x="0" y="560"/>
                </a:lnTo>
                <a:lnTo>
                  <a:pt x="0" y="1604"/>
                </a:lnTo>
                <a:lnTo>
                  <a:pt x="957" y="1604"/>
                </a:lnTo>
                <a:lnTo>
                  <a:pt x="957" y="595"/>
                </a:lnTo>
                <a:lnTo>
                  <a:pt x="952" y="593"/>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5C56C151-78CC-1F42-A296-271016B303D4}"/>
              </a:ext>
            </a:extLst>
          </p:cNvPr>
          <p:cNvSpPr>
            <a:spLocks noEditPoints="1"/>
          </p:cNvSpPr>
          <p:nvPr/>
        </p:nvSpPr>
        <p:spPr bwMode="auto">
          <a:xfrm>
            <a:off x="8875895" y="3888973"/>
            <a:ext cx="2135188" cy="1587500"/>
          </a:xfrm>
          <a:custGeom>
            <a:avLst/>
            <a:gdLst>
              <a:gd name="T0" fmla="*/ 1294 w 1345"/>
              <a:gd name="T1" fmla="*/ 16 h 1000"/>
              <a:gd name="T2" fmla="*/ 1259 w 1345"/>
              <a:gd name="T3" fmla="*/ 21 h 1000"/>
              <a:gd name="T4" fmla="*/ 1227 w 1345"/>
              <a:gd name="T5" fmla="*/ 19 h 1000"/>
              <a:gd name="T6" fmla="*/ 1200 w 1345"/>
              <a:gd name="T7" fmla="*/ 27 h 1000"/>
              <a:gd name="T8" fmla="*/ 1168 w 1345"/>
              <a:gd name="T9" fmla="*/ 48 h 1000"/>
              <a:gd name="T10" fmla="*/ 1173 w 1345"/>
              <a:gd name="T11" fmla="*/ 80 h 1000"/>
              <a:gd name="T12" fmla="*/ 1152 w 1345"/>
              <a:gd name="T13" fmla="*/ 88 h 1000"/>
              <a:gd name="T14" fmla="*/ 1131 w 1345"/>
              <a:gd name="T15" fmla="*/ 86 h 1000"/>
              <a:gd name="T16" fmla="*/ 1109 w 1345"/>
              <a:gd name="T17" fmla="*/ 107 h 1000"/>
              <a:gd name="T18" fmla="*/ 1074 w 1345"/>
              <a:gd name="T19" fmla="*/ 75 h 1000"/>
              <a:gd name="T20" fmla="*/ 997 w 1345"/>
              <a:gd name="T21" fmla="*/ 45 h 1000"/>
              <a:gd name="T22" fmla="*/ 916 w 1345"/>
              <a:gd name="T23" fmla="*/ 51 h 1000"/>
              <a:gd name="T24" fmla="*/ 863 w 1345"/>
              <a:gd name="T25" fmla="*/ 75 h 1000"/>
              <a:gd name="T26" fmla="*/ 24 w 1345"/>
              <a:gd name="T27" fmla="*/ 633 h 1000"/>
              <a:gd name="T28" fmla="*/ 59 w 1345"/>
              <a:gd name="T29" fmla="*/ 649 h 1000"/>
              <a:gd name="T30" fmla="*/ 118 w 1345"/>
              <a:gd name="T31" fmla="*/ 641 h 1000"/>
              <a:gd name="T32" fmla="*/ 147 w 1345"/>
              <a:gd name="T33" fmla="*/ 665 h 1000"/>
              <a:gd name="T34" fmla="*/ 168 w 1345"/>
              <a:gd name="T35" fmla="*/ 708 h 1000"/>
              <a:gd name="T36" fmla="*/ 185 w 1345"/>
              <a:gd name="T37" fmla="*/ 689 h 1000"/>
              <a:gd name="T38" fmla="*/ 227 w 1345"/>
              <a:gd name="T39" fmla="*/ 700 h 1000"/>
              <a:gd name="T40" fmla="*/ 249 w 1345"/>
              <a:gd name="T41" fmla="*/ 721 h 1000"/>
              <a:gd name="T42" fmla="*/ 273 w 1345"/>
              <a:gd name="T43" fmla="*/ 767 h 1000"/>
              <a:gd name="T44" fmla="*/ 337 w 1345"/>
              <a:gd name="T45" fmla="*/ 805 h 1000"/>
              <a:gd name="T46" fmla="*/ 394 w 1345"/>
              <a:gd name="T47" fmla="*/ 850 h 1000"/>
              <a:gd name="T48" fmla="*/ 423 w 1345"/>
              <a:gd name="T49" fmla="*/ 826 h 1000"/>
              <a:gd name="T50" fmla="*/ 530 w 1345"/>
              <a:gd name="T51" fmla="*/ 839 h 1000"/>
              <a:gd name="T52" fmla="*/ 560 w 1345"/>
              <a:gd name="T53" fmla="*/ 842 h 1000"/>
              <a:gd name="T54" fmla="*/ 616 w 1345"/>
              <a:gd name="T55" fmla="*/ 845 h 1000"/>
              <a:gd name="T56" fmla="*/ 651 w 1345"/>
              <a:gd name="T57" fmla="*/ 837 h 1000"/>
              <a:gd name="T58" fmla="*/ 680 w 1345"/>
              <a:gd name="T59" fmla="*/ 834 h 1000"/>
              <a:gd name="T60" fmla="*/ 737 w 1345"/>
              <a:gd name="T61" fmla="*/ 842 h 1000"/>
              <a:gd name="T62" fmla="*/ 753 w 1345"/>
              <a:gd name="T63" fmla="*/ 882 h 1000"/>
              <a:gd name="T64" fmla="*/ 758 w 1345"/>
              <a:gd name="T65" fmla="*/ 923 h 1000"/>
              <a:gd name="T66" fmla="*/ 962 w 1345"/>
              <a:gd name="T67" fmla="*/ 974 h 1000"/>
              <a:gd name="T68" fmla="*/ 951 w 1345"/>
              <a:gd name="T69" fmla="*/ 949 h 1000"/>
              <a:gd name="T70" fmla="*/ 964 w 1345"/>
              <a:gd name="T71" fmla="*/ 901 h 1000"/>
              <a:gd name="T72" fmla="*/ 970 w 1345"/>
              <a:gd name="T73" fmla="*/ 855 h 1000"/>
              <a:gd name="T74" fmla="*/ 980 w 1345"/>
              <a:gd name="T75" fmla="*/ 823 h 1000"/>
              <a:gd name="T76" fmla="*/ 1005 w 1345"/>
              <a:gd name="T77" fmla="*/ 778 h 1000"/>
              <a:gd name="T78" fmla="*/ 1034 w 1345"/>
              <a:gd name="T79" fmla="*/ 754 h 1000"/>
              <a:gd name="T80" fmla="*/ 1034 w 1345"/>
              <a:gd name="T81" fmla="*/ 732 h 1000"/>
              <a:gd name="T82" fmla="*/ 1037 w 1345"/>
              <a:gd name="T83" fmla="*/ 724 h 1000"/>
              <a:gd name="T84" fmla="*/ 1045 w 1345"/>
              <a:gd name="T85" fmla="*/ 684 h 1000"/>
              <a:gd name="T86" fmla="*/ 1077 w 1345"/>
              <a:gd name="T87" fmla="*/ 641 h 1000"/>
              <a:gd name="T88" fmla="*/ 1077 w 1345"/>
              <a:gd name="T89" fmla="*/ 627 h 1000"/>
              <a:gd name="T90" fmla="*/ 1090 w 1345"/>
              <a:gd name="T91" fmla="*/ 611 h 1000"/>
              <a:gd name="T92" fmla="*/ 1098 w 1345"/>
              <a:gd name="T93" fmla="*/ 582 h 1000"/>
              <a:gd name="T94" fmla="*/ 1104 w 1345"/>
              <a:gd name="T95" fmla="*/ 574 h 1000"/>
              <a:gd name="T96" fmla="*/ 1112 w 1345"/>
              <a:gd name="T97" fmla="*/ 558 h 1000"/>
              <a:gd name="T98" fmla="*/ 1131 w 1345"/>
              <a:gd name="T99" fmla="*/ 542 h 1000"/>
              <a:gd name="T100" fmla="*/ 1155 w 1345"/>
              <a:gd name="T101" fmla="*/ 504 h 1000"/>
              <a:gd name="T102" fmla="*/ 1181 w 1345"/>
              <a:gd name="T103" fmla="*/ 485 h 1000"/>
              <a:gd name="T104" fmla="*/ 1230 w 1345"/>
              <a:gd name="T105" fmla="*/ 459 h 1000"/>
              <a:gd name="T106" fmla="*/ 1230 w 1345"/>
              <a:gd name="T107" fmla="*/ 432 h 1000"/>
              <a:gd name="T108" fmla="*/ 1259 w 1345"/>
              <a:gd name="T109" fmla="*/ 375 h 1000"/>
              <a:gd name="T110" fmla="*/ 1283 w 1345"/>
              <a:gd name="T111" fmla="*/ 311 h 1000"/>
              <a:gd name="T112" fmla="*/ 1278 w 1345"/>
              <a:gd name="T113" fmla="*/ 268 h 1000"/>
              <a:gd name="T114" fmla="*/ 1305 w 1345"/>
              <a:gd name="T115" fmla="*/ 188 h 1000"/>
              <a:gd name="T116" fmla="*/ 1315 w 1345"/>
              <a:gd name="T117" fmla="*/ 142 h 1000"/>
              <a:gd name="T118" fmla="*/ 1340 w 1345"/>
              <a:gd name="T119" fmla="*/ 80 h 1000"/>
              <a:gd name="T120" fmla="*/ 855 w 1345"/>
              <a:gd name="T121" fmla="*/ 619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5" h="1000">
                <a:moveTo>
                  <a:pt x="1342" y="53"/>
                </a:moveTo>
                <a:lnTo>
                  <a:pt x="1340" y="51"/>
                </a:lnTo>
                <a:lnTo>
                  <a:pt x="1337" y="48"/>
                </a:lnTo>
                <a:lnTo>
                  <a:pt x="1337" y="40"/>
                </a:lnTo>
                <a:lnTo>
                  <a:pt x="1337" y="35"/>
                </a:lnTo>
                <a:lnTo>
                  <a:pt x="1340" y="19"/>
                </a:lnTo>
                <a:lnTo>
                  <a:pt x="1340" y="13"/>
                </a:lnTo>
                <a:lnTo>
                  <a:pt x="1340" y="11"/>
                </a:lnTo>
                <a:lnTo>
                  <a:pt x="1337" y="5"/>
                </a:lnTo>
                <a:lnTo>
                  <a:pt x="1337" y="3"/>
                </a:lnTo>
                <a:lnTo>
                  <a:pt x="1334" y="5"/>
                </a:lnTo>
                <a:lnTo>
                  <a:pt x="1332" y="0"/>
                </a:lnTo>
                <a:lnTo>
                  <a:pt x="1326" y="3"/>
                </a:lnTo>
                <a:lnTo>
                  <a:pt x="1318" y="11"/>
                </a:lnTo>
                <a:lnTo>
                  <a:pt x="1315" y="11"/>
                </a:lnTo>
                <a:lnTo>
                  <a:pt x="1310" y="11"/>
                </a:lnTo>
                <a:lnTo>
                  <a:pt x="1310" y="11"/>
                </a:lnTo>
                <a:lnTo>
                  <a:pt x="1302" y="13"/>
                </a:lnTo>
                <a:lnTo>
                  <a:pt x="1299" y="13"/>
                </a:lnTo>
                <a:lnTo>
                  <a:pt x="1297" y="13"/>
                </a:lnTo>
                <a:lnTo>
                  <a:pt x="1297" y="16"/>
                </a:lnTo>
                <a:lnTo>
                  <a:pt x="1297" y="16"/>
                </a:lnTo>
                <a:lnTo>
                  <a:pt x="1294" y="16"/>
                </a:lnTo>
                <a:lnTo>
                  <a:pt x="1294" y="19"/>
                </a:lnTo>
                <a:lnTo>
                  <a:pt x="1294" y="19"/>
                </a:lnTo>
                <a:lnTo>
                  <a:pt x="1294" y="19"/>
                </a:lnTo>
                <a:lnTo>
                  <a:pt x="1291" y="21"/>
                </a:lnTo>
                <a:lnTo>
                  <a:pt x="1289" y="21"/>
                </a:lnTo>
                <a:lnTo>
                  <a:pt x="1289" y="24"/>
                </a:lnTo>
                <a:lnTo>
                  <a:pt x="1289" y="24"/>
                </a:lnTo>
                <a:lnTo>
                  <a:pt x="1286" y="24"/>
                </a:lnTo>
                <a:lnTo>
                  <a:pt x="1286" y="21"/>
                </a:lnTo>
                <a:lnTo>
                  <a:pt x="1286" y="21"/>
                </a:lnTo>
                <a:lnTo>
                  <a:pt x="1283" y="21"/>
                </a:lnTo>
                <a:lnTo>
                  <a:pt x="1278" y="21"/>
                </a:lnTo>
                <a:lnTo>
                  <a:pt x="1278" y="21"/>
                </a:lnTo>
                <a:lnTo>
                  <a:pt x="1278" y="21"/>
                </a:lnTo>
                <a:lnTo>
                  <a:pt x="1270" y="21"/>
                </a:lnTo>
                <a:lnTo>
                  <a:pt x="1270" y="21"/>
                </a:lnTo>
                <a:lnTo>
                  <a:pt x="1267" y="21"/>
                </a:lnTo>
                <a:lnTo>
                  <a:pt x="1265" y="19"/>
                </a:lnTo>
                <a:lnTo>
                  <a:pt x="1262" y="19"/>
                </a:lnTo>
                <a:lnTo>
                  <a:pt x="1262" y="19"/>
                </a:lnTo>
                <a:lnTo>
                  <a:pt x="1259" y="19"/>
                </a:lnTo>
                <a:lnTo>
                  <a:pt x="1259" y="21"/>
                </a:lnTo>
                <a:lnTo>
                  <a:pt x="1259" y="21"/>
                </a:lnTo>
                <a:lnTo>
                  <a:pt x="1259" y="21"/>
                </a:lnTo>
                <a:lnTo>
                  <a:pt x="1257" y="24"/>
                </a:lnTo>
                <a:lnTo>
                  <a:pt x="1254" y="24"/>
                </a:lnTo>
                <a:lnTo>
                  <a:pt x="1251" y="24"/>
                </a:lnTo>
                <a:lnTo>
                  <a:pt x="1251" y="24"/>
                </a:lnTo>
                <a:lnTo>
                  <a:pt x="1251" y="24"/>
                </a:lnTo>
                <a:lnTo>
                  <a:pt x="1240" y="19"/>
                </a:lnTo>
                <a:lnTo>
                  <a:pt x="1240" y="19"/>
                </a:lnTo>
                <a:lnTo>
                  <a:pt x="1238" y="16"/>
                </a:lnTo>
                <a:lnTo>
                  <a:pt x="1235" y="16"/>
                </a:lnTo>
                <a:lnTo>
                  <a:pt x="1235" y="16"/>
                </a:lnTo>
                <a:lnTo>
                  <a:pt x="1235" y="16"/>
                </a:lnTo>
                <a:lnTo>
                  <a:pt x="1235" y="16"/>
                </a:lnTo>
                <a:lnTo>
                  <a:pt x="1235" y="19"/>
                </a:lnTo>
                <a:lnTo>
                  <a:pt x="1235" y="19"/>
                </a:lnTo>
                <a:lnTo>
                  <a:pt x="1235" y="19"/>
                </a:lnTo>
                <a:lnTo>
                  <a:pt x="1232" y="19"/>
                </a:lnTo>
                <a:lnTo>
                  <a:pt x="1232" y="21"/>
                </a:lnTo>
                <a:lnTo>
                  <a:pt x="1232" y="21"/>
                </a:lnTo>
                <a:lnTo>
                  <a:pt x="1230" y="21"/>
                </a:lnTo>
                <a:lnTo>
                  <a:pt x="1230" y="21"/>
                </a:lnTo>
                <a:lnTo>
                  <a:pt x="1230" y="19"/>
                </a:lnTo>
                <a:lnTo>
                  <a:pt x="1227" y="19"/>
                </a:lnTo>
                <a:lnTo>
                  <a:pt x="1227" y="19"/>
                </a:lnTo>
                <a:lnTo>
                  <a:pt x="1227" y="19"/>
                </a:lnTo>
                <a:lnTo>
                  <a:pt x="1227" y="19"/>
                </a:lnTo>
                <a:lnTo>
                  <a:pt x="1227" y="16"/>
                </a:lnTo>
                <a:lnTo>
                  <a:pt x="1227" y="16"/>
                </a:lnTo>
                <a:lnTo>
                  <a:pt x="1227" y="16"/>
                </a:lnTo>
                <a:lnTo>
                  <a:pt x="1224" y="13"/>
                </a:lnTo>
                <a:lnTo>
                  <a:pt x="1224" y="13"/>
                </a:lnTo>
                <a:lnTo>
                  <a:pt x="1222" y="13"/>
                </a:lnTo>
                <a:lnTo>
                  <a:pt x="1222" y="13"/>
                </a:lnTo>
                <a:lnTo>
                  <a:pt x="1222" y="13"/>
                </a:lnTo>
                <a:lnTo>
                  <a:pt x="1219" y="16"/>
                </a:lnTo>
                <a:lnTo>
                  <a:pt x="1216" y="19"/>
                </a:lnTo>
                <a:lnTo>
                  <a:pt x="1216" y="19"/>
                </a:lnTo>
                <a:lnTo>
                  <a:pt x="1214" y="21"/>
                </a:lnTo>
                <a:lnTo>
                  <a:pt x="1214" y="21"/>
                </a:lnTo>
                <a:lnTo>
                  <a:pt x="1214" y="24"/>
                </a:lnTo>
                <a:lnTo>
                  <a:pt x="1214" y="24"/>
                </a:lnTo>
                <a:lnTo>
                  <a:pt x="1211" y="24"/>
                </a:lnTo>
                <a:lnTo>
                  <a:pt x="1208" y="24"/>
                </a:lnTo>
                <a:lnTo>
                  <a:pt x="1203" y="27"/>
                </a:lnTo>
                <a:lnTo>
                  <a:pt x="1203" y="27"/>
                </a:lnTo>
                <a:lnTo>
                  <a:pt x="1200" y="27"/>
                </a:lnTo>
                <a:lnTo>
                  <a:pt x="1198" y="29"/>
                </a:lnTo>
                <a:lnTo>
                  <a:pt x="1198" y="29"/>
                </a:lnTo>
                <a:lnTo>
                  <a:pt x="1195" y="32"/>
                </a:lnTo>
                <a:lnTo>
                  <a:pt x="1195" y="32"/>
                </a:lnTo>
                <a:lnTo>
                  <a:pt x="1195" y="32"/>
                </a:lnTo>
                <a:lnTo>
                  <a:pt x="1195" y="32"/>
                </a:lnTo>
                <a:lnTo>
                  <a:pt x="1190" y="32"/>
                </a:lnTo>
                <a:lnTo>
                  <a:pt x="1190" y="32"/>
                </a:lnTo>
                <a:lnTo>
                  <a:pt x="1187" y="32"/>
                </a:lnTo>
                <a:lnTo>
                  <a:pt x="1176" y="37"/>
                </a:lnTo>
                <a:lnTo>
                  <a:pt x="1173" y="37"/>
                </a:lnTo>
                <a:lnTo>
                  <a:pt x="1173" y="40"/>
                </a:lnTo>
                <a:lnTo>
                  <a:pt x="1171" y="40"/>
                </a:lnTo>
                <a:lnTo>
                  <a:pt x="1171" y="43"/>
                </a:lnTo>
                <a:lnTo>
                  <a:pt x="1168" y="43"/>
                </a:lnTo>
                <a:lnTo>
                  <a:pt x="1168" y="43"/>
                </a:lnTo>
                <a:lnTo>
                  <a:pt x="1168" y="43"/>
                </a:lnTo>
                <a:lnTo>
                  <a:pt x="1168" y="43"/>
                </a:lnTo>
                <a:lnTo>
                  <a:pt x="1165" y="43"/>
                </a:lnTo>
                <a:lnTo>
                  <a:pt x="1165" y="43"/>
                </a:lnTo>
                <a:lnTo>
                  <a:pt x="1165" y="43"/>
                </a:lnTo>
                <a:lnTo>
                  <a:pt x="1165" y="45"/>
                </a:lnTo>
                <a:lnTo>
                  <a:pt x="1168" y="48"/>
                </a:lnTo>
                <a:lnTo>
                  <a:pt x="1171" y="48"/>
                </a:lnTo>
                <a:lnTo>
                  <a:pt x="1171" y="51"/>
                </a:lnTo>
                <a:lnTo>
                  <a:pt x="1171" y="51"/>
                </a:lnTo>
                <a:lnTo>
                  <a:pt x="1171" y="53"/>
                </a:lnTo>
                <a:lnTo>
                  <a:pt x="1171" y="53"/>
                </a:lnTo>
                <a:lnTo>
                  <a:pt x="1173" y="56"/>
                </a:lnTo>
                <a:lnTo>
                  <a:pt x="1176" y="59"/>
                </a:lnTo>
                <a:lnTo>
                  <a:pt x="1176" y="59"/>
                </a:lnTo>
                <a:lnTo>
                  <a:pt x="1176" y="59"/>
                </a:lnTo>
                <a:lnTo>
                  <a:pt x="1176" y="62"/>
                </a:lnTo>
                <a:lnTo>
                  <a:pt x="1176" y="62"/>
                </a:lnTo>
                <a:lnTo>
                  <a:pt x="1176" y="62"/>
                </a:lnTo>
                <a:lnTo>
                  <a:pt x="1176" y="64"/>
                </a:lnTo>
                <a:lnTo>
                  <a:pt x="1176" y="64"/>
                </a:lnTo>
                <a:lnTo>
                  <a:pt x="1176" y="64"/>
                </a:lnTo>
                <a:lnTo>
                  <a:pt x="1176" y="67"/>
                </a:lnTo>
                <a:lnTo>
                  <a:pt x="1176" y="70"/>
                </a:lnTo>
                <a:lnTo>
                  <a:pt x="1176" y="72"/>
                </a:lnTo>
                <a:lnTo>
                  <a:pt x="1173" y="72"/>
                </a:lnTo>
                <a:lnTo>
                  <a:pt x="1173" y="75"/>
                </a:lnTo>
                <a:lnTo>
                  <a:pt x="1173" y="75"/>
                </a:lnTo>
                <a:lnTo>
                  <a:pt x="1173" y="78"/>
                </a:lnTo>
                <a:lnTo>
                  <a:pt x="1173" y="80"/>
                </a:lnTo>
                <a:lnTo>
                  <a:pt x="1173" y="80"/>
                </a:lnTo>
                <a:lnTo>
                  <a:pt x="1173" y="80"/>
                </a:lnTo>
                <a:lnTo>
                  <a:pt x="1171" y="80"/>
                </a:lnTo>
                <a:lnTo>
                  <a:pt x="1171" y="80"/>
                </a:lnTo>
                <a:lnTo>
                  <a:pt x="1171" y="80"/>
                </a:lnTo>
                <a:lnTo>
                  <a:pt x="1171" y="83"/>
                </a:lnTo>
                <a:lnTo>
                  <a:pt x="1171" y="83"/>
                </a:lnTo>
                <a:lnTo>
                  <a:pt x="1168" y="83"/>
                </a:lnTo>
                <a:lnTo>
                  <a:pt x="1168" y="83"/>
                </a:lnTo>
                <a:lnTo>
                  <a:pt x="1165" y="83"/>
                </a:lnTo>
                <a:lnTo>
                  <a:pt x="1163" y="83"/>
                </a:lnTo>
                <a:lnTo>
                  <a:pt x="1163" y="83"/>
                </a:lnTo>
                <a:lnTo>
                  <a:pt x="1163" y="83"/>
                </a:lnTo>
                <a:lnTo>
                  <a:pt x="1163" y="83"/>
                </a:lnTo>
                <a:lnTo>
                  <a:pt x="1160" y="83"/>
                </a:lnTo>
                <a:lnTo>
                  <a:pt x="1157" y="83"/>
                </a:lnTo>
                <a:lnTo>
                  <a:pt x="1157" y="83"/>
                </a:lnTo>
                <a:lnTo>
                  <a:pt x="1155" y="83"/>
                </a:lnTo>
                <a:lnTo>
                  <a:pt x="1155" y="83"/>
                </a:lnTo>
                <a:lnTo>
                  <a:pt x="1155" y="83"/>
                </a:lnTo>
                <a:lnTo>
                  <a:pt x="1155" y="83"/>
                </a:lnTo>
                <a:lnTo>
                  <a:pt x="1152" y="86"/>
                </a:lnTo>
                <a:lnTo>
                  <a:pt x="1152" y="88"/>
                </a:lnTo>
                <a:lnTo>
                  <a:pt x="1152" y="88"/>
                </a:lnTo>
                <a:lnTo>
                  <a:pt x="1152" y="88"/>
                </a:lnTo>
                <a:lnTo>
                  <a:pt x="1152" y="88"/>
                </a:lnTo>
                <a:lnTo>
                  <a:pt x="1149" y="88"/>
                </a:lnTo>
                <a:lnTo>
                  <a:pt x="1149" y="88"/>
                </a:lnTo>
                <a:lnTo>
                  <a:pt x="1149" y="88"/>
                </a:lnTo>
                <a:lnTo>
                  <a:pt x="1149" y="88"/>
                </a:lnTo>
                <a:lnTo>
                  <a:pt x="1147" y="88"/>
                </a:lnTo>
                <a:lnTo>
                  <a:pt x="1147" y="88"/>
                </a:lnTo>
                <a:lnTo>
                  <a:pt x="1147" y="86"/>
                </a:lnTo>
                <a:lnTo>
                  <a:pt x="1147" y="86"/>
                </a:lnTo>
                <a:lnTo>
                  <a:pt x="1144" y="86"/>
                </a:lnTo>
                <a:lnTo>
                  <a:pt x="1141" y="80"/>
                </a:lnTo>
                <a:lnTo>
                  <a:pt x="1141" y="80"/>
                </a:lnTo>
                <a:lnTo>
                  <a:pt x="1141" y="80"/>
                </a:lnTo>
                <a:lnTo>
                  <a:pt x="1141" y="80"/>
                </a:lnTo>
                <a:lnTo>
                  <a:pt x="1139" y="80"/>
                </a:lnTo>
                <a:lnTo>
                  <a:pt x="1133" y="83"/>
                </a:lnTo>
                <a:lnTo>
                  <a:pt x="1133" y="83"/>
                </a:lnTo>
                <a:lnTo>
                  <a:pt x="1133" y="83"/>
                </a:lnTo>
                <a:lnTo>
                  <a:pt x="1131" y="83"/>
                </a:lnTo>
                <a:lnTo>
                  <a:pt x="1131" y="86"/>
                </a:lnTo>
                <a:lnTo>
                  <a:pt x="1131" y="86"/>
                </a:lnTo>
                <a:lnTo>
                  <a:pt x="1128" y="86"/>
                </a:lnTo>
                <a:lnTo>
                  <a:pt x="1128" y="86"/>
                </a:lnTo>
                <a:lnTo>
                  <a:pt x="1125" y="86"/>
                </a:lnTo>
                <a:lnTo>
                  <a:pt x="1125" y="86"/>
                </a:lnTo>
                <a:lnTo>
                  <a:pt x="1125" y="86"/>
                </a:lnTo>
                <a:lnTo>
                  <a:pt x="1125" y="86"/>
                </a:lnTo>
                <a:lnTo>
                  <a:pt x="1123" y="86"/>
                </a:lnTo>
                <a:lnTo>
                  <a:pt x="1123" y="86"/>
                </a:lnTo>
                <a:lnTo>
                  <a:pt x="1123" y="88"/>
                </a:lnTo>
                <a:lnTo>
                  <a:pt x="1120" y="94"/>
                </a:lnTo>
                <a:lnTo>
                  <a:pt x="1120" y="94"/>
                </a:lnTo>
                <a:lnTo>
                  <a:pt x="1120" y="96"/>
                </a:lnTo>
                <a:lnTo>
                  <a:pt x="1120" y="99"/>
                </a:lnTo>
                <a:lnTo>
                  <a:pt x="1120" y="99"/>
                </a:lnTo>
                <a:lnTo>
                  <a:pt x="1117" y="99"/>
                </a:lnTo>
                <a:lnTo>
                  <a:pt x="1114" y="102"/>
                </a:lnTo>
                <a:lnTo>
                  <a:pt x="1114" y="104"/>
                </a:lnTo>
                <a:lnTo>
                  <a:pt x="1112" y="104"/>
                </a:lnTo>
                <a:lnTo>
                  <a:pt x="1112" y="104"/>
                </a:lnTo>
                <a:lnTo>
                  <a:pt x="1109" y="107"/>
                </a:lnTo>
                <a:lnTo>
                  <a:pt x="1109" y="107"/>
                </a:lnTo>
                <a:lnTo>
                  <a:pt x="1109" y="107"/>
                </a:lnTo>
                <a:lnTo>
                  <a:pt x="1109" y="107"/>
                </a:lnTo>
                <a:lnTo>
                  <a:pt x="1106" y="110"/>
                </a:lnTo>
                <a:lnTo>
                  <a:pt x="1104" y="110"/>
                </a:lnTo>
                <a:lnTo>
                  <a:pt x="1104" y="110"/>
                </a:lnTo>
                <a:lnTo>
                  <a:pt x="1101" y="110"/>
                </a:lnTo>
                <a:lnTo>
                  <a:pt x="1101" y="107"/>
                </a:lnTo>
                <a:lnTo>
                  <a:pt x="1101" y="107"/>
                </a:lnTo>
                <a:lnTo>
                  <a:pt x="1101" y="104"/>
                </a:lnTo>
                <a:lnTo>
                  <a:pt x="1098" y="104"/>
                </a:lnTo>
                <a:lnTo>
                  <a:pt x="1098" y="102"/>
                </a:lnTo>
                <a:lnTo>
                  <a:pt x="1098" y="102"/>
                </a:lnTo>
                <a:lnTo>
                  <a:pt x="1096" y="99"/>
                </a:lnTo>
                <a:lnTo>
                  <a:pt x="1096" y="94"/>
                </a:lnTo>
                <a:lnTo>
                  <a:pt x="1096" y="94"/>
                </a:lnTo>
                <a:lnTo>
                  <a:pt x="1096" y="94"/>
                </a:lnTo>
                <a:lnTo>
                  <a:pt x="1096" y="94"/>
                </a:lnTo>
                <a:lnTo>
                  <a:pt x="1096" y="91"/>
                </a:lnTo>
                <a:lnTo>
                  <a:pt x="1096" y="91"/>
                </a:lnTo>
                <a:lnTo>
                  <a:pt x="1096" y="83"/>
                </a:lnTo>
                <a:lnTo>
                  <a:pt x="1088" y="80"/>
                </a:lnTo>
                <a:lnTo>
                  <a:pt x="1082" y="78"/>
                </a:lnTo>
                <a:lnTo>
                  <a:pt x="1080" y="75"/>
                </a:lnTo>
                <a:lnTo>
                  <a:pt x="1080" y="75"/>
                </a:lnTo>
                <a:lnTo>
                  <a:pt x="1074" y="75"/>
                </a:lnTo>
                <a:lnTo>
                  <a:pt x="1072" y="75"/>
                </a:lnTo>
                <a:lnTo>
                  <a:pt x="1072" y="72"/>
                </a:lnTo>
                <a:lnTo>
                  <a:pt x="1069" y="72"/>
                </a:lnTo>
                <a:lnTo>
                  <a:pt x="1069" y="70"/>
                </a:lnTo>
                <a:lnTo>
                  <a:pt x="1069" y="67"/>
                </a:lnTo>
                <a:lnTo>
                  <a:pt x="1069" y="64"/>
                </a:lnTo>
                <a:lnTo>
                  <a:pt x="1066" y="62"/>
                </a:lnTo>
                <a:lnTo>
                  <a:pt x="1064" y="62"/>
                </a:lnTo>
                <a:lnTo>
                  <a:pt x="1061" y="62"/>
                </a:lnTo>
                <a:lnTo>
                  <a:pt x="1061" y="62"/>
                </a:lnTo>
                <a:lnTo>
                  <a:pt x="1058" y="59"/>
                </a:lnTo>
                <a:lnTo>
                  <a:pt x="1056" y="59"/>
                </a:lnTo>
                <a:lnTo>
                  <a:pt x="1053" y="56"/>
                </a:lnTo>
                <a:lnTo>
                  <a:pt x="1050" y="56"/>
                </a:lnTo>
                <a:lnTo>
                  <a:pt x="1047" y="53"/>
                </a:lnTo>
                <a:lnTo>
                  <a:pt x="1042" y="53"/>
                </a:lnTo>
                <a:lnTo>
                  <a:pt x="1037" y="53"/>
                </a:lnTo>
                <a:lnTo>
                  <a:pt x="1029" y="56"/>
                </a:lnTo>
                <a:lnTo>
                  <a:pt x="1023" y="56"/>
                </a:lnTo>
                <a:lnTo>
                  <a:pt x="1010" y="56"/>
                </a:lnTo>
                <a:lnTo>
                  <a:pt x="1005" y="53"/>
                </a:lnTo>
                <a:lnTo>
                  <a:pt x="1002" y="51"/>
                </a:lnTo>
                <a:lnTo>
                  <a:pt x="997" y="45"/>
                </a:lnTo>
                <a:lnTo>
                  <a:pt x="991" y="43"/>
                </a:lnTo>
                <a:lnTo>
                  <a:pt x="989" y="43"/>
                </a:lnTo>
                <a:lnTo>
                  <a:pt x="986" y="43"/>
                </a:lnTo>
                <a:lnTo>
                  <a:pt x="986" y="45"/>
                </a:lnTo>
                <a:lnTo>
                  <a:pt x="983" y="45"/>
                </a:lnTo>
                <a:lnTo>
                  <a:pt x="975" y="43"/>
                </a:lnTo>
                <a:lnTo>
                  <a:pt x="975" y="45"/>
                </a:lnTo>
                <a:lnTo>
                  <a:pt x="967" y="45"/>
                </a:lnTo>
                <a:lnTo>
                  <a:pt x="964" y="48"/>
                </a:lnTo>
                <a:lnTo>
                  <a:pt x="959" y="48"/>
                </a:lnTo>
                <a:lnTo>
                  <a:pt x="956" y="48"/>
                </a:lnTo>
                <a:lnTo>
                  <a:pt x="954" y="48"/>
                </a:lnTo>
                <a:lnTo>
                  <a:pt x="951" y="48"/>
                </a:lnTo>
                <a:lnTo>
                  <a:pt x="948" y="51"/>
                </a:lnTo>
                <a:lnTo>
                  <a:pt x="943" y="51"/>
                </a:lnTo>
                <a:lnTo>
                  <a:pt x="932" y="51"/>
                </a:lnTo>
                <a:lnTo>
                  <a:pt x="930" y="51"/>
                </a:lnTo>
                <a:lnTo>
                  <a:pt x="930" y="51"/>
                </a:lnTo>
                <a:lnTo>
                  <a:pt x="927" y="51"/>
                </a:lnTo>
                <a:lnTo>
                  <a:pt x="924" y="51"/>
                </a:lnTo>
                <a:lnTo>
                  <a:pt x="922" y="51"/>
                </a:lnTo>
                <a:lnTo>
                  <a:pt x="919" y="51"/>
                </a:lnTo>
                <a:lnTo>
                  <a:pt x="916" y="51"/>
                </a:lnTo>
                <a:lnTo>
                  <a:pt x="916" y="48"/>
                </a:lnTo>
                <a:lnTo>
                  <a:pt x="916" y="45"/>
                </a:lnTo>
                <a:lnTo>
                  <a:pt x="913" y="45"/>
                </a:lnTo>
                <a:lnTo>
                  <a:pt x="913" y="45"/>
                </a:lnTo>
                <a:lnTo>
                  <a:pt x="903" y="48"/>
                </a:lnTo>
                <a:lnTo>
                  <a:pt x="900" y="48"/>
                </a:lnTo>
                <a:lnTo>
                  <a:pt x="897" y="56"/>
                </a:lnTo>
                <a:lnTo>
                  <a:pt x="895" y="59"/>
                </a:lnTo>
                <a:lnTo>
                  <a:pt x="892" y="59"/>
                </a:lnTo>
                <a:lnTo>
                  <a:pt x="892" y="59"/>
                </a:lnTo>
                <a:lnTo>
                  <a:pt x="881" y="64"/>
                </a:lnTo>
                <a:lnTo>
                  <a:pt x="879" y="64"/>
                </a:lnTo>
                <a:lnTo>
                  <a:pt x="879" y="64"/>
                </a:lnTo>
                <a:lnTo>
                  <a:pt x="876" y="67"/>
                </a:lnTo>
                <a:lnTo>
                  <a:pt x="876" y="67"/>
                </a:lnTo>
                <a:lnTo>
                  <a:pt x="873" y="67"/>
                </a:lnTo>
                <a:lnTo>
                  <a:pt x="873" y="70"/>
                </a:lnTo>
                <a:lnTo>
                  <a:pt x="873" y="70"/>
                </a:lnTo>
                <a:lnTo>
                  <a:pt x="871" y="72"/>
                </a:lnTo>
                <a:lnTo>
                  <a:pt x="871" y="72"/>
                </a:lnTo>
                <a:lnTo>
                  <a:pt x="868" y="72"/>
                </a:lnTo>
                <a:lnTo>
                  <a:pt x="865" y="75"/>
                </a:lnTo>
                <a:lnTo>
                  <a:pt x="863" y="75"/>
                </a:lnTo>
                <a:lnTo>
                  <a:pt x="860" y="75"/>
                </a:lnTo>
                <a:lnTo>
                  <a:pt x="860" y="78"/>
                </a:lnTo>
                <a:lnTo>
                  <a:pt x="860" y="83"/>
                </a:lnTo>
                <a:lnTo>
                  <a:pt x="857" y="86"/>
                </a:lnTo>
                <a:lnTo>
                  <a:pt x="855" y="86"/>
                </a:lnTo>
                <a:lnTo>
                  <a:pt x="855" y="88"/>
                </a:lnTo>
                <a:lnTo>
                  <a:pt x="849" y="88"/>
                </a:lnTo>
                <a:lnTo>
                  <a:pt x="846" y="91"/>
                </a:lnTo>
                <a:lnTo>
                  <a:pt x="846" y="91"/>
                </a:lnTo>
                <a:lnTo>
                  <a:pt x="0" y="91"/>
                </a:lnTo>
                <a:lnTo>
                  <a:pt x="0" y="627"/>
                </a:lnTo>
                <a:lnTo>
                  <a:pt x="0" y="630"/>
                </a:lnTo>
                <a:lnTo>
                  <a:pt x="2" y="633"/>
                </a:lnTo>
                <a:lnTo>
                  <a:pt x="13" y="633"/>
                </a:lnTo>
                <a:lnTo>
                  <a:pt x="16" y="633"/>
                </a:lnTo>
                <a:lnTo>
                  <a:pt x="16" y="633"/>
                </a:lnTo>
                <a:lnTo>
                  <a:pt x="18" y="633"/>
                </a:lnTo>
                <a:lnTo>
                  <a:pt x="18" y="636"/>
                </a:lnTo>
                <a:lnTo>
                  <a:pt x="21" y="636"/>
                </a:lnTo>
                <a:lnTo>
                  <a:pt x="21" y="633"/>
                </a:lnTo>
                <a:lnTo>
                  <a:pt x="24" y="633"/>
                </a:lnTo>
                <a:lnTo>
                  <a:pt x="24" y="633"/>
                </a:lnTo>
                <a:lnTo>
                  <a:pt x="24" y="633"/>
                </a:lnTo>
                <a:lnTo>
                  <a:pt x="26" y="633"/>
                </a:lnTo>
                <a:lnTo>
                  <a:pt x="26" y="633"/>
                </a:lnTo>
                <a:lnTo>
                  <a:pt x="26" y="633"/>
                </a:lnTo>
                <a:lnTo>
                  <a:pt x="26" y="636"/>
                </a:lnTo>
                <a:lnTo>
                  <a:pt x="29" y="636"/>
                </a:lnTo>
                <a:lnTo>
                  <a:pt x="29" y="636"/>
                </a:lnTo>
                <a:lnTo>
                  <a:pt x="32" y="638"/>
                </a:lnTo>
                <a:lnTo>
                  <a:pt x="32" y="638"/>
                </a:lnTo>
                <a:lnTo>
                  <a:pt x="34" y="641"/>
                </a:lnTo>
                <a:lnTo>
                  <a:pt x="34" y="641"/>
                </a:lnTo>
                <a:lnTo>
                  <a:pt x="37" y="638"/>
                </a:lnTo>
                <a:lnTo>
                  <a:pt x="40" y="638"/>
                </a:lnTo>
                <a:lnTo>
                  <a:pt x="43" y="641"/>
                </a:lnTo>
                <a:lnTo>
                  <a:pt x="43" y="641"/>
                </a:lnTo>
                <a:lnTo>
                  <a:pt x="45" y="644"/>
                </a:lnTo>
                <a:lnTo>
                  <a:pt x="48" y="644"/>
                </a:lnTo>
                <a:lnTo>
                  <a:pt x="53" y="644"/>
                </a:lnTo>
                <a:lnTo>
                  <a:pt x="53" y="644"/>
                </a:lnTo>
                <a:lnTo>
                  <a:pt x="53" y="646"/>
                </a:lnTo>
                <a:lnTo>
                  <a:pt x="56" y="646"/>
                </a:lnTo>
                <a:lnTo>
                  <a:pt x="56" y="649"/>
                </a:lnTo>
                <a:lnTo>
                  <a:pt x="56" y="649"/>
                </a:lnTo>
                <a:lnTo>
                  <a:pt x="59" y="649"/>
                </a:lnTo>
                <a:lnTo>
                  <a:pt x="61" y="646"/>
                </a:lnTo>
                <a:lnTo>
                  <a:pt x="64" y="644"/>
                </a:lnTo>
                <a:lnTo>
                  <a:pt x="67" y="641"/>
                </a:lnTo>
                <a:lnTo>
                  <a:pt x="69" y="638"/>
                </a:lnTo>
                <a:lnTo>
                  <a:pt x="75" y="636"/>
                </a:lnTo>
                <a:lnTo>
                  <a:pt x="77" y="636"/>
                </a:lnTo>
                <a:lnTo>
                  <a:pt x="80" y="636"/>
                </a:lnTo>
                <a:lnTo>
                  <a:pt x="85" y="638"/>
                </a:lnTo>
                <a:lnTo>
                  <a:pt x="88" y="638"/>
                </a:lnTo>
                <a:lnTo>
                  <a:pt x="93" y="638"/>
                </a:lnTo>
                <a:lnTo>
                  <a:pt x="96" y="638"/>
                </a:lnTo>
                <a:lnTo>
                  <a:pt x="96" y="638"/>
                </a:lnTo>
                <a:lnTo>
                  <a:pt x="99" y="638"/>
                </a:lnTo>
                <a:lnTo>
                  <a:pt x="99" y="638"/>
                </a:lnTo>
                <a:lnTo>
                  <a:pt x="101" y="638"/>
                </a:lnTo>
                <a:lnTo>
                  <a:pt x="101" y="638"/>
                </a:lnTo>
                <a:lnTo>
                  <a:pt x="107" y="636"/>
                </a:lnTo>
                <a:lnTo>
                  <a:pt x="110" y="638"/>
                </a:lnTo>
                <a:lnTo>
                  <a:pt x="112" y="638"/>
                </a:lnTo>
                <a:lnTo>
                  <a:pt x="115" y="644"/>
                </a:lnTo>
                <a:lnTo>
                  <a:pt x="115" y="644"/>
                </a:lnTo>
                <a:lnTo>
                  <a:pt x="118" y="641"/>
                </a:lnTo>
                <a:lnTo>
                  <a:pt x="118" y="641"/>
                </a:lnTo>
                <a:lnTo>
                  <a:pt x="120" y="641"/>
                </a:lnTo>
                <a:lnTo>
                  <a:pt x="123" y="641"/>
                </a:lnTo>
                <a:lnTo>
                  <a:pt x="123" y="644"/>
                </a:lnTo>
                <a:lnTo>
                  <a:pt x="126" y="646"/>
                </a:lnTo>
                <a:lnTo>
                  <a:pt x="126" y="646"/>
                </a:lnTo>
                <a:lnTo>
                  <a:pt x="128" y="646"/>
                </a:lnTo>
                <a:lnTo>
                  <a:pt x="131" y="646"/>
                </a:lnTo>
                <a:lnTo>
                  <a:pt x="131" y="646"/>
                </a:lnTo>
                <a:lnTo>
                  <a:pt x="131" y="649"/>
                </a:lnTo>
                <a:lnTo>
                  <a:pt x="131" y="652"/>
                </a:lnTo>
                <a:lnTo>
                  <a:pt x="131" y="654"/>
                </a:lnTo>
                <a:lnTo>
                  <a:pt x="134" y="654"/>
                </a:lnTo>
                <a:lnTo>
                  <a:pt x="134" y="654"/>
                </a:lnTo>
                <a:lnTo>
                  <a:pt x="134" y="654"/>
                </a:lnTo>
                <a:lnTo>
                  <a:pt x="136" y="657"/>
                </a:lnTo>
                <a:lnTo>
                  <a:pt x="136" y="660"/>
                </a:lnTo>
                <a:lnTo>
                  <a:pt x="139" y="660"/>
                </a:lnTo>
                <a:lnTo>
                  <a:pt x="142" y="662"/>
                </a:lnTo>
                <a:lnTo>
                  <a:pt x="144" y="662"/>
                </a:lnTo>
                <a:lnTo>
                  <a:pt x="144" y="660"/>
                </a:lnTo>
                <a:lnTo>
                  <a:pt x="147" y="660"/>
                </a:lnTo>
                <a:lnTo>
                  <a:pt x="147" y="662"/>
                </a:lnTo>
                <a:lnTo>
                  <a:pt x="147" y="665"/>
                </a:lnTo>
                <a:lnTo>
                  <a:pt x="144" y="668"/>
                </a:lnTo>
                <a:lnTo>
                  <a:pt x="144" y="670"/>
                </a:lnTo>
                <a:lnTo>
                  <a:pt x="144" y="673"/>
                </a:lnTo>
                <a:lnTo>
                  <a:pt x="147" y="681"/>
                </a:lnTo>
                <a:lnTo>
                  <a:pt x="147" y="684"/>
                </a:lnTo>
                <a:lnTo>
                  <a:pt x="155" y="689"/>
                </a:lnTo>
                <a:lnTo>
                  <a:pt x="155" y="689"/>
                </a:lnTo>
                <a:lnTo>
                  <a:pt x="155" y="689"/>
                </a:lnTo>
                <a:lnTo>
                  <a:pt x="155" y="692"/>
                </a:lnTo>
                <a:lnTo>
                  <a:pt x="155" y="692"/>
                </a:lnTo>
                <a:lnTo>
                  <a:pt x="155" y="692"/>
                </a:lnTo>
                <a:lnTo>
                  <a:pt x="155" y="695"/>
                </a:lnTo>
                <a:lnTo>
                  <a:pt x="158" y="695"/>
                </a:lnTo>
                <a:lnTo>
                  <a:pt x="160" y="703"/>
                </a:lnTo>
                <a:lnTo>
                  <a:pt x="160" y="703"/>
                </a:lnTo>
                <a:lnTo>
                  <a:pt x="160" y="705"/>
                </a:lnTo>
                <a:lnTo>
                  <a:pt x="160" y="705"/>
                </a:lnTo>
                <a:lnTo>
                  <a:pt x="163" y="705"/>
                </a:lnTo>
                <a:lnTo>
                  <a:pt x="163" y="708"/>
                </a:lnTo>
                <a:lnTo>
                  <a:pt x="163" y="708"/>
                </a:lnTo>
                <a:lnTo>
                  <a:pt x="166" y="708"/>
                </a:lnTo>
                <a:lnTo>
                  <a:pt x="168" y="708"/>
                </a:lnTo>
                <a:lnTo>
                  <a:pt x="168" y="708"/>
                </a:lnTo>
                <a:lnTo>
                  <a:pt x="171" y="711"/>
                </a:lnTo>
                <a:lnTo>
                  <a:pt x="174" y="708"/>
                </a:lnTo>
                <a:lnTo>
                  <a:pt x="174" y="708"/>
                </a:lnTo>
                <a:lnTo>
                  <a:pt x="171" y="705"/>
                </a:lnTo>
                <a:lnTo>
                  <a:pt x="171" y="705"/>
                </a:lnTo>
                <a:lnTo>
                  <a:pt x="171" y="703"/>
                </a:lnTo>
                <a:lnTo>
                  <a:pt x="174" y="703"/>
                </a:lnTo>
                <a:lnTo>
                  <a:pt x="177" y="703"/>
                </a:lnTo>
                <a:lnTo>
                  <a:pt x="177" y="703"/>
                </a:lnTo>
                <a:lnTo>
                  <a:pt x="179" y="703"/>
                </a:lnTo>
                <a:lnTo>
                  <a:pt x="179" y="703"/>
                </a:lnTo>
                <a:lnTo>
                  <a:pt x="179" y="700"/>
                </a:lnTo>
                <a:lnTo>
                  <a:pt x="179" y="700"/>
                </a:lnTo>
                <a:lnTo>
                  <a:pt x="179" y="700"/>
                </a:lnTo>
                <a:lnTo>
                  <a:pt x="179" y="697"/>
                </a:lnTo>
                <a:lnTo>
                  <a:pt x="179" y="697"/>
                </a:lnTo>
                <a:lnTo>
                  <a:pt x="179" y="697"/>
                </a:lnTo>
                <a:lnTo>
                  <a:pt x="179" y="697"/>
                </a:lnTo>
                <a:lnTo>
                  <a:pt x="179" y="695"/>
                </a:lnTo>
                <a:lnTo>
                  <a:pt x="182" y="692"/>
                </a:lnTo>
                <a:lnTo>
                  <a:pt x="182" y="689"/>
                </a:lnTo>
                <a:lnTo>
                  <a:pt x="185" y="689"/>
                </a:lnTo>
                <a:lnTo>
                  <a:pt x="185" y="689"/>
                </a:lnTo>
                <a:lnTo>
                  <a:pt x="187" y="687"/>
                </a:lnTo>
                <a:lnTo>
                  <a:pt x="190" y="687"/>
                </a:lnTo>
                <a:lnTo>
                  <a:pt x="190" y="687"/>
                </a:lnTo>
                <a:lnTo>
                  <a:pt x="190" y="689"/>
                </a:lnTo>
                <a:lnTo>
                  <a:pt x="193" y="689"/>
                </a:lnTo>
                <a:lnTo>
                  <a:pt x="195" y="689"/>
                </a:lnTo>
                <a:lnTo>
                  <a:pt x="195" y="692"/>
                </a:lnTo>
                <a:lnTo>
                  <a:pt x="195" y="692"/>
                </a:lnTo>
                <a:lnTo>
                  <a:pt x="198" y="695"/>
                </a:lnTo>
                <a:lnTo>
                  <a:pt x="198" y="695"/>
                </a:lnTo>
                <a:lnTo>
                  <a:pt x="198" y="697"/>
                </a:lnTo>
                <a:lnTo>
                  <a:pt x="198" y="697"/>
                </a:lnTo>
                <a:lnTo>
                  <a:pt x="201" y="697"/>
                </a:lnTo>
                <a:lnTo>
                  <a:pt x="203" y="695"/>
                </a:lnTo>
                <a:lnTo>
                  <a:pt x="203" y="695"/>
                </a:lnTo>
                <a:lnTo>
                  <a:pt x="203" y="695"/>
                </a:lnTo>
                <a:lnTo>
                  <a:pt x="209" y="697"/>
                </a:lnTo>
                <a:lnTo>
                  <a:pt x="209" y="697"/>
                </a:lnTo>
                <a:lnTo>
                  <a:pt x="211" y="697"/>
                </a:lnTo>
                <a:lnTo>
                  <a:pt x="211" y="697"/>
                </a:lnTo>
                <a:lnTo>
                  <a:pt x="214" y="697"/>
                </a:lnTo>
                <a:lnTo>
                  <a:pt x="217" y="700"/>
                </a:lnTo>
                <a:lnTo>
                  <a:pt x="227" y="700"/>
                </a:lnTo>
                <a:lnTo>
                  <a:pt x="227" y="700"/>
                </a:lnTo>
                <a:lnTo>
                  <a:pt x="235" y="703"/>
                </a:lnTo>
                <a:lnTo>
                  <a:pt x="235" y="705"/>
                </a:lnTo>
                <a:lnTo>
                  <a:pt x="238" y="705"/>
                </a:lnTo>
                <a:lnTo>
                  <a:pt x="241" y="705"/>
                </a:lnTo>
                <a:lnTo>
                  <a:pt x="241" y="708"/>
                </a:lnTo>
                <a:lnTo>
                  <a:pt x="241" y="711"/>
                </a:lnTo>
                <a:lnTo>
                  <a:pt x="244" y="708"/>
                </a:lnTo>
                <a:lnTo>
                  <a:pt x="246" y="708"/>
                </a:lnTo>
                <a:lnTo>
                  <a:pt x="246" y="708"/>
                </a:lnTo>
                <a:lnTo>
                  <a:pt x="249" y="711"/>
                </a:lnTo>
                <a:lnTo>
                  <a:pt x="249" y="711"/>
                </a:lnTo>
                <a:lnTo>
                  <a:pt x="249" y="713"/>
                </a:lnTo>
                <a:lnTo>
                  <a:pt x="249" y="713"/>
                </a:lnTo>
                <a:lnTo>
                  <a:pt x="249" y="716"/>
                </a:lnTo>
                <a:lnTo>
                  <a:pt x="249" y="716"/>
                </a:lnTo>
                <a:lnTo>
                  <a:pt x="249" y="716"/>
                </a:lnTo>
                <a:lnTo>
                  <a:pt x="249" y="719"/>
                </a:lnTo>
                <a:lnTo>
                  <a:pt x="249" y="719"/>
                </a:lnTo>
                <a:lnTo>
                  <a:pt x="249" y="719"/>
                </a:lnTo>
                <a:lnTo>
                  <a:pt x="246" y="719"/>
                </a:lnTo>
                <a:lnTo>
                  <a:pt x="246" y="721"/>
                </a:lnTo>
                <a:lnTo>
                  <a:pt x="249" y="721"/>
                </a:lnTo>
                <a:lnTo>
                  <a:pt x="249" y="724"/>
                </a:lnTo>
                <a:lnTo>
                  <a:pt x="249" y="724"/>
                </a:lnTo>
                <a:lnTo>
                  <a:pt x="249" y="724"/>
                </a:lnTo>
                <a:lnTo>
                  <a:pt x="246" y="727"/>
                </a:lnTo>
                <a:lnTo>
                  <a:pt x="246" y="727"/>
                </a:lnTo>
                <a:lnTo>
                  <a:pt x="246" y="729"/>
                </a:lnTo>
                <a:lnTo>
                  <a:pt x="249" y="732"/>
                </a:lnTo>
                <a:lnTo>
                  <a:pt x="249" y="737"/>
                </a:lnTo>
                <a:lnTo>
                  <a:pt x="252" y="743"/>
                </a:lnTo>
                <a:lnTo>
                  <a:pt x="252" y="748"/>
                </a:lnTo>
                <a:lnTo>
                  <a:pt x="254" y="751"/>
                </a:lnTo>
                <a:lnTo>
                  <a:pt x="257" y="751"/>
                </a:lnTo>
                <a:lnTo>
                  <a:pt x="257" y="754"/>
                </a:lnTo>
                <a:lnTo>
                  <a:pt x="260" y="754"/>
                </a:lnTo>
                <a:lnTo>
                  <a:pt x="270" y="756"/>
                </a:lnTo>
                <a:lnTo>
                  <a:pt x="270" y="756"/>
                </a:lnTo>
                <a:lnTo>
                  <a:pt x="273" y="759"/>
                </a:lnTo>
                <a:lnTo>
                  <a:pt x="273" y="759"/>
                </a:lnTo>
                <a:lnTo>
                  <a:pt x="276" y="762"/>
                </a:lnTo>
                <a:lnTo>
                  <a:pt x="276" y="764"/>
                </a:lnTo>
                <a:lnTo>
                  <a:pt x="273" y="764"/>
                </a:lnTo>
                <a:lnTo>
                  <a:pt x="273" y="767"/>
                </a:lnTo>
                <a:lnTo>
                  <a:pt x="273" y="767"/>
                </a:lnTo>
                <a:lnTo>
                  <a:pt x="273" y="767"/>
                </a:lnTo>
                <a:lnTo>
                  <a:pt x="273" y="770"/>
                </a:lnTo>
                <a:lnTo>
                  <a:pt x="276" y="770"/>
                </a:lnTo>
                <a:lnTo>
                  <a:pt x="281" y="772"/>
                </a:lnTo>
                <a:lnTo>
                  <a:pt x="289" y="775"/>
                </a:lnTo>
                <a:lnTo>
                  <a:pt x="294" y="775"/>
                </a:lnTo>
                <a:lnTo>
                  <a:pt x="294" y="778"/>
                </a:lnTo>
                <a:lnTo>
                  <a:pt x="294" y="778"/>
                </a:lnTo>
                <a:lnTo>
                  <a:pt x="297" y="778"/>
                </a:lnTo>
                <a:lnTo>
                  <a:pt x="297" y="778"/>
                </a:lnTo>
                <a:lnTo>
                  <a:pt x="300" y="778"/>
                </a:lnTo>
                <a:lnTo>
                  <a:pt x="300" y="780"/>
                </a:lnTo>
                <a:lnTo>
                  <a:pt x="302" y="780"/>
                </a:lnTo>
                <a:lnTo>
                  <a:pt x="308" y="783"/>
                </a:lnTo>
                <a:lnTo>
                  <a:pt x="313" y="786"/>
                </a:lnTo>
                <a:lnTo>
                  <a:pt x="316" y="788"/>
                </a:lnTo>
                <a:lnTo>
                  <a:pt x="319" y="791"/>
                </a:lnTo>
                <a:lnTo>
                  <a:pt x="321" y="791"/>
                </a:lnTo>
                <a:lnTo>
                  <a:pt x="324" y="791"/>
                </a:lnTo>
                <a:lnTo>
                  <a:pt x="329" y="794"/>
                </a:lnTo>
                <a:lnTo>
                  <a:pt x="335" y="802"/>
                </a:lnTo>
                <a:lnTo>
                  <a:pt x="337" y="805"/>
                </a:lnTo>
                <a:lnTo>
                  <a:pt x="337" y="805"/>
                </a:lnTo>
                <a:lnTo>
                  <a:pt x="340" y="805"/>
                </a:lnTo>
                <a:lnTo>
                  <a:pt x="340" y="805"/>
                </a:lnTo>
                <a:lnTo>
                  <a:pt x="340" y="805"/>
                </a:lnTo>
                <a:lnTo>
                  <a:pt x="343" y="807"/>
                </a:lnTo>
                <a:lnTo>
                  <a:pt x="343" y="807"/>
                </a:lnTo>
                <a:lnTo>
                  <a:pt x="345" y="810"/>
                </a:lnTo>
                <a:lnTo>
                  <a:pt x="345" y="810"/>
                </a:lnTo>
                <a:lnTo>
                  <a:pt x="348" y="813"/>
                </a:lnTo>
                <a:lnTo>
                  <a:pt x="348" y="813"/>
                </a:lnTo>
                <a:lnTo>
                  <a:pt x="351" y="813"/>
                </a:lnTo>
                <a:lnTo>
                  <a:pt x="353" y="813"/>
                </a:lnTo>
                <a:lnTo>
                  <a:pt x="356" y="815"/>
                </a:lnTo>
                <a:lnTo>
                  <a:pt x="359" y="818"/>
                </a:lnTo>
                <a:lnTo>
                  <a:pt x="364" y="829"/>
                </a:lnTo>
                <a:lnTo>
                  <a:pt x="364" y="831"/>
                </a:lnTo>
                <a:lnTo>
                  <a:pt x="367" y="831"/>
                </a:lnTo>
                <a:lnTo>
                  <a:pt x="369" y="834"/>
                </a:lnTo>
                <a:lnTo>
                  <a:pt x="383" y="845"/>
                </a:lnTo>
                <a:lnTo>
                  <a:pt x="383" y="847"/>
                </a:lnTo>
                <a:lnTo>
                  <a:pt x="388" y="847"/>
                </a:lnTo>
                <a:lnTo>
                  <a:pt x="391" y="847"/>
                </a:lnTo>
                <a:lnTo>
                  <a:pt x="394" y="847"/>
                </a:lnTo>
                <a:lnTo>
                  <a:pt x="394" y="850"/>
                </a:lnTo>
                <a:lnTo>
                  <a:pt x="394" y="850"/>
                </a:lnTo>
                <a:lnTo>
                  <a:pt x="394" y="850"/>
                </a:lnTo>
                <a:lnTo>
                  <a:pt x="396" y="850"/>
                </a:lnTo>
                <a:lnTo>
                  <a:pt x="396" y="850"/>
                </a:lnTo>
                <a:lnTo>
                  <a:pt x="396" y="853"/>
                </a:lnTo>
                <a:lnTo>
                  <a:pt x="396" y="853"/>
                </a:lnTo>
                <a:lnTo>
                  <a:pt x="399" y="853"/>
                </a:lnTo>
                <a:lnTo>
                  <a:pt x="404" y="853"/>
                </a:lnTo>
                <a:lnTo>
                  <a:pt x="407" y="850"/>
                </a:lnTo>
                <a:lnTo>
                  <a:pt x="410" y="847"/>
                </a:lnTo>
                <a:lnTo>
                  <a:pt x="412" y="847"/>
                </a:lnTo>
                <a:lnTo>
                  <a:pt x="415" y="847"/>
                </a:lnTo>
                <a:lnTo>
                  <a:pt x="420" y="847"/>
                </a:lnTo>
                <a:lnTo>
                  <a:pt x="423" y="847"/>
                </a:lnTo>
                <a:lnTo>
                  <a:pt x="423" y="847"/>
                </a:lnTo>
                <a:lnTo>
                  <a:pt x="423" y="845"/>
                </a:lnTo>
                <a:lnTo>
                  <a:pt x="420" y="842"/>
                </a:lnTo>
                <a:lnTo>
                  <a:pt x="418" y="842"/>
                </a:lnTo>
                <a:lnTo>
                  <a:pt x="418" y="839"/>
                </a:lnTo>
                <a:lnTo>
                  <a:pt x="418" y="837"/>
                </a:lnTo>
                <a:lnTo>
                  <a:pt x="420" y="834"/>
                </a:lnTo>
                <a:lnTo>
                  <a:pt x="420" y="826"/>
                </a:lnTo>
                <a:lnTo>
                  <a:pt x="423" y="826"/>
                </a:lnTo>
                <a:lnTo>
                  <a:pt x="423" y="826"/>
                </a:lnTo>
                <a:lnTo>
                  <a:pt x="426" y="823"/>
                </a:lnTo>
                <a:lnTo>
                  <a:pt x="436" y="823"/>
                </a:lnTo>
                <a:lnTo>
                  <a:pt x="447" y="823"/>
                </a:lnTo>
                <a:lnTo>
                  <a:pt x="453" y="823"/>
                </a:lnTo>
                <a:lnTo>
                  <a:pt x="455" y="823"/>
                </a:lnTo>
                <a:lnTo>
                  <a:pt x="461" y="826"/>
                </a:lnTo>
                <a:lnTo>
                  <a:pt x="463" y="823"/>
                </a:lnTo>
                <a:lnTo>
                  <a:pt x="471" y="821"/>
                </a:lnTo>
                <a:lnTo>
                  <a:pt x="477" y="821"/>
                </a:lnTo>
                <a:lnTo>
                  <a:pt x="482" y="821"/>
                </a:lnTo>
                <a:lnTo>
                  <a:pt x="485" y="821"/>
                </a:lnTo>
                <a:lnTo>
                  <a:pt x="503" y="834"/>
                </a:lnTo>
                <a:lnTo>
                  <a:pt x="509" y="837"/>
                </a:lnTo>
                <a:lnTo>
                  <a:pt x="514" y="837"/>
                </a:lnTo>
                <a:lnTo>
                  <a:pt x="520" y="834"/>
                </a:lnTo>
                <a:lnTo>
                  <a:pt x="522" y="834"/>
                </a:lnTo>
                <a:lnTo>
                  <a:pt x="525" y="834"/>
                </a:lnTo>
                <a:lnTo>
                  <a:pt x="528" y="837"/>
                </a:lnTo>
                <a:lnTo>
                  <a:pt x="528" y="837"/>
                </a:lnTo>
                <a:lnTo>
                  <a:pt x="528" y="837"/>
                </a:lnTo>
                <a:lnTo>
                  <a:pt x="528" y="839"/>
                </a:lnTo>
                <a:lnTo>
                  <a:pt x="530" y="839"/>
                </a:lnTo>
                <a:lnTo>
                  <a:pt x="530" y="839"/>
                </a:lnTo>
                <a:lnTo>
                  <a:pt x="536" y="839"/>
                </a:lnTo>
                <a:lnTo>
                  <a:pt x="536" y="839"/>
                </a:lnTo>
                <a:lnTo>
                  <a:pt x="533" y="839"/>
                </a:lnTo>
                <a:lnTo>
                  <a:pt x="533" y="837"/>
                </a:lnTo>
                <a:lnTo>
                  <a:pt x="533" y="837"/>
                </a:lnTo>
                <a:lnTo>
                  <a:pt x="533" y="834"/>
                </a:lnTo>
                <a:lnTo>
                  <a:pt x="533" y="834"/>
                </a:lnTo>
                <a:lnTo>
                  <a:pt x="538" y="834"/>
                </a:lnTo>
                <a:lnTo>
                  <a:pt x="538" y="834"/>
                </a:lnTo>
                <a:lnTo>
                  <a:pt x="538" y="837"/>
                </a:lnTo>
                <a:lnTo>
                  <a:pt x="541" y="839"/>
                </a:lnTo>
                <a:lnTo>
                  <a:pt x="541" y="839"/>
                </a:lnTo>
                <a:lnTo>
                  <a:pt x="544" y="837"/>
                </a:lnTo>
                <a:lnTo>
                  <a:pt x="549" y="839"/>
                </a:lnTo>
                <a:lnTo>
                  <a:pt x="549" y="839"/>
                </a:lnTo>
                <a:lnTo>
                  <a:pt x="552" y="842"/>
                </a:lnTo>
                <a:lnTo>
                  <a:pt x="554" y="845"/>
                </a:lnTo>
                <a:lnTo>
                  <a:pt x="554" y="845"/>
                </a:lnTo>
                <a:lnTo>
                  <a:pt x="554" y="842"/>
                </a:lnTo>
                <a:lnTo>
                  <a:pt x="554" y="842"/>
                </a:lnTo>
                <a:lnTo>
                  <a:pt x="557" y="842"/>
                </a:lnTo>
                <a:lnTo>
                  <a:pt x="560" y="842"/>
                </a:lnTo>
                <a:lnTo>
                  <a:pt x="562" y="842"/>
                </a:lnTo>
                <a:lnTo>
                  <a:pt x="570" y="845"/>
                </a:lnTo>
                <a:lnTo>
                  <a:pt x="573" y="842"/>
                </a:lnTo>
                <a:lnTo>
                  <a:pt x="576" y="837"/>
                </a:lnTo>
                <a:lnTo>
                  <a:pt x="579" y="837"/>
                </a:lnTo>
                <a:lnTo>
                  <a:pt x="579" y="837"/>
                </a:lnTo>
                <a:lnTo>
                  <a:pt x="581" y="837"/>
                </a:lnTo>
                <a:lnTo>
                  <a:pt x="581" y="837"/>
                </a:lnTo>
                <a:lnTo>
                  <a:pt x="584" y="837"/>
                </a:lnTo>
                <a:lnTo>
                  <a:pt x="584" y="837"/>
                </a:lnTo>
                <a:lnTo>
                  <a:pt x="584" y="837"/>
                </a:lnTo>
                <a:lnTo>
                  <a:pt x="587" y="837"/>
                </a:lnTo>
                <a:lnTo>
                  <a:pt x="589" y="837"/>
                </a:lnTo>
                <a:lnTo>
                  <a:pt x="589" y="837"/>
                </a:lnTo>
                <a:lnTo>
                  <a:pt x="597" y="837"/>
                </a:lnTo>
                <a:lnTo>
                  <a:pt x="600" y="839"/>
                </a:lnTo>
                <a:lnTo>
                  <a:pt x="603" y="842"/>
                </a:lnTo>
                <a:lnTo>
                  <a:pt x="605" y="842"/>
                </a:lnTo>
                <a:lnTo>
                  <a:pt x="608" y="842"/>
                </a:lnTo>
                <a:lnTo>
                  <a:pt x="611" y="842"/>
                </a:lnTo>
                <a:lnTo>
                  <a:pt x="611" y="842"/>
                </a:lnTo>
                <a:lnTo>
                  <a:pt x="613" y="845"/>
                </a:lnTo>
                <a:lnTo>
                  <a:pt x="616" y="845"/>
                </a:lnTo>
                <a:lnTo>
                  <a:pt x="619" y="845"/>
                </a:lnTo>
                <a:lnTo>
                  <a:pt x="619" y="845"/>
                </a:lnTo>
                <a:lnTo>
                  <a:pt x="619" y="847"/>
                </a:lnTo>
                <a:lnTo>
                  <a:pt x="621" y="847"/>
                </a:lnTo>
                <a:lnTo>
                  <a:pt x="624" y="847"/>
                </a:lnTo>
                <a:lnTo>
                  <a:pt x="627" y="847"/>
                </a:lnTo>
                <a:lnTo>
                  <a:pt x="629" y="850"/>
                </a:lnTo>
                <a:lnTo>
                  <a:pt x="632" y="850"/>
                </a:lnTo>
                <a:lnTo>
                  <a:pt x="635" y="850"/>
                </a:lnTo>
                <a:lnTo>
                  <a:pt x="635" y="850"/>
                </a:lnTo>
                <a:lnTo>
                  <a:pt x="635" y="847"/>
                </a:lnTo>
                <a:lnTo>
                  <a:pt x="637" y="847"/>
                </a:lnTo>
                <a:lnTo>
                  <a:pt x="637" y="847"/>
                </a:lnTo>
                <a:lnTo>
                  <a:pt x="640" y="847"/>
                </a:lnTo>
                <a:lnTo>
                  <a:pt x="643" y="850"/>
                </a:lnTo>
                <a:lnTo>
                  <a:pt x="648" y="842"/>
                </a:lnTo>
                <a:lnTo>
                  <a:pt x="643" y="837"/>
                </a:lnTo>
                <a:lnTo>
                  <a:pt x="643" y="837"/>
                </a:lnTo>
                <a:lnTo>
                  <a:pt x="646" y="834"/>
                </a:lnTo>
                <a:lnTo>
                  <a:pt x="646" y="834"/>
                </a:lnTo>
                <a:lnTo>
                  <a:pt x="648" y="837"/>
                </a:lnTo>
                <a:lnTo>
                  <a:pt x="651" y="837"/>
                </a:lnTo>
                <a:lnTo>
                  <a:pt x="651" y="837"/>
                </a:lnTo>
                <a:lnTo>
                  <a:pt x="651" y="837"/>
                </a:lnTo>
                <a:lnTo>
                  <a:pt x="654" y="837"/>
                </a:lnTo>
                <a:lnTo>
                  <a:pt x="656" y="839"/>
                </a:lnTo>
                <a:lnTo>
                  <a:pt x="659" y="842"/>
                </a:lnTo>
                <a:lnTo>
                  <a:pt x="662" y="842"/>
                </a:lnTo>
                <a:lnTo>
                  <a:pt x="662" y="842"/>
                </a:lnTo>
                <a:lnTo>
                  <a:pt x="664" y="842"/>
                </a:lnTo>
                <a:lnTo>
                  <a:pt x="667" y="842"/>
                </a:lnTo>
                <a:lnTo>
                  <a:pt x="662" y="845"/>
                </a:lnTo>
                <a:lnTo>
                  <a:pt x="656" y="845"/>
                </a:lnTo>
                <a:lnTo>
                  <a:pt x="656" y="845"/>
                </a:lnTo>
                <a:lnTo>
                  <a:pt x="662" y="845"/>
                </a:lnTo>
                <a:lnTo>
                  <a:pt x="667" y="845"/>
                </a:lnTo>
                <a:lnTo>
                  <a:pt x="667" y="842"/>
                </a:lnTo>
                <a:lnTo>
                  <a:pt x="667" y="842"/>
                </a:lnTo>
                <a:lnTo>
                  <a:pt x="670" y="845"/>
                </a:lnTo>
                <a:lnTo>
                  <a:pt x="672" y="845"/>
                </a:lnTo>
                <a:lnTo>
                  <a:pt x="675" y="847"/>
                </a:lnTo>
                <a:lnTo>
                  <a:pt x="675" y="845"/>
                </a:lnTo>
                <a:lnTo>
                  <a:pt x="675" y="839"/>
                </a:lnTo>
                <a:lnTo>
                  <a:pt x="678" y="837"/>
                </a:lnTo>
                <a:lnTo>
                  <a:pt x="678" y="837"/>
                </a:lnTo>
                <a:lnTo>
                  <a:pt x="680" y="834"/>
                </a:lnTo>
                <a:lnTo>
                  <a:pt x="680" y="834"/>
                </a:lnTo>
                <a:lnTo>
                  <a:pt x="683" y="834"/>
                </a:lnTo>
                <a:lnTo>
                  <a:pt x="686" y="834"/>
                </a:lnTo>
                <a:lnTo>
                  <a:pt x="686" y="834"/>
                </a:lnTo>
                <a:lnTo>
                  <a:pt x="688" y="831"/>
                </a:lnTo>
                <a:lnTo>
                  <a:pt x="688" y="831"/>
                </a:lnTo>
                <a:lnTo>
                  <a:pt x="691" y="834"/>
                </a:lnTo>
                <a:lnTo>
                  <a:pt x="694" y="834"/>
                </a:lnTo>
                <a:lnTo>
                  <a:pt x="694" y="834"/>
                </a:lnTo>
                <a:lnTo>
                  <a:pt x="694" y="837"/>
                </a:lnTo>
                <a:lnTo>
                  <a:pt x="696" y="837"/>
                </a:lnTo>
                <a:lnTo>
                  <a:pt x="710" y="834"/>
                </a:lnTo>
                <a:lnTo>
                  <a:pt x="710" y="834"/>
                </a:lnTo>
                <a:lnTo>
                  <a:pt x="713" y="831"/>
                </a:lnTo>
                <a:lnTo>
                  <a:pt x="713" y="831"/>
                </a:lnTo>
                <a:lnTo>
                  <a:pt x="713" y="831"/>
                </a:lnTo>
                <a:lnTo>
                  <a:pt x="715" y="831"/>
                </a:lnTo>
                <a:lnTo>
                  <a:pt x="718" y="831"/>
                </a:lnTo>
                <a:lnTo>
                  <a:pt x="731" y="837"/>
                </a:lnTo>
                <a:lnTo>
                  <a:pt x="734" y="839"/>
                </a:lnTo>
                <a:lnTo>
                  <a:pt x="734" y="839"/>
                </a:lnTo>
                <a:lnTo>
                  <a:pt x="734" y="839"/>
                </a:lnTo>
                <a:lnTo>
                  <a:pt x="737" y="842"/>
                </a:lnTo>
                <a:lnTo>
                  <a:pt x="737" y="842"/>
                </a:lnTo>
                <a:lnTo>
                  <a:pt x="737" y="842"/>
                </a:lnTo>
                <a:lnTo>
                  <a:pt x="739" y="842"/>
                </a:lnTo>
                <a:lnTo>
                  <a:pt x="742" y="842"/>
                </a:lnTo>
                <a:lnTo>
                  <a:pt x="745" y="845"/>
                </a:lnTo>
                <a:lnTo>
                  <a:pt x="745" y="845"/>
                </a:lnTo>
                <a:lnTo>
                  <a:pt x="745" y="847"/>
                </a:lnTo>
                <a:lnTo>
                  <a:pt x="742" y="850"/>
                </a:lnTo>
                <a:lnTo>
                  <a:pt x="745" y="853"/>
                </a:lnTo>
                <a:lnTo>
                  <a:pt x="747" y="855"/>
                </a:lnTo>
                <a:lnTo>
                  <a:pt x="750" y="855"/>
                </a:lnTo>
                <a:lnTo>
                  <a:pt x="747" y="861"/>
                </a:lnTo>
                <a:lnTo>
                  <a:pt x="747" y="864"/>
                </a:lnTo>
                <a:lnTo>
                  <a:pt x="747" y="864"/>
                </a:lnTo>
                <a:lnTo>
                  <a:pt x="750" y="866"/>
                </a:lnTo>
                <a:lnTo>
                  <a:pt x="750" y="872"/>
                </a:lnTo>
                <a:lnTo>
                  <a:pt x="753" y="874"/>
                </a:lnTo>
                <a:lnTo>
                  <a:pt x="753" y="874"/>
                </a:lnTo>
                <a:lnTo>
                  <a:pt x="753" y="877"/>
                </a:lnTo>
                <a:lnTo>
                  <a:pt x="753" y="877"/>
                </a:lnTo>
                <a:lnTo>
                  <a:pt x="750" y="880"/>
                </a:lnTo>
                <a:lnTo>
                  <a:pt x="750" y="880"/>
                </a:lnTo>
                <a:lnTo>
                  <a:pt x="753" y="882"/>
                </a:lnTo>
                <a:lnTo>
                  <a:pt x="753" y="882"/>
                </a:lnTo>
                <a:lnTo>
                  <a:pt x="758" y="885"/>
                </a:lnTo>
                <a:lnTo>
                  <a:pt x="758" y="888"/>
                </a:lnTo>
                <a:lnTo>
                  <a:pt x="758" y="888"/>
                </a:lnTo>
                <a:lnTo>
                  <a:pt x="758" y="890"/>
                </a:lnTo>
                <a:lnTo>
                  <a:pt x="758" y="890"/>
                </a:lnTo>
                <a:lnTo>
                  <a:pt x="761" y="890"/>
                </a:lnTo>
                <a:lnTo>
                  <a:pt x="761" y="893"/>
                </a:lnTo>
                <a:lnTo>
                  <a:pt x="761" y="896"/>
                </a:lnTo>
                <a:lnTo>
                  <a:pt x="761" y="898"/>
                </a:lnTo>
                <a:lnTo>
                  <a:pt x="761" y="898"/>
                </a:lnTo>
                <a:lnTo>
                  <a:pt x="761" y="898"/>
                </a:lnTo>
                <a:lnTo>
                  <a:pt x="761" y="898"/>
                </a:lnTo>
                <a:lnTo>
                  <a:pt x="763" y="901"/>
                </a:lnTo>
                <a:lnTo>
                  <a:pt x="763" y="901"/>
                </a:lnTo>
                <a:lnTo>
                  <a:pt x="766" y="901"/>
                </a:lnTo>
                <a:lnTo>
                  <a:pt x="766" y="904"/>
                </a:lnTo>
                <a:lnTo>
                  <a:pt x="766" y="906"/>
                </a:lnTo>
                <a:lnTo>
                  <a:pt x="766" y="906"/>
                </a:lnTo>
                <a:lnTo>
                  <a:pt x="766" y="909"/>
                </a:lnTo>
                <a:lnTo>
                  <a:pt x="766" y="912"/>
                </a:lnTo>
                <a:lnTo>
                  <a:pt x="758" y="923"/>
                </a:lnTo>
                <a:lnTo>
                  <a:pt x="758" y="923"/>
                </a:lnTo>
                <a:lnTo>
                  <a:pt x="758" y="923"/>
                </a:lnTo>
                <a:lnTo>
                  <a:pt x="761" y="923"/>
                </a:lnTo>
                <a:lnTo>
                  <a:pt x="766" y="923"/>
                </a:lnTo>
                <a:lnTo>
                  <a:pt x="769" y="925"/>
                </a:lnTo>
                <a:lnTo>
                  <a:pt x="793" y="933"/>
                </a:lnTo>
                <a:lnTo>
                  <a:pt x="817" y="944"/>
                </a:lnTo>
                <a:lnTo>
                  <a:pt x="863" y="963"/>
                </a:lnTo>
                <a:lnTo>
                  <a:pt x="887" y="971"/>
                </a:lnTo>
                <a:lnTo>
                  <a:pt x="932" y="990"/>
                </a:lnTo>
                <a:lnTo>
                  <a:pt x="954" y="1000"/>
                </a:lnTo>
                <a:lnTo>
                  <a:pt x="956" y="998"/>
                </a:lnTo>
                <a:lnTo>
                  <a:pt x="954" y="992"/>
                </a:lnTo>
                <a:lnTo>
                  <a:pt x="954" y="990"/>
                </a:lnTo>
                <a:lnTo>
                  <a:pt x="954" y="984"/>
                </a:lnTo>
                <a:lnTo>
                  <a:pt x="954" y="982"/>
                </a:lnTo>
                <a:lnTo>
                  <a:pt x="951" y="976"/>
                </a:lnTo>
                <a:lnTo>
                  <a:pt x="951" y="976"/>
                </a:lnTo>
                <a:lnTo>
                  <a:pt x="954" y="974"/>
                </a:lnTo>
                <a:lnTo>
                  <a:pt x="956" y="974"/>
                </a:lnTo>
                <a:lnTo>
                  <a:pt x="959" y="974"/>
                </a:lnTo>
                <a:lnTo>
                  <a:pt x="962" y="974"/>
                </a:lnTo>
                <a:lnTo>
                  <a:pt x="962" y="974"/>
                </a:lnTo>
                <a:lnTo>
                  <a:pt x="962" y="974"/>
                </a:lnTo>
                <a:lnTo>
                  <a:pt x="959" y="968"/>
                </a:lnTo>
                <a:lnTo>
                  <a:pt x="959" y="965"/>
                </a:lnTo>
                <a:lnTo>
                  <a:pt x="959" y="963"/>
                </a:lnTo>
                <a:lnTo>
                  <a:pt x="959" y="963"/>
                </a:lnTo>
                <a:lnTo>
                  <a:pt x="956" y="960"/>
                </a:lnTo>
                <a:lnTo>
                  <a:pt x="954" y="957"/>
                </a:lnTo>
                <a:lnTo>
                  <a:pt x="951" y="957"/>
                </a:lnTo>
                <a:lnTo>
                  <a:pt x="951" y="957"/>
                </a:lnTo>
                <a:lnTo>
                  <a:pt x="951" y="957"/>
                </a:lnTo>
                <a:lnTo>
                  <a:pt x="948" y="957"/>
                </a:lnTo>
                <a:lnTo>
                  <a:pt x="946" y="957"/>
                </a:lnTo>
                <a:lnTo>
                  <a:pt x="946" y="957"/>
                </a:lnTo>
                <a:lnTo>
                  <a:pt x="943" y="955"/>
                </a:lnTo>
                <a:lnTo>
                  <a:pt x="946" y="955"/>
                </a:lnTo>
                <a:lnTo>
                  <a:pt x="946" y="955"/>
                </a:lnTo>
                <a:lnTo>
                  <a:pt x="948" y="952"/>
                </a:lnTo>
                <a:lnTo>
                  <a:pt x="948" y="952"/>
                </a:lnTo>
                <a:lnTo>
                  <a:pt x="951" y="952"/>
                </a:lnTo>
                <a:lnTo>
                  <a:pt x="951" y="952"/>
                </a:lnTo>
                <a:lnTo>
                  <a:pt x="951" y="952"/>
                </a:lnTo>
                <a:lnTo>
                  <a:pt x="951" y="952"/>
                </a:lnTo>
                <a:lnTo>
                  <a:pt x="951" y="949"/>
                </a:lnTo>
                <a:lnTo>
                  <a:pt x="951" y="949"/>
                </a:lnTo>
                <a:lnTo>
                  <a:pt x="951" y="949"/>
                </a:lnTo>
                <a:lnTo>
                  <a:pt x="951" y="947"/>
                </a:lnTo>
                <a:lnTo>
                  <a:pt x="948" y="947"/>
                </a:lnTo>
                <a:lnTo>
                  <a:pt x="948" y="944"/>
                </a:lnTo>
                <a:lnTo>
                  <a:pt x="948" y="944"/>
                </a:lnTo>
                <a:lnTo>
                  <a:pt x="951" y="941"/>
                </a:lnTo>
                <a:lnTo>
                  <a:pt x="951" y="939"/>
                </a:lnTo>
                <a:lnTo>
                  <a:pt x="948" y="939"/>
                </a:lnTo>
                <a:lnTo>
                  <a:pt x="948" y="939"/>
                </a:lnTo>
                <a:lnTo>
                  <a:pt x="946" y="936"/>
                </a:lnTo>
                <a:lnTo>
                  <a:pt x="948" y="936"/>
                </a:lnTo>
                <a:lnTo>
                  <a:pt x="951" y="931"/>
                </a:lnTo>
                <a:lnTo>
                  <a:pt x="951" y="928"/>
                </a:lnTo>
                <a:lnTo>
                  <a:pt x="951" y="928"/>
                </a:lnTo>
                <a:lnTo>
                  <a:pt x="951" y="925"/>
                </a:lnTo>
                <a:lnTo>
                  <a:pt x="954" y="923"/>
                </a:lnTo>
                <a:lnTo>
                  <a:pt x="956" y="920"/>
                </a:lnTo>
                <a:lnTo>
                  <a:pt x="956" y="917"/>
                </a:lnTo>
                <a:lnTo>
                  <a:pt x="956" y="914"/>
                </a:lnTo>
                <a:lnTo>
                  <a:pt x="956" y="914"/>
                </a:lnTo>
                <a:lnTo>
                  <a:pt x="956" y="912"/>
                </a:lnTo>
                <a:lnTo>
                  <a:pt x="959" y="904"/>
                </a:lnTo>
                <a:lnTo>
                  <a:pt x="964" y="901"/>
                </a:lnTo>
                <a:lnTo>
                  <a:pt x="964" y="898"/>
                </a:lnTo>
                <a:lnTo>
                  <a:pt x="964" y="896"/>
                </a:lnTo>
                <a:lnTo>
                  <a:pt x="962" y="890"/>
                </a:lnTo>
                <a:lnTo>
                  <a:pt x="964" y="890"/>
                </a:lnTo>
                <a:lnTo>
                  <a:pt x="964" y="888"/>
                </a:lnTo>
                <a:lnTo>
                  <a:pt x="964" y="888"/>
                </a:lnTo>
                <a:lnTo>
                  <a:pt x="964" y="888"/>
                </a:lnTo>
                <a:lnTo>
                  <a:pt x="964" y="885"/>
                </a:lnTo>
                <a:lnTo>
                  <a:pt x="964" y="882"/>
                </a:lnTo>
                <a:lnTo>
                  <a:pt x="964" y="880"/>
                </a:lnTo>
                <a:lnTo>
                  <a:pt x="967" y="877"/>
                </a:lnTo>
                <a:lnTo>
                  <a:pt x="970" y="874"/>
                </a:lnTo>
                <a:lnTo>
                  <a:pt x="970" y="874"/>
                </a:lnTo>
                <a:lnTo>
                  <a:pt x="972" y="874"/>
                </a:lnTo>
                <a:lnTo>
                  <a:pt x="972" y="872"/>
                </a:lnTo>
                <a:lnTo>
                  <a:pt x="972" y="872"/>
                </a:lnTo>
                <a:lnTo>
                  <a:pt x="972" y="869"/>
                </a:lnTo>
                <a:lnTo>
                  <a:pt x="972" y="869"/>
                </a:lnTo>
                <a:lnTo>
                  <a:pt x="972" y="866"/>
                </a:lnTo>
                <a:lnTo>
                  <a:pt x="972" y="866"/>
                </a:lnTo>
                <a:lnTo>
                  <a:pt x="970" y="858"/>
                </a:lnTo>
                <a:lnTo>
                  <a:pt x="970" y="855"/>
                </a:lnTo>
                <a:lnTo>
                  <a:pt x="970" y="855"/>
                </a:lnTo>
                <a:lnTo>
                  <a:pt x="972" y="850"/>
                </a:lnTo>
                <a:lnTo>
                  <a:pt x="972" y="847"/>
                </a:lnTo>
                <a:lnTo>
                  <a:pt x="970" y="847"/>
                </a:lnTo>
                <a:lnTo>
                  <a:pt x="967" y="847"/>
                </a:lnTo>
                <a:lnTo>
                  <a:pt x="967" y="847"/>
                </a:lnTo>
                <a:lnTo>
                  <a:pt x="967" y="847"/>
                </a:lnTo>
                <a:lnTo>
                  <a:pt x="967" y="847"/>
                </a:lnTo>
                <a:lnTo>
                  <a:pt x="967" y="847"/>
                </a:lnTo>
                <a:lnTo>
                  <a:pt x="967" y="847"/>
                </a:lnTo>
                <a:lnTo>
                  <a:pt x="967" y="845"/>
                </a:lnTo>
                <a:lnTo>
                  <a:pt x="967" y="845"/>
                </a:lnTo>
                <a:lnTo>
                  <a:pt x="970" y="842"/>
                </a:lnTo>
                <a:lnTo>
                  <a:pt x="970" y="845"/>
                </a:lnTo>
                <a:lnTo>
                  <a:pt x="972" y="845"/>
                </a:lnTo>
                <a:lnTo>
                  <a:pt x="975" y="842"/>
                </a:lnTo>
                <a:lnTo>
                  <a:pt x="975" y="834"/>
                </a:lnTo>
                <a:lnTo>
                  <a:pt x="975" y="831"/>
                </a:lnTo>
                <a:lnTo>
                  <a:pt x="972" y="829"/>
                </a:lnTo>
                <a:lnTo>
                  <a:pt x="972" y="826"/>
                </a:lnTo>
                <a:lnTo>
                  <a:pt x="972" y="826"/>
                </a:lnTo>
                <a:lnTo>
                  <a:pt x="978" y="823"/>
                </a:lnTo>
                <a:lnTo>
                  <a:pt x="978" y="823"/>
                </a:lnTo>
                <a:lnTo>
                  <a:pt x="980" y="823"/>
                </a:lnTo>
                <a:lnTo>
                  <a:pt x="983" y="821"/>
                </a:lnTo>
                <a:lnTo>
                  <a:pt x="983" y="821"/>
                </a:lnTo>
                <a:lnTo>
                  <a:pt x="983" y="818"/>
                </a:lnTo>
                <a:lnTo>
                  <a:pt x="983" y="818"/>
                </a:lnTo>
                <a:lnTo>
                  <a:pt x="980" y="815"/>
                </a:lnTo>
                <a:lnTo>
                  <a:pt x="980" y="815"/>
                </a:lnTo>
                <a:lnTo>
                  <a:pt x="980" y="813"/>
                </a:lnTo>
                <a:lnTo>
                  <a:pt x="978" y="810"/>
                </a:lnTo>
                <a:lnTo>
                  <a:pt x="980" y="807"/>
                </a:lnTo>
                <a:lnTo>
                  <a:pt x="983" y="807"/>
                </a:lnTo>
                <a:lnTo>
                  <a:pt x="983" y="810"/>
                </a:lnTo>
                <a:lnTo>
                  <a:pt x="986" y="810"/>
                </a:lnTo>
                <a:lnTo>
                  <a:pt x="989" y="810"/>
                </a:lnTo>
                <a:lnTo>
                  <a:pt x="991" y="807"/>
                </a:lnTo>
                <a:lnTo>
                  <a:pt x="994" y="799"/>
                </a:lnTo>
                <a:lnTo>
                  <a:pt x="997" y="794"/>
                </a:lnTo>
                <a:lnTo>
                  <a:pt x="999" y="791"/>
                </a:lnTo>
                <a:lnTo>
                  <a:pt x="999" y="791"/>
                </a:lnTo>
                <a:lnTo>
                  <a:pt x="1002" y="788"/>
                </a:lnTo>
                <a:lnTo>
                  <a:pt x="999" y="783"/>
                </a:lnTo>
                <a:lnTo>
                  <a:pt x="1002" y="780"/>
                </a:lnTo>
                <a:lnTo>
                  <a:pt x="1002" y="780"/>
                </a:lnTo>
                <a:lnTo>
                  <a:pt x="1005" y="778"/>
                </a:lnTo>
                <a:lnTo>
                  <a:pt x="1005" y="778"/>
                </a:lnTo>
                <a:lnTo>
                  <a:pt x="1005" y="775"/>
                </a:lnTo>
                <a:lnTo>
                  <a:pt x="1005" y="775"/>
                </a:lnTo>
                <a:lnTo>
                  <a:pt x="1010" y="772"/>
                </a:lnTo>
                <a:lnTo>
                  <a:pt x="1010" y="772"/>
                </a:lnTo>
                <a:lnTo>
                  <a:pt x="1010" y="770"/>
                </a:lnTo>
                <a:lnTo>
                  <a:pt x="1010" y="770"/>
                </a:lnTo>
                <a:lnTo>
                  <a:pt x="1010" y="770"/>
                </a:lnTo>
                <a:lnTo>
                  <a:pt x="1010" y="767"/>
                </a:lnTo>
                <a:lnTo>
                  <a:pt x="1010" y="764"/>
                </a:lnTo>
                <a:lnTo>
                  <a:pt x="1010" y="762"/>
                </a:lnTo>
                <a:lnTo>
                  <a:pt x="1013" y="759"/>
                </a:lnTo>
                <a:lnTo>
                  <a:pt x="1015" y="759"/>
                </a:lnTo>
                <a:lnTo>
                  <a:pt x="1015" y="759"/>
                </a:lnTo>
                <a:lnTo>
                  <a:pt x="1015" y="756"/>
                </a:lnTo>
                <a:lnTo>
                  <a:pt x="1015" y="756"/>
                </a:lnTo>
                <a:lnTo>
                  <a:pt x="1015" y="754"/>
                </a:lnTo>
                <a:lnTo>
                  <a:pt x="1021" y="754"/>
                </a:lnTo>
                <a:lnTo>
                  <a:pt x="1023" y="751"/>
                </a:lnTo>
                <a:lnTo>
                  <a:pt x="1026" y="751"/>
                </a:lnTo>
                <a:lnTo>
                  <a:pt x="1031" y="751"/>
                </a:lnTo>
                <a:lnTo>
                  <a:pt x="1031" y="754"/>
                </a:lnTo>
                <a:lnTo>
                  <a:pt x="1034" y="754"/>
                </a:lnTo>
                <a:lnTo>
                  <a:pt x="1034" y="751"/>
                </a:lnTo>
                <a:lnTo>
                  <a:pt x="1034" y="751"/>
                </a:lnTo>
                <a:lnTo>
                  <a:pt x="1034" y="751"/>
                </a:lnTo>
                <a:lnTo>
                  <a:pt x="1037" y="751"/>
                </a:lnTo>
                <a:lnTo>
                  <a:pt x="1037" y="751"/>
                </a:lnTo>
                <a:lnTo>
                  <a:pt x="1037" y="751"/>
                </a:lnTo>
                <a:lnTo>
                  <a:pt x="1039" y="751"/>
                </a:lnTo>
                <a:lnTo>
                  <a:pt x="1039" y="748"/>
                </a:lnTo>
                <a:lnTo>
                  <a:pt x="1039" y="748"/>
                </a:lnTo>
                <a:lnTo>
                  <a:pt x="1039" y="746"/>
                </a:lnTo>
                <a:lnTo>
                  <a:pt x="1039" y="746"/>
                </a:lnTo>
                <a:lnTo>
                  <a:pt x="1037" y="746"/>
                </a:lnTo>
                <a:lnTo>
                  <a:pt x="1037" y="746"/>
                </a:lnTo>
                <a:lnTo>
                  <a:pt x="1034" y="746"/>
                </a:lnTo>
                <a:lnTo>
                  <a:pt x="1031" y="746"/>
                </a:lnTo>
                <a:lnTo>
                  <a:pt x="1031" y="746"/>
                </a:lnTo>
                <a:lnTo>
                  <a:pt x="1031" y="743"/>
                </a:lnTo>
                <a:lnTo>
                  <a:pt x="1031" y="740"/>
                </a:lnTo>
                <a:lnTo>
                  <a:pt x="1031" y="740"/>
                </a:lnTo>
                <a:lnTo>
                  <a:pt x="1029" y="740"/>
                </a:lnTo>
                <a:lnTo>
                  <a:pt x="1031" y="735"/>
                </a:lnTo>
                <a:lnTo>
                  <a:pt x="1031" y="735"/>
                </a:lnTo>
                <a:lnTo>
                  <a:pt x="1034" y="732"/>
                </a:lnTo>
                <a:lnTo>
                  <a:pt x="1037" y="732"/>
                </a:lnTo>
                <a:lnTo>
                  <a:pt x="1039" y="732"/>
                </a:lnTo>
                <a:lnTo>
                  <a:pt x="1042" y="732"/>
                </a:lnTo>
                <a:lnTo>
                  <a:pt x="1039" y="735"/>
                </a:lnTo>
                <a:lnTo>
                  <a:pt x="1042" y="737"/>
                </a:lnTo>
                <a:lnTo>
                  <a:pt x="1039" y="737"/>
                </a:lnTo>
                <a:lnTo>
                  <a:pt x="1039" y="740"/>
                </a:lnTo>
                <a:lnTo>
                  <a:pt x="1042" y="740"/>
                </a:lnTo>
                <a:lnTo>
                  <a:pt x="1042" y="743"/>
                </a:lnTo>
                <a:lnTo>
                  <a:pt x="1042" y="743"/>
                </a:lnTo>
                <a:lnTo>
                  <a:pt x="1045" y="740"/>
                </a:lnTo>
                <a:lnTo>
                  <a:pt x="1047" y="740"/>
                </a:lnTo>
                <a:lnTo>
                  <a:pt x="1047" y="737"/>
                </a:lnTo>
                <a:lnTo>
                  <a:pt x="1047" y="735"/>
                </a:lnTo>
                <a:lnTo>
                  <a:pt x="1047" y="732"/>
                </a:lnTo>
                <a:lnTo>
                  <a:pt x="1045" y="732"/>
                </a:lnTo>
                <a:lnTo>
                  <a:pt x="1042" y="732"/>
                </a:lnTo>
                <a:lnTo>
                  <a:pt x="1039" y="729"/>
                </a:lnTo>
                <a:lnTo>
                  <a:pt x="1042" y="727"/>
                </a:lnTo>
                <a:lnTo>
                  <a:pt x="1039" y="727"/>
                </a:lnTo>
                <a:lnTo>
                  <a:pt x="1042" y="727"/>
                </a:lnTo>
                <a:lnTo>
                  <a:pt x="1039" y="724"/>
                </a:lnTo>
                <a:lnTo>
                  <a:pt x="1037" y="724"/>
                </a:lnTo>
                <a:lnTo>
                  <a:pt x="1037" y="724"/>
                </a:lnTo>
                <a:lnTo>
                  <a:pt x="1039" y="724"/>
                </a:lnTo>
                <a:lnTo>
                  <a:pt x="1039" y="721"/>
                </a:lnTo>
                <a:lnTo>
                  <a:pt x="1039" y="721"/>
                </a:lnTo>
                <a:lnTo>
                  <a:pt x="1039" y="721"/>
                </a:lnTo>
                <a:lnTo>
                  <a:pt x="1037" y="721"/>
                </a:lnTo>
                <a:lnTo>
                  <a:pt x="1037" y="719"/>
                </a:lnTo>
                <a:lnTo>
                  <a:pt x="1034" y="719"/>
                </a:lnTo>
                <a:lnTo>
                  <a:pt x="1034" y="719"/>
                </a:lnTo>
                <a:lnTo>
                  <a:pt x="1037" y="716"/>
                </a:lnTo>
                <a:lnTo>
                  <a:pt x="1039" y="711"/>
                </a:lnTo>
                <a:lnTo>
                  <a:pt x="1045" y="711"/>
                </a:lnTo>
                <a:lnTo>
                  <a:pt x="1045" y="708"/>
                </a:lnTo>
                <a:lnTo>
                  <a:pt x="1047" y="705"/>
                </a:lnTo>
                <a:lnTo>
                  <a:pt x="1050" y="692"/>
                </a:lnTo>
                <a:lnTo>
                  <a:pt x="1050" y="689"/>
                </a:lnTo>
                <a:lnTo>
                  <a:pt x="1056" y="689"/>
                </a:lnTo>
                <a:lnTo>
                  <a:pt x="1053" y="689"/>
                </a:lnTo>
                <a:lnTo>
                  <a:pt x="1050" y="689"/>
                </a:lnTo>
                <a:lnTo>
                  <a:pt x="1047" y="687"/>
                </a:lnTo>
                <a:lnTo>
                  <a:pt x="1047" y="684"/>
                </a:lnTo>
                <a:lnTo>
                  <a:pt x="1045" y="684"/>
                </a:lnTo>
                <a:lnTo>
                  <a:pt x="1045" y="684"/>
                </a:lnTo>
                <a:lnTo>
                  <a:pt x="1042" y="684"/>
                </a:lnTo>
                <a:lnTo>
                  <a:pt x="1042" y="684"/>
                </a:lnTo>
                <a:lnTo>
                  <a:pt x="1047" y="678"/>
                </a:lnTo>
                <a:lnTo>
                  <a:pt x="1047" y="678"/>
                </a:lnTo>
                <a:lnTo>
                  <a:pt x="1047" y="678"/>
                </a:lnTo>
                <a:lnTo>
                  <a:pt x="1050" y="678"/>
                </a:lnTo>
                <a:lnTo>
                  <a:pt x="1050" y="681"/>
                </a:lnTo>
                <a:lnTo>
                  <a:pt x="1047" y="684"/>
                </a:lnTo>
                <a:lnTo>
                  <a:pt x="1050" y="684"/>
                </a:lnTo>
                <a:lnTo>
                  <a:pt x="1053" y="681"/>
                </a:lnTo>
                <a:lnTo>
                  <a:pt x="1053" y="678"/>
                </a:lnTo>
                <a:lnTo>
                  <a:pt x="1056" y="678"/>
                </a:lnTo>
                <a:lnTo>
                  <a:pt x="1056" y="678"/>
                </a:lnTo>
                <a:lnTo>
                  <a:pt x="1056" y="668"/>
                </a:lnTo>
                <a:lnTo>
                  <a:pt x="1058" y="660"/>
                </a:lnTo>
                <a:lnTo>
                  <a:pt x="1058" y="660"/>
                </a:lnTo>
                <a:lnTo>
                  <a:pt x="1066" y="649"/>
                </a:lnTo>
                <a:lnTo>
                  <a:pt x="1066" y="649"/>
                </a:lnTo>
                <a:lnTo>
                  <a:pt x="1066" y="646"/>
                </a:lnTo>
                <a:lnTo>
                  <a:pt x="1074" y="644"/>
                </a:lnTo>
                <a:lnTo>
                  <a:pt x="1074" y="644"/>
                </a:lnTo>
                <a:lnTo>
                  <a:pt x="1077" y="641"/>
                </a:lnTo>
                <a:lnTo>
                  <a:pt x="1077" y="641"/>
                </a:lnTo>
                <a:lnTo>
                  <a:pt x="1080" y="638"/>
                </a:lnTo>
                <a:lnTo>
                  <a:pt x="1082" y="636"/>
                </a:lnTo>
                <a:lnTo>
                  <a:pt x="1082" y="636"/>
                </a:lnTo>
                <a:lnTo>
                  <a:pt x="1082" y="636"/>
                </a:lnTo>
                <a:lnTo>
                  <a:pt x="1082" y="633"/>
                </a:lnTo>
                <a:lnTo>
                  <a:pt x="1080" y="633"/>
                </a:lnTo>
                <a:lnTo>
                  <a:pt x="1077" y="633"/>
                </a:lnTo>
                <a:lnTo>
                  <a:pt x="1080" y="633"/>
                </a:lnTo>
                <a:lnTo>
                  <a:pt x="1080" y="633"/>
                </a:lnTo>
                <a:lnTo>
                  <a:pt x="1080" y="633"/>
                </a:lnTo>
                <a:lnTo>
                  <a:pt x="1082" y="630"/>
                </a:lnTo>
                <a:lnTo>
                  <a:pt x="1082" y="630"/>
                </a:lnTo>
                <a:lnTo>
                  <a:pt x="1082" y="630"/>
                </a:lnTo>
                <a:lnTo>
                  <a:pt x="1082" y="630"/>
                </a:lnTo>
                <a:lnTo>
                  <a:pt x="1088" y="630"/>
                </a:lnTo>
                <a:lnTo>
                  <a:pt x="1088" y="630"/>
                </a:lnTo>
                <a:lnTo>
                  <a:pt x="1088" y="627"/>
                </a:lnTo>
                <a:lnTo>
                  <a:pt x="1088" y="627"/>
                </a:lnTo>
                <a:lnTo>
                  <a:pt x="1080" y="627"/>
                </a:lnTo>
                <a:lnTo>
                  <a:pt x="1080" y="627"/>
                </a:lnTo>
                <a:lnTo>
                  <a:pt x="1080" y="627"/>
                </a:lnTo>
                <a:lnTo>
                  <a:pt x="1077" y="627"/>
                </a:lnTo>
                <a:lnTo>
                  <a:pt x="1077" y="627"/>
                </a:lnTo>
                <a:lnTo>
                  <a:pt x="1074" y="627"/>
                </a:lnTo>
                <a:lnTo>
                  <a:pt x="1074" y="625"/>
                </a:lnTo>
                <a:lnTo>
                  <a:pt x="1077" y="625"/>
                </a:lnTo>
                <a:lnTo>
                  <a:pt x="1080" y="625"/>
                </a:lnTo>
                <a:lnTo>
                  <a:pt x="1082" y="625"/>
                </a:lnTo>
                <a:lnTo>
                  <a:pt x="1082" y="625"/>
                </a:lnTo>
                <a:lnTo>
                  <a:pt x="1082" y="622"/>
                </a:lnTo>
                <a:lnTo>
                  <a:pt x="1082" y="622"/>
                </a:lnTo>
                <a:lnTo>
                  <a:pt x="1085" y="619"/>
                </a:lnTo>
                <a:lnTo>
                  <a:pt x="1088" y="622"/>
                </a:lnTo>
                <a:lnTo>
                  <a:pt x="1090" y="625"/>
                </a:lnTo>
                <a:lnTo>
                  <a:pt x="1090" y="625"/>
                </a:lnTo>
                <a:lnTo>
                  <a:pt x="1090" y="625"/>
                </a:lnTo>
                <a:lnTo>
                  <a:pt x="1093" y="622"/>
                </a:lnTo>
                <a:lnTo>
                  <a:pt x="1093" y="619"/>
                </a:lnTo>
                <a:lnTo>
                  <a:pt x="1093" y="619"/>
                </a:lnTo>
                <a:lnTo>
                  <a:pt x="1096" y="614"/>
                </a:lnTo>
                <a:lnTo>
                  <a:pt x="1096" y="611"/>
                </a:lnTo>
                <a:lnTo>
                  <a:pt x="1096" y="609"/>
                </a:lnTo>
                <a:lnTo>
                  <a:pt x="1093" y="609"/>
                </a:lnTo>
                <a:lnTo>
                  <a:pt x="1093" y="611"/>
                </a:lnTo>
                <a:lnTo>
                  <a:pt x="1093" y="611"/>
                </a:lnTo>
                <a:lnTo>
                  <a:pt x="1090" y="611"/>
                </a:lnTo>
                <a:lnTo>
                  <a:pt x="1090" y="611"/>
                </a:lnTo>
                <a:lnTo>
                  <a:pt x="1090" y="609"/>
                </a:lnTo>
                <a:lnTo>
                  <a:pt x="1090" y="609"/>
                </a:lnTo>
                <a:lnTo>
                  <a:pt x="1093" y="606"/>
                </a:lnTo>
                <a:lnTo>
                  <a:pt x="1093" y="606"/>
                </a:lnTo>
                <a:lnTo>
                  <a:pt x="1096" y="606"/>
                </a:lnTo>
                <a:lnTo>
                  <a:pt x="1096" y="606"/>
                </a:lnTo>
                <a:lnTo>
                  <a:pt x="1096" y="601"/>
                </a:lnTo>
                <a:lnTo>
                  <a:pt x="1098" y="598"/>
                </a:lnTo>
                <a:lnTo>
                  <a:pt x="1098" y="598"/>
                </a:lnTo>
                <a:lnTo>
                  <a:pt x="1096" y="598"/>
                </a:lnTo>
                <a:lnTo>
                  <a:pt x="1096" y="595"/>
                </a:lnTo>
                <a:lnTo>
                  <a:pt x="1096" y="595"/>
                </a:lnTo>
                <a:lnTo>
                  <a:pt x="1098" y="593"/>
                </a:lnTo>
                <a:lnTo>
                  <a:pt x="1098" y="590"/>
                </a:lnTo>
                <a:lnTo>
                  <a:pt x="1101" y="587"/>
                </a:lnTo>
                <a:lnTo>
                  <a:pt x="1098" y="582"/>
                </a:lnTo>
                <a:lnTo>
                  <a:pt x="1098" y="585"/>
                </a:lnTo>
                <a:lnTo>
                  <a:pt x="1098" y="587"/>
                </a:lnTo>
                <a:lnTo>
                  <a:pt x="1096" y="590"/>
                </a:lnTo>
                <a:lnTo>
                  <a:pt x="1093" y="590"/>
                </a:lnTo>
                <a:lnTo>
                  <a:pt x="1096" y="587"/>
                </a:lnTo>
                <a:lnTo>
                  <a:pt x="1098" y="582"/>
                </a:lnTo>
                <a:lnTo>
                  <a:pt x="1096" y="579"/>
                </a:lnTo>
                <a:lnTo>
                  <a:pt x="1096" y="582"/>
                </a:lnTo>
                <a:lnTo>
                  <a:pt x="1090" y="582"/>
                </a:lnTo>
                <a:lnTo>
                  <a:pt x="1088" y="582"/>
                </a:lnTo>
                <a:lnTo>
                  <a:pt x="1088" y="582"/>
                </a:lnTo>
                <a:lnTo>
                  <a:pt x="1088" y="582"/>
                </a:lnTo>
                <a:lnTo>
                  <a:pt x="1090" y="582"/>
                </a:lnTo>
                <a:lnTo>
                  <a:pt x="1090" y="582"/>
                </a:lnTo>
                <a:lnTo>
                  <a:pt x="1090" y="579"/>
                </a:lnTo>
                <a:lnTo>
                  <a:pt x="1088" y="579"/>
                </a:lnTo>
                <a:lnTo>
                  <a:pt x="1088" y="577"/>
                </a:lnTo>
                <a:lnTo>
                  <a:pt x="1088" y="577"/>
                </a:lnTo>
                <a:lnTo>
                  <a:pt x="1090" y="574"/>
                </a:lnTo>
                <a:lnTo>
                  <a:pt x="1090" y="577"/>
                </a:lnTo>
                <a:lnTo>
                  <a:pt x="1093" y="579"/>
                </a:lnTo>
                <a:lnTo>
                  <a:pt x="1093" y="579"/>
                </a:lnTo>
                <a:lnTo>
                  <a:pt x="1096" y="577"/>
                </a:lnTo>
                <a:lnTo>
                  <a:pt x="1098" y="577"/>
                </a:lnTo>
                <a:lnTo>
                  <a:pt x="1101" y="577"/>
                </a:lnTo>
                <a:lnTo>
                  <a:pt x="1101" y="577"/>
                </a:lnTo>
                <a:lnTo>
                  <a:pt x="1104" y="577"/>
                </a:lnTo>
                <a:lnTo>
                  <a:pt x="1104" y="577"/>
                </a:lnTo>
                <a:lnTo>
                  <a:pt x="1104" y="574"/>
                </a:lnTo>
                <a:lnTo>
                  <a:pt x="1106" y="577"/>
                </a:lnTo>
                <a:lnTo>
                  <a:pt x="1109" y="574"/>
                </a:lnTo>
                <a:lnTo>
                  <a:pt x="1109" y="574"/>
                </a:lnTo>
                <a:lnTo>
                  <a:pt x="1109" y="574"/>
                </a:lnTo>
                <a:lnTo>
                  <a:pt x="1109" y="574"/>
                </a:lnTo>
                <a:lnTo>
                  <a:pt x="1109" y="574"/>
                </a:lnTo>
                <a:lnTo>
                  <a:pt x="1112" y="571"/>
                </a:lnTo>
                <a:lnTo>
                  <a:pt x="1112" y="571"/>
                </a:lnTo>
                <a:lnTo>
                  <a:pt x="1112" y="571"/>
                </a:lnTo>
                <a:lnTo>
                  <a:pt x="1112" y="568"/>
                </a:lnTo>
                <a:lnTo>
                  <a:pt x="1112" y="568"/>
                </a:lnTo>
                <a:lnTo>
                  <a:pt x="1114" y="568"/>
                </a:lnTo>
                <a:lnTo>
                  <a:pt x="1112" y="566"/>
                </a:lnTo>
                <a:lnTo>
                  <a:pt x="1112" y="566"/>
                </a:lnTo>
                <a:lnTo>
                  <a:pt x="1112" y="566"/>
                </a:lnTo>
                <a:lnTo>
                  <a:pt x="1114" y="563"/>
                </a:lnTo>
                <a:lnTo>
                  <a:pt x="1117" y="560"/>
                </a:lnTo>
                <a:lnTo>
                  <a:pt x="1117" y="558"/>
                </a:lnTo>
                <a:lnTo>
                  <a:pt x="1117" y="558"/>
                </a:lnTo>
                <a:lnTo>
                  <a:pt x="1117" y="558"/>
                </a:lnTo>
                <a:lnTo>
                  <a:pt x="1117" y="558"/>
                </a:lnTo>
                <a:lnTo>
                  <a:pt x="1114" y="558"/>
                </a:lnTo>
                <a:lnTo>
                  <a:pt x="1112" y="558"/>
                </a:lnTo>
                <a:lnTo>
                  <a:pt x="1112" y="558"/>
                </a:lnTo>
                <a:lnTo>
                  <a:pt x="1112" y="558"/>
                </a:lnTo>
                <a:lnTo>
                  <a:pt x="1112" y="555"/>
                </a:lnTo>
                <a:lnTo>
                  <a:pt x="1112" y="555"/>
                </a:lnTo>
                <a:lnTo>
                  <a:pt x="1112" y="555"/>
                </a:lnTo>
                <a:lnTo>
                  <a:pt x="1114" y="555"/>
                </a:lnTo>
                <a:lnTo>
                  <a:pt x="1114" y="552"/>
                </a:lnTo>
                <a:lnTo>
                  <a:pt x="1114" y="552"/>
                </a:lnTo>
                <a:lnTo>
                  <a:pt x="1114" y="552"/>
                </a:lnTo>
                <a:lnTo>
                  <a:pt x="1112" y="552"/>
                </a:lnTo>
                <a:lnTo>
                  <a:pt x="1117" y="550"/>
                </a:lnTo>
                <a:lnTo>
                  <a:pt x="1120" y="547"/>
                </a:lnTo>
                <a:lnTo>
                  <a:pt x="1123" y="547"/>
                </a:lnTo>
                <a:lnTo>
                  <a:pt x="1120" y="552"/>
                </a:lnTo>
                <a:lnTo>
                  <a:pt x="1120" y="552"/>
                </a:lnTo>
                <a:lnTo>
                  <a:pt x="1120" y="555"/>
                </a:lnTo>
                <a:lnTo>
                  <a:pt x="1120" y="552"/>
                </a:lnTo>
                <a:lnTo>
                  <a:pt x="1125" y="550"/>
                </a:lnTo>
                <a:lnTo>
                  <a:pt x="1125" y="550"/>
                </a:lnTo>
                <a:lnTo>
                  <a:pt x="1125" y="547"/>
                </a:lnTo>
                <a:lnTo>
                  <a:pt x="1125" y="544"/>
                </a:lnTo>
                <a:lnTo>
                  <a:pt x="1128" y="542"/>
                </a:lnTo>
                <a:lnTo>
                  <a:pt x="1131" y="542"/>
                </a:lnTo>
                <a:lnTo>
                  <a:pt x="1131" y="539"/>
                </a:lnTo>
                <a:lnTo>
                  <a:pt x="1131" y="536"/>
                </a:lnTo>
                <a:lnTo>
                  <a:pt x="1131" y="536"/>
                </a:lnTo>
                <a:lnTo>
                  <a:pt x="1133" y="534"/>
                </a:lnTo>
                <a:lnTo>
                  <a:pt x="1133" y="534"/>
                </a:lnTo>
                <a:lnTo>
                  <a:pt x="1133" y="531"/>
                </a:lnTo>
                <a:lnTo>
                  <a:pt x="1136" y="526"/>
                </a:lnTo>
                <a:lnTo>
                  <a:pt x="1136" y="526"/>
                </a:lnTo>
                <a:lnTo>
                  <a:pt x="1136" y="523"/>
                </a:lnTo>
                <a:lnTo>
                  <a:pt x="1139" y="523"/>
                </a:lnTo>
                <a:lnTo>
                  <a:pt x="1141" y="520"/>
                </a:lnTo>
                <a:lnTo>
                  <a:pt x="1141" y="520"/>
                </a:lnTo>
                <a:lnTo>
                  <a:pt x="1144" y="518"/>
                </a:lnTo>
                <a:lnTo>
                  <a:pt x="1144" y="515"/>
                </a:lnTo>
                <a:lnTo>
                  <a:pt x="1144" y="515"/>
                </a:lnTo>
                <a:lnTo>
                  <a:pt x="1144" y="515"/>
                </a:lnTo>
                <a:lnTo>
                  <a:pt x="1147" y="512"/>
                </a:lnTo>
                <a:lnTo>
                  <a:pt x="1149" y="512"/>
                </a:lnTo>
                <a:lnTo>
                  <a:pt x="1147" y="512"/>
                </a:lnTo>
                <a:lnTo>
                  <a:pt x="1149" y="509"/>
                </a:lnTo>
                <a:lnTo>
                  <a:pt x="1152" y="504"/>
                </a:lnTo>
                <a:lnTo>
                  <a:pt x="1152" y="504"/>
                </a:lnTo>
                <a:lnTo>
                  <a:pt x="1155" y="504"/>
                </a:lnTo>
                <a:lnTo>
                  <a:pt x="1160" y="501"/>
                </a:lnTo>
                <a:lnTo>
                  <a:pt x="1165" y="499"/>
                </a:lnTo>
                <a:lnTo>
                  <a:pt x="1168" y="499"/>
                </a:lnTo>
                <a:lnTo>
                  <a:pt x="1176" y="496"/>
                </a:lnTo>
                <a:lnTo>
                  <a:pt x="1181" y="496"/>
                </a:lnTo>
                <a:lnTo>
                  <a:pt x="1184" y="496"/>
                </a:lnTo>
                <a:lnTo>
                  <a:pt x="1184" y="496"/>
                </a:lnTo>
                <a:lnTo>
                  <a:pt x="1184" y="496"/>
                </a:lnTo>
                <a:lnTo>
                  <a:pt x="1184" y="493"/>
                </a:lnTo>
                <a:lnTo>
                  <a:pt x="1187" y="493"/>
                </a:lnTo>
                <a:lnTo>
                  <a:pt x="1190" y="493"/>
                </a:lnTo>
                <a:lnTo>
                  <a:pt x="1190" y="493"/>
                </a:lnTo>
                <a:lnTo>
                  <a:pt x="1190" y="493"/>
                </a:lnTo>
                <a:lnTo>
                  <a:pt x="1190" y="491"/>
                </a:lnTo>
                <a:lnTo>
                  <a:pt x="1192" y="491"/>
                </a:lnTo>
                <a:lnTo>
                  <a:pt x="1192" y="491"/>
                </a:lnTo>
                <a:lnTo>
                  <a:pt x="1190" y="488"/>
                </a:lnTo>
                <a:lnTo>
                  <a:pt x="1190" y="488"/>
                </a:lnTo>
                <a:lnTo>
                  <a:pt x="1187" y="488"/>
                </a:lnTo>
                <a:lnTo>
                  <a:pt x="1179" y="488"/>
                </a:lnTo>
                <a:lnTo>
                  <a:pt x="1179" y="488"/>
                </a:lnTo>
                <a:lnTo>
                  <a:pt x="1176" y="485"/>
                </a:lnTo>
                <a:lnTo>
                  <a:pt x="1181" y="485"/>
                </a:lnTo>
                <a:lnTo>
                  <a:pt x="1181" y="485"/>
                </a:lnTo>
                <a:lnTo>
                  <a:pt x="1184" y="483"/>
                </a:lnTo>
                <a:lnTo>
                  <a:pt x="1184" y="483"/>
                </a:lnTo>
                <a:lnTo>
                  <a:pt x="1187" y="483"/>
                </a:lnTo>
                <a:lnTo>
                  <a:pt x="1190" y="485"/>
                </a:lnTo>
                <a:lnTo>
                  <a:pt x="1190" y="485"/>
                </a:lnTo>
                <a:lnTo>
                  <a:pt x="1190" y="485"/>
                </a:lnTo>
                <a:lnTo>
                  <a:pt x="1190" y="485"/>
                </a:lnTo>
                <a:lnTo>
                  <a:pt x="1192" y="485"/>
                </a:lnTo>
                <a:lnTo>
                  <a:pt x="1192" y="485"/>
                </a:lnTo>
                <a:lnTo>
                  <a:pt x="1192" y="485"/>
                </a:lnTo>
                <a:lnTo>
                  <a:pt x="1195" y="485"/>
                </a:lnTo>
                <a:lnTo>
                  <a:pt x="1192" y="485"/>
                </a:lnTo>
                <a:lnTo>
                  <a:pt x="1192" y="483"/>
                </a:lnTo>
                <a:lnTo>
                  <a:pt x="1192" y="480"/>
                </a:lnTo>
                <a:lnTo>
                  <a:pt x="1195" y="480"/>
                </a:lnTo>
                <a:lnTo>
                  <a:pt x="1195" y="477"/>
                </a:lnTo>
                <a:lnTo>
                  <a:pt x="1200" y="475"/>
                </a:lnTo>
                <a:lnTo>
                  <a:pt x="1203" y="475"/>
                </a:lnTo>
                <a:lnTo>
                  <a:pt x="1208" y="469"/>
                </a:lnTo>
                <a:lnTo>
                  <a:pt x="1208" y="467"/>
                </a:lnTo>
                <a:lnTo>
                  <a:pt x="1214" y="464"/>
                </a:lnTo>
                <a:lnTo>
                  <a:pt x="1230" y="459"/>
                </a:lnTo>
                <a:lnTo>
                  <a:pt x="1227" y="456"/>
                </a:lnTo>
                <a:lnTo>
                  <a:pt x="1227" y="456"/>
                </a:lnTo>
                <a:lnTo>
                  <a:pt x="1227" y="453"/>
                </a:lnTo>
                <a:lnTo>
                  <a:pt x="1227" y="450"/>
                </a:lnTo>
                <a:lnTo>
                  <a:pt x="1227" y="450"/>
                </a:lnTo>
                <a:lnTo>
                  <a:pt x="1227" y="448"/>
                </a:lnTo>
                <a:lnTo>
                  <a:pt x="1227" y="448"/>
                </a:lnTo>
                <a:lnTo>
                  <a:pt x="1230" y="448"/>
                </a:lnTo>
                <a:lnTo>
                  <a:pt x="1230" y="448"/>
                </a:lnTo>
                <a:lnTo>
                  <a:pt x="1230" y="445"/>
                </a:lnTo>
                <a:lnTo>
                  <a:pt x="1230" y="445"/>
                </a:lnTo>
                <a:lnTo>
                  <a:pt x="1227" y="442"/>
                </a:lnTo>
                <a:lnTo>
                  <a:pt x="1227" y="442"/>
                </a:lnTo>
                <a:lnTo>
                  <a:pt x="1227" y="442"/>
                </a:lnTo>
                <a:lnTo>
                  <a:pt x="1227" y="440"/>
                </a:lnTo>
                <a:lnTo>
                  <a:pt x="1227" y="440"/>
                </a:lnTo>
                <a:lnTo>
                  <a:pt x="1230" y="437"/>
                </a:lnTo>
                <a:lnTo>
                  <a:pt x="1230" y="437"/>
                </a:lnTo>
                <a:lnTo>
                  <a:pt x="1230" y="434"/>
                </a:lnTo>
                <a:lnTo>
                  <a:pt x="1232" y="434"/>
                </a:lnTo>
                <a:lnTo>
                  <a:pt x="1232" y="434"/>
                </a:lnTo>
                <a:lnTo>
                  <a:pt x="1230" y="432"/>
                </a:lnTo>
                <a:lnTo>
                  <a:pt x="1230" y="432"/>
                </a:lnTo>
                <a:lnTo>
                  <a:pt x="1227" y="429"/>
                </a:lnTo>
                <a:lnTo>
                  <a:pt x="1224" y="426"/>
                </a:lnTo>
                <a:lnTo>
                  <a:pt x="1224" y="426"/>
                </a:lnTo>
                <a:lnTo>
                  <a:pt x="1227" y="424"/>
                </a:lnTo>
                <a:lnTo>
                  <a:pt x="1227" y="421"/>
                </a:lnTo>
                <a:lnTo>
                  <a:pt x="1230" y="418"/>
                </a:lnTo>
                <a:lnTo>
                  <a:pt x="1230" y="413"/>
                </a:lnTo>
                <a:lnTo>
                  <a:pt x="1232" y="413"/>
                </a:lnTo>
                <a:lnTo>
                  <a:pt x="1240" y="402"/>
                </a:lnTo>
                <a:lnTo>
                  <a:pt x="1243" y="400"/>
                </a:lnTo>
                <a:lnTo>
                  <a:pt x="1251" y="397"/>
                </a:lnTo>
                <a:lnTo>
                  <a:pt x="1254" y="394"/>
                </a:lnTo>
                <a:lnTo>
                  <a:pt x="1251" y="391"/>
                </a:lnTo>
                <a:lnTo>
                  <a:pt x="1254" y="389"/>
                </a:lnTo>
                <a:lnTo>
                  <a:pt x="1257" y="383"/>
                </a:lnTo>
                <a:lnTo>
                  <a:pt x="1259" y="383"/>
                </a:lnTo>
                <a:lnTo>
                  <a:pt x="1259" y="381"/>
                </a:lnTo>
                <a:lnTo>
                  <a:pt x="1259" y="381"/>
                </a:lnTo>
                <a:lnTo>
                  <a:pt x="1259" y="381"/>
                </a:lnTo>
                <a:lnTo>
                  <a:pt x="1259" y="381"/>
                </a:lnTo>
                <a:lnTo>
                  <a:pt x="1259" y="378"/>
                </a:lnTo>
                <a:lnTo>
                  <a:pt x="1259" y="378"/>
                </a:lnTo>
                <a:lnTo>
                  <a:pt x="1259" y="375"/>
                </a:lnTo>
                <a:lnTo>
                  <a:pt x="1262" y="375"/>
                </a:lnTo>
                <a:lnTo>
                  <a:pt x="1262" y="373"/>
                </a:lnTo>
                <a:lnTo>
                  <a:pt x="1262" y="370"/>
                </a:lnTo>
                <a:lnTo>
                  <a:pt x="1262" y="365"/>
                </a:lnTo>
                <a:lnTo>
                  <a:pt x="1265" y="362"/>
                </a:lnTo>
                <a:lnTo>
                  <a:pt x="1267" y="359"/>
                </a:lnTo>
                <a:lnTo>
                  <a:pt x="1270" y="357"/>
                </a:lnTo>
                <a:lnTo>
                  <a:pt x="1273" y="357"/>
                </a:lnTo>
                <a:lnTo>
                  <a:pt x="1273" y="354"/>
                </a:lnTo>
                <a:lnTo>
                  <a:pt x="1273" y="351"/>
                </a:lnTo>
                <a:lnTo>
                  <a:pt x="1270" y="351"/>
                </a:lnTo>
                <a:lnTo>
                  <a:pt x="1270" y="349"/>
                </a:lnTo>
                <a:lnTo>
                  <a:pt x="1270" y="349"/>
                </a:lnTo>
                <a:lnTo>
                  <a:pt x="1270" y="346"/>
                </a:lnTo>
                <a:lnTo>
                  <a:pt x="1275" y="338"/>
                </a:lnTo>
                <a:lnTo>
                  <a:pt x="1275" y="338"/>
                </a:lnTo>
                <a:lnTo>
                  <a:pt x="1275" y="330"/>
                </a:lnTo>
                <a:lnTo>
                  <a:pt x="1275" y="327"/>
                </a:lnTo>
                <a:lnTo>
                  <a:pt x="1275" y="324"/>
                </a:lnTo>
                <a:lnTo>
                  <a:pt x="1281" y="316"/>
                </a:lnTo>
                <a:lnTo>
                  <a:pt x="1283" y="314"/>
                </a:lnTo>
                <a:lnTo>
                  <a:pt x="1283" y="314"/>
                </a:lnTo>
                <a:lnTo>
                  <a:pt x="1283" y="311"/>
                </a:lnTo>
                <a:lnTo>
                  <a:pt x="1283" y="311"/>
                </a:lnTo>
                <a:lnTo>
                  <a:pt x="1283" y="308"/>
                </a:lnTo>
                <a:lnTo>
                  <a:pt x="1283" y="308"/>
                </a:lnTo>
                <a:lnTo>
                  <a:pt x="1283" y="306"/>
                </a:lnTo>
                <a:lnTo>
                  <a:pt x="1283" y="303"/>
                </a:lnTo>
                <a:lnTo>
                  <a:pt x="1286" y="300"/>
                </a:lnTo>
                <a:lnTo>
                  <a:pt x="1286" y="298"/>
                </a:lnTo>
                <a:lnTo>
                  <a:pt x="1286" y="298"/>
                </a:lnTo>
                <a:lnTo>
                  <a:pt x="1286" y="295"/>
                </a:lnTo>
                <a:lnTo>
                  <a:pt x="1286" y="295"/>
                </a:lnTo>
                <a:lnTo>
                  <a:pt x="1286" y="292"/>
                </a:lnTo>
                <a:lnTo>
                  <a:pt x="1283" y="292"/>
                </a:lnTo>
                <a:lnTo>
                  <a:pt x="1283" y="292"/>
                </a:lnTo>
                <a:lnTo>
                  <a:pt x="1283" y="295"/>
                </a:lnTo>
                <a:lnTo>
                  <a:pt x="1283" y="295"/>
                </a:lnTo>
                <a:lnTo>
                  <a:pt x="1281" y="292"/>
                </a:lnTo>
                <a:lnTo>
                  <a:pt x="1281" y="292"/>
                </a:lnTo>
                <a:lnTo>
                  <a:pt x="1281" y="292"/>
                </a:lnTo>
                <a:lnTo>
                  <a:pt x="1281" y="292"/>
                </a:lnTo>
                <a:lnTo>
                  <a:pt x="1281" y="290"/>
                </a:lnTo>
                <a:lnTo>
                  <a:pt x="1278" y="287"/>
                </a:lnTo>
                <a:lnTo>
                  <a:pt x="1278" y="268"/>
                </a:lnTo>
                <a:lnTo>
                  <a:pt x="1278" y="268"/>
                </a:lnTo>
                <a:lnTo>
                  <a:pt x="1278" y="268"/>
                </a:lnTo>
                <a:lnTo>
                  <a:pt x="1278" y="265"/>
                </a:lnTo>
                <a:lnTo>
                  <a:pt x="1278" y="265"/>
                </a:lnTo>
                <a:lnTo>
                  <a:pt x="1281" y="252"/>
                </a:lnTo>
                <a:lnTo>
                  <a:pt x="1283" y="249"/>
                </a:lnTo>
                <a:lnTo>
                  <a:pt x="1286" y="244"/>
                </a:lnTo>
                <a:lnTo>
                  <a:pt x="1286" y="241"/>
                </a:lnTo>
                <a:lnTo>
                  <a:pt x="1286" y="239"/>
                </a:lnTo>
                <a:lnTo>
                  <a:pt x="1291" y="233"/>
                </a:lnTo>
                <a:lnTo>
                  <a:pt x="1291" y="228"/>
                </a:lnTo>
                <a:lnTo>
                  <a:pt x="1291" y="225"/>
                </a:lnTo>
                <a:lnTo>
                  <a:pt x="1297" y="217"/>
                </a:lnTo>
                <a:lnTo>
                  <a:pt x="1299" y="212"/>
                </a:lnTo>
                <a:lnTo>
                  <a:pt x="1299" y="206"/>
                </a:lnTo>
                <a:lnTo>
                  <a:pt x="1299" y="204"/>
                </a:lnTo>
                <a:lnTo>
                  <a:pt x="1297" y="201"/>
                </a:lnTo>
                <a:lnTo>
                  <a:pt x="1299" y="201"/>
                </a:lnTo>
                <a:lnTo>
                  <a:pt x="1299" y="198"/>
                </a:lnTo>
                <a:lnTo>
                  <a:pt x="1299" y="198"/>
                </a:lnTo>
                <a:lnTo>
                  <a:pt x="1302" y="196"/>
                </a:lnTo>
                <a:lnTo>
                  <a:pt x="1305" y="193"/>
                </a:lnTo>
                <a:lnTo>
                  <a:pt x="1305" y="190"/>
                </a:lnTo>
                <a:lnTo>
                  <a:pt x="1305" y="188"/>
                </a:lnTo>
                <a:lnTo>
                  <a:pt x="1305" y="182"/>
                </a:lnTo>
                <a:lnTo>
                  <a:pt x="1307" y="182"/>
                </a:lnTo>
                <a:lnTo>
                  <a:pt x="1307" y="180"/>
                </a:lnTo>
                <a:lnTo>
                  <a:pt x="1307" y="180"/>
                </a:lnTo>
                <a:lnTo>
                  <a:pt x="1307" y="174"/>
                </a:lnTo>
                <a:lnTo>
                  <a:pt x="1307" y="174"/>
                </a:lnTo>
                <a:lnTo>
                  <a:pt x="1307" y="172"/>
                </a:lnTo>
                <a:lnTo>
                  <a:pt x="1307" y="169"/>
                </a:lnTo>
                <a:lnTo>
                  <a:pt x="1310" y="166"/>
                </a:lnTo>
                <a:lnTo>
                  <a:pt x="1310" y="163"/>
                </a:lnTo>
                <a:lnTo>
                  <a:pt x="1310" y="163"/>
                </a:lnTo>
                <a:lnTo>
                  <a:pt x="1310" y="161"/>
                </a:lnTo>
                <a:lnTo>
                  <a:pt x="1310" y="161"/>
                </a:lnTo>
                <a:lnTo>
                  <a:pt x="1313" y="158"/>
                </a:lnTo>
                <a:lnTo>
                  <a:pt x="1313" y="158"/>
                </a:lnTo>
                <a:lnTo>
                  <a:pt x="1313" y="158"/>
                </a:lnTo>
                <a:lnTo>
                  <a:pt x="1310" y="155"/>
                </a:lnTo>
                <a:lnTo>
                  <a:pt x="1310" y="155"/>
                </a:lnTo>
                <a:lnTo>
                  <a:pt x="1310" y="153"/>
                </a:lnTo>
                <a:lnTo>
                  <a:pt x="1313" y="153"/>
                </a:lnTo>
                <a:lnTo>
                  <a:pt x="1313" y="150"/>
                </a:lnTo>
                <a:lnTo>
                  <a:pt x="1315" y="145"/>
                </a:lnTo>
                <a:lnTo>
                  <a:pt x="1315" y="142"/>
                </a:lnTo>
                <a:lnTo>
                  <a:pt x="1315" y="142"/>
                </a:lnTo>
                <a:lnTo>
                  <a:pt x="1315" y="139"/>
                </a:lnTo>
                <a:lnTo>
                  <a:pt x="1315" y="137"/>
                </a:lnTo>
                <a:lnTo>
                  <a:pt x="1315" y="137"/>
                </a:lnTo>
                <a:lnTo>
                  <a:pt x="1315" y="134"/>
                </a:lnTo>
                <a:lnTo>
                  <a:pt x="1315" y="131"/>
                </a:lnTo>
                <a:lnTo>
                  <a:pt x="1313" y="131"/>
                </a:lnTo>
                <a:lnTo>
                  <a:pt x="1313" y="126"/>
                </a:lnTo>
                <a:lnTo>
                  <a:pt x="1315" y="121"/>
                </a:lnTo>
                <a:lnTo>
                  <a:pt x="1315" y="118"/>
                </a:lnTo>
                <a:lnTo>
                  <a:pt x="1321" y="110"/>
                </a:lnTo>
                <a:lnTo>
                  <a:pt x="1321" y="110"/>
                </a:lnTo>
                <a:lnTo>
                  <a:pt x="1321" y="110"/>
                </a:lnTo>
                <a:lnTo>
                  <a:pt x="1324" y="107"/>
                </a:lnTo>
                <a:lnTo>
                  <a:pt x="1324" y="107"/>
                </a:lnTo>
                <a:lnTo>
                  <a:pt x="1324" y="107"/>
                </a:lnTo>
                <a:lnTo>
                  <a:pt x="1324" y="102"/>
                </a:lnTo>
                <a:lnTo>
                  <a:pt x="1324" y="102"/>
                </a:lnTo>
                <a:lnTo>
                  <a:pt x="1324" y="99"/>
                </a:lnTo>
                <a:lnTo>
                  <a:pt x="1326" y="96"/>
                </a:lnTo>
                <a:lnTo>
                  <a:pt x="1326" y="91"/>
                </a:lnTo>
                <a:lnTo>
                  <a:pt x="1332" y="86"/>
                </a:lnTo>
                <a:lnTo>
                  <a:pt x="1340" y="80"/>
                </a:lnTo>
                <a:lnTo>
                  <a:pt x="1342" y="78"/>
                </a:lnTo>
                <a:lnTo>
                  <a:pt x="1342" y="72"/>
                </a:lnTo>
                <a:lnTo>
                  <a:pt x="1340" y="70"/>
                </a:lnTo>
                <a:lnTo>
                  <a:pt x="1340" y="67"/>
                </a:lnTo>
                <a:lnTo>
                  <a:pt x="1342" y="64"/>
                </a:lnTo>
                <a:lnTo>
                  <a:pt x="1342" y="62"/>
                </a:lnTo>
                <a:lnTo>
                  <a:pt x="1342" y="62"/>
                </a:lnTo>
                <a:lnTo>
                  <a:pt x="1342" y="59"/>
                </a:lnTo>
                <a:lnTo>
                  <a:pt x="1342" y="59"/>
                </a:lnTo>
                <a:lnTo>
                  <a:pt x="1345" y="56"/>
                </a:lnTo>
                <a:lnTo>
                  <a:pt x="1345" y="56"/>
                </a:lnTo>
                <a:lnTo>
                  <a:pt x="1342" y="53"/>
                </a:lnTo>
                <a:close/>
                <a:moveTo>
                  <a:pt x="849" y="617"/>
                </a:moveTo>
                <a:lnTo>
                  <a:pt x="849" y="617"/>
                </a:lnTo>
                <a:lnTo>
                  <a:pt x="849" y="617"/>
                </a:lnTo>
                <a:lnTo>
                  <a:pt x="849" y="617"/>
                </a:lnTo>
                <a:lnTo>
                  <a:pt x="852" y="617"/>
                </a:lnTo>
                <a:lnTo>
                  <a:pt x="855" y="617"/>
                </a:lnTo>
                <a:lnTo>
                  <a:pt x="857" y="614"/>
                </a:lnTo>
                <a:lnTo>
                  <a:pt x="860" y="614"/>
                </a:lnTo>
                <a:lnTo>
                  <a:pt x="860" y="617"/>
                </a:lnTo>
                <a:lnTo>
                  <a:pt x="855" y="617"/>
                </a:lnTo>
                <a:lnTo>
                  <a:pt x="855" y="619"/>
                </a:lnTo>
                <a:lnTo>
                  <a:pt x="855" y="622"/>
                </a:lnTo>
                <a:lnTo>
                  <a:pt x="855" y="625"/>
                </a:lnTo>
                <a:lnTo>
                  <a:pt x="855" y="625"/>
                </a:lnTo>
                <a:lnTo>
                  <a:pt x="855" y="625"/>
                </a:lnTo>
                <a:lnTo>
                  <a:pt x="855" y="625"/>
                </a:lnTo>
                <a:lnTo>
                  <a:pt x="852" y="625"/>
                </a:lnTo>
                <a:lnTo>
                  <a:pt x="852" y="619"/>
                </a:lnTo>
                <a:lnTo>
                  <a:pt x="849" y="619"/>
                </a:lnTo>
                <a:lnTo>
                  <a:pt x="849" y="622"/>
                </a:lnTo>
                <a:lnTo>
                  <a:pt x="849" y="625"/>
                </a:lnTo>
                <a:lnTo>
                  <a:pt x="846" y="625"/>
                </a:lnTo>
                <a:lnTo>
                  <a:pt x="846" y="622"/>
                </a:lnTo>
                <a:lnTo>
                  <a:pt x="849" y="617"/>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7">
            <a:extLst>
              <a:ext uri="{FF2B5EF4-FFF2-40B4-BE49-F238E27FC236}">
                <a16:creationId xmlns:a16="http://schemas.microsoft.com/office/drawing/2014/main" id="{C791465B-A06E-2B40-9E93-7F06A9E302A8}"/>
              </a:ext>
            </a:extLst>
          </p:cNvPr>
          <p:cNvSpPr>
            <a:spLocks noChangeArrowheads="1"/>
          </p:cNvSpPr>
          <p:nvPr/>
        </p:nvSpPr>
        <p:spPr bwMode="auto">
          <a:xfrm>
            <a:off x="10342745" y="4897588"/>
            <a:ext cx="6716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Century Gothic" panose="020B0502020202020204" pitchFamily="34" charset="0"/>
                <a:ea typeface="Open Sans" charset="0"/>
                <a:cs typeface="Open Sans" charset="0"/>
              </a:rPr>
              <a:t>CANBERRA</a:t>
            </a:r>
            <a:endParaRPr kumimoji="0" lang="en-US" altLang="en-US" sz="1000" b="0" i="0" u="none" strike="noStrike" cap="none" normalizeH="0" baseline="0" dirty="0">
              <a:ln>
                <a:noFill/>
              </a:ln>
              <a:effectLst/>
              <a:latin typeface="Century Gothic" panose="020B0502020202020204" pitchFamily="34" charset="0"/>
              <a:ea typeface="Open Sans" charset="0"/>
              <a:cs typeface="Open Sans" charset="0"/>
            </a:endParaRPr>
          </a:p>
        </p:txBody>
      </p:sp>
      <p:sp>
        <p:nvSpPr>
          <p:cNvPr id="18" name="Rectangle 18">
            <a:extLst>
              <a:ext uri="{FF2B5EF4-FFF2-40B4-BE49-F238E27FC236}">
                <a16:creationId xmlns:a16="http://schemas.microsoft.com/office/drawing/2014/main" id="{24E9DBC6-DA78-4F44-86CB-0D6B0C1F9CAA}"/>
              </a:ext>
            </a:extLst>
          </p:cNvPr>
          <p:cNvSpPr>
            <a:spLocks noChangeArrowheads="1"/>
          </p:cNvSpPr>
          <p:nvPr/>
        </p:nvSpPr>
        <p:spPr bwMode="auto">
          <a:xfrm>
            <a:off x="9696632" y="5302400"/>
            <a:ext cx="7373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Century Gothic" panose="020B0502020202020204" pitchFamily="34" charset="0"/>
                <a:ea typeface="Open Sans" charset="0"/>
                <a:cs typeface="Open Sans" charset="0"/>
              </a:rPr>
              <a:t>MELBOURNE</a:t>
            </a:r>
            <a:endParaRPr kumimoji="0" lang="en-US" altLang="en-US" sz="1000" b="0" i="0" u="none" strike="noStrike" cap="none" normalizeH="0" baseline="0" dirty="0">
              <a:ln>
                <a:noFill/>
              </a:ln>
              <a:effectLst/>
              <a:latin typeface="Century Gothic" panose="020B0502020202020204" pitchFamily="34" charset="0"/>
              <a:ea typeface="Open Sans" charset="0"/>
              <a:cs typeface="Open Sans" charset="0"/>
            </a:endParaRPr>
          </a:p>
        </p:txBody>
      </p:sp>
      <p:sp>
        <p:nvSpPr>
          <p:cNvPr id="19" name="Rectangle 19">
            <a:extLst>
              <a:ext uri="{FF2B5EF4-FFF2-40B4-BE49-F238E27FC236}">
                <a16:creationId xmlns:a16="http://schemas.microsoft.com/office/drawing/2014/main" id="{4EC1D75E-6253-474F-A36C-6EC18F4D917D}"/>
              </a:ext>
            </a:extLst>
          </p:cNvPr>
          <p:cNvSpPr>
            <a:spLocks noChangeArrowheads="1"/>
          </p:cNvSpPr>
          <p:nvPr/>
        </p:nvSpPr>
        <p:spPr bwMode="auto">
          <a:xfrm>
            <a:off x="10722157" y="4575325"/>
            <a:ext cx="4792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Century Gothic" panose="020B0502020202020204" pitchFamily="34" charset="0"/>
                <a:ea typeface="Open Sans" charset="0"/>
                <a:cs typeface="Open Sans" charset="0"/>
              </a:rPr>
              <a:t>SYDNEY</a:t>
            </a:r>
            <a:endParaRPr kumimoji="0" lang="en-US" altLang="en-US" sz="1000" b="0" i="0" u="none" strike="noStrike" cap="none" normalizeH="0" baseline="0" dirty="0">
              <a:ln>
                <a:noFill/>
              </a:ln>
              <a:effectLst/>
              <a:latin typeface="Century Gothic" panose="020B0502020202020204" pitchFamily="34" charset="0"/>
              <a:ea typeface="Open Sans" charset="0"/>
              <a:cs typeface="Open Sans" charset="0"/>
            </a:endParaRPr>
          </a:p>
        </p:txBody>
      </p:sp>
      <p:sp>
        <p:nvSpPr>
          <p:cNvPr id="20" name="Rectangle 20">
            <a:extLst>
              <a:ext uri="{FF2B5EF4-FFF2-40B4-BE49-F238E27FC236}">
                <a16:creationId xmlns:a16="http://schemas.microsoft.com/office/drawing/2014/main" id="{8C49F66D-4BD1-2844-9EC7-C077532438B4}"/>
              </a:ext>
            </a:extLst>
          </p:cNvPr>
          <p:cNvSpPr>
            <a:spLocks noChangeArrowheads="1"/>
          </p:cNvSpPr>
          <p:nvPr/>
        </p:nvSpPr>
        <p:spPr bwMode="auto">
          <a:xfrm>
            <a:off x="7285301" y="2454425"/>
            <a:ext cx="652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Century Gothic" panose="020B0502020202020204" pitchFamily="34" charset="0"/>
                <a:ea typeface="Open Sans" charset="0"/>
                <a:cs typeface="Open Sans" charset="0"/>
              </a:rPr>
              <a:t>NORTHERN</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latin typeface="Century Gothic" panose="020B0502020202020204" pitchFamily="34" charset="0"/>
                <a:ea typeface="Open Sans" charset="0"/>
                <a:cs typeface="Open Sans" charset="0"/>
              </a:rPr>
              <a:t>TERRITORY</a:t>
            </a:r>
            <a:endParaRPr kumimoji="0" lang="en-US" altLang="en-US" sz="1000" b="0" i="0" u="none" strike="noStrike" cap="none" normalizeH="0" baseline="0" dirty="0">
              <a:ln>
                <a:noFill/>
              </a:ln>
              <a:effectLst/>
              <a:latin typeface="Century Gothic" panose="020B0502020202020204" pitchFamily="34" charset="0"/>
              <a:ea typeface="Open Sans" charset="0"/>
              <a:cs typeface="Open Sans" charset="0"/>
            </a:endParaRPr>
          </a:p>
        </p:txBody>
      </p:sp>
      <p:sp>
        <p:nvSpPr>
          <p:cNvPr id="21" name="Rectangle 22">
            <a:extLst>
              <a:ext uri="{FF2B5EF4-FFF2-40B4-BE49-F238E27FC236}">
                <a16:creationId xmlns:a16="http://schemas.microsoft.com/office/drawing/2014/main" id="{216C79FA-FEDE-A04A-AB99-6326AAD7E739}"/>
              </a:ext>
            </a:extLst>
          </p:cNvPr>
          <p:cNvSpPr>
            <a:spLocks noChangeArrowheads="1"/>
          </p:cNvSpPr>
          <p:nvPr/>
        </p:nvSpPr>
        <p:spPr bwMode="auto">
          <a:xfrm>
            <a:off x="8982257" y="3127525"/>
            <a:ext cx="8207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Century Gothic" panose="020B0502020202020204" pitchFamily="34" charset="0"/>
                <a:ea typeface="Open Sans" charset="0"/>
                <a:cs typeface="Open Sans" charset="0"/>
              </a:rPr>
              <a:t>QUEENSLAND</a:t>
            </a:r>
            <a:endParaRPr kumimoji="0" lang="en-US" altLang="en-US" sz="1000" b="0" i="0" u="none" strike="noStrike" cap="none" normalizeH="0" baseline="0" dirty="0">
              <a:ln>
                <a:noFill/>
              </a:ln>
              <a:effectLst/>
              <a:latin typeface="Century Gothic" panose="020B0502020202020204" pitchFamily="34" charset="0"/>
              <a:ea typeface="Open Sans" charset="0"/>
              <a:cs typeface="Open Sans" charset="0"/>
            </a:endParaRPr>
          </a:p>
        </p:txBody>
      </p:sp>
      <p:sp>
        <p:nvSpPr>
          <p:cNvPr id="22" name="Rectangle 23">
            <a:extLst>
              <a:ext uri="{FF2B5EF4-FFF2-40B4-BE49-F238E27FC236}">
                <a16:creationId xmlns:a16="http://schemas.microsoft.com/office/drawing/2014/main" id="{EC78350C-9019-894C-9A7B-3E55A8748D74}"/>
              </a:ext>
            </a:extLst>
          </p:cNvPr>
          <p:cNvSpPr>
            <a:spLocks noChangeArrowheads="1"/>
          </p:cNvSpPr>
          <p:nvPr/>
        </p:nvSpPr>
        <p:spPr bwMode="auto">
          <a:xfrm>
            <a:off x="8704445" y="5570688"/>
            <a:ext cx="5899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0" eaLnBrk="0" fontAlgn="base" hangingPunct="0">
              <a:spcBef>
                <a:spcPct val="0"/>
              </a:spcBef>
              <a:spcAft>
                <a:spcPct val="0"/>
              </a:spcAft>
            </a:pPr>
            <a:r>
              <a:rPr lang="en-US" altLang="en-US" sz="1000" b="1" dirty="0">
                <a:latin typeface="Century Gothic" panose="020B0502020202020204" pitchFamily="34" charset="0"/>
                <a:ea typeface="Open Sans" charset="0"/>
                <a:cs typeface="Open Sans" charset="0"/>
              </a:rPr>
              <a:t>VICTORIA</a:t>
            </a:r>
            <a:endParaRPr kumimoji="0" lang="en-US" altLang="en-US" sz="1000" b="0" i="0" u="none" strike="noStrike" cap="none" normalizeH="0" baseline="0" dirty="0">
              <a:ln>
                <a:noFill/>
              </a:ln>
              <a:effectLst/>
              <a:latin typeface="Century Gothic" panose="020B0502020202020204" pitchFamily="34" charset="0"/>
              <a:ea typeface="Open Sans" charset="0"/>
              <a:cs typeface="Open Sans" charset="0"/>
            </a:endParaRPr>
          </a:p>
        </p:txBody>
      </p:sp>
      <p:sp>
        <p:nvSpPr>
          <p:cNvPr id="23" name="Rectangle 24">
            <a:extLst>
              <a:ext uri="{FF2B5EF4-FFF2-40B4-BE49-F238E27FC236}">
                <a16:creationId xmlns:a16="http://schemas.microsoft.com/office/drawing/2014/main" id="{9F2FF8C9-4516-A243-BB88-D5094B04BD89}"/>
              </a:ext>
            </a:extLst>
          </p:cNvPr>
          <p:cNvSpPr>
            <a:spLocks noChangeArrowheads="1"/>
          </p:cNvSpPr>
          <p:nvPr/>
        </p:nvSpPr>
        <p:spPr bwMode="auto">
          <a:xfrm>
            <a:off x="9896657" y="6043763"/>
            <a:ext cx="65081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Century Gothic" panose="020B0502020202020204" pitchFamily="34" charset="0"/>
                <a:ea typeface="Open Sans" charset="0"/>
                <a:cs typeface="Open Sans" charset="0"/>
              </a:rPr>
              <a:t>TASMANIA</a:t>
            </a:r>
            <a:endParaRPr kumimoji="0" lang="en-US" altLang="en-US" sz="1000" b="0" i="0" u="none" strike="noStrike" cap="none" normalizeH="0" baseline="0" dirty="0">
              <a:ln>
                <a:noFill/>
              </a:ln>
              <a:effectLst/>
              <a:latin typeface="Century Gothic" panose="020B0502020202020204" pitchFamily="34" charset="0"/>
              <a:ea typeface="Open Sans" charset="0"/>
              <a:cs typeface="Open Sans" charset="0"/>
            </a:endParaRPr>
          </a:p>
        </p:txBody>
      </p:sp>
      <p:sp>
        <p:nvSpPr>
          <p:cNvPr id="24" name="Rectangle 25">
            <a:extLst>
              <a:ext uri="{FF2B5EF4-FFF2-40B4-BE49-F238E27FC236}">
                <a16:creationId xmlns:a16="http://schemas.microsoft.com/office/drawing/2014/main" id="{6C50336A-497E-AA41-9995-BBC9DB355731}"/>
              </a:ext>
            </a:extLst>
          </p:cNvPr>
          <p:cNvSpPr>
            <a:spLocks noChangeArrowheads="1"/>
          </p:cNvSpPr>
          <p:nvPr/>
        </p:nvSpPr>
        <p:spPr bwMode="auto">
          <a:xfrm>
            <a:off x="9378403" y="4383515"/>
            <a:ext cx="7101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Century Gothic" panose="020B0502020202020204" pitchFamily="34" charset="0"/>
                <a:ea typeface="Open Sans" charset="0"/>
                <a:cs typeface="Open Sans" charset="0"/>
              </a:rPr>
              <a:t>NEW SOUTH</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latin typeface="Century Gothic" panose="020B0502020202020204" pitchFamily="34" charset="0"/>
                <a:ea typeface="Open Sans" charset="0"/>
                <a:cs typeface="Open Sans" charset="0"/>
              </a:rPr>
              <a:t>WALES</a:t>
            </a:r>
            <a:endParaRPr kumimoji="0" lang="en-US" altLang="en-US" sz="1000" b="0" i="0" u="none" strike="noStrike" cap="none" normalizeH="0" baseline="0" dirty="0">
              <a:ln>
                <a:noFill/>
              </a:ln>
              <a:effectLst/>
              <a:latin typeface="Century Gothic" panose="020B0502020202020204" pitchFamily="34" charset="0"/>
              <a:ea typeface="Open Sans" charset="0"/>
              <a:cs typeface="Open Sans" charset="0"/>
            </a:endParaRPr>
          </a:p>
        </p:txBody>
      </p:sp>
      <p:sp>
        <p:nvSpPr>
          <p:cNvPr id="25" name="Rectangle 27">
            <a:extLst>
              <a:ext uri="{FF2B5EF4-FFF2-40B4-BE49-F238E27FC236}">
                <a16:creationId xmlns:a16="http://schemas.microsoft.com/office/drawing/2014/main" id="{7CCEF469-3E3E-3842-BEE7-C4196BCAC949}"/>
              </a:ext>
            </a:extLst>
          </p:cNvPr>
          <p:cNvSpPr>
            <a:spLocks noChangeArrowheads="1"/>
          </p:cNvSpPr>
          <p:nvPr/>
        </p:nvSpPr>
        <p:spPr bwMode="auto">
          <a:xfrm>
            <a:off x="7047095" y="3915808"/>
            <a:ext cx="1657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Century Gothic" panose="020B0502020202020204" pitchFamily="34" charset="0"/>
                <a:ea typeface="Open Sans" charset="0"/>
                <a:cs typeface="Open Sans" charset="0"/>
              </a:rPr>
              <a:t>SOUTH</a:t>
            </a:r>
            <a:r>
              <a:rPr kumimoji="0" lang="en-US" altLang="en-US" sz="1000" b="1" i="0" u="none" strike="noStrike" cap="none" normalizeH="0" dirty="0">
                <a:ln>
                  <a:noFill/>
                </a:ln>
                <a:effectLst/>
                <a:latin typeface="Century Gothic" panose="020B0502020202020204" pitchFamily="34" charset="0"/>
                <a:ea typeface="Open Sans" charset="0"/>
                <a:cs typeface="Open Sans" charset="0"/>
              </a:rPr>
              <a:t> </a:t>
            </a:r>
            <a:r>
              <a:rPr lang="en-US" altLang="en-US" sz="1000" b="1" dirty="0">
                <a:latin typeface="Century Gothic" panose="020B0502020202020204" pitchFamily="34" charset="0"/>
                <a:ea typeface="Open Sans" charset="0"/>
                <a:cs typeface="Open Sans" charset="0"/>
              </a:rPr>
              <a:t>AUSTRALIA</a:t>
            </a:r>
            <a:endParaRPr kumimoji="0" lang="en-US" altLang="en-US" sz="1000" b="0" i="0" u="none" strike="noStrike" cap="none" normalizeH="0" baseline="0" dirty="0">
              <a:ln>
                <a:noFill/>
              </a:ln>
              <a:effectLst/>
              <a:latin typeface="Century Gothic" panose="020B0502020202020204" pitchFamily="34" charset="0"/>
              <a:ea typeface="Open Sans" charset="0"/>
              <a:cs typeface="Open Sans" charset="0"/>
            </a:endParaRPr>
          </a:p>
        </p:txBody>
      </p:sp>
      <p:sp>
        <p:nvSpPr>
          <p:cNvPr id="26" name="Rectangle 30">
            <a:extLst>
              <a:ext uri="{FF2B5EF4-FFF2-40B4-BE49-F238E27FC236}">
                <a16:creationId xmlns:a16="http://schemas.microsoft.com/office/drawing/2014/main" id="{2BF34E69-9B05-3343-94CA-64F84B02024F}"/>
              </a:ext>
            </a:extLst>
          </p:cNvPr>
          <p:cNvSpPr>
            <a:spLocks noChangeArrowheads="1"/>
          </p:cNvSpPr>
          <p:nvPr/>
        </p:nvSpPr>
        <p:spPr bwMode="auto">
          <a:xfrm>
            <a:off x="5281020" y="3459868"/>
            <a:ext cx="652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latin typeface="Century Gothic" panose="020B0502020202020204" pitchFamily="34" charset="0"/>
                <a:ea typeface="Open Sans" charset="0"/>
                <a:cs typeface="Open Sans" charset="0"/>
              </a:rPr>
              <a:t>WESTERN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Century Gothic" panose="020B0502020202020204" pitchFamily="34" charset="0"/>
                <a:ea typeface="Open Sans" charset="0"/>
                <a:cs typeface="Open Sans" charset="0"/>
              </a:rPr>
              <a:t>AUSTRALIA</a:t>
            </a:r>
            <a:endParaRPr kumimoji="0" lang="en-US" altLang="en-US" sz="1000" b="0" i="0" u="none" strike="noStrike" cap="none" normalizeH="0" baseline="0" dirty="0">
              <a:ln>
                <a:noFill/>
              </a:ln>
              <a:effectLst/>
              <a:latin typeface="Century Gothic" panose="020B0502020202020204" pitchFamily="34" charset="0"/>
              <a:ea typeface="Open Sans" charset="0"/>
              <a:cs typeface="Open Sans" charset="0"/>
            </a:endParaRPr>
          </a:p>
        </p:txBody>
      </p:sp>
      <p:sp>
        <p:nvSpPr>
          <p:cNvPr id="27" name="Oval 26">
            <a:extLst>
              <a:ext uri="{FF2B5EF4-FFF2-40B4-BE49-F238E27FC236}">
                <a16:creationId xmlns:a16="http://schemas.microsoft.com/office/drawing/2014/main" id="{76C723D1-3500-D647-9D66-4E217D8F657B}"/>
              </a:ext>
            </a:extLst>
          </p:cNvPr>
          <p:cNvSpPr/>
          <p:nvPr/>
        </p:nvSpPr>
        <p:spPr>
          <a:xfrm>
            <a:off x="9503069" y="5319586"/>
            <a:ext cx="130546" cy="1305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80048B5-7F28-B84B-B829-74C7621B941E}"/>
              </a:ext>
            </a:extLst>
          </p:cNvPr>
          <p:cNvSpPr/>
          <p:nvPr/>
        </p:nvSpPr>
        <p:spPr>
          <a:xfrm>
            <a:off x="10505819" y="4592779"/>
            <a:ext cx="130546" cy="1305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C85317E-26CC-8B42-A346-11E4EE18AE5A}"/>
              </a:ext>
            </a:extLst>
          </p:cNvPr>
          <p:cNvSpPr/>
          <p:nvPr/>
        </p:nvSpPr>
        <p:spPr>
          <a:xfrm>
            <a:off x="8498262" y="5592969"/>
            <a:ext cx="130546" cy="130546"/>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E3482CD8-6FF2-0341-BCD4-7A775B6A8981}"/>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374056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719">
            <a:extLst>
              <a:ext uri="{FF2B5EF4-FFF2-40B4-BE49-F238E27FC236}">
                <a16:creationId xmlns:a16="http://schemas.microsoft.com/office/drawing/2014/main" id="{17FD7E1D-F807-1042-AC54-1BD2FD679486}"/>
              </a:ext>
            </a:extLst>
          </p:cNvPr>
          <p:cNvSpPr>
            <a:spLocks/>
          </p:cNvSpPr>
          <p:nvPr/>
        </p:nvSpPr>
        <p:spPr bwMode="auto">
          <a:xfrm>
            <a:off x="6108572" y="301450"/>
            <a:ext cx="1725899" cy="2178667"/>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2">
              <a:lumMod val="20000"/>
              <a:lumOff val="80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1E5ADCF4-B76F-934C-B183-F198988D56B7}"/>
              </a:ext>
            </a:extLst>
          </p:cNvPr>
          <p:cNvSpPr>
            <a:spLocks noGrp="1"/>
          </p:cNvSpPr>
          <p:nvPr>
            <p:ph type="sldNum" sz="quarter" idx="10"/>
          </p:nvPr>
        </p:nvSpPr>
        <p:spPr/>
        <p:txBody>
          <a:bodyPr/>
          <a:lstStyle/>
          <a:p>
            <a:fld id="{D8D877B3-D348-4611-9BDB-C5374591D951}" type="slidenum">
              <a:rPr lang="en-US" smtClean="0"/>
              <a:pPr/>
              <a:t>75</a:t>
            </a:fld>
            <a:endParaRPr lang="en-US" dirty="0"/>
          </a:p>
        </p:txBody>
      </p:sp>
      <p:grpSp>
        <p:nvGrpSpPr>
          <p:cNvPr id="4" name="Group 3">
            <a:extLst>
              <a:ext uri="{FF2B5EF4-FFF2-40B4-BE49-F238E27FC236}">
                <a16:creationId xmlns:a16="http://schemas.microsoft.com/office/drawing/2014/main" id="{6AFBD66B-58C4-7842-BCF9-7529A8EEF39E}"/>
              </a:ext>
            </a:extLst>
          </p:cNvPr>
          <p:cNvGrpSpPr/>
          <p:nvPr/>
        </p:nvGrpSpPr>
        <p:grpSpPr>
          <a:xfrm>
            <a:off x="536446" y="1167618"/>
            <a:ext cx="3116360" cy="777408"/>
            <a:chOff x="1667675" y="1418630"/>
            <a:chExt cx="3116360" cy="777408"/>
          </a:xfrm>
        </p:grpSpPr>
        <p:sp>
          <p:nvSpPr>
            <p:cNvPr id="5" name="TextBox 4">
              <a:extLst>
                <a:ext uri="{FF2B5EF4-FFF2-40B4-BE49-F238E27FC236}">
                  <a16:creationId xmlns:a16="http://schemas.microsoft.com/office/drawing/2014/main" id="{AF822AB0-F7FD-3247-AA5A-1522F866B6E6}"/>
                </a:ext>
              </a:extLst>
            </p:cNvPr>
            <p:cNvSpPr txBox="1"/>
            <p:nvPr/>
          </p:nvSpPr>
          <p:spPr>
            <a:xfrm>
              <a:off x="2409438" y="1418630"/>
              <a:ext cx="408766" cy="338554"/>
            </a:xfrm>
            <a:prstGeom prst="rect">
              <a:avLst/>
            </a:prstGeom>
            <a:noFill/>
          </p:spPr>
          <p:txBody>
            <a:bodyPr wrap="none" lIns="0" rIns="0" rtlCol="0">
              <a:spAutoFit/>
            </a:bodyPr>
            <a:lstStyle/>
            <a:p>
              <a:r>
                <a:rPr lang="en-US" sz="1600" i="1" dirty="0">
                  <a:solidFill>
                    <a:srgbClr val="1E22AA"/>
                  </a:solidFill>
                  <a:latin typeface="Prometo Medium" panose="020B0604030203060203" pitchFamily="34" charset="77"/>
                  <a:ea typeface="Open Sans" charset="0"/>
                  <a:cs typeface="Open Sans" charset="0"/>
                </a:rPr>
                <a:t>Italy</a:t>
              </a:r>
            </a:p>
          </p:txBody>
        </p:sp>
        <p:sp>
          <p:nvSpPr>
            <p:cNvPr id="6" name="TextBox 5">
              <a:extLst>
                <a:ext uri="{FF2B5EF4-FFF2-40B4-BE49-F238E27FC236}">
                  <a16:creationId xmlns:a16="http://schemas.microsoft.com/office/drawing/2014/main" id="{D31E1341-F6A4-9E4D-A030-E68F548C2CC5}"/>
                </a:ext>
              </a:extLst>
            </p:cNvPr>
            <p:cNvSpPr txBox="1"/>
            <p:nvPr/>
          </p:nvSpPr>
          <p:spPr>
            <a:xfrm>
              <a:off x="2409438" y="1734373"/>
              <a:ext cx="2374597" cy="461665"/>
            </a:xfrm>
            <a:prstGeom prst="rect">
              <a:avLst/>
            </a:prstGeom>
            <a:noFill/>
          </p:spPr>
          <p:txBody>
            <a:bodyPr wrap="square" lIns="0" rIns="0" rtlCol="0">
              <a:spAutoFit/>
            </a:bodyPr>
            <a:lstStyle/>
            <a:p>
              <a:r>
                <a:rPr lang="en-US" sz="1200" dirty="0">
                  <a:solidFill>
                    <a:schemeClr val="tx1">
                      <a:alpha val="70000"/>
                    </a:schemeClr>
                  </a:solidFill>
                  <a:latin typeface="Century Gothic" panose="020B0502020202020204" pitchFamily="34" charset="0"/>
                </a:rPr>
                <a:t>Lorem ipsum dolor sit amet, consectetur adipiscing elit. </a:t>
              </a:r>
            </a:p>
          </p:txBody>
        </p:sp>
        <p:sp>
          <p:nvSpPr>
            <p:cNvPr id="7" name="Oval 6">
              <a:extLst>
                <a:ext uri="{FF2B5EF4-FFF2-40B4-BE49-F238E27FC236}">
                  <a16:creationId xmlns:a16="http://schemas.microsoft.com/office/drawing/2014/main" id="{FB6D077A-E75A-D44E-AC62-E58B639CCF08}"/>
                </a:ext>
              </a:extLst>
            </p:cNvPr>
            <p:cNvSpPr/>
            <p:nvPr/>
          </p:nvSpPr>
          <p:spPr>
            <a:xfrm>
              <a:off x="1667675" y="1457739"/>
              <a:ext cx="559060" cy="5590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i="1" dirty="0">
                  <a:solidFill>
                    <a:schemeClr val="bg1"/>
                  </a:solidFill>
                  <a:latin typeface="Prometo Medium" panose="020B0604030203060203" pitchFamily="34" charset="77"/>
                  <a:ea typeface="Open Sans" charset="0"/>
                  <a:cs typeface="Open Sans" charset="0"/>
                </a:rPr>
                <a:t>1</a:t>
              </a:r>
            </a:p>
          </p:txBody>
        </p:sp>
      </p:grpSp>
      <p:grpSp>
        <p:nvGrpSpPr>
          <p:cNvPr id="8" name="Group 7">
            <a:extLst>
              <a:ext uri="{FF2B5EF4-FFF2-40B4-BE49-F238E27FC236}">
                <a16:creationId xmlns:a16="http://schemas.microsoft.com/office/drawing/2014/main" id="{97CA3BE9-03FF-3A4D-ABF1-0EEC51567D01}"/>
              </a:ext>
            </a:extLst>
          </p:cNvPr>
          <p:cNvGrpSpPr/>
          <p:nvPr/>
        </p:nvGrpSpPr>
        <p:grpSpPr>
          <a:xfrm>
            <a:off x="536446" y="2060363"/>
            <a:ext cx="3116360" cy="777408"/>
            <a:chOff x="1667675" y="1418630"/>
            <a:chExt cx="3116360" cy="777408"/>
          </a:xfrm>
        </p:grpSpPr>
        <p:sp>
          <p:nvSpPr>
            <p:cNvPr id="9" name="TextBox 8">
              <a:extLst>
                <a:ext uri="{FF2B5EF4-FFF2-40B4-BE49-F238E27FC236}">
                  <a16:creationId xmlns:a16="http://schemas.microsoft.com/office/drawing/2014/main" id="{315F328F-383E-AB4C-9AA1-1FDD5FA67DC4}"/>
                </a:ext>
              </a:extLst>
            </p:cNvPr>
            <p:cNvSpPr txBox="1"/>
            <p:nvPr/>
          </p:nvSpPr>
          <p:spPr>
            <a:xfrm>
              <a:off x="2409438" y="1418630"/>
              <a:ext cx="626775" cy="338554"/>
            </a:xfrm>
            <a:prstGeom prst="rect">
              <a:avLst/>
            </a:prstGeom>
            <a:noFill/>
          </p:spPr>
          <p:txBody>
            <a:bodyPr wrap="none" lIns="0" rIns="0" rtlCol="0">
              <a:spAutoFit/>
            </a:bodyPr>
            <a:lstStyle/>
            <a:p>
              <a:r>
                <a:rPr lang="en-US" sz="1600" i="1" dirty="0">
                  <a:solidFill>
                    <a:srgbClr val="1E22AA"/>
                  </a:solidFill>
                  <a:latin typeface="Prometo Medium" panose="020B0604030203060203" pitchFamily="34" charset="77"/>
                  <a:ea typeface="Open Sans" charset="0"/>
                  <a:cs typeface="Open Sans" charset="0"/>
                </a:rPr>
                <a:t>France</a:t>
              </a:r>
            </a:p>
          </p:txBody>
        </p:sp>
        <p:sp>
          <p:nvSpPr>
            <p:cNvPr id="10" name="TextBox 9">
              <a:extLst>
                <a:ext uri="{FF2B5EF4-FFF2-40B4-BE49-F238E27FC236}">
                  <a16:creationId xmlns:a16="http://schemas.microsoft.com/office/drawing/2014/main" id="{7A72F302-FEFB-7C42-823D-8F441DBD3EE6}"/>
                </a:ext>
              </a:extLst>
            </p:cNvPr>
            <p:cNvSpPr txBox="1"/>
            <p:nvPr/>
          </p:nvSpPr>
          <p:spPr>
            <a:xfrm>
              <a:off x="2409438" y="1734373"/>
              <a:ext cx="2374597" cy="461665"/>
            </a:xfrm>
            <a:prstGeom prst="rect">
              <a:avLst/>
            </a:prstGeom>
            <a:noFill/>
          </p:spPr>
          <p:txBody>
            <a:bodyPr wrap="square" lIns="0" rIns="0" rtlCol="0">
              <a:spAutoFit/>
            </a:bodyPr>
            <a:lstStyle/>
            <a:p>
              <a:r>
                <a:rPr lang="en-US" sz="1200" dirty="0">
                  <a:solidFill>
                    <a:schemeClr val="tx1">
                      <a:alpha val="70000"/>
                    </a:schemeClr>
                  </a:solidFill>
                  <a:latin typeface="Century Gothic" panose="020B0502020202020204" pitchFamily="34" charset="0"/>
                </a:rPr>
                <a:t>Lorem ipsum dolor sit amet, consectetur adipiscing elit. </a:t>
              </a:r>
            </a:p>
          </p:txBody>
        </p:sp>
        <p:sp>
          <p:nvSpPr>
            <p:cNvPr id="11" name="Oval 10">
              <a:extLst>
                <a:ext uri="{FF2B5EF4-FFF2-40B4-BE49-F238E27FC236}">
                  <a16:creationId xmlns:a16="http://schemas.microsoft.com/office/drawing/2014/main" id="{5409BD63-6574-7C45-851B-B44609AF6842}"/>
                </a:ext>
              </a:extLst>
            </p:cNvPr>
            <p:cNvSpPr/>
            <p:nvPr/>
          </p:nvSpPr>
          <p:spPr>
            <a:xfrm>
              <a:off x="1667675" y="1457739"/>
              <a:ext cx="559060" cy="5590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i="1" dirty="0">
                  <a:solidFill>
                    <a:schemeClr val="bg1"/>
                  </a:solidFill>
                  <a:latin typeface="Prometo Medium" panose="020B0704030203060203" pitchFamily="34" charset="0"/>
                  <a:ea typeface="Open Sans" charset="0"/>
                  <a:cs typeface="Open Sans" charset="0"/>
                </a:rPr>
                <a:t>2</a:t>
              </a:r>
            </a:p>
          </p:txBody>
        </p:sp>
      </p:grpSp>
      <p:grpSp>
        <p:nvGrpSpPr>
          <p:cNvPr id="12" name="Group 11">
            <a:extLst>
              <a:ext uri="{FF2B5EF4-FFF2-40B4-BE49-F238E27FC236}">
                <a16:creationId xmlns:a16="http://schemas.microsoft.com/office/drawing/2014/main" id="{C5C5D8B4-7212-4E4D-8867-7990BF674988}"/>
              </a:ext>
            </a:extLst>
          </p:cNvPr>
          <p:cNvGrpSpPr/>
          <p:nvPr/>
        </p:nvGrpSpPr>
        <p:grpSpPr>
          <a:xfrm>
            <a:off x="536446" y="2953108"/>
            <a:ext cx="3116360" cy="777408"/>
            <a:chOff x="1667675" y="1418630"/>
            <a:chExt cx="3116360" cy="777408"/>
          </a:xfrm>
        </p:grpSpPr>
        <p:sp>
          <p:nvSpPr>
            <p:cNvPr id="13" name="TextBox 12">
              <a:extLst>
                <a:ext uri="{FF2B5EF4-FFF2-40B4-BE49-F238E27FC236}">
                  <a16:creationId xmlns:a16="http://schemas.microsoft.com/office/drawing/2014/main" id="{E03DD0D1-D3C0-1A44-AEDD-7BD5FFB80510}"/>
                </a:ext>
              </a:extLst>
            </p:cNvPr>
            <p:cNvSpPr txBox="1"/>
            <p:nvPr/>
          </p:nvSpPr>
          <p:spPr>
            <a:xfrm>
              <a:off x="2409438" y="1418630"/>
              <a:ext cx="642805" cy="338554"/>
            </a:xfrm>
            <a:prstGeom prst="rect">
              <a:avLst/>
            </a:prstGeom>
            <a:noFill/>
          </p:spPr>
          <p:txBody>
            <a:bodyPr wrap="none" lIns="0" rIns="0" rtlCol="0">
              <a:spAutoFit/>
            </a:bodyPr>
            <a:lstStyle/>
            <a:p>
              <a:r>
                <a:rPr lang="en-US" sz="1600" i="1" dirty="0">
                  <a:solidFill>
                    <a:srgbClr val="1E22AA"/>
                  </a:solidFill>
                  <a:latin typeface="Prometo Medium" panose="020B0604030203060203" pitchFamily="34" charset="77"/>
                  <a:ea typeface="Open Sans" charset="0"/>
                  <a:cs typeface="Open Sans" charset="0"/>
                </a:rPr>
                <a:t>Poland</a:t>
              </a:r>
            </a:p>
          </p:txBody>
        </p:sp>
        <p:sp>
          <p:nvSpPr>
            <p:cNvPr id="14" name="TextBox 13">
              <a:extLst>
                <a:ext uri="{FF2B5EF4-FFF2-40B4-BE49-F238E27FC236}">
                  <a16:creationId xmlns:a16="http://schemas.microsoft.com/office/drawing/2014/main" id="{F20E2D45-EB72-0249-9535-9645FE208F96}"/>
                </a:ext>
              </a:extLst>
            </p:cNvPr>
            <p:cNvSpPr txBox="1"/>
            <p:nvPr/>
          </p:nvSpPr>
          <p:spPr>
            <a:xfrm>
              <a:off x="2409438" y="1734373"/>
              <a:ext cx="2374597" cy="461665"/>
            </a:xfrm>
            <a:prstGeom prst="rect">
              <a:avLst/>
            </a:prstGeom>
            <a:noFill/>
          </p:spPr>
          <p:txBody>
            <a:bodyPr wrap="square" lIns="0" rIns="0" rtlCol="0">
              <a:spAutoFit/>
            </a:bodyPr>
            <a:lstStyle/>
            <a:p>
              <a:r>
                <a:rPr lang="en-US" sz="1200" dirty="0">
                  <a:solidFill>
                    <a:schemeClr val="tx1">
                      <a:alpha val="70000"/>
                    </a:schemeClr>
                  </a:solidFill>
                  <a:latin typeface="Century Gothic" panose="020B0502020202020204" pitchFamily="34" charset="0"/>
                </a:rPr>
                <a:t>Lorem ipsum dolor sit amet, consectetur adipiscing elit. </a:t>
              </a:r>
            </a:p>
          </p:txBody>
        </p:sp>
        <p:sp>
          <p:nvSpPr>
            <p:cNvPr id="15" name="Oval 14">
              <a:extLst>
                <a:ext uri="{FF2B5EF4-FFF2-40B4-BE49-F238E27FC236}">
                  <a16:creationId xmlns:a16="http://schemas.microsoft.com/office/drawing/2014/main" id="{27907049-7240-F846-871B-A4458EA0FBB7}"/>
                </a:ext>
              </a:extLst>
            </p:cNvPr>
            <p:cNvSpPr/>
            <p:nvPr/>
          </p:nvSpPr>
          <p:spPr>
            <a:xfrm>
              <a:off x="1667675" y="1457739"/>
              <a:ext cx="559060" cy="559060"/>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i="1" dirty="0">
                  <a:solidFill>
                    <a:schemeClr val="bg1"/>
                  </a:solidFill>
                  <a:latin typeface="Prometo Medium" panose="020B0704030203060203" pitchFamily="34" charset="0"/>
                  <a:ea typeface="MS UI Gothic" panose="020B0600070205080204" pitchFamily="34" charset="-128"/>
                  <a:cs typeface="Open Sans" charset="0"/>
                </a:rPr>
                <a:t>3</a:t>
              </a:r>
            </a:p>
          </p:txBody>
        </p:sp>
      </p:grpSp>
      <p:grpSp>
        <p:nvGrpSpPr>
          <p:cNvPr id="16" name="Group 15">
            <a:extLst>
              <a:ext uri="{FF2B5EF4-FFF2-40B4-BE49-F238E27FC236}">
                <a16:creationId xmlns:a16="http://schemas.microsoft.com/office/drawing/2014/main" id="{CA08D85D-B5BD-E345-BD81-30B2D0297F9E}"/>
              </a:ext>
            </a:extLst>
          </p:cNvPr>
          <p:cNvGrpSpPr/>
          <p:nvPr/>
        </p:nvGrpSpPr>
        <p:grpSpPr>
          <a:xfrm>
            <a:off x="536446" y="3845853"/>
            <a:ext cx="3116360" cy="777408"/>
            <a:chOff x="1667675" y="1418630"/>
            <a:chExt cx="3116360" cy="777408"/>
          </a:xfrm>
        </p:grpSpPr>
        <p:sp>
          <p:nvSpPr>
            <p:cNvPr id="17" name="TextBox 16">
              <a:extLst>
                <a:ext uri="{FF2B5EF4-FFF2-40B4-BE49-F238E27FC236}">
                  <a16:creationId xmlns:a16="http://schemas.microsoft.com/office/drawing/2014/main" id="{127B1999-440A-F542-9791-D1417E69BC87}"/>
                </a:ext>
              </a:extLst>
            </p:cNvPr>
            <p:cNvSpPr txBox="1"/>
            <p:nvPr/>
          </p:nvSpPr>
          <p:spPr>
            <a:xfrm>
              <a:off x="2409438" y="1418630"/>
              <a:ext cx="1489190" cy="338554"/>
            </a:xfrm>
            <a:prstGeom prst="rect">
              <a:avLst/>
            </a:prstGeom>
            <a:noFill/>
          </p:spPr>
          <p:txBody>
            <a:bodyPr wrap="none" lIns="0" rIns="0" rtlCol="0">
              <a:spAutoFit/>
            </a:bodyPr>
            <a:lstStyle/>
            <a:p>
              <a:r>
                <a:rPr lang="en-US" sz="1600" i="1" dirty="0">
                  <a:solidFill>
                    <a:srgbClr val="1E22AA"/>
                  </a:solidFill>
                  <a:latin typeface="Prometo Medium" panose="020B0604030203060203" pitchFamily="34" charset="77"/>
                  <a:ea typeface="Open Sans" charset="0"/>
                  <a:cs typeface="Open Sans" charset="0"/>
                </a:rPr>
                <a:t>United Kingdom</a:t>
              </a:r>
            </a:p>
          </p:txBody>
        </p:sp>
        <p:sp>
          <p:nvSpPr>
            <p:cNvPr id="18" name="TextBox 17">
              <a:extLst>
                <a:ext uri="{FF2B5EF4-FFF2-40B4-BE49-F238E27FC236}">
                  <a16:creationId xmlns:a16="http://schemas.microsoft.com/office/drawing/2014/main" id="{8557BF94-D841-F746-B206-CC52E87D17C9}"/>
                </a:ext>
              </a:extLst>
            </p:cNvPr>
            <p:cNvSpPr txBox="1"/>
            <p:nvPr/>
          </p:nvSpPr>
          <p:spPr>
            <a:xfrm>
              <a:off x="2409438" y="1734373"/>
              <a:ext cx="2374597" cy="461665"/>
            </a:xfrm>
            <a:prstGeom prst="rect">
              <a:avLst/>
            </a:prstGeom>
            <a:noFill/>
          </p:spPr>
          <p:txBody>
            <a:bodyPr wrap="square" lIns="0" rIns="0" rtlCol="0">
              <a:spAutoFit/>
            </a:bodyPr>
            <a:lstStyle/>
            <a:p>
              <a:r>
                <a:rPr lang="en-US" sz="1200" dirty="0">
                  <a:solidFill>
                    <a:schemeClr val="tx1">
                      <a:alpha val="70000"/>
                    </a:schemeClr>
                  </a:solidFill>
                  <a:latin typeface="Century Gothic" panose="020B0502020202020204" pitchFamily="34" charset="0"/>
                </a:rPr>
                <a:t>Lorem ipsum dolor sit amet, consectetur adipiscing elit. </a:t>
              </a:r>
            </a:p>
          </p:txBody>
        </p:sp>
        <p:sp>
          <p:nvSpPr>
            <p:cNvPr id="19" name="Oval 18">
              <a:extLst>
                <a:ext uri="{FF2B5EF4-FFF2-40B4-BE49-F238E27FC236}">
                  <a16:creationId xmlns:a16="http://schemas.microsoft.com/office/drawing/2014/main" id="{FD0CAC88-7AA6-5641-B475-06E36D9B0804}"/>
                </a:ext>
              </a:extLst>
            </p:cNvPr>
            <p:cNvSpPr/>
            <p:nvPr/>
          </p:nvSpPr>
          <p:spPr>
            <a:xfrm>
              <a:off x="1667675" y="1457739"/>
              <a:ext cx="559060" cy="5590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i="1" dirty="0">
                  <a:solidFill>
                    <a:schemeClr val="bg1"/>
                  </a:solidFill>
                  <a:latin typeface="Prometo Medium" panose="020B0704030203060203" pitchFamily="34" charset="0"/>
                  <a:ea typeface="Open Sans" charset="0"/>
                  <a:cs typeface="Open Sans" charset="0"/>
                </a:rPr>
                <a:t>4</a:t>
              </a:r>
            </a:p>
          </p:txBody>
        </p:sp>
      </p:grpSp>
      <p:grpSp>
        <p:nvGrpSpPr>
          <p:cNvPr id="20" name="Group 19">
            <a:extLst>
              <a:ext uri="{FF2B5EF4-FFF2-40B4-BE49-F238E27FC236}">
                <a16:creationId xmlns:a16="http://schemas.microsoft.com/office/drawing/2014/main" id="{2704B9FC-9725-F044-B098-DA621C5460A4}"/>
              </a:ext>
            </a:extLst>
          </p:cNvPr>
          <p:cNvGrpSpPr/>
          <p:nvPr/>
        </p:nvGrpSpPr>
        <p:grpSpPr>
          <a:xfrm>
            <a:off x="536446" y="4738599"/>
            <a:ext cx="3116360" cy="777408"/>
            <a:chOff x="1667675" y="1418630"/>
            <a:chExt cx="3116360" cy="777408"/>
          </a:xfrm>
        </p:grpSpPr>
        <p:sp>
          <p:nvSpPr>
            <p:cNvPr id="21" name="TextBox 20">
              <a:extLst>
                <a:ext uri="{FF2B5EF4-FFF2-40B4-BE49-F238E27FC236}">
                  <a16:creationId xmlns:a16="http://schemas.microsoft.com/office/drawing/2014/main" id="{2EA7F33A-9417-3F45-98FB-CAA6FB3F67B9}"/>
                </a:ext>
              </a:extLst>
            </p:cNvPr>
            <p:cNvSpPr txBox="1"/>
            <p:nvPr/>
          </p:nvSpPr>
          <p:spPr>
            <a:xfrm>
              <a:off x="2409438" y="1418630"/>
              <a:ext cx="676467" cy="338554"/>
            </a:xfrm>
            <a:prstGeom prst="rect">
              <a:avLst/>
            </a:prstGeom>
            <a:noFill/>
          </p:spPr>
          <p:txBody>
            <a:bodyPr wrap="none" lIns="0" rIns="0" rtlCol="0">
              <a:spAutoFit/>
            </a:bodyPr>
            <a:lstStyle/>
            <a:p>
              <a:r>
                <a:rPr lang="en-US" sz="1600" i="1" dirty="0">
                  <a:solidFill>
                    <a:srgbClr val="1E22AA"/>
                  </a:solidFill>
                  <a:latin typeface="Prometo Medium" panose="020B0604030203060203" pitchFamily="34" charset="77"/>
                  <a:ea typeface="Open Sans" charset="0"/>
                  <a:cs typeface="Open Sans" charset="0"/>
                </a:rPr>
                <a:t>Finland</a:t>
              </a:r>
            </a:p>
          </p:txBody>
        </p:sp>
        <p:sp>
          <p:nvSpPr>
            <p:cNvPr id="22" name="TextBox 21">
              <a:extLst>
                <a:ext uri="{FF2B5EF4-FFF2-40B4-BE49-F238E27FC236}">
                  <a16:creationId xmlns:a16="http://schemas.microsoft.com/office/drawing/2014/main" id="{F0EE98E0-A6E8-9141-9B76-05AA60824F17}"/>
                </a:ext>
              </a:extLst>
            </p:cNvPr>
            <p:cNvSpPr txBox="1"/>
            <p:nvPr/>
          </p:nvSpPr>
          <p:spPr>
            <a:xfrm>
              <a:off x="2409438" y="1734373"/>
              <a:ext cx="2374597" cy="461665"/>
            </a:xfrm>
            <a:prstGeom prst="rect">
              <a:avLst/>
            </a:prstGeom>
            <a:noFill/>
          </p:spPr>
          <p:txBody>
            <a:bodyPr wrap="square" lIns="0" rIns="0" rtlCol="0">
              <a:spAutoFit/>
            </a:bodyPr>
            <a:lstStyle/>
            <a:p>
              <a:r>
                <a:rPr lang="en-US" sz="1200" dirty="0">
                  <a:solidFill>
                    <a:schemeClr val="tx1">
                      <a:alpha val="70000"/>
                    </a:schemeClr>
                  </a:solidFill>
                  <a:latin typeface="Century Gothic" panose="020B0502020202020204" pitchFamily="34" charset="0"/>
                </a:rPr>
                <a:t>Lorem ipsum dolor sit amet, consectetur adipiscing elit. </a:t>
              </a:r>
            </a:p>
          </p:txBody>
        </p:sp>
        <p:sp>
          <p:nvSpPr>
            <p:cNvPr id="23" name="Oval 22">
              <a:extLst>
                <a:ext uri="{FF2B5EF4-FFF2-40B4-BE49-F238E27FC236}">
                  <a16:creationId xmlns:a16="http://schemas.microsoft.com/office/drawing/2014/main" id="{F8B29E75-71B8-4C4A-B411-0C5908DD297A}"/>
                </a:ext>
              </a:extLst>
            </p:cNvPr>
            <p:cNvSpPr/>
            <p:nvPr/>
          </p:nvSpPr>
          <p:spPr>
            <a:xfrm>
              <a:off x="1667675" y="1457739"/>
              <a:ext cx="559060" cy="5590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i="1" dirty="0">
                  <a:solidFill>
                    <a:schemeClr val="bg1"/>
                  </a:solidFill>
                  <a:latin typeface="Prometo Medium" panose="020B0704030203060203" pitchFamily="34" charset="0"/>
                  <a:ea typeface="Open Sans" charset="0"/>
                  <a:cs typeface="Open Sans" charset="0"/>
                </a:rPr>
                <a:t>5</a:t>
              </a:r>
            </a:p>
          </p:txBody>
        </p:sp>
      </p:grpSp>
      <p:sp>
        <p:nvSpPr>
          <p:cNvPr id="24" name="Freeform 30">
            <a:extLst>
              <a:ext uri="{FF2B5EF4-FFF2-40B4-BE49-F238E27FC236}">
                <a16:creationId xmlns:a16="http://schemas.microsoft.com/office/drawing/2014/main" id="{EC60446E-FEF2-3849-9EDF-1CE9040B0BC7}"/>
              </a:ext>
            </a:extLst>
          </p:cNvPr>
          <p:cNvSpPr>
            <a:spLocks noEditPoints="1"/>
          </p:cNvSpPr>
          <p:nvPr/>
        </p:nvSpPr>
        <p:spPr bwMode="auto">
          <a:xfrm>
            <a:off x="7320906" y="320558"/>
            <a:ext cx="3271838" cy="4297363"/>
          </a:xfrm>
          <a:custGeom>
            <a:avLst/>
            <a:gdLst>
              <a:gd name="T0" fmla="*/ 1 w 846"/>
              <a:gd name="T1" fmla="*/ 718 h 1110"/>
              <a:gd name="T2" fmla="*/ 33 w 846"/>
              <a:gd name="T3" fmla="*/ 697 h 1110"/>
              <a:gd name="T4" fmla="*/ 265 w 846"/>
              <a:gd name="T5" fmla="*/ 185 h 1110"/>
              <a:gd name="T6" fmla="*/ 203 w 846"/>
              <a:gd name="T7" fmla="*/ 150 h 1110"/>
              <a:gd name="T8" fmla="*/ 833 w 846"/>
              <a:gd name="T9" fmla="*/ 626 h 1110"/>
              <a:gd name="T10" fmla="*/ 768 w 846"/>
              <a:gd name="T11" fmla="*/ 821 h 1110"/>
              <a:gd name="T12" fmla="*/ 716 w 846"/>
              <a:gd name="T13" fmla="*/ 945 h 1110"/>
              <a:gd name="T14" fmla="*/ 726 w 846"/>
              <a:gd name="T15" fmla="*/ 1085 h 1110"/>
              <a:gd name="T16" fmla="*/ 683 w 846"/>
              <a:gd name="T17" fmla="*/ 1087 h 1110"/>
              <a:gd name="T18" fmla="*/ 587 w 846"/>
              <a:gd name="T19" fmla="*/ 1053 h 1110"/>
              <a:gd name="T20" fmla="*/ 597 w 846"/>
              <a:gd name="T21" fmla="*/ 1013 h 1110"/>
              <a:gd name="T22" fmla="*/ 587 w 846"/>
              <a:gd name="T23" fmla="*/ 974 h 1110"/>
              <a:gd name="T24" fmla="*/ 597 w 846"/>
              <a:gd name="T25" fmla="*/ 945 h 1110"/>
              <a:gd name="T26" fmla="*/ 602 w 846"/>
              <a:gd name="T27" fmla="*/ 906 h 1110"/>
              <a:gd name="T28" fmla="*/ 606 w 846"/>
              <a:gd name="T29" fmla="*/ 848 h 1110"/>
              <a:gd name="T30" fmla="*/ 578 w 846"/>
              <a:gd name="T31" fmla="*/ 821 h 1110"/>
              <a:gd name="T32" fmla="*/ 502 w 846"/>
              <a:gd name="T33" fmla="*/ 828 h 1110"/>
              <a:gd name="T34" fmla="*/ 431 w 846"/>
              <a:gd name="T35" fmla="*/ 801 h 1110"/>
              <a:gd name="T36" fmla="*/ 369 w 846"/>
              <a:gd name="T37" fmla="*/ 773 h 1110"/>
              <a:gd name="T38" fmla="*/ 327 w 846"/>
              <a:gd name="T39" fmla="*/ 738 h 1110"/>
              <a:gd name="T40" fmla="*/ 291 w 846"/>
              <a:gd name="T41" fmla="*/ 678 h 1110"/>
              <a:gd name="T42" fmla="*/ 279 w 846"/>
              <a:gd name="T43" fmla="*/ 639 h 1110"/>
              <a:gd name="T44" fmla="*/ 197 w 846"/>
              <a:gd name="T45" fmla="*/ 612 h 1110"/>
              <a:gd name="T46" fmla="*/ 167 w 846"/>
              <a:gd name="T47" fmla="*/ 541 h 1110"/>
              <a:gd name="T48" fmla="*/ 154 w 846"/>
              <a:gd name="T49" fmla="*/ 506 h 1110"/>
              <a:gd name="T50" fmla="*/ 167 w 846"/>
              <a:gd name="T51" fmla="*/ 476 h 1110"/>
              <a:gd name="T52" fmla="*/ 204 w 846"/>
              <a:gd name="T53" fmla="*/ 448 h 1110"/>
              <a:gd name="T54" fmla="*/ 157 w 846"/>
              <a:gd name="T55" fmla="*/ 434 h 1110"/>
              <a:gd name="T56" fmla="*/ 160 w 846"/>
              <a:gd name="T57" fmla="*/ 417 h 1110"/>
              <a:gd name="T58" fmla="*/ 167 w 846"/>
              <a:gd name="T59" fmla="*/ 405 h 1110"/>
              <a:gd name="T60" fmla="*/ 175 w 846"/>
              <a:gd name="T61" fmla="*/ 393 h 1110"/>
              <a:gd name="T62" fmla="*/ 186 w 846"/>
              <a:gd name="T63" fmla="*/ 365 h 1110"/>
              <a:gd name="T64" fmla="*/ 196 w 846"/>
              <a:gd name="T65" fmla="*/ 304 h 1110"/>
              <a:gd name="T66" fmla="*/ 153 w 846"/>
              <a:gd name="T67" fmla="*/ 235 h 1110"/>
              <a:gd name="T68" fmla="*/ 113 w 846"/>
              <a:gd name="T69" fmla="*/ 158 h 1110"/>
              <a:gd name="T70" fmla="*/ 91 w 846"/>
              <a:gd name="T71" fmla="*/ 90 h 1110"/>
              <a:gd name="T72" fmla="*/ 116 w 846"/>
              <a:gd name="T73" fmla="*/ 17 h 1110"/>
              <a:gd name="T74" fmla="*/ 144 w 846"/>
              <a:gd name="T75" fmla="*/ 9 h 1110"/>
              <a:gd name="T76" fmla="*/ 157 w 846"/>
              <a:gd name="T77" fmla="*/ 23 h 1110"/>
              <a:gd name="T78" fmla="*/ 224 w 846"/>
              <a:gd name="T79" fmla="*/ 25 h 1110"/>
              <a:gd name="T80" fmla="*/ 276 w 846"/>
              <a:gd name="T81" fmla="*/ 39 h 1110"/>
              <a:gd name="T82" fmla="*/ 302 w 846"/>
              <a:gd name="T83" fmla="*/ 49 h 1110"/>
              <a:gd name="T84" fmla="*/ 318 w 846"/>
              <a:gd name="T85" fmla="*/ 94 h 1110"/>
              <a:gd name="T86" fmla="*/ 286 w 846"/>
              <a:gd name="T87" fmla="*/ 133 h 1110"/>
              <a:gd name="T88" fmla="*/ 185 w 846"/>
              <a:gd name="T89" fmla="*/ 131 h 1110"/>
              <a:gd name="T90" fmla="*/ 178 w 846"/>
              <a:gd name="T91" fmla="*/ 136 h 1110"/>
              <a:gd name="T92" fmla="*/ 202 w 846"/>
              <a:gd name="T93" fmla="*/ 150 h 1110"/>
              <a:gd name="T94" fmla="*/ 228 w 846"/>
              <a:gd name="T95" fmla="*/ 186 h 1110"/>
              <a:gd name="T96" fmla="*/ 247 w 846"/>
              <a:gd name="T97" fmla="*/ 220 h 1110"/>
              <a:gd name="T98" fmla="*/ 295 w 846"/>
              <a:gd name="T99" fmla="*/ 234 h 1110"/>
              <a:gd name="T100" fmla="*/ 270 w 846"/>
              <a:gd name="T101" fmla="*/ 193 h 1110"/>
              <a:gd name="T102" fmla="*/ 334 w 846"/>
              <a:gd name="T103" fmla="*/ 188 h 1110"/>
              <a:gd name="T104" fmla="*/ 347 w 846"/>
              <a:gd name="T105" fmla="*/ 175 h 1110"/>
              <a:gd name="T106" fmla="*/ 320 w 846"/>
              <a:gd name="T107" fmla="*/ 141 h 1110"/>
              <a:gd name="T108" fmla="*/ 367 w 846"/>
              <a:gd name="T109" fmla="*/ 85 h 1110"/>
              <a:gd name="T110" fmla="*/ 398 w 846"/>
              <a:gd name="T111" fmla="*/ 115 h 1110"/>
              <a:gd name="T112" fmla="*/ 572 w 846"/>
              <a:gd name="T113" fmla="*/ 211 h 1110"/>
              <a:gd name="T114" fmla="*/ 717 w 846"/>
              <a:gd name="T115" fmla="*/ 391 h 1110"/>
              <a:gd name="T116" fmla="*/ 687 w 846"/>
              <a:gd name="T117" fmla="*/ 475 h 1110"/>
              <a:gd name="T118" fmla="*/ 670 w 846"/>
              <a:gd name="T119" fmla="*/ 533 h 1110"/>
              <a:gd name="T120" fmla="*/ 716 w 846"/>
              <a:gd name="T121" fmla="*/ 610 h 1110"/>
              <a:gd name="T122" fmla="*/ 668 w 846"/>
              <a:gd name="T123" fmla="*/ 531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6" h="1110">
                <a:moveTo>
                  <a:pt x="80" y="711"/>
                </a:moveTo>
                <a:cubicBezTo>
                  <a:pt x="80" y="712"/>
                  <a:pt x="79" y="713"/>
                  <a:pt x="78" y="713"/>
                </a:cubicBezTo>
                <a:cubicBezTo>
                  <a:pt x="78" y="714"/>
                  <a:pt x="78" y="715"/>
                  <a:pt x="77" y="715"/>
                </a:cubicBezTo>
                <a:cubicBezTo>
                  <a:pt x="77" y="716"/>
                  <a:pt x="77" y="716"/>
                  <a:pt x="77" y="716"/>
                </a:cubicBezTo>
                <a:cubicBezTo>
                  <a:pt x="77" y="725"/>
                  <a:pt x="77" y="725"/>
                  <a:pt x="77" y="725"/>
                </a:cubicBezTo>
                <a:cubicBezTo>
                  <a:pt x="77" y="726"/>
                  <a:pt x="77" y="727"/>
                  <a:pt x="78" y="727"/>
                </a:cubicBezTo>
                <a:cubicBezTo>
                  <a:pt x="79" y="728"/>
                  <a:pt x="79" y="728"/>
                  <a:pt x="79" y="729"/>
                </a:cubicBezTo>
                <a:cubicBezTo>
                  <a:pt x="79" y="731"/>
                  <a:pt x="79" y="731"/>
                  <a:pt x="79" y="731"/>
                </a:cubicBezTo>
                <a:cubicBezTo>
                  <a:pt x="77" y="731"/>
                  <a:pt x="75" y="732"/>
                  <a:pt x="73" y="732"/>
                </a:cubicBezTo>
                <a:cubicBezTo>
                  <a:pt x="72" y="733"/>
                  <a:pt x="72" y="733"/>
                  <a:pt x="72" y="733"/>
                </a:cubicBezTo>
                <a:cubicBezTo>
                  <a:pt x="68" y="733"/>
                  <a:pt x="67" y="734"/>
                  <a:pt x="63" y="734"/>
                </a:cubicBezTo>
                <a:cubicBezTo>
                  <a:pt x="62" y="735"/>
                  <a:pt x="58" y="735"/>
                  <a:pt x="56" y="736"/>
                </a:cubicBezTo>
                <a:cubicBezTo>
                  <a:pt x="49" y="737"/>
                  <a:pt x="41" y="738"/>
                  <a:pt x="33" y="737"/>
                </a:cubicBezTo>
                <a:cubicBezTo>
                  <a:pt x="31" y="737"/>
                  <a:pt x="29" y="736"/>
                  <a:pt x="27" y="736"/>
                </a:cubicBezTo>
                <a:cubicBezTo>
                  <a:pt x="26" y="736"/>
                  <a:pt x="26" y="736"/>
                  <a:pt x="26" y="736"/>
                </a:cubicBezTo>
                <a:cubicBezTo>
                  <a:pt x="20" y="736"/>
                  <a:pt x="20" y="736"/>
                  <a:pt x="20" y="736"/>
                </a:cubicBezTo>
                <a:cubicBezTo>
                  <a:pt x="17" y="734"/>
                  <a:pt x="9" y="735"/>
                  <a:pt x="4" y="735"/>
                </a:cubicBezTo>
                <a:cubicBezTo>
                  <a:pt x="5" y="734"/>
                  <a:pt x="5" y="732"/>
                  <a:pt x="6" y="732"/>
                </a:cubicBezTo>
                <a:cubicBezTo>
                  <a:pt x="8" y="732"/>
                  <a:pt x="8" y="731"/>
                  <a:pt x="9" y="731"/>
                </a:cubicBezTo>
                <a:cubicBezTo>
                  <a:pt x="9" y="731"/>
                  <a:pt x="10" y="730"/>
                  <a:pt x="10" y="730"/>
                </a:cubicBezTo>
                <a:cubicBezTo>
                  <a:pt x="11" y="730"/>
                  <a:pt x="11" y="730"/>
                  <a:pt x="11" y="729"/>
                </a:cubicBezTo>
                <a:cubicBezTo>
                  <a:pt x="11" y="729"/>
                  <a:pt x="12" y="729"/>
                  <a:pt x="13" y="729"/>
                </a:cubicBezTo>
                <a:cubicBezTo>
                  <a:pt x="13" y="727"/>
                  <a:pt x="16" y="728"/>
                  <a:pt x="16" y="726"/>
                </a:cubicBezTo>
                <a:cubicBezTo>
                  <a:pt x="13" y="726"/>
                  <a:pt x="10" y="727"/>
                  <a:pt x="8" y="728"/>
                </a:cubicBezTo>
                <a:cubicBezTo>
                  <a:pt x="8" y="727"/>
                  <a:pt x="7" y="727"/>
                  <a:pt x="7" y="727"/>
                </a:cubicBezTo>
                <a:cubicBezTo>
                  <a:pt x="7" y="726"/>
                  <a:pt x="6" y="726"/>
                  <a:pt x="6" y="726"/>
                </a:cubicBezTo>
                <a:cubicBezTo>
                  <a:pt x="6" y="727"/>
                  <a:pt x="5" y="727"/>
                  <a:pt x="5" y="728"/>
                </a:cubicBezTo>
                <a:cubicBezTo>
                  <a:pt x="5" y="729"/>
                  <a:pt x="4" y="729"/>
                  <a:pt x="3" y="729"/>
                </a:cubicBezTo>
                <a:cubicBezTo>
                  <a:pt x="2" y="726"/>
                  <a:pt x="3" y="725"/>
                  <a:pt x="4" y="724"/>
                </a:cubicBezTo>
                <a:cubicBezTo>
                  <a:pt x="4" y="722"/>
                  <a:pt x="2" y="723"/>
                  <a:pt x="2" y="721"/>
                </a:cubicBezTo>
                <a:cubicBezTo>
                  <a:pt x="2" y="720"/>
                  <a:pt x="0" y="720"/>
                  <a:pt x="1" y="718"/>
                </a:cubicBezTo>
                <a:cubicBezTo>
                  <a:pt x="1" y="717"/>
                  <a:pt x="1" y="716"/>
                  <a:pt x="1" y="715"/>
                </a:cubicBezTo>
                <a:cubicBezTo>
                  <a:pt x="2" y="715"/>
                  <a:pt x="1" y="714"/>
                  <a:pt x="2" y="714"/>
                </a:cubicBezTo>
                <a:cubicBezTo>
                  <a:pt x="3" y="714"/>
                  <a:pt x="3" y="714"/>
                  <a:pt x="4" y="713"/>
                </a:cubicBezTo>
                <a:cubicBezTo>
                  <a:pt x="5" y="713"/>
                  <a:pt x="5" y="713"/>
                  <a:pt x="6" y="713"/>
                </a:cubicBezTo>
                <a:cubicBezTo>
                  <a:pt x="6" y="713"/>
                  <a:pt x="6" y="713"/>
                  <a:pt x="7" y="713"/>
                </a:cubicBezTo>
                <a:cubicBezTo>
                  <a:pt x="7" y="714"/>
                  <a:pt x="9" y="713"/>
                  <a:pt x="10" y="713"/>
                </a:cubicBezTo>
                <a:cubicBezTo>
                  <a:pt x="13" y="713"/>
                  <a:pt x="13" y="713"/>
                  <a:pt x="13" y="713"/>
                </a:cubicBezTo>
                <a:cubicBezTo>
                  <a:pt x="13" y="713"/>
                  <a:pt x="14" y="713"/>
                  <a:pt x="15" y="713"/>
                </a:cubicBezTo>
                <a:cubicBezTo>
                  <a:pt x="15" y="710"/>
                  <a:pt x="17" y="711"/>
                  <a:pt x="17" y="709"/>
                </a:cubicBezTo>
                <a:cubicBezTo>
                  <a:pt x="18" y="709"/>
                  <a:pt x="19" y="708"/>
                  <a:pt x="20" y="706"/>
                </a:cubicBezTo>
                <a:cubicBezTo>
                  <a:pt x="20" y="706"/>
                  <a:pt x="20" y="706"/>
                  <a:pt x="20" y="706"/>
                </a:cubicBezTo>
                <a:cubicBezTo>
                  <a:pt x="22" y="702"/>
                  <a:pt x="24" y="699"/>
                  <a:pt x="25" y="696"/>
                </a:cubicBezTo>
                <a:cubicBezTo>
                  <a:pt x="26" y="696"/>
                  <a:pt x="26" y="696"/>
                  <a:pt x="26" y="695"/>
                </a:cubicBezTo>
                <a:cubicBezTo>
                  <a:pt x="27" y="695"/>
                  <a:pt x="27" y="696"/>
                  <a:pt x="27" y="696"/>
                </a:cubicBezTo>
                <a:cubicBezTo>
                  <a:pt x="27" y="699"/>
                  <a:pt x="27" y="699"/>
                  <a:pt x="27" y="699"/>
                </a:cubicBezTo>
                <a:cubicBezTo>
                  <a:pt x="26" y="699"/>
                  <a:pt x="26" y="701"/>
                  <a:pt x="26" y="701"/>
                </a:cubicBezTo>
                <a:cubicBezTo>
                  <a:pt x="26" y="702"/>
                  <a:pt x="25" y="701"/>
                  <a:pt x="25" y="701"/>
                </a:cubicBezTo>
                <a:cubicBezTo>
                  <a:pt x="25" y="702"/>
                  <a:pt x="25" y="703"/>
                  <a:pt x="25" y="703"/>
                </a:cubicBezTo>
                <a:cubicBezTo>
                  <a:pt x="25" y="703"/>
                  <a:pt x="25" y="703"/>
                  <a:pt x="24" y="703"/>
                </a:cubicBezTo>
                <a:cubicBezTo>
                  <a:pt x="24" y="703"/>
                  <a:pt x="24" y="704"/>
                  <a:pt x="24" y="704"/>
                </a:cubicBezTo>
                <a:cubicBezTo>
                  <a:pt x="23" y="706"/>
                  <a:pt x="22" y="706"/>
                  <a:pt x="22" y="708"/>
                </a:cubicBezTo>
                <a:cubicBezTo>
                  <a:pt x="21" y="708"/>
                  <a:pt x="21" y="709"/>
                  <a:pt x="20" y="709"/>
                </a:cubicBezTo>
                <a:cubicBezTo>
                  <a:pt x="20" y="710"/>
                  <a:pt x="19" y="710"/>
                  <a:pt x="19" y="711"/>
                </a:cubicBezTo>
                <a:cubicBezTo>
                  <a:pt x="21" y="711"/>
                  <a:pt x="22" y="713"/>
                  <a:pt x="24" y="713"/>
                </a:cubicBezTo>
                <a:cubicBezTo>
                  <a:pt x="32" y="713"/>
                  <a:pt x="32" y="713"/>
                  <a:pt x="32" y="713"/>
                </a:cubicBezTo>
                <a:cubicBezTo>
                  <a:pt x="33" y="712"/>
                  <a:pt x="32" y="710"/>
                  <a:pt x="34" y="711"/>
                </a:cubicBezTo>
                <a:cubicBezTo>
                  <a:pt x="34" y="706"/>
                  <a:pt x="34" y="706"/>
                  <a:pt x="34" y="706"/>
                </a:cubicBezTo>
                <a:cubicBezTo>
                  <a:pt x="34" y="705"/>
                  <a:pt x="33" y="706"/>
                  <a:pt x="33" y="705"/>
                </a:cubicBezTo>
                <a:cubicBezTo>
                  <a:pt x="33" y="704"/>
                  <a:pt x="34" y="704"/>
                  <a:pt x="33" y="703"/>
                </a:cubicBezTo>
                <a:cubicBezTo>
                  <a:pt x="33" y="701"/>
                  <a:pt x="33" y="700"/>
                  <a:pt x="32" y="699"/>
                </a:cubicBezTo>
                <a:cubicBezTo>
                  <a:pt x="32" y="698"/>
                  <a:pt x="33" y="698"/>
                  <a:pt x="33" y="697"/>
                </a:cubicBezTo>
                <a:cubicBezTo>
                  <a:pt x="35" y="697"/>
                  <a:pt x="34" y="695"/>
                  <a:pt x="34" y="694"/>
                </a:cubicBezTo>
                <a:cubicBezTo>
                  <a:pt x="35" y="694"/>
                  <a:pt x="36" y="694"/>
                  <a:pt x="37" y="694"/>
                </a:cubicBezTo>
                <a:cubicBezTo>
                  <a:pt x="37" y="694"/>
                  <a:pt x="37" y="694"/>
                  <a:pt x="37" y="695"/>
                </a:cubicBezTo>
                <a:cubicBezTo>
                  <a:pt x="37" y="695"/>
                  <a:pt x="38" y="694"/>
                  <a:pt x="38" y="695"/>
                </a:cubicBezTo>
                <a:cubicBezTo>
                  <a:pt x="38" y="695"/>
                  <a:pt x="38" y="695"/>
                  <a:pt x="38" y="695"/>
                </a:cubicBezTo>
                <a:cubicBezTo>
                  <a:pt x="40" y="696"/>
                  <a:pt x="42" y="695"/>
                  <a:pt x="43" y="697"/>
                </a:cubicBezTo>
                <a:cubicBezTo>
                  <a:pt x="47" y="697"/>
                  <a:pt x="47" y="697"/>
                  <a:pt x="47" y="697"/>
                </a:cubicBezTo>
                <a:cubicBezTo>
                  <a:pt x="47" y="699"/>
                  <a:pt x="48" y="698"/>
                  <a:pt x="49" y="699"/>
                </a:cubicBezTo>
                <a:cubicBezTo>
                  <a:pt x="50" y="699"/>
                  <a:pt x="51" y="700"/>
                  <a:pt x="52" y="700"/>
                </a:cubicBezTo>
                <a:cubicBezTo>
                  <a:pt x="55" y="700"/>
                  <a:pt x="55" y="700"/>
                  <a:pt x="55" y="700"/>
                </a:cubicBezTo>
                <a:cubicBezTo>
                  <a:pt x="57" y="701"/>
                  <a:pt x="58" y="703"/>
                  <a:pt x="61" y="702"/>
                </a:cubicBezTo>
                <a:cubicBezTo>
                  <a:pt x="73" y="702"/>
                  <a:pt x="73" y="702"/>
                  <a:pt x="73" y="702"/>
                </a:cubicBezTo>
                <a:cubicBezTo>
                  <a:pt x="75" y="702"/>
                  <a:pt x="75" y="704"/>
                  <a:pt x="75" y="704"/>
                </a:cubicBezTo>
                <a:cubicBezTo>
                  <a:pt x="76" y="705"/>
                  <a:pt x="76" y="706"/>
                  <a:pt x="77" y="706"/>
                </a:cubicBezTo>
                <a:cubicBezTo>
                  <a:pt x="79" y="706"/>
                  <a:pt x="79" y="709"/>
                  <a:pt x="80" y="711"/>
                </a:cubicBezTo>
                <a:close/>
                <a:moveTo>
                  <a:pt x="254" y="195"/>
                </a:moveTo>
                <a:cubicBezTo>
                  <a:pt x="254" y="195"/>
                  <a:pt x="254" y="196"/>
                  <a:pt x="255" y="196"/>
                </a:cubicBezTo>
                <a:cubicBezTo>
                  <a:pt x="255" y="196"/>
                  <a:pt x="256" y="196"/>
                  <a:pt x="256" y="196"/>
                </a:cubicBezTo>
                <a:cubicBezTo>
                  <a:pt x="255" y="199"/>
                  <a:pt x="258" y="198"/>
                  <a:pt x="259" y="198"/>
                </a:cubicBezTo>
                <a:cubicBezTo>
                  <a:pt x="259" y="197"/>
                  <a:pt x="259" y="196"/>
                  <a:pt x="259" y="194"/>
                </a:cubicBezTo>
                <a:cubicBezTo>
                  <a:pt x="259" y="194"/>
                  <a:pt x="258" y="194"/>
                  <a:pt x="258" y="193"/>
                </a:cubicBezTo>
                <a:cubicBezTo>
                  <a:pt x="258" y="190"/>
                  <a:pt x="257" y="189"/>
                  <a:pt x="256" y="189"/>
                </a:cubicBezTo>
                <a:cubicBezTo>
                  <a:pt x="255" y="191"/>
                  <a:pt x="254" y="188"/>
                  <a:pt x="253" y="189"/>
                </a:cubicBezTo>
                <a:cubicBezTo>
                  <a:pt x="253" y="189"/>
                  <a:pt x="252" y="189"/>
                  <a:pt x="252" y="189"/>
                </a:cubicBezTo>
                <a:cubicBezTo>
                  <a:pt x="252" y="190"/>
                  <a:pt x="251" y="191"/>
                  <a:pt x="251" y="191"/>
                </a:cubicBezTo>
                <a:cubicBezTo>
                  <a:pt x="250" y="191"/>
                  <a:pt x="250" y="191"/>
                  <a:pt x="249" y="191"/>
                </a:cubicBezTo>
                <a:cubicBezTo>
                  <a:pt x="249" y="192"/>
                  <a:pt x="250" y="193"/>
                  <a:pt x="251" y="194"/>
                </a:cubicBezTo>
                <a:cubicBezTo>
                  <a:pt x="251" y="194"/>
                  <a:pt x="252" y="194"/>
                  <a:pt x="252" y="194"/>
                </a:cubicBezTo>
                <a:cubicBezTo>
                  <a:pt x="252" y="195"/>
                  <a:pt x="252" y="195"/>
                  <a:pt x="252" y="196"/>
                </a:cubicBezTo>
                <a:cubicBezTo>
                  <a:pt x="253" y="196"/>
                  <a:pt x="254" y="195"/>
                  <a:pt x="254" y="195"/>
                </a:cubicBezTo>
                <a:close/>
                <a:moveTo>
                  <a:pt x="265" y="185"/>
                </a:moveTo>
                <a:cubicBezTo>
                  <a:pt x="264" y="186"/>
                  <a:pt x="263" y="185"/>
                  <a:pt x="262" y="185"/>
                </a:cubicBezTo>
                <a:cubicBezTo>
                  <a:pt x="262" y="185"/>
                  <a:pt x="262" y="186"/>
                  <a:pt x="262" y="186"/>
                </a:cubicBezTo>
                <a:cubicBezTo>
                  <a:pt x="262" y="186"/>
                  <a:pt x="261" y="187"/>
                  <a:pt x="261" y="187"/>
                </a:cubicBezTo>
                <a:cubicBezTo>
                  <a:pt x="260" y="187"/>
                  <a:pt x="259" y="186"/>
                  <a:pt x="258" y="187"/>
                </a:cubicBezTo>
                <a:cubicBezTo>
                  <a:pt x="257" y="191"/>
                  <a:pt x="261" y="189"/>
                  <a:pt x="263" y="189"/>
                </a:cubicBezTo>
                <a:cubicBezTo>
                  <a:pt x="264" y="188"/>
                  <a:pt x="265" y="187"/>
                  <a:pt x="265" y="185"/>
                </a:cubicBezTo>
                <a:close/>
                <a:moveTo>
                  <a:pt x="260" y="212"/>
                </a:moveTo>
                <a:cubicBezTo>
                  <a:pt x="260" y="212"/>
                  <a:pt x="260" y="211"/>
                  <a:pt x="259" y="211"/>
                </a:cubicBezTo>
                <a:cubicBezTo>
                  <a:pt x="259" y="211"/>
                  <a:pt x="258" y="211"/>
                  <a:pt x="259" y="210"/>
                </a:cubicBezTo>
                <a:cubicBezTo>
                  <a:pt x="259" y="210"/>
                  <a:pt x="259" y="210"/>
                  <a:pt x="259" y="210"/>
                </a:cubicBezTo>
                <a:cubicBezTo>
                  <a:pt x="256" y="209"/>
                  <a:pt x="256" y="213"/>
                  <a:pt x="259" y="212"/>
                </a:cubicBezTo>
                <a:cubicBezTo>
                  <a:pt x="259" y="212"/>
                  <a:pt x="259" y="212"/>
                  <a:pt x="260" y="212"/>
                </a:cubicBezTo>
                <a:close/>
                <a:moveTo>
                  <a:pt x="187" y="143"/>
                </a:moveTo>
                <a:cubicBezTo>
                  <a:pt x="188" y="144"/>
                  <a:pt x="191" y="144"/>
                  <a:pt x="192" y="143"/>
                </a:cubicBezTo>
                <a:cubicBezTo>
                  <a:pt x="193" y="142"/>
                  <a:pt x="193" y="142"/>
                  <a:pt x="193" y="141"/>
                </a:cubicBezTo>
                <a:cubicBezTo>
                  <a:pt x="191" y="141"/>
                  <a:pt x="187" y="140"/>
                  <a:pt x="187" y="143"/>
                </a:cubicBezTo>
                <a:close/>
                <a:moveTo>
                  <a:pt x="168" y="122"/>
                </a:moveTo>
                <a:cubicBezTo>
                  <a:pt x="168" y="121"/>
                  <a:pt x="167" y="121"/>
                  <a:pt x="167" y="121"/>
                </a:cubicBezTo>
                <a:cubicBezTo>
                  <a:pt x="167" y="121"/>
                  <a:pt x="167" y="121"/>
                  <a:pt x="167" y="121"/>
                </a:cubicBezTo>
                <a:cubicBezTo>
                  <a:pt x="167" y="121"/>
                  <a:pt x="166" y="121"/>
                  <a:pt x="166" y="121"/>
                </a:cubicBezTo>
                <a:cubicBezTo>
                  <a:pt x="166" y="122"/>
                  <a:pt x="166" y="122"/>
                  <a:pt x="166" y="122"/>
                </a:cubicBezTo>
                <a:cubicBezTo>
                  <a:pt x="166" y="122"/>
                  <a:pt x="166" y="122"/>
                  <a:pt x="166" y="122"/>
                </a:cubicBezTo>
                <a:cubicBezTo>
                  <a:pt x="166" y="122"/>
                  <a:pt x="166" y="123"/>
                  <a:pt x="166" y="123"/>
                </a:cubicBezTo>
                <a:cubicBezTo>
                  <a:pt x="166" y="123"/>
                  <a:pt x="166" y="123"/>
                  <a:pt x="166" y="124"/>
                </a:cubicBezTo>
                <a:cubicBezTo>
                  <a:pt x="166" y="124"/>
                  <a:pt x="166" y="124"/>
                  <a:pt x="166" y="124"/>
                </a:cubicBezTo>
                <a:cubicBezTo>
                  <a:pt x="167" y="123"/>
                  <a:pt x="167" y="125"/>
                  <a:pt x="168" y="125"/>
                </a:cubicBezTo>
                <a:cubicBezTo>
                  <a:pt x="169" y="124"/>
                  <a:pt x="170" y="122"/>
                  <a:pt x="168" y="122"/>
                </a:cubicBezTo>
                <a:cubicBezTo>
                  <a:pt x="168" y="122"/>
                  <a:pt x="168" y="122"/>
                  <a:pt x="168" y="122"/>
                </a:cubicBezTo>
                <a:close/>
                <a:moveTo>
                  <a:pt x="203" y="150"/>
                </a:moveTo>
                <a:cubicBezTo>
                  <a:pt x="204" y="151"/>
                  <a:pt x="205" y="151"/>
                  <a:pt x="206" y="152"/>
                </a:cubicBezTo>
                <a:cubicBezTo>
                  <a:pt x="206" y="150"/>
                  <a:pt x="203" y="149"/>
                  <a:pt x="203" y="150"/>
                </a:cubicBezTo>
                <a:close/>
                <a:moveTo>
                  <a:pt x="258" y="224"/>
                </a:moveTo>
                <a:cubicBezTo>
                  <a:pt x="257" y="224"/>
                  <a:pt x="256" y="223"/>
                  <a:pt x="255" y="224"/>
                </a:cubicBezTo>
                <a:cubicBezTo>
                  <a:pt x="255" y="226"/>
                  <a:pt x="258" y="226"/>
                  <a:pt x="258" y="224"/>
                </a:cubicBezTo>
                <a:close/>
                <a:moveTo>
                  <a:pt x="268" y="224"/>
                </a:moveTo>
                <a:cubicBezTo>
                  <a:pt x="269" y="224"/>
                  <a:pt x="271" y="224"/>
                  <a:pt x="271" y="223"/>
                </a:cubicBezTo>
                <a:cubicBezTo>
                  <a:pt x="271" y="223"/>
                  <a:pt x="271" y="222"/>
                  <a:pt x="271" y="222"/>
                </a:cubicBezTo>
                <a:cubicBezTo>
                  <a:pt x="270" y="222"/>
                  <a:pt x="268" y="219"/>
                  <a:pt x="267" y="221"/>
                </a:cubicBezTo>
                <a:cubicBezTo>
                  <a:pt x="268" y="222"/>
                  <a:pt x="268" y="222"/>
                  <a:pt x="268" y="224"/>
                </a:cubicBezTo>
                <a:close/>
                <a:moveTo>
                  <a:pt x="169" y="430"/>
                </a:moveTo>
                <a:cubicBezTo>
                  <a:pt x="170" y="428"/>
                  <a:pt x="169" y="427"/>
                  <a:pt x="167" y="427"/>
                </a:cubicBezTo>
                <a:cubicBezTo>
                  <a:pt x="167" y="429"/>
                  <a:pt x="167" y="431"/>
                  <a:pt x="169" y="430"/>
                </a:cubicBezTo>
                <a:close/>
                <a:moveTo>
                  <a:pt x="171" y="442"/>
                </a:moveTo>
                <a:cubicBezTo>
                  <a:pt x="172" y="443"/>
                  <a:pt x="174" y="443"/>
                  <a:pt x="175" y="442"/>
                </a:cubicBezTo>
                <a:cubicBezTo>
                  <a:pt x="175" y="441"/>
                  <a:pt x="175" y="441"/>
                  <a:pt x="174" y="440"/>
                </a:cubicBezTo>
                <a:cubicBezTo>
                  <a:pt x="173" y="440"/>
                  <a:pt x="172" y="440"/>
                  <a:pt x="172" y="440"/>
                </a:cubicBezTo>
                <a:cubicBezTo>
                  <a:pt x="170" y="440"/>
                  <a:pt x="168" y="440"/>
                  <a:pt x="167" y="440"/>
                </a:cubicBezTo>
                <a:cubicBezTo>
                  <a:pt x="166" y="440"/>
                  <a:pt x="166" y="440"/>
                  <a:pt x="166" y="440"/>
                </a:cubicBezTo>
                <a:cubicBezTo>
                  <a:pt x="167" y="440"/>
                  <a:pt x="168" y="441"/>
                  <a:pt x="168" y="442"/>
                </a:cubicBezTo>
                <a:cubicBezTo>
                  <a:pt x="169" y="443"/>
                  <a:pt x="170" y="442"/>
                  <a:pt x="170" y="442"/>
                </a:cubicBezTo>
                <a:cubicBezTo>
                  <a:pt x="170" y="442"/>
                  <a:pt x="170" y="442"/>
                  <a:pt x="170" y="442"/>
                </a:cubicBezTo>
                <a:cubicBezTo>
                  <a:pt x="170" y="442"/>
                  <a:pt x="171" y="442"/>
                  <a:pt x="171" y="442"/>
                </a:cubicBezTo>
                <a:close/>
                <a:moveTo>
                  <a:pt x="166" y="435"/>
                </a:moveTo>
                <a:cubicBezTo>
                  <a:pt x="165" y="436"/>
                  <a:pt x="165" y="436"/>
                  <a:pt x="166" y="437"/>
                </a:cubicBezTo>
                <a:cubicBezTo>
                  <a:pt x="166" y="438"/>
                  <a:pt x="169" y="439"/>
                  <a:pt x="169" y="437"/>
                </a:cubicBezTo>
                <a:cubicBezTo>
                  <a:pt x="167" y="437"/>
                  <a:pt x="168" y="435"/>
                  <a:pt x="166" y="435"/>
                </a:cubicBezTo>
                <a:close/>
                <a:moveTo>
                  <a:pt x="711" y="329"/>
                </a:moveTo>
                <a:cubicBezTo>
                  <a:pt x="699" y="320"/>
                  <a:pt x="699" y="320"/>
                  <a:pt x="699" y="320"/>
                </a:cubicBezTo>
                <a:cubicBezTo>
                  <a:pt x="703" y="325"/>
                  <a:pt x="706" y="326"/>
                  <a:pt x="708" y="327"/>
                </a:cubicBezTo>
                <a:cubicBezTo>
                  <a:pt x="711" y="329"/>
                  <a:pt x="705" y="325"/>
                  <a:pt x="711" y="329"/>
                </a:cubicBezTo>
                <a:close/>
                <a:moveTo>
                  <a:pt x="840" y="611"/>
                </a:moveTo>
                <a:cubicBezTo>
                  <a:pt x="839" y="617"/>
                  <a:pt x="836" y="621"/>
                  <a:pt x="833" y="626"/>
                </a:cubicBezTo>
                <a:cubicBezTo>
                  <a:pt x="831" y="631"/>
                  <a:pt x="825" y="632"/>
                  <a:pt x="823" y="636"/>
                </a:cubicBezTo>
                <a:cubicBezTo>
                  <a:pt x="820" y="641"/>
                  <a:pt x="823" y="644"/>
                  <a:pt x="826" y="648"/>
                </a:cubicBezTo>
                <a:cubicBezTo>
                  <a:pt x="823" y="651"/>
                  <a:pt x="823" y="654"/>
                  <a:pt x="822" y="657"/>
                </a:cubicBezTo>
                <a:cubicBezTo>
                  <a:pt x="821" y="660"/>
                  <a:pt x="820" y="662"/>
                  <a:pt x="817" y="665"/>
                </a:cubicBezTo>
                <a:cubicBezTo>
                  <a:pt x="810" y="671"/>
                  <a:pt x="811" y="671"/>
                  <a:pt x="817" y="676"/>
                </a:cubicBezTo>
                <a:cubicBezTo>
                  <a:pt x="821" y="680"/>
                  <a:pt x="827" y="685"/>
                  <a:pt x="829" y="690"/>
                </a:cubicBezTo>
                <a:cubicBezTo>
                  <a:pt x="833" y="696"/>
                  <a:pt x="829" y="699"/>
                  <a:pt x="823" y="703"/>
                </a:cubicBezTo>
                <a:cubicBezTo>
                  <a:pt x="819" y="706"/>
                  <a:pt x="821" y="707"/>
                  <a:pt x="815" y="705"/>
                </a:cubicBezTo>
                <a:cubicBezTo>
                  <a:pt x="812" y="703"/>
                  <a:pt x="811" y="701"/>
                  <a:pt x="808" y="700"/>
                </a:cubicBezTo>
                <a:cubicBezTo>
                  <a:pt x="804" y="699"/>
                  <a:pt x="802" y="698"/>
                  <a:pt x="799" y="696"/>
                </a:cubicBezTo>
                <a:cubicBezTo>
                  <a:pt x="797" y="695"/>
                  <a:pt x="792" y="690"/>
                  <a:pt x="790" y="690"/>
                </a:cubicBezTo>
                <a:cubicBezTo>
                  <a:pt x="783" y="690"/>
                  <a:pt x="788" y="694"/>
                  <a:pt x="786" y="697"/>
                </a:cubicBezTo>
                <a:cubicBezTo>
                  <a:pt x="785" y="699"/>
                  <a:pt x="784" y="699"/>
                  <a:pt x="782" y="699"/>
                </a:cubicBezTo>
                <a:cubicBezTo>
                  <a:pt x="782" y="699"/>
                  <a:pt x="782" y="699"/>
                  <a:pt x="782" y="699"/>
                </a:cubicBezTo>
                <a:cubicBezTo>
                  <a:pt x="784" y="704"/>
                  <a:pt x="788" y="708"/>
                  <a:pt x="789" y="713"/>
                </a:cubicBezTo>
                <a:cubicBezTo>
                  <a:pt x="789" y="718"/>
                  <a:pt x="783" y="720"/>
                  <a:pt x="783" y="725"/>
                </a:cubicBezTo>
                <a:cubicBezTo>
                  <a:pt x="783" y="727"/>
                  <a:pt x="787" y="729"/>
                  <a:pt x="788" y="732"/>
                </a:cubicBezTo>
                <a:cubicBezTo>
                  <a:pt x="788" y="734"/>
                  <a:pt x="788" y="737"/>
                  <a:pt x="789" y="739"/>
                </a:cubicBezTo>
                <a:cubicBezTo>
                  <a:pt x="789" y="741"/>
                  <a:pt x="788" y="746"/>
                  <a:pt x="789" y="747"/>
                </a:cubicBezTo>
                <a:cubicBezTo>
                  <a:pt x="791" y="749"/>
                  <a:pt x="794" y="748"/>
                  <a:pt x="797" y="749"/>
                </a:cubicBezTo>
                <a:cubicBezTo>
                  <a:pt x="806" y="751"/>
                  <a:pt x="801" y="754"/>
                  <a:pt x="801" y="761"/>
                </a:cubicBezTo>
                <a:cubicBezTo>
                  <a:pt x="801" y="766"/>
                  <a:pt x="804" y="772"/>
                  <a:pt x="803" y="777"/>
                </a:cubicBezTo>
                <a:cubicBezTo>
                  <a:pt x="799" y="777"/>
                  <a:pt x="796" y="774"/>
                  <a:pt x="791" y="775"/>
                </a:cubicBezTo>
                <a:cubicBezTo>
                  <a:pt x="788" y="775"/>
                  <a:pt x="779" y="777"/>
                  <a:pt x="778" y="781"/>
                </a:cubicBezTo>
                <a:cubicBezTo>
                  <a:pt x="777" y="783"/>
                  <a:pt x="779" y="785"/>
                  <a:pt x="779" y="787"/>
                </a:cubicBezTo>
                <a:cubicBezTo>
                  <a:pt x="779" y="790"/>
                  <a:pt x="778" y="791"/>
                  <a:pt x="776" y="793"/>
                </a:cubicBezTo>
                <a:cubicBezTo>
                  <a:pt x="774" y="796"/>
                  <a:pt x="767" y="799"/>
                  <a:pt x="767" y="803"/>
                </a:cubicBezTo>
                <a:cubicBezTo>
                  <a:pt x="769" y="803"/>
                  <a:pt x="772" y="804"/>
                  <a:pt x="774" y="805"/>
                </a:cubicBezTo>
                <a:cubicBezTo>
                  <a:pt x="771" y="807"/>
                  <a:pt x="757" y="807"/>
                  <a:pt x="764" y="815"/>
                </a:cubicBezTo>
                <a:cubicBezTo>
                  <a:pt x="766" y="818"/>
                  <a:pt x="768" y="815"/>
                  <a:pt x="771" y="817"/>
                </a:cubicBezTo>
                <a:cubicBezTo>
                  <a:pt x="774" y="819"/>
                  <a:pt x="771" y="822"/>
                  <a:pt x="768" y="821"/>
                </a:cubicBezTo>
                <a:cubicBezTo>
                  <a:pt x="768" y="823"/>
                  <a:pt x="768" y="824"/>
                  <a:pt x="768" y="825"/>
                </a:cubicBezTo>
                <a:cubicBezTo>
                  <a:pt x="765" y="826"/>
                  <a:pt x="765" y="830"/>
                  <a:pt x="761" y="831"/>
                </a:cubicBezTo>
                <a:cubicBezTo>
                  <a:pt x="761" y="827"/>
                  <a:pt x="751" y="821"/>
                  <a:pt x="750" y="828"/>
                </a:cubicBezTo>
                <a:cubicBezTo>
                  <a:pt x="749" y="835"/>
                  <a:pt x="760" y="835"/>
                  <a:pt x="761" y="843"/>
                </a:cubicBezTo>
                <a:cubicBezTo>
                  <a:pt x="757" y="845"/>
                  <a:pt x="746" y="844"/>
                  <a:pt x="751" y="853"/>
                </a:cubicBezTo>
                <a:cubicBezTo>
                  <a:pt x="747" y="855"/>
                  <a:pt x="745" y="860"/>
                  <a:pt x="747" y="864"/>
                </a:cubicBezTo>
                <a:cubicBezTo>
                  <a:pt x="748" y="867"/>
                  <a:pt x="749" y="867"/>
                  <a:pt x="749" y="871"/>
                </a:cubicBezTo>
                <a:cubicBezTo>
                  <a:pt x="749" y="872"/>
                  <a:pt x="749" y="872"/>
                  <a:pt x="748" y="873"/>
                </a:cubicBezTo>
                <a:cubicBezTo>
                  <a:pt x="749" y="874"/>
                  <a:pt x="749" y="874"/>
                  <a:pt x="750" y="874"/>
                </a:cubicBezTo>
                <a:cubicBezTo>
                  <a:pt x="752" y="876"/>
                  <a:pt x="752" y="878"/>
                  <a:pt x="755" y="879"/>
                </a:cubicBezTo>
                <a:cubicBezTo>
                  <a:pt x="757" y="875"/>
                  <a:pt x="756" y="872"/>
                  <a:pt x="760" y="869"/>
                </a:cubicBezTo>
                <a:cubicBezTo>
                  <a:pt x="762" y="867"/>
                  <a:pt x="765" y="866"/>
                  <a:pt x="768" y="869"/>
                </a:cubicBezTo>
                <a:cubicBezTo>
                  <a:pt x="771" y="872"/>
                  <a:pt x="770" y="875"/>
                  <a:pt x="770" y="879"/>
                </a:cubicBezTo>
                <a:cubicBezTo>
                  <a:pt x="771" y="882"/>
                  <a:pt x="772" y="885"/>
                  <a:pt x="772" y="889"/>
                </a:cubicBezTo>
                <a:cubicBezTo>
                  <a:pt x="773" y="890"/>
                  <a:pt x="773" y="893"/>
                  <a:pt x="772" y="894"/>
                </a:cubicBezTo>
                <a:cubicBezTo>
                  <a:pt x="772" y="896"/>
                  <a:pt x="771" y="896"/>
                  <a:pt x="770" y="898"/>
                </a:cubicBezTo>
                <a:cubicBezTo>
                  <a:pt x="769" y="900"/>
                  <a:pt x="769" y="899"/>
                  <a:pt x="769" y="902"/>
                </a:cubicBezTo>
                <a:cubicBezTo>
                  <a:pt x="769" y="905"/>
                  <a:pt x="769" y="905"/>
                  <a:pt x="768" y="907"/>
                </a:cubicBezTo>
                <a:cubicBezTo>
                  <a:pt x="768" y="911"/>
                  <a:pt x="770" y="911"/>
                  <a:pt x="772" y="914"/>
                </a:cubicBezTo>
                <a:cubicBezTo>
                  <a:pt x="773" y="916"/>
                  <a:pt x="778" y="922"/>
                  <a:pt x="774" y="922"/>
                </a:cubicBezTo>
                <a:cubicBezTo>
                  <a:pt x="773" y="920"/>
                  <a:pt x="770" y="920"/>
                  <a:pt x="768" y="921"/>
                </a:cubicBezTo>
                <a:cubicBezTo>
                  <a:pt x="766" y="923"/>
                  <a:pt x="767" y="923"/>
                  <a:pt x="768" y="926"/>
                </a:cubicBezTo>
                <a:cubicBezTo>
                  <a:pt x="769" y="932"/>
                  <a:pt x="763" y="934"/>
                  <a:pt x="758" y="933"/>
                </a:cubicBezTo>
                <a:cubicBezTo>
                  <a:pt x="756" y="933"/>
                  <a:pt x="755" y="932"/>
                  <a:pt x="753" y="931"/>
                </a:cubicBezTo>
                <a:cubicBezTo>
                  <a:pt x="751" y="930"/>
                  <a:pt x="749" y="930"/>
                  <a:pt x="746" y="930"/>
                </a:cubicBezTo>
                <a:cubicBezTo>
                  <a:pt x="741" y="930"/>
                  <a:pt x="738" y="930"/>
                  <a:pt x="735" y="934"/>
                </a:cubicBezTo>
                <a:cubicBezTo>
                  <a:pt x="732" y="932"/>
                  <a:pt x="730" y="931"/>
                  <a:pt x="727" y="931"/>
                </a:cubicBezTo>
                <a:cubicBezTo>
                  <a:pt x="724" y="931"/>
                  <a:pt x="721" y="931"/>
                  <a:pt x="718" y="931"/>
                </a:cubicBezTo>
                <a:cubicBezTo>
                  <a:pt x="714" y="933"/>
                  <a:pt x="713" y="940"/>
                  <a:pt x="719" y="940"/>
                </a:cubicBezTo>
                <a:cubicBezTo>
                  <a:pt x="720" y="940"/>
                  <a:pt x="725" y="939"/>
                  <a:pt x="723" y="943"/>
                </a:cubicBezTo>
                <a:cubicBezTo>
                  <a:pt x="722" y="945"/>
                  <a:pt x="717" y="943"/>
                  <a:pt x="716" y="945"/>
                </a:cubicBezTo>
                <a:cubicBezTo>
                  <a:pt x="715" y="947"/>
                  <a:pt x="718" y="948"/>
                  <a:pt x="718" y="951"/>
                </a:cubicBezTo>
                <a:cubicBezTo>
                  <a:pt x="717" y="956"/>
                  <a:pt x="713" y="950"/>
                  <a:pt x="711" y="949"/>
                </a:cubicBezTo>
                <a:cubicBezTo>
                  <a:pt x="711" y="952"/>
                  <a:pt x="710" y="953"/>
                  <a:pt x="711" y="956"/>
                </a:cubicBezTo>
                <a:cubicBezTo>
                  <a:pt x="712" y="961"/>
                  <a:pt x="712" y="963"/>
                  <a:pt x="709" y="966"/>
                </a:cubicBezTo>
                <a:cubicBezTo>
                  <a:pt x="706" y="970"/>
                  <a:pt x="706" y="967"/>
                  <a:pt x="702" y="966"/>
                </a:cubicBezTo>
                <a:cubicBezTo>
                  <a:pt x="701" y="966"/>
                  <a:pt x="700" y="966"/>
                  <a:pt x="698" y="967"/>
                </a:cubicBezTo>
                <a:cubicBezTo>
                  <a:pt x="699" y="967"/>
                  <a:pt x="699" y="967"/>
                  <a:pt x="699" y="968"/>
                </a:cubicBezTo>
                <a:cubicBezTo>
                  <a:pt x="702" y="970"/>
                  <a:pt x="704" y="974"/>
                  <a:pt x="707" y="974"/>
                </a:cubicBezTo>
                <a:cubicBezTo>
                  <a:pt x="709" y="980"/>
                  <a:pt x="708" y="982"/>
                  <a:pt x="703" y="983"/>
                </a:cubicBezTo>
                <a:cubicBezTo>
                  <a:pt x="698" y="985"/>
                  <a:pt x="698" y="988"/>
                  <a:pt x="699" y="993"/>
                </a:cubicBezTo>
                <a:cubicBezTo>
                  <a:pt x="703" y="993"/>
                  <a:pt x="703" y="997"/>
                  <a:pt x="704" y="999"/>
                </a:cubicBezTo>
                <a:cubicBezTo>
                  <a:pt x="706" y="1003"/>
                  <a:pt x="705" y="1001"/>
                  <a:pt x="708" y="1003"/>
                </a:cubicBezTo>
                <a:cubicBezTo>
                  <a:pt x="710" y="1003"/>
                  <a:pt x="712" y="1003"/>
                  <a:pt x="713" y="1005"/>
                </a:cubicBezTo>
                <a:cubicBezTo>
                  <a:pt x="716" y="998"/>
                  <a:pt x="720" y="1001"/>
                  <a:pt x="723" y="1006"/>
                </a:cubicBezTo>
                <a:cubicBezTo>
                  <a:pt x="723" y="1007"/>
                  <a:pt x="724" y="1010"/>
                  <a:pt x="725" y="1011"/>
                </a:cubicBezTo>
                <a:cubicBezTo>
                  <a:pt x="728" y="1014"/>
                  <a:pt x="728" y="1010"/>
                  <a:pt x="731" y="1010"/>
                </a:cubicBezTo>
                <a:cubicBezTo>
                  <a:pt x="740" y="1012"/>
                  <a:pt x="731" y="1028"/>
                  <a:pt x="734" y="1031"/>
                </a:cubicBezTo>
                <a:cubicBezTo>
                  <a:pt x="735" y="1030"/>
                  <a:pt x="736" y="1028"/>
                  <a:pt x="736" y="1027"/>
                </a:cubicBezTo>
                <a:cubicBezTo>
                  <a:pt x="739" y="1027"/>
                  <a:pt x="737" y="1030"/>
                  <a:pt x="738" y="1030"/>
                </a:cubicBezTo>
                <a:cubicBezTo>
                  <a:pt x="740" y="1031"/>
                  <a:pt x="741" y="1029"/>
                  <a:pt x="744" y="1030"/>
                </a:cubicBezTo>
                <a:cubicBezTo>
                  <a:pt x="749" y="1032"/>
                  <a:pt x="743" y="1038"/>
                  <a:pt x="745" y="1042"/>
                </a:cubicBezTo>
                <a:cubicBezTo>
                  <a:pt x="745" y="1043"/>
                  <a:pt x="747" y="1042"/>
                  <a:pt x="747" y="1042"/>
                </a:cubicBezTo>
                <a:cubicBezTo>
                  <a:pt x="748" y="1043"/>
                  <a:pt x="747" y="1044"/>
                  <a:pt x="748" y="1045"/>
                </a:cubicBezTo>
                <a:cubicBezTo>
                  <a:pt x="749" y="1048"/>
                  <a:pt x="749" y="1050"/>
                  <a:pt x="747" y="1053"/>
                </a:cubicBezTo>
                <a:cubicBezTo>
                  <a:pt x="746" y="1055"/>
                  <a:pt x="740" y="1059"/>
                  <a:pt x="738" y="1060"/>
                </a:cubicBezTo>
                <a:cubicBezTo>
                  <a:pt x="737" y="1058"/>
                  <a:pt x="736" y="1057"/>
                  <a:pt x="737" y="1055"/>
                </a:cubicBezTo>
                <a:cubicBezTo>
                  <a:pt x="733" y="1054"/>
                  <a:pt x="730" y="1057"/>
                  <a:pt x="726" y="1057"/>
                </a:cubicBezTo>
                <a:cubicBezTo>
                  <a:pt x="725" y="1057"/>
                  <a:pt x="722" y="1054"/>
                  <a:pt x="722" y="1058"/>
                </a:cubicBezTo>
                <a:cubicBezTo>
                  <a:pt x="722" y="1061"/>
                  <a:pt x="723" y="1062"/>
                  <a:pt x="726" y="1062"/>
                </a:cubicBezTo>
                <a:cubicBezTo>
                  <a:pt x="727" y="1067"/>
                  <a:pt x="724" y="1069"/>
                  <a:pt x="723" y="1074"/>
                </a:cubicBezTo>
                <a:cubicBezTo>
                  <a:pt x="722" y="1078"/>
                  <a:pt x="725" y="1082"/>
                  <a:pt x="726" y="1085"/>
                </a:cubicBezTo>
                <a:cubicBezTo>
                  <a:pt x="726" y="1087"/>
                  <a:pt x="726" y="1088"/>
                  <a:pt x="727" y="1088"/>
                </a:cubicBezTo>
                <a:cubicBezTo>
                  <a:pt x="727" y="1088"/>
                  <a:pt x="727" y="1088"/>
                  <a:pt x="727" y="1088"/>
                </a:cubicBezTo>
                <a:cubicBezTo>
                  <a:pt x="726" y="1088"/>
                  <a:pt x="726" y="1088"/>
                  <a:pt x="726" y="1088"/>
                </a:cubicBezTo>
                <a:cubicBezTo>
                  <a:pt x="726" y="1088"/>
                  <a:pt x="726" y="1089"/>
                  <a:pt x="726" y="1089"/>
                </a:cubicBezTo>
                <a:cubicBezTo>
                  <a:pt x="725" y="1089"/>
                  <a:pt x="725" y="1089"/>
                  <a:pt x="725" y="1089"/>
                </a:cubicBezTo>
                <a:cubicBezTo>
                  <a:pt x="725" y="1089"/>
                  <a:pt x="725" y="1089"/>
                  <a:pt x="725" y="1089"/>
                </a:cubicBezTo>
                <a:cubicBezTo>
                  <a:pt x="725" y="1089"/>
                  <a:pt x="724" y="1089"/>
                  <a:pt x="724" y="1089"/>
                </a:cubicBezTo>
                <a:cubicBezTo>
                  <a:pt x="724" y="1089"/>
                  <a:pt x="724" y="1089"/>
                  <a:pt x="724" y="1089"/>
                </a:cubicBezTo>
                <a:cubicBezTo>
                  <a:pt x="724" y="1089"/>
                  <a:pt x="723" y="1089"/>
                  <a:pt x="723" y="1089"/>
                </a:cubicBezTo>
                <a:cubicBezTo>
                  <a:pt x="723" y="1089"/>
                  <a:pt x="723" y="1089"/>
                  <a:pt x="723" y="1089"/>
                </a:cubicBezTo>
                <a:cubicBezTo>
                  <a:pt x="723" y="1089"/>
                  <a:pt x="722" y="1089"/>
                  <a:pt x="722" y="1089"/>
                </a:cubicBezTo>
                <a:cubicBezTo>
                  <a:pt x="722" y="1089"/>
                  <a:pt x="722" y="1089"/>
                  <a:pt x="722" y="1089"/>
                </a:cubicBezTo>
                <a:cubicBezTo>
                  <a:pt x="722" y="1089"/>
                  <a:pt x="722" y="1089"/>
                  <a:pt x="721" y="1089"/>
                </a:cubicBezTo>
                <a:cubicBezTo>
                  <a:pt x="721" y="1089"/>
                  <a:pt x="721" y="1089"/>
                  <a:pt x="721" y="1089"/>
                </a:cubicBezTo>
                <a:cubicBezTo>
                  <a:pt x="721" y="1089"/>
                  <a:pt x="721" y="1089"/>
                  <a:pt x="720" y="1089"/>
                </a:cubicBezTo>
                <a:cubicBezTo>
                  <a:pt x="720" y="1090"/>
                  <a:pt x="720" y="1090"/>
                  <a:pt x="719" y="1090"/>
                </a:cubicBezTo>
                <a:cubicBezTo>
                  <a:pt x="714" y="1092"/>
                  <a:pt x="713" y="1092"/>
                  <a:pt x="707" y="1093"/>
                </a:cubicBezTo>
                <a:cubicBezTo>
                  <a:pt x="705" y="1092"/>
                  <a:pt x="705" y="1092"/>
                  <a:pt x="705" y="1092"/>
                </a:cubicBezTo>
                <a:cubicBezTo>
                  <a:pt x="705" y="1093"/>
                  <a:pt x="705" y="1093"/>
                  <a:pt x="704" y="1093"/>
                </a:cubicBezTo>
                <a:cubicBezTo>
                  <a:pt x="704" y="1096"/>
                  <a:pt x="706" y="1096"/>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8"/>
                  <a:pt x="707" y="1098"/>
                  <a:pt x="707" y="1098"/>
                </a:cubicBezTo>
                <a:cubicBezTo>
                  <a:pt x="707" y="1099"/>
                  <a:pt x="707" y="1099"/>
                  <a:pt x="707" y="1099"/>
                </a:cubicBezTo>
                <a:cubicBezTo>
                  <a:pt x="708" y="1101"/>
                  <a:pt x="708" y="1102"/>
                  <a:pt x="709" y="1104"/>
                </a:cubicBezTo>
                <a:cubicBezTo>
                  <a:pt x="709" y="1104"/>
                  <a:pt x="709" y="1105"/>
                  <a:pt x="709" y="1105"/>
                </a:cubicBezTo>
                <a:cubicBezTo>
                  <a:pt x="710" y="1109"/>
                  <a:pt x="710" y="1110"/>
                  <a:pt x="710" y="1110"/>
                </a:cubicBezTo>
                <a:cubicBezTo>
                  <a:pt x="710" y="1110"/>
                  <a:pt x="710" y="1110"/>
                  <a:pt x="710" y="1110"/>
                </a:cubicBezTo>
                <a:cubicBezTo>
                  <a:pt x="705" y="1108"/>
                  <a:pt x="688" y="1088"/>
                  <a:pt x="683" y="1087"/>
                </a:cubicBezTo>
                <a:cubicBezTo>
                  <a:pt x="677" y="1085"/>
                  <a:pt x="678" y="1079"/>
                  <a:pt x="671" y="1079"/>
                </a:cubicBezTo>
                <a:cubicBezTo>
                  <a:pt x="669" y="1079"/>
                  <a:pt x="667" y="1079"/>
                  <a:pt x="667" y="1078"/>
                </a:cubicBezTo>
                <a:cubicBezTo>
                  <a:pt x="666" y="1077"/>
                  <a:pt x="664" y="1077"/>
                  <a:pt x="662" y="1077"/>
                </a:cubicBezTo>
                <a:cubicBezTo>
                  <a:pt x="662" y="1076"/>
                  <a:pt x="661" y="1076"/>
                  <a:pt x="660" y="1076"/>
                </a:cubicBezTo>
                <a:cubicBezTo>
                  <a:pt x="660" y="1075"/>
                  <a:pt x="659" y="1075"/>
                  <a:pt x="659" y="1074"/>
                </a:cubicBezTo>
                <a:cubicBezTo>
                  <a:pt x="659" y="1074"/>
                  <a:pt x="658" y="1074"/>
                  <a:pt x="658" y="1074"/>
                </a:cubicBezTo>
                <a:cubicBezTo>
                  <a:pt x="655" y="1074"/>
                  <a:pt x="654" y="1072"/>
                  <a:pt x="651" y="1072"/>
                </a:cubicBezTo>
                <a:cubicBezTo>
                  <a:pt x="652" y="1071"/>
                  <a:pt x="649" y="1071"/>
                  <a:pt x="649" y="1070"/>
                </a:cubicBezTo>
                <a:cubicBezTo>
                  <a:pt x="648" y="1070"/>
                  <a:pt x="648" y="1068"/>
                  <a:pt x="647" y="1069"/>
                </a:cubicBezTo>
                <a:cubicBezTo>
                  <a:pt x="643" y="1069"/>
                  <a:pt x="641" y="1069"/>
                  <a:pt x="638" y="1069"/>
                </a:cubicBezTo>
                <a:cubicBezTo>
                  <a:pt x="636" y="1069"/>
                  <a:pt x="635" y="1070"/>
                  <a:pt x="633" y="1070"/>
                </a:cubicBezTo>
                <a:cubicBezTo>
                  <a:pt x="630" y="1070"/>
                  <a:pt x="629" y="1069"/>
                  <a:pt x="626" y="1069"/>
                </a:cubicBezTo>
                <a:cubicBezTo>
                  <a:pt x="626" y="1068"/>
                  <a:pt x="626" y="1068"/>
                  <a:pt x="626" y="1068"/>
                </a:cubicBezTo>
                <a:cubicBezTo>
                  <a:pt x="625" y="1068"/>
                  <a:pt x="624" y="1068"/>
                  <a:pt x="624" y="1067"/>
                </a:cubicBezTo>
                <a:cubicBezTo>
                  <a:pt x="623" y="1067"/>
                  <a:pt x="623" y="1066"/>
                  <a:pt x="623" y="1065"/>
                </a:cubicBezTo>
                <a:cubicBezTo>
                  <a:pt x="621" y="1065"/>
                  <a:pt x="619" y="1064"/>
                  <a:pt x="617" y="1064"/>
                </a:cubicBezTo>
                <a:cubicBezTo>
                  <a:pt x="617" y="1063"/>
                  <a:pt x="617" y="1063"/>
                  <a:pt x="617" y="1063"/>
                </a:cubicBezTo>
                <a:cubicBezTo>
                  <a:pt x="616" y="1063"/>
                  <a:pt x="616" y="1062"/>
                  <a:pt x="615" y="1062"/>
                </a:cubicBezTo>
                <a:cubicBezTo>
                  <a:pt x="615" y="1061"/>
                  <a:pt x="615" y="1061"/>
                  <a:pt x="615" y="1061"/>
                </a:cubicBezTo>
                <a:cubicBezTo>
                  <a:pt x="614" y="1061"/>
                  <a:pt x="614" y="1060"/>
                  <a:pt x="612" y="1060"/>
                </a:cubicBezTo>
                <a:cubicBezTo>
                  <a:pt x="612" y="1062"/>
                  <a:pt x="615" y="1063"/>
                  <a:pt x="612" y="1063"/>
                </a:cubicBezTo>
                <a:cubicBezTo>
                  <a:pt x="611" y="1063"/>
                  <a:pt x="610" y="1063"/>
                  <a:pt x="610" y="1064"/>
                </a:cubicBezTo>
                <a:cubicBezTo>
                  <a:pt x="604" y="1064"/>
                  <a:pt x="604" y="1064"/>
                  <a:pt x="604" y="1064"/>
                </a:cubicBezTo>
                <a:cubicBezTo>
                  <a:pt x="603" y="1064"/>
                  <a:pt x="603" y="1063"/>
                  <a:pt x="603" y="1063"/>
                </a:cubicBezTo>
                <a:cubicBezTo>
                  <a:pt x="602" y="1063"/>
                  <a:pt x="602" y="1064"/>
                  <a:pt x="601" y="1064"/>
                </a:cubicBezTo>
                <a:cubicBezTo>
                  <a:pt x="602" y="1064"/>
                  <a:pt x="600" y="1063"/>
                  <a:pt x="601" y="1063"/>
                </a:cubicBezTo>
                <a:cubicBezTo>
                  <a:pt x="600" y="1063"/>
                  <a:pt x="601" y="1063"/>
                  <a:pt x="600" y="1062"/>
                </a:cubicBezTo>
                <a:cubicBezTo>
                  <a:pt x="599" y="1062"/>
                  <a:pt x="598" y="1063"/>
                  <a:pt x="597" y="1062"/>
                </a:cubicBezTo>
                <a:cubicBezTo>
                  <a:pt x="596" y="1060"/>
                  <a:pt x="594" y="1059"/>
                  <a:pt x="592" y="1058"/>
                </a:cubicBezTo>
                <a:cubicBezTo>
                  <a:pt x="592" y="1057"/>
                  <a:pt x="591" y="1056"/>
                  <a:pt x="591" y="1055"/>
                </a:cubicBezTo>
                <a:cubicBezTo>
                  <a:pt x="589" y="1054"/>
                  <a:pt x="588" y="1054"/>
                  <a:pt x="587" y="1053"/>
                </a:cubicBezTo>
                <a:cubicBezTo>
                  <a:pt x="584" y="1054"/>
                  <a:pt x="584" y="1052"/>
                  <a:pt x="582" y="1052"/>
                </a:cubicBezTo>
                <a:cubicBezTo>
                  <a:pt x="577" y="1052"/>
                  <a:pt x="577" y="1052"/>
                  <a:pt x="577" y="1052"/>
                </a:cubicBezTo>
                <a:cubicBezTo>
                  <a:pt x="576" y="1052"/>
                  <a:pt x="575" y="1053"/>
                  <a:pt x="573" y="1053"/>
                </a:cubicBezTo>
                <a:cubicBezTo>
                  <a:pt x="574" y="1052"/>
                  <a:pt x="571" y="1053"/>
                  <a:pt x="570" y="1053"/>
                </a:cubicBezTo>
                <a:cubicBezTo>
                  <a:pt x="570" y="1051"/>
                  <a:pt x="568" y="1051"/>
                  <a:pt x="569" y="1049"/>
                </a:cubicBezTo>
                <a:cubicBezTo>
                  <a:pt x="569" y="1048"/>
                  <a:pt x="570" y="1048"/>
                  <a:pt x="571" y="1048"/>
                </a:cubicBezTo>
                <a:cubicBezTo>
                  <a:pt x="570" y="1047"/>
                  <a:pt x="572" y="1047"/>
                  <a:pt x="572" y="1047"/>
                </a:cubicBezTo>
                <a:cubicBezTo>
                  <a:pt x="572" y="1047"/>
                  <a:pt x="572" y="1046"/>
                  <a:pt x="573" y="1046"/>
                </a:cubicBezTo>
                <a:cubicBezTo>
                  <a:pt x="575" y="1046"/>
                  <a:pt x="575" y="1046"/>
                  <a:pt x="575" y="1046"/>
                </a:cubicBezTo>
                <a:cubicBezTo>
                  <a:pt x="576" y="1044"/>
                  <a:pt x="578" y="1043"/>
                  <a:pt x="578" y="1041"/>
                </a:cubicBezTo>
                <a:cubicBezTo>
                  <a:pt x="576" y="1041"/>
                  <a:pt x="576" y="1044"/>
                  <a:pt x="573" y="1043"/>
                </a:cubicBezTo>
                <a:cubicBezTo>
                  <a:pt x="573" y="1043"/>
                  <a:pt x="573" y="1042"/>
                  <a:pt x="572" y="1042"/>
                </a:cubicBezTo>
                <a:cubicBezTo>
                  <a:pt x="572" y="1041"/>
                  <a:pt x="572" y="1040"/>
                  <a:pt x="571" y="1040"/>
                </a:cubicBezTo>
                <a:cubicBezTo>
                  <a:pt x="570" y="1042"/>
                  <a:pt x="570" y="1045"/>
                  <a:pt x="568" y="1046"/>
                </a:cubicBezTo>
                <a:cubicBezTo>
                  <a:pt x="568" y="1041"/>
                  <a:pt x="569" y="1037"/>
                  <a:pt x="573" y="1036"/>
                </a:cubicBezTo>
                <a:cubicBezTo>
                  <a:pt x="576" y="1036"/>
                  <a:pt x="576" y="1036"/>
                  <a:pt x="576" y="1036"/>
                </a:cubicBezTo>
                <a:cubicBezTo>
                  <a:pt x="578" y="1037"/>
                  <a:pt x="578" y="1038"/>
                  <a:pt x="580" y="1038"/>
                </a:cubicBezTo>
                <a:cubicBezTo>
                  <a:pt x="584" y="1038"/>
                  <a:pt x="584" y="1038"/>
                  <a:pt x="584" y="1038"/>
                </a:cubicBezTo>
                <a:cubicBezTo>
                  <a:pt x="585" y="1038"/>
                  <a:pt x="586" y="1036"/>
                  <a:pt x="588" y="1037"/>
                </a:cubicBezTo>
                <a:cubicBezTo>
                  <a:pt x="588" y="1035"/>
                  <a:pt x="589" y="1034"/>
                  <a:pt x="590" y="1034"/>
                </a:cubicBezTo>
                <a:cubicBezTo>
                  <a:pt x="591" y="1035"/>
                  <a:pt x="591" y="1034"/>
                  <a:pt x="591" y="1034"/>
                </a:cubicBezTo>
                <a:cubicBezTo>
                  <a:pt x="591" y="1034"/>
                  <a:pt x="591" y="1034"/>
                  <a:pt x="592" y="1033"/>
                </a:cubicBezTo>
                <a:cubicBezTo>
                  <a:pt x="592" y="1033"/>
                  <a:pt x="592" y="1033"/>
                  <a:pt x="592" y="1032"/>
                </a:cubicBezTo>
                <a:cubicBezTo>
                  <a:pt x="592" y="1032"/>
                  <a:pt x="593" y="1032"/>
                  <a:pt x="593" y="1032"/>
                </a:cubicBezTo>
                <a:cubicBezTo>
                  <a:pt x="593" y="1031"/>
                  <a:pt x="593" y="1030"/>
                  <a:pt x="594" y="1030"/>
                </a:cubicBezTo>
                <a:cubicBezTo>
                  <a:pt x="593" y="1026"/>
                  <a:pt x="591" y="1023"/>
                  <a:pt x="592" y="1018"/>
                </a:cubicBezTo>
                <a:cubicBezTo>
                  <a:pt x="592" y="1018"/>
                  <a:pt x="592" y="1017"/>
                  <a:pt x="592" y="1016"/>
                </a:cubicBezTo>
                <a:cubicBezTo>
                  <a:pt x="594" y="1016"/>
                  <a:pt x="594" y="1016"/>
                  <a:pt x="594" y="1016"/>
                </a:cubicBezTo>
                <a:cubicBezTo>
                  <a:pt x="594" y="1017"/>
                  <a:pt x="594" y="1016"/>
                  <a:pt x="594" y="1016"/>
                </a:cubicBezTo>
                <a:cubicBezTo>
                  <a:pt x="595" y="1016"/>
                  <a:pt x="595" y="1015"/>
                  <a:pt x="595" y="1015"/>
                </a:cubicBezTo>
                <a:cubicBezTo>
                  <a:pt x="596" y="1015"/>
                  <a:pt x="595" y="1013"/>
                  <a:pt x="597" y="1013"/>
                </a:cubicBezTo>
                <a:cubicBezTo>
                  <a:pt x="597" y="1011"/>
                  <a:pt x="597" y="1008"/>
                  <a:pt x="596" y="1007"/>
                </a:cubicBezTo>
                <a:cubicBezTo>
                  <a:pt x="596" y="1005"/>
                  <a:pt x="595" y="1004"/>
                  <a:pt x="595" y="1003"/>
                </a:cubicBezTo>
                <a:cubicBezTo>
                  <a:pt x="596" y="1002"/>
                  <a:pt x="596" y="1000"/>
                  <a:pt x="596" y="998"/>
                </a:cubicBezTo>
                <a:cubicBezTo>
                  <a:pt x="598" y="999"/>
                  <a:pt x="597" y="997"/>
                  <a:pt x="598" y="997"/>
                </a:cubicBezTo>
                <a:cubicBezTo>
                  <a:pt x="599" y="999"/>
                  <a:pt x="600" y="996"/>
                  <a:pt x="601" y="996"/>
                </a:cubicBezTo>
                <a:cubicBezTo>
                  <a:pt x="600" y="998"/>
                  <a:pt x="601" y="999"/>
                  <a:pt x="601" y="1001"/>
                </a:cubicBezTo>
                <a:cubicBezTo>
                  <a:pt x="601" y="1002"/>
                  <a:pt x="602" y="1002"/>
                  <a:pt x="602" y="1002"/>
                </a:cubicBezTo>
                <a:cubicBezTo>
                  <a:pt x="601" y="1003"/>
                  <a:pt x="603" y="1005"/>
                  <a:pt x="603" y="1003"/>
                </a:cubicBezTo>
                <a:cubicBezTo>
                  <a:pt x="602" y="1003"/>
                  <a:pt x="603" y="1000"/>
                  <a:pt x="603" y="999"/>
                </a:cubicBezTo>
                <a:cubicBezTo>
                  <a:pt x="602" y="999"/>
                  <a:pt x="602" y="998"/>
                  <a:pt x="602" y="998"/>
                </a:cubicBezTo>
                <a:cubicBezTo>
                  <a:pt x="602" y="997"/>
                  <a:pt x="602" y="997"/>
                  <a:pt x="601" y="996"/>
                </a:cubicBezTo>
                <a:cubicBezTo>
                  <a:pt x="602" y="993"/>
                  <a:pt x="600" y="992"/>
                  <a:pt x="601" y="989"/>
                </a:cubicBezTo>
                <a:cubicBezTo>
                  <a:pt x="601" y="989"/>
                  <a:pt x="601" y="988"/>
                  <a:pt x="601" y="988"/>
                </a:cubicBezTo>
                <a:cubicBezTo>
                  <a:pt x="601" y="987"/>
                  <a:pt x="601" y="987"/>
                  <a:pt x="601" y="987"/>
                </a:cubicBezTo>
                <a:cubicBezTo>
                  <a:pt x="601" y="987"/>
                  <a:pt x="601" y="987"/>
                  <a:pt x="601" y="986"/>
                </a:cubicBezTo>
                <a:cubicBezTo>
                  <a:pt x="600" y="986"/>
                  <a:pt x="600" y="987"/>
                  <a:pt x="600" y="986"/>
                </a:cubicBezTo>
                <a:cubicBezTo>
                  <a:pt x="600" y="986"/>
                  <a:pt x="600" y="986"/>
                  <a:pt x="600" y="986"/>
                </a:cubicBezTo>
                <a:cubicBezTo>
                  <a:pt x="599" y="985"/>
                  <a:pt x="598" y="986"/>
                  <a:pt x="598" y="985"/>
                </a:cubicBezTo>
                <a:cubicBezTo>
                  <a:pt x="596" y="985"/>
                  <a:pt x="596" y="983"/>
                  <a:pt x="594" y="983"/>
                </a:cubicBezTo>
                <a:cubicBezTo>
                  <a:pt x="593" y="983"/>
                  <a:pt x="593" y="983"/>
                  <a:pt x="592" y="984"/>
                </a:cubicBezTo>
                <a:cubicBezTo>
                  <a:pt x="589" y="984"/>
                  <a:pt x="589" y="984"/>
                  <a:pt x="589" y="984"/>
                </a:cubicBezTo>
                <a:cubicBezTo>
                  <a:pt x="588" y="984"/>
                  <a:pt x="588" y="983"/>
                  <a:pt x="587" y="983"/>
                </a:cubicBezTo>
                <a:cubicBezTo>
                  <a:pt x="587" y="981"/>
                  <a:pt x="585" y="982"/>
                  <a:pt x="585" y="980"/>
                </a:cubicBezTo>
                <a:cubicBezTo>
                  <a:pt x="585" y="980"/>
                  <a:pt x="585" y="979"/>
                  <a:pt x="585" y="979"/>
                </a:cubicBezTo>
                <a:cubicBezTo>
                  <a:pt x="585" y="979"/>
                  <a:pt x="584" y="979"/>
                  <a:pt x="584" y="979"/>
                </a:cubicBezTo>
                <a:cubicBezTo>
                  <a:pt x="584" y="978"/>
                  <a:pt x="583" y="978"/>
                  <a:pt x="583" y="977"/>
                </a:cubicBezTo>
                <a:cubicBezTo>
                  <a:pt x="583" y="977"/>
                  <a:pt x="583" y="977"/>
                  <a:pt x="582" y="977"/>
                </a:cubicBezTo>
                <a:cubicBezTo>
                  <a:pt x="583" y="976"/>
                  <a:pt x="582" y="976"/>
                  <a:pt x="582" y="976"/>
                </a:cubicBezTo>
                <a:cubicBezTo>
                  <a:pt x="582" y="975"/>
                  <a:pt x="581" y="975"/>
                  <a:pt x="581" y="975"/>
                </a:cubicBezTo>
                <a:cubicBezTo>
                  <a:pt x="584" y="975"/>
                  <a:pt x="584" y="974"/>
                  <a:pt x="586" y="975"/>
                </a:cubicBezTo>
                <a:cubicBezTo>
                  <a:pt x="587" y="975"/>
                  <a:pt x="587" y="974"/>
                  <a:pt x="587" y="974"/>
                </a:cubicBezTo>
                <a:cubicBezTo>
                  <a:pt x="588" y="974"/>
                  <a:pt x="588" y="974"/>
                  <a:pt x="588" y="973"/>
                </a:cubicBezTo>
                <a:cubicBezTo>
                  <a:pt x="590" y="973"/>
                  <a:pt x="590" y="970"/>
                  <a:pt x="592" y="970"/>
                </a:cubicBezTo>
                <a:cubicBezTo>
                  <a:pt x="592" y="969"/>
                  <a:pt x="592" y="968"/>
                  <a:pt x="594" y="968"/>
                </a:cubicBezTo>
                <a:cubicBezTo>
                  <a:pt x="594" y="968"/>
                  <a:pt x="594" y="967"/>
                  <a:pt x="594" y="967"/>
                </a:cubicBezTo>
                <a:cubicBezTo>
                  <a:pt x="595" y="966"/>
                  <a:pt x="595" y="964"/>
                  <a:pt x="596" y="965"/>
                </a:cubicBezTo>
                <a:cubicBezTo>
                  <a:pt x="598" y="965"/>
                  <a:pt x="597" y="968"/>
                  <a:pt x="599" y="967"/>
                </a:cubicBezTo>
                <a:cubicBezTo>
                  <a:pt x="601" y="967"/>
                  <a:pt x="601" y="966"/>
                  <a:pt x="603" y="966"/>
                </a:cubicBezTo>
                <a:cubicBezTo>
                  <a:pt x="603" y="965"/>
                  <a:pt x="605" y="966"/>
                  <a:pt x="605" y="965"/>
                </a:cubicBezTo>
                <a:cubicBezTo>
                  <a:pt x="606" y="965"/>
                  <a:pt x="606" y="964"/>
                  <a:pt x="605" y="963"/>
                </a:cubicBezTo>
                <a:cubicBezTo>
                  <a:pt x="604" y="963"/>
                  <a:pt x="602" y="963"/>
                  <a:pt x="601" y="963"/>
                </a:cubicBezTo>
                <a:cubicBezTo>
                  <a:pt x="600" y="964"/>
                  <a:pt x="600" y="965"/>
                  <a:pt x="598" y="965"/>
                </a:cubicBezTo>
                <a:cubicBezTo>
                  <a:pt x="598" y="959"/>
                  <a:pt x="598" y="959"/>
                  <a:pt x="598" y="959"/>
                </a:cubicBezTo>
                <a:cubicBezTo>
                  <a:pt x="599" y="959"/>
                  <a:pt x="600" y="957"/>
                  <a:pt x="601" y="956"/>
                </a:cubicBezTo>
                <a:cubicBezTo>
                  <a:pt x="603" y="956"/>
                  <a:pt x="604" y="955"/>
                  <a:pt x="606" y="954"/>
                </a:cubicBezTo>
                <a:cubicBezTo>
                  <a:pt x="606" y="952"/>
                  <a:pt x="608" y="953"/>
                  <a:pt x="608" y="951"/>
                </a:cubicBezTo>
                <a:cubicBezTo>
                  <a:pt x="610" y="951"/>
                  <a:pt x="610" y="949"/>
                  <a:pt x="611" y="949"/>
                </a:cubicBezTo>
                <a:cubicBezTo>
                  <a:pt x="611" y="947"/>
                  <a:pt x="612" y="946"/>
                  <a:pt x="612" y="944"/>
                </a:cubicBezTo>
                <a:cubicBezTo>
                  <a:pt x="615" y="944"/>
                  <a:pt x="616" y="943"/>
                  <a:pt x="619" y="943"/>
                </a:cubicBezTo>
                <a:cubicBezTo>
                  <a:pt x="619" y="942"/>
                  <a:pt x="619" y="941"/>
                  <a:pt x="618" y="941"/>
                </a:cubicBezTo>
                <a:cubicBezTo>
                  <a:pt x="617" y="941"/>
                  <a:pt x="617" y="941"/>
                  <a:pt x="617" y="940"/>
                </a:cubicBezTo>
                <a:cubicBezTo>
                  <a:pt x="617" y="939"/>
                  <a:pt x="617" y="938"/>
                  <a:pt x="617" y="938"/>
                </a:cubicBezTo>
                <a:cubicBezTo>
                  <a:pt x="617" y="936"/>
                  <a:pt x="616" y="935"/>
                  <a:pt x="616" y="933"/>
                </a:cubicBezTo>
                <a:cubicBezTo>
                  <a:pt x="613" y="933"/>
                  <a:pt x="612" y="935"/>
                  <a:pt x="610" y="936"/>
                </a:cubicBezTo>
                <a:cubicBezTo>
                  <a:pt x="610" y="936"/>
                  <a:pt x="609" y="937"/>
                  <a:pt x="609" y="938"/>
                </a:cubicBezTo>
                <a:cubicBezTo>
                  <a:pt x="609" y="938"/>
                  <a:pt x="608" y="938"/>
                  <a:pt x="608" y="938"/>
                </a:cubicBezTo>
                <a:cubicBezTo>
                  <a:pt x="608" y="940"/>
                  <a:pt x="608" y="940"/>
                  <a:pt x="608" y="940"/>
                </a:cubicBezTo>
                <a:cubicBezTo>
                  <a:pt x="606" y="939"/>
                  <a:pt x="606" y="941"/>
                  <a:pt x="605" y="941"/>
                </a:cubicBezTo>
                <a:cubicBezTo>
                  <a:pt x="605" y="942"/>
                  <a:pt x="604" y="942"/>
                  <a:pt x="603" y="942"/>
                </a:cubicBezTo>
                <a:cubicBezTo>
                  <a:pt x="603" y="942"/>
                  <a:pt x="603" y="943"/>
                  <a:pt x="603" y="943"/>
                </a:cubicBezTo>
                <a:cubicBezTo>
                  <a:pt x="602" y="942"/>
                  <a:pt x="602" y="943"/>
                  <a:pt x="602" y="943"/>
                </a:cubicBezTo>
                <a:cubicBezTo>
                  <a:pt x="600" y="944"/>
                  <a:pt x="600" y="946"/>
                  <a:pt x="597" y="945"/>
                </a:cubicBezTo>
                <a:cubicBezTo>
                  <a:pt x="597" y="941"/>
                  <a:pt x="597" y="941"/>
                  <a:pt x="597" y="941"/>
                </a:cubicBezTo>
                <a:cubicBezTo>
                  <a:pt x="598" y="941"/>
                  <a:pt x="598" y="941"/>
                  <a:pt x="598" y="940"/>
                </a:cubicBezTo>
                <a:cubicBezTo>
                  <a:pt x="599" y="939"/>
                  <a:pt x="600" y="939"/>
                  <a:pt x="600" y="938"/>
                </a:cubicBezTo>
                <a:cubicBezTo>
                  <a:pt x="601" y="938"/>
                  <a:pt x="601" y="938"/>
                  <a:pt x="601" y="938"/>
                </a:cubicBezTo>
                <a:cubicBezTo>
                  <a:pt x="601" y="937"/>
                  <a:pt x="600" y="938"/>
                  <a:pt x="600" y="938"/>
                </a:cubicBezTo>
                <a:cubicBezTo>
                  <a:pt x="598" y="938"/>
                  <a:pt x="598" y="940"/>
                  <a:pt x="597" y="941"/>
                </a:cubicBezTo>
                <a:cubicBezTo>
                  <a:pt x="597" y="941"/>
                  <a:pt x="596" y="942"/>
                  <a:pt x="596" y="942"/>
                </a:cubicBezTo>
                <a:cubicBezTo>
                  <a:pt x="595" y="944"/>
                  <a:pt x="597" y="943"/>
                  <a:pt x="596" y="945"/>
                </a:cubicBezTo>
                <a:cubicBezTo>
                  <a:pt x="595" y="946"/>
                  <a:pt x="594" y="947"/>
                  <a:pt x="593" y="949"/>
                </a:cubicBezTo>
                <a:cubicBezTo>
                  <a:pt x="592" y="949"/>
                  <a:pt x="593" y="950"/>
                  <a:pt x="592" y="950"/>
                </a:cubicBezTo>
                <a:cubicBezTo>
                  <a:pt x="592" y="950"/>
                  <a:pt x="591" y="950"/>
                  <a:pt x="591" y="950"/>
                </a:cubicBezTo>
                <a:cubicBezTo>
                  <a:pt x="591" y="951"/>
                  <a:pt x="590" y="951"/>
                  <a:pt x="589" y="952"/>
                </a:cubicBezTo>
                <a:cubicBezTo>
                  <a:pt x="589" y="952"/>
                  <a:pt x="589" y="952"/>
                  <a:pt x="589" y="952"/>
                </a:cubicBezTo>
                <a:cubicBezTo>
                  <a:pt x="589" y="949"/>
                  <a:pt x="588" y="948"/>
                  <a:pt x="588" y="946"/>
                </a:cubicBezTo>
                <a:cubicBezTo>
                  <a:pt x="588" y="944"/>
                  <a:pt x="586" y="943"/>
                  <a:pt x="585" y="942"/>
                </a:cubicBezTo>
                <a:cubicBezTo>
                  <a:pt x="585" y="934"/>
                  <a:pt x="585" y="934"/>
                  <a:pt x="585" y="934"/>
                </a:cubicBezTo>
                <a:cubicBezTo>
                  <a:pt x="585" y="933"/>
                  <a:pt x="585" y="933"/>
                  <a:pt x="586" y="933"/>
                </a:cubicBezTo>
                <a:cubicBezTo>
                  <a:pt x="586" y="931"/>
                  <a:pt x="585" y="930"/>
                  <a:pt x="585" y="928"/>
                </a:cubicBezTo>
                <a:cubicBezTo>
                  <a:pt x="586" y="928"/>
                  <a:pt x="586" y="927"/>
                  <a:pt x="586" y="926"/>
                </a:cubicBezTo>
                <a:cubicBezTo>
                  <a:pt x="587" y="926"/>
                  <a:pt x="586" y="925"/>
                  <a:pt x="587" y="924"/>
                </a:cubicBezTo>
                <a:cubicBezTo>
                  <a:pt x="588" y="924"/>
                  <a:pt x="589" y="924"/>
                  <a:pt x="589" y="923"/>
                </a:cubicBezTo>
                <a:cubicBezTo>
                  <a:pt x="592" y="923"/>
                  <a:pt x="592" y="920"/>
                  <a:pt x="594" y="920"/>
                </a:cubicBezTo>
                <a:cubicBezTo>
                  <a:pt x="594" y="919"/>
                  <a:pt x="595" y="918"/>
                  <a:pt x="596" y="918"/>
                </a:cubicBezTo>
                <a:cubicBezTo>
                  <a:pt x="596" y="915"/>
                  <a:pt x="594" y="914"/>
                  <a:pt x="594" y="910"/>
                </a:cubicBezTo>
                <a:cubicBezTo>
                  <a:pt x="595" y="910"/>
                  <a:pt x="595" y="909"/>
                  <a:pt x="596" y="909"/>
                </a:cubicBezTo>
                <a:cubicBezTo>
                  <a:pt x="596" y="909"/>
                  <a:pt x="596" y="908"/>
                  <a:pt x="596" y="908"/>
                </a:cubicBezTo>
                <a:cubicBezTo>
                  <a:pt x="598" y="908"/>
                  <a:pt x="598" y="907"/>
                  <a:pt x="598" y="907"/>
                </a:cubicBezTo>
                <a:cubicBezTo>
                  <a:pt x="599" y="907"/>
                  <a:pt x="600" y="907"/>
                  <a:pt x="600" y="906"/>
                </a:cubicBezTo>
                <a:cubicBezTo>
                  <a:pt x="600" y="906"/>
                  <a:pt x="600" y="906"/>
                  <a:pt x="601" y="906"/>
                </a:cubicBezTo>
                <a:cubicBezTo>
                  <a:pt x="601" y="906"/>
                  <a:pt x="601" y="906"/>
                  <a:pt x="601" y="906"/>
                </a:cubicBezTo>
                <a:cubicBezTo>
                  <a:pt x="601" y="906"/>
                  <a:pt x="601" y="906"/>
                  <a:pt x="602" y="906"/>
                </a:cubicBezTo>
                <a:cubicBezTo>
                  <a:pt x="602" y="906"/>
                  <a:pt x="602" y="906"/>
                  <a:pt x="602" y="906"/>
                </a:cubicBezTo>
                <a:cubicBezTo>
                  <a:pt x="602" y="906"/>
                  <a:pt x="602" y="906"/>
                  <a:pt x="602" y="906"/>
                </a:cubicBezTo>
                <a:cubicBezTo>
                  <a:pt x="602" y="906"/>
                  <a:pt x="603" y="906"/>
                  <a:pt x="603" y="906"/>
                </a:cubicBezTo>
                <a:cubicBezTo>
                  <a:pt x="604" y="906"/>
                  <a:pt x="605" y="905"/>
                  <a:pt x="605" y="905"/>
                </a:cubicBezTo>
                <a:cubicBezTo>
                  <a:pt x="606" y="905"/>
                  <a:pt x="606" y="904"/>
                  <a:pt x="606" y="904"/>
                </a:cubicBezTo>
                <a:cubicBezTo>
                  <a:pt x="607" y="904"/>
                  <a:pt x="609" y="905"/>
                  <a:pt x="609" y="904"/>
                </a:cubicBezTo>
                <a:cubicBezTo>
                  <a:pt x="609" y="904"/>
                  <a:pt x="609" y="904"/>
                  <a:pt x="609" y="904"/>
                </a:cubicBezTo>
                <a:cubicBezTo>
                  <a:pt x="610" y="903"/>
                  <a:pt x="611" y="904"/>
                  <a:pt x="612" y="904"/>
                </a:cubicBezTo>
                <a:cubicBezTo>
                  <a:pt x="612" y="903"/>
                  <a:pt x="612" y="903"/>
                  <a:pt x="613" y="903"/>
                </a:cubicBezTo>
                <a:cubicBezTo>
                  <a:pt x="616" y="902"/>
                  <a:pt x="619" y="902"/>
                  <a:pt x="621" y="901"/>
                </a:cubicBezTo>
                <a:cubicBezTo>
                  <a:pt x="621" y="901"/>
                  <a:pt x="622" y="899"/>
                  <a:pt x="621" y="899"/>
                </a:cubicBezTo>
                <a:cubicBezTo>
                  <a:pt x="621" y="898"/>
                  <a:pt x="620" y="898"/>
                  <a:pt x="620" y="898"/>
                </a:cubicBezTo>
                <a:cubicBezTo>
                  <a:pt x="620" y="897"/>
                  <a:pt x="619" y="896"/>
                  <a:pt x="619" y="895"/>
                </a:cubicBezTo>
                <a:cubicBezTo>
                  <a:pt x="618" y="893"/>
                  <a:pt x="620" y="892"/>
                  <a:pt x="620" y="890"/>
                </a:cubicBezTo>
                <a:cubicBezTo>
                  <a:pt x="620" y="888"/>
                  <a:pt x="618" y="886"/>
                  <a:pt x="617" y="884"/>
                </a:cubicBezTo>
                <a:cubicBezTo>
                  <a:pt x="618" y="881"/>
                  <a:pt x="617" y="879"/>
                  <a:pt x="617" y="876"/>
                </a:cubicBezTo>
                <a:cubicBezTo>
                  <a:pt x="616" y="875"/>
                  <a:pt x="615" y="874"/>
                  <a:pt x="614" y="872"/>
                </a:cubicBezTo>
                <a:cubicBezTo>
                  <a:pt x="612" y="872"/>
                  <a:pt x="612" y="871"/>
                  <a:pt x="610" y="871"/>
                </a:cubicBezTo>
                <a:cubicBezTo>
                  <a:pt x="609" y="872"/>
                  <a:pt x="608" y="871"/>
                  <a:pt x="608" y="871"/>
                </a:cubicBezTo>
                <a:cubicBezTo>
                  <a:pt x="607" y="869"/>
                  <a:pt x="607" y="868"/>
                  <a:pt x="607" y="865"/>
                </a:cubicBezTo>
                <a:cubicBezTo>
                  <a:pt x="607" y="864"/>
                  <a:pt x="607" y="864"/>
                  <a:pt x="606" y="864"/>
                </a:cubicBezTo>
                <a:cubicBezTo>
                  <a:pt x="606" y="863"/>
                  <a:pt x="606" y="863"/>
                  <a:pt x="605" y="862"/>
                </a:cubicBezTo>
                <a:cubicBezTo>
                  <a:pt x="605" y="861"/>
                  <a:pt x="607" y="861"/>
                  <a:pt x="606" y="859"/>
                </a:cubicBezTo>
                <a:cubicBezTo>
                  <a:pt x="607" y="859"/>
                  <a:pt x="609" y="859"/>
                  <a:pt x="609" y="858"/>
                </a:cubicBezTo>
                <a:cubicBezTo>
                  <a:pt x="610" y="858"/>
                  <a:pt x="612" y="859"/>
                  <a:pt x="612" y="858"/>
                </a:cubicBezTo>
                <a:cubicBezTo>
                  <a:pt x="612" y="856"/>
                  <a:pt x="611" y="856"/>
                  <a:pt x="610" y="856"/>
                </a:cubicBezTo>
                <a:cubicBezTo>
                  <a:pt x="606" y="856"/>
                  <a:pt x="606" y="856"/>
                  <a:pt x="606" y="856"/>
                </a:cubicBezTo>
                <a:cubicBezTo>
                  <a:pt x="606" y="855"/>
                  <a:pt x="605" y="856"/>
                  <a:pt x="604" y="855"/>
                </a:cubicBezTo>
                <a:cubicBezTo>
                  <a:pt x="604" y="855"/>
                  <a:pt x="603" y="855"/>
                  <a:pt x="602" y="855"/>
                </a:cubicBezTo>
                <a:cubicBezTo>
                  <a:pt x="602" y="848"/>
                  <a:pt x="602" y="848"/>
                  <a:pt x="602" y="848"/>
                </a:cubicBezTo>
                <a:cubicBezTo>
                  <a:pt x="604" y="849"/>
                  <a:pt x="605" y="848"/>
                  <a:pt x="606" y="848"/>
                </a:cubicBezTo>
                <a:cubicBezTo>
                  <a:pt x="607" y="846"/>
                  <a:pt x="604" y="845"/>
                  <a:pt x="606" y="844"/>
                </a:cubicBezTo>
                <a:cubicBezTo>
                  <a:pt x="607" y="845"/>
                  <a:pt x="607" y="844"/>
                  <a:pt x="606" y="844"/>
                </a:cubicBezTo>
                <a:cubicBezTo>
                  <a:pt x="606" y="843"/>
                  <a:pt x="606" y="843"/>
                  <a:pt x="606" y="843"/>
                </a:cubicBezTo>
                <a:cubicBezTo>
                  <a:pt x="606" y="842"/>
                  <a:pt x="607" y="841"/>
                  <a:pt x="608" y="841"/>
                </a:cubicBezTo>
                <a:cubicBezTo>
                  <a:pt x="608" y="841"/>
                  <a:pt x="608" y="840"/>
                  <a:pt x="608" y="839"/>
                </a:cubicBezTo>
                <a:cubicBezTo>
                  <a:pt x="609" y="840"/>
                  <a:pt x="609" y="839"/>
                  <a:pt x="609" y="839"/>
                </a:cubicBezTo>
                <a:cubicBezTo>
                  <a:pt x="609" y="838"/>
                  <a:pt x="609" y="838"/>
                  <a:pt x="609" y="837"/>
                </a:cubicBezTo>
                <a:cubicBezTo>
                  <a:pt x="609" y="837"/>
                  <a:pt x="608" y="836"/>
                  <a:pt x="608" y="836"/>
                </a:cubicBezTo>
                <a:cubicBezTo>
                  <a:pt x="608" y="836"/>
                  <a:pt x="608" y="836"/>
                  <a:pt x="608" y="836"/>
                </a:cubicBezTo>
                <a:cubicBezTo>
                  <a:pt x="607" y="836"/>
                  <a:pt x="608" y="835"/>
                  <a:pt x="608" y="835"/>
                </a:cubicBezTo>
                <a:cubicBezTo>
                  <a:pt x="607" y="835"/>
                  <a:pt x="607" y="835"/>
                  <a:pt x="607" y="835"/>
                </a:cubicBezTo>
                <a:cubicBezTo>
                  <a:pt x="607" y="835"/>
                  <a:pt x="607" y="834"/>
                  <a:pt x="607" y="834"/>
                </a:cubicBezTo>
                <a:cubicBezTo>
                  <a:pt x="607" y="834"/>
                  <a:pt x="606" y="834"/>
                  <a:pt x="606" y="834"/>
                </a:cubicBezTo>
                <a:cubicBezTo>
                  <a:pt x="606" y="834"/>
                  <a:pt x="606" y="833"/>
                  <a:pt x="606" y="833"/>
                </a:cubicBezTo>
                <a:cubicBezTo>
                  <a:pt x="606" y="833"/>
                  <a:pt x="606" y="833"/>
                  <a:pt x="605" y="832"/>
                </a:cubicBezTo>
                <a:cubicBezTo>
                  <a:pt x="605" y="832"/>
                  <a:pt x="605" y="832"/>
                  <a:pt x="605" y="832"/>
                </a:cubicBezTo>
                <a:cubicBezTo>
                  <a:pt x="605" y="831"/>
                  <a:pt x="604" y="831"/>
                  <a:pt x="604" y="830"/>
                </a:cubicBezTo>
                <a:cubicBezTo>
                  <a:pt x="604" y="828"/>
                  <a:pt x="604" y="826"/>
                  <a:pt x="605" y="824"/>
                </a:cubicBezTo>
                <a:cubicBezTo>
                  <a:pt x="605" y="824"/>
                  <a:pt x="605" y="824"/>
                  <a:pt x="605" y="823"/>
                </a:cubicBezTo>
                <a:cubicBezTo>
                  <a:pt x="605" y="822"/>
                  <a:pt x="603" y="823"/>
                  <a:pt x="601" y="822"/>
                </a:cubicBezTo>
                <a:cubicBezTo>
                  <a:pt x="598" y="823"/>
                  <a:pt x="600" y="825"/>
                  <a:pt x="599" y="827"/>
                </a:cubicBezTo>
                <a:cubicBezTo>
                  <a:pt x="595" y="827"/>
                  <a:pt x="593" y="826"/>
                  <a:pt x="590" y="825"/>
                </a:cubicBezTo>
                <a:cubicBezTo>
                  <a:pt x="589" y="826"/>
                  <a:pt x="589" y="825"/>
                  <a:pt x="588" y="825"/>
                </a:cubicBezTo>
                <a:cubicBezTo>
                  <a:pt x="588" y="825"/>
                  <a:pt x="587" y="825"/>
                  <a:pt x="587" y="824"/>
                </a:cubicBezTo>
                <a:cubicBezTo>
                  <a:pt x="586" y="824"/>
                  <a:pt x="586" y="823"/>
                  <a:pt x="585" y="823"/>
                </a:cubicBezTo>
                <a:cubicBezTo>
                  <a:pt x="584" y="823"/>
                  <a:pt x="584" y="824"/>
                  <a:pt x="583" y="824"/>
                </a:cubicBezTo>
                <a:cubicBezTo>
                  <a:pt x="583" y="825"/>
                  <a:pt x="583" y="825"/>
                  <a:pt x="582" y="825"/>
                </a:cubicBezTo>
                <a:cubicBezTo>
                  <a:pt x="580" y="825"/>
                  <a:pt x="580" y="825"/>
                  <a:pt x="580" y="825"/>
                </a:cubicBezTo>
                <a:cubicBezTo>
                  <a:pt x="580" y="824"/>
                  <a:pt x="580" y="824"/>
                  <a:pt x="579" y="824"/>
                </a:cubicBezTo>
                <a:cubicBezTo>
                  <a:pt x="579" y="823"/>
                  <a:pt x="579" y="823"/>
                  <a:pt x="579" y="823"/>
                </a:cubicBezTo>
                <a:cubicBezTo>
                  <a:pt x="578" y="822"/>
                  <a:pt x="578" y="822"/>
                  <a:pt x="578" y="821"/>
                </a:cubicBezTo>
                <a:cubicBezTo>
                  <a:pt x="577" y="821"/>
                  <a:pt x="577" y="821"/>
                  <a:pt x="577" y="821"/>
                </a:cubicBezTo>
                <a:cubicBezTo>
                  <a:pt x="576" y="821"/>
                  <a:pt x="576" y="821"/>
                  <a:pt x="576" y="820"/>
                </a:cubicBezTo>
                <a:cubicBezTo>
                  <a:pt x="575" y="820"/>
                  <a:pt x="575" y="820"/>
                  <a:pt x="575" y="819"/>
                </a:cubicBezTo>
                <a:cubicBezTo>
                  <a:pt x="575" y="819"/>
                  <a:pt x="575" y="818"/>
                  <a:pt x="574" y="819"/>
                </a:cubicBezTo>
                <a:cubicBezTo>
                  <a:pt x="573" y="819"/>
                  <a:pt x="573" y="819"/>
                  <a:pt x="573" y="819"/>
                </a:cubicBezTo>
                <a:cubicBezTo>
                  <a:pt x="572" y="818"/>
                  <a:pt x="573" y="821"/>
                  <a:pt x="573" y="822"/>
                </a:cubicBezTo>
                <a:cubicBezTo>
                  <a:pt x="569" y="823"/>
                  <a:pt x="567" y="822"/>
                  <a:pt x="562" y="822"/>
                </a:cubicBezTo>
                <a:cubicBezTo>
                  <a:pt x="561" y="822"/>
                  <a:pt x="561" y="821"/>
                  <a:pt x="561" y="821"/>
                </a:cubicBezTo>
                <a:cubicBezTo>
                  <a:pt x="560" y="821"/>
                  <a:pt x="560" y="820"/>
                  <a:pt x="559" y="820"/>
                </a:cubicBezTo>
                <a:cubicBezTo>
                  <a:pt x="558" y="820"/>
                  <a:pt x="556" y="820"/>
                  <a:pt x="555" y="820"/>
                </a:cubicBezTo>
                <a:cubicBezTo>
                  <a:pt x="554" y="820"/>
                  <a:pt x="551" y="819"/>
                  <a:pt x="551" y="821"/>
                </a:cubicBezTo>
                <a:cubicBezTo>
                  <a:pt x="550" y="820"/>
                  <a:pt x="551" y="819"/>
                  <a:pt x="550" y="819"/>
                </a:cubicBezTo>
                <a:cubicBezTo>
                  <a:pt x="550" y="819"/>
                  <a:pt x="549" y="819"/>
                  <a:pt x="548" y="819"/>
                </a:cubicBezTo>
                <a:cubicBezTo>
                  <a:pt x="546" y="819"/>
                  <a:pt x="545" y="820"/>
                  <a:pt x="543" y="821"/>
                </a:cubicBezTo>
                <a:cubicBezTo>
                  <a:pt x="544" y="822"/>
                  <a:pt x="545" y="823"/>
                  <a:pt x="545" y="825"/>
                </a:cubicBezTo>
                <a:cubicBezTo>
                  <a:pt x="544" y="826"/>
                  <a:pt x="543" y="826"/>
                  <a:pt x="543" y="828"/>
                </a:cubicBezTo>
                <a:cubicBezTo>
                  <a:pt x="543" y="827"/>
                  <a:pt x="542" y="828"/>
                  <a:pt x="542" y="828"/>
                </a:cubicBezTo>
                <a:cubicBezTo>
                  <a:pt x="538" y="828"/>
                  <a:pt x="537" y="826"/>
                  <a:pt x="533" y="826"/>
                </a:cubicBezTo>
                <a:cubicBezTo>
                  <a:pt x="533" y="824"/>
                  <a:pt x="530" y="825"/>
                  <a:pt x="530" y="823"/>
                </a:cubicBezTo>
                <a:cubicBezTo>
                  <a:pt x="527" y="824"/>
                  <a:pt x="527" y="822"/>
                  <a:pt x="525" y="822"/>
                </a:cubicBezTo>
                <a:cubicBezTo>
                  <a:pt x="524" y="820"/>
                  <a:pt x="523" y="819"/>
                  <a:pt x="520" y="818"/>
                </a:cubicBezTo>
                <a:cubicBezTo>
                  <a:pt x="520" y="817"/>
                  <a:pt x="519" y="816"/>
                  <a:pt x="519" y="815"/>
                </a:cubicBezTo>
                <a:cubicBezTo>
                  <a:pt x="518" y="815"/>
                  <a:pt x="517" y="814"/>
                  <a:pt x="518" y="812"/>
                </a:cubicBezTo>
                <a:cubicBezTo>
                  <a:pt x="517" y="813"/>
                  <a:pt x="516" y="813"/>
                  <a:pt x="516" y="814"/>
                </a:cubicBezTo>
                <a:cubicBezTo>
                  <a:pt x="515" y="815"/>
                  <a:pt x="514" y="815"/>
                  <a:pt x="514" y="816"/>
                </a:cubicBezTo>
                <a:cubicBezTo>
                  <a:pt x="513" y="816"/>
                  <a:pt x="514" y="817"/>
                  <a:pt x="513" y="818"/>
                </a:cubicBezTo>
                <a:cubicBezTo>
                  <a:pt x="513" y="818"/>
                  <a:pt x="512" y="818"/>
                  <a:pt x="513" y="819"/>
                </a:cubicBezTo>
                <a:cubicBezTo>
                  <a:pt x="512" y="819"/>
                  <a:pt x="512" y="819"/>
                  <a:pt x="512" y="820"/>
                </a:cubicBezTo>
                <a:cubicBezTo>
                  <a:pt x="512" y="820"/>
                  <a:pt x="511" y="820"/>
                  <a:pt x="511" y="821"/>
                </a:cubicBezTo>
                <a:cubicBezTo>
                  <a:pt x="509" y="821"/>
                  <a:pt x="507" y="822"/>
                  <a:pt x="505" y="823"/>
                </a:cubicBezTo>
                <a:cubicBezTo>
                  <a:pt x="503" y="823"/>
                  <a:pt x="503" y="826"/>
                  <a:pt x="502" y="828"/>
                </a:cubicBezTo>
                <a:cubicBezTo>
                  <a:pt x="501" y="828"/>
                  <a:pt x="500" y="827"/>
                  <a:pt x="500" y="828"/>
                </a:cubicBezTo>
                <a:cubicBezTo>
                  <a:pt x="498" y="828"/>
                  <a:pt x="495" y="828"/>
                  <a:pt x="494" y="829"/>
                </a:cubicBezTo>
                <a:cubicBezTo>
                  <a:pt x="492" y="829"/>
                  <a:pt x="489" y="829"/>
                  <a:pt x="488" y="830"/>
                </a:cubicBezTo>
                <a:cubicBezTo>
                  <a:pt x="487" y="830"/>
                  <a:pt x="486" y="829"/>
                  <a:pt x="485" y="828"/>
                </a:cubicBezTo>
                <a:cubicBezTo>
                  <a:pt x="484" y="828"/>
                  <a:pt x="484" y="828"/>
                  <a:pt x="484" y="827"/>
                </a:cubicBezTo>
                <a:cubicBezTo>
                  <a:pt x="483" y="827"/>
                  <a:pt x="482" y="827"/>
                  <a:pt x="482" y="826"/>
                </a:cubicBezTo>
                <a:cubicBezTo>
                  <a:pt x="482" y="826"/>
                  <a:pt x="481" y="827"/>
                  <a:pt x="481" y="827"/>
                </a:cubicBezTo>
                <a:cubicBezTo>
                  <a:pt x="480" y="827"/>
                  <a:pt x="479" y="827"/>
                  <a:pt x="479" y="827"/>
                </a:cubicBezTo>
                <a:cubicBezTo>
                  <a:pt x="477" y="827"/>
                  <a:pt x="476" y="828"/>
                  <a:pt x="475" y="828"/>
                </a:cubicBezTo>
                <a:cubicBezTo>
                  <a:pt x="475" y="829"/>
                  <a:pt x="474" y="829"/>
                  <a:pt x="473" y="829"/>
                </a:cubicBezTo>
                <a:cubicBezTo>
                  <a:pt x="472" y="829"/>
                  <a:pt x="473" y="830"/>
                  <a:pt x="472" y="830"/>
                </a:cubicBezTo>
                <a:cubicBezTo>
                  <a:pt x="472" y="830"/>
                  <a:pt x="472" y="830"/>
                  <a:pt x="472" y="830"/>
                </a:cubicBezTo>
                <a:cubicBezTo>
                  <a:pt x="472" y="830"/>
                  <a:pt x="472" y="830"/>
                  <a:pt x="472" y="830"/>
                </a:cubicBezTo>
                <a:cubicBezTo>
                  <a:pt x="470" y="829"/>
                  <a:pt x="469" y="829"/>
                  <a:pt x="467" y="829"/>
                </a:cubicBezTo>
                <a:cubicBezTo>
                  <a:pt x="466" y="828"/>
                  <a:pt x="465" y="827"/>
                  <a:pt x="464" y="826"/>
                </a:cubicBezTo>
                <a:cubicBezTo>
                  <a:pt x="462" y="826"/>
                  <a:pt x="462" y="824"/>
                  <a:pt x="461" y="823"/>
                </a:cubicBezTo>
                <a:cubicBezTo>
                  <a:pt x="461" y="821"/>
                  <a:pt x="463" y="821"/>
                  <a:pt x="463" y="819"/>
                </a:cubicBezTo>
                <a:cubicBezTo>
                  <a:pt x="462" y="818"/>
                  <a:pt x="461" y="817"/>
                  <a:pt x="461" y="815"/>
                </a:cubicBezTo>
                <a:cubicBezTo>
                  <a:pt x="460" y="814"/>
                  <a:pt x="459" y="814"/>
                  <a:pt x="459" y="812"/>
                </a:cubicBezTo>
                <a:cubicBezTo>
                  <a:pt x="458" y="811"/>
                  <a:pt x="457" y="810"/>
                  <a:pt x="456" y="809"/>
                </a:cubicBezTo>
                <a:cubicBezTo>
                  <a:pt x="457" y="809"/>
                  <a:pt x="457" y="809"/>
                  <a:pt x="457" y="808"/>
                </a:cubicBezTo>
                <a:cubicBezTo>
                  <a:pt x="457" y="807"/>
                  <a:pt x="457" y="806"/>
                  <a:pt x="457" y="805"/>
                </a:cubicBezTo>
                <a:cubicBezTo>
                  <a:pt x="456" y="806"/>
                  <a:pt x="456" y="804"/>
                  <a:pt x="456" y="803"/>
                </a:cubicBezTo>
                <a:cubicBezTo>
                  <a:pt x="453" y="803"/>
                  <a:pt x="451" y="803"/>
                  <a:pt x="449" y="803"/>
                </a:cubicBezTo>
                <a:cubicBezTo>
                  <a:pt x="448" y="801"/>
                  <a:pt x="447" y="800"/>
                  <a:pt x="447" y="798"/>
                </a:cubicBezTo>
                <a:cubicBezTo>
                  <a:pt x="445" y="798"/>
                  <a:pt x="444" y="798"/>
                  <a:pt x="444" y="797"/>
                </a:cubicBezTo>
                <a:cubicBezTo>
                  <a:pt x="443" y="797"/>
                  <a:pt x="442" y="797"/>
                  <a:pt x="441" y="798"/>
                </a:cubicBezTo>
                <a:cubicBezTo>
                  <a:pt x="440" y="798"/>
                  <a:pt x="439" y="799"/>
                  <a:pt x="439" y="800"/>
                </a:cubicBezTo>
                <a:cubicBezTo>
                  <a:pt x="437" y="799"/>
                  <a:pt x="438" y="801"/>
                  <a:pt x="437" y="802"/>
                </a:cubicBezTo>
                <a:cubicBezTo>
                  <a:pt x="436" y="802"/>
                  <a:pt x="435" y="802"/>
                  <a:pt x="435" y="803"/>
                </a:cubicBezTo>
                <a:cubicBezTo>
                  <a:pt x="432" y="804"/>
                  <a:pt x="434" y="800"/>
                  <a:pt x="431" y="801"/>
                </a:cubicBezTo>
                <a:cubicBezTo>
                  <a:pt x="430" y="801"/>
                  <a:pt x="429" y="802"/>
                  <a:pt x="429" y="802"/>
                </a:cubicBezTo>
                <a:cubicBezTo>
                  <a:pt x="428" y="803"/>
                  <a:pt x="427" y="802"/>
                  <a:pt x="427" y="803"/>
                </a:cubicBezTo>
                <a:cubicBezTo>
                  <a:pt x="424" y="803"/>
                  <a:pt x="424" y="805"/>
                  <a:pt x="422" y="805"/>
                </a:cubicBezTo>
                <a:cubicBezTo>
                  <a:pt x="422" y="803"/>
                  <a:pt x="422" y="802"/>
                  <a:pt x="422" y="800"/>
                </a:cubicBezTo>
                <a:cubicBezTo>
                  <a:pt x="421" y="800"/>
                  <a:pt x="421" y="799"/>
                  <a:pt x="419" y="799"/>
                </a:cubicBezTo>
                <a:cubicBezTo>
                  <a:pt x="420" y="796"/>
                  <a:pt x="418" y="796"/>
                  <a:pt x="418" y="793"/>
                </a:cubicBezTo>
                <a:cubicBezTo>
                  <a:pt x="418" y="792"/>
                  <a:pt x="417" y="792"/>
                  <a:pt x="417" y="791"/>
                </a:cubicBezTo>
                <a:cubicBezTo>
                  <a:pt x="416" y="789"/>
                  <a:pt x="413" y="790"/>
                  <a:pt x="413" y="789"/>
                </a:cubicBezTo>
                <a:cubicBezTo>
                  <a:pt x="413" y="788"/>
                  <a:pt x="413" y="787"/>
                  <a:pt x="414" y="787"/>
                </a:cubicBezTo>
                <a:cubicBezTo>
                  <a:pt x="414" y="787"/>
                  <a:pt x="415" y="787"/>
                  <a:pt x="415" y="786"/>
                </a:cubicBezTo>
                <a:cubicBezTo>
                  <a:pt x="416" y="787"/>
                  <a:pt x="417" y="787"/>
                  <a:pt x="417" y="786"/>
                </a:cubicBezTo>
                <a:cubicBezTo>
                  <a:pt x="417" y="784"/>
                  <a:pt x="420" y="785"/>
                  <a:pt x="420" y="783"/>
                </a:cubicBezTo>
                <a:cubicBezTo>
                  <a:pt x="420" y="780"/>
                  <a:pt x="420" y="778"/>
                  <a:pt x="417" y="778"/>
                </a:cubicBezTo>
                <a:cubicBezTo>
                  <a:pt x="417" y="778"/>
                  <a:pt x="417" y="778"/>
                  <a:pt x="417" y="777"/>
                </a:cubicBezTo>
                <a:cubicBezTo>
                  <a:pt x="415" y="777"/>
                  <a:pt x="414" y="776"/>
                  <a:pt x="413" y="775"/>
                </a:cubicBezTo>
                <a:cubicBezTo>
                  <a:pt x="411" y="774"/>
                  <a:pt x="410" y="773"/>
                  <a:pt x="408" y="773"/>
                </a:cubicBezTo>
                <a:cubicBezTo>
                  <a:pt x="408" y="771"/>
                  <a:pt x="407" y="770"/>
                  <a:pt x="407" y="769"/>
                </a:cubicBezTo>
                <a:cubicBezTo>
                  <a:pt x="406" y="768"/>
                  <a:pt x="406" y="766"/>
                  <a:pt x="406" y="766"/>
                </a:cubicBezTo>
                <a:cubicBezTo>
                  <a:pt x="406" y="765"/>
                  <a:pt x="405" y="765"/>
                  <a:pt x="405" y="765"/>
                </a:cubicBezTo>
                <a:cubicBezTo>
                  <a:pt x="404" y="763"/>
                  <a:pt x="402" y="762"/>
                  <a:pt x="401" y="761"/>
                </a:cubicBezTo>
                <a:cubicBezTo>
                  <a:pt x="400" y="760"/>
                  <a:pt x="400" y="760"/>
                  <a:pt x="399" y="759"/>
                </a:cubicBezTo>
                <a:cubicBezTo>
                  <a:pt x="398" y="759"/>
                  <a:pt x="397" y="759"/>
                  <a:pt x="396" y="758"/>
                </a:cubicBezTo>
                <a:cubicBezTo>
                  <a:pt x="392" y="758"/>
                  <a:pt x="392" y="758"/>
                  <a:pt x="392" y="758"/>
                </a:cubicBezTo>
                <a:cubicBezTo>
                  <a:pt x="390" y="758"/>
                  <a:pt x="390" y="758"/>
                  <a:pt x="389" y="759"/>
                </a:cubicBezTo>
                <a:cubicBezTo>
                  <a:pt x="389" y="760"/>
                  <a:pt x="388" y="760"/>
                  <a:pt x="387" y="761"/>
                </a:cubicBezTo>
                <a:cubicBezTo>
                  <a:pt x="383" y="761"/>
                  <a:pt x="383" y="761"/>
                  <a:pt x="383" y="761"/>
                </a:cubicBezTo>
                <a:cubicBezTo>
                  <a:pt x="382" y="761"/>
                  <a:pt x="382" y="762"/>
                  <a:pt x="382" y="763"/>
                </a:cubicBezTo>
                <a:cubicBezTo>
                  <a:pt x="380" y="763"/>
                  <a:pt x="380" y="764"/>
                  <a:pt x="378" y="764"/>
                </a:cubicBezTo>
                <a:cubicBezTo>
                  <a:pt x="377" y="765"/>
                  <a:pt x="375" y="767"/>
                  <a:pt x="375" y="769"/>
                </a:cubicBezTo>
                <a:cubicBezTo>
                  <a:pt x="373" y="769"/>
                  <a:pt x="373" y="770"/>
                  <a:pt x="372" y="771"/>
                </a:cubicBezTo>
                <a:cubicBezTo>
                  <a:pt x="370" y="771"/>
                  <a:pt x="370" y="772"/>
                  <a:pt x="369" y="773"/>
                </a:cubicBezTo>
                <a:cubicBezTo>
                  <a:pt x="364" y="773"/>
                  <a:pt x="364" y="773"/>
                  <a:pt x="364" y="773"/>
                </a:cubicBezTo>
                <a:cubicBezTo>
                  <a:pt x="364" y="772"/>
                  <a:pt x="362" y="772"/>
                  <a:pt x="362" y="771"/>
                </a:cubicBezTo>
                <a:cubicBezTo>
                  <a:pt x="362" y="772"/>
                  <a:pt x="361" y="772"/>
                  <a:pt x="360" y="772"/>
                </a:cubicBezTo>
                <a:cubicBezTo>
                  <a:pt x="359" y="772"/>
                  <a:pt x="359" y="772"/>
                  <a:pt x="359" y="773"/>
                </a:cubicBezTo>
                <a:cubicBezTo>
                  <a:pt x="359" y="773"/>
                  <a:pt x="358" y="774"/>
                  <a:pt x="357" y="774"/>
                </a:cubicBezTo>
                <a:cubicBezTo>
                  <a:pt x="358" y="775"/>
                  <a:pt x="358" y="777"/>
                  <a:pt x="358" y="779"/>
                </a:cubicBezTo>
                <a:cubicBezTo>
                  <a:pt x="358" y="780"/>
                  <a:pt x="357" y="780"/>
                  <a:pt x="357" y="782"/>
                </a:cubicBezTo>
                <a:cubicBezTo>
                  <a:pt x="357" y="782"/>
                  <a:pt x="357" y="783"/>
                  <a:pt x="356" y="783"/>
                </a:cubicBezTo>
                <a:cubicBezTo>
                  <a:pt x="356" y="785"/>
                  <a:pt x="354" y="785"/>
                  <a:pt x="354" y="787"/>
                </a:cubicBezTo>
                <a:cubicBezTo>
                  <a:pt x="347" y="787"/>
                  <a:pt x="347" y="787"/>
                  <a:pt x="347" y="787"/>
                </a:cubicBezTo>
                <a:cubicBezTo>
                  <a:pt x="346" y="787"/>
                  <a:pt x="345" y="786"/>
                  <a:pt x="344" y="786"/>
                </a:cubicBezTo>
                <a:cubicBezTo>
                  <a:pt x="343" y="785"/>
                  <a:pt x="342" y="784"/>
                  <a:pt x="341" y="782"/>
                </a:cubicBezTo>
                <a:cubicBezTo>
                  <a:pt x="340" y="782"/>
                  <a:pt x="338" y="781"/>
                  <a:pt x="338" y="780"/>
                </a:cubicBezTo>
                <a:cubicBezTo>
                  <a:pt x="336" y="780"/>
                  <a:pt x="336" y="778"/>
                  <a:pt x="334" y="777"/>
                </a:cubicBezTo>
                <a:cubicBezTo>
                  <a:pt x="335" y="774"/>
                  <a:pt x="332" y="771"/>
                  <a:pt x="334" y="768"/>
                </a:cubicBezTo>
                <a:cubicBezTo>
                  <a:pt x="334" y="766"/>
                  <a:pt x="333" y="765"/>
                  <a:pt x="332" y="765"/>
                </a:cubicBezTo>
                <a:cubicBezTo>
                  <a:pt x="331" y="764"/>
                  <a:pt x="331" y="763"/>
                  <a:pt x="330" y="763"/>
                </a:cubicBezTo>
                <a:cubicBezTo>
                  <a:pt x="330" y="762"/>
                  <a:pt x="329" y="762"/>
                  <a:pt x="329" y="761"/>
                </a:cubicBezTo>
                <a:cubicBezTo>
                  <a:pt x="329" y="761"/>
                  <a:pt x="329" y="760"/>
                  <a:pt x="328" y="760"/>
                </a:cubicBezTo>
                <a:cubicBezTo>
                  <a:pt x="328" y="760"/>
                  <a:pt x="328" y="759"/>
                  <a:pt x="328" y="759"/>
                </a:cubicBezTo>
                <a:cubicBezTo>
                  <a:pt x="328" y="759"/>
                  <a:pt x="327" y="759"/>
                  <a:pt x="327" y="759"/>
                </a:cubicBezTo>
                <a:cubicBezTo>
                  <a:pt x="327" y="758"/>
                  <a:pt x="328" y="758"/>
                  <a:pt x="328" y="757"/>
                </a:cubicBezTo>
                <a:cubicBezTo>
                  <a:pt x="328" y="756"/>
                  <a:pt x="326" y="755"/>
                  <a:pt x="326" y="753"/>
                </a:cubicBezTo>
                <a:cubicBezTo>
                  <a:pt x="326" y="752"/>
                  <a:pt x="323" y="752"/>
                  <a:pt x="323" y="750"/>
                </a:cubicBezTo>
                <a:cubicBezTo>
                  <a:pt x="321" y="750"/>
                  <a:pt x="321" y="748"/>
                  <a:pt x="319" y="747"/>
                </a:cubicBezTo>
                <a:cubicBezTo>
                  <a:pt x="320" y="747"/>
                  <a:pt x="320" y="746"/>
                  <a:pt x="320" y="745"/>
                </a:cubicBezTo>
                <a:cubicBezTo>
                  <a:pt x="321" y="744"/>
                  <a:pt x="320" y="742"/>
                  <a:pt x="323" y="743"/>
                </a:cubicBezTo>
                <a:cubicBezTo>
                  <a:pt x="323" y="740"/>
                  <a:pt x="323" y="740"/>
                  <a:pt x="323" y="740"/>
                </a:cubicBezTo>
                <a:cubicBezTo>
                  <a:pt x="324" y="739"/>
                  <a:pt x="325" y="739"/>
                  <a:pt x="326" y="739"/>
                </a:cubicBezTo>
                <a:cubicBezTo>
                  <a:pt x="326" y="739"/>
                  <a:pt x="326" y="738"/>
                  <a:pt x="326" y="738"/>
                </a:cubicBezTo>
                <a:cubicBezTo>
                  <a:pt x="326" y="738"/>
                  <a:pt x="327" y="739"/>
                  <a:pt x="327" y="738"/>
                </a:cubicBezTo>
                <a:cubicBezTo>
                  <a:pt x="328" y="738"/>
                  <a:pt x="327" y="738"/>
                  <a:pt x="328" y="738"/>
                </a:cubicBezTo>
                <a:cubicBezTo>
                  <a:pt x="329" y="738"/>
                  <a:pt x="329" y="738"/>
                  <a:pt x="330" y="738"/>
                </a:cubicBezTo>
                <a:cubicBezTo>
                  <a:pt x="330" y="738"/>
                  <a:pt x="331" y="738"/>
                  <a:pt x="331" y="739"/>
                </a:cubicBezTo>
                <a:cubicBezTo>
                  <a:pt x="331" y="740"/>
                  <a:pt x="331" y="741"/>
                  <a:pt x="332" y="741"/>
                </a:cubicBezTo>
                <a:cubicBezTo>
                  <a:pt x="335" y="741"/>
                  <a:pt x="336" y="742"/>
                  <a:pt x="339" y="742"/>
                </a:cubicBezTo>
                <a:cubicBezTo>
                  <a:pt x="341" y="741"/>
                  <a:pt x="341" y="740"/>
                  <a:pt x="344" y="740"/>
                </a:cubicBezTo>
                <a:cubicBezTo>
                  <a:pt x="346" y="740"/>
                  <a:pt x="345" y="737"/>
                  <a:pt x="348" y="738"/>
                </a:cubicBezTo>
                <a:cubicBezTo>
                  <a:pt x="348" y="736"/>
                  <a:pt x="347" y="735"/>
                  <a:pt x="347" y="734"/>
                </a:cubicBezTo>
                <a:cubicBezTo>
                  <a:pt x="349" y="734"/>
                  <a:pt x="346" y="730"/>
                  <a:pt x="348" y="731"/>
                </a:cubicBezTo>
                <a:cubicBezTo>
                  <a:pt x="349" y="730"/>
                  <a:pt x="348" y="728"/>
                  <a:pt x="348" y="728"/>
                </a:cubicBezTo>
                <a:cubicBezTo>
                  <a:pt x="348" y="728"/>
                  <a:pt x="349" y="728"/>
                  <a:pt x="348" y="727"/>
                </a:cubicBezTo>
                <a:cubicBezTo>
                  <a:pt x="351" y="727"/>
                  <a:pt x="351" y="727"/>
                  <a:pt x="351" y="727"/>
                </a:cubicBezTo>
                <a:cubicBezTo>
                  <a:pt x="351" y="725"/>
                  <a:pt x="353" y="726"/>
                  <a:pt x="353" y="725"/>
                </a:cubicBezTo>
                <a:cubicBezTo>
                  <a:pt x="353" y="723"/>
                  <a:pt x="354" y="722"/>
                  <a:pt x="354" y="720"/>
                </a:cubicBezTo>
                <a:cubicBezTo>
                  <a:pt x="352" y="719"/>
                  <a:pt x="351" y="719"/>
                  <a:pt x="350" y="718"/>
                </a:cubicBezTo>
                <a:cubicBezTo>
                  <a:pt x="348" y="718"/>
                  <a:pt x="348" y="716"/>
                  <a:pt x="346" y="717"/>
                </a:cubicBezTo>
                <a:cubicBezTo>
                  <a:pt x="346" y="716"/>
                  <a:pt x="345" y="716"/>
                  <a:pt x="345" y="715"/>
                </a:cubicBezTo>
                <a:cubicBezTo>
                  <a:pt x="343" y="716"/>
                  <a:pt x="343" y="714"/>
                  <a:pt x="341" y="713"/>
                </a:cubicBezTo>
                <a:cubicBezTo>
                  <a:pt x="341" y="711"/>
                  <a:pt x="343" y="710"/>
                  <a:pt x="342" y="708"/>
                </a:cubicBezTo>
                <a:cubicBezTo>
                  <a:pt x="341" y="707"/>
                  <a:pt x="338" y="707"/>
                  <a:pt x="335" y="707"/>
                </a:cubicBezTo>
                <a:cubicBezTo>
                  <a:pt x="333" y="707"/>
                  <a:pt x="333" y="706"/>
                  <a:pt x="330" y="706"/>
                </a:cubicBezTo>
                <a:cubicBezTo>
                  <a:pt x="329" y="706"/>
                  <a:pt x="328" y="707"/>
                  <a:pt x="327" y="708"/>
                </a:cubicBezTo>
                <a:cubicBezTo>
                  <a:pt x="328" y="710"/>
                  <a:pt x="325" y="709"/>
                  <a:pt x="324" y="709"/>
                </a:cubicBezTo>
                <a:cubicBezTo>
                  <a:pt x="323" y="707"/>
                  <a:pt x="324" y="703"/>
                  <a:pt x="323" y="700"/>
                </a:cubicBezTo>
                <a:cubicBezTo>
                  <a:pt x="323" y="698"/>
                  <a:pt x="319" y="698"/>
                  <a:pt x="318" y="697"/>
                </a:cubicBezTo>
                <a:cubicBezTo>
                  <a:pt x="315" y="697"/>
                  <a:pt x="314" y="696"/>
                  <a:pt x="311" y="696"/>
                </a:cubicBezTo>
                <a:cubicBezTo>
                  <a:pt x="311" y="694"/>
                  <a:pt x="308" y="695"/>
                  <a:pt x="307" y="693"/>
                </a:cubicBezTo>
                <a:cubicBezTo>
                  <a:pt x="305" y="693"/>
                  <a:pt x="305" y="692"/>
                  <a:pt x="303" y="691"/>
                </a:cubicBezTo>
                <a:cubicBezTo>
                  <a:pt x="302" y="688"/>
                  <a:pt x="300" y="686"/>
                  <a:pt x="300" y="683"/>
                </a:cubicBezTo>
                <a:cubicBezTo>
                  <a:pt x="299" y="682"/>
                  <a:pt x="298" y="681"/>
                  <a:pt x="296" y="680"/>
                </a:cubicBezTo>
                <a:cubicBezTo>
                  <a:pt x="295" y="679"/>
                  <a:pt x="293"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1" y="678"/>
                  <a:pt x="291" y="678"/>
                </a:cubicBezTo>
                <a:cubicBezTo>
                  <a:pt x="291" y="678"/>
                  <a:pt x="290" y="678"/>
                  <a:pt x="290" y="678"/>
                </a:cubicBezTo>
                <a:cubicBezTo>
                  <a:pt x="290" y="677"/>
                  <a:pt x="290" y="677"/>
                  <a:pt x="289" y="677"/>
                </a:cubicBezTo>
                <a:cubicBezTo>
                  <a:pt x="289" y="677"/>
                  <a:pt x="288" y="676"/>
                  <a:pt x="287" y="676"/>
                </a:cubicBezTo>
                <a:cubicBezTo>
                  <a:pt x="287" y="676"/>
                  <a:pt x="287" y="676"/>
                  <a:pt x="287" y="676"/>
                </a:cubicBezTo>
                <a:cubicBezTo>
                  <a:pt x="287" y="676"/>
                  <a:pt x="287" y="676"/>
                  <a:pt x="286" y="676"/>
                </a:cubicBezTo>
                <a:cubicBezTo>
                  <a:pt x="286" y="676"/>
                  <a:pt x="286" y="676"/>
                  <a:pt x="286" y="676"/>
                </a:cubicBezTo>
                <a:cubicBezTo>
                  <a:pt x="286" y="676"/>
                  <a:pt x="286" y="676"/>
                  <a:pt x="286" y="675"/>
                </a:cubicBezTo>
                <a:cubicBezTo>
                  <a:pt x="286"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5"/>
                  <a:pt x="285" y="675"/>
                </a:cubicBezTo>
                <a:cubicBezTo>
                  <a:pt x="285" y="675"/>
                  <a:pt x="285" y="674"/>
                  <a:pt x="285" y="674"/>
                </a:cubicBezTo>
                <a:cubicBezTo>
                  <a:pt x="284" y="674"/>
                  <a:pt x="283" y="674"/>
                  <a:pt x="282" y="674"/>
                </a:cubicBezTo>
                <a:cubicBezTo>
                  <a:pt x="282" y="674"/>
                  <a:pt x="282" y="674"/>
                  <a:pt x="282" y="674"/>
                </a:cubicBezTo>
                <a:cubicBezTo>
                  <a:pt x="281" y="671"/>
                  <a:pt x="282" y="668"/>
                  <a:pt x="283" y="666"/>
                </a:cubicBezTo>
                <a:cubicBezTo>
                  <a:pt x="284" y="665"/>
                  <a:pt x="284" y="663"/>
                  <a:pt x="285" y="663"/>
                </a:cubicBezTo>
                <a:cubicBezTo>
                  <a:pt x="285" y="661"/>
                  <a:pt x="286" y="661"/>
                  <a:pt x="286" y="660"/>
                </a:cubicBezTo>
                <a:cubicBezTo>
                  <a:pt x="287" y="657"/>
                  <a:pt x="285" y="657"/>
                  <a:pt x="286" y="654"/>
                </a:cubicBezTo>
                <a:cubicBezTo>
                  <a:pt x="286" y="653"/>
                  <a:pt x="284" y="653"/>
                  <a:pt x="284" y="651"/>
                </a:cubicBezTo>
                <a:cubicBezTo>
                  <a:pt x="283" y="650"/>
                  <a:pt x="281" y="649"/>
                  <a:pt x="280" y="647"/>
                </a:cubicBezTo>
                <a:cubicBezTo>
                  <a:pt x="280" y="646"/>
                  <a:pt x="278" y="646"/>
                  <a:pt x="278" y="645"/>
                </a:cubicBezTo>
                <a:cubicBezTo>
                  <a:pt x="278" y="643"/>
                  <a:pt x="279" y="641"/>
                  <a:pt x="279" y="639"/>
                </a:cubicBezTo>
                <a:cubicBezTo>
                  <a:pt x="279" y="639"/>
                  <a:pt x="279" y="637"/>
                  <a:pt x="278" y="636"/>
                </a:cubicBezTo>
                <a:cubicBezTo>
                  <a:pt x="278" y="635"/>
                  <a:pt x="277" y="635"/>
                  <a:pt x="277" y="634"/>
                </a:cubicBezTo>
                <a:cubicBezTo>
                  <a:pt x="277" y="633"/>
                  <a:pt x="277" y="633"/>
                  <a:pt x="277" y="633"/>
                </a:cubicBezTo>
                <a:cubicBezTo>
                  <a:pt x="277" y="632"/>
                  <a:pt x="277" y="632"/>
                  <a:pt x="277" y="632"/>
                </a:cubicBezTo>
                <a:cubicBezTo>
                  <a:pt x="276" y="631"/>
                  <a:pt x="275" y="632"/>
                  <a:pt x="275" y="630"/>
                </a:cubicBezTo>
                <a:cubicBezTo>
                  <a:pt x="273" y="631"/>
                  <a:pt x="273" y="630"/>
                  <a:pt x="272" y="630"/>
                </a:cubicBezTo>
                <a:cubicBezTo>
                  <a:pt x="272" y="628"/>
                  <a:pt x="268" y="629"/>
                  <a:pt x="268" y="627"/>
                </a:cubicBezTo>
                <a:cubicBezTo>
                  <a:pt x="265" y="627"/>
                  <a:pt x="263" y="626"/>
                  <a:pt x="261" y="626"/>
                </a:cubicBezTo>
                <a:cubicBezTo>
                  <a:pt x="252" y="626"/>
                  <a:pt x="252" y="626"/>
                  <a:pt x="252" y="626"/>
                </a:cubicBezTo>
                <a:cubicBezTo>
                  <a:pt x="251" y="626"/>
                  <a:pt x="250" y="627"/>
                  <a:pt x="249" y="627"/>
                </a:cubicBezTo>
                <a:cubicBezTo>
                  <a:pt x="248" y="628"/>
                  <a:pt x="246" y="630"/>
                  <a:pt x="245" y="632"/>
                </a:cubicBezTo>
                <a:cubicBezTo>
                  <a:pt x="243" y="632"/>
                  <a:pt x="243" y="634"/>
                  <a:pt x="242" y="634"/>
                </a:cubicBezTo>
                <a:cubicBezTo>
                  <a:pt x="242" y="635"/>
                  <a:pt x="240" y="634"/>
                  <a:pt x="240" y="635"/>
                </a:cubicBezTo>
                <a:cubicBezTo>
                  <a:pt x="239" y="635"/>
                  <a:pt x="240" y="635"/>
                  <a:pt x="239" y="635"/>
                </a:cubicBezTo>
                <a:cubicBezTo>
                  <a:pt x="239" y="635"/>
                  <a:pt x="239" y="635"/>
                  <a:pt x="238" y="635"/>
                </a:cubicBezTo>
                <a:cubicBezTo>
                  <a:pt x="238" y="635"/>
                  <a:pt x="237" y="635"/>
                  <a:pt x="237" y="635"/>
                </a:cubicBezTo>
                <a:cubicBezTo>
                  <a:pt x="236" y="633"/>
                  <a:pt x="236" y="631"/>
                  <a:pt x="236" y="628"/>
                </a:cubicBezTo>
                <a:cubicBezTo>
                  <a:pt x="236" y="627"/>
                  <a:pt x="235" y="627"/>
                  <a:pt x="233" y="627"/>
                </a:cubicBezTo>
                <a:cubicBezTo>
                  <a:pt x="233" y="626"/>
                  <a:pt x="231" y="627"/>
                  <a:pt x="231" y="626"/>
                </a:cubicBezTo>
                <a:cubicBezTo>
                  <a:pt x="228" y="626"/>
                  <a:pt x="227" y="625"/>
                  <a:pt x="224" y="625"/>
                </a:cubicBezTo>
                <a:cubicBezTo>
                  <a:pt x="224" y="625"/>
                  <a:pt x="224" y="626"/>
                  <a:pt x="224" y="627"/>
                </a:cubicBezTo>
                <a:cubicBezTo>
                  <a:pt x="223" y="628"/>
                  <a:pt x="223" y="628"/>
                  <a:pt x="222" y="628"/>
                </a:cubicBezTo>
                <a:cubicBezTo>
                  <a:pt x="223" y="631"/>
                  <a:pt x="220" y="629"/>
                  <a:pt x="220" y="631"/>
                </a:cubicBezTo>
                <a:cubicBezTo>
                  <a:pt x="218" y="631"/>
                  <a:pt x="218" y="629"/>
                  <a:pt x="217" y="629"/>
                </a:cubicBezTo>
                <a:cubicBezTo>
                  <a:pt x="217" y="627"/>
                  <a:pt x="215" y="628"/>
                  <a:pt x="215" y="626"/>
                </a:cubicBezTo>
                <a:cubicBezTo>
                  <a:pt x="211" y="625"/>
                  <a:pt x="208" y="626"/>
                  <a:pt x="204" y="627"/>
                </a:cubicBezTo>
                <a:cubicBezTo>
                  <a:pt x="203" y="626"/>
                  <a:pt x="204" y="624"/>
                  <a:pt x="202" y="625"/>
                </a:cubicBezTo>
                <a:cubicBezTo>
                  <a:pt x="202" y="624"/>
                  <a:pt x="202" y="623"/>
                  <a:pt x="201" y="623"/>
                </a:cubicBezTo>
                <a:cubicBezTo>
                  <a:pt x="201" y="621"/>
                  <a:pt x="202" y="620"/>
                  <a:pt x="202" y="619"/>
                </a:cubicBezTo>
                <a:cubicBezTo>
                  <a:pt x="202" y="617"/>
                  <a:pt x="200" y="616"/>
                  <a:pt x="199" y="615"/>
                </a:cubicBezTo>
                <a:cubicBezTo>
                  <a:pt x="199" y="613"/>
                  <a:pt x="198" y="613"/>
                  <a:pt x="197" y="612"/>
                </a:cubicBezTo>
                <a:cubicBezTo>
                  <a:pt x="196" y="610"/>
                  <a:pt x="197" y="610"/>
                  <a:pt x="197" y="610"/>
                </a:cubicBezTo>
                <a:cubicBezTo>
                  <a:pt x="196" y="607"/>
                  <a:pt x="194" y="607"/>
                  <a:pt x="192" y="605"/>
                </a:cubicBezTo>
                <a:cubicBezTo>
                  <a:pt x="192" y="605"/>
                  <a:pt x="192" y="604"/>
                  <a:pt x="192" y="604"/>
                </a:cubicBezTo>
                <a:cubicBezTo>
                  <a:pt x="191" y="602"/>
                  <a:pt x="191" y="601"/>
                  <a:pt x="191" y="599"/>
                </a:cubicBezTo>
                <a:cubicBezTo>
                  <a:pt x="189" y="600"/>
                  <a:pt x="188" y="597"/>
                  <a:pt x="187" y="599"/>
                </a:cubicBezTo>
                <a:cubicBezTo>
                  <a:pt x="187" y="600"/>
                  <a:pt x="186" y="600"/>
                  <a:pt x="184" y="600"/>
                </a:cubicBezTo>
                <a:cubicBezTo>
                  <a:pt x="184" y="598"/>
                  <a:pt x="183" y="598"/>
                  <a:pt x="183" y="596"/>
                </a:cubicBezTo>
                <a:cubicBezTo>
                  <a:pt x="183" y="594"/>
                  <a:pt x="185" y="594"/>
                  <a:pt x="184" y="592"/>
                </a:cubicBezTo>
                <a:cubicBezTo>
                  <a:pt x="184" y="590"/>
                  <a:pt x="182" y="590"/>
                  <a:pt x="183" y="587"/>
                </a:cubicBezTo>
                <a:cubicBezTo>
                  <a:pt x="183" y="586"/>
                  <a:pt x="182" y="585"/>
                  <a:pt x="183" y="584"/>
                </a:cubicBezTo>
                <a:cubicBezTo>
                  <a:pt x="184" y="584"/>
                  <a:pt x="184" y="583"/>
                  <a:pt x="184" y="582"/>
                </a:cubicBezTo>
                <a:cubicBezTo>
                  <a:pt x="184" y="581"/>
                  <a:pt x="183" y="581"/>
                  <a:pt x="183" y="580"/>
                </a:cubicBezTo>
                <a:cubicBezTo>
                  <a:pt x="183" y="579"/>
                  <a:pt x="182" y="578"/>
                  <a:pt x="182" y="577"/>
                </a:cubicBezTo>
                <a:cubicBezTo>
                  <a:pt x="182" y="576"/>
                  <a:pt x="180" y="577"/>
                  <a:pt x="180" y="575"/>
                </a:cubicBezTo>
                <a:cubicBezTo>
                  <a:pt x="180" y="574"/>
                  <a:pt x="179" y="574"/>
                  <a:pt x="179" y="573"/>
                </a:cubicBezTo>
                <a:cubicBezTo>
                  <a:pt x="179" y="573"/>
                  <a:pt x="178" y="573"/>
                  <a:pt x="178" y="573"/>
                </a:cubicBezTo>
                <a:cubicBezTo>
                  <a:pt x="178" y="570"/>
                  <a:pt x="178" y="570"/>
                  <a:pt x="178" y="570"/>
                </a:cubicBezTo>
                <a:cubicBezTo>
                  <a:pt x="176" y="569"/>
                  <a:pt x="174" y="569"/>
                  <a:pt x="172" y="568"/>
                </a:cubicBezTo>
                <a:cubicBezTo>
                  <a:pt x="172" y="566"/>
                  <a:pt x="173" y="566"/>
                  <a:pt x="173" y="564"/>
                </a:cubicBezTo>
                <a:cubicBezTo>
                  <a:pt x="173" y="563"/>
                  <a:pt x="175" y="563"/>
                  <a:pt x="175" y="561"/>
                </a:cubicBezTo>
                <a:cubicBezTo>
                  <a:pt x="174" y="560"/>
                  <a:pt x="174" y="558"/>
                  <a:pt x="174" y="556"/>
                </a:cubicBezTo>
                <a:cubicBezTo>
                  <a:pt x="174" y="555"/>
                  <a:pt x="173" y="555"/>
                  <a:pt x="172" y="555"/>
                </a:cubicBezTo>
                <a:cubicBezTo>
                  <a:pt x="172" y="554"/>
                  <a:pt x="174" y="555"/>
                  <a:pt x="174" y="554"/>
                </a:cubicBezTo>
                <a:cubicBezTo>
                  <a:pt x="176" y="554"/>
                  <a:pt x="176" y="554"/>
                  <a:pt x="176" y="554"/>
                </a:cubicBezTo>
                <a:cubicBezTo>
                  <a:pt x="177" y="551"/>
                  <a:pt x="174" y="552"/>
                  <a:pt x="175" y="550"/>
                </a:cubicBezTo>
                <a:cubicBezTo>
                  <a:pt x="174" y="551"/>
                  <a:pt x="174" y="550"/>
                  <a:pt x="174" y="550"/>
                </a:cubicBezTo>
                <a:cubicBezTo>
                  <a:pt x="174" y="549"/>
                  <a:pt x="173" y="550"/>
                  <a:pt x="173" y="550"/>
                </a:cubicBezTo>
                <a:cubicBezTo>
                  <a:pt x="172" y="549"/>
                  <a:pt x="172" y="549"/>
                  <a:pt x="172" y="548"/>
                </a:cubicBezTo>
                <a:cubicBezTo>
                  <a:pt x="172" y="547"/>
                  <a:pt x="171" y="546"/>
                  <a:pt x="171" y="545"/>
                </a:cubicBezTo>
                <a:cubicBezTo>
                  <a:pt x="170" y="544"/>
                  <a:pt x="169" y="543"/>
                  <a:pt x="167" y="543"/>
                </a:cubicBezTo>
                <a:cubicBezTo>
                  <a:pt x="167" y="542"/>
                  <a:pt x="167" y="541"/>
                  <a:pt x="167" y="541"/>
                </a:cubicBezTo>
                <a:cubicBezTo>
                  <a:pt x="167" y="541"/>
                  <a:pt x="167" y="541"/>
                  <a:pt x="167" y="541"/>
                </a:cubicBezTo>
                <a:cubicBezTo>
                  <a:pt x="167" y="540"/>
                  <a:pt x="167" y="540"/>
                  <a:pt x="168" y="540"/>
                </a:cubicBezTo>
                <a:cubicBezTo>
                  <a:pt x="168" y="540"/>
                  <a:pt x="169" y="540"/>
                  <a:pt x="170" y="540"/>
                </a:cubicBezTo>
                <a:cubicBezTo>
                  <a:pt x="169" y="540"/>
                  <a:pt x="169" y="539"/>
                  <a:pt x="169" y="538"/>
                </a:cubicBezTo>
                <a:cubicBezTo>
                  <a:pt x="168" y="537"/>
                  <a:pt x="168" y="536"/>
                  <a:pt x="167" y="536"/>
                </a:cubicBezTo>
                <a:cubicBezTo>
                  <a:pt x="167" y="535"/>
                  <a:pt x="167" y="534"/>
                  <a:pt x="167" y="533"/>
                </a:cubicBezTo>
                <a:cubicBezTo>
                  <a:pt x="167" y="532"/>
                  <a:pt x="167" y="532"/>
                  <a:pt x="166" y="531"/>
                </a:cubicBezTo>
                <a:cubicBezTo>
                  <a:pt x="166" y="530"/>
                  <a:pt x="165" y="529"/>
                  <a:pt x="165" y="528"/>
                </a:cubicBezTo>
                <a:cubicBezTo>
                  <a:pt x="165" y="527"/>
                  <a:pt x="164" y="526"/>
                  <a:pt x="164" y="526"/>
                </a:cubicBezTo>
                <a:cubicBezTo>
                  <a:pt x="164" y="524"/>
                  <a:pt x="164" y="523"/>
                  <a:pt x="163" y="522"/>
                </a:cubicBezTo>
                <a:cubicBezTo>
                  <a:pt x="162" y="521"/>
                  <a:pt x="162" y="520"/>
                  <a:pt x="161" y="519"/>
                </a:cubicBezTo>
                <a:cubicBezTo>
                  <a:pt x="160" y="518"/>
                  <a:pt x="160" y="517"/>
                  <a:pt x="159" y="516"/>
                </a:cubicBezTo>
                <a:cubicBezTo>
                  <a:pt x="158" y="515"/>
                  <a:pt x="157" y="515"/>
                  <a:pt x="157" y="514"/>
                </a:cubicBezTo>
                <a:cubicBezTo>
                  <a:pt x="156" y="514"/>
                  <a:pt x="156" y="514"/>
                  <a:pt x="156" y="514"/>
                </a:cubicBezTo>
                <a:cubicBezTo>
                  <a:pt x="156" y="514"/>
                  <a:pt x="156" y="514"/>
                  <a:pt x="156" y="514"/>
                </a:cubicBezTo>
                <a:cubicBezTo>
                  <a:pt x="156" y="513"/>
                  <a:pt x="155" y="513"/>
                  <a:pt x="155" y="513"/>
                </a:cubicBezTo>
                <a:cubicBezTo>
                  <a:pt x="155" y="513"/>
                  <a:pt x="155" y="513"/>
                  <a:pt x="155" y="513"/>
                </a:cubicBezTo>
                <a:cubicBezTo>
                  <a:pt x="155" y="513"/>
                  <a:pt x="155" y="513"/>
                  <a:pt x="155" y="513"/>
                </a:cubicBezTo>
                <a:cubicBezTo>
                  <a:pt x="155" y="513"/>
                  <a:pt x="155" y="512"/>
                  <a:pt x="155" y="512"/>
                </a:cubicBezTo>
                <a:cubicBezTo>
                  <a:pt x="154" y="512"/>
                  <a:pt x="154" y="512"/>
                  <a:pt x="153" y="512"/>
                </a:cubicBezTo>
                <a:cubicBezTo>
                  <a:pt x="153" y="512"/>
                  <a:pt x="153" y="512"/>
                  <a:pt x="153" y="512"/>
                </a:cubicBezTo>
                <a:cubicBezTo>
                  <a:pt x="152" y="513"/>
                  <a:pt x="151" y="511"/>
                  <a:pt x="150" y="511"/>
                </a:cubicBezTo>
                <a:cubicBezTo>
                  <a:pt x="150" y="511"/>
                  <a:pt x="150" y="511"/>
                  <a:pt x="150" y="511"/>
                </a:cubicBezTo>
                <a:cubicBezTo>
                  <a:pt x="150" y="511"/>
                  <a:pt x="150" y="511"/>
                  <a:pt x="150" y="511"/>
                </a:cubicBezTo>
                <a:cubicBezTo>
                  <a:pt x="150" y="511"/>
                  <a:pt x="150" y="511"/>
                  <a:pt x="150" y="511"/>
                </a:cubicBezTo>
                <a:cubicBezTo>
                  <a:pt x="150" y="510"/>
                  <a:pt x="150" y="509"/>
                  <a:pt x="150" y="509"/>
                </a:cubicBezTo>
                <a:cubicBezTo>
                  <a:pt x="150" y="508"/>
                  <a:pt x="150" y="508"/>
                  <a:pt x="150" y="508"/>
                </a:cubicBezTo>
                <a:cubicBezTo>
                  <a:pt x="150" y="508"/>
                  <a:pt x="151" y="508"/>
                  <a:pt x="151" y="508"/>
                </a:cubicBezTo>
                <a:cubicBezTo>
                  <a:pt x="151" y="508"/>
                  <a:pt x="151" y="508"/>
                  <a:pt x="151" y="508"/>
                </a:cubicBezTo>
                <a:cubicBezTo>
                  <a:pt x="152" y="507"/>
                  <a:pt x="152" y="506"/>
                  <a:pt x="153" y="506"/>
                </a:cubicBezTo>
                <a:cubicBezTo>
                  <a:pt x="153" y="506"/>
                  <a:pt x="153" y="506"/>
                  <a:pt x="154" y="506"/>
                </a:cubicBezTo>
                <a:cubicBezTo>
                  <a:pt x="154" y="505"/>
                  <a:pt x="154" y="505"/>
                  <a:pt x="154" y="505"/>
                </a:cubicBezTo>
                <a:cubicBezTo>
                  <a:pt x="154" y="505"/>
                  <a:pt x="154" y="505"/>
                  <a:pt x="155" y="505"/>
                </a:cubicBezTo>
                <a:cubicBezTo>
                  <a:pt x="155" y="505"/>
                  <a:pt x="155" y="505"/>
                  <a:pt x="155" y="505"/>
                </a:cubicBezTo>
                <a:cubicBezTo>
                  <a:pt x="155" y="505"/>
                  <a:pt x="155" y="505"/>
                  <a:pt x="156" y="505"/>
                </a:cubicBezTo>
                <a:cubicBezTo>
                  <a:pt x="156" y="505"/>
                  <a:pt x="156" y="504"/>
                  <a:pt x="156" y="504"/>
                </a:cubicBezTo>
                <a:cubicBezTo>
                  <a:pt x="156" y="504"/>
                  <a:pt x="157" y="504"/>
                  <a:pt x="157" y="504"/>
                </a:cubicBezTo>
                <a:cubicBezTo>
                  <a:pt x="157" y="504"/>
                  <a:pt x="157" y="504"/>
                  <a:pt x="157" y="504"/>
                </a:cubicBezTo>
                <a:cubicBezTo>
                  <a:pt x="157" y="504"/>
                  <a:pt x="158" y="504"/>
                  <a:pt x="158" y="504"/>
                </a:cubicBezTo>
                <a:cubicBezTo>
                  <a:pt x="158" y="504"/>
                  <a:pt x="158" y="504"/>
                  <a:pt x="158" y="504"/>
                </a:cubicBezTo>
                <a:cubicBezTo>
                  <a:pt x="159" y="504"/>
                  <a:pt x="159" y="504"/>
                  <a:pt x="159" y="504"/>
                </a:cubicBezTo>
                <a:cubicBezTo>
                  <a:pt x="159" y="503"/>
                  <a:pt x="159" y="503"/>
                  <a:pt x="160" y="503"/>
                </a:cubicBezTo>
                <a:cubicBezTo>
                  <a:pt x="160" y="503"/>
                  <a:pt x="160" y="503"/>
                  <a:pt x="160" y="503"/>
                </a:cubicBezTo>
                <a:cubicBezTo>
                  <a:pt x="161" y="503"/>
                  <a:pt x="161" y="503"/>
                  <a:pt x="162" y="503"/>
                </a:cubicBezTo>
                <a:cubicBezTo>
                  <a:pt x="162" y="503"/>
                  <a:pt x="162" y="503"/>
                  <a:pt x="163" y="503"/>
                </a:cubicBezTo>
                <a:cubicBezTo>
                  <a:pt x="163" y="503"/>
                  <a:pt x="163" y="503"/>
                  <a:pt x="163" y="503"/>
                </a:cubicBezTo>
                <a:cubicBezTo>
                  <a:pt x="163" y="503"/>
                  <a:pt x="163" y="503"/>
                  <a:pt x="163" y="503"/>
                </a:cubicBezTo>
                <a:cubicBezTo>
                  <a:pt x="163" y="502"/>
                  <a:pt x="163" y="502"/>
                  <a:pt x="164" y="502"/>
                </a:cubicBezTo>
                <a:cubicBezTo>
                  <a:pt x="164" y="502"/>
                  <a:pt x="164" y="502"/>
                  <a:pt x="164" y="502"/>
                </a:cubicBezTo>
                <a:cubicBezTo>
                  <a:pt x="164" y="502"/>
                  <a:pt x="164" y="501"/>
                  <a:pt x="164" y="500"/>
                </a:cubicBezTo>
                <a:cubicBezTo>
                  <a:pt x="164" y="500"/>
                  <a:pt x="164" y="500"/>
                  <a:pt x="164" y="500"/>
                </a:cubicBezTo>
                <a:cubicBezTo>
                  <a:pt x="164" y="500"/>
                  <a:pt x="164" y="499"/>
                  <a:pt x="164" y="498"/>
                </a:cubicBezTo>
                <a:cubicBezTo>
                  <a:pt x="165" y="498"/>
                  <a:pt x="165" y="498"/>
                  <a:pt x="165" y="497"/>
                </a:cubicBezTo>
                <a:cubicBezTo>
                  <a:pt x="165" y="496"/>
                  <a:pt x="165" y="495"/>
                  <a:pt x="166" y="494"/>
                </a:cubicBezTo>
                <a:cubicBezTo>
                  <a:pt x="165" y="494"/>
                  <a:pt x="165" y="492"/>
                  <a:pt x="165" y="491"/>
                </a:cubicBezTo>
                <a:cubicBezTo>
                  <a:pt x="166" y="491"/>
                  <a:pt x="166" y="490"/>
                  <a:pt x="166" y="490"/>
                </a:cubicBezTo>
                <a:cubicBezTo>
                  <a:pt x="167" y="490"/>
                  <a:pt x="166" y="489"/>
                  <a:pt x="167" y="488"/>
                </a:cubicBezTo>
                <a:cubicBezTo>
                  <a:pt x="168" y="488"/>
                  <a:pt x="167" y="486"/>
                  <a:pt x="169" y="487"/>
                </a:cubicBezTo>
                <a:cubicBezTo>
                  <a:pt x="170" y="486"/>
                  <a:pt x="171" y="486"/>
                  <a:pt x="171" y="486"/>
                </a:cubicBezTo>
                <a:cubicBezTo>
                  <a:pt x="172" y="484"/>
                  <a:pt x="171" y="483"/>
                  <a:pt x="169" y="483"/>
                </a:cubicBezTo>
                <a:cubicBezTo>
                  <a:pt x="169" y="482"/>
                  <a:pt x="168" y="481"/>
                  <a:pt x="167" y="481"/>
                </a:cubicBezTo>
                <a:cubicBezTo>
                  <a:pt x="167" y="476"/>
                  <a:pt x="167" y="476"/>
                  <a:pt x="167" y="476"/>
                </a:cubicBezTo>
                <a:cubicBezTo>
                  <a:pt x="167" y="475"/>
                  <a:pt x="167" y="475"/>
                  <a:pt x="166" y="474"/>
                </a:cubicBezTo>
                <a:cubicBezTo>
                  <a:pt x="166" y="474"/>
                  <a:pt x="166" y="474"/>
                  <a:pt x="166" y="474"/>
                </a:cubicBezTo>
                <a:cubicBezTo>
                  <a:pt x="165" y="474"/>
                  <a:pt x="164" y="473"/>
                  <a:pt x="164" y="472"/>
                </a:cubicBezTo>
                <a:cubicBezTo>
                  <a:pt x="164" y="471"/>
                  <a:pt x="164" y="471"/>
                  <a:pt x="164" y="471"/>
                </a:cubicBezTo>
                <a:cubicBezTo>
                  <a:pt x="164" y="470"/>
                  <a:pt x="164" y="469"/>
                  <a:pt x="164" y="468"/>
                </a:cubicBezTo>
                <a:cubicBezTo>
                  <a:pt x="164" y="466"/>
                  <a:pt x="164" y="465"/>
                  <a:pt x="166" y="465"/>
                </a:cubicBezTo>
                <a:cubicBezTo>
                  <a:pt x="170" y="464"/>
                  <a:pt x="169" y="469"/>
                  <a:pt x="173" y="468"/>
                </a:cubicBezTo>
                <a:cubicBezTo>
                  <a:pt x="172" y="466"/>
                  <a:pt x="172" y="465"/>
                  <a:pt x="172" y="463"/>
                </a:cubicBezTo>
                <a:cubicBezTo>
                  <a:pt x="173" y="462"/>
                  <a:pt x="173" y="460"/>
                  <a:pt x="174" y="460"/>
                </a:cubicBezTo>
                <a:cubicBezTo>
                  <a:pt x="176" y="460"/>
                  <a:pt x="177" y="462"/>
                  <a:pt x="178" y="463"/>
                </a:cubicBezTo>
                <a:cubicBezTo>
                  <a:pt x="179" y="463"/>
                  <a:pt x="179" y="463"/>
                  <a:pt x="179" y="463"/>
                </a:cubicBezTo>
                <a:cubicBezTo>
                  <a:pt x="182" y="462"/>
                  <a:pt x="184" y="461"/>
                  <a:pt x="185" y="459"/>
                </a:cubicBezTo>
                <a:cubicBezTo>
                  <a:pt x="185" y="459"/>
                  <a:pt x="185" y="458"/>
                  <a:pt x="185" y="457"/>
                </a:cubicBezTo>
                <a:cubicBezTo>
                  <a:pt x="184" y="457"/>
                  <a:pt x="184" y="456"/>
                  <a:pt x="184" y="456"/>
                </a:cubicBezTo>
                <a:cubicBezTo>
                  <a:pt x="184" y="456"/>
                  <a:pt x="184" y="456"/>
                  <a:pt x="184" y="456"/>
                </a:cubicBezTo>
                <a:cubicBezTo>
                  <a:pt x="185" y="455"/>
                  <a:pt x="183" y="453"/>
                  <a:pt x="186" y="453"/>
                </a:cubicBezTo>
                <a:cubicBezTo>
                  <a:pt x="186" y="453"/>
                  <a:pt x="186" y="453"/>
                  <a:pt x="186" y="453"/>
                </a:cubicBezTo>
                <a:cubicBezTo>
                  <a:pt x="187" y="452"/>
                  <a:pt x="187" y="452"/>
                  <a:pt x="188" y="451"/>
                </a:cubicBezTo>
                <a:cubicBezTo>
                  <a:pt x="191" y="452"/>
                  <a:pt x="190" y="450"/>
                  <a:pt x="192" y="450"/>
                </a:cubicBezTo>
                <a:cubicBezTo>
                  <a:pt x="195" y="450"/>
                  <a:pt x="198" y="449"/>
                  <a:pt x="199" y="451"/>
                </a:cubicBezTo>
                <a:cubicBezTo>
                  <a:pt x="199" y="450"/>
                  <a:pt x="199" y="449"/>
                  <a:pt x="199" y="449"/>
                </a:cubicBezTo>
                <a:cubicBezTo>
                  <a:pt x="200" y="449"/>
                  <a:pt x="200" y="449"/>
                  <a:pt x="201" y="449"/>
                </a:cubicBezTo>
                <a:cubicBezTo>
                  <a:pt x="202" y="449"/>
                  <a:pt x="203" y="449"/>
                  <a:pt x="203" y="450"/>
                </a:cubicBezTo>
                <a:cubicBezTo>
                  <a:pt x="202" y="451"/>
                  <a:pt x="202" y="451"/>
                  <a:pt x="201" y="451"/>
                </a:cubicBezTo>
                <a:cubicBezTo>
                  <a:pt x="200" y="450"/>
                  <a:pt x="200" y="451"/>
                  <a:pt x="201" y="451"/>
                </a:cubicBezTo>
                <a:cubicBezTo>
                  <a:pt x="201" y="452"/>
                  <a:pt x="201" y="452"/>
                  <a:pt x="201" y="452"/>
                </a:cubicBezTo>
                <a:cubicBezTo>
                  <a:pt x="203" y="452"/>
                  <a:pt x="205" y="452"/>
                  <a:pt x="206" y="453"/>
                </a:cubicBezTo>
                <a:cubicBezTo>
                  <a:pt x="206" y="452"/>
                  <a:pt x="207" y="452"/>
                  <a:pt x="208" y="452"/>
                </a:cubicBezTo>
                <a:cubicBezTo>
                  <a:pt x="208" y="452"/>
                  <a:pt x="209" y="452"/>
                  <a:pt x="209" y="451"/>
                </a:cubicBezTo>
                <a:cubicBezTo>
                  <a:pt x="210" y="451"/>
                  <a:pt x="212" y="451"/>
                  <a:pt x="211" y="449"/>
                </a:cubicBezTo>
                <a:cubicBezTo>
                  <a:pt x="209" y="449"/>
                  <a:pt x="207" y="448"/>
                  <a:pt x="204" y="448"/>
                </a:cubicBezTo>
                <a:cubicBezTo>
                  <a:pt x="205" y="445"/>
                  <a:pt x="202" y="446"/>
                  <a:pt x="202" y="443"/>
                </a:cubicBezTo>
                <a:cubicBezTo>
                  <a:pt x="201" y="443"/>
                  <a:pt x="201" y="442"/>
                  <a:pt x="201" y="442"/>
                </a:cubicBezTo>
                <a:cubicBezTo>
                  <a:pt x="199" y="442"/>
                  <a:pt x="199" y="441"/>
                  <a:pt x="197" y="441"/>
                </a:cubicBezTo>
                <a:cubicBezTo>
                  <a:pt x="195" y="441"/>
                  <a:pt x="195" y="443"/>
                  <a:pt x="192" y="442"/>
                </a:cubicBezTo>
                <a:cubicBezTo>
                  <a:pt x="192" y="443"/>
                  <a:pt x="192" y="443"/>
                  <a:pt x="191" y="443"/>
                </a:cubicBezTo>
                <a:cubicBezTo>
                  <a:pt x="191" y="443"/>
                  <a:pt x="191" y="443"/>
                  <a:pt x="191" y="443"/>
                </a:cubicBezTo>
                <a:cubicBezTo>
                  <a:pt x="190" y="444"/>
                  <a:pt x="190" y="446"/>
                  <a:pt x="188" y="445"/>
                </a:cubicBezTo>
                <a:cubicBezTo>
                  <a:pt x="183" y="445"/>
                  <a:pt x="183" y="445"/>
                  <a:pt x="183" y="445"/>
                </a:cubicBezTo>
                <a:cubicBezTo>
                  <a:pt x="183" y="444"/>
                  <a:pt x="183" y="443"/>
                  <a:pt x="182" y="442"/>
                </a:cubicBezTo>
                <a:cubicBezTo>
                  <a:pt x="181" y="441"/>
                  <a:pt x="178" y="442"/>
                  <a:pt x="179" y="440"/>
                </a:cubicBezTo>
                <a:cubicBezTo>
                  <a:pt x="177" y="441"/>
                  <a:pt x="176" y="439"/>
                  <a:pt x="174" y="439"/>
                </a:cubicBezTo>
                <a:cubicBezTo>
                  <a:pt x="174" y="439"/>
                  <a:pt x="174" y="440"/>
                  <a:pt x="174" y="439"/>
                </a:cubicBezTo>
                <a:cubicBezTo>
                  <a:pt x="171" y="439"/>
                  <a:pt x="171" y="439"/>
                  <a:pt x="171" y="439"/>
                </a:cubicBezTo>
                <a:cubicBezTo>
                  <a:pt x="171" y="438"/>
                  <a:pt x="171" y="438"/>
                  <a:pt x="170" y="438"/>
                </a:cubicBezTo>
                <a:cubicBezTo>
                  <a:pt x="170" y="435"/>
                  <a:pt x="167" y="436"/>
                  <a:pt x="167" y="433"/>
                </a:cubicBezTo>
                <a:cubicBezTo>
                  <a:pt x="166" y="433"/>
                  <a:pt x="165" y="433"/>
                  <a:pt x="164" y="432"/>
                </a:cubicBezTo>
                <a:cubicBezTo>
                  <a:pt x="166" y="431"/>
                  <a:pt x="169" y="431"/>
                  <a:pt x="169" y="433"/>
                </a:cubicBezTo>
                <a:cubicBezTo>
                  <a:pt x="169" y="433"/>
                  <a:pt x="169" y="434"/>
                  <a:pt x="170" y="434"/>
                </a:cubicBezTo>
                <a:cubicBezTo>
                  <a:pt x="172" y="434"/>
                  <a:pt x="172" y="437"/>
                  <a:pt x="173" y="434"/>
                </a:cubicBezTo>
                <a:cubicBezTo>
                  <a:pt x="172" y="433"/>
                  <a:pt x="172" y="432"/>
                  <a:pt x="171" y="430"/>
                </a:cubicBezTo>
                <a:cubicBezTo>
                  <a:pt x="171" y="429"/>
                  <a:pt x="170" y="428"/>
                  <a:pt x="170" y="426"/>
                </a:cubicBezTo>
                <a:cubicBezTo>
                  <a:pt x="170" y="425"/>
                  <a:pt x="171" y="424"/>
                  <a:pt x="171" y="423"/>
                </a:cubicBezTo>
                <a:cubicBezTo>
                  <a:pt x="171" y="422"/>
                  <a:pt x="171" y="421"/>
                  <a:pt x="169" y="420"/>
                </a:cubicBezTo>
                <a:cubicBezTo>
                  <a:pt x="170" y="422"/>
                  <a:pt x="169" y="423"/>
                  <a:pt x="169" y="425"/>
                </a:cubicBezTo>
                <a:cubicBezTo>
                  <a:pt x="168" y="426"/>
                  <a:pt x="166" y="426"/>
                  <a:pt x="165" y="426"/>
                </a:cubicBezTo>
                <a:cubicBezTo>
                  <a:pt x="165" y="427"/>
                  <a:pt x="164" y="427"/>
                  <a:pt x="164" y="428"/>
                </a:cubicBezTo>
                <a:cubicBezTo>
                  <a:pt x="164" y="428"/>
                  <a:pt x="164" y="428"/>
                  <a:pt x="164" y="429"/>
                </a:cubicBezTo>
                <a:cubicBezTo>
                  <a:pt x="164" y="430"/>
                  <a:pt x="163" y="430"/>
                  <a:pt x="162" y="430"/>
                </a:cubicBezTo>
                <a:cubicBezTo>
                  <a:pt x="162" y="431"/>
                  <a:pt x="163" y="433"/>
                  <a:pt x="162" y="433"/>
                </a:cubicBezTo>
                <a:cubicBezTo>
                  <a:pt x="161" y="433"/>
                  <a:pt x="160" y="433"/>
                  <a:pt x="160" y="434"/>
                </a:cubicBezTo>
                <a:cubicBezTo>
                  <a:pt x="157" y="434"/>
                  <a:pt x="157" y="434"/>
                  <a:pt x="157" y="434"/>
                </a:cubicBezTo>
                <a:cubicBezTo>
                  <a:pt x="156" y="434"/>
                  <a:pt x="155" y="433"/>
                  <a:pt x="153" y="433"/>
                </a:cubicBezTo>
                <a:cubicBezTo>
                  <a:pt x="153" y="430"/>
                  <a:pt x="155" y="429"/>
                  <a:pt x="155" y="427"/>
                </a:cubicBezTo>
                <a:cubicBezTo>
                  <a:pt x="156" y="427"/>
                  <a:pt x="156" y="427"/>
                  <a:pt x="156" y="427"/>
                </a:cubicBezTo>
                <a:cubicBezTo>
                  <a:pt x="156" y="427"/>
                  <a:pt x="156" y="427"/>
                  <a:pt x="156" y="427"/>
                </a:cubicBezTo>
                <a:cubicBezTo>
                  <a:pt x="156" y="427"/>
                  <a:pt x="156" y="426"/>
                  <a:pt x="156" y="426"/>
                </a:cubicBezTo>
                <a:cubicBezTo>
                  <a:pt x="156" y="426"/>
                  <a:pt x="156" y="426"/>
                  <a:pt x="156" y="426"/>
                </a:cubicBezTo>
                <a:cubicBezTo>
                  <a:pt x="156" y="426"/>
                  <a:pt x="156" y="426"/>
                  <a:pt x="156" y="426"/>
                </a:cubicBezTo>
                <a:cubicBezTo>
                  <a:pt x="156" y="426"/>
                  <a:pt x="156" y="426"/>
                  <a:pt x="156" y="426"/>
                </a:cubicBezTo>
                <a:cubicBezTo>
                  <a:pt x="157" y="426"/>
                  <a:pt x="157" y="426"/>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5"/>
                  <a:pt x="157" y="425"/>
                </a:cubicBezTo>
                <a:cubicBezTo>
                  <a:pt x="157" y="425"/>
                  <a:pt x="157" y="424"/>
                  <a:pt x="157" y="424"/>
                </a:cubicBezTo>
                <a:cubicBezTo>
                  <a:pt x="157" y="424"/>
                  <a:pt x="157" y="424"/>
                  <a:pt x="157" y="424"/>
                </a:cubicBezTo>
                <a:cubicBezTo>
                  <a:pt x="157" y="424"/>
                  <a:pt x="157" y="424"/>
                  <a:pt x="157" y="424"/>
                </a:cubicBezTo>
                <a:cubicBezTo>
                  <a:pt x="157" y="424"/>
                  <a:pt x="157" y="424"/>
                  <a:pt x="157" y="424"/>
                </a:cubicBezTo>
                <a:cubicBezTo>
                  <a:pt x="157" y="424"/>
                  <a:pt x="157" y="424"/>
                  <a:pt x="157" y="423"/>
                </a:cubicBezTo>
                <a:cubicBezTo>
                  <a:pt x="157" y="423"/>
                  <a:pt x="157" y="423"/>
                  <a:pt x="157" y="423"/>
                </a:cubicBezTo>
                <a:cubicBezTo>
                  <a:pt x="157" y="423"/>
                  <a:pt x="158" y="422"/>
                  <a:pt x="158" y="422"/>
                </a:cubicBezTo>
                <a:cubicBezTo>
                  <a:pt x="158" y="422"/>
                  <a:pt x="158" y="422"/>
                  <a:pt x="158" y="421"/>
                </a:cubicBezTo>
                <a:cubicBezTo>
                  <a:pt x="159" y="421"/>
                  <a:pt x="159" y="421"/>
                  <a:pt x="159" y="421"/>
                </a:cubicBezTo>
                <a:cubicBezTo>
                  <a:pt x="159" y="421"/>
                  <a:pt x="159" y="420"/>
                  <a:pt x="159" y="420"/>
                </a:cubicBezTo>
                <a:cubicBezTo>
                  <a:pt x="159" y="420"/>
                  <a:pt x="159" y="420"/>
                  <a:pt x="159" y="420"/>
                </a:cubicBezTo>
                <a:cubicBezTo>
                  <a:pt x="159" y="420"/>
                  <a:pt x="159" y="420"/>
                  <a:pt x="159" y="420"/>
                </a:cubicBezTo>
                <a:cubicBezTo>
                  <a:pt x="159" y="420"/>
                  <a:pt x="159" y="419"/>
                  <a:pt x="160" y="419"/>
                </a:cubicBezTo>
                <a:cubicBezTo>
                  <a:pt x="160" y="419"/>
                  <a:pt x="160" y="419"/>
                  <a:pt x="160" y="419"/>
                </a:cubicBezTo>
                <a:cubicBezTo>
                  <a:pt x="160" y="418"/>
                  <a:pt x="160" y="418"/>
                  <a:pt x="160" y="418"/>
                </a:cubicBezTo>
                <a:cubicBezTo>
                  <a:pt x="160" y="418"/>
                  <a:pt x="160" y="418"/>
                  <a:pt x="160" y="417"/>
                </a:cubicBezTo>
                <a:cubicBezTo>
                  <a:pt x="160" y="417"/>
                  <a:pt x="160" y="417"/>
                  <a:pt x="160" y="417"/>
                </a:cubicBezTo>
                <a:cubicBezTo>
                  <a:pt x="160" y="417"/>
                  <a:pt x="160" y="417"/>
                  <a:pt x="160" y="417"/>
                </a:cubicBezTo>
                <a:cubicBezTo>
                  <a:pt x="160" y="417"/>
                  <a:pt x="160" y="417"/>
                  <a:pt x="160" y="417"/>
                </a:cubicBezTo>
                <a:cubicBezTo>
                  <a:pt x="160" y="417"/>
                  <a:pt x="160" y="417"/>
                  <a:pt x="160" y="417"/>
                </a:cubicBezTo>
                <a:cubicBezTo>
                  <a:pt x="160" y="417"/>
                  <a:pt x="160" y="417"/>
                  <a:pt x="161" y="417"/>
                </a:cubicBezTo>
                <a:cubicBezTo>
                  <a:pt x="161" y="416"/>
                  <a:pt x="161" y="416"/>
                  <a:pt x="161" y="416"/>
                </a:cubicBezTo>
                <a:cubicBezTo>
                  <a:pt x="161" y="416"/>
                  <a:pt x="161" y="416"/>
                  <a:pt x="161" y="416"/>
                </a:cubicBezTo>
                <a:cubicBezTo>
                  <a:pt x="161" y="416"/>
                  <a:pt x="161" y="416"/>
                  <a:pt x="161" y="416"/>
                </a:cubicBezTo>
                <a:cubicBezTo>
                  <a:pt x="161" y="416"/>
                  <a:pt x="161" y="416"/>
                  <a:pt x="161" y="416"/>
                </a:cubicBezTo>
                <a:cubicBezTo>
                  <a:pt x="161" y="416"/>
                  <a:pt x="162" y="416"/>
                  <a:pt x="162" y="416"/>
                </a:cubicBezTo>
                <a:cubicBezTo>
                  <a:pt x="162" y="416"/>
                  <a:pt x="162" y="416"/>
                  <a:pt x="162" y="416"/>
                </a:cubicBezTo>
                <a:cubicBezTo>
                  <a:pt x="162" y="416"/>
                  <a:pt x="162" y="416"/>
                  <a:pt x="162" y="416"/>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5"/>
                </a:cubicBezTo>
                <a:cubicBezTo>
                  <a:pt x="162" y="415"/>
                  <a:pt x="162" y="415"/>
                  <a:pt x="162" y="414"/>
                </a:cubicBezTo>
                <a:cubicBezTo>
                  <a:pt x="162" y="414"/>
                  <a:pt x="163" y="413"/>
                  <a:pt x="163" y="413"/>
                </a:cubicBezTo>
                <a:cubicBezTo>
                  <a:pt x="163" y="412"/>
                  <a:pt x="164" y="412"/>
                  <a:pt x="164" y="412"/>
                </a:cubicBezTo>
                <a:cubicBezTo>
                  <a:pt x="164" y="412"/>
                  <a:pt x="164" y="412"/>
                  <a:pt x="164" y="412"/>
                </a:cubicBezTo>
                <a:cubicBezTo>
                  <a:pt x="164" y="412"/>
                  <a:pt x="164" y="411"/>
                  <a:pt x="165" y="411"/>
                </a:cubicBezTo>
                <a:cubicBezTo>
                  <a:pt x="165" y="411"/>
                  <a:pt x="165" y="411"/>
                  <a:pt x="165" y="411"/>
                </a:cubicBezTo>
                <a:cubicBezTo>
                  <a:pt x="165" y="411"/>
                  <a:pt x="165" y="411"/>
                  <a:pt x="165" y="411"/>
                </a:cubicBezTo>
                <a:cubicBezTo>
                  <a:pt x="165" y="411"/>
                  <a:pt x="166" y="411"/>
                  <a:pt x="166" y="411"/>
                </a:cubicBezTo>
                <a:cubicBezTo>
                  <a:pt x="166" y="410"/>
                  <a:pt x="166" y="410"/>
                  <a:pt x="166" y="410"/>
                </a:cubicBezTo>
                <a:cubicBezTo>
                  <a:pt x="167" y="409"/>
                  <a:pt x="167" y="408"/>
                  <a:pt x="167" y="407"/>
                </a:cubicBezTo>
                <a:cubicBezTo>
                  <a:pt x="167" y="407"/>
                  <a:pt x="167" y="407"/>
                  <a:pt x="167" y="407"/>
                </a:cubicBezTo>
                <a:cubicBezTo>
                  <a:pt x="167" y="405"/>
                  <a:pt x="167" y="405"/>
                  <a:pt x="167" y="405"/>
                </a:cubicBezTo>
                <a:cubicBezTo>
                  <a:pt x="167" y="405"/>
                  <a:pt x="167" y="405"/>
                  <a:pt x="168" y="405"/>
                </a:cubicBezTo>
                <a:cubicBezTo>
                  <a:pt x="168" y="405"/>
                  <a:pt x="168" y="405"/>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4"/>
                  <a:pt x="168" y="404"/>
                  <a:pt x="168" y="404"/>
                </a:cubicBezTo>
                <a:cubicBezTo>
                  <a:pt x="168" y="403"/>
                  <a:pt x="168" y="403"/>
                  <a:pt x="168" y="403"/>
                </a:cubicBezTo>
                <a:cubicBezTo>
                  <a:pt x="168" y="403"/>
                  <a:pt x="168" y="403"/>
                  <a:pt x="168" y="403"/>
                </a:cubicBezTo>
                <a:cubicBezTo>
                  <a:pt x="168" y="403"/>
                  <a:pt x="168" y="403"/>
                  <a:pt x="169" y="403"/>
                </a:cubicBezTo>
                <a:cubicBezTo>
                  <a:pt x="169" y="403"/>
                  <a:pt x="169" y="403"/>
                  <a:pt x="169" y="403"/>
                </a:cubicBezTo>
                <a:cubicBezTo>
                  <a:pt x="169" y="403"/>
                  <a:pt x="169" y="403"/>
                  <a:pt x="169" y="402"/>
                </a:cubicBezTo>
                <a:cubicBezTo>
                  <a:pt x="169" y="402"/>
                  <a:pt x="169" y="402"/>
                  <a:pt x="169" y="402"/>
                </a:cubicBezTo>
                <a:cubicBezTo>
                  <a:pt x="169" y="402"/>
                  <a:pt x="169" y="402"/>
                  <a:pt x="169" y="402"/>
                </a:cubicBezTo>
                <a:cubicBezTo>
                  <a:pt x="169" y="402"/>
                  <a:pt x="169" y="402"/>
                  <a:pt x="169" y="402"/>
                </a:cubicBezTo>
                <a:cubicBezTo>
                  <a:pt x="169" y="402"/>
                  <a:pt x="169" y="402"/>
                  <a:pt x="169" y="402"/>
                </a:cubicBezTo>
                <a:cubicBezTo>
                  <a:pt x="170" y="401"/>
                  <a:pt x="170" y="400"/>
                  <a:pt x="171" y="399"/>
                </a:cubicBezTo>
                <a:cubicBezTo>
                  <a:pt x="171" y="399"/>
                  <a:pt x="171" y="399"/>
                  <a:pt x="171" y="399"/>
                </a:cubicBezTo>
                <a:cubicBezTo>
                  <a:pt x="171" y="399"/>
                  <a:pt x="171" y="399"/>
                  <a:pt x="171" y="398"/>
                </a:cubicBezTo>
                <a:cubicBezTo>
                  <a:pt x="171" y="398"/>
                  <a:pt x="171" y="398"/>
                  <a:pt x="171" y="397"/>
                </a:cubicBezTo>
                <a:cubicBezTo>
                  <a:pt x="171" y="397"/>
                  <a:pt x="172" y="397"/>
                  <a:pt x="172" y="397"/>
                </a:cubicBezTo>
                <a:cubicBezTo>
                  <a:pt x="172" y="396"/>
                  <a:pt x="172" y="396"/>
                  <a:pt x="173" y="396"/>
                </a:cubicBezTo>
                <a:cubicBezTo>
                  <a:pt x="173" y="396"/>
                  <a:pt x="173" y="396"/>
                  <a:pt x="173" y="396"/>
                </a:cubicBezTo>
                <a:cubicBezTo>
                  <a:pt x="173" y="396"/>
                  <a:pt x="173" y="396"/>
                  <a:pt x="173" y="396"/>
                </a:cubicBezTo>
                <a:cubicBezTo>
                  <a:pt x="173" y="396"/>
                  <a:pt x="173" y="396"/>
                  <a:pt x="173" y="396"/>
                </a:cubicBezTo>
                <a:cubicBezTo>
                  <a:pt x="173" y="396"/>
                  <a:pt x="173" y="395"/>
                  <a:pt x="174" y="395"/>
                </a:cubicBezTo>
                <a:cubicBezTo>
                  <a:pt x="174" y="395"/>
                  <a:pt x="174" y="394"/>
                  <a:pt x="174" y="394"/>
                </a:cubicBezTo>
                <a:cubicBezTo>
                  <a:pt x="174" y="394"/>
                  <a:pt x="174" y="394"/>
                  <a:pt x="174" y="394"/>
                </a:cubicBezTo>
                <a:cubicBezTo>
                  <a:pt x="174" y="393"/>
                  <a:pt x="175" y="393"/>
                  <a:pt x="175" y="393"/>
                </a:cubicBezTo>
                <a:cubicBezTo>
                  <a:pt x="175" y="393"/>
                  <a:pt x="175" y="393"/>
                  <a:pt x="175" y="393"/>
                </a:cubicBezTo>
                <a:cubicBezTo>
                  <a:pt x="176" y="393"/>
                  <a:pt x="176" y="393"/>
                  <a:pt x="176" y="393"/>
                </a:cubicBezTo>
                <a:cubicBezTo>
                  <a:pt x="176" y="393"/>
                  <a:pt x="176" y="393"/>
                  <a:pt x="176" y="393"/>
                </a:cubicBezTo>
                <a:cubicBezTo>
                  <a:pt x="176" y="393"/>
                  <a:pt x="176" y="392"/>
                  <a:pt x="176" y="392"/>
                </a:cubicBezTo>
                <a:cubicBezTo>
                  <a:pt x="176" y="392"/>
                  <a:pt x="176" y="392"/>
                  <a:pt x="176" y="392"/>
                </a:cubicBezTo>
                <a:cubicBezTo>
                  <a:pt x="176" y="392"/>
                  <a:pt x="176" y="392"/>
                  <a:pt x="176" y="392"/>
                </a:cubicBezTo>
                <a:cubicBezTo>
                  <a:pt x="176" y="392"/>
                  <a:pt x="176" y="392"/>
                  <a:pt x="176" y="392"/>
                </a:cubicBezTo>
                <a:cubicBezTo>
                  <a:pt x="176" y="392"/>
                  <a:pt x="176" y="392"/>
                  <a:pt x="176" y="391"/>
                </a:cubicBezTo>
                <a:cubicBezTo>
                  <a:pt x="176" y="391"/>
                  <a:pt x="176" y="391"/>
                  <a:pt x="176" y="391"/>
                </a:cubicBezTo>
                <a:cubicBezTo>
                  <a:pt x="177" y="391"/>
                  <a:pt x="177" y="391"/>
                  <a:pt x="177" y="391"/>
                </a:cubicBezTo>
                <a:cubicBezTo>
                  <a:pt x="177" y="391"/>
                  <a:pt x="177" y="390"/>
                  <a:pt x="177" y="390"/>
                </a:cubicBezTo>
                <a:cubicBezTo>
                  <a:pt x="178" y="390"/>
                  <a:pt x="178" y="390"/>
                  <a:pt x="178" y="390"/>
                </a:cubicBezTo>
                <a:cubicBezTo>
                  <a:pt x="177" y="386"/>
                  <a:pt x="180" y="385"/>
                  <a:pt x="179" y="381"/>
                </a:cubicBezTo>
                <a:cubicBezTo>
                  <a:pt x="180" y="381"/>
                  <a:pt x="180" y="380"/>
                  <a:pt x="180" y="380"/>
                </a:cubicBezTo>
                <a:cubicBezTo>
                  <a:pt x="181" y="379"/>
                  <a:pt x="181" y="379"/>
                  <a:pt x="182" y="379"/>
                </a:cubicBezTo>
                <a:cubicBezTo>
                  <a:pt x="181" y="377"/>
                  <a:pt x="183" y="377"/>
                  <a:pt x="183" y="375"/>
                </a:cubicBezTo>
                <a:cubicBezTo>
                  <a:pt x="183" y="375"/>
                  <a:pt x="183" y="375"/>
                  <a:pt x="183" y="375"/>
                </a:cubicBezTo>
                <a:cubicBezTo>
                  <a:pt x="183" y="375"/>
                  <a:pt x="183" y="375"/>
                  <a:pt x="183" y="375"/>
                </a:cubicBezTo>
                <a:cubicBezTo>
                  <a:pt x="183" y="375"/>
                  <a:pt x="183" y="375"/>
                  <a:pt x="183" y="375"/>
                </a:cubicBezTo>
                <a:cubicBezTo>
                  <a:pt x="183" y="375"/>
                  <a:pt x="183" y="375"/>
                  <a:pt x="183" y="375"/>
                </a:cubicBezTo>
                <a:cubicBezTo>
                  <a:pt x="183" y="375"/>
                  <a:pt x="183" y="374"/>
                  <a:pt x="183" y="374"/>
                </a:cubicBezTo>
                <a:cubicBezTo>
                  <a:pt x="183" y="374"/>
                  <a:pt x="183" y="374"/>
                  <a:pt x="183" y="374"/>
                </a:cubicBezTo>
                <a:cubicBezTo>
                  <a:pt x="184" y="374"/>
                  <a:pt x="184" y="374"/>
                  <a:pt x="184" y="374"/>
                </a:cubicBezTo>
                <a:cubicBezTo>
                  <a:pt x="184" y="374"/>
                  <a:pt x="184" y="374"/>
                  <a:pt x="184" y="374"/>
                </a:cubicBezTo>
                <a:cubicBezTo>
                  <a:pt x="184" y="374"/>
                  <a:pt x="184" y="374"/>
                  <a:pt x="184" y="374"/>
                </a:cubicBezTo>
                <a:cubicBezTo>
                  <a:pt x="184" y="373"/>
                  <a:pt x="184" y="371"/>
                  <a:pt x="185" y="371"/>
                </a:cubicBezTo>
                <a:cubicBezTo>
                  <a:pt x="185" y="369"/>
                  <a:pt x="187" y="369"/>
                  <a:pt x="186" y="367"/>
                </a:cubicBezTo>
                <a:cubicBezTo>
                  <a:pt x="184" y="367"/>
                  <a:pt x="185" y="369"/>
                  <a:pt x="183" y="368"/>
                </a:cubicBezTo>
                <a:cubicBezTo>
                  <a:pt x="183" y="368"/>
                  <a:pt x="183" y="368"/>
                  <a:pt x="183" y="368"/>
                </a:cubicBezTo>
                <a:cubicBezTo>
                  <a:pt x="183" y="368"/>
                  <a:pt x="183" y="368"/>
                  <a:pt x="183" y="368"/>
                </a:cubicBezTo>
                <a:cubicBezTo>
                  <a:pt x="184" y="367"/>
                  <a:pt x="185" y="366"/>
                  <a:pt x="186" y="365"/>
                </a:cubicBezTo>
                <a:cubicBezTo>
                  <a:pt x="187" y="363"/>
                  <a:pt x="187" y="362"/>
                  <a:pt x="187" y="360"/>
                </a:cubicBezTo>
                <a:cubicBezTo>
                  <a:pt x="188" y="361"/>
                  <a:pt x="188" y="362"/>
                  <a:pt x="189" y="362"/>
                </a:cubicBezTo>
                <a:cubicBezTo>
                  <a:pt x="189" y="362"/>
                  <a:pt x="189" y="361"/>
                  <a:pt x="190" y="361"/>
                </a:cubicBezTo>
                <a:cubicBezTo>
                  <a:pt x="190" y="360"/>
                  <a:pt x="189" y="360"/>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9"/>
                  <a:pt x="190" y="359"/>
                  <a:pt x="190" y="359"/>
                </a:cubicBezTo>
                <a:cubicBezTo>
                  <a:pt x="190" y="358"/>
                  <a:pt x="190" y="357"/>
                  <a:pt x="191" y="357"/>
                </a:cubicBezTo>
                <a:cubicBezTo>
                  <a:pt x="192" y="356"/>
                  <a:pt x="192" y="354"/>
                  <a:pt x="193" y="353"/>
                </a:cubicBezTo>
                <a:cubicBezTo>
                  <a:pt x="193" y="350"/>
                  <a:pt x="194" y="348"/>
                  <a:pt x="194" y="345"/>
                </a:cubicBezTo>
                <a:cubicBezTo>
                  <a:pt x="196" y="344"/>
                  <a:pt x="196" y="343"/>
                  <a:pt x="198" y="343"/>
                </a:cubicBezTo>
                <a:cubicBezTo>
                  <a:pt x="198" y="341"/>
                  <a:pt x="199" y="340"/>
                  <a:pt x="201" y="339"/>
                </a:cubicBezTo>
                <a:cubicBezTo>
                  <a:pt x="200" y="337"/>
                  <a:pt x="202" y="337"/>
                  <a:pt x="201" y="335"/>
                </a:cubicBezTo>
                <a:cubicBezTo>
                  <a:pt x="202" y="335"/>
                  <a:pt x="203" y="334"/>
                  <a:pt x="203" y="333"/>
                </a:cubicBezTo>
                <a:cubicBezTo>
                  <a:pt x="204" y="330"/>
                  <a:pt x="203" y="329"/>
                  <a:pt x="203" y="327"/>
                </a:cubicBezTo>
                <a:cubicBezTo>
                  <a:pt x="203" y="325"/>
                  <a:pt x="201" y="325"/>
                  <a:pt x="201" y="324"/>
                </a:cubicBezTo>
                <a:cubicBezTo>
                  <a:pt x="202" y="321"/>
                  <a:pt x="203" y="319"/>
                  <a:pt x="203" y="316"/>
                </a:cubicBezTo>
                <a:cubicBezTo>
                  <a:pt x="204" y="316"/>
                  <a:pt x="204" y="315"/>
                  <a:pt x="204" y="315"/>
                </a:cubicBezTo>
                <a:cubicBezTo>
                  <a:pt x="205" y="315"/>
                  <a:pt x="205" y="315"/>
                  <a:pt x="205" y="314"/>
                </a:cubicBezTo>
                <a:cubicBezTo>
                  <a:pt x="205" y="314"/>
                  <a:pt x="206" y="313"/>
                  <a:pt x="206" y="311"/>
                </a:cubicBezTo>
                <a:cubicBezTo>
                  <a:pt x="205" y="311"/>
                  <a:pt x="205" y="310"/>
                  <a:pt x="205" y="309"/>
                </a:cubicBezTo>
                <a:cubicBezTo>
                  <a:pt x="205" y="309"/>
                  <a:pt x="204" y="309"/>
                  <a:pt x="203" y="309"/>
                </a:cubicBezTo>
                <a:cubicBezTo>
                  <a:pt x="203" y="308"/>
                  <a:pt x="202" y="308"/>
                  <a:pt x="202" y="308"/>
                </a:cubicBezTo>
                <a:cubicBezTo>
                  <a:pt x="202" y="308"/>
                  <a:pt x="202" y="307"/>
                  <a:pt x="201" y="306"/>
                </a:cubicBezTo>
                <a:cubicBezTo>
                  <a:pt x="201" y="306"/>
                  <a:pt x="200" y="307"/>
                  <a:pt x="200" y="306"/>
                </a:cubicBezTo>
                <a:cubicBezTo>
                  <a:pt x="200" y="306"/>
                  <a:pt x="200" y="306"/>
                  <a:pt x="200" y="306"/>
                </a:cubicBezTo>
                <a:cubicBezTo>
                  <a:pt x="200" y="305"/>
                  <a:pt x="199" y="305"/>
                  <a:pt x="199" y="305"/>
                </a:cubicBezTo>
                <a:cubicBezTo>
                  <a:pt x="198" y="305"/>
                  <a:pt x="197" y="303"/>
                  <a:pt x="196" y="304"/>
                </a:cubicBezTo>
                <a:cubicBezTo>
                  <a:pt x="195" y="303"/>
                  <a:pt x="195" y="303"/>
                  <a:pt x="195" y="302"/>
                </a:cubicBezTo>
                <a:cubicBezTo>
                  <a:pt x="195" y="301"/>
                  <a:pt x="194" y="301"/>
                  <a:pt x="194" y="301"/>
                </a:cubicBezTo>
                <a:cubicBezTo>
                  <a:pt x="193" y="301"/>
                  <a:pt x="193" y="300"/>
                  <a:pt x="193" y="300"/>
                </a:cubicBezTo>
                <a:cubicBezTo>
                  <a:pt x="192" y="299"/>
                  <a:pt x="191" y="299"/>
                  <a:pt x="191" y="297"/>
                </a:cubicBezTo>
                <a:cubicBezTo>
                  <a:pt x="188" y="297"/>
                  <a:pt x="186" y="295"/>
                  <a:pt x="185" y="293"/>
                </a:cubicBezTo>
                <a:cubicBezTo>
                  <a:pt x="181" y="293"/>
                  <a:pt x="179" y="291"/>
                  <a:pt x="175" y="291"/>
                </a:cubicBezTo>
                <a:cubicBezTo>
                  <a:pt x="175" y="290"/>
                  <a:pt x="174" y="289"/>
                  <a:pt x="174" y="288"/>
                </a:cubicBezTo>
                <a:cubicBezTo>
                  <a:pt x="171" y="288"/>
                  <a:pt x="170" y="287"/>
                  <a:pt x="169" y="285"/>
                </a:cubicBezTo>
                <a:cubicBezTo>
                  <a:pt x="168" y="285"/>
                  <a:pt x="167" y="285"/>
                  <a:pt x="167" y="286"/>
                </a:cubicBezTo>
                <a:cubicBezTo>
                  <a:pt x="165" y="286"/>
                  <a:pt x="165" y="285"/>
                  <a:pt x="164" y="285"/>
                </a:cubicBezTo>
                <a:cubicBezTo>
                  <a:pt x="165" y="283"/>
                  <a:pt x="163" y="283"/>
                  <a:pt x="164" y="281"/>
                </a:cubicBezTo>
                <a:cubicBezTo>
                  <a:pt x="165" y="281"/>
                  <a:pt x="164" y="280"/>
                  <a:pt x="164" y="279"/>
                </a:cubicBezTo>
                <a:cubicBezTo>
                  <a:pt x="166" y="279"/>
                  <a:pt x="165" y="277"/>
                  <a:pt x="167" y="277"/>
                </a:cubicBezTo>
                <a:cubicBezTo>
                  <a:pt x="166" y="274"/>
                  <a:pt x="168" y="273"/>
                  <a:pt x="167" y="270"/>
                </a:cubicBezTo>
                <a:cubicBezTo>
                  <a:pt x="168" y="270"/>
                  <a:pt x="168" y="269"/>
                  <a:pt x="168" y="269"/>
                </a:cubicBezTo>
                <a:cubicBezTo>
                  <a:pt x="169" y="269"/>
                  <a:pt x="169" y="269"/>
                  <a:pt x="169" y="268"/>
                </a:cubicBezTo>
                <a:cubicBezTo>
                  <a:pt x="169" y="268"/>
                  <a:pt x="169" y="267"/>
                  <a:pt x="170" y="267"/>
                </a:cubicBezTo>
                <a:cubicBezTo>
                  <a:pt x="169" y="265"/>
                  <a:pt x="168" y="263"/>
                  <a:pt x="168" y="259"/>
                </a:cubicBezTo>
                <a:cubicBezTo>
                  <a:pt x="168" y="258"/>
                  <a:pt x="167" y="259"/>
                  <a:pt x="167" y="258"/>
                </a:cubicBezTo>
                <a:cubicBezTo>
                  <a:pt x="166" y="258"/>
                  <a:pt x="166" y="257"/>
                  <a:pt x="165" y="257"/>
                </a:cubicBezTo>
                <a:cubicBezTo>
                  <a:pt x="164" y="257"/>
                  <a:pt x="163" y="256"/>
                  <a:pt x="162" y="256"/>
                </a:cubicBezTo>
                <a:cubicBezTo>
                  <a:pt x="162" y="255"/>
                  <a:pt x="160" y="255"/>
                  <a:pt x="160" y="254"/>
                </a:cubicBezTo>
                <a:cubicBezTo>
                  <a:pt x="160" y="254"/>
                  <a:pt x="160" y="254"/>
                  <a:pt x="159" y="254"/>
                </a:cubicBezTo>
                <a:cubicBezTo>
                  <a:pt x="159" y="253"/>
                  <a:pt x="158" y="253"/>
                  <a:pt x="157" y="253"/>
                </a:cubicBezTo>
                <a:cubicBezTo>
                  <a:pt x="157" y="253"/>
                  <a:pt x="158" y="252"/>
                  <a:pt x="157" y="252"/>
                </a:cubicBezTo>
                <a:cubicBezTo>
                  <a:pt x="157" y="252"/>
                  <a:pt x="156" y="252"/>
                  <a:pt x="155" y="252"/>
                </a:cubicBezTo>
                <a:cubicBezTo>
                  <a:pt x="155" y="249"/>
                  <a:pt x="154" y="247"/>
                  <a:pt x="153" y="244"/>
                </a:cubicBezTo>
                <a:cubicBezTo>
                  <a:pt x="154" y="242"/>
                  <a:pt x="154" y="240"/>
                  <a:pt x="153" y="238"/>
                </a:cubicBezTo>
                <a:cubicBezTo>
                  <a:pt x="153" y="238"/>
                  <a:pt x="152" y="237"/>
                  <a:pt x="153" y="237"/>
                </a:cubicBezTo>
                <a:cubicBezTo>
                  <a:pt x="153" y="237"/>
                  <a:pt x="153" y="237"/>
                  <a:pt x="153" y="237"/>
                </a:cubicBezTo>
                <a:cubicBezTo>
                  <a:pt x="153" y="236"/>
                  <a:pt x="152" y="236"/>
                  <a:pt x="153" y="235"/>
                </a:cubicBezTo>
                <a:cubicBezTo>
                  <a:pt x="150" y="235"/>
                  <a:pt x="149" y="236"/>
                  <a:pt x="147" y="236"/>
                </a:cubicBezTo>
                <a:cubicBezTo>
                  <a:pt x="146" y="234"/>
                  <a:pt x="146" y="232"/>
                  <a:pt x="144" y="231"/>
                </a:cubicBezTo>
                <a:cubicBezTo>
                  <a:pt x="144" y="228"/>
                  <a:pt x="142" y="228"/>
                  <a:pt x="143" y="226"/>
                </a:cubicBezTo>
                <a:cubicBezTo>
                  <a:pt x="143" y="223"/>
                  <a:pt x="146" y="223"/>
                  <a:pt x="146" y="219"/>
                </a:cubicBezTo>
                <a:cubicBezTo>
                  <a:pt x="145" y="218"/>
                  <a:pt x="142" y="218"/>
                  <a:pt x="140" y="217"/>
                </a:cubicBezTo>
                <a:cubicBezTo>
                  <a:pt x="140" y="214"/>
                  <a:pt x="140" y="211"/>
                  <a:pt x="141" y="208"/>
                </a:cubicBezTo>
                <a:cubicBezTo>
                  <a:pt x="140" y="205"/>
                  <a:pt x="140" y="202"/>
                  <a:pt x="140" y="198"/>
                </a:cubicBezTo>
                <a:cubicBezTo>
                  <a:pt x="140" y="196"/>
                  <a:pt x="142" y="196"/>
                  <a:pt x="142" y="194"/>
                </a:cubicBezTo>
                <a:cubicBezTo>
                  <a:pt x="142" y="191"/>
                  <a:pt x="139" y="189"/>
                  <a:pt x="139" y="185"/>
                </a:cubicBezTo>
                <a:cubicBezTo>
                  <a:pt x="139" y="184"/>
                  <a:pt x="137" y="184"/>
                  <a:pt x="137" y="182"/>
                </a:cubicBezTo>
                <a:cubicBezTo>
                  <a:pt x="136" y="183"/>
                  <a:pt x="137" y="180"/>
                  <a:pt x="135" y="180"/>
                </a:cubicBezTo>
                <a:cubicBezTo>
                  <a:pt x="135" y="180"/>
                  <a:pt x="135" y="179"/>
                  <a:pt x="134" y="178"/>
                </a:cubicBezTo>
                <a:cubicBezTo>
                  <a:pt x="134" y="178"/>
                  <a:pt x="134" y="178"/>
                  <a:pt x="134" y="178"/>
                </a:cubicBezTo>
                <a:cubicBezTo>
                  <a:pt x="135" y="177"/>
                  <a:pt x="135" y="176"/>
                  <a:pt x="134" y="175"/>
                </a:cubicBezTo>
                <a:cubicBezTo>
                  <a:pt x="134" y="175"/>
                  <a:pt x="134" y="175"/>
                  <a:pt x="133" y="175"/>
                </a:cubicBezTo>
                <a:cubicBezTo>
                  <a:pt x="133" y="175"/>
                  <a:pt x="132" y="174"/>
                  <a:pt x="132" y="174"/>
                </a:cubicBezTo>
                <a:cubicBezTo>
                  <a:pt x="132" y="174"/>
                  <a:pt x="132" y="174"/>
                  <a:pt x="132" y="173"/>
                </a:cubicBezTo>
                <a:cubicBezTo>
                  <a:pt x="132" y="173"/>
                  <a:pt x="132" y="173"/>
                  <a:pt x="132" y="173"/>
                </a:cubicBezTo>
                <a:cubicBezTo>
                  <a:pt x="132" y="173"/>
                  <a:pt x="132" y="173"/>
                  <a:pt x="132" y="173"/>
                </a:cubicBezTo>
                <a:cubicBezTo>
                  <a:pt x="131" y="173"/>
                  <a:pt x="131" y="173"/>
                  <a:pt x="131" y="173"/>
                </a:cubicBezTo>
                <a:cubicBezTo>
                  <a:pt x="131" y="172"/>
                  <a:pt x="131" y="172"/>
                  <a:pt x="131" y="172"/>
                </a:cubicBezTo>
                <a:cubicBezTo>
                  <a:pt x="131" y="172"/>
                  <a:pt x="130" y="172"/>
                  <a:pt x="130" y="171"/>
                </a:cubicBezTo>
                <a:cubicBezTo>
                  <a:pt x="130" y="171"/>
                  <a:pt x="129" y="170"/>
                  <a:pt x="130" y="169"/>
                </a:cubicBezTo>
                <a:cubicBezTo>
                  <a:pt x="127" y="169"/>
                  <a:pt x="128" y="165"/>
                  <a:pt x="126" y="164"/>
                </a:cubicBezTo>
                <a:cubicBezTo>
                  <a:pt x="126" y="163"/>
                  <a:pt x="126" y="163"/>
                  <a:pt x="125" y="162"/>
                </a:cubicBezTo>
                <a:cubicBezTo>
                  <a:pt x="125" y="162"/>
                  <a:pt x="124" y="162"/>
                  <a:pt x="124" y="162"/>
                </a:cubicBezTo>
                <a:cubicBezTo>
                  <a:pt x="124" y="162"/>
                  <a:pt x="123" y="162"/>
                  <a:pt x="123" y="161"/>
                </a:cubicBezTo>
                <a:cubicBezTo>
                  <a:pt x="123" y="160"/>
                  <a:pt x="122" y="158"/>
                  <a:pt x="121" y="158"/>
                </a:cubicBezTo>
                <a:cubicBezTo>
                  <a:pt x="119" y="156"/>
                  <a:pt x="118" y="155"/>
                  <a:pt x="116" y="154"/>
                </a:cubicBezTo>
                <a:cubicBezTo>
                  <a:pt x="114" y="154"/>
                  <a:pt x="117" y="159"/>
                  <a:pt x="115" y="159"/>
                </a:cubicBezTo>
                <a:cubicBezTo>
                  <a:pt x="114" y="160"/>
                  <a:pt x="113" y="159"/>
                  <a:pt x="113" y="158"/>
                </a:cubicBezTo>
                <a:cubicBezTo>
                  <a:pt x="113" y="157"/>
                  <a:pt x="113" y="157"/>
                  <a:pt x="112" y="157"/>
                </a:cubicBezTo>
                <a:cubicBezTo>
                  <a:pt x="112" y="157"/>
                  <a:pt x="112" y="156"/>
                  <a:pt x="112" y="156"/>
                </a:cubicBezTo>
                <a:cubicBezTo>
                  <a:pt x="112" y="154"/>
                  <a:pt x="112" y="151"/>
                  <a:pt x="112" y="149"/>
                </a:cubicBezTo>
                <a:cubicBezTo>
                  <a:pt x="112" y="148"/>
                  <a:pt x="111" y="148"/>
                  <a:pt x="111" y="148"/>
                </a:cubicBezTo>
                <a:cubicBezTo>
                  <a:pt x="110" y="148"/>
                  <a:pt x="110" y="147"/>
                  <a:pt x="110" y="147"/>
                </a:cubicBezTo>
                <a:cubicBezTo>
                  <a:pt x="110" y="146"/>
                  <a:pt x="110" y="145"/>
                  <a:pt x="110" y="143"/>
                </a:cubicBezTo>
                <a:cubicBezTo>
                  <a:pt x="111" y="143"/>
                  <a:pt x="111" y="143"/>
                  <a:pt x="112" y="142"/>
                </a:cubicBezTo>
                <a:cubicBezTo>
                  <a:pt x="111" y="141"/>
                  <a:pt x="112" y="141"/>
                  <a:pt x="112" y="140"/>
                </a:cubicBezTo>
                <a:cubicBezTo>
                  <a:pt x="113" y="135"/>
                  <a:pt x="114" y="130"/>
                  <a:pt x="116" y="125"/>
                </a:cubicBezTo>
                <a:cubicBezTo>
                  <a:pt x="117" y="121"/>
                  <a:pt x="118" y="116"/>
                  <a:pt x="119" y="111"/>
                </a:cubicBezTo>
                <a:cubicBezTo>
                  <a:pt x="119" y="110"/>
                  <a:pt x="118" y="110"/>
                  <a:pt x="118" y="109"/>
                </a:cubicBezTo>
                <a:cubicBezTo>
                  <a:pt x="118" y="109"/>
                  <a:pt x="117" y="109"/>
                  <a:pt x="117" y="108"/>
                </a:cubicBezTo>
                <a:cubicBezTo>
                  <a:pt x="116" y="108"/>
                  <a:pt x="116" y="106"/>
                  <a:pt x="114" y="106"/>
                </a:cubicBezTo>
                <a:cubicBezTo>
                  <a:pt x="112" y="105"/>
                  <a:pt x="111" y="103"/>
                  <a:pt x="109" y="102"/>
                </a:cubicBezTo>
                <a:cubicBezTo>
                  <a:pt x="110" y="101"/>
                  <a:pt x="109" y="100"/>
                  <a:pt x="109" y="100"/>
                </a:cubicBezTo>
                <a:cubicBezTo>
                  <a:pt x="109" y="99"/>
                  <a:pt x="109" y="98"/>
                  <a:pt x="108" y="98"/>
                </a:cubicBezTo>
                <a:cubicBezTo>
                  <a:pt x="108" y="97"/>
                  <a:pt x="107" y="96"/>
                  <a:pt x="107" y="95"/>
                </a:cubicBezTo>
                <a:cubicBezTo>
                  <a:pt x="106" y="95"/>
                  <a:pt x="106" y="95"/>
                  <a:pt x="105" y="95"/>
                </a:cubicBezTo>
                <a:cubicBezTo>
                  <a:pt x="105" y="95"/>
                  <a:pt x="105" y="95"/>
                  <a:pt x="105" y="95"/>
                </a:cubicBezTo>
                <a:cubicBezTo>
                  <a:pt x="105" y="95"/>
                  <a:pt x="104" y="95"/>
                  <a:pt x="104" y="95"/>
                </a:cubicBezTo>
                <a:cubicBezTo>
                  <a:pt x="104" y="95"/>
                  <a:pt x="104" y="95"/>
                  <a:pt x="104" y="95"/>
                </a:cubicBezTo>
                <a:cubicBezTo>
                  <a:pt x="103" y="95"/>
                  <a:pt x="103" y="95"/>
                  <a:pt x="103" y="95"/>
                </a:cubicBezTo>
                <a:cubicBezTo>
                  <a:pt x="103" y="95"/>
                  <a:pt x="102" y="94"/>
                  <a:pt x="102" y="94"/>
                </a:cubicBezTo>
                <a:cubicBezTo>
                  <a:pt x="102" y="94"/>
                  <a:pt x="101" y="94"/>
                  <a:pt x="101" y="94"/>
                </a:cubicBezTo>
                <a:cubicBezTo>
                  <a:pt x="101" y="92"/>
                  <a:pt x="99" y="93"/>
                  <a:pt x="98" y="93"/>
                </a:cubicBezTo>
                <a:cubicBezTo>
                  <a:pt x="98" y="93"/>
                  <a:pt x="98" y="93"/>
                  <a:pt x="98" y="93"/>
                </a:cubicBezTo>
                <a:cubicBezTo>
                  <a:pt x="98" y="93"/>
                  <a:pt x="97" y="93"/>
                  <a:pt x="97" y="93"/>
                </a:cubicBezTo>
                <a:cubicBezTo>
                  <a:pt x="97" y="93"/>
                  <a:pt x="96" y="92"/>
                  <a:pt x="95" y="92"/>
                </a:cubicBezTo>
                <a:cubicBezTo>
                  <a:pt x="95" y="92"/>
                  <a:pt x="95" y="92"/>
                  <a:pt x="94" y="92"/>
                </a:cubicBezTo>
                <a:cubicBezTo>
                  <a:pt x="94" y="92"/>
                  <a:pt x="93" y="92"/>
                  <a:pt x="93" y="92"/>
                </a:cubicBezTo>
                <a:cubicBezTo>
                  <a:pt x="92" y="91"/>
                  <a:pt x="92" y="90"/>
                  <a:pt x="91" y="90"/>
                </a:cubicBezTo>
                <a:cubicBezTo>
                  <a:pt x="91" y="89"/>
                  <a:pt x="91" y="89"/>
                  <a:pt x="91" y="88"/>
                </a:cubicBezTo>
                <a:cubicBezTo>
                  <a:pt x="89" y="87"/>
                  <a:pt x="89" y="85"/>
                  <a:pt x="89" y="84"/>
                </a:cubicBezTo>
                <a:cubicBezTo>
                  <a:pt x="87" y="84"/>
                  <a:pt x="87" y="82"/>
                  <a:pt x="86" y="81"/>
                </a:cubicBezTo>
                <a:cubicBezTo>
                  <a:pt x="86" y="80"/>
                  <a:pt x="85" y="79"/>
                  <a:pt x="84" y="77"/>
                </a:cubicBezTo>
                <a:cubicBezTo>
                  <a:pt x="85" y="75"/>
                  <a:pt x="85" y="72"/>
                  <a:pt x="86" y="70"/>
                </a:cubicBezTo>
                <a:cubicBezTo>
                  <a:pt x="86" y="67"/>
                  <a:pt x="86" y="65"/>
                  <a:pt x="86" y="63"/>
                </a:cubicBezTo>
                <a:cubicBezTo>
                  <a:pt x="86" y="62"/>
                  <a:pt x="86" y="61"/>
                  <a:pt x="85" y="61"/>
                </a:cubicBezTo>
                <a:cubicBezTo>
                  <a:pt x="84" y="61"/>
                  <a:pt x="83" y="61"/>
                  <a:pt x="83" y="61"/>
                </a:cubicBezTo>
                <a:cubicBezTo>
                  <a:pt x="82" y="61"/>
                  <a:pt x="82" y="60"/>
                  <a:pt x="81" y="60"/>
                </a:cubicBezTo>
                <a:cubicBezTo>
                  <a:pt x="81" y="59"/>
                  <a:pt x="81" y="59"/>
                  <a:pt x="80" y="58"/>
                </a:cubicBezTo>
                <a:cubicBezTo>
                  <a:pt x="80" y="57"/>
                  <a:pt x="81" y="57"/>
                  <a:pt x="82" y="56"/>
                </a:cubicBezTo>
                <a:cubicBezTo>
                  <a:pt x="82" y="56"/>
                  <a:pt x="83" y="55"/>
                  <a:pt x="84" y="55"/>
                </a:cubicBezTo>
                <a:cubicBezTo>
                  <a:pt x="84" y="53"/>
                  <a:pt x="86" y="53"/>
                  <a:pt x="86" y="51"/>
                </a:cubicBezTo>
                <a:cubicBezTo>
                  <a:pt x="88" y="51"/>
                  <a:pt x="87" y="53"/>
                  <a:pt x="89" y="53"/>
                </a:cubicBezTo>
                <a:cubicBezTo>
                  <a:pt x="91" y="53"/>
                  <a:pt x="92" y="52"/>
                  <a:pt x="93" y="51"/>
                </a:cubicBezTo>
                <a:cubicBezTo>
                  <a:pt x="94" y="49"/>
                  <a:pt x="92" y="49"/>
                  <a:pt x="93" y="47"/>
                </a:cubicBezTo>
                <a:cubicBezTo>
                  <a:pt x="94" y="46"/>
                  <a:pt x="93" y="44"/>
                  <a:pt x="93" y="42"/>
                </a:cubicBezTo>
                <a:cubicBezTo>
                  <a:pt x="95" y="42"/>
                  <a:pt x="93" y="42"/>
                  <a:pt x="93" y="40"/>
                </a:cubicBezTo>
                <a:cubicBezTo>
                  <a:pt x="94" y="40"/>
                  <a:pt x="94" y="40"/>
                  <a:pt x="94" y="39"/>
                </a:cubicBezTo>
                <a:cubicBezTo>
                  <a:pt x="96" y="39"/>
                  <a:pt x="96" y="37"/>
                  <a:pt x="98" y="37"/>
                </a:cubicBezTo>
                <a:cubicBezTo>
                  <a:pt x="98" y="36"/>
                  <a:pt x="99" y="35"/>
                  <a:pt x="99" y="33"/>
                </a:cubicBezTo>
                <a:cubicBezTo>
                  <a:pt x="102" y="34"/>
                  <a:pt x="101" y="30"/>
                  <a:pt x="103" y="30"/>
                </a:cubicBezTo>
                <a:cubicBezTo>
                  <a:pt x="103" y="29"/>
                  <a:pt x="103" y="27"/>
                  <a:pt x="103" y="26"/>
                </a:cubicBezTo>
                <a:cubicBezTo>
                  <a:pt x="103" y="25"/>
                  <a:pt x="103" y="24"/>
                  <a:pt x="103" y="24"/>
                </a:cubicBezTo>
                <a:cubicBezTo>
                  <a:pt x="103" y="24"/>
                  <a:pt x="102" y="23"/>
                  <a:pt x="103" y="23"/>
                </a:cubicBezTo>
                <a:cubicBezTo>
                  <a:pt x="104" y="23"/>
                  <a:pt x="105" y="24"/>
                  <a:pt x="105" y="25"/>
                </a:cubicBezTo>
                <a:cubicBezTo>
                  <a:pt x="105" y="26"/>
                  <a:pt x="106" y="26"/>
                  <a:pt x="107" y="26"/>
                </a:cubicBezTo>
                <a:cubicBezTo>
                  <a:pt x="108" y="25"/>
                  <a:pt x="109" y="25"/>
                  <a:pt x="110" y="25"/>
                </a:cubicBezTo>
                <a:cubicBezTo>
                  <a:pt x="112" y="25"/>
                  <a:pt x="113" y="24"/>
                  <a:pt x="114" y="24"/>
                </a:cubicBezTo>
                <a:cubicBezTo>
                  <a:pt x="115" y="23"/>
                  <a:pt x="116" y="22"/>
                  <a:pt x="116" y="19"/>
                </a:cubicBezTo>
                <a:cubicBezTo>
                  <a:pt x="116" y="19"/>
                  <a:pt x="115" y="18"/>
                  <a:pt x="116" y="17"/>
                </a:cubicBezTo>
                <a:cubicBezTo>
                  <a:pt x="115" y="16"/>
                  <a:pt x="113" y="16"/>
                  <a:pt x="114" y="14"/>
                </a:cubicBezTo>
                <a:cubicBezTo>
                  <a:pt x="113" y="13"/>
                  <a:pt x="111" y="13"/>
                  <a:pt x="112" y="11"/>
                </a:cubicBezTo>
                <a:cubicBezTo>
                  <a:pt x="114" y="11"/>
                  <a:pt x="114" y="13"/>
                  <a:pt x="116" y="12"/>
                </a:cubicBezTo>
                <a:cubicBezTo>
                  <a:pt x="118" y="13"/>
                  <a:pt x="119" y="14"/>
                  <a:pt x="121" y="14"/>
                </a:cubicBezTo>
                <a:cubicBezTo>
                  <a:pt x="121" y="13"/>
                  <a:pt x="122" y="12"/>
                  <a:pt x="122" y="11"/>
                </a:cubicBezTo>
                <a:cubicBezTo>
                  <a:pt x="122" y="10"/>
                  <a:pt x="122" y="10"/>
                  <a:pt x="121" y="10"/>
                </a:cubicBezTo>
                <a:cubicBezTo>
                  <a:pt x="121" y="9"/>
                  <a:pt x="120" y="9"/>
                  <a:pt x="121" y="8"/>
                </a:cubicBezTo>
                <a:cubicBezTo>
                  <a:pt x="121" y="8"/>
                  <a:pt x="122" y="7"/>
                  <a:pt x="123" y="7"/>
                </a:cubicBezTo>
                <a:cubicBezTo>
                  <a:pt x="123" y="7"/>
                  <a:pt x="123" y="7"/>
                  <a:pt x="123" y="7"/>
                </a:cubicBezTo>
                <a:cubicBezTo>
                  <a:pt x="123" y="7"/>
                  <a:pt x="123" y="7"/>
                  <a:pt x="123" y="7"/>
                </a:cubicBezTo>
                <a:cubicBezTo>
                  <a:pt x="124" y="8"/>
                  <a:pt x="125" y="7"/>
                  <a:pt x="126" y="8"/>
                </a:cubicBezTo>
                <a:cubicBezTo>
                  <a:pt x="126" y="8"/>
                  <a:pt x="126" y="8"/>
                  <a:pt x="126" y="8"/>
                </a:cubicBezTo>
                <a:cubicBezTo>
                  <a:pt x="126" y="8"/>
                  <a:pt x="126" y="8"/>
                  <a:pt x="126" y="8"/>
                </a:cubicBezTo>
                <a:cubicBezTo>
                  <a:pt x="125" y="7"/>
                  <a:pt x="125" y="6"/>
                  <a:pt x="124" y="6"/>
                </a:cubicBezTo>
                <a:cubicBezTo>
                  <a:pt x="124" y="5"/>
                  <a:pt x="124" y="5"/>
                  <a:pt x="124" y="5"/>
                </a:cubicBezTo>
                <a:cubicBezTo>
                  <a:pt x="122" y="4"/>
                  <a:pt x="122" y="3"/>
                  <a:pt x="122" y="1"/>
                </a:cubicBezTo>
                <a:cubicBezTo>
                  <a:pt x="122" y="1"/>
                  <a:pt x="122" y="1"/>
                  <a:pt x="122" y="1"/>
                </a:cubicBezTo>
                <a:cubicBezTo>
                  <a:pt x="124" y="1"/>
                  <a:pt x="126" y="1"/>
                  <a:pt x="128" y="1"/>
                </a:cubicBezTo>
                <a:cubicBezTo>
                  <a:pt x="129" y="1"/>
                  <a:pt x="129" y="1"/>
                  <a:pt x="129" y="1"/>
                </a:cubicBezTo>
                <a:cubicBezTo>
                  <a:pt x="130" y="0"/>
                  <a:pt x="130" y="2"/>
                  <a:pt x="132" y="2"/>
                </a:cubicBezTo>
                <a:cubicBezTo>
                  <a:pt x="132" y="2"/>
                  <a:pt x="132" y="2"/>
                  <a:pt x="132" y="2"/>
                </a:cubicBezTo>
                <a:cubicBezTo>
                  <a:pt x="133" y="3"/>
                  <a:pt x="134" y="3"/>
                  <a:pt x="135" y="3"/>
                </a:cubicBezTo>
                <a:cubicBezTo>
                  <a:pt x="135" y="3"/>
                  <a:pt x="135" y="3"/>
                  <a:pt x="135" y="3"/>
                </a:cubicBezTo>
                <a:cubicBezTo>
                  <a:pt x="136" y="4"/>
                  <a:pt x="137" y="3"/>
                  <a:pt x="137" y="3"/>
                </a:cubicBezTo>
                <a:cubicBezTo>
                  <a:pt x="137" y="3"/>
                  <a:pt x="137" y="3"/>
                  <a:pt x="138" y="3"/>
                </a:cubicBezTo>
                <a:cubicBezTo>
                  <a:pt x="139" y="3"/>
                  <a:pt x="140" y="2"/>
                  <a:pt x="142" y="3"/>
                </a:cubicBezTo>
                <a:cubicBezTo>
                  <a:pt x="142" y="3"/>
                  <a:pt x="142" y="3"/>
                  <a:pt x="142" y="4"/>
                </a:cubicBezTo>
                <a:cubicBezTo>
                  <a:pt x="143" y="4"/>
                  <a:pt x="143" y="5"/>
                  <a:pt x="144" y="6"/>
                </a:cubicBezTo>
                <a:cubicBezTo>
                  <a:pt x="144" y="6"/>
                  <a:pt x="144" y="6"/>
                  <a:pt x="144" y="6"/>
                </a:cubicBezTo>
                <a:cubicBezTo>
                  <a:pt x="144" y="7"/>
                  <a:pt x="144" y="7"/>
                  <a:pt x="144" y="8"/>
                </a:cubicBezTo>
                <a:cubicBezTo>
                  <a:pt x="144" y="9"/>
                  <a:pt x="144" y="9"/>
                  <a:pt x="144" y="9"/>
                </a:cubicBezTo>
                <a:cubicBezTo>
                  <a:pt x="144" y="9"/>
                  <a:pt x="144" y="9"/>
                  <a:pt x="144" y="10"/>
                </a:cubicBezTo>
                <a:cubicBezTo>
                  <a:pt x="144" y="10"/>
                  <a:pt x="143" y="11"/>
                  <a:pt x="144" y="12"/>
                </a:cubicBezTo>
                <a:cubicBezTo>
                  <a:pt x="144" y="12"/>
                  <a:pt x="144" y="13"/>
                  <a:pt x="144" y="13"/>
                </a:cubicBezTo>
                <a:cubicBezTo>
                  <a:pt x="143" y="13"/>
                  <a:pt x="143" y="14"/>
                  <a:pt x="142" y="14"/>
                </a:cubicBezTo>
                <a:cubicBezTo>
                  <a:pt x="138" y="14"/>
                  <a:pt x="135" y="14"/>
                  <a:pt x="131" y="14"/>
                </a:cubicBezTo>
                <a:cubicBezTo>
                  <a:pt x="131" y="13"/>
                  <a:pt x="130" y="13"/>
                  <a:pt x="130" y="12"/>
                </a:cubicBezTo>
                <a:cubicBezTo>
                  <a:pt x="130" y="12"/>
                  <a:pt x="130" y="11"/>
                  <a:pt x="130" y="11"/>
                </a:cubicBezTo>
                <a:cubicBezTo>
                  <a:pt x="130" y="13"/>
                  <a:pt x="130" y="14"/>
                  <a:pt x="129" y="15"/>
                </a:cubicBezTo>
                <a:cubicBezTo>
                  <a:pt x="130" y="15"/>
                  <a:pt x="130" y="16"/>
                  <a:pt x="130" y="16"/>
                </a:cubicBezTo>
                <a:cubicBezTo>
                  <a:pt x="130" y="15"/>
                  <a:pt x="131" y="15"/>
                  <a:pt x="132" y="15"/>
                </a:cubicBezTo>
                <a:cubicBezTo>
                  <a:pt x="132" y="16"/>
                  <a:pt x="133" y="16"/>
                  <a:pt x="133" y="16"/>
                </a:cubicBezTo>
                <a:cubicBezTo>
                  <a:pt x="136" y="16"/>
                  <a:pt x="135" y="18"/>
                  <a:pt x="137" y="18"/>
                </a:cubicBezTo>
                <a:cubicBezTo>
                  <a:pt x="138" y="18"/>
                  <a:pt x="139" y="18"/>
                  <a:pt x="139" y="18"/>
                </a:cubicBezTo>
                <a:cubicBezTo>
                  <a:pt x="140" y="18"/>
                  <a:pt x="140" y="18"/>
                  <a:pt x="140" y="17"/>
                </a:cubicBezTo>
                <a:cubicBezTo>
                  <a:pt x="143" y="18"/>
                  <a:pt x="144" y="18"/>
                  <a:pt x="146" y="17"/>
                </a:cubicBezTo>
                <a:cubicBezTo>
                  <a:pt x="147" y="19"/>
                  <a:pt x="144" y="21"/>
                  <a:pt x="146" y="22"/>
                </a:cubicBezTo>
                <a:cubicBezTo>
                  <a:pt x="147" y="21"/>
                  <a:pt x="147" y="20"/>
                  <a:pt x="148" y="19"/>
                </a:cubicBezTo>
                <a:cubicBezTo>
                  <a:pt x="148" y="19"/>
                  <a:pt x="148" y="19"/>
                  <a:pt x="148" y="19"/>
                </a:cubicBezTo>
                <a:cubicBezTo>
                  <a:pt x="149" y="19"/>
                  <a:pt x="149" y="16"/>
                  <a:pt x="151" y="17"/>
                </a:cubicBezTo>
                <a:cubicBezTo>
                  <a:pt x="151" y="17"/>
                  <a:pt x="151" y="17"/>
                  <a:pt x="151" y="17"/>
                </a:cubicBezTo>
                <a:cubicBezTo>
                  <a:pt x="152" y="16"/>
                  <a:pt x="152" y="16"/>
                  <a:pt x="153" y="16"/>
                </a:cubicBezTo>
                <a:cubicBezTo>
                  <a:pt x="154" y="18"/>
                  <a:pt x="155" y="20"/>
                  <a:pt x="155" y="22"/>
                </a:cubicBezTo>
                <a:cubicBezTo>
                  <a:pt x="155" y="24"/>
                  <a:pt x="156" y="26"/>
                  <a:pt x="156" y="29"/>
                </a:cubicBezTo>
                <a:cubicBezTo>
                  <a:pt x="155" y="30"/>
                  <a:pt x="155" y="31"/>
                  <a:pt x="154" y="33"/>
                </a:cubicBezTo>
                <a:cubicBezTo>
                  <a:pt x="153" y="33"/>
                  <a:pt x="153" y="33"/>
                  <a:pt x="153" y="34"/>
                </a:cubicBezTo>
                <a:cubicBezTo>
                  <a:pt x="153" y="35"/>
                  <a:pt x="151" y="36"/>
                  <a:pt x="153" y="36"/>
                </a:cubicBezTo>
                <a:cubicBezTo>
                  <a:pt x="153" y="35"/>
                  <a:pt x="154" y="34"/>
                  <a:pt x="155" y="33"/>
                </a:cubicBezTo>
                <a:cubicBezTo>
                  <a:pt x="156" y="32"/>
                  <a:pt x="157" y="31"/>
                  <a:pt x="157" y="29"/>
                </a:cubicBezTo>
                <a:cubicBezTo>
                  <a:pt x="158" y="27"/>
                  <a:pt x="157" y="26"/>
                  <a:pt x="157" y="24"/>
                </a:cubicBezTo>
                <a:cubicBezTo>
                  <a:pt x="157" y="23"/>
                  <a:pt x="157" y="23"/>
                  <a:pt x="157" y="23"/>
                </a:cubicBezTo>
                <a:cubicBezTo>
                  <a:pt x="157" y="23"/>
                  <a:pt x="157" y="23"/>
                  <a:pt x="157" y="23"/>
                </a:cubicBezTo>
                <a:cubicBezTo>
                  <a:pt x="158" y="21"/>
                  <a:pt x="160" y="21"/>
                  <a:pt x="161" y="21"/>
                </a:cubicBezTo>
                <a:cubicBezTo>
                  <a:pt x="161" y="20"/>
                  <a:pt x="161" y="20"/>
                  <a:pt x="161" y="20"/>
                </a:cubicBezTo>
                <a:cubicBezTo>
                  <a:pt x="161" y="20"/>
                  <a:pt x="161" y="20"/>
                  <a:pt x="162" y="19"/>
                </a:cubicBezTo>
                <a:cubicBezTo>
                  <a:pt x="163" y="20"/>
                  <a:pt x="163" y="20"/>
                  <a:pt x="164" y="20"/>
                </a:cubicBezTo>
                <a:cubicBezTo>
                  <a:pt x="166" y="20"/>
                  <a:pt x="167" y="18"/>
                  <a:pt x="169" y="18"/>
                </a:cubicBezTo>
                <a:cubicBezTo>
                  <a:pt x="169" y="18"/>
                  <a:pt x="169" y="17"/>
                  <a:pt x="170" y="17"/>
                </a:cubicBezTo>
                <a:cubicBezTo>
                  <a:pt x="171" y="19"/>
                  <a:pt x="175" y="18"/>
                  <a:pt x="177" y="18"/>
                </a:cubicBezTo>
                <a:cubicBezTo>
                  <a:pt x="178" y="18"/>
                  <a:pt x="178" y="19"/>
                  <a:pt x="179" y="19"/>
                </a:cubicBezTo>
                <a:cubicBezTo>
                  <a:pt x="180" y="19"/>
                  <a:pt x="181" y="19"/>
                  <a:pt x="182" y="19"/>
                </a:cubicBezTo>
                <a:cubicBezTo>
                  <a:pt x="183" y="19"/>
                  <a:pt x="184" y="18"/>
                  <a:pt x="183" y="18"/>
                </a:cubicBezTo>
                <a:cubicBezTo>
                  <a:pt x="182" y="18"/>
                  <a:pt x="179" y="19"/>
                  <a:pt x="179" y="17"/>
                </a:cubicBezTo>
                <a:cubicBezTo>
                  <a:pt x="179" y="14"/>
                  <a:pt x="183" y="15"/>
                  <a:pt x="187" y="15"/>
                </a:cubicBezTo>
                <a:cubicBezTo>
                  <a:pt x="188" y="16"/>
                  <a:pt x="192" y="15"/>
                  <a:pt x="194" y="15"/>
                </a:cubicBezTo>
                <a:cubicBezTo>
                  <a:pt x="195" y="15"/>
                  <a:pt x="195" y="16"/>
                  <a:pt x="196" y="16"/>
                </a:cubicBezTo>
                <a:cubicBezTo>
                  <a:pt x="198" y="16"/>
                  <a:pt x="200" y="16"/>
                  <a:pt x="203" y="16"/>
                </a:cubicBezTo>
                <a:cubicBezTo>
                  <a:pt x="203" y="16"/>
                  <a:pt x="203" y="16"/>
                  <a:pt x="203" y="16"/>
                </a:cubicBezTo>
                <a:cubicBezTo>
                  <a:pt x="205" y="15"/>
                  <a:pt x="206" y="17"/>
                  <a:pt x="206" y="18"/>
                </a:cubicBezTo>
                <a:cubicBezTo>
                  <a:pt x="206" y="18"/>
                  <a:pt x="207" y="18"/>
                  <a:pt x="207" y="18"/>
                </a:cubicBezTo>
                <a:cubicBezTo>
                  <a:pt x="208" y="18"/>
                  <a:pt x="209" y="18"/>
                  <a:pt x="211" y="18"/>
                </a:cubicBezTo>
                <a:cubicBezTo>
                  <a:pt x="211" y="18"/>
                  <a:pt x="211" y="18"/>
                  <a:pt x="211" y="18"/>
                </a:cubicBezTo>
                <a:cubicBezTo>
                  <a:pt x="212" y="19"/>
                  <a:pt x="213" y="19"/>
                  <a:pt x="214" y="19"/>
                </a:cubicBezTo>
                <a:cubicBezTo>
                  <a:pt x="214" y="20"/>
                  <a:pt x="214" y="20"/>
                  <a:pt x="214" y="20"/>
                </a:cubicBezTo>
                <a:cubicBezTo>
                  <a:pt x="215" y="20"/>
                  <a:pt x="215" y="20"/>
                  <a:pt x="216" y="20"/>
                </a:cubicBezTo>
                <a:cubicBezTo>
                  <a:pt x="216" y="20"/>
                  <a:pt x="216" y="20"/>
                  <a:pt x="216" y="20"/>
                </a:cubicBezTo>
                <a:cubicBezTo>
                  <a:pt x="218" y="21"/>
                  <a:pt x="219" y="21"/>
                  <a:pt x="219" y="22"/>
                </a:cubicBezTo>
                <a:cubicBezTo>
                  <a:pt x="219" y="22"/>
                  <a:pt x="220" y="22"/>
                  <a:pt x="220" y="22"/>
                </a:cubicBezTo>
                <a:cubicBezTo>
                  <a:pt x="220" y="23"/>
                  <a:pt x="221" y="23"/>
                  <a:pt x="221" y="24"/>
                </a:cubicBezTo>
                <a:cubicBezTo>
                  <a:pt x="221" y="24"/>
                  <a:pt x="221" y="24"/>
                  <a:pt x="221" y="24"/>
                </a:cubicBezTo>
                <a:cubicBezTo>
                  <a:pt x="222" y="24"/>
                  <a:pt x="223" y="24"/>
                  <a:pt x="224" y="24"/>
                </a:cubicBezTo>
                <a:cubicBezTo>
                  <a:pt x="224" y="24"/>
                  <a:pt x="224" y="24"/>
                  <a:pt x="224" y="24"/>
                </a:cubicBezTo>
                <a:cubicBezTo>
                  <a:pt x="224" y="25"/>
                  <a:pt x="224" y="25"/>
                  <a:pt x="224" y="25"/>
                </a:cubicBezTo>
                <a:cubicBezTo>
                  <a:pt x="226" y="25"/>
                  <a:pt x="228" y="24"/>
                  <a:pt x="230" y="24"/>
                </a:cubicBezTo>
                <a:cubicBezTo>
                  <a:pt x="232" y="25"/>
                  <a:pt x="234" y="27"/>
                  <a:pt x="236" y="28"/>
                </a:cubicBezTo>
                <a:cubicBezTo>
                  <a:pt x="236" y="28"/>
                  <a:pt x="236" y="28"/>
                  <a:pt x="237" y="28"/>
                </a:cubicBezTo>
                <a:cubicBezTo>
                  <a:pt x="238" y="28"/>
                  <a:pt x="238" y="29"/>
                  <a:pt x="240" y="30"/>
                </a:cubicBezTo>
                <a:cubicBezTo>
                  <a:pt x="240" y="30"/>
                  <a:pt x="240" y="30"/>
                  <a:pt x="240" y="30"/>
                </a:cubicBezTo>
                <a:cubicBezTo>
                  <a:pt x="241" y="30"/>
                  <a:pt x="242" y="31"/>
                  <a:pt x="242" y="31"/>
                </a:cubicBezTo>
                <a:cubicBezTo>
                  <a:pt x="243" y="31"/>
                  <a:pt x="243" y="31"/>
                  <a:pt x="243" y="31"/>
                </a:cubicBezTo>
                <a:cubicBezTo>
                  <a:pt x="243" y="32"/>
                  <a:pt x="244" y="32"/>
                  <a:pt x="245" y="32"/>
                </a:cubicBezTo>
                <a:cubicBezTo>
                  <a:pt x="245" y="33"/>
                  <a:pt x="246" y="34"/>
                  <a:pt x="247" y="34"/>
                </a:cubicBezTo>
                <a:cubicBezTo>
                  <a:pt x="247" y="36"/>
                  <a:pt x="248" y="36"/>
                  <a:pt x="249" y="37"/>
                </a:cubicBezTo>
                <a:cubicBezTo>
                  <a:pt x="249" y="36"/>
                  <a:pt x="249" y="36"/>
                  <a:pt x="250" y="36"/>
                </a:cubicBezTo>
                <a:cubicBezTo>
                  <a:pt x="252" y="36"/>
                  <a:pt x="252" y="34"/>
                  <a:pt x="254" y="35"/>
                </a:cubicBezTo>
                <a:cubicBezTo>
                  <a:pt x="254" y="35"/>
                  <a:pt x="254" y="35"/>
                  <a:pt x="254" y="35"/>
                </a:cubicBezTo>
                <a:cubicBezTo>
                  <a:pt x="254" y="35"/>
                  <a:pt x="254" y="35"/>
                  <a:pt x="254" y="35"/>
                </a:cubicBezTo>
                <a:cubicBezTo>
                  <a:pt x="254" y="36"/>
                  <a:pt x="257" y="33"/>
                  <a:pt x="258" y="36"/>
                </a:cubicBezTo>
                <a:cubicBezTo>
                  <a:pt x="258" y="36"/>
                  <a:pt x="258" y="36"/>
                  <a:pt x="258" y="36"/>
                </a:cubicBezTo>
                <a:cubicBezTo>
                  <a:pt x="258" y="36"/>
                  <a:pt x="258" y="36"/>
                  <a:pt x="259" y="36"/>
                </a:cubicBezTo>
                <a:cubicBezTo>
                  <a:pt x="259" y="36"/>
                  <a:pt x="259" y="36"/>
                  <a:pt x="259" y="36"/>
                </a:cubicBezTo>
                <a:cubicBezTo>
                  <a:pt x="259" y="36"/>
                  <a:pt x="259" y="36"/>
                  <a:pt x="259" y="37"/>
                </a:cubicBezTo>
                <a:cubicBezTo>
                  <a:pt x="259" y="37"/>
                  <a:pt x="260" y="37"/>
                  <a:pt x="260" y="37"/>
                </a:cubicBezTo>
                <a:cubicBezTo>
                  <a:pt x="261" y="37"/>
                  <a:pt x="261" y="38"/>
                  <a:pt x="263" y="37"/>
                </a:cubicBezTo>
                <a:cubicBezTo>
                  <a:pt x="263" y="37"/>
                  <a:pt x="263" y="38"/>
                  <a:pt x="263" y="38"/>
                </a:cubicBezTo>
                <a:cubicBezTo>
                  <a:pt x="263" y="38"/>
                  <a:pt x="264" y="38"/>
                  <a:pt x="263" y="38"/>
                </a:cubicBezTo>
                <a:cubicBezTo>
                  <a:pt x="264" y="38"/>
                  <a:pt x="265" y="38"/>
                  <a:pt x="265" y="39"/>
                </a:cubicBezTo>
                <a:cubicBezTo>
                  <a:pt x="266" y="39"/>
                  <a:pt x="266" y="39"/>
                  <a:pt x="266" y="39"/>
                </a:cubicBezTo>
                <a:cubicBezTo>
                  <a:pt x="267" y="38"/>
                  <a:pt x="268" y="40"/>
                  <a:pt x="269" y="40"/>
                </a:cubicBezTo>
                <a:cubicBezTo>
                  <a:pt x="269" y="40"/>
                  <a:pt x="270" y="40"/>
                  <a:pt x="270" y="40"/>
                </a:cubicBezTo>
                <a:cubicBezTo>
                  <a:pt x="270" y="40"/>
                  <a:pt x="270" y="40"/>
                  <a:pt x="270" y="40"/>
                </a:cubicBezTo>
                <a:cubicBezTo>
                  <a:pt x="272" y="41"/>
                  <a:pt x="271" y="39"/>
                  <a:pt x="273" y="40"/>
                </a:cubicBezTo>
                <a:cubicBezTo>
                  <a:pt x="273" y="40"/>
                  <a:pt x="274" y="40"/>
                  <a:pt x="275" y="40"/>
                </a:cubicBezTo>
                <a:cubicBezTo>
                  <a:pt x="275" y="40"/>
                  <a:pt x="276" y="40"/>
                  <a:pt x="276" y="39"/>
                </a:cubicBezTo>
                <a:cubicBezTo>
                  <a:pt x="276" y="38"/>
                  <a:pt x="275" y="39"/>
                  <a:pt x="275" y="39"/>
                </a:cubicBezTo>
                <a:cubicBezTo>
                  <a:pt x="274" y="39"/>
                  <a:pt x="274" y="38"/>
                  <a:pt x="274" y="38"/>
                </a:cubicBezTo>
                <a:cubicBezTo>
                  <a:pt x="274" y="38"/>
                  <a:pt x="274" y="38"/>
                  <a:pt x="274" y="38"/>
                </a:cubicBezTo>
                <a:cubicBezTo>
                  <a:pt x="273" y="38"/>
                  <a:pt x="273" y="37"/>
                  <a:pt x="273" y="37"/>
                </a:cubicBezTo>
                <a:cubicBezTo>
                  <a:pt x="272" y="37"/>
                  <a:pt x="272" y="37"/>
                  <a:pt x="272" y="37"/>
                </a:cubicBezTo>
                <a:cubicBezTo>
                  <a:pt x="272" y="36"/>
                  <a:pt x="270" y="36"/>
                  <a:pt x="271" y="35"/>
                </a:cubicBezTo>
                <a:cubicBezTo>
                  <a:pt x="271" y="34"/>
                  <a:pt x="273" y="36"/>
                  <a:pt x="274" y="35"/>
                </a:cubicBezTo>
                <a:cubicBezTo>
                  <a:pt x="274" y="35"/>
                  <a:pt x="274" y="35"/>
                  <a:pt x="274" y="35"/>
                </a:cubicBezTo>
                <a:cubicBezTo>
                  <a:pt x="275" y="36"/>
                  <a:pt x="275" y="36"/>
                  <a:pt x="275" y="37"/>
                </a:cubicBezTo>
                <a:cubicBezTo>
                  <a:pt x="275" y="37"/>
                  <a:pt x="276" y="37"/>
                  <a:pt x="276" y="37"/>
                </a:cubicBezTo>
                <a:cubicBezTo>
                  <a:pt x="276" y="37"/>
                  <a:pt x="276" y="37"/>
                  <a:pt x="277" y="37"/>
                </a:cubicBezTo>
                <a:cubicBezTo>
                  <a:pt x="276" y="39"/>
                  <a:pt x="279" y="39"/>
                  <a:pt x="279" y="40"/>
                </a:cubicBezTo>
                <a:cubicBezTo>
                  <a:pt x="279" y="40"/>
                  <a:pt x="279" y="40"/>
                  <a:pt x="279" y="40"/>
                </a:cubicBezTo>
                <a:cubicBezTo>
                  <a:pt x="279" y="40"/>
                  <a:pt x="279" y="40"/>
                  <a:pt x="279" y="40"/>
                </a:cubicBezTo>
                <a:cubicBezTo>
                  <a:pt x="280" y="40"/>
                  <a:pt x="281" y="40"/>
                  <a:pt x="281" y="41"/>
                </a:cubicBezTo>
                <a:cubicBezTo>
                  <a:pt x="281" y="41"/>
                  <a:pt x="281" y="41"/>
                  <a:pt x="282" y="41"/>
                </a:cubicBezTo>
                <a:cubicBezTo>
                  <a:pt x="282" y="41"/>
                  <a:pt x="283" y="41"/>
                  <a:pt x="284" y="41"/>
                </a:cubicBezTo>
                <a:cubicBezTo>
                  <a:pt x="284" y="41"/>
                  <a:pt x="284" y="41"/>
                  <a:pt x="285" y="41"/>
                </a:cubicBezTo>
                <a:cubicBezTo>
                  <a:pt x="286" y="42"/>
                  <a:pt x="287" y="42"/>
                  <a:pt x="288" y="42"/>
                </a:cubicBezTo>
                <a:cubicBezTo>
                  <a:pt x="288" y="43"/>
                  <a:pt x="288" y="43"/>
                  <a:pt x="288" y="43"/>
                </a:cubicBezTo>
                <a:cubicBezTo>
                  <a:pt x="290" y="43"/>
                  <a:pt x="289" y="46"/>
                  <a:pt x="291" y="46"/>
                </a:cubicBezTo>
                <a:cubicBezTo>
                  <a:pt x="290" y="45"/>
                  <a:pt x="291" y="44"/>
                  <a:pt x="293" y="45"/>
                </a:cubicBezTo>
                <a:cubicBezTo>
                  <a:pt x="293" y="45"/>
                  <a:pt x="292" y="46"/>
                  <a:pt x="292" y="46"/>
                </a:cubicBezTo>
                <a:cubicBezTo>
                  <a:pt x="292" y="46"/>
                  <a:pt x="292" y="47"/>
                  <a:pt x="293" y="47"/>
                </a:cubicBezTo>
                <a:cubicBezTo>
                  <a:pt x="294" y="44"/>
                  <a:pt x="296" y="47"/>
                  <a:pt x="297" y="46"/>
                </a:cubicBezTo>
                <a:cubicBezTo>
                  <a:pt x="297" y="46"/>
                  <a:pt x="297" y="46"/>
                  <a:pt x="297" y="46"/>
                </a:cubicBezTo>
                <a:cubicBezTo>
                  <a:pt x="297" y="46"/>
                  <a:pt x="298" y="46"/>
                  <a:pt x="298" y="47"/>
                </a:cubicBezTo>
                <a:cubicBezTo>
                  <a:pt x="298" y="46"/>
                  <a:pt x="299" y="46"/>
                  <a:pt x="300" y="46"/>
                </a:cubicBezTo>
                <a:cubicBezTo>
                  <a:pt x="300" y="46"/>
                  <a:pt x="300" y="46"/>
                  <a:pt x="300" y="46"/>
                </a:cubicBezTo>
                <a:cubicBezTo>
                  <a:pt x="301" y="45"/>
                  <a:pt x="301" y="47"/>
                  <a:pt x="303" y="47"/>
                </a:cubicBezTo>
                <a:cubicBezTo>
                  <a:pt x="303" y="48"/>
                  <a:pt x="303" y="49"/>
                  <a:pt x="302" y="49"/>
                </a:cubicBezTo>
                <a:cubicBezTo>
                  <a:pt x="302" y="49"/>
                  <a:pt x="302" y="49"/>
                  <a:pt x="302" y="49"/>
                </a:cubicBezTo>
                <a:cubicBezTo>
                  <a:pt x="302" y="49"/>
                  <a:pt x="302" y="50"/>
                  <a:pt x="302" y="50"/>
                </a:cubicBezTo>
                <a:cubicBezTo>
                  <a:pt x="303" y="50"/>
                  <a:pt x="304" y="50"/>
                  <a:pt x="304" y="51"/>
                </a:cubicBezTo>
                <a:cubicBezTo>
                  <a:pt x="305" y="53"/>
                  <a:pt x="306" y="54"/>
                  <a:pt x="306" y="56"/>
                </a:cubicBezTo>
                <a:cubicBezTo>
                  <a:pt x="306" y="56"/>
                  <a:pt x="306" y="56"/>
                  <a:pt x="306" y="56"/>
                </a:cubicBezTo>
                <a:cubicBezTo>
                  <a:pt x="306" y="57"/>
                  <a:pt x="306" y="57"/>
                  <a:pt x="306" y="57"/>
                </a:cubicBezTo>
                <a:cubicBezTo>
                  <a:pt x="307" y="57"/>
                  <a:pt x="307" y="57"/>
                  <a:pt x="307" y="57"/>
                </a:cubicBezTo>
                <a:cubicBezTo>
                  <a:pt x="307" y="57"/>
                  <a:pt x="307" y="57"/>
                  <a:pt x="307" y="57"/>
                </a:cubicBezTo>
                <a:cubicBezTo>
                  <a:pt x="310" y="56"/>
                  <a:pt x="311" y="58"/>
                  <a:pt x="311" y="60"/>
                </a:cubicBezTo>
                <a:cubicBezTo>
                  <a:pt x="311" y="60"/>
                  <a:pt x="311" y="60"/>
                  <a:pt x="311" y="60"/>
                </a:cubicBezTo>
                <a:cubicBezTo>
                  <a:pt x="311" y="60"/>
                  <a:pt x="311" y="60"/>
                  <a:pt x="311" y="61"/>
                </a:cubicBezTo>
                <a:cubicBezTo>
                  <a:pt x="312" y="61"/>
                  <a:pt x="312" y="62"/>
                  <a:pt x="313" y="62"/>
                </a:cubicBezTo>
                <a:cubicBezTo>
                  <a:pt x="313" y="63"/>
                  <a:pt x="313" y="64"/>
                  <a:pt x="314" y="65"/>
                </a:cubicBezTo>
                <a:cubicBezTo>
                  <a:pt x="315" y="65"/>
                  <a:pt x="316" y="65"/>
                  <a:pt x="317" y="65"/>
                </a:cubicBezTo>
                <a:cubicBezTo>
                  <a:pt x="317" y="65"/>
                  <a:pt x="317" y="65"/>
                  <a:pt x="317" y="66"/>
                </a:cubicBezTo>
                <a:cubicBezTo>
                  <a:pt x="318" y="66"/>
                  <a:pt x="319" y="67"/>
                  <a:pt x="319" y="68"/>
                </a:cubicBezTo>
                <a:cubicBezTo>
                  <a:pt x="319" y="68"/>
                  <a:pt x="319" y="68"/>
                  <a:pt x="320" y="68"/>
                </a:cubicBezTo>
                <a:cubicBezTo>
                  <a:pt x="320" y="69"/>
                  <a:pt x="320" y="70"/>
                  <a:pt x="321" y="70"/>
                </a:cubicBezTo>
                <a:cubicBezTo>
                  <a:pt x="321" y="70"/>
                  <a:pt x="321" y="70"/>
                  <a:pt x="321" y="70"/>
                </a:cubicBezTo>
                <a:cubicBezTo>
                  <a:pt x="321" y="71"/>
                  <a:pt x="321" y="72"/>
                  <a:pt x="321" y="72"/>
                </a:cubicBezTo>
                <a:cubicBezTo>
                  <a:pt x="321" y="73"/>
                  <a:pt x="322" y="73"/>
                  <a:pt x="322" y="74"/>
                </a:cubicBezTo>
                <a:cubicBezTo>
                  <a:pt x="322" y="77"/>
                  <a:pt x="322" y="80"/>
                  <a:pt x="322" y="81"/>
                </a:cubicBezTo>
                <a:cubicBezTo>
                  <a:pt x="322" y="82"/>
                  <a:pt x="321" y="82"/>
                  <a:pt x="321" y="84"/>
                </a:cubicBezTo>
                <a:cubicBezTo>
                  <a:pt x="321" y="84"/>
                  <a:pt x="321" y="85"/>
                  <a:pt x="321" y="86"/>
                </a:cubicBezTo>
                <a:cubicBezTo>
                  <a:pt x="321" y="86"/>
                  <a:pt x="321" y="86"/>
                  <a:pt x="321" y="86"/>
                </a:cubicBezTo>
                <a:cubicBezTo>
                  <a:pt x="321" y="88"/>
                  <a:pt x="321" y="89"/>
                  <a:pt x="320" y="90"/>
                </a:cubicBezTo>
                <a:cubicBezTo>
                  <a:pt x="320" y="90"/>
                  <a:pt x="320" y="90"/>
                  <a:pt x="320" y="90"/>
                </a:cubicBezTo>
                <a:cubicBezTo>
                  <a:pt x="320" y="91"/>
                  <a:pt x="319" y="92"/>
                  <a:pt x="319" y="93"/>
                </a:cubicBezTo>
                <a:cubicBezTo>
                  <a:pt x="319" y="93"/>
                  <a:pt x="319" y="93"/>
                  <a:pt x="319" y="93"/>
                </a:cubicBezTo>
                <a:cubicBezTo>
                  <a:pt x="318" y="94"/>
                  <a:pt x="318" y="94"/>
                  <a:pt x="318" y="94"/>
                </a:cubicBezTo>
                <a:cubicBezTo>
                  <a:pt x="318" y="94"/>
                  <a:pt x="318" y="94"/>
                  <a:pt x="318" y="94"/>
                </a:cubicBezTo>
                <a:cubicBezTo>
                  <a:pt x="318" y="95"/>
                  <a:pt x="318" y="95"/>
                  <a:pt x="318" y="95"/>
                </a:cubicBezTo>
                <a:cubicBezTo>
                  <a:pt x="318" y="95"/>
                  <a:pt x="318" y="96"/>
                  <a:pt x="318" y="96"/>
                </a:cubicBezTo>
                <a:cubicBezTo>
                  <a:pt x="317" y="97"/>
                  <a:pt x="317" y="97"/>
                  <a:pt x="316" y="99"/>
                </a:cubicBezTo>
                <a:cubicBezTo>
                  <a:pt x="316" y="99"/>
                  <a:pt x="316" y="99"/>
                  <a:pt x="316" y="99"/>
                </a:cubicBezTo>
                <a:cubicBezTo>
                  <a:pt x="316" y="101"/>
                  <a:pt x="316" y="103"/>
                  <a:pt x="316" y="104"/>
                </a:cubicBezTo>
                <a:cubicBezTo>
                  <a:pt x="316" y="105"/>
                  <a:pt x="316" y="105"/>
                  <a:pt x="316" y="105"/>
                </a:cubicBezTo>
                <a:cubicBezTo>
                  <a:pt x="316" y="106"/>
                  <a:pt x="315" y="107"/>
                  <a:pt x="315" y="108"/>
                </a:cubicBezTo>
                <a:cubicBezTo>
                  <a:pt x="315" y="108"/>
                  <a:pt x="314" y="108"/>
                  <a:pt x="314" y="108"/>
                </a:cubicBezTo>
                <a:cubicBezTo>
                  <a:pt x="315" y="108"/>
                  <a:pt x="314" y="109"/>
                  <a:pt x="314" y="110"/>
                </a:cubicBezTo>
                <a:cubicBezTo>
                  <a:pt x="314" y="110"/>
                  <a:pt x="314" y="110"/>
                  <a:pt x="314" y="110"/>
                </a:cubicBezTo>
                <a:cubicBezTo>
                  <a:pt x="313" y="111"/>
                  <a:pt x="312" y="112"/>
                  <a:pt x="311" y="113"/>
                </a:cubicBezTo>
                <a:cubicBezTo>
                  <a:pt x="311" y="113"/>
                  <a:pt x="311" y="113"/>
                  <a:pt x="311" y="113"/>
                </a:cubicBezTo>
                <a:cubicBezTo>
                  <a:pt x="311" y="114"/>
                  <a:pt x="310" y="114"/>
                  <a:pt x="309" y="116"/>
                </a:cubicBezTo>
                <a:cubicBezTo>
                  <a:pt x="307" y="116"/>
                  <a:pt x="308" y="119"/>
                  <a:pt x="307" y="119"/>
                </a:cubicBezTo>
                <a:cubicBezTo>
                  <a:pt x="306" y="119"/>
                  <a:pt x="306" y="120"/>
                  <a:pt x="305" y="120"/>
                </a:cubicBezTo>
                <a:cubicBezTo>
                  <a:pt x="305" y="120"/>
                  <a:pt x="305" y="120"/>
                  <a:pt x="305" y="120"/>
                </a:cubicBezTo>
                <a:cubicBezTo>
                  <a:pt x="303" y="121"/>
                  <a:pt x="303" y="122"/>
                  <a:pt x="302" y="123"/>
                </a:cubicBezTo>
                <a:cubicBezTo>
                  <a:pt x="302" y="123"/>
                  <a:pt x="302" y="123"/>
                  <a:pt x="302" y="123"/>
                </a:cubicBezTo>
                <a:cubicBezTo>
                  <a:pt x="302" y="123"/>
                  <a:pt x="302" y="123"/>
                  <a:pt x="302" y="123"/>
                </a:cubicBezTo>
                <a:cubicBezTo>
                  <a:pt x="301" y="123"/>
                  <a:pt x="301" y="123"/>
                  <a:pt x="301" y="123"/>
                </a:cubicBezTo>
                <a:cubicBezTo>
                  <a:pt x="301" y="124"/>
                  <a:pt x="301" y="124"/>
                  <a:pt x="301" y="124"/>
                </a:cubicBezTo>
                <a:cubicBezTo>
                  <a:pt x="300" y="125"/>
                  <a:pt x="300" y="127"/>
                  <a:pt x="298" y="126"/>
                </a:cubicBezTo>
                <a:cubicBezTo>
                  <a:pt x="298" y="126"/>
                  <a:pt x="298" y="127"/>
                  <a:pt x="298" y="127"/>
                </a:cubicBezTo>
                <a:cubicBezTo>
                  <a:pt x="297" y="127"/>
                  <a:pt x="296" y="127"/>
                  <a:pt x="296" y="128"/>
                </a:cubicBezTo>
                <a:cubicBezTo>
                  <a:pt x="296" y="128"/>
                  <a:pt x="296" y="128"/>
                  <a:pt x="296" y="128"/>
                </a:cubicBezTo>
                <a:cubicBezTo>
                  <a:pt x="295" y="128"/>
                  <a:pt x="294" y="129"/>
                  <a:pt x="293" y="130"/>
                </a:cubicBezTo>
                <a:cubicBezTo>
                  <a:pt x="293" y="130"/>
                  <a:pt x="293" y="130"/>
                  <a:pt x="293" y="130"/>
                </a:cubicBezTo>
                <a:cubicBezTo>
                  <a:pt x="292" y="130"/>
                  <a:pt x="291" y="131"/>
                  <a:pt x="290" y="131"/>
                </a:cubicBezTo>
                <a:cubicBezTo>
                  <a:pt x="290" y="131"/>
                  <a:pt x="290" y="131"/>
                  <a:pt x="290" y="131"/>
                </a:cubicBezTo>
                <a:cubicBezTo>
                  <a:pt x="289" y="133"/>
                  <a:pt x="287" y="132"/>
                  <a:pt x="286" y="133"/>
                </a:cubicBezTo>
                <a:cubicBezTo>
                  <a:pt x="286" y="133"/>
                  <a:pt x="286" y="133"/>
                  <a:pt x="286" y="133"/>
                </a:cubicBezTo>
                <a:cubicBezTo>
                  <a:pt x="286" y="133"/>
                  <a:pt x="285" y="133"/>
                  <a:pt x="284" y="134"/>
                </a:cubicBezTo>
                <a:cubicBezTo>
                  <a:pt x="279" y="133"/>
                  <a:pt x="277" y="135"/>
                  <a:pt x="272" y="136"/>
                </a:cubicBezTo>
                <a:cubicBezTo>
                  <a:pt x="268" y="135"/>
                  <a:pt x="264" y="135"/>
                  <a:pt x="260" y="135"/>
                </a:cubicBezTo>
                <a:cubicBezTo>
                  <a:pt x="260" y="135"/>
                  <a:pt x="260" y="135"/>
                  <a:pt x="260" y="135"/>
                </a:cubicBezTo>
                <a:cubicBezTo>
                  <a:pt x="259" y="134"/>
                  <a:pt x="258" y="134"/>
                  <a:pt x="257" y="135"/>
                </a:cubicBezTo>
                <a:cubicBezTo>
                  <a:pt x="257" y="135"/>
                  <a:pt x="257" y="135"/>
                  <a:pt x="256" y="135"/>
                </a:cubicBezTo>
                <a:cubicBezTo>
                  <a:pt x="256" y="135"/>
                  <a:pt x="256" y="136"/>
                  <a:pt x="255" y="136"/>
                </a:cubicBezTo>
                <a:cubicBezTo>
                  <a:pt x="252" y="135"/>
                  <a:pt x="251" y="137"/>
                  <a:pt x="248" y="137"/>
                </a:cubicBezTo>
                <a:cubicBezTo>
                  <a:pt x="244" y="136"/>
                  <a:pt x="237" y="137"/>
                  <a:pt x="231" y="137"/>
                </a:cubicBezTo>
                <a:cubicBezTo>
                  <a:pt x="231" y="137"/>
                  <a:pt x="231" y="137"/>
                  <a:pt x="231" y="137"/>
                </a:cubicBezTo>
                <a:cubicBezTo>
                  <a:pt x="229" y="137"/>
                  <a:pt x="228" y="137"/>
                  <a:pt x="227" y="137"/>
                </a:cubicBezTo>
                <a:cubicBezTo>
                  <a:pt x="227" y="137"/>
                  <a:pt x="227" y="137"/>
                  <a:pt x="227" y="137"/>
                </a:cubicBezTo>
                <a:cubicBezTo>
                  <a:pt x="226" y="136"/>
                  <a:pt x="225" y="136"/>
                  <a:pt x="223" y="136"/>
                </a:cubicBezTo>
                <a:cubicBezTo>
                  <a:pt x="223" y="136"/>
                  <a:pt x="223" y="136"/>
                  <a:pt x="223" y="135"/>
                </a:cubicBezTo>
                <a:cubicBezTo>
                  <a:pt x="222" y="135"/>
                  <a:pt x="220" y="135"/>
                  <a:pt x="220" y="134"/>
                </a:cubicBezTo>
                <a:cubicBezTo>
                  <a:pt x="219" y="134"/>
                  <a:pt x="219" y="134"/>
                  <a:pt x="219" y="134"/>
                </a:cubicBezTo>
                <a:cubicBezTo>
                  <a:pt x="219" y="134"/>
                  <a:pt x="219" y="133"/>
                  <a:pt x="219" y="133"/>
                </a:cubicBezTo>
                <a:cubicBezTo>
                  <a:pt x="219" y="134"/>
                  <a:pt x="219" y="133"/>
                  <a:pt x="219" y="133"/>
                </a:cubicBezTo>
                <a:cubicBezTo>
                  <a:pt x="218" y="132"/>
                  <a:pt x="217" y="133"/>
                  <a:pt x="216" y="133"/>
                </a:cubicBezTo>
                <a:cubicBezTo>
                  <a:pt x="216" y="134"/>
                  <a:pt x="216" y="134"/>
                  <a:pt x="216" y="134"/>
                </a:cubicBezTo>
                <a:cubicBezTo>
                  <a:pt x="216" y="134"/>
                  <a:pt x="216" y="134"/>
                  <a:pt x="215" y="134"/>
                </a:cubicBezTo>
                <a:cubicBezTo>
                  <a:pt x="215" y="134"/>
                  <a:pt x="215" y="135"/>
                  <a:pt x="215" y="135"/>
                </a:cubicBezTo>
                <a:cubicBezTo>
                  <a:pt x="215" y="137"/>
                  <a:pt x="213" y="137"/>
                  <a:pt x="211" y="136"/>
                </a:cubicBezTo>
                <a:cubicBezTo>
                  <a:pt x="210" y="136"/>
                  <a:pt x="211" y="135"/>
                  <a:pt x="210" y="135"/>
                </a:cubicBezTo>
                <a:cubicBezTo>
                  <a:pt x="210" y="134"/>
                  <a:pt x="210" y="133"/>
                  <a:pt x="210" y="132"/>
                </a:cubicBezTo>
                <a:cubicBezTo>
                  <a:pt x="207" y="132"/>
                  <a:pt x="205" y="131"/>
                  <a:pt x="201" y="132"/>
                </a:cubicBezTo>
                <a:cubicBezTo>
                  <a:pt x="200" y="132"/>
                  <a:pt x="200" y="134"/>
                  <a:pt x="198" y="133"/>
                </a:cubicBezTo>
                <a:cubicBezTo>
                  <a:pt x="197" y="133"/>
                  <a:pt x="197" y="132"/>
                  <a:pt x="197" y="132"/>
                </a:cubicBezTo>
                <a:cubicBezTo>
                  <a:pt x="196" y="131"/>
                  <a:pt x="196" y="130"/>
                  <a:pt x="194" y="130"/>
                </a:cubicBezTo>
                <a:cubicBezTo>
                  <a:pt x="191" y="130"/>
                  <a:pt x="192" y="133"/>
                  <a:pt x="189" y="132"/>
                </a:cubicBezTo>
                <a:cubicBezTo>
                  <a:pt x="186" y="133"/>
                  <a:pt x="187" y="131"/>
                  <a:pt x="185" y="131"/>
                </a:cubicBezTo>
                <a:cubicBezTo>
                  <a:pt x="183" y="131"/>
                  <a:pt x="182" y="130"/>
                  <a:pt x="179" y="130"/>
                </a:cubicBezTo>
                <a:cubicBezTo>
                  <a:pt x="179" y="130"/>
                  <a:pt x="179" y="130"/>
                  <a:pt x="179" y="130"/>
                </a:cubicBezTo>
                <a:cubicBezTo>
                  <a:pt x="179" y="129"/>
                  <a:pt x="177" y="129"/>
                  <a:pt x="177" y="128"/>
                </a:cubicBezTo>
                <a:cubicBezTo>
                  <a:pt x="176" y="128"/>
                  <a:pt x="176" y="128"/>
                  <a:pt x="176" y="128"/>
                </a:cubicBezTo>
                <a:cubicBezTo>
                  <a:pt x="176" y="128"/>
                  <a:pt x="176" y="128"/>
                  <a:pt x="176" y="128"/>
                </a:cubicBezTo>
                <a:cubicBezTo>
                  <a:pt x="176" y="128"/>
                  <a:pt x="176" y="128"/>
                  <a:pt x="176" y="128"/>
                </a:cubicBezTo>
                <a:cubicBezTo>
                  <a:pt x="176" y="126"/>
                  <a:pt x="174" y="127"/>
                  <a:pt x="174" y="125"/>
                </a:cubicBezTo>
                <a:cubicBezTo>
                  <a:pt x="174" y="125"/>
                  <a:pt x="174" y="125"/>
                  <a:pt x="174" y="125"/>
                </a:cubicBezTo>
                <a:cubicBezTo>
                  <a:pt x="173" y="124"/>
                  <a:pt x="172" y="123"/>
                  <a:pt x="172" y="122"/>
                </a:cubicBezTo>
                <a:cubicBezTo>
                  <a:pt x="172" y="122"/>
                  <a:pt x="172" y="122"/>
                  <a:pt x="172" y="122"/>
                </a:cubicBezTo>
                <a:cubicBezTo>
                  <a:pt x="172" y="122"/>
                  <a:pt x="172" y="121"/>
                  <a:pt x="171" y="120"/>
                </a:cubicBezTo>
                <a:cubicBezTo>
                  <a:pt x="169" y="120"/>
                  <a:pt x="167" y="120"/>
                  <a:pt x="165" y="120"/>
                </a:cubicBezTo>
                <a:cubicBezTo>
                  <a:pt x="165" y="120"/>
                  <a:pt x="165" y="120"/>
                  <a:pt x="165" y="120"/>
                </a:cubicBezTo>
                <a:cubicBezTo>
                  <a:pt x="164" y="121"/>
                  <a:pt x="163" y="122"/>
                  <a:pt x="162" y="123"/>
                </a:cubicBezTo>
                <a:cubicBezTo>
                  <a:pt x="162" y="123"/>
                  <a:pt x="161" y="122"/>
                  <a:pt x="161" y="122"/>
                </a:cubicBezTo>
                <a:cubicBezTo>
                  <a:pt x="161" y="122"/>
                  <a:pt x="161" y="122"/>
                  <a:pt x="161" y="122"/>
                </a:cubicBezTo>
                <a:cubicBezTo>
                  <a:pt x="160" y="122"/>
                  <a:pt x="160" y="123"/>
                  <a:pt x="160" y="123"/>
                </a:cubicBezTo>
                <a:cubicBezTo>
                  <a:pt x="160" y="123"/>
                  <a:pt x="158" y="122"/>
                  <a:pt x="158" y="124"/>
                </a:cubicBezTo>
                <a:cubicBezTo>
                  <a:pt x="158" y="124"/>
                  <a:pt x="158" y="125"/>
                  <a:pt x="158" y="125"/>
                </a:cubicBezTo>
                <a:cubicBezTo>
                  <a:pt x="157" y="124"/>
                  <a:pt x="156" y="126"/>
                  <a:pt x="157" y="126"/>
                </a:cubicBezTo>
                <a:cubicBezTo>
                  <a:pt x="158" y="125"/>
                  <a:pt x="158" y="125"/>
                  <a:pt x="159" y="125"/>
                </a:cubicBezTo>
                <a:cubicBezTo>
                  <a:pt x="160" y="125"/>
                  <a:pt x="160" y="125"/>
                  <a:pt x="160" y="125"/>
                </a:cubicBezTo>
                <a:cubicBezTo>
                  <a:pt x="162" y="125"/>
                  <a:pt x="163" y="125"/>
                  <a:pt x="164" y="124"/>
                </a:cubicBezTo>
                <a:cubicBezTo>
                  <a:pt x="165" y="124"/>
                  <a:pt x="165" y="125"/>
                  <a:pt x="166" y="125"/>
                </a:cubicBezTo>
                <a:cubicBezTo>
                  <a:pt x="167" y="125"/>
                  <a:pt x="168" y="125"/>
                  <a:pt x="169" y="125"/>
                </a:cubicBezTo>
                <a:cubicBezTo>
                  <a:pt x="169" y="128"/>
                  <a:pt x="171" y="127"/>
                  <a:pt x="171" y="129"/>
                </a:cubicBezTo>
                <a:cubicBezTo>
                  <a:pt x="171" y="129"/>
                  <a:pt x="170" y="130"/>
                  <a:pt x="170" y="131"/>
                </a:cubicBezTo>
                <a:cubicBezTo>
                  <a:pt x="171" y="131"/>
                  <a:pt x="171" y="132"/>
                  <a:pt x="171" y="132"/>
                </a:cubicBezTo>
                <a:cubicBezTo>
                  <a:pt x="171" y="133"/>
                  <a:pt x="173" y="133"/>
                  <a:pt x="174" y="134"/>
                </a:cubicBezTo>
                <a:cubicBezTo>
                  <a:pt x="174" y="134"/>
                  <a:pt x="174" y="135"/>
                  <a:pt x="174" y="135"/>
                </a:cubicBezTo>
                <a:cubicBezTo>
                  <a:pt x="175" y="135"/>
                  <a:pt x="177" y="136"/>
                  <a:pt x="178" y="136"/>
                </a:cubicBezTo>
                <a:cubicBezTo>
                  <a:pt x="178" y="136"/>
                  <a:pt x="178" y="136"/>
                  <a:pt x="178" y="136"/>
                </a:cubicBezTo>
                <a:cubicBezTo>
                  <a:pt x="179" y="136"/>
                  <a:pt x="179" y="137"/>
                  <a:pt x="181" y="136"/>
                </a:cubicBezTo>
                <a:cubicBezTo>
                  <a:pt x="181" y="137"/>
                  <a:pt x="179" y="138"/>
                  <a:pt x="180" y="138"/>
                </a:cubicBezTo>
                <a:cubicBezTo>
                  <a:pt x="180" y="138"/>
                  <a:pt x="181" y="138"/>
                  <a:pt x="181" y="138"/>
                </a:cubicBezTo>
                <a:cubicBezTo>
                  <a:pt x="181" y="138"/>
                  <a:pt x="181" y="138"/>
                  <a:pt x="181" y="138"/>
                </a:cubicBezTo>
                <a:cubicBezTo>
                  <a:pt x="184" y="138"/>
                  <a:pt x="188" y="137"/>
                  <a:pt x="189" y="139"/>
                </a:cubicBezTo>
                <a:cubicBezTo>
                  <a:pt x="189" y="140"/>
                  <a:pt x="188" y="140"/>
                  <a:pt x="187" y="140"/>
                </a:cubicBezTo>
                <a:cubicBezTo>
                  <a:pt x="187" y="141"/>
                  <a:pt x="187" y="141"/>
                  <a:pt x="186" y="141"/>
                </a:cubicBezTo>
                <a:cubicBezTo>
                  <a:pt x="186" y="143"/>
                  <a:pt x="183" y="142"/>
                  <a:pt x="183" y="143"/>
                </a:cubicBezTo>
                <a:cubicBezTo>
                  <a:pt x="187" y="143"/>
                  <a:pt x="187" y="143"/>
                  <a:pt x="187" y="143"/>
                </a:cubicBezTo>
                <a:cubicBezTo>
                  <a:pt x="187" y="145"/>
                  <a:pt x="188" y="145"/>
                  <a:pt x="190" y="145"/>
                </a:cubicBezTo>
                <a:cubicBezTo>
                  <a:pt x="192" y="145"/>
                  <a:pt x="192" y="145"/>
                  <a:pt x="192" y="145"/>
                </a:cubicBezTo>
                <a:cubicBezTo>
                  <a:pt x="194" y="146"/>
                  <a:pt x="194" y="143"/>
                  <a:pt x="196" y="143"/>
                </a:cubicBezTo>
                <a:cubicBezTo>
                  <a:pt x="197" y="145"/>
                  <a:pt x="197" y="145"/>
                  <a:pt x="198" y="146"/>
                </a:cubicBezTo>
                <a:cubicBezTo>
                  <a:pt x="198" y="147"/>
                  <a:pt x="197" y="147"/>
                  <a:pt x="197" y="147"/>
                </a:cubicBezTo>
                <a:cubicBezTo>
                  <a:pt x="197" y="148"/>
                  <a:pt x="199" y="148"/>
                  <a:pt x="199" y="150"/>
                </a:cubicBezTo>
                <a:cubicBezTo>
                  <a:pt x="197" y="150"/>
                  <a:pt x="197" y="150"/>
                  <a:pt x="197" y="151"/>
                </a:cubicBezTo>
                <a:cubicBezTo>
                  <a:pt x="196" y="151"/>
                  <a:pt x="196" y="151"/>
                  <a:pt x="196" y="151"/>
                </a:cubicBezTo>
                <a:cubicBezTo>
                  <a:pt x="196" y="151"/>
                  <a:pt x="196" y="151"/>
                  <a:pt x="195" y="151"/>
                </a:cubicBezTo>
                <a:cubicBezTo>
                  <a:pt x="195" y="152"/>
                  <a:pt x="195" y="152"/>
                  <a:pt x="194" y="153"/>
                </a:cubicBezTo>
                <a:cubicBezTo>
                  <a:pt x="194" y="153"/>
                  <a:pt x="194" y="153"/>
                  <a:pt x="194" y="153"/>
                </a:cubicBezTo>
                <a:cubicBezTo>
                  <a:pt x="192" y="152"/>
                  <a:pt x="192" y="155"/>
                  <a:pt x="191" y="155"/>
                </a:cubicBezTo>
                <a:cubicBezTo>
                  <a:pt x="191" y="155"/>
                  <a:pt x="191" y="155"/>
                  <a:pt x="191" y="155"/>
                </a:cubicBezTo>
                <a:cubicBezTo>
                  <a:pt x="191" y="155"/>
                  <a:pt x="191" y="156"/>
                  <a:pt x="192" y="156"/>
                </a:cubicBezTo>
                <a:cubicBezTo>
                  <a:pt x="192" y="155"/>
                  <a:pt x="192" y="155"/>
                  <a:pt x="193" y="155"/>
                </a:cubicBezTo>
                <a:cubicBezTo>
                  <a:pt x="194" y="155"/>
                  <a:pt x="194" y="154"/>
                  <a:pt x="194" y="154"/>
                </a:cubicBezTo>
                <a:cubicBezTo>
                  <a:pt x="196" y="154"/>
                  <a:pt x="196" y="152"/>
                  <a:pt x="198" y="153"/>
                </a:cubicBezTo>
                <a:cubicBezTo>
                  <a:pt x="198" y="151"/>
                  <a:pt x="200" y="152"/>
                  <a:pt x="199" y="150"/>
                </a:cubicBezTo>
                <a:cubicBezTo>
                  <a:pt x="200" y="150"/>
                  <a:pt x="200" y="149"/>
                  <a:pt x="200" y="149"/>
                </a:cubicBezTo>
                <a:cubicBezTo>
                  <a:pt x="201" y="149"/>
                  <a:pt x="201" y="149"/>
                  <a:pt x="201" y="149"/>
                </a:cubicBezTo>
                <a:cubicBezTo>
                  <a:pt x="201" y="149"/>
                  <a:pt x="201" y="149"/>
                  <a:pt x="202" y="150"/>
                </a:cubicBezTo>
                <a:cubicBezTo>
                  <a:pt x="202" y="150"/>
                  <a:pt x="202" y="150"/>
                  <a:pt x="202" y="150"/>
                </a:cubicBezTo>
                <a:cubicBezTo>
                  <a:pt x="202" y="152"/>
                  <a:pt x="203" y="151"/>
                  <a:pt x="204" y="152"/>
                </a:cubicBezTo>
                <a:cubicBezTo>
                  <a:pt x="204" y="152"/>
                  <a:pt x="204" y="152"/>
                  <a:pt x="204" y="152"/>
                </a:cubicBezTo>
                <a:cubicBezTo>
                  <a:pt x="204" y="152"/>
                  <a:pt x="204" y="152"/>
                  <a:pt x="204" y="153"/>
                </a:cubicBezTo>
                <a:cubicBezTo>
                  <a:pt x="207" y="153"/>
                  <a:pt x="206" y="150"/>
                  <a:pt x="209" y="151"/>
                </a:cubicBezTo>
                <a:cubicBezTo>
                  <a:pt x="210" y="152"/>
                  <a:pt x="211" y="153"/>
                  <a:pt x="213" y="153"/>
                </a:cubicBezTo>
                <a:cubicBezTo>
                  <a:pt x="213" y="153"/>
                  <a:pt x="213" y="153"/>
                  <a:pt x="213" y="153"/>
                </a:cubicBezTo>
                <a:cubicBezTo>
                  <a:pt x="215" y="152"/>
                  <a:pt x="215" y="155"/>
                  <a:pt x="216" y="155"/>
                </a:cubicBezTo>
                <a:cubicBezTo>
                  <a:pt x="216" y="155"/>
                  <a:pt x="216" y="155"/>
                  <a:pt x="216" y="155"/>
                </a:cubicBezTo>
                <a:cubicBezTo>
                  <a:pt x="218" y="156"/>
                  <a:pt x="219" y="156"/>
                  <a:pt x="220" y="156"/>
                </a:cubicBezTo>
                <a:cubicBezTo>
                  <a:pt x="220" y="157"/>
                  <a:pt x="220" y="157"/>
                  <a:pt x="220" y="157"/>
                </a:cubicBezTo>
                <a:cubicBezTo>
                  <a:pt x="222" y="157"/>
                  <a:pt x="222" y="158"/>
                  <a:pt x="223" y="159"/>
                </a:cubicBezTo>
                <a:cubicBezTo>
                  <a:pt x="223" y="159"/>
                  <a:pt x="223" y="159"/>
                  <a:pt x="223" y="159"/>
                </a:cubicBezTo>
                <a:cubicBezTo>
                  <a:pt x="224" y="160"/>
                  <a:pt x="225" y="161"/>
                  <a:pt x="225" y="163"/>
                </a:cubicBezTo>
                <a:cubicBezTo>
                  <a:pt x="226" y="163"/>
                  <a:pt x="227" y="163"/>
                  <a:pt x="228" y="164"/>
                </a:cubicBezTo>
                <a:cubicBezTo>
                  <a:pt x="228" y="165"/>
                  <a:pt x="229" y="166"/>
                  <a:pt x="230" y="167"/>
                </a:cubicBezTo>
                <a:cubicBezTo>
                  <a:pt x="230" y="169"/>
                  <a:pt x="233" y="169"/>
                  <a:pt x="232" y="171"/>
                </a:cubicBezTo>
                <a:cubicBezTo>
                  <a:pt x="231" y="171"/>
                  <a:pt x="230" y="171"/>
                  <a:pt x="229" y="171"/>
                </a:cubicBezTo>
                <a:cubicBezTo>
                  <a:pt x="229" y="171"/>
                  <a:pt x="229" y="171"/>
                  <a:pt x="229" y="170"/>
                </a:cubicBezTo>
                <a:cubicBezTo>
                  <a:pt x="229" y="169"/>
                  <a:pt x="227" y="171"/>
                  <a:pt x="227" y="169"/>
                </a:cubicBezTo>
                <a:cubicBezTo>
                  <a:pt x="226" y="171"/>
                  <a:pt x="228" y="171"/>
                  <a:pt x="228" y="172"/>
                </a:cubicBezTo>
                <a:cubicBezTo>
                  <a:pt x="228" y="172"/>
                  <a:pt x="228" y="172"/>
                  <a:pt x="229" y="172"/>
                </a:cubicBezTo>
                <a:cubicBezTo>
                  <a:pt x="229" y="172"/>
                  <a:pt x="229" y="172"/>
                  <a:pt x="229" y="172"/>
                </a:cubicBezTo>
                <a:cubicBezTo>
                  <a:pt x="229" y="173"/>
                  <a:pt x="229" y="173"/>
                  <a:pt x="229" y="173"/>
                </a:cubicBezTo>
                <a:cubicBezTo>
                  <a:pt x="230" y="174"/>
                  <a:pt x="232" y="175"/>
                  <a:pt x="231" y="176"/>
                </a:cubicBezTo>
                <a:cubicBezTo>
                  <a:pt x="231" y="176"/>
                  <a:pt x="231" y="176"/>
                  <a:pt x="231" y="176"/>
                </a:cubicBezTo>
                <a:cubicBezTo>
                  <a:pt x="231" y="178"/>
                  <a:pt x="231" y="178"/>
                  <a:pt x="231" y="180"/>
                </a:cubicBezTo>
                <a:cubicBezTo>
                  <a:pt x="230" y="183"/>
                  <a:pt x="233" y="182"/>
                  <a:pt x="232" y="184"/>
                </a:cubicBezTo>
                <a:cubicBezTo>
                  <a:pt x="232" y="184"/>
                  <a:pt x="231" y="184"/>
                  <a:pt x="231" y="184"/>
                </a:cubicBezTo>
                <a:cubicBezTo>
                  <a:pt x="231" y="184"/>
                  <a:pt x="231" y="184"/>
                  <a:pt x="231" y="184"/>
                </a:cubicBezTo>
                <a:cubicBezTo>
                  <a:pt x="229" y="184"/>
                  <a:pt x="229" y="187"/>
                  <a:pt x="228" y="186"/>
                </a:cubicBezTo>
                <a:cubicBezTo>
                  <a:pt x="228" y="186"/>
                  <a:pt x="228" y="187"/>
                  <a:pt x="228" y="187"/>
                </a:cubicBezTo>
                <a:cubicBezTo>
                  <a:pt x="227" y="187"/>
                  <a:pt x="227" y="187"/>
                  <a:pt x="226" y="188"/>
                </a:cubicBezTo>
                <a:cubicBezTo>
                  <a:pt x="227" y="188"/>
                  <a:pt x="227" y="188"/>
                  <a:pt x="227" y="189"/>
                </a:cubicBezTo>
                <a:cubicBezTo>
                  <a:pt x="228" y="189"/>
                  <a:pt x="228" y="189"/>
                  <a:pt x="228" y="189"/>
                </a:cubicBezTo>
                <a:cubicBezTo>
                  <a:pt x="228" y="189"/>
                  <a:pt x="228" y="189"/>
                  <a:pt x="228" y="189"/>
                </a:cubicBezTo>
                <a:cubicBezTo>
                  <a:pt x="229" y="190"/>
                  <a:pt x="229" y="190"/>
                  <a:pt x="230" y="190"/>
                </a:cubicBezTo>
                <a:cubicBezTo>
                  <a:pt x="230" y="191"/>
                  <a:pt x="230" y="191"/>
                  <a:pt x="230" y="191"/>
                </a:cubicBezTo>
                <a:cubicBezTo>
                  <a:pt x="230" y="192"/>
                  <a:pt x="232" y="193"/>
                  <a:pt x="232" y="194"/>
                </a:cubicBezTo>
                <a:cubicBezTo>
                  <a:pt x="232" y="194"/>
                  <a:pt x="232" y="194"/>
                  <a:pt x="233" y="194"/>
                </a:cubicBezTo>
                <a:cubicBezTo>
                  <a:pt x="233" y="195"/>
                  <a:pt x="234" y="195"/>
                  <a:pt x="234" y="195"/>
                </a:cubicBezTo>
                <a:cubicBezTo>
                  <a:pt x="234" y="195"/>
                  <a:pt x="234" y="196"/>
                  <a:pt x="234" y="196"/>
                </a:cubicBezTo>
                <a:cubicBezTo>
                  <a:pt x="234" y="197"/>
                  <a:pt x="236" y="198"/>
                  <a:pt x="236" y="199"/>
                </a:cubicBezTo>
                <a:cubicBezTo>
                  <a:pt x="236" y="199"/>
                  <a:pt x="236" y="199"/>
                  <a:pt x="236" y="199"/>
                </a:cubicBezTo>
                <a:cubicBezTo>
                  <a:pt x="237" y="199"/>
                  <a:pt x="237" y="200"/>
                  <a:pt x="238" y="200"/>
                </a:cubicBezTo>
                <a:cubicBezTo>
                  <a:pt x="238" y="200"/>
                  <a:pt x="238" y="200"/>
                  <a:pt x="238" y="200"/>
                </a:cubicBezTo>
                <a:cubicBezTo>
                  <a:pt x="238" y="201"/>
                  <a:pt x="239" y="201"/>
                  <a:pt x="239" y="202"/>
                </a:cubicBezTo>
                <a:cubicBezTo>
                  <a:pt x="238" y="202"/>
                  <a:pt x="238" y="204"/>
                  <a:pt x="238" y="205"/>
                </a:cubicBezTo>
                <a:cubicBezTo>
                  <a:pt x="239" y="205"/>
                  <a:pt x="239" y="205"/>
                  <a:pt x="240" y="205"/>
                </a:cubicBezTo>
                <a:cubicBezTo>
                  <a:pt x="240" y="205"/>
                  <a:pt x="240" y="205"/>
                  <a:pt x="240" y="205"/>
                </a:cubicBezTo>
                <a:cubicBezTo>
                  <a:pt x="241" y="205"/>
                  <a:pt x="242" y="206"/>
                  <a:pt x="243" y="207"/>
                </a:cubicBezTo>
                <a:cubicBezTo>
                  <a:pt x="243" y="207"/>
                  <a:pt x="243" y="207"/>
                  <a:pt x="243" y="207"/>
                </a:cubicBezTo>
                <a:cubicBezTo>
                  <a:pt x="244" y="208"/>
                  <a:pt x="245" y="209"/>
                  <a:pt x="244" y="210"/>
                </a:cubicBezTo>
                <a:cubicBezTo>
                  <a:pt x="244" y="211"/>
                  <a:pt x="244" y="211"/>
                  <a:pt x="244" y="211"/>
                </a:cubicBezTo>
                <a:cubicBezTo>
                  <a:pt x="243" y="211"/>
                  <a:pt x="243" y="211"/>
                  <a:pt x="242" y="211"/>
                </a:cubicBezTo>
                <a:cubicBezTo>
                  <a:pt x="243" y="212"/>
                  <a:pt x="242" y="213"/>
                  <a:pt x="242" y="213"/>
                </a:cubicBezTo>
                <a:cubicBezTo>
                  <a:pt x="243" y="213"/>
                  <a:pt x="244" y="213"/>
                  <a:pt x="244" y="212"/>
                </a:cubicBezTo>
                <a:cubicBezTo>
                  <a:pt x="245" y="212"/>
                  <a:pt x="245" y="210"/>
                  <a:pt x="246" y="212"/>
                </a:cubicBezTo>
                <a:cubicBezTo>
                  <a:pt x="246" y="213"/>
                  <a:pt x="245" y="214"/>
                  <a:pt x="245" y="216"/>
                </a:cubicBezTo>
                <a:cubicBezTo>
                  <a:pt x="245" y="217"/>
                  <a:pt x="246" y="217"/>
                  <a:pt x="247" y="217"/>
                </a:cubicBezTo>
                <a:cubicBezTo>
                  <a:pt x="247" y="217"/>
                  <a:pt x="248" y="218"/>
                  <a:pt x="248" y="219"/>
                </a:cubicBezTo>
                <a:cubicBezTo>
                  <a:pt x="248" y="220"/>
                  <a:pt x="247" y="219"/>
                  <a:pt x="247" y="220"/>
                </a:cubicBezTo>
                <a:cubicBezTo>
                  <a:pt x="247" y="221"/>
                  <a:pt x="246" y="221"/>
                  <a:pt x="246" y="222"/>
                </a:cubicBezTo>
                <a:cubicBezTo>
                  <a:pt x="247" y="222"/>
                  <a:pt x="247" y="222"/>
                  <a:pt x="248" y="222"/>
                </a:cubicBezTo>
                <a:cubicBezTo>
                  <a:pt x="248" y="222"/>
                  <a:pt x="248" y="222"/>
                  <a:pt x="248" y="222"/>
                </a:cubicBezTo>
                <a:cubicBezTo>
                  <a:pt x="249" y="221"/>
                  <a:pt x="250" y="221"/>
                  <a:pt x="252" y="221"/>
                </a:cubicBezTo>
                <a:cubicBezTo>
                  <a:pt x="252" y="221"/>
                  <a:pt x="252" y="222"/>
                  <a:pt x="252" y="222"/>
                </a:cubicBezTo>
                <a:cubicBezTo>
                  <a:pt x="252" y="222"/>
                  <a:pt x="252" y="222"/>
                  <a:pt x="252" y="222"/>
                </a:cubicBezTo>
                <a:cubicBezTo>
                  <a:pt x="252" y="223"/>
                  <a:pt x="254" y="223"/>
                  <a:pt x="254" y="224"/>
                </a:cubicBezTo>
                <a:cubicBezTo>
                  <a:pt x="254" y="224"/>
                  <a:pt x="254" y="225"/>
                  <a:pt x="254" y="225"/>
                </a:cubicBezTo>
                <a:cubicBezTo>
                  <a:pt x="254" y="225"/>
                  <a:pt x="255" y="226"/>
                  <a:pt x="255" y="226"/>
                </a:cubicBezTo>
                <a:cubicBezTo>
                  <a:pt x="257" y="226"/>
                  <a:pt x="258" y="228"/>
                  <a:pt x="260" y="228"/>
                </a:cubicBezTo>
                <a:cubicBezTo>
                  <a:pt x="260" y="227"/>
                  <a:pt x="261" y="227"/>
                  <a:pt x="262" y="227"/>
                </a:cubicBezTo>
                <a:cubicBezTo>
                  <a:pt x="262" y="226"/>
                  <a:pt x="263" y="226"/>
                  <a:pt x="263" y="224"/>
                </a:cubicBezTo>
                <a:cubicBezTo>
                  <a:pt x="262" y="224"/>
                  <a:pt x="263" y="223"/>
                  <a:pt x="263" y="223"/>
                </a:cubicBezTo>
                <a:cubicBezTo>
                  <a:pt x="265" y="223"/>
                  <a:pt x="265" y="223"/>
                  <a:pt x="266" y="224"/>
                </a:cubicBezTo>
                <a:cubicBezTo>
                  <a:pt x="267" y="224"/>
                  <a:pt x="267" y="224"/>
                  <a:pt x="267" y="224"/>
                </a:cubicBezTo>
                <a:cubicBezTo>
                  <a:pt x="268" y="224"/>
                  <a:pt x="269" y="225"/>
                  <a:pt x="270" y="226"/>
                </a:cubicBezTo>
                <a:cubicBezTo>
                  <a:pt x="270" y="226"/>
                  <a:pt x="270" y="226"/>
                  <a:pt x="270" y="227"/>
                </a:cubicBezTo>
                <a:cubicBezTo>
                  <a:pt x="271" y="227"/>
                  <a:pt x="272" y="227"/>
                  <a:pt x="272" y="227"/>
                </a:cubicBezTo>
                <a:cubicBezTo>
                  <a:pt x="272" y="227"/>
                  <a:pt x="272" y="227"/>
                  <a:pt x="272" y="228"/>
                </a:cubicBezTo>
                <a:cubicBezTo>
                  <a:pt x="272" y="228"/>
                  <a:pt x="272" y="228"/>
                  <a:pt x="272" y="228"/>
                </a:cubicBezTo>
                <a:cubicBezTo>
                  <a:pt x="273" y="229"/>
                  <a:pt x="273" y="228"/>
                  <a:pt x="273" y="228"/>
                </a:cubicBezTo>
                <a:cubicBezTo>
                  <a:pt x="273" y="227"/>
                  <a:pt x="273" y="226"/>
                  <a:pt x="275" y="226"/>
                </a:cubicBezTo>
                <a:cubicBezTo>
                  <a:pt x="276" y="227"/>
                  <a:pt x="277" y="228"/>
                  <a:pt x="278" y="228"/>
                </a:cubicBezTo>
                <a:cubicBezTo>
                  <a:pt x="278" y="229"/>
                  <a:pt x="278" y="229"/>
                  <a:pt x="279" y="229"/>
                </a:cubicBezTo>
                <a:cubicBezTo>
                  <a:pt x="279" y="231"/>
                  <a:pt x="281" y="231"/>
                  <a:pt x="282" y="232"/>
                </a:cubicBezTo>
                <a:cubicBezTo>
                  <a:pt x="282" y="232"/>
                  <a:pt x="282" y="232"/>
                  <a:pt x="282" y="232"/>
                </a:cubicBezTo>
                <a:cubicBezTo>
                  <a:pt x="283" y="233"/>
                  <a:pt x="282" y="235"/>
                  <a:pt x="284" y="235"/>
                </a:cubicBezTo>
                <a:cubicBezTo>
                  <a:pt x="284" y="235"/>
                  <a:pt x="284" y="235"/>
                  <a:pt x="285" y="235"/>
                </a:cubicBezTo>
                <a:cubicBezTo>
                  <a:pt x="285" y="235"/>
                  <a:pt x="286" y="235"/>
                  <a:pt x="286" y="235"/>
                </a:cubicBezTo>
                <a:cubicBezTo>
                  <a:pt x="290" y="235"/>
                  <a:pt x="292" y="237"/>
                  <a:pt x="295" y="235"/>
                </a:cubicBezTo>
                <a:cubicBezTo>
                  <a:pt x="295" y="235"/>
                  <a:pt x="295" y="234"/>
                  <a:pt x="295" y="234"/>
                </a:cubicBezTo>
                <a:cubicBezTo>
                  <a:pt x="298" y="235"/>
                  <a:pt x="298" y="233"/>
                  <a:pt x="300" y="233"/>
                </a:cubicBezTo>
                <a:cubicBezTo>
                  <a:pt x="302" y="234"/>
                  <a:pt x="303" y="236"/>
                  <a:pt x="306" y="236"/>
                </a:cubicBezTo>
                <a:cubicBezTo>
                  <a:pt x="306" y="236"/>
                  <a:pt x="306" y="235"/>
                  <a:pt x="307" y="235"/>
                </a:cubicBezTo>
                <a:cubicBezTo>
                  <a:pt x="307" y="235"/>
                  <a:pt x="308" y="235"/>
                  <a:pt x="309" y="235"/>
                </a:cubicBezTo>
                <a:cubicBezTo>
                  <a:pt x="308" y="232"/>
                  <a:pt x="309" y="230"/>
                  <a:pt x="309" y="228"/>
                </a:cubicBezTo>
                <a:cubicBezTo>
                  <a:pt x="311" y="227"/>
                  <a:pt x="314" y="228"/>
                  <a:pt x="314" y="225"/>
                </a:cubicBezTo>
                <a:cubicBezTo>
                  <a:pt x="315" y="225"/>
                  <a:pt x="315" y="224"/>
                  <a:pt x="314" y="224"/>
                </a:cubicBezTo>
                <a:cubicBezTo>
                  <a:pt x="314" y="224"/>
                  <a:pt x="314" y="223"/>
                  <a:pt x="314" y="223"/>
                </a:cubicBezTo>
                <a:cubicBezTo>
                  <a:pt x="314" y="221"/>
                  <a:pt x="313" y="221"/>
                  <a:pt x="313" y="219"/>
                </a:cubicBezTo>
                <a:cubicBezTo>
                  <a:pt x="309" y="219"/>
                  <a:pt x="308" y="216"/>
                  <a:pt x="309" y="212"/>
                </a:cubicBezTo>
                <a:cubicBezTo>
                  <a:pt x="309" y="211"/>
                  <a:pt x="308" y="211"/>
                  <a:pt x="308" y="211"/>
                </a:cubicBezTo>
                <a:cubicBezTo>
                  <a:pt x="306" y="211"/>
                  <a:pt x="305" y="211"/>
                  <a:pt x="305" y="210"/>
                </a:cubicBezTo>
                <a:cubicBezTo>
                  <a:pt x="305" y="209"/>
                  <a:pt x="305" y="209"/>
                  <a:pt x="304" y="209"/>
                </a:cubicBezTo>
                <a:cubicBezTo>
                  <a:pt x="304" y="208"/>
                  <a:pt x="304" y="208"/>
                  <a:pt x="304" y="207"/>
                </a:cubicBezTo>
                <a:cubicBezTo>
                  <a:pt x="303" y="207"/>
                  <a:pt x="302" y="207"/>
                  <a:pt x="302" y="208"/>
                </a:cubicBezTo>
                <a:cubicBezTo>
                  <a:pt x="300" y="208"/>
                  <a:pt x="304" y="208"/>
                  <a:pt x="302" y="210"/>
                </a:cubicBezTo>
                <a:cubicBezTo>
                  <a:pt x="301" y="210"/>
                  <a:pt x="298" y="211"/>
                  <a:pt x="298" y="210"/>
                </a:cubicBezTo>
                <a:cubicBezTo>
                  <a:pt x="296" y="210"/>
                  <a:pt x="295" y="210"/>
                  <a:pt x="295" y="211"/>
                </a:cubicBezTo>
                <a:cubicBezTo>
                  <a:pt x="296" y="211"/>
                  <a:pt x="297" y="211"/>
                  <a:pt x="297" y="212"/>
                </a:cubicBezTo>
                <a:cubicBezTo>
                  <a:pt x="297" y="212"/>
                  <a:pt x="296" y="212"/>
                  <a:pt x="296" y="212"/>
                </a:cubicBezTo>
                <a:cubicBezTo>
                  <a:pt x="296" y="212"/>
                  <a:pt x="295" y="212"/>
                  <a:pt x="295" y="212"/>
                </a:cubicBezTo>
                <a:cubicBezTo>
                  <a:pt x="294" y="213"/>
                  <a:pt x="294" y="212"/>
                  <a:pt x="293" y="212"/>
                </a:cubicBezTo>
                <a:cubicBezTo>
                  <a:pt x="292" y="211"/>
                  <a:pt x="292" y="210"/>
                  <a:pt x="290" y="210"/>
                </a:cubicBezTo>
                <a:cubicBezTo>
                  <a:pt x="290" y="209"/>
                  <a:pt x="287" y="210"/>
                  <a:pt x="287" y="208"/>
                </a:cubicBezTo>
                <a:cubicBezTo>
                  <a:pt x="286" y="208"/>
                  <a:pt x="285" y="207"/>
                  <a:pt x="284" y="207"/>
                </a:cubicBezTo>
                <a:cubicBezTo>
                  <a:pt x="283" y="206"/>
                  <a:pt x="283" y="205"/>
                  <a:pt x="282" y="205"/>
                </a:cubicBezTo>
                <a:cubicBezTo>
                  <a:pt x="282" y="203"/>
                  <a:pt x="280" y="203"/>
                  <a:pt x="280" y="202"/>
                </a:cubicBezTo>
                <a:cubicBezTo>
                  <a:pt x="278" y="202"/>
                  <a:pt x="277" y="203"/>
                  <a:pt x="275" y="203"/>
                </a:cubicBezTo>
                <a:cubicBezTo>
                  <a:pt x="275" y="201"/>
                  <a:pt x="275" y="201"/>
                  <a:pt x="274" y="201"/>
                </a:cubicBezTo>
                <a:cubicBezTo>
                  <a:pt x="274" y="199"/>
                  <a:pt x="273" y="199"/>
                  <a:pt x="272" y="198"/>
                </a:cubicBezTo>
                <a:cubicBezTo>
                  <a:pt x="272" y="196"/>
                  <a:pt x="270" y="196"/>
                  <a:pt x="270" y="193"/>
                </a:cubicBezTo>
                <a:cubicBezTo>
                  <a:pt x="271" y="193"/>
                  <a:pt x="273" y="193"/>
                  <a:pt x="273" y="194"/>
                </a:cubicBezTo>
                <a:cubicBezTo>
                  <a:pt x="274" y="193"/>
                  <a:pt x="275" y="193"/>
                  <a:pt x="276" y="192"/>
                </a:cubicBezTo>
                <a:cubicBezTo>
                  <a:pt x="276" y="190"/>
                  <a:pt x="275" y="189"/>
                  <a:pt x="275" y="187"/>
                </a:cubicBezTo>
                <a:cubicBezTo>
                  <a:pt x="275" y="185"/>
                  <a:pt x="273" y="185"/>
                  <a:pt x="273" y="183"/>
                </a:cubicBezTo>
                <a:cubicBezTo>
                  <a:pt x="274" y="181"/>
                  <a:pt x="276" y="181"/>
                  <a:pt x="277" y="180"/>
                </a:cubicBezTo>
                <a:cubicBezTo>
                  <a:pt x="281" y="181"/>
                  <a:pt x="282" y="179"/>
                  <a:pt x="285" y="179"/>
                </a:cubicBezTo>
                <a:cubicBezTo>
                  <a:pt x="287" y="179"/>
                  <a:pt x="289" y="181"/>
                  <a:pt x="292" y="181"/>
                </a:cubicBezTo>
                <a:cubicBezTo>
                  <a:pt x="292" y="181"/>
                  <a:pt x="292" y="181"/>
                  <a:pt x="292" y="181"/>
                </a:cubicBezTo>
                <a:cubicBezTo>
                  <a:pt x="293" y="182"/>
                  <a:pt x="294" y="183"/>
                  <a:pt x="294" y="184"/>
                </a:cubicBezTo>
                <a:cubicBezTo>
                  <a:pt x="294" y="184"/>
                  <a:pt x="294" y="184"/>
                  <a:pt x="294" y="184"/>
                </a:cubicBezTo>
                <a:cubicBezTo>
                  <a:pt x="294" y="184"/>
                  <a:pt x="294" y="184"/>
                  <a:pt x="294" y="185"/>
                </a:cubicBezTo>
                <a:cubicBezTo>
                  <a:pt x="295" y="184"/>
                  <a:pt x="296" y="185"/>
                  <a:pt x="297" y="185"/>
                </a:cubicBezTo>
                <a:cubicBezTo>
                  <a:pt x="298" y="185"/>
                  <a:pt x="298" y="187"/>
                  <a:pt x="300" y="187"/>
                </a:cubicBezTo>
                <a:cubicBezTo>
                  <a:pt x="304" y="187"/>
                  <a:pt x="304" y="187"/>
                  <a:pt x="304" y="187"/>
                </a:cubicBezTo>
                <a:cubicBezTo>
                  <a:pt x="303" y="186"/>
                  <a:pt x="307" y="186"/>
                  <a:pt x="307" y="187"/>
                </a:cubicBezTo>
                <a:cubicBezTo>
                  <a:pt x="307" y="189"/>
                  <a:pt x="305" y="188"/>
                  <a:pt x="305" y="189"/>
                </a:cubicBezTo>
                <a:cubicBezTo>
                  <a:pt x="305" y="190"/>
                  <a:pt x="304" y="190"/>
                  <a:pt x="304" y="191"/>
                </a:cubicBezTo>
                <a:cubicBezTo>
                  <a:pt x="304" y="191"/>
                  <a:pt x="303" y="192"/>
                  <a:pt x="303" y="192"/>
                </a:cubicBezTo>
                <a:cubicBezTo>
                  <a:pt x="303" y="193"/>
                  <a:pt x="303" y="193"/>
                  <a:pt x="304" y="193"/>
                </a:cubicBezTo>
                <a:cubicBezTo>
                  <a:pt x="305" y="193"/>
                  <a:pt x="304" y="192"/>
                  <a:pt x="304" y="192"/>
                </a:cubicBezTo>
                <a:cubicBezTo>
                  <a:pt x="305" y="191"/>
                  <a:pt x="305" y="191"/>
                  <a:pt x="305" y="191"/>
                </a:cubicBezTo>
                <a:cubicBezTo>
                  <a:pt x="306" y="191"/>
                  <a:pt x="306" y="189"/>
                  <a:pt x="308" y="189"/>
                </a:cubicBezTo>
                <a:cubicBezTo>
                  <a:pt x="308" y="189"/>
                  <a:pt x="308" y="189"/>
                  <a:pt x="308" y="189"/>
                </a:cubicBezTo>
                <a:cubicBezTo>
                  <a:pt x="309" y="189"/>
                  <a:pt x="310" y="190"/>
                  <a:pt x="311" y="190"/>
                </a:cubicBezTo>
                <a:cubicBezTo>
                  <a:pt x="311" y="189"/>
                  <a:pt x="311" y="189"/>
                  <a:pt x="311" y="189"/>
                </a:cubicBezTo>
                <a:cubicBezTo>
                  <a:pt x="310" y="189"/>
                  <a:pt x="309" y="189"/>
                  <a:pt x="309" y="188"/>
                </a:cubicBezTo>
                <a:cubicBezTo>
                  <a:pt x="309" y="188"/>
                  <a:pt x="307" y="186"/>
                  <a:pt x="309" y="186"/>
                </a:cubicBezTo>
                <a:cubicBezTo>
                  <a:pt x="309" y="186"/>
                  <a:pt x="310" y="185"/>
                  <a:pt x="310" y="186"/>
                </a:cubicBezTo>
                <a:cubicBezTo>
                  <a:pt x="311" y="186"/>
                  <a:pt x="311" y="187"/>
                  <a:pt x="313" y="187"/>
                </a:cubicBezTo>
                <a:cubicBezTo>
                  <a:pt x="318" y="184"/>
                  <a:pt x="323" y="185"/>
                  <a:pt x="329" y="185"/>
                </a:cubicBezTo>
                <a:cubicBezTo>
                  <a:pt x="331" y="186"/>
                  <a:pt x="332" y="188"/>
                  <a:pt x="334" y="188"/>
                </a:cubicBezTo>
                <a:cubicBezTo>
                  <a:pt x="335" y="187"/>
                  <a:pt x="335" y="187"/>
                  <a:pt x="336" y="187"/>
                </a:cubicBezTo>
                <a:cubicBezTo>
                  <a:pt x="336" y="187"/>
                  <a:pt x="336" y="186"/>
                  <a:pt x="336" y="186"/>
                </a:cubicBezTo>
                <a:cubicBezTo>
                  <a:pt x="337" y="186"/>
                  <a:pt x="337" y="186"/>
                  <a:pt x="337" y="186"/>
                </a:cubicBezTo>
                <a:cubicBezTo>
                  <a:pt x="337" y="184"/>
                  <a:pt x="337" y="183"/>
                  <a:pt x="337" y="182"/>
                </a:cubicBezTo>
                <a:cubicBezTo>
                  <a:pt x="337" y="182"/>
                  <a:pt x="337" y="182"/>
                  <a:pt x="337" y="182"/>
                </a:cubicBezTo>
                <a:cubicBezTo>
                  <a:pt x="337" y="181"/>
                  <a:pt x="338" y="181"/>
                  <a:pt x="338" y="181"/>
                </a:cubicBezTo>
                <a:cubicBezTo>
                  <a:pt x="338" y="182"/>
                  <a:pt x="339" y="181"/>
                  <a:pt x="339" y="182"/>
                </a:cubicBezTo>
                <a:cubicBezTo>
                  <a:pt x="339" y="182"/>
                  <a:pt x="339" y="182"/>
                  <a:pt x="339" y="182"/>
                </a:cubicBezTo>
                <a:cubicBezTo>
                  <a:pt x="340" y="183"/>
                  <a:pt x="342" y="182"/>
                  <a:pt x="343" y="182"/>
                </a:cubicBezTo>
                <a:cubicBezTo>
                  <a:pt x="343" y="184"/>
                  <a:pt x="345" y="184"/>
                  <a:pt x="346" y="185"/>
                </a:cubicBezTo>
                <a:cubicBezTo>
                  <a:pt x="346" y="185"/>
                  <a:pt x="346" y="185"/>
                  <a:pt x="346" y="185"/>
                </a:cubicBezTo>
                <a:cubicBezTo>
                  <a:pt x="346" y="184"/>
                  <a:pt x="346" y="184"/>
                  <a:pt x="346" y="184"/>
                </a:cubicBezTo>
                <a:cubicBezTo>
                  <a:pt x="346" y="184"/>
                  <a:pt x="346" y="184"/>
                  <a:pt x="346" y="184"/>
                </a:cubicBezTo>
                <a:cubicBezTo>
                  <a:pt x="346" y="184"/>
                  <a:pt x="346" y="184"/>
                  <a:pt x="346" y="184"/>
                </a:cubicBezTo>
                <a:cubicBezTo>
                  <a:pt x="345" y="183"/>
                  <a:pt x="345" y="183"/>
                  <a:pt x="345" y="183"/>
                </a:cubicBezTo>
                <a:cubicBezTo>
                  <a:pt x="344" y="183"/>
                  <a:pt x="344" y="181"/>
                  <a:pt x="342" y="182"/>
                </a:cubicBezTo>
                <a:cubicBezTo>
                  <a:pt x="343" y="180"/>
                  <a:pt x="340" y="180"/>
                  <a:pt x="341" y="178"/>
                </a:cubicBezTo>
                <a:cubicBezTo>
                  <a:pt x="341" y="178"/>
                  <a:pt x="342" y="178"/>
                  <a:pt x="342" y="178"/>
                </a:cubicBezTo>
                <a:cubicBezTo>
                  <a:pt x="342" y="178"/>
                  <a:pt x="342" y="179"/>
                  <a:pt x="342" y="179"/>
                </a:cubicBezTo>
                <a:cubicBezTo>
                  <a:pt x="342" y="179"/>
                  <a:pt x="343" y="180"/>
                  <a:pt x="343" y="180"/>
                </a:cubicBezTo>
                <a:cubicBezTo>
                  <a:pt x="343" y="180"/>
                  <a:pt x="344" y="180"/>
                  <a:pt x="344" y="180"/>
                </a:cubicBezTo>
                <a:cubicBezTo>
                  <a:pt x="345" y="180"/>
                  <a:pt x="345" y="180"/>
                  <a:pt x="346" y="179"/>
                </a:cubicBezTo>
                <a:cubicBezTo>
                  <a:pt x="346" y="179"/>
                  <a:pt x="346" y="179"/>
                  <a:pt x="346" y="179"/>
                </a:cubicBezTo>
                <a:cubicBezTo>
                  <a:pt x="345" y="179"/>
                  <a:pt x="344" y="178"/>
                  <a:pt x="344" y="178"/>
                </a:cubicBezTo>
                <a:cubicBezTo>
                  <a:pt x="342" y="178"/>
                  <a:pt x="340" y="176"/>
                  <a:pt x="342" y="176"/>
                </a:cubicBezTo>
                <a:cubicBezTo>
                  <a:pt x="343" y="176"/>
                  <a:pt x="343" y="176"/>
                  <a:pt x="343" y="175"/>
                </a:cubicBezTo>
                <a:cubicBezTo>
                  <a:pt x="343" y="175"/>
                  <a:pt x="344" y="175"/>
                  <a:pt x="344" y="175"/>
                </a:cubicBezTo>
                <a:cubicBezTo>
                  <a:pt x="344" y="175"/>
                  <a:pt x="345" y="175"/>
                  <a:pt x="345" y="174"/>
                </a:cubicBezTo>
                <a:cubicBezTo>
                  <a:pt x="344" y="174"/>
                  <a:pt x="344" y="173"/>
                  <a:pt x="345" y="173"/>
                </a:cubicBezTo>
                <a:cubicBezTo>
                  <a:pt x="345" y="173"/>
                  <a:pt x="346" y="174"/>
                  <a:pt x="346" y="174"/>
                </a:cubicBezTo>
                <a:cubicBezTo>
                  <a:pt x="346" y="175"/>
                  <a:pt x="346" y="175"/>
                  <a:pt x="347" y="175"/>
                </a:cubicBezTo>
                <a:cubicBezTo>
                  <a:pt x="347" y="175"/>
                  <a:pt x="347" y="174"/>
                  <a:pt x="347" y="174"/>
                </a:cubicBezTo>
                <a:cubicBezTo>
                  <a:pt x="347" y="174"/>
                  <a:pt x="347" y="174"/>
                  <a:pt x="347" y="174"/>
                </a:cubicBezTo>
                <a:cubicBezTo>
                  <a:pt x="347" y="174"/>
                  <a:pt x="347" y="173"/>
                  <a:pt x="346" y="173"/>
                </a:cubicBezTo>
                <a:cubicBezTo>
                  <a:pt x="346" y="173"/>
                  <a:pt x="345" y="173"/>
                  <a:pt x="345" y="173"/>
                </a:cubicBezTo>
                <a:cubicBezTo>
                  <a:pt x="345" y="172"/>
                  <a:pt x="345" y="171"/>
                  <a:pt x="344" y="171"/>
                </a:cubicBezTo>
                <a:cubicBezTo>
                  <a:pt x="344" y="171"/>
                  <a:pt x="344" y="170"/>
                  <a:pt x="344" y="170"/>
                </a:cubicBezTo>
                <a:cubicBezTo>
                  <a:pt x="343" y="170"/>
                  <a:pt x="343" y="170"/>
                  <a:pt x="343" y="170"/>
                </a:cubicBezTo>
                <a:cubicBezTo>
                  <a:pt x="343" y="168"/>
                  <a:pt x="342" y="168"/>
                  <a:pt x="341" y="167"/>
                </a:cubicBezTo>
                <a:cubicBezTo>
                  <a:pt x="341" y="167"/>
                  <a:pt x="341" y="167"/>
                  <a:pt x="341" y="167"/>
                </a:cubicBezTo>
                <a:cubicBezTo>
                  <a:pt x="341" y="166"/>
                  <a:pt x="340" y="166"/>
                  <a:pt x="340" y="166"/>
                </a:cubicBezTo>
                <a:cubicBezTo>
                  <a:pt x="340" y="166"/>
                  <a:pt x="339" y="166"/>
                  <a:pt x="339" y="166"/>
                </a:cubicBezTo>
                <a:cubicBezTo>
                  <a:pt x="339" y="166"/>
                  <a:pt x="339" y="166"/>
                  <a:pt x="339" y="166"/>
                </a:cubicBezTo>
                <a:cubicBezTo>
                  <a:pt x="339" y="167"/>
                  <a:pt x="339" y="167"/>
                  <a:pt x="339" y="167"/>
                </a:cubicBezTo>
                <a:cubicBezTo>
                  <a:pt x="339" y="167"/>
                  <a:pt x="340" y="167"/>
                  <a:pt x="340" y="167"/>
                </a:cubicBezTo>
                <a:cubicBezTo>
                  <a:pt x="340" y="168"/>
                  <a:pt x="340" y="168"/>
                  <a:pt x="341" y="168"/>
                </a:cubicBezTo>
                <a:cubicBezTo>
                  <a:pt x="342" y="168"/>
                  <a:pt x="343" y="168"/>
                  <a:pt x="342" y="170"/>
                </a:cubicBezTo>
                <a:cubicBezTo>
                  <a:pt x="343" y="170"/>
                  <a:pt x="343" y="170"/>
                  <a:pt x="343" y="170"/>
                </a:cubicBezTo>
                <a:cubicBezTo>
                  <a:pt x="343" y="171"/>
                  <a:pt x="343" y="171"/>
                  <a:pt x="342" y="171"/>
                </a:cubicBezTo>
                <a:cubicBezTo>
                  <a:pt x="340" y="171"/>
                  <a:pt x="340" y="170"/>
                  <a:pt x="339" y="170"/>
                </a:cubicBezTo>
                <a:cubicBezTo>
                  <a:pt x="338" y="169"/>
                  <a:pt x="336" y="169"/>
                  <a:pt x="336" y="168"/>
                </a:cubicBezTo>
                <a:cubicBezTo>
                  <a:pt x="335" y="166"/>
                  <a:pt x="338" y="166"/>
                  <a:pt x="338" y="165"/>
                </a:cubicBezTo>
                <a:cubicBezTo>
                  <a:pt x="337" y="165"/>
                  <a:pt x="337" y="164"/>
                  <a:pt x="337" y="164"/>
                </a:cubicBezTo>
                <a:cubicBezTo>
                  <a:pt x="336" y="164"/>
                  <a:pt x="335" y="164"/>
                  <a:pt x="334" y="164"/>
                </a:cubicBezTo>
                <a:cubicBezTo>
                  <a:pt x="333" y="163"/>
                  <a:pt x="332" y="162"/>
                  <a:pt x="330" y="162"/>
                </a:cubicBezTo>
                <a:cubicBezTo>
                  <a:pt x="329" y="160"/>
                  <a:pt x="327" y="159"/>
                  <a:pt x="326" y="157"/>
                </a:cubicBezTo>
                <a:cubicBezTo>
                  <a:pt x="324" y="157"/>
                  <a:pt x="323" y="157"/>
                  <a:pt x="322" y="156"/>
                </a:cubicBezTo>
                <a:cubicBezTo>
                  <a:pt x="321" y="155"/>
                  <a:pt x="320" y="153"/>
                  <a:pt x="320" y="152"/>
                </a:cubicBezTo>
                <a:cubicBezTo>
                  <a:pt x="320" y="151"/>
                  <a:pt x="320" y="150"/>
                  <a:pt x="320" y="150"/>
                </a:cubicBezTo>
                <a:cubicBezTo>
                  <a:pt x="320" y="149"/>
                  <a:pt x="319" y="149"/>
                  <a:pt x="319" y="149"/>
                </a:cubicBezTo>
                <a:cubicBezTo>
                  <a:pt x="318" y="147"/>
                  <a:pt x="320" y="145"/>
                  <a:pt x="319" y="143"/>
                </a:cubicBezTo>
                <a:cubicBezTo>
                  <a:pt x="320" y="143"/>
                  <a:pt x="320" y="142"/>
                  <a:pt x="320" y="141"/>
                </a:cubicBezTo>
                <a:cubicBezTo>
                  <a:pt x="320" y="141"/>
                  <a:pt x="321" y="141"/>
                  <a:pt x="321" y="140"/>
                </a:cubicBezTo>
                <a:cubicBezTo>
                  <a:pt x="321" y="139"/>
                  <a:pt x="322" y="140"/>
                  <a:pt x="322" y="139"/>
                </a:cubicBezTo>
                <a:cubicBezTo>
                  <a:pt x="322" y="138"/>
                  <a:pt x="323" y="137"/>
                  <a:pt x="323" y="136"/>
                </a:cubicBezTo>
                <a:cubicBezTo>
                  <a:pt x="324" y="136"/>
                  <a:pt x="324" y="136"/>
                  <a:pt x="324" y="135"/>
                </a:cubicBezTo>
                <a:cubicBezTo>
                  <a:pt x="325" y="135"/>
                  <a:pt x="326" y="133"/>
                  <a:pt x="326" y="132"/>
                </a:cubicBezTo>
                <a:cubicBezTo>
                  <a:pt x="327" y="132"/>
                  <a:pt x="327" y="130"/>
                  <a:pt x="327" y="130"/>
                </a:cubicBezTo>
                <a:cubicBezTo>
                  <a:pt x="328" y="126"/>
                  <a:pt x="329" y="123"/>
                  <a:pt x="329" y="119"/>
                </a:cubicBezTo>
                <a:cubicBezTo>
                  <a:pt x="330" y="118"/>
                  <a:pt x="331" y="118"/>
                  <a:pt x="332" y="116"/>
                </a:cubicBezTo>
                <a:cubicBezTo>
                  <a:pt x="333" y="116"/>
                  <a:pt x="332" y="115"/>
                  <a:pt x="333" y="115"/>
                </a:cubicBezTo>
                <a:cubicBezTo>
                  <a:pt x="333" y="114"/>
                  <a:pt x="333" y="114"/>
                  <a:pt x="334" y="114"/>
                </a:cubicBezTo>
                <a:cubicBezTo>
                  <a:pt x="334" y="114"/>
                  <a:pt x="334" y="113"/>
                  <a:pt x="334" y="113"/>
                </a:cubicBezTo>
                <a:cubicBezTo>
                  <a:pt x="335" y="112"/>
                  <a:pt x="336" y="112"/>
                  <a:pt x="337" y="111"/>
                </a:cubicBezTo>
                <a:cubicBezTo>
                  <a:pt x="337" y="111"/>
                  <a:pt x="337" y="111"/>
                  <a:pt x="337" y="111"/>
                </a:cubicBezTo>
                <a:cubicBezTo>
                  <a:pt x="337" y="111"/>
                  <a:pt x="339" y="111"/>
                  <a:pt x="339" y="108"/>
                </a:cubicBezTo>
                <a:cubicBezTo>
                  <a:pt x="339" y="108"/>
                  <a:pt x="339" y="108"/>
                  <a:pt x="339" y="108"/>
                </a:cubicBezTo>
                <a:cubicBezTo>
                  <a:pt x="339" y="106"/>
                  <a:pt x="340" y="104"/>
                  <a:pt x="341" y="102"/>
                </a:cubicBezTo>
                <a:cubicBezTo>
                  <a:pt x="341" y="99"/>
                  <a:pt x="341" y="96"/>
                  <a:pt x="342" y="93"/>
                </a:cubicBezTo>
                <a:cubicBezTo>
                  <a:pt x="342" y="88"/>
                  <a:pt x="342" y="88"/>
                  <a:pt x="342" y="88"/>
                </a:cubicBezTo>
                <a:cubicBezTo>
                  <a:pt x="343" y="88"/>
                  <a:pt x="343" y="87"/>
                  <a:pt x="343" y="86"/>
                </a:cubicBezTo>
                <a:cubicBezTo>
                  <a:pt x="344" y="86"/>
                  <a:pt x="343" y="85"/>
                  <a:pt x="344" y="85"/>
                </a:cubicBezTo>
                <a:cubicBezTo>
                  <a:pt x="346" y="85"/>
                  <a:pt x="347" y="86"/>
                  <a:pt x="350" y="86"/>
                </a:cubicBezTo>
                <a:cubicBezTo>
                  <a:pt x="349" y="88"/>
                  <a:pt x="353" y="85"/>
                  <a:pt x="353" y="87"/>
                </a:cubicBezTo>
                <a:cubicBezTo>
                  <a:pt x="352" y="87"/>
                  <a:pt x="352" y="88"/>
                  <a:pt x="353" y="88"/>
                </a:cubicBezTo>
                <a:cubicBezTo>
                  <a:pt x="353" y="88"/>
                  <a:pt x="353" y="88"/>
                  <a:pt x="353" y="88"/>
                </a:cubicBezTo>
                <a:cubicBezTo>
                  <a:pt x="354" y="86"/>
                  <a:pt x="357" y="85"/>
                  <a:pt x="360" y="85"/>
                </a:cubicBezTo>
                <a:cubicBezTo>
                  <a:pt x="360" y="85"/>
                  <a:pt x="360" y="85"/>
                  <a:pt x="360" y="84"/>
                </a:cubicBezTo>
                <a:cubicBezTo>
                  <a:pt x="362" y="83"/>
                  <a:pt x="362" y="83"/>
                  <a:pt x="363" y="83"/>
                </a:cubicBezTo>
                <a:cubicBezTo>
                  <a:pt x="363" y="83"/>
                  <a:pt x="363" y="84"/>
                  <a:pt x="363" y="84"/>
                </a:cubicBezTo>
                <a:cubicBezTo>
                  <a:pt x="363" y="84"/>
                  <a:pt x="365" y="83"/>
                  <a:pt x="365" y="84"/>
                </a:cubicBezTo>
                <a:cubicBezTo>
                  <a:pt x="366" y="84"/>
                  <a:pt x="366" y="84"/>
                  <a:pt x="367" y="85"/>
                </a:cubicBezTo>
                <a:cubicBezTo>
                  <a:pt x="367" y="86"/>
                  <a:pt x="367" y="85"/>
                  <a:pt x="367" y="85"/>
                </a:cubicBezTo>
                <a:cubicBezTo>
                  <a:pt x="371" y="85"/>
                  <a:pt x="371" y="85"/>
                  <a:pt x="371" y="85"/>
                </a:cubicBezTo>
                <a:cubicBezTo>
                  <a:pt x="371" y="86"/>
                  <a:pt x="372" y="86"/>
                  <a:pt x="372" y="86"/>
                </a:cubicBezTo>
                <a:cubicBezTo>
                  <a:pt x="372" y="86"/>
                  <a:pt x="373" y="86"/>
                  <a:pt x="373" y="87"/>
                </a:cubicBezTo>
                <a:cubicBezTo>
                  <a:pt x="373" y="87"/>
                  <a:pt x="374" y="87"/>
                  <a:pt x="374" y="88"/>
                </a:cubicBezTo>
                <a:cubicBezTo>
                  <a:pt x="374" y="89"/>
                  <a:pt x="373" y="89"/>
                  <a:pt x="373" y="91"/>
                </a:cubicBezTo>
                <a:cubicBezTo>
                  <a:pt x="373" y="91"/>
                  <a:pt x="372" y="91"/>
                  <a:pt x="372" y="93"/>
                </a:cubicBezTo>
                <a:cubicBezTo>
                  <a:pt x="372" y="96"/>
                  <a:pt x="372" y="96"/>
                  <a:pt x="372" y="96"/>
                </a:cubicBezTo>
                <a:cubicBezTo>
                  <a:pt x="370" y="96"/>
                  <a:pt x="372" y="98"/>
                  <a:pt x="373" y="97"/>
                </a:cubicBezTo>
                <a:cubicBezTo>
                  <a:pt x="374" y="97"/>
                  <a:pt x="374" y="97"/>
                  <a:pt x="373" y="97"/>
                </a:cubicBezTo>
                <a:cubicBezTo>
                  <a:pt x="374" y="95"/>
                  <a:pt x="373" y="95"/>
                  <a:pt x="373" y="94"/>
                </a:cubicBezTo>
                <a:cubicBezTo>
                  <a:pt x="374" y="94"/>
                  <a:pt x="374" y="92"/>
                  <a:pt x="374" y="91"/>
                </a:cubicBezTo>
                <a:cubicBezTo>
                  <a:pt x="374" y="91"/>
                  <a:pt x="375" y="91"/>
                  <a:pt x="375" y="91"/>
                </a:cubicBezTo>
                <a:cubicBezTo>
                  <a:pt x="375" y="91"/>
                  <a:pt x="375" y="90"/>
                  <a:pt x="375" y="90"/>
                </a:cubicBezTo>
                <a:cubicBezTo>
                  <a:pt x="375" y="89"/>
                  <a:pt x="376" y="90"/>
                  <a:pt x="376" y="89"/>
                </a:cubicBezTo>
                <a:cubicBezTo>
                  <a:pt x="378" y="89"/>
                  <a:pt x="379" y="89"/>
                  <a:pt x="380" y="89"/>
                </a:cubicBezTo>
                <a:cubicBezTo>
                  <a:pt x="380" y="89"/>
                  <a:pt x="380" y="89"/>
                  <a:pt x="380" y="89"/>
                </a:cubicBezTo>
                <a:cubicBezTo>
                  <a:pt x="372" y="79"/>
                  <a:pt x="372" y="79"/>
                  <a:pt x="372" y="79"/>
                </a:cubicBezTo>
                <a:cubicBezTo>
                  <a:pt x="380" y="85"/>
                  <a:pt x="380" y="85"/>
                  <a:pt x="380" y="85"/>
                </a:cubicBezTo>
                <a:cubicBezTo>
                  <a:pt x="380" y="87"/>
                  <a:pt x="382" y="88"/>
                  <a:pt x="383" y="90"/>
                </a:cubicBezTo>
                <a:cubicBezTo>
                  <a:pt x="384" y="90"/>
                  <a:pt x="385" y="92"/>
                  <a:pt x="385" y="94"/>
                </a:cubicBezTo>
                <a:cubicBezTo>
                  <a:pt x="385" y="94"/>
                  <a:pt x="385" y="94"/>
                  <a:pt x="385" y="94"/>
                </a:cubicBezTo>
                <a:cubicBezTo>
                  <a:pt x="384" y="94"/>
                  <a:pt x="384" y="94"/>
                  <a:pt x="384" y="93"/>
                </a:cubicBezTo>
                <a:cubicBezTo>
                  <a:pt x="383" y="93"/>
                  <a:pt x="383" y="93"/>
                  <a:pt x="383" y="93"/>
                </a:cubicBezTo>
                <a:cubicBezTo>
                  <a:pt x="384" y="100"/>
                  <a:pt x="384" y="100"/>
                  <a:pt x="384" y="100"/>
                </a:cubicBezTo>
                <a:cubicBezTo>
                  <a:pt x="387" y="100"/>
                  <a:pt x="387" y="100"/>
                  <a:pt x="387" y="100"/>
                </a:cubicBezTo>
                <a:cubicBezTo>
                  <a:pt x="392" y="100"/>
                  <a:pt x="392" y="100"/>
                  <a:pt x="392" y="100"/>
                </a:cubicBezTo>
                <a:cubicBezTo>
                  <a:pt x="392" y="100"/>
                  <a:pt x="392" y="102"/>
                  <a:pt x="393" y="103"/>
                </a:cubicBezTo>
                <a:cubicBezTo>
                  <a:pt x="393" y="104"/>
                  <a:pt x="394" y="107"/>
                  <a:pt x="394" y="107"/>
                </a:cubicBezTo>
                <a:cubicBezTo>
                  <a:pt x="393" y="110"/>
                  <a:pt x="393" y="110"/>
                  <a:pt x="393" y="110"/>
                </a:cubicBezTo>
                <a:cubicBezTo>
                  <a:pt x="395" y="113"/>
                  <a:pt x="392" y="111"/>
                  <a:pt x="395" y="113"/>
                </a:cubicBezTo>
                <a:cubicBezTo>
                  <a:pt x="398" y="115"/>
                  <a:pt x="398" y="115"/>
                  <a:pt x="398" y="115"/>
                </a:cubicBezTo>
                <a:cubicBezTo>
                  <a:pt x="398" y="115"/>
                  <a:pt x="400" y="116"/>
                  <a:pt x="400" y="117"/>
                </a:cubicBezTo>
                <a:cubicBezTo>
                  <a:pt x="401" y="118"/>
                  <a:pt x="399" y="116"/>
                  <a:pt x="401" y="118"/>
                </a:cubicBezTo>
                <a:cubicBezTo>
                  <a:pt x="403" y="120"/>
                  <a:pt x="400" y="118"/>
                  <a:pt x="403" y="120"/>
                </a:cubicBezTo>
                <a:cubicBezTo>
                  <a:pt x="405" y="122"/>
                  <a:pt x="405" y="120"/>
                  <a:pt x="405" y="122"/>
                </a:cubicBezTo>
                <a:cubicBezTo>
                  <a:pt x="406" y="125"/>
                  <a:pt x="406" y="125"/>
                  <a:pt x="406" y="125"/>
                </a:cubicBezTo>
                <a:cubicBezTo>
                  <a:pt x="414" y="127"/>
                  <a:pt x="414" y="127"/>
                  <a:pt x="414" y="127"/>
                </a:cubicBezTo>
                <a:cubicBezTo>
                  <a:pt x="414" y="127"/>
                  <a:pt x="417" y="126"/>
                  <a:pt x="420" y="127"/>
                </a:cubicBezTo>
                <a:cubicBezTo>
                  <a:pt x="424" y="128"/>
                  <a:pt x="424" y="128"/>
                  <a:pt x="424" y="128"/>
                </a:cubicBezTo>
                <a:cubicBezTo>
                  <a:pt x="430" y="131"/>
                  <a:pt x="430" y="131"/>
                  <a:pt x="430" y="131"/>
                </a:cubicBezTo>
                <a:cubicBezTo>
                  <a:pt x="430" y="131"/>
                  <a:pt x="433" y="136"/>
                  <a:pt x="434" y="139"/>
                </a:cubicBezTo>
                <a:cubicBezTo>
                  <a:pt x="435" y="141"/>
                  <a:pt x="435" y="141"/>
                  <a:pt x="435" y="141"/>
                </a:cubicBezTo>
                <a:cubicBezTo>
                  <a:pt x="435" y="141"/>
                  <a:pt x="437" y="146"/>
                  <a:pt x="441" y="147"/>
                </a:cubicBezTo>
                <a:cubicBezTo>
                  <a:pt x="445" y="148"/>
                  <a:pt x="445" y="148"/>
                  <a:pt x="445" y="148"/>
                </a:cubicBezTo>
                <a:cubicBezTo>
                  <a:pt x="452" y="150"/>
                  <a:pt x="452" y="150"/>
                  <a:pt x="452" y="150"/>
                </a:cubicBezTo>
                <a:cubicBezTo>
                  <a:pt x="458" y="153"/>
                  <a:pt x="458" y="153"/>
                  <a:pt x="458" y="153"/>
                </a:cubicBezTo>
                <a:cubicBezTo>
                  <a:pt x="463" y="160"/>
                  <a:pt x="458" y="154"/>
                  <a:pt x="463" y="160"/>
                </a:cubicBezTo>
                <a:cubicBezTo>
                  <a:pt x="467" y="165"/>
                  <a:pt x="467" y="165"/>
                  <a:pt x="467" y="165"/>
                </a:cubicBezTo>
                <a:cubicBezTo>
                  <a:pt x="467" y="165"/>
                  <a:pt x="464" y="170"/>
                  <a:pt x="475" y="171"/>
                </a:cubicBezTo>
                <a:cubicBezTo>
                  <a:pt x="485" y="172"/>
                  <a:pt x="493" y="173"/>
                  <a:pt x="493" y="173"/>
                </a:cubicBezTo>
                <a:cubicBezTo>
                  <a:pt x="493" y="173"/>
                  <a:pt x="498" y="178"/>
                  <a:pt x="501" y="180"/>
                </a:cubicBezTo>
                <a:cubicBezTo>
                  <a:pt x="504" y="181"/>
                  <a:pt x="504" y="181"/>
                  <a:pt x="504" y="181"/>
                </a:cubicBezTo>
                <a:cubicBezTo>
                  <a:pt x="504" y="181"/>
                  <a:pt x="515" y="188"/>
                  <a:pt x="520" y="189"/>
                </a:cubicBezTo>
                <a:cubicBezTo>
                  <a:pt x="521" y="190"/>
                  <a:pt x="522" y="190"/>
                  <a:pt x="523" y="191"/>
                </a:cubicBezTo>
                <a:cubicBezTo>
                  <a:pt x="527" y="191"/>
                  <a:pt x="531" y="191"/>
                  <a:pt x="531" y="191"/>
                </a:cubicBezTo>
                <a:cubicBezTo>
                  <a:pt x="535" y="194"/>
                  <a:pt x="529" y="192"/>
                  <a:pt x="535" y="194"/>
                </a:cubicBezTo>
                <a:cubicBezTo>
                  <a:pt x="542" y="196"/>
                  <a:pt x="542" y="196"/>
                  <a:pt x="542" y="196"/>
                </a:cubicBezTo>
                <a:cubicBezTo>
                  <a:pt x="542" y="196"/>
                  <a:pt x="549" y="197"/>
                  <a:pt x="552" y="199"/>
                </a:cubicBezTo>
                <a:cubicBezTo>
                  <a:pt x="554" y="202"/>
                  <a:pt x="553" y="198"/>
                  <a:pt x="554" y="202"/>
                </a:cubicBezTo>
                <a:cubicBezTo>
                  <a:pt x="556" y="207"/>
                  <a:pt x="549" y="204"/>
                  <a:pt x="556" y="207"/>
                </a:cubicBezTo>
                <a:cubicBezTo>
                  <a:pt x="563" y="209"/>
                  <a:pt x="555" y="208"/>
                  <a:pt x="563" y="209"/>
                </a:cubicBezTo>
                <a:cubicBezTo>
                  <a:pt x="572" y="211"/>
                  <a:pt x="572" y="211"/>
                  <a:pt x="572" y="211"/>
                </a:cubicBezTo>
                <a:cubicBezTo>
                  <a:pt x="572" y="211"/>
                  <a:pt x="581" y="208"/>
                  <a:pt x="585" y="210"/>
                </a:cubicBezTo>
                <a:cubicBezTo>
                  <a:pt x="590" y="213"/>
                  <a:pt x="588" y="207"/>
                  <a:pt x="590" y="213"/>
                </a:cubicBezTo>
                <a:cubicBezTo>
                  <a:pt x="592" y="219"/>
                  <a:pt x="586" y="209"/>
                  <a:pt x="592" y="219"/>
                </a:cubicBezTo>
                <a:cubicBezTo>
                  <a:pt x="597" y="229"/>
                  <a:pt x="590" y="228"/>
                  <a:pt x="597" y="229"/>
                </a:cubicBezTo>
                <a:cubicBezTo>
                  <a:pt x="604" y="231"/>
                  <a:pt x="616" y="233"/>
                  <a:pt x="616" y="233"/>
                </a:cubicBezTo>
                <a:cubicBezTo>
                  <a:pt x="616" y="233"/>
                  <a:pt x="622" y="235"/>
                  <a:pt x="626" y="238"/>
                </a:cubicBezTo>
                <a:cubicBezTo>
                  <a:pt x="630" y="240"/>
                  <a:pt x="635" y="235"/>
                  <a:pt x="636" y="241"/>
                </a:cubicBezTo>
                <a:cubicBezTo>
                  <a:pt x="637" y="248"/>
                  <a:pt x="632" y="238"/>
                  <a:pt x="637" y="248"/>
                </a:cubicBezTo>
                <a:cubicBezTo>
                  <a:pt x="641" y="257"/>
                  <a:pt x="648" y="257"/>
                  <a:pt x="650" y="259"/>
                </a:cubicBezTo>
                <a:cubicBezTo>
                  <a:pt x="653" y="262"/>
                  <a:pt x="646" y="251"/>
                  <a:pt x="653" y="262"/>
                </a:cubicBezTo>
                <a:cubicBezTo>
                  <a:pt x="660" y="273"/>
                  <a:pt x="665" y="269"/>
                  <a:pt x="667" y="277"/>
                </a:cubicBezTo>
                <a:cubicBezTo>
                  <a:pt x="669" y="284"/>
                  <a:pt x="660" y="272"/>
                  <a:pt x="669" y="284"/>
                </a:cubicBezTo>
                <a:cubicBezTo>
                  <a:pt x="678" y="296"/>
                  <a:pt x="686" y="289"/>
                  <a:pt x="685" y="296"/>
                </a:cubicBezTo>
                <a:cubicBezTo>
                  <a:pt x="684" y="304"/>
                  <a:pt x="677" y="296"/>
                  <a:pt x="684" y="304"/>
                </a:cubicBezTo>
                <a:cubicBezTo>
                  <a:pt x="691" y="311"/>
                  <a:pt x="685" y="304"/>
                  <a:pt x="691" y="311"/>
                </a:cubicBezTo>
                <a:cubicBezTo>
                  <a:pt x="697" y="318"/>
                  <a:pt x="697" y="318"/>
                  <a:pt x="697" y="318"/>
                </a:cubicBezTo>
                <a:cubicBezTo>
                  <a:pt x="697" y="318"/>
                  <a:pt x="697" y="318"/>
                  <a:pt x="697" y="318"/>
                </a:cubicBezTo>
                <a:cubicBezTo>
                  <a:pt x="698" y="319"/>
                  <a:pt x="698" y="319"/>
                  <a:pt x="699" y="320"/>
                </a:cubicBezTo>
                <a:cubicBezTo>
                  <a:pt x="697" y="319"/>
                  <a:pt x="697" y="319"/>
                  <a:pt x="697" y="319"/>
                </a:cubicBezTo>
                <a:cubicBezTo>
                  <a:pt x="697" y="318"/>
                  <a:pt x="697" y="318"/>
                  <a:pt x="697" y="318"/>
                </a:cubicBezTo>
                <a:cubicBezTo>
                  <a:pt x="697" y="318"/>
                  <a:pt x="697" y="318"/>
                  <a:pt x="697" y="319"/>
                </a:cubicBezTo>
                <a:cubicBezTo>
                  <a:pt x="695" y="322"/>
                  <a:pt x="697" y="328"/>
                  <a:pt x="699" y="330"/>
                </a:cubicBezTo>
                <a:cubicBezTo>
                  <a:pt x="700" y="332"/>
                  <a:pt x="702" y="333"/>
                  <a:pt x="703" y="335"/>
                </a:cubicBezTo>
                <a:cubicBezTo>
                  <a:pt x="705" y="337"/>
                  <a:pt x="705" y="340"/>
                  <a:pt x="707" y="342"/>
                </a:cubicBezTo>
                <a:cubicBezTo>
                  <a:pt x="709" y="346"/>
                  <a:pt x="710" y="349"/>
                  <a:pt x="711" y="354"/>
                </a:cubicBezTo>
                <a:cubicBezTo>
                  <a:pt x="712" y="357"/>
                  <a:pt x="713" y="357"/>
                  <a:pt x="712" y="360"/>
                </a:cubicBezTo>
                <a:cubicBezTo>
                  <a:pt x="712" y="362"/>
                  <a:pt x="708" y="362"/>
                  <a:pt x="710" y="366"/>
                </a:cubicBezTo>
                <a:cubicBezTo>
                  <a:pt x="701" y="369"/>
                  <a:pt x="701" y="374"/>
                  <a:pt x="707" y="382"/>
                </a:cubicBezTo>
                <a:cubicBezTo>
                  <a:pt x="709" y="385"/>
                  <a:pt x="713" y="386"/>
                  <a:pt x="715" y="389"/>
                </a:cubicBezTo>
                <a:cubicBezTo>
                  <a:pt x="716" y="390"/>
                  <a:pt x="716" y="390"/>
                  <a:pt x="716" y="391"/>
                </a:cubicBezTo>
                <a:cubicBezTo>
                  <a:pt x="716" y="391"/>
                  <a:pt x="717" y="391"/>
                  <a:pt x="717" y="391"/>
                </a:cubicBezTo>
                <a:cubicBezTo>
                  <a:pt x="719" y="392"/>
                  <a:pt x="720" y="394"/>
                  <a:pt x="720" y="397"/>
                </a:cubicBezTo>
                <a:cubicBezTo>
                  <a:pt x="720" y="397"/>
                  <a:pt x="720" y="397"/>
                  <a:pt x="720" y="397"/>
                </a:cubicBezTo>
                <a:cubicBezTo>
                  <a:pt x="721" y="399"/>
                  <a:pt x="721" y="400"/>
                  <a:pt x="719" y="402"/>
                </a:cubicBezTo>
                <a:cubicBezTo>
                  <a:pt x="719" y="402"/>
                  <a:pt x="719" y="402"/>
                  <a:pt x="719" y="402"/>
                </a:cubicBezTo>
                <a:cubicBezTo>
                  <a:pt x="718" y="403"/>
                  <a:pt x="718" y="405"/>
                  <a:pt x="718" y="406"/>
                </a:cubicBezTo>
                <a:cubicBezTo>
                  <a:pt x="719" y="410"/>
                  <a:pt x="720" y="416"/>
                  <a:pt x="724" y="411"/>
                </a:cubicBezTo>
                <a:cubicBezTo>
                  <a:pt x="724" y="414"/>
                  <a:pt x="724" y="416"/>
                  <a:pt x="726" y="418"/>
                </a:cubicBezTo>
                <a:cubicBezTo>
                  <a:pt x="727" y="419"/>
                  <a:pt x="727" y="419"/>
                  <a:pt x="728" y="420"/>
                </a:cubicBezTo>
                <a:cubicBezTo>
                  <a:pt x="728" y="420"/>
                  <a:pt x="729" y="420"/>
                  <a:pt x="729" y="420"/>
                </a:cubicBezTo>
                <a:cubicBezTo>
                  <a:pt x="731" y="422"/>
                  <a:pt x="733" y="423"/>
                  <a:pt x="733" y="426"/>
                </a:cubicBezTo>
                <a:cubicBezTo>
                  <a:pt x="733" y="428"/>
                  <a:pt x="731" y="426"/>
                  <a:pt x="731" y="428"/>
                </a:cubicBezTo>
                <a:cubicBezTo>
                  <a:pt x="730" y="428"/>
                  <a:pt x="730" y="428"/>
                  <a:pt x="730" y="428"/>
                </a:cubicBezTo>
                <a:cubicBezTo>
                  <a:pt x="730" y="428"/>
                  <a:pt x="730" y="428"/>
                  <a:pt x="729" y="428"/>
                </a:cubicBezTo>
                <a:cubicBezTo>
                  <a:pt x="729" y="428"/>
                  <a:pt x="729" y="428"/>
                  <a:pt x="729" y="428"/>
                </a:cubicBezTo>
                <a:cubicBezTo>
                  <a:pt x="722" y="429"/>
                  <a:pt x="715" y="420"/>
                  <a:pt x="708" y="423"/>
                </a:cubicBezTo>
                <a:cubicBezTo>
                  <a:pt x="707" y="423"/>
                  <a:pt x="707" y="422"/>
                  <a:pt x="707" y="422"/>
                </a:cubicBezTo>
                <a:cubicBezTo>
                  <a:pt x="707" y="428"/>
                  <a:pt x="700" y="432"/>
                  <a:pt x="693" y="431"/>
                </a:cubicBezTo>
                <a:cubicBezTo>
                  <a:pt x="692" y="432"/>
                  <a:pt x="692" y="434"/>
                  <a:pt x="691" y="435"/>
                </a:cubicBezTo>
                <a:cubicBezTo>
                  <a:pt x="690" y="436"/>
                  <a:pt x="689" y="437"/>
                  <a:pt x="688" y="438"/>
                </a:cubicBezTo>
                <a:cubicBezTo>
                  <a:pt x="687" y="440"/>
                  <a:pt x="685" y="443"/>
                  <a:pt x="685" y="446"/>
                </a:cubicBezTo>
                <a:cubicBezTo>
                  <a:pt x="685" y="447"/>
                  <a:pt x="687" y="448"/>
                  <a:pt x="687" y="449"/>
                </a:cubicBezTo>
                <a:cubicBezTo>
                  <a:pt x="687" y="451"/>
                  <a:pt x="686" y="453"/>
                  <a:pt x="686" y="455"/>
                </a:cubicBezTo>
                <a:cubicBezTo>
                  <a:pt x="685" y="456"/>
                  <a:pt x="684" y="461"/>
                  <a:pt x="682" y="461"/>
                </a:cubicBezTo>
                <a:cubicBezTo>
                  <a:pt x="683" y="462"/>
                  <a:pt x="684" y="464"/>
                  <a:pt x="685" y="464"/>
                </a:cubicBezTo>
                <a:cubicBezTo>
                  <a:pt x="685" y="464"/>
                  <a:pt x="685" y="464"/>
                  <a:pt x="685" y="465"/>
                </a:cubicBezTo>
                <a:cubicBezTo>
                  <a:pt x="686" y="464"/>
                  <a:pt x="688" y="464"/>
                  <a:pt x="689" y="464"/>
                </a:cubicBezTo>
                <a:cubicBezTo>
                  <a:pt x="690" y="463"/>
                  <a:pt x="690" y="462"/>
                  <a:pt x="691" y="463"/>
                </a:cubicBezTo>
                <a:cubicBezTo>
                  <a:pt x="691" y="463"/>
                  <a:pt x="694" y="465"/>
                  <a:pt x="694" y="465"/>
                </a:cubicBezTo>
                <a:cubicBezTo>
                  <a:pt x="694" y="466"/>
                  <a:pt x="690" y="469"/>
                  <a:pt x="689" y="470"/>
                </a:cubicBezTo>
                <a:cubicBezTo>
                  <a:pt x="689" y="470"/>
                  <a:pt x="690" y="471"/>
                  <a:pt x="691" y="471"/>
                </a:cubicBezTo>
                <a:cubicBezTo>
                  <a:pt x="689" y="473"/>
                  <a:pt x="688" y="474"/>
                  <a:pt x="687" y="475"/>
                </a:cubicBezTo>
                <a:cubicBezTo>
                  <a:pt x="686" y="476"/>
                  <a:pt x="685" y="476"/>
                  <a:pt x="686" y="477"/>
                </a:cubicBezTo>
                <a:cubicBezTo>
                  <a:pt x="686" y="478"/>
                  <a:pt x="688" y="477"/>
                  <a:pt x="689" y="476"/>
                </a:cubicBezTo>
                <a:cubicBezTo>
                  <a:pt x="689" y="478"/>
                  <a:pt x="690" y="479"/>
                  <a:pt x="688" y="480"/>
                </a:cubicBezTo>
                <a:cubicBezTo>
                  <a:pt x="687" y="482"/>
                  <a:pt x="686" y="481"/>
                  <a:pt x="686" y="484"/>
                </a:cubicBezTo>
                <a:cubicBezTo>
                  <a:pt x="687" y="485"/>
                  <a:pt x="687" y="487"/>
                  <a:pt x="686" y="489"/>
                </a:cubicBezTo>
                <a:cubicBezTo>
                  <a:pt x="686" y="490"/>
                  <a:pt x="684" y="492"/>
                  <a:pt x="687" y="493"/>
                </a:cubicBezTo>
                <a:cubicBezTo>
                  <a:pt x="685" y="493"/>
                  <a:pt x="685" y="495"/>
                  <a:pt x="686" y="497"/>
                </a:cubicBezTo>
                <a:cubicBezTo>
                  <a:pt x="686" y="495"/>
                  <a:pt x="688" y="495"/>
                  <a:pt x="689" y="494"/>
                </a:cubicBezTo>
                <a:cubicBezTo>
                  <a:pt x="690" y="493"/>
                  <a:pt x="690" y="491"/>
                  <a:pt x="692" y="492"/>
                </a:cubicBezTo>
                <a:cubicBezTo>
                  <a:pt x="692" y="493"/>
                  <a:pt x="692" y="493"/>
                  <a:pt x="692" y="494"/>
                </a:cubicBezTo>
                <a:cubicBezTo>
                  <a:pt x="693" y="494"/>
                  <a:pt x="693" y="494"/>
                  <a:pt x="694" y="495"/>
                </a:cubicBezTo>
                <a:cubicBezTo>
                  <a:pt x="695" y="495"/>
                  <a:pt x="697" y="496"/>
                  <a:pt x="698" y="496"/>
                </a:cubicBezTo>
                <a:cubicBezTo>
                  <a:pt x="698" y="498"/>
                  <a:pt x="697" y="498"/>
                  <a:pt x="696" y="499"/>
                </a:cubicBezTo>
                <a:cubicBezTo>
                  <a:pt x="696" y="500"/>
                  <a:pt x="694" y="502"/>
                  <a:pt x="697" y="502"/>
                </a:cubicBezTo>
                <a:cubicBezTo>
                  <a:pt x="698" y="503"/>
                  <a:pt x="698" y="500"/>
                  <a:pt x="700" y="501"/>
                </a:cubicBezTo>
                <a:cubicBezTo>
                  <a:pt x="701" y="502"/>
                  <a:pt x="702" y="504"/>
                  <a:pt x="701" y="505"/>
                </a:cubicBezTo>
                <a:cubicBezTo>
                  <a:pt x="701" y="506"/>
                  <a:pt x="699" y="506"/>
                  <a:pt x="698" y="507"/>
                </a:cubicBezTo>
                <a:cubicBezTo>
                  <a:pt x="697" y="508"/>
                  <a:pt x="698" y="510"/>
                  <a:pt x="697" y="511"/>
                </a:cubicBezTo>
                <a:cubicBezTo>
                  <a:pt x="697" y="512"/>
                  <a:pt x="695" y="513"/>
                  <a:pt x="694" y="514"/>
                </a:cubicBezTo>
                <a:cubicBezTo>
                  <a:pt x="694" y="514"/>
                  <a:pt x="693" y="514"/>
                  <a:pt x="693" y="514"/>
                </a:cubicBezTo>
                <a:cubicBezTo>
                  <a:pt x="692" y="514"/>
                  <a:pt x="693" y="515"/>
                  <a:pt x="693" y="515"/>
                </a:cubicBezTo>
                <a:cubicBezTo>
                  <a:pt x="692" y="516"/>
                  <a:pt x="693" y="517"/>
                  <a:pt x="692" y="517"/>
                </a:cubicBezTo>
                <a:cubicBezTo>
                  <a:pt x="691" y="518"/>
                  <a:pt x="690" y="515"/>
                  <a:pt x="688" y="517"/>
                </a:cubicBezTo>
                <a:cubicBezTo>
                  <a:pt x="686" y="518"/>
                  <a:pt x="687" y="518"/>
                  <a:pt x="688" y="519"/>
                </a:cubicBezTo>
                <a:cubicBezTo>
                  <a:pt x="689" y="520"/>
                  <a:pt x="690" y="520"/>
                  <a:pt x="690" y="522"/>
                </a:cubicBezTo>
                <a:cubicBezTo>
                  <a:pt x="690" y="523"/>
                  <a:pt x="690" y="525"/>
                  <a:pt x="690" y="526"/>
                </a:cubicBezTo>
                <a:cubicBezTo>
                  <a:pt x="690" y="529"/>
                  <a:pt x="687" y="529"/>
                  <a:pt x="684" y="531"/>
                </a:cubicBezTo>
                <a:cubicBezTo>
                  <a:pt x="683" y="532"/>
                  <a:pt x="682" y="533"/>
                  <a:pt x="680" y="533"/>
                </a:cubicBezTo>
                <a:cubicBezTo>
                  <a:pt x="677" y="532"/>
                  <a:pt x="677" y="532"/>
                  <a:pt x="675" y="533"/>
                </a:cubicBezTo>
                <a:cubicBezTo>
                  <a:pt x="673" y="534"/>
                  <a:pt x="673" y="534"/>
                  <a:pt x="671" y="533"/>
                </a:cubicBezTo>
                <a:cubicBezTo>
                  <a:pt x="670" y="533"/>
                  <a:pt x="670" y="533"/>
                  <a:pt x="670" y="533"/>
                </a:cubicBezTo>
                <a:cubicBezTo>
                  <a:pt x="670" y="534"/>
                  <a:pt x="669" y="535"/>
                  <a:pt x="670" y="535"/>
                </a:cubicBezTo>
                <a:cubicBezTo>
                  <a:pt x="670" y="536"/>
                  <a:pt x="669" y="536"/>
                  <a:pt x="669" y="537"/>
                </a:cubicBezTo>
                <a:cubicBezTo>
                  <a:pt x="669" y="538"/>
                  <a:pt x="669" y="538"/>
                  <a:pt x="669" y="538"/>
                </a:cubicBezTo>
                <a:cubicBezTo>
                  <a:pt x="670" y="539"/>
                  <a:pt x="672" y="538"/>
                  <a:pt x="673" y="539"/>
                </a:cubicBezTo>
                <a:cubicBezTo>
                  <a:pt x="673" y="540"/>
                  <a:pt x="672" y="541"/>
                  <a:pt x="672" y="541"/>
                </a:cubicBezTo>
                <a:cubicBezTo>
                  <a:pt x="673" y="542"/>
                  <a:pt x="674" y="541"/>
                  <a:pt x="674" y="541"/>
                </a:cubicBezTo>
                <a:cubicBezTo>
                  <a:pt x="675" y="542"/>
                  <a:pt x="675" y="542"/>
                  <a:pt x="675" y="543"/>
                </a:cubicBezTo>
                <a:cubicBezTo>
                  <a:pt x="676" y="544"/>
                  <a:pt x="676" y="544"/>
                  <a:pt x="678" y="543"/>
                </a:cubicBezTo>
                <a:cubicBezTo>
                  <a:pt x="679" y="543"/>
                  <a:pt x="679" y="543"/>
                  <a:pt x="681" y="543"/>
                </a:cubicBezTo>
                <a:cubicBezTo>
                  <a:pt x="681" y="545"/>
                  <a:pt x="681" y="545"/>
                  <a:pt x="680" y="546"/>
                </a:cubicBezTo>
                <a:cubicBezTo>
                  <a:pt x="679" y="547"/>
                  <a:pt x="678" y="548"/>
                  <a:pt x="677" y="549"/>
                </a:cubicBezTo>
                <a:cubicBezTo>
                  <a:pt x="677" y="550"/>
                  <a:pt x="677" y="551"/>
                  <a:pt x="677" y="552"/>
                </a:cubicBezTo>
                <a:cubicBezTo>
                  <a:pt x="676" y="553"/>
                  <a:pt x="675" y="553"/>
                  <a:pt x="674" y="554"/>
                </a:cubicBezTo>
                <a:cubicBezTo>
                  <a:pt x="673" y="555"/>
                  <a:pt x="673" y="556"/>
                  <a:pt x="673" y="557"/>
                </a:cubicBezTo>
                <a:cubicBezTo>
                  <a:pt x="672" y="558"/>
                  <a:pt x="672" y="558"/>
                  <a:pt x="671" y="559"/>
                </a:cubicBezTo>
                <a:cubicBezTo>
                  <a:pt x="669" y="559"/>
                  <a:pt x="669" y="559"/>
                  <a:pt x="669" y="560"/>
                </a:cubicBezTo>
                <a:cubicBezTo>
                  <a:pt x="669" y="564"/>
                  <a:pt x="669" y="564"/>
                  <a:pt x="669" y="564"/>
                </a:cubicBezTo>
                <a:cubicBezTo>
                  <a:pt x="670" y="565"/>
                  <a:pt x="672" y="565"/>
                  <a:pt x="671" y="566"/>
                </a:cubicBezTo>
                <a:cubicBezTo>
                  <a:pt x="670" y="567"/>
                  <a:pt x="670" y="567"/>
                  <a:pt x="669" y="567"/>
                </a:cubicBezTo>
                <a:cubicBezTo>
                  <a:pt x="669" y="567"/>
                  <a:pt x="669" y="567"/>
                  <a:pt x="669" y="568"/>
                </a:cubicBezTo>
                <a:cubicBezTo>
                  <a:pt x="669" y="568"/>
                  <a:pt x="669" y="568"/>
                  <a:pt x="669" y="568"/>
                </a:cubicBezTo>
                <a:cubicBezTo>
                  <a:pt x="673" y="568"/>
                  <a:pt x="679" y="570"/>
                  <a:pt x="677" y="573"/>
                </a:cubicBezTo>
                <a:cubicBezTo>
                  <a:pt x="679" y="575"/>
                  <a:pt x="681" y="573"/>
                  <a:pt x="682" y="571"/>
                </a:cubicBezTo>
                <a:cubicBezTo>
                  <a:pt x="682" y="572"/>
                  <a:pt x="683" y="574"/>
                  <a:pt x="683" y="575"/>
                </a:cubicBezTo>
                <a:cubicBezTo>
                  <a:pt x="685" y="576"/>
                  <a:pt x="687" y="575"/>
                  <a:pt x="689" y="576"/>
                </a:cubicBezTo>
                <a:cubicBezTo>
                  <a:pt x="689" y="577"/>
                  <a:pt x="692" y="586"/>
                  <a:pt x="695" y="579"/>
                </a:cubicBezTo>
                <a:cubicBezTo>
                  <a:pt x="697" y="582"/>
                  <a:pt x="700" y="580"/>
                  <a:pt x="702" y="582"/>
                </a:cubicBezTo>
                <a:cubicBezTo>
                  <a:pt x="704" y="583"/>
                  <a:pt x="704" y="587"/>
                  <a:pt x="705" y="589"/>
                </a:cubicBezTo>
                <a:cubicBezTo>
                  <a:pt x="706" y="588"/>
                  <a:pt x="706" y="588"/>
                  <a:pt x="707" y="587"/>
                </a:cubicBezTo>
                <a:cubicBezTo>
                  <a:pt x="710" y="591"/>
                  <a:pt x="711" y="597"/>
                  <a:pt x="714" y="602"/>
                </a:cubicBezTo>
                <a:cubicBezTo>
                  <a:pt x="715" y="603"/>
                  <a:pt x="716" y="607"/>
                  <a:pt x="716" y="610"/>
                </a:cubicBezTo>
                <a:cubicBezTo>
                  <a:pt x="717" y="610"/>
                  <a:pt x="717" y="610"/>
                  <a:pt x="717" y="610"/>
                </a:cubicBezTo>
                <a:cubicBezTo>
                  <a:pt x="718" y="605"/>
                  <a:pt x="726" y="607"/>
                  <a:pt x="730" y="606"/>
                </a:cubicBezTo>
                <a:cubicBezTo>
                  <a:pt x="733" y="605"/>
                  <a:pt x="735" y="604"/>
                  <a:pt x="737" y="602"/>
                </a:cubicBezTo>
                <a:cubicBezTo>
                  <a:pt x="739" y="601"/>
                  <a:pt x="739" y="598"/>
                  <a:pt x="743" y="599"/>
                </a:cubicBezTo>
                <a:cubicBezTo>
                  <a:pt x="746" y="596"/>
                  <a:pt x="738" y="589"/>
                  <a:pt x="748" y="591"/>
                </a:cubicBezTo>
                <a:cubicBezTo>
                  <a:pt x="748" y="587"/>
                  <a:pt x="747" y="579"/>
                  <a:pt x="754" y="580"/>
                </a:cubicBezTo>
                <a:cubicBezTo>
                  <a:pt x="756" y="580"/>
                  <a:pt x="758" y="583"/>
                  <a:pt x="759" y="584"/>
                </a:cubicBezTo>
                <a:cubicBezTo>
                  <a:pt x="762" y="584"/>
                  <a:pt x="764" y="583"/>
                  <a:pt x="767" y="583"/>
                </a:cubicBezTo>
                <a:cubicBezTo>
                  <a:pt x="772" y="584"/>
                  <a:pt x="775" y="588"/>
                  <a:pt x="780" y="584"/>
                </a:cubicBezTo>
                <a:cubicBezTo>
                  <a:pt x="782" y="583"/>
                  <a:pt x="781" y="580"/>
                  <a:pt x="784" y="580"/>
                </a:cubicBezTo>
                <a:cubicBezTo>
                  <a:pt x="787" y="579"/>
                  <a:pt x="789" y="581"/>
                  <a:pt x="790" y="584"/>
                </a:cubicBezTo>
                <a:cubicBezTo>
                  <a:pt x="793" y="579"/>
                  <a:pt x="801" y="583"/>
                  <a:pt x="805" y="583"/>
                </a:cubicBezTo>
                <a:cubicBezTo>
                  <a:pt x="809" y="582"/>
                  <a:pt x="808" y="580"/>
                  <a:pt x="812" y="581"/>
                </a:cubicBezTo>
                <a:cubicBezTo>
                  <a:pt x="815" y="581"/>
                  <a:pt x="815" y="584"/>
                  <a:pt x="819" y="584"/>
                </a:cubicBezTo>
                <a:cubicBezTo>
                  <a:pt x="822" y="585"/>
                  <a:pt x="824" y="582"/>
                  <a:pt x="828" y="582"/>
                </a:cubicBezTo>
                <a:cubicBezTo>
                  <a:pt x="832" y="582"/>
                  <a:pt x="832" y="584"/>
                  <a:pt x="834" y="586"/>
                </a:cubicBezTo>
                <a:cubicBezTo>
                  <a:pt x="836" y="587"/>
                  <a:pt x="839" y="588"/>
                  <a:pt x="841" y="590"/>
                </a:cubicBezTo>
                <a:cubicBezTo>
                  <a:pt x="843" y="592"/>
                  <a:pt x="844" y="595"/>
                  <a:pt x="846" y="597"/>
                </a:cubicBezTo>
                <a:cubicBezTo>
                  <a:pt x="845" y="598"/>
                  <a:pt x="842" y="598"/>
                  <a:pt x="840" y="598"/>
                </a:cubicBezTo>
                <a:cubicBezTo>
                  <a:pt x="839" y="603"/>
                  <a:pt x="841" y="607"/>
                  <a:pt x="840" y="611"/>
                </a:cubicBezTo>
                <a:close/>
                <a:moveTo>
                  <a:pt x="679" y="464"/>
                </a:moveTo>
                <a:cubicBezTo>
                  <a:pt x="679" y="464"/>
                  <a:pt x="679" y="464"/>
                  <a:pt x="679" y="464"/>
                </a:cubicBezTo>
                <a:cubicBezTo>
                  <a:pt x="679" y="464"/>
                  <a:pt x="679" y="464"/>
                  <a:pt x="679" y="464"/>
                </a:cubicBezTo>
                <a:cubicBezTo>
                  <a:pt x="679" y="464"/>
                  <a:pt x="679" y="464"/>
                  <a:pt x="679" y="464"/>
                </a:cubicBezTo>
                <a:close/>
                <a:moveTo>
                  <a:pt x="383" y="93"/>
                </a:moveTo>
                <a:cubicBezTo>
                  <a:pt x="383" y="92"/>
                  <a:pt x="383" y="92"/>
                  <a:pt x="383" y="92"/>
                </a:cubicBezTo>
                <a:cubicBezTo>
                  <a:pt x="381" y="90"/>
                  <a:pt x="381" y="90"/>
                  <a:pt x="381" y="90"/>
                </a:cubicBezTo>
                <a:cubicBezTo>
                  <a:pt x="383" y="92"/>
                  <a:pt x="383" y="92"/>
                  <a:pt x="383" y="92"/>
                </a:cubicBezTo>
                <a:cubicBezTo>
                  <a:pt x="382" y="92"/>
                  <a:pt x="383" y="93"/>
                  <a:pt x="383" y="93"/>
                </a:cubicBezTo>
                <a:close/>
                <a:moveTo>
                  <a:pt x="668" y="531"/>
                </a:moveTo>
                <a:cubicBezTo>
                  <a:pt x="668" y="531"/>
                  <a:pt x="668" y="531"/>
                  <a:pt x="668" y="531"/>
                </a:cubicBezTo>
                <a:cubicBezTo>
                  <a:pt x="668" y="531"/>
                  <a:pt x="668" y="531"/>
                  <a:pt x="668" y="531"/>
                </a:cubicBezTo>
                <a:cubicBezTo>
                  <a:pt x="668" y="531"/>
                  <a:pt x="668" y="531"/>
                  <a:pt x="668" y="531"/>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33">
            <a:extLst>
              <a:ext uri="{FF2B5EF4-FFF2-40B4-BE49-F238E27FC236}">
                <a16:creationId xmlns:a16="http://schemas.microsoft.com/office/drawing/2014/main" id="{8621FFDB-725C-7543-B06D-803A500A5010}"/>
              </a:ext>
            </a:extLst>
          </p:cNvPr>
          <p:cNvSpPr>
            <a:spLocks noEditPoints="1"/>
          </p:cNvSpPr>
          <p:nvPr/>
        </p:nvSpPr>
        <p:spPr bwMode="auto">
          <a:xfrm>
            <a:off x="7700000" y="3255407"/>
            <a:ext cx="2032000" cy="1385888"/>
          </a:xfrm>
          <a:custGeom>
            <a:avLst/>
            <a:gdLst>
              <a:gd name="T0" fmla="*/ 439 w 525"/>
              <a:gd name="T1" fmla="*/ 235 h 358"/>
              <a:gd name="T2" fmla="*/ 334 w 525"/>
              <a:gd name="T3" fmla="*/ 43 h 358"/>
              <a:gd name="T4" fmla="*/ 304 w 525"/>
              <a:gd name="T5" fmla="*/ 3 h 358"/>
              <a:gd name="T6" fmla="*/ 257 w 525"/>
              <a:gd name="T7" fmla="*/ 29 h 358"/>
              <a:gd name="T8" fmla="*/ 225 w 525"/>
              <a:gd name="T9" fmla="*/ 40 h 358"/>
              <a:gd name="T10" fmla="*/ 217 w 525"/>
              <a:gd name="T11" fmla="*/ 55 h 358"/>
              <a:gd name="T12" fmla="*/ 218 w 525"/>
              <a:gd name="T13" fmla="*/ 60 h 358"/>
              <a:gd name="T14" fmla="*/ 218 w 525"/>
              <a:gd name="T15" fmla="*/ 72 h 358"/>
              <a:gd name="T16" fmla="*/ 209 w 525"/>
              <a:gd name="T17" fmla="*/ 65 h 358"/>
              <a:gd name="T18" fmla="*/ 197 w 525"/>
              <a:gd name="T19" fmla="*/ 69 h 358"/>
              <a:gd name="T20" fmla="*/ 164 w 525"/>
              <a:gd name="T21" fmla="*/ 74 h 358"/>
              <a:gd name="T22" fmla="*/ 157 w 525"/>
              <a:gd name="T23" fmla="*/ 76 h 358"/>
              <a:gd name="T24" fmla="*/ 88 w 525"/>
              <a:gd name="T25" fmla="*/ 71 h 358"/>
              <a:gd name="T26" fmla="*/ 37 w 525"/>
              <a:gd name="T27" fmla="*/ 93 h 358"/>
              <a:gd name="T28" fmla="*/ 40 w 525"/>
              <a:gd name="T29" fmla="*/ 146 h 358"/>
              <a:gd name="T30" fmla="*/ 22 w 525"/>
              <a:gd name="T31" fmla="*/ 169 h 358"/>
              <a:gd name="T32" fmla="*/ 9 w 525"/>
              <a:gd name="T33" fmla="*/ 223 h 358"/>
              <a:gd name="T34" fmla="*/ 32 w 525"/>
              <a:gd name="T35" fmla="*/ 258 h 358"/>
              <a:gd name="T36" fmla="*/ 75 w 525"/>
              <a:gd name="T37" fmla="*/ 257 h 358"/>
              <a:gd name="T38" fmla="*/ 84 w 525"/>
              <a:gd name="T39" fmla="*/ 262 h 358"/>
              <a:gd name="T40" fmla="*/ 91 w 525"/>
              <a:gd name="T41" fmla="*/ 267 h 358"/>
              <a:gd name="T42" fmla="*/ 109 w 525"/>
              <a:gd name="T43" fmla="*/ 256 h 358"/>
              <a:gd name="T44" fmla="*/ 136 w 525"/>
              <a:gd name="T45" fmla="*/ 236 h 358"/>
              <a:gd name="T46" fmla="*/ 177 w 525"/>
              <a:gd name="T47" fmla="*/ 225 h 358"/>
              <a:gd name="T48" fmla="*/ 210 w 525"/>
              <a:gd name="T49" fmla="*/ 236 h 358"/>
              <a:gd name="T50" fmla="*/ 239 w 525"/>
              <a:gd name="T51" fmla="*/ 276 h 358"/>
              <a:gd name="T52" fmla="*/ 253 w 525"/>
              <a:gd name="T53" fmla="*/ 294 h 358"/>
              <a:gd name="T54" fmla="*/ 227 w 525"/>
              <a:gd name="T55" fmla="*/ 294 h 358"/>
              <a:gd name="T56" fmla="*/ 216 w 525"/>
              <a:gd name="T57" fmla="*/ 336 h 358"/>
              <a:gd name="T58" fmla="*/ 223 w 525"/>
              <a:gd name="T59" fmla="*/ 358 h 358"/>
              <a:gd name="T60" fmla="*/ 229 w 525"/>
              <a:gd name="T61" fmla="*/ 355 h 358"/>
              <a:gd name="T62" fmla="*/ 251 w 525"/>
              <a:gd name="T63" fmla="*/ 336 h 358"/>
              <a:gd name="T64" fmla="*/ 268 w 525"/>
              <a:gd name="T65" fmla="*/ 316 h 358"/>
              <a:gd name="T66" fmla="*/ 278 w 525"/>
              <a:gd name="T67" fmla="*/ 284 h 358"/>
              <a:gd name="T68" fmla="*/ 287 w 525"/>
              <a:gd name="T69" fmla="*/ 269 h 358"/>
              <a:gd name="T70" fmla="*/ 307 w 525"/>
              <a:gd name="T71" fmla="*/ 265 h 358"/>
              <a:gd name="T72" fmla="*/ 325 w 525"/>
              <a:gd name="T73" fmla="*/ 275 h 358"/>
              <a:gd name="T74" fmla="*/ 314 w 525"/>
              <a:gd name="T75" fmla="*/ 287 h 358"/>
              <a:gd name="T76" fmla="*/ 351 w 525"/>
              <a:gd name="T77" fmla="*/ 290 h 358"/>
              <a:gd name="T78" fmla="*/ 353 w 525"/>
              <a:gd name="T79" fmla="*/ 283 h 358"/>
              <a:gd name="T80" fmla="*/ 350 w 525"/>
              <a:gd name="T81" fmla="*/ 308 h 358"/>
              <a:gd name="T82" fmla="*/ 365 w 525"/>
              <a:gd name="T83" fmla="*/ 324 h 358"/>
              <a:gd name="T84" fmla="*/ 386 w 525"/>
              <a:gd name="T85" fmla="*/ 352 h 358"/>
              <a:gd name="T86" fmla="*/ 420 w 525"/>
              <a:gd name="T87" fmla="*/ 329 h 358"/>
              <a:gd name="T88" fmla="*/ 440 w 525"/>
              <a:gd name="T89" fmla="*/ 306 h 358"/>
              <a:gd name="T90" fmla="*/ 467 w 525"/>
              <a:gd name="T91" fmla="*/ 292 h 358"/>
              <a:gd name="T92" fmla="*/ 442 w 525"/>
              <a:gd name="T93" fmla="*/ 293 h 358"/>
              <a:gd name="T94" fmla="*/ 416 w 525"/>
              <a:gd name="T95" fmla="*/ 283 h 358"/>
              <a:gd name="T96" fmla="*/ 412 w 525"/>
              <a:gd name="T97" fmla="*/ 283 h 358"/>
              <a:gd name="T98" fmla="*/ 433 w 525"/>
              <a:gd name="T99" fmla="*/ 301 h 358"/>
              <a:gd name="T100" fmla="*/ 406 w 525"/>
              <a:gd name="T101" fmla="*/ 279 h 358"/>
              <a:gd name="T102" fmla="*/ 384 w 525"/>
              <a:gd name="T103" fmla="*/ 278 h 358"/>
              <a:gd name="T104" fmla="*/ 381 w 525"/>
              <a:gd name="T105" fmla="*/ 275 h 358"/>
              <a:gd name="T106" fmla="*/ 399 w 525"/>
              <a:gd name="T107" fmla="*/ 273 h 358"/>
              <a:gd name="T108" fmla="*/ 420 w 525"/>
              <a:gd name="T109" fmla="*/ 249 h 358"/>
              <a:gd name="T110" fmla="*/ 442 w 525"/>
              <a:gd name="T111" fmla="*/ 234 h 358"/>
              <a:gd name="T112" fmla="*/ 485 w 525"/>
              <a:gd name="T113" fmla="*/ 196 h 358"/>
              <a:gd name="T114" fmla="*/ 501 w 525"/>
              <a:gd name="T115" fmla="*/ 149 h 358"/>
              <a:gd name="T116" fmla="*/ 509 w 525"/>
              <a:gd name="T117" fmla="*/ 106 h 358"/>
              <a:gd name="T118" fmla="*/ 510 w 525"/>
              <a:gd name="T119" fmla="*/ 77 h 358"/>
              <a:gd name="T120" fmla="*/ 481 w 525"/>
              <a:gd name="T121" fmla="*/ 62 h 358"/>
              <a:gd name="T122" fmla="*/ 428 w 525"/>
              <a:gd name="T123" fmla="*/ 64 h 358"/>
              <a:gd name="T124" fmla="*/ 378 w 525"/>
              <a:gd name="T125" fmla="*/ 7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5" h="358">
                <a:moveTo>
                  <a:pt x="416" y="264"/>
                </a:moveTo>
                <a:cubicBezTo>
                  <a:pt x="416" y="262"/>
                  <a:pt x="417" y="261"/>
                  <a:pt x="417" y="258"/>
                </a:cubicBezTo>
                <a:cubicBezTo>
                  <a:pt x="415" y="258"/>
                  <a:pt x="414" y="259"/>
                  <a:pt x="414" y="262"/>
                </a:cubicBezTo>
                <a:cubicBezTo>
                  <a:pt x="413" y="263"/>
                  <a:pt x="411" y="263"/>
                  <a:pt x="411" y="264"/>
                </a:cubicBezTo>
                <a:cubicBezTo>
                  <a:pt x="411" y="264"/>
                  <a:pt x="411" y="265"/>
                  <a:pt x="410" y="264"/>
                </a:cubicBezTo>
                <a:cubicBezTo>
                  <a:pt x="410" y="266"/>
                  <a:pt x="409" y="266"/>
                  <a:pt x="409" y="268"/>
                </a:cubicBezTo>
                <a:cubicBezTo>
                  <a:pt x="409" y="268"/>
                  <a:pt x="409" y="268"/>
                  <a:pt x="409" y="269"/>
                </a:cubicBezTo>
                <a:cubicBezTo>
                  <a:pt x="410" y="269"/>
                  <a:pt x="410" y="269"/>
                  <a:pt x="411" y="269"/>
                </a:cubicBezTo>
                <a:cubicBezTo>
                  <a:pt x="413" y="269"/>
                  <a:pt x="413" y="267"/>
                  <a:pt x="415" y="267"/>
                </a:cubicBezTo>
                <a:cubicBezTo>
                  <a:pt x="415" y="266"/>
                  <a:pt x="416" y="266"/>
                  <a:pt x="416" y="265"/>
                </a:cubicBezTo>
                <a:cubicBezTo>
                  <a:pt x="415" y="265"/>
                  <a:pt x="415" y="265"/>
                  <a:pt x="416" y="264"/>
                </a:cubicBezTo>
                <a:close/>
                <a:moveTo>
                  <a:pt x="439" y="235"/>
                </a:moveTo>
                <a:cubicBezTo>
                  <a:pt x="439" y="236"/>
                  <a:pt x="439" y="237"/>
                  <a:pt x="439" y="237"/>
                </a:cubicBezTo>
                <a:cubicBezTo>
                  <a:pt x="438" y="237"/>
                  <a:pt x="438" y="238"/>
                  <a:pt x="437" y="238"/>
                </a:cubicBezTo>
                <a:cubicBezTo>
                  <a:pt x="437" y="239"/>
                  <a:pt x="437" y="240"/>
                  <a:pt x="437" y="241"/>
                </a:cubicBezTo>
                <a:cubicBezTo>
                  <a:pt x="438" y="242"/>
                  <a:pt x="439" y="241"/>
                  <a:pt x="439" y="240"/>
                </a:cubicBezTo>
                <a:cubicBezTo>
                  <a:pt x="439" y="240"/>
                  <a:pt x="440" y="239"/>
                  <a:pt x="440" y="239"/>
                </a:cubicBezTo>
                <a:cubicBezTo>
                  <a:pt x="441" y="240"/>
                  <a:pt x="441" y="239"/>
                  <a:pt x="442" y="239"/>
                </a:cubicBezTo>
                <a:cubicBezTo>
                  <a:pt x="442" y="237"/>
                  <a:pt x="442" y="235"/>
                  <a:pt x="440" y="235"/>
                </a:cubicBezTo>
                <a:cubicBezTo>
                  <a:pt x="440" y="235"/>
                  <a:pt x="440" y="235"/>
                  <a:pt x="439" y="235"/>
                </a:cubicBezTo>
                <a:close/>
                <a:moveTo>
                  <a:pt x="375" y="73"/>
                </a:moveTo>
                <a:cubicBezTo>
                  <a:pt x="375" y="72"/>
                  <a:pt x="375" y="72"/>
                  <a:pt x="375" y="72"/>
                </a:cubicBezTo>
                <a:cubicBezTo>
                  <a:pt x="373" y="71"/>
                  <a:pt x="372" y="70"/>
                  <a:pt x="370" y="71"/>
                </a:cubicBezTo>
                <a:cubicBezTo>
                  <a:pt x="369" y="70"/>
                  <a:pt x="368" y="69"/>
                  <a:pt x="367" y="68"/>
                </a:cubicBezTo>
                <a:cubicBezTo>
                  <a:pt x="365" y="68"/>
                  <a:pt x="365" y="66"/>
                  <a:pt x="364" y="65"/>
                </a:cubicBezTo>
                <a:cubicBezTo>
                  <a:pt x="364" y="62"/>
                  <a:pt x="366" y="63"/>
                  <a:pt x="366" y="61"/>
                </a:cubicBezTo>
                <a:cubicBezTo>
                  <a:pt x="365" y="60"/>
                  <a:pt x="364" y="59"/>
                  <a:pt x="364" y="57"/>
                </a:cubicBezTo>
                <a:cubicBezTo>
                  <a:pt x="363" y="56"/>
                  <a:pt x="362" y="56"/>
                  <a:pt x="362" y="53"/>
                </a:cubicBezTo>
                <a:cubicBezTo>
                  <a:pt x="361" y="53"/>
                  <a:pt x="360" y="52"/>
                  <a:pt x="359" y="51"/>
                </a:cubicBezTo>
                <a:cubicBezTo>
                  <a:pt x="360" y="51"/>
                  <a:pt x="360" y="50"/>
                  <a:pt x="360" y="50"/>
                </a:cubicBezTo>
                <a:cubicBezTo>
                  <a:pt x="360" y="47"/>
                  <a:pt x="360" y="47"/>
                  <a:pt x="360" y="47"/>
                </a:cubicBezTo>
                <a:cubicBezTo>
                  <a:pt x="359" y="47"/>
                  <a:pt x="359" y="46"/>
                  <a:pt x="359" y="45"/>
                </a:cubicBezTo>
                <a:cubicBezTo>
                  <a:pt x="356" y="45"/>
                  <a:pt x="353" y="45"/>
                  <a:pt x="352" y="44"/>
                </a:cubicBezTo>
                <a:cubicBezTo>
                  <a:pt x="351" y="43"/>
                  <a:pt x="350" y="42"/>
                  <a:pt x="350" y="40"/>
                </a:cubicBezTo>
                <a:cubicBezTo>
                  <a:pt x="348" y="40"/>
                  <a:pt x="347" y="40"/>
                  <a:pt x="347" y="39"/>
                </a:cubicBezTo>
                <a:cubicBezTo>
                  <a:pt x="345" y="39"/>
                  <a:pt x="344" y="39"/>
                  <a:pt x="344" y="40"/>
                </a:cubicBezTo>
                <a:cubicBezTo>
                  <a:pt x="343" y="40"/>
                  <a:pt x="342" y="41"/>
                  <a:pt x="342" y="42"/>
                </a:cubicBezTo>
                <a:cubicBezTo>
                  <a:pt x="340" y="41"/>
                  <a:pt x="341" y="43"/>
                  <a:pt x="340" y="44"/>
                </a:cubicBezTo>
                <a:cubicBezTo>
                  <a:pt x="339" y="44"/>
                  <a:pt x="338" y="44"/>
                  <a:pt x="338" y="45"/>
                </a:cubicBezTo>
                <a:cubicBezTo>
                  <a:pt x="335" y="46"/>
                  <a:pt x="337" y="42"/>
                  <a:pt x="334" y="43"/>
                </a:cubicBezTo>
                <a:cubicBezTo>
                  <a:pt x="333" y="43"/>
                  <a:pt x="332" y="43"/>
                  <a:pt x="331" y="44"/>
                </a:cubicBezTo>
                <a:cubicBezTo>
                  <a:pt x="331" y="44"/>
                  <a:pt x="330" y="44"/>
                  <a:pt x="330" y="45"/>
                </a:cubicBezTo>
                <a:cubicBezTo>
                  <a:pt x="327" y="44"/>
                  <a:pt x="327" y="46"/>
                  <a:pt x="324" y="46"/>
                </a:cubicBezTo>
                <a:cubicBezTo>
                  <a:pt x="324" y="42"/>
                  <a:pt x="324" y="42"/>
                  <a:pt x="324" y="42"/>
                </a:cubicBezTo>
                <a:cubicBezTo>
                  <a:pt x="324" y="41"/>
                  <a:pt x="324" y="41"/>
                  <a:pt x="322" y="41"/>
                </a:cubicBezTo>
                <a:cubicBezTo>
                  <a:pt x="323" y="38"/>
                  <a:pt x="321" y="37"/>
                  <a:pt x="321" y="35"/>
                </a:cubicBezTo>
                <a:cubicBezTo>
                  <a:pt x="321" y="34"/>
                  <a:pt x="320" y="33"/>
                  <a:pt x="320" y="32"/>
                </a:cubicBezTo>
                <a:cubicBezTo>
                  <a:pt x="319" y="31"/>
                  <a:pt x="316" y="32"/>
                  <a:pt x="316" y="30"/>
                </a:cubicBezTo>
                <a:cubicBezTo>
                  <a:pt x="316" y="30"/>
                  <a:pt x="316" y="29"/>
                  <a:pt x="317" y="29"/>
                </a:cubicBezTo>
                <a:cubicBezTo>
                  <a:pt x="317" y="29"/>
                  <a:pt x="317" y="29"/>
                  <a:pt x="317" y="28"/>
                </a:cubicBezTo>
                <a:cubicBezTo>
                  <a:pt x="318" y="28"/>
                  <a:pt x="319" y="28"/>
                  <a:pt x="320" y="28"/>
                </a:cubicBezTo>
                <a:cubicBezTo>
                  <a:pt x="320" y="26"/>
                  <a:pt x="323" y="27"/>
                  <a:pt x="323" y="25"/>
                </a:cubicBezTo>
                <a:cubicBezTo>
                  <a:pt x="323" y="22"/>
                  <a:pt x="323" y="20"/>
                  <a:pt x="320" y="20"/>
                </a:cubicBezTo>
                <a:cubicBezTo>
                  <a:pt x="320" y="19"/>
                  <a:pt x="320" y="19"/>
                  <a:pt x="320" y="19"/>
                </a:cubicBezTo>
                <a:cubicBezTo>
                  <a:pt x="318" y="19"/>
                  <a:pt x="317" y="18"/>
                  <a:pt x="316" y="16"/>
                </a:cubicBezTo>
                <a:cubicBezTo>
                  <a:pt x="314" y="16"/>
                  <a:pt x="313" y="15"/>
                  <a:pt x="311" y="14"/>
                </a:cubicBezTo>
                <a:cubicBezTo>
                  <a:pt x="311" y="13"/>
                  <a:pt x="310" y="12"/>
                  <a:pt x="310" y="11"/>
                </a:cubicBezTo>
                <a:cubicBezTo>
                  <a:pt x="309" y="10"/>
                  <a:pt x="309" y="8"/>
                  <a:pt x="308" y="7"/>
                </a:cubicBezTo>
                <a:cubicBezTo>
                  <a:pt x="309" y="7"/>
                  <a:pt x="308" y="7"/>
                  <a:pt x="308" y="7"/>
                </a:cubicBezTo>
                <a:cubicBezTo>
                  <a:pt x="307" y="5"/>
                  <a:pt x="305" y="4"/>
                  <a:pt x="304" y="3"/>
                </a:cubicBezTo>
                <a:cubicBezTo>
                  <a:pt x="303" y="2"/>
                  <a:pt x="302" y="2"/>
                  <a:pt x="301" y="1"/>
                </a:cubicBezTo>
                <a:cubicBezTo>
                  <a:pt x="301" y="1"/>
                  <a:pt x="300" y="1"/>
                  <a:pt x="299" y="0"/>
                </a:cubicBezTo>
                <a:cubicBezTo>
                  <a:pt x="295" y="0"/>
                  <a:pt x="295" y="0"/>
                  <a:pt x="295" y="0"/>
                </a:cubicBezTo>
                <a:cubicBezTo>
                  <a:pt x="293" y="0"/>
                  <a:pt x="293" y="0"/>
                  <a:pt x="292" y="1"/>
                </a:cubicBezTo>
                <a:cubicBezTo>
                  <a:pt x="292" y="2"/>
                  <a:pt x="291" y="2"/>
                  <a:pt x="290" y="3"/>
                </a:cubicBezTo>
                <a:cubicBezTo>
                  <a:pt x="286" y="3"/>
                  <a:pt x="286" y="3"/>
                  <a:pt x="286" y="3"/>
                </a:cubicBezTo>
                <a:cubicBezTo>
                  <a:pt x="285" y="3"/>
                  <a:pt x="285" y="4"/>
                  <a:pt x="285" y="5"/>
                </a:cubicBezTo>
                <a:cubicBezTo>
                  <a:pt x="283" y="5"/>
                  <a:pt x="283" y="6"/>
                  <a:pt x="281" y="6"/>
                </a:cubicBezTo>
                <a:cubicBezTo>
                  <a:pt x="280" y="7"/>
                  <a:pt x="278" y="8"/>
                  <a:pt x="278" y="11"/>
                </a:cubicBezTo>
                <a:cubicBezTo>
                  <a:pt x="276" y="11"/>
                  <a:pt x="276" y="12"/>
                  <a:pt x="275" y="13"/>
                </a:cubicBezTo>
                <a:cubicBezTo>
                  <a:pt x="273" y="13"/>
                  <a:pt x="273" y="14"/>
                  <a:pt x="272" y="14"/>
                </a:cubicBezTo>
                <a:cubicBezTo>
                  <a:pt x="267" y="14"/>
                  <a:pt x="267" y="14"/>
                  <a:pt x="267" y="14"/>
                </a:cubicBezTo>
                <a:cubicBezTo>
                  <a:pt x="267" y="13"/>
                  <a:pt x="265" y="14"/>
                  <a:pt x="265" y="13"/>
                </a:cubicBezTo>
                <a:cubicBezTo>
                  <a:pt x="265" y="14"/>
                  <a:pt x="264" y="14"/>
                  <a:pt x="262" y="14"/>
                </a:cubicBezTo>
                <a:cubicBezTo>
                  <a:pt x="262" y="14"/>
                  <a:pt x="262" y="14"/>
                  <a:pt x="262" y="14"/>
                </a:cubicBezTo>
                <a:cubicBezTo>
                  <a:pt x="261" y="15"/>
                  <a:pt x="261" y="16"/>
                  <a:pt x="260" y="16"/>
                </a:cubicBezTo>
                <a:cubicBezTo>
                  <a:pt x="261" y="17"/>
                  <a:pt x="261" y="19"/>
                  <a:pt x="261" y="21"/>
                </a:cubicBezTo>
                <a:cubicBezTo>
                  <a:pt x="261" y="22"/>
                  <a:pt x="260" y="22"/>
                  <a:pt x="260" y="23"/>
                </a:cubicBezTo>
                <a:cubicBezTo>
                  <a:pt x="260" y="24"/>
                  <a:pt x="260" y="25"/>
                  <a:pt x="259" y="25"/>
                </a:cubicBezTo>
                <a:cubicBezTo>
                  <a:pt x="259" y="27"/>
                  <a:pt x="257" y="27"/>
                  <a:pt x="257" y="29"/>
                </a:cubicBezTo>
                <a:cubicBezTo>
                  <a:pt x="250" y="29"/>
                  <a:pt x="250" y="29"/>
                  <a:pt x="250" y="29"/>
                </a:cubicBezTo>
                <a:cubicBezTo>
                  <a:pt x="249" y="31"/>
                  <a:pt x="246" y="29"/>
                  <a:pt x="244" y="30"/>
                </a:cubicBezTo>
                <a:cubicBezTo>
                  <a:pt x="237" y="30"/>
                  <a:pt x="237" y="30"/>
                  <a:pt x="237" y="30"/>
                </a:cubicBezTo>
                <a:cubicBezTo>
                  <a:pt x="236" y="30"/>
                  <a:pt x="236" y="31"/>
                  <a:pt x="236" y="32"/>
                </a:cubicBezTo>
                <a:cubicBezTo>
                  <a:pt x="236" y="34"/>
                  <a:pt x="236" y="34"/>
                  <a:pt x="235" y="35"/>
                </a:cubicBezTo>
                <a:cubicBezTo>
                  <a:pt x="233" y="35"/>
                  <a:pt x="231" y="34"/>
                  <a:pt x="229" y="34"/>
                </a:cubicBezTo>
                <a:cubicBezTo>
                  <a:pt x="229" y="34"/>
                  <a:pt x="229" y="34"/>
                  <a:pt x="229" y="34"/>
                </a:cubicBezTo>
                <a:cubicBezTo>
                  <a:pt x="229" y="34"/>
                  <a:pt x="229" y="34"/>
                  <a:pt x="229" y="34"/>
                </a:cubicBezTo>
                <a:cubicBezTo>
                  <a:pt x="229" y="34"/>
                  <a:pt x="229" y="34"/>
                  <a:pt x="229" y="34"/>
                </a:cubicBezTo>
                <a:cubicBezTo>
                  <a:pt x="229" y="34"/>
                  <a:pt x="229" y="34"/>
                  <a:pt x="229" y="34"/>
                </a:cubicBezTo>
                <a:cubicBezTo>
                  <a:pt x="228" y="35"/>
                  <a:pt x="227" y="36"/>
                  <a:pt x="226" y="37"/>
                </a:cubicBezTo>
                <a:cubicBezTo>
                  <a:pt x="226" y="37"/>
                  <a:pt x="226" y="37"/>
                  <a:pt x="226" y="37"/>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8"/>
                  <a:pt x="226" y="38"/>
                  <a:pt x="226" y="38"/>
                </a:cubicBezTo>
                <a:cubicBezTo>
                  <a:pt x="226" y="39"/>
                  <a:pt x="225" y="39"/>
                  <a:pt x="225" y="40"/>
                </a:cubicBezTo>
                <a:cubicBezTo>
                  <a:pt x="225" y="40"/>
                  <a:pt x="224" y="40"/>
                  <a:pt x="224" y="40"/>
                </a:cubicBezTo>
                <a:cubicBezTo>
                  <a:pt x="224" y="40"/>
                  <a:pt x="224" y="41"/>
                  <a:pt x="224" y="41"/>
                </a:cubicBezTo>
                <a:cubicBezTo>
                  <a:pt x="224" y="41"/>
                  <a:pt x="224" y="41"/>
                  <a:pt x="224" y="41"/>
                </a:cubicBezTo>
                <a:cubicBezTo>
                  <a:pt x="223" y="42"/>
                  <a:pt x="222" y="43"/>
                  <a:pt x="221" y="44"/>
                </a:cubicBezTo>
                <a:cubicBezTo>
                  <a:pt x="221" y="44"/>
                  <a:pt x="221" y="45"/>
                  <a:pt x="220" y="45"/>
                </a:cubicBezTo>
                <a:cubicBezTo>
                  <a:pt x="220" y="45"/>
                  <a:pt x="220" y="45"/>
                  <a:pt x="220" y="45"/>
                </a:cubicBezTo>
                <a:cubicBezTo>
                  <a:pt x="220" y="45"/>
                  <a:pt x="220" y="45"/>
                  <a:pt x="220" y="46"/>
                </a:cubicBezTo>
                <a:cubicBezTo>
                  <a:pt x="220" y="46"/>
                  <a:pt x="220" y="46"/>
                  <a:pt x="220" y="46"/>
                </a:cubicBezTo>
                <a:cubicBezTo>
                  <a:pt x="220" y="46"/>
                  <a:pt x="220" y="46"/>
                  <a:pt x="220" y="47"/>
                </a:cubicBezTo>
                <a:cubicBezTo>
                  <a:pt x="220" y="47"/>
                  <a:pt x="220" y="47"/>
                  <a:pt x="220" y="47"/>
                </a:cubicBezTo>
                <a:cubicBezTo>
                  <a:pt x="220" y="48"/>
                  <a:pt x="220" y="48"/>
                  <a:pt x="220" y="49"/>
                </a:cubicBezTo>
                <a:cubicBezTo>
                  <a:pt x="220" y="49"/>
                  <a:pt x="220" y="49"/>
                  <a:pt x="220" y="49"/>
                </a:cubicBezTo>
                <a:cubicBezTo>
                  <a:pt x="219" y="50"/>
                  <a:pt x="219" y="52"/>
                  <a:pt x="218" y="52"/>
                </a:cubicBezTo>
                <a:cubicBezTo>
                  <a:pt x="218" y="52"/>
                  <a:pt x="218" y="52"/>
                  <a:pt x="218" y="53"/>
                </a:cubicBezTo>
                <a:cubicBezTo>
                  <a:pt x="218" y="53"/>
                  <a:pt x="218" y="53"/>
                  <a:pt x="218" y="53"/>
                </a:cubicBezTo>
                <a:cubicBezTo>
                  <a:pt x="218" y="53"/>
                  <a:pt x="218" y="54"/>
                  <a:pt x="218" y="54"/>
                </a:cubicBezTo>
                <a:cubicBezTo>
                  <a:pt x="218" y="54"/>
                  <a:pt x="218" y="54"/>
                  <a:pt x="218" y="54"/>
                </a:cubicBezTo>
                <a:cubicBezTo>
                  <a:pt x="218" y="54"/>
                  <a:pt x="218" y="54"/>
                  <a:pt x="217" y="54"/>
                </a:cubicBezTo>
                <a:cubicBezTo>
                  <a:pt x="217" y="55"/>
                  <a:pt x="217" y="55"/>
                  <a:pt x="217" y="55"/>
                </a:cubicBezTo>
                <a:cubicBezTo>
                  <a:pt x="217" y="55"/>
                  <a:pt x="217" y="55"/>
                  <a:pt x="217" y="55"/>
                </a:cubicBezTo>
                <a:cubicBezTo>
                  <a:pt x="217" y="55"/>
                  <a:pt x="217" y="56"/>
                  <a:pt x="217" y="56"/>
                </a:cubicBezTo>
                <a:cubicBezTo>
                  <a:pt x="217" y="56"/>
                  <a:pt x="217" y="56"/>
                  <a:pt x="217" y="56"/>
                </a:cubicBezTo>
                <a:cubicBezTo>
                  <a:pt x="217" y="56"/>
                  <a:pt x="217" y="56"/>
                  <a:pt x="217" y="57"/>
                </a:cubicBezTo>
                <a:cubicBezTo>
                  <a:pt x="217" y="57"/>
                  <a:pt x="217" y="57"/>
                  <a:pt x="217" y="57"/>
                </a:cubicBezTo>
                <a:cubicBezTo>
                  <a:pt x="217" y="57"/>
                  <a:pt x="217" y="57"/>
                  <a:pt x="217" y="58"/>
                </a:cubicBezTo>
                <a:cubicBezTo>
                  <a:pt x="217" y="58"/>
                  <a:pt x="217" y="58"/>
                  <a:pt x="217" y="58"/>
                </a:cubicBezTo>
                <a:cubicBezTo>
                  <a:pt x="217" y="58"/>
                  <a:pt x="217" y="58"/>
                  <a:pt x="217" y="58"/>
                </a:cubicBezTo>
                <a:cubicBezTo>
                  <a:pt x="217" y="59"/>
                  <a:pt x="217" y="59"/>
                  <a:pt x="217" y="59"/>
                </a:cubicBezTo>
                <a:cubicBezTo>
                  <a:pt x="217" y="59"/>
                  <a:pt x="217" y="59"/>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7" y="60"/>
                  <a:pt x="217" y="60"/>
                  <a:pt x="217" y="60"/>
                </a:cubicBezTo>
                <a:cubicBezTo>
                  <a:pt x="218" y="60"/>
                  <a:pt x="218" y="60"/>
                  <a:pt x="218" y="60"/>
                </a:cubicBezTo>
                <a:cubicBezTo>
                  <a:pt x="218" y="60"/>
                  <a:pt x="218" y="60"/>
                  <a:pt x="218" y="60"/>
                </a:cubicBezTo>
                <a:cubicBezTo>
                  <a:pt x="218" y="60"/>
                  <a:pt x="218" y="60"/>
                  <a:pt x="218" y="60"/>
                </a:cubicBezTo>
                <a:cubicBezTo>
                  <a:pt x="218" y="60"/>
                  <a:pt x="218" y="60"/>
                  <a:pt x="218" y="60"/>
                </a:cubicBezTo>
                <a:cubicBezTo>
                  <a:pt x="218" y="61"/>
                  <a:pt x="218" y="61"/>
                  <a:pt x="218" y="61"/>
                </a:cubicBezTo>
                <a:cubicBezTo>
                  <a:pt x="219" y="61"/>
                  <a:pt x="219" y="61"/>
                  <a:pt x="219" y="62"/>
                </a:cubicBezTo>
                <a:cubicBezTo>
                  <a:pt x="219" y="62"/>
                  <a:pt x="219" y="62"/>
                  <a:pt x="220" y="62"/>
                </a:cubicBezTo>
                <a:cubicBezTo>
                  <a:pt x="220" y="62"/>
                  <a:pt x="220" y="63"/>
                  <a:pt x="220" y="63"/>
                </a:cubicBezTo>
                <a:cubicBezTo>
                  <a:pt x="220" y="63"/>
                  <a:pt x="220" y="63"/>
                  <a:pt x="220" y="64"/>
                </a:cubicBezTo>
                <a:cubicBezTo>
                  <a:pt x="221" y="64"/>
                  <a:pt x="221" y="64"/>
                  <a:pt x="221" y="64"/>
                </a:cubicBezTo>
                <a:cubicBezTo>
                  <a:pt x="221" y="64"/>
                  <a:pt x="221" y="64"/>
                  <a:pt x="221" y="64"/>
                </a:cubicBezTo>
                <a:cubicBezTo>
                  <a:pt x="222" y="64"/>
                  <a:pt x="222" y="65"/>
                  <a:pt x="222" y="66"/>
                </a:cubicBezTo>
                <a:cubicBezTo>
                  <a:pt x="222" y="66"/>
                  <a:pt x="222" y="66"/>
                  <a:pt x="222" y="66"/>
                </a:cubicBezTo>
                <a:cubicBezTo>
                  <a:pt x="223" y="66"/>
                  <a:pt x="223" y="67"/>
                  <a:pt x="223" y="68"/>
                </a:cubicBezTo>
                <a:cubicBezTo>
                  <a:pt x="223" y="68"/>
                  <a:pt x="223" y="68"/>
                  <a:pt x="223" y="68"/>
                </a:cubicBezTo>
                <a:cubicBezTo>
                  <a:pt x="223" y="68"/>
                  <a:pt x="223" y="69"/>
                  <a:pt x="223" y="69"/>
                </a:cubicBezTo>
                <a:cubicBezTo>
                  <a:pt x="222" y="69"/>
                  <a:pt x="223" y="71"/>
                  <a:pt x="221" y="71"/>
                </a:cubicBezTo>
                <a:cubicBezTo>
                  <a:pt x="221" y="70"/>
                  <a:pt x="220" y="69"/>
                  <a:pt x="220" y="70"/>
                </a:cubicBezTo>
                <a:cubicBezTo>
                  <a:pt x="220" y="71"/>
                  <a:pt x="220" y="71"/>
                  <a:pt x="219" y="71"/>
                </a:cubicBezTo>
                <a:cubicBezTo>
                  <a:pt x="220" y="72"/>
                  <a:pt x="219" y="72"/>
                  <a:pt x="218" y="72"/>
                </a:cubicBezTo>
                <a:cubicBezTo>
                  <a:pt x="218" y="72"/>
                  <a:pt x="218" y="72"/>
                  <a:pt x="218" y="72"/>
                </a:cubicBezTo>
                <a:cubicBezTo>
                  <a:pt x="218" y="72"/>
                  <a:pt x="218" y="72"/>
                  <a:pt x="218"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7" y="72"/>
                  <a:pt x="217" y="72"/>
                  <a:pt x="217" y="72"/>
                </a:cubicBezTo>
                <a:cubicBezTo>
                  <a:pt x="216" y="72"/>
                  <a:pt x="216" y="72"/>
                  <a:pt x="216" y="72"/>
                </a:cubicBezTo>
                <a:cubicBezTo>
                  <a:pt x="215" y="72"/>
                  <a:pt x="214" y="72"/>
                  <a:pt x="214" y="70"/>
                </a:cubicBezTo>
                <a:cubicBezTo>
                  <a:pt x="214" y="70"/>
                  <a:pt x="214" y="70"/>
                  <a:pt x="214" y="70"/>
                </a:cubicBezTo>
                <a:cubicBezTo>
                  <a:pt x="214" y="70"/>
                  <a:pt x="214" y="70"/>
                  <a:pt x="214" y="70"/>
                </a:cubicBezTo>
                <a:cubicBezTo>
                  <a:pt x="214" y="69"/>
                  <a:pt x="214" y="69"/>
                  <a:pt x="214" y="69"/>
                </a:cubicBezTo>
                <a:cubicBezTo>
                  <a:pt x="213" y="69"/>
                  <a:pt x="213" y="69"/>
                  <a:pt x="213" y="68"/>
                </a:cubicBezTo>
                <a:cubicBezTo>
                  <a:pt x="213" y="68"/>
                  <a:pt x="213" y="68"/>
                  <a:pt x="213" y="68"/>
                </a:cubicBezTo>
                <a:cubicBezTo>
                  <a:pt x="212" y="68"/>
                  <a:pt x="212" y="67"/>
                  <a:pt x="212" y="67"/>
                </a:cubicBezTo>
                <a:cubicBezTo>
                  <a:pt x="212" y="67"/>
                  <a:pt x="212" y="67"/>
                  <a:pt x="211" y="67"/>
                </a:cubicBezTo>
                <a:cubicBezTo>
                  <a:pt x="211" y="66"/>
                  <a:pt x="210" y="66"/>
                  <a:pt x="210" y="65"/>
                </a:cubicBezTo>
                <a:cubicBezTo>
                  <a:pt x="209" y="65"/>
                  <a:pt x="209" y="65"/>
                  <a:pt x="209" y="65"/>
                </a:cubicBezTo>
                <a:cubicBezTo>
                  <a:pt x="206" y="65"/>
                  <a:pt x="206" y="65"/>
                  <a:pt x="206" y="65"/>
                </a:cubicBezTo>
                <a:cubicBezTo>
                  <a:pt x="206" y="65"/>
                  <a:pt x="206" y="66"/>
                  <a:pt x="206" y="66"/>
                </a:cubicBezTo>
                <a:cubicBezTo>
                  <a:pt x="206" y="66"/>
                  <a:pt x="206" y="66"/>
                  <a:pt x="206" y="66"/>
                </a:cubicBezTo>
                <a:cubicBezTo>
                  <a:pt x="206" y="66"/>
                  <a:pt x="206" y="66"/>
                  <a:pt x="206" y="66"/>
                </a:cubicBezTo>
                <a:cubicBezTo>
                  <a:pt x="206" y="66"/>
                  <a:pt x="206" y="66"/>
                  <a:pt x="206" y="66"/>
                </a:cubicBezTo>
                <a:cubicBezTo>
                  <a:pt x="205" y="66"/>
                  <a:pt x="205" y="66"/>
                  <a:pt x="205" y="66"/>
                </a:cubicBezTo>
                <a:cubicBezTo>
                  <a:pt x="205" y="66"/>
                  <a:pt x="205" y="66"/>
                  <a:pt x="205" y="66"/>
                </a:cubicBezTo>
                <a:cubicBezTo>
                  <a:pt x="203" y="67"/>
                  <a:pt x="203" y="67"/>
                  <a:pt x="201" y="67"/>
                </a:cubicBezTo>
                <a:cubicBezTo>
                  <a:pt x="201" y="67"/>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1" y="68"/>
                </a:cubicBezTo>
                <a:cubicBezTo>
                  <a:pt x="201" y="68"/>
                  <a:pt x="201" y="68"/>
                  <a:pt x="200" y="68"/>
                </a:cubicBezTo>
                <a:cubicBezTo>
                  <a:pt x="199" y="68"/>
                  <a:pt x="199" y="69"/>
                  <a:pt x="198" y="69"/>
                </a:cubicBezTo>
                <a:cubicBezTo>
                  <a:pt x="197" y="69"/>
                  <a:pt x="197" y="69"/>
                  <a:pt x="197" y="69"/>
                </a:cubicBezTo>
                <a:cubicBezTo>
                  <a:pt x="196" y="69"/>
                  <a:pt x="196" y="68"/>
                  <a:pt x="195" y="68"/>
                </a:cubicBezTo>
                <a:cubicBezTo>
                  <a:pt x="193" y="68"/>
                  <a:pt x="194" y="70"/>
                  <a:pt x="191" y="69"/>
                </a:cubicBezTo>
                <a:cubicBezTo>
                  <a:pt x="191" y="69"/>
                  <a:pt x="191" y="70"/>
                  <a:pt x="191" y="71"/>
                </a:cubicBezTo>
                <a:cubicBezTo>
                  <a:pt x="190" y="71"/>
                  <a:pt x="189" y="71"/>
                  <a:pt x="189" y="72"/>
                </a:cubicBezTo>
                <a:cubicBezTo>
                  <a:pt x="189" y="74"/>
                  <a:pt x="189" y="74"/>
                  <a:pt x="187" y="74"/>
                </a:cubicBezTo>
                <a:cubicBezTo>
                  <a:pt x="187" y="77"/>
                  <a:pt x="187" y="77"/>
                  <a:pt x="187" y="77"/>
                </a:cubicBezTo>
                <a:cubicBezTo>
                  <a:pt x="187" y="77"/>
                  <a:pt x="187" y="78"/>
                  <a:pt x="186" y="78"/>
                </a:cubicBezTo>
                <a:cubicBezTo>
                  <a:pt x="184" y="78"/>
                  <a:pt x="184" y="76"/>
                  <a:pt x="184" y="76"/>
                </a:cubicBezTo>
                <a:cubicBezTo>
                  <a:pt x="184" y="74"/>
                  <a:pt x="182" y="75"/>
                  <a:pt x="182" y="73"/>
                </a:cubicBezTo>
                <a:cubicBezTo>
                  <a:pt x="181" y="73"/>
                  <a:pt x="181" y="72"/>
                  <a:pt x="181" y="72"/>
                </a:cubicBezTo>
                <a:cubicBezTo>
                  <a:pt x="181" y="71"/>
                  <a:pt x="180" y="72"/>
                  <a:pt x="180" y="72"/>
                </a:cubicBezTo>
                <a:cubicBezTo>
                  <a:pt x="180" y="71"/>
                  <a:pt x="181" y="69"/>
                  <a:pt x="180" y="69"/>
                </a:cubicBezTo>
                <a:cubicBezTo>
                  <a:pt x="179" y="70"/>
                  <a:pt x="179" y="69"/>
                  <a:pt x="179" y="69"/>
                </a:cubicBezTo>
                <a:cubicBezTo>
                  <a:pt x="178" y="69"/>
                  <a:pt x="178" y="70"/>
                  <a:pt x="177" y="70"/>
                </a:cubicBezTo>
                <a:cubicBezTo>
                  <a:pt x="177" y="70"/>
                  <a:pt x="176" y="71"/>
                  <a:pt x="176" y="72"/>
                </a:cubicBezTo>
                <a:cubicBezTo>
                  <a:pt x="174" y="71"/>
                  <a:pt x="174" y="73"/>
                  <a:pt x="173" y="74"/>
                </a:cubicBezTo>
                <a:cubicBezTo>
                  <a:pt x="173" y="76"/>
                  <a:pt x="172" y="78"/>
                  <a:pt x="172" y="80"/>
                </a:cubicBezTo>
                <a:cubicBezTo>
                  <a:pt x="170" y="80"/>
                  <a:pt x="168" y="79"/>
                  <a:pt x="166" y="78"/>
                </a:cubicBezTo>
                <a:cubicBezTo>
                  <a:pt x="165" y="77"/>
                  <a:pt x="164" y="76"/>
                  <a:pt x="164" y="74"/>
                </a:cubicBezTo>
                <a:cubicBezTo>
                  <a:pt x="164" y="74"/>
                  <a:pt x="164" y="74"/>
                  <a:pt x="164" y="74"/>
                </a:cubicBezTo>
                <a:cubicBezTo>
                  <a:pt x="163" y="74"/>
                  <a:pt x="163" y="74"/>
                  <a:pt x="163" y="74"/>
                </a:cubicBezTo>
                <a:cubicBezTo>
                  <a:pt x="163" y="74"/>
                  <a:pt x="163" y="74"/>
                  <a:pt x="163" y="74"/>
                </a:cubicBezTo>
                <a:cubicBezTo>
                  <a:pt x="163" y="74"/>
                  <a:pt x="163" y="74"/>
                  <a:pt x="163" y="74"/>
                </a:cubicBezTo>
                <a:cubicBezTo>
                  <a:pt x="162" y="74"/>
                  <a:pt x="162" y="74"/>
                  <a:pt x="162" y="74"/>
                </a:cubicBezTo>
                <a:cubicBezTo>
                  <a:pt x="162" y="74"/>
                  <a:pt x="162" y="74"/>
                  <a:pt x="162" y="74"/>
                </a:cubicBezTo>
                <a:cubicBezTo>
                  <a:pt x="162" y="74"/>
                  <a:pt x="162" y="74"/>
                  <a:pt x="162" y="74"/>
                </a:cubicBezTo>
                <a:cubicBezTo>
                  <a:pt x="161" y="74"/>
                  <a:pt x="161" y="74"/>
                  <a:pt x="161" y="74"/>
                </a:cubicBezTo>
                <a:cubicBezTo>
                  <a:pt x="161" y="74"/>
                  <a:pt x="161" y="74"/>
                  <a:pt x="161" y="74"/>
                </a:cubicBezTo>
                <a:cubicBezTo>
                  <a:pt x="161" y="74"/>
                  <a:pt x="160" y="75"/>
                  <a:pt x="160" y="75"/>
                </a:cubicBezTo>
                <a:cubicBezTo>
                  <a:pt x="160" y="75"/>
                  <a:pt x="160" y="75"/>
                  <a:pt x="160" y="75"/>
                </a:cubicBezTo>
                <a:cubicBezTo>
                  <a:pt x="160" y="75"/>
                  <a:pt x="160" y="75"/>
                  <a:pt x="160" y="75"/>
                </a:cubicBezTo>
                <a:cubicBezTo>
                  <a:pt x="159" y="76"/>
                  <a:pt x="159"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8" y="76"/>
                  <a:pt x="158" y="76"/>
                  <a:pt x="158"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5" y="75"/>
                  <a:pt x="153" y="75"/>
                  <a:pt x="153" y="73"/>
                </a:cubicBezTo>
                <a:cubicBezTo>
                  <a:pt x="152" y="74"/>
                  <a:pt x="150" y="75"/>
                  <a:pt x="150" y="76"/>
                </a:cubicBezTo>
                <a:cubicBezTo>
                  <a:pt x="147" y="76"/>
                  <a:pt x="147" y="77"/>
                  <a:pt x="145" y="77"/>
                </a:cubicBezTo>
                <a:cubicBezTo>
                  <a:pt x="145" y="77"/>
                  <a:pt x="145" y="78"/>
                  <a:pt x="144" y="78"/>
                </a:cubicBezTo>
                <a:cubicBezTo>
                  <a:pt x="144" y="79"/>
                  <a:pt x="143" y="79"/>
                  <a:pt x="143" y="80"/>
                </a:cubicBezTo>
                <a:cubicBezTo>
                  <a:pt x="144" y="82"/>
                  <a:pt x="142" y="81"/>
                  <a:pt x="142" y="83"/>
                </a:cubicBezTo>
                <a:cubicBezTo>
                  <a:pt x="142" y="83"/>
                  <a:pt x="141" y="83"/>
                  <a:pt x="141" y="83"/>
                </a:cubicBezTo>
                <a:cubicBezTo>
                  <a:pt x="140" y="83"/>
                  <a:pt x="139" y="83"/>
                  <a:pt x="138" y="82"/>
                </a:cubicBezTo>
                <a:cubicBezTo>
                  <a:pt x="138" y="82"/>
                  <a:pt x="138" y="81"/>
                  <a:pt x="138" y="81"/>
                </a:cubicBezTo>
                <a:cubicBezTo>
                  <a:pt x="137" y="79"/>
                  <a:pt x="140" y="80"/>
                  <a:pt x="139" y="78"/>
                </a:cubicBezTo>
                <a:cubicBezTo>
                  <a:pt x="138" y="76"/>
                  <a:pt x="135" y="76"/>
                  <a:pt x="132" y="75"/>
                </a:cubicBezTo>
                <a:cubicBezTo>
                  <a:pt x="132" y="78"/>
                  <a:pt x="132" y="78"/>
                  <a:pt x="132" y="78"/>
                </a:cubicBezTo>
                <a:cubicBezTo>
                  <a:pt x="131" y="79"/>
                  <a:pt x="130" y="80"/>
                  <a:pt x="130" y="81"/>
                </a:cubicBezTo>
                <a:cubicBezTo>
                  <a:pt x="125" y="81"/>
                  <a:pt x="125" y="81"/>
                  <a:pt x="125" y="81"/>
                </a:cubicBezTo>
                <a:cubicBezTo>
                  <a:pt x="124" y="79"/>
                  <a:pt x="122" y="78"/>
                  <a:pt x="122" y="75"/>
                </a:cubicBezTo>
                <a:cubicBezTo>
                  <a:pt x="111" y="76"/>
                  <a:pt x="101" y="73"/>
                  <a:pt x="91" y="74"/>
                </a:cubicBezTo>
                <a:cubicBezTo>
                  <a:pt x="90" y="75"/>
                  <a:pt x="90" y="73"/>
                  <a:pt x="90" y="72"/>
                </a:cubicBezTo>
                <a:cubicBezTo>
                  <a:pt x="89" y="72"/>
                  <a:pt x="88" y="72"/>
                  <a:pt x="88" y="71"/>
                </a:cubicBezTo>
                <a:cubicBezTo>
                  <a:pt x="86" y="72"/>
                  <a:pt x="83" y="72"/>
                  <a:pt x="81" y="73"/>
                </a:cubicBezTo>
                <a:cubicBezTo>
                  <a:pt x="79" y="73"/>
                  <a:pt x="79" y="73"/>
                  <a:pt x="78" y="74"/>
                </a:cubicBezTo>
                <a:cubicBezTo>
                  <a:pt x="75" y="74"/>
                  <a:pt x="71" y="73"/>
                  <a:pt x="67" y="74"/>
                </a:cubicBezTo>
                <a:cubicBezTo>
                  <a:pt x="65" y="73"/>
                  <a:pt x="66" y="76"/>
                  <a:pt x="63" y="76"/>
                </a:cubicBezTo>
                <a:cubicBezTo>
                  <a:pt x="62" y="77"/>
                  <a:pt x="60" y="76"/>
                  <a:pt x="60" y="77"/>
                </a:cubicBezTo>
                <a:cubicBezTo>
                  <a:pt x="59" y="77"/>
                  <a:pt x="59" y="77"/>
                  <a:pt x="58" y="77"/>
                </a:cubicBezTo>
                <a:cubicBezTo>
                  <a:pt x="57" y="77"/>
                  <a:pt x="57" y="78"/>
                  <a:pt x="56" y="78"/>
                </a:cubicBezTo>
                <a:cubicBezTo>
                  <a:pt x="55" y="78"/>
                  <a:pt x="55" y="78"/>
                  <a:pt x="54" y="78"/>
                </a:cubicBezTo>
                <a:cubicBezTo>
                  <a:pt x="54" y="79"/>
                  <a:pt x="53" y="79"/>
                  <a:pt x="53" y="80"/>
                </a:cubicBezTo>
                <a:cubicBezTo>
                  <a:pt x="52" y="80"/>
                  <a:pt x="50" y="79"/>
                  <a:pt x="50" y="80"/>
                </a:cubicBezTo>
                <a:cubicBezTo>
                  <a:pt x="50" y="80"/>
                  <a:pt x="50" y="81"/>
                  <a:pt x="50" y="81"/>
                </a:cubicBezTo>
                <a:cubicBezTo>
                  <a:pt x="49" y="81"/>
                  <a:pt x="47" y="80"/>
                  <a:pt x="46" y="81"/>
                </a:cubicBezTo>
                <a:cubicBezTo>
                  <a:pt x="46" y="81"/>
                  <a:pt x="47" y="81"/>
                  <a:pt x="46" y="81"/>
                </a:cubicBezTo>
                <a:cubicBezTo>
                  <a:pt x="45" y="81"/>
                  <a:pt x="44" y="81"/>
                  <a:pt x="43" y="81"/>
                </a:cubicBezTo>
                <a:cubicBezTo>
                  <a:pt x="42" y="81"/>
                  <a:pt x="42" y="82"/>
                  <a:pt x="42" y="83"/>
                </a:cubicBezTo>
                <a:cubicBezTo>
                  <a:pt x="42" y="85"/>
                  <a:pt x="43" y="85"/>
                  <a:pt x="43" y="86"/>
                </a:cubicBezTo>
                <a:cubicBezTo>
                  <a:pt x="42" y="86"/>
                  <a:pt x="42" y="87"/>
                  <a:pt x="42" y="88"/>
                </a:cubicBezTo>
                <a:cubicBezTo>
                  <a:pt x="42" y="88"/>
                  <a:pt x="42" y="89"/>
                  <a:pt x="42" y="90"/>
                </a:cubicBezTo>
                <a:cubicBezTo>
                  <a:pt x="40" y="89"/>
                  <a:pt x="41" y="92"/>
                  <a:pt x="39" y="91"/>
                </a:cubicBezTo>
                <a:cubicBezTo>
                  <a:pt x="39" y="93"/>
                  <a:pt x="37" y="92"/>
                  <a:pt x="37" y="93"/>
                </a:cubicBezTo>
                <a:cubicBezTo>
                  <a:pt x="35" y="93"/>
                  <a:pt x="35" y="94"/>
                  <a:pt x="33" y="94"/>
                </a:cubicBezTo>
                <a:cubicBezTo>
                  <a:pt x="33" y="95"/>
                  <a:pt x="33" y="95"/>
                  <a:pt x="33" y="96"/>
                </a:cubicBezTo>
                <a:cubicBezTo>
                  <a:pt x="32" y="96"/>
                  <a:pt x="31" y="96"/>
                  <a:pt x="31" y="97"/>
                </a:cubicBezTo>
                <a:cubicBezTo>
                  <a:pt x="27" y="96"/>
                  <a:pt x="25" y="99"/>
                  <a:pt x="22" y="100"/>
                </a:cubicBezTo>
                <a:cubicBezTo>
                  <a:pt x="22" y="101"/>
                  <a:pt x="23" y="101"/>
                  <a:pt x="24" y="101"/>
                </a:cubicBezTo>
                <a:cubicBezTo>
                  <a:pt x="24" y="103"/>
                  <a:pt x="24" y="104"/>
                  <a:pt x="26" y="104"/>
                </a:cubicBezTo>
                <a:cubicBezTo>
                  <a:pt x="26" y="106"/>
                  <a:pt x="26" y="108"/>
                  <a:pt x="26" y="110"/>
                </a:cubicBezTo>
                <a:cubicBezTo>
                  <a:pt x="26" y="113"/>
                  <a:pt x="28" y="113"/>
                  <a:pt x="29" y="115"/>
                </a:cubicBezTo>
                <a:cubicBezTo>
                  <a:pt x="31" y="115"/>
                  <a:pt x="30" y="118"/>
                  <a:pt x="33" y="118"/>
                </a:cubicBezTo>
                <a:cubicBezTo>
                  <a:pt x="33" y="120"/>
                  <a:pt x="35" y="121"/>
                  <a:pt x="35" y="123"/>
                </a:cubicBezTo>
                <a:cubicBezTo>
                  <a:pt x="36" y="125"/>
                  <a:pt x="38" y="125"/>
                  <a:pt x="38" y="127"/>
                </a:cubicBezTo>
                <a:cubicBezTo>
                  <a:pt x="39" y="127"/>
                  <a:pt x="41" y="127"/>
                  <a:pt x="42" y="128"/>
                </a:cubicBezTo>
                <a:cubicBezTo>
                  <a:pt x="41" y="129"/>
                  <a:pt x="40" y="128"/>
                  <a:pt x="40" y="129"/>
                </a:cubicBezTo>
                <a:cubicBezTo>
                  <a:pt x="39" y="129"/>
                  <a:pt x="39" y="131"/>
                  <a:pt x="38" y="131"/>
                </a:cubicBezTo>
                <a:cubicBezTo>
                  <a:pt x="39" y="134"/>
                  <a:pt x="40" y="137"/>
                  <a:pt x="43" y="137"/>
                </a:cubicBezTo>
                <a:cubicBezTo>
                  <a:pt x="43" y="140"/>
                  <a:pt x="43" y="142"/>
                  <a:pt x="42" y="145"/>
                </a:cubicBezTo>
                <a:cubicBezTo>
                  <a:pt x="42" y="145"/>
                  <a:pt x="42" y="145"/>
                  <a:pt x="41" y="145"/>
                </a:cubicBezTo>
                <a:cubicBezTo>
                  <a:pt x="41" y="145"/>
                  <a:pt x="41" y="145"/>
                  <a:pt x="41" y="145"/>
                </a:cubicBezTo>
                <a:cubicBezTo>
                  <a:pt x="41" y="145"/>
                  <a:pt x="41" y="145"/>
                  <a:pt x="40" y="145"/>
                </a:cubicBezTo>
                <a:cubicBezTo>
                  <a:pt x="40" y="145"/>
                  <a:pt x="40" y="146"/>
                  <a:pt x="40" y="146"/>
                </a:cubicBezTo>
                <a:cubicBezTo>
                  <a:pt x="40" y="146"/>
                  <a:pt x="39" y="146"/>
                  <a:pt x="39" y="146"/>
                </a:cubicBezTo>
                <a:cubicBezTo>
                  <a:pt x="39" y="146"/>
                  <a:pt x="39" y="146"/>
                  <a:pt x="38" y="146"/>
                </a:cubicBezTo>
                <a:cubicBezTo>
                  <a:pt x="38" y="146"/>
                  <a:pt x="38" y="146"/>
                  <a:pt x="38" y="146"/>
                </a:cubicBezTo>
                <a:cubicBezTo>
                  <a:pt x="38" y="146"/>
                  <a:pt x="38" y="146"/>
                  <a:pt x="38" y="146"/>
                </a:cubicBezTo>
                <a:cubicBezTo>
                  <a:pt x="38" y="146"/>
                  <a:pt x="38" y="146"/>
                  <a:pt x="38" y="146"/>
                </a:cubicBezTo>
                <a:cubicBezTo>
                  <a:pt x="37" y="147"/>
                  <a:pt x="36" y="146"/>
                  <a:pt x="34" y="148"/>
                </a:cubicBezTo>
                <a:cubicBezTo>
                  <a:pt x="34" y="148"/>
                  <a:pt x="34" y="148"/>
                  <a:pt x="34" y="148"/>
                </a:cubicBezTo>
                <a:cubicBezTo>
                  <a:pt x="34" y="148"/>
                  <a:pt x="34" y="149"/>
                  <a:pt x="33" y="149"/>
                </a:cubicBezTo>
                <a:cubicBezTo>
                  <a:pt x="33" y="149"/>
                  <a:pt x="33" y="150"/>
                  <a:pt x="33" y="150"/>
                </a:cubicBezTo>
                <a:cubicBezTo>
                  <a:pt x="33" y="150"/>
                  <a:pt x="33" y="150"/>
                  <a:pt x="33" y="150"/>
                </a:cubicBezTo>
                <a:cubicBezTo>
                  <a:pt x="33" y="150"/>
                  <a:pt x="33" y="150"/>
                  <a:pt x="33" y="150"/>
                </a:cubicBezTo>
                <a:cubicBezTo>
                  <a:pt x="33" y="150"/>
                  <a:pt x="33" y="151"/>
                  <a:pt x="33" y="152"/>
                </a:cubicBezTo>
                <a:cubicBezTo>
                  <a:pt x="33" y="152"/>
                  <a:pt x="32" y="152"/>
                  <a:pt x="32" y="152"/>
                </a:cubicBezTo>
                <a:cubicBezTo>
                  <a:pt x="32" y="153"/>
                  <a:pt x="31" y="154"/>
                  <a:pt x="31" y="155"/>
                </a:cubicBezTo>
                <a:cubicBezTo>
                  <a:pt x="31" y="155"/>
                  <a:pt x="31" y="155"/>
                  <a:pt x="31" y="155"/>
                </a:cubicBezTo>
                <a:cubicBezTo>
                  <a:pt x="31" y="157"/>
                  <a:pt x="30" y="157"/>
                  <a:pt x="29" y="159"/>
                </a:cubicBezTo>
                <a:cubicBezTo>
                  <a:pt x="29" y="160"/>
                  <a:pt x="28" y="160"/>
                  <a:pt x="28" y="161"/>
                </a:cubicBezTo>
                <a:cubicBezTo>
                  <a:pt x="26" y="161"/>
                  <a:pt x="27" y="164"/>
                  <a:pt x="26" y="163"/>
                </a:cubicBezTo>
                <a:cubicBezTo>
                  <a:pt x="25" y="164"/>
                  <a:pt x="25" y="165"/>
                  <a:pt x="23" y="166"/>
                </a:cubicBezTo>
                <a:cubicBezTo>
                  <a:pt x="24" y="167"/>
                  <a:pt x="22" y="168"/>
                  <a:pt x="22" y="169"/>
                </a:cubicBezTo>
                <a:cubicBezTo>
                  <a:pt x="21" y="170"/>
                  <a:pt x="21" y="172"/>
                  <a:pt x="20" y="172"/>
                </a:cubicBezTo>
                <a:cubicBezTo>
                  <a:pt x="21" y="174"/>
                  <a:pt x="19" y="174"/>
                  <a:pt x="19" y="175"/>
                </a:cubicBezTo>
                <a:cubicBezTo>
                  <a:pt x="19" y="177"/>
                  <a:pt x="18" y="177"/>
                  <a:pt x="17" y="179"/>
                </a:cubicBezTo>
                <a:cubicBezTo>
                  <a:pt x="15" y="179"/>
                  <a:pt x="16" y="183"/>
                  <a:pt x="14" y="183"/>
                </a:cubicBezTo>
                <a:cubicBezTo>
                  <a:pt x="14" y="184"/>
                  <a:pt x="14" y="184"/>
                  <a:pt x="13" y="184"/>
                </a:cubicBezTo>
                <a:cubicBezTo>
                  <a:pt x="13" y="187"/>
                  <a:pt x="11" y="188"/>
                  <a:pt x="10" y="191"/>
                </a:cubicBezTo>
                <a:cubicBezTo>
                  <a:pt x="10" y="194"/>
                  <a:pt x="10" y="197"/>
                  <a:pt x="12" y="198"/>
                </a:cubicBezTo>
                <a:cubicBezTo>
                  <a:pt x="12" y="202"/>
                  <a:pt x="12" y="202"/>
                  <a:pt x="12" y="202"/>
                </a:cubicBezTo>
                <a:cubicBezTo>
                  <a:pt x="12" y="204"/>
                  <a:pt x="12" y="204"/>
                  <a:pt x="12" y="206"/>
                </a:cubicBezTo>
                <a:cubicBezTo>
                  <a:pt x="12" y="206"/>
                  <a:pt x="13" y="206"/>
                  <a:pt x="13" y="207"/>
                </a:cubicBezTo>
                <a:cubicBezTo>
                  <a:pt x="13" y="208"/>
                  <a:pt x="13" y="209"/>
                  <a:pt x="13" y="209"/>
                </a:cubicBezTo>
                <a:cubicBezTo>
                  <a:pt x="13" y="210"/>
                  <a:pt x="14" y="210"/>
                  <a:pt x="14" y="210"/>
                </a:cubicBezTo>
                <a:cubicBezTo>
                  <a:pt x="14" y="211"/>
                  <a:pt x="14" y="211"/>
                  <a:pt x="14" y="212"/>
                </a:cubicBezTo>
                <a:cubicBezTo>
                  <a:pt x="15" y="214"/>
                  <a:pt x="17" y="214"/>
                  <a:pt x="18" y="215"/>
                </a:cubicBezTo>
                <a:cubicBezTo>
                  <a:pt x="18" y="216"/>
                  <a:pt x="18" y="216"/>
                  <a:pt x="18" y="216"/>
                </a:cubicBezTo>
                <a:cubicBezTo>
                  <a:pt x="15" y="216"/>
                  <a:pt x="15" y="215"/>
                  <a:pt x="12" y="215"/>
                </a:cubicBezTo>
                <a:cubicBezTo>
                  <a:pt x="12" y="215"/>
                  <a:pt x="12" y="215"/>
                  <a:pt x="12" y="215"/>
                </a:cubicBezTo>
                <a:cubicBezTo>
                  <a:pt x="10" y="216"/>
                  <a:pt x="10" y="218"/>
                  <a:pt x="10" y="220"/>
                </a:cubicBezTo>
                <a:cubicBezTo>
                  <a:pt x="9" y="220"/>
                  <a:pt x="9" y="221"/>
                  <a:pt x="9" y="221"/>
                </a:cubicBezTo>
                <a:cubicBezTo>
                  <a:pt x="9" y="222"/>
                  <a:pt x="9" y="222"/>
                  <a:pt x="9" y="223"/>
                </a:cubicBezTo>
                <a:cubicBezTo>
                  <a:pt x="9" y="223"/>
                  <a:pt x="8" y="223"/>
                  <a:pt x="8" y="223"/>
                </a:cubicBezTo>
                <a:cubicBezTo>
                  <a:pt x="8" y="224"/>
                  <a:pt x="7" y="224"/>
                  <a:pt x="7" y="225"/>
                </a:cubicBezTo>
                <a:cubicBezTo>
                  <a:pt x="6" y="225"/>
                  <a:pt x="7" y="227"/>
                  <a:pt x="5" y="227"/>
                </a:cubicBezTo>
                <a:cubicBezTo>
                  <a:pt x="5" y="227"/>
                  <a:pt x="5" y="227"/>
                  <a:pt x="5" y="228"/>
                </a:cubicBezTo>
                <a:cubicBezTo>
                  <a:pt x="7" y="228"/>
                  <a:pt x="7" y="230"/>
                  <a:pt x="7" y="232"/>
                </a:cubicBezTo>
                <a:cubicBezTo>
                  <a:pt x="6" y="234"/>
                  <a:pt x="5" y="234"/>
                  <a:pt x="5" y="236"/>
                </a:cubicBezTo>
                <a:cubicBezTo>
                  <a:pt x="4" y="236"/>
                  <a:pt x="4" y="238"/>
                  <a:pt x="3" y="238"/>
                </a:cubicBezTo>
                <a:cubicBezTo>
                  <a:pt x="2" y="240"/>
                  <a:pt x="0" y="239"/>
                  <a:pt x="1" y="241"/>
                </a:cubicBezTo>
                <a:cubicBezTo>
                  <a:pt x="1" y="244"/>
                  <a:pt x="0" y="248"/>
                  <a:pt x="1" y="249"/>
                </a:cubicBezTo>
                <a:cubicBezTo>
                  <a:pt x="1" y="249"/>
                  <a:pt x="2" y="249"/>
                  <a:pt x="2" y="249"/>
                </a:cubicBezTo>
                <a:cubicBezTo>
                  <a:pt x="4" y="249"/>
                  <a:pt x="5" y="251"/>
                  <a:pt x="5" y="253"/>
                </a:cubicBezTo>
                <a:cubicBezTo>
                  <a:pt x="8" y="254"/>
                  <a:pt x="9" y="255"/>
                  <a:pt x="12" y="256"/>
                </a:cubicBezTo>
                <a:cubicBezTo>
                  <a:pt x="12" y="258"/>
                  <a:pt x="13" y="260"/>
                  <a:pt x="14" y="261"/>
                </a:cubicBezTo>
                <a:cubicBezTo>
                  <a:pt x="17" y="261"/>
                  <a:pt x="17" y="262"/>
                  <a:pt x="20" y="262"/>
                </a:cubicBezTo>
                <a:cubicBezTo>
                  <a:pt x="20" y="263"/>
                  <a:pt x="22" y="263"/>
                  <a:pt x="22" y="264"/>
                </a:cubicBezTo>
                <a:cubicBezTo>
                  <a:pt x="22" y="266"/>
                  <a:pt x="25" y="265"/>
                  <a:pt x="26" y="265"/>
                </a:cubicBezTo>
                <a:cubicBezTo>
                  <a:pt x="27" y="265"/>
                  <a:pt x="26" y="262"/>
                  <a:pt x="29" y="262"/>
                </a:cubicBezTo>
                <a:cubicBezTo>
                  <a:pt x="29" y="262"/>
                  <a:pt x="29" y="262"/>
                  <a:pt x="30" y="262"/>
                </a:cubicBezTo>
                <a:cubicBezTo>
                  <a:pt x="30" y="260"/>
                  <a:pt x="32" y="261"/>
                  <a:pt x="31" y="259"/>
                </a:cubicBezTo>
                <a:cubicBezTo>
                  <a:pt x="31" y="258"/>
                  <a:pt x="31" y="258"/>
                  <a:pt x="32" y="258"/>
                </a:cubicBezTo>
                <a:cubicBezTo>
                  <a:pt x="33" y="258"/>
                  <a:pt x="35" y="258"/>
                  <a:pt x="35" y="258"/>
                </a:cubicBezTo>
                <a:cubicBezTo>
                  <a:pt x="35" y="259"/>
                  <a:pt x="38" y="258"/>
                  <a:pt x="37" y="260"/>
                </a:cubicBezTo>
                <a:cubicBezTo>
                  <a:pt x="38" y="260"/>
                  <a:pt x="38" y="260"/>
                  <a:pt x="39" y="260"/>
                </a:cubicBezTo>
                <a:cubicBezTo>
                  <a:pt x="39" y="260"/>
                  <a:pt x="40" y="260"/>
                  <a:pt x="40" y="261"/>
                </a:cubicBezTo>
                <a:cubicBezTo>
                  <a:pt x="41" y="261"/>
                  <a:pt x="41" y="261"/>
                  <a:pt x="42" y="261"/>
                </a:cubicBezTo>
                <a:cubicBezTo>
                  <a:pt x="42" y="260"/>
                  <a:pt x="43" y="260"/>
                  <a:pt x="44" y="260"/>
                </a:cubicBezTo>
                <a:cubicBezTo>
                  <a:pt x="47" y="260"/>
                  <a:pt x="48" y="258"/>
                  <a:pt x="51" y="258"/>
                </a:cubicBezTo>
                <a:cubicBezTo>
                  <a:pt x="53" y="259"/>
                  <a:pt x="56" y="259"/>
                  <a:pt x="58" y="259"/>
                </a:cubicBezTo>
                <a:cubicBezTo>
                  <a:pt x="60" y="260"/>
                  <a:pt x="62" y="261"/>
                  <a:pt x="65" y="260"/>
                </a:cubicBezTo>
                <a:cubicBezTo>
                  <a:pt x="66" y="261"/>
                  <a:pt x="66" y="260"/>
                  <a:pt x="66" y="260"/>
                </a:cubicBezTo>
                <a:cubicBezTo>
                  <a:pt x="66" y="259"/>
                  <a:pt x="67" y="260"/>
                  <a:pt x="67" y="260"/>
                </a:cubicBezTo>
                <a:cubicBezTo>
                  <a:pt x="67" y="260"/>
                  <a:pt x="67" y="259"/>
                  <a:pt x="67" y="259"/>
                </a:cubicBezTo>
                <a:cubicBezTo>
                  <a:pt x="68" y="259"/>
                  <a:pt x="69" y="259"/>
                  <a:pt x="69" y="259"/>
                </a:cubicBezTo>
                <a:cubicBezTo>
                  <a:pt x="70" y="259"/>
                  <a:pt x="69" y="258"/>
                  <a:pt x="69" y="258"/>
                </a:cubicBezTo>
                <a:cubicBezTo>
                  <a:pt x="70" y="258"/>
                  <a:pt x="70" y="258"/>
                  <a:pt x="71" y="258"/>
                </a:cubicBezTo>
                <a:cubicBezTo>
                  <a:pt x="71" y="258"/>
                  <a:pt x="71" y="258"/>
                  <a:pt x="71" y="258"/>
                </a:cubicBezTo>
                <a:cubicBezTo>
                  <a:pt x="72" y="257"/>
                  <a:pt x="74" y="258"/>
                  <a:pt x="74" y="257"/>
                </a:cubicBezTo>
                <a:cubicBezTo>
                  <a:pt x="74" y="257"/>
                  <a:pt x="75" y="257"/>
                  <a:pt x="75" y="257"/>
                </a:cubicBezTo>
                <a:cubicBezTo>
                  <a:pt x="75" y="257"/>
                  <a:pt x="75" y="257"/>
                  <a:pt x="75" y="257"/>
                </a:cubicBezTo>
                <a:cubicBezTo>
                  <a:pt x="75" y="257"/>
                  <a:pt x="75" y="257"/>
                  <a:pt x="75" y="257"/>
                </a:cubicBezTo>
                <a:cubicBezTo>
                  <a:pt x="75" y="257"/>
                  <a:pt x="75" y="257"/>
                  <a:pt x="75" y="257"/>
                </a:cubicBezTo>
                <a:cubicBezTo>
                  <a:pt x="77" y="257"/>
                  <a:pt x="76" y="259"/>
                  <a:pt x="77" y="259"/>
                </a:cubicBezTo>
                <a:cubicBezTo>
                  <a:pt x="77" y="259"/>
                  <a:pt x="77" y="260"/>
                  <a:pt x="77" y="260"/>
                </a:cubicBezTo>
                <a:cubicBezTo>
                  <a:pt x="78" y="260"/>
                  <a:pt x="79" y="260"/>
                  <a:pt x="79" y="260"/>
                </a:cubicBezTo>
                <a:cubicBezTo>
                  <a:pt x="79" y="260"/>
                  <a:pt x="79" y="260"/>
                  <a:pt x="79" y="261"/>
                </a:cubicBezTo>
                <a:cubicBezTo>
                  <a:pt x="80" y="261"/>
                  <a:pt x="80" y="261"/>
                  <a:pt x="81" y="262"/>
                </a:cubicBezTo>
                <a:cubicBezTo>
                  <a:pt x="81" y="262"/>
                  <a:pt x="81" y="262"/>
                  <a:pt x="81" y="262"/>
                </a:cubicBezTo>
                <a:cubicBezTo>
                  <a:pt x="81" y="262"/>
                  <a:pt x="81" y="262"/>
                  <a:pt x="81" y="262"/>
                </a:cubicBezTo>
                <a:cubicBezTo>
                  <a:pt x="81" y="262"/>
                  <a:pt x="81" y="262"/>
                  <a:pt x="81" y="262"/>
                </a:cubicBezTo>
                <a:cubicBezTo>
                  <a:pt x="82" y="262"/>
                  <a:pt x="82" y="262"/>
                  <a:pt x="82" y="262"/>
                </a:cubicBezTo>
                <a:cubicBezTo>
                  <a:pt x="82" y="262"/>
                  <a:pt x="82" y="262"/>
                  <a:pt x="82" y="262"/>
                </a:cubicBezTo>
                <a:cubicBezTo>
                  <a:pt x="82" y="262"/>
                  <a:pt x="82" y="262"/>
                  <a:pt x="82" y="262"/>
                </a:cubicBezTo>
                <a:cubicBezTo>
                  <a:pt x="82" y="262"/>
                  <a:pt x="82" y="262"/>
                  <a:pt x="82"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3" y="262"/>
                  <a:pt x="83" y="262"/>
                </a:cubicBezTo>
                <a:cubicBezTo>
                  <a:pt x="83" y="262"/>
                  <a:pt x="84" y="262"/>
                  <a:pt x="84" y="262"/>
                </a:cubicBezTo>
                <a:cubicBezTo>
                  <a:pt x="84" y="262"/>
                  <a:pt x="84" y="262"/>
                  <a:pt x="84" y="262"/>
                </a:cubicBezTo>
                <a:cubicBezTo>
                  <a:pt x="84" y="262"/>
                  <a:pt x="84" y="262"/>
                  <a:pt x="84" y="262"/>
                </a:cubicBezTo>
                <a:cubicBezTo>
                  <a:pt x="84" y="263"/>
                  <a:pt x="84" y="263"/>
                  <a:pt x="84" y="263"/>
                </a:cubicBezTo>
                <a:cubicBezTo>
                  <a:pt x="84" y="263"/>
                  <a:pt x="84" y="263"/>
                  <a:pt x="84" y="263"/>
                </a:cubicBezTo>
                <a:cubicBezTo>
                  <a:pt x="84" y="263"/>
                  <a:pt x="84" y="263"/>
                  <a:pt x="84" y="263"/>
                </a:cubicBezTo>
                <a:cubicBezTo>
                  <a:pt x="84" y="263"/>
                  <a:pt x="84" y="263"/>
                  <a:pt x="85" y="263"/>
                </a:cubicBezTo>
                <a:cubicBezTo>
                  <a:pt x="85" y="263"/>
                  <a:pt x="85" y="263"/>
                  <a:pt x="85" y="263"/>
                </a:cubicBezTo>
                <a:cubicBezTo>
                  <a:pt x="85" y="263"/>
                  <a:pt x="85" y="263"/>
                  <a:pt x="85" y="264"/>
                </a:cubicBezTo>
                <a:cubicBezTo>
                  <a:pt x="85" y="264"/>
                  <a:pt x="85" y="264"/>
                  <a:pt x="85" y="264"/>
                </a:cubicBezTo>
                <a:cubicBezTo>
                  <a:pt x="85" y="264"/>
                  <a:pt x="85" y="264"/>
                  <a:pt x="85" y="264"/>
                </a:cubicBezTo>
                <a:cubicBezTo>
                  <a:pt x="85" y="264"/>
                  <a:pt x="85" y="264"/>
                  <a:pt x="85" y="264"/>
                </a:cubicBezTo>
                <a:cubicBezTo>
                  <a:pt x="85" y="264"/>
                  <a:pt x="85" y="264"/>
                  <a:pt x="85" y="264"/>
                </a:cubicBezTo>
                <a:cubicBezTo>
                  <a:pt x="85" y="264"/>
                  <a:pt x="86" y="264"/>
                  <a:pt x="86" y="264"/>
                </a:cubicBezTo>
                <a:cubicBezTo>
                  <a:pt x="86" y="264"/>
                  <a:pt x="86" y="264"/>
                  <a:pt x="86" y="264"/>
                </a:cubicBezTo>
                <a:cubicBezTo>
                  <a:pt x="86" y="264"/>
                  <a:pt x="86" y="264"/>
                  <a:pt x="86" y="264"/>
                </a:cubicBezTo>
                <a:cubicBezTo>
                  <a:pt x="86" y="264"/>
                  <a:pt x="86" y="264"/>
                  <a:pt x="86" y="264"/>
                </a:cubicBezTo>
                <a:cubicBezTo>
                  <a:pt x="86" y="264"/>
                  <a:pt x="86" y="264"/>
                  <a:pt x="86" y="264"/>
                </a:cubicBezTo>
                <a:cubicBezTo>
                  <a:pt x="87" y="264"/>
                  <a:pt x="87" y="264"/>
                  <a:pt x="87" y="264"/>
                </a:cubicBezTo>
                <a:cubicBezTo>
                  <a:pt x="86" y="267"/>
                  <a:pt x="89" y="265"/>
                  <a:pt x="89" y="267"/>
                </a:cubicBezTo>
                <a:cubicBezTo>
                  <a:pt x="90" y="267"/>
                  <a:pt x="90" y="267"/>
                  <a:pt x="91" y="267"/>
                </a:cubicBezTo>
                <a:cubicBezTo>
                  <a:pt x="91" y="267"/>
                  <a:pt x="91" y="267"/>
                  <a:pt x="91" y="267"/>
                </a:cubicBezTo>
                <a:cubicBezTo>
                  <a:pt x="91" y="266"/>
                  <a:pt x="91" y="266"/>
                  <a:pt x="92" y="266"/>
                </a:cubicBezTo>
                <a:cubicBezTo>
                  <a:pt x="92" y="266"/>
                  <a:pt x="94" y="266"/>
                  <a:pt x="94" y="265"/>
                </a:cubicBezTo>
                <a:cubicBezTo>
                  <a:pt x="94" y="265"/>
                  <a:pt x="94" y="265"/>
                  <a:pt x="94" y="264"/>
                </a:cubicBezTo>
                <a:cubicBezTo>
                  <a:pt x="95" y="264"/>
                  <a:pt x="95" y="264"/>
                  <a:pt x="95" y="264"/>
                </a:cubicBezTo>
                <a:cubicBezTo>
                  <a:pt x="95" y="264"/>
                  <a:pt x="95" y="264"/>
                  <a:pt x="95" y="264"/>
                </a:cubicBezTo>
                <a:cubicBezTo>
                  <a:pt x="95" y="262"/>
                  <a:pt x="98" y="263"/>
                  <a:pt x="97" y="261"/>
                </a:cubicBezTo>
                <a:cubicBezTo>
                  <a:pt x="97" y="261"/>
                  <a:pt x="97" y="261"/>
                  <a:pt x="97" y="261"/>
                </a:cubicBezTo>
                <a:cubicBezTo>
                  <a:pt x="98" y="260"/>
                  <a:pt x="100" y="260"/>
                  <a:pt x="100" y="259"/>
                </a:cubicBezTo>
                <a:cubicBezTo>
                  <a:pt x="100" y="259"/>
                  <a:pt x="100" y="259"/>
                  <a:pt x="100" y="259"/>
                </a:cubicBezTo>
                <a:cubicBezTo>
                  <a:pt x="100" y="259"/>
                  <a:pt x="100" y="259"/>
                  <a:pt x="100" y="259"/>
                </a:cubicBezTo>
                <a:cubicBezTo>
                  <a:pt x="100" y="259"/>
                  <a:pt x="100" y="259"/>
                  <a:pt x="100" y="259"/>
                </a:cubicBezTo>
                <a:cubicBezTo>
                  <a:pt x="101" y="259"/>
                  <a:pt x="101" y="259"/>
                  <a:pt x="101" y="259"/>
                </a:cubicBezTo>
                <a:cubicBezTo>
                  <a:pt x="101" y="258"/>
                  <a:pt x="102" y="258"/>
                  <a:pt x="102" y="258"/>
                </a:cubicBezTo>
                <a:cubicBezTo>
                  <a:pt x="102" y="258"/>
                  <a:pt x="102" y="258"/>
                  <a:pt x="103" y="258"/>
                </a:cubicBezTo>
                <a:cubicBezTo>
                  <a:pt x="103" y="258"/>
                  <a:pt x="103" y="257"/>
                  <a:pt x="104" y="257"/>
                </a:cubicBezTo>
                <a:cubicBezTo>
                  <a:pt x="104" y="257"/>
                  <a:pt x="104" y="257"/>
                  <a:pt x="104" y="257"/>
                </a:cubicBezTo>
                <a:cubicBezTo>
                  <a:pt x="105" y="257"/>
                  <a:pt x="105" y="257"/>
                  <a:pt x="106" y="257"/>
                </a:cubicBezTo>
                <a:cubicBezTo>
                  <a:pt x="106" y="257"/>
                  <a:pt x="106" y="257"/>
                  <a:pt x="106" y="257"/>
                </a:cubicBezTo>
                <a:cubicBezTo>
                  <a:pt x="107" y="256"/>
                  <a:pt x="107" y="256"/>
                  <a:pt x="108" y="256"/>
                </a:cubicBezTo>
                <a:cubicBezTo>
                  <a:pt x="108" y="256"/>
                  <a:pt x="108" y="256"/>
                  <a:pt x="109" y="256"/>
                </a:cubicBezTo>
                <a:cubicBezTo>
                  <a:pt x="109" y="256"/>
                  <a:pt x="110" y="256"/>
                  <a:pt x="110" y="256"/>
                </a:cubicBezTo>
                <a:cubicBezTo>
                  <a:pt x="110" y="255"/>
                  <a:pt x="110" y="255"/>
                  <a:pt x="111" y="255"/>
                </a:cubicBezTo>
                <a:cubicBezTo>
                  <a:pt x="111" y="255"/>
                  <a:pt x="112" y="255"/>
                  <a:pt x="112" y="255"/>
                </a:cubicBezTo>
                <a:cubicBezTo>
                  <a:pt x="112" y="255"/>
                  <a:pt x="113" y="255"/>
                  <a:pt x="113" y="255"/>
                </a:cubicBezTo>
                <a:cubicBezTo>
                  <a:pt x="113" y="255"/>
                  <a:pt x="113" y="255"/>
                  <a:pt x="113" y="255"/>
                </a:cubicBezTo>
                <a:cubicBezTo>
                  <a:pt x="113" y="255"/>
                  <a:pt x="113" y="255"/>
                  <a:pt x="113" y="255"/>
                </a:cubicBezTo>
                <a:cubicBezTo>
                  <a:pt x="113" y="255"/>
                  <a:pt x="113" y="255"/>
                  <a:pt x="113" y="255"/>
                </a:cubicBezTo>
                <a:cubicBezTo>
                  <a:pt x="114" y="255"/>
                  <a:pt x="115" y="255"/>
                  <a:pt x="115" y="255"/>
                </a:cubicBezTo>
                <a:cubicBezTo>
                  <a:pt x="115" y="255"/>
                  <a:pt x="115" y="255"/>
                  <a:pt x="115" y="255"/>
                </a:cubicBezTo>
                <a:cubicBezTo>
                  <a:pt x="116" y="255"/>
                  <a:pt x="118" y="254"/>
                  <a:pt x="118" y="253"/>
                </a:cubicBezTo>
                <a:cubicBezTo>
                  <a:pt x="119" y="253"/>
                  <a:pt x="119" y="253"/>
                  <a:pt x="119" y="253"/>
                </a:cubicBezTo>
                <a:cubicBezTo>
                  <a:pt x="119" y="253"/>
                  <a:pt x="120" y="252"/>
                  <a:pt x="120" y="252"/>
                </a:cubicBezTo>
                <a:cubicBezTo>
                  <a:pt x="120" y="252"/>
                  <a:pt x="121" y="252"/>
                  <a:pt x="121" y="252"/>
                </a:cubicBezTo>
                <a:cubicBezTo>
                  <a:pt x="121" y="252"/>
                  <a:pt x="121" y="252"/>
                  <a:pt x="121" y="252"/>
                </a:cubicBezTo>
                <a:cubicBezTo>
                  <a:pt x="121" y="250"/>
                  <a:pt x="123" y="251"/>
                  <a:pt x="123" y="250"/>
                </a:cubicBezTo>
                <a:cubicBezTo>
                  <a:pt x="125" y="250"/>
                  <a:pt x="125" y="248"/>
                  <a:pt x="126" y="248"/>
                </a:cubicBezTo>
                <a:cubicBezTo>
                  <a:pt x="126" y="245"/>
                  <a:pt x="127" y="244"/>
                  <a:pt x="127" y="241"/>
                </a:cubicBezTo>
                <a:cubicBezTo>
                  <a:pt x="128" y="240"/>
                  <a:pt x="128" y="238"/>
                  <a:pt x="130" y="238"/>
                </a:cubicBezTo>
                <a:cubicBezTo>
                  <a:pt x="131" y="238"/>
                  <a:pt x="131" y="237"/>
                  <a:pt x="133" y="237"/>
                </a:cubicBezTo>
                <a:cubicBezTo>
                  <a:pt x="133" y="236"/>
                  <a:pt x="134" y="236"/>
                  <a:pt x="136" y="236"/>
                </a:cubicBezTo>
                <a:cubicBezTo>
                  <a:pt x="136" y="235"/>
                  <a:pt x="137" y="235"/>
                  <a:pt x="137" y="235"/>
                </a:cubicBezTo>
                <a:cubicBezTo>
                  <a:pt x="137" y="234"/>
                  <a:pt x="139" y="234"/>
                  <a:pt x="139" y="233"/>
                </a:cubicBezTo>
                <a:cubicBezTo>
                  <a:pt x="140" y="232"/>
                  <a:pt x="141" y="232"/>
                  <a:pt x="142" y="232"/>
                </a:cubicBezTo>
                <a:cubicBezTo>
                  <a:pt x="142" y="231"/>
                  <a:pt x="142" y="230"/>
                  <a:pt x="141" y="230"/>
                </a:cubicBezTo>
                <a:cubicBezTo>
                  <a:pt x="141" y="229"/>
                  <a:pt x="140" y="228"/>
                  <a:pt x="141" y="228"/>
                </a:cubicBezTo>
                <a:cubicBezTo>
                  <a:pt x="143" y="227"/>
                  <a:pt x="144" y="228"/>
                  <a:pt x="145" y="228"/>
                </a:cubicBezTo>
                <a:cubicBezTo>
                  <a:pt x="147" y="228"/>
                  <a:pt x="147" y="226"/>
                  <a:pt x="149" y="227"/>
                </a:cubicBezTo>
                <a:cubicBezTo>
                  <a:pt x="150" y="227"/>
                  <a:pt x="150" y="226"/>
                  <a:pt x="150" y="226"/>
                </a:cubicBezTo>
                <a:cubicBezTo>
                  <a:pt x="151" y="226"/>
                  <a:pt x="151" y="227"/>
                  <a:pt x="152" y="227"/>
                </a:cubicBezTo>
                <a:cubicBezTo>
                  <a:pt x="154" y="226"/>
                  <a:pt x="154" y="225"/>
                  <a:pt x="156" y="224"/>
                </a:cubicBezTo>
                <a:cubicBezTo>
                  <a:pt x="156" y="224"/>
                  <a:pt x="156" y="224"/>
                  <a:pt x="156" y="224"/>
                </a:cubicBezTo>
                <a:cubicBezTo>
                  <a:pt x="157" y="224"/>
                  <a:pt x="157" y="223"/>
                  <a:pt x="159" y="223"/>
                </a:cubicBezTo>
                <a:cubicBezTo>
                  <a:pt x="159" y="223"/>
                  <a:pt x="159" y="223"/>
                  <a:pt x="159" y="223"/>
                </a:cubicBezTo>
                <a:cubicBezTo>
                  <a:pt x="160" y="223"/>
                  <a:pt x="160" y="222"/>
                  <a:pt x="160" y="221"/>
                </a:cubicBezTo>
                <a:cubicBezTo>
                  <a:pt x="160" y="220"/>
                  <a:pt x="160" y="220"/>
                  <a:pt x="160" y="220"/>
                </a:cubicBezTo>
                <a:cubicBezTo>
                  <a:pt x="164" y="219"/>
                  <a:pt x="165" y="221"/>
                  <a:pt x="169" y="221"/>
                </a:cubicBezTo>
                <a:cubicBezTo>
                  <a:pt x="169" y="221"/>
                  <a:pt x="170" y="222"/>
                  <a:pt x="171" y="222"/>
                </a:cubicBezTo>
                <a:cubicBezTo>
                  <a:pt x="172" y="223"/>
                  <a:pt x="173" y="223"/>
                  <a:pt x="174" y="223"/>
                </a:cubicBezTo>
                <a:cubicBezTo>
                  <a:pt x="174" y="224"/>
                  <a:pt x="175" y="224"/>
                  <a:pt x="175" y="224"/>
                </a:cubicBezTo>
                <a:cubicBezTo>
                  <a:pt x="176" y="224"/>
                  <a:pt x="176" y="225"/>
                  <a:pt x="177" y="225"/>
                </a:cubicBezTo>
                <a:cubicBezTo>
                  <a:pt x="177" y="226"/>
                  <a:pt x="179" y="225"/>
                  <a:pt x="179" y="227"/>
                </a:cubicBezTo>
                <a:cubicBezTo>
                  <a:pt x="182" y="226"/>
                  <a:pt x="183" y="228"/>
                  <a:pt x="186" y="228"/>
                </a:cubicBezTo>
                <a:cubicBezTo>
                  <a:pt x="186" y="229"/>
                  <a:pt x="186" y="230"/>
                  <a:pt x="187" y="230"/>
                </a:cubicBezTo>
                <a:cubicBezTo>
                  <a:pt x="187" y="229"/>
                  <a:pt x="190" y="230"/>
                  <a:pt x="190" y="230"/>
                </a:cubicBezTo>
                <a:cubicBezTo>
                  <a:pt x="191" y="231"/>
                  <a:pt x="191" y="232"/>
                  <a:pt x="193" y="232"/>
                </a:cubicBezTo>
                <a:cubicBezTo>
                  <a:pt x="193" y="232"/>
                  <a:pt x="193" y="232"/>
                  <a:pt x="193" y="232"/>
                </a:cubicBezTo>
                <a:cubicBezTo>
                  <a:pt x="193" y="231"/>
                  <a:pt x="193" y="231"/>
                  <a:pt x="194" y="231"/>
                </a:cubicBezTo>
                <a:cubicBezTo>
                  <a:pt x="194" y="230"/>
                  <a:pt x="194" y="230"/>
                  <a:pt x="195" y="230"/>
                </a:cubicBezTo>
                <a:cubicBezTo>
                  <a:pt x="194" y="230"/>
                  <a:pt x="194" y="230"/>
                  <a:pt x="194" y="230"/>
                </a:cubicBezTo>
                <a:cubicBezTo>
                  <a:pt x="194" y="229"/>
                  <a:pt x="195" y="229"/>
                  <a:pt x="196" y="229"/>
                </a:cubicBezTo>
                <a:cubicBezTo>
                  <a:pt x="198" y="230"/>
                  <a:pt x="202" y="230"/>
                  <a:pt x="203" y="232"/>
                </a:cubicBezTo>
                <a:cubicBezTo>
                  <a:pt x="203" y="232"/>
                  <a:pt x="203" y="232"/>
                  <a:pt x="203" y="232"/>
                </a:cubicBezTo>
                <a:cubicBezTo>
                  <a:pt x="203" y="232"/>
                  <a:pt x="203" y="232"/>
                  <a:pt x="203" y="232"/>
                </a:cubicBezTo>
                <a:cubicBezTo>
                  <a:pt x="203" y="233"/>
                  <a:pt x="203" y="233"/>
                  <a:pt x="203" y="233"/>
                </a:cubicBezTo>
                <a:cubicBezTo>
                  <a:pt x="203" y="233"/>
                  <a:pt x="203" y="233"/>
                  <a:pt x="203" y="233"/>
                </a:cubicBezTo>
                <a:cubicBezTo>
                  <a:pt x="203" y="233"/>
                  <a:pt x="204" y="234"/>
                  <a:pt x="204" y="234"/>
                </a:cubicBezTo>
                <a:cubicBezTo>
                  <a:pt x="204" y="234"/>
                  <a:pt x="204" y="234"/>
                  <a:pt x="204" y="235"/>
                </a:cubicBezTo>
                <a:cubicBezTo>
                  <a:pt x="204" y="235"/>
                  <a:pt x="204" y="235"/>
                  <a:pt x="204" y="235"/>
                </a:cubicBezTo>
                <a:cubicBezTo>
                  <a:pt x="205" y="235"/>
                  <a:pt x="205" y="235"/>
                  <a:pt x="206" y="235"/>
                </a:cubicBezTo>
                <a:cubicBezTo>
                  <a:pt x="208" y="235"/>
                  <a:pt x="209" y="235"/>
                  <a:pt x="210" y="236"/>
                </a:cubicBezTo>
                <a:cubicBezTo>
                  <a:pt x="211" y="235"/>
                  <a:pt x="211" y="234"/>
                  <a:pt x="213" y="234"/>
                </a:cubicBezTo>
                <a:cubicBezTo>
                  <a:pt x="214" y="235"/>
                  <a:pt x="215" y="236"/>
                  <a:pt x="215" y="237"/>
                </a:cubicBezTo>
                <a:cubicBezTo>
                  <a:pt x="214" y="240"/>
                  <a:pt x="217" y="239"/>
                  <a:pt x="216" y="241"/>
                </a:cubicBezTo>
                <a:cubicBezTo>
                  <a:pt x="216" y="248"/>
                  <a:pt x="216" y="248"/>
                  <a:pt x="216" y="248"/>
                </a:cubicBezTo>
                <a:cubicBezTo>
                  <a:pt x="216" y="249"/>
                  <a:pt x="215" y="250"/>
                  <a:pt x="215" y="251"/>
                </a:cubicBezTo>
                <a:cubicBezTo>
                  <a:pt x="216" y="253"/>
                  <a:pt x="217" y="254"/>
                  <a:pt x="218" y="256"/>
                </a:cubicBezTo>
                <a:cubicBezTo>
                  <a:pt x="223" y="256"/>
                  <a:pt x="223" y="256"/>
                  <a:pt x="223" y="256"/>
                </a:cubicBezTo>
                <a:cubicBezTo>
                  <a:pt x="223" y="257"/>
                  <a:pt x="223" y="257"/>
                  <a:pt x="223" y="258"/>
                </a:cubicBezTo>
                <a:cubicBezTo>
                  <a:pt x="224" y="258"/>
                  <a:pt x="224" y="259"/>
                  <a:pt x="225" y="259"/>
                </a:cubicBezTo>
                <a:cubicBezTo>
                  <a:pt x="226" y="259"/>
                  <a:pt x="226" y="261"/>
                  <a:pt x="227" y="262"/>
                </a:cubicBezTo>
                <a:cubicBezTo>
                  <a:pt x="230" y="262"/>
                  <a:pt x="228" y="259"/>
                  <a:pt x="230" y="259"/>
                </a:cubicBezTo>
                <a:cubicBezTo>
                  <a:pt x="231" y="261"/>
                  <a:pt x="231" y="263"/>
                  <a:pt x="232" y="265"/>
                </a:cubicBezTo>
                <a:cubicBezTo>
                  <a:pt x="231" y="265"/>
                  <a:pt x="231" y="266"/>
                  <a:pt x="230" y="267"/>
                </a:cubicBezTo>
                <a:cubicBezTo>
                  <a:pt x="230" y="269"/>
                  <a:pt x="230" y="269"/>
                  <a:pt x="230" y="269"/>
                </a:cubicBezTo>
                <a:cubicBezTo>
                  <a:pt x="231" y="269"/>
                  <a:pt x="231" y="269"/>
                  <a:pt x="231" y="269"/>
                </a:cubicBezTo>
                <a:cubicBezTo>
                  <a:pt x="232" y="269"/>
                  <a:pt x="232" y="270"/>
                  <a:pt x="232" y="270"/>
                </a:cubicBezTo>
                <a:cubicBezTo>
                  <a:pt x="233" y="270"/>
                  <a:pt x="234" y="270"/>
                  <a:pt x="234" y="271"/>
                </a:cubicBezTo>
                <a:cubicBezTo>
                  <a:pt x="234" y="276"/>
                  <a:pt x="234" y="276"/>
                  <a:pt x="234" y="276"/>
                </a:cubicBezTo>
                <a:cubicBezTo>
                  <a:pt x="235" y="276"/>
                  <a:pt x="236" y="276"/>
                  <a:pt x="236" y="277"/>
                </a:cubicBezTo>
                <a:cubicBezTo>
                  <a:pt x="237" y="277"/>
                  <a:pt x="238" y="276"/>
                  <a:pt x="239" y="276"/>
                </a:cubicBezTo>
                <a:cubicBezTo>
                  <a:pt x="238" y="278"/>
                  <a:pt x="242" y="276"/>
                  <a:pt x="242" y="278"/>
                </a:cubicBezTo>
                <a:cubicBezTo>
                  <a:pt x="243" y="278"/>
                  <a:pt x="244" y="277"/>
                  <a:pt x="246" y="277"/>
                </a:cubicBezTo>
                <a:cubicBezTo>
                  <a:pt x="245" y="279"/>
                  <a:pt x="248" y="279"/>
                  <a:pt x="248" y="281"/>
                </a:cubicBezTo>
                <a:cubicBezTo>
                  <a:pt x="248" y="283"/>
                  <a:pt x="249" y="284"/>
                  <a:pt x="249" y="285"/>
                </a:cubicBezTo>
                <a:cubicBezTo>
                  <a:pt x="249" y="286"/>
                  <a:pt x="249" y="286"/>
                  <a:pt x="249" y="286"/>
                </a:cubicBezTo>
                <a:cubicBezTo>
                  <a:pt x="249" y="286"/>
                  <a:pt x="249" y="286"/>
                  <a:pt x="249" y="286"/>
                </a:cubicBezTo>
                <a:cubicBezTo>
                  <a:pt x="249" y="288"/>
                  <a:pt x="250" y="289"/>
                  <a:pt x="250" y="290"/>
                </a:cubicBezTo>
                <a:cubicBezTo>
                  <a:pt x="250" y="290"/>
                  <a:pt x="250" y="290"/>
                  <a:pt x="250" y="290"/>
                </a:cubicBezTo>
                <a:cubicBezTo>
                  <a:pt x="250" y="290"/>
                  <a:pt x="250" y="290"/>
                  <a:pt x="250" y="290"/>
                </a:cubicBezTo>
                <a:cubicBezTo>
                  <a:pt x="250" y="290"/>
                  <a:pt x="251" y="290"/>
                  <a:pt x="251" y="290"/>
                </a:cubicBezTo>
                <a:cubicBezTo>
                  <a:pt x="251" y="290"/>
                  <a:pt x="251" y="291"/>
                  <a:pt x="251" y="291"/>
                </a:cubicBezTo>
                <a:cubicBezTo>
                  <a:pt x="251" y="291"/>
                  <a:pt x="251" y="291"/>
                  <a:pt x="251" y="291"/>
                </a:cubicBezTo>
                <a:cubicBezTo>
                  <a:pt x="251" y="291"/>
                  <a:pt x="251" y="292"/>
                  <a:pt x="251" y="292"/>
                </a:cubicBezTo>
                <a:cubicBezTo>
                  <a:pt x="251" y="292"/>
                  <a:pt x="251" y="292"/>
                  <a:pt x="251" y="292"/>
                </a:cubicBezTo>
                <a:cubicBezTo>
                  <a:pt x="251" y="292"/>
                  <a:pt x="251" y="292"/>
                  <a:pt x="252" y="292"/>
                </a:cubicBezTo>
                <a:cubicBezTo>
                  <a:pt x="252" y="292"/>
                  <a:pt x="252" y="293"/>
                  <a:pt x="253" y="293"/>
                </a:cubicBezTo>
                <a:cubicBezTo>
                  <a:pt x="253" y="293"/>
                  <a:pt x="253" y="293"/>
                  <a:pt x="253" y="293"/>
                </a:cubicBezTo>
                <a:cubicBezTo>
                  <a:pt x="253" y="293"/>
                  <a:pt x="253" y="293"/>
                  <a:pt x="253" y="293"/>
                </a:cubicBezTo>
                <a:cubicBezTo>
                  <a:pt x="253" y="293"/>
                  <a:pt x="253" y="293"/>
                  <a:pt x="253" y="294"/>
                </a:cubicBezTo>
                <a:cubicBezTo>
                  <a:pt x="253" y="294"/>
                  <a:pt x="253" y="294"/>
                  <a:pt x="253" y="294"/>
                </a:cubicBezTo>
                <a:cubicBezTo>
                  <a:pt x="253" y="294"/>
                  <a:pt x="253" y="294"/>
                  <a:pt x="253" y="294"/>
                </a:cubicBezTo>
                <a:cubicBezTo>
                  <a:pt x="253" y="294"/>
                  <a:pt x="253" y="294"/>
                  <a:pt x="253" y="294"/>
                </a:cubicBezTo>
                <a:cubicBezTo>
                  <a:pt x="253" y="294"/>
                  <a:pt x="253" y="295"/>
                  <a:pt x="252" y="295"/>
                </a:cubicBezTo>
                <a:cubicBezTo>
                  <a:pt x="252" y="295"/>
                  <a:pt x="252" y="295"/>
                  <a:pt x="252" y="295"/>
                </a:cubicBezTo>
                <a:cubicBezTo>
                  <a:pt x="252" y="295"/>
                  <a:pt x="252" y="295"/>
                  <a:pt x="252" y="295"/>
                </a:cubicBezTo>
                <a:cubicBezTo>
                  <a:pt x="252" y="295"/>
                  <a:pt x="252" y="295"/>
                  <a:pt x="252" y="295"/>
                </a:cubicBezTo>
                <a:cubicBezTo>
                  <a:pt x="252" y="295"/>
                  <a:pt x="252" y="295"/>
                  <a:pt x="252" y="295"/>
                </a:cubicBezTo>
                <a:cubicBezTo>
                  <a:pt x="251" y="295"/>
                  <a:pt x="251" y="295"/>
                  <a:pt x="251" y="295"/>
                </a:cubicBezTo>
                <a:cubicBezTo>
                  <a:pt x="251" y="295"/>
                  <a:pt x="251" y="296"/>
                  <a:pt x="250" y="296"/>
                </a:cubicBezTo>
                <a:cubicBezTo>
                  <a:pt x="248" y="296"/>
                  <a:pt x="248" y="294"/>
                  <a:pt x="246" y="294"/>
                </a:cubicBezTo>
                <a:cubicBezTo>
                  <a:pt x="245" y="293"/>
                  <a:pt x="245" y="295"/>
                  <a:pt x="244" y="295"/>
                </a:cubicBezTo>
                <a:cubicBezTo>
                  <a:pt x="242" y="295"/>
                  <a:pt x="242" y="297"/>
                  <a:pt x="242" y="299"/>
                </a:cubicBezTo>
                <a:cubicBezTo>
                  <a:pt x="241" y="298"/>
                  <a:pt x="241" y="297"/>
                  <a:pt x="239" y="297"/>
                </a:cubicBezTo>
                <a:cubicBezTo>
                  <a:pt x="239" y="295"/>
                  <a:pt x="237" y="296"/>
                  <a:pt x="237" y="294"/>
                </a:cubicBezTo>
                <a:cubicBezTo>
                  <a:pt x="236" y="294"/>
                  <a:pt x="236" y="295"/>
                  <a:pt x="235" y="296"/>
                </a:cubicBezTo>
                <a:cubicBezTo>
                  <a:pt x="234" y="295"/>
                  <a:pt x="234" y="295"/>
                  <a:pt x="233" y="294"/>
                </a:cubicBezTo>
                <a:cubicBezTo>
                  <a:pt x="231" y="295"/>
                  <a:pt x="231" y="296"/>
                  <a:pt x="231" y="297"/>
                </a:cubicBezTo>
                <a:cubicBezTo>
                  <a:pt x="230" y="297"/>
                  <a:pt x="231" y="296"/>
                  <a:pt x="230" y="295"/>
                </a:cubicBezTo>
                <a:cubicBezTo>
                  <a:pt x="230" y="295"/>
                  <a:pt x="230" y="294"/>
                  <a:pt x="230" y="293"/>
                </a:cubicBezTo>
                <a:cubicBezTo>
                  <a:pt x="228" y="293"/>
                  <a:pt x="228" y="294"/>
                  <a:pt x="227" y="294"/>
                </a:cubicBezTo>
                <a:cubicBezTo>
                  <a:pt x="227" y="294"/>
                  <a:pt x="226" y="294"/>
                  <a:pt x="226" y="295"/>
                </a:cubicBezTo>
                <a:cubicBezTo>
                  <a:pt x="223" y="296"/>
                  <a:pt x="222" y="297"/>
                  <a:pt x="221" y="299"/>
                </a:cubicBezTo>
                <a:cubicBezTo>
                  <a:pt x="221" y="299"/>
                  <a:pt x="221" y="301"/>
                  <a:pt x="220" y="301"/>
                </a:cubicBezTo>
                <a:cubicBezTo>
                  <a:pt x="221" y="302"/>
                  <a:pt x="221" y="304"/>
                  <a:pt x="221" y="306"/>
                </a:cubicBezTo>
                <a:cubicBezTo>
                  <a:pt x="223" y="305"/>
                  <a:pt x="223" y="307"/>
                  <a:pt x="225" y="306"/>
                </a:cubicBezTo>
                <a:cubicBezTo>
                  <a:pt x="225" y="309"/>
                  <a:pt x="228" y="308"/>
                  <a:pt x="228" y="310"/>
                </a:cubicBezTo>
                <a:cubicBezTo>
                  <a:pt x="229" y="312"/>
                  <a:pt x="227" y="312"/>
                  <a:pt x="228" y="314"/>
                </a:cubicBezTo>
                <a:cubicBezTo>
                  <a:pt x="228" y="314"/>
                  <a:pt x="228" y="315"/>
                  <a:pt x="227" y="315"/>
                </a:cubicBezTo>
                <a:cubicBezTo>
                  <a:pt x="227" y="315"/>
                  <a:pt x="227" y="315"/>
                  <a:pt x="227" y="315"/>
                </a:cubicBezTo>
                <a:cubicBezTo>
                  <a:pt x="228" y="315"/>
                  <a:pt x="228" y="317"/>
                  <a:pt x="228" y="317"/>
                </a:cubicBezTo>
                <a:cubicBezTo>
                  <a:pt x="228" y="318"/>
                  <a:pt x="229" y="318"/>
                  <a:pt x="229" y="319"/>
                </a:cubicBezTo>
                <a:cubicBezTo>
                  <a:pt x="228" y="319"/>
                  <a:pt x="228" y="319"/>
                  <a:pt x="228" y="320"/>
                </a:cubicBezTo>
                <a:cubicBezTo>
                  <a:pt x="228" y="321"/>
                  <a:pt x="228" y="321"/>
                  <a:pt x="227" y="322"/>
                </a:cubicBezTo>
                <a:cubicBezTo>
                  <a:pt x="227" y="323"/>
                  <a:pt x="225" y="323"/>
                  <a:pt x="224" y="324"/>
                </a:cubicBezTo>
                <a:cubicBezTo>
                  <a:pt x="225" y="327"/>
                  <a:pt x="223" y="328"/>
                  <a:pt x="223" y="331"/>
                </a:cubicBezTo>
                <a:cubicBezTo>
                  <a:pt x="223" y="331"/>
                  <a:pt x="223" y="331"/>
                  <a:pt x="223" y="331"/>
                </a:cubicBezTo>
                <a:cubicBezTo>
                  <a:pt x="223" y="331"/>
                  <a:pt x="223" y="331"/>
                  <a:pt x="222" y="331"/>
                </a:cubicBezTo>
                <a:cubicBezTo>
                  <a:pt x="222" y="332"/>
                  <a:pt x="222" y="333"/>
                  <a:pt x="221" y="333"/>
                </a:cubicBezTo>
                <a:cubicBezTo>
                  <a:pt x="220" y="333"/>
                  <a:pt x="220" y="333"/>
                  <a:pt x="220" y="333"/>
                </a:cubicBezTo>
                <a:cubicBezTo>
                  <a:pt x="219" y="334"/>
                  <a:pt x="219" y="336"/>
                  <a:pt x="216" y="336"/>
                </a:cubicBezTo>
                <a:cubicBezTo>
                  <a:pt x="217" y="336"/>
                  <a:pt x="217" y="337"/>
                  <a:pt x="218" y="337"/>
                </a:cubicBezTo>
                <a:cubicBezTo>
                  <a:pt x="218" y="338"/>
                  <a:pt x="218" y="338"/>
                  <a:pt x="219" y="339"/>
                </a:cubicBezTo>
                <a:cubicBezTo>
                  <a:pt x="219" y="343"/>
                  <a:pt x="218" y="345"/>
                  <a:pt x="216" y="346"/>
                </a:cubicBezTo>
                <a:cubicBezTo>
                  <a:pt x="212" y="346"/>
                  <a:pt x="212" y="346"/>
                  <a:pt x="212" y="346"/>
                </a:cubicBezTo>
                <a:cubicBezTo>
                  <a:pt x="211" y="346"/>
                  <a:pt x="211" y="347"/>
                  <a:pt x="210" y="347"/>
                </a:cubicBezTo>
                <a:cubicBezTo>
                  <a:pt x="210" y="349"/>
                  <a:pt x="210" y="349"/>
                  <a:pt x="210" y="349"/>
                </a:cubicBezTo>
                <a:cubicBezTo>
                  <a:pt x="210" y="349"/>
                  <a:pt x="210" y="349"/>
                  <a:pt x="210" y="349"/>
                </a:cubicBezTo>
                <a:cubicBezTo>
                  <a:pt x="210" y="349"/>
                  <a:pt x="210" y="349"/>
                  <a:pt x="210" y="349"/>
                </a:cubicBezTo>
                <a:cubicBezTo>
                  <a:pt x="210" y="349"/>
                  <a:pt x="210" y="349"/>
                  <a:pt x="210" y="349"/>
                </a:cubicBezTo>
                <a:cubicBezTo>
                  <a:pt x="210" y="350"/>
                  <a:pt x="210" y="350"/>
                  <a:pt x="209" y="350"/>
                </a:cubicBezTo>
                <a:cubicBezTo>
                  <a:pt x="209" y="350"/>
                  <a:pt x="209" y="350"/>
                  <a:pt x="209" y="351"/>
                </a:cubicBezTo>
                <a:cubicBezTo>
                  <a:pt x="209" y="351"/>
                  <a:pt x="209" y="351"/>
                  <a:pt x="209" y="351"/>
                </a:cubicBezTo>
                <a:cubicBezTo>
                  <a:pt x="209" y="351"/>
                  <a:pt x="210" y="351"/>
                  <a:pt x="210" y="352"/>
                </a:cubicBezTo>
                <a:cubicBezTo>
                  <a:pt x="210" y="352"/>
                  <a:pt x="211" y="352"/>
                  <a:pt x="211" y="353"/>
                </a:cubicBezTo>
                <a:cubicBezTo>
                  <a:pt x="211" y="353"/>
                  <a:pt x="211" y="353"/>
                  <a:pt x="211" y="354"/>
                </a:cubicBezTo>
                <a:cubicBezTo>
                  <a:pt x="211" y="354"/>
                  <a:pt x="211" y="354"/>
                  <a:pt x="212" y="354"/>
                </a:cubicBezTo>
                <a:cubicBezTo>
                  <a:pt x="213" y="355"/>
                  <a:pt x="214" y="355"/>
                  <a:pt x="216" y="355"/>
                </a:cubicBezTo>
                <a:cubicBezTo>
                  <a:pt x="217" y="356"/>
                  <a:pt x="218" y="356"/>
                  <a:pt x="219" y="356"/>
                </a:cubicBezTo>
                <a:cubicBezTo>
                  <a:pt x="220" y="357"/>
                  <a:pt x="221" y="358"/>
                  <a:pt x="222" y="358"/>
                </a:cubicBezTo>
                <a:cubicBezTo>
                  <a:pt x="222" y="358"/>
                  <a:pt x="223" y="358"/>
                  <a:pt x="223" y="358"/>
                </a:cubicBezTo>
                <a:cubicBezTo>
                  <a:pt x="223" y="358"/>
                  <a:pt x="224" y="358"/>
                  <a:pt x="224" y="358"/>
                </a:cubicBezTo>
                <a:cubicBezTo>
                  <a:pt x="224" y="358"/>
                  <a:pt x="224" y="358"/>
                  <a:pt x="225" y="358"/>
                </a:cubicBezTo>
                <a:cubicBezTo>
                  <a:pt x="225" y="358"/>
                  <a:pt x="225" y="358"/>
                  <a:pt x="225" y="358"/>
                </a:cubicBezTo>
                <a:cubicBezTo>
                  <a:pt x="225" y="358"/>
                  <a:pt x="226" y="358"/>
                  <a:pt x="226" y="358"/>
                </a:cubicBezTo>
                <a:cubicBezTo>
                  <a:pt x="226" y="358"/>
                  <a:pt x="226" y="358"/>
                  <a:pt x="226" y="358"/>
                </a:cubicBezTo>
                <a:cubicBezTo>
                  <a:pt x="227" y="358"/>
                  <a:pt x="227" y="358"/>
                  <a:pt x="227" y="358"/>
                </a:cubicBezTo>
                <a:cubicBezTo>
                  <a:pt x="227" y="358"/>
                  <a:pt x="227" y="358"/>
                  <a:pt x="227" y="358"/>
                </a:cubicBezTo>
                <a:cubicBezTo>
                  <a:pt x="228" y="358"/>
                  <a:pt x="228" y="357"/>
                  <a:pt x="229" y="357"/>
                </a:cubicBezTo>
                <a:cubicBezTo>
                  <a:pt x="229" y="357"/>
                  <a:pt x="229" y="357"/>
                  <a:pt x="229" y="357"/>
                </a:cubicBezTo>
                <a:cubicBezTo>
                  <a:pt x="229" y="357"/>
                  <a:pt x="229" y="357"/>
                  <a:pt x="228" y="357"/>
                </a:cubicBezTo>
                <a:cubicBezTo>
                  <a:pt x="229" y="357"/>
                  <a:pt x="229" y="357"/>
                  <a:pt x="229" y="356"/>
                </a:cubicBezTo>
                <a:cubicBezTo>
                  <a:pt x="229" y="356"/>
                  <a:pt x="229" y="356"/>
                  <a:pt x="229" y="356"/>
                </a:cubicBezTo>
                <a:cubicBezTo>
                  <a:pt x="229" y="356"/>
                  <a:pt x="229" y="356"/>
                  <a:pt x="229" y="356"/>
                </a:cubicBezTo>
                <a:cubicBezTo>
                  <a:pt x="229" y="356"/>
                  <a:pt x="229" y="356"/>
                  <a:pt x="229" y="356"/>
                </a:cubicBezTo>
                <a:cubicBezTo>
                  <a:pt x="229" y="356"/>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9" y="355"/>
                  <a:pt x="229" y="355"/>
                  <a:pt x="229" y="355"/>
                </a:cubicBezTo>
                <a:cubicBezTo>
                  <a:pt x="228" y="355"/>
                  <a:pt x="228" y="355"/>
                  <a:pt x="228" y="355"/>
                </a:cubicBezTo>
                <a:cubicBezTo>
                  <a:pt x="228" y="354"/>
                  <a:pt x="229" y="354"/>
                  <a:pt x="229" y="354"/>
                </a:cubicBezTo>
                <a:cubicBezTo>
                  <a:pt x="230" y="354"/>
                  <a:pt x="231" y="355"/>
                  <a:pt x="233" y="354"/>
                </a:cubicBezTo>
                <a:cubicBezTo>
                  <a:pt x="233" y="352"/>
                  <a:pt x="234" y="352"/>
                  <a:pt x="235" y="350"/>
                </a:cubicBezTo>
                <a:cubicBezTo>
                  <a:pt x="237" y="350"/>
                  <a:pt x="237" y="349"/>
                  <a:pt x="238" y="348"/>
                </a:cubicBezTo>
                <a:cubicBezTo>
                  <a:pt x="240" y="348"/>
                  <a:pt x="240" y="346"/>
                  <a:pt x="242" y="346"/>
                </a:cubicBezTo>
                <a:cubicBezTo>
                  <a:pt x="243" y="346"/>
                  <a:pt x="243" y="346"/>
                  <a:pt x="244" y="345"/>
                </a:cubicBezTo>
                <a:cubicBezTo>
                  <a:pt x="248" y="345"/>
                  <a:pt x="248" y="345"/>
                  <a:pt x="248" y="345"/>
                </a:cubicBezTo>
                <a:cubicBezTo>
                  <a:pt x="248" y="346"/>
                  <a:pt x="249" y="346"/>
                  <a:pt x="250" y="346"/>
                </a:cubicBezTo>
                <a:cubicBezTo>
                  <a:pt x="250" y="347"/>
                  <a:pt x="251" y="347"/>
                  <a:pt x="252" y="347"/>
                </a:cubicBezTo>
                <a:cubicBezTo>
                  <a:pt x="252" y="349"/>
                  <a:pt x="254" y="348"/>
                  <a:pt x="253" y="350"/>
                </a:cubicBezTo>
                <a:cubicBezTo>
                  <a:pt x="254" y="351"/>
                  <a:pt x="255" y="351"/>
                  <a:pt x="257" y="351"/>
                </a:cubicBezTo>
                <a:cubicBezTo>
                  <a:pt x="258" y="350"/>
                  <a:pt x="257" y="350"/>
                  <a:pt x="257" y="349"/>
                </a:cubicBezTo>
                <a:cubicBezTo>
                  <a:pt x="257" y="347"/>
                  <a:pt x="258" y="347"/>
                  <a:pt x="258" y="345"/>
                </a:cubicBezTo>
                <a:cubicBezTo>
                  <a:pt x="258" y="343"/>
                  <a:pt x="257" y="342"/>
                  <a:pt x="257" y="340"/>
                </a:cubicBezTo>
                <a:cubicBezTo>
                  <a:pt x="256" y="341"/>
                  <a:pt x="257" y="339"/>
                  <a:pt x="256" y="339"/>
                </a:cubicBezTo>
                <a:cubicBezTo>
                  <a:pt x="256" y="339"/>
                  <a:pt x="256" y="339"/>
                  <a:pt x="255" y="339"/>
                </a:cubicBezTo>
                <a:cubicBezTo>
                  <a:pt x="255" y="338"/>
                  <a:pt x="255" y="338"/>
                  <a:pt x="255" y="337"/>
                </a:cubicBezTo>
                <a:cubicBezTo>
                  <a:pt x="254" y="336"/>
                  <a:pt x="254" y="336"/>
                  <a:pt x="253" y="336"/>
                </a:cubicBezTo>
                <a:cubicBezTo>
                  <a:pt x="252" y="335"/>
                  <a:pt x="252" y="336"/>
                  <a:pt x="251" y="336"/>
                </a:cubicBezTo>
                <a:cubicBezTo>
                  <a:pt x="251" y="335"/>
                  <a:pt x="251" y="334"/>
                  <a:pt x="251" y="335"/>
                </a:cubicBezTo>
                <a:cubicBezTo>
                  <a:pt x="251" y="332"/>
                  <a:pt x="249" y="331"/>
                  <a:pt x="250" y="327"/>
                </a:cubicBezTo>
                <a:cubicBezTo>
                  <a:pt x="252" y="328"/>
                  <a:pt x="251" y="330"/>
                  <a:pt x="253" y="331"/>
                </a:cubicBezTo>
                <a:cubicBezTo>
                  <a:pt x="254" y="331"/>
                  <a:pt x="254" y="333"/>
                  <a:pt x="255" y="333"/>
                </a:cubicBezTo>
                <a:cubicBezTo>
                  <a:pt x="256" y="333"/>
                  <a:pt x="255" y="335"/>
                  <a:pt x="257" y="335"/>
                </a:cubicBezTo>
                <a:cubicBezTo>
                  <a:pt x="257" y="334"/>
                  <a:pt x="257" y="333"/>
                  <a:pt x="258" y="333"/>
                </a:cubicBezTo>
                <a:cubicBezTo>
                  <a:pt x="258" y="332"/>
                  <a:pt x="258" y="331"/>
                  <a:pt x="259" y="331"/>
                </a:cubicBezTo>
                <a:cubicBezTo>
                  <a:pt x="259" y="330"/>
                  <a:pt x="258" y="329"/>
                  <a:pt x="258" y="328"/>
                </a:cubicBezTo>
                <a:cubicBezTo>
                  <a:pt x="258" y="328"/>
                  <a:pt x="257" y="327"/>
                  <a:pt x="258" y="326"/>
                </a:cubicBezTo>
                <a:cubicBezTo>
                  <a:pt x="258" y="326"/>
                  <a:pt x="259" y="327"/>
                  <a:pt x="259" y="326"/>
                </a:cubicBezTo>
                <a:cubicBezTo>
                  <a:pt x="259" y="326"/>
                  <a:pt x="258" y="324"/>
                  <a:pt x="260" y="324"/>
                </a:cubicBezTo>
                <a:cubicBezTo>
                  <a:pt x="259" y="322"/>
                  <a:pt x="261" y="322"/>
                  <a:pt x="261" y="321"/>
                </a:cubicBezTo>
                <a:cubicBezTo>
                  <a:pt x="263" y="321"/>
                  <a:pt x="261" y="324"/>
                  <a:pt x="261" y="324"/>
                </a:cubicBezTo>
                <a:cubicBezTo>
                  <a:pt x="261" y="325"/>
                  <a:pt x="261" y="325"/>
                  <a:pt x="260" y="325"/>
                </a:cubicBezTo>
                <a:cubicBezTo>
                  <a:pt x="260" y="326"/>
                  <a:pt x="260" y="326"/>
                  <a:pt x="260" y="326"/>
                </a:cubicBezTo>
                <a:cubicBezTo>
                  <a:pt x="261" y="327"/>
                  <a:pt x="262" y="326"/>
                  <a:pt x="262" y="325"/>
                </a:cubicBezTo>
                <a:cubicBezTo>
                  <a:pt x="262" y="325"/>
                  <a:pt x="263" y="324"/>
                  <a:pt x="263" y="324"/>
                </a:cubicBezTo>
                <a:cubicBezTo>
                  <a:pt x="265" y="323"/>
                  <a:pt x="265" y="321"/>
                  <a:pt x="267" y="321"/>
                </a:cubicBezTo>
                <a:cubicBezTo>
                  <a:pt x="267" y="319"/>
                  <a:pt x="267" y="319"/>
                  <a:pt x="268" y="317"/>
                </a:cubicBezTo>
                <a:cubicBezTo>
                  <a:pt x="268" y="317"/>
                  <a:pt x="268" y="316"/>
                  <a:pt x="268" y="316"/>
                </a:cubicBezTo>
                <a:cubicBezTo>
                  <a:pt x="268" y="316"/>
                  <a:pt x="269" y="316"/>
                  <a:pt x="269" y="316"/>
                </a:cubicBezTo>
                <a:cubicBezTo>
                  <a:pt x="269" y="316"/>
                  <a:pt x="269" y="315"/>
                  <a:pt x="269" y="315"/>
                </a:cubicBezTo>
                <a:cubicBezTo>
                  <a:pt x="269" y="315"/>
                  <a:pt x="269" y="315"/>
                  <a:pt x="269" y="314"/>
                </a:cubicBezTo>
                <a:cubicBezTo>
                  <a:pt x="270" y="312"/>
                  <a:pt x="272" y="310"/>
                  <a:pt x="272" y="308"/>
                </a:cubicBezTo>
                <a:cubicBezTo>
                  <a:pt x="272" y="308"/>
                  <a:pt x="272" y="308"/>
                  <a:pt x="272" y="307"/>
                </a:cubicBezTo>
                <a:cubicBezTo>
                  <a:pt x="272" y="306"/>
                  <a:pt x="273" y="305"/>
                  <a:pt x="273" y="304"/>
                </a:cubicBezTo>
                <a:cubicBezTo>
                  <a:pt x="273" y="305"/>
                  <a:pt x="273" y="305"/>
                  <a:pt x="274" y="305"/>
                </a:cubicBezTo>
                <a:cubicBezTo>
                  <a:pt x="275" y="305"/>
                  <a:pt x="274" y="303"/>
                  <a:pt x="274" y="302"/>
                </a:cubicBezTo>
                <a:cubicBezTo>
                  <a:pt x="274" y="302"/>
                  <a:pt x="275" y="302"/>
                  <a:pt x="275" y="301"/>
                </a:cubicBezTo>
                <a:cubicBezTo>
                  <a:pt x="275" y="301"/>
                  <a:pt x="275" y="301"/>
                  <a:pt x="275" y="301"/>
                </a:cubicBezTo>
                <a:cubicBezTo>
                  <a:pt x="275" y="301"/>
                  <a:pt x="275" y="300"/>
                  <a:pt x="275" y="300"/>
                </a:cubicBezTo>
                <a:cubicBezTo>
                  <a:pt x="275" y="300"/>
                  <a:pt x="275" y="299"/>
                  <a:pt x="276" y="299"/>
                </a:cubicBezTo>
                <a:cubicBezTo>
                  <a:pt x="276" y="299"/>
                  <a:pt x="276" y="299"/>
                  <a:pt x="276" y="299"/>
                </a:cubicBezTo>
                <a:cubicBezTo>
                  <a:pt x="276" y="297"/>
                  <a:pt x="277" y="297"/>
                  <a:pt x="277" y="296"/>
                </a:cubicBezTo>
                <a:cubicBezTo>
                  <a:pt x="277" y="295"/>
                  <a:pt x="277" y="295"/>
                  <a:pt x="277" y="295"/>
                </a:cubicBezTo>
                <a:cubicBezTo>
                  <a:pt x="277" y="295"/>
                  <a:pt x="277" y="295"/>
                  <a:pt x="277" y="294"/>
                </a:cubicBezTo>
                <a:cubicBezTo>
                  <a:pt x="278" y="294"/>
                  <a:pt x="278" y="294"/>
                  <a:pt x="278" y="293"/>
                </a:cubicBezTo>
                <a:cubicBezTo>
                  <a:pt x="279" y="293"/>
                  <a:pt x="280" y="293"/>
                  <a:pt x="280" y="292"/>
                </a:cubicBezTo>
                <a:cubicBezTo>
                  <a:pt x="279" y="291"/>
                  <a:pt x="281" y="288"/>
                  <a:pt x="279" y="288"/>
                </a:cubicBezTo>
                <a:cubicBezTo>
                  <a:pt x="278" y="287"/>
                  <a:pt x="278" y="286"/>
                  <a:pt x="278" y="284"/>
                </a:cubicBezTo>
                <a:cubicBezTo>
                  <a:pt x="279" y="284"/>
                  <a:pt x="279" y="283"/>
                  <a:pt x="279" y="283"/>
                </a:cubicBezTo>
                <a:cubicBezTo>
                  <a:pt x="281" y="282"/>
                  <a:pt x="280" y="281"/>
                  <a:pt x="283" y="281"/>
                </a:cubicBezTo>
                <a:cubicBezTo>
                  <a:pt x="285" y="281"/>
                  <a:pt x="284" y="278"/>
                  <a:pt x="287" y="278"/>
                </a:cubicBezTo>
                <a:cubicBezTo>
                  <a:pt x="287" y="278"/>
                  <a:pt x="287" y="278"/>
                  <a:pt x="287" y="278"/>
                </a:cubicBezTo>
                <a:cubicBezTo>
                  <a:pt x="287" y="278"/>
                  <a:pt x="287" y="277"/>
                  <a:pt x="287" y="277"/>
                </a:cubicBezTo>
                <a:cubicBezTo>
                  <a:pt x="287" y="277"/>
                  <a:pt x="287" y="277"/>
                  <a:pt x="287" y="276"/>
                </a:cubicBezTo>
                <a:cubicBezTo>
                  <a:pt x="287" y="276"/>
                  <a:pt x="287" y="276"/>
                  <a:pt x="287" y="276"/>
                </a:cubicBezTo>
                <a:cubicBezTo>
                  <a:pt x="286" y="275"/>
                  <a:pt x="286" y="273"/>
                  <a:pt x="285" y="273"/>
                </a:cubicBezTo>
                <a:cubicBezTo>
                  <a:pt x="285" y="273"/>
                  <a:pt x="285" y="273"/>
                  <a:pt x="285" y="272"/>
                </a:cubicBezTo>
                <a:cubicBezTo>
                  <a:pt x="285" y="271"/>
                  <a:pt x="285" y="270"/>
                  <a:pt x="284" y="269"/>
                </a:cubicBezTo>
                <a:cubicBezTo>
                  <a:pt x="284" y="268"/>
                  <a:pt x="283" y="268"/>
                  <a:pt x="283" y="267"/>
                </a:cubicBezTo>
                <a:cubicBezTo>
                  <a:pt x="283" y="267"/>
                  <a:pt x="283" y="267"/>
                  <a:pt x="283" y="267"/>
                </a:cubicBezTo>
                <a:cubicBezTo>
                  <a:pt x="283" y="265"/>
                  <a:pt x="281" y="266"/>
                  <a:pt x="280" y="265"/>
                </a:cubicBezTo>
                <a:cubicBezTo>
                  <a:pt x="280" y="265"/>
                  <a:pt x="280" y="265"/>
                  <a:pt x="280" y="265"/>
                </a:cubicBezTo>
                <a:cubicBezTo>
                  <a:pt x="280" y="264"/>
                  <a:pt x="279" y="264"/>
                  <a:pt x="279" y="264"/>
                </a:cubicBezTo>
                <a:cubicBezTo>
                  <a:pt x="279" y="262"/>
                  <a:pt x="277" y="261"/>
                  <a:pt x="277" y="258"/>
                </a:cubicBezTo>
                <a:cubicBezTo>
                  <a:pt x="279" y="259"/>
                  <a:pt x="278" y="261"/>
                  <a:pt x="280" y="262"/>
                </a:cubicBezTo>
                <a:cubicBezTo>
                  <a:pt x="280" y="262"/>
                  <a:pt x="280" y="262"/>
                  <a:pt x="281" y="262"/>
                </a:cubicBezTo>
                <a:cubicBezTo>
                  <a:pt x="283" y="263"/>
                  <a:pt x="283" y="266"/>
                  <a:pt x="285" y="267"/>
                </a:cubicBezTo>
                <a:cubicBezTo>
                  <a:pt x="285" y="268"/>
                  <a:pt x="286" y="268"/>
                  <a:pt x="287" y="269"/>
                </a:cubicBezTo>
                <a:cubicBezTo>
                  <a:pt x="287" y="269"/>
                  <a:pt x="287" y="270"/>
                  <a:pt x="288" y="270"/>
                </a:cubicBezTo>
                <a:cubicBezTo>
                  <a:pt x="287" y="272"/>
                  <a:pt x="288" y="273"/>
                  <a:pt x="288" y="274"/>
                </a:cubicBezTo>
                <a:cubicBezTo>
                  <a:pt x="289" y="275"/>
                  <a:pt x="290" y="277"/>
                  <a:pt x="292" y="277"/>
                </a:cubicBezTo>
                <a:cubicBezTo>
                  <a:pt x="293" y="277"/>
                  <a:pt x="294" y="275"/>
                  <a:pt x="292" y="274"/>
                </a:cubicBezTo>
                <a:cubicBezTo>
                  <a:pt x="291" y="274"/>
                  <a:pt x="292" y="272"/>
                  <a:pt x="292" y="271"/>
                </a:cubicBezTo>
                <a:cubicBezTo>
                  <a:pt x="294" y="271"/>
                  <a:pt x="294" y="271"/>
                  <a:pt x="294" y="271"/>
                </a:cubicBezTo>
                <a:cubicBezTo>
                  <a:pt x="294" y="269"/>
                  <a:pt x="292" y="269"/>
                  <a:pt x="292" y="267"/>
                </a:cubicBezTo>
                <a:cubicBezTo>
                  <a:pt x="295" y="267"/>
                  <a:pt x="295" y="268"/>
                  <a:pt x="297" y="269"/>
                </a:cubicBezTo>
                <a:cubicBezTo>
                  <a:pt x="297" y="269"/>
                  <a:pt x="297" y="267"/>
                  <a:pt x="297" y="267"/>
                </a:cubicBezTo>
                <a:cubicBezTo>
                  <a:pt x="298" y="267"/>
                  <a:pt x="298" y="266"/>
                  <a:pt x="298" y="266"/>
                </a:cubicBezTo>
                <a:cubicBezTo>
                  <a:pt x="300" y="266"/>
                  <a:pt x="297" y="268"/>
                  <a:pt x="298" y="269"/>
                </a:cubicBezTo>
                <a:cubicBezTo>
                  <a:pt x="298" y="271"/>
                  <a:pt x="297" y="272"/>
                  <a:pt x="297" y="274"/>
                </a:cubicBezTo>
                <a:cubicBezTo>
                  <a:pt x="297" y="274"/>
                  <a:pt x="298" y="274"/>
                  <a:pt x="298" y="274"/>
                </a:cubicBezTo>
                <a:cubicBezTo>
                  <a:pt x="299" y="274"/>
                  <a:pt x="299" y="273"/>
                  <a:pt x="299" y="273"/>
                </a:cubicBezTo>
                <a:cubicBezTo>
                  <a:pt x="301" y="273"/>
                  <a:pt x="301" y="271"/>
                  <a:pt x="302" y="271"/>
                </a:cubicBezTo>
                <a:cubicBezTo>
                  <a:pt x="304" y="271"/>
                  <a:pt x="306" y="271"/>
                  <a:pt x="307" y="272"/>
                </a:cubicBezTo>
                <a:cubicBezTo>
                  <a:pt x="309" y="272"/>
                  <a:pt x="309" y="270"/>
                  <a:pt x="308" y="268"/>
                </a:cubicBezTo>
                <a:cubicBezTo>
                  <a:pt x="308" y="267"/>
                  <a:pt x="308" y="268"/>
                  <a:pt x="308" y="267"/>
                </a:cubicBezTo>
                <a:cubicBezTo>
                  <a:pt x="308" y="267"/>
                  <a:pt x="308" y="266"/>
                  <a:pt x="308" y="266"/>
                </a:cubicBezTo>
                <a:cubicBezTo>
                  <a:pt x="308" y="266"/>
                  <a:pt x="307" y="266"/>
                  <a:pt x="307" y="265"/>
                </a:cubicBezTo>
                <a:cubicBezTo>
                  <a:pt x="307" y="265"/>
                  <a:pt x="307" y="265"/>
                  <a:pt x="307" y="264"/>
                </a:cubicBezTo>
                <a:cubicBezTo>
                  <a:pt x="307" y="263"/>
                  <a:pt x="307" y="263"/>
                  <a:pt x="308" y="262"/>
                </a:cubicBezTo>
                <a:cubicBezTo>
                  <a:pt x="308" y="262"/>
                  <a:pt x="308" y="261"/>
                  <a:pt x="308" y="261"/>
                </a:cubicBezTo>
                <a:cubicBezTo>
                  <a:pt x="309" y="259"/>
                  <a:pt x="307" y="260"/>
                  <a:pt x="307" y="258"/>
                </a:cubicBezTo>
                <a:cubicBezTo>
                  <a:pt x="306" y="258"/>
                  <a:pt x="306" y="256"/>
                  <a:pt x="306" y="255"/>
                </a:cubicBezTo>
                <a:cubicBezTo>
                  <a:pt x="309" y="255"/>
                  <a:pt x="309" y="256"/>
                  <a:pt x="309" y="258"/>
                </a:cubicBezTo>
                <a:cubicBezTo>
                  <a:pt x="309" y="259"/>
                  <a:pt x="311" y="259"/>
                  <a:pt x="311" y="260"/>
                </a:cubicBezTo>
                <a:cubicBezTo>
                  <a:pt x="310" y="262"/>
                  <a:pt x="309" y="265"/>
                  <a:pt x="311" y="267"/>
                </a:cubicBezTo>
                <a:cubicBezTo>
                  <a:pt x="310" y="269"/>
                  <a:pt x="312" y="268"/>
                  <a:pt x="311" y="270"/>
                </a:cubicBezTo>
                <a:cubicBezTo>
                  <a:pt x="311" y="271"/>
                  <a:pt x="312" y="271"/>
                  <a:pt x="313" y="271"/>
                </a:cubicBezTo>
                <a:cubicBezTo>
                  <a:pt x="314" y="271"/>
                  <a:pt x="314" y="271"/>
                  <a:pt x="314" y="271"/>
                </a:cubicBezTo>
                <a:cubicBezTo>
                  <a:pt x="315" y="271"/>
                  <a:pt x="315" y="272"/>
                  <a:pt x="316" y="272"/>
                </a:cubicBezTo>
                <a:cubicBezTo>
                  <a:pt x="316" y="273"/>
                  <a:pt x="317" y="273"/>
                  <a:pt x="317" y="274"/>
                </a:cubicBezTo>
                <a:cubicBezTo>
                  <a:pt x="319" y="274"/>
                  <a:pt x="319" y="272"/>
                  <a:pt x="320" y="272"/>
                </a:cubicBezTo>
                <a:cubicBezTo>
                  <a:pt x="323" y="272"/>
                  <a:pt x="324" y="272"/>
                  <a:pt x="326" y="271"/>
                </a:cubicBezTo>
                <a:cubicBezTo>
                  <a:pt x="326" y="271"/>
                  <a:pt x="326" y="271"/>
                  <a:pt x="326" y="271"/>
                </a:cubicBezTo>
                <a:cubicBezTo>
                  <a:pt x="326" y="272"/>
                  <a:pt x="326" y="272"/>
                  <a:pt x="326" y="272"/>
                </a:cubicBezTo>
                <a:cubicBezTo>
                  <a:pt x="326" y="273"/>
                  <a:pt x="326" y="273"/>
                  <a:pt x="326" y="274"/>
                </a:cubicBezTo>
                <a:cubicBezTo>
                  <a:pt x="326" y="274"/>
                  <a:pt x="326" y="275"/>
                  <a:pt x="326" y="275"/>
                </a:cubicBezTo>
                <a:cubicBezTo>
                  <a:pt x="326" y="275"/>
                  <a:pt x="325" y="275"/>
                  <a:pt x="325" y="275"/>
                </a:cubicBezTo>
                <a:cubicBezTo>
                  <a:pt x="321" y="275"/>
                  <a:pt x="317" y="276"/>
                  <a:pt x="314" y="276"/>
                </a:cubicBezTo>
                <a:cubicBezTo>
                  <a:pt x="312" y="277"/>
                  <a:pt x="312" y="275"/>
                  <a:pt x="309" y="276"/>
                </a:cubicBezTo>
                <a:cubicBezTo>
                  <a:pt x="308" y="275"/>
                  <a:pt x="308" y="276"/>
                  <a:pt x="307" y="276"/>
                </a:cubicBezTo>
                <a:cubicBezTo>
                  <a:pt x="306" y="276"/>
                  <a:pt x="307" y="277"/>
                  <a:pt x="306" y="278"/>
                </a:cubicBezTo>
                <a:cubicBezTo>
                  <a:pt x="305" y="276"/>
                  <a:pt x="302" y="277"/>
                  <a:pt x="299" y="277"/>
                </a:cubicBezTo>
                <a:cubicBezTo>
                  <a:pt x="299" y="279"/>
                  <a:pt x="301" y="278"/>
                  <a:pt x="301" y="279"/>
                </a:cubicBezTo>
                <a:cubicBezTo>
                  <a:pt x="302" y="279"/>
                  <a:pt x="302" y="280"/>
                  <a:pt x="303" y="280"/>
                </a:cubicBezTo>
                <a:cubicBezTo>
                  <a:pt x="304" y="280"/>
                  <a:pt x="304" y="280"/>
                  <a:pt x="304" y="281"/>
                </a:cubicBezTo>
                <a:cubicBezTo>
                  <a:pt x="307" y="279"/>
                  <a:pt x="312" y="279"/>
                  <a:pt x="317" y="279"/>
                </a:cubicBezTo>
                <a:cubicBezTo>
                  <a:pt x="317" y="281"/>
                  <a:pt x="315" y="282"/>
                  <a:pt x="314" y="283"/>
                </a:cubicBezTo>
                <a:cubicBezTo>
                  <a:pt x="314" y="283"/>
                  <a:pt x="314" y="283"/>
                  <a:pt x="314" y="283"/>
                </a:cubicBezTo>
                <a:cubicBezTo>
                  <a:pt x="314" y="284"/>
                  <a:pt x="313" y="284"/>
                  <a:pt x="312" y="284"/>
                </a:cubicBezTo>
                <a:cubicBezTo>
                  <a:pt x="312" y="285"/>
                  <a:pt x="311" y="285"/>
                  <a:pt x="311" y="285"/>
                </a:cubicBezTo>
                <a:cubicBezTo>
                  <a:pt x="310" y="286"/>
                  <a:pt x="308" y="286"/>
                  <a:pt x="308" y="287"/>
                </a:cubicBezTo>
                <a:cubicBezTo>
                  <a:pt x="309" y="288"/>
                  <a:pt x="309" y="288"/>
                  <a:pt x="309" y="288"/>
                </a:cubicBezTo>
                <a:cubicBezTo>
                  <a:pt x="309" y="289"/>
                  <a:pt x="311" y="289"/>
                  <a:pt x="311" y="289"/>
                </a:cubicBezTo>
                <a:cubicBezTo>
                  <a:pt x="311" y="289"/>
                  <a:pt x="311" y="288"/>
                  <a:pt x="311" y="288"/>
                </a:cubicBezTo>
                <a:cubicBezTo>
                  <a:pt x="312" y="288"/>
                  <a:pt x="313" y="289"/>
                  <a:pt x="313" y="287"/>
                </a:cubicBezTo>
                <a:cubicBezTo>
                  <a:pt x="313" y="287"/>
                  <a:pt x="313" y="287"/>
                  <a:pt x="313" y="287"/>
                </a:cubicBezTo>
                <a:cubicBezTo>
                  <a:pt x="314" y="287"/>
                  <a:pt x="314" y="287"/>
                  <a:pt x="314" y="287"/>
                </a:cubicBezTo>
                <a:cubicBezTo>
                  <a:pt x="316" y="286"/>
                  <a:pt x="316" y="288"/>
                  <a:pt x="317" y="287"/>
                </a:cubicBezTo>
                <a:cubicBezTo>
                  <a:pt x="319" y="287"/>
                  <a:pt x="319" y="289"/>
                  <a:pt x="320" y="289"/>
                </a:cubicBezTo>
                <a:cubicBezTo>
                  <a:pt x="322" y="289"/>
                  <a:pt x="322" y="288"/>
                  <a:pt x="324" y="288"/>
                </a:cubicBezTo>
                <a:cubicBezTo>
                  <a:pt x="324" y="289"/>
                  <a:pt x="322" y="289"/>
                  <a:pt x="322" y="290"/>
                </a:cubicBezTo>
                <a:cubicBezTo>
                  <a:pt x="322" y="290"/>
                  <a:pt x="321" y="290"/>
                  <a:pt x="320" y="290"/>
                </a:cubicBezTo>
                <a:cubicBezTo>
                  <a:pt x="320" y="289"/>
                  <a:pt x="319" y="290"/>
                  <a:pt x="318" y="290"/>
                </a:cubicBezTo>
                <a:cubicBezTo>
                  <a:pt x="306" y="290"/>
                  <a:pt x="306" y="290"/>
                  <a:pt x="306" y="290"/>
                </a:cubicBezTo>
                <a:cubicBezTo>
                  <a:pt x="303" y="290"/>
                  <a:pt x="303" y="286"/>
                  <a:pt x="300" y="286"/>
                </a:cubicBezTo>
                <a:cubicBezTo>
                  <a:pt x="299" y="289"/>
                  <a:pt x="302" y="288"/>
                  <a:pt x="302" y="288"/>
                </a:cubicBezTo>
                <a:cubicBezTo>
                  <a:pt x="302" y="288"/>
                  <a:pt x="302" y="289"/>
                  <a:pt x="302" y="290"/>
                </a:cubicBezTo>
                <a:cubicBezTo>
                  <a:pt x="303" y="290"/>
                  <a:pt x="303" y="290"/>
                  <a:pt x="304" y="291"/>
                </a:cubicBezTo>
                <a:cubicBezTo>
                  <a:pt x="309" y="292"/>
                  <a:pt x="315" y="292"/>
                  <a:pt x="320" y="292"/>
                </a:cubicBezTo>
                <a:cubicBezTo>
                  <a:pt x="322" y="292"/>
                  <a:pt x="322" y="291"/>
                  <a:pt x="323" y="291"/>
                </a:cubicBezTo>
                <a:cubicBezTo>
                  <a:pt x="324" y="291"/>
                  <a:pt x="324" y="291"/>
                  <a:pt x="325" y="291"/>
                </a:cubicBezTo>
                <a:cubicBezTo>
                  <a:pt x="327" y="291"/>
                  <a:pt x="328" y="292"/>
                  <a:pt x="331" y="292"/>
                </a:cubicBezTo>
                <a:cubicBezTo>
                  <a:pt x="333" y="292"/>
                  <a:pt x="334" y="291"/>
                  <a:pt x="336" y="291"/>
                </a:cubicBezTo>
                <a:cubicBezTo>
                  <a:pt x="338" y="291"/>
                  <a:pt x="341" y="292"/>
                  <a:pt x="344" y="292"/>
                </a:cubicBezTo>
                <a:cubicBezTo>
                  <a:pt x="345" y="292"/>
                  <a:pt x="345" y="291"/>
                  <a:pt x="346" y="291"/>
                </a:cubicBezTo>
                <a:cubicBezTo>
                  <a:pt x="346" y="290"/>
                  <a:pt x="347" y="290"/>
                  <a:pt x="347" y="290"/>
                </a:cubicBezTo>
                <a:cubicBezTo>
                  <a:pt x="351" y="290"/>
                  <a:pt x="351" y="290"/>
                  <a:pt x="351" y="290"/>
                </a:cubicBezTo>
                <a:cubicBezTo>
                  <a:pt x="351" y="288"/>
                  <a:pt x="348" y="288"/>
                  <a:pt x="346" y="288"/>
                </a:cubicBezTo>
                <a:cubicBezTo>
                  <a:pt x="346" y="288"/>
                  <a:pt x="345" y="288"/>
                  <a:pt x="345" y="288"/>
                </a:cubicBezTo>
                <a:cubicBezTo>
                  <a:pt x="345" y="288"/>
                  <a:pt x="345" y="288"/>
                  <a:pt x="345" y="288"/>
                </a:cubicBezTo>
                <a:cubicBezTo>
                  <a:pt x="344" y="288"/>
                  <a:pt x="343" y="289"/>
                  <a:pt x="343" y="289"/>
                </a:cubicBezTo>
                <a:cubicBezTo>
                  <a:pt x="343" y="289"/>
                  <a:pt x="343" y="290"/>
                  <a:pt x="343" y="290"/>
                </a:cubicBezTo>
                <a:cubicBezTo>
                  <a:pt x="342" y="290"/>
                  <a:pt x="342" y="290"/>
                  <a:pt x="342" y="290"/>
                </a:cubicBezTo>
                <a:cubicBezTo>
                  <a:pt x="341" y="289"/>
                  <a:pt x="340" y="289"/>
                  <a:pt x="339" y="290"/>
                </a:cubicBezTo>
                <a:cubicBezTo>
                  <a:pt x="339" y="290"/>
                  <a:pt x="339" y="290"/>
                  <a:pt x="339" y="290"/>
                </a:cubicBezTo>
                <a:cubicBezTo>
                  <a:pt x="336" y="290"/>
                  <a:pt x="336" y="290"/>
                  <a:pt x="336" y="290"/>
                </a:cubicBezTo>
                <a:cubicBezTo>
                  <a:pt x="336" y="289"/>
                  <a:pt x="337" y="289"/>
                  <a:pt x="338" y="289"/>
                </a:cubicBezTo>
                <a:cubicBezTo>
                  <a:pt x="338" y="289"/>
                  <a:pt x="339" y="289"/>
                  <a:pt x="339" y="289"/>
                </a:cubicBezTo>
                <a:cubicBezTo>
                  <a:pt x="340" y="289"/>
                  <a:pt x="341" y="288"/>
                  <a:pt x="342" y="288"/>
                </a:cubicBezTo>
                <a:cubicBezTo>
                  <a:pt x="342" y="288"/>
                  <a:pt x="342" y="288"/>
                  <a:pt x="342" y="288"/>
                </a:cubicBezTo>
                <a:cubicBezTo>
                  <a:pt x="343" y="287"/>
                  <a:pt x="343" y="287"/>
                  <a:pt x="344" y="287"/>
                </a:cubicBezTo>
                <a:cubicBezTo>
                  <a:pt x="344" y="287"/>
                  <a:pt x="344" y="287"/>
                  <a:pt x="344" y="287"/>
                </a:cubicBezTo>
                <a:cubicBezTo>
                  <a:pt x="345" y="286"/>
                  <a:pt x="346" y="287"/>
                  <a:pt x="348" y="286"/>
                </a:cubicBezTo>
                <a:cubicBezTo>
                  <a:pt x="348" y="286"/>
                  <a:pt x="348" y="286"/>
                  <a:pt x="348" y="286"/>
                </a:cubicBezTo>
                <a:cubicBezTo>
                  <a:pt x="348" y="286"/>
                  <a:pt x="349" y="285"/>
                  <a:pt x="349" y="285"/>
                </a:cubicBezTo>
                <a:cubicBezTo>
                  <a:pt x="349" y="285"/>
                  <a:pt x="350" y="284"/>
                  <a:pt x="350" y="284"/>
                </a:cubicBezTo>
                <a:cubicBezTo>
                  <a:pt x="350" y="283"/>
                  <a:pt x="352" y="284"/>
                  <a:pt x="353" y="283"/>
                </a:cubicBezTo>
                <a:cubicBezTo>
                  <a:pt x="353" y="283"/>
                  <a:pt x="353" y="282"/>
                  <a:pt x="353" y="282"/>
                </a:cubicBezTo>
                <a:cubicBezTo>
                  <a:pt x="353" y="282"/>
                  <a:pt x="353" y="282"/>
                  <a:pt x="353" y="281"/>
                </a:cubicBezTo>
                <a:cubicBezTo>
                  <a:pt x="355" y="281"/>
                  <a:pt x="355" y="283"/>
                  <a:pt x="357" y="283"/>
                </a:cubicBezTo>
                <a:cubicBezTo>
                  <a:pt x="357" y="283"/>
                  <a:pt x="358" y="283"/>
                  <a:pt x="359" y="283"/>
                </a:cubicBezTo>
                <a:cubicBezTo>
                  <a:pt x="360" y="283"/>
                  <a:pt x="361" y="284"/>
                  <a:pt x="364" y="284"/>
                </a:cubicBezTo>
                <a:cubicBezTo>
                  <a:pt x="365" y="284"/>
                  <a:pt x="365" y="282"/>
                  <a:pt x="365" y="281"/>
                </a:cubicBezTo>
                <a:cubicBezTo>
                  <a:pt x="365" y="281"/>
                  <a:pt x="365" y="280"/>
                  <a:pt x="366" y="280"/>
                </a:cubicBezTo>
                <a:cubicBezTo>
                  <a:pt x="366" y="280"/>
                  <a:pt x="367" y="280"/>
                  <a:pt x="367" y="280"/>
                </a:cubicBezTo>
                <a:cubicBezTo>
                  <a:pt x="368" y="281"/>
                  <a:pt x="368" y="283"/>
                  <a:pt x="368" y="285"/>
                </a:cubicBezTo>
                <a:cubicBezTo>
                  <a:pt x="369" y="287"/>
                  <a:pt x="371" y="286"/>
                  <a:pt x="372" y="287"/>
                </a:cubicBezTo>
                <a:cubicBezTo>
                  <a:pt x="372" y="291"/>
                  <a:pt x="370" y="291"/>
                  <a:pt x="367" y="291"/>
                </a:cubicBezTo>
                <a:cubicBezTo>
                  <a:pt x="366" y="292"/>
                  <a:pt x="366" y="293"/>
                  <a:pt x="365" y="294"/>
                </a:cubicBezTo>
                <a:cubicBezTo>
                  <a:pt x="363" y="294"/>
                  <a:pt x="363" y="296"/>
                  <a:pt x="362" y="296"/>
                </a:cubicBezTo>
                <a:cubicBezTo>
                  <a:pt x="362" y="296"/>
                  <a:pt x="362" y="296"/>
                  <a:pt x="362" y="296"/>
                </a:cubicBezTo>
                <a:cubicBezTo>
                  <a:pt x="362" y="296"/>
                  <a:pt x="362" y="296"/>
                  <a:pt x="362" y="297"/>
                </a:cubicBezTo>
                <a:cubicBezTo>
                  <a:pt x="361" y="296"/>
                  <a:pt x="360" y="299"/>
                  <a:pt x="358" y="297"/>
                </a:cubicBezTo>
                <a:cubicBezTo>
                  <a:pt x="358" y="297"/>
                  <a:pt x="358" y="297"/>
                  <a:pt x="358" y="297"/>
                </a:cubicBezTo>
                <a:cubicBezTo>
                  <a:pt x="358" y="297"/>
                  <a:pt x="358" y="297"/>
                  <a:pt x="358" y="297"/>
                </a:cubicBezTo>
                <a:cubicBezTo>
                  <a:pt x="357" y="297"/>
                  <a:pt x="357" y="299"/>
                  <a:pt x="357" y="300"/>
                </a:cubicBezTo>
                <a:cubicBezTo>
                  <a:pt x="354" y="302"/>
                  <a:pt x="354" y="306"/>
                  <a:pt x="350" y="308"/>
                </a:cubicBezTo>
                <a:cubicBezTo>
                  <a:pt x="350" y="309"/>
                  <a:pt x="350" y="310"/>
                  <a:pt x="349" y="310"/>
                </a:cubicBezTo>
                <a:cubicBezTo>
                  <a:pt x="349" y="310"/>
                  <a:pt x="349" y="310"/>
                  <a:pt x="349" y="311"/>
                </a:cubicBezTo>
                <a:cubicBezTo>
                  <a:pt x="349" y="312"/>
                  <a:pt x="348" y="312"/>
                  <a:pt x="347" y="313"/>
                </a:cubicBezTo>
                <a:cubicBezTo>
                  <a:pt x="347" y="313"/>
                  <a:pt x="347" y="314"/>
                  <a:pt x="347" y="314"/>
                </a:cubicBezTo>
                <a:cubicBezTo>
                  <a:pt x="346" y="314"/>
                  <a:pt x="346" y="315"/>
                  <a:pt x="345" y="316"/>
                </a:cubicBezTo>
                <a:cubicBezTo>
                  <a:pt x="345" y="316"/>
                  <a:pt x="345" y="316"/>
                  <a:pt x="345" y="316"/>
                </a:cubicBezTo>
                <a:cubicBezTo>
                  <a:pt x="345" y="316"/>
                  <a:pt x="344" y="317"/>
                  <a:pt x="344" y="316"/>
                </a:cubicBezTo>
                <a:cubicBezTo>
                  <a:pt x="343" y="316"/>
                  <a:pt x="343" y="317"/>
                  <a:pt x="343" y="317"/>
                </a:cubicBezTo>
                <a:cubicBezTo>
                  <a:pt x="342" y="317"/>
                  <a:pt x="342" y="318"/>
                  <a:pt x="341" y="318"/>
                </a:cubicBezTo>
                <a:cubicBezTo>
                  <a:pt x="341" y="319"/>
                  <a:pt x="341" y="319"/>
                  <a:pt x="341" y="319"/>
                </a:cubicBezTo>
                <a:cubicBezTo>
                  <a:pt x="341" y="320"/>
                  <a:pt x="342" y="321"/>
                  <a:pt x="342" y="322"/>
                </a:cubicBezTo>
                <a:cubicBezTo>
                  <a:pt x="342" y="323"/>
                  <a:pt x="344" y="322"/>
                  <a:pt x="344" y="323"/>
                </a:cubicBezTo>
                <a:cubicBezTo>
                  <a:pt x="344" y="323"/>
                  <a:pt x="344" y="323"/>
                  <a:pt x="345" y="323"/>
                </a:cubicBezTo>
                <a:cubicBezTo>
                  <a:pt x="349" y="323"/>
                  <a:pt x="350" y="319"/>
                  <a:pt x="355" y="320"/>
                </a:cubicBezTo>
                <a:cubicBezTo>
                  <a:pt x="357" y="320"/>
                  <a:pt x="358" y="320"/>
                  <a:pt x="359" y="321"/>
                </a:cubicBezTo>
                <a:cubicBezTo>
                  <a:pt x="359" y="321"/>
                  <a:pt x="360" y="321"/>
                  <a:pt x="360" y="322"/>
                </a:cubicBezTo>
                <a:cubicBezTo>
                  <a:pt x="361" y="322"/>
                  <a:pt x="362" y="323"/>
                  <a:pt x="363" y="324"/>
                </a:cubicBezTo>
                <a:cubicBezTo>
                  <a:pt x="363" y="324"/>
                  <a:pt x="363" y="324"/>
                  <a:pt x="363" y="324"/>
                </a:cubicBezTo>
                <a:cubicBezTo>
                  <a:pt x="363" y="324"/>
                  <a:pt x="364" y="325"/>
                  <a:pt x="365" y="324"/>
                </a:cubicBezTo>
                <a:cubicBezTo>
                  <a:pt x="365" y="324"/>
                  <a:pt x="365" y="324"/>
                  <a:pt x="365" y="324"/>
                </a:cubicBezTo>
                <a:cubicBezTo>
                  <a:pt x="366" y="324"/>
                  <a:pt x="368" y="324"/>
                  <a:pt x="368" y="325"/>
                </a:cubicBezTo>
                <a:cubicBezTo>
                  <a:pt x="370" y="326"/>
                  <a:pt x="370" y="324"/>
                  <a:pt x="372" y="324"/>
                </a:cubicBezTo>
                <a:cubicBezTo>
                  <a:pt x="373" y="324"/>
                  <a:pt x="373" y="325"/>
                  <a:pt x="374" y="325"/>
                </a:cubicBezTo>
                <a:cubicBezTo>
                  <a:pt x="374" y="325"/>
                  <a:pt x="374" y="325"/>
                  <a:pt x="374" y="325"/>
                </a:cubicBezTo>
                <a:cubicBezTo>
                  <a:pt x="375" y="326"/>
                  <a:pt x="376" y="326"/>
                  <a:pt x="377" y="327"/>
                </a:cubicBezTo>
                <a:cubicBezTo>
                  <a:pt x="378" y="327"/>
                  <a:pt x="378" y="327"/>
                  <a:pt x="378" y="327"/>
                </a:cubicBezTo>
                <a:cubicBezTo>
                  <a:pt x="379" y="327"/>
                  <a:pt x="379" y="329"/>
                  <a:pt x="380" y="329"/>
                </a:cubicBezTo>
                <a:cubicBezTo>
                  <a:pt x="380" y="329"/>
                  <a:pt x="380" y="329"/>
                  <a:pt x="380" y="329"/>
                </a:cubicBezTo>
                <a:cubicBezTo>
                  <a:pt x="380" y="329"/>
                  <a:pt x="380" y="329"/>
                  <a:pt x="380" y="329"/>
                </a:cubicBezTo>
                <a:cubicBezTo>
                  <a:pt x="380" y="330"/>
                  <a:pt x="380" y="331"/>
                  <a:pt x="381" y="331"/>
                </a:cubicBezTo>
                <a:cubicBezTo>
                  <a:pt x="381" y="333"/>
                  <a:pt x="380" y="337"/>
                  <a:pt x="382" y="338"/>
                </a:cubicBezTo>
                <a:cubicBezTo>
                  <a:pt x="382" y="340"/>
                  <a:pt x="381" y="341"/>
                  <a:pt x="381" y="342"/>
                </a:cubicBezTo>
                <a:cubicBezTo>
                  <a:pt x="381" y="342"/>
                  <a:pt x="381" y="343"/>
                  <a:pt x="381" y="343"/>
                </a:cubicBezTo>
                <a:cubicBezTo>
                  <a:pt x="381" y="343"/>
                  <a:pt x="381" y="343"/>
                  <a:pt x="381" y="343"/>
                </a:cubicBezTo>
                <a:cubicBezTo>
                  <a:pt x="384" y="344"/>
                  <a:pt x="381" y="345"/>
                  <a:pt x="381" y="346"/>
                </a:cubicBezTo>
                <a:cubicBezTo>
                  <a:pt x="381" y="346"/>
                  <a:pt x="381" y="346"/>
                  <a:pt x="381" y="346"/>
                </a:cubicBezTo>
                <a:cubicBezTo>
                  <a:pt x="380" y="347"/>
                  <a:pt x="379" y="348"/>
                  <a:pt x="379" y="349"/>
                </a:cubicBezTo>
                <a:cubicBezTo>
                  <a:pt x="379" y="350"/>
                  <a:pt x="380" y="351"/>
                  <a:pt x="380" y="352"/>
                </a:cubicBezTo>
                <a:cubicBezTo>
                  <a:pt x="381" y="352"/>
                  <a:pt x="382" y="351"/>
                  <a:pt x="382" y="352"/>
                </a:cubicBezTo>
                <a:cubicBezTo>
                  <a:pt x="383" y="352"/>
                  <a:pt x="385" y="352"/>
                  <a:pt x="386" y="352"/>
                </a:cubicBezTo>
                <a:cubicBezTo>
                  <a:pt x="388" y="352"/>
                  <a:pt x="388" y="353"/>
                  <a:pt x="389" y="354"/>
                </a:cubicBezTo>
                <a:cubicBezTo>
                  <a:pt x="391" y="354"/>
                  <a:pt x="391" y="356"/>
                  <a:pt x="393" y="355"/>
                </a:cubicBezTo>
                <a:cubicBezTo>
                  <a:pt x="393" y="355"/>
                  <a:pt x="394" y="355"/>
                  <a:pt x="394" y="355"/>
                </a:cubicBezTo>
                <a:cubicBezTo>
                  <a:pt x="394" y="355"/>
                  <a:pt x="394" y="355"/>
                  <a:pt x="394" y="355"/>
                </a:cubicBezTo>
                <a:cubicBezTo>
                  <a:pt x="395" y="355"/>
                  <a:pt x="397" y="355"/>
                  <a:pt x="397" y="355"/>
                </a:cubicBezTo>
                <a:cubicBezTo>
                  <a:pt x="397" y="354"/>
                  <a:pt x="398" y="354"/>
                  <a:pt x="398" y="354"/>
                </a:cubicBezTo>
                <a:cubicBezTo>
                  <a:pt x="398" y="354"/>
                  <a:pt x="400" y="353"/>
                  <a:pt x="401" y="353"/>
                </a:cubicBezTo>
                <a:cubicBezTo>
                  <a:pt x="401" y="353"/>
                  <a:pt x="401" y="353"/>
                  <a:pt x="402" y="353"/>
                </a:cubicBezTo>
                <a:cubicBezTo>
                  <a:pt x="402" y="353"/>
                  <a:pt x="402" y="352"/>
                  <a:pt x="402" y="352"/>
                </a:cubicBezTo>
                <a:cubicBezTo>
                  <a:pt x="404" y="352"/>
                  <a:pt x="404" y="351"/>
                  <a:pt x="405" y="350"/>
                </a:cubicBezTo>
                <a:cubicBezTo>
                  <a:pt x="405" y="350"/>
                  <a:pt x="406" y="350"/>
                  <a:pt x="406" y="349"/>
                </a:cubicBezTo>
                <a:cubicBezTo>
                  <a:pt x="406" y="349"/>
                  <a:pt x="406" y="348"/>
                  <a:pt x="407" y="348"/>
                </a:cubicBezTo>
                <a:cubicBezTo>
                  <a:pt x="407" y="347"/>
                  <a:pt x="408" y="346"/>
                  <a:pt x="409" y="346"/>
                </a:cubicBezTo>
                <a:cubicBezTo>
                  <a:pt x="409" y="345"/>
                  <a:pt x="409" y="344"/>
                  <a:pt x="410" y="344"/>
                </a:cubicBezTo>
                <a:cubicBezTo>
                  <a:pt x="410" y="341"/>
                  <a:pt x="411" y="340"/>
                  <a:pt x="412" y="338"/>
                </a:cubicBezTo>
                <a:cubicBezTo>
                  <a:pt x="411" y="337"/>
                  <a:pt x="412" y="337"/>
                  <a:pt x="412" y="336"/>
                </a:cubicBezTo>
                <a:cubicBezTo>
                  <a:pt x="413" y="335"/>
                  <a:pt x="414" y="335"/>
                  <a:pt x="414" y="333"/>
                </a:cubicBezTo>
                <a:cubicBezTo>
                  <a:pt x="415" y="333"/>
                  <a:pt x="415" y="332"/>
                  <a:pt x="416" y="332"/>
                </a:cubicBezTo>
                <a:cubicBezTo>
                  <a:pt x="416" y="331"/>
                  <a:pt x="416" y="331"/>
                  <a:pt x="416" y="331"/>
                </a:cubicBezTo>
                <a:cubicBezTo>
                  <a:pt x="417" y="331"/>
                  <a:pt x="419" y="331"/>
                  <a:pt x="420" y="329"/>
                </a:cubicBezTo>
                <a:cubicBezTo>
                  <a:pt x="420" y="329"/>
                  <a:pt x="420" y="329"/>
                  <a:pt x="420" y="329"/>
                </a:cubicBezTo>
                <a:cubicBezTo>
                  <a:pt x="421" y="329"/>
                  <a:pt x="421" y="328"/>
                  <a:pt x="421" y="327"/>
                </a:cubicBezTo>
                <a:cubicBezTo>
                  <a:pt x="421" y="327"/>
                  <a:pt x="421" y="327"/>
                  <a:pt x="422" y="327"/>
                </a:cubicBezTo>
                <a:cubicBezTo>
                  <a:pt x="422" y="327"/>
                  <a:pt x="423" y="326"/>
                  <a:pt x="424" y="326"/>
                </a:cubicBezTo>
                <a:cubicBezTo>
                  <a:pt x="424" y="326"/>
                  <a:pt x="424" y="326"/>
                  <a:pt x="424" y="326"/>
                </a:cubicBezTo>
                <a:cubicBezTo>
                  <a:pt x="425" y="326"/>
                  <a:pt x="425" y="326"/>
                  <a:pt x="425" y="325"/>
                </a:cubicBezTo>
                <a:cubicBezTo>
                  <a:pt x="427" y="325"/>
                  <a:pt x="429" y="325"/>
                  <a:pt x="430" y="325"/>
                </a:cubicBezTo>
                <a:cubicBezTo>
                  <a:pt x="431" y="324"/>
                  <a:pt x="431" y="323"/>
                  <a:pt x="431" y="321"/>
                </a:cubicBezTo>
                <a:cubicBezTo>
                  <a:pt x="431" y="321"/>
                  <a:pt x="432" y="321"/>
                  <a:pt x="432" y="320"/>
                </a:cubicBezTo>
                <a:cubicBezTo>
                  <a:pt x="432" y="320"/>
                  <a:pt x="432" y="320"/>
                  <a:pt x="432" y="320"/>
                </a:cubicBezTo>
                <a:cubicBezTo>
                  <a:pt x="433" y="319"/>
                  <a:pt x="434" y="319"/>
                  <a:pt x="434" y="317"/>
                </a:cubicBezTo>
                <a:cubicBezTo>
                  <a:pt x="434" y="317"/>
                  <a:pt x="434" y="317"/>
                  <a:pt x="434" y="317"/>
                </a:cubicBezTo>
                <a:cubicBezTo>
                  <a:pt x="434" y="317"/>
                  <a:pt x="435" y="316"/>
                  <a:pt x="435" y="316"/>
                </a:cubicBezTo>
                <a:cubicBezTo>
                  <a:pt x="435" y="316"/>
                  <a:pt x="435" y="316"/>
                  <a:pt x="436" y="316"/>
                </a:cubicBezTo>
                <a:cubicBezTo>
                  <a:pt x="436" y="316"/>
                  <a:pt x="437" y="316"/>
                  <a:pt x="438" y="316"/>
                </a:cubicBezTo>
                <a:cubicBezTo>
                  <a:pt x="438" y="315"/>
                  <a:pt x="439" y="314"/>
                  <a:pt x="439" y="313"/>
                </a:cubicBezTo>
                <a:cubicBezTo>
                  <a:pt x="439" y="313"/>
                  <a:pt x="438" y="312"/>
                  <a:pt x="438" y="312"/>
                </a:cubicBezTo>
                <a:cubicBezTo>
                  <a:pt x="438" y="311"/>
                  <a:pt x="438" y="310"/>
                  <a:pt x="438" y="309"/>
                </a:cubicBezTo>
                <a:cubicBezTo>
                  <a:pt x="438" y="309"/>
                  <a:pt x="438" y="308"/>
                  <a:pt x="439" y="308"/>
                </a:cubicBezTo>
                <a:cubicBezTo>
                  <a:pt x="439" y="307"/>
                  <a:pt x="440" y="307"/>
                  <a:pt x="440" y="306"/>
                </a:cubicBezTo>
                <a:cubicBezTo>
                  <a:pt x="443" y="306"/>
                  <a:pt x="445" y="306"/>
                  <a:pt x="448" y="306"/>
                </a:cubicBezTo>
                <a:cubicBezTo>
                  <a:pt x="448" y="306"/>
                  <a:pt x="449" y="306"/>
                  <a:pt x="448" y="307"/>
                </a:cubicBezTo>
                <a:cubicBezTo>
                  <a:pt x="450" y="308"/>
                  <a:pt x="450" y="308"/>
                  <a:pt x="451" y="308"/>
                </a:cubicBezTo>
                <a:cubicBezTo>
                  <a:pt x="453" y="308"/>
                  <a:pt x="453" y="308"/>
                  <a:pt x="454" y="307"/>
                </a:cubicBezTo>
                <a:cubicBezTo>
                  <a:pt x="455" y="307"/>
                  <a:pt x="455" y="306"/>
                  <a:pt x="456" y="306"/>
                </a:cubicBezTo>
                <a:cubicBezTo>
                  <a:pt x="456" y="305"/>
                  <a:pt x="456" y="305"/>
                  <a:pt x="457" y="305"/>
                </a:cubicBezTo>
                <a:cubicBezTo>
                  <a:pt x="458" y="305"/>
                  <a:pt x="459" y="305"/>
                  <a:pt x="460" y="305"/>
                </a:cubicBezTo>
                <a:cubicBezTo>
                  <a:pt x="460" y="305"/>
                  <a:pt x="460" y="305"/>
                  <a:pt x="460" y="305"/>
                </a:cubicBezTo>
                <a:cubicBezTo>
                  <a:pt x="461" y="305"/>
                  <a:pt x="462" y="306"/>
                  <a:pt x="464" y="305"/>
                </a:cubicBezTo>
                <a:cubicBezTo>
                  <a:pt x="464" y="305"/>
                  <a:pt x="464" y="305"/>
                  <a:pt x="464" y="305"/>
                </a:cubicBezTo>
                <a:cubicBezTo>
                  <a:pt x="464" y="304"/>
                  <a:pt x="464" y="303"/>
                  <a:pt x="464" y="303"/>
                </a:cubicBezTo>
                <a:cubicBezTo>
                  <a:pt x="464" y="303"/>
                  <a:pt x="464" y="302"/>
                  <a:pt x="464" y="302"/>
                </a:cubicBezTo>
                <a:cubicBezTo>
                  <a:pt x="464" y="302"/>
                  <a:pt x="464" y="302"/>
                  <a:pt x="464" y="301"/>
                </a:cubicBezTo>
                <a:cubicBezTo>
                  <a:pt x="466" y="302"/>
                  <a:pt x="467" y="301"/>
                  <a:pt x="468" y="301"/>
                </a:cubicBezTo>
                <a:cubicBezTo>
                  <a:pt x="469" y="300"/>
                  <a:pt x="468" y="299"/>
                  <a:pt x="469" y="299"/>
                </a:cubicBezTo>
                <a:cubicBezTo>
                  <a:pt x="469" y="298"/>
                  <a:pt x="469" y="297"/>
                  <a:pt x="469" y="297"/>
                </a:cubicBezTo>
                <a:cubicBezTo>
                  <a:pt x="468" y="297"/>
                  <a:pt x="468" y="297"/>
                  <a:pt x="468" y="297"/>
                </a:cubicBezTo>
                <a:cubicBezTo>
                  <a:pt x="467" y="296"/>
                  <a:pt x="467" y="295"/>
                  <a:pt x="467" y="294"/>
                </a:cubicBezTo>
                <a:cubicBezTo>
                  <a:pt x="467" y="294"/>
                  <a:pt x="467" y="294"/>
                  <a:pt x="467" y="294"/>
                </a:cubicBezTo>
                <a:cubicBezTo>
                  <a:pt x="467" y="294"/>
                  <a:pt x="467" y="293"/>
                  <a:pt x="467" y="292"/>
                </a:cubicBezTo>
                <a:cubicBezTo>
                  <a:pt x="466" y="292"/>
                  <a:pt x="466" y="292"/>
                  <a:pt x="466" y="291"/>
                </a:cubicBezTo>
                <a:cubicBezTo>
                  <a:pt x="466" y="290"/>
                  <a:pt x="467" y="289"/>
                  <a:pt x="467" y="287"/>
                </a:cubicBezTo>
                <a:cubicBezTo>
                  <a:pt x="467" y="287"/>
                  <a:pt x="468" y="287"/>
                  <a:pt x="469" y="287"/>
                </a:cubicBezTo>
                <a:cubicBezTo>
                  <a:pt x="468" y="286"/>
                  <a:pt x="469" y="286"/>
                  <a:pt x="469" y="285"/>
                </a:cubicBezTo>
                <a:cubicBezTo>
                  <a:pt x="469" y="285"/>
                  <a:pt x="470" y="284"/>
                  <a:pt x="470" y="284"/>
                </a:cubicBezTo>
                <a:cubicBezTo>
                  <a:pt x="470" y="283"/>
                  <a:pt x="469" y="282"/>
                  <a:pt x="469" y="281"/>
                </a:cubicBezTo>
                <a:cubicBezTo>
                  <a:pt x="468" y="281"/>
                  <a:pt x="467" y="281"/>
                  <a:pt x="467" y="281"/>
                </a:cubicBezTo>
                <a:cubicBezTo>
                  <a:pt x="467" y="282"/>
                  <a:pt x="466" y="282"/>
                  <a:pt x="466" y="282"/>
                </a:cubicBezTo>
                <a:cubicBezTo>
                  <a:pt x="465" y="282"/>
                  <a:pt x="462" y="281"/>
                  <a:pt x="460" y="282"/>
                </a:cubicBezTo>
                <a:cubicBezTo>
                  <a:pt x="460" y="282"/>
                  <a:pt x="460" y="282"/>
                  <a:pt x="460" y="283"/>
                </a:cubicBezTo>
                <a:cubicBezTo>
                  <a:pt x="459" y="283"/>
                  <a:pt x="458" y="282"/>
                  <a:pt x="457" y="283"/>
                </a:cubicBezTo>
                <a:cubicBezTo>
                  <a:pt x="455" y="283"/>
                  <a:pt x="454" y="284"/>
                  <a:pt x="452" y="285"/>
                </a:cubicBezTo>
                <a:cubicBezTo>
                  <a:pt x="452" y="286"/>
                  <a:pt x="452" y="287"/>
                  <a:pt x="452" y="288"/>
                </a:cubicBezTo>
                <a:cubicBezTo>
                  <a:pt x="452" y="289"/>
                  <a:pt x="452" y="289"/>
                  <a:pt x="451" y="289"/>
                </a:cubicBezTo>
                <a:cubicBezTo>
                  <a:pt x="451" y="289"/>
                  <a:pt x="451" y="289"/>
                  <a:pt x="451" y="290"/>
                </a:cubicBezTo>
                <a:cubicBezTo>
                  <a:pt x="447" y="290"/>
                  <a:pt x="447" y="288"/>
                  <a:pt x="445" y="287"/>
                </a:cubicBezTo>
                <a:cubicBezTo>
                  <a:pt x="444" y="287"/>
                  <a:pt x="444" y="287"/>
                  <a:pt x="444" y="287"/>
                </a:cubicBezTo>
                <a:cubicBezTo>
                  <a:pt x="444" y="288"/>
                  <a:pt x="444" y="288"/>
                  <a:pt x="444" y="288"/>
                </a:cubicBezTo>
                <a:cubicBezTo>
                  <a:pt x="443" y="289"/>
                  <a:pt x="443" y="289"/>
                  <a:pt x="442" y="290"/>
                </a:cubicBezTo>
                <a:cubicBezTo>
                  <a:pt x="442" y="291"/>
                  <a:pt x="442" y="292"/>
                  <a:pt x="442" y="293"/>
                </a:cubicBezTo>
                <a:cubicBezTo>
                  <a:pt x="441" y="293"/>
                  <a:pt x="441" y="295"/>
                  <a:pt x="439" y="295"/>
                </a:cubicBezTo>
                <a:cubicBezTo>
                  <a:pt x="439" y="296"/>
                  <a:pt x="439" y="296"/>
                  <a:pt x="439" y="296"/>
                </a:cubicBezTo>
                <a:cubicBezTo>
                  <a:pt x="438" y="296"/>
                  <a:pt x="437" y="296"/>
                  <a:pt x="437" y="297"/>
                </a:cubicBezTo>
                <a:cubicBezTo>
                  <a:pt x="437" y="297"/>
                  <a:pt x="436" y="296"/>
                  <a:pt x="435" y="297"/>
                </a:cubicBezTo>
                <a:cubicBezTo>
                  <a:pt x="434" y="297"/>
                  <a:pt x="434" y="296"/>
                  <a:pt x="434" y="296"/>
                </a:cubicBezTo>
                <a:cubicBezTo>
                  <a:pt x="432" y="296"/>
                  <a:pt x="432" y="295"/>
                  <a:pt x="430" y="295"/>
                </a:cubicBezTo>
                <a:cubicBezTo>
                  <a:pt x="429" y="294"/>
                  <a:pt x="428" y="293"/>
                  <a:pt x="427" y="293"/>
                </a:cubicBezTo>
                <a:cubicBezTo>
                  <a:pt x="427" y="293"/>
                  <a:pt x="427" y="293"/>
                  <a:pt x="427" y="293"/>
                </a:cubicBezTo>
                <a:cubicBezTo>
                  <a:pt x="427" y="292"/>
                  <a:pt x="427" y="292"/>
                  <a:pt x="426" y="292"/>
                </a:cubicBezTo>
                <a:cubicBezTo>
                  <a:pt x="426" y="292"/>
                  <a:pt x="426" y="292"/>
                  <a:pt x="426" y="292"/>
                </a:cubicBezTo>
                <a:cubicBezTo>
                  <a:pt x="425" y="292"/>
                  <a:pt x="424" y="291"/>
                  <a:pt x="424" y="290"/>
                </a:cubicBezTo>
                <a:cubicBezTo>
                  <a:pt x="424" y="290"/>
                  <a:pt x="424" y="289"/>
                  <a:pt x="424" y="289"/>
                </a:cubicBezTo>
                <a:cubicBezTo>
                  <a:pt x="423" y="289"/>
                  <a:pt x="423" y="289"/>
                  <a:pt x="423" y="289"/>
                </a:cubicBezTo>
                <a:cubicBezTo>
                  <a:pt x="423" y="289"/>
                  <a:pt x="423" y="289"/>
                  <a:pt x="423" y="289"/>
                </a:cubicBezTo>
                <a:cubicBezTo>
                  <a:pt x="422" y="289"/>
                  <a:pt x="421" y="288"/>
                  <a:pt x="421" y="287"/>
                </a:cubicBezTo>
                <a:cubicBezTo>
                  <a:pt x="420" y="287"/>
                  <a:pt x="420" y="287"/>
                  <a:pt x="420" y="287"/>
                </a:cubicBezTo>
                <a:cubicBezTo>
                  <a:pt x="419" y="287"/>
                  <a:pt x="419" y="286"/>
                  <a:pt x="419" y="285"/>
                </a:cubicBezTo>
                <a:cubicBezTo>
                  <a:pt x="419" y="285"/>
                  <a:pt x="419" y="285"/>
                  <a:pt x="419" y="285"/>
                </a:cubicBezTo>
                <a:cubicBezTo>
                  <a:pt x="418" y="285"/>
                  <a:pt x="417" y="285"/>
                  <a:pt x="416" y="283"/>
                </a:cubicBezTo>
                <a:cubicBezTo>
                  <a:pt x="416" y="283"/>
                  <a:pt x="416" y="283"/>
                  <a:pt x="416" y="283"/>
                </a:cubicBezTo>
                <a:cubicBezTo>
                  <a:pt x="416" y="283"/>
                  <a:pt x="416" y="283"/>
                  <a:pt x="416" y="283"/>
                </a:cubicBezTo>
                <a:cubicBezTo>
                  <a:pt x="415" y="282"/>
                  <a:pt x="414" y="281"/>
                  <a:pt x="414" y="281"/>
                </a:cubicBezTo>
                <a:cubicBezTo>
                  <a:pt x="413" y="280"/>
                  <a:pt x="412" y="278"/>
                  <a:pt x="411" y="278"/>
                </a:cubicBezTo>
                <a:cubicBezTo>
                  <a:pt x="411" y="277"/>
                  <a:pt x="410" y="276"/>
                  <a:pt x="409" y="276"/>
                </a:cubicBezTo>
                <a:cubicBezTo>
                  <a:pt x="409" y="274"/>
                  <a:pt x="409" y="274"/>
                  <a:pt x="408" y="274"/>
                </a:cubicBezTo>
                <a:cubicBezTo>
                  <a:pt x="407" y="273"/>
                  <a:pt x="407" y="271"/>
                  <a:pt x="406" y="271"/>
                </a:cubicBezTo>
                <a:cubicBezTo>
                  <a:pt x="406" y="269"/>
                  <a:pt x="406" y="268"/>
                  <a:pt x="405" y="268"/>
                </a:cubicBezTo>
                <a:cubicBezTo>
                  <a:pt x="402" y="267"/>
                  <a:pt x="404" y="270"/>
                  <a:pt x="402" y="269"/>
                </a:cubicBezTo>
                <a:cubicBezTo>
                  <a:pt x="401" y="270"/>
                  <a:pt x="401" y="271"/>
                  <a:pt x="400" y="271"/>
                </a:cubicBezTo>
                <a:cubicBezTo>
                  <a:pt x="400" y="272"/>
                  <a:pt x="401" y="272"/>
                  <a:pt x="401" y="273"/>
                </a:cubicBezTo>
                <a:cubicBezTo>
                  <a:pt x="402" y="273"/>
                  <a:pt x="402" y="274"/>
                  <a:pt x="402" y="274"/>
                </a:cubicBezTo>
                <a:cubicBezTo>
                  <a:pt x="403" y="274"/>
                  <a:pt x="401" y="274"/>
                  <a:pt x="401" y="274"/>
                </a:cubicBezTo>
                <a:cubicBezTo>
                  <a:pt x="401" y="275"/>
                  <a:pt x="401" y="275"/>
                  <a:pt x="402" y="275"/>
                </a:cubicBezTo>
                <a:cubicBezTo>
                  <a:pt x="402" y="276"/>
                  <a:pt x="402" y="276"/>
                  <a:pt x="403" y="276"/>
                </a:cubicBezTo>
                <a:cubicBezTo>
                  <a:pt x="405" y="277"/>
                  <a:pt x="404" y="275"/>
                  <a:pt x="405" y="274"/>
                </a:cubicBezTo>
                <a:cubicBezTo>
                  <a:pt x="406" y="274"/>
                  <a:pt x="405" y="277"/>
                  <a:pt x="407" y="276"/>
                </a:cubicBezTo>
                <a:cubicBezTo>
                  <a:pt x="407" y="279"/>
                  <a:pt x="408" y="279"/>
                  <a:pt x="408" y="281"/>
                </a:cubicBezTo>
                <a:cubicBezTo>
                  <a:pt x="408" y="282"/>
                  <a:pt x="409" y="281"/>
                  <a:pt x="410" y="281"/>
                </a:cubicBezTo>
                <a:cubicBezTo>
                  <a:pt x="410" y="282"/>
                  <a:pt x="411" y="282"/>
                  <a:pt x="411" y="282"/>
                </a:cubicBezTo>
                <a:cubicBezTo>
                  <a:pt x="411" y="282"/>
                  <a:pt x="411" y="283"/>
                  <a:pt x="412" y="283"/>
                </a:cubicBezTo>
                <a:cubicBezTo>
                  <a:pt x="412" y="284"/>
                  <a:pt x="414" y="283"/>
                  <a:pt x="414" y="285"/>
                </a:cubicBezTo>
                <a:cubicBezTo>
                  <a:pt x="414" y="285"/>
                  <a:pt x="414" y="285"/>
                  <a:pt x="414" y="285"/>
                </a:cubicBezTo>
                <a:cubicBezTo>
                  <a:pt x="414" y="285"/>
                  <a:pt x="414" y="285"/>
                  <a:pt x="414" y="285"/>
                </a:cubicBezTo>
                <a:cubicBezTo>
                  <a:pt x="415" y="286"/>
                  <a:pt x="416" y="287"/>
                  <a:pt x="417" y="287"/>
                </a:cubicBezTo>
                <a:cubicBezTo>
                  <a:pt x="417" y="287"/>
                  <a:pt x="417" y="287"/>
                  <a:pt x="417" y="287"/>
                </a:cubicBezTo>
                <a:cubicBezTo>
                  <a:pt x="417" y="287"/>
                  <a:pt x="418" y="287"/>
                  <a:pt x="418" y="288"/>
                </a:cubicBezTo>
                <a:cubicBezTo>
                  <a:pt x="418" y="288"/>
                  <a:pt x="418" y="288"/>
                  <a:pt x="418" y="288"/>
                </a:cubicBezTo>
                <a:cubicBezTo>
                  <a:pt x="419" y="289"/>
                  <a:pt x="420" y="289"/>
                  <a:pt x="421" y="290"/>
                </a:cubicBezTo>
                <a:cubicBezTo>
                  <a:pt x="421" y="290"/>
                  <a:pt x="421" y="291"/>
                  <a:pt x="421" y="291"/>
                </a:cubicBezTo>
                <a:cubicBezTo>
                  <a:pt x="422" y="290"/>
                  <a:pt x="422" y="291"/>
                  <a:pt x="422" y="291"/>
                </a:cubicBezTo>
                <a:cubicBezTo>
                  <a:pt x="422" y="291"/>
                  <a:pt x="423" y="292"/>
                  <a:pt x="423" y="292"/>
                </a:cubicBezTo>
                <a:cubicBezTo>
                  <a:pt x="424" y="292"/>
                  <a:pt x="425" y="292"/>
                  <a:pt x="425" y="293"/>
                </a:cubicBezTo>
                <a:cubicBezTo>
                  <a:pt x="425" y="293"/>
                  <a:pt x="425" y="294"/>
                  <a:pt x="425" y="294"/>
                </a:cubicBezTo>
                <a:cubicBezTo>
                  <a:pt x="425" y="294"/>
                  <a:pt x="425" y="294"/>
                  <a:pt x="425" y="294"/>
                </a:cubicBezTo>
                <a:cubicBezTo>
                  <a:pt x="426" y="294"/>
                  <a:pt x="426" y="294"/>
                  <a:pt x="426" y="294"/>
                </a:cubicBezTo>
                <a:cubicBezTo>
                  <a:pt x="427" y="294"/>
                  <a:pt x="428" y="295"/>
                  <a:pt x="429" y="296"/>
                </a:cubicBezTo>
                <a:cubicBezTo>
                  <a:pt x="429" y="296"/>
                  <a:pt x="429" y="296"/>
                  <a:pt x="429" y="296"/>
                </a:cubicBezTo>
                <a:cubicBezTo>
                  <a:pt x="429" y="296"/>
                  <a:pt x="430" y="296"/>
                  <a:pt x="430" y="297"/>
                </a:cubicBezTo>
                <a:cubicBezTo>
                  <a:pt x="431" y="297"/>
                  <a:pt x="431" y="298"/>
                  <a:pt x="432" y="298"/>
                </a:cubicBezTo>
                <a:cubicBezTo>
                  <a:pt x="433" y="299"/>
                  <a:pt x="433" y="299"/>
                  <a:pt x="433" y="301"/>
                </a:cubicBezTo>
                <a:cubicBezTo>
                  <a:pt x="431" y="301"/>
                  <a:pt x="430" y="300"/>
                  <a:pt x="428" y="299"/>
                </a:cubicBezTo>
                <a:cubicBezTo>
                  <a:pt x="425" y="299"/>
                  <a:pt x="422" y="299"/>
                  <a:pt x="419" y="300"/>
                </a:cubicBezTo>
                <a:cubicBezTo>
                  <a:pt x="419" y="299"/>
                  <a:pt x="420" y="298"/>
                  <a:pt x="420" y="297"/>
                </a:cubicBezTo>
                <a:cubicBezTo>
                  <a:pt x="420" y="297"/>
                  <a:pt x="421" y="297"/>
                  <a:pt x="421" y="297"/>
                </a:cubicBezTo>
                <a:cubicBezTo>
                  <a:pt x="421" y="296"/>
                  <a:pt x="421" y="296"/>
                  <a:pt x="421" y="295"/>
                </a:cubicBezTo>
                <a:cubicBezTo>
                  <a:pt x="421" y="294"/>
                  <a:pt x="421" y="294"/>
                  <a:pt x="421" y="293"/>
                </a:cubicBezTo>
                <a:cubicBezTo>
                  <a:pt x="421" y="293"/>
                  <a:pt x="421" y="293"/>
                  <a:pt x="421" y="293"/>
                </a:cubicBezTo>
                <a:cubicBezTo>
                  <a:pt x="421" y="293"/>
                  <a:pt x="421" y="293"/>
                  <a:pt x="421" y="293"/>
                </a:cubicBezTo>
                <a:cubicBezTo>
                  <a:pt x="420" y="292"/>
                  <a:pt x="419" y="291"/>
                  <a:pt x="419" y="290"/>
                </a:cubicBezTo>
                <a:cubicBezTo>
                  <a:pt x="419" y="290"/>
                  <a:pt x="419" y="290"/>
                  <a:pt x="419" y="290"/>
                </a:cubicBezTo>
                <a:cubicBezTo>
                  <a:pt x="418" y="289"/>
                  <a:pt x="417" y="288"/>
                  <a:pt x="416" y="288"/>
                </a:cubicBezTo>
                <a:cubicBezTo>
                  <a:pt x="415" y="288"/>
                  <a:pt x="415" y="288"/>
                  <a:pt x="415" y="288"/>
                </a:cubicBezTo>
                <a:cubicBezTo>
                  <a:pt x="415" y="287"/>
                  <a:pt x="414" y="287"/>
                  <a:pt x="414" y="287"/>
                </a:cubicBezTo>
                <a:cubicBezTo>
                  <a:pt x="412" y="287"/>
                  <a:pt x="412" y="285"/>
                  <a:pt x="410" y="285"/>
                </a:cubicBezTo>
                <a:cubicBezTo>
                  <a:pt x="409" y="285"/>
                  <a:pt x="407" y="285"/>
                  <a:pt x="407" y="287"/>
                </a:cubicBezTo>
                <a:cubicBezTo>
                  <a:pt x="405" y="286"/>
                  <a:pt x="407" y="286"/>
                  <a:pt x="407" y="285"/>
                </a:cubicBezTo>
                <a:cubicBezTo>
                  <a:pt x="407" y="284"/>
                  <a:pt x="407" y="283"/>
                  <a:pt x="407" y="282"/>
                </a:cubicBezTo>
                <a:cubicBezTo>
                  <a:pt x="405" y="281"/>
                  <a:pt x="405" y="284"/>
                  <a:pt x="403" y="283"/>
                </a:cubicBezTo>
                <a:cubicBezTo>
                  <a:pt x="404" y="283"/>
                  <a:pt x="404" y="281"/>
                  <a:pt x="405" y="281"/>
                </a:cubicBezTo>
                <a:cubicBezTo>
                  <a:pt x="405" y="281"/>
                  <a:pt x="406" y="280"/>
                  <a:pt x="406" y="279"/>
                </a:cubicBezTo>
                <a:cubicBezTo>
                  <a:pt x="404" y="279"/>
                  <a:pt x="403" y="279"/>
                  <a:pt x="402" y="280"/>
                </a:cubicBezTo>
                <a:cubicBezTo>
                  <a:pt x="402" y="280"/>
                  <a:pt x="402" y="281"/>
                  <a:pt x="402" y="281"/>
                </a:cubicBezTo>
                <a:cubicBezTo>
                  <a:pt x="401" y="284"/>
                  <a:pt x="400" y="286"/>
                  <a:pt x="398" y="287"/>
                </a:cubicBezTo>
                <a:cubicBezTo>
                  <a:pt x="397" y="287"/>
                  <a:pt x="398" y="285"/>
                  <a:pt x="399" y="285"/>
                </a:cubicBezTo>
                <a:cubicBezTo>
                  <a:pt x="399" y="284"/>
                  <a:pt x="400" y="284"/>
                  <a:pt x="400" y="283"/>
                </a:cubicBezTo>
                <a:cubicBezTo>
                  <a:pt x="401" y="282"/>
                  <a:pt x="401" y="281"/>
                  <a:pt x="401" y="280"/>
                </a:cubicBezTo>
                <a:cubicBezTo>
                  <a:pt x="401" y="279"/>
                  <a:pt x="401" y="278"/>
                  <a:pt x="400" y="278"/>
                </a:cubicBezTo>
                <a:cubicBezTo>
                  <a:pt x="397" y="277"/>
                  <a:pt x="399" y="280"/>
                  <a:pt x="397" y="281"/>
                </a:cubicBezTo>
                <a:cubicBezTo>
                  <a:pt x="395" y="281"/>
                  <a:pt x="394" y="281"/>
                  <a:pt x="393" y="280"/>
                </a:cubicBezTo>
                <a:cubicBezTo>
                  <a:pt x="392" y="279"/>
                  <a:pt x="392" y="278"/>
                  <a:pt x="391" y="278"/>
                </a:cubicBezTo>
                <a:cubicBezTo>
                  <a:pt x="389" y="278"/>
                  <a:pt x="387" y="277"/>
                  <a:pt x="386" y="278"/>
                </a:cubicBezTo>
                <a:cubicBezTo>
                  <a:pt x="386" y="278"/>
                  <a:pt x="386" y="278"/>
                  <a:pt x="386" y="278"/>
                </a:cubicBezTo>
                <a:cubicBezTo>
                  <a:pt x="386" y="278"/>
                  <a:pt x="385" y="278"/>
                  <a:pt x="385" y="278"/>
                </a:cubicBezTo>
                <a:cubicBezTo>
                  <a:pt x="385" y="279"/>
                  <a:pt x="387" y="280"/>
                  <a:pt x="386" y="280"/>
                </a:cubicBezTo>
                <a:cubicBezTo>
                  <a:pt x="386" y="280"/>
                  <a:pt x="387" y="280"/>
                  <a:pt x="387" y="281"/>
                </a:cubicBezTo>
                <a:cubicBezTo>
                  <a:pt x="387" y="281"/>
                  <a:pt x="387" y="282"/>
                  <a:pt x="386" y="282"/>
                </a:cubicBezTo>
                <a:cubicBezTo>
                  <a:pt x="386" y="282"/>
                  <a:pt x="386" y="282"/>
                  <a:pt x="386" y="282"/>
                </a:cubicBezTo>
                <a:cubicBezTo>
                  <a:pt x="386" y="281"/>
                  <a:pt x="386" y="281"/>
                  <a:pt x="386" y="281"/>
                </a:cubicBezTo>
                <a:cubicBezTo>
                  <a:pt x="385" y="280"/>
                  <a:pt x="385" y="279"/>
                  <a:pt x="384" y="278"/>
                </a:cubicBezTo>
                <a:cubicBezTo>
                  <a:pt x="384" y="278"/>
                  <a:pt x="384" y="278"/>
                  <a:pt x="384" y="278"/>
                </a:cubicBezTo>
                <a:cubicBezTo>
                  <a:pt x="383" y="277"/>
                  <a:pt x="382" y="276"/>
                  <a:pt x="380" y="276"/>
                </a:cubicBezTo>
                <a:cubicBezTo>
                  <a:pt x="380" y="277"/>
                  <a:pt x="380" y="277"/>
                  <a:pt x="379" y="277"/>
                </a:cubicBezTo>
                <a:cubicBezTo>
                  <a:pt x="378" y="277"/>
                  <a:pt x="378" y="278"/>
                  <a:pt x="378" y="278"/>
                </a:cubicBezTo>
                <a:cubicBezTo>
                  <a:pt x="378" y="278"/>
                  <a:pt x="378" y="278"/>
                  <a:pt x="378" y="278"/>
                </a:cubicBezTo>
                <a:cubicBezTo>
                  <a:pt x="376" y="278"/>
                  <a:pt x="375" y="278"/>
                  <a:pt x="375" y="277"/>
                </a:cubicBezTo>
                <a:cubicBezTo>
                  <a:pt x="375" y="277"/>
                  <a:pt x="375" y="276"/>
                  <a:pt x="375" y="276"/>
                </a:cubicBezTo>
                <a:cubicBezTo>
                  <a:pt x="375" y="276"/>
                  <a:pt x="375" y="276"/>
                  <a:pt x="375" y="276"/>
                </a:cubicBezTo>
                <a:cubicBezTo>
                  <a:pt x="375" y="275"/>
                  <a:pt x="375" y="275"/>
                  <a:pt x="374" y="275"/>
                </a:cubicBezTo>
                <a:cubicBezTo>
                  <a:pt x="373" y="275"/>
                  <a:pt x="373" y="275"/>
                  <a:pt x="373" y="275"/>
                </a:cubicBezTo>
                <a:cubicBezTo>
                  <a:pt x="373" y="275"/>
                  <a:pt x="373" y="275"/>
                  <a:pt x="373" y="275"/>
                </a:cubicBezTo>
                <a:cubicBezTo>
                  <a:pt x="373" y="276"/>
                  <a:pt x="373" y="276"/>
                  <a:pt x="373" y="276"/>
                </a:cubicBezTo>
                <a:cubicBezTo>
                  <a:pt x="373" y="276"/>
                  <a:pt x="373" y="276"/>
                  <a:pt x="372" y="276"/>
                </a:cubicBezTo>
                <a:cubicBezTo>
                  <a:pt x="371" y="276"/>
                  <a:pt x="371" y="276"/>
                  <a:pt x="371" y="274"/>
                </a:cubicBezTo>
                <a:cubicBezTo>
                  <a:pt x="371" y="274"/>
                  <a:pt x="371" y="274"/>
                  <a:pt x="371" y="274"/>
                </a:cubicBezTo>
                <a:cubicBezTo>
                  <a:pt x="372" y="273"/>
                  <a:pt x="374" y="273"/>
                  <a:pt x="377" y="274"/>
                </a:cubicBezTo>
                <a:cubicBezTo>
                  <a:pt x="377" y="274"/>
                  <a:pt x="376" y="275"/>
                  <a:pt x="377" y="275"/>
                </a:cubicBezTo>
                <a:cubicBezTo>
                  <a:pt x="377" y="275"/>
                  <a:pt x="377" y="275"/>
                  <a:pt x="377" y="275"/>
                </a:cubicBezTo>
                <a:cubicBezTo>
                  <a:pt x="377" y="275"/>
                  <a:pt x="377" y="275"/>
                  <a:pt x="378" y="275"/>
                </a:cubicBezTo>
                <a:cubicBezTo>
                  <a:pt x="379" y="276"/>
                  <a:pt x="380" y="276"/>
                  <a:pt x="381" y="275"/>
                </a:cubicBezTo>
                <a:cubicBezTo>
                  <a:pt x="381" y="275"/>
                  <a:pt x="381" y="275"/>
                  <a:pt x="381" y="275"/>
                </a:cubicBezTo>
                <a:cubicBezTo>
                  <a:pt x="382" y="275"/>
                  <a:pt x="382" y="276"/>
                  <a:pt x="382" y="276"/>
                </a:cubicBezTo>
                <a:cubicBezTo>
                  <a:pt x="383" y="275"/>
                  <a:pt x="384" y="275"/>
                  <a:pt x="384" y="274"/>
                </a:cubicBezTo>
                <a:cubicBezTo>
                  <a:pt x="384" y="271"/>
                  <a:pt x="383" y="269"/>
                  <a:pt x="381" y="269"/>
                </a:cubicBezTo>
                <a:cubicBezTo>
                  <a:pt x="381" y="268"/>
                  <a:pt x="383" y="268"/>
                  <a:pt x="383" y="269"/>
                </a:cubicBezTo>
                <a:cubicBezTo>
                  <a:pt x="385" y="269"/>
                  <a:pt x="384" y="271"/>
                  <a:pt x="386" y="271"/>
                </a:cubicBezTo>
                <a:cubicBezTo>
                  <a:pt x="386" y="272"/>
                  <a:pt x="385" y="273"/>
                  <a:pt x="385" y="274"/>
                </a:cubicBezTo>
                <a:cubicBezTo>
                  <a:pt x="384" y="274"/>
                  <a:pt x="385" y="274"/>
                  <a:pt x="384" y="275"/>
                </a:cubicBezTo>
                <a:cubicBezTo>
                  <a:pt x="384" y="275"/>
                  <a:pt x="384" y="275"/>
                  <a:pt x="384" y="276"/>
                </a:cubicBezTo>
                <a:cubicBezTo>
                  <a:pt x="388" y="276"/>
                  <a:pt x="388" y="276"/>
                  <a:pt x="388" y="276"/>
                </a:cubicBezTo>
                <a:cubicBezTo>
                  <a:pt x="388" y="275"/>
                  <a:pt x="388" y="275"/>
                  <a:pt x="389" y="275"/>
                </a:cubicBezTo>
                <a:cubicBezTo>
                  <a:pt x="390" y="274"/>
                  <a:pt x="389" y="272"/>
                  <a:pt x="389" y="270"/>
                </a:cubicBezTo>
                <a:cubicBezTo>
                  <a:pt x="391" y="271"/>
                  <a:pt x="394" y="271"/>
                  <a:pt x="396" y="271"/>
                </a:cubicBezTo>
                <a:cubicBezTo>
                  <a:pt x="396" y="272"/>
                  <a:pt x="395" y="271"/>
                  <a:pt x="395" y="271"/>
                </a:cubicBezTo>
                <a:cubicBezTo>
                  <a:pt x="395" y="272"/>
                  <a:pt x="395" y="272"/>
                  <a:pt x="394" y="272"/>
                </a:cubicBezTo>
                <a:cubicBezTo>
                  <a:pt x="394" y="274"/>
                  <a:pt x="392" y="274"/>
                  <a:pt x="393" y="276"/>
                </a:cubicBezTo>
                <a:cubicBezTo>
                  <a:pt x="393" y="277"/>
                  <a:pt x="394" y="278"/>
                  <a:pt x="395" y="278"/>
                </a:cubicBezTo>
                <a:cubicBezTo>
                  <a:pt x="397" y="279"/>
                  <a:pt x="396" y="277"/>
                  <a:pt x="398" y="277"/>
                </a:cubicBezTo>
                <a:cubicBezTo>
                  <a:pt x="398" y="276"/>
                  <a:pt x="398" y="276"/>
                  <a:pt x="399" y="276"/>
                </a:cubicBezTo>
                <a:cubicBezTo>
                  <a:pt x="399" y="274"/>
                  <a:pt x="399" y="274"/>
                  <a:pt x="399" y="274"/>
                </a:cubicBezTo>
                <a:cubicBezTo>
                  <a:pt x="399" y="274"/>
                  <a:pt x="399" y="273"/>
                  <a:pt x="399" y="273"/>
                </a:cubicBezTo>
                <a:cubicBezTo>
                  <a:pt x="399" y="272"/>
                  <a:pt x="399" y="271"/>
                  <a:pt x="399" y="270"/>
                </a:cubicBezTo>
                <a:cubicBezTo>
                  <a:pt x="399" y="270"/>
                  <a:pt x="399" y="270"/>
                  <a:pt x="399" y="269"/>
                </a:cubicBezTo>
                <a:cubicBezTo>
                  <a:pt x="399" y="269"/>
                  <a:pt x="399" y="269"/>
                  <a:pt x="400" y="269"/>
                </a:cubicBezTo>
                <a:cubicBezTo>
                  <a:pt x="400" y="269"/>
                  <a:pt x="400" y="269"/>
                  <a:pt x="401" y="269"/>
                </a:cubicBezTo>
                <a:cubicBezTo>
                  <a:pt x="401" y="268"/>
                  <a:pt x="402" y="268"/>
                  <a:pt x="402" y="268"/>
                </a:cubicBezTo>
                <a:cubicBezTo>
                  <a:pt x="403" y="266"/>
                  <a:pt x="405" y="266"/>
                  <a:pt x="405" y="264"/>
                </a:cubicBezTo>
                <a:cubicBezTo>
                  <a:pt x="407" y="263"/>
                  <a:pt x="408" y="262"/>
                  <a:pt x="409" y="261"/>
                </a:cubicBezTo>
                <a:cubicBezTo>
                  <a:pt x="409" y="259"/>
                  <a:pt x="411" y="259"/>
                  <a:pt x="410" y="257"/>
                </a:cubicBezTo>
                <a:cubicBezTo>
                  <a:pt x="411" y="257"/>
                  <a:pt x="411" y="257"/>
                  <a:pt x="411" y="257"/>
                </a:cubicBezTo>
                <a:cubicBezTo>
                  <a:pt x="411" y="255"/>
                  <a:pt x="413" y="255"/>
                  <a:pt x="412" y="253"/>
                </a:cubicBezTo>
                <a:cubicBezTo>
                  <a:pt x="412" y="252"/>
                  <a:pt x="412" y="252"/>
                  <a:pt x="413" y="252"/>
                </a:cubicBezTo>
                <a:cubicBezTo>
                  <a:pt x="413" y="252"/>
                  <a:pt x="413" y="252"/>
                  <a:pt x="414" y="252"/>
                </a:cubicBezTo>
                <a:cubicBezTo>
                  <a:pt x="414" y="255"/>
                  <a:pt x="414" y="255"/>
                  <a:pt x="414" y="255"/>
                </a:cubicBezTo>
                <a:cubicBezTo>
                  <a:pt x="414" y="255"/>
                  <a:pt x="415" y="255"/>
                  <a:pt x="415" y="256"/>
                </a:cubicBezTo>
                <a:cubicBezTo>
                  <a:pt x="415" y="256"/>
                  <a:pt x="416" y="256"/>
                  <a:pt x="416" y="257"/>
                </a:cubicBezTo>
                <a:cubicBezTo>
                  <a:pt x="416" y="257"/>
                  <a:pt x="416" y="258"/>
                  <a:pt x="417" y="258"/>
                </a:cubicBezTo>
                <a:cubicBezTo>
                  <a:pt x="417" y="256"/>
                  <a:pt x="417" y="256"/>
                  <a:pt x="417" y="256"/>
                </a:cubicBezTo>
                <a:cubicBezTo>
                  <a:pt x="417" y="256"/>
                  <a:pt x="417" y="255"/>
                  <a:pt x="418" y="255"/>
                </a:cubicBezTo>
                <a:cubicBezTo>
                  <a:pt x="418" y="254"/>
                  <a:pt x="418" y="253"/>
                  <a:pt x="419" y="253"/>
                </a:cubicBezTo>
                <a:cubicBezTo>
                  <a:pt x="419" y="251"/>
                  <a:pt x="420" y="251"/>
                  <a:pt x="420" y="249"/>
                </a:cubicBezTo>
                <a:cubicBezTo>
                  <a:pt x="417" y="248"/>
                  <a:pt x="419" y="252"/>
                  <a:pt x="416" y="252"/>
                </a:cubicBezTo>
                <a:cubicBezTo>
                  <a:pt x="417" y="251"/>
                  <a:pt x="417" y="251"/>
                  <a:pt x="416" y="250"/>
                </a:cubicBezTo>
                <a:cubicBezTo>
                  <a:pt x="416" y="250"/>
                  <a:pt x="416" y="250"/>
                  <a:pt x="416" y="249"/>
                </a:cubicBezTo>
                <a:cubicBezTo>
                  <a:pt x="416" y="248"/>
                  <a:pt x="415" y="248"/>
                  <a:pt x="415" y="248"/>
                </a:cubicBezTo>
                <a:cubicBezTo>
                  <a:pt x="415" y="248"/>
                  <a:pt x="414" y="248"/>
                  <a:pt x="414" y="247"/>
                </a:cubicBezTo>
                <a:cubicBezTo>
                  <a:pt x="414" y="246"/>
                  <a:pt x="413" y="246"/>
                  <a:pt x="414" y="244"/>
                </a:cubicBezTo>
                <a:cubicBezTo>
                  <a:pt x="415" y="244"/>
                  <a:pt x="415" y="246"/>
                  <a:pt x="416" y="247"/>
                </a:cubicBezTo>
                <a:cubicBezTo>
                  <a:pt x="416" y="247"/>
                  <a:pt x="417" y="247"/>
                  <a:pt x="417" y="248"/>
                </a:cubicBezTo>
                <a:cubicBezTo>
                  <a:pt x="422" y="248"/>
                  <a:pt x="422" y="248"/>
                  <a:pt x="422" y="248"/>
                </a:cubicBezTo>
                <a:cubicBezTo>
                  <a:pt x="422" y="247"/>
                  <a:pt x="423" y="247"/>
                  <a:pt x="423" y="246"/>
                </a:cubicBezTo>
                <a:cubicBezTo>
                  <a:pt x="423" y="246"/>
                  <a:pt x="423" y="246"/>
                  <a:pt x="424" y="246"/>
                </a:cubicBezTo>
                <a:cubicBezTo>
                  <a:pt x="425" y="245"/>
                  <a:pt x="425" y="243"/>
                  <a:pt x="425" y="241"/>
                </a:cubicBezTo>
                <a:cubicBezTo>
                  <a:pt x="426" y="241"/>
                  <a:pt x="426" y="241"/>
                  <a:pt x="426" y="240"/>
                </a:cubicBezTo>
                <a:cubicBezTo>
                  <a:pt x="427" y="240"/>
                  <a:pt x="427" y="240"/>
                  <a:pt x="427" y="239"/>
                </a:cubicBezTo>
                <a:cubicBezTo>
                  <a:pt x="427" y="239"/>
                  <a:pt x="428" y="239"/>
                  <a:pt x="428" y="239"/>
                </a:cubicBezTo>
                <a:cubicBezTo>
                  <a:pt x="429" y="239"/>
                  <a:pt x="429" y="238"/>
                  <a:pt x="430" y="237"/>
                </a:cubicBezTo>
                <a:cubicBezTo>
                  <a:pt x="431" y="236"/>
                  <a:pt x="432" y="236"/>
                  <a:pt x="432" y="235"/>
                </a:cubicBezTo>
                <a:cubicBezTo>
                  <a:pt x="434" y="236"/>
                  <a:pt x="433" y="234"/>
                  <a:pt x="435" y="234"/>
                </a:cubicBezTo>
                <a:cubicBezTo>
                  <a:pt x="436" y="234"/>
                  <a:pt x="436" y="233"/>
                  <a:pt x="437" y="233"/>
                </a:cubicBezTo>
                <a:cubicBezTo>
                  <a:pt x="440" y="233"/>
                  <a:pt x="440" y="234"/>
                  <a:pt x="442" y="234"/>
                </a:cubicBezTo>
                <a:cubicBezTo>
                  <a:pt x="443" y="232"/>
                  <a:pt x="444" y="230"/>
                  <a:pt x="444" y="228"/>
                </a:cubicBezTo>
                <a:cubicBezTo>
                  <a:pt x="445" y="228"/>
                  <a:pt x="445" y="227"/>
                  <a:pt x="446" y="227"/>
                </a:cubicBezTo>
                <a:cubicBezTo>
                  <a:pt x="446" y="226"/>
                  <a:pt x="446" y="226"/>
                  <a:pt x="447" y="226"/>
                </a:cubicBezTo>
                <a:cubicBezTo>
                  <a:pt x="449" y="225"/>
                  <a:pt x="451" y="224"/>
                  <a:pt x="454" y="224"/>
                </a:cubicBezTo>
                <a:cubicBezTo>
                  <a:pt x="455" y="225"/>
                  <a:pt x="454" y="229"/>
                  <a:pt x="457" y="228"/>
                </a:cubicBezTo>
                <a:cubicBezTo>
                  <a:pt x="457" y="227"/>
                  <a:pt x="457" y="226"/>
                  <a:pt x="458" y="225"/>
                </a:cubicBezTo>
                <a:cubicBezTo>
                  <a:pt x="458" y="224"/>
                  <a:pt x="457" y="221"/>
                  <a:pt x="458" y="221"/>
                </a:cubicBezTo>
                <a:cubicBezTo>
                  <a:pt x="458" y="220"/>
                  <a:pt x="457" y="220"/>
                  <a:pt x="458" y="219"/>
                </a:cubicBezTo>
                <a:cubicBezTo>
                  <a:pt x="458" y="218"/>
                  <a:pt x="459" y="218"/>
                  <a:pt x="459" y="217"/>
                </a:cubicBezTo>
                <a:cubicBezTo>
                  <a:pt x="459" y="216"/>
                  <a:pt x="459" y="216"/>
                  <a:pt x="459" y="216"/>
                </a:cubicBezTo>
                <a:cubicBezTo>
                  <a:pt x="459" y="216"/>
                  <a:pt x="459" y="216"/>
                  <a:pt x="459" y="216"/>
                </a:cubicBezTo>
                <a:cubicBezTo>
                  <a:pt x="465" y="210"/>
                  <a:pt x="465" y="210"/>
                  <a:pt x="465" y="210"/>
                </a:cubicBezTo>
                <a:cubicBezTo>
                  <a:pt x="466" y="210"/>
                  <a:pt x="466" y="210"/>
                  <a:pt x="466" y="210"/>
                </a:cubicBezTo>
                <a:cubicBezTo>
                  <a:pt x="468" y="212"/>
                  <a:pt x="468" y="212"/>
                  <a:pt x="468" y="212"/>
                </a:cubicBezTo>
                <a:cubicBezTo>
                  <a:pt x="470" y="207"/>
                  <a:pt x="470" y="207"/>
                  <a:pt x="470" y="207"/>
                </a:cubicBezTo>
                <a:cubicBezTo>
                  <a:pt x="472" y="202"/>
                  <a:pt x="472" y="202"/>
                  <a:pt x="472" y="202"/>
                </a:cubicBezTo>
                <a:cubicBezTo>
                  <a:pt x="476" y="200"/>
                  <a:pt x="476" y="200"/>
                  <a:pt x="476" y="200"/>
                </a:cubicBezTo>
                <a:cubicBezTo>
                  <a:pt x="479" y="199"/>
                  <a:pt x="479" y="199"/>
                  <a:pt x="479" y="199"/>
                </a:cubicBezTo>
                <a:cubicBezTo>
                  <a:pt x="481" y="197"/>
                  <a:pt x="481" y="197"/>
                  <a:pt x="481" y="197"/>
                </a:cubicBezTo>
                <a:cubicBezTo>
                  <a:pt x="485" y="196"/>
                  <a:pt x="485" y="196"/>
                  <a:pt x="485" y="196"/>
                </a:cubicBezTo>
                <a:cubicBezTo>
                  <a:pt x="488" y="195"/>
                  <a:pt x="488" y="195"/>
                  <a:pt x="488" y="195"/>
                </a:cubicBezTo>
                <a:cubicBezTo>
                  <a:pt x="489" y="196"/>
                  <a:pt x="489" y="196"/>
                  <a:pt x="489" y="196"/>
                </a:cubicBezTo>
                <a:cubicBezTo>
                  <a:pt x="491" y="196"/>
                  <a:pt x="491" y="196"/>
                  <a:pt x="491" y="196"/>
                </a:cubicBezTo>
                <a:cubicBezTo>
                  <a:pt x="492" y="193"/>
                  <a:pt x="492" y="193"/>
                  <a:pt x="492" y="193"/>
                </a:cubicBezTo>
                <a:cubicBezTo>
                  <a:pt x="492" y="193"/>
                  <a:pt x="492" y="193"/>
                  <a:pt x="492" y="193"/>
                </a:cubicBezTo>
                <a:cubicBezTo>
                  <a:pt x="492" y="191"/>
                  <a:pt x="491" y="190"/>
                  <a:pt x="491" y="188"/>
                </a:cubicBezTo>
                <a:cubicBezTo>
                  <a:pt x="491" y="186"/>
                  <a:pt x="489" y="185"/>
                  <a:pt x="488" y="184"/>
                </a:cubicBezTo>
                <a:cubicBezTo>
                  <a:pt x="488" y="182"/>
                  <a:pt x="488" y="180"/>
                  <a:pt x="488" y="179"/>
                </a:cubicBezTo>
                <a:cubicBezTo>
                  <a:pt x="488" y="178"/>
                  <a:pt x="488" y="177"/>
                  <a:pt x="488" y="176"/>
                </a:cubicBezTo>
                <a:cubicBezTo>
                  <a:pt x="488" y="175"/>
                  <a:pt x="488" y="175"/>
                  <a:pt x="489" y="175"/>
                </a:cubicBezTo>
                <a:cubicBezTo>
                  <a:pt x="489" y="173"/>
                  <a:pt x="488" y="172"/>
                  <a:pt x="488" y="170"/>
                </a:cubicBezTo>
                <a:cubicBezTo>
                  <a:pt x="489" y="170"/>
                  <a:pt x="489" y="168"/>
                  <a:pt x="489" y="168"/>
                </a:cubicBezTo>
                <a:cubicBezTo>
                  <a:pt x="490" y="168"/>
                  <a:pt x="489" y="167"/>
                  <a:pt x="490" y="166"/>
                </a:cubicBezTo>
                <a:cubicBezTo>
                  <a:pt x="491" y="166"/>
                  <a:pt x="492" y="166"/>
                  <a:pt x="492" y="165"/>
                </a:cubicBezTo>
                <a:cubicBezTo>
                  <a:pt x="495" y="165"/>
                  <a:pt x="494" y="162"/>
                  <a:pt x="497" y="162"/>
                </a:cubicBezTo>
                <a:cubicBezTo>
                  <a:pt x="497" y="161"/>
                  <a:pt x="498" y="160"/>
                  <a:pt x="499" y="160"/>
                </a:cubicBezTo>
                <a:cubicBezTo>
                  <a:pt x="499" y="157"/>
                  <a:pt x="497" y="156"/>
                  <a:pt x="497" y="152"/>
                </a:cubicBezTo>
                <a:cubicBezTo>
                  <a:pt x="498" y="152"/>
                  <a:pt x="498" y="151"/>
                  <a:pt x="499" y="151"/>
                </a:cubicBezTo>
                <a:cubicBezTo>
                  <a:pt x="499" y="150"/>
                  <a:pt x="499" y="150"/>
                  <a:pt x="499" y="150"/>
                </a:cubicBezTo>
                <a:cubicBezTo>
                  <a:pt x="500" y="150"/>
                  <a:pt x="501" y="149"/>
                  <a:pt x="501" y="149"/>
                </a:cubicBezTo>
                <a:cubicBezTo>
                  <a:pt x="502" y="149"/>
                  <a:pt x="503" y="149"/>
                  <a:pt x="503" y="148"/>
                </a:cubicBezTo>
                <a:cubicBezTo>
                  <a:pt x="504" y="148"/>
                  <a:pt x="505" y="148"/>
                  <a:pt x="506" y="148"/>
                </a:cubicBezTo>
                <a:cubicBezTo>
                  <a:pt x="507" y="147"/>
                  <a:pt x="508" y="147"/>
                  <a:pt x="508" y="147"/>
                </a:cubicBezTo>
                <a:cubicBezTo>
                  <a:pt x="509" y="147"/>
                  <a:pt x="509" y="146"/>
                  <a:pt x="509" y="146"/>
                </a:cubicBezTo>
                <a:cubicBezTo>
                  <a:pt x="510" y="146"/>
                  <a:pt x="512" y="146"/>
                  <a:pt x="512" y="146"/>
                </a:cubicBezTo>
                <a:cubicBezTo>
                  <a:pt x="512" y="146"/>
                  <a:pt x="512" y="145"/>
                  <a:pt x="512" y="145"/>
                </a:cubicBezTo>
                <a:cubicBezTo>
                  <a:pt x="513" y="145"/>
                  <a:pt x="514" y="146"/>
                  <a:pt x="515" y="145"/>
                </a:cubicBezTo>
                <a:cubicBezTo>
                  <a:pt x="515" y="145"/>
                  <a:pt x="515" y="145"/>
                  <a:pt x="516" y="145"/>
                </a:cubicBezTo>
                <a:cubicBezTo>
                  <a:pt x="519" y="144"/>
                  <a:pt x="522" y="144"/>
                  <a:pt x="524" y="143"/>
                </a:cubicBezTo>
                <a:cubicBezTo>
                  <a:pt x="524" y="142"/>
                  <a:pt x="525" y="141"/>
                  <a:pt x="524" y="140"/>
                </a:cubicBezTo>
                <a:cubicBezTo>
                  <a:pt x="524" y="140"/>
                  <a:pt x="523" y="140"/>
                  <a:pt x="523" y="140"/>
                </a:cubicBezTo>
                <a:cubicBezTo>
                  <a:pt x="522" y="139"/>
                  <a:pt x="522" y="138"/>
                  <a:pt x="522" y="137"/>
                </a:cubicBezTo>
                <a:cubicBezTo>
                  <a:pt x="521" y="134"/>
                  <a:pt x="523" y="134"/>
                  <a:pt x="523" y="132"/>
                </a:cubicBezTo>
                <a:cubicBezTo>
                  <a:pt x="523" y="130"/>
                  <a:pt x="521" y="128"/>
                  <a:pt x="520" y="126"/>
                </a:cubicBezTo>
                <a:cubicBezTo>
                  <a:pt x="521" y="123"/>
                  <a:pt x="520" y="121"/>
                  <a:pt x="520" y="118"/>
                </a:cubicBezTo>
                <a:cubicBezTo>
                  <a:pt x="519" y="117"/>
                  <a:pt x="518" y="115"/>
                  <a:pt x="517" y="114"/>
                </a:cubicBezTo>
                <a:cubicBezTo>
                  <a:pt x="515" y="114"/>
                  <a:pt x="515" y="113"/>
                  <a:pt x="513" y="113"/>
                </a:cubicBezTo>
                <a:cubicBezTo>
                  <a:pt x="512" y="114"/>
                  <a:pt x="511" y="113"/>
                  <a:pt x="510" y="113"/>
                </a:cubicBezTo>
                <a:cubicBezTo>
                  <a:pt x="510" y="111"/>
                  <a:pt x="509" y="109"/>
                  <a:pt x="510" y="107"/>
                </a:cubicBezTo>
                <a:cubicBezTo>
                  <a:pt x="510" y="106"/>
                  <a:pt x="510" y="106"/>
                  <a:pt x="509" y="106"/>
                </a:cubicBezTo>
                <a:cubicBezTo>
                  <a:pt x="509" y="105"/>
                  <a:pt x="509" y="104"/>
                  <a:pt x="508" y="104"/>
                </a:cubicBezTo>
                <a:cubicBezTo>
                  <a:pt x="508" y="103"/>
                  <a:pt x="510" y="103"/>
                  <a:pt x="509" y="101"/>
                </a:cubicBezTo>
                <a:cubicBezTo>
                  <a:pt x="510" y="101"/>
                  <a:pt x="512" y="101"/>
                  <a:pt x="512" y="100"/>
                </a:cubicBezTo>
                <a:cubicBezTo>
                  <a:pt x="513" y="100"/>
                  <a:pt x="515" y="100"/>
                  <a:pt x="515" y="99"/>
                </a:cubicBezTo>
                <a:cubicBezTo>
                  <a:pt x="515" y="98"/>
                  <a:pt x="514" y="98"/>
                  <a:pt x="513" y="98"/>
                </a:cubicBezTo>
                <a:cubicBezTo>
                  <a:pt x="509" y="98"/>
                  <a:pt x="509" y="98"/>
                  <a:pt x="509" y="98"/>
                </a:cubicBezTo>
                <a:cubicBezTo>
                  <a:pt x="509" y="97"/>
                  <a:pt x="508" y="97"/>
                  <a:pt x="507" y="97"/>
                </a:cubicBezTo>
                <a:cubicBezTo>
                  <a:pt x="507" y="96"/>
                  <a:pt x="506" y="97"/>
                  <a:pt x="505" y="97"/>
                </a:cubicBezTo>
                <a:cubicBezTo>
                  <a:pt x="505" y="90"/>
                  <a:pt x="505" y="90"/>
                  <a:pt x="505" y="90"/>
                </a:cubicBezTo>
                <a:cubicBezTo>
                  <a:pt x="507" y="91"/>
                  <a:pt x="507" y="90"/>
                  <a:pt x="509" y="90"/>
                </a:cubicBezTo>
                <a:cubicBezTo>
                  <a:pt x="510" y="88"/>
                  <a:pt x="507" y="87"/>
                  <a:pt x="509" y="86"/>
                </a:cubicBezTo>
                <a:cubicBezTo>
                  <a:pt x="509" y="85"/>
                  <a:pt x="509" y="85"/>
                  <a:pt x="509" y="85"/>
                </a:cubicBezTo>
                <a:cubicBezTo>
                  <a:pt x="509" y="84"/>
                  <a:pt x="510" y="83"/>
                  <a:pt x="510" y="83"/>
                </a:cubicBezTo>
                <a:cubicBezTo>
                  <a:pt x="511" y="83"/>
                  <a:pt x="511" y="82"/>
                  <a:pt x="511" y="81"/>
                </a:cubicBezTo>
                <a:cubicBezTo>
                  <a:pt x="512" y="81"/>
                  <a:pt x="512" y="81"/>
                  <a:pt x="512" y="81"/>
                </a:cubicBezTo>
                <a:cubicBezTo>
                  <a:pt x="512" y="80"/>
                  <a:pt x="512" y="80"/>
                  <a:pt x="512" y="79"/>
                </a:cubicBezTo>
                <a:cubicBezTo>
                  <a:pt x="512" y="79"/>
                  <a:pt x="511" y="78"/>
                  <a:pt x="511" y="78"/>
                </a:cubicBezTo>
                <a:cubicBezTo>
                  <a:pt x="511" y="78"/>
                  <a:pt x="511" y="78"/>
                  <a:pt x="510" y="78"/>
                </a:cubicBezTo>
                <a:cubicBezTo>
                  <a:pt x="510" y="78"/>
                  <a:pt x="511" y="77"/>
                  <a:pt x="510" y="77"/>
                </a:cubicBezTo>
                <a:cubicBezTo>
                  <a:pt x="510" y="77"/>
                  <a:pt x="510" y="77"/>
                  <a:pt x="510" y="77"/>
                </a:cubicBezTo>
                <a:cubicBezTo>
                  <a:pt x="510" y="77"/>
                  <a:pt x="510" y="76"/>
                  <a:pt x="510" y="76"/>
                </a:cubicBezTo>
                <a:cubicBezTo>
                  <a:pt x="510" y="76"/>
                  <a:pt x="509" y="76"/>
                  <a:pt x="509" y="76"/>
                </a:cubicBezTo>
                <a:cubicBezTo>
                  <a:pt x="509" y="76"/>
                  <a:pt x="509" y="75"/>
                  <a:pt x="509" y="75"/>
                </a:cubicBezTo>
                <a:cubicBezTo>
                  <a:pt x="509" y="75"/>
                  <a:pt x="508" y="75"/>
                  <a:pt x="508" y="74"/>
                </a:cubicBezTo>
                <a:cubicBezTo>
                  <a:pt x="508" y="74"/>
                  <a:pt x="508" y="74"/>
                  <a:pt x="508" y="74"/>
                </a:cubicBezTo>
                <a:cubicBezTo>
                  <a:pt x="508" y="73"/>
                  <a:pt x="507" y="73"/>
                  <a:pt x="507" y="72"/>
                </a:cubicBezTo>
                <a:cubicBezTo>
                  <a:pt x="507" y="70"/>
                  <a:pt x="507" y="68"/>
                  <a:pt x="508" y="66"/>
                </a:cubicBezTo>
                <a:cubicBezTo>
                  <a:pt x="508" y="66"/>
                  <a:pt x="508" y="66"/>
                  <a:pt x="508" y="65"/>
                </a:cubicBezTo>
                <a:cubicBezTo>
                  <a:pt x="508" y="64"/>
                  <a:pt x="506" y="65"/>
                  <a:pt x="504" y="64"/>
                </a:cubicBezTo>
                <a:cubicBezTo>
                  <a:pt x="501" y="65"/>
                  <a:pt x="503" y="67"/>
                  <a:pt x="502" y="69"/>
                </a:cubicBezTo>
                <a:cubicBezTo>
                  <a:pt x="498" y="69"/>
                  <a:pt x="496" y="67"/>
                  <a:pt x="493" y="67"/>
                </a:cubicBezTo>
                <a:cubicBezTo>
                  <a:pt x="492" y="68"/>
                  <a:pt x="492" y="67"/>
                  <a:pt x="491" y="67"/>
                </a:cubicBezTo>
                <a:cubicBezTo>
                  <a:pt x="491" y="67"/>
                  <a:pt x="490" y="67"/>
                  <a:pt x="490" y="66"/>
                </a:cubicBezTo>
                <a:cubicBezTo>
                  <a:pt x="489" y="66"/>
                  <a:pt x="489" y="65"/>
                  <a:pt x="488" y="65"/>
                </a:cubicBezTo>
                <a:cubicBezTo>
                  <a:pt x="487" y="65"/>
                  <a:pt x="487" y="66"/>
                  <a:pt x="486" y="66"/>
                </a:cubicBezTo>
                <a:cubicBezTo>
                  <a:pt x="486" y="66"/>
                  <a:pt x="486" y="67"/>
                  <a:pt x="485" y="67"/>
                </a:cubicBezTo>
                <a:cubicBezTo>
                  <a:pt x="483" y="67"/>
                  <a:pt x="483" y="67"/>
                  <a:pt x="483" y="67"/>
                </a:cubicBezTo>
                <a:cubicBezTo>
                  <a:pt x="483" y="66"/>
                  <a:pt x="482" y="66"/>
                  <a:pt x="482" y="66"/>
                </a:cubicBezTo>
                <a:cubicBezTo>
                  <a:pt x="482" y="65"/>
                  <a:pt x="482" y="65"/>
                  <a:pt x="482" y="65"/>
                </a:cubicBezTo>
                <a:cubicBezTo>
                  <a:pt x="481" y="64"/>
                  <a:pt x="480" y="64"/>
                  <a:pt x="481" y="62"/>
                </a:cubicBezTo>
                <a:cubicBezTo>
                  <a:pt x="480" y="62"/>
                  <a:pt x="480" y="62"/>
                  <a:pt x="480" y="62"/>
                </a:cubicBezTo>
                <a:cubicBezTo>
                  <a:pt x="479" y="62"/>
                  <a:pt x="479" y="62"/>
                  <a:pt x="479" y="62"/>
                </a:cubicBezTo>
                <a:cubicBezTo>
                  <a:pt x="478" y="62"/>
                  <a:pt x="478" y="61"/>
                  <a:pt x="478" y="61"/>
                </a:cubicBezTo>
                <a:cubicBezTo>
                  <a:pt x="477" y="61"/>
                  <a:pt x="478" y="60"/>
                  <a:pt x="477" y="60"/>
                </a:cubicBezTo>
                <a:cubicBezTo>
                  <a:pt x="476" y="60"/>
                  <a:pt x="476" y="60"/>
                  <a:pt x="476" y="60"/>
                </a:cubicBezTo>
                <a:cubicBezTo>
                  <a:pt x="475" y="60"/>
                  <a:pt x="476" y="63"/>
                  <a:pt x="476" y="64"/>
                </a:cubicBezTo>
                <a:cubicBezTo>
                  <a:pt x="472" y="65"/>
                  <a:pt x="470" y="63"/>
                  <a:pt x="465" y="64"/>
                </a:cubicBezTo>
                <a:cubicBezTo>
                  <a:pt x="464" y="64"/>
                  <a:pt x="464" y="63"/>
                  <a:pt x="464" y="62"/>
                </a:cubicBezTo>
                <a:cubicBezTo>
                  <a:pt x="463" y="63"/>
                  <a:pt x="463" y="62"/>
                  <a:pt x="462" y="62"/>
                </a:cubicBezTo>
                <a:cubicBezTo>
                  <a:pt x="458" y="62"/>
                  <a:pt x="458" y="62"/>
                  <a:pt x="458" y="62"/>
                </a:cubicBezTo>
                <a:cubicBezTo>
                  <a:pt x="457" y="62"/>
                  <a:pt x="454" y="61"/>
                  <a:pt x="454" y="62"/>
                </a:cubicBezTo>
                <a:cubicBezTo>
                  <a:pt x="453" y="62"/>
                  <a:pt x="454" y="61"/>
                  <a:pt x="453" y="61"/>
                </a:cubicBezTo>
                <a:cubicBezTo>
                  <a:pt x="453" y="60"/>
                  <a:pt x="452" y="61"/>
                  <a:pt x="451" y="60"/>
                </a:cubicBezTo>
                <a:cubicBezTo>
                  <a:pt x="449" y="61"/>
                  <a:pt x="448" y="62"/>
                  <a:pt x="446" y="62"/>
                </a:cubicBezTo>
                <a:cubicBezTo>
                  <a:pt x="447" y="64"/>
                  <a:pt x="448" y="65"/>
                  <a:pt x="448" y="67"/>
                </a:cubicBezTo>
                <a:cubicBezTo>
                  <a:pt x="447" y="68"/>
                  <a:pt x="446" y="68"/>
                  <a:pt x="446" y="69"/>
                </a:cubicBezTo>
                <a:cubicBezTo>
                  <a:pt x="446" y="69"/>
                  <a:pt x="445" y="70"/>
                  <a:pt x="445" y="70"/>
                </a:cubicBezTo>
                <a:cubicBezTo>
                  <a:pt x="441" y="70"/>
                  <a:pt x="440" y="68"/>
                  <a:pt x="436" y="68"/>
                </a:cubicBezTo>
                <a:cubicBezTo>
                  <a:pt x="436" y="66"/>
                  <a:pt x="433" y="67"/>
                  <a:pt x="433" y="65"/>
                </a:cubicBezTo>
                <a:cubicBezTo>
                  <a:pt x="431" y="65"/>
                  <a:pt x="430" y="64"/>
                  <a:pt x="428" y="64"/>
                </a:cubicBezTo>
                <a:cubicBezTo>
                  <a:pt x="427" y="62"/>
                  <a:pt x="426" y="60"/>
                  <a:pt x="423" y="60"/>
                </a:cubicBezTo>
                <a:cubicBezTo>
                  <a:pt x="423" y="59"/>
                  <a:pt x="422" y="58"/>
                  <a:pt x="422" y="57"/>
                </a:cubicBezTo>
                <a:cubicBezTo>
                  <a:pt x="421" y="57"/>
                  <a:pt x="421" y="56"/>
                  <a:pt x="421" y="54"/>
                </a:cubicBezTo>
                <a:cubicBezTo>
                  <a:pt x="420" y="54"/>
                  <a:pt x="419" y="55"/>
                  <a:pt x="419" y="56"/>
                </a:cubicBezTo>
                <a:cubicBezTo>
                  <a:pt x="418" y="57"/>
                  <a:pt x="417" y="57"/>
                  <a:pt x="417" y="58"/>
                </a:cubicBezTo>
                <a:cubicBezTo>
                  <a:pt x="416" y="58"/>
                  <a:pt x="417" y="59"/>
                  <a:pt x="417" y="60"/>
                </a:cubicBezTo>
                <a:cubicBezTo>
                  <a:pt x="416" y="60"/>
                  <a:pt x="415" y="60"/>
                  <a:pt x="416" y="60"/>
                </a:cubicBezTo>
                <a:cubicBezTo>
                  <a:pt x="415" y="60"/>
                  <a:pt x="415" y="61"/>
                  <a:pt x="415" y="62"/>
                </a:cubicBezTo>
                <a:cubicBezTo>
                  <a:pt x="415" y="62"/>
                  <a:pt x="414" y="62"/>
                  <a:pt x="414" y="62"/>
                </a:cubicBezTo>
                <a:cubicBezTo>
                  <a:pt x="412" y="63"/>
                  <a:pt x="410" y="63"/>
                  <a:pt x="408" y="65"/>
                </a:cubicBezTo>
                <a:cubicBezTo>
                  <a:pt x="406" y="65"/>
                  <a:pt x="406" y="67"/>
                  <a:pt x="405" y="69"/>
                </a:cubicBezTo>
                <a:cubicBezTo>
                  <a:pt x="404" y="69"/>
                  <a:pt x="403" y="69"/>
                  <a:pt x="403" y="70"/>
                </a:cubicBezTo>
                <a:cubicBezTo>
                  <a:pt x="401" y="70"/>
                  <a:pt x="398" y="70"/>
                  <a:pt x="397" y="71"/>
                </a:cubicBezTo>
                <a:cubicBezTo>
                  <a:pt x="395" y="71"/>
                  <a:pt x="392" y="70"/>
                  <a:pt x="391" y="71"/>
                </a:cubicBezTo>
                <a:cubicBezTo>
                  <a:pt x="390" y="72"/>
                  <a:pt x="389" y="70"/>
                  <a:pt x="388" y="70"/>
                </a:cubicBezTo>
                <a:cubicBezTo>
                  <a:pt x="387" y="70"/>
                  <a:pt x="387" y="69"/>
                  <a:pt x="387" y="69"/>
                </a:cubicBezTo>
                <a:cubicBezTo>
                  <a:pt x="386" y="69"/>
                  <a:pt x="385" y="69"/>
                  <a:pt x="385" y="68"/>
                </a:cubicBezTo>
                <a:cubicBezTo>
                  <a:pt x="385" y="68"/>
                  <a:pt x="384" y="69"/>
                  <a:pt x="384" y="69"/>
                </a:cubicBezTo>
                <a:cubicBezTo>
                  <a:pt x="383" y="69"/>
                  <a:pt x="382" y="69"/>
                  <a:pt x="382" y="69"/>
                </a:cubicBezTo>
                <a:cubicBezTo>
                  <a:pt x="380" y="69"/>
                  <a:pt x="379" y="70"/>
                  <a:pt x="378" y="70"/>
                </a:cubicBezTo>
                <a:cubicBezTo>
                  <a:pt x="378" y="70"/>
                  <a:pt x="377" y="71"/>
                  <a:pt x="376" y="71"/>
                </a:cubicBezTo>
                <a:cubicBezTo>
                  <a:pt x="375" y="71"/>
                  <a:pt x="376" y="72"/>
                  <a:pt x="375" y="72"/>
                </a:cubicBezTo>
                <a:cubicBezTo>
                  <a:pt x="375" y="73"/>
                  <a:pt x="375" y="73"/>
                  <a:pt x="375" y="73"/>
                </a:cubicBezTo>
                <a:moveTo>
                  <a:pt x="369" y="275"/>
                </a:moveTo>
                <a:cubicBezTo>
                  <a:pt x="369" y="275"/>
                  <a:pt x="369" y="275"/>
                  <a:pt x="369" y="275"/>
                </a:cubicBezTo>
                <a:cubicBezTo>
                  <a:pt x="369" y="275"/>
                  <a:pt x="370" y="275"/>
                  <a:pt x="370" y="275"/>
                </a:cubicBezTo>
                <a:cubicBezTo>
                  <a:pt x="370" y="275"/>
                  <a:pt x="370" y="275"/>
                  <a:pt x="369" y="275"/>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35">
            <a:extLst>
              <a:ext uri="{FF2B5EF4-FFF2-40B4-BE49-F238E27FC236}">
                <a16:creationId xmlns:a16="http://schemas.microsoft.com/office/drawing/2014/main" id="{386C742E-A12D-2045-8B6B-3160EA38DEDA}"/>
              </a:ext>
            </a:extLst>
          </p:cNvPr>
          <p:cNvSpPr>
            <a:spLocks noEditPoints="1"/>
          </p:cNvSpPr>
          <p:nvPr/>
        </p:nvSpPr>
        <p:spPr bwMode="auto">
          <a:xfrm>
            <a:off x="8342938" y="4719082"/>
            <a:ext cx="2684463" cy="1482725"/>
          </a:xfrm>
          <a:custGeom>
            <a:avLst/>
            <a:gdLst>
              <a:gd name="T0" fmla="*/ 60 w 694"/>
              <a:gd name="T1" fmla="*/ 201 h 383"/>
              <a:gd name="T2" fmla="*/ 20 w 694"/>
              <a:gd name="T3" fmla="*/ 205 h 383"/>
              <a:gd name="T4" fmla="*/ 19 w 694"/>
              <a:gd name="T5" fmla="*/ 216 h 383"/>
              <a:gd name="T6" fmla="*/ 36 w 694"/>
              <a:gd name="T7" fmla="*/ 206 h 383"/>
              <a:gd name="T8" fmla="*/ 53 w 694"/>
              <a:gd name="T9" fmla="*/ 192 h 383"/>
              <a:gd name="T10" fmla="*/ 64 w 694"/>
              <a:gd name="T11" fmla="*/ 176 h 383"/>
              <a:gd name="T12" fmla="*/ 104 w 694"/>
              <a:gd name="T13" fmla="*/ 169 h 383"/>
              <a:gd name="T14" fmla="*/ 75 w 694"/>
              <a:gd name="T15" fmla="*/ 147 h 383"/>
              <a:gd name="T16" fmla="*/ 43 w 694"/>
              <a:gd name="T17" fmla="*/ 134 h 383"/>
              <a:gd name="T18" fmla="*/ 21 w 694"/>
              <a:gd name="T19" fmla="*/ 160 h 383"/>
              <a:gd name="T20" fmla="*/ 94 w 694"/>
              <a:gd name="T21" fmla="*/ 190 h 383"/>
              <a:gd name="T22" fmla="*/ 100 w 694"/>
              <a:gd name="T23" fmla="*/ 364 h 383"/>
              <a:gd name="T24" fmla="*/ 100 w 694"/>
              <a:gd name="T25" fmla="*/ 369 h 383"/>
              <a:gd name="T26" fmla="*/ 680 w 694"/>
              <a:gd name="T27" fmla="*/ 149 h 383"/>
              <a:gd name="T28" fmla="*/ 635 w 694"/>
              <a:gd name="T29" fmla="*/ 88 h 383"/>
              <a:gd name="T30" fmla="*/ 599 w 694"/>
              <a:gd name="T31" fmla="*/ 43 h 383"/>
              <a:gd name="T32" fmla="*/ 562 w 694"/>
              <a:gd name="T33" fmla="*/ 4 h 383"/>
              <a:gd name="T34" fmla="*/ 515 w 694"/>
              <a:gd name="T35" fmla="*/ 21 h 383"/>
              <a:gd name="T36" fmla="*/ 471 w 694"/>
              <a:gd name="T37" fmla="*/ 63 h 383"/>
              <a:gd name="T38" fmla="*/ 397 w 694"/>
              <a:gd name="T39" fmla="*/ 77 h 383"/>
              <a:gd name="T40" fmla="*/ 359 w 694"/>
              <a:gd name="T41" fmla="*/ 80 h 383"/>
              <a:gd name="T42" fmla="*/ 337 w 694"/>
              <a:gd name="T43" fmla="*/ 75 h 383"/>
              <a:gd name="T44" fmla="*/ 300 w 694"/>
              <a:gd name="T45" fmla="*/ 73 h 383"/>
              <a:gd name="T46" fmla="*/ 258 w 694"/>
              <a:gd name="T47" fmla="*/ 81 h 383"/>
              <a:gd name="T48" fmla="*/ 232 w 694"/>
              <a:gd name="T49" fmla="*/ 90 h 383"/>
              <a:gd name="T50" fmla="*/ 206 w 694"/>
              <a:gd name="T51" fmla="*/ 112 h 383"/>
              <a:gd name="T52" fmla="*/ 175 w 694"/>
              <a:gd name="T53" fmla="*/ 146 h 383"/>
              <a:gd name="T54" fmla="*/ 112 w 694"/>
              <a:gd name="T55" fmla="*/ 154 h 383"/>
              <a:gd name="T56" fmla="*/ 120 w 694"/>
              <a:gd name="T57" fmla="*/ 178 h 383"/>
              <a:gd name="T58" fmla="*/ 114 w 694"/>
              <a:gd name="T59" fmla="*/ 195 h 383"/>
              <a:gd name="T60" fmla="*/ 69 w 694"/>
              <a:gd name="T61" fmla="*/ 196 h 383"/>
              <a:gd name="T62" fmla="*/ 51 w 694"/>
              <a:gd name="T63" fmla="*/ 204 h 383"/>
              <a:gd name="T64" fmla="*/ 20 w 694"/>
              <a:gd name="T65" fmla="*/ 249 h 383"/>
              <a:gd name="T66" fmla="*/ 41 w 694"/>
              <a:gd name="T67" fmla="*/ 258 h 383"/>
              <a:gd name="T68" fmla="*/ 57 w 694"/>
              <a:gd name="T69" fmla="*/ 276 h 383"/>
              <a:gd name="T70" fmla="*/ 59 w 694"/>
              <a:gd name="T71" fmla="*/ 298 h 383"/>
              <a:gd name="T72" fmla="*/ 38 w 694"/>
              <a:gd name="T73" fmla="*/ 289 h 383"/>
              <a:gd name="T74" fmla="*/ 45 w 694"/>
              <a:gd name="T75" fmla="*/ 313 h 383"/>
              <a:gd name="T76" fmla="*/ 69 w 694"/>
              <a:gd name="T77" fmla="*/ 333 h 383"/>
              <a:gd name="T78" fmla="*/ 90 w 694"/>
              <a:gd name="T79" fmla="*/ 354 h 383"/>
              <a:gd name="T80" fmla="*/ 107 w 694"/>
              <a:gd name="T81" fmla="*/ 355 h 383"/>
              <a:gd name="T82" fmla="*/ 111 w 694"/>
              <a:gd name="T83" fmla="*/ 369 h 383"/>
              <a:gd name="T84" fmla="*/ 140 w 694"/>
              <a:gd name="T85" fmla="*/ 364 h 383"/>
              <a:gd name="T86" fmla="*/ 149 w 694"/>
              <a:gd name="T87" fmla="*/ 363 h 383"/>
              <a:gd name="T88" fmla="*/ 181 w 694"/>
              <a:gd name="T89" fmla="*/ 379 h 383"/>
              <a:gd name="T90" fmla="*/ 204 w 694"/>
              <a:gd name="T91" fmla="*/ 358 h 383"/>
              <a:gd name="T92" fmla="*/ 233 w 694"/>
              <a:gd name="T93" fmla="*/ 337 h 383"/>
              <a:gd name="T94" fmla="*/ 277 w 694"/>
              <a:gd name="T95" fmla="*/ 354 h 383"/>
              <a:gd name="T96" fmla="*/ 310 w 694"/>
              <a:gd name="T97" fmla="*/ 346 h 383"/>
              <a:gd name="T98" fmla="*/ 334 w 694"/>
              <a:gd name="T99" fmla="*/ 330 h 383"/>
              <a:gd name="T100" fmla="*/ 376 w 694"/>
              <a:gd name="T101" fmla="*/ 307 h 383"/>
              <a:gd name="T102" fmla="*/ 399 w 694"/>
              <a:gd name="T103" fmla="*/ 285 h 383"/>
              <a:gd name="T104" fmla="*/ 393 w 694"/>
              <a:gd name="T105" fmla="*/ 315 h 383"/>
              <a:gd name="T106" fmla="*/ 414 w 694"/>
              <a:gd name="T107" fmla="*/ 313 h 383"/>
              <a:gd name="T108" fmla="*/ 454 w 694"/>
              <a:gd name="T109" fmla="*/ 273 h 383"/>
              <a:gd name="T110" fmla="*/ 592 w 694"/>
              <a:gd name="T111" fmla="*/ 209 h 383"/>
              <a:gd name="T112" fmla="*/ 635 w 694"/>
              <a:gd name="T113" fmla="*/ 184 h 383"/>
              <a:gd name="T114" fmla="*/ 687 w 694"/>
              <a:gd name="T115" fmla="*/ 175 h 383"/>
              <a:gd name="T116" fmla="*/ 275 w 694"/>
              <a:gd name="T117" fmla="*/ 219 h 383"/>
              <a:gd name="T118" fmla="*/ 626 w 694"/>
              <a:gd name="T119" fmla="*/ 130 h 383"/>
              <a:gd name="T120" fmla="*/ 589 w 694"/>
              <a:gd name="T121" fmla="*/ 146 h 383"/>
              <a:gd name="T122" fmla="*/ 617 w 694"/>
              <a:gd name="T123" fmla="*/ 109 h 383"/>
              <a:gd name="T124" fmla="*/ 174 w 694"/>
              <a:gd name="T125" fmla="*/ 37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4" h="383">
                <a:moveTo>
                  <a:pt x="65" y="199"/>
                </a:moveTo>
                <a:cubicBezTo>
                  <a:pt x="64" y="199"/>
                  <a:pt x="64" y="199"/>
                  <a:pt x="64" y="199"/>
                </a:cubicBezTo>
                <a:cubicBezTo>
                  <a:pt x="63" y="201"/>
                  <a:pt x="65" y="201"/>
                  <a:pt x="66" y="201"/>
                </a:cubicBezTo>
                <a:cubicBezTo>
                  <a:pt x="66" y="200"/>
                  <a:pt x="68" y="201"/>
                  <a:pt x="68" y="200"/>
                </a:cubicBezTo>
                <a:cubicBezTo>
                  <a:pt x="66" y="200"/>
                  <a:pt x="67" y="198"/>
                  <a:pt x="65" y="199"/>
                </a:cubicBezTo>
                <a:close/>
                <a:moveTo>
                  <a:pt x="11" y="222"/>
                </a:moveTo>
                <a:cubicBezTo>
                  <a:pt x="10" y="222"/>
                  <a:pt x="8" y="222"/>
                  <a:pt x="7" y="222"/>
                </a:cubicBezTo>
                <a:cubicBezTo>
                  <a:pt x="7" y="224"/>
                  <a:pt x="6" y="224"/>
                  <a:pt x="4" y="224"/>
                </a:cubicBezTo>
                <a:cubicBezTo>
                  <a:pt x="4" y="225"/>
                  <a:pt x="3" y="225"/>
                  <a:pt x="2" y="226"/>
                </a:cubicBezTo>
                <a:cubicBezTo>
                  <a:pt x="2" y="226"/>
                  <a:pt x="2" y="227"/>
                  <a:pt x="2" y="227"/>
                </a:cubicBezTo>
                <a:cubicBezTo>
                  <a:pt x="0" y="227"/>
                  <a:pt x="0" y="228"/>
                  <a:pt x="0" y="229"/>
                </a:cubicBezTo>
                <a:cubicBezTo>
                  <a:pt x="3" y="231"/>
                  <a:pt x="5" y="229"/>
                  <a:pt x="9" y="229"/>
                </a:cubicBezTo>
                <a:cubicBezTo>
                  <a:pt x="10" y="228"/>
                  <a:pt x="10" y="226"/>
                  <a:pt x="13" y="227"/>
                </a:cubicBezTo>
                <a:cubicBezTo>
                  <a:pt x="13" y="224"/>
                  <a:pt x="11" y="225"/>
                  <a:pt x="11" y="222"/>
                </a:cubicBezTo>
                <a:close/>
                <a:moveTo>
                  <a:pt x="60" y="201"/>
                </a:moveTo>
                <a:cubicBezTo>
                  <a:pt x="63" y="202"/>
                  <a:pt x="63" y="200"/>
                  <a:pt x="63" y="198"/>
                </a:cubicBezTo>
                <a:cubicBezTo>
                  <a:pt x="61" y="198"/>
                  <a:pt x="60" y="199"/>
                  <a:pt x="60" y="201"/>
                </a:cubicBezTo>
                <a:close/>
                <a:moveTo>
                  <a:pt x="68" y="193"/>
                </a:moveTo>
                <a:cubicBezTo>
                  <a:pt x="68" y="193"/>
                  <a:pt x="68" y="192"/>
                  <a:pt x="68" y="192"/>
                </a:cubicBezTo>
                <a:cubicBezTo>
                  <a:pt x="66" y="192"/>
                  <a:pt x="66" y="190"/>
                  <a:pt x="64" y="190"/>
                </a:cubicBezTo>
                <a:cubicBezTo>
                  <a:pt x="62" y="190"/>
                  <a:pt x="61" y="192"/>
                  <a:pt x="61" y="195"/>
                </a:cubicBezTo>
                <a:cubicBezTo>
                  <a:pt x="61" y="195"/>
                  <a:pt x="62" y="195"/>
                  <a:pt x="62" y="196"/>
                </a:cubicBezTo>
                <a:cubicBezTo>
                  <a:pt x="63" y="196"/>
                  <a:pt x="64" y="196"/>
                  <a:pt x="64" y="196"/>
                </a:cubicBezTo>
                <a:cubicBezTo>
                  <a:pt x="64" y="195"/>
                  <a:pt x="66" y="195"/>
                  <a:pt x="66" y="194"/>
                </a:cubicBezTo>
                <a:cubicBezTo>
                  <a:pt x="66" y="194"/>
                  <a:pt x="66" y="194"/>
                  <a:pt x="66" y="194"/>
                </a:cubicBezTo>
                <a:cubicBezTo>
                  <a:pt x="67" y="194"/>
                  <a:pt x="66" y="193"/>
                  <a:pt x="66" y="193"/>
                </a:cubicBezTo>
                <a:cubicBezTo>
                  <a:pt x="67" y="193"/>
                  <a:pt x="68" y="193"/>
                  <a:pt x="68" y="193"/>
                </a:cubicBezTo>
                <a:close/>
                <a:moveTo>
                  <a:pt x="17" y="240"/>
                </a:moveTo>
                <a:cubicBezTo>
                  <a:pt x="17" y="239"/>
                  <a:pt x="13" y="239"/>
                  <a:pt x="13" y="240"/>
                </a:cubicBezTo>
                <a:cubicBezTo>
                  <a:pt x="14" y="240"/>
                  <a:pt x="14" y="241"/>
                  <a:pt x="14" y="241"/>
                </a:cubicBezTo>
                <a:cubicBezTo>
                  <a:pt x="15" y="241"/>
                  <a:pt x="18" y="242"/>
                  <a:pt x="18" y="240"/>
                </a:cubicBezTo>
                <a:cubicBezTo>
                  <a:pt x="17" y="240"/>
                  <a:pt x="17" y="240"/>
                  <a:pt x="17" y="240"/>
                </a:cubicBezTo>
                <a:close/>
                <a:moveTo>
                  <a:pt x="10" y="204"/>
                </a:moveTo>
                <a:cubicBezTo>
                  <a:pt x="12" y="205"/>
                  <a:pt x="17" y="207"/>
                  <a:pt x="20" y="205"/>
                </a:cubicBezTo>
                <a:cubicBezTo>
                  <a:pt x="21" y="205"/>
                  <a:pt x="21" y="205"/>
                  <a:pt x="21" y="204"/>
                </a:cubicBezTo>
                <a:cubicBezTo>
                  <a:pt x="22" y="204"/>
                  <a:pt x="23" y="204"/>
                  <a:pt x="24" y="203"/>
                </a:cubicBezTo>
                <a:cubicBezTo>
                  <a:pt x="26" y="203"/>
                  <a:pt x="26" y="202"/>
                  <a:pt x="28" y="202"/>
                </a:cubicBezTo>
                <a:cubicBezTo>
                  <a:pt x="28" y="202"/>
                  <a:pt x="28" y="202"/>
                  <a:pt x="28" y="202"/>
                </a:cubicBezTo>
                <a:cubicBezTo>
                  <a:pt x="29" y="202"/>
                  <a:pt x="29" y="202"/>
                  <a:pt x="30" y="201"/>
                </a:cubicBezTo>
                <a:cubicBezTo>
                  <a:pt x="30" y="201"/>
                  <a:pt x="30" y="201"/>
                  <a:pt x="30" y="201"/>
                </a:cubicBezTo>
                <a:cubicBezTo>
                  <a:pt x="31" y="201"/>
                  <a:pt x="31" y="199"/>
                  <a:pt x="32" y="200"/>
                </a:cubicBezTo>
                <a:cubicBezTo>
                  <a:pt x="33" y="200"/>
                  <a:pt x="33" y="200"/>
                  <a:pt x="33" y="200"/>
                </a:cubicBezTo>
                <a:cubicBezTo>
                  <a:pt x="33" y="199"/>
                  <a:pt x="34" y="199"/>
                  <a:pt x="34" y="199"/>
                </a:cubicBezTo>
                <a:cubicBezTo>
                  <a:pt x="36" y="199"/>
                  <a:pt x="36" y="199"/>
                  <a:pt x="36" y="199"/>
                </a:cubicBezTo>
                <a:cubicBezTo>
                  <a:pt x="37" y="201"/>
                  <a:pt x="35" y="201"/>
                  <a:pt x="34" y="203"/>
                </a:cubicBezTo>
                <a:cubicBezTo>
                  <a:pt x="33" y="203"/>
                  <a:pt x="32" y="205"/>
                  <a:pt x="32" y="206"/>
                </a:cubicBezTo>
                <a:cubicBezTo>
                  <a:pt x="30" y="206"/>
                  <a:pt x="29" y="207"/>
                  <a:pt x="28" y="208"/>
                </a:cubicBezTo>
                <a:cubicBezTo>
                  <a:pt x="26" y="208"/>
                  <a:pt x="27" y="210"/>
                  <a:pt x="25" y="210"/>
                </a:cubicBezTo>
                <a:cubicBezTo>
                  <a:pt x="24" y="211"/>
                  <a:pt x="23" y="211"/>
                  <a:pt x="23" y="212"/>
                </a:cubicBezTo>
                <a:cubicBezTo>
                  <a:pt x="23" y="213"/>
                  <a:pt x="23" y="213"/>
                  <a:pt x="22" y="213"/>
                </a:cubicBezTo>
                <a:cubicBezTo>
                  <a:pt x="22" y="215"/>
                  <a:pt x="20" y="215"/>
                  <a:pt x="19" y="216"/>
                </a:cubicBezTo>
                <a:cubicBezTo>
                  <a:pt x="19" y="217"/>
                  <a:pt x="19" y="218"/>
                  <a:pt x="19" y="219"/>
                </a:cubicBezTo>
                <a:cubicBezTo>
                  <a:pt x="20" y="219"/>
                  <a:pt x="20" y="219"/>
                  <a:pt x="20" y="220"/>
                </a:cubicBezTo>
                <a:cubicBezTo>
                  <a:pt x="21" y="222"/>
                  <a:pt x="20" y="223"/>
                  <a:pt x="19" y="225"/>
                </a:cubicBezTo>
                <a:cubicBezTo>
                  <a:pt x="19" y="227"/>
                  <a:pt x="22" y="226"/>
                  <a:pt x="22" y="227"/>
                </a:cubicBezTo>
                <a:cubicBezTo>
                  <a:pt x="22" y="227"/>
                  <a:pt x="23" y="227"/>
                  <a:pt x="23" y="227"/>
                </a:cubicBezTo>
                <a:cubicBezTo>
                  <a:pt x="23" y="226"/>
                  <a:pt x="23" y="225"/>
                  <a:pt x="23" y="225"/>
                </a:cubicBezTo>
                <a:cubicBezTo>
                  <a:pt x="23" y="225"/>
                  <a:pt x="25" y="224"/>
                  <a:pt x="25" y="222"/>
                </a:cubicBezTo>
                <a:cubicBezTo>
                  <a:pt x="25" y="222"/>
                  <a:pt x="25" y="221"/>
                  <a:pt x="25" y="221"/>
                </a:cubicBezTo>
                <a:cubicBezTo>
                  <a:pt x="26" y="221"/>
                  <a:pt x="26" y="221"/>
                  <a:pt x="26" y="221"/>
                </a:cubicBezTo>
                <a:cubicBezTo>
                  <a:pt x="26" y="220"/>
                  <a:pt x="26" y="221"/>
                  <a:pt x="27" y="220"/>
                </a:cubicBezTo>
                <a:cubicBezTo>
                  <a:pt x="28" y="218"/>
                  <a:pt x="29" y="217"/>
                  <a:pt x="31" y="216"/>
                </a:cubicBezTo>
                <a:cubicBezTo>
                  <a:pt x="31" y="215"/>
                  <a:pt x="31" y="215"/>
                  <a:pt x="31" y="215"/>
                </a:cubicBezTo>
                <a:cubicBezTo>
                  <a:pt x="31" y="215"/>
                  <a:pt x="31" y="215"/>
                  <a:pt x="31" y="215"/>
                </a:cubicBezTo>
                <a:cubicBezTo>
                  <a:pt x="32" y="214"/>
                  <a:pt x="32" y="213"/>
                  <a:pt x="32" y="212"/>
                </a:cubicBezTo>
                <a:cubicBezTo>
                  <a:pt x="32" y="211"/>
                  <a:pt x="33" y="211"/>
                  <a:pt x="33" y="211"/>
                </a:cubicBezTo>
                <a:cubicBezTo>
                  <a:pt x="33" y="210"/>
                  <a:pt x="34" y="210"/>
                  <a:pt x="34" y="208"/>
                </a:cubicBezTo>
                <a:cubicBezTo>
                  <a:pt x="36" y="209"/>
                  <a:pt x="36" y="207"/>
                  <a:pt x="36" y="206"/>
                </a:cubicBezTo>
                <a:cubicBezTo>
                  <a:pt x="37" y="206"/>
                  <a:pt x="38" y="206"/>
                  <a:pt x="38" y="206"/>
                </a:cubicBezTo>
                <a:cubicBezTo>
                  <a:pt x="38" y="206"/>
                  <a:pt x="38" y="206"/>
                  <a:pt x="39" y="206"/>
                </a:cubicBezTo>
                <a:cubicBezTo>
                  <a:pt x="39" y="206"/>
                  <a:pt x="40" y="205"/>
                  <a:pt x="40" y="205"/>
                </a:cubicBezTo>
                <a:cubicBezTo>
                  <a:pt x="40" y="205"/>
                  <a:pt x="40" y="205"/>
                  <a:pt x="40" y="205"/>
                </a:cubicBezTo>
                <a:cubicBezTo>
                  <a:pt x="41" y="205"/>
                  <a:pt x="41" y="202"/>
                  <a:pt x="43" y="202"/>
                </a:cubicBezTo>
                <a:cubicBezTo>
                  <a:pt x="43" y="202"/>
                  <a:pt x="43" y="202"/>
                  <a:pt x="43" y="202"/>
                </a:cubicBezTo>
                <a:cubicBezTo>
                  <a:pt x="43" y="202"/>
                  <a:pt x="43" y="202"/>
                  <a:pt x="43" y="201"/>
                </a:cubicBezTo>
                <a:cubicBezTo>
                  <a:pt x="44" y="201"/>
                  <a:pt x="44" y="201"/>
                  <a:pt x="44" y="201"/>
                </a:cubicBezTo>
                <a:cubicBezTo>
                  <a:pt x="44" y="201"/>
                  <a:pt x="44" y="201"/>
                  <a:pt x="44" y="201"/>
                </a:cubicBezTo>
                <a:cubicBezTo>
                  <a:pt x="44" y="200"/>
                  <a:pt x="44" y="200"/>
                  <a:pt x="44" y="200"/>
                </a:cubicBezTo>
                <a:cubicBezTo>
                  <a:pt x="45" y="200"/>
                  <a:pt x="46" y="200"/>
                  <a:pt x="46" y="198"/>
                </a:cubicBezTo>
                <a:cubicBezTo>
                  <a:pt x="46" y="198"/>
                  <a:pt x="46" y="198"/>
                  <a:pt x="46" y="198"/>
                </a:cubicBezTo>
                <a:cubicBezTo>
                  <a:pt x="47" y="198"/>
                  <a:pt x="48" y="198"/>
                  <a:pt x="48" y="197"/>
                </a:cubicBezTo>
                <a:cubicBezTo>
                  <a:pt x="48" y="197"/>
                  <a:pt x="48" y="197"/>
                  <a:pt x="48" y="197"/>
                </a:cubicBezTo>
                <a:cubicBezTo>
                  <a:pt x="49" y="196"/>
                  <a:pt x="51" y="196"/>
                  <a:pt x="51" y="195"/>
                </a:cubicBezTo>
                <a:cubicBezTo>
                  <a:pt x="51" y="195"/>
                  <a:pt x="51" y="195"/>
                  <a:pt x="51" y="195"/>
                </a:cubicBezTo>
                <a:cubicBezTo>
                  <a:pt x="51" y="194"/>
                  <a:pt x="52" y="193"/>
                  <a:pt x="53" y="192"/>
                </a:cubicBezTo>
                <a:cubicBezTo>
                  <a:pt x="53" y="192"/>
                  <a:pt x="53" y="192"/>
                  <a:pt x="53" y="192"/>
                </a:cubicBezTo>
                <a:cubicBezTo>
                  <a:pt x="53" y="191"/>
                  <a:pt x="54" y="191"/>
                  <a:pt x="54" y="190"/>
                </a:cubicBezTo>
                <a:cubicBezTo>
                  <a:pt x="54" y="190"/>
                  <a:pt x="54" y="190"/>
                  <a:pt x="54" y="190"/>
                </a:cubicBezTo>
                <a:cubicBezTo>
                  <a:pt x="54" y="189"/>
                  <a:pt x="57" y="188"/>
                  <a:pt x="56" y="187"/>
                </a:cubicBezTo>
                <a:cubicBezTo>
                  <a:pt x="56" y="187"/>
                  <a:pt x="56" y="187"/>
                  <a:pt x="57" y="186"/>
                </a:cubicBezTo>
                <a:cubicBezTo>
                  <a:pt x="57" y="186"/>
                  <a:pt x="57" y="186"/>
                  <a:pt x="57" y="185"/>
                </a:cubicBezTo>
                <a:cubicBezTo>
                  <a:pt x="58" y="185"/>
                  <a:pt x="58" y="185"/>
                  <a:pt x="58" y="185"/>
                </a:cubicBezTo>
                <a:cubicBezTo>
                  <a:pt x="58" y="184"/>
                  <a:pt x="57" y="183"/>
                  <a:pt x="57" y="182"/>
                </a:cubicBezTo>
                <a:cubicBezTo>
                  <a:pt x="57" y="182"/>
                  <a:pt x="57" y="182"/>
                  <a:pt x="57" y="182"/>
                </a:cubicBezTo>
                <a:cubicBezTo>
                  <a:pt x="57" y="180"/>
                  <a:pt x="58" y="180"/>
                  <a:pt x="59" y="179"/>
                </a:cubicBezTo>
                <a:cubicBezTo>
                  <a:pt x="59" y="179"/>
                  <a:pt x="59" y="179"/>
                  <a:pt x="59" y="178"/>
                </a:cubicBezTo>
                <a:cubicBezTo>
                  <a:pt x="60" y="178"/>
                  <a:pt x="60" y="178"/>
                  <a:pt x="60" y="178"/>
                </a:cubicBezTo>
                <a:cubicBezTo>
                  <a:pt x="60" y="178"/>
                  <a:pt x="60" y="178"/>
                  <a:pt x="61" y="178"/>
                </a:cubicBezTo>
                <a:cubicBezTo>
                  <a:pt x="61" y="178"/>
                  <a:pt x="62" y="178"/>
                  <a:pt x="62" y="178"/>
                </a:cubicBezTo>
                <a:cubicBezTo>
                  <a:pt x="62" y="177"/>
                  <a:pt x="62" y="177"/>
                  <a:pt x="62" y="177"/>
                </a:cubicBezTo>
                <a:cubicBezTo>
                  <a:pt x="63" y="177"/>
                  <a:pt x="63" y="176"/>
                  <a:pt x="64" y="176"/>
                </a:cubicBezTo>
                <a:cubicBezTo>
                  <a:pt x="64" y="176"/>
                  <a:pt x="64" y="176"/>
                  <a:pt x="64" y="176"/>
                </a:cubicBezTo>
                <a:cubicBezTo>
                  <a:pt x="65" y="176"/>
                  <a:pt x="67" y="174"/>
                  <a:pt x="67" y="175"/>
                </a:cubicBezTo>
                <a:cubicBezTo>
                  <a:pt x="68" y="175"/>
                  <a:pt x="68" y="176"/>
                  <a:pt x="68" y="176"/>
                </a:cubicBezTo>
                <a:cubicBezTo>
                  <a:pt x="68" y="176"/>
                  <a:pt x="69" y="176"/>
                  <a:pt x="70" y="177"/>
                </a:cubicBezTo>
                <a:cubicBezTo>
                  <a:pt x="70" y="177"/>
                  <a:pt x="70" y="177"/>
                  <a:pt x="70" y="177"/>
                </a:cubicBezTo>
                <a:cubicBezTo>
                  <a:pt x="71" y="177"/>
                  <a:pt x="71" y="177"/>
                  <a:pt x="72" y="177"/>
                </a:cubicBezTo>
                <a:cubicBezTo>
                  <a:pt x="72" y="176"/>
                  <a:pt x="72" y="176"/>
                  <a:pt x="72" y="176"/>
                </a:cubicBezTo>
                <a:cubicBezTo>
                  <a:pt x="74" y="176"/>
                  <a:pt x="74" y="176"/>
                  <a:pt x="74" y="174"/>
                </a:cubicBezTo>
                <a:cubicBezTo>
                  <a:pt x="74" y="174"/>
                  <a:pt x="74" y="174"/>
                  <a:pt x="74" y="174"/>
                </a:cubicBezTo>
                <a:cubicBezTo>
                  <a:pt x="75" y="173"/>
                  <a:pt x="75" y="172"/>
                  <a:pt x="75" y="171"/>
                </a:cubicBezTo>
                <a:cubicBezTo>
                  <a:pt x="78" y="171"/>
                  <a:pt x="80" y="170"/>
                  <a:pt x="82" y="169"/>
                </a:cubicBezTo>
                <a:cubicBezTo>
                  <a:pt x="85" y="170"/>
                  <a:pt x="85" y="169"/>
                  <a:pt x="87" y="169"/>
                </a:cubicBezTo>
                <a:cubicBezTo>
                  <a:pt x="88" y="170"/>
                  <a:pt x="91" y="170"/>
                  <a:pt x="93" y="170"/>
                </a:cubicBezTo>
                <a:cubicBezTo>
                  <a:pt x="93" y="170"/>
                  <a:pt x="93" y="169"/>
                  <a:pt x="93" y="169"/>
                </a:cubicBezTo>
                <a:cubicBezTo>
                  <a:pt x="93" y="168"/>
                  <a:pt x="93" y="168"/>
                  <a:pt x="94" y="169"/>
                </a:cubicBezTo>
                <a:cubicBezTo>
                  <a:pt x="94" y="170"/>
                  <a:pt x="95" y="170"/>
                  <a:pt x="97" y="170"/>
                </a:cubicBezTo>
                <a:cubicBezTo>
                  <a:pt x="98" y="170"/>
                  <a:pt x="98" y="167"/>
                  <a:pt x="99" y="167"/>
                </a:cubicBezTo>
                <a:cubicBezTo>
                  <a:pt x="99" y="169"/>
                  <a:pt x="102" y="169"/>
                  <a:pt x="104" y="169"/>
                </a:cubicBezTo>
                <a:cubicBezTo>
                  <a:pt x="104" y="167"/>
                  <a:pt x="106" y="167"/>
                  <a:pt x="107" y="167"/>
                </a:cubicBezTo>
                <a:cubicBezTo>
                  <a:pt x="106" y="163"/>
                  <a:pt x="108" y="162"/>
                  <a:pt x="107" y="158"/>
                </a:cubicBezTo>
                <a:cubicBezTo>
                  <a:pt x="108" y="158"/>
                  <a:pt x="108" y="158"/>
                  <a:pt x="108" y="158"/>
                </a:cubicBezTo>
                <a:cubicBezTo>
                  <a:pt x="108" y="158"/>
                  <a:pt x="108" y="158"/>
                  <a:pt x="108" y="158"/>
                </a:cubicBezTo>
                <a:cubicBezTo>
                  <a:pt x="108" y="157"/>
                  <a:pt x="110" y="157"/>
                  <a:pt x="109" y="155"/>
                </a:cubicBezTo>
                <a:cubicBezTo>
                  <a:pt x="109" y="155"/>
                  <a:pt x="109" y="155"/>
                  <a:pt x="109" y="155"/>
                </a:cubicBezTo>
                <a:cubicBezTo>
                  <a:pt x="110" y="155"/>
                  <a:pt x="110" y="154"/>
                  <a:pt x="110" y="153"/>
                </a:cubicBezTo>
                <a:cubicBezTo>
                  <a:pt x="107" y="153"/>
                  <a:pt x="107" y="154"/>
                  <a:pt x="105" y="154"/>
                </a:cubicBezTo>
                <a:cubicBezTo>
                  <a:pt x="103" y="154"/>
                  <a:pt x="103" y="154"/>
                  <a:pt x="102" y="153"/>
                </a:cubicBezTo>
                <a:cubicBezTo>
                  <a:pt x="98" y="154"/>
                  <a:pt x="96" y="152"/>
                  <a:pt x="92" y="153"/>
                </a:cubicBezTo>
                <a:cubicBezTo>
                  <a:pt x="92" y="152"/>
                  <a:pt x="90" y="152"/>
                  <a:pt x="89" y="152"/>
                </a:cubicBezTo>
                <a:cubicBezTo>
                  <a:pt x="89" y="151"/>
                  <a:pt x="88" y="151"/>
                  <a:pt x="88" y="151"/>
                </a:cubicBezTo>
                <a:cubicBezTo>
                  <a:pt x="85" y="151"/>
                  <a:pt x="84" y="150"/>
                  <a:pt x="82" y="150"/>
                </a:cubicBezTo>
                <a:cubicBezTo>
                  <a:pt x="82" y="149"/>
                  <a:pt x="81" y="149"/>
                  <a:pt x="80" y="149"/>
                </a:cubicBezTo>
                <a:cubicBezTo>
                  <a:pt x="80" y="149"/>
                  <a:pt x="80" y="148"/>
                  <a:pt x="80" y="148"/>
                </a:cubicBezTo>
                <a:cubicBezTo>
                  <a:pt x="78" y="149"/>
                  <a:pt x="78" y="148"/>
                  <a:pt x="77" y="148"/>
                </a:cubicBezTo>
                <a:cubicBezTo>
                  <a:pt x="77" y="147"/>
                  <a:pt x="76" y="147"/>
                  <a:pt x="75" y="147"/>
                </a:cubicBezTo>
                <a:cubicBezTo>
                  <a:pt x="75" y="146"/>
                  <a:pt x="74" y="144"/>
                  <a:pt x="73" y="143"/>
                </a:cubicBezTo>
                <a:cubicBezTo>
                  <a:pt x="72" y="143"/>
                  <a:pt x="72" y="143"/>
                  <a:pt x="72" y="142"/>
                </a:cubicBezTo>
                <a:cubicBezTo>
                  <a:pt x="72" y="142"/>
                  <a:pt x="71" y="142"/>
                  <a:pt x="71" y="141"/>
                </a:cubicBezTo>
                <a:cubicBezTo>
                  <a:pt x="71" y="141"/>
                  <a:pt x="70" y="141"/>
                  <a:pt x="71" y="140"/>
                </a:cubicBezTo>
                <a:cubicBezTo>
                  <a:pt x="70" y="140"/>
                  <a:pt x="70" y="138"/>
                  <a:pt x="69" y="138"/>
                </a:cubicBezTo>
                <a:cubicBezTo>
                  <a:pt x="69" y="137"/>
                  <a:pt x="69" y="136"/>
                  <a:pt x="68" y="136"/>
                </a:cubicBezTo>
                <a:cubicBezTo>
                  <a:pt x="68" y="134"/>
                  <a:pt x="71" y="136"/>
                  <a:pt x="70" y="134"/>
                </a:cubicBezTo>
                <a:cubicBezTo>
                  <a:pt x="69" y="134"/>
                  <a:pt x="69" y="134"/>
                  <a:pt x="69" y="133"/>
                </a:cubicBezTo>
                <a:cubicBezTo>
                  <a:pt x="69" y="131"/>
                  <a:pt x="69" y="130"/>
                  <a:pt x="68" y="130"/>
                </a:cubicBezTo>
                <a:cubicBezTo>
                  <a:pt x="67" y="130"/>
                  <a:pt x="66" y="130"/>
                  <a:pt x="66" y="131"/>
                </a:cubicBezTo>
                <a:cubicBezTo>
                  <a:pt x="65" y="132"/>
                  <a:pt x="64" y="131"/>
                  <a:pt x="64" y="132"/>
                </a:cubicBezTo>
                <a:cubicBezTo>
                  <a:pt x="63" y="132"/>
                  <a:pt x="62" y="132"/>
                  <a:pt x="62" y="133"/>
                </a:cubicBezTo>
                <a:cubicBezTo>
                  <a:pt x="60" y="133"/>
                  <a:pt x="59" y="133"/>
                  <a:pt x="58" y="133"/>
                </a:cubicBezTo>
                <a:cubicBezTo>
                  <a:pt x="57" y="134"/>
                  <a:pt x="56" y="134"/>
                  <a:pt x="55" y="135"/>
                </a:cubicBezTo>
                <a:cubicBezTo>
                  <a:pt x="55" y="136"/>
                  <a:pt x="54" y="136"/>
                  <a:pt x="53" y="137"/>
                </a:cubicBezTo>
                <a:cubicBezTo>
                  <a:pt x="50" y="137"/>
                  <a:pt x="48" y="135"/>
                  <a:pt x="45" y="135"/>
                </a:cubicBezTo>
                <a:cubicBezTo>
                  <a:pt x="45" y="134"/>
                  <a:pt x="44" y="134"/>
                  <a:pt x="43" y="134"/>
                </a:cubicBezTo>
                <a:cubicBezTo>
                  <a:pt x="44" y="131"/>
                  <a:pt x="41" y="132"/>
                  <a:pt x="41" y="130"/>
                </a:cubicBezTo>
                <a:cubicBezTo>
                  <a:pt x="39" y="131"/>
                  <a:pt x="36" y="131"/>
                  <a:pt x="35" y="132"/>
                </a:cubicBezTo>
                <a:cubicBezTo>
                  <a:pt x="35" y="135"/>
                  <a:pt x="31" y="135"/>
                  <a:pt x="31" y="138"/>
                </a:cubicBezTo>
                <a:cubicBezTo>
                  <a:pt x="27" y="137"/>
                  <a:pt x="26" y="140"/>
                  <a:pt x="23" y="140"/>
                </a:cubicBezTo>
                <a:cubicBezTo>
                  <a:pt x="23" y="139"/>
                  <a:pt x="23" y="139"/>
                  <a:pt x="23" y="139"/>
                </a:cubicBezTo>
                <a:cubicBezTo>
                  <a:pt x="22" y="139"/>
                  <a:pt x="22" y="140"/>
                  <a:pt x="22" y="140"/>
                </a:cubicBezTo>
                <a:cubicBezTo>
                  <a:pt x="22" y="141"/>
                  <a:pt x="21" y="141"/>
                  <a:pt x="20" y="141"/>
                </a:cubicBezTo>
                <a:cubicBezTo>
                  <a:pt x="21" y="142"/>
                  <a:pt x="20" y="142"/>
                  <a:pt x="20" y="142"/>
                </a:cubicBezTo>
                <a:cubicBezTo>
                  <a:pt x="19" y="144"/>
                  <a:pt x="21" y="147"/>
                  <a:pt x="19" y="147"/>
                </a:cubicBezTo>
                <a:cubicBezTo>
                  <a:pt x="18" y="147"/>
                  <a:pt x="18" y="147"/>
                  <a:pt x="18" y="148"/>
                </a:cubicBezTo>
                <a:cubicBezTo>
                  <a:pt x="18" y="148"/>
                  <a:pt x="18" y="148"/>
                  <a:pt x="18" y="148"/>
                </a:cubicBezTo>
                <a:cubicBezTo>
                  <a:pt x="16" y="149"/>
                  <a:pt x="15" y="150"/>
                  <a:pt x="16" y="153"/>
                </a:cubicBezTo>
                <a:cubicBezTo>
                  <a:pt x="18" y="153"/>
                  <a:pt x="18" y="153"/>
                  <a:pt x="18" y="153"/>
                </a:cubicBezTo>
                <a:cubicBezTo>
                  <a:pt x="19" y="153"/>
                  <a:pt x="19" y="153"/>
                  <a:pt x="19" y="153"/>
                </a:cubicBezTo>
                <a:cubicBezTo>
                  <a:pt x="20" y="154"/>
                  <a:pt x="20" y="156"/>
                  <a:pt x="21" y="157"/>
                </a:cubicBezTo>
                <a:cubicBezTo>
                  <a:pt x="21" y="157"/>
                  <a:pt x="21" y="158"/>
                  <a:pt x="22" y="158"/>
                </a:cubicBezTo>
                <a:cubicBezTo>
                  <a:pt x="22" y="159"/>
                  <a:pt x="21" y="160"/>
                  <a:pt x="21" y="160"/>
                </a:cubicBezTo>
                <a:cubicBezTo>
                  <a:pt x="22" y="160"/>
                  <a:pt x="23" y="162"/>
                  <a:pt x="23" y="163"/>
                </a:cubicBezTo>
                <a:cubicBezTo>
                  <a:pt x="23" y="163"/>
                  <a:pt x="24" y="165"/>
                  <a:pt x="24" y="165"/>
                </a:cubicBezTo>
                <a:cubicBezTo>
                  <a:pt x="24" y="166"/>
                  <a:pt x="24" y="166"/>
                  <a:pt x="24" y="167"/>
                </a:cubicBezTo>
                <a:cubicBezTo>
                  <a:pt x="24" y="167"/>
                  <a:pt x="24" y="167"/>
                  <a:pt x="23" y="167"/>
                </a:cubicBezTo>
                <a:cubicBezTo>
                  <a:pt x="23" y="169"/>
                  <a:pt x="21" y="168"/>
                  <a:pt x="22" y="170"/>
                </a:cubicBezTo>
                <a:cubicBezTo>
                  <a:pt x="20" y="170"/>
                  <a:pt x="20" y="172"/>
                  <a:pt x="18" y="171"/>
                </a:cubicBezTo>
                <a:cubicBezTo>
                  <a:pt x="18" y="172"/>
                  <a:pt x="17" y="172"/>
                  <a:pt x="17" y="173"/>
                </a:cubicBezTo>
                <a:cubicBezTo>
                  <a:pt x="16" y="173"/>
                  <a:pt x="16" y="174"/>
                  <a:pt x="16" y="174"/>
                </a:cubicBezTo>
                <a:cubicBezTo>
                  <a:pt x="15" y="178"/>
                  <a:pt x="17" y="179"/>
                  <a:pt x="17" y="182"/>
                </a:cubicBezTo>
                <a:cubicBezTo>
                  <a:pt x="17" y="182"/>
                  <a:pt x="18" y="182"/>
                  <a:pt x="17" y="183"/>
                </a:cubicBezTo>
                <a:cubicBezTo>
                  <a:pt x="17" y="188"/>
                  <a:pt x="17" y="188"/>
                  <a:pt x="17" y="188"/>
                </a:cubicBezTo>
                <a:cubicBezTo>
                  <a:pt x="17" y="190"/>
                  <a:pt x="15" y="190"/>
                  <a:pt x="15" y="191"/>
                </a:cubicBezTo>
                <a:cubicBezTo>
                  <a:pt x="13" y="192"/>
                  <a:pt x="13" y="194"/>
                  <a:pt x="12" y="195"/>
                </a:cubicBezTo>
                <a:cubicBezTo>
                  <a:pt x="11" y="195"/>
                  <a:pt x="11" y="197"/>
                  <a:pt x="11" y="197"/>
                </a:cubicBezTo>
                <a:cubicBezTo>
                  <a:pt x="10" y="198"/>
                  <a:pt x="10" y="199"/>
                  <a:pt x="9" y="199"/>
                </a:cubicBezTo>
                <a:cubicBezTo>
                  <a:pt x="9" y="201"/>
                  <a:pt x="10" y="202"/>
                  <a:pt x="10" y="204"/>
                </a:cubicBezTo>
                <a:close/>
                <a:moveTo>
                  <a:pt x="94" y="190"/>
                </a:moveTo>
                <a:cubicBezTo>
                  <a:pt x="96" y="189"/>
                  <a:pt x="96" y="191"/>
                  <a:pt x="97" y="192"/>
                </a:cubicBezTo>
                <a:cubicBezTo>
                  <a:pt x="97" y="191"/>
                  <a:pt x="98" y="191"/>
                  <a:pt x="98" y="190"/>
                </a:cubicBezTo>
                <a:cubicBezTo>
                  <a:pt x="98" y="189"/>
                  <a:pt x="97" y="189"/>
                  <a:pt x="97" y="188"/>
                </a:cubicBezTo>
                <a:cubicBezTo>
                  <a:pt x="95" y="188"/>
                  <a:pt x="94" y="188"/>
                  <a:pt x="94" y="190"/>
                </a:cubicBezTo>
                <a:close/>
                <a:moveTo>
                  <a:pt x="114" y="173"/>
                </a:moveTo>
                <a:cubicBezTo>
                  <a:pt x="115" y="171"/>
                  <a:pt x="113" y="171"/>
                  <a:pt x="112" y="171"/>
                </a:cubicBezTo>
                <a:cubicBezTo>
                  <a:pt x="111" y="173"/>
                  <a:pt x="113" y="173"/>
                  <a:pt x="114" y="173"/>
                </a:cubicBezTo>
                <a:close/>
                <a:moveTo>
                  <a:pt x="109" y="366"/>
                </a:moveTo>
                <a:cubicBezTo>
                  <a:pt x="110" y="366"/>
                  <a:pt x="110" y="366"/>
                  <a:pt x="110" y="366"/>
                </a:cubicBezTo>
                <a:cubicBezTo>
                  <a:pt x="110" y="365"/>
                  <a:pt x="110" y="365"/>
                  <a:pt x="110" y="365"/>
                </a:cubicBezTo>
                <a:cubicBezTo>
                  <a:pt x="111" y="364"/>
                  <a:pt x="111" y="363"/>
                  <a:pt x="110" y="363"/>
                </a:cubicBezTo>
                <a:cubicBezTo>
                  <a:pt x="109" y="364"/>
                  <a:pt x="110" y="364"/>
                  <a:pt x="109" y="364"/>
                </a:cubicBezTo>
                <a:cubicBezTo>
                  <a:pt x="109" y="363"/>
                  <a:pt x="108" y="363"/>
                  <a:pt x="106" y="363"/>
                </a:cubicBezTo>
                <a:cubicBezTo>
                  <a:pt x="106" y="365"/>
                  <a:pt x="104" y="363"/>
                  <a:pt x="103" y="364"/>
                </a:cubicBezTo>
                <a:cubicBezTo>
                  <a:pt x="103" y="364"/>
                  <a:pt x="102" y="364"/>
                  <a:pt x="102" y="364"/>
                </a:cubicBezTo>
                <a:cubicBezTo>
                  <a:pt x="102" y="364"/>
                  <a:pt x="102" y="364"/>
                  <a:pt x="102" y="364"/>
                </a:cubicBezTo>
                <a:cubicBezTo>
                  <a:pt x="101" y="364"/>
                  <a:pt x="101" y="364"/>
                  <a:pt x="100" y="364"/>
                </a:cubicBezTo>
                <a:cubicBezTo>
                  <a:pt x="100" y="365"/>
                  <a:pt x="100" y="365"/>
                  <a:pt x="100" y="365"/>
                </a:cubicBezTo>
                <a:cubicBezTo>
                  <a:pt x="100" y="366"/>
                  <a:pt x="97" y="364"/>
                  <a:pt x="97" y="366"/>
                </a:cubicBezTo>
                <a:cubicBezTo>
                  <a:pt x="97" y="366"/>
                  <a:pt x="97" y="366"/>
                  <a:pt x="97" y="366"/>
                </a:cubicBezTo>
                <a:cubicBezTo>
                  <a:pt x="96" y="366"/>
                  <a:pt x="96" y="366"/>
                  <a:pt x="95" y="366"/>
                </a:cubicBezTo>
                <a:cubicBezTo>
                  <a:pt x="95" y="366"/>
                  <a:pt x="95" y="367"/>
                  <a:pt x="95" y="367"/>
                </a:cubicBezTo>
                <a:cubicBezTo>
                  <a:pt x="94" y="367"/>
                  <a:pt x="94" y="368"/>
                  <a:pt x="93" y="368"/>
                </a:cubicBezTo>
                <a:cubicBezTo>
                  <a:pt x="93" y="368"/>
                  <a:pt x="92" y="369"/>
                  <a:pt x="92" y="369"/>
                </a:cubicBezTo>
                <a:cubicBezTo>
                  <a:pt x="91" y="368"/>
                  <a:pt x="90" y="370"/>
                  <a:pt x="89" y="369"/>
                </a:cubicBezTo>
                <a:cubicBezTo>
                  <a:pt x="89" y="369"/>
                  <a:pt x="89" y="369"/>
                  <a:pt x="88" y="369"/>
                </a:cubicBezTo>
                <a:cubicBezTo>
                  <a:pt x="88" y="369"/>
                  <a:pt x="88" y="369"/>
                  <a:pt x="88" y="370"/>
                </a:cubicBezTo>
                <a:cubicBezTo>
                  <a:pt x="89" y="370"/>
                  <a:pt x="88" y="371"/>
                  <a:pt x="87" y="371"/>
                </a:cubicBezTo>
                <a:cubicBezTo>
                  <a:pt x="87" y="372"/>
                  <a:pt x="87" y="372"/>
                  <a:pt x="87" y="373"/>
                </a:cubicBezTo>
                <a:cubicBezTo>
                  <a:pt x="87" y="373"/>
                  <a:pt x="86" y="373"/>
                  <a:pt x="86" y="374"/>
                </a:cubicBezTo>
                <a:cubicBezTo>
                  <a:pt x="88" y="374"/>
                  <a:pt x="90" y="375"/>
                  <a:pt x="92" y="375"/>
                </a:cubicBezTo>
                <a:cubicBezTo>
                  <a:pt x="94" y="374"/>
                  <a:pt x="95" y="373"/>
                  <a:pt x="97" y="372"/>
                </a:cubicBezTo>
                <a:cubicBezTo>
                  <a:pt x="98" y="372"/>
                  <a:pt x="98" y="372"/>
                  <a:pt x="98" y="372"/>
                </a:cubicBezTo>
                <a:cubicBezTo>
                  <a:pt x="101" y="373"/>
                  <a:pt x="100" y="371"/>
                  <a:pt x="100" y="369"/>
                </a:cubicBezTo>
                <a:cubicBezTo>
                  <a:pt x="100" y="369"/>
                  <a:pt x="100" y="369"/>
                  <a:pt x="100" y="369"/>
                </a:cubicBezTo>
                <a:cubicBezTo>
                  <a:pt x="101" y="369"/>
                  <a:pt x="101" y="368"/>
                  <a:pt x="102" y="368"/>
                </a:cubicBezTo>
                <a:cubicBezTo>
                  <a:pt x="102" y="368"/>
                  <a:pt x="102" y="368"/>
                  <a:pt x="102" y="368"/>
                </a:cubicBezTo>
                <a:cubicBezTo>
                  <a:pt x="103" y="367"/>
                  <a:pt x="105" y="367"/>
                  <a:pt x="106" y="367"/>
                </a:cubicBezTo>
                <a:cubicBezTo>
                  <a:pt x="106" y="367"/>
                  <a:pt x="106" y="367"/>
                  <a:pt x="106" y="367"/>
                </a:cubicBezTo>
                <a:cubicBezTo>
                  <a:pt x="108" y="366"/>
                  <a:pt x="108" y="365"/>
                  <a:pt x="109" y="366"/>
                </a:cubicBezTo>
                <a:close/>
                <a:moveTo>
                  <a:pt x="40" y="259"/>
                </a:moveTo>
                <a:cubicBezTo>
                  <a:pt x="40" y="258"/>
                  <a:pt x="40" y="257"/>
                  <a:pt x="40" y="256"/>
                </a:cubicBezTo>
                <a:cubicBezTo>
                  <a:pt x="39" y="256"/>
                  <a:pt x="39" y="256"/>
                  <a:pt x="38" y="256"/>
                </a:cubicBezTo>
                <a:cubicBezTo>
                  <a:pt x="38" y="258"/>
                  <a:pt x="38" y="259"/>
                  <a:pt x="40" y="259"/>
                </a:cubicBezTo>
                <a:close/>
                <a:moveTo>
                  <a:pt x="176" y="380"/>
                </a:moveTo>
                <a:cubicBezTo>
                  <a:pt x="176" y="382"/>
                  <a:pt x="174" y="382"/>
                  <a:pt x="176" y="383"/>
                </a:cubicBezTo>
                <a:cubicBezTo>
                  <a:pt x="177" y="382"/>
                  <a:pt x="178" y="379"/>
                  <a:pt x="176" y="380"/>
                </a:cubicBezTo>
                <a:close/>
                <a:moveTo>
                  <a:pt x="691" y="161"/>
                </a:moveTo>
                <a:cubicBezTo>
                  <a:pt x="690" y="161"/>
                  <a:pt x="688" y="160"/>
                  <a:pt x="686" y="160"/>
                </a:cubicBezTo>
                <a:cubicBezTo>
                  <a:pt x="684" y="159"/>
                  <a:pt x="683" y="159"/>
                  <a:pt x="682" y="156"/>
                </a:cubicBezTo>
                <a:cubicBezTo>
                  <a:pt x="681" y="154"/>
                  <a:pt x="681" y="152"/>
                  <a:pt x="680" y="149"/>
                </a:cubicBezTo>
                <a:cubicBezTo>
                  <a:pt x="679" y="146"/>
                  <a:pt x="679" y="148"/>
                  <a:pt x="676" y="148"/>
                </a:cubicBezTo>
                <a:cubicBezTo>
                  <a:pt x="673" y="148"/>
                  <a:pt x="674" y="146"/>
                  <a:pt x="671" y="145"/>
                </a:cubicBezTo>
                <a:cubicBezTo>
                  <a:pt x="670" y="145"/>
                  <a:pt x="669" y="146"/>
                  <a:pt x="667" y="145"/>
                </a:cubicBezTo>
                <a:cubicBezTo>
                  <a:pt x="665" y="144"/>
                  <a:pt x="664" y="142"/>
                  <a:pt x="663" y="141"/>
                </a:cubicBezTo>
                <a:cubicBezTo>
                  <a:pt x="663" y="141"/>
                  <a:pt x="663" y="141"/>
                  <a:pt x="663" y="140"/>
                </a:cubicBezTo>
                <a:cubicBezTo>
                  <a:pt x="663" y="139"/>
                  <a:pt x="662" y="139"/>
                  <a:pt x="663" y="137"/>
                </a:cubicBezTo>
                <a:cubicBezTo>
                  <a:pt x="663" y="136"/>
                  <a:pt x="664" y="135"/>
                  <a:pt x="664" y="134"/>
                </a:cubicBezTo>
                <a:cubicBezTo>
                  <a:pt x="665" y="132"/>
                  <a:pt x="663" y="130"/>
                  <a:pt x="664" y="128"/>
                </a:cubicBezTo>
                <a:cubicBezTo>
                  <a:pt x="665" y="126"/>
                  <a:pt x="667" y="123"/>
                  <a:pt x="664" y="123"/>
                </a:cubicBezTo>
                <a:cubicBezTo>
                  <a:pt x="662" y="122"/>
                  <a:pt x="660" y="124"/>
                  <a:pt x="659" y="122"/>
                </a:cubicBezTo>
                <a:cubicBezTo>
                  <a:pt x="658" y="121"/>
                  <a:pt x="658" y="120"/>
                  <a:pt x="657" y="119"/>
                </a:cubicBezTo>
                <a:cubicBezTo>
                  <a:pt x="657" y="117"/>
                  <a:pt x="657" y="115"/>
                  <a:pt x="655" y="114"/>
                </a:cubicBezTo>
                <a:cubicBezTo>
                  <a:pt x="653" y="112"/>
                  <a:pt x="652" y="111"/>
                  <a:pt x="651" y="108"/>
                </a:cubicBezTo>
                <a:cubicBezTo>
                  <a:pt x="651" y="106"/>
                  <a:pt x="650" y="105"/>
                  <a:pt x="648" y="104"/>
                </a:cubicBezTo>
                <a:cubicBezTo>
                  <a:pt x="644" y="102"/>
                  <a:pt x="644" y="98"/>
                  <a:pt x="643" y="94"/>
                </a:cubicBezTo>
                <a:cubicBezTo>
                  <a:pt x="642" y="92"/>
                  <a:pt x="642" y="92"/>
                  <a:pt x="639" y="91"/>
                </a:cubicBezTo>
                <a:cubicBezTo>
                  <a:pt x="637" y="91"/>
                  <a:pt x="636" y="90"/>
                  <a:pt x="635" y="88"/>
                </a:cubicBezTo>
                <a:cubicBezTo>
                  <a:pt x="634" y="86"/>
                  <a:pt x="634" y="83"/>
                  <a:pt x="633" y="82"/>
                </a:cubicBezTo>
                <a:cubicBezTo>
                  <a:pt x="632" y="81"/>
                  <a:pt x="632" y="81"/>
                  <a:pt x="631" y="81"/>
                </a:cubicBezTo>
                <a:cubicBezTo>
                  <a:pt x="631" y="81"/>
                  <a:pt x="632" y="80"/>
                  <a:pt x="633" y="79"/>
                </a:cubicBezTo>
                <a:cubicBezTo>
                  <a:pt x="635" y="77"/>
                  <a:pt x="638" y="77"/>
                  <a:pt x="640" y="75"/>
                </a:cubicBezTo>
                <a:cubicBezTo>
                  <a:pt x="643" y="73"/>
                  <a:pt x="642" y="68"/>
                  <a:pt x="641" y="64"/>
                </a:cubicBezTo>
                <a:cubicBezTo>
                  <a:pt x="641" y="63"/>
                  <a:pt x="642" y="62"/>
                  <a:pt x="642" y="61"/>
                </a:cubicBezTo>
                <a:cubicBezTo>
                  <a:pt x="643" y="58"/>
                  <a:pt x="642" y="57"/>
                  <a:pt x="645" y="56"/>
                </a:cubicBezTo>
                <a:cubicBezTo>
                  <a:pt x="645" y="54"/>
                  <a:pt x="637" y="52"/>
                  <a:pt x="634" y="51"/>
                </a:cubicBezTo>
                <a:cubicBezTo>
                  <a:pt x="630" y="50"/>
                  <a:pt x="627" y="55"/>
                  <a:pt x="622" y="56"/>
                </a:cubicBezTo>
                <a:cubicBezTo>
                  <a:pt x="619" y="57"/>
                  <a:pt x="614" y="58"/>
                  <a:pt x="610" y="57"/>
                </a:cubicBezTo>
                <a:cubicBezTo>
                  <a:pt x="609" y="57"/>
                  <a:pt x="607" y="57"/>
                  <a:pt x="606" y="56"/>
                </a:cubicBezTo>
                <a:cubicBezTo>
                  <a:pt x="606" y="56"/>
                  <a:pt x="606" y="56"/>
                  <a:pt x="607" y="55"/>
                </a:cubicBezTo>
                <a:cubicBezTo>
                  <a:pt x="607" y="55"/>
                  <a:pt x="606" y="53"/>
                  <a:pt x="606" y="52"/>
                </a:cubicBezTo>
                <a:cubicBezTo>
                  <a:pt x="604" y="52"/>
                  <a:pt x="602" y="49"/>
                  <a:pt x="602" y="47"/>
                </a:cubicBezTo>
                <a:cubicBezTo>
                  <a:pt x="602" y="47"/>
                  <a:pt x="602" y="46"/>
                  <a:pt x="602" y="46"/>
                </a:cubicBezTo>
                <a:cubicBezTo>
                  <a:pt x="601" y="46"/>
                  <a:pt x="601" y="45"/>
                  <a:pt x="601" y="45"/>
                </a:cubicBezTo>
                <a:cubicBezTo>
                  <a:pt x="601" y="43"/>
                  <a:pt x="601" y="44"/>
                  <a:pt x="599" y="43"/>
                </a:cubicBezTo>
                <a:cubicBezTo>
                  <a:pt x="598" y="42"/>
                  <a:pt x="596" y="40"/>
                  <a:pt x="597" y="38"/>
                </a:cubicBezTo>
                <a:cubicBezTo>
                  <a:pt x="597" y="35"/>
                  <a:pt x="600" y="34"/>
                  <a:pt x="600" y="32"/>
                </a:cubicBezTo>
                <a:cubicBezTo>
                  <a:pt x="601" y="30"/>
                  <a:pt x="600" y="27"/>
                  <a:pt x="599" y="26"/>
                </a:cubicBezTo>
                <a:cubicBezTo>
                  <a:pt x="599" y="25"/>
                  <a:pt x="598" y="25"/>
                  <a:pt x="597" y="24"/>
                </a:cubicBezTo>
                <a:cubicBezTo>
                  <a:pt x="595" y="23"/>
                  <a:pt x="595" y="22"/>
                  <a:pt x="595" y="21"/>
                </a:cubicBezTo>
                <a:cubicBezTo>
                  <a:pt x="593" y="19"/>
                  <a:pt x="590" y="19"/>
                  <a:pt x="587" y="19"/>
                </a:cubicBezTo>
                <a:cubicBezTo>
                  <a:pt x="587" y="17"/>
                  <a:pt x="585" y="16"/>
                  <a:pt x="584" y="13"/>
                </a:cubicBezTo>
                <a:cubicBezTo>
                  <a:pt x="584" y="13"/>
                  <a:pt x="585" y="12"/>
                  <a:pt x="585" y="11"/>
                </a:cubicBezTo>
                <a:cubicBezTo>
                  <a:pt x="585" y="10"/>
                  <a:pt x="583" y="11"/>
                  <a:pt x="582" y="11"/>
                </a:cubicBezTo>
                <a:cubicBezTo>
                  <a:pt x="581" y="12"/>
                  <a:pt x="580" y="13"/>
                  <a:pt x="579" y="13"/>
                </a:cubicBezTo>
                <a:cubicBezTo>
                  <a:pt x="578" y="13"/>
                  <a:pt x="577" y="11"/>
                  <a:pt x="575" y="11"/>
                </a:cubicBezTo>
                <a:cubicBezTo>
                  <a:pt x="574" y="11"/>
                  <a:pt x="574" y="12"/>
                  <a:pt x="573" y="11"/>
                </a:cubicBezTo>
                <a:cubicBezTo>
                  <a:pt x="573" y="11"/>
                  <a:pt x="572" y="10"/>
                  <a:pt x="572" y="9"/>
                </a:cubicBezTo>
                <a:cubicBezTo>
                  <a:pt x="571" y="8"/>
                  <a:pt x="571" y="7"/>
                  <a:pt x="569" y="8"/>
                </a:cubicBezTo>
                <a:cubicBezTo>
                  <a:pt x="569" y="8"/>
                  <a:pt x="568" y="8"/>
                  <a:pt x="568" y="8"/>
                </a:cubicBezTo>
                <a:cubicBezTo>
                  <a:pt x="566" y="8"/>
                  <a:pt x="566" y="8"/>
                  <a:pt x="566" y="6"/>
                </a:cubicBezTo>
                <a:cubicBezTo>
                  <a:pt x="565" y="5"/>
                  <a:pt x="563" y="4"/>
                  <a:pt x="562" y="4"/>
                </a:cubicBezTo>
                <a:cubicBezTo>
                  <a:pt x="561" y="4"/>
                  <a:pt x="559" y="4"/>
                  <a:pt x="558" y="4"/>
                </a:cubicBezTo>
                <a:cubicBezTo>
                  <a:pt x="556" y="3"/>
                  <a:pt x="555" y="1"/>
                  <a:pt x="554" y="0"/>
                </a:cubicBezTo>
                <a:cubicBezTo>
                  <a:pt x="553" y="1"/>
                  <a:pt x="552" y="1"/>
                  <a:pt x="552" y="2"/>
                </a:cubicBezTo>
                <a:cubicBezTo>
                  <a:pt x="552" y="2"/>
                  <a:pt x="552" y="2"/>
                  <a:pt x="552" y="2"/>
                </a:cubicBezTo>
                <a:cubicBezTo>
                  <a:pt x="551" y="4"/>
                  <a:pt x="552" y="6"/>
                  <a:pt x="551" y="8"/>
                </a:cubicBezTo>
                <a:cubicBezTo>
                  <a:pt x="550" y="9"/>
                  <a:pt x="550" y="10"/>
                  <a:pt x="550" y="11"/>
                </a:cubicBezTo>
                <a:cubicBezTo>
                  <a:pt x="550" y="12"/>
                  <a:pt x="549" y="12"/>
                  <a:pt x="549" y="12"/>
                </a:cubicBezTo>
                <a:cubicBezTo>
                  <a:pt x="548" y="12"/>
                  <a:pt x="546" y="12"/>
                  <a:pt x="545" y="12"/>
                </a:cubicBezTo>
                <a:cubicBezTo>
                  <a:pt x="543" y="12"/>
                  <a:pt x="542" y="12"/>
                  <a:pt x="541" y="12"/>
                </a:cubicBezTo>
                <a:cubicBezTo>
                  <a:pt x="540" y="12"/>
                  <a:pt x="540" y="12"/>
                  <a:pt x="539" y="12"/>
                </a:cubicBezTo>
                <a:cubicBezTo>
                  <a:pt x="538" y="13"/>
                  <a:pt x="537" y="13"/>
                  <a:pt x="537" y="13"/>
                </a:cubicBezTo>
                <a:cubicBezTo>
                  <a:pt x="535" y="13"/>
                  <a:pt x="534" y="14"/>
                  <a:pt x="533" y="15"/>
                </a:cubicBezTo>
                <a:cubicBezTo>
                  <a:pt x="532" y="15"/>
                  <a:pt x="531" y="15"/>
                  <a:pt x="530" y="16"/>
                </a:cubicBezTo>
                <a:cubicBezTo>
                  <a:pt x="528" y="17"/>
                  <a:pt x="528" y="19"/>
                  <a:pt x="527" y="20"/>
                </a:cubicBezTo>
                <a:cubicBezTo>
                  <a:pt x="526" y="21"/>
                  <a:pt x="524" y="21"/>
                  <a:pt x="523" y="21"/>
                </a:cubicBezTo>
                <a:cubicBezTo>
                  <a:pt x="521" y="21"/>
                  <a:pt x="518" y="20"/>
                  <a:pt x="516" y="21"/>
                </a:cubicBezTo>
                <a:cubicBezTo>
                  <a:pt x="515" y="21"/>
                  <a:pt x="515" y="21"/>
                  <a:pt x="515" y="21"/>
                </a:cubicBezTo>
                <a:cubicBezTo>
                  <a:pt x="515" y="21"/>
                  <a:pt x="515" y="21"/>
                  <a:pt x="515" y="21"/>
                </a:cubicBezTo>
                <a:cubicBezTo>
                  <a:pt x="513" y="22"/>
                  <a:pt x="513" y="25"/>
                  <a:pt x="512" y="26"/>
                </a:cubicBezTo>
                <a:cubicBezTo>
                  <a:pt x="511" y="28"/>
                  <a:pt x="510" y="29"/>
                  <a:pt x="509" y="30"/>
                </a:cubicBezTo>
                <a:cubicBezTo>
                  <a:pt x="508" y="32"/>
                  <a:pt x="508" y="33"/>
                  <a:pt x="508" y="34"/>
                </a:cubicBezTo>
                <a:cubicBezTo>
                  <a:pt x="507" y="34"/>
                  <a:pt x="507" y="35"/>
                  <a:pt x="506" y="36"/>
                </a:cubicBezTo>
                <a:cubicBezTo>
                  <a:pt x="505" y="37"/>
                  <a:pt x="504" y="38"/>
                  <a:pt x="503" y="39"/>
                </a:cubicBezTo>
                <a:cubicBezTo>
                  <a:pt x="503" y="40"/>
                  <a:pt x="503" y="40"/>
                  <a:pt x="502" y="40"/>
                </a:cubicBezTo>
                <a:cubicBezTo>
                  <a:pt x="502" y="41"/>
                  <a:pt x="501" y="41"/>
                  <a:pt x="500" y="41"/>
                </a:cubicBezTo>
                <a:cubicBezTo>
                  <a:pt x="500" y="42"/>
                  <a:pt x="499" y="42"/>
                  <a:pt x="499" y="43"/>
                </a:cubicBezTo>
                <a:cubicBezTo>
                  <a:pt x="498" y="44"/>
                  <a:pt x="498" y="44"/>
                  <a:pt x="497" y="45"/>
                </a:cubicBezTo>
                <a:cubicBezTo>
                  <a:pt x="496" y="46"/>
                  <a:pt x="496" y="47"/>
                  <a:pt x="496" y="48"/>
                </a:cubicBezTo>
                <a:cubicBezTo>
                  <a:pt x="495" y="50"/>
                  <a:pt x="493" y="50"/>
                  <a:pt x="492" y="51"/>
                </a:cubicBezTo>
                <a:cubicBezTo>
                  <a:pt x="491" y="52"/>
                  <a:pt x="490" y="52"/>
                  <a:pt x="489" y="53"/>
                </a:cubicBezTo>
                <a:cubicBezTo>
                  <a:pt x="488" y="54"/>
                  <a:pt x="487" y="55"/>
                  <a:pt x="486" y="57"/>
                </a:cubicBezTo>
                <a:cubicBezTo>
                  <a:pt x="486" y="57"/>
                  <a:pt x="486" y="57"/>
                  <a:pt x="486" y="58"/>
                </a:cubicBezTo>
                <a:cubicBezTo>
                  <a:pt x="485" y="57"/>
                  <a:pt x="484" y="59"/>
                  <a:pt x="482" y="60"/>
                </a:cubicBezTo>
                <a:cubicBezTo>
                  <a:pt x="479" y="63"/>
                  <a:pt x="475" y="62"/>
                  <a:pt x="471" y="63"/>
                </a:cubicBezTo>
                <a:cubicBezTo>
                  <a:pt x="469" y="63"/>
                  <a:pt x="467" y="63"/>
                  <a:pt x="465" y="63"/>
                </a:cubicBezTo>
                <a:cubicBezTo>
                  <a:pt x="463" y="64"/>
                  <a:pt x="461" y="65"/>
                  <a:pt x="459" y="64"/>
                </a:cubicBezTo>
                <a:cubicBezTo>
                  <a:pt x="459" y="62"/>
                  <a:pt x="457" y="59"/>
                  <a:pt x="454" y="60"/>
                </a:cubicBezTo>
                <a:cubicBezTo>
                  <a:pt x="453" y="61"/>
                  <a:pt x="452" y="64"/>
                  <a:pt x="450" y="65"/>
                </a:cubicBezTo>
                <a:cubicBezTo>
                  <a:pt x="449" y="66"/>
                  <a:pt x="446" y="66"/>
                  <a:pt x="445" y="67"/>
                </a:cubicBezTo>
                <a:cubicBezTo>
                  <a:pt x="444" y="67"/>
                  <a:pt x="443" y="68"/>
                  <a:pt x="442" y="69"/>
                </a:cubicBezTo>
                <a:cubicBezTo>
                  <a:pt x="439" y="71"/>
                  <a:pt x="437" y="71"/>
                  <a:pt x="435" y="74"/>
                </a:cubicBezTo>
                <a:cubicBezTo>
                  <a:pt x="434" y="75"/>
                  <a:pt x="433" y="76"/>
                  <a:pt x="432" y="77"/>
                </a:cubicBezTo>
                <a:cubicBezTo>
                  <a:pt x="430" y="77"/>
                  <a:pt x="429" y="76"/>
                  <a:pt x="428" y="77"/>
                </a:cubicBezTo>
                <a:cubicBezTo>
                  <a:pt x="427" y="77"/>
                  <a:pt x="426" y="79"/>
                  <a:pt x="425" y="79"/>
                </a:cubicBezTo>
                <a:cubicBezTo>
                  <a:pt x="424" y="79"/>
                  <a:pt x="422" y="79"/>
                  <a:pt x="421" y="79"/>
                </a:cubicBezTo>
                <a:cubicBezTo>
                  <a:pt x="419" y="79"/>
                  <a:pt x="416" y="80"/>
                  <a:pt x="414" y="82"/>
                </a:cubicBezTo>
                <a:cubicBezTo>
                  <a:pt x="414" y="82"/>
                  <a:pt x="414" y="82"/>
                  <a:pt x="414" y="82"/>
                </a:cubicBezTo>
                <a:cubicBezTo>
                  <a:pt x="412" y="83"/>
                  <a:pt x="409" y="84"/>
                  <a:pt x="410" y="81"/>
                </a:cubicBezTo>
                <a:cubicBezTo>
                  <a:pt x="407" y="80"/>
                  <a:pt x="404" y="82"/>
                  <a:pt x="401" y="82"/>
                </a:cubicBezTo>
                <a:cubicBezTo>
                  <a:pt x="401" y="82"/>
                  <a:pt x="400" y="82"/>
                  <a:pt x="399" y="82"/>
                </a:cubicBezTo>
                <a:cubicBezTo>
                  <a:pt x="399" y="80"/>
                  <a:pt x="397" y="80"/>
                  <a:pt x="397" y="77"/>
                </a:cubicBezTo>
                <a:cubicBezTo>
                  <a:pt x="396" y="77"/>
                  <a:pt x="395" y="79"/>
                  <a:pt x="393" y="78"/>
                </a:cubicBezTo>
                <a:cubicBezTo>
                  <a:pt x="391" y="78"/>
                  <a:pt x="392" y="81"/>
                  <a:pt x="391" y="81"/>
                </a:cubicBezTo>
                <a:cubicBezTo>
                  <a:pt x="392" y="83"/>
                  <a:pt x="389" y="84"/>
                  <a:pt x="391" y="84"/>
                </a:cubicBezTo>
                <a:cubicBezTo>
                  <a:pt x="391" y="85"/>
                  <a:pt x="389" y="85"/>
                  <a:pt x="388" y="85"/>
                </a:cubicBezTo>
                <a:cubicBezTo>
                  <a:pt x="387" y="85"/>
                  <a:pt x="386" y="85"/>
                  <a:pt x="386" y="84"/>
                </a:cubicBezTo>
                <a:cubicBezTo>
                  <a:pt x="384" y="85"/>
                  <a:pt x="383" y="83"/>
                  <a:pt x="381" y="84"/>
                </a:cubicBezTo>
                <a:cubicBezTo>
                  <a:pt x="380" y="84"/>
                  <a:pt x="380" y="84"/>
                  <a:pt x="380" y="84"/>
                </a:cubicBezTo>
                <a:cubicBezTo>
                  <a:pt x="380" y="83"/>
                  <a:pt x="380" y="83"/>
                  <a:pt x="380" y="83"/>
                </a:cubicBezTo>
                <a:cubicBezTo>
                  <a:pt x="380" y="82"/>
                  <a:pt x="380" y="82"/>
                  <a:pt x="379" y="82"/>
                </a:cubicBezTo>
                <a:cubicBezTo>
                  <a:pt x="379" y="82"/>
                  <a:pt x="379" y="83"/>
                  <a:pt x="378" y="83"/>
                </a:cubicBezTo>
                <a:cubicBezTo>
                  <a:pt x="377" y="83"/>
                  <a:pt x="377" y="83"/>
                  <a:pt x="376" y="84"/>
                </a:cubicBezTo>
                <a:cubicBezTo>
                  <a:pt x="375" y="83"/>
                  <a:pt x="375" y="85"/>
                  <a:pt x="373" y="84"/>
                </a:cubicBezTo>
                <a:cubicBezTo>
                  <a:pt x="373" y="84"/>
                  <a:pt x="372" y="84"/>
                  <a:pt x="372" y="84"/>
                </a:cubicBezTo>
                <a:cubicBezTo>
                  <a:pt x="372" y="83"/>
                  <a:pt x="371" y="83"/>
                  <a:pt x="371" y="83"/>
                </a:cubicBezTo>
                <a:cubicBezTo>
                  <a:pt x="371" y="82"/>
                  <a:pt x="370" y="82"/>
                  <a:pt x="370" y="81"/>
                </a:cubicBezTo>
                <a:cubicBezTo>
                  <a:pt x="367" y="81"/>
                  <a:pt x="362" y="79"/>
                  <a:pt x="359" y="80"/>
                </a:cubicBezTo>
                <a:cubicBezTo>
                  <a:pt x="359" y="80"/>
                  <a:pt x="359" y="80"/>
                  <a:pt x="359" y="80"/>
                </a:cubicBezTo>
                <a:cubicBezTo>
                  <a:pt x="358" y="81"/>
                  <a:pt x="356" y="82"/>
                  <a:pt x="356" y="82"/>
                </a:cubicBezTo>
                <a:cubicBezTo>
                  <a:pt x="355" y="82"/>
                  <a:pt x="355" y="82"/>
                  <a:pt x="355" y="82"/>
                </a:cubicBezTo>
                <a:cubicBezTo>
                  <a:pt x="355" y="82"/>
                  <a:pt x="355" y="83"/>
                  <a:pt x="355" y="83"/>
                </a:cubicBezTo>
                <a:cubicBezTo>
                  <a:pt x="355" y="84"/>
                  <a:pt x="355" y="84"/>
                  <a:pt x="355" y="84"/>
                </a:cubicBezTo>
                <a:cubicBezTo>
                  <a:pt x="355" y="85"/>
                  <a:pt x="355" y="85"/>
                  <a:pt x="355" y="86"/>
                </a:cubicBezTo>
                <a:cubicBezTo>
                  <a:pt x="355" y="86"/>
                  <a:pt x="355" y="86"/>
                  <a:pt x="355" y="86"/>
                </a:cubicBezTo>
                <a:cubicBezTo>
                  <a:pt x="354" y="87"/>
                  <a:pt x="353" y="88"/>
                  <a:pt x="352" y="88"/>
                </a:cubicBezTo>
                <a:cubicBezTo>
                  <a:pt x="351" y="87"/>
                  <a:pt x="351" y="87"/>
                  <a:pt x="351" y="87"/>
                </a:cubicBezTo>
                <a:cubicBezTo>
                  <a:pt x="351" y="87"/>
                  <a:pt x="350" y="87"/>
                  <a:pt x="349" y="87"/>
                </a:cubicBezTo>
                <a:cubicBezTo>
                  <a:pt x="349" y="87"/>
                  <a:pt x="348" y="87"/>
                  <a:pt x="349" y="86"/>
                </a:cubicBezTo>
                <a:cubicBezTo>
                  <a:pt x="347" y="87"/>
                  <a:pt x="346" y="85"/>
                  <a:pt x="345" y="85"/>
                </a:cubicBezTo>
                <a:cubicBezTo>
                  <a:pt x="345" y="85"/>
                  <a:pt x="344" y="85"/>
                  <a:pt x="344" y="84"/>
                </a:cubicBezTo>
                <a:cubicBezTo>
                  <a:pt x="343" y="84"/>
                  <a:pt x="341" y="83"/>
                  <a:pt x="339" y="82"/>
                </a:cubicBezTo>
                <a:cubicBezTo>
                  <a:pt x="338" y="81"/>
                  <a:pt x="336" y="80"/>
                  <a:pt x="336" y="78"/>
                </a:cubicBezTo>
                <a:cubicBezTo>
                  <a:pt x="335" y="77"/>
                  <a:pt x="333" y="77"/>
                  <a:pt x="333" y="75"/>
                </a:cubicBezTo>
                <a:cubicBezTo>
                  <a:pt x="336" y="74"/>
                  <a:pt x="335" y="77"/>
                  <a:pt x="337" y="77"/>
                </a:cubicBezTo>
                <a:cubicBezTo>
                  <a:pt x="337" y="77"/>
                  <a:pt x="338" y="76"/>
                  <a:pt x="337" y="75"/>
                </a:cubicBezTo>
                <a:cubicBezTo>
                  <a:pt x="337" y="75"/>
                  <a:pt x="335" y="75"/>
                  <a:pt x="335" y="74"/>
                </a:cubicBezTo>
                <a:cubicBezTo>
                  <a:pt x="334" y="73"/>
                  <a:pt x="333" y="72"/>
                  <a:pt x="331" y="72"/>
                </a:cubicBezTo>
                <a:cubicBezTo>
                  <a:pt x="331" y="72"/>
                  <a:pt x="331" y="72"/>
                  <a:pt x="331" y="72"/>
                </a:cubicBezTo>
                <a:cubicBezTo>
                  <a:pt x="330" y="72"/>
                  <a:pt x="330" y="72"/>
                  <a:pt x="329" y="73"/>
                </a:cubicBezTo>
                <a:cubicBezTo>
                  <a:pt x="329" y="73"/>
                  <a:pt x="329" y="73"/>
                  <a:pt x="329" y="73"/>
                </a:cubicBezTo>
                <a:cubicBezTo>
                  <a:pt x="329" y="75"/>
                  <a:pt x="327" y="75"/>
                  <a:pt x="326" y="75"/>
                </a:cubicBezTo>
                <a:cubicBezTo>
                  <a:pt x="326" y="75"/>
                  <a:pt x="326" y="75"/>
                  <a:pt x="326" y="75"/>
                </a:cubicBezTo>
                <a:cubicBezTo>
                  <a:pt x="325" y="76"/>
                  <a:pt x="325" y="76"/>
                  <a:pt x="324" y="77"/>
                </a:cubicBezTo>
                <a:cubicBezTo>
                  <a:pt x="323" y="77"/>
                  <a:pt x="323" y="77"/>
                  <a:pt x="323" y="77"/>
                </a:cubicBezTo>
                <a:cubicBezTo>
                  <a:pt x="322" y="78"/>
                  <a:pt x="320" y="77"/>
                  <a:pt x="320" y="78"/>
                </a:cubicBezTo>
                <a:cubicBezTo>
                  <a:pt x="320" y="78"/>
                  <a:pt x="320" y="79"/>
                  <a:pt x="320" y="79"/>
                </a:cubicBezTo>
                <a:cubicBezTo>
                  <a:pt x="319" y="80"/>
                  <a:pt x="317" y="81"/>
                  <a:pt x="314" y="80"/>
                </a:cubicBezTo>
                <a:cubicBezTo>
                  <a:pt x="314" y="80"/>
                  <a:pt x="313" y="79"/>
                  <a:pt x="312" y="80"/>
                </a:cubicBezTo>
                <a:cubicBezTo>
                  <a:pt x="312" y="79"/>
                  <a:pt x="311" y="79"/>
                  <a:pt x="311" y="78"/>
                </a:cubicBezTo>
                <a:cubicBezTo>
                  <a:pt x="308" y="78"/>
                  <a:pt x="306" y="77"/>
                  <a:pt x="303" y="76"/>
                </a:cubicBezTo>
                <a:cubicBezTo>
                  <a:pt x="303" y="75"/>
                  <a:pt x="302" y="75"/>
                  <a:pt x="302" y="74"/>
                </a:cubicBezTo>
                <a:cubicBezTo>
                  <a:pt x="301" y="74"/>
                  <a:pt x="301" y="73"/>
                  <a:pt x="300" y="73"/>
                </a:cubicBezTo>
                <a:cubicBezTo>
                  <a:pt x="301" y="71"/>
                  <a:pt x="299" y="70"/>
                  <a:pt x="299" y="68"/>
                </a:cubicBezTo>
                <a:cubicBezTo>
                  <a:pt x="299" y="68"/>
                  <a:pt x="298" y="68"/>
                  <a:pt x="298" y="68"/>
                </a:cubicBezTo>
                <a:cubicBezTo>
                  <a:pt x="298" y="68"/>
                  <a:pt x="297" y="68"/>
                  <a:pt x="296" y="68"/>
                </a:cubicBezTo>
                <a:cubicBezTo>
                  <a:pt x="296" y="67"/>
                  <a:pt x="294" y="67"/>
                  <a:pt x="293" y="66"/>
                </a:cubicBezTo>
                <a:cubicBezTo>
                  <a:pt x="292" y="66"/>
                  <a:pt x="291" y="68"/>
                  <a:pt x="291" y="68"/>
                </a:cubicBezTo>
                <a:cubicBezTo>
                  <a:pt x="290" y="69"/>
                  <a:pt x="291" y="71"/>
                  <a:pt x="289" y="71"/>
                </a:cubicBezTo>
                <a:cubicBezTo>
                  <a:pt x="290" y="72"/>
                  <a:pt x="289" y="72"/>
                  <a:pt x="289" y="73"/>
                </a:cubicBezTo>
                <a:cubicBezTo>
                  <a:pt x="287" y="73"/>
                  <a:pt x="286" y="74"/>
                  <a:pt x="286" y="75"/>
                </a:cubicBezTo>
                <a:cubicBezTo>
                  <a:pt x="284" y="74"/>
                  <a:pt x="283" y="75"/>
                  <a:pt x="282" y="75"/>
                </a:cubicBezTo>
                <a:cubicBezTo>
                  <a:pt x="281" y="75"/>
                  <a:pt x="280" y="76"/>
                  <a:pt x="280" y="75"/>
                </a:cubicBezTo>
                <a:cubicBezTo>
                  <a:pt x="278" y="76"/>
                  <a:pt x="276" y="76"/>
                  <a:pt x="275" y="77"/>
                </a:cubicBezTo>
                <a:cubicBezTo>
                  <a:pt x="272" y="77"/>
                  <a:pt x="271" y="79"/>
                  <a:pt x="268" y="78"/>
                </a:cubicBezTo>
                <a:cubicBezTo>
                  <a:pt x="268" y="78"/>
                  <a:pt x="267" y="78"/>
                  <a:pt x="267" y="79"/>
                </a:cubicBezTo>
                <a:cubicBezTo>
                  <a:pt x="264" y="79"/>
                  <a:pt x="264" y="79"/>
                  <a:pt x="264" y="79"/>
                </a:cubicBezTo>
                <a:cubicBezTo>
                  <a:pt x="262" y="79"/>
                  <a:pt x="261" y="79"/>
                  <a:pt x="260" y="80"/>
                </a:cubicBezTo>
                <a:cubicBezTo>
                  <a:pt x="260" y="80"/>
                  <a:pt x="260" y="80"/>
                  <a:pt x="260" y="80"/>
                </a:cubicBezTo>
                <a:cubicBezTo>
                  <a:pt x="259" y="80"/>
                  <a:pt x="258" y="81"/>
                  <a:pt x="258" y="81"/>
                </a:cubicBezTo>
                <a:cubicBezTo>
                  <a:pt x="257" y="81"/>
                  <a:pt x="257" y="81"/>
                  <a:pt x="257" y="81"/>
                </a:cubicBezTo>
                <a:cubicBezTo>
                  <a:pt x="257" y="81"/>
                  <a:pt x="257" y="81"/>
                  <a:pt x="257" y="81"/>
                </a:cubicBezTo>
                <a:cubicBezTo>
                  <a:pt x="257" y="81"/>
                  <a:pt x="257" y="81"/>
                  <a:pt x="257" y="81"/>
                </a:cubicBezTo>
                <a:cubicBezTo>
                  <a:pt x="255" y="81"/>
                  <a:pt x="255" y="82"/>
                  <a:pt x="253" y="82"/>
                </a:cubicBezTo>
                <a:cubicBezTo>
                  <a:pt x="253" y="82"/>
                  <a:pt x="253" y="82"/>
                  <a:pt x="253" y="82"/>
                </a:cubicBezTo>
                <a:cubicBezTo>
                  <a:pt x="252" y="83"/>
                  <a:pt x="252" y="82"/>
                  <a:pt x="251" y="83"/>
                </a:cubicBezTo>
                <a:cubicBezTo>
                  <a:pt x="249" y="83"/>
                  <a:pt x="248" y="82"/>
                  <a:pt x="246" y="82"/>
                </a:cubicBezTo>
                <a:cubicBezTo>
                  <a:pt x="244" y="82"/>
                  <a:pt x="243" y="83"/>
                  <a:pt x="241" y="83"/>
                </a:cubicBezTo>
                <a:cubicBezTo>
                  <a:pt x="241" y="83"/>
                  <a:pt x="240" y="84"/>
                  <a:pt x="240" y="84"/>
                </a:cubicBezTo>
                <a:cubicBezTo>
                  <a:pt x="240" y="84"/>
                  <a:pt x="240" y="84"/>
                  <a:pt x="240" y="84"/>
                </a:cubicBezTo>
                <a:cubicBezTo>
                  <a:pt x="239" y="83"/>
                  <a:pt x="239" y="84"/>
                  <a:pt x="238" y="85"/>
                </a:cubicBezTo>
                <a:cubicBezTo>
                  <a:pt x="238" y="85"/>
                  <a:pt x="237" y="85"/>
                  <a:pt x="237" y="85"/>
                </a:cubicBezTo>
                <a:cubicBezTo>
                  <a:pt x="237" y="85"/>
                  <a:pt x="237" y="86"/>
                  <a:pt x="236" y="86"/>
                </a:cubicBezTo>
                <a:cubicBezTo>
                  <a:pt x="236" y="86"/>
                  <a:pt x="236" y="86"/>
                  <a:pt x="236" y="86"/>
                </a:cubicBezTo>
                <a:cubicBezTo>
                  <a:pt x="236" y="87"/>
                  <a:pt x="235" y="87"/>
                  <a:pt x="235" y="88"/>
                </a:cubicBezTo>
                <a:cubicBezTo>
                  <a:pt x="235" y="88"/>
                  <a:pt x="235" y="88"/>
                  <a:pt x="235" y="88"/>
                </a:cubicBezTo>
                <a:cubicBezTo>
                  <a:pt x="234" y="88"/>
                  <a:pt x="233" y="89"/>
                  <a:pt x="232" y="90"/>
                </a:cubicBezTo>
                <a:cubicBezTo>
                  <a:pt x="232" y="90"/>
                  <a:pt x="232" y="90"/>
                  <a:pt x="232" y="90"/>
                </a:cubicBezTo>
                <a:cubicBezTo>
                  <a:pt x="232" y="90"/>
                  <a:pt x="232" y="90"/>
                  <a:pt x="232" y="91"/>
                </a:cubicBezTo>
                <a:cubicBezTo>
                  <a:pt x="230" y="91"/>
                  <a:pt x="230" y="92"/>
                  <a:pt x="229" y="93"/>
                </a:cubicBezTo>
                <a:cubicBezTo>
                  <a:pt x="228" y="93"/>
                  <a:pt x="228" y="93"/>
                  <a:pt x="227" y="94"/>
                </a:cubicBezTo>
                <a:cubicBezTo>
                  <a:pt x="226" y="94"/>
                  <a:pt x="226" y="94"/>
                  <a:pt x="225" y="95"/>
                </a:cubicBezTo>
                <a:cubicBezTo>
                  <a:pt x="224" y="95"/>
                  <a:pt x="223" y="96"/>
                  <a:pt x="222" y="96"/>
                </a:cubicBezTo>
                <a:cubicBezTo>
                  <a:pt x="220" y="96"/>
                  <a:pt x="220" y="98"/>
                  <a:pt x="218" y="98"/>
                </a:cubicBezTo>
                <a:cubicBezTo>
                  <a:pt x="218" y="99"/>
                  <a:pt x="218" y="99"/>
                  <a:pt x="218" y="99"/>
                </a:cubicBezTo>
                <a:cubicBezTo>
                  <a:pt x="216" y="99"/>
                  <a:pt x="216" y="101"/>
                  <a:pt x="214" y="102"/>
                </a:cubicBezTo>
                <a:cubicBezTo>
                  <a:pt x="213" y="103"/>
                  <a:pt x="213" y="105"/>
                  <a:pt x="211" y="105"/>
                </a:cubicBezTo>
                <a:cubicBezTo>
                  <a:pt x="211" y="105"/>
                  <a:pt x="210" y="105"/>
                  <a:pt x="210" y="105"/>
                </a:cubicBezTo>
                <a:cubicBezTo>
                  <a:pt x="210" y="105"/>
                  <a:pt x="210" y="105"/>
                  <a:pt x="210" y="105"/>
                </a:cubicBezTo>
                <a:cubicBezTo>
                  <a:pt x="210" y="107"/>
                  <a:pt x="209" y="107"/>
                  <a:pt x="209" y="108"/>
                </a:cubicBezTo>
                <a:cubicBezTo>
                  <a:pt x="209" y="108"/>
                  <a:pt x="209" y="108"/>
                  <a:pt x="209" y="108"/>
                </a:cubicBezTo>
                <a:cubicBezTo>
                  <a:pt x="208" y="108"/>
                  <a:pt x="208" y="108"/>
                  <a:pt x="208" y="108"/>
                </a:cubicBezTo>
                <a:cubicBezTo>
                  <a:pt x="208" y="108"/>
                  <a:pt x="208" y="109"/>
                  <a:pt x="208" y="109"/>
                </a:cubicBezTo>
                <a:cubicBezTo>
                  <a:pt x="207" y="109"/>
                  <a:pt x="206" y="110"/>
                  <a:pt x="206" y="112"/>
                </a:cubicBezTo>
                <a:cubicBezTo>
                  <a:pt x="206" y="112"/>
                  <a:pt x="206" y="112"/>
                  <a:pt x="206" y="112"/>
                </a:cubicBezTo>
                <a:cubicBezTo>
                  <a:pt x="206" y="112"/>
                  <a:pt x="206" y="112"/>
                  <a:pt x="206" y="112"/>
                </a:cubicBezTo>
                <a:cubicBezTo>
                  <a:pt x="204" y="113"/>
                  <a:pt x="203" y="113"/>
                  <a:pt x="202" y="115"/>
                </a:cubicBezTo>
                <a:cubicBezTo>
                  <a:pt x="201" y="115"/>
                  <a:pt x="201" y="116"/>
                  <a:pt x="200" y="116"/>
                </a:cubicBezTo>
                <a:cubicBezTo>
                  <a:pt x="198" y="117"/>
                  <a:pt x="197" y="120"/>
                  <a:pt x="195" y="121"/>
                </a:cubicBezTo>
                <a:cubicBezTo>
                  <a:pt x="195" y="122"/>
                  <a:pt x="194" y="123"/>
                  <a:pt x="193" y="125"/>
                </a:cubicBezTo>
                <a:cubicBezTo>
                  <a:pt x="192" y="125"/>
                  <a:pt x="191" y="126"/>
                  <a:pt x="190" y="126"/>
                </a:cubicBezTo>
                <a:cubicBezTo>
                  <a:pt x="190" y="127"/>
                  <a:pt x="189" y="128"/>
                  <a:pt x="188" y="128"/>
                </a:cubicBezTo>
                <a:cubicBezTo>
                  <a:pt x="188" y="129"/>
                  <a:pt x="188" y="129"/>
                  <a:pt x="188" y="129"/>
                </a:cubicBezTo>
                <a:cubicBezTo>
                  <a:pt x="186" y="129"/>
                  <a:pt x="187" y="131"/>
                  <a:pt x="185" y="130"/>
                </a:cubicBezTo>
                <a:cubicBezTo>
                  <a:pt x="185" y="131"/>
                  <a:pt x="184" y="131"/>
                  <a:pt x="183" y="132"/>
                </a:cubicBezTo>
                <a:cubicBezTo>
                  <a:pt x="183" y="133"/>
                  <a:pt x="183" y="133"/>
                  <a:pt x="183" y="133"/>
                </a:cubicBezTo>
                <a:cubicBezTo>
                  <a:pt x="183" y="135"/>
                  <a:pt x="185" y="134"/>
                  <a:pt x="185" y="137"/>
                </a:cubicBezTo>
                <a:cubicBezTo>
                  <a:pt x="185" y="139"/>
                  <a:pt x="183" y="140"/>
                  <a:pt x="182" y="142"/>
                </a:cubicBezTo>
                <a:cubicBezTo>
                  <a:pt x="182" y="142"/>
                  <a:pt x="182" y="142"/>
                  <a:pt x="181" y="142"/>
                </a:cubicBezTo>
                <a:cubicBezTo>
                  <a:pt x="181" y="143"/>
                  <a:pt x="181" y="143"/>
                  <a:pt x="181" y="143"/>
                </a:cubicBezTo>
                <a:cubicBezTo>
                  <a:pt x="179" y="144"/>
                  <a:pt x="176" y="144"/>
                  <a:pt x="175" y="146"/>
                </a:cubicBezTo>
                <a:cubicBezTo>
                  <a:pt x="175" y="146"/>
                  <a:pt x="174" y="146"/>
                  <a:pt x="174" y="146"/>
                </a:cubicBezTo>
                <a:cubicBezTo>
                  <a:pt x="174" y="147"/>
                  <a:pt x="174" y="147"/>
                  <a:pt x="173" y="147"/>
                </a:cubicBezTo>
                <a:cubicBezTo>
                  <a:pt x="171" y="147"/>
                  <a:pt x="169" y="147"/>
                  <a:pt x="168" y="148"/>
                </a:cubicBezTo>
                <a:cubicBezTo>
                  <a:pt x="164" y="147"/>
                  <a:pt x="159" y="147"/>
                  <a:pt x="154" y="147"/>
                </a:cubicBezTo>
                <a:cubicBezTo>
                  <a:pt x="154" y="146"/>
                  <a:pt x="153" y="146"/>
                  <a:pt x="153" y="146"/>
                </a:cubicBezTo>
                <a:cubicBezTo>
                  <a:pt x="153" y="146"/>
                  <a:pt x="153" y="146"/>
                  <a:pt x="152" y="146"/>
                </a:cubicBezTo>
                <a:cubicBezTo>
                  <a:pt x="152" y="145"/>
                  <a:pt x="150" y="146"/>
                  <a:pt x="149" y="145"/>
                </a:cubicBezTo>
                <a:cubicBezTo>
                  <a:pt x="149" y="145"/>
                  <a:pt x="149" y="145"/>
                  <a:pt x="149" y="145"/>
                </a:cubicBezTo>
                <a:cubicBezTo>
                  <a:pt x="148" y="145"/>
                  <a:pt x="148" y="145"/>
                  <a:pt x="147" y="145"/>
                </a:cubicBezTo>
                <a:cubicBezTo>
                  <a:pt x="146" y="146"/>
                  <a:pt x="146" y="148"/>
                  <a:pt x="144" y="149"/>
                </a:cubicBezTo>
                <a:cubicBezTo>
                  <a:pt x="144" y="150"/>
                  <a:pt x="144" y="150"/>
                  <a:pt x="144" y="150"/>
                </a:cubicBezTo>
                <a:cubicBezTo>
                  <a:pt x="142" y="150"/>
                  <a:pt x="141" y="150"/>
                  <a:pt x="141" y="151"/>
                </a:cubicBezTo>
                <a:cubicBezTo>
                  <a:pt x="139" y="151"/>
                  <a:pt x="138" y="152"/>
                  <a:pt x="136" y="152"/>
                </a:cubicBezTo>
                <a:cubicBezTo>
                  <a:pt x="134" y="152"/>
                  <a:pt x="132" y="153"/>
                  <a:pt x="130" y="153"/>
                </a:cubicBezTo>
                <a:cubicBezTo>
                  <a:pt x="121" y="153"/>
                  <a:pt x="121" y="153"/>
                  <a:pt x="121" y="153"/>
                </a:cubicBezTo>
                <a:cubicBezTo>
                  <a:pt x="121" y="153"/>
                  <a:pt x="121" y="153"/>
                  <a:pt x="121" y="153"/>
                </a:cubicBezTo>
                <a:cubicBezTo>
                  <a:pt x="117" y="152"/>
                  <a:pt x="114" y="153"/>
                  <a:pt x="112" y="154"/>
                </a:cubicBezTo>
                <a:cubicBezTo>
                  <a:pt x="112" y="154"/>
                  <a:pt x="112" y="155"/>
                  <a:pt x="111" y="155"/>
                </a:cubicBezTo>
                <a:cubicBezTo>
                  <a:pt x="111" y="155"/>
                  <a:pt x="111" y="155"/>
                  <a:pt x="111" y="155"/>
                </a:cubicBezTo>
                <a:cubicBezTo>
                  <a:pt x="111" y="155"/>
                  <a:pt x="111" y="156"/>
                  <a:pt x="111" y="156"/>
                </a:cubicBezTo>
                <a:cubicBezTo>
                  <a:pt x="110" y="157"/>
                  <a:pt x="108" y="157"/>
                  <a:pt x="109" y="159"/>
                </a:cubicBezTo>
                <a:cubicBezTo>
                  <a:pt x="109" y="159"/>
                  <a:pt x="109" y="159"/>
                  <a:pt x="109" y="159"/>
                </a:cubicBezTo>
                <a:cubicBezTo>
                  <a:pt x="109" y="162"/>
                  <a:pt x="108" y="163"/>
                  <a:pt x="108" y="167"/>
                </a:cubicBezTo>
                <a:cubicBezTo>
                  <a:pt x="110" y="167"/>
                  <a:pt x="110" y="170"/>
                  <a:pt x="112" y="169"/>
                </a:cubicBezTo>
                <a:cubicBezTo>
                  <a:pt x="112" y="171"/>
                  <a:pt x="114" y="170"/>
                  <a:pt x="114" y="171"/>
                </a:cubicBezTo>
                <a:cubicBezTo>
                  <a:pt x="117" y="171"/>
                  <a:pt x="117" y="171"/>
                  <a:pt x="117" y="171"/>
                </a:cubicBezTo>
                <a:cubicBezTo>
                  <a:pt x="117" y="171"/>
                  <a:pt x="117" y="172"/>
                  <a:pt x="117" y="172"/>
                </a:cubicBezTo>
                <a:cubicBezTo>
                  <a:pt x="117" y="173"/>
                  <a:pt x="119" y="173"/>
                  <a:pt x="120" y="173"/>
                </a:cubicBezTo>
                <a:cubicBezTo>
                  <a:pt x="120" y="173"/>
                  <a:pt x="121" y="173"/>
                  <a:pt x="121" y="174"/>
                </a:cubicBezTo>
                <a:cubicBezTo>
                  <a:pt x="121" y="174"/>
                  <a:pt x="121" y="174"/>
                  <a:pt x="122" y="174"/>
                </a:cubicBezTo>
                <a:cubicBezTo>
                  <a:pt x="122" y="175"/>
                  <a:pt x="123" y="175"/>
                  <a:pt x="124" y="175"/>
                </a:cubicBezTo>
                <a:cubicBezTo>
                  <a:pt x="124" y="176"/>
                  <a:pt x="123" y="175"/>
                  <a:pt x="123" y="176"/>
                </a:cubicBezTo>
                <a:cubicBezTo>
                  <a:pt x="123" y="176"/>
                  <a:pt x="123" y="176"/>
                  <a:pt x="122" y="176"/>
                </a:cubicBezTo>
                <a:cubicBezTo>
                  <a:pt x="121" y="177"/>
                  <a:pt x="121" y="178"/>
                  <a:pt x="120" y="178"/>
                </a:cubicBezTo>
                <a:cubicBezTo>
                  <a:pt x="120" y="178"/>
                  <a:pt x="120" y="179"/>
                  <a:pt x="119" y="178"/>
                </a:cubicBezTo>
                <a:cubicBezTo>
                  <a:pt x="119" y="178"/>
                  <a:pt x="118" y="178"/>
                  <a:pt x="118" y="178"/>
                </a:cubicBezTo>
                <a:cubicBezTo>
                  <a:pt x="118" y="179"/>
                  <a:pt x="118" y="179"/>
                  <a:pt x="117" y="179"/>
                </a:cubicBezTo>
                <a:cubicBezTo>
                  <a:pt x="115" y="179"/>
                  <a:pt x="114" y="180"/>
                  <a:pt x="112" y="181"/>
                </a:cubicBezTo>
                <a:cubicBezTo>
                  <a:pt x="112" y="181"/>
                  <a:pt x="112" y="181"/>
                  <a:pt x="111" y="181"/>
                </a:cubicBezTo>
                <a:cubicBezTo>
                  <a:pt x="108" y="181"/>
                  <a:pt x="110" y="185"/>
                  <a:pt x="106" y="184"/>
                </a:cubicBezTo>
                <a:cubicBezTo>
                  <a:pt x="106" y="184"/>
                  <a:pt x="106" y="185"/>
                  <a:pt x="106" y="185"/>
                </a:cubicBezTo>
                <a:cubicBezTo>
                  <a:pt x="105" y="186"/>
                  <a:pt x="104" y="187"/>
                  <a:pt x="104" y="189"/>
                </a:cubicBezTo>
                <a:cubicBezTo>
                  <a:pt x="104" y="190"/>
                  <a:pt x="105" y="190"/>
                  <a:pt x="105" y="190"/>
                </a:cubicBezTo>
                <a:cubicBezTo>
                  <a:pt x="106" y="190"/>
                  <a:pt x="107" y="190"/>
                  <a:pt x="107" y="191"/>
                </a:cubicBezTo>
                <a:cubicBezTo>
                  <a:pt x="110" y="191"/>
                  <a:pt x="112" y="190"/>
                  <a:pt x="114" y="190"/>
                </a:cubicBezTo>
                <a:cubicBezTo>
                  <a:pt x="116" y="189"/>
                  <a:pt x="116" y="190"/>
                  <a:pt x="117" y="190"/>
                </a:cubicBezTo>
                <a:cubicBezTo>
                  <a:pt x="118" y="189"/>
                  <a:pt x="118" y="191"/>
                  <a:pt x="119" y="190"/>
                </a:cubicBezTo>
                <a:cubicBezTo>
                  <a:pt x="119" y="191"/>
                  <a:pt x="118" y="191"/>
                  <a:pt x="117" y="191"/>
                </a:cubicBezTo>
                <a:cubicBezTo>
                  <a:pt x="116" y="191"/>
                  <a:pt x="117" y="192"/>
                  <a:pt x="116" y="192"/>
                </a:cubicBezTo>
                <a:cubicBezTo>
                  <a:pt x="116" y="194"/>
                  <a:pt x="116" y="194"/>
                  <a:pt x="116" y="194"/>
                </a:cubicBezTo>
                <a:cubicBezTo>
                  <a:pt x="115" y="194"/>
                  <a:pt x="115" y="195"/>
                  <a:pt x="114" y="195"/>
                </a:cubicBezTo>
                <a:cubicBezTo>
                  <a:pt x="114" y="195"/>
                  <a:pt x="113" y="195"/>
                  <a:pt x="113" y="196"/>
                </a:cubicBezTo>
                <a:cubicBezTo>
                  <a:pt x="111" y="196"/>
                  <a:pt x="111" y="195"/>
                  <a:pt x="108" y="195"/>
                </a:cubicBezTo>
                <a:cubicBezTo>
                  <a:pt x="106" y="195"/>
                  <a:pt x="105" y="195"/>
                  <a:pt x="104" y="194"/>
                </a:cubicBezTo>
                <a:cubicBezTo>
                  <a:pt x="102" y="194"/>
                  <a:pt x="103" y="196"/>
                  <a:pt x="101" y="196"/>
                </a:cubicBezTo>
                <a:cubicBezTo>
                  <a:pt x="99" y="196"/>
                  <a:pt x="96" y="195"/>
                  <a:pt x="94" y="196"/>
                </a:cubicBezTo>
                <a:cubicBezTo>
                  <a:pt x="94" y="196"/>
                  <a:pt x="94" y="196"/>
                  <a:pt x="94" y="197"/>
                </a:cubicBezTo>
                <a:cubicBezTo>
                  <a:pt x="93" y="197"/>
                  <a:pt x="92" y="196"/>
                  <a:pt x="91" y="197"/>
                </a:cubicBezTo>
                <a:cubicBezTo>
                  <a:pt x="90" y="197"/>
                  <a:pt x="90" y="197"/>
                  <a:pt x="90" y="197"/>
                </a:cubicBezTo>
                <a:cubicBezTo>
                  <a:pt x="89" y="198"/>
                  <a:pt x="88" y="197"/>
                  <a:pt x="87" y="198"/>
                </a:cubicBezTo>
                <a:cubicBezTo>
                  <a:pt x="87" y="198"/>
                  <a:pt x="86" y="198"/>
                  <a:pt x="86" y="198"/>
                </a:cubicBezTo>
                <a:cubicBezTo>
                  <a:pt x="85" y="198"/>
                  <a:pt x="84" y="199"/>
                  <a:pt x="84" y="200"/>
                </a:cubicBezTo>
                <a:cubicBezTo>
                  <a:pt x="81" y="200"/>
                  <a:pt x="80" y="202"/>
                  <a:pt x="78" y="201"/>
                </a:cubicBezTo>
                <a:cubicBezTo>
                  <a:pt x="77" y="200"/>
                  <a:pt x="78" y="200"/>
                  <a:pt x="78" y="199"/>
                </a:cubicBezTo>
                <a:cubicBezTo>
                  <a:pt x="78" y="198"/>
                  <a:pt x="80" y="198"/>
                  <a:pt x="80" y="197"/>
                </a:cubicBezTo>
                <a:cubicBezTo>
                  <a:pt x="80" y="195"/>
                  <a:pt x="78" y="196"/>
                  <a:pt x="76" y="196"/>
                </a:cubicBezTo>
                <a:cubicBezTo>
                  <a:pt x="75" y="196"/>
                  <a:pt x="72" y="195"/>
                  <a:pt x="72" y="197"/>
                </a:cubicBezTo>
                <a:cubicBezTo>
                  <a:pt x="71" y="197"/>
                  <a:pt x="70" y="196"/>
                  <a:pt x="69" y="196"/>
                </a:cubicBezTo>
                <a:cubicBezTo>
                  <a:pt x="68" y="196"/>
                  <a:pt x="68" y="197"/>
                  <a:pt x="67" y="197"/>
                </a:cubicBezTo>
                <a:cubicBezTo>
                  <a:pt x="66" y="199"/>
                  <a:pt x="68" y="199"/>
                  <a:pt x="68" y="200"/>
                </a:cubicBezTo>
                <a:cubicBezTo>
                  <a:pt x="69" y="201"/>
                  <a:pt x="70" y="201"/>
                  <a:pt x="71" y="201"/>
                </a:cubicBezTo>
                <a:cubicBezTo>
                  <a:pt x="71" y="202"/>
                  <a:pt x="72" y="202"/>
                  <a:pt x="73" y="202"/>
                </a:cubicBezTo>
                <a:cubicBezTo>
                  <a:pt x="73" y="202"/>
                  <a:pt x="73" y="203"/>
                  <a:pt x="74" y="203"/>
                </a:cubicBezTo>
                <a:cubicBezTo>
                  <a:pt x="73" y="206"/>
                  <a:pt x="69" y="206"/>
                  <a:pt x="65" y="206"/>
                </a:cubicBezTo>
                <a:cubicBezTo>
                  <a:pt x="65" y="207"/>
                  <a:pt x="63" y="207"/>
                  <a:pt x="63" y="208"/>
                </a:cubicBezTo>
                <a:cubicBezTo>
                  <a:pt x="61" y="207"/>
                  <a:pt x="60" y="206"/>
                  <a:pt x="58" y="206"/>
                </a:cubicBezTo>
                <a:cubicBezTo>
                  <a:pt x="58" y="206"/>
                  <a:pt x="57" y="206"/>
                  <a:pt x="57" y="206"/>
                </a:cubicBezTo>
                <a:cubicBezTo>
                  <a:pt x="57" y="205"/>
                  <a:pt x="57" y="205"/>
                  <a:pt x="57" y="205"/>
                </a:cubicBezTo>
                <a:cubicBezTo>
                  <a:pt x="57" y="205"/>
                  <a:pt x="57" y="204"/>
                  <a:pt x="57" y="204"/>
                </a:cubicBezTo>
                <a:cubicBezTo>
                  <a:pt x="56" y="204"/>
                  <a:pt x="56" y="203"/>
                  <a:pt x="55" y="202"/>
                </a:cubicBezTo>
                <a:cubicBezTo>
                  <a:pt x="55" y="202"/>
                  <a:pt x="55" y="202"/>
                  <a:pt x="55" y="202"/>
                </a:cubicBezTo>
                <a:cubicBezTo>
                  <a:pt x="54" y="202"/>
                  <a:pt x="54" y="202"/>
                  <a:pt x="54" y="202"/>
                </a:cubicBezTo>
                <a:cubicBezTo>
                  <a:pt x="53" y="201"/>
                  <a:pt x="53" y="203"/>
                  <a:pt x="52" y="203"/>
                </a:cubicBezTo>
                <a:cubicBezTo>
                  <a:pt x="51" y="203"/>
                  <a:pt x="51" y="203"/>
                  <a:pt x="51" y="203"/>
                </a:cubicBezTo>
                <a:cubicBezTo>
                  <a:pt x="51" y="203"/>
                  <a:pt x="51" y="203"/>
                  <a:pt x="51" y="204"/>
                </a:cubicBezTo>
                <a:cubicBezTo>
                  <a:pt x="49" y="203"/>
                  <a:pt x="48" y="204"/>
                  <a:pt x="48" y="204"/>
                </a:cubicBezTo>
                <a:cubicBezTo>
                  <a:pt x="47" y="204"/>
                  <a:pt x="47" y="205"/>
                  <a:pt x="47" y="205"/>
                </a:cubicBezTo>
                <a:cubicBezTo>
                  <a:pt x="47" y="205"/>
                  <a:pt x="47" y="205"/>
                  <a:pt x="47" y="205"/>
                </a:cubicBezTo>
                <a:cubicBezTo>
                  <a:pt x="46" y="206"/>
                  <a:pt x="46" y="208"/>
                  <a:pt x="44" y="208"/>
                </a:cubicBezTo>
                <a:cubicBezTo>
                  <a:pt x="44" y="208"/>
                  <a:pt x="44" y="208"/>
                  <a:pt x="44" y="208"/>
                </a:cubicBezTo>
                <a:cubicBezTo>
                  <a:pt x="41" y="207"/>
                  <a:pt x="40" y="209"/>
                  <a:pt x="36" y="208"/>
                </a:cubicBezTo>
                <a:cubicBezTo>
                  <a:pt x="35" y="209"/>
                  <a:pt x="34" y="210"/>
                  <a:pt x="34" y="212"/>
                </a:cubicBezTo>
                <a:cubicBezTo>
                  <a:pt x="33" y="214"/>
                  <a:pt x="32" y="215"/>
                  <a:pt x="31" y="216"/>
                </a:cubicBezTo>
                <a:cubicBezTo>
                  <a:pt x="31" y="217"/>
                  <a:pt x="30" y="218"/>
                  <a:pt x="29" y="218"/>
                </a:cubicBezTo>
                <a:cubicBezTo>
                  <a:pt x="29" y="219"/>
                  <a:pt x="29" y="218"/>
                  <a:pt x="27" y="221"/>
                </a:cubicBezTo>
                <a:cubicBezTo>
                  <a:pt x="27" y="221"/>
                  <a:pt x="27" y="221"/>
                  <a:pt x="26" y="222"/>
                </a:cubicBezTo>
                <a:cubicBezTo>
                  <a:pt x="25" y="225"/>
                  <a:pt x="25" y="224"/>
                  <a:pt x="25" y="226"/>
                </a:cubicBezTo>
                <a:cubicBezTo>
                  <a:pt x="24" y="227"/>
                  <a:pt x="22" y="228"/>
                  <a:pt x="23" y="230"/>
                </a:cubicBezTo>
                <a:cubicBezTo>
                  <a:pt x="20" y="229"/>
                  <a:pt x="21" y="233"/>
                  <a:pt x="19" y="233"/>
                </a:cubicBezTo>
                <a:cubicBezTo>
                  <a:pt x="19" y="234"/>
                  <a:pt x="19" y="235"/>
                  <a:pt x="18" y="235"/>
                </a:cubicBezTo>
                <a:cubicBezTo>
                  <a:pt x="18" y="240"/>
                  <a:pt x="18" y="240"/>
                  <a:pt x="18" y="240"/>
                </a:cubicBezTo>
                <a:cubicBezTo>
                  <a:pt x="19" y="243"/>
                  <a:pt x="21" y="245"/>
                  <a:pt x="20" y="249"/>
                </a:cubicBezTo>
                <a:cubicBezTo>
                  <a:pt x="20" y="250"/>
                  <a:pt x="20" y="250"/>
                  <a:pt x="20" y="251"/>
                </a:cubicBezTo>
                <a:cubicBezTo>
                  <a:pt x="19" y="252"/>
                  <a:pt x="20" y="252"/>
                  <a:pt x="19" y="252"/>
                </a:cubicBezTo>
                <a:cubicBezTo>
                  <a:pt x="19" y="254"/>
                  <a:pt x="18" y="254"/>
                  <a:pt x="18" y="256"/>
                </a:cubicBezTo>
                <a:cubicBezTo>
                  <a:pt x="19" y="259"/>
                  <a:pt x="23" y="256"/>
                  <a:pt x="26" y="256"/>
                </a:cubicBezTo>
                <a:cubicBezTo>
                  <a:pt x="27" y="256"/>
                  <a:pt x="29" y="255"/>
                  <a:pt x="30" y="254"/>
                </a:cubicBezTo>
                <a:cubicBezTo>
                  <a:pt x="30" y="254"/>
                  <a:pt x="30" y="254"/>
                  <a:pt x="31" y="254"/>
                </a:cubicBezTo>
                <a:cubicBezTo>
                  <a:pt x="32" y="253"/>
                  <a:pt x="33" y="252"/>
                  <a:pt x="34" y="252"/>
                </a:cubicBezTo>
                <a:cubicBezTo>
                  <a:pt x="35" y="251"/>
                  <a:pt x="35" y="251"/>
                  <a:pt x="36" y="251"/>
                </a:cubicBezTo>
                <a:cubicBezTo>
                  <a:pt x="37" y="250"/>
                  <a:pt x="38" y="250"/>
                  <a:pt x="38" y="250"/>
                </a:cubicBezTo>
                <a:cubicBezTo>
                  <a:pt x="39" y="250"/>
                  <a:pt x="39" y="249"/>
                  <a:pt x="39" y="249"/>
                </a:cubicBezTo>
                <a:cubicBezTo>
                  <a:pt x="40" y="249"/>
                  <a:pt x="41" y="249"/>
                  <a:pt x="41" y="250"/>
                </a:cubicBezTo>
                <a:cubicBezTo>
                  <a:pt x="42" y="249"/>
                  <a:pt x="42" y="249"/>
                  <a:pt x="43" y="249"/>
                </a:cubicBezTo>
                <a:cubicBezTo>
                  <a:pt x="46" y="249"/>
                  <a:pt x="46" y="245"/>
                  <a:pt x="49" y="246"/>
                </a:cubicBezTo>
                <a:cubicBezTo>
                  <a:pt x="49" y="247"/>
                  <a:pt x="50" y="250"/>
                  <a:pt x="48" y="250"/>
                </a:cubicBezTo>
                <a:cubicBezTo>
                  <a:pt x="47" y="251"/>
                  <a:pt x="46" y="251"/>
                  <a:pt x="45" y="252"/>
                </a:cubicBezTo>
                <a:cubicBezTo>
                  <a:pt x="46" y="254"/>
                  <a:pt x="44" y="254"/>
                  <a:pt x="44" y="256"/>
                </a:cubicBezTo>
                <a:cubicBezTo>
                  <a:pt x="43" y="256"/>
                  <a:pt x="43" y="258"/>
                  <a:pt x="41" y="258"/>
                </a:cubicBezTo>
                <a:cubicBezTo>
                  <a:pt x="41" y="258"/>
                  <a:pt x="41" y="259"/>
                  <a:pt x="41" y="259"/>
                </a:cubicBezTo>
                <a:cubicBezTo>
                  <a:pt x="41" y="259"/>
                  <a:pt x="39" y="260"/>
                  <a:pt x="39" y="260"/>
                </a:cubicBezTo>
                <a:cubicBezTo>
                  <a:pt x="39" y="260"/>
                  <a:pt x="41" y="263"/>
                  <a:pt x="42" y="263"/>
                </a:cubicBezTo>
                <a:cubicBezTo>
                  <a:pt x="43" y="263"/>
                  <a:pt x="43" y="263"/>
                  <a:pt x="44" y="263"/>
                </a:cubicBezTo>
                <a:cubicBezTo>
                  <a:pt x="44" y="263"/>
                  <a:pt x="45" y="264"/>
                  <a:pt x="45" y="264"/>
                </a:cubicBezTo>
                <a:cubicBezTo>
                  <a:pt x="45" y="264"/>
                  <a:pt x="45" y="264"/>
                  <a:pt x="45" y="264"/>
                </a:cubicBezTo>
                <a:cubicBezTo>
                  <a:pt x="46" y="265"/>
                  <a:pt x="47" y="265"/>
                  <a:pt x="48" y="266"/>
                </a:cubicBezTo>
                <a:cubicBezTo>
                  <a:pt x="48" y="266"/>
                  <a:pt x="48" y="266"/>
                  <a:pt x="48" y="266"/>
                </a:cubicBezTo>
                <a:cubicBezTo>
                  <a:pt x="48" y="266"/>
                  <a:pt x="48" y="267"/>
                  <a:pt x="48" y="267"/>
                </a:cubicBezTo>
                <a:cubicBezTo>
                  <a:pt x="49" y="267"/>
                  <a:pt x="49" y="267"/>
                  <a:pt x="49" y="268"/>
                </a:cubicBezTo>
                <a:cubicBezTo>
                  <a:pt x="49" y="268"/>
                  <a:pt x="49" y="268"/>
                  <a:pt x="50" y="268"/>
                </a:cubicBezTo>
                <a:cubicBezTo>
                  <a:pt x="50" y="269"/>
                  <a:pt x="49" y="269"/>
                  <a:pt x="49" y="270"/>
                </a:cubicBezTo>
                <a:cubicBezTo>
                  <a:pt x="49" y="270"/>
                  <a:pt x="49" y="271"/>
                  <a:pt x="48" y="270"/>
                </a:cubicBezTo>
                <a:cubicBezTo>
                  <a:pt x="48" y="273"/>
                  <a:pt x="49" y="272"/>
                  <a:pt x="49" y="275"/>
                </a:cubicBezTo>
                <a:cubicBezTo>
                  <a:pt x="49" y="275"/>
                  <a:pt x="50" y="275"/>
                  <a:pt x="50" y="275"/>
                </a:cubicBezTo>
                <a:cubicBezTo>
                  <a:pt x="50" y="276"/>
                  <a:pt x="50" y="276"/>
                  <a:pt x="50" y="277"/>
                </a:cubicBezTo>
                <a:cubicBezTo>
                  <a:pt x="53" y="277"/>
                  <a:pt x="54" y="276"/>
                  <a:pt x="57" y="276"/>
                </a:cubicBezTo>
                <a:cubicBezTo>
                  <a:pt x="57" y="277"/>
                  <a:pt x="56" y="278"/>
                  <a:pt x="55" y="278"/>
                </a:cubicBezTo>
                <a:cubicBezTo>
                  <a:pt x="55" y="279"/>
                  <a:pt x="55" y="280"/>
                  <a:pt x="54" y="280"/>
                </a:cubicBezTo>
                <a:cubicBezTo>
                  <a:pt x="54" y="281"/>
                  <a:pt x="54" y="282"/>
                  <a:pt x="54" y="284"/>
                </a:cubicBezTo>
                <a:cubicBezTo>
                  <a:pt x="51" y="283"/>
                  <a:pt x="51" y="285"/>
                  <a:pt x="49" y="284"/>
                </a:cubicBezTo>
                <a:cubicBezTo>
                  <a:pt x="49" y="285"/>
                  <a:pt x="49" y="285"/>
                  <a:pt x="49" y="286"/>
                </a:cubicBezTo>
                <a:cubicBezTo>
                  <a:pt x="49" y="286"/>
                  <a:pt x="48" y="286"/>
                  <a:pt x="48" y="287"/>
                </a:cubicBezTo>
                <a:cubicBezTo>
                  <a:pt x="48" y="288"/>
                  <a:pt x="49" y="288"/>
                  <a:pt x="49" y="289"/>
                </a:cubicBezTo>
                <a:cubicBezTo>
                  <a:pt x="49" y="290"/>
                  <a:pt x="50" y="290"/>
                  <a:pt x="51" y="290"/>
                </a:cubicBezTo>
                <a:cubicBezTo>
                  <a:pt x="51" y="290"/>
                  <a:pt x="51" y="291"/>
                  <a:pt x="52" y="291"/>
                </a:cubicBezTo>
                <a:cubicBezTo>
                  <a:pt x="52" y="291"/>
                  <a:pt x="52" y="291"/>
                  <a:pt x="52" y="291"/>
                </a:cubicBezTo>
                <a:cubicBezTo>
                  <a:pt x="53" y="292"/>
                  <a:pt x="54" y="293"/>
                  <a:pt x="55" y="294"/>
                </a:cubicBezTo>
                <a:cubicBezTo>
                  <a:pt x="56" y="294"/>
                  <a:pt x="56" y="297"/>
                  <a:pt x="57" y="298"/>
                </a:cubicBezTo>
                <a:cubicBezTo>
                  <a:pt x="58" y="298"/>
                  <a:pt x="59" y="298"/>
                  <a:pt x="60" y="298"/>
                </a:cubicBezTo>
                <a:cubicBezTo>
                  <a:pt x="60" y="297"/>
                  <a:pt x="62" y="297"/>
                  <a:pt x="63" y="297"/>
                </a:cubicBezTo>
                <a:cubicBezTo>
                  <a:pt x="63" y="296"/>
                  <a:pt x="65" y="296"/>
                  <a:pt x="65" y="297"/>
                </a:cubicBezTo>
                <a:cubicBezTo>
                  <a:pt x="64" y="298"/>
                  <a:pt x="62" y="298"/>
                  <a:pt x="60" y="298"/>
                </a:cubicBezTo>
                <a:cubicBezTo>
                  <a:pt x="60" y="298"/>
                  <a:pt x="59" y="298"/>
                  <a:pt x="59" y="298"/>
                </a:cubicBezTo>
                <a:cubicBezTo>
                  <a:pt x="58" y="299"/>
                  <a:pt x="57" y="299"/>
                  <a:pt x="56" y="299"/>
                </a:cubicBezTo>
                <a:cubicBezTo>
                  <a:pt x="56" y="299"/>
                  <a:pt x="56" y="300"/>
                  <a:pt x="55" y="300"/>
                </a:cubicBezTo>
                <a:cubicBezTo>
                  <a:pt x="55" y="300"/>
                  <a:pt x="55" y="300"/>
                  <a:pt x="55" y="300"/>
                </a:cubicBezTo>
                <a:cubicBezTo>
                  <a:pt x="54" y="300"/>
                  <a:pt x="54" y="300"/>
                  <a:pt x="54" y="300"/>
                </a:cubicBezTo>
                <a:cubicBezTo>
                  <a:pt x="53" y="300"/>
                  <a:pt x="53" y="300"/>
                  <a:pt x="52" y="300"/>
                </a:cubicBezTo>
                <a:cubicBezTo>
                  <a:pt x="51" y="300"/>
                  <a:pt x="51" y="300"/>
                  <a:pt x="51" y="299"/>
                </a:cubicBezTo>
                <a:cubicBezTo>
                  <a:pt x="51" y="299"/>
                  <a:pt x="51" y="299"/>
                  <a:pt x="50" y="299"/>
                </a:cubicBezTo>
                <a:cubicBezTo>
                  <a:pt x="50" y="299"/>
                  <a:pt x="50" y="300"/>
                  <a:pt x="50" y="300"/>
                </a:cubicBezTo>
                <a:cubicBezTo>
                  <a:pt x="50" y="301"/>
                  <a:pt x="50" y="302"/>
                  <a:pt x="50" y="304"/>
                </a:cubicBezTo>
                <a:cubicBezTo>
                  <a:pt x="47" y="304"/>
                  <a:pt x="49" y="300"/>
                  <a:pt x="47" y="300"/>
                </a:cubicBezTo>
                <a:cubicBezTo>
                  <a:pt x="47" y="299"/>
                  <a:pt x="48" y="298"/>
                  <a:pt x="48" y="297"/>
                </a:cubicBezTo>
                <a:cubicBezTo>
                  <a:pt x="47" y="296"/>
                  <a:pt x="47" y="296"/>
                  <a:pt x="47" y="295"/>
                </a:cubicBezTo>
                <a:cubicBezTo>
                  <a:pt x="46" y="295"/>
                  <a:pt x="46" y="295"/>
                  <a:pt x="46" y="295"/>
                </a:cubicBezTo>
                <a:cubicBezTo>
                  <a:pt x="46" y="294"/>
                  <a:pt x="45" y="294"/>
                  <a:pt x="45" y="293"/>
                </a:cubicBezTo>
                <a:cubicBezTo>
                  <a:pt x="44" y="293"/>
                  <a:pt x="44" y="293"/>
                  <a:pt x="44" y="292"/>
                </a:cubicBezTo>
                <a:cubicBezTo>
                  <a:pt x="44" y="292"/>
                  <a:pt x="43" y="292"/>
                  <a:pt x="43" y="291"/>
                </a:cubicBezTo>
                <a:cubicBezTo>
                  <a:pt x="42" y="290"/>
                  <a:pt x="41" y="289"/>
                  <a:pt x="38" y="289"/>
                </a:cubicBezTo>
                <a:cubicBezTo>
                  <a:pt x="37" y="289"/>
                  <a:pt x="37" y="290"/>
                  <a:pt x="36" y="290"/>
                </a:cubicBezTo>
                <a:cubicBezTo>
                  <a:pt x="36" y="291"/>
                  <a:pt x="36" y="292"/>
                  <a:pt x="36" y="293"/>
                </a:cubicBezTo>
                <a:cubicBezTo>
                  <a:pt x="37" y="294"/>
                  <a:pt x="37" y="295"/>
                  <a:pt x="38" y="295"/>
                </a:cubicBezTo>
                <a:cubicBezTo>
                  <a:pt x="37" y="298"/>
                  <a:pt x="39" y="299"/>
                  <a:pt x="39" y="302"/>
                </a:cubicBezTo>
                <a:cubicBezTo>
                  <a:pt x="40" y="302"/>
                  <a:pt x="41" y="301"/>
                  <a:pt x="41" y="300"/>
                </a:cubicBezTo>
                <a:cubicBezTo>
                  <a:pt x="42" y="301"/>
                  <a:pt x="42" y="302"/>
                  <a:pt x="42" y="303"/>
                </a:cubicBezTo>
                <a:cubicBezTo>
                  <a:pt x="42" y="304"/>
                  <a:pt x="42" y="304"/>
                  <a:pt x="41" y="304"/>
                </a:cubicBezTo>
                <a:cubicBezTo>
                  <a:pt x="41" y="304"/>
                  <a:pt x="41" y="305"/>
                  <a:pt x="41" y="305"/>
                </a:cubicBezTo>
                <a:cubicBezTo>
                  <a:pt x="40" y="305"/>
                  <a:pt x="40" y="305"/>
                  <a:pt x="40" y="306"/>
                </a:cubicBezTo>
                <a:cubicBezTo>
                  <a:pt x="38" y="305"/>
                  <a:pt x="38" y="304"/>
                  <a:pt x="36" y="303"/>
                </a:cubicBezTo>
                <a:cubicBezTo>
                  <a:pt x="35" y="303"/>
                  <a:pt x="36" y="305"/>
                  <a:pt x="36" y="306"/>
                </a:cubicBezTo>
                <a:cubicBezTo>
                  <a:pt x="36" y="306"/>
                  <a:pt x="37" y="306"/>
                  <a:pt x="36" y="307"/>
                </a:cubicBezTo>
                <a:cubicBezTo>
                  <a:pt x="36" y="307"/>
                  <a:pt x="36" y="308"/>
                  <a:pt x="36" y="309"/>
                </a:cubicBezTo>
                <a:cubicBezTo>
                  <a:pt x="36" y="310"/>
                  <a:pt x="37" y="310"/>
                  <a:pt x="37" y="310"/>
                </a:cubicBezTo>
                <a:cubicBezTo>
                  <a:pt x="37" y="310"/>
                  <a:pt x="37" y="311"/>
                  <a:pt x="38" y="311"/>
                </a:cubicBezTo>
                <a:cubicBezTo>
                  <a:pt x="39" y="311"/>
                  <a:pt x="40" y="311"/>
                  <a:pt x="41" y="311"/>
                </a:cubicBezTo>
                <a:cubicBezTo>
                  <a:pt x="43" y="310"/>
                  <a:pt x="43" y="313"/>
                  <a:pt x="45" y="313"/>
                </a:cubicBezTo>
                <a:cubicBezTo>
                  <a:pt x="46" y="313"/>
                  <a:pt x="46" y="314"/>
                  <a:pt x="47" y="314"/>
                </a:cubicBezTo>
                <a:cubicBezTo>
                  <a:pt x="47" y="314"/>
                  <a:pt x="48" y="314"/>
                  <a:pt x="48" y="315"/>
                </a:cubicBezTo>
                <a:cubicBezTo>
                  <a:pt x="50" y="314"/>
                  <a:pt x="50" y="312"/>
                  <a:pt x="51" y="310"/>
                </a:cubicBezTo>
                <a:cubicBezTo>
                  <a:pt x="52" y="310"/>
                  <a:pt x="53" y="310"/>
                  <a:pt x="53" y="309"/>
                </a:cubicBezTo>
                <a:cubicBezTo>
                  <a:pt x="54" y="310"/>
                  <a:pt x="56" y="310"/>
                  <a:pt x="56" y="312"/>
                </a:cubicBezTo>
                <a:cubicBezTo>
                  <a:pt x="58" y="312"/>
                  <a:pt x="58" y="314"/>
                  <a:pt x="59" y="315"/>
                </a:cubicBezTo>
                <a:cubicBezTo>
                  <a:pt x="60" y="315"/>
                  <a:pt x="61" y="314"/>
                  <a:pt x="64" y="314"/>
                </a:cubicBezTo>
                <a:cubicBezTo>
                  <a:pt x="65" y="314"/>
                  <a:pt x="65" y="315"/>
                  <a:pt x="66" y="315"/>
                </a:cubicBezTo>
                <a:cubicBezTo>
                  <a:pt x="67" y="316"/>
                  <a:pt x="68" y="315"/>
                  <a:pt x="68" y="316"/>
                </a:cubicBezTo>
                <a:cubicBezTo>
                  <a:pt x="71" y="316"/>
                  <a:pt x="71" y="318"/>
                  <a:pt x="74" y="317"/>
                </a:cubicBezTo>
                <a:cubicBezTo>
                  <a:pt x="74" y="317"/>
                  <a:pt x="74" y="317"/>
                  <a:pt x="74" y="317"/>
                </a:cubicBezTo>
                <a:cubicBezTo>
                  <a:pt x="74" y="319"/>
                  <a:pt x="73" y="319"/>
                  <a:pt x="73" y="321"/>
                </a:cubicBezTo>
                <a:cubicBezTo>
                  <a:pt x="73" y="324"/>
                  <a:pt x="75" y="323"/>
                  <a:pt x="75" y="326"/>
                </a:cubicBezTo>
                <a:cubicBezTo>
                  <a:pt x="74" y="327"/>
                  <a:pt x="73" y="328"/>
                  <a:pt x="71" y="328"/>
                </a:cubicBezTo>
                <a:cubicBezTo>
                  <a:pt x="71" y="328"/>
                  <a:pt x="71" y="328"/>
                  <a:pt x="71" y="328"/>
                </a:cubicBezTo>
                <a:cubicBezTo>
                  <a:pt x="70" y="330"/>
                  <a:pt x="67" y="329"/>
                  <a:pt x="67" y="332"/>
                </a:cubicBezTo>
                <a:cubicBezTo>
                  <a:pt x="67" y="333"/>
                  <a:pt x="69" y="332"/>
                  <a:pt x="69" y="333"/>
                </a:cubicBezTo>
                <a:cubicBezTo>
                  <a:pt x="69" y="334"/>
                  <a:pt x="70" y="333"/>
                  <a:pt x="71" y="333"/>
                </a:cubicBezTo>
                <a:cubicBezTo>
                  <a:pt x="71" y="333"/>
                  <a:pt x="72" y="334"/>
                  <a:pt x="73" y="334"/>
                </a:cubicBezTo>
                <a:cubicBezTo>
                  <a:pt x="73" y="335"/>
                  <a:pt x="74" y="336"/>
                  <a:pt x="74" y="338"/>
                </a:cubicBezTo>
                <a:cubicBezTo>
                  <a:pt x="74" y="338"/>
                  <a:pt x="75" y="338"/>
                  <a:pt x="75" y="339"/>
                </a:cubicBezTo>
                <a:cubicBezTo>
                  <a:pt x="75" y="339"/>
                  <a:pt x="76" y="339"/>
                  <a:pt x="76" y="340"/>
                </a:cubicBezTo>
                <a:cubicBezTo>
                  <a:pt x="77" y="340"/>
                  <a:pt x="77" y="341"/>
                  <a:pt x="76" y="341"/>
                </a:cubicBezTo>
                <a:cubicBezTo>
                  <a:pt x="76" y="342"/>
                  <a:pt x="76" y="343"/>
                  <a:pt x="76" y="344"/>
                </a:cubicBezTo>
                <a:cubicBezTo>
                  <a:pt x="78" y="344"/>
                  <a:pt x="79" y="344"/>
                  <a:pt x="81" y="344"/>
                </a:cubicBezTo>
                <a:cubicBezTo>
                  <a:pt x="81" y="344"/>
                  <a:pt x="81" y="343"/>
                  <a:pt x="82" y="344"/>
                </a:cubicBezTo>
                <a:cubicBezTo>
                  <a:pt x="82" y="343"/>
                  <a:pt x="82" y="342"/>
                  <a:pt x="83" y="342"/>
                </a:cubicBezTo>
                <a:cubicBezTo>
                  <a:pt x="82" y="344"/>
                  <a:pt x="86" y="345"/>
                  <a:pt x="86" y="344"/>
                </a:cubicBezTo>
                <a:cubicBezTo>
                  <a:pt x="88" y="344"/>
                  <a:pt x="86" y="346"/>
                  <a:pt x="86" y="346"/>
                </a:cubicBezTo>
                <a:cubicBezTo>
                  <a:pt x="86" y="347"/>
                  <a:pt x="90" y="347"/>
                  <a:pt x="89" y="346"/>
                </a:cubicBezTo>
                <a:cubicBezTo>
                  <a:pt x="91" y="346"/>
                  <a:pt x="89" y="350"/>
                  <a:pt x="91" y="350"/>
                </a:cubicBezTo>
                <a:cubicBezTo>
                  <a:pt x="91" y="351"/>
                  <a:pt x="90" y="350"/>
                  <a:pt x="89" y="351"/>
                </a:cubicBezTo>
                <a:cubicBezTo>
                  <a:pt x="89" y="352"/>
                  <a:pt x="90" y="352"/>
                  <a:pt x="91" y="352"/>
                </a:cubicBezTo>
                <a:cubicBezTo>
                  <a:pt x="91" y="353"/>
                  <a:pt x="90" y="353"/>
                  <a:pt x="90" y="354"/>
                </a:cubicBezTo>
                <a:cubicBezTo>
                  <a:pt x="90" y="354"/>
                  <a:pt x="89" y="355"/>
                  <a:pt x="89" y="355"/>
                </a:cubicBezTo>
                <a:cubicBezTo>
                  <a:pt x="89" y="355"/>
                  <a:pt x="88" y="354"/>
                  <a:pt x="88" y="354"/>
                </a:cubicBezTo>
                <a:cubicBezTo>
                  <a:pt x="88" y="354"/>
                  <a:pt x="88" y="354"/>
                  <a:pt x="87" y="354"/>
                </a:cubicBezTo>
                <a:cubicBezTo>
                  <a:pt x="87" y="352"/>
                  <a:pt x="87" y="352"/>
                  <a:pt x="85" y="352"/>
                </a:cubicBezTo>
                <a:cubicBezTo>
                  <a:pt x="83" y="351"/>
                  <a:pt x="83" y="353"/>
                  <a:pt x="82" y="353"/>
                </a:cubicBezTo>
                <a:cubicBezTo>
                  <a:pt x="80" y="354"/>
                  <a:pt x="80" y="355"/>
                  <a:pt x="80" y="356"/>
                </a:cubicBezTo>
                <a:cubicBezTo>
                  <a:pt x="79" y="358"/>
                  <a:pt x="81" y="359"/>
                  <a:pt x="80" y="359"/>
                </a:cubicBezTo>
                <a:cubicBezTo>
                  <a:pt x="80" y="360"/>
                  <a:pt x="81" y="359"/>
                  <a:pt x="81" y="360"/>
                </a:cubicBezTo>
                <a:cubicBezTo>
                  <a:pt x="81" y="361"/>
                  <a:pt x="82" y="361"/>
                  <a:pt x="82" y="362"/>
                </a:cubicBezTo>
                <a:cubicBezTo>
                  <a:pt x="86" y="362"/>
                  <a:pt x="86" y="362"/>
                  <a:pt x="86" y="362"/>
                </a:cubicBezTo>
                <a:cubicBezTo>
                  <a:pt x="85" y="362"/>
                  <a:pt x="85" y="361"/>
                  <a:pt x="85" y="360"/>
                </a:cubicBezTo>
                <a:cubicBezTo>
                  <a:pt x="85" y="360"/>
                  <a:pt x="85" y="359"/>
                  <a:pt x="86" y="359"/>
                </a:cubicBezTo>
                <a:cubicBezTo>
                  <a:pt x="86" y="359"/>
                  <a:pt x="87" y="358"/>
                  <a:pt x="87" y="358"/>
                </a:cubicBezTo>
                <a:cubicBezTo>
                  <a:pt x="89" y="358"/>
                  <a:pt x="89" y="359"/>
                  <a:pt x="91" y="359"/>
                </a:cubicBezTo>
                <a:cubicBezTo>
                  <a:pt x="93" y="358"/>
                  <a:pt x="95" y="357"/>
                  <a:pt x="98" y="357"/>
                </a:cubicBezTo>
                <a:cubicBezTo>
                  <a:pt x="100" y="357"/>
                  <a:pt x="102" y="355"/>
                  <a:pt x="105" y="355"/>
                </a:cubicBezTo>
                <a:cubicBezTo>
                  <a:pt x="105" y="355"/>
                  <a:pt x="106" y="355"/>
                  <a:pt x="107" y="355"/>
                </a:cubicBezTo>
                <a:cubicBezTo>
                  <a:pt x="107" y="354"/>
                  <a:pt x="108" y="354"/>
                  <a:pt x="108" y="353"/>
                </a:cubicBezTo>
                <a:cubicBezTo>
                  <a:pt x="111" y="353"/>
                  <a:pt x="111" y="353"/>
                  <a:pt x="111" y="353"/>
                </a:cubicBezTo>
                <a:cubicBezTo>
                  <a:pt x="113" y="352"/>
                  <a:pt x="116" y="350"/>
                  <a:pt x="119" y="350"/>
                </a:cubicBezTo>
                <a:cubicBezTo>
                  <a:pt x="119" y="350"/>
                  <a:pt x="119" y="351"/>
                  <a:pt x="119" y="351"/>
                </a:cubicBezTo>
                <a:cubicBezTo>
                  <a:pt x="118" y="352"/>
                  <a:pt x="117" y="352"/>
                  <a:pt x="116" y="353"/>
                </a:cubicBezTo>
                <a:cubicBezTo>
                  <a:pt x="116" y="353"/>
                  <a:pt x="116" y="354"/>
                  <a:pt x="115" y="354"/>
                </a:cubicBezTo>
                <a:cubicBezTo>
                  <a:pt x="115" y="354"/>
                  <a:pt x="115" y="354"/>
                  <a:pt x="115" y="355"/>
                </a:cubicBezTo>
                <a:cubicBezTo>
                  <a:pt x="115" y="356"/>
                  <a:pt x="113" y="355"/>
                  <a:pt x="112" y="356"/>
                </a:cubicBezTo>
                <a:cubicBezTo>
                  <a:pt x="112" y="356"/>
                  <a:pt x="112" y="357"/>
                  <a:pt x="112" y="357"/>
                </a:cubicBezTo>
                <a:cubicBezTo>
                  <a:pt x="112" y="357"/>
                  <a:pt x="111" y="358"/>
                  <a:pt x="110" y="357"/>
                </a:cubicBezTo>
                <a:cubicBezTo>
                  <a:pt x="110" y="358"/>
                  <a:pt x="109" y="358"/>
                  <a:pt x="109" y="358"/>
                </a:cubicBezTo>
                <a:cubicBezTo>
                  <a:pt x="109" y="359"/>
                  <a:pt x="108" y="359"/>
                  <a:pt x="108" y="360"/>
                </a:cubicBezTo>
                <a:cubicBezTo>
                  <a:pt x="108" y="360"/>
                  <a:pt x="108" y="361"/>
                  <a:pt x="107" y="361"/>
                </a:cubicBezTo>
                <a:cubicBezTo>
                  <a:pt x="109" y="363"/>
                  <a:pt x="113" y="362"/>
                  <a:pt x="114" y="364"/>
                </a:cubicBezTo>
                <a:cubicBezTo>
                  <a:pt x="114" y="367"/>
                  <a:pt x="112" y="366"/>
                  <a:pt x="112" y="367"/>
                </a:cubicBezTo>
                <a:cubicBezTo>
                  <a:pt x="111" y="367"/>
                  <a:pt x="110" y="367"/>
                  <a:pt x="110" y="369"/>
                </a:cubicBezTo>
                <a:cubicBezTo>
                  <a:pt x="109" y="369"/>
                  <a:pt x="111" y="369"/>
                  <a:pt x="111" y="369"/>
                </a:cubicBezTo>
                <a:cubicBezTo>
                  <a:pt x="111" y="369"/>
                  <a:pt x="111" y="370"/>
                  <a:pt x="111" y="370"/>
                </a:cubicBezTo>
                <a:cubicBezTo>
                  <a:pt x="112" y="370"/>
                  <a:pt x="112" y="370"/>
                  <a:pt x="113" y="370"/>
                </a:cubicBezTo>
                <a:cubicBezTo>
                  <a:pt x="113" y="371"/>
                  <a:pt x="113" y="372"/>
                  <a:pt x="114" y="372"/>
                </a:cubicBezTo>
                <a:cubicBezTo>
                  <a:pt x="116" y="372"/>
                  <a:pt x="115" y="369"/>
                  <a:pt x="117" y="369"/>
                </a:cubicBezTo>
                <a:cubicBezTo>
                  <a:pt x="118" y="367"/>
                  <a:pt x="119" y="366"/>
                  <a:pt x="121" y="365"/>
                </a:cubicBezTo>
                <a:cubicBezTo>
                  <a:pt x="121" y="364"/>
                  <a:pt x="120" y="364"/>
                  <a:pt x="120" y="363"/>
                </a:cubicBezTo>
                <a:cubicBezTo>
                  <a:pt x="120" y="363"/>
                  <a:pt x="119" y="363"/>
                  <a:pt x="119" y="362"/>
                </a:cubicBezTo>
                <a:cubicBezTo>
                  <a:pt x="119" y="361"/>
                  <a:pt x="122" y="362"/>
                  <a:pt x="123" y="362"/>
                </a:cubicBezTo>
                <a:cubicBezTo>
                  <a:pt x="124" y="362"/>
                  <a:pt x="125" y="361"/>
                  <a:pt x="126" y="361"/>
                </a:cubicBezTo>
                <a:cubicBezTo>
                  <a:pt x="126" y="360"/>
                  <a:pt x="125" y="360"/>
                  <a:pt x="124" y="360"/>
                </a:cubicBezTo>
                <a:cubicBezTo>
                  <a:pt x="125" y="356"/>
                  <a:pt x="126" y="361"/>
                  <a:pt x="128" y="360"/>
                </a:cubicBezTo>
                <a:cubicBezTo>
                  <a:pt x="129" y="360"/>
                  <a:pt x="129" y="360"/>
                  <a:pt x="129" y="360"/>
                </a:cubicBezTo>
                <a:cubicBezTo>
                  <a:pt x="130" y="360"/>
                  <a:pt x="130" y="360"/>
                  <a:pt x="131" y="360"/>
                </a:cubicBezTo>
                <a:cubicBezTo>
                  <a:pt x="132" y="360"/>
                  <a:pt x="132" y="361"/>
                  <a:pt x="132" y="362"/>
                </a:cubicBezTo>
                <a:cubicBezTo>
                  <a:pt x="132" y="363"/>
                  <a:pt x="133" y="363"/>
                  <a:pt x="133" y="364"/>
                </a:cubicBezTo>
                <a:cubicBezTo>
                  <a:pt x="135" y="364"/>
                  <a:pt x="135" y="363"/>
                  <a:pt x="137" y="363"/>
                </a:cubicBezTo>
                <a:cubicBezTo>
                  <a:pt x="138" y="364"/>
                  <a:pt x="139" y="365"/>
                  <a:pt x="140" y="364"/>
                </a:cubicBezTo>
                <a:cubicBezTo>
                  <a:pt x="140" y="366"/>
                  <a:pt x="141" y="366"/>
                  <a:pt x="141" y="367"/>
                </a:cubicBezTo>
                <a:cubicBezTo>
                  <a:pt x="141" y="367"/>
                  <a:pt x="141" y="368"/>
                  <a:pt x="142" y="368"/>
                </a:cubicBezTo>
                <a:cubicBezTo>
                  <a:pt x="142" y="368"/>
                  <a:pt x="143" y="368"/>
                  <a:pt x="143" y="368"/>
                </a:cubicBezTo>
                <a:cubicBezTo>
                  <a:pt x="143" y="368"/>
                  <a:pt x="143" y="368"/>
                  <a:pt x="143" y="368"/>
                </a:cubicBezTo>
                <a:cubicBezTo>
                  <a:pt x="144" y="366"/>
                  <a:pt x="145" y="366"/>
                  <a:pt x="145" y="364"/>
                </a:cubicBezTo>
                <a:cubicBezTo>
                  <a:pt x="145" y="364"/>
                  <a:pt x="145" y="364"/>
                  <a:pt x="145" y="364"/>
                </a:cubicBezTo>
                <a:cubicBezTo>
                  <a:pt x="145" y="364"/>
                  <a:pt x="145" y="364"/>
                  <a:pt x="144" y="364"/>
                </a:cubicBezTo>
                <a:cubicBezTo>
                  <a:pt x="144" y="364"/>
                  <a:pt x="144" y="363"/>
                  <a:pt x="144" y="363"/>
                </a:cubicBezTo>
                <a:cubicBezTo>
                  <a:pt x="144" y="360"/>
                  <a:pt x="144" y="360"/>
                  <a:pt x="144" y="360"/>
                </a:cubicBezTo>
                <a:cubicBezTo>
                  <a:pt x="144" y="360"/>
                  <a:pt x="144" y="360"/>
                  <a:pt x="145" y="360"/>
                </a:cubicBezTo>
                <a:cubicBezTo>
                  <a:pt x="145" y="359"/>
                  <a:pt x="146" y="359"/>
                  <a:pt x="146" y="360"/>
                </a:cubicBezTo>
                <a:cubicBezTo>
                  <a:pt x="146" y="360"/>
                  <a:pt x="147" y="360"/>
                  <a:pt x="149" y="360"/>
                </a:cubicBezTo>
                <a:cubicBezTo>
                  <a:pt x="149" y="360"/>
                  <a:pt x="149" y="359"/>
                  <a:pt x="149" y="360"/>
                </a:cubicBezTo>
                <a:cubicBezTo>
                  <a:pt x="150" y="360"/>
                  <a:pt x="150" y="360"/>
                  <a:pt x="150" y="360"/>
                </a:cubicBezTo>
                <a:cubicBezTo>
                  <a:pt x="150" y="361"/>
                  <a:pt x="150" y="361"/>
                  <a:pt x="149" y="361"/>
                </a:cubicBezTo>
                <a:cubicBezTo>
                  <a:pt x="149" y="362"/>
                  <a:pt x="149" y="362"/>
                  <a:pt x="149" y="362"/>
                </a:cubicBezTo>
                <a:cubicBezTo>
                  <a:pt x="149" y="363"/>
                  <a:pt x="149" y="363"/>
                  <a:pt x="149" y="363"/>
                </a:cubicBezTo>
                <a:cubicBezTo>
                  <a:pt x="149" y="364"/>
                  <a:pt x="149" y="364"/>
                  <a:pt x="149" y="364"/>
                </a:cubicBezTo>
                <a:cubicBezTo>
                  <a:pt x="149" y="365"/>
                  <a:pt x="151" y="366"/>
                  <a:pt x="152" y="367"/>
                </a:cubicBezTo>
                <a:cubicBezTo>
                  <a:pt x="152" y="369"/>
                  <a:pt x="153" y="371"/>
                  <a:pt x="153" y="373"/>
                </a:cubicBezTo>
                <a:cubicBezTo>
                  <a:pt x="154" y="374"/>
                  <a:pt x="155" y="373"/>
                  <a:pt x="156" y="374"/>
                </a:cubicBezTo>
                <a:cubicBezTo>
                  <a:pt x="156" y="374"/>
                  <a:pt x="156" y="374"/>
                  <a:pt x="156" y="374"/>
                </a:cubicBezTo>
                <a:cubicBezTo>
                  <a:pt x="156" y="374"/>
                  <a:pt x="157" y="374"/>
                  <a:pt x="157" y="374"/>
                </a:cubicBezTo>
                <a:cubicBezTo>
                  <a:pt x="157" y="375"/>
                  <a:pt x="158" y="376"/>
                  <a:pt x="160" y="376"/>
                </a:cubicBezTo>
                <a:cubicBezTo>
                  <a:pt x="160" y="376"/>
                  <a:pt x="161" y="376"/>
                  <a:pt x="161" y="377"/>
                </a:cubicBezTo>
                <a:cubicBezTo>
                  <a:pt x="161" y="377"/>
                  <a:pt x="161" y="377"/>
                  <a:pt x="161" y="377"/>
                </a:cubicBezTo>
                <a:cubicBezTo>
                  <a:pt x="163" y="378"/>
                  <a:pt x="163" y="378"/>
                  <a:pt x="165" y="378"/>
                </a:cubicBezTo>
                <a:cubicBezTo>
                  <a:pt x="165" y="378"/>
                  <a:pt x="165" y="378"/>
                  <a:pt x="165" y="378"/>
                </a:cubicBezTo>
                <a:cubicBezTo>
                  <a:pt x="166" y="378"/>
                  <a:pt x="167" y="378"/>
                  <a:pt x="168" y="378"/>
                </a:cubicBezTo>
                <a:cubicBezTo>
                  <a:pt x="168" y="378"/>
                  <a:pt x="168" y="378"/>
                  <a:pt x="168" y="378"/>
                </a:cubicBezTo>
                <a:cubicBezTo>
                  <a:pt x="172" y="378"/>
                  <a:pt x="175" y="378"/>
                  <a:pt x="179" y="378"/>
                </a:cubicBezTo>
                <a:cubicBezTo>
                  <a:pt x="179" y="379"/>
                  <a:pt x="179" y="380"/>
                  <a:pt x="179" y="381"/>
                </a:cubicBezTo>
                <a:cubicBezTo>
                  <a:pt x="179" y="381"/>
                  <a:pt x="180" y="380"/>
                  <a:pt x="180" y="379"/>
                </a:cubicBezTo>
                <a:cubicBezTo>
                  <a:pt x="181" y="379"/>
                  <a:pt x="181" y="379"/>
                  <a:pt x="181" y="379"/>
                </a:cubicBezTo>
                <a:cubicBezTo>
                  <a:pt x="181" y="378"/>
                  <a:pt x="181" y="378"/>
                  <a:pt x="181" y="378"/>
                </a:cubicBezTo>
                <a:cubicBezTo>
                  <a:pt x="181" y="377"/>
                  <a:pt x="182" y="377"/>
                  <a:pt x="183" y="376"/>
                </a:cubicBezTo>
                <a:cubicBezTo>
                  <a:pt x="183" y="376"/>
                  <a:pt x="183" y="376"/>
                  <a:pt x="183" y="376"/>
                </a:cubicBezTo>
                <a:cubicBezTo>
                  <a:pt x="185" y="376"/>
                  <a:pt x="185" y="374"/>
                  <a:pt x="186" y="374"/>
                </a:cubicBezTo>
                <a:cubicBezTo>
                  <a:pt x="186" y="374"/>
                  <a:pt x="186" y="374"/>
                  <a:pt x="186" y="374"/>
                </a:cubicBezTo>
                <a:cubicBezTo>
                  <a:pt x="187" y="373"/>
                  <a:pt x="188" y="373"/>
                  <a:pt x="189" y="372"/>
                </a:cubicBezTo>
                <a:cubicBezTo>
                  <a:pt x="190" y="372"/>
                  <a:pt x="191" y="371"/>
                  <a:pt x="192" y="371"/>
                </a:cubicBezTo>
                <a:cubicBezTo>
                  <a:pt x="193" y="370"/>
                  <a:pt x="193" y="370"/>
                  <a:pt x="193" y="370"/>
                </a:cubicBezTo>
                <a:cubicBezTo>
                  <a:pt x="194" y="369"/>
                  <a:pt x="194" y="369"/>
                  <a:pt x="194" y="368"/>
                </a:cubicBezTo>
                <a:cubicBezTo>
                  <a:pt x="195" y="368"/>
                  <a:pt x="195" y="368"/>
                  <a:pt x="195" y="367"/>
                </a:cubicBezTo>
                <a:cubicBezTo>
                  <a:pt x="197" y="368"/>
                  <a:pt x="200" y="366"/>
                  <a:pt x="201" y="368"/>
                </a:cubicBezTo>
                <a:cubicBezTo>
                  <a:pt x="201" y="368"/>
                  <a:pt x="202" y="368"/>
                  <a:pt x="202" y="369"/>
                </a:cubicBezTo>
                <a:cubicBezTo>
                  <a:pt x="202" y="369"/>
                  <a:pt x="202" y="370"/>
                  <a:pt x="202" y="371"/>
                </a:cubicBezTo>
                <a:cubicBezTo>
                  <a:pt x="203" y="370"/>
                  <a:pt x="203" y="370"/>
                  <a:pt x="204" y="369"/>
                </a:cubicBezTo>
                <a:cubicBezTo>
                  <a:pt x="204" y="368"/>
                  <a:pt x="205" y="368"/>
                  <a:pt x="205" y="367"/>
                </a:cubicBezTo>
                <a:cubicBezTo>
                  <a:pt x="205" y="364"/>
                  <a:pt x="204" y="362"/>
                  <a:pt x="204" y="361"/>
                </a:cubicBezTo>
                <a:cubicBezTo>
                  <a:pt x="204" y="360"/>
                  <a:pt x="204" y="359"/>
                  <a:pt x="204" y="358"/>
                </a:cubicBezTo>
                <a:cubicBezTo>
                  <a:pt x="204" y="358"/>
                  <a:pt x="204" y="358"/>
                  <a:pt x="204" y="357"/>
                </a:cubicBezTo>
                <a:cubicBezTo>
                  <a:pt x="204" y="356"/>
                  <a:pt x="204" y="355"/>
                  <a:pt x="205" y="354"/>
                </a:cubicBezTo>
                <a:cubicBezTo>
                  <a:pt x="205" y="354"/>
                  <a:pt x="206" y="354"/>
                  <a:pt x="206" y="354"/>
                </a:cubicBezTo>
                <a:cubicBezTo>
                  <a:pt x="206" y="353"/>
                  <a:pt x="206" y="352"/>
                  <a:pt x="206" y="351"/>
                </a:cubicBezTo>
                <a:cubicBezTo>
                  <a:pt x="206" y="350"/>
                  <a:pt x="206" y="350"/>
                  <a:pt x="206" y="350"/>
                </a:cubicBezTo>
                <a:cubicBezTo>
                  <a:pt x="205" y="350"/>
                  <a:pt x="205" y="349"/>
                  <a:pt x="205" y="349"/>
                </a:cubicBezTo>
                <a:cubicBezTo>
                  <a:pt x="204" y="349"/>
                  <a:pt x="205" y="347"/>
                  <a:pt x="204" y="347"/>
                </a:cubicBezTo>
                <a:cubicBezTo>
                  <a:pt x="204" y="345"/>
                  <a:pt x="204" y="342"/>
                  <a:pt x="204" y="340"/>
                </a:cubicBezTo>
                <a:cubicBezTo>
                  <a:pt x="204" y="340"/>
                  <a:pt x="205" y="339"/>
                  <a:pt x="206" y="339"/>
                </a:cubicBezTo>
                <a:cubicBezTo>
                  <a:pt x="206" y="340"/>
                  <a:pt x="206" y="339"/>
                  <a:pt x="206" y="339"/>
                </a:cubicBezTo>
                <a:cubicBezTo>
                  <a:pt x="208" y="339"/>
                  <a:pt x="209" y="339"/>
                  <a:pt x="211" y="339"/>
                </a:cubicBezTo>
                <a:cubicBezTo>
                  <a:pt x="215" y="338"/>
                  <a:pt x="219" y="337"/>
                  <a:pt x="222" y="336"/>
                </a:cubicBezTo>
                <a:cubicBezTo>
                  <a:pt x="224" y="336"/>
                  <a:pt x="225" y="336"/>
                  <a:pt x="227" y="336"/>
                </a:cubicBezTo>
                <a:cubicBezTo>
                  <a:pt x="227" y="336"/>
                  <a:pt x="227" y="336"/>
                  <a:pt x="227" y="336"/>
                </a:cubicBezTo>
                <a:cubicBezTo>
                  <a:pt x="228" y="336"/>
                  <a:pt x="229" y="336"/>
                  <a:pt x="230" y="335"/>
                </a:cubicBezTo>
                <a:cubicBezTo>
                  <a:pt x="230" y="335"/>
                  <a:pt x="231" y="335"/>
                  <a:pt x="231" y="335"/>
                </a:cubicBezTo>
                <a:cubicBezTo>
                  <a:pt x="232" y="336"/>
                  <a:pt x="232" y="337"/>
                  <a:pt x="233" y="337"/>
                </a:cubicBezTo>
                <a:cubicBezTo>
                  <a:pt x="235" y="337"/>
                  <a:pt x="236" y="339"/>
                  <a:pt x="238" y="338"/>
                </a:cubicBezTo>
                <a:cubicBezTo>
                  <a:pt x="240" y="338"/>
                  <a:pt x="241" y="339"/>
                  <a:pt x="242" y="339"/>
                </a:cubicBezTo>
                <a:cubicBezTo>
                  <a:pt x="243" y="339"/>
                  <a:pt x="244" y="339"/>
                  <a:pt x="245" y="339"/>
                </a:cubicBezTo>
                <a:cubicBezTo>
                  <a:pt x="247" y="339"/>
                  <a:pt x="248" y="340"/>
                  <a:pt x="249" y="341"/>
                </a:cubicBezTo>
                <a:cubicBezTo>
                  <a:pt x="253" y="340"/>
                  <a:pt x="255" y="342"/>
                  <a:pt x="259" y="342"/>
                </a:cubicBezTo>
                <a:cubicBezTo>
                  <a:pt x="260" y="343"/>
                  <a:pt x="260" y="343"/>
                  <a:pt x="260" y="343"/>
                </a:cubicBezTo>
                <a:cubicBezTo>
                  <a:pt x="260" y="343"/>
                  <a:pt x="261" y="343"/>
                  <a:pt x="261" y="343"/>
                </a:cubicBezTo>
                <a:cubicBezTo>
                  <a:pt x="262" y="343"/>
                  <a:pt x="262" y="346"/>
                  <a:pt x="264" y="345"/>
                </a:cubicBezTo>
                <a:cubicBezTo>
                  <a:pt x="264" y="345"/>
                  <a:pt x="264" y="345"/>
                  <a:pt x="264" y="345"/>
                </a:cubicBezTo>
                <a:cubicBezTo>
                  <a:pt x="265" y="345"/>
                  <a:pt x="265" y="346"/>
                  <a:pt x="266" y="347"/>
                </a:cubicBezTo>
                <a:cubicBezTo>
                  <a:pt x="266" y="347"/>
                  <a:pt x="266" y="347"/>
                  <a:pt x="266" y="347"/>
                </a:cubicBezTo>
                <a:cubicBezTo>
                  <a:pt x="267" y="348"/>
                  <a:pt x="267" y="349"/>
                  <a:pt x="268" y="350"/>
                </a:cubicBezTo>
                <a:cubicBezTo>
                  <a:pt x="268" y="350"/>
                  <a:pt x="268" y="350"/>
                  <a:pt x="268" y="350"/>
                </a:cubicBezTo>
                <a:cubicBezTo>
                  <a:pt x="268" y="352"/>
                  <a:pt x="270" y="351"/>
                  <a:pt x="270" y="353"/>
                </a:cubicBezTo>
                <a:cubicBezTo>
                  <a:pt x="271" y="353"/>
                  <a:pt x="272" y="352"/>
                  <a:pt x="272" y="353"/>
                </a:cubicBezTo>
                <a:cubicBezTo>
                  <a:pt x="272" y="354"/>
                  <a:pt x="273" y="354"/>
                  <a:pt x="273" y="355"/>
                </a:cubicBezTo>
                <a:cubicBezTo>
                  <a:pt x="275" y="355"/>
                  <a:pt x="276" y="354"/>
                  <a:pt x="277" y="354"/>
                </a:cubicBezTo>
                <a:cubicBezTo>
                  <a:pt x="278" y="355"/>
                  <a:pt x="279" y="355"/>
                  <a:pt x="280" y="355"/>
                </a:cubicBezTo>
                <a:cubicBezTo>
                  <a:pt x="280" y="355"/>
                  <a:pt x="280" y="355"/>
                  <a:pt x="280" y="356"/>
                </a:cubicBezTo>
                <a:cubicBezTo>
                  <a:pt x="281" y="356"/>
                  <a:pt x="281" y="355"/>
                  <a:pt x="282" y="355"/>
                </a:cubicBezTo>
                <a:cubicBezTo>
                  <a:pt x="286" y="355"/>
                  <a:pt x="286" y="355"/>
                  <a:pt x="286" y="355"/>
                </a:cubicBezTo>
                <a:cubicBezTo>
                  <a:pt x="288" y="355"/>
                  <a:pt x="288" y="356"/>
                  <a:pt x="289" y="356"/>
                </a:cubicBezTo>
                <a:cubicBezTo>
                  <a:pt x="291" y="356"/>
                  <a:pt x="292" y="355"/>
                  <a:pt x="293" y="354"/>
                </a:cubicBezTo>
                <a:cubicBezTo>
                  <a:pt x="294" y="353"/>
                  <a:pt x="296" y="353"/>
                  <a:pt x="296" y="352"/>
                </a:cubicBezTo>
                <a:cubicBezTo>
                  <a:pt x="300" y="352"/>
                  <a:pt x="300" y="352"/>
                  <a:pt x="300" y="352"/>
                </a:cubicBezTo>
                <a:cubicBezTo>
                  <a:pt x="300" y="352"/>
                  <a:pt x="301" y="351"/>
                  <a:pt x="301" y="351"/>
                </a:cubicBezTo>
                <a:cubicBezTo>
                  <a:pt x="301" y="351"/>
                  <a:pt x="301" y="351"/>
                  <a:pt x="301" y="351"/>
                </a:cubicBezTo>
                <a:cubicBezTo>
                  <a:pt x="303" y="350"/>
                  <a:pt x="303" y="349"/>
                  <a:pt x="304" y="348"/>
                </a:cubicBezTo>
                <a:cubicBezTo>
                  <a:pt x="304" y="348"/>
                  <a:pt x="304" y="348"/>
                  <a:pt x="304" y="348"/>
                </a:cubicBezTo>
                <a:cubicBezTo>
                  <a:pt x="305" y="348"/>
                  <a:pt x="305" y="348"/>
                  <a:pt x="306" y="348"/>
                </a:cubicBezTo>
                <a:cubicBezTo>
                  <a:pt x="306" y="348"/>
                  <a:pt x="306" y="348"/>
                  <a:pt x="306" y="348"/>
                </a:cubicBezTo>
                <a:cubicBezTo>
                  <a:pt x="308" y="348"/>
                  <a:pt x="308" y="347"/>
                  <a:pt x="309" y="346"/>
                </a:cubicBezTo>
                <a:cubicBezTo>
                  <a:pt x="309" y="346"/>
                  <a:pt x="309" y="346"/>
                  <a:pt x="310" y="346"/>
                </a:cubicBezTo>
                <a:cubicBezTo>
                  <a:pt x="310" y="346"/>
                  <a:pt x="310" y="346"/>
                  <a:pt x="310" y="346"/>
                </a:cubicBezTo>
                <a:cubicBezTo>
                  <a:pt x="311" y="347"/>
                  <a:pt x="312" y="346"/>
                  <a:pt x="312" y="346"/>
                </a:cubicBezTo>
                <a:cubicBezTo>
                  <a:pt x="312" y="346"/>
                  <a:pt x="313" y="345"/>
                  <a:pt x="313" y="345"/>
                </a:cubicBezTo>
                <a:cubicBezTo>
                  <a:pt x="313" y="344"/>
                  <a:pt x="315" y="344"/>
                  <a:pt x="316" y="344"/>
                </a:cubicBezTo>
                <a:cubicBezTo>
                  <a:pt x="316" y="344"/>
                  <a:pt x="316" y="344"/>
                  <a:pt x="316" y="344"/>
                </a:cubicBezTo>
                <a:cubicBezTo>
                  <a:pt x="317" y="344"/>
                  <a:pt x="317" y="344"/>
                  <a:pt x="317" y="344"/>
                </a:cubicBezTo>
                <a:cubicBezTo>
                  <a:pt x="318" y="344"/>
                  <a:pt x="318" y="343"/>
                  <a:pt x="318" y="343"/>
                </a:cubicBezTo>
                <a:cubicBezTo>
                  <a:pt x="318" y="343"/>
                  <a:pt x="319" y="343"/>
                  <a:pt x="319" y="342"/>
                </a:cubicBezTo>
                <a:cubicBezTo>
                  <a:pt x="321" y="342"/>
                  <a:pt x="321" y="342"/>
                  <a:pt x="321" y="342"/>
                </a:cubicBezTo>
                <a:cubicBezTo>
                  <a:pt x="323" y="341"/>
                  <a:pt x="324" y="338"/>
                  <a:pt x="326" y="337"/>
                </a:cubicBezTo>
                <a:cubicBezTo>
                  <a:pt x="327" y="336"/>
                  <a:pt x="325" y="336"/>
                  <a:pt x="326" y="334"/>
                </a:cubicBezTo>
                <a:cubicBezTo>
                  <a:pt x="328" y="334"/>
                  <a:pt x="328" y="335"/>
                  <a:pt x="329" y="337"/>
                </a:cubicBezTo>
                <a:cubicBezTo>
                  <a:pt x="330" y="336"/>
                  <a:pt x="330" y="336"/>
                  <a:pt x="330" y="335"/>
                </a:cubicBezTo>
                <a:cubicBezTo>
                  <a:pt x="330" y="335"/>
                  <a:pt x="330" y="335"/>
                  <a:pt x="330" y="335"/>
                </a:cubicBezTo>
                <a:cubicBezTo>
                  <a:pt x="330" y="335"/>
                  <a:pt x="331" y="335"/>
                  <a:pt x="331" y="335"/>
                </a:cubicBezTo>
                <a:cubicBezTo>
                  <a:pt x="331" y="334"/>
                  <a:pt x="332" y="333"/>
                  <a:pt x="333" y="332"/>
                </a:cubicBezTo>
                <a:cubicBezTo>
                  <a:pt x="333" y="332"/>
                  <a:pt x="333" y="332"/>
                  <a:pt x="333" y="332"/>
                </a:cubicBezTo>
                <a:cubicBezTo>
                  <a:pt x="333" y="331"/>
                  <a:pt x="334" y="331"/>
                  <a:pt x="334" y="330"/>
                </a:cubicBezTo>
                <a:cubicBezTo>
                  <a:pt x="334" y="329"/>
                  <a:pt x="334" y="328"/>
                  <a:pt x="333" y="327"/>
                </a:cubicBezTo>
                <a:cubicBezTo>
                  <a:pt x="333" y="325"/>
                  <a:pt x="335" y="325"/>
                  <a:pt x="335" y="324"/>
                </a:cubicBezTo>
                <a:cubicBezTo>
                  <a:pt x="335" y="324"/>
                  <a:pt x="335" y="324"/>
                  <a:pt x="335" y="324"/>
                </a:cubicBezTo>
                <a:cubicBezTo>
                  <a:pt x="335" y="324"/>
                  <a:pt x="335" y="324"/>
                  <a:pt x="335" y="324"/>
                </a:cubicBezTo>
                <a:cubicBezTo>
                  <a:pt x="335" y="323"/>
                  <a:pt x="337" y="322"/>
                  <a:pt x="337" y="320"/>
                </a:cubicBezTo>
                <a:cubicBezTo>
                  <a:pt x="337" y="320"/>
                  <a:pt x="337" y="320"/>
                  <a:pt x="337" y="320"/>
                </a:cubicBezTo>
                <a:cubicBezTo>
                  <a:pt x="337" y="320"/>
                  <a:pt x="337" y="320"/>
                  <a:pt x="337" y="320"/>
                </a:cubicBezTo>
                <a:cubicBezTo>
                  <a:pt x="338" y="319"/>
                  <a:pt x="338" y="318"/>
                  <a:pt x="339" y="318"/>
                </a:cubicBezTo>
                <a:cubicBezTo>
                  <a:pt x="341" y="315"/>
                  <a:pt x="343" y="312"/>
                  <a:pt x="344" y="309"/>
                </a:cubicBezTo>
                <a:cubicBezTo>
                  <a:pt x="346" y="307"/>
                  <a:pt x="347" y="305"/>
                  <a:pt x="350" y="303"/>
                </a:cubicBezTo>
                <a:cubicBezTo>
                  <a:pt x="352" y="302"/>
                  <a:pt x="354" y="304"/>
                  <a:pt x="357" y="304"/>
                </a:cubicBezTo>
                <a:cubicBezTo>
                  <a:pt x="360" y="303"/>
                  <a:pt x="362" y="304"/>
                  <a:pt x="365" y="305"/>
                </a:cubicBezTo>
                <a:cubicBezTo>
                  <a:pt x="365" y="305"/>
                  <a:pt x="367" y="305"/>
                  <a:pt x="367" y="306"/>
                </a:cubicBezTo>
                <a:cubicBezTo>
                  <a:pt x="367" y="306"/>
                  <a:pt x="368" y="306"/>
                  <a:pt x="369" y="306"/>
                </a:cubicBezTo>
                <a:cubicBezTo>
                  <a:pt x="369" y="306"/>
                  <a:pt x="370" y="306"/>
                  <a:pt x="369" y="307"/>
                </a:cubicBezTo>
                <a:cubicBezTo>
                  <a:pt x="371" y="307"/>
                  <a:pt x="374" y="306"/>
                  <a:pt x="375" y="307"/>
                </a:cubicBezTo>
                <a:cubicBezTo>
                  <a:pt x="376" y="307"/>
                  <a:pt x="376" y="307"/>
                  <a:pt x="376" y="307"/>
                </a:cubicBezTo>
                <a:cubicBezTo>
                  <a:pt x="376" y="306"/>
                  <a:pt x="376" y="306"/>
                  <a:pt x="376" y="306"/>
                </a:cubicBezTo>
                <a:cubicBezTo>
                  <a:pt x="376" y="306"/>
                  <a:pt x="377" y="305"/>
                  <a:pt x="377" y="305"/>
                </a:cubicBezTo>
                <a:cubicBezTo>
                  <a:pt x="379" y="304"/>
                  <a:pt x="381" y="303"/>
                  <a:pt x="383" y="303"/>
                </a:cubicBezTo>
                <a:cubicBezTo>
                  <a:pt x="384" y="303"/>
                  <a:pt x="383" y="302"/>
                  <a:pt x="383" y="301"/>
                </a:cubicBezTo>
                <a:cubicBezTo>
                  <a:pt x="384" y="301"/>
                  <a:pt x="384" y="301"/>
                  <a:pt x="384" y="300"/>
                </a:cubicBezTo>
                <a:cubicBezTo>
                  <a:pt x="384" y="300"/>
                  <a:pt x="383" y="299"/>
                  <a:pt x="383" y="298"/>
                </a:cubicBezTo>
                <a:cubicBezTo>
                  <a:pt x="384" y="298"/>
                  <a:pt x="385" y="297"/>
                  <a:pt x="385" y="296"/>
                </a:cubicBezTo>
                <a:cubicBezTo>
                  <a:pt x="385" y="294"/>
                  <a:pt x="382" y="296"/>
                  <a:pt x="382" y="296"/>
                </a:cubicBezTo>
                <a:cubicBezTo>
                  <a:pt x="382" y="297"/>
                  <a:pt x="381" y="297"/>
                  <a:pt x="381" y="296"/>
                </a:cubicBezTo>
                <a:cubicBezTo>
                  <a:pt x="381" y="293"/>
                  <a:pt x="385" y="294"/>
                  <a:pt x="387" y="293"/>
                </a:cubicBezTo>
                <a:cubicBezTo>
                  <a:pt x="388" y="292"/>
                  <a:pt x="389" y="291"/>
                  <a:pt x="390" y="289"/>
                </a:cubicBezTo>
                <a:cubicBezTo>
                  <a:pt x="390" y="289"/>
                  <a:pt x="390" y="288"/>
                  <a:pt x="391" y="289"/>
                </a:cubicBezTo>
                <a:cubicBezTo>
                  <a:pt x="391" y="287"/>
                  <a:pt x="393" y="287"/>
                  <a:pt x="392" y="284"/>
                </a:cubicBezTo>
                <a:cubicBezTo>
                  <a:pt x="394" y="285"/>
                  <a:pt x="396" y="284"/>
                  <a:pt x="397" y="284"/>
                </a:cubicBezTo>
                <a:cubicBezTo>
                  <a:pt x="397" y="284"/>
                  <a:pt x="397" y="284"/>
                  <a:pt x="397" y="285"/>
                </a:cubicBezTo>
                <a:cubicBezTo>
                  <a:pt x="397" y="285"/>
                  <a:pt x="398" y="285"/>
                  <a:pt x="399" y="285"/>
                </a:cubicBezTo>
                <a:cubicBezTo>
                  <a:pt x="399" y="285"/>
                  <a:pt x="399" y="285"/>
                  <a:pt x="399" y="285"/>
                </a:cubicBezTo>
                <a:cubicBezTo>
                  <a:pt x="399" y="286"/>
                  <a:pt x="400" y="286"/>
                  <a:pt x="400" y="286"/>
                </a:cubicBezTo>
                <a:cubicBezTo>
                  <a:pt x="400" y="287"/>
                  <a:pt x="400" y="287"/>
                  <a:pt x="400" y="288"/>
                </a:cubicBezTo>
                <a:cubicBezTo>
                  <a:pt x="400" y="289"/>
                  <a:pt x="401" y="291"/>
                  <a:pt x="401" y="293"/>
                </a:cubicBezTo>
                <a:cubicBezTo>
                  <a:pt x="401" y="294"/>
                  <a:pt x="401" y="294"/>
                  <a:pt x="400" y="295"/>
                </a:cubicBezTo>
                <a:cubicBezTo>
                  <a:pt x="400" y="295"/>
                  <a:pt x="400" y="295"/>
                  <a:pt x="400" y="295"/>
                </a:cubicBezTo>
                <a:cubicBezTo>
                  <a:pt x="400" y="296"/>
                  <a:pt x="399" y="297"/>
                  <a:pt x="398" y="298"/>
                </a:cubicBezTo>
                <a:cubicBezTo>
                  <a:pt x="398" y="298"/>
                  <a:pt x="398" y="298"/>
                  <a:pt x="398" y="298"/>
                </a:cubicBezTo>
                <a:cubicBezTo>
                  <a:pt x="397" y="299"/>
                  <a:pt x="396" y="300"/>
                  <a:pt x="396" y="301"/>
                </a:cubicBezTo>
                <a:cubicBezTo>
                  <a:pt x="396" y="301"/>
                  <a:pt x="396" y="301"/>
                  <a:pt x="396" y="301"/>
                </a:cubicBezTo>
                <a:cubicBezTo>
                  <a:pt x="395" y="302"/>
                  <a:pt x="395" y="303"/>
                  <a:pt x="394" y="304"/>
                </a:cubicBezTo>
                <a:cubicBezTo>
                  <a:pt x="394" y="304"/>
                  <a:pt x="394" y="304"/>
                  <a:pt x="394" y="304"/>
                </a:cubicBezTo>
                <a:cubicBezTo>
                  <a:pt x="394" y="304"/>
                  <a:pt x="394" y="304"/>
                  <a:pt x="395" y="305"/>
                </a:cubicBezTo>
                <a:cubicBezTo>
                  <a:pt x="394" y="305"/>
                  <a:pt x="394" y="306"/>
                  <a:pt x="393" y="306"/>
                </a:cubicBezTo>
                <a:cubicBezTo>
                  <a:pt x="393" y="308"/>
                  <a:pt x="391" y="309"/>
                  <a:pt x="391" y="311"/>
                </a:cubicBezTo>
                <a:cubicBezTo>
                  <a:pt x="391" y="311"/>
                  <a:pt x="391" y="311"/>
                  <a:pt x="391" y="311"/>
                </a:cubicBezTo>
                <a:cubicBezTo>
                  <a:pt x="391" y="311"/>
                  <a:pt x="391" y="311"/>
                  <a:pt x="391" y="311"/>
                </a:cubicBezTo>
                <a:cubicBezTo>
                  <a:pt x="391" y="313"/>
                  <a:pt x="392" y="314"/>
                  <a:pt x="393" y="315"/>
                </a:cubicBezTo>
                <a:cubicBezTo>
                  <a:pt x="393" y="315"/>
                  <a:pt x="393" y="315"/>
                  <a:pt x="393" y="315"/>
                </a:cubicBezTo>
                <a:cubicBezTo>
                  <a:pt x="394" y="315"/>
                  <a:pt x="394" y="316"/>
                  <a:pt x="395" y="316"/>
                </a:cubicBezTo>
                <a:cubicBezTo>
                  <a:pt x="395" y="316"/>
                  <a:pt x="395" y="316"/>
                  <a:pt x="395" y="316"/>
                </a:cubicBezTo>
                <a:cubicBezTo>
                  <a:pt x="395" y="317"/>
                  <a:pt x="395" y="317"/>
                  <a:pt x="396" y="317"/>
                </a:cubicBezTo>
                <a:cubicBezTo>
                  <a:pt x="397" y="318"/>
                  <a:pt x="398" y="318"/>
                  <a:pt x="399" y="320"/>
                </a:cubicBezTo>
                <a:cubicBezTo>
                  <a:pt x="400" y="320"/>
                  <a:pt x="400" y="320"/>
                  <a:pt x="401" y="321"/>
                </a:cubicBezTo>
                <a:cubicBezTo>
                  <a:pt x="401" y="321"/>
                  <a:pt x="401" y="321"/>
                  <a:pt x="401" y="321"/>
                </a:cubicBezTo>
                <a:cubicBezTo>
                  <a:pt x="401" y="323"/>
                  <a:pt x="403" y="323"/>
                  <a:pt x="402" y="324"/>
                </a:cubicBezTo>
                <a:cubicBezTo>
                  <a:pt x="402" y="324"/>
                  <a:pt x="402" y="324"/>
                  <a:pt x="402" y="325"/>
                </a:cubicBezTo>
                <a:cubicBezTo>
                  <a:pt x="401" y="326"/>
                  <a:pt x="400" y="327"/>
                  <a:pt x="401" y="329"/>
                </a:cubicBezTo>
                <a:cubicBezTo>
                  <a:pt x="401" y="329"/>
                  <a:pt x="401" y="329"/>
                  <a:pt x="401" y="329"/>
                </a:cubicBezTo>
                <a:cubicBezTo>
                  <a:pt x="402" y="329"/>
                  <a:pt x="403" y="328"/>
                  <a:pt x="403" y="328"/>
                </a:cubicBezTo>
                <a:cubicBezTo>
                  <a:pt x="403" y="329"/>
                  <a:pt x="404" y="329"/>
                  <a:pt x="405" y="330"/>
                </a:cubicBezTo>
                <a:cubicBezTo>
                  <a:pt x="406" y="330"/>
                  <a:pt x="410" y="330"/>
                  <a:pt x="411" y="329"/>
                </a:cubicBezTo>
                <a:cubicBezTo>
                  <a:pt x="414" y="327"/>
                  <a:pt x="412" y="326"/>
                  <a:pt x="412" y="323"/>
                </a:cubicBezTo>
                <a:cubicBezTo>
                  <a:pt x="417" y="322"/>
                  <a:pt x="415" y="319"/>
                  <a:pt x="414" y="316"/>
                </a:cubicBezTo>
                <a:cubicBezTo>
                  <a:pt x="414" y="315"/>
                  <a:pt x="414" y="314"/>
                  <a:pt x="414" y="313"/>
                </a:cubicBezTo>
                <a:cubicBezTo>
                  <a:pt x="414" y="313"/>
                  <a:pt x="414" y="313"/>
                  <a:pt x="414" y="313"/>
                </a:cubicBezTo>
                <a:cubicBezTo>
                  <a:pt x="414" y="312"/>
                  <a:pt x="415" y="311"/>
                  <a:pt x="416" y="310"/>
                </a:cubicBezTo>
                <a:cubicBezTo>
                  <a:pt x="419" y="309"/>
                  <a:pt x="421" y="309"/>
                  <a:pt x="419" y="305"/>
                </a:cubicBezTo>
                <a:cubicBezTo>
                  <a:pt x="418" y="303"/>
                  <a:pt x="416" y="301"/>
                  <a:pt x="415" y="299"/>
                </a:cubicBezTo>
                <a:cubicBezTo>
                  <a:pt x="413" y="293"/>
                  <a:pt x="414" y="287"/>
                  <a:pt x="414" y="281"/>
                </a:cubicBezTo>
                <a:cubicBezTo>
                  <a:pt x="414" y="281"/>
                  <a:pt x="415" y="281"/>
                  <a:pt x="415" y="281"/>
                </a:cubicBezTo>
                <a:cubicBezTo>
                  <a:pt x="417" y="280"/>
                  <a:pt x="419" y="279"/>
                  <a:pt x="421" y="279"/>
                </a:cubicBezTo>
                <a:cubicBezTo>
                  <a:pt x="423" y="278"/>
                  <a:pt x="425" y="279"/>
                  <a:pt x="427" y="280"/>
                </a:cubicBezTo>
                <a:cubicBezTo>
                  <a:pt x="429" y="280"/>
                  <a:pt x="431" y="280"/>
                  <a:pt x="433" y="280"/>
                </a:cubicBezTo>
                <a:cubicBezTo>
                  <a:pt x="435" y="281"/>
                  <a:pt x="436" y="283"/>
                  <a:pt x="438" y="283"/>
                </a:cubicBezTo>
                <a:cubicBezTo>
                  <a:pt x="440" y="282"/>
                  <a:pt x="442" y="282"/>
                  <a:pt x="444" y="281"/>
                </a:cubicBezTo>
                <a:cubicBezTo>
                  <a:pt x="445" y="281"/>
                  <a:pt x="446" y="281"/>
                  <a:pt x="447" y="280"/>
                </a:cubicBezTo>
                <a:cubicBezTo>
                  <a:pt x="448" y="280"/>
                  <a:pt x="447" y="280"/>
                  <a:pt x="448" y="279"/>
                </a:cubicBezTo>
                <a:cubicBezTo>
                  <a:pt x="449" y="278"/>
                  <a:pt x="450" y="278"/>
                  <a:pt x="451" y="277"/>
                </a:cubicBezTo>
                <a:cubicBezTo>
                  <a:pt x="452" y="277"/>
                  <a:pt x="453" y="275"/>
                  <a:pt x="453" y="274"/>
                </a:cubicBezTo>
                <a:cubicBezTo>
                  <a:pt x="453" y="274"/>
                  <a:pt x="454" y="274"/>
                  <a:pt x="454" y="273"/>
                </a:cubicBezTo>
                <a:cubicBezTo>
                  <a:pt x="454" y="273"/>
                  <a:pt x="454" y="273"/>
                  <a:pt x="454" y="273"/>
                </a:cubicBezTo>
                <a:cubicBezTo>
                  <a:pt x="458" y="272"/>
                  <a:pt x="460" y="270"/>
                  <a:pt x="463" y="268"/>
                </a:cubicBezTo>
                <a:cubicBezTo>
                  <a:pt x="464" y="267"/>
                  <a:pt x="466" y="267"/>
                  <a:pt x="467" y="265"/>
                </a:cubicBezTo>
                <a:cubicBezTo>
                  <a:pt x="467" y="265"/>
                  <a:pt x="467" y="265"/>
                  <a:pt x="467" y="265"/>
                </a:cubicBezTo>
                <a:cubicBezTo>
                  <a:pt x="468" y="264"/>
                  <a:pt x="469" y="264"/>
                  <a:pt x="470" y="263"/>
                </a:cubicBezTo>
                <a:cubicBezTo>
                  <a:pt x="472" y="262"/>
                  <a:pt x="472" y="261"/>
                  <a:pt x="474" y="261"/>
                </a:cubicBezTo>
                <a:cubicBezTo>
                  <a:pt x="476" y="260"/>
                  <a:pt x="482" y="260"/>
                  <a:pt x="484" y="260"/>
                </a:cubicBezTo>
                <a:cubicBezTo>
                  <a:pt x="487" y="261"/>
                  <a:pt x="490" y="262"/>
                  <a:pt x="493" y="263"/>
                </a:cubicBezTo>
                <a:cubicBezTo>
                  <a:pt x="495" y="263"/>
                  <a:pt x="496" y="262"/>
                  <a:pt x="498" y="262"/>
                </a:cubicBezTo>
                <a:cubicBezTo>
                  <a:pt x="500" y="261"/>
                  <a:pt x="502" y="262"/>
                  <a:pt x="504" y="262"/>
                </a:cubicBezTo>
                <a:cubicBezTo>
                  <a:pt x="510" y="261"/>
                  <a:pt x="516" y="257"/>
                  <a:pt x="520" y="254"/>
                </a:cubicBezTo>
                <a:cubicBezTo>
                  <a:pt x="526" y="251"/>
                  <a:pt x="531" y="248"/>
                  <a:pt x="536" y="243"/>
                </a:cubicBezTo>
                <a:cubicBezTo>
                  <a:pt x="538" y="240"/>
                  <a:pt x="543" y="237"/>
                  <a:pt x="544" y="235"/>
                </a:cubicBezTo>
                <a:cubicBezTo>
                  <a:pt x="544" y="235"/>
                  <a:pt x="544" y="235"/>
                  <a:pt x="544" y="234"/>
                </a:cubicBezTo>
                <a:cubicBezTo>
                  <a:pt x="544" y="234"/>
                  <a:pt x="545" y="233"/>
                  <a:pt x="545" y="233"/>
                </a:cubicBezTo>
                <a:cubicBezTo>
                  <a:pt x="549" y="229"/>
                  <a:pt x="556" y="224"/>
                  <a:pt x="561" y="223"/>
                </a:cubicBezTo>
                <a:cubicBezTo>
                  <a:pt x="569" y="220"/>
                  <a:pt x="577" y="217"/>
                  <a:pt x="585" y="213"/>
                </a:cubicBezTo>
                <a:cubicBezTo>
                  <a:pt x="588" y="212"/>
                  <a:pt x="590" y="211"/>
                  <a:pt x="592" y="209"/>
                </a:cubicBezTo>
                <a:cubicBezTo>
                  <a:pt x="594" y="208"/>
                  <a:pt x="596" y="207"/>
                  <a:pt x="596" y="206"/>
                </a:cubicBezTo>
                <a:cubicBezTo>
                  <a:pt x="598" y="205"/>
                  <a:pt x="600" y="204"/>
                  <a:pt x="601" y="202"/>
                </a:cubicBezTo>
                <a:cubicBezTo>
                  <a:pt x="602" y="201"/>
                  <a:pt x="602" y="199"/>
                  <a:pt x="603" y="198"/>
                </a:cubicBezTo>
                <a:cubicBezTo>
                  <a:pt x="603" y="197"/>
                  <a:pt x="604" y="196"/>
                  <a:pt x="605" y="196"/>
                </a:cubicBezTo>
                <a:cubicBezTo>
                  <a:pt x="606" y="195"/>
                  <a:pt x="606" y="195"/>
                  <a:pt x="607" y="195"/>
                </a:cubicBezTo>
                <a:cubicBezTo>
                  <a:pt x="609" y="195"/>
                  <a:pt x="610" y="195"/>
                  <a:pt x="612" y="196"/>
                </a:cubicBezTo>
                <a:cubicBezTo>
                  <a:pt x="613" y="196"/>
                  <a:pt x="614" y="197"/>
                  <a:pt x="614" y="199"/>
                </a:cubicBezTo>
                <a:cubicBezTo>
                  <a:pt x="614" y="199"/>
                  <a:pt x="615" y="200"/>
                  <a:pt x="615" y="201"/>
                </a:cubicBezTo>
                <a:cubicBezTo>
                  <a:pt x="615" y="201"/>
                  <a:pt x="615" y="201"/>
                  <a:pt x="615" y="201"/>
                </a:cubicBezTo>
                <a:cubicBezTo>
                  <a:pt x="616" y="202"/>
                  <a:pt x="615" y="201"/>
                  <a:pt x="616" y="201"/>
                </a:cubicBezTo>
                <a:cubicBezTo>
                  <a:pt x="617" y="201"/>
                  <a:pt x="617" y="200"/>
                  <a:pt x="618" y="200"/>
                </a:cubicBezTo>
                <a:cubicBezTo>
                  <a:pt x="619" y="199"/>
                  <a:pt x="620" y="197"/>
                  <a:pt x="621" y="195"/>
                </a:cubicBezTo>
                <a:cubicBezTo>
                  <a:pt x="622" y="194"/>
                  <a:pt x="624" y="192"/>
                  <a:pt x="624" y="189"/>
                </a:cubicBezTo>
                <a:cubicBezTo>
                  <a:pt x="624" y="188"/>
                  <a:pt x="625" y="186"/>
                  <a:pt x="626" y="185"/>
                </a:cubicBezTo>
                <a:cubicBezTo>
                  <a:pt x="627" y="184"/>
                  <a:pt x="628" y="183"/>
                  <a:pt x="629" y="184"/>
                </a:cubicBezTo>
                <a:cubicBezTo>
                  <a:pt x="630" y="184"/>
                  <a:pt x="630" y="185"/>
                  <a:pt x="631" y="185"/>
                </a:cubicBezTo>
                <a:cubicBezTo>
                  <a:pt x="632" y="185"/>
                  <a:pt x="633" y="184"/>
                  <a:pt x="635" y="184"/>
                </a:cubicBezTo>
                <a:cubicBezTo>
                  <a:pt x="636" y="183"/>
                  <a:pt x="638" y="183"/>
                  <a:pt x="639" y="182"/>
                </a:cubicBezTo>
                <a:cubicBezTo>
                  <a:pt x="640" y="181"/>
                  <a:pt x="641" y="180"/>
                  <a:pt x="641" y="180"/>
                </a:cubicBezTo>
                <a:cubicBezTo>
                  <a:pt x="642" y="180"/>
                  <a:pt x="643" y="180"/>
                  <a:pt x="643" y="179"/>
                </a:cubicBezTo>
                <a:cubicBezTo>
                  <a:pt x="644" y="179"/>
                  <a:pt x="644" y="179"/>
                  <a:pt x="644" y="178"/>
                </a:cubicBezTo>
                <a:cubicBezTo>
                  <a:pt x="645" y="178"/>
                  <a:pt x="646" y="179"/>
                  <a:pt x="647" y="179"/>
                </a:cubicBezTo>
                <a:cubicBezTo>
                  <a:pt x="648" y="179"/>
                  <a:pt x="650" y="180"/>
                  <a:pt x="651" y="181"/>
                </a:cubicBezTo>
                <a:cubicBezTo>
                  <a:pt x="652" y="181"/>
                  <a:pt x="654" y="180"/>
                  <a:pt x="655" y="179"/>
                </a:cubicBezTo>
                <a:cubicBezTo>
                  <a:pt x="658" y="179"/>
                  <a:pt x="660" y="178"/>
                  <a:pt x="662" y="177"/>
                </a:cubicBezTo>
                <a:cubicBezTo>
                  <a:pt x="664" y="176"/>
                  <a:pt x="665" y="176"/>
                  <a:pt x="666" y="175"/>
                </a:cubicBezTo>
                <a:cubicBezTo>
                  <a:pt x="667" y="174"/>
                  <a:pt x="666" y="172"/>
                  <a:pt x="667" y="171"/>
                </a:cubicBezTo>
                <a:cubicBezTo>
                  <a:pt x="669" y="170"/>
                  <a:pt x="672" y="170"/>
                  <a:pt x="674" y="170"/>
                </a:cubicBezTo>
                <a:cubicBezTo>
                  <a:pt x="677" y="169"/>
                  <a:pt x="679" y="170"/>
                  <a:pt x="681" y="173"/>
                </a:cubicBezTo>
                <a:cubicBezTo>
                  <a:pt x="681" y="174"/>
                  <a:pt x="682" y="175"/>
                  <a:pt x="681" y="176"/>
                </a:cubicBezTo>
                <a:cubicBezTo>
                  <a:pt x="681" y="178"/>
                  <a:pt x="680" y="177"/>
                  <a:pt x="679" y="178"/>
                </a:cubicBezTo>
                <a:cubicBezTo>
                  <a:pt x="680" y="180"/>
                  <a:pt x="682" y="182"/>
                  <a:pt x="684" y="180"/>
                </a:cubicBezTo>
                <a:cubicBezTo>
                  <a:pt x="685" y="180"/>
                  <a:pt x="685" y="179"/>
                  <a:pt x="685" y="178"/>
                </a:cubicBezTo>
                <a:cubicBezTo>
                  <a:pt x="685" y="177"/>
                  <a:pt x="686" y="176"/>
                  <a:pt x="687" y="175"/>
                </a:cubicBezTo>
                <a:cubicBezTo>
                  <a:pt x="687" y="174"/>
                  <a:pt x="688" y="174"/>
                  <a:pt x="689" y="173"/>
                </a:cubicBezTo>
                <a:cubicBezTo>
                  <a:pt x="689" y="172"/>
                  <a:pt x="688" y="171"/>
                  <a:pt x="689" y="170"/>
                </a:cubicBezTo>
                <a:cubicBezTo>
                  <a:pt x="690" y="168"/>
                  <a:pt x="693" y="168"/>
                  <a:pt x="694" y="167"/>
                </a:cubicBezTo>
                <a:cubicBezTo>
                  <a:pt x="693" y="165"/>
                  <a:pt x="694" y="163"/>
                  <a:pt x="691" y="161"/>
                </a:cubicBezTo>
                <a:close/>
                <a:moveTo>
                  <a:pt x="289" y="235"/>
                </a:moveTo>
                <a:cubicBezTo>
                  <a:pt x="289" y="237"/>
                  <a:pt x="290" y="237"/>
                  <a:pt x="290" y="238"/>
                </a:cubicBezTo>
                <a:cubicBezTo>
                  <a:pt x="290" y="240"/>
                  <a:pt x="289" y="240"/>
                  <a:pt x="289" y="241"/>
                </a:cubicBezTo>
                <a:cubicBezTo>
                  <a:pt x="288" y="241"/>
                  <a:pt x="287" y="241"/>
                  <a:pt x="287" y="240"/>
                </a:cubicBezTo>
                <a:cubicBezTo>
                  <a:pt x="286" y="240"/>
                  <a:pt x="286" y="240"/>
                  <a:pt x="285" y="240"/>
                </a:cubicBezTo>
                <a:cubicBezTo>
                  <a:pt x="284" y="240"/>
                  <a:pt x="284" y="240"/>
                  <a:pt x="284" y="239"/>
                </a:cubicBezTo>
                <a:cubicBezTo>
                  <a:pt x="284" y="239"/>
                  <a:pt x="283" y="239"/>
                  <a:pt x="283" y="239"/>
                </a:cubicBezTo>
                <a:cubicBezTo>
                  <a:pt x="282" y="237"/>
                  <a:pt x="280" y="237"/>
                  <a:pt x="278" y="236"/>
                </a:cubicBezTo>
                <a:cubicBezTo>
                  <a:pt x="277" y="234"/>
                  <a:pt x="275" y="234"/>
                  <a:pt x="275" y="232"/>
                </a:cubicBezTo>
                <a:cubicBezTo>
                  <a:pt x="274" y="232"/>
                  <a:pt x="272" y="232"/>
                  <a:pt x="272" y="231"/>
                </a:cubicBezTo>
                <a:cubicBezTo>
                  <a:pt x="272" y="224"/>
                  <a:pt x="272" y="224"/>
                  <a:pt x="272" y="224"/>
                </a:cubicBezTo>
                <a:cubicBezTo>
                  <a:pt x="272" y="223"/>
                  <a:pt x="275" y="224"/>
                  <a:pt x="274" y="222"/>
                </a:cubicBezTo>
                <a:cubicBezTo>
                  <a:pt x="274" y="220"/>
                  <a:pt x="275" y="220"/>
                  <a:pt x="275" y="219"/>
                </a:cubicBezTo>
                <a:cubicBezTo>
                  <a:pt x="274" y="216"/>
                  <a:pt x="271" y="215"/>
                  <a:pt x="272" y="211"/>
                </a:cubicBezTo>
                <a:cubicBezTo>
                  <a:pt x="273" y="211"/>
                  <a:pt x="273" y="211"/>
                  <a:pt x="273" y="211"/>
                </a:cubicBezTo>
                <a:cubicBezTo>
                  <a:pt x="274" y="211"/>
                  <a:pt x="274" y="212"/>
                  <a:pt x="275" y="213"/>
                </a:cubicBezTo>
                <a:cubicBezTo>
                  <a:pt x="275" y="214"/>
                  <a:pt x="276" y="214"/>
                  <a:pt x="276" y="215"/>
                </a:cubicBezTo>
                <a:cubicBezTo>
                  <a:pt x="278" y="215"/>
                  <a:pt x="279" y="216"/>
                  <a:pt x="280" y="218"/>
                </a:cubicBezTo>
                <a:cubicBezTo>
                  <a:pt x="280" y="220"/>
                  <a:pt x="279" y="221"/>
                  <a:pt x="279" y="222"/>
                </a:cubicBezTo>
                <a:cubicBezTo>
                  <a:pt x="279" y="223"/>
                  <a:pt x="280" y="224"/>
                  <a:pt x="280" y="224"/>
                </a:cubicBezTo>
                <a:cubicBezTo>
                  <a:pt x="282" y="225"/>
                  <a:pt x="282" y="227"/>
                  <a:pt x="284" y="227"/>
                </a:cubicBezTo>
                <a:cubicBezTo>
                  <a:pt x="285" y="225"/>
                  <a:pt x="284" y="223"/>
                  <a:pt x="285" y="223"/>
                </a:cubicBezTo>
                <a:cubicBezTo>
                  <a:pt x="288" y="223"/>
                  <a:pt x="288" y="226"/>
                  <a:pt x="289" y="227"/>
                </a:cubicBezTo>
                <a:cubicBezTo>
                  <a:pt x="289" y="227"/>
                  <a:pt x="289" y="227"/>
                  <a:pt x="289" y="227"/>
                </a:cubicBezTo>
                <a:cubicBezTo>
                  <a:pt x="290" y="228"/>
                  <a:pt x="290" y="228"/>
                  <a:pt x="290" y="229"/>
                </a:cubicBezTo>
                <a:cubicBezTo>
                  <a:pt x="291" y="229"/>
                  <a:pt x="291" y="229"/>
                  <a:pt x="291" y="230"/>
                </a:cubicBezTo>
                <a:cubicBezTo>
                  <a:pt x="292" y="233"/>
                  <a:pt x="290" y="233"/>
                  <a:pt x="289" y="235"/>
                </a:cubicBezTo>
                <a:close/>
                <a:moveTo>
                  <a:pt x="619" y="124"/>
                </a:moveTo>
                <a:cubicBezTo>
                  <a:pt x="619" y="126"/>
                  <a:pt x="618" y="131"/>
                  <a:pt x="622" y="130"/>
                </a:cubicBezTo>
                <a:cubicBezTo>
                  <a:pt x="624" y="130"/>
                  <a:pt x="625" y="129"/>
                  <a:pt x="626" y="130"/>
                </a:cubicBezTo>
                <a:cubicBezTo>
                  <a:pt x="628" y="132"/>
                  <a:pt x="627" y="132"/>
                  <a:pt x="626" y="134"/>
                </a:cubicBezTo>
                <a:cubicBezTo>
                  <a:pt x="625" y="135"/>
                  <a:pt x="625" y="137"/>
                  <a:pt x="625" y="138"/>
                </a:cubicBezTo>
                <a:cubicBezTo>
                  <a:pt x="624" y="140"/>
                  <a:pt x="624" y="141"/>
                  <a:pt x="622" y="142"/>
                </a:cubicBezTo>
                <a:cubicBezTo>
                  <a:pt x="622" y="143"/>
                  <a:pt x="621" y="143"/>
                  <a:pt x="620" y="144"/>
                </a:cubicBezTo>
                <a:cubicBezTo>
                  <a:pt x="619" y="144"/>
                  <a:pt x="618" y="144"/>
                  <a:pt x="618" y="145"/>
                </a:cubicBezTo>
                <a:cubicBezTo>
                  <a:pt x="616" y="145"/>
                  <a:pt x="615" y="145"/>
                  <a:pt x="614" y="145"/>
                </a:cubicBezTo>
                <a:cubicBezTo>
                  <a:pt x="614" y="145"/>
                  <a:pt x="613" y="145"/>
                  <a:pt x="613" y="145"/>
                </a:cubicBezTo>
                <a:cubicBezTo>
                  <a:pt x="611" y="146"/>
                  <a:pt x="610" y="147"/>
                  <a:pt x="608" y="148"/>
                </a:cubicBezTo>
                <a:cubicBezTo>
                  <a:pt x="608" y="148"/>
                  <a:pt x="608" y="148"/>
                  <a:pt x="607" y="148"/>
                </a:cubicBezTo>
                <a:cubicBezTo>
                  <a:pt x="607" y="148"/>
                  <a:pt x="607" y="148"/>
                  <a:pt x="607" y="148"/>
                </a:cubicBezTo>
                <a:cubicBezTo>
                  <a:pt x="606" y="148"/>
                  <a:pt x="605" y="147"/>
                  <a:pt x="605" y="147"/>
                </a:cubicBezTo>
                <a:cubicBezTo>
                  <a:pt x="604" y="147"/>
                  <a:pt x="603" y="147"/>
                  <a:pt x="602" y="147"/>
                </a:cubicBezTo>
                <a:cubicBezTo>
                  <a:pt x="602" y="147"/>
                  <a:pt x="602" y="147"/>
                  <a:pt x="601" y="146"/>
                </a:cubicBezTo>
                <a:cubicBezTo>
                  <a:pt x="601" y="146"/>
                  <a:pt x="601" y="146"/>
                  <a:pt x="600" y="146"/>
                </a:cubicBezTo>
                <a:cubicBezTo>
                  <a:pt x="599" y="146"/>
                  <a:pt x="598" y="146"/>
                  <a:pt x="597" y="146"/>
                </a:cubicBezTo>
                <a:cubicBezTo>
                  <a:pt x="595" y="146"/>
                  <a:pt x="593" y="145"/>
                  <a:pt x="591" y="146"/>
                </a:cubicBezTo>
                <a:cubicBezTo>
                  <a:pt x="590" y="147"/>
                  <a:pt x="590" y="147"/>
                  <a:pt x="589" y="146"/>
                </a:cubicBezTo>
                <a:cubicBezTo>
                  <a:pt x="589" y="146"/>
                  <a:pt x="588" y="145"/>
                  <a:pt x="588" y="144"/>
                </a:cubicBezTo>
                <a:cubicBezTo>
                  <a:pt x="588" y="143"/>
                  <a:pt x="589" y="140"/>
                  <a:pt x="590" y="139"/>
                </a:cubicBezTo>
                <a:cubicBezTo>
                  <a:pt x="590" y="137"/>
                  <a:pt x="590" y="136"/>
                  <a:pt x="590" y="134"/>
                </a:cubicBezTo>
                <a:cubicBezTo>
                  <a:pt x="590" y="134"/>
                  <a:pt x="590" y="132"/>
                  <a:pt x="590" y="132"/>
                </a:cubicBezTo>
                <a:cubicBezTo>
                  <a:pt x="590" y="131"/>
                  <a:pt x="591" y="131"/>
                  <a:pt x="591" y="130"/>
                </a:cubicBezTo>
                <a:cubicBezTo>
                  <a:pt x="592" y="129"/>
                  <a:pt x="592" y="128"/>
                  <a:pt x="593" y="128"/>
                </a:cubicBezTo>
                <a:cubicBezTo>
                  <a:pt x="594" y="127"/>
                  <a:pt x="596" y="127"/>
                  <a:pt x="597" y="126"/>
                </a:cubicBezTo>
                <a:cubicBezTo>
                  <a:pt x="599" y="126"/>
                  <a:pt x="601" y="125"/>
                  <a:pt x="603" y="125"/>
                </a:cubicBezTo>
                <a:cubicBezTo>
                  <a:pt x="606" y="125"/>
                  <a:pt x="612" y="124"/>
                  <a:pt x="611" y="120"/>
                </a:cubicBezTo>
                <a:cubicBezTo>
                  <a:pt x="611" y="120"/>
                  <a:pt x="611" y="119"/>
                  <a:pt x="611" y="119"/>
                </a:cubicBezTo>
                <a:cubicBezTo>
                  <a:pt x="610" y="119"/>
                  <a:pt x="608" y="118"/>
                  <a:pt x="607" y="117"/>
                </a:cubicBezTo>
                <a:cubicBezTo>
                  <a:pt x="606" y="117"/>
                  <a:pt x="605" y="117"/>
                  <a:pt x="606" y="116"/>
                </a:cubicBezTo>
                <a:cubicBezTo>
                  <a:pt x="606" y="115"/>
                  <a:pt x="606" y="114"/>
                  <a:pt x="607" y="114"/>
                </a:cubicBezTo>
                <a:cubicBezTo>
                  <a:pt x="607" y="114"/>
                  <a:pt x="607" y="114"/>
                  <a:pt x="607" y="114"/>
                </a:cubicBezTo>
                <a:cubicBezTo>
                  <a:pt x="609" y="113"/>
                  <a:pt x="611" y="113"/>
                  <a:pt x="613" y="112"/>
                </a:cubicBezTo>
                <a:cubicBezTo>
                  <a:pt x="613" y="112"/>
                  <a:pt x="615" y="111"/>
                  <a:pt x="615" y="111"/>
                </a:cubicBezTo>
                <a:cubicBezTo>
                  <a:pt x="616" y="110"/>
                  <a:pt x="616" y="110"/>
                  <a:pt x="617" y="109"/>
                </a:cubicBezTo>
                <a:cubicBezTo>
                  <a:pt x="616" y="109"/>
                  <a:pt x="616" y="109"/>
                  <a:pt x="616" y="109"/>
                </a:cubicBezTo>
                <a:cubicBezTo>
                  <a:pt x="617" y="108"/>
                  <a:pt x="617" y="108"/>
                  <a:pt x="618" y="108"/>
                </a:cubicBezTo>
                <a:cubicBezTo>
                  <a:pt x="618" y="108"/>
                  <a:pt x="619" y="107"/>
                  <a:pt x="620" y="107"/>
                </a:cubicBezTo>
                <a:cubicBezTo>
                  <a:pt x="620" y="107"/>
                  <a:pt x="620" y="107"/>
                  <a:pt x="620" y="107"/>
                </a:cubicBezTo>
                <a:cubicBezTo>
                  <a:pt x="621" y="107"/>
                  <a:pt x="622" y="107"/>
                  <a:pt x="623" y="107"/>
                </a:cubicBezTo>
                <a:cubicBezTo>
                  <a:pt x="624" y="107"/>
                  <a:pt x="626" y="107"/>
                  <a:pt x="627" y="107"/>
                </a:cubicBezTo>
                <a:cubicBezTo>
                  <a:pt x="627" y="107"/>
                  <a:pt x="627" y="108"/>
                  <a:pt x="627" y="108"/>
                </a:cubicBezTo>
                <a:cubicBezTo>
                  <a:pt x="625" y="111"/>
                  <a:pt x="624" y="114"/>
                  <a:pt x="621" y="116"/>
                </a:cubicBezTo>
                <a:cubicBezTo>
                  <a:pt x="620" y="118"/>
                  <a:pt x="618" y="118"/>
                  <a:pt x="618" y="120"/>
                </a:cubicBezTo>
                <a:cubicBezTo>
                  <a:pt x="618" y="122"/>
                  <a:pt x="619" y="122"/>
                  <a:pt x="619" y="124"/>
                </a:cubicBezTo>
                <a:close/>
                <a:moveTo>
                  <a:pt x="109" y="374"/>
                </a:moveTo>
                <a:cubicBezTo>
                  <a:pt x="109" y="374"/>
                  <a:pt x="109" y="375"/>
                  <a:pt x="109" y="376"/>
                </a:cubicBezTo>
                <a:cubicBezTo>
                  <a:pt x="110" y="377"/>
                  <a:pt x="111" y="377"/>
                  <a:pt x="111" y="375"/>
                </a:cubicBezTo>
                <a:cubicBezTo>
                  <a:pt x="112" y="375"/>
                  <a:pt x="114" y="375"/>
                  <a:pt x="114" y="373"/>
                </a:cubicBezTo>
                <a:cubicBezTo>
                  <a:pt x="112" y="373"/>
                  <a:pt x="111" y="374"/>
                  <a:pt x="109" y="374"/>
                </a:cubicBezTo>
                <a:close/>
                <a:moveTo>
                  <a:pt x="174" y="380"/>
                </a:moveTo>
                <a:cubicBezTo>
                  <a:pt x="174" y="380"/>
                  <a:pt x="174" y="379"/>
                  <a:pt x="174" y="379"/>
                </a:cubicBezTo>
                <a:cubicBezTo>
                  <a:pt x="173" y="379"/>
                  <a:pt x="172" y="379"/>
                  <a:pt x="172" y="379"/>
                </a:cubicBezTo>
                <a:cubicBezTo>
                  <a:pt x="172" y="379"/>
                  <a:pt x="172" y="379"/>
                  <a:pt x="172" y="379"/>
                </a:cubicBezTo>
                <a:cubicBezTo>
                  <a:pt x="172" y="380"/>
                  <a:pt x="170" y="381"/>
                  <a:pt x="172" y="382"/>
                </a:cubicBezTo>
                <a:cubicBezTo>
                  <a:pt x="172" y="382"/>
                  <a:pt x="175" y="382"/>
                  <a:pt x="174" y="380"/>
                </a:cubicBezTo>
                <a:cubicBezTo>
                  <a:pt x="174" y="380"/>
                  <a:pt x="174" y="380"/>
                  <a:pt x="174" y="38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37">
            <a:extLst>
              <a:ext uri="{FF2B5EF4-FFF2-40B4-BE49-F238E27FC236}">
                <a16:creationId xmlns:a16="http://schemas.microsoft.com/office/drawing/2014/main" id="{441AD731-08A3-8A4B-B3A7-726542CEFA00}"/>
              </a:ext>
            </a:extLst>
          </p:cNvPr>
          <p:cNvSpPr>
            <a:spLocks/>
          </p:cNvSpPr>
          <p:nvPr/>
        </p:nvSpPr>
        <p:spPr bwMode="auto">
          <a:xfrm>
            <a:off x="5777538" y="4374594"/>
            <a:ext cx="538163" cy="347663"/>
          </a:xfrm>
          <a:custGeom>
            <a:avLst/>
            <a:gdLst>
              <a:gd name="T0" fmla="*/ 128 w 139"/>
              <a:gd name="T1" fmla="*/ 46 h 90"/>
              <a:gd name="T2" fmla="*/ 120 w 139"/>
              <a:gd name="T3" fmla="*/ 38 h 90"/>
              <a:gd name="T4" fmla="*/ 112 w 139"/>
              <a:gd name="T5" fmla="*/ 27 h 90"/>
              <a:gd name="T6" fmla="*/ 111 w 139"/>
              <a:gd name="T7" fmla="*/ 15 h 90"/>
              <a:gd name="T8" fmla="*/ 108 w 139"/>
              <a:gd name="T9" fmla="*/ 12 h 90"/>
              <a:gd name="T10" fmla="*/ 106 w 139"/>
              <a:gd name="T11" fmla="*/ 10 h 90"/>
              <a:gd name="T12" fmla="*/ 106 w 139"/>
              <a:gd name="T13" fmla="*/ 9 h 90"/>
              <a:gd name="T14" fmla="*/ 102 w 139"/>
              <a:gd name="T15" fmla="*/ 8 h 90"/>
              <a:gd name="T16" fmla="*/ 90 w 139"/>
              <a:gd name="T17" fmla="*/ 3 h 90"/>
              <a:gd name="T18" fmla="*/ 87 w 139"/>
              <a:gd name="T19" fmla="*/ 2 h 90"/>
              <a:gd name="T20" fmla="*/ 87 w 139"/>
              <a:gd name="T21" fmla="*/ 1 h 90"/>
              <a:gd name="T22" fmla="*/ 86 w 139"/>
              <a:gd name="T23" fmla="*/ 1 h 90"/>
              <a:gd name="T24" fmla="*/ 85 w 139"/>
              <a:gd name="T25" fmla="*/ 0 h 90"/>
              <a:gd name="T26" fmla="*/ 84 w 139"/>
              <a:gd name="T27" fmla="*/ 0 h 90"/>
              <a:gd name="T28" fmla="*/ 82 w 139"/>
              <a:gd name="T29" fmla="*/ 3 h 90"/>
              <a:gd name="T30" fmla="*/ 82 w 139"/>
              <a:gd name="T31" fmla="*/ 3 h 90"/>
              <a:gd name="T32" fmla="*/ 85 w 139"/>
              <a:gd name="T33" fmla="*/ 3 h 90"/>
              <a:gd name="T34" fmla="*/ 84 w 139"/>
              <a:gd name="T35" fmla="*/ 6 h 90"/>
              <a:gd name="T36" fmla="*/ 62 w 139"/>
              <a:gd name="T37" fmla="*/ 9 h 90"/>
              <a:gd name="T38" fmla="*/ 47 w 139"/>
              <a:gd name="T39" fmla="*/ 14 h 90"/>
              <a:gd name="T40" fmla="*/ 34 w 139"/>
              <a:gd name="T41" fmla="*/ 13 h 90"/>
              <a:gd name="T42" fmla="*/ 35 w 139"/>
              <a:gd name="T43" fmla="*/ 20 h 90"/>
              <a:gd name="T44" fmla="*/ 27 w 139"/>
              <a:gd name="T45" fmla="*/ 27 h 90"/>
              <a:gd name="T46" fmla="*/ 18 w 139"/>
              <a:gd name="T47" fmla="*/ 42 h 90"/>
              <a:gd name="T48" fmla="*/ 6 w 139"/>
              <a:gd name="T49" fmla="*/ 58 h 90"/>
              <a:gd name="T50" fmla="*/ 1 w 139"/>
              <a:gd name="T51" fmla="*/ 69 h 90"/>
              <a:gd name="T52" fmla="*/ 14 w 139"/>
              <a:gd name="T53" fmla="*/ 62 h 90"/>
              <a:gd name="T54" fmla="*/ 28 w 139"/>
              <a:gd name="T55" fmla="*/ 72 h 90"/>
              <a:gd name="T56" fmla="*/ 33 w 139"/>
              <a:gd name="T57" fmla="*/ 79 h 90"/>
              <a:gd name="T58" fmla="*/ 34 w 139"/>
              <a:gd name="T59" fmla="*/ 81 h 90"/>
              <a:gd name="T60" fmla="*/ 34 w 139"/>
              <a:gd name="T61" fmla="*/ 83 h 90"/>
              <a:gd name="T62" fmla="*/ 50 w 139"/>
              <a:gd name="T63" fmla="*/ 79 h 90"/>
              <a:gd name="T64" fmla="*/ 61 w 139"/>
              <a:gd name="T65" fmla="*/ 76 h 90"/>
              <a:gd name="T66" fmla="*/ 64 w 139"/>
              <a:gd name="T67" fmla="*/ 73 h 90"/>
              <a:gd name="T68" fmla="*/ 66 w 139"/>
              <a:gd name="T69" fmla="*/ 67 h 90"/>
              <a:gd name="T70" fmla="*/ 79 w 139"/>
              <a:gd name="T71" fmla="*/ 67 h 90"/>
              <a:gd name="T72" fmla="*/ 79 w 139"/>
              <a:gd name="T73" fmla="*/ 68 h 90"/>
              <a:gd name="T74" fmla="*/ 89 w 139"/>
              <a:gd name="T75" fmla="*/ 79 h 90"/>
              <a:gd name="T76" fmla="*/ 98 w 139"/>
              <a:gd name="T77" fmla="*/ 74 h 90"/>
              <a:gd name="T78" fmla="*/ 99 w 139"/>
              <a:gd name="T79" fmla="*/ 73 h 90"/>
              <a:gd name="T80" fmla="*/ 102 w 139"/>
              <a:gd name="T81" fmla="*/ 67 h 90"/>
              <a:gd name="T82" fmla="*/ 102 w 139"/>
              <a:gd name="T83" fmla="*/ 60 h 90"/>
              <a:gd name="T84" fmla="*/ 106 w 139"/>
              <a:gd name="T85" fmla="*/ 58 h 90"/>
              <a:gd name="T86" fmla="*/ 108 w 139"/>
              <a:gd name="T87" fmla="*/ 59 h 90"/>
              <a:gd name="T88" fmla="*/ 111 w 139"/>
              <a:gd name="T89" fmla="*/ 65 h 90"/>
              <a:gd name="T90" fmla="*/ 113 w 139"/>
              <a:gd name="T91" fmla="*/ 66 h 90"/>
              <a:gd name="T92" fmla="*/ 118 w 139"/>
              <a:gd name="T93" fmla="*/ 67 h 90"/>
              <a:gd name="T94" fmla="*/ 121 w 139"/>
              <a:gd name="T95" fmla="*/ 66 h 90"/>
              <a:gd name="T96" fmla="*/ 127 w 139"/>
              <a:gd name="T97" fmla="*/ 71 h 90"/>
              <a:gd name="T98" fmla="*/ 127 w 139"/>
              <a:gd name="T99" fmla="*/ 65 h 90"/>
              <a:gd name="T100" fmla="*/ 125 w 139"/>
              <a:gd name="T101" fmla="*/ 63 h 90"/>
              <a:gd name="T102" fmla="*/ 125 w 139"/>
              <a:gd name="T103" fmla="*/ 60 h 90"/>
              <a:gd name="T104" fmla="*/ 126 w 139"/>
              <a:gd name="T105" fmla="*/ 57 h 90"/>
              <a:gd name="T106" fmla="*/ 127 w 139"/>
              <a:gd name="T107" fmla="*/ 56 h 90"/>
              <a:gd name="T108" fmla="*/ 137 w 139"/>
              <a:gd name="T109" fmla="*/ 57 h 90"/>
              <a:gd name="T110" fmla="*/ 137 w 139"/>
              <a:gd name="T111"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 h="90">
                <a:moveTo>
                  <a:pt x="139" y="43"/>
                </a:moveTo>
                <a:cubicBezTo>
                  <a:pt x="139" y="42"/>
                  <a:pt x="138" y="41"/>
                  <a:pt x="138" y="40"/>
                </a:cubicBezTo>
                <a:cubicBezTo>
                  <a:pt x="137" y="41"/>
                  <a:pt x="136" y="41"/>
                  <a:pt x="136" y="42"/>
                </a:cubicBezTo>
                <a:cubicBezTo>
                  <a:pt x="137" y="45"/>
                  <a:pt x="134" y="43"/>
                  <a:pt x="135" y="45"/>
                </a:cubicBezTo>
                <a:cubicBezTo>
                  <a:pt x="132" y="45"/>
                  <a:pt x="132" y="47"/>
                  <a:pt x="129" y="47"/>
                </a:cubicBezTo>
                <a:cubicBezTo>
                  <a:pt x="129" y="47"/>
                  <a:pt x="128" y="46"/>
                  <a:pt x="128" y="46"/>
                </a:cubicBezTo>
                <a:cubicBezTo>
                  <a:pt x="128" y="45"/>
                  <a:pt x="127" y="45"/>
                  <a:pt x="126" y="45"/>
                </a:cubicBezTo>
                <a:cubicBezTo>
                  <a:pt x="126" y="44"/>
                  <a:pt x="125" y="45"/>
                  <a:pt x="125" y="44"/>
                </a:cubicBezTo>
                <a:cubicBezTo>
                  <a:pt x="123" y="43"/>
                  <a:pt x="123" y="42"/>
                  <a:pt x="121" y="42"/>
                </a:cubicBezTo>
                <a:cubicBezTo>
                  <a:pt x="121" y="39"/>
                  <a:pt x="121" y="39"/>
                  <a:pt x="121" y="39"/>
                </a:cubicBezTo>
                <a:cubicBezTo>
                  <a:pt x="121" y="39"/>
                  <a:pt x="121" y="38"/>
                  <a:pt x="120" y="38"/>
                </a:cubicBezTo>
                <a:cubicBezTo>
                  <a:pt x="120" y="38"/>
                  <a:pt x="120" y="38"/>
                  <a:pt x="120" y="38"/>
                </a:cubicBezTo>
                <a:cubicBezTo>
                  <a:pt x="120" y="38"/>
                  <a:pt x="119" y="38"/>
                  <a:pt x="119" y="38"/>
                </a:cubicBezTo>
                <a:cubicBezTo>
                  <a:pt x="117" y="37"/>
                  <a:pt x="115" y="37"/>
                  <a:pt x="113" y="37"/>
                </a:cubicBezTo>
                <a:cubicBezTo>
                  <a:pt x="112" y="37"/>
                  <a:pt x="112" y="36"/>
                  <a:pt x="112" y="35"/>
                </a:cubicBezTo>
                <a:cubicBezTo>
                  <a:pt x="112" y="35"/>
                  <a:pt x="111" y="34"/>
                  <a:pt x="112" y="33"/>
                </a:cubicBezTo>
                <a:cubicBezTo>
                  <a:pt x="112" y="28"/>
                  <a:pt x="112" y="28"/>
                  <a:pt x="112" y="28"/>
                </a:cubicBezTo>
                <a:cubicBezTo>
                  <a:pt x="111" y="28"/>
                  <a:pt x="112" y="28"/>
                  <a:pt x="112" y="27"/>
                </a:cubicBezTo>
                <a:cubicBezTo>
                  <a:pt x="112" y="26"/>
                  <a:pt x="114" y="26"/>
                  <a:pt x="114" y="24"/>
                </a:cubicBezTo>
                <a:cubicBezTo>
                  <a:pt x="116" y="23"/>
                  <a:pt x="115" y="21"/>
                  <a:pt x="117" y="20"/>
                </a:cubicBezTo>
                <a:cubicBezTo>
                  <a:pt x="117" y="16"/>
                  <a:pt x="117" y="16"/>
                  <a:pt x="117" y="16"/>
                </a:cubicBezTo>
                <a:cubicBezTo>
                  <a:pt x="116" y="16"/>
                  <a:pt x="115" y="16"/>
                  <a:pt x="114" y="16"/>
                </a:cubicBezTo>
                <a:cubicBezTo>
                  <a:pt x="114" y="16"/>
                  <a:pt x="114" y="16"/>
                  <a:pt x="114" y="16"/>
                </a:cubicBezTo>
                <a:cubicBezTo>
                  <a:pt x="113" y="16"/>
                  <a:pt x="113" y="15"/>
                  <a:pt x="111" y="15"/>
                </a:cubicBezTo>
                <a:cubicBezTo>
                  <a:pt x="111" y="15"/>
                  <a:pt x="111" y="15"/>
                  <a:pt x="110" y="14"/>
                </a:cubicBezTo>
                <a:cubicBezTo>
                  <a:pt x="110" y="14"/>
                  <a:pt x="110" y="14"/>
                  <a:pt x="109" y="14"/>
                </a:cubicBezTo>
                <a:cubicBezTo>
                  <a:pt x="110" y="13"/>
                  <a:pt x="109" y="13"/>
                  <a:pt x="109" y="13"/>
                </a:cubicBezTo>
                <a:cubicBezTo>
                  <a:pt x="109" y="13"/>
                  <a:pt x="109" y="13"/>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8" y="12"/>
                  <a:pt x="108" y="12"/>
                  <a:pt x="108" y="12"/>
                </a:cubicBezTo>
                <a:cubicBezTo>
                  <a:pt x="107" y="11"/>
                  <a:pt x="107" y="11"/>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10"/>
                  <a:pt x="106" y="10"/>
                </a:cubicBezTo>
                <a:cubicBezTo>
                  <a:pt x="106" y="10"/>
                  <a:pt x="106" y="9"/>
                  <a:pt x="106" y="9"/>
                </a:cubicBezTo>
                <a:cubicBezTo>
                  <a:pt x="106" y="9"/>
                  <a:pt x="105" y="9"/>
                  <a:pt x="105" y="9"/>
                </a:cubicBezTo>
                <a:cubicBezTo>
                  <a:pt x="105" y="9"/>
                  <a:pt x="105" y="9"/>
                  <a:pt x="105" y="9"/>
                </a:cubicBezTo>
                <a:cubicBezTo>
                  <a:pt x="105" y="9"/>
                  <a:pt x="105" y="9"/>
                  <a:pt x="105" y="9"/>
                </a:cubicBezTo>
                <a:cubicBezTo>
                  <a:pt x="105" y="9"/>
                  <a:pt x="105" y="9"/>
                  <a:pt x="105" y="9"/>
                </a:cubicBezTo>
                <a:cubicBezTo>
                  <a:pt x="105" y="9"/>
                  <a:pt x="105" y="8"/>
                  <a:pt x="105" y="8"/>
                </a:cubicBezTo>
                <a:cubicBezTo>
                  <a:pt x="104" y="8"/>
                  <a:pt x="103" y="8"/>
                  <a:pt x="102" y="8"/>
                </a:cubicBezTo>
                <a:cubicBezTo>
                  <a:pt x="102" y="7"/>
                  <a:pt x="102" y="7"/>
                  <a:pt x="101" y="7"/>
                </a:cubicBezTo>
                <a:cubicBezTo>
                  <a:pt x="100" y="7"/>
                  <a:pt x="100" y="7"/>
                  <a:pt x="100" y="6"/>
                </a:cubicBezTo>
                <a:cubicBezTo>
                  <a:pt x="98" y="7"/>
                  <a:pt x="95" y="5"/>
                  <a:pt x="95" y="7"/>
                </a:cubicBezTo>
                <a:cubicBezTo>
                  <a:pt x="94" y="6"/>
                  <a:pt x="92" y="7"/>
                  <a:pt x="93" y="5"/>
                </a:cubicBezTo>
                <a:cubicBezTo>
                  <a:pt x="92" y="4"/>
                  <a:pt x="92" y="4"/>
                  <a:pt x="91" y="3"/>
                </a:cubicBezTo>
                <a:cubicBezTo>
                  <a:pt x="90" y="3"/>
                  <a:pt x="90" y="3"/>
                  <a:pt x="90" y="3"/>
                </a:cubicBezTo>
                <a:cubicBezTo>
                  <a:pt x="90" y="3"/>
                  <a:pt x="90" y="3"/>
                  <a:pt x="90" y="3"/>
                </a:cubicBezTo>
                <a:cubicBezTo>
                  <a:pt x="89" y="3"/>
                  <a:pt x="89" y="3"/>
                  <a:pt x="89" y="3"/>
                </a:cubicBezTo>
                <a:cubicBezTo>
                  <a:pt x="88" y="3"/>
                  <a:pt x="88" y="3"/>
                  <a:pt x="88" y="3"/>
                </a:cubicBezTo>
                <a:cubicBezTo>
                  <a:pt x="88" y="2"/>
                  <a:pt x="88" y="2"/>
                  <a:pt x="88" y="2"/>
                </a:cubicBezTo>
                <a:cubicBezTo>
                  <a:pt x="88" y="2"/>
                  <a:pt x="88" y="2"/>
                  <a:pt x="88" y="2"/>
                </a:cubicBezTo>
                <a:cubicBezTo>
                  <a:pt x="87" y="2"/>
                  <a:pt x="87" y="2"/>
                  <a:pt x="87" y="2"/>
                </a:cubicBezTo>
                <a:cubicBezTo>
                  <a:pt x="87" y="2"/>
                  <a:pt x="87" y="2"/>
                  <a:pt x="87" y="2"/>
                </a:cubicBezTo>
                <a:cubicBezTo>
                  <a:pt x="87" y="2"/>
                  <a:pt x="87" y="2"/>
                  <a:pt x="87" y="2"/>
                </a:cubicBezTo>
                <a:cubicBezTo>
                  <a:pt x="87" y="2"/>
                  <a:pt x="87" y="2"/>
                  <a:pt x="87" y="1"/>
                </a:cubicBezTo>
                <a:cubicBezTo>
                  <a:pt x="87" y="1"/>
                  <a:pt x="87" y="1"/>
                  <a:pt x="87" y="1"/>
                </a:cubicBezTo>
                <a:cubicBezTo>
                  <a:pt x="87" y="1"/>
                  <a:pt x="87" y="1"/>
                  <a:pt x="87" y="1"/>
                </a:cubicBezTo>
                <a:cubicBezTo>
                  <a:pt x="87" y="1"/>
                  <a:pt x="87" y="1"/>
                  <a:pt x="87" y="1"/>
                </a:cubicBezTo>
                <a:cubicBezTo>
                  <a:pt x="87" y="1"/>
                  <a:pt x="87" y="1"/>
                  <a:pt x="87" y="1"/>
                </a:cubicBezTo>
                <a:cubicBezTo>
                  <a:pt x="87" y="1"/>
                  <a:pt x="87" y="1"/>
                  <a:pt x="87" y="1"/>
                </a:cubicBezTo>
                <a:cubicBezTo>
                  <a:pt x="86" y="1"/>
                  <a:pt x="86" y="1"/>
                  <a:pt x="86" y="1"/>
                </a:cubicBezTo>
                <a:cubicBezTo>
                  <a:pt x="86" y="1"/>
                  <a:pt x="86" y="1"/>
                  <a:pt x="86" y="1"/>
                </a:cubicBezTo>
                <a:cubicBezTo>
                  <a:pt x="86" y="1"/>
                  <a:pt x="86" y="1"/>
                  <a:pt x="86" y="1"/>
                </a:cubicBezTo>
                <a:cubicBezTo>
                  <a:pt x="86" y="1"/>
                  <a:pt x="86" y="1"/>
                  <a:pt x="86" y="1"/>
                </a:cubicBezTo>
                <a:cubicBezTo>
                  <a:pt x="86" y="1"/>
                  <a:pt x="86" y="1"/>
                  <a:pt x="86" y="0"/>
                </a:cubicBezTo>
                <a:cubicBezTo>
                  <a:pt x="86" y="0"/>
                  <a:pt x="86"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5" y="0"/>
                  <a:pt x="84" y="0"/>
                  <a:pt x="84" y="0"/>
                </a:cubicBezTo>
                <a:cubicBezTo>
                  <a:pt x="84" y="0"/>
                  <a:pt x="84" y="0"/>
                  <a:pt x="84" y="0"/>
                </a:cubicBezTo>
                <a:cubicBezTo>
                  <a:pt x="84" y="0"/>
                  <a:pt x="84" y="0"/>
                  <a:pt x="84" y="0"/>
                </a:cubicBezTo>
                <a:cubicBezTo>
                  <a:pt x="84" y="0"/>
                  <a:pt x="84" y="0"/>
                  <a:pt x="84" y="0"/>
                </a:cubicBezTo>
                <a:cubicBezTo>
                  <a:pt x="84" y="0"/>
                  <a:pt x="84" y="0"/>
                  <a:pt x="84" y="0"/>
                </a:cubicBezTo>
                <a:cubicBezTo>
                  <a:pt x="83" y="0"/>
                  <a:pt x="83" y="0"/>
                  <a:pt x="83" y="0"/>
                </a:cubicBezTo>
                <a:cubicBezTo>
                  <a:pt x="83" y="0"/>
                  <a:pt x="83" y="1"/>
                  <a:pt x="83" y="1"/>
                </a:cubicBezTo>
                <a:cubicBezTo>
                  <a:pt x="83" y="1"/>
                  <a:pt x="83" y="1"/>
                  <a:pt x="83" y="1"/>
                </a:cubicBezTo>
                <a:cubicBezTo>
                  <a:pt x="83" y="1"/>
                  <a:pt x="82" y="1"/>
                  <a:pt x="82" y="1"/>
                </a:cubicBezTo>
                <a:cubicBezTo>
                  <a:pt x="82" y="2"/>
                  <a:pt x="83"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2" y="3"/>
                  <a:pt x="82" y="3"/>
                  <a:pt x="82" y="3"/>
                </a:cubicBezTo>
                <a:cubicBezTo>
                  <a:pt x="83" y="3"/>
                  <a:pt x="83" y="3"/>
                  <a:pt x="83" y="3"/>
                </a:cubicBezTo>
                <a:cubicBezTo>
                  <a:pt x="83" y="3"/>
                  <a:pt x="83" y="3"/>
                  <a:pt x="83" y="3"/>
                </a:cubicBezTo>
                <a:cubicBezTo>
                  <a:pt x="83" y="3"/>
                  <a:pt x="83" y="3"/>
                  <a:pt x="83" y="3"/>
                </a:cubicBezTo>
                <a:cubicBezTo>
                  <a:pt x="84" y="3"/>
                  <a:pt x="84" y="3"/>
                  <a:pt x="84" y="3"/>
                </a:cubicBezTo>
                <a:cubicBezTo>
                  <a:pt x="85" y="3"/>
                  <a:pt x="85" y="3"/>
                  <a:pt x="85" y="3"/>
                </a:cubicBezTo>
                <a:cubicBezTo>
                  <a:pt x="85" y="4"/>
                  <a:pt x="85" y="4"/>
                  <a:pt x="85" y="4"/>
                </a:cubicBezTo>
                <a:cubicBezTo>
                  <a:pt x="85" y="4"/>
                  <a:pt x="85" y="5"/>
                  <a:pt x="85" y="5"/>
                </a:cubicBezTo>
                <a:cubicBezTo>
                  <a:pt x="85" y="5"/>
                  <a:pt x="85" y="5"/>
                  <a:pt x="85" y="5"/>
                </a:cubicBezTo>
                <a:cubicBezTo>
                  <a:pt x="85" y="5"/>
                  <a:pt x="85" y="6"/>
                  <a:pt x="85" y="6"/>
                </a:cubicBezTo>
                <a:cubicBezTo>
                  <a:pt x="85" y="6"/>
                  <a:pt x="85" y="6"/>
                  <a:pt x="85" y="6"/>
                </a:cubicBezTo>
                <a:cubicBezTo>
                  <a:pt x="85" y="6"/>
                  <a:pt x="84" y="6"/>
                  <a:pt x="84" y="6"/>
                </a:cubicBezTo>
                <a:cubicBezTo>
                  <a:pt x="83" y="7"/>
                  <a:pt x="83" y="7"/>
                  <a:pt x="82" y="8"/>
                </a:cubicBezTo>
                <a:cubicBezTo>
                  <a:pt x="82" y="8"/>
                  <a:pt x="82" y="8"/>
                  <a:pt x="81" y="8"/>
                </a:cubicBezTo>
                <a:cubicBezTo>
                  <a:pt x="80" y="8"/>
                  <a:pt x="80" y="8"/>
                  <a:pt x="80" y="9"/>
                </a:cubicBezTo>
                <a:cubicBezTo>
                  <a:pt x="77" y="10"/>
                  <a:pt x="77" y="7"/>
                  <a:pt x="75" y="8"/>
                </a:cubicBezTo>
                <a:cubicBezTo>
                  <a:pt x="72" y="8"/>
                  <a:pt x="68" y="8"/>
                  <a:pt x="64" y="8"/>
                </a:cubicBezTo>
                <a:cubicBezTo>
                  <a:pt x="63" y="8"/>
                  <a:pt x="62" y="8"/>
                  <a:pt x="62" y="9"/>
                </a:cubicBezTo>
                <a:cubicBezTo>
                  <a:pt x="60" y="9"/>
                  <a:pt x="58" y="9"/>
                  <a:pt x="57" y="8"/>
                </a:cubicBezTo>
                <a:cubicBezTo>
                  <a:pt x="55" y="8"/>
                  <a:pt x="55" y="8"/>
                  <a:pt x="54" y="8"/>
                </a:cubicBezTo>
                <a:cubicBezTo>
                  <a:pt x="53" y="8"/>
                  <a:pt x="53" y="8"/>
                  <a:pt x="53" y="8"/>
                </a:cubicBezTo>
                <a:cubicBezTo>
                  <a:pt x="52" y="9"/>
                  <a:pt x="51" y="10"/>
                  <a:pt x="51" y="12"/>
                </a:cubicBezTo>
                <a:cubicBezTo>
                  <a:pt x="50" y="12"/>
                  <a:pt x="50" y="12"/>
                  <a:pt x="49" y="12"/>
                </a:cubicBezTo>
                <a:cubicBezTo>
                  <a:pt x="49" y="13"/>
                  <a:pt x="47" y="13"/>
                  <a:pt x="47" y="14"/>
                </a:cubicBezTo>
                <a:cubicBezTo>
                  <a:pt x="45" y="13"/>
                  <a:pt x="45" y="16"/>
                  <a:pt x="43" y="15"/>
                </a:cubicBezTo>
                <a:cubicBezTo>
                  <a:pt x="42" y="15"/>
                  <a:pt x="40" y="14"/>
                  <a:pt x="40" y="13"/>
                </a:cubicBezTo>
                <a:cubicBezTo>
                  <a:pt x="38" y="13"/>
                  <a:pt x="38" y="12"/>
                  <a:pt x="36" y="11"/>
                </a:cubicBezTo>
                <a:cubicBezTo>
                  <a:pt x="36" y="11"/>
                  <a:pt x="36" y="12"/>
                  <a:pt x="36" y="12"/>
                </a:cubicBezTo>
                <a:cubicBezTo>
                  <a:pt x="35" y="12"/>
                  <a:pt x="35" y="12"/>
                  <a:pt x="35" y="12"/>
                </a:cubicBezTo>
                <a:cubicBezTo>
                  <a:pt x="35" y="13"/>
                  <a:pt x="35" y="13"/>
                  <a:pt x="34" y="13"/>
                </a:cubicBezTo>
                <a:cubicBezTo>
                  <a:pt x="34" y="13"/>
                  <a:pt x="34" y="13"/>
                  <a:pt x="34" y="13"/>
                </a:cubicBezTo>
                <a:cubicBezTo>
                  <a:pt x="34" y="15"/>
                  <a:pt x="37" y="14"/>
                  <a:pt x="37" y="16"/>
                </a:cubicBezTo>
                <a:cubicBezTo>
                  <a:pt x="37" y="17"/>
                  <a:pt x="37" y="17"/>
                  <a:pt x="37" y="18"/>
                </a:cubicBezTo>
                <a:cubicBezTo>
                  <a:pt x="37" y="18"/>
                  <a:pt x="37" y="19"/>
                  <a:pt x="36" y="19"/>
                </a:cubicBezTo>
                <a:cubicBezTo>
                  <a:pt x="36" y="19"/>
                  <a:pt x="36" y="19"/>
                  <a:pt x="36" y="19"/>
                </a:cubicBezTo>
                <a:cubicBezTo>
                  <a:pt x="35" y="20"/>
                  <a:pt x="35" y="20"/>
                  <a:pt x="35" y="20"/>
                </a:cubicBezTo>
                <a:cubicBezTo>
                  <a:pt x="34" y="20"/>
                  <a:pt x="34" y="20"/>
                  <a:pt x="34" y="20"/>
                </a:cubicBezTo>
                <a:cubicBezTo>
                  <a:pt x="34" y="21"/>
                  <a:pt x="34" y="21"/>
                  <a:pt x="34" y="21"/>
                </a:cubicBezTo>
                <a:cubicBezTo>
                  <a:pt x="34" y="21"/>
                  <a:pt x="33" y="21"/>
                  <a:pt x="33" y="21"/>
                </a:cubicBezTo>
                <a:cubicBezTo>
                  <a:pt x="33" y="22"/>
                  <a:pt x="33" y="22"/>
                  <a:pt x="33" y="22"/>
                </a:cubicBezTo>
                <a:cubicBezTo>
                  <a:pt x="33" y="22"/>
                  <a:pt x="33" y="22"/>
                  <a:pt x="33" y="22"/>
                </a:cubicBezTo>
                <a:cubicBezTo>
                  <a:pt x="31" y="24"/>
                  <a:pt x="29" y="26"/>
                  <a:pt x="27" y="27"/>
                </a:cubicBezTo>
                <a:cubicBezTo>
                  <a:pt x="27" y="28"/>
                  <a:pt x="27" y="29"/>
                  <a:pt x="26" y="29"/>
                </a:cubicBezTo>
                <a:cubicBezTo>
                  <a:pt x="26" y="30"/>
                  <a:pt x="25" y="30"/>
                  <a:pt x="25" y="31"/>
                </a:cubicBezTo>
                <a:cubicBezTo>
                  <a:pt x="23" y="30"/>
                  <a:pt x="23" y="33"/>
                  <a:pt x="21" y="33"/>
                </a:cubicBezTo>
                <a:cubicBezTo>
                  <a:pt x="21" y="33"/>
                  <a:pt x="20" y="33"/>
                  <a:pt x="20" y="34"/>
                </a:cubicBezTo>
                <a:cubicBezTo>
                  <a:pt x="19" y="34"/>
                  <a:pt x="19" y="35"/>
                  <a:pt x="18" y="35"/>
                </a:cubicBezTo>
                <a:cubicBezTo>
                  <a:pt x="18" y="42"/>
                  <a:pt x="18" y="42"/>
                  <a:pt x="18" y="42"/>
                </a:cubicBezTo>
                <a:cubicBezTo>
                  <a:pt x="17" y="43"/>
                  <a:pt x="15" y="44"/>
                  <a:pt x="14" y="44"/>
                </a:cubicBezTo>
                <a:cubicBezTo>
                  <a:pt x="11" y="46"/>
                  <a:pt x="10" y="49"/>
                  <a:pt x="7" y="51"/>
                </a:cubicBezTo>
                <a:cubicBezTo>
                  <a:pt x="7" y="55"/>
                  <a:pt x="7" y="55"/>
                  <a:pt x="7" y="55"/>
                </a:cubicBezTo>
                <a:cubicBezTo>
                  <a:pt x="6" y="55"/>
                  <a:pt x="7" y="56"/>
                  <a:pt x="6" y="56"/>
                </a:cubicBezTo>
                <a:cubicBezTo>
                  <a:pt x="6" y="56"/>
                  <a:pt x="6" y="56"/>
                  <a:pt x="6" y="56"/>
                </a:cubicBezTo>
                <a:cubicBezTo>
                  <a:pt x="5" y="57"/>
                  <a:pt x="6" y="58"/>
                  <a:pt x="6" y="58"/>
                </a:cubicBezTo>
                <a:cubicBezTo>
                  <a:pt x="5" y="60"/>
                  <a:pt x="4" y="62"/>
                  <a:pt x="4" y="64"/>
                </a:cubicBezTo>
                <a:cubicBezTo>
                  <a:pt x="3" y="64"/>
                  <a:pt x="3" y="66"/>
                  <a:pt x="1" y="65"/>
                </a:cubicBezTo>
                <a:cubicBezTo>
                  <a:pt x="1" y="67"/>
                  <a:pt x="0" y="66"/>
                  <a:pt x="0" y="68"/>
                </a:cubicBezTo>
                <a:cubicBezTo>
                  <a:pt x="0" y="68"/>
                  <a:pt x="0" y="68"/>
                  <a:pt x="0" y="68"/>
                </a:cubicBezTo>
                <a:cubicBezTo>
                  <a:pt x="0" y="68"/>
                  <a:pt x="0" y="68"/>
                  <a:pt x="0" y="69"/>
                </a:cubicBezTo>
                <a:cubicBezTo>
                  <a:pt x="1" y="69"/>
                  <a:pt x="1" y="69"/>
                  <a:pt x="1" y="69"/>
                </a:cubicBezTo>
                <a:cubicBezTo>
                  <a:pt x="3" y="69"/>
                  <a:pt x="3" y="69"/>
                  <a:pt x="3" y="69"/>
                </a:cubicBezTo>
                <a:cubicBezTo>
                  <a:pt x="3" y="70"/>
                  <a:pt x="3" y="69"/>
                  <a:pt x="4" y="69"/>
                </a:cubicBezTo>
                <a:cubicBezTo>
                  <a:pt x="5" y="68"/>
                  <a:pt x="7" y="68"/>
                  <a:pt x="8" y="67"/>
                </a:cubicBezTo>
                <a:cubicBezTo>
                  <a:pt x="8" y="67"/>
                  <a:pt x="8" y="67"/>
                  <a:pt x="8" y="67"/>
                </a:cubicBezTo>
                <a:cubicBezTo>
                  <a:pt x="8" y="64"/>
                  <a:pt x="8" y="62"/>
                  <a:pt x="11" y="61"/>
                </a:cubicBezTo>
                <a:cubicBezTo>
                  <a:pt x="12" y="61"/>
                  <a:pt x="12" y="62"/>
                  <a:pt x="14" y="62"/>
                </a:cubicBezTo>
                <a:cubicBezTo>
                  <a:pt x="14" y="61"/>
                  <a:pt x="15" y="61"/>
                  <a:pt x="15" y="60"/>
                </a:cubicBezTo>
                <a:cubicBezTo>
                  <a:pt x="16" y="60"/>
                  <a:pt x="16" y="60"/>
                  <a:pt x="18" y="60"/>
                </a:cubicBezTo>
                <a:cubicBezTo>
                  <a:pt x="25" y="60"/>
                  <a:pt x="25" y="60"/>
                  <a:pt x="25" y="60"/>
                </a:cubicBezTo>
                <a:cubicBezTo>
                  <a:pt x="25" y="61"/>
                  <a:pt x="25" y="61"/>
                  <a:pt x="27" y="61"/>
                </a:cubicBezTo>
                <a:cubicBezTo>
                  <a:pt x="26" y="64"/>
                  <a:pt x="28" y="68"/>
                  <a:pt x="27" y="70"/>
                </a:cubicBezTo>
                <a:cubicBezTo>
                  <a:pt x="27" y="71"/>
                  <a:pt x="27" y="71"/>
                  <a:pt x="28" y="72"/>
                </a:cubicBezTo>
                <a:cubicBezTo>
                  <a:pt x="29" y="72"/>
                  <a:pt x="28" y="73"/>
                  <a:pt x="29" y="73"/>
                </a:cubicBezTo>
                <a:cubicBezTo>
                  <a:pt x="30" y="74"/>
                  <a:pt x="30" y="74"/>
                  <a:pt x="31" y="74"/>
                </a:cubicBezTo>
                <a:cubicBezTo>
                  <a:pt x="31" y="75"/>
                  <a:pt x="31" y="76"/>
                  <a:pt x="31" y="76"/>
                </a:cubicBezTo>
                <a:cubicBezTo>
                  <a:pt x="32" y="77"/>
                  <a:pt x="32" y="78"/>
                  <a:pt x="33" y="79"/>
                </a:cubicBezTo>
                <a:cubicBezTo>
                  <a:pt x="33" y="79"/>
                  <a:pt x="33" y="79"/>
                  <a:pt x="33" y="79"/>
                </a:cubicBezTo>
                <a:cubicBezTo>
                  <a:pt x="33" y="79"/>
                  <a:pt x="33" y="79"/>
                  <a:pt x="33" y="79"/>
                </a:cubicBezTo>
                <a:cubicBezTo>
                  <a:pt x="33" y="79"/>
                  <a:pt x="33" y="79"/>
                  <a:pt x="33" y="79"/>
                </a:cubicBezTo>
                <a:cubicBezTo>
                  <a:pt x="33" y="80"/>
                  <a:pt x="33" y="80"/>
                  <a:pt x="33" y="80"/>
                </a:cubicBezTo>
                <a:cubicBezTo>
                  <a:pt x="33" y="80"/>
                  <a:pt x="33" y="80"/>
                  <a:pt x="33" y="80"/>
                </a:cubicBezTo>
                <a:cubicBezTo>
                  <a:pt x="33" y="80"/>
                  <a:pt x="33" y="80"/>
                  <a:pt x="33" y="80"/>
                </a:cubicBezTo>
                <a:cubicBezTo>
                  <a:pt x="33" y="81"/>
                  <a:pt x="34" y="81"/>
                  <a:pt x="34" y="81"/>
                </a:cubicBezTo>
                <a:cubicBezTo>
                  <a:pt x="34" y="81"/>
                  <a:pt x="34" y="81"/>
                  <a:pt x="34" y="81"/>
                </a:cubicBezTo>
                <a:cubicBezTo>
                  <a:pt x="34" y="81"/>
                  <a:pt x="34" y="81"/>
                  <a:pt x="34" y="81"/>
                </a:cubicBezTo>
                <a:cubicBezTo>
                  <a:pt x="34" y="81"/>
                  <a:pt x="34" y="82"/>
                  <a:pt x="34" y="82"/>
                </a:cubicBezTo>
                <a:cubicBezTo>
                  <a:pt x="34" y="82"/>
                  <a:pt x="34" y="82"/>
                  <a:pt x="34" y="82"/>
                </a:cubicBezTo>
                <a:cubicBezTo>
                  <a:pt x="34" y="82"/>
                  <a:pt x="34" y="82"/>
                  <a:pt x="34" y="82"/>
                </a:cubicBezTo>
                <a:cubicBezTo>
                  <a:pt x="34" y="83"/>
                  <a:pt x="34" y="83"/>
                  <a:pt x="34" y="83"/>
                </a:cubicBezTo>
                <a:cubicBezTo>
                  <a:pt x="34" y="83"/>
                  <a:pt x="34" y="83"/>
                  <a:pt x="34" y="83"/>
                </a:cubicBezTo>
                <a:cubicBezTo>
                  <a:pt x="34" y="83"/>
                  <a:pt x="34" y="83"/>
                  <a:pt x="36" y="83"/>
                </a:cubicBezTo>
                <a:cubicBezTo>
                  <a:pt x="37" y="82"/>
                  <a:pt x="38" y="81"/>
                  <a:pt x="40" y="81"/>
                </a:cubicBezTo>
                <a:cubicBezTo>
                  <a:pt x="40" y="80"/>
                  <a:pt x="42" y="81"/>
                  <a:pt x="42" y="80"/>
                </a:cubicBezTo>
                <a:cubicBezTo>
                  <a:pt x="43" y="80"/>
                  <a:pt x="43" y="79"/>
                  <a:pt x="44" y="79"/>
                </a:cubicBezTo>
                <a:cubicBezTo>
                  <a:pt x="45" y="79"/>
                  <a:pt x="46" y="79"/>
                  <a:pt x="46" y="79"/>
                </a:cubicBezTo>
                <a:cubicBezTo>
                  <a:pt x="47" y="79"/>
                  <a:pt x="49" y="79"/>
                  <a:pt x="50" y="79"/>
                </a:cubicBezTo>
                <a:cubicBezTo>
                  <a:pt x="51" y="79"/>
                  <a:pt x="51" y="80"/>
                  <a:pt x="52" y="81"/>
                </a:cubicBezTo>
                <a:cubicBezTo>
                  <a:pt x="53" y="81"/>
                  <a:pt x="53" y="81"/>
                  <a:pt x="54" y="82"/>
                </a:cubicBezTo>
                <a:cubicBezTo>
                  <a:pt x="56" y="83"/>
                  <a:pt x="55" y="81"/>
                  <a:pt x="57" y="81"/>
                </a:cubicBezTo>
                <a:cubicBezTo>
                  <a:pt x="57" y="80"/>
                  <a:pt x="58" y="80"/>
                  <a:pt x="59" y="80"/>
                </a:cubicBezTo>
                <a:cubicBezTo>
                  <a:pt x="60" y="79"/>
                  <a:pt x="60" y="79"/>
                  <a:pt x="60" y="78"/>
                </a:cubicBezTo>
                <a:cubicBezTo>
                  <a:pt x="61" y="78"/>
                  <a:pt x="60" y="77"/>
                  <a:pt x="61" y="76"/>
                </a:cubicBezTo>
                <a:cubicBezTo>
                  <a:pt x="63" y="76"/>
                  <a:pt x="62" y="74"/>
                  <a:pt x="64" y="74"/>
                </a:cubicBezTo>
                <a:cubicBezTo>
                  <a:pt x="64" y="74"/>
                  <a:pt x="64" y="74"/>
                  <a:pt x="64" y="74"/>
                </a:cubicBezTo>
                <a:cubicBezTo>
                  <a:pt x="64" y="74"/>
                  <a:pt x="64" y="74"/>
                  <a:pt x="64" y="74"/>
                </a:cubicBezTo>
                <a:cubicBezTo>
                  <a:pt x="64" y="74"/>
                  <a:pt x="64" y="74"/>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3" y="72"/>
                  <a:pt x="62" y="71"/>
                  <a:pt x="63" y="70"/>
                </a:cubicBezTo>
                <a:cubicBezTo>
                  <a:pt x="64" y="69"/>
                  <a:pt x="63" y="68"/>
                  <a:pt x="64" y="68"/>
                </a:cubicBezTo>
                <a:cubicBezTo>
                  <a:pt x="64" y="67"/>
                  <a:pt x="66" y="68"/>
                  <a:pt x="66" y="67"/>
                </a:cubicBezTo>
                <a:cubicBezTo>
                  <a:pt x="67" y="66"/>
                  <a:pt x="67" y="65"/>
                  <a:pt x="69" y="65"/>
                </a:cubicBezTo>
                <a:cubicBezTo>
                  <a:pt x="69" y="64"/>
                  <a:pt x="72" y="64"/>
                  <a:pt x="71" y="61"/>
                </a:cubicBezTo>
                <a:cubicBezTo>
                  <a:pt x="72" y="61"/>
                  <a:pt x="72" y="61"/>
                  <a:pt x="72" y="60"/>
                </a:cubicBezTo>
                <a:cubicBezTo>
                  <a:pt x="75" y="61"/>
                  <a:pt x="75" y="59"/>
                  <a:pt x="78" y="60"/>
                </a:cubicBezTo>
                <a:cubicBezTo>
                  <a:pt x="78" y="61"/>
                  <a:pt x="79" y="62"/>
                  <a:pt x="80" y="63"/>
                </a:cubicBezTo>
                <a:cubicBezTo>
                  <a:pt x="80" y="64"/>
                  <a:pt x="79" y="65"/>
                  <a:pt x="79" y="67"/>
                </a:cubicBezTo>
                <a:cubicBezTo>
                  <a:pt x="79" y="67"/>
                  <a:pt x="79" y="67"/>
                  <a:pt x="79" y="67"/>
                </a:cubicBezTo>
                <a:cubicBezTo>
                  <a:pt x="79" y="67"/>
                  <a:pt x="79" y="67"/>
                  <a:pt x="79" y="67"/>
                </a:cubicBezTo>
                <a:cubicBezTo>
                  <a:pt x="79" y="67"/>
                  <a:pt x="79" y="67"/>
                  <a:pt x="79" y="67"/>
                </a:cubicBezTo>
                <a:cubicBezTo>
                  <a:pt x="79" y="67"/>
                  <a:pt x="79" y="67"/>
                  <a:pt x="79" y="67"/>
                </a:cubicBezTo>
                <a:cubicBezTo>
                  <a:pt x="79" y="67"/>
                  <a:pt x="79" y="68"/>
                  <a:pt x="79" y="68"/>
                </a:cubicBezTo>
                <a:cubicBezTo>
                  <a:pt x="79" y="68"/>
                  <a:pt x="79" y="68"/>
                  <a:pt x="79" y="68"/>
                </a:cubicBezTo>
                <a:cubicBezTo>
                  <a:pt x="79" y="68"/>
                  <a:pt x="79" y="68"/>
                  <a:pt x="79" y="68"/>
                </a:cubicBezTo>
                <a:cubicBezTo>
                  <a:pt x="79" y="69"/>
                  <a:pt x="80" y="70"/>
                  <a:pt x="80" y="72"/>
                </a:cubicBezTo>
                <a:cubicBezTo>
                  <a:pt x="80" y="72"/>
                  <a:pt x="80" y="72"/>
                  <a:pt x="80" y="73"/>
                </a:cubicBezTo>
                <a:cubicBezTo>
                  <a:pt x="82" y="74"/>
                  <a:pt x="84" y="76"/>
                  <a:pt x="85" y="78"/>
                </a:cubicBezTo>
                <a:cubicBezTo>
                  <a:pt x="86" y="78"/>
                  <a:pt x="86" y="78"/>
                  <a:pt x="86" y="79"/>
                </a:cubicBezTo>
                <a:cubicBezTo>
                  <a:pt x="88" y="79"/>
                  <a:pt x="89" y="78"/>
                  <a:pt x="89" y="79"/>
                </a:cubicBezTo>
                <a:cubicBezTo>
                  <a:pt x="89" y="80"/>
                  <a:pt x="90" y="80"/>
                  <a:pt x="90" y="81"/>
                </a:cubicBezTo>
                <a:cubicBezTo>
                  <a:pt x="90" y="83"/>
                  <a:pt x="89" y="83"/>
                  <a:pt x="89" y="84"/>
                </a:cubicBezTo>
                <a:cubicBezTo>
                  <a:pt x="89" y="86"/>
                  <a:pt x="91" y="86"/>
                  <a:pt x="91" y="87"/>
                </a:cubicBezTo>
                <a:cubicBezTo>
                  <a:pt x="91" y="89"/>
                  <a:pt x="92" y="90"/>
                  <a:pt x="94" y="90"/>
                </a:cubicBezTo>
                <a:cubicBezTo>
                  <a:pt x="93" y="85"/>
                  <a:pt x="94" y="81"/>
                  <a:pt x="95" y="76"/>
                </a:cubicBezTo>
                <a:cubicBezTo>
                  <a:pt x="96" y="75"/>
                  <a:pt x="97" y="75"/>
                  <a:pt x="98" y="74"/>
                </a:cubicBezTo>
                <a:cubicBezTo>
                  <a:pt x="98" y="74"/>
                  <a:pt x="98" y="74"/>
                  <a:pt x="98" y="74"/>
                </a:cubicBezTo>
                <a:cubicBezTo>
                  <a:pt x="98" y="74"/>
                  <a:pt x="98" y="74"/>
                  <a:pt x="98" y="74"/>
                </a:cubicBezTo>
                <a:cubicBezTo>
                  <a:pt x="98" y="73"/>
                  <a:pt x="98" y="73"/>
                  <a:pt x="98" y="73"/>
                </a:cubicBezTo>
                <a:cubicBezTo>
                  <a:pt x="98" y="73"/>
                  <a:pt x="98" y="73"/>
                  <a:pt x="98" y="73"/>
                </a:cubicBezTo>
                <a:cubicBezTo>
                  <a:pt x="99" y="73"/>
                  <a:pt x="99" y="73"/>
                  <a:pt x="99" y="73"/>
                </a:cubicBezTo>
                <a:cubicBezTo>
                  <a:pt x="99" y="73"/>
                  <a:pt x="99" y="73"/>
                  <a:pt x="99" y="73"/>
                </a:cubicBezTo>
                <a:cubicBezTo>
                  <a:pt x="99" y="71"/>
                  <a:pt x="99" y="71"/>
                  <a:pt x="100" y="70"/>
                </a:cubicBezTo>
                <a:cubicBezTo>
                  <a:pt x="100" y="70"/>
                  <a:pt x="100" y="70"/>
                  <a:pt x="100" y="70"/>
                </a:cubicBezTo>
                <a:cubicBezTo>
                  <a:pt x="101" y="70"/>
                  <a:pt x="101" y="69"/>
                  <a:pt x="101" y="69"/>
                </a:cubicBezTo>
                <a:cubicBezTo>
                  <a:pt x="101" y="69"/>
                  <a:pt x="101" y="69"/>
                  <a:pt x="101" y="69"/>
                </a:cubicBezTo>
                <a:cubicBezTo>
                  <a:pt x="101" y="69"/>
                  <a:pt x="101" y="69"/>
                  <a:pt x="101" y="68"/>
                </a:cubicBezTo>
                <a:cubicBezTo>
                  <a:pt x="102" y="68"/>
                  <a:pt x="102" y="67"/>
                  <a:pt x="102" y="67"/>
                </a:cubicBezTo>
                <a:cubicBezTo>
                  <a:pt x="102" y="67"/>
                  <a:pt x="102" y="67"/>
                  <a:pt x="102" y="66"/>
                </a:cubicBezTo>
                <a:cubicBezTo>
                  <a:pt x="102" y="66"/>
                  <a:pt x="102" y="66"/>
                  <a:pt x="102" y="66"/>
                </a:cubicBezTo>
                <a:cubicBezTo>
                  <a:pt x="102" y="66"/>
                  <a:pt x="102" y="66"/>
                  <a:pt x="102" y="66"/>
                </a:cubicBezTo>
                <a:cubicBezTo>
                  <a:pt x="102" y="66"/>
                  <a:pt x="102" y="66"/>
                  <a:pt x="102" y="65"/>
                </a:cubicBezTo>
                <a:cubicBezTo>
                  <a:pt x="102" y="64"/>
                  <a:pt x="101" y="63"/>
                  <a:pt x="102" y="60"/>
                </a:cubicBezTo>
                <a:cubicBezTo>
                  <a:pt x="102" y="60"/>
                  <a:pt x="102" y="60"/>
                  <a:pt x="102" y="60"/>
                </a:cubicBezTo>
                <a:cubicBezTo>
                  <a:pt x="102" y="60"/>
                  <a:pt x="102" y="60"/>
                  <a:pt x="102" y="60"/>
                </a:cubicBezTo>
                <a:cubicBezTo>
                  <a:pt x="103" y="59"/>
                  <a:pt x="104" y="59"/>
                  <a:pt x="105" y="59"/>
                </a:cubicBezTo>
                <a:cubicBezTo>
                  <a:pt x="105" y="59"/>
                  <a:pt x="105" y="59"/>
                  <a:pt x="105" y="59"/>
                </a:cubicBezTo>
                <a:cubicBezTo>
                  <a:pt x="105" y="59"/>
                  <a:pt x="106" y="59"/>
                  <a:pt x="106" y="59"/>
                </a:cubicBezTo>
                <a:cubicBezTo>
                  <a:pt x="106" y="59"/>
                  <a:pt x="106" y="58"/>
                  <a:pt x="106" y="58"/>
                </a:cubicBezTo>
                <a:cubicBezTo>
                  <a:pt x="106" y="58"/>
                  <a:pt x="106" y="58"/>
                  <a:pt x="106" y="58"/>
                </a:cubicBezTo>
                <a:cubicBezTo>
                  <a:pt x="106" y="58"/>
                  <a:pt x="106" y="58"/>
                  <a:pt x="106" y="58"/>
                </a:cubicBezTo>
                <a:cubicBezTo>
                  <a:pt x="106" y="58"/>
                  <a:pt x="107" y="58"/>
                  <a:pt x="107" y="58"/>
                </a:cubicBezTo>
                <a:cubicBezTo>
                  <a:pt x="107" y="58"/>
                  <a:pt x="107" y="58"/>
                  <a:pt x="107" y="58"/>
                </a:cubicBezTo>
                <a:cubicBezTo>
                  <a:pt x="107" y="59"/>
                  <a:pt x="107" y="59"/>
                  <a:pt x="108" y="59"/>
                </a:cubicBezTo>
                <a:cubicBezTo>
                  <a:pt x="108" y="59"/>
                  <a:pt x="108" y="59"/>
                  <a:pt x="108" y="59"/>
                </a:cubicBezTo>
                <a:cubicBezTo>
                  <a:pt x="108" y="59"/>
                  <a:pt x="108" y="59"/>
                  <a:pt x="108" y="59"/>
                </a:cubicBezTo>
                <a:cubicBezTo>
                  <a:pt x="108" y="59"/>
                  <a:pt x="108" y="59"/>
                  <a:pt x="108" y="59"/>
                </a:cubicBezTo>
                <a:cubicBezTo>
                  <a:pt x="108" y="59"/>
                  <a:pt x="108" y="59"/>
                  <a:pt x="108" y="59"/>
                </a:cubicBezTo>
                <a:cubicBezTo>
                  <a:pt x="109" y="59"/>
                  <a:pt x="110" y="60"/>
                  <a:pt x="110" y="60"/>
                </a:cubicBezTo>
                <a:cubicBezTo>
                  <a:pt x="110" y="65"/>
                  <a:pt x="110" y="65"/>
                  <a:pt x="110" y="65"/>
                </a:cubicBezTo>
                <a:cubicBezTo>
                  <a:pt x="110" y="65"/>
                  <a:pt x="111" y="65"/>
                  <a:pt x="111" y="65"/>
                </a:cubicBezTo>
                <a:cubicBezTo>
                  <a:pt x="111" y="65"/>
                  <a:pt x="111" y="65"/>
                  <a:pt x="111" y="65"/>
                </a:cubicBezTo>
                <a:cubicBezTo>
                  <a:pt x="111" y="65"/>
                  <a:pt x="111" y="65"/>
                  <a:pt x="111" y="65"/>
                </a:cubicBezTo>
                <a:cubicBezTo>
                  <a:pt x="111" y="65"/>
                  <a:pt x="111" y="65"/>
                  <a:pt x="111" y="66"/>
                </a:cubicBezTo>
                <a:cubicBezTo>
                  <a:pt x="112" y="66"/>
                  <a:pt x="112" y="66"/>
                  <a:pt x="112" y="66"/>
                </a:cubicBezTo>
                <a:cubicBezTo>
                  <a:pt x="112" y="66"/>
                  <a:pt x="112" y="66"/>
                  <a:pt x="112" y="66"/>
                </a:cubicBezTo>
                <a:cubicBezTo>
                  <a:pt x="112" y="66"/>
                  <a:pt x="113" y="66"/>
                  <a:pt x="113" y="66"/>
                </a:cubicBezTo>
                <a:cubicBezTo>
                  <a:pt x="113" y="66"/>
                  <a:pt x="113" y="66"/>
                  <a:pt x="113" y="66"/>
                </a:cubicBezTo>
                <a:cubicBezTo>
                  <a:pt x="114" y="68"/>
                  <a:pt x="115" y="67"/>
                  <a:pt x="116" y="67"/>
                </a:cubicBezTo>
                <a:cubicBezTo>
                  <a:pt x="116" y="67"/>
                  <a:pt x="116" y="67"/>
                  <a:pt x="116" y="67"/>
                </a:cubicBezTo>
                <a:cubicBezTo>
                  <a:pt x="116" y="67"/>
                  <a:pt x="116" y="67"/>
                  <a:pt x="117" y="67"/>
                </a:cubicBezTo>
                <a:cubicBezTo>
                  <a:pt x="117" y="67"/>
                  <a:pt x="117" y="67"/>
                  <a:pt x="117" y="67"/>
                </a:cubicBezTo>
                <a:cubicBezTo>
                  <a:pt x="117" y="67"/>
                  <a:pt x="117" y="67"/>
                  <a:pt x="118" y="67"/>
                </a:cubicBezTo>
                <a:cubicBezTo>
                  <a:pt x="118" y="67"/>
                  <a:pt x="118" y="67"/>
                  <a:pt x="118" y="67"/>
                </a:cubicBezTo>
                <a:cubicBezTo>
                  <a:pt x="118" y="67"/>
                  <a:pt x="118" y="66"/>
                  <a:pt x="119" y="66"/>
                </a:cubicBezTo>
                <a:cubicBezTo>
                  <a:pt x="119" y="66"/>
                  <a:pt x="119" y="66"/>
                  <a:pt x="119" y="66"/>
                </a:cubicBezTo>
                <a:cubicBezTo>
                  <a:pt x="119" y="66"/>
                  <a:pt x="120" y="66"/>
                  <a:pt x="120" y="66"/>
                </a:cubicBezTo>
                <a:cubicBezTo>
                  <a:pt x="120" y="66"/>
                  <a:pt x="120" y="66"/>
                  <a:pt x="120" y="66"/>
                </a:cubicBezTo>
                <a:cubicBezTo>
                  <a:pt x="120" y="66"/>
                  <a:pt x="121" y="66"/>
                  <a:pt x="121" y="66"/>
                </a:cubicBezTo>
                <a:cubicBezTo>
                  <a:pt x="121" y="66"/>
                  <a:pt x="121" y="66"/>
                  <a:pt x="121" y="66"/>
                </a:cubicBezTo>
                <a:cubicBezTo>
                  <a:pt x="122" y="66"/>
                  <a:pt x="122" y="66"/>
                  <a:pt x="122" y="66"/>
                </a:cubicBezTo>
                <a:cubicBezTo>
                  <a:pt x="123" y="65"/>
                  <a:pt x="123" y="65"/>
                  <a:pt x="123" y="65"/>
                </a:cubicBezTo>
                <a:cubicBezTo>
                  <a:pt x="123" y="65"/>
                  <a:pt x="124" y="65"/>
                  <a:pt x="124" y="65"/>
                </a:cubicBezTo>
                <a:cubicBezTo>
                  <a:pt x="124" y="66"/>
                  <a:pt x="125" y="67"/>
                  <a:pt x="125" y="68"/>
                </a:cubicBezTo>
                <a:cubicBezTo>
                  <a:pt x="125" y="70"/>
                  <a:pt x="125" y="70"/>
                  <a:pt x="125" y="70"/>
                </a:cubicBezTo>
                <a:cubicBezTo>
                  <a:pt x="125" y="70"/>
                  <a:pt x="126" y="71"/>
                  <a:pt x="127" y="71"/>
                </a:cubicBezTo>
                <a:cubicBezTo>
                  <a:pt x="127" y="72"/>
                  <a:pt x="128" y="72"/>
                  <a:pt x="129" y="72"/>
                </a:cubicBezTo>
                <a:cubicBezTo>
                  <a:pt x="130" y="70"/>
                  <a:pt x="128" y="71"/>
                  <a:pt x="128" y="69"/>
                </a:cubicBezTo>
                <a:cubicBezTo>
                  <a:pt x="128" y="66"/>
                  <a:pt x="128" y="66"/>
                  <a:pt x="128" y="66"/>
                </a:cubicBezTo>
                <a:cubicBezTo>
                  <a:pt x="128" y="66"/>
                  <a:pt x="128" y="66"/>
                  <a:pt x="128" y="66"/>
                </a:cubicBezTo>
                <a:cubicBezTo>
                  <a:pt x="127" y="66"/>
                  <a:pt x="127" y="65"/>
                  <a:pt x="127" y="65"/>
                </a:cubicBezTo>
                <a:cubicBezTo>
                  <a:pt x="127" y="65"/>
                  <a:pt x="127" y="65"/>
                  <a:pt x="127" y="65"/>
                </a:cubicBezTo>
                <a:cubicBezTo>
                  <a:pt x="127" y="65"/>
                  <a:pt x="127" y="65"/>
                  <a:pt x="127" y="65"/>
                </a:cubicBezTo>
                <a:cubicBezTo>
                  <a:pt x="126" y="65"/>
                  <a:pt x="126" y="65"/>
                  <a:pt x="126" y="64"/>
                </a:cubicBezTo>
                <a:cubicBezTo>
                  <a:pt x="126" y="64"/>
                  <a:pt x="126" y="64"/>
                  <a:pt x="126" y="64"/>
                </a:cubicBezTo>
                <a:cubicBezTo>
                  <a:pt x="126" y="64"/>
                  <a:pt x="126" y="64"/>
                  <a:pt x="126" y="64"/>
                </a:cubicBezTo>
                <a:cubicBezTo>
                  <a:pt x="126" y="64"/>
                  <a:pt x="126" y="63"/>
                  <a:pt x="126" y="63"/>
                </a:cubicBezTo>
                <a:cubicBezTo>
                  <a:pt x="126" y="63"/>
                  <a:pt x="125" y="63"/>
                  <a:pt x="125" y="63"/>
                </a:cubicBezTo>
                <a:cubicBezTo>
                  <a:pt x="125" y="63"/>
                  <a:pt x="125" y="63"/>
                  <a:pt x="125" y="63"/>
                </a:cubicBezTo>
                <a:cubicBezTo>
                  <a:pt x="125" y="62"/>
                  <a:pt x="125" y="62"/>
                  <a:pt x="125" y="62"/>
                </a:cubicBezTo>
                <a:cubicBezTo>
                  <a:pt x="125" y="62"/>
                  <a:pt x="125" y="62"/>
                  <a:pt x="125" y="62"/>
                </a:cubicBezTo>
                <a:cubicBezTo>
                  <a:pt x="125" y="61"/>
                  <a:pt x="125" y="61"/>
                  <a:pt x="125" y="61"/>
                </a:cubicBezTo>
                <a:cubicBezTo>
                  <a:pt x="125" y="61"/>
                  <a:pt x="125" y="61"/>
                  <a:pt x="125" y="61"/>
                </a:cubicBezTo>
                <a:cubicBezTo>
                  <a:pt x="125" y="60"/>
                  <a:pt x="125" y="60"/>
                  <a:pt x="125" y="60"/>
                </a:cubicBezTo>
                <a:cubicBezTo>
                  <a:pt x="125" y="60"/>
                  <a:pt x="125" y="60"/>
                  <a:pt x="125" y="60"/>
                </a:cubicBezTo>
                <a:cubicBezTo>
                  <a:pt x="125" y="60"/>
                  <a:pt x="125" y="60"/>
                  <a:pt x="125" y="59"/>
                </a:cubicBezTo>
                <a:cubicBezTo>
                  <a:pt x="125" y="59"/>
                  <a:pt x="125" y="59"/>
                  <a:pt x="125" y="59"/>
                </a:cubicBezTo>
                <a:cubicBezTo>
                  <a:pt x="125" y="59"/>
                  <a:pt x="125" y="59"/>
                  <a:pt x="125" y="59"/>
                </a:cubicBezTo>
                <a:cubicBezTo>
                  <a:pt x="125" y="59"/>
                  <a:pt x="125" y="59"/>
                  <a:pt x="125" y="59"/>
                </a:cubicBezTo>
                <a:cubicBezTo>
                  <a:pt x="124" y="58"/>
                  <a:pt x="125" y="57"/>
                  <a:pt x="126" y="57"/>
                </a:cubicBezTo>
                <a:cubicBezTo>
                  <a:pt x="126" y="57"/>
                  <a:pt x="126" y="57"/>
                  <a:pt x="126" y="57"/>
                </a:cubicBezTo>
                <a:cubicBezTo>
                  <a:pt x="126" y="57"/>
                  <a:pt x="126" y="57"/>
                  <a:pt x="126" y="57"/>
                </a:cubicBezTo>
                <a:cubicBezTo>
                  <a:pt x="127" y="57"/>
                  <a:pt x="127" y="57"/>
                  <a:pt x="127" y="56"/>
                </a:cubicBezTo>
                <a:cubicBezTo>
                  <a:pt x="127" y="56"/>
                  <a:pt x="127" y="56"/>
                  <a:pt x="127" y="56"/>
                </a:cubicBezTo>
                <a:cubicBezTo>
                  <a:pt x="127" y="56"/>
                  <a:pt x="127" y="56"/>
                  <a:pt x="127" y="56"/>
                </a:cubicBezTo>
                <a:cubicBezTo>
                  <a:pt x="127" y="56"/>
                  <a:pt x="127" y="56"/>
                  <a:pt x="127" y="56"/>
                </a:cubicBezTo>
                <a:cubicBezTo>
                  <a:pt x="127" y="56"/>
                  <a:pt x="127" y="56"/>
                  <a:pt x="127" y="56"/>
                </a:cubicBezTo>
                <a:cubicBezTo>
                  <a:pt x="127" y="56"/>
                  <a:pt x="127" y="56"/>
                  <a:pt x="128" y="56"/>
                </a:cubicBezTo>
                <a:cubicBezTo>
                  <a:pt x="128" y="55"/>
                  <a:pt x="129" y="55"/>
                  <a:pt x="130" y="55"/>
                </a:cubicBezTo>
                <a:cubicBezTo>
                  <a:pt x="131" y="55"/>
                  <a:pt x="133" y="54"/>
                  <a:pt x="133" y="56"/>
                </a:cubicBezTo>
                <a:cubicBezTo>
                  <a:pt x="134" y="56"/>
                  <a:pt x="134" y="58"/>
                  <a:pt x="137" y="57"/>
                </a:cubicBezTo>
                <a:cubicBezTo>
                  <a:pt x="137" y="57"/>
                  <a:pt x="137" y="57"/>
                  <a:pt x="137" y="57"/>
                </a:cubicBezTo>
                <a:cubicBezTo>
                  <a:pt x="137" y="56"/>
                  <a:pt x="137" y="56"/>
                  <a:pt x="137" y="56"/>
                </a:cubicBezTo>
                <a:cubicBezTo>
                  <a:pt x="137" y="56"/>
                  <a:pt x="136" y="56"/>
                  <a:pt x="136" y="56"/>
                </a:cubicBezTo>
                <a:cubicBezTo>
                  <a:pt x="136" y="55"/>
                  <a:pt x="136" y="55"/>
                  <a:pt x="136" y="55"/>
                </a:cubicBezTo>
                <a:cubicBezTo>
                  <a:pt x="137" y="55"/>
                  <a:pt x="137" y="55"/>
                  <a:pt x="137" y="54"/>
                </a:cubicBezTo>
                <a:cubicBezTo>
                  <a:pt x="137" y="53"/>
                  <a:pt x="137" y="53"/>
                  <a:pt x="137" y="53"/>
                </a:cubicBezTo>
                <a:cubicBezTo>
                  <a:pt x="137" y="53"/>
                  <a:pt x="137" y="53"/>
                  <a:pt x="137" y="52"/>
                </a:cubicBezTo>
                <a:cubicBezTo>
                  <a:pt x="137" y="47"/>
                  <a:pt x="137" y="47"/>
                  <a:pt x="137" y="47"/>
                </a:cubicBezTo>
                <a:cubicBezTo>
                  <a:pt x="138" y="47"/>
                  <a:pt x="138" y="47"/>
                  <a:pt x="138" y="47"/>
                </a:cubicBezTo>
                <a:cubicBezTo>
                  <a:pt x="137" y="45"/>
                  <a:pt x="139" y="45"/>
                  <a:pt x="139" y="43"/>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39">
            <a:extLst>
              <a:ext uri="{FF2B5EF4-FFF2-40B4-BE49-F238E27FC236}">
                <a16:creationId xmlns:a16="http://schemas.microsoft.com/office/drawing/2014/main" id="{BC5BB1C2-B35A-C749-A3A7-59CD6F122D8F}"/>
              </a:ext>
            </a:extLst>
          </p:cNvPr>
          <p:cNvSpPr>
            <a:spLocks/>
          </p:cNvSpPr>
          <p:nvPr/>
        </p:nvSpPr>
        <p:spPr bwMode="auto">
          <a:xfrm>
            <a:off x="6663363" y="4547632"/>
            <a:ext cx="398463" cy="268288"/>
          </a:xfrm>
          <a:custGeom>
            <a:avLst/>
            <a:gdLst>
              <a:gd name="T0" fmla="*/ 98 w 103"/>
              <a:gd name="T1" fmla="*/ 5 h 69"/>
              <a:gd name="T2" fmla="*/ 95 w 103"/>
              <a:gd name="T3" fmla="*/ 2 h 69"/>
              <a:gd name="T4" fmla="*/ 93 w 103"/>
              <a:gd name="T5" fmla="*/ 1 h 69"/>
              <a:gd name="T6" fmla="*/ 86 w 103"/>
              <a:gd name="T7" fmla="*/ 2 h 69"/>
              <a:gd name="T8" fmla="*/ 80 w 103"/>
              <a:gd name="T9" fmla="*/ 5 h 69"/>
              <a:gd name="T10" fmla="*/ 69 w 103"/>
              <a:gd name="T11" fmla="*/ 9 h 69"/>
              <a:gd name="T12" fmla="*/ 52 w 103"/>
              <a:gd name="T13" fmla="*/ 10 h 69"/>
              <a:gd name="T14" fmla="*/ 49 w 103"/>
              <a:gd name="T15" fmla="*/ 13 h 69"/>
              <a:gd name="T16" fmla="*/ 46 w 103"/>
              <a:gd name="T17" fmla="*/ 15 h 69"/>
              <a:gd name="T18" fmla="*/ 41 w 103"/>
              <a:gd name="T19" fmla="*/ 20 h 69"/>
              <a:gd name="T20" fmla="*/ 27 w 103"/>
              <a:gd name="T21" fmla="*/ 18 h 69"/>
              <a:gd name="T22" fmla="*/ 16 w 103"/>
              <a:gd name="T23" fmla="*/ 15 h 69"/>
              <a:gd name="T24" fmla="*/ 11 w 103"/>
              <a:gd name="T25" fmla="*/ 18 h 69"/>
              <a:gd name="T26" fmla="*/ 10 w 103"/>
              <a:gd name="T27" fmla="*/ 19 h 69"/>
              <a:gd name="T28" fmla="*/ 6 w 103"/>
              <a:gd name="T29" fmla="*/ 22 h 69"/>
              <a:gd name="T30" fmla="*/ 5 w 103"/>
              <a:gd name="T31" fmla="*/ 22 h 69"/>
              <a:gd name="T32" fmla="*/ 4 w 103"/>
              <a:gd name="T33" fmla="*/ 22 h 69"/>
              <a:gd name="T34" fmla="*/ 0 w 103"/>
              <a:gd name="T35" fmla="*/ 31 h 69"/>
              <a:gd name="T36" fmla="*/ 3 w 103"/>
              <a:gd name="T37" fmla="*/ 31 h 69"/>
              <a:gd name="T38" fmla="*/ 8 w 103"/>
              <a:gd name="T39" fmla="*/ 37 h 69"/>
              <a:gd name="T40" fmla="*/ 11 w 103"/>
              <a:gd name="T41" fmla="*/ 43 h 69"/>
              <a:gd name="T42" fmla="*/ 14 w 103"/>
              <a:gd name="T43" fmla="*/ 54 h 69"/>
              <a:gd name="T44" fmla="*/ 13 w 103"/>
              <a:gd name="T45" fmla="*/ 61 h 69"/>
              <a:gd name="T46" fmla="*/ 10 w 103"/>
              <a:gd name="T47" fmla="*/ 65 h 69"/>
              <a:gd name="T48" fmla="*/ 16 w 103"/>
              <a:gd name="T49" fmla="*/ 67 h 69"/>
              <a:gd name="T50" fmla="*/ 22 w 103"/>
              <a:gd name="T51" fmla="*/ 68 h 69"/>
              <a:gd name="T52" fmla="*/ 31 w 103"/>
              <a:gd name="T53" fmla="*/ 66 h 69"/>
              <a:gd name="T54" fmla="*/ 35 w 103"/>
              <a:gd name="T55" fmla="*/ 64 h 69"/>
              <a:gd name="T56" fmla="*/ 39 w 103"/>
              <a:gd name="T57" fmla="*/ 57 h 69"/>
              <a:gd name="T58" fmla="*/ 45 w 103"/>
              <a:gd name="T59" fmla="*/ 58 h 69"/>
              <a:gd name="T60" fmla="*/ 47 w 103"/>
              <a:gd name="T61" fmla="*/ 60 h 69"/>
              <a:gd name="T62" fmla="*/ 53 w 103"/>
              <a:gd name="T63" fmla="*/ 61 h 69"/>
              <a:gd name="T64" fmla="*/ 62 w 103"/>
              <a:gd name="T65" fmla="*/ 65 h 69"/>
              <a:gd name="T66" fmla="*/ 69 w 103"/>
              <a:gd name="T67" fmla="*/ 64 h 69"/>
              <a:gd name="T68" fmla="*/ 67 w 103"/>
              <a:gd name="T69" fmla="*/ 58 h 69"/>
              <a:gd name="T70" fmla="*/ 70 w 103"/>
              <a:gd name="T71" fmla="*/ 51 h 69"/>
              <a:gd name="T72" fmla="*/ 76 w 103"/>
              <a:gd name="T73" fmla="*/ 48 h 69"/>
              <a:gd name="T74" fmla="*/ 78 w 103"/>
              <a:gd name="T75" fmla="*/ 45 h 69"/>
              <a:gd name="T76" fmla="*/ 78 w 103"/>
              <a:gd name="T77" fmla="*/ 44 h 69"/>
              <a:gd name="T78" fmla="*/ 79 w 103"/>
              <a:gd name="T79" fmla="*/ 42 h 69"/>
              <a:gd name="T80" fmla="*/ 79 w 103"/>
              <a:gd name="T81" fmla="*/ 42 h 69"/>
              <a:gd name="T82" fmla="*/ 78 w 103"/>
              <a:gd name="T83" fmla="*/ 34 h 69"/>
              <a:gd name="T84" fmla="*/ 80 w 103"/>
              <a:gd name="T85" fmla="*/ 28 h 69"/>
              <a:gd name="T86" fmla="*/ 87 w 103"/>
              <a:gd name="T87" fmla="*/ 25 h 69"/>
              <a:gd name="T88" fmla="*/ 89 w 103"/>
              <a:gd name="T89" fmla="*/ 21 h 69"/>
              <a:gd name="T90" fmla="*/ 95 w 103"/>
              <a:gd name="T91" fmla="*/ 20 h 69"/>
              <a:gd name="T92" fmla="*/ 103 w 103"/>
              <a:gd name="T93"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69">
                <a:moveTo>
                  <a:pt x="101" y="10"/>
                </a:moveTo>
                <a:cubicBezTo>
                  <a:pt x="101" y="9"/>
                  <a:pt x="101" y="9"/>
                  <a:pt x="101" y="8"/>
                </a:cubicBezTo>
                <a:cubicBezTo>
                  <a:pt x="99" y="8"/>
                  <a:pt x="99" y="6"/>
                  <a:pt x="98" y="5"/>
                </a:cubicBezTo>
                <a:cubicBezTo>
                  <a:pt x="98" y="4"/>
                  <a:pt x="98" y="4"/>
                  <a:pt x="98" y="4"/>
                </a:cubicBezTo>
                <a:cubicBezTo>
                  <a:pt x="97" y="3"/>
                  <a:pt x="97" y="3"/>
                  <a:pt x="96" y="2"/>
                </a:cubicBezTo>
                <a:cubicBezTo>
                  <a:pt x="96" y="2"/>
                  <a:pt x="95" y="2"/>
                  <a:pt x="95" y="2"/>
                </a:cubicBezTo>
                <a:cubicBezTo>
                  <a:pt x="95" y="2"/>
                  <a:pt x="95" y="1"/>
                  <a:pt x="94" y="1"/>
                </a:cubicBezTo>
                <a:cubicBezTo>
                  <a:pt x="94" y="1"/>
                  <a:pt x="94" y="1"/>
                  <a:pt x="94" y="0"/>
                </a:cubicBezTo>
                <a:cubicBezTo>
                  <a:pt x="93" y="0"/>
                  <a:pt x="93" y="0"/>
                  <a:pt x="93" y="1"/>
                </a:cubicBezTo>
                <a:cubicBezTo>
                  <a:pt x="90" y="1"/>
                  <a:pt x="90" y="1"/>
                  <a:pt x="90" y="1"/>
                </a:cubicBezTo>
                <a:cubicBezTo>
                  <a:pt x="89" y="1"/>
                  <a:pt x="88" y="1"/>
                  <a:pt x="87" y="2"/>
                </a:cubicBezTo>
                <a:cubicBezTo>
                  <a:pt x="86" y="2"/>
                  <a:pt x="86" y="2"/>
                  <a:pt x="86" y="2"/>
                </a:cubicBezTo>
                <a:cubicBezTo>
                  <a:pt x="86" y="4"/>
                  <a:pt x="86" y="4"/>
                  <a:pt x="86" y="4"/>
                </a:cubicBezTo>
                <a:cubicBezTo>
                  <a:pt x="85" y="4"/>
                  <a:pt x="85" y="5"/>
                  <a:pt x="84" y="5"/>
                </a:cubicBezTo>
                <a:cubicBezTo>
                  <a:pt x="83" y="5"/>
                  <a:pt x="82" y="5"/>
                  <a:pt x="80" y="5"/>
                </a:cubicBezTo>
                <a:cubicBezTo>
                  <a:pt x="80" y="6"/>
                  <a:pt x="79" y="6"/>
                  <a:pt x="77" y="6"/>
                </a:cubicBezTo>
                <a:cubicBezTo>
                  <a:pt x="77" y="7"/>
                  <a:pt x="75" y="6"/>
                  <a:pt x="75" y="7"/>
                </a:cubicBezTo>
                <a:cubicBezTo>
                  <a:pt x="72" y="7"/>
                  <a:pt x="71" y="9"/>
                  <a:pt x="69" y="9"/>
                </a:cubicBezTo>
                <a:cubicBezTo>
                  <a:pt x="65" y="8"/>
                  <a:pt x="58" y="8"/>
                  <a:pt x="54" y="9"/>
                </a:cubicBezTo>
                <a:cubicBezTo>
                  <a:pt x="54" y="10"/>
                  <a:pt x="53" y="10"/>
                  <a:pt x="53" y="10"/>
                </a:cubicBezTo>
                <a:cubicBezTo>
                  <a:pt x="52" y="10"/>
                  <a:pt x="52" y="10"/>
                  <a:pt x="52" y="10"/>
                </a:cubicBezTo>
                <a:cubicBezTo>
                  <a:pt x="52" y="10"/>
                  <a:pt x="52" y="11"/>
                  <a:pt x="52" y="11"/>
                </a:cubicBezTo>
                <a:cubicBezTo>
                  <a:pt x="51" y="11"/>
                  <a:pt x="50" y="11"/>
                  <a:pt x="50" y="12"/>
                </a:cubicBezTo>
                <a:cubicBezTo>
                  <a:pt x="50" y="12"/>
                  <a:pt x="49" y="13"/>
                  <a:pt x="49" y="13"/>
                </a:cubicBezTo>
                <a:cubicBezTo>
                  <a:pt x="49" y="14"/>
                  <a:pt x="48" y="13"/>
                  <a:pt x="48" y="13"/>
                </a:cubicBezTo>
                <a:cubicBezTo>
                  <a:pt x="47" y="14"/>
                  <a:pt x="47" y="15"/>
                  <a:pt x="47" y="15"/>
                </a:cubicBezTo>
                <a:cubicBezTo>
                  <a:pt x="47" y="15"/>
                  <a:pt x="46" y="15"/>
                  <a:pt x="46" y="15"/>
                </a:cubicBezTo>
                <a:cubicBezTo>
                  <a:pt x="46" y="15"/>
                  <a:pt x="45" y="15"/>
                  <a:pt x="45" y="15"/>
                </a:cubicBezTo>
                <a:cubicBezTo>
                  <a:pt x="44" y="16"/>
                  <a:pt x="43" y="18"/>
                  <a:pt x="42" y="18"/>
                </a:cubicBezTo>
                <a:cubicBezTo>
                  <a:pt x="41" y="18"/>
                  <a:pt x="41" y="19"/>
                  <a:pt x="41" y="20"/>
                </a:cubicBezTo>
                <a:cubicBezTo>
                  <a:pt x="39" y="20"/>
                  <a:pt x="39" y="18"/>
                  <a:pt x="37" y="18"/>
                </a:cubicBezTo>
                <a:cubicBezTo>
                  <a:pt x="30" y="18"/>
                  <a:pt x="30" y="18"/>
                  <a:pt x="30" y="18"/>
                </a:cubicBezTo>
                <a:cubicBezTo>
                  <a:pt x="28" y="18"/>
                  <a:pt x="28" y="17"/>
                  <a:pt x="27" y="18"/>
                </a:cubicBezTo>
                <a:cubicBezTo>
                  <a:pt x="26" y="17"/>
                  <a:pt x="25" y="17"/>
                  <a:pt x="25" y="16"/>
                </a:cubicBezTo>
                <a:cubicBezTo>
                  <a:pt x="23" y="16"/>
                  <a:pt x="22" y="16"/>
                  <a:pt x="21" y="15"/>
                </a:cubicBezTo>
                <a:cubicBezTo>
                  <a:pt x="19" y="16"/>
                  <a:pt x="17" y="15"/>
                  <a:pt x="16" y="15"/>
                </a:cubicBezTo>
                <a:cubicBezTo>
                  <a:pt x="14" y="16"/>
                  <a:pt x="12" y="17"/>
                  <a:pt x="11" y="18"/>
                </a:cubicBezTo>
                <a:cubicBezTo>
                  <a:pt x="11" y="18"/>
                  <a:pt x="11" y="18"/>
                  <a:pt x="11" y="18"/>
                </a:cubicBezTo>
                <a:cubicBezTo>
                  <a:pt x="11" y="18"/>
                  <a:pt x="11" y="18"/>
                  <a:pt x="11" y="18"/>
                </a:cubicBezTo>
                <a:cubicBezTo>
                  <a:pt x="11" y="18"/>
                  <a:pt x="11" y="18"/>
                  <a:pt x="11" y="18"/>
                </a:cubicBezTo>
                <a:cubicBezTo>
                  <a:pt x="11" y="18"/>
                  <a:pt x="11" y="18"/>
                  <a:pt x="11" y="18"/>
                </a:cubicBezTo>
                <a:cubicBezTo>
                  <a:pt x="10" y="18"/>
                  <a:pt x="10" y="19"/>
                  <a:pt x="10" y="19"/>
                </a:cubicBezTo>
                <a:cubicBezTo>
                  <a:pt x="9" y="19"/>
                  <a:pt x="9" y="19"/>
                  <a:pt x="9" y="20"/>
                </a:cubicBezTo>
                <a:cubicBezTo>
                  <a:pt x="7" y="20"/>
                  <a:pt x="7" y="22"/>
                  <a:pt x="6" y="22"/>
                </a:cubicBezTo>
                <a:cubicBezTo>
                  <a:pt x="6" y="22"/>
                  <a:pt x="6" y="22"/>
                  <a:pt x="6" y="22"/>
                </a:cubicBezTo>
                <a:cubicBezTo>
                  <a:pt x="6" y="22"/>
                  <a:pt x="5" y="22"/>
                  <a:pt x="5" y="22"/>
                </a:cubicBezTo>
                <a:cubicBezTo>
                  <a:pt x="5" y="22"/>
                  <a:pt x="5" y="22"/>
                  <a:pt x="5" y="22"/>
                </a:cubicBezTo>
                <a:cubicBezTo>
                  <a:pt x="5" y="22"/>
                  <a:pt x="5" y="22"/>
                  <a:pt x="5" y="22"/>
                </a:cubicBezTo>
                <a:cubicBezTo>
                  <a:pt x="5" y="22"/>
                  <a:pt x="5" y="22"/>
                  <a:pt x="5" y="22"/>
                </a:cubicBezTo>
                <a:cubicBezTo>
                  <a:pt x="5" y="22"/>
                  <a:pt x="5" y="22"/>
                  <a:pt x="5" y="22"/>
                </a:cubicBezTo>
                <a:cubicBezTo>
                  <a:pt x="5" y="22"/>
                  <a:pt x="5" y="22"/>
                  <a:pt x="4" y="22"/>
                </a:cubicBezTo>
                <a:cubicBezTo>
                  <a:pt x="4" y="22"/>
                  <a:pt x="4" y="22"/>
                  <a:pt x="4" y="22"/>
                </a:cubicBezTo>
                <a:cubicBezTo>
                  <a:pt x="4" y="22"/>
                  <a:pt x="4" y="22"/>
                  <a:pt x="4" y="22"/>
                </a:cubicBezTo>
                <a:cubicBezTo>
                  <a:pt x="1" y="24"/>
                  <a:pt x="1" y="27"/>
                  <a:pt x="0" y="31"/>
                </a:cubicBezTo>
                <a:cubicBezTo>
                  <a:pt x="1" y="31"/>
                  <a:pt x="1" y="32"/>
                  <a:pt x="2" y="31"/>
                </a:cubicBezTo>
                <a:cubicBezTo>
                  <a:pt x="2" y="32"/>
                  <a:pt x="2" y="31"/>
                  <a:pt x="2" y="31"/>
                </a:cubicBezTo>
                <a:cubicBezTo>
                  <a:pt x="3" y="31"/>
                  <a:pt x="3" y="31"/>
                  <a:pt x="3" y="31"/>
                </a:cubicBezTo>
                <a:cubicBezTo>
                  <a:pt x="4" y="31"/>
                  <a:pt x="7" y="30"/>
                  <a:pt x="7" y="31"/>
                </a:cubicBezTo>
                <a:cubicBezTo>
                  <a:pt x="8" y="31"/>
                  <a:pt x="8" y="33"/>
                  <a:pt x="9" y="33"/>
                </a:cubicBezTo>
                <a:cubicBezTo>
                  <a:pt x="9" y="35"/>
                  <a:pt x="9" y="36"/>
                  <a:pt x="8" y="37"/>
                </a:cubicBezTo>
                <a:cubicBezTo>
                  <a:pt x="7" y="38"/>
                  <a:pt x="6" y="38"/>
                  <a:pt x="6" y="40"/>
                </a:cubicBezTo>
                <a:cubicBezTo>
                  <a:pt x="6" y="41"/>
                  <a:pt x="7" y="41"/>
                  <a:pt x="7" y="43"/>
                </a:cubicBezTo>
                <a:cubicBezTo>
                  <a:pt x="11" y="43"/>
                  <a:pt x="11" y="43"/>
                  <a:pt x="11" y="43"/>
                </a:cubicBezTo>
                <a:cubicBezTo>
                  <a:pt x="10" y="44"/>
                  <a:pt x="10" y="45"/>
                  <a:pt x="9" y="46"/>
                </a:cubicBezTo>
                <a:cubicBezTo>
                  <a:pt x="9" y="48"/>
                  <a:pt x="11" y="48"/>
                  <a:pt x="11" y="51"/>
                </a:cubicBezTo>
                <a:cubicBezTo>
                  <a:pt x="13" y="51"/>
                  <a:pt x="13" y="53"/>
                  <a:pt x="14" y="54"/>
                </a:cubicBezTo>
                <a:cubicBezTo>
                  <a:pt x="14" y="56"/>
                  <a:pt x="16" y="56"/>
                  <a:pt x="16" y="58"/>
                </a:cubicBezTo>
                <a:cubicBezTo>
                  <a:pt x="15" y="58"/>
                  <a:pt x="15" y="60"/>
                  <a:pt x="15" y="61"/>
                </a:cubicBezTo>
                <a:cubicBezTo>
                  <a:pt x="14" y="61"/>
                  <a:pt x="14" y="61"/>
                  <a:pt x="13" y="61"/>
                </a:cubicBezTo>
                <a:cubicBezTo>
                  <a:pt x="12" y="61"/>
                  <a:pt x="12" y="62"/>
                  <a:pt x="12" y="63"/>
                </a:cubicBezTo>
                <a:cubicBezTo>
                  <a:pt x="11" y="63"/>
                  <a:pt x="9" y="63"/>
                  <a:pt x="9" y="64"/>
                </a:cubicBezTo>
                <a:cubicBezTo>
                  <a:pt x="10" y="64"/>
                  <a:pt x="10" y="64"/>
                  <a:pt x="10" y="65"/>
                </a:cubicBezTo>
                <a:cubicBezTo>
                  <a:pt x="10" y="66"/>
                  <a:pt x="11" y="66"/>
                  <a:pt x="11" y="66"/>
                </a:cubicBezTo>
                <a:cubicBezTo>
                  <a:pt x="11" y="66"/>
                  <a:pt x="12" y="66"/>
                  <a:pt x="11" y="67"/>
                </a:cubicBezTo>
                <a:cubicBezTo>
                  <a:pt x="16" y="67"/>
                  <a:pt x="16" y="67"/>
                  <a:pt x="16" y="67"/>
                </a:cubicBezTo>
                <a:cubicBezTo>
                  <a:pt x="16" y="68"/>
                  <a:pt x="18" y="68"/>
                  <a:pt x="18" y="68"/>
                </a:cubicBezTo>
                <a:cubicBezTo>
                  <a:pt x="19" y="68"/>
                  <a:pt x="19" y="69"/>
                  <a:pt x="20" y="69"/>
                </a:cubicBezTo>
                <a:cubicBezTo>
                  <a:pt x="20" y="68"/>
                  <a:pt x="21" y="68"/>
                  <a:pt x="22" y="68"/>
                </a:cubicBezTo>
                <a:cubicBezTo>
                  <a:pt x="22" y="68"/>
                  <a:pt x="23" y="68"/>
                  <a:pt x="24" y="68"/>
                </a:cubicBezTo>
                <a:cubicBezTo>
                  <a:pt x="25" y="67"/>
                  <a:pt x="25" y="66"/>
                  <a:pt x="27" y="66"/>
                </a:cubicBezTo>
                <a:cubicBezTo>
                  <a:pt x="31" y="66"/>
                  <a:pt x="31" y="66"/>
                  <a:pt x="31" y="66"/>
                </a:cubicBezTo>
                <a:cubicBezTo>
                  <a:pt x="31" y="65"/>
                  <a:pt x="32" y="65"/>
                  <a:pt x="32" y="64"/>
                </a:cubicBezTo>
                <a:cubicBezTo>
                  <a:pt x="32" y="64"/>
                  <a:pt x="32" y="63"/>
                  <a:pt x="32" y="63"/>
                </a:cubicBezTo>
                <a:cubicBezTo>
                  <a:pt x="34" y="63"/>
                  <a:pt x="34" y="64"/>
                  <a:pt x="35" y="64"/>
                </a:cubicBezTo>
                <a:cubicBezTo>
                  <a:pt x="36" y="63"/>
                  <a:pt x="36" y="61"/>
                  <a:pt x="38" y="61"/>
                </a:cubicBezTo>
                <a:cubicBezTo>
                  <a:pt x="38" y="57"/>
                  <a:pt x="38" y="57"/>
                  <a:pt x="38" y="57"/>
                </a:cubicBezTo>
                <a:cubicBezTo>
                  <a:pt x="39" y="57"/>
                  <a:pt x="39" y="57"/>
                  <a:pt x="39" y="57"/>
                </a:cubicBezTo>
                <a:cubicBezTo>
                  <a:pt x="39" y="56"/>
                  <a:pt x="41" y="56"/>
                  <a:pt x="41" y="55"/>
                </a:cubicBezTo>
                <a:cubicBezTo>
                  <a:pt x="42" y="55"/>
                  <a:pt x="42" y="54"/>
                  <a:pt x="43" y="54"/>
                </a:cubicBezTo>
                <a:cubicBezTo>
                  <a:pt x="43" y="56"/>
                  <a:pt x="44" y="57"/>
                  <a:pt x="45" y="58"/>
                </a:cubicBezTo>
                <a:cubicBezTo>
                  <a:pt x="46" y="58"/>
                  <a:pt x="45" y="59"/>
                  <a:pt x="46" y="59"/>
                </a:cubicBezTo>
                <a:cubicBezTo>
                  <a:pt x="46" y="60"/>
                  <a:pt x="47" y="59"/>
                  <a:pt x="47" y="59"/>
                </a:cubicBezTo>
                <a:cubicBezTo>
                  <a:pt x="47" y="59"/>
                  <a:pt x="47" y="60"/>
                  <a:pt x="47" y="60"/>
                </a:cubicBezTo>
                <a:cubicBezTo>
                  <a:pt x="47" y="61"/>
                  <a:pt x="47" y="61"/>
                  <a:pt x="48" y="61"/>
                </a:cubicBezTo>
                <a:cubicBezTo>
                  <a:pt x="50" y="61"/>
                  <a:pt x="49" y="63"/>
                  <a:pt x="51" y="63"/>
                </a:cubicBezTo>
                <a:cubicBezTo>
                  <a:pt x="52" y="63"/>
                  <a:pt x="52" y="62"/>
                  <a:pt x="53" y="61"/>
                </a:cubicBezTo>
                <a:cubicBezTo>
                  <a:pt x="57" y="61"/>
                  <a:pt x="57" y="61"/>
                  <a:pt x="57" y="61"/>
                </a:cubicBezTo>
                <a:cubicBezTo>
                  <a:pt x="58" y="62"/>
                  <a:pt x="58" y="62"/>
                  <a:pt x="60" y="63"/>
                </a:cubicBezTo>
                <a:cubicBezTo>
                  <a:pt x="60" y="64"/>
                  <a:pt x="61" y="65"/>
                  <a:pt x="62" y="65"/>
                </a:cubicBezTo>
                <a:cubicBezTo>
                  <a:pt x="63" y="65"/>
                  <a:pt x="63" y="63"/>
                  <a:pt x="64" y="63"/>
                </a:cubicBezTo>
                <a:cubicBezTo>
                  <a:pt x="65" y="63"/>
                  <a:pt x="65" y="64"/>
                  <a:pt x="66" y="63"/>
                </a:cubicBezTo>
                <a:cubicBezTo>
                  <a:pt x="67" y="63"/>
                  <a:pt x="68" y="63"/>
                  <a:pt x="69" y="64"/>
                </a:cubicBezTo>
                <a:cubicBezTo>
                  <a:pt x="70" y="64"/>
                  <a:pt x="70" y="64"/>
                  <a:pt x="70" y="64"/>
                </a:cubicBezTo>
                <a:cubicBezTo>
                  <a:pt x="70" y="63"/>
                  <a:pt x="70" y="63"/>
                  <a:pt x="69" y="63"/>
                </a:cubicBezTo>
                <a:cubicBezTo>
                  <a:pt x="69" y="61"/>
                  <a:pt x="66" y="61"/>
                  <a:pt x="67" y="58"/>
                </a:cubicBezTo>
                <a:cubicBezTo>
                  <a:pt x="69" y="58"/>
                  <a:pt x="69" y="57"/>
                  <a:pt x="71" y="57"/>
                </a:cubicBezTo>
                <a:cubicBezTo>
                  <a:pt x="71" y="54"/>
                  <a:pt x="68" y="55"/>
                  <a:pt x="69" y="52"/>
                </a:cubicBezTo>
                <a:cubicBezTo>
                  <a:pt x="69" y="52"/>
                  <a:pt x="69" y="51"/>
                  <a:pt x="70" y="51"/>
                </a:cubicBezTo>
                <a:cubicBezTo>
                  <a:pt x="70" y="50"/>
                  <a:pt x="70" y="49"/>
                  <a:pt x="71" y="49"/>
                </a:cubicBezTo>
                <a:cubicBezTo>
                  <a:pt x="72" y="48"/>
                  <a:pt x="73" y="48"/>
                  <a:pt x="74" y="48"/>
                </a:cubicBezTo>
                <a:cubicBezTo>
                  <a:pt x="76" y="48"/>
                  <a:pt x="76" y="48"/>
                  <a:pt x="76" y="48"/>
                </a:cubicBezTo>
                <a:cubicBezTo>
                  <a:pt x="76" y="47"/>
                  <a:pt x="77" y="47"/>
                  <a:pt x="78" y="46"/>
                </a:cubicBezTo>
                <a:cubicBezTo>
                  <a:pt x="78" y="46"/>
                  <a:pt x="78" y="46"/>
                  <a:pt x="78" y="46"/>
                </a:cubicBezTo>
                <a:cubicBezTo>
                  <a:pt x="78" y="46"/>
                  <a:pt x="78" y="46"/>
                  <a:pt x="78" y="45"/>
                </a:cubicBezTo>
                <a:cubicBezTo>
                  <a:pt x="78" y="45"/>
                  <a:pt x="78" y="45"/>
                  <a:pt x="78" y="45"/>
                </a:cubicBezTo>
                <a:cubicBezTo>
                  <a:pt x="78" y="45"/>
                  <a:pt x="78" y="45"/>
                  <a:pt x="78" y="44"/>
                </a:cubicBezTo>
                <a:cubicBezTo>
                  <a:pt x="78" y="44"/>
                  <a:pt x="78" y="44"/>
                  <a:pt x="78" y="44"/>
                </a:cubicBezTo>
                <a:cubicBezTo>
                  <a:pt x="78" y="44"/>
                  <a:pt x="78" y="44"/>
                  <a:pt x="78" y="43"/>
                </a:cubicBezTo>
                <a:cubicBezTo>
                  <a:pt x="78" y="43"/>
                  <a:pt x="78" y="43"/>
                  <a:pt x="78" y="43"/>
                </a:cubicBezTo>
                <a:cubicBezTo>
                  <a:pt x="78" y="43"/>
                  <a:pt x="78" y="43"/>
                  <a:pt x="79" y="42"/>
                </a:cubicBezTo>
                <a:cubicBezTo>
                  <a:pt x="79" y="42"/>
                  <a:pt x="79" y="42"/>
                  <a:pt x="79" y="42"/>
                </a:cubicBezTo>
                <a:cubicBezTo>
                  <a:pt x="79" y="42"/>
                  <a:pt x="79" y="42"/>
                  <a:pt x="79" y="42"/>
                </a:cubicBezTo>
                <a:cubicBezTo>
                  <a:pt x="79" y="42"/>
                  <a:pt x="79" y="42"/>
                  <a:pt x="79" y="42"/>
                </a:cubicBezTo>
                <a:cubicBezTo>
                  <a:pt x="79" y="42"/>
                  <a:pt x="79" y="41"/>
                  <a:pt x="79" y="41"/>
                </a:cubicBezTo>
                <a:cubicBezTo>
                  <a:pt x="79" y="36"/>
                  <a:pt x="79" y="36"/>
                  <a:pt x="79" y="36"/>
                </a:cubicBezTo>
                <a:cubicBezTo>
                  <a:pt x="78" y="36"/>
                  <a:pt x="78" y="35"/>
                  <a:pt x="78" y="34"/>
                </a:cubicBezTo>
                <a:cubicBezTo>
                  <a:pt x="76" y="34"/>
                  <a:pt x="75" y="34"/>
                  <a:pt x="76" y="32"/>
                </a:cubicBezTo>
                <a:cubicBezTo>
                  <a:pt x="76" y="31"/>
                  <a:pt x="77" y="30"/>
                  <a:pt x="78" y="30"/>
                </a:cubicBezTo>
                <a:cubicBezTo>
                  <a:pt x="77" y="28"/>
                  <a:pt x="80" y="29"/>
                  <a:pt x="80" y="28"/>
                </a:cubicBezTo>
                <a:cubicBezTo>
                  <a:pt x="81" y="28"/>
                  <a:pt x="82" y="28"/>
                  <a:pt x="82" y="27"/>
                </a:cubicBezTo>
                <a:cubicBezTo>
                  <a:pt x="84" y="26"/>
                  <a:pt x="84" y="25"/>
                  <a:pt x="86" y="25"/>
                </a:cubicBezTo>
                <a:cubicBezTo>
                  <a:pt x="86" y="25"/>
                  <a:pt x="86" y="24"/>
                  <a:pt x="87" y="25"/>
                </a:cubicBezTo>
                <a:cubicBezTo>
                  <a:pt x="87" y="24"/>
                  <a:pt x="87" y="23"/>
                  <a:pt x="87" y="23"/>
                </a:cubicBezTo>
                <a:cubicBezTo>
                  <a:pt x="88" y="23"/>
                  <a:pt x="88" y="22"/>
                  <a:pt x="89" y="22"/>
                </a:cubicBezTo>
                <a:cubicBezTo>
                  <a:pt x="89" y="22"/>
                  <a:pt x="89" y="21"/>
                  <a:pt x="89" y="21"/>
                </a:cubicBezTo>
                <a:cubicBezTo>
                  <a:pt x="91" y="21"/>
                  <a:pt x="92" y="21"/>
                  <a:pt x="92" y="22"/>
                </a:cubicBezTo>
                <a:cubicBezTo>
                  <a:pt x="92" y="23"/>
                  <a:pt x="95" y="22"/>
                  <a:pt x="96" y="22"/>
                </a:cubicBezTo>
                <a:cubicBezTo>
                  <a:pt x="97" y="21"/>
                  <a:pt x="96" y="20"/>
                  <a:pt x="95" y="20"/>
                </a:cubicBezTo>
                <a:cubicBezTo>
                  <a:pt x="96" y="18"/>
                  <a:pt x="94" y="17"/>
                  <a:pt x="94" y="15"/>
                </a:cubicBezTo>
                <a:cubicBezTo>
                  <a:pt x="97" y="16"/>
                  <a:pt x="96" y="14"/>
                  <a:pt x="98" y="14"/>
                </a:cubicBezTo>
                <a:cubicBezTo>
                  <a:pt x="100" y="14"/>
                  <a:pt x="100" y="15"/>
                  <a:pt x="103" y="15"/>
                </a:cubicBezTo>
                <a:cubicBezTo>
                  <a:pt x="103" y="11"/>
                  <a:pt x="103" y="11"/>
                  <a:pt x="103" y="11"/>
                </a:cubicBezTo>
                <a:cubicBezTo>
                  <a:pt x="103" y="11"/>
                  <a:pt x="101" y="11"/>
                  <a:pt x="101" y="1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1">
            <a:extLst>
              <a:ext uri="{FF2B5EF4-FFF2-40B4-BE49-F238E27FC236}">
                <a16:creationId xmlns:a16="http://schemas.microsoft.com/office/drawing/2014/main" id="{D1ED7BCC-CC42-FE41-A3E2-DFCF48D08CEF}"/>
              </a:ext>
            </a:extLst>
          </p:cNvPr>
          <p:cNvSpPr>
            <a:spLocks/>
          </p:cNvSpPr>
          <p:nvPr/>
        </p:nvSpPr>
        <p:spPr bwMode="auto">
          <a:xfrm>
            <a:off x="7069763" y="4033282"/>
            <a:ext cx="676275" cy="344488"/>
          </a:xfrm>
          <a:custGeom>
            <a:avLst/>
            <a:gdLst>
              <a:gd name="T0" fmla="*/ 83 w 175"/>
              <a:gd name="T1" fmla="*/ 5 h 89"/>
              <a:gd name="T2" fmla="*/ 78 w 175"/>
              <a:gd name="T3" fmla="*/ 4 h 89"/>
              <a:gd name="T4" fmla="*/ 73 w 175"/>
              <a:gd name="T5" fmla="*/ 6 h 89"/>
              <a:gd name="T6" fmla="*/ 62 w 175"/>
              <a:gd name="T7" fmla="*/ 13 h 89"/>
              <a:gd name="T8" fmla="*/ 54 w 175"/>
              <a:gd name="T9" fmla="*/ 9 h 89"/>
              <a:gd name="T10" fmla="*/ 46 w 175"/>
              <a:gd name="T11" fmla="*/ 15 h 89"/>
              <a:gd name="T12" fmla="*/ 41 w 175"/>
              <a:gd name="T13" fmla="*/ 19 h 89"/>
              <a:gd name="T14" fmla="*/ 34 w 175"/>
              <a:gd name="T15" fmla="*/ 36 h 89"/>
              <a:gd name="T16" fmla="*/ 26 w 175"/>
              <a:gd name="T17" fmla="*/ 40 h 89"/>
              <a:gd name="T18" fmla="*/ 9 w 175"/>
              <a:gd name="T19" fmla="*/ 45 h 89"/>
              <a:gd name="T20" fmla="*/ 5 w 175"/>
              <a:gd name="T21" fmla="*/ 47 h 89"/>
              <a:gd name="T22" fmla="*/ 3 w 175"/>
              <a:gd name="T23" fmla="*/ 54 h 89"/>
              <a:gd name="T24" fmla="*/ 5 w 175"/>
              <a:gd name="T25" fmla="*/ 70 h 89"/>
              <a:gd name="T26" fmla="*/ 7 w 175"/>
              <a:gd name="T27" fmla="*/ 71 h 89"/>
              <a:gd name="T28" fmla="*/ 8 w 175"/>
              <a:gd name="T29" fmla="*/ 72 h 89"/>
              <a:gd name="T30" fmla="*/ 12 w 175"/>
              <a:gd name="T31" fmla="*/ 75 h 89"/>
              <a:gd name="T32" fmla="*/ 19 w 175"/>
              <a:gd name="T33" fmla="*/ 83 h 89"/>
              <a:gd name="T34" fmla="*/ 26 w 175"/>
              <a:gd name="T35" fmla="*/ 86 h 89"/>
              <a:gd name="T36" fmla="*/ 30 w 175"/>
              <a:gd name="T37" fmla="*/ 88 h 89"/>
              <a:gd name="T38" fmla="*/ 50 w 175"/>
              <a:gd name="T39" fmla="*/ 88 h 89"/>
              <a:gd name="T40" fmla="*/ 56 w 175"/>
              <a:gd name="T41" fmla="*/ 86 h 89"/>
              <a:gd name="T42" fmla="*/ 63 w 175"/>
              <a:gd name="T43" fmla="*/ 84 h 89"/>
              <a:gd name="T44" fmla="*/ 63 w 175"/>
              <a:gd name="T45" fmla="*/ 82 h 89"/>
              <a:gd name="T46" fmla="*/ 67 w 175"/>
              <a:gd name="T47" fmla="*/ 73 h 89"/>
              <a:gd name="T48" fmla="*/ 77 w 175"/>
              <a:gd name="T49" fmla="*/ 71 h 89"/>
              <a:gd name="T50" fmla="*/ 86 w 175"/>
              <a:gd name="T51" fmla="*/ 66 h 89"/>
              <a:gd name="T52" fmla="*/ 93 w 175"/>
              <a:gd name="T53" fmla="*/ 66 h 89"/>
              <a:gd name="T54" fmla="*/ 99 w 175"/>
              <a:gd name="T55" fmla="*/ 67 h 89"/>
              <a:gd name="T56" fmla="*/ 105 w 175"/>
              <a:gd name="T57" fmla="*/ 61 h 89"/>
              <a:gd name="T58" fmla="*/ 114 w 175"/>
              <a:gd name="T59" fmla="*/ 48 h 89"/>
              <a:gd name="T60" fmla="*/ 133 w 175"/>
              <a:gd name="T61" fmla="*/ 47 h 89"/>
              <a:gd name="T62" fmla="*/ 147 w 175"/>
              <a:gd name="T63" fmla="*/ 50 h 89"/>
              <a:gd name="T64" fmla="*/ 162 w 175"/>
              <a:gd name="T65" fmla="*/ 50 h 89"/>
              <a:gd name="T66" fmla="*/ 164 w 175"/>
              <a:gd name="T67" fmla="*/ 40 h 89"/>
              <a:gd name="T68" fmla="*/ 168 w 175"/>
              <a:gd name="T69" fmla="*/ 27 h 89"/>
              <a:gd name="T70" fmla="*/ 172 w 175"/>
              <a:gd name="T71" fmla="*/ 22 h 89"/>
              <a:gd name="T72" fmla="*/ 175 w 175"/>
              <a:gd name="T73" fmla="*/ 13 h 89"/>
              <a:gd name="T74" fmla="*/ 166 w 175"/>
              <a:gd name="T75" fmla="*/ 11 h 89"/>
              <a:gd name="T76" fmla="*/ 162 w 175"/>
              <a:gd name="T77" fmla="*/ 9 h 89"/>
              <a:gd name="T78" fmla="*/ 158 w 175"/>
              <a:gd name="T79" fmla="*/ 7 h 89"/>
              <a:gd name="T80" fmla="*/ 155 w 175"/>
              <a:gd name="T81" fmla="*/ 5 h 89"/>
              <a:gd name="T82" fmla="*/ 152 w 175"/>
              <a:gd name="T83" fmla="*/ 3 h 89"/>
              <a:gd name="T84" fmla="*/ 151 w 175"/>
              <a:gd name="T85" fmla="*/ 3 h 89"/>
              <a:gd name="T86" fmla="*/ 147 w 175"/>
              <a:gd name="T87" fmla="*/ 1 h 89"/>
              <a:gd name="T88" fmla="*/ 131 w 175"/>
              <a:gd name="T89" fmla="*/ 2 h 89"/>
              <a:gd name="T90" fmla="*/ 126 w 175"/>
              <a:gd name="T91" fmla="*/ 4 h 89"/>
              <a:gd name="T92" fmla="*/ 118 w 175"/>
              <a:gd name="T93" fmla="*/ 8 h 89"/>
              <a:gd name="T94" fmla="*/ 100 w 175"/>
              <a:gd name="T95" fmla="*/ 1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5" h="89">
                <a:moveTo>
                  <a:pt x="90" y="17"/>
                </a:moveTo>
                <a:cubicBezTo>
                  <a:pt x="89" y="15"/>
                  <a:pt x="91" y="15"/>
                  <a:pt x="90" y="13"/>
                </a:cubicBezTo>
                <a:cubicBezTo>
                  <a:pt x="89" y="10"/>
                  <a:pt x="88" y="8"/>
                  <a:pt x="84" y="8"/>
                </a:cubicBezTo>
                <a:cubicBezTo>
                  <a:pt x="84" y="7"/>
                  <a:pt x="82" y="7"/>
                  <a:pt x="83" y="5"/>
                </a:cubicBezTo>
                <a:cubicBezTo>
                  <a:pt x="81" y="5"/>
                  <a:pt x="81" y="3"/>
                  <a:pt x="81" y="2"/>
                </a:cubicBezTo>
                <a:cubicBezTo>
                  <a:pt x="80" y="1"/>
                  <a:pt x="80" y="1"/>
                  <a:pt x="79" y="1"/>
                </a:cubicBezTo>
                <a:cubicBezTo>
                  <a:pt x="79" y="2"/>
                  <a:pt x="79" y="2"/>
                  <a:pt x="79" y="2"/>
                </a:cubicBezTo>
                <a:cubicBezTo>
                  <a:pt x="78" y="2"/>
                  <a:pt x="78" y="3"/>
                  <a:pt x="78" y="4"/>
                </a:cubicBezTo>
                <a:cubicBezTo>
                  <a:pt x="76" y="3"/>
                  <a:pt x="76" y="4"/>
                  <a:pt x="75" y="4"/>
                </a:cubicBezTo>
                <a:cubicBezTo>
                  <a:pt x="75" y="5"/>
                  <a:pt x="74" y="5"/>
                  <a:pt x="74" y="5"/>
                </a:cubicBezTo>
                <a:cubicBezTo>
                  <a:pt x="73" y="5"/>
                  <a:pt x="74" y="6"/>
                  <a:pt x="74" y="6"/>
                </a:cubicBezTo>
                <a:cubicBezTo>
                  <a:pt x="74" y="6"/>
                  <a:pt x="73" y="6"/>
                  <a:pt x="73" y="6"/>
                </a:cubicBezTo>
                <a:cubicBezTo>
                  <a:pt x="73" y="7"/>
                  <a:pt x="72" y="7"/>
                  <a:pt x="72" y="7"/>
                </a:cubicBezTo>
                <a:cubicBezTo>
                  <a:pt x="71" y="7"/>
                  <a:pt x="72" y="8"/>
                  <a:pt x="71" y="8"/>
                </a:cubicBezTo>
                <a:cubicBezTo>
                  <a:pt x="70" y="10"/>
                  <a:pt x="70" y="12"/>
                  <a:pt x="69" y="13"/>
                </a:cubicBezTo>
                <a:cubicBezTo>
                  <a:pt x="66" y="14"/>
                  <a:pt x="65" y="14"/>
                  <a:pt x="62" y="13"/>
                </a:cubicBezTo>
                <a:cubicBezTo>
                  <a:pt x="62" y="11"/>
                  <a:pt x="61" y="9"/>
                  <a:pt x="60" y="7"/>
                </a:cubicBezTo>
                <a:cubicBezTo>
                  <a:pt x="57" y="7"/>
                  <a:pt x="57" y="7"/>
                  <a:pt x="57" y="7"/>
                </a:cubicBezTo>
                <a:cubicBezTo>
                  <a:pt x="57" y="7"/>
                  <a:pt x="57" y="8"/>
                  <a:pt x="56" y="8"/>
                </a:cubicBezTo>
                <a:cubicBezTo>
                  <a:pt x="55" y="8"/>
                  <a:pt x="54" y="8"/>
                  <a:pt x="54" y="9"/>
                </a:cubicBezTo>
                <a:cubicBezTo>
                  <a:pt x="53" y="9"/>
                  <a:pt x="52" y="9"/>
                  <a:pt x="52" y="8"/>
                </a:cubicBezTo>
                <a:cubicBezTo>
                  <a:pt x="50" y="9"/>
                  <a:pt x="51" y="11"/>
                  <a:pt x="49" y="11"/>
                </a:cubicBezTo>
                <a:cubicBezTo>
                  <a:pt x="50" y="13"/>
                  <a:pt x="48" y="14"/>
                  <a:pt x="47" y="15"/>
                </a:cubicBezTo>
                <a:cubicBezTo>
                  <a:pt x="47" y="15"/>
                  <a:pt x="47" y="16"/>
                  <a:pt x="46" y="15"/>
                </a:cubicBezTo>
                <a:cubicBezTo>
                  <a:pt x="46" y="16"/>
                  <a:pt x="46" y="16"/>
                  <a:pt x="45" y="16"/>
                </a:cubicBezTo>
                <a:cubicBezTo>
                  <a:pt x="44" y="16"/>
                  <a:pt x="44" y="17"/>
                  <a:pt x="44" y="17"/>
                </a:cubicBezTo>
                <a:cubicBezTo>
                  <a:pt x="43" y="17"/>
                  <a:pt x="42" y="17"/>
                  <a:pt x="42" y="18"/>
                </a:cubicBezTo>
                <a:cubicBezTo>
                  <a:pt x="42" y="18"/>
                  <a:pt x="41" y="19"/>
                  <a:pt x="41" y="19"/>
                </a:cubicBezTo>
                <a:cubicBezTo>
                  <a:pt x="41" y="23"/>
                  <a:pt x="40" y="26"/>
                  <a:pt x="40" y="29"/>
                </a:cubicBezTo>
                <a:cubicBezTo>
                  <a:pt x="38" y="29"/>
                  <a:pt x="39" y="31"/>
                  <a:pt x="37" y="31"/>
                </a:cubicBezTo>
                <a:cubicBezTo>
                  <a:pt x="35" y="30"/>
                  <a:pt x="35" y="32"/>
                  <a:pt x="34" y="32"/>
                </a:cubicBezTo>
                <a:cubicBezTo>
                  <a:pt x="34" y="36"/>
                  <a:pt x="34" y="36"/>
                  <a:pt x="34" y="36"/>
                </a:cubicBezTo>
                <a:cubicBezTo>
                  <a:pt x="32" y="35"/>
                  <a:pt x="31" y="37"/>
                  <a:pt x="30" y="37"/>
                </a:cubicBezTo>
                <a:cubicBezTo>
                  <a:pt x="29" y="37"/>
                  <a:pt x="29" y="38"/>
                  <a:pt x="28" y="38"/>
                </a:cubicBezTo>
                <a:cubicBezTo>
                  <a:pt x="28" y="39"/>
                  <a:pt x="27" y="39"/>
                  <a:pt x="27" y="40"/>
                </a:cubicBezTo>
                <a:cubicBezTo>
                  <a:pt x="26" y="40"/>
                  <a:pt x="26" y="40"/>
                  <a:pt x="26" y="40"/>
                </a:cubicBezTo>
                <a:cubicBezTo>
                  <a:pt x="23" y="41"/>
                  <a:pt x="20" y="41"/>
                  <a:pt x="17" y="42"/>
                </a:cubicBezTo>
                <a:cubicBezTo>
                  <a:pt x="17" y="42"/>
                  <a:pt x="16" y="42"/>
                  <a:pt x="16" y="42"/>
                </a:cubicBezTo>
                <a:cubicBezTo>
                  <a:pt x="16" y="40"/>
                  <a:pt x="14" y="40"/>
                  <a:pt x="13" y="40"/>
                </a:cubicBezTo>
                <a:cubicBezTo>
                  <a:pt x="11" y="41"/>
                  <a:pt x="9" y="42"/>
                  <a:pt x="9" y="45"/>
                </a:cubicBezTo>
                <a:cubicBezTo>
                  <a:pt x="8" y="45"/>
                  <a:pt x="8" y="45"/>
                  <a:pt x="8" y="45"/>
                </a:cubicBezTo>
                <a:cubicBezTo>
                  <a:pt x="8" y="46"/>
                  <a:pt x="7" y="46"/>
                  <a:pt x="7" y="47"/>
                </a:cubicBezTo>
                <a:cubicBezTo>
                  <a:pt x="7" y="47"/>
                  <a:pt x="6" y="47"/>
                  <a:pt x="6" y="47"/>
                </a:cubicBezTo>
                <a:cubicBezTo>
                  <a:pt x="6" y="47"/>
                  <a:pt x="5" y="47"/>
                  <a:pt x="5" y="47"/>
                </a:cubicBezTo>
                <a:cubicBezTo>
                  <a:pt x="5" y="48"/>
                  <a:pt x="5" y="48"/>
                  <a:pt x="5" y="48"/>
                </a:cubicBezTo>
                <a:cubicBezTo>
                  <a:pt x="4" y="48"/>
                  <a:pt x="3" y="47"/>
                  <a:pt x="3" y="48"/>
                </a:cubicBezTo>
                <a:cubicBezTo>
                  <a:pt x="2" y="49"/>
                  <a:pt x="3" y="49"/>
                  <a:pt x="3" y="50"/>
                </a:cubicBezTo>
                <a:cubicBezTo>
                  <a:pt x="4" y="52"/>
                  <a:pt x="3" y="53"/>
                  <a:pt x="3" y="54"/>
                </a:cubicBezTo>
                <a:cubicBezTo>
                  <a:pt x="2" y="56"/>
                  <a:pt x="1" y="58"/>
                  <a:pt x="0" y="60"/>
                </a:cubicBezTo>
                <a:cubicBezTo>
                  <a:pt x="0" y="62"/>
                  <a:pt x="2" y="62"/>
                  <a:pt x="1" y="64"/>
                </a:cubicBezTo>
                <a:cubicBezTo>
                  <a:pt x="2" y="65"/>
                  <a:pt x="3" y="67"/>
                  <a:pt x="5" y="67"/>
                </a:cubicBezTo>
                <a:cubicBezTo>
                  <a:pt x="5" y="70"/>
                  <a:pt x="5" y="70"/>
                  <a:pt x="5" y="70"/>
                </a:cubicBezTo>
                <a:cubicBezTo>
                  <a:pt x="5" y="70"/>
                  <a:pt x="6" y="70"/>
                  <a:pt x="6" y="70"/>
                </a:cubicBezTo>
                <a:cubicBezTo>
                  <a:pt x="6" y="70"/>
                  <a:pt x="6" y="70"/>
                  <a:pt x="6" y="70"/>
                </a:cubicBezTo>
                <a:cubicBezTo>
                  <a:pt x="6" y="70"/>
                  <a:pt x="7" y="71"/>
                  <a:pt x="7" y="71"/>
                </a:cubicBezTo>
                <a:cubicBezTo>
                  <a:pt x="7" y="71"/>
                  <a:pt x="7" y="71"/>
                  <a:pt x="7" y="71"/>
                </a:cubicBezTo>
                <a:cubicBezTo>
                  <a:pt x="7" y="71"/>
                  <a:pt x="7" y="71"/>
                  <a:pt x="7" y="71"/>
                </a:cubicBezTo>
                <a:cubicBezTo>
                  <a:pt x="7" y="71"/>
                  <a:pt x="7" y="71"/>
                  <a:pt x="7" y="71"/>
                </a:cubicBezTo>
                <a:cubicBezTo>
                  <a:pt x="7" y="71"/>
                  <a:pt x="7" y="71"/>
                  <a:pt x="7" y="71"/>
                </a:cubicBezTo>
                <a:cubicBezTo>
                  <a:pt x="7" y="72"/>
                  <a:pt x="8" y="72"/>
                  <a:pt x="8" y="72"/>
                </a:cubicBezTo>
                <a:cubicBezTo>
                  <a:pt x="8" y="72"/>
                  <a:pt x="8" y="72"/>
                  <a:pt x="9" y="72"/>
                </a:cubicBezTo>
                <a:cubicBezTo>
                  <a:pt x="9" y="73"/>
                  <a:pt x="9" y="73"/>
                  <a:pt x="9" y="73"/>
                </a:cubicBezTo>
                <a:cubicBezTo>
                  <a:pt x="9" y="73"/>
                  <a:pt x="9" y="73"/>
                  <a:pt x="9" y="73"/>
                </a:cubicBezTo>
                <a:cubicBezTo>
                  <a:pt x="10" y="73"/>
                  <a:pt x="10" y="75"/>
                  <a:pt x="12" y="75"/>
                </a:cubicBezTo>
                <a:cubicBezTo>
                  <a:pt x="13" y="76"/>
                  <a:pt x="13" y="76"/>
                  <a:pt x="14" y="77"/>
                </a:cubicBezTo>
                <a:cubicBezTo>
                  <a:pt x="14" y="78"/>
                  <a:pt x="14" y="78"/>
                  <a:pt x="14" y="78"/>
                </a:cubicBezTo>
                <a:cubicBezTo>
                  <a:pt x="14" y="78"/>
                  <a:pt x="14" y="78"/>
                  <a:pt x="14" y="78"/>
                </a:cubicBezTo>
                <a:cubicBezTo>
                  <a:pt x="16" y="79"/>
                  <a:pt x="18" y="81"/>
                  <a:pt x="19" y="83"/>
                </a:cubicBezTo>
                <a:cubicBezTo>
                  <a:pt x="21" y="82"/>
                  <a:pt x="21" y="84"/>
                  <a:pt x="22" y="84"/>
                </a:cubicBezTo>
                <a:cubicBezTo>
                  <a:pt x="23" y="84"/>
                  <a:pt x="23" y="84"/>
                  <a:pt x="23" y="85"/>
                </a:cubicBezTo>
                <a:cubicBezTo>
                  <a:pt x="23" y="86"/>
                  <a:pt x="23" y="86"/>
                  <a:pt x="24" y="86"/>
                </a:cubicBezTo>
                <a:cubicBezTo>
                  <a:pt x="25" y="86"/>
                  <a:pt x="25" y="86"/>
                  <a:pt x="26" y="86"/>
                </a:cubicBezTo>
                <a:cubicBezTo>
                  <a:pt x="26" y="87"/>
                  <a:pt x="26" y="87"/>
                  <a:pt x="26" y="87"/>
                </a:cubicBezTo>
                <a:cubicBezTo>
                  <a:pt x="28" y="87"/>
                  <a:pt x="28" y="87"/>
                  <a:pt x="28" y="87"/>
                </a:cubicBezTo>
                <a:cubicBezTo>
                  <a:pt x="28" y="88"/>
                  <a:pt x="29" y="88"/>
                  <a:pt x="29" y="88"/>
                </a:cubicBezTo>
                <a:cubicBezTo>
                  <a:pt x="30" y="88"/>
                  <a:pt x="30" y="88"/>
                  <a:pt x="30" y="88"/>
                </a:cubicBezTo>
                <a:cubicBezTo>
                  <a:pt x="32" y="88"/>
                  <a:pt x="34" y="89"/>
                  <a:pt x="37" y="89"/>
                </a:cubicBezTo>
                <a:cubicBezTo>
                  <a:pt x="37" y="89"/>
                  <a:pt x="37" y="89"/>
                  <a:pt x="37" y="89"/>
                </a:cubicBezTo>
                <a:cubicBezTo>
                  <a:pt x="41" y="88"/>
                  <a:pt x="44" y="89"/>
                  <a:pt x="47" y="89"/>
                </a:cubicBezTo>
                <a:cubicBezTo>
                  <a:pt x="48" y="88"/>
                  <a:pt x="49" y="88"/>
                  <a:pt x="50" y="88"/>
                </a:cubicBezTo>
                <a:cubicBezTo>
                  <a:pt x="51" y="88"/>
                  <a:pt x="52" y="88"/>
                  <a:pt x="53" y="88"/>
                </a:cubicBezTo>
                <a:cubicBezTo>
                  <a:pt x="53" y="88"/>
                  <a:pt x="53" y="87"/>
                  <a:pt x="53" y="87"/>
                </a:cubicBezTo>
                <a:cubicBezTo>
                  <a:pt x="54" y="87"/>
                  <a:pt x="56" y="87"/>
                  <a:pt x="56" y="87"/>
                </a:cubicBezTo>
                <a:cubicBezTo>
                  <a:pt x="56" y="87"/>
                  <a:pt x="56" y="87"/>
                  <a:pt x="56" y="86"/>
                </a:cubicBezTo>
                <a:cubicBezTo>
                  <a:pt x="57" y="86"/>
                  <a:pt x="58" y="87"/>
                  <a:pt x="59" y="86"/>
                </a:cubicBezTo>
                <a:cubicBezTo>
                  <a:pt x="59" y="85"/>
                  <a:pt x="61" y="86"/>
                  <a:pt x="61" y="84"/>
                </a:cubicBezTo>
                <a:cubicBezTo>
                  <a:pt x="62" y="85"/>
                  <a:pt x="62" y="84"/>
                  <a:pt x="63" y="84"/>
                </a:cubicBezTo>
                <a:cubicBezTo>
                  <a:pt x="63" y="84"/>
                  <a:pt x="63" y="84"/>
                  <a:pt x="63" y="84"/>
                </a:cubicBezTo>
                <a:cubicBezTo>
                  <a:pt x="63" y="84"/>
                  <a:pt x="63" y="84"/>
                  <a:pt x="63" y="84"/>
                </a:cubicBezTo>
                <a:cubicBezTo>
                  <a:pt x="63" y="84"/>
                  <a:pt x="63" y="84"/>
                  <a:pt x="63" y="84"/>
                </a:cubicBezTo>
                <a:cubicBezTo>
                  <a:pt x="63" y="84"/>
                  <a:pt x="63" y="83"/>
                  <a:pt x="63" y="83"/>
                </a:cubicBezTo>
                <a:cubicBezTo>
                  <a:pt x="63" y="83"/>
                  <a:pt x="63" y="83"/>
                  <a:pt x="63" y="82"/>
                </a:cubicBezTo>
                <a:cubicBezTo>
                  <a:pt x="63" y="82"/>
                  <a:pt x="63" y="82"/>
                  <a:pt x="63" y="82"/>
                </a:cubicBezTo>
                <a:cubicBezTo>
                  <a:pt x="63" y="82"/>
                  <a:pt x="63" y="82"/>
                  <a:pt x="63" y="82"/>
                </a:cubicBezTo>
                <a:cubicBezTo>
                  <a:pt x="63" y="76"/>
                  <a:pt x="63" y="76"/>
                  <a:pt x="63" y="76"/>
                </a:cubicBezTo>
                <a:cubicBezTo>
                  <a:pt x="65" y="76"/>
                  <a:pt x="65" y="74"/>
                  <a:pt x="67" y="73"/>
                </a:cubicBezTo>
                <a:cubicBezTo>
                  <a:pt x="68" y="74"/>
                  <a:pt x="68" y="72"/>
                  <a:pt x="70" y="73"/>
                </a:cubicBezTo>
                <a:cubicBezTo>
                  <a:pt x="72" y="73"/>
                  <a:pt x="72" y="73"/>
                  <a:pt x="72" y="73"/>
                </a:cubicBezTo>
                <a:cubicBezTo>
                  <a:pt x="74" y="73"/>
                  <a:pt x="74" y="73"/>
                  <a:pt x="74" y="73"/>
                </a:cubicBezTo>
                <a:cubicBezTo>
                  <a:pt x="76" y="73"/>
                  <a:pt x="75" y="71"/>
                  <a:pt x="77" y="71"/>
                </a:cubicBezTo>
                <a:cubicBezTo>
                  <a:pt x="79" y="71"/>
                  <a:pt x="80" y="70"/>
                  <a:pt x="83" y="70"/>
                </a:cubicBezTo>
                <a:cubicBezTo>
                  <a:pt x="83" y="70"/>
                  <a:pt x="83" y="70"/>
                  <a:pt x="83" y="69"/>
                </a:cubicBezTo>
                <a:cubicBezTo>
                  <a:pt x="85" y="69"/>
                  <a:pt x="84" y="67"/>
                  <a:pt x="85" y="66"/>
                </a:cubicBezTo>
                <a:cubicBezTo>
                  <a:pt x="85" y="66"/>
                  <a:pt x="86" y="66"/>
                  <a:pt x="86" y="66"/>
                </a:cubicBezTo>
                <a:cubicBezTo>
                  <a:pt x="86" y="66"/>
                  <a:pt x="86" y="65"/>
                  <a:pt x="86" y="65"/>
                </a:cubicBezTo>
                <a:cubicBezTo>
                  <a:pt x="86" y="65"/>
                  <a:pt x="87" y="65"/>
                  <a:pt x="88" y="65"/>
                </a:cubicBezTo>
                <a:cubicBezTo>
                  <a:pt x="89" y="64"/>
                  <a:pt x="91" y="66"/>
                  <a:pt x="92" y="66"/>
                </a:cubicBezTo>
                <a:cubicBezTo>
                  <a:pt x="92" y="66"/>
                  <a:pt x="93" y="66"/>
                  <a:pt x="93" y="66"/>
                </a:cubicBezTo>
                <a:cubicBezTo>
                  <a:pt x="93" y="66"/>
                  <a:pt x="93" y="67"/>
                  <a:pt x="93" y="67"/>
                </a:cubicBezTo>
                <a:cubicBezTo>
                  <a:pt x="93" y="67"/>
                  <a:pt x="95" y="67"/>
                  <a:pt x="95" y="67"/>
                </a:cubicBezTo>
                <a:cubicBezTo>
                  <a:pt x="95" y="67"/>
                  <a:pt x="95" y="68"/>
                  <a:pt x="95" y="68"/>
                </a:cubicBezTo>
                <a:cubicBezTo>
                  <a:pt x="96" y="69"/>
                  <a:pt x="98" y="66"/>
                  <a:pt x="99" y="67"/>
                </a:cubicBezTo>
                <a:cubicBezTo>
                  <a:pt x="99" y="66"/>
                  <a:pt x="101" y="66"/>
                  <a:pt x="102" y="65"/>
                </a:cubicBezTo>
                <a:cubicBezTo>
                  <a:pt x="102" y="64"/>
                  <a:pt x="102" y="64"/>
                  <a:pt x="102" y="64"/>
                </a:cubicBezTo>
                <a:cubicBezTo>
                  <a:pt x="102" y="64"/>
                  <a:pt x="102" y="63"/>
                  <a:pt x="103" y="63"/>
                </a:cubicBezTo>
                <a:cubicBezTo>
                  <a:pt x="104" y="63"/>
                  <a:pt x="104" y="62"/>
                  <a:pt x="105" y="61"/>
                </a:cubicBezTo>
                <a:cubicBezTo>
                  <a:pt x="106" y="61"/>
                  <a:pt x="108" y="60"/>
                  <a:pt x="109" y="60"/>
                </a:cubicBezTo>
                <a:cubicBezTo>
                  <a:pt x="109" y="58"/>
                  <a:pt x="111" y="58"/>
                  <a:pt x="111" y="56"/>
                </a:cubicBezTo>
                <a:cubicBezTo>
                  <a:pt x="110" y="54"/>
                  <a:pt x="112" y="53"/>
                  <a:pt x="112" y="51"/>
                </a:cubicBezTo>
                <a:cubicBezTo>
                  <a:pt x="113" y="50"/>
                  <a:pt x="113" y="48"/>
                  <a:pt x="114" y="48"/>
                </a:cubicBezTo>
                <a:cubicBezTo>
                  <a:pt x="116" y="48"/>
                  <a:pt x="116" y="47"/>
                  <a:pt x="118" y="47"/>
                </a:cubicBezTo>
                <a:cubicBezTo>
                  <a:pt x="120" y="46"/>
                  <a:pt x="122" y="46"/>
                  <a:pt x="123" y="45"/>
                </a:cubicBezTo>
                <a:cubicBezTo>
                  <a:pt x="124" y="46"/>
                  <a:pt x="125" y="47"/>
                  <a:pt x="127" y="47"/>
                </a:cubicBezTo>
                <a:cubicBezTo>
                  <a:pt x="129" y="47"/>
                  <a:pt x="131" y="47"/>
                  <a:pt x="133" y="47"/>
                </a:cubicBezTo>
                <a:cubicBezTo>
                  <a:pt x="136" y="45"/>
                  <a:pt x="139" y="45"/>
                  <a:pt x="143" y="44"/>
                </a:cubicBezTo>
                <a:cubicBezTo>
                  <a:pt x="143" y="45"/>
                  <a:pt x="144" y="45"/>
                  <a:pt x="145" y="45"/>
                </a:cubicBezTo>
                <a:cubicBezTo>
                  <a:pt x="145" y="47"/>
                  <a:pt x="145" y="47"/>
                  <a:pt x="145" y="48"/>
                </a:cubicBezTo>
                <a:cubicBezTo>
                  <a:pt x="146" y="48"/>
                  <a:pt x="147" y="49"/>
                  <a:pt x="147" y="50"/>
                </a:cubicBezTo>
                <a:cubicBezTo>
                  <a:pt x="150" y="51"/>
                  <a:pt x="151" y="52"/>
                  <a:pt x="154" y="52"/>
                </a:cubicBezTo>
                <a:cubicBezTo>
                  <a:pt x="156" y="52"/>
                  <a:pt x="157" y="51"/>
                  <a:pt x="159" y="51"/>
                </a:cubicBezTo>
                <a:cubicBezTo>
                  <a:pt x="160" y="51"/>
                  <a:pt x="160" y="51"/>
                  <a:pt x="160" y="50"/>
                </a:cubicBezTo>
                <a:cubicBezTo>
                  <a:pt x="162" y="50"/>
                  <a:pt x="162" y="50"/>
                  <a:pt x="162" y="50"/>
                </a:cubicBezTo>
                <a:cubicBezTo>
                  <a:pt x="162" y="49"/>
                  <a:pt x="164" y="49"/>
                  <a:pt x="164" y="49"/>
                </a:cubicBezTo>
                <a:cubicBezTo>
                  <a:pt x="165" y="49"/>
                  <a:pt x="165" y="49"/>
                  <a:pt x="165" y="48"/>
                </a:cubicBezTo>
                <a:cubicBezTo>
                  <a:pt x="164" y="48"/>
                  <a:pt x="164" y="48"/>
                  <a:pt x="164" y="48"/>
                </a:cubicBezTo>
                <a:cubicBezTo>
                  <a:pt x="163" y="47"/>
                  <a:pt x="164" y="43"/>
                  <a:pt x="164" y="40"/>
                </a:cubicBezTo>
                <a:cubicBezTo>
                  <a:pt x="163" y="38"/>
                  <a:pt x="165" y="39"/>
                  <a:pt x="166" y="37"/>
                </a:cubicBezTo>
                <a:cubicBezTo>
                  <a:pt x="167" y="37"/>
                  <a:pt x="167" y="35"/>
                  <a:pt x="168" y="35"/>
                </a:cubicBezTo>
                <a:cubicBezTo>
                  <a:pt x="168" y="33"/>
                  <a:pt x="169" y="33"/>
                  <a:pt x="170" y="31"/>
                </a:cubicBezTo>
                <a:cubicBezTo>
                  <a:pt x="170" y="29"/>
                  <a:pt x="170" y="27"/>
                  <a:pt x="168" y="27"/>
                </a:cubicBezTo>
                <a:cubicBezTo>
                  <a:pt x="168" y="26"/>
                  <a:pt x="168" y="26"/>
                  <a:pt x="168" y="26"/>
                </a:cubicBezTo>
                <a:cubicBezTo>
                  <a:pt x="170" y="26"/>
                  <a:pt x="169" y="24"/>
                  <a:pt x="170" y="24"/>
                </a:cubicBezTo>
                <a:cubicBezTo>
                  <a:pt x="170" y="23"/>
                  <a:pt x="171" y="23"/>
                  <a:pt x="171" y="22"/>
                </a:cubicBezTo>
                <a:cubicBezTo>
                  <a:pt x="171" y="22"/>
                  <a:pt x="172" y="22"/>
                  <a:pt x="172" y="22"/>
                </a:cubicBezTo>
                <a:cubicBezTo>
                  <a:pt x="172" y="21"/>
                  <a:pt x="172" y="21"/>
                  <a:pt x="172" y="20"/>
                </a:cubicBezTo>
                <a:cubicBezTo>
                  <a:pt x="172" y="20"/>
                  <a:pt x="172" y="19"/>
                  <a:pt x="173" y="19"/>
                </a:cubicBezTo>
                <a:cubicBezTo>
                  <a:pt x="173" y="17"/>
                  <a:pt x="173" y="15"/>
                  <a:pt x="175" y="14"/>
                </a:cubicBezTo>
                <a:cubicBezTo>
                  <a:pt x="175" y="13"/>
                  <a:pt x="175" y="13"/>
                  <a:pt x="175" y="13"/>
                </a:cubicBezTo>
                <a:cubicBezTo>
                  <a:pt x="173" y="14"/>
                  <a:pt x="173" y="12"/>
                  <a:pt x="171" y="13"/>
                </a:cubicBezTo>
                <a:cubicBezTo>
                  <a:pt x="170" y="12"/>
                  <a:pt x="170" y="11"/>
                  <a:pt x="169" y="11"/>
                </a:cubicBezTo>
                <a:cubicBezTo>
                  <a:pt x="166" y="11"/>
                  <a:pt x="166" y="11"/>
                  <a:pt x="166" y="11"/>
                </a:cubicBezTo>
                <a:cubicBezTo>
                  <a:pt x="166" y="11"/>
                  <a:pt x="166" y="11"/>
                  <a:pt x="166" y="11"/>
                </a:cubicBezTo>
                <a:cubicBezTo>
                  <a:pt x="165" y="10"/>
                  <a:pt x="164" y="10"/>
                  <a:pt x="163" y="10"/>
                </a:cubicBezTo>
                <a:cubicBezTo>
                  <a:pt x="163" y="10"/>
                  <a:pt x="163" y="9"/>
                  <a:pt x="163" y="9"/>
                </a:cubicBezTo>
                <a:cubicBezTo>
                  <a:pt x="162" y="9"/>
                  <a:pt x="162" y="9"/>
                  <a:pt x="162" y="9"/>
                </a:cubicBezTo>
                <a:cubicBezTo>
                  <a:pt x="162" y="9"/>
                  <a:pt x="162" y="9"/>
                  <a:pt x="162" y="9"/>
                </a:cubicBezTo>
                <a:cubicBezTo>
                  <a:pt x="161" y="9"/>
                  <a:pt x="161" y="9"/>
                  <a:pt x="160" y="9"/>
                </a:cubicBezTo>
                <a:cubicBezTo>
                  <a:pt x="160" y="9"/>
                  <a:pt x="160" y="9"/>
                  <a:pt x="160" y="9"/>
                </a:cubicBezTo>
                <a:cubicBezTo>
                  <a:pt x="159" y="9"/>
                  <a:pt x="159" y="8"/>
                  <a:pt x="158" y="7"/>
                </a:cubicBezTo>
                <a:cubicBezTo>
                  <a:pt x="158" y="7"/>
                  <a:pt x="158" y="7"/>
                  <a:pt x="158" y="7"/>
                </a:cubicBezTo>
                <a:cubicBezTo>
                  <a:pt x="157" y="6"/>
                  <a:pt x="157" y="6"/>
                  <a:pt x="156" y="6"/>
                </a:cubicBezTo>
                <a:cubicBezTo>
                  <a:pt x="156" y="6"/>
                  <a:pt x="156" y="6"/>
                  <a:pt x="156" y="6"/>
                </a:cubicBezTo>
                <a:cubicBezTo>
                  <a:pt x="156" y="5"/>
                  <a:pt x="156" y="5"/>
                  <a:pt x="156" y="5"/>
                </a:cubicBezTo>
                <a:cubicBezTo>
                  <a:pt x="155" y="5"/>
                  <a:pt x="155" y="5"/>
                  <a:pt x="155" y="5"/>
                </a:cubicBezTo>
                <a:cubicBezTo>
                  <a:pt x="155" y="3"/>
                  <a:pt x="153" y="3"/>
                  <a:pt x="152" y="3"/>
                </a:cubicBezTo>
                <a:cubicBezTo>
                  <a:pt x="152" y="3"/>
                  <a:pt x="152" y="3"/>
                  <a:pt x="152" y="3"/>
                </a:cubicBezTo>
                <a:cubicBezTo>
                  <a:pt x="152" y="3"/>
                  <a:pt x="152" y="3"/>
                  <a:pt x="152" y="3"/>
                </a:cubicBezTo>
                <a:cubicBezTo>
                  <a:pt x="152" y="3"/>
                  <a:pt x="152" y="3"/>
                  <a:pt x="152" y="3"/>
                </a:cubicBezTo>
                <a:cubicBezTo>
                  <a:pt x="152" y="3"/>
                  <a:pt x="151" y="3"/>
                  <a:pt x="151" y="3"/>
                </a:cubicBezTo>
                <a:cubicBezTo>
                  <a:pt x="151" y="3"/>
                  <a:pt x="151" y="3"/>
                  <a:pt x="151" y="3"/>
                </a:cubicBezTo>
                <a:cubicBezTo>
                  <a:pt x="151" y="3"/>
                  <a:pt x="151" y="3"/>
                  <a:pt x="151" y="3"/>
                </a:cubicBezTo>
                <a:cubicBezTo>
                  <a:pt x="151" y="3"/>
                  <a:pt x="151" y="3"/>
                  <a:pt x="151" y="3"/>
                </a:cubicBezTo>
                <a:cubicBezTo>
                  <a:pt x="151" y="3"/>
                  <a:pt x="151" y="3"/>
                  <a:pt x="151" y="3"/>
                </a:cubicBezTo>
                <a:cubicBezTo>
                  <a:pt x="151" y="2"/>
                  <a:pt x="151" y="2"/>
                  <a:pt x="151" y="2"/>
                </a:cubicBezTo>
                <a:cubicBezTo>
                  <a:pt x="150" y="2"/>
                  <a:pt x="150" y="2"/>
                  <a:pt x="149" y="2"/>
                </a:cubicBezTo>
                <a:cubicBezTo>
                  <a:pt x="148" y="2"/>
                  <a:pt x="148" y="2"/>
                  <a:pt x="147" y="1"/>
                </a:cubicBezTo>
                <a:cubicBezTo>
                  <a:pt x="146" y="1"/>
                  <a:pt x="145" y="2"/>
                  <a:pt x="144" y="1"/>
                </a:cubicBezTo>
                <a:cubicBezTo>
                  <a:pt x="141" y="0"/>
                  <a:pt x="137" y="2"/>
                  <a:pt x="136" y="1"/>
                </a:cubicBezTo>
                <a:cubicBezTo>
                  <a:pt x="134" y="0"/>
                  <a:pt x="134" y="2"/>
                  <a:pt x="132" y="1"/>
                </a:cubicBezTo>
                <a:cubicBezTo>
                  <a:pt x="131" y="1"/>
                  <a:pt x="132" y="2"/>
                  <a:pt x="131" y="2"/>
                </a:cubicBezTo>
                <a:cubicBezTo>
                  <a:pt x="131" y="2"/>
                  <a:pt x="130" y="2"/>
                  <a:pt x="130" y="2"/>
                </a:cubicBezTo>
                <a:cubicBezTo>
                  <a:pt x="130" y="2"/>
                  <a:pt x="130" y="3"/>
                  <a:pt x="130" y="4"/>
                </a:cubicBezTo>
                <a:cubicBezTo>
                  <a:pt x="130" y="4"/>
                  <a:pt x="129" y="4"/>
                  <a:pt x="129" y="4"/>
                </a:cubicBezTo>
                <a:cubicBezTo>
                  <a:pt x="128" y="4"/>
                  <a:pt x="127" y="4"/>
                  <a:pt x="126" y="4"/>
                </a:cubicBezTo>
                <a:cubicBezTo>
                  <a:pt x="125" y="4"/>
                  <a:pt x="124" y="5"/>
                  <a:pt x="124" y="6"/>
                </a:cubicBezTo>
                <a:cubicBezTo>
                  <a:pt x="124" y="6"/>
                  <a:pt x="124" y="7"/>
                  <a:pt x="124" y="8"/>
                </a:cubicBezTo>
                <a:cubicBezTo>
                  <a:pt x="123" y="8"/>
                  <a:pt x="123" y="8"/>
                  <a:pt x="123" y="8"/>
                </a:cubicBezTo>
                <a:cubicBezTo>
                  <a:pt x="121" y="8"/>
                  <a:pt x="119" y="9"/>
                  <a:pt x="118" y="8"/>
                </a:cubicBezTo>
                <a:cubicBezTo>
                  <a:pt x="118" y="7"/>
                  <a:pt x="116" y="6"/>
                  <a:pt x="115" y="6"/>
                </a:cubicBezTo>
                <a:cubicBezTo>
                  <a:pt x="111" y="5"/>
                  <a:pt x="111" y="8"/>
                  <a:pt x="108" y="7"/>
                </a:cubicBezTo>
                <a:cubicBezTo>
                  <a:pt x="106" y="8"/>
                  <a:pt x="105" y="9"/>
                  <a:pt x="103" y="9"/>
                </a:cubicBezTo>
                <a:cubicBezTo>
                  <a:pt x="102" y="10"/>
                  <a:pt x="101" y="10"/>
                  <a:pt x="100" y="10"/>
                </a:cubicBezTo>
                <a:cubicBezTo>
                  <a:pt x="100" y="11"/>
                  <a:pt x="99" y="11"/>
                  <a:pt x="98" y="11"/>
                </a:cubicBezTo>
                <a:cubicBezTo>
                  <a:pt x="98" y="14"/>
                  <a:pt x="97" y="15"/>
                  <a:pt x="97" y="17"/>
                </a:cubicBezTo>
                <a:cubicBezTo>
                  <a:pt x="93" y="17"/>
                  <a:pt x="93" y="16"/>
                  <a:pt x="90" y="17"/>
                </a:cubicBezTo>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43">
            <a:extLst>
              <a:ext uri="{FF2B5EF4-FFF2-40B4-BE49-F238E27FC236}">
                <a16:creationId xmlns:a16="http://schemas.microsoft.com/office/drawing/2014/main" id="{E40D5BA8-1907-674B-9092-E3294A7E6958}"/>
              </a:ext>
            </a:extLst>
          </p:cNvPr>
          <p:cNvSpPr>
            <a:spLocks noEditPoints="1"/>
          </p:cNvSpPr>
          <p:nvPr/>
        </p:nvSpPr>
        <p:spPr bwMode="auto">
          <a:xfrm>
            <a:off x="7347575" y="4630182"/>
            <a:ext cx="577850" cy="665163"/>
          </a:xfrm>
          <a:custGeom>
            <a:avLst/>
            <a:gdLst>
              <a:gd name="T0" fmla="*/ 131 w 149"/>
              <a:gd name="T1" fmla="*/ 114 h 172"/>
              <a:gd name="T2" fmla="*/ 127 w 149"/>
              <a:gd name="T3" fmla="*/ 89 h 172"/>
              <a:gd name="T4" fmla="*/ 131 w 149"/>
              <a:gd name="T5" fmla="*/ 83 h 172"/>
              <a:gd name="T6" fmla="*/ 125 w 149"/>
              <a:gd name="T7" fmla="*/ 68 h 172"/>
              <a:gd name="T8" fmla="*/ 119 w 149"/>
              <a:gd name="T9" fmla="*/ 63 h 172"/>
              <a:gd name="T10" fmla="*/ 111 w 149"/>
              <a:gd name="T11" fmla="*/ 68 h 172"/>
              <a:gd name="T12" fmla="*/ 108 w 149"/>
              <a:gd name="T13" fmla="*/ 65 h 172"/>
              <a:gd name="T14" fmla="*/ 90 w 149"/>
              <a:gd name="T15" fmla="*/ 61 h 172"/>
              <a:gd name="T16" fmla="*/ 89 w 149"/>
              <a:gd name="T17" fmla="*/ 50 h 172"/>
              <a:gd name="T18" fmla="*/ 75 w 149"/>
              <a:gd name="T19" fmla="*/ 38 h 172"/>
              <a:gd name="T20" fmla="*/ 62 w 149"/>
              <a:gd name="T21" fmla="*/ 20 h 172"/>
              <a:gd name="T22" fmla="*/ 46 w 149"/>
              <a:gd name="T23" fmla="*/ 6 h 172"/>
              <a:gd name="T24" fmla="*/ 29 w 149"/>
              <a:gd name="T25" fmla="*/ 2 h 172"/>
              <a:gd name="T26" fmla="*/ 7 w 149"/>
              <a:gd name="T27" fmla="*/ 10 h 172"/>
              <a:gd name="T28" fmla="*/ 2 w 149"/>
              <a:gd name="T29" fmla="*/ 17 h 172"/>
              <a:gd name="T30" fmla="*/ 12 w 149"/>
              <a:gd name="T31" fmla="*/ 36 h 172"/>
              <a:gd name="T32" fmla="*/ 9 w 149"/>
              <a:gd name="T33" fmla="*/ 40 h 172"/>
              <a:gd name="T34" fmla="*/ 18 w 149"/>
              <a:gd name="T35" fmla="*/ 46 h 172"/>
              <a:gd name="T36" fmla="*/ 17 w 149"/>
              <a:gd name="T37" fmla="*/ 52 h 172"/>
              <a:gd name="T38" fmla="*/ 23 w 149"/>
              <a:gd name="T39" fmla="*/ 63 h 172"/>
              <a:gd name="T40" fmla="*/ 18 w 149"/>
              <a:gd name="T41" fmla="*/ 86 h 172"/>
              <a:gd name="T42" fmla="*/ 28 w 149"/>
              <a:gd name="T43" fmla="*/ 96 h 172"/>
              <a:gd name="T44" fmla="*/ 25 w 149"/>
              <a:gd name="T45" fmla="*/ 106 h 172"/>
              <a:gd name="T46" fmla="*/ 33 w 149"/>
              <a:gd name="T47" fmla="*/ 122 h 172"/>
              <a:gd name="T48" fmla="*/ 30 w 149"/>
              <a:gd name="T49" fmla="*/ 128 h 172"/>
              <a:gd name="T50" fmla="*/ 42 w 149"/>
              <a:gd name="T51" fmla="*/ 137 h 172"/>
              <a:gd name="T52" fmla="*/ 55 w 149"/>
              <a:gd name="T53" fmla="*/ 146 h 172"/>
              <a:gd name="T54" fmla="*/ 65 w 149"/>
              <a:gd name="T55" fmla="*/ 149 h 172"/>
              <a:gd name="T56" fmla="*/ 66 w 149"/>
              <a:gd name="T57" fmla="*/ 144 h 172"/>
              <a:gd name="T58" fmla="*/ 69 w 149"/>
              <a:gd name="T59" fmla="*/ 142 h 172"/>
              <a:gd name="T60" fmla="*/ 70 w 149"/>
              <a:gd name="T61" fmla="*/ 142 h 172"/>
              <a:gd name="T62" fmla="*/ 69 w 149"/>
              <a:gd name="T63" fmla="*/ 137 h 172"/>
              <a:gd name="T64" fmla="*/ 69 w 149"/>
              <a:gd name="T65" fmla="*/ 137 h 172"/>
              <a:gd name="T66" fmla="*/ 68 w 149"/>
              <a:gd name="T67" fmla="*/ 136 h 172"/>
              <a:gd name="T68" fmla="*/ 68 w 149"/>
              <a:gd name="T69" fmla="*/ 136 h 172"/>
              <a:gd name="T70" fmla="*/ 69 w 149"/>
              <a:gd name="T71" fmla="*/ 134 h 172"/>
              <a:gd name="T72" fmla="*/ 73 w 149"/>
              <a:gd name="T73" fmla="*/ 132 h 172"/>
              <a:gd name="T74" fmla="*/ 75 w 149"/>
              <a:gd name="T75" fmla="*/ 131 h 172"/>
              <a:gd name="T76" fmla="*/ 76 w 149"/>
              <a:gd name="T77" fmla="*/ 131 h 172"/>
              <a:gd name="T78" fmla="*/ 83 w 149"/>
              <a:gd name="T79" fmla="*/ 136 h 172"/>
              <a:gd name="T80" fmla="*/ 89 w 149"/>
              <a:gd name="T81" fmla="*/ 137 h 172"/>
              <a:gd name="T82" fmla="*/ 90 w 149"/>
              <a:gd name="T83" fmla="*/ 140 h 172"/>
              <a:gd name="T84" fmla="*/ 91 w 149"/>
              <a:gd name="T85" fmla="*/ 141 h 172"/>
              <a:gd name="T86" fmla="*/ 93 w 149"/>
              <a:gd name="T87" fmla="*/ 141 h 172"/>
              <a:gd name="T88" fmla="*/ 103 w 149"/>
              <a:gd name="T89" fmla="*/ 152 h 172"/>
              <a:gd name="T90" fmla="*/ 109 w 149"/>
              <a:gd name="T91" fmla="*/ 160 h 172"/>
              <a:gd name="T92" fmla="*/ 107 w 149"/>
              <a:gd name="T93" fmla="*/ 172 h 172"/>
              <a:gd name="T94" fmla="*/ 114 w 149"/>
              <a:gd name="T95" fmla="*/ 167 h 172"/>
              <a:gd name="T96" fmla="*/ 134 w 149"/>
              <a:gd name="T97" fmla="*/ 165 h 172"/>
              <a:gd name="T98" fmla="*/ 135 w 149"/>
              <a:gd name="T99" fmla="*/ 156 h 172"/>
              <a:gd name="T100" fmla="*/ 140 w 149"/>
              <a:gd name="T101" fmla="*/ 139 h 172"/>
              <a:gd name="T102" fmla="*/ 147 w 149"/>
              <a:gd name="T103" fmla="*/ 128 h 172"/>
              <a:gd name="T104" fmla="*/ 85 w 149"/>
              <a:gd name="T105" fmla="*/ 61 h 172"/>
              <a:gd name="T106" fmla="*/ 85 w 149"/>
              <a:gd name="T107" fmla="*/ 6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72">
                <a:moveTo>
                  <a:pt x="145" y="125"/>
                </a:moveTo>
                <a:cubicBezTo>
                  <a:pt x="143" y="123"/>
                  <a:pt x="141" y="121"/>
                  <a:pt x="139" y="118"/>
                </a:cubicBezTo>
                <a:cubicBezTo>
                  <a:pt x="138" y="118"/>
                  <a:pt x="138" y="118"/>
                  <a:pt x="137" y="118"/>
                </a:cubicBezTo>
                <a:cubicBezTo>
                  <a:pt x="135" y="118"/>
                  <a:pt x="135" y="118"/>
                  <a:pt x="135" y="118"/>
                </a:cubicBezTo>
                <a:cubicBezTo>
                  <a:pt x="136" y="116"/>
                  <a:pt x="134" y="116"/>
                  <a:pt x="133" y="116"/>
                </a:cubicBezTo>
                <a:cubicBezTo>
                  <a:pt x="133" y="114"/>
                  <a:pt x="130" y="116"/>
                  <a:pt x="131" y="114"/>
                </a:cubicBezTo>
                <a:cubicBezTo>
                  <a:pt x="130" y="111"/>
                  <a:pt x="129" y="111"/>
                  <a:pt x="129" y="108"/>
                </a:cubicBezTo>
                <a:cubicBezTo>
                  <a:pt x="128" y="108"/>
                  <a:pt x="129" y="108"/>
                  <a:pt x="128" y="107"/>
                </a:cubicBezTo>
                <a:cubicBezTo>
                  <a:pt x="127" y="106"/>
                  <a:pt x="125" y="106"/>
                  <a:pt x="125" y="105"/>
                </a:cubicBezTo>
                <a:cubicBezTo>
                  <a:pt x="125" y="104"/>
                  <a:pt x="124" y="103"/>
                  <a:pt x="124" y="102"/>
                </a:cubicBezTo>
                <a:cubicBezTo>
                  <a:pt x="123" y="97"/>
                  <a:pt x="125" y="94"/>
                  <a:pt x="124" y="90"/>
                </a:cubicBezTo>
                <a:cubicBezTo>
                  <a:pt x="124" y="89"/>
                  <a:pt x="125" y="89"/>
                  <a:pt x="127" y="89"/>
                </a:cubicBezTo>
                <a:cubicBezTo>
                  <a:pt x="127" y="89"/>
                  <a:pt x="128" y="88"/>
                  <a:pt x="128" y="88"/>
                </a:cubicBezTo>
                <a:cubicBezTo>
                  <a:pt x="129" y="88"/>
                  <a:pt x="128" y="87"/>
                  <a:pt x="128" y="86"/>
                </a:cubicBezTo>
                <a:cubicBezTo>
                  <a:pt x="129" y="86"/>
                  <a:pt x="130" y="86"/>
                  <a:pt x="130" y="86"/>
                </a:cubicBezTo>
                <a:cubicBezTo>
                  <a:pt x="130" y="85"/>
                  <a:pt x="130" y="85"/>
                  <a:pt x="131" y="84"/>
                </a:cubicBezTo>
                <a:cubicBezTo>
                  <a:pt x="131" y="84"/>
                  <a:pt x="131" y="84"/>
                  <a:pt x="131" y="84"/>
                </a:cubicBezTo>
                <a:cubicBezTo>
                  <a:pt x="131" y="84"/>
                  <a:pt x="131" y="83"/>
                  <a:pt x="131" y="83"/>
                </a:cubicBezTo>
                <a:cubicBezTo>
                  <a:pt x="131" y="79"/>
                  <a:pt x="131" y="79"/>
                  <a:pt x="131" y="79"/>
                </a:cubicBezTo>
                <a:cubicBezTo>
                  <a:pt x="131" y="79"/>
                  <a:pt x="131" y="79"/>
                  <a:pt x="131" y="79"/>
                </a:cubicBezTo>
                <a:cubicBezTo>
                  <a:pt x="131" y="79"/>
                  <a:pt x="131" y="79"/>
                  <a:pt x="131" y="79"/>
                </a:cubicBezTo>
                <a:cubicBezTo>
                  <a:pt x="130" y="78"/>
                  <a:pt x="129" y="78"/>
                  <a:pt x="128" y="77"/>
                </a:cubicBezTo>
                <a:cubicBezTo>
                  <a:pt x="128" y="76"/>
                  <a:pt x="128" y="74"/>
                  <a:pt x="126" y="73"/>
                </a:cubicBezTo>
                <a:cubicBezTo>
                  <a:pt x="126" y="72"/>
                  <a:pt x="125" y="70"/>
                  <a:pt x="125" y="68"/>
                </a:cubicBezTo>
                <a:cubicBezTo>
                  <a:pt x="126" y="68"/>
                  <a:pt x="126" y="67"/>
                  <a:pt x="126" y="66"/>
                </a:cubicBezTo>
                <a:cubicBezTo>
                  <a:pt x="129" y="67"/>
                  <a:pt x="130" y="65"/>
                  <a:pt x="133" y="66"/>
                </a:cubicBezTo>
                <a:cubicBezTo>
                  <a:pt x="133" y="62"/>
                  <a:pt x="129" y="64"/>
                  <a:pt x="128" y="63"/>
                </a:cubicBezTo>
                <a:cubicBezTo>
                  <a:pt x="125" y="63"/>
                  <a:pt x="125" y="60"/>
                  <a:pt x="124" y="60"/>
                </a:cubicBezTo>
                <a:cubicBezTo>
                  <a:pt x="123" y="61"/>
                  <a:pt x="121" y="60"/>
                  <a:pt x="121" y="62"/>
                </a:cubicBezTo>
                <a:cubicBezTo>
                  <a:pt x="120" y="62"/>
                  <a:pt x="120" y="63"/>
                  <a:pt x="119" y="63"/>
                </a:cubicBezTo>
                <a:cubicBezTo>
                  <a:pt x="118" y="65"/>
                  <a:pt x="117" y="66"/>
                  <a:pt x="117" y="67"/>
                </a:cubicBezTo>
                <a:cubicBezTo>
                  <a:pt x="116" y="68"/>
                  <a:pt x="115" y="69"/>
                  <a:pt x="114" y="70"/>
                </a:cubicBezTo>
                <a:cubicBezTo>
                  <a:pt x="113" y="70"/>
                  <a:pt x="112" y="69"/>
                  <a:pt x="112" y="69"/>
                </a:cubicBezTo>
                <a:cubicBezTo>
                  <a:pt x="112" y="69"/>
                  <a:pt x="112" y="69"/>
                  <a:pt x="112" y="69"/>
                </a:cubicBezTo>
                <a:cubicBezTo>
                  <a:pt x="112" y="69"/>
                  <a:pt x="112" y="68"/>
                  <a:pt x="112" y="68"/>
                </a:cubicBezTo>
                <a:cubicBezTo>
                  <a:pt x="112" y="68"/>
                  <a:pt x="111" y="68"/>
                  <a:pt x="111" y="68"/>
                </a:cubicBezTo>
                <a:cubicBezTo>
                  <a:pt x="111" y="68"/>
                  <a:pt x="111" y="68"/>
                  <a:pt x="111" y="68"/>
                </a:cubicBezTo>
                <a:cubicBezTo>
                  <a:pt x="111" y="68"/>
                  <a:pt x="110" y="68"/>
                  <a:pt x="110" y="68"/>
                </a:cubicBezTo>
                <a:cubicBezTo>
                  <a:pt x="110" y="68"/>
                  <a:pt x="110" y="67"/>
                  <a:pt x="110" y="67"/>
                </a:cubicBezTo>
                <a:cubicBezTo>
                  <a:pt x="110" y="67"/>
                  <a:pt x="110" y="67"/>
                  <a:pt x="110" y="67"/>
                </a:cubicBezTo>
                <a:cubicBezTo>
                  <a:pt x="110" y="67"/>
                  <a:pt x="110" y="66"/>
                  <a:pt x="110" y="66"/>
                </a:cubicBezTo>
                <a:cubicBezTo>
                  <a:pt x="109" y="66"/>
                  <a:pt x="108" y="66"/>
                  <a:pt x="108" y="65"/>
                </a:cubicBezTo>
                <a:cubicBezTo>
                  <a:pt x="107" y="65"/>
                  <a:pt x="107" y="65"/>
                  <a:pt x="106" y="65"/>
                </a:cubicBezTo>
                <a:cubicBezTo>
                  <a:pt x="104" y="64"/>
                  <a:pt x="102" y="64"/>
                  <a:pt x="99" y="64"/>
                </a:cubicBezTo>
                <a:cubicBezTo>
                  <a:pt x="99" y="63"/>
                  <a:pt x="98" y="64"/>
                  <a:pt x="98" y="63"/>
                </a:cubicBezTo>
                <a:cubicBezTo>
                  <a:pt x="97" y="63"/>
                  <a:pt x="97" y="62"/>
                  <a:pt x="96" y="62"/>
                </a:cubicBezTo>
                <a:cubicBezTo>
                  <a:pt x="96" y="61"/>
                  <a:pt x="94" y="61"/>
                  <a:pt x="94" y="60"/>
                </a:cubicBezTo>
                <a:cubicBezTo>
                  <a:pt x="92" y="59"/>
                  <a:pt x="92" y="61"/>
                  <a:pt x="90" y="61"/>
                </a:cubicBezTo>
                <a:cubicBezTo>
                  <a:pt x="89" y="61"/>
                  <a:pt x="88" y="60"/>
                  <a:pt x="87" y="59"/>
                </a:cubicBezTo>
                <a:cubicBezTo>
                  <a:pt x="88" y="59"/>
                  <a:pt x="88" y="58"/>
                  <a:pt x="89" y="58"/>
                </a:cubicBezTo>
                <a:cubicBezTo>
                  <a:pt x="89" y="57"/>
                  <a:pt x="91" y="57"/>
                  <a:pt x="92" y="56"/>
                </a:cubicBezTo>
                <a:cubicBezTo>
                  <a:pt x="92" y="52"/>
                  <a:pt x="92" y="52"/>
                  <a:pt x="92" y="52"/>
                </a:cubicBezTo>
                <a:cubicBezTo>
                  <a:pt x="92" y="51"/>
                  <a:pt x="91" y="51"/>
                  <a:pt x="90" y="50"/>
                </a:cubicBezTo>
                <a:cubicBezTo>
                  <a:pt x="90" y="50"/>
                  <a:pt x="90" y="49"/>
                  <a:pt x="89" y="50"/>
                </a:cubicBezTo>
                <a:cubicBezTo>
                  <a:pt x="89" y="49"/>
                  <a:pt x="89" y="49"/>
                  <a:pt x="89" y="48"/>
                </a:cubicBezTo>
                <a:cubicBezTo>
                  <a:pt x="89" y="45"/>
                  <a:pt x="90" y="44"/>
                  <a:pt x="90" y="42"/>
                </a:cubicBezTo>
                <a:cubicBezTo>
                  <a:pt x="90" y="42"/>
                  <a:pt x="89" y="42"/>
                  <a:pt x="89" y="41"/>
                </a:cubicBezTo>
                <a:cubicBezTo>
                  <a:pt x="86" y="41"/>
                  <a:pt x="85" y="39"/>
                  <a:pt x="82" y="40"/>
                </a:cubicBezTo>
                <a:cubicBezTo>
                  <a:pt x="82" y="39"/>
                  <a:pt x="80" y="40"/>
                  <a:pt x="80" y="38"/>
                </a:cubicBezTo>
                <a:cubicBezTo>
                  <a:pt x="75" y="38"/>
                  <a:pt x="75" y="38"/>
                  <a:pt x="75" y="38"/>
                </a:cubicBezTo>
                <a:cubicBezTo>
                  <a:pt x="74" y="38"/>
                  <a:pt x="73" y="37"/>
                  <a:pt x="73" y="36"/>
                </a:cubicBezTo>
                <a:cubicBezTo>
                  <a:pt x="71" y="37"/>
                  <a:pt x="71" y="35"/>
                  <a:pt x="69" y="36"/>
                </a:cubicBezTo>
                <a:cubicBezTo>
                  <a:pt x="69" y="33"/>
                  <a:pt x="66" y="33"/>
                  <a:pt x="66" y="30"/>
                </a:cubicBezTo>
                <a:cubicBezTo>
                  <a:pt x="65" y="30"/>
                  <a:pt x="64" y="29"/>
                  <a:pt x="64" y="28"/>
                </a:cubicBezTo>
                <a:cubicBezTo>
                  <a:pt x="62" y="28"/>
                  <a:pt x="63" y="26"/>
                  <a:pt x="62" y="26"/>
                </a:cubicBezTo>
                <a:cubicBezTo>
                  <a:pt x="62" y="20"/>
                  <a:pt x="62" y="20"/>
                  <a:pt x="62" y="20"/>
                </a:cubicBezTo>
                <a:cubicBezTo>
                  <a:pt x="61" y="19"/>
                  <a:pt x="60" y="19"/>
                  <a:pt x="60" y="18"/>
                </a:cubicBezTo>
                <a:cubicBezTo>
                  <a:pt x="59" y="18"/>
                  <a:pt x="59" y="18"/>
                  <a:pt x="58" y="17"/>
                </a:cubicBezTo>
                <a:cubicBezTo>
                  <a:pt x="57" y="16"/>
                  <a:pt x="56" y="14"/>
                  <a:pt x="54" y="13"/>
                </a:cubicBezTo>
                <a:cubicBezTo>
                  <a:pt x="53" y="12"/>
                  <a:pt x="52" y="11"/>
                  <a:pt x="50" y="10"/>
                </a:cubicBezTo>
                <a:cubicBezTo>
                  <a:pt x="50" y="8"/>
                  <a:pt x="48" y="9"/>
                  <a:pt x="48" y="7"/>
                </a:cubicBezTo>
                <a:cubicBezTo>
                  <a:pt x="48" y="6"/>
                  <a:pt x="47" y="6"/>
                  <a:pt x="46" y="6"/>
                </a:cubicBezTo>
                <a:cubicBezTo>
                  <a:pt x="46" y="4"/>
                  <a:pt x="45" y="3"/>
                  <a:pt x="45" y="1"/>
                </a:cubicBezTo>
                <a:cubicBezTo>
                  <a:pt x="43" y="0"/>
                  <a:pt x="39" y="0"/>
                  <a:pt x="36" y="0"/>
                </a:cubicBezTo>
                <a:cubicBezTo>
                  <a:pt x="34" y="0"/>
                  <a:pt x="33" y="1"/>
                  <a:pt x="32" y="1"/>
                </a:cubicBezTo>
                <a:cubicBezTo>
                  <a:pt x="32" y="2"/>
                  <a:pt x="31" y="1"/>
                  <a:pt x="31" y="1"/>
                </a:cubicBezTo>
                <a:cubicBezTo>
                  <a:pt x="31" y="2"/>
                  <a:pt x="31" y="2"/>
                  <a:pt x="31" y="2"/>
                </a:cubicBezTo>
                <a:cubicBezTo>
                  <a:pt x="30" y="2"/>
                  <a:pt x="29" y="2"/>
                  <a:pt x="29" y="2"/>
                </a:cubicBezTo>
                <a:cubicBezTo>
                  <a:pt x="27" y="2"/>
                  <a:pt x="27" y="1"/>
                  <a:pt x="25" y="1"/>
                </a:cubicBezTo>
                <a:cubicBezTo>
                  <a:pt x="22" y="1"/>
                  <a:pt x="21" y="2"/>
                  <a:pt x="20" y="3"/>
                </a:cubicBezTo>
                <a:cubicBezTo>
                  <a:pt x="17" y="4"/>
                  <a:pt x="16" y="7"/>
                  <a:pt x="14" y="8"/>
                </a:cubicBezTo>
                <a:cubicBezTo>
                  <a:pt x="14" y="8"/>
                  <a:pt x="13" y="8"/>
                  <a:pt x="13" y="9"/>
                </a:cubicBezTo>
                <a:cubicBezTo>
                  <a:pt x="8" y="9"/>
                  <a:pt x="8" y="9"/>
                  <a:pt x="8" y="9"/>
                </a:cubicBezTo>
                <a:cubicBezTo>
                  <a:pt x="7" y="9"/>
                  <a:pt x="7" y="10"/>
                  <a:pt x="7" y="10"/>
                </a:cubicBezTo>
                <a:cubicBezTo>
                  <a:pt x="7" y="10"/>
                  <a:pt x="7" y="11"/>
                  <a:pt x="7" y="11"/>
                </a:cubicBezTo>
                <a:cubicBezTo>
                  <a:pt x="6" y="12"/>
                  <a:pt x="5" y="12"/>
                  <a:pt x="5" y="13"/>
                </a:cubicBezTo>
                <a:cubicBezTo>
                  <a:pt x="4" y="13"/>
                  <a:pt x="3" y="14"/>
                  <a:pt x="1" y="14"/>
                </a:cubicBezTo>
                <a:cubicBezTo>
                  <a:pt x="1" y="14"/>
                  <a:pt x="0" y="14"/>
                  <a:pt x="0" y="14"/>
                </a:cubicBezTo>
                <a:cubicBezTo>
                  <a:pt x="0" y="15"/>
                  <a:pt x="0" y="15"/>
                  <a:pt x="0" y="15"/>
                </a:cubicBezTo>
                <a:cubicBezTo>
                  <a:pt x="0" y="16"/>
                  <a:pt x="1" y="16"/>
                  <a:pt x="2" y="17"/>
                </a:cubicBezTo>
                <a:cubicBezTo>
                  <a:pt x="1" y="19"/>
                  <a:pt x="3" y="19"/>
                  <a:pt x="3" y="21"/>
                </a:cubicBezTo>
                <a:cubicBezTo>
                  <a:pt x="3" y="23"/>
                  <a:pt x="5" y="22"/>
                  <a:pt x="5" y="24"/>
                </a:cubicBezTo>
                <a:cubicBezTo>
                  <a:pt x="7" y="24"/>
                  <a:pt x="6" y="27"/>
                  <a:pt x="8" y="27"/>
                </a:cubicBezTo>
                <a:cubicBezTo>
                  <a:pt x="8" y="29"/>
                  <a:pt x="6" y="30"/>
                  <a:pt x="7" y="32"/>
                </a:cubicBezTo>
                <a:cubicBezTo>
                  <a:pt x="7" y="33"/>
                  <a:pt x="8" y="34"/>
                  <a:pt x="9" y="34"/>
                </a:cubicBezTo>
                <a:cubicBezTo>
                  <a:pt x="11" y="34"/>
                  <a:pt x="12" y="34"/>
                  <a:pt x="12" y="36"/>
                </a:cubicBezTo>
                <a:cubicBezTo>
                  <a:pt x="12" y="36"/>
                  <a:pt x="12" y="36"/>
                  <a:pt x="12" y="36"/>
                </a:cubicBezTo>
                <a:cubicBezTo>
                  <a:pt x="13" y="37"/>
                  <a:pt x="12" y="38"/>
                  <a:pt x="11" y="38"/>
                </a:cubicBezTo>
                <a:cubicBezTo>
                  <a:pt x="10" y="38"/>
                  <a:pt x="10" y="38"/>
                  <a:pt x="10" y="38"/>
                </a:cubicBezTo>
                <a:cubicBezTo>
                  <a:pt x="10" y="37"/>
                  <a:pt x="10" y="37"/>
                  <a:pt x="10" y="37"/>
                </a:cubicBezTo>
                <a:cubicBezTo>
                  <a:pt x="10" y="37"/>
                  <a:pt x="9" y="37"/>
                  <a:pt x="9" y="37"/>
                </a:cubicBezTo>
                <a:cubicBezTo>
                  <a:pt x="9" y="38"/>
                  <a:pt x="8" y="39"/>
                  <a:pt x="9" y="40"/>
                </a:cubicBezTo>
                <a:cubicBezTo>
                  <a:pt x="9" y="41"/>
                  <a:pt x="9" y="41"/>
                  <a:pt x="9" y="43"/>
                </a:cubicBezTo>
                <a:cubicBezTo>
                  <a:pt x="10" y="43"/>
                  <a:pt x="10" y="43"/>
                  <a:pt x="10" y="43"/>
                </a:cubicBezTo>
                <a:cubicBezTo>
                  <a:pt x="11" y="43"/>
                  <a:pt x="11" y="43"/>
                  <a:pt x="11" y="44"/>
                </a:cubicBezTo>
                <a:cubicBezTo>
                  <a:pt x="12" y="44"/>
                  <a:pt x="12" y="44"/>
                  <a:pt x="12" y="45"/>
                </a:cubicBezTo>
                <a:cubicBezTo>
                  <a:pt x="16" y="45"/>
                  <a:pt x="16" y="45"/>
                  <a:pt x="16" y="45"/>
                </a:cubicBezTo>
                <a:cubicBezTo>
                  <a:pt x="16" y="46"/>
                  <a:pt x="18" y="45"/>
                  <a:pt x="18" y="46"/>
                </a:cubicBezTo>
                <a:cubicBezTo>
                  <a:pt x="19" y="47"/>
                  <a:pt x="19" y="47"/>
                  <a:pt x="20" y="47"/>
                </a:cubicBezTo>
                <a:cubicBezTo>
                  <a:pt x="22" y="47"/>
                  <a:pt x="22" y="47"/>
                  <a:pt x="22" y="47"/>
                </a:cubicBezTo>
                <a:cubicBezTo>
                  <a:pt x="22" y="49"/>
                  <a:pt x="22" y="50"/>
                  <a:pt x="23" y="50"/>
                </a:cubicBezTo>
                <a:cubicBezTo>
                  <a:pt x="23" y="51"/>
                  <a:pt x="22" y="51"/>
                  <a:pt x="21" y="51"/>
                </a:cubicBezTo>
                <a:cubicBezTo>
                  <a:pt x="21" y="51"/>
                  <a:pt x="21" y="52"/>
                  <a:pt x="20" y="52"/>
                </a:cubicBezTo>
                <a:cubicBezTo>
                  <a:pt x="17" y="52"/>
                  <a:pt x="17" y="52"/>
                  <a:pt x="17" y="52"/>
                </a:cubicBezTo>
                <a:cubicBezTo>
                  <a:pt x="17" y="51"/>
                  <a:pt x="16" y="52"/>
                  <a:pt x="15" y="52"/>
                </a:cubicBezTo>
                <a:cubicBezTo>
                  <a:pt x="14" y="52"/>
                  <a:pt x="14" y="53"/>
                  <a:pt x="13" y="53"/>
                </a:cubicBezTo>
                <a:cubicBezTo>
                  <a:pt x="12" y="55"/>
                  <a:pt x="15" y="55"/>
                  <a:pt x="15" y="57"/>
                </a:cubicBezTo>
                <a:cubicBezTo>
                  <a:pt x="16" y="58"/>
                  <a:pt x="16" y="62"/>
                  <a:pt x="15" y="63"/>
                </a:cubicBezTo>
                <a:cubicBezTo>
                  <a:pt x="14" y="66"/>
                  <a:pt x="19" y="63"/>
                  <a:pt x="20" y="63"/>
                </a:cubicBezTo>
                <a:cubicBezTo>
                  <a:pt x="23" y="63"/>
                  <a:pt x="23" y="63"/>
                  <a:pt x="23" y="63"/>
                </a:cubicBezTo>
                <a:cubicBezTo>
                  <a:pt x="23" y="64"/>
                  <a:pt x="23" y="65"/>
                  <a:pt x="23" y="66"/>
                </a:cubicBezTo>
                <a:cubicBezTo>
                  <a:pt x="23" y="69"/>
                  <a:pt x="22" y="72"/>
                  <a:pt x="23" y="75"/>
                </a:cubicBezTo>
                <a:cubicBezTo>
                  <a:pt x="22" y="76"/>
                  <a:pt x="21" y="77"/>
                  <a:pt x="21" y="78"/>
                </a:cubicBezTo>
                <a:cubicBezTo>
                  <a:pt x="20" y="78"/>
                  <a:pt x="20" y="80"/>
                  <a:pt x="20" y="81"/>
                </a:cubicBezTo>
                <a:cubicBezTo>
                  <a:pt x="19" y="82"/>
                  <a:pt x="19" y="83"/>
                  <a:pt x="19" y="84"/>
                </a:cubicBezTo>
                <a:cubicBezTo>
                  <a:pt x="19" y="84"/>
                  <a:pt x="18" y="85"/>
                  <a:pt x="18" y="86"/>
                </a:cubicBezTo>
                <a:cubicBezTo>
                  <a:pt x="18" y="86"/>
                  <a:pt x="18" y="87"/>
                  <a:pt x="18" y="88"/>
                </a:cubicBezTo>
                <a:cubicBezTo>
                  <a:pt x="19" y="88"/>
                  <a:pt x="19" y="89"/>
                  <a:pt x="20" y="90"/>
                </a:cubicBezTo>
                <a:cubicBezTo>
                  <a:pt x="22" y="89"/>
                  <a:pt x="22" y="91"/>
                  <a:pt x="24" y="91"/>
                </a:cubicBezTo>
                <a:cubicBezTo>
                  <a:pt x="24" y="91"/>
                  <a:pt x="25" y="92"/>
                  <a:pt x="26" y="92"/>
                </a:cubicBezTo>
                <a:cubicBezTo>
                  <a:pt x="26" y="93"/>
                  <a:pt x="26" y="94"/>
                  <a:pt x="27" y="94"/>
                </a:cubicBezTo>
                <a:cubicBezTo>
                  <a:pt x="28" y="94"/>
                  <a:pt x="28" y="96"/>
                  <a:pt x="28" y="96"/>
                </a:cubicBezTo>
                <a:cubicBezTo>
                  <a:pt x="30" y="96"/>
                  <a:pt x="31" y="97"/>
                  <a:pt x="32" y="98"/>
                </a:cubicBezTo>
                <a:cubicBezTo>
                  <a:pt x="33" y="99"/>
                  <a:pt x="35" y="99"/>
                  <a:pt x="35" y="101"/>
                </a:cubicBezTo>
                <a:cubicBezTo>
                  <a:pt x="36" y="103"/>
                  <a:pt x="34" y="102"/>
                  <a:pt x="34" y="104"/>
                </a:cubicBezTo>
                <a:cubicBezTo>
                  <a:pt x="32" y="104"/>
                  <a:pt x="33" y="106"/>
                  <a:pt x="32" y="106"/>
                </a:cubicBezTo>
                <a:cubicBezTo>
                  <a:pt x="27" y="106"/>
                  <a:pt x="27" y="106"/>
                  <a:pt x="27" y="106"/>
                </a:cubicBezTo>
                <a:cubicBezTo>
                  <a:pt x="26" y="107"/>
                  <a:pt x="25" y="104"/>
                  <a:pt x="25" y="106"/>
                </a:cubicBezTo>
                <a:cubicBezTo>
                  <a:pt x="26" y="106"/>
                  <a:pt x="25" y="107"/>
                  <a:pt x="26" y="107"/>
                </a:cubicBezTo>
                <a:cubicBezTo>
                  <a:pt x="26" y="108"/>
                  <a:pt x="27" y="108"/>
                  <a:pt x="27" y="109"/>
                </a:cubicBezTo>
                <a:cubicBezTo>
                  <a:pt x="27" y="111"/>
                  <a:pt x="30" y="110"/>
                  <a:pt x="30" y="112"/>
                </a:cubicBezTo>
                <a:cubicBezTo>
                  <a:pt x="31" y="113"/>
                  <a:pt x="32" y="113"/>
                  <a:pt x="32" y="115"/>
                </a:cubicBezTo>
                <a:cubicBezTo>
                  <a:pt x="33" y="116"/>
                  <a:pt x="32" y="117"/>
                  <a:pt x="32" y="118"/>
                </a:cubicBezTo>
                <a:cubicBezTo>
                  <a:pt x="32" y="120"/>
                  <a:pt x="33" y="121"/>
                  <a:pt x="33" y="122"/>
                </a:cubicBezTo>
                <a:cubicBezTo>
                  <a:pt x="31" y="123"/>
                  <a:pt x="29" y="123"/>
                  <a:pt x="28" y="124"/>
                </a:cubicBezTo>
                <a:cubicBezTo>
                  <a:pt x="25" y="124"/>
                  <a:pt x="25" y="124"/>
                  <a:pt x="25" y="124"/>
                </a:cubicBezTo>
                <a:cubicBezTo>
                  <a:pt x="25" y="125"/>
                  <a:pt x="24" y="125"/>
                  <a:pt x="24" y="125"/>
                </a:cubicBezTo>
                <a:cubicBezTo>
                  <a:pt x="25" y="126"/>
                  <a:pt x="26" y="126"/>
                  <a:pt x="27" y="127"/>
                </a:cubicBezTo>
                <a:cubicBezTo>
                  <a:pt x="27" y="128"/>
                  <a:pt x="27" y="127"/>
                  <a:pt x="28" y="128"/>
                </a:cubicBezTo>
                <a:cubicBezTo>
                  <a:pt x="29" y="128"/>
                  <a:pt x="29" y="128"/>
                  <a:pt x="30" y="128"/>
                </a:cubicBezTo>
                <a:cubicBezTo>
                  <a:pt x="31" y="130"/>
                  <a:pt x="32" y="131"/>
                  <a:pt x="34" y="132"/>
                </a:cubicBezTo>
                <a:cubicBezTo>
                  <a:pt x="34" y="133"/>
                  <a:pt x="34" y="134"/>
                  <a:pt x="34" y="135"/>
                </a:cubicBezTo>
                <a:cubicBezTo>
                  <a:pt x="36" y="134"/>
                  <a:pt x="37" y="136"/>
                  <a:pt x="37" y="136"/>
                </a:cubicBezTo>
                <a:cubicBezTo>
                  <a:pt x="37" y="136"/>
                  <a:pt x="38" y="136"/>
                  <a:pt x="38" y="136"/>
                </a:cubicBezTo>
                <a:cubicBezTo>
                  <a:pt x="38" y="136"/>
                  <a:pt x="39" y="136"/>
                  <a:pt x="39" y="137"/>
                </a:cubicBezTo>
                <a:cubicBezTo>
                  <a:pt x="41" y="136"/>
                  <a:pt x="41" y="137"/>
                  <a:pt x="42" y="137"/>
                </a:cubicBezTo>
                <a:cubicBezTo>
                  <a:pt x="42" y="139"/>
                  <a:pt x="44" y="138"/>
                  <a:pt x="44" y="139"/>
                </a:cubicBezTo>
                <a:cubicBezTo>
                  <a:pt x="47" y="139"/>
                  <a:pt x="47" y="140"/>
                  <a:pt x="49" y="140"/>
                </a:cubicBezTo>
                <a:cubicBezTo>
                  <a:pt x="49" y="141"/>
                  <a:pt x="51" y="142"/>
                  <a:pt x="50" y="144"/>
                </a:cubicBezTo>
                <a:cubicBezTo>
                  <a:pt x="51" y="144"/>
                  <a:pt x="52" y="143"/>
                  <a:pt x="52" y="144"/>
                </a:cubicBezTo>
                <a:cubicBezTo>
                  <a:pt x="53" y="144"/>
                  <a:pt x="53" y="144"/>
                  <a:pt x="53" y="145"/>
                </a:cubicBezTo>
                <a:cubicBezTo>
                  <a:pt x="54" y="145"/>
                  <a:pt x="55" y="145"/>
                  <a:pt x="55" y="146"/>
                </a:cubicBezTo>
                <a:cubicBezTo>
                  <a:pt x="58" y="146"/>
                  <a:pt x="59" y="147"/>
                  <a:pt x="62" y="147"/>
                </a:cubicBezTo>
                <a:cubicBezTo>
                  <a:pt x="62" y="148"/>
                  <a:pt x="63" y="148"/>
                  <a:pt x="63" y="150"/>
                </a:cubicBezTo>
                <a:cubicBezTo>
                  <a:pt x="63" y="150"/>
                  <a:pt x="63" y="150"/>
                  <a:pt x="64" y="150"/>
                </a:cubicBezTo>
                <a:cubicBezTo>
                  <a:pt x="64" y="150"/>
                  <a:pt x="64" y="150"/>
                  <a:pt x="64" y="150"/>
                </a:cubicBezTo>
                <a:cubicBezTo>
                  <a:pt x="64" y="149"/>
                  <a:pt x="64" y="149"/>
                  <a:pt x="64" y="149"/>
                </a:cubicBezTo>
                <a:cubicBezTo>
                  <a:pt x="65" y="149"/>
                  <a:pt x="65" y="149"/>
                  <a:pt x="65" y="149"/>
                </a:cubicBezTo>
                <a:cubicBezTo>
                  <a:pt x="65" y="149"/>
                  <a:pt x="65" y="149"/>
                  <a:pt x="65" y="149"/>
                </a:cubicBezTo>
                <a:cubicBezTo>
                  <a:pt x="65" y="149"/>
                  <a:pt x="65" y="149"/>
                  <a:pt x="65" y="149"/>
                </a:cubicBezTo>
                <a:cubicBezTo>
                  <a:pt x="65" y="149"/>
                  <a:pt x="65" y="149"/>
                  <a:pt x="65" y="148"/>
                </a:cubicBezTo>
                <a:cubicBezTo>
                  <a:pt x="65" y="148"/>
                  <a:pt x="65" y="148"/>
                  <a:pt x="66" y="148"/>
                </a:cubicBezTo>
                <a:cubicBezTo>
                  <a:pt x="66" y="148"/>
                  <a:pt x="66" y="148"/>
                  <a:pt x="66" y="148"/>
                </a:cubicBezTo>
                <a:cubicBezTo>
                  <a:pt x="66" y="146"/>
                  <a:pt x="65" y="145"/>
                  <a:pt x="66" y="144"/>
                </a:cubicBezTo>
                <a:cubicBezTo>
                  <a:pt x="66" y="144"/>
                  <a:pt x="67" y="144"/>
                  <a:pt x="67" y="144"/>
                </a:cubicBezTo>
                <a:cubicBezTo>
                  <a:pt x="67" y="144"/>
                  <a:pt x="67" y="144"/>
                  <a:pt x="67" y="143"/>
                </a:cubicBezTo>
                <a:cubicBezTo>
                  <a:pt x="67" y="143"/>
                  <a:pt x="67" y="143"/>
                  <a:pt x="67" y="143"/>
                </a:cubicBezTo>
                <a:cubicBezTo>
                  <a:pt x="68" y="143"/>
                  <a:pt x="68" y="143"/>
                  <a:pt x="69" y="143"/>
                </a:cubicBezTo>
                <a:cubicBezTo>
                  <a:pt x="69" y="143"/>
                  <a:pt x="69" y="143"/>
                  <a:pt x="69" y="143"/>
                </a:cubicBezTo>
                <a:cubicBezTo>
                  <a:pt x="69" y="142"/>
                  <a:pt x="69" y="142"/>
                  <a:pt x="69" y="142"/>
                </a:cubicBezTo>
                <a:cubicBezTo>
                  <a:pt x="69"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2"/>
                  <a:pt x="70" y="142"/>
                  <a:pt x="70" y="142"/>
                </a:cubicBezTo>
                <a:cubicBezTo>
                  <a:pt x="70" y="141"/>
                  <a:pt x="70" y="141"/>
                  <a:pt x="70" y="141"/>
                </a:cubicBezTo>
                <a:cubicBezTo>
                  <a:pt x="70" y="141"/>
                  <a:pt x="70" y="141"/>
                  <a:pt x="70" y="141"/>
                </a:cubicBezTo>
                <a:cubicBezTo>
                  <a:pt x="71" y="141"/>
                  <a:pt x="71" y="141"/>
                  <a:pt x="71" y="141"/>
                </a:cubicBezTo>
                <a:cubicBezTo>
                  <a:pt x="71" y="141"/>
                  <a:pt x="71" y="141"/>
                  <a:pt x="71" y="141"/>
                </a:cubicBezTo>
                <a:cubicBezTo>
                  <a:pt x="71" y="140"/>
                  <a:pt x="71" y="140"/>
                  <a:pt x="71" y="140"/>
                </a:cubicBezTo>
                <a:cubicBezTo>
                  <a:pt x="71" y="138"/>
                  <a:pt x="69" y="139"/>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9" y="137"/>
                  <a:pt x="69" y="137"/>
                  <a:pt x="69" y="137"/>
                </a:cubicBezTo>
                <a:cubicBezTo>
                  <a:pt x="68" y="137"/>
                  <a:pt x="68" y="137"/>
                  <a:pt x="68" y="137"/>
                </a:cubicBezTo>
                <a:cubicBezTo>
                  <a:pt x="68" y="137"/>
                  <a:pt x="68" y="137"/>
                  <a:pt x="68" y="137"/>
                </a:cubicBezTo>
                <a:cubicBezTo>
                  <a:pt x="68" y="137"/>
                  <a:pt x="68" y="137"/>
                  <a:pt x="68" y="137"/>
                </a:cubicBezTo>
                <a:cubicBezTo>
                  <a:pt x="68" y="137"/>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6"/>
                  <a:pt x="68" y="136"/>
                  <a:pt x="68" y="136"/>
                </a:cubicBezTo>
                <a:cubicBezTo>
                  <a:pt x="68" y="135"/>
                  <a:pt x="69" y="135"/>
                  <a:pt x="69" y="135"/>
                </a:cubicBezTo>
                <a:cubicBezTo>
                  <a:pt x="69" y="135"/>
                  <a:pt x="69" y="135"/>
                  <a:pt x="69" y="135"/>
                </a:cubicBezTo>
                <a:cubicBezTo>
                  <a:pt x="69" y="135"/>
                  <a:pt x="69" y="135"/>
                  <a:pt x="69" y="135"/>
                </a:cubicBezTo>
                <a:cubicBezTo>
                  <a:pt x="69" y="135"/>
                  <a:pt x="69" y="135"/>
                  <a:pt x="69" y="135"/>
                </a:cubicBezTo>
                <a:cubicBezTo>
                  <a:pt x="69" y="135"/>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4"/>
                  <a:pt x="69" y="134"/>
                  <a:pt x="69" y="134"/>
                </a:cubicBezTo>
                <a:cubicBezTo>
                  <a:pt x="69" y="133"/>
                  <a:pt x="69" y="133"/>
                  <a:pt x="69" y="133"/>
                </a:cubicBezTo>
                <a:cubicBezTo>
                  <a:pt x="70" y="132"/>
                  <a:pt x="71" y="133"/>
                  <a:pt x="73" y="132"/>
                </a:cubicBezTo>
                <a:cubicBezTo>
                  <a:pt x="73" y="132"/>
                  <a:pt x="73" y="132"/>
                  <a:pt x="73" y="132"/>
                </a:cubicBezTo>
                <a:cubicBezTo>
                  <a:pt x="73" y="132"/>
                  <a:pt x="74" y="131"/>
                  <a:pt x="74" y="131"/>
                </a:cubicBezTo>
                <a:cubicBezTo>
                  <a:pt x="74" y="131"/>
                  <a:pt x="74"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5" y="131"/>
                </a:cubicBezTo>
                <a:cubicBezTo>
                  <a:pt x="75" y="131"/>
                  <a:pt x="75" y="131"/>
                  <a:pt x="76" y="131"/>
                </a:cubicBezTo>
                <a:cubicBezTo>
                  <a:pt x="76" y="131"/>
                  <a:pt x="76" y="131"/>
                  <a:pt x="76" y="131"/>
                </a:cubicBezTo>
                <a:cubicBezTo>
                  <a:pt x="76" y="131"/>
                  <a:pt x="76" y="131"/>
                  <a:pt x="76" y="131"/>
                </a:cubicBezTo>
                <a:cubicBezTo>
                  <a:pt x="76" y="132"/>
                  <a:pt x="76" y="132"/>
                  <a:pt x="76" y="132"/>
                </a:cubicBezTo>
                <a:cubicBezTo>
                  <a:pt x="78" y="131"/>
                  <a:pt x="78" y="133"/>
                  <a:pt x="78" y="135"/>
                </a:cubicBezTo>
                <a:cubicBezTo>
                  <a:pt x="80" y="135"/>
                  <a:pt x="80" y="135"/>
                  <a:pt x="80" y="135"/>
                </a:cubicBezTo>
                <a:cubicBezTo>
                  <a:pt x="80" y="135"/>
                  <a:pt x="80" y="135"/>
                  <a:pt x="80" y="136"/>
                </a:cubicBezTo>
                <a:cubicBezTo>
                  <a:pt x="83" y="136"/>
                  <a:pt x="83" y="136"/>
                  <a:pt x="83" y="136"/>
                </a:cubicBezTo>
                <a:cubicBezTo>
                  <a:pt x="83" y="136"/>
                  <a:pt x="83" y="136"/>
                  <a:pt x="83" y="136"/>
                </a:cubicBezTo>
                <a:cubicBezTo>
                  <a:pt x="85" y="136"/>
                  <a:pt x="85" y="136"/>
                  <a:pt x="87" y="136"/>
                </a:cubicBezTo>
                <a:cubicBezTo>
                  <a:pt x="87" y="136"/>
                  <a:pt x="87" y="136"/>
                  <a:pt x="87" y="136"/>
                </a:cubicBezTo>
                <a:cubicBezTo>
                  <a:pt x="88" y="136"/>
                  <a:pt x="88" y="136"/>
                  <a:pt x="89" y="137"/>
                </a:cubicBezTo>
                <a:cubicBezTo>
                  <a:pt x="89" y="137"/>
                  <a:pt x="89" y="137"/>
                  <a:pt x="89" y="137"/>
                </a:cubicBezTo>
                <a:cubicBezTo>
                  <a:pt x="89" y="137"/>
                  <a:pt x="89" y="137"/>
                  <a:pt x="89" y="137"/>
                </a:cubicBezTo>
                <a:cubicBezTo>
                  <a:pt x="89" y="137"/>
                  <a:pt x="89" y="137"/>
                  <a:pt x="89" y="137"/>
                </a:cubicBezTo>
                <a:cubicBezTo>
                  <a:pt x="89" y="137"/>
                  <a:pt x="89" y="137"/>
                  <a:pt x="89" y="137"/>
                </a:cubicBezTo>
                <a:cubicBezTo>
                  <a:pt x="90" y="137"/>
                  <a:pt x="88" y="139"/>
                  <a:pt x="90" y="140"/>
                </a:cubicBezTo>
                <a:cubicBezTo>
                  <a:pt x="90" y="140"/>
                  <a:pt x="90" y="140"/>
                  <a:pt x="90" y="140"/>
                </a:cubicBezTo>
                <a:cubicBezTo>
                  <a:pt x="90" y="140"/>
                  <a:pt x="90" y="140"/>
                  <a:pt x="90" y="140"/>
                </a:cubicBezTo>
                <a:cubicBezTo>
                  <a:pt x="90" y="140"/>
                  <a:pt x="90" y="140"/>
                  <a:pt x="90" y="140"/>
                </a:cubicBezTo>
                <a:cubicBezTo>
                  <a:pt x="90" y="140"/>
                  <a:pt x="90" y="140"/>
                  <a:pt x="90" y="140"/>
                </a:cubicBezTo>
                <a:cubicBezTo>
                  <a:pt x="90" y="140"/>
                  <a:pt x="91" y="140"/>
                  <a:pt x="91" y="140"/>
                </a:cubicBezTo>
                <a:cubicBezTo>
                  <a:pt x="91" y="140"/>
                  <a:pt x="91" y="140"/>
                  <a:pt x="91" y="140"/>
                </a:cubicBezTo>
                <a:cubicBezTo>
                  <a:pt x="91" y="141"/>
                  <a:pt x="91" y="141"/>
                  <a:pt x="91" y="141"/>
                </a:cubicBezTo>
                <a:cubicBezTo>
                  <a:pt x="91" y="141"/>
                  <a:pt x="91" y="141"/>
                  <a:pt x="91" y="141"/>
                </a:cubicBezTo>
                <a:cubicBezTo>
                  <a:pt x="91" y="141"/>
                  <a:pt x="91" y="141"/>
                  <a:pt x="91" y="141"/>
                </a:cubicBezTo>
                <a:cubicBezTo>
                  <a:pt x="91" y="141"/>
                  <a:pt x="91" y="141"/>
                  <a:pt x="91" y="141"/>
                </a:cubicBezTo>
                <a:cubicBezTo>
                  <a:pt x="91" y="141"/>
                  <a:pt x="91" y="141"/>
                  <a:pt x="92" y="141"/>
                </a:cubicBezTo>
                <a:cubicBezTo>
                  <a:pt x="92" y="141"/>
                  <a:pt x="92" y="141"/>
                  <a:pt x="92" y="141"/>
                </a:cubicBezTo>
                <a:cubicBezTo>
                  <a:pt x="92" y="141"/>
                  <a:pt x="92" y="141"/>
                  <a:pt x="92" y="141"/>
                </a:cubicBezTo>
                <a:cubicBezTo>
                  <a:pt x="92" y="141"/>
                  <a:pt x="92" y="141"/>
                  <a:pt x="92" y="141"/>
                </a:cubicBezTo>
                <a:cubicBezTo>
                  <a:pt x="92" y="141"/>
                  <a:pt x="92" y="141"/>
                  <a:pt x="92" y="141"/>
                </a:cubicBezTo>
                <a:cubicBezTo>
                  <a:pt x="93" y="142"/>
                  <a:pt x="93" y="142"/>
                  <a:pt x="93" y="141"/>
                </a:cubicBezTo>
                <a:cubicBezTo>
                  <a:pt x="93" y="143"/>
                  <a:pt x="95" y="143"/>
                  <a:pt x="96" y="145"/>
                </a:cubicBezTo>
                <a:cubicBezTo>
                  <a:pt x="97" y="145"/>
                  <a:pt x="98" y="145"/>
                  <a:pt x="98" y="146"/>
                </a:cubicBezTo>
                <a:cubicBezTo>
                  <a:pt x="98" y="146"/>
                  <a:pt x="98" y="146"/>
                  <a:pt x="98" y="146"/>
                </a:cubicBezTo>
                <a:cubicBezTo>
                  <a:pt x="99" y="146"/>
                  <a:pt x="99" y="148"/>
                  <a:pt x="98" y="148"/>
                </a:cubicBezTo>
                <a:cubicBezTo>
                  <a:pt x="99" y="149"/>
                  <a:pt x="99" y="149"/>
                  <a:pt x="99" y="150"/>
                </a:cubicBezTo>
                <a:cubicBezTo>
                  <a:pt x="100" y="150"/>
                  <a:pt x="101" y="152"/>
                  <a:pt x="103" y="152"/>
                </a:cubicBezTo>
                <a:cubicBezTo>
                  <a:pt x="103" y="152"/>
                  <a:pt x="104" y="152"/>
                  <a:pt x="104" y="153"/>
                </a:cubicBezTo>
                <a:cubicBezTo>
                  <a:pt x="110" y="153"/>
                  <a:pt x="110" y="153"/>
                  <a:pt x="110" y="153"/>
                </a:cubicBezTo>
                <a:cubicBezTo>
                  <a:pt x="110" y="154"/>
                  <a:pt x="112" y="153"/>
                  <a:pt x="112" y="154"/>
                </a:cubicBezTo>
                <a:cubicBezTo>
                  <a:pt x="111" y="155"/>
                  <a:pt x="113" y="158"/>
                  <a:pt x="111" y="157"/>
                </a:cubicBezTo>
                <a:cubicBezTo>
                  <a:pt x="111" y="158"/>
                  <a:pt x="110" y="158"/>
                  <a:pt x="110" y="159"/>
                </a:cubicBezTo>
                <a:cubicBezTo>
                  <a:pt x="109" y="159"/>
                  <a:pt x="110" y="160"/>
                  <a:pt x="109" y="160"/>
                </a:cubicBezTo>
                <a:cubicBezTo>
                  <a:pt x="109" y="163"/>
                  <a:pt x="108" y="164"/>
                  <a:pt x="108" y="166"/>
                </a:cubicBezTo>
                <a:cubicBezTo>
                  <a:pt x="107" y="166"/>
                  <a:pt x="108" y="167"/>
                  <a:pt x="107" y="167"/>
                </a:cubicBezTo>
                <a:cubicBezTo>
                  <a:pt x="107" y="168"/>
                  <a:pt x="106" y="168"/>
                  <a:pt x="105" y="169"/>
                </a:cubicBezTo>
                <a:cubicBezTo>
                  <a:pt x="106" y="169"/>
                  <a:pt x="106" y="170"/>
                  <a:pt x="106" y="171"/>
                </a:cubicBezTo>
                <a:cubicBezTo>
                  <a:pt x="107" y="171"/>
                  <a:pt x="107" y="171"/>
                  <a:pt x="107" y="171"/>
                </a:cubicBezTo>
                <a:cubicBezTo>
                  <a:pt x="107" y="172"/>
                  <a:pt x="107" y="172"/>
                  <a:pt x="107" y="172"/>
                </a:cubicBezTo>
                <a:cubicBezTo>
                  <a:pt x="108" y="172"/>
                  <a:pt x="108" y="172"/>
                  <a:pt x="108" y="172"/>
                </a:cubicBezTo>
                <a:cubicBezTo>
                  <a:pt x="108" y="172"/>
                  <a:pt x="108" y="171"/>
                  <a:pt x="109" y="171"/>
                </a:cubicBezTo>
                <a:cubicBezTo>
                  <a:pt x="109" y="171"/>
                  <a:pt x="110" y="170"/>
                  <a:pt x="110" y="170"/>
                </a:cubicBezTo>
                <a:cubicBezTo>
                  <a:pt x="110" y="169"/>
                  <a:pt x="111" y="169"/>
                  <a:pt x="112" y="169"/>
                </a:cubicBezTo>
                <a:cubicBezTo>
                  <a:pt x="112" y="169"/>
                  <a:pt x="112" y="168"/>
                  <a:pt x="113" y="168"/>
                </a:cubicBezTo>
                <a:cubicBezTo>
                  <a:pt x="114" y="168"/>
                  <a:pt x="114" y="168"/>
                  <a:pt x="114" y="167"/>
                </a:cubicBezTo>
                <a:cubicBezTo>
                  <a:pt x="115" y="167"/>
                  <a:pt x="115" y="167"/>
                  <a:pt x="116" y="167"/>
                </a:cubicBezTo>
                <a:cubicBezTo>
                  <a:pt x="118" y="166"/>
                  <a:pt x="118" y="168"/>
                  <a:pt x="120" y="168"/>
                </a:cubicBezTo>
                <a:cubicBezTo>
                  <a:pt x="120" y="167"/>
                  <a:pt x="122" y="167"/>
                  <a:pt x="122" y="167"/>
                </a:cubicBezTo>
                <a:cubicBezTo>
                  <a:pt x="124" y="166"/>
                  <a:pt x="125" y="165"/>
                  <a:pt x="127" y="164"/>
                </a:cubicBezTo>
                <a:cubicBezTo>
                  <a:pt x="128" y="164"/>
                  <a:pt x="128" y="163"/>
                  <a:pt x="130" y="164"/>
                </a:cubicBezTo>
                <a:cubicBezTo>
                  <a:pt x="132" y="163"/>
                  <a:pt x="131" y="166"/>
                  <a:pt x="134" y="165"/>
                </a:cubicBezTo>
                <a:cubicBezTo>
                  <a:pt x="135" y="165"/>
                  <a:pt x="135" y="165"/>
                  <a:pt x="135" y="165"/>
                </a:cubicBezTo>
                <a:cubicBezTo>
                  <a:pt x="134" y="163"/>
                  <a:pt x="136" y="164"/>
                  <a:pt x="136" y="162"/>
                </a:cubicBezTo>
                <a:cubicBezTo>
                  <a:pt x="137" y="162"/>
                  <a:pt x="137" y="161"/>
                  <a:pt x="137" y="160"/>
                </a:cubicBezTo>
                <a:cubicBezTo>
                  <a:pt x="137" y="160"/>
                  <a:pt x="137" y="159"/>
                  <a:pt x="137" y="158"/>
                </a:cubicBezTo>
                <a:cubicBezTo>
                  <a:pt x="137" y="158"/>
                  <a:pt x="136" y="158"/>
                  <a:pt x="135" y="157"/>
                </a:cubicBezTo>
                <a:cubicBezTo>
                  <a:pt x="135" y="157"/>
                  <a:pt x="135" y="157"/>
                  <a:pt x="135" y="156"/>
                </a:cubicBezTo>
                <a:cubicBezTo>
                  <a:pt x="135" y="156"/>
                  <a:pt x="134" y="156"/>
                  <a:pt x="134" y="156"/>
                </a:cubicBezTo>
                <a:cubicBezTo>
                  <a:pt x="134" y="156"/>
                  <a:pt x="134" y="155"/>
                  <a:pt x="134" y="155"/>
                </a:cubicBezTo>
                <a:cubicBezTo>
                  <a:pt x="134" y="152"/>
                  <a:pt x="134" y="152"/>
                  <a:pt x="134" y="152"/>
                </a:cubicBezTo>
                <a:cubicBezTo>
                  <a:pt x="134" y="148"/>
                  <a:pt x="133" y="146"/>
                  <a:pt x="133" y="141"/>
                </a:cubicBezTo>
                <a:cubicBezTo>
                  <a:pt x="135" y="141"/>
                  <a:pt x="136" y="139"/>
                  <a:pt x="140" y="139"/>
                </a:cubicBezTo>
                <a:cubicBezTo>
                  <a:pt x="140" y="139"/>
                  <a:pt x="140" y="139"/>
                  <a:pt x="140" y="139"/>
                </a:cubicBezTo>
                <a:cubicBezTo>
                  <a:pt x="140" y="137"/>
                  <a:pt x="140" y="137"/>
                  <a:pt x="140" y="137"/>
                </a:cubicBezTo>
                <a:cubicBezTo>
                  <a:pt x="140" y="135"/>
                  <a:pt x="142" y="135"/>
                  <a:pt x="141" y="133"/>
                </a:cubicBezTo>
                <a:cubicBezTo>
                  <a:pt x="142" y="133"/>
                  <a:pt x="142" y="132"/>
                  <a:pt x="142" y="132"/>
                </a:cubicBezTo>
                <a:cubicBezTo>
                  <a:pt x="142" y="132"/>
                  <a:pt x="143" y="132"/>
                  <a:pt x="143" y="132"/>
                </a:cubicBezTo>
                <a:cubicBezTo>
                  <a:pt x="143" y="131"/>
                  <a:pt x="144" y="131"/>
                  <a:pt x="144" y="130"/>
                </a:cubicBezTo>
                <a:cubicBezTo>
                  <a:pt x="145" y="129"/>
                  <a:pt x="146" y="128"/>
                  <a:pt x="147" y="128"/>
                </a:cubicBezTo>
                <a:cubicBezTo>
                  <a:pt x="148" y="128"/>
                  <a:pt x="148" y="127"/>
                  <a:pt x="149" y="126"/>
                </a:cubicBezTo>
                <a:cubicBezTo>
                  <a:pt x="148" y="126"/>
                  <a:pt x="147" y="125"/>
                  <a:pt x="145" y="125"/>
                </a:cubicBezTo>
                <a:close/>
                <a:moveTo>
                  <a:pt x="85" y="61"/>
                </a:move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ubicBezTo>
                  <a:pt x="85" y="61"/>
                  <a:pt x="85" y="61"/>
                  <a:pt x="85" y="61"/>
                </a:cubicBezTo>
                <a:cubicBezTo>
                  <a:pt x="85" y="61"/>
                  <a:pt x="85" y="61"/>
                  <a:pt x="85" y="61"/>
                </a:cubicBezTo>
                <a:close/>
                <a:moveTo>
                  <a:pt x="85" y="61"/>
                </a:moveTo>
                <a:cubicBezTo>
                  <a:pt x="85" y="61"/>
                  <a:pt x="85" y="61"/>
                  <a:pt x="85" y="61"/>
                </a:cubicBezTo>
                <a:cubicBezTo>
                  <a:pt x="85" y="61"/>
                  <a:pt x="85" y="61"/>
                  <a:pt x="85" y="61"/>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45">
            <a:extLst>
              <a:ext uri="{FF2B5EF4-FFF2-40B4-BE49-F238E27FC236}">
                <a16:creationId xmlns:a16="http://schemas.microsoft.com/office/drawing/2014/main" id="{4C7A3371-EC06-4149-B293-276CF6FA2F27}"/>
              </a:ext>
            </a:extLst>
          </p:cNvPr>
          <p:cNvSpPr>
            <a:spLocks noEditPoints="1"/>
          </p:cNvSpPr>
          <p:nvPr/>
        </p:nvSpPr>
        <p:spPr bwMode="auto">
          <a:xfrm>
            <a:off x="7522200" y="4157107"/>
            <a:ext cx="1176338" cy="852488"/>
          </a:xfrm>
          <a:custGeom>
            <a:avLst/>
            <a:gdLst>
              <a:gd name="T0" fmla="*/ 298 w 304"/>
              <a:gd name="T1" fmla="*/ 114 h 220"/>
              <a:gd name="T2" fmla="*/ 275 w 304"/>
              <a:gd name="T3" fmla="*/ 121 h 220"/>
              <a:gd name="T4" fmla="*/ 275 w 304"/>
              <a:gd name="T5" fmla="*/ 123 h 220"/>
              <a:gd name="T6" fmla="*/ 273 w 304"/>
              <a:gd name="T7" fmla="*/ 125 h 220"/>
              <a:gd name="T8" fmla="*/ 265 w 304"/>
              <a:gd name="T9" fmla="*/ 123 h 220"/>
              <a:gd name="T10" fmla="*/ 255 w 304"/>
              <a:gd name="T11" fmla="*/ 117 h 220"/>
              <a:gd name="T12" fmla="*/ 247 w 304"/>
              <a:gd name="T13" fmla="*/ 110 h 220"/>
              <a:gd name="T14" fmla="*/ 243 w 304"/>
              <a:gd name="T15" fmla="*/ 91 h 220"/>
              <a:gd name="T16" fmla="*/ 245 w 304"/>
              <a:gd name="T17" fmla="*/ 68 h 220"/>
              <a:gd name="T18" fmla="*/ 245 w 304"/>
              <a:gd name="T19" fmla="*/ 66 h 220"/>
              <a:gd name="T20" fmla="*/ 245 w 304"/>
              <a:gd name="T21" fmla="*/ 64 h 220"/>
              <a:gd name="T22" fmla="*/ 240 w 304"/>
              <a:gd name="T23" fmla="*/ 57 h 220"/>
              <a:gd name="T24" fmla="*/ 227 w 304"/>
              <a:gd name="T25" fmla="*/ 44 h 220"/>
              <a:gd name="T26" fmla="*/ 226 w 304"/>
              <a:gd name="T27" fmla="*/ 42 h 220"/>
              <a:gd name="T28" fmla="*/ 224 w 304"/>
              <a:gd name="T29" fmla="*/ 40 h 220"/>
              <a:gd name="T30" fmla="*/ 220 w 304"/>
              <a:gd name="T31" fmla="*/ 37 h 220"/>
              <a:gd name="T32" fmla="*/ 216 w 304"/>
              <a:gd name="T33" fmla="*/ 33 h 220"/>
              <a:gd name="T34" fmla="*/ 200 w 304"/>
              <a:gd name="T35" fmla="*/ 12 h 220"/>
              <a:gd name="T36" fmla="*/ 194 w 304"/>
              <a:gd name="T37" fmla="*/ 6 h 220"/>
              <a:gd name="T38" fmla="*/ 187 w 304"/>
              <a:gd name="T39" fmla="*/ 1 h 220"/>
              <a:gd name="T40" fmla="*/ 182 w 304"/>
              <a:gd name="T41" fmla="*/ 3 h 220"/>
              <a:gd name="T42" fmla="*/ 166 w 304"/>
              <a:gd name="T43" fmla="*/ 19 h 220"/>
              <a:gd name="T44" fmla="*/ 157 w 304"/>
              <a:gd name="T45" fmla="*/ 22 h 220"/>
              <a:gd name="T46" fmla="*/ 149 w 304"/>
              <a:gd name="T47" fmla="*/ 25 h 220"/>
              <a:gd name="T48" fmla="*/ 141 w 304"/>
              <a:gd name="T49" fmla="*/ 31 h 220"/>
              <a:gd name="T50" fmla="*/ 132 w 304"/>
              <a:gd name="T51" fmla="*/ 31 h 220"/>
              <a:gd name="T52" fmla="*/ 131 w 304"/>
              <a:gd name="T53" fmla="*/ 31 h 220"/>
              <a:gd name="T54" fmla="*/ 130 w 304"/>
              <a:gd name="T55" fmla="*/ 29 h 220"/>
              <a:gd name="T56" fmla="*/ 128 w 304"/>
              <a:gd name="T57" fmla="*/ 29 h 220"/>
              <a:gd name="T58" fmla="*/ 123 w 304"/>
              <a:gd name="T59" fmla="*/ 26 h 220"/>
              <a:gd name="T60" fmla="*/ 115 w 304"/>
              <a:gd name="T61" fmla="*/ 25 h 220"/>
              <a:gd name="T62" fmla="*/ 90 w 304"/>
              <a:gd name="T63" fmla="*/ 27 h 220"/>
              <a:gd name="T64" fmla="*/ 76 w 304"/>
              <a:gd name="T65" fmla="*/ 29 h 220"/>
              <a:gd name="T66" fmla="*/ 53 w 304"/>
              <a:gd name="T67" fmla="*/ 44 h 220"/>
              <a:gd name="T68" fmla="*/ 44 w 304"/>
              <a:gd name="T69" fmla="*/ 65 h 220"/>
              <a:gd name="T70" fmla="*/ 39 w 304"/>
              <a:gd name="T71" fmla="*/ 86 h 220"/>
              <a:gd name="T72" fmla="*/ 31 w 304"/>
              <a:gd name="T73" fmla="*/ 100 h 220"/>
              <a:gd name="T74" fmla="*/ 22 w 304"/>
              <a:gd name="T75" fmla="*/ 117 h 220"/>
              <a:gd name="T76" fmla="*/ 1 w 304"/>
              <a:gd name="T77" fmla="*/ 128 h 220"/>
              <a:gd name="T78" fmla="*/ 19 w 304"/>
              <a:gd name="T79" fmla="*/ 150 h 220"/>
              <a:gd name="T80" fmla="*/ 45 w 304"/>
              <a:gd name="T81" fmla="*/ 164 h 220"/>
              <a:gd name="T82" fmla="*/ 45 w 304"/>
              <a:gd name="T83" fmla="*/ 183 h 220"/>
              <a:gd name="T84" fmla="*/ 63 w 304"/>
              <a:gd name="T85" fmla="*/ 187 h 220"/>
              <a:gd name="T86" fmla="*/ 67 w 304"/>
              <a:gd name="T87" fmla="*/ 191 h 220"/>
              <a:gd name="T88" fmla="*/ 88 w 304"/>
              <a:gd name="T89" fmla="*/ 188 h 220"/>
              <a:gd name="T90" fmla="*/ 87 w 304"/>
              <a:gd name="T91" fmla="*/ 199 h 220"/>
              <a:gd name="T92" fmla="*/ 97 w 304"/>
              <a:gd name="T93" fmla="*/ 217 h 220"/>
              <a:gd name="T94" fmla="*/ 124 w 304"/>
              <a:gd name="T95" fmla="*/ 217 h 220"/>
              <a:gd name="T96" fmla="*/ 157 w 304"/>
              <a:gd name="T97" fmla="*/ 215 h 220"/>
              <a:gd name="T98" fmla="*/ 177 w 304"/>
              <a:gd name="T99" fmla="*/ 215 h 220"/>
              <a:gd name="T100" fmla="*/ 187 w 304"/>
              <a:gd name="T101" fmla="*/ 210 h 220"/>
              <a:gd name="T102" fmla="*/ 197 w 304"/>
              <a:gd name="T103" fmla="*/ 198 h 220"/>
              <a:gd name="T104" fmla="*/ 205 w 304"/>
              <a:gd name="T105" fmla="*/ 193 h 220"/>
              <a:gd name="T106" fmla="*/ 235 w 304"/>
              <a:gd name="T107" fmla="*/ 183 h 220"/>
              <a:gd name="T108" fmla="*/ 258 w 304"/>
              <a:gd name="T109" fmla="*/ 185 h 220"/>
              <a:gd name="T110" fmla="*/ 281 w 304"/>
              <a:gd name="T111" fmla="*/ 191 h 220"/>
              <a:gd name="T112" fmla="*/ 279 w 304"/>
              <a:gd name="T113" fmla="*/ 168 h 220"/>
              <a:gd name="T114" fmla="*/ 286 w 304"/>
              <a:gd name="T115" fmla="*/ 146 h 220"/>
              <a:gd name="T116" fmla="*/ 296 w 304"/>
              <a:gd name="T117" fmla="*/ 139 h 220"/>
              <a:gd name="T118" fmla="*/ 303 w 304"/>
              <a:gd name="T119" fmla="*/ 131 h 220"/>
              <a:gd name="T120" fmla="*/ 205 w 304"/>
              <a:gd name="T121" fmla="*/ 180 h 220"/>
              <a:gd name="T122" fmla="*/ 280 w 304"/>
              <a:gd name="T123" fmla="*/ 153 h 220"/>
              <a:gd name="T124" fmla="*/ 283 w 304"/>
              <a:gd name="T125" fmla="*/ 14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20">
                <a:moveTo>
                  <a:pt x="304" y="123"/>
                </a:moveTo>
                <a:cubicBezTo>
                  <a:pt x="304" y="122"/>
                  <a:pt x="303" y="122"/>
                  <a:pt x="303" y="121"/>
                </a:cubicBezTo>
                <a:cubicBezTo>
                  <a:pt x="303" y="121"/>
                  <a:pt x="303" y="121"/>
                  <a:pt x="303" y="121"/>
                </a:cubicBezTo>
                <a:cubicBezTo>
                  <a:pt x="303" y="121"/>
                  <a:pt x="303" y="121"/>
                  <a:pt x="303" y="121"/>
                </a:cubicBezTo>
                <a:cubicBezTo>
                  <a:pt x="303" y="120"/>
                  <a:pt x="303" y="120"/>
                  <a:pt x="303" y="120"/>
                </a:cubicBezTo>
                <a:cubicBezTo>
                  <a:pt x="303" y="119"/>
                  <a:pt x="303" y="119"/>
                  <a:pt x="303" y="118"/>
                </a:cubicBezTo>
                <a:cubicBezTo>
                  <a:pt x="301" y="118"/>
                  <a:pt x="300" y="118"/>
                  <a:pt x="299" y="117"/>
                </a:cubicBezTo>
                <a:cubicBezTo>
                  <a:pt x="300" y="115"/>
                  <a:pt x="298" y="116"/>
                  <a:pt x="298" y="114"/>
                </a:cubicBezTo>
                <a:cubicBezTo>
                  <a:pt x="297" y="114"/>
                  <a:pt x="296" y="114"/>
                  <a:pt x="296" y="113"/>
                </a:cubicBezTo>
                <a:cubicBezTo>
                  <a:pt x="295" y="113"/>
                  <a:pt x="294" y="113"/>
                  <a:pt x="294" y="112"/>
                </a:cubicBezTo>
                <a:cubicBezTo>
                  <a:pt x="290" y="112"/>
                  <a:pt x="290" y="112"/>
                  <a:pt x="290" y="112"/>
                </a:cubicBezTo>
                <a:cubicBezTo>
                  <a:pt x="289" y="113"/>
                  <a:pt x="289" y="113"/>
                  <a:pt x="288" y="113"/>
                </a:cubicBezTo>
                <a:cubicBezTo>
                  <a:pt x="286" y="113"/>
                  <a:pt x="286" y="115"/>
                  <a:pt x="284" y="115"/>
                </a:cubicBezTo>
                <a:cubicBezTo>
                  <a:pt x="283" y="116"/>
                  <a:pt x="283" y="117"/>
                  <a:pt x="281" y="117"/>
                </a:cubicBezTo>
                <a:cubicBezTo>
                  <a:pt x="280" y="119"/>
                  <a:pt x="279" y="119"/>
                  <a:pt x="279" y="121"/>
                </a:cubicBezTo>
                <a:cubicBezTo>
                  <a:pt x="277" y="122"/>
                  <a:pt x="276" y="121"/>
                  <a:pt x="275" y="121"/>
                </a:cubicBezTo>
                <a:cubicBezTo>
                  <a:pt x="275" y="121"/>
                  <a:pt x="274" y="121"/>
                  <a:pt x="274" y="122"/>
                </a:cubicBezTo>
                <a:cubicBezTo>
                  <a:pt x="274" y="122"/>
                  <a:pt x="274"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2"/>
                  <a:pt x="275" y="122"/>
                </a:cubicBezTo>
                <a:cubicBezTo>
                  <a:pt x="275" y="122"/>
                  <a:pt x="275" y="123"/>
                  <a:pt x="275" y="123"/>
                </a:cubicBezTo>
                <a:cubicBezTo>
                  <a:pt x="275" y="123"/>
                  <a:pt x="275" y="123"/>
                  <a:pt x="275" y="123"/>
                </a:cubicBezTo>
                <a:cubicBezTo>
                  <a:pt x="275" y="123"/>
                  <a:pt x="275" y="123"/>
                  <a:pt x="275" y="123"/>
                </a:cubicBezTo>
                <a:cubicBezTo>
                  <a:pt x="275" y="123"/>
                  <a:pt x="275" y="123"/>
                  <a:pt x="275" y="123"/>
                </a:cubicBezTo>
                <a:cubicBezTo>
                  <a:pt x="275" y="124"/>
                  <a:pt x="275" y="124"/>
                  <a:pt x="274" y="124"/>
                </a:cubicBezTo>
                <a:cubicBezTo>
                  <a:pt x="275" y="124"/>
                  <a:pt x="275" y="124"/>
                  <a:pt x="275" y="124"/>
                </a:cubicBezTo>
                <a:cubicBezTo>
                  <a:pt x="275" y="124"/>
                  <a:pt x="275" y="124"/>
                  <a:pt x="275" y="124"/>
                </a:cubicBezTo>
                <a:cubicBezTo>
                  <a:pt x="274" y="124"/>
                  <a:pt x="274" y="125"/>
                  <a:pt x="273" y="125"/>
                </a:cubicBezTo>
                <a:cubicBezTo>
                  <a:pt x="273" y="125"/>
                  <a:pt x="273" y="125"/>
                  <a:pt x="273" y="125"/>
                </a:cubicBezTo>
                <a:cubicBezTo>
                  <a:pt x="273" y="125"/>
                  <a:pt x="273" y="125"/>
                  <a:pt x="272" y="125"/>
                </a:cubicBezTo>
                <a:cubicBezTo>
                  <a:pt x="272" y="125"/>
                  <a:pt x="272" y="125"/>
                  <a:pt x="272" y="125"/>
                </a:cubicBezTo>
                <a:cubicBezTo>
                  <a:pt x="272" y="125"/>
                  <a:pt x="271" y="125"/>
                  <a:pt x="271" y="125"/>
                </a:cubicBezTo>
                <a:cubicBezTo>
                  <a:pt x="271" y="125"/>
                  <a:pt x="271" y="125"/>
                  <a:pt x="271" y="125"/>
                </a:cubicBezTo>
                <a:cubicBezTo>
                  <a:pt x="270" y="125"/>
                  <a:pt x="270" y="125"/>
                  <a:pt x="270" y="125"/>
                </a:cubicBezTo>
                <a:cubicBezTo>
                  <a:pt x="270" y="125"/>
                  <a:pt x="269" y="125"/>
                  <a:pt x="269" y="125"/>
                </a:cubicBezTo>
                <a:cubicBezTo>
                  <a:pt x="269" y="125"/>
                  <a:pt x="268" y="125"/>
                  <a:pt x="268" y="125"/>
                </a:cubicBezTo>
                <a:cubicBezTo>
                  <a:pt x="267" y="125"/>
                  <a:pt x="266" y="124"/>
                  <a:pt x="265" y="123"/>
                </a:cubicBezTo>
                <a:cubicBezTo>
                  <a:pt x="264" y="123"/>
                  <a:pt x="263" y="123"/>
                  <a:pt x="262" y="122"/>
                </a:cubicBezTo>
                <a:cubicBezTo>
                  <a:pt x="260" y="122"/>
                  <a:pt x="259" y="122"/>
                  <a:pt x="258" y="121"/>
                </a:cubicBezTo>
                <a:cubicBezTo>
                  <a:pt x="257" y="121"/>
                  <a:pt x="257" y="121"/>
                  <a:pt x="257" y="121"/>
                </a:cubicBezTo>
                <a:cubicBezTo>
                  <a:pt x="257" y="120"/>
                  <a:pt x="257" y="120"/>
                  <a:pt x="257" y="120"/>
                </a:cubicBezTo>
                <a:cubicBezTo>
                  <a:pt x="257" y="119"/>
                  <a:pt x="256" y="119"/>
                  <a:pt x="256" y="119"/>
                </a:cubicBezTo>
                <a:cubicBezTo>
                  <a:pt x="256" y="118"/>
                  <a:pt x="255" y="118"/>
                  <a:pt x="255" y="118"/>
                </a:cubicBezTo>
                <a:cubicBezTo>
                  <a:pt x="255" y="118"/>
                  <a:pt x="255" y="118"/>
                  <a:pt x="255" y="118"/>
                </a:cubicBezTo>
                <a:cubicBezTo>
                  <a:pt x="255" y="117"/>
                  <a:pt x="255" y="117"/>
                  <a:pt x="255" y="117"/>
                </a:cubicBezTo>
                <a:cubicBezTo>
                  <a:pt x="256" y="117"/>
                  <a:pt x="256" y="117"/>
                  <a:pt x="256" y="116"/>
                </a:cubicBezTo>
                <a:cubicBezTo>
                  <a:pt x="255" y="116"/>
                  <a:pt x="254" y="116"/>
                  <a:pt x="253" y="116"/>
                </a:cubicBezTo>
                <a:cubicBezTo>
                  <a:pt x="252" y="116"/>
                  <a:pt x="252" y="117"/>
                  <a:pt x="251" y="117"/>
                </a:cubicBezTo>
                <a:cubicBezTo>
                  <a:pt x="251" y="117"/>
                  <a:pt x="251" y="117"/>
                  <a:pt x="251" y="116"/>
                </a:cubicBezTo>
                <a:cubicBezTo>
                  <a:pt x="251" y="116"/>
                  <a:pt x="251" y="115"/>
                  <a:pt x="251" y="114"/>
                </a:cubicBezTo>
                <a:cubicBezTo>
                  <a:pt x="250" y="114"/>
                  <a:pt x="249" y="113"/>
                  <a:pt x="249" y="112"/>
                </a:cubicBezTo>
                <a:cubicBezTo>
                  <a:pt x="247" y="112"/>
                  <a:pt x="247" y="112"/>
                  <a:pt x="246" y="111"/>
                </a:cubicBezTo>
                <a:cubicBezTo>
                  <a:pt x="246" y="110"/>
                  <a:pt x="247" y="110"/>
                  <a:pt x="247" y="110"/>
                </a:cubicBezTo>
                <a:cubicBezTo>
                  <a:pt x="247" y="109"/>
                  <a:pt x="247" y="109"/>
                  <a:pt x="248" y="109"/>
                </a:cubicBezTo>
                <a:cubicBezTo>
                  <a:pt x="248" y="109"/>
                  <a:pt x="249" y="109"/>
                  <a:pt x="249" y="108"/>
                </a:cubicBezTo>
                <a:cubicBezTo>
                  <a:pt x="249" y="106"/>
                  <a:pt x="247" y="107"/>
                  <a:pt x="248" y="105"/>
                </a:cubicBezTo>
                <a:cubicBezTo>
                  <a:pt x="246" y="105"/>
                  <a:pt x="247" y="103"/>
                  <a:pt x="246" y="103"/>
                </a:cubicBezTo>
                <a:cubicBezTo>
                  <a:pt x="246" y="98"/>
                  <a:pt x="246" y="98"/>
                  <a:pt x="246" y="98"/>
                </a:cubicBezTo>
                <a:cubicBezTo>
                  <a:pt x="245" y="98"/>
                  <a:pt x="245" y="98"/>
                  <a:pt x="245" y="97"/>
                </a:cubicBezTo>
                <a:cubicBezTo>
                  <a:pt x="245" y="96"/>
                  <a:pt x="245" y="95"/>
                  <a:pt x="244" y="94"/>
                </a:cubicBezTo>
                <a:cubicBezTo>
                  <a:pt x="244" y="93"/>
                  <a:pt x="244" y="92"/>
                  <a:pt x="243" y="91"/>
                </a:cubicBezTo>
                <a:cubicBezTo>
                  <a:pt x="243" y="89"/>
                  <a:pt x="243" y="89"/>
                  <a:pt x="243" y="89"/>
                </a:cubicBezTo>
                <a:cubicBezTo>
                  <a:pt x="244" y="89"/>
                  <a:pt x="245" y="89"/>
                  <a:pt x="245" y="88"/>
                </a:cubicBezTo>
                <a:cubicBezTo>
                  <a:pt x="245" y="86"/>
                  <a:pt x="245" y="85"/>
                  <a:pt x="244" y="83"/>
                </a:cubicBezTo>
                <a:cubicBezTo>
                  <a:pt x="245" y="79"/>
                  <a:pt x="247" y="76"/>
                  <a:pt x="246" y="71"/>
                </a:cubicBezTo>
                <a:cubicBezTo>
                  <a:pt x="246" y="70"/>
                  <a:pt x="246" y="69"/>
                  <a:pt x="245" y="69"/>
                </a:cubicBezTo>
                <a:cubicBezTo>
                  <a:pt x="245" y="69"/>
                  <a:pt x="245" y="69"/>
                  <a:pt x="245" y="69"/>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5" y="68"/>
                  <a:pt x="245" y="68"/>
                  <a:pt x="245" y="68"/>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5" y="67"/>
                  <a:pt x="245" y="66"/>
                </a:cubicBezTo>
                <a:cubicBezTo>
                  <a:pt x="245" y="66"/>
                  <a:pt x="245" y="66"/>
                  <a:pt x="245" y="66"/>
                </a:cubicBezTo>
                <a:cubicBezTo>
                  <a:pt x="245" y="66"/>
                  <a:pt x="245" y="66"/>
                  <a:pt x="245" y="66"/>
                </a:cubicBezTo>
                <a:cubicBezTo>
                  <a:pt x="245" y="66"/>
                  <a:pt x="245" y="66"/>
                  <a:pt x="245" y="66"/>
                </a:cubicBezTo>
                <a:cubicBezTo>
                  <a:pt x="245" y="66"/>
                  <a:pt x="245" y="66"/>
                  <a:pt x="245" y="65"/>
                </a:cubicBezTo>
                <a:cubicBezTo>
                  <a:pt x="245" y="65"/>
                  <a:pt x="245" y="65"/>
                  <a:pt x="245" y="65"/>
                </a:cubicBezTo>
                <a:cubicBezTo>
                  <a:pt x="245" y="65"/>
                  <a:pt x="245" y="65"/>
                  <a:pt x="245" y="65"/>
                </a:cubicBezTo>
                <a:cubicBezTo>
                  <a:pt x="245" y="65"/>
                  <a:pt x="245" y="65"/>
                  <a:pt x="245" y="64"/>
                </a:cubicBezTo>
                <a:cubicBezTo>
                  <a:pt x="245" y="64"/>
                  <a:pt x="245" y="64"/>
                  <a:pt x="245" y="64"/>
                </a:cubicBezTo>
                <a:cubicBezTo>
                  <a:pt x="245" y="63"/>
                  <a:pt x="245" y="62"/>
                  <a:pt x="243" y="61"/>
                </a:cubicBezTo>
                <a:cubicBezTo>
                  <a:pt x="243" y="61"/>
                  <a:pt x="243" y="61"/>
                  <a:pt x="243" y="61"/>
                </a:cubicBezTo>
                <a:cubicBezTo>
                  <a:pt x="243" y="61"/>
                  <a:pt x="243" y="61"/>
                  <a:pt x="243" y="61"/>
                </a:cubicBezTo>
                <a:cubicBezTo>
                  <a:pt x="243" y="61"/>
                  <a:pt x="243" y="60"/>
                  <a:pt x="243" y="60"/>
                </a:cubicBezTo>
                <a:cubicBezTo>
                  <a:pt x="243" y="60"/>
                  <a:pt x="243" y="60"/>
                  <a:pt x="243" y="60"/>
                </a:cubicBezTo>
                <a:cubicBezTo>
                  <a:pt x="242" y="60"/>
                  <a:pt x="242" y="60"/>
                  <a:pt x="242" y="59"/>
                </a:cubicBezTo>
                <a:cubicBezTo>
                  <a:pt x="242" y="59"/>
                  <a:pt x="241" y="57"/>
                  <a:pt x="240" y="57"/>
                </a:cubicBezTo>
                <a:cubicBezTo>
                  <a:pt x="240" y="57"/>
                  <a:pt x="240" y="57"/>
                  <a:pt x="240" y="57"/>
                </a:cubicBezTo>
                <a:cubicBezTo>
                  <a:pt x="240" y="56"/>
                  <a:pt x="240" y="56"/>
                  <a:pt x="239" y="56"/>
                </a:cubicBezTo>
                <a:cubicBezTo>
                  <a:pt x="239" y="56"/>
                  <a:pt x="239" y="56"/>
                  <a:pt x="239" y="56"/>
                </a:cubicBezTo>
                <a:cubicBezTo>
                  <a:pt x="239" y="56"/>
                  <a:pt x="238" y="55"/>
                  <a:pt x="238" y="55"/>
                </a:cubicBezTo>
                <a:cubicBezTo>
                  <a:pt x="238" y="53"/>
                  <a:pt x="238" y="52"/>
                  <a:pt x="237" y="51"/>
                </a:cubicBezTo>
                <a:cubicBezTo>
                  <a:pt x="237" y="49"/>
                  <a:pt x="235" y="49"/>
                  <a:pt x="234" y="47"/>
                </a:cubicBezTo>
                <a:cubicBezTo>
                  <a:pt x="231" y="46"/>
                  <a:pt x="230" y="45"/>
                  <a:pt x="227" y="45"/>
                </a:cubicBezTo>
                <a:cubicBezTo>
                  <a:pt x="227" y="44"/>
                  <a:pt x="227" y="44"/>
                  <a:pt x="227" y="44"/>
                </a:cubicBezTo>
                <a:cubicBezTo>
                  <a:pt x="227" y="44"/>
                  <a:pt x="227" y="44"/>
                  <a:pt x="227" y="44"/>
                </a:cubicBezTo>
                <a:cubicBezTo>
                  <a:pt x="227" y="44"/>
                  <a:pt x="227" y="44"/>
                  <a:pt x="227" y="43"/>
                </a:cubicBezTo>
                <a:cubicBezTo>
                  <a:pt x="227" y="43"/>
                  <a:pt x="227" y="43"/>
                  <a:pt x="227" y="43"/>
                </a:cubicBezTo>
                <a:cubicBezTo>
                  <a:pt x="227" y="43"/>
                  <a:pt x="227" y="43"/>
                  <a:pt x="227" y="43"/>
                </a:cubicBezTo>
                <a:cubicBezTo>
                  <a:pt x="227" y="43"/>
                  <a:pt x="227" y="43"/>
                  <a:pt x="227" y="43"/>
                </a:cubicBezTo>
                <a:cubicBezTo>
                  <a:pt x="227" y="43"/>
                  <a:pt x="226" y="43"/>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1"/>
                  <a:pt x="226" y="41"/>
                </a:cubicBezTo>
                <a:cubicBezTo>
                  <a:pt x="226" y="41"/>
                  <a:pt x="225" y="41"/>
                  <a:pt x="225" y="41"/>
                </a:cubicBezTo>
                <a:cubicBezTo>
                  <a:pt x="225" y="41"/>
                  <a:pt x="225" y="41"/>
                  <a:pt x="225" y="41"/>
                </a:cubicBezTo>
                <a:cubicBezTo>
                  <a:pt x="225" y="41"/>
                  <a:pt x="225" y="41"/>
                  <a:pt x="225" y="41"/>
                </a:cubicBezTo>
                <a:cubicBezTo>
                  <a:pt x="225" y="41"/>
                  <a:pt x="225" y="41"/>
                  <a:pt x="225" y="41"/>
                </a:cubicBezTo>
                <a:cubicBezTo>
                  <a:pt x="225" y="41"/>
                  <a:pt x="225" y="41"/>
                  <a:pt x="225" y="41"/>
                </a:cubicBezTo>
                <a:cubicBezTo>
                  <a:pt x="224" y="40"/>
                  <a:pt x="224" y="40"/>
                  <a:pt x="224" y="40"/>
                </a:cubicBezTo>
                <a:cubicBezTo>
                  <a:pt x="224" y="40"/>
                  <a:pt x="224" y="40"/>
                  <a:pt x="224" y="40"/>
                </a:cubicBezTo>
                <a:cubicBezTo>
                  <a:pt x="224" y="40"/>
                  <a:pt x="224" y="40"/>
                  <a:pt x="224" y="40"/>
                </a:cubicBezTo>
                <a:cubicBezTo>
                  <a:pt x="224" y="40"/>
                  <a:pt x="224" y="40"/>
                  <a:pt x="224" y="40"/>
                </a:cubicBezTo>
                <a:cubicBezTo>
                  <a:pt x="224" y="40"/>
                  <a:pt x="224" y="40"/>
                  <a:pt x="223" y="40"/>
                </a:cubicBezTo>
                <a:cubicBezTo>
                  <a:pt x="223" y="40"/>
                  <a:pt x="223" y="40"/>
                  <a:pt x="223" y="40"/>
                </a:cubicBezTo>
                <a:cubicBezTo>
                  <a:pt x="223" y="39"/>
                  <a:pt x="223" y="39"/>
                  <a:pt x="223" y="39"/>
                </a:cubicBezTo>
                <a:cubicBezTo>
                  <a:pt x="224" y="37"/>
                  <a:pt x="222" y="38"/>
                  <a:pt x="221" y="37"/>
                </a:cubicBezTo>
                <a:cubicBezTo>
                  <a:pt x="221" y="37"/>
                  <a:pt x="221" y="37"/>
                  <a:pt x="220" y="37"/>
                </a:cubicBezTo>
                <a:cubicBezTo>
                  <a:pt x="220" y="36"/>
                  <a:pt x="220" y="36"/>
                  <a:pt x="219" y="36"/>
                </a:cubicBezTo>
                <a:cubicBezTo>
                  <a:pt x="219" y="36"/>
                  <a:pt x="219" y="36"/>
                  <a:pt x="219" y="36"/>
                </a:cubicBezTo>
                <a:cubicBezTo>
                  <a:pt x="219" y="35"/>
                  <a:pt x="217" y="35"/>
                  <a:pt x="217" y="34"/>
                </a:cubicBezTo>
                <a:cubicBezTo>
                  <a:pt x="217" y="34"/>
                  <a:pt x="217" y="33"/>
                  <a:pt x="217" y="33"/>
                </a:cubicBezTo>
                <a:cubicBezTo>
                  <a:pt x="217" y="33"/>
                  <a:pt x="217" y="33"/>
                  <a:pt x="217" y="33"/>
                </a:cubicBezTo>
                <a:cubicBezTo>
                  <a:pt x="217" y="33"/>
                  <a:pt x="217" y="33"/>
                  <a:pt x="217" y="33"/>
                </a:cubicBezTo>
                <a:cubicBezTo>
                  <a:pt x="217" y="33"/>
                  <a:pt x="217" y="33"/>
                  <a:pt x="217" y="33"/>
                </a:cubicBezTo>
                <a:cubicBezTo>
                  <a:pt x="217" y="33"/>
                  <a:pt x="217" y="33"/>
                  <a:pt x="216" y="33"/>
                </a:cubicBezTo>
                <a:cubicBezTo>
                  <a:pt x="216" y="33"/>
                  <a:pt x="216" y="33"/>
                  <a:pt x="216" y="33"/>
                </a:cubicBezTo>
                <a:cubicBezTo>
                  <a:pt x="216" y="32"/>
                  <a:pt x="216" y="32"/>
                  <a:pt x="216" y="32"/>
                </a:cubicBezTo>
                <a:cubicBezTo>
                  <a:pt x="216" y="31"/>
                  <a:pt x="215" y="30"/>
                  <a:pt x="213" y="30"/>
                </a:cubicBezTo>
                <a:cubicBezTo>
                  <a:pt x="212" y="29"/>
                  <a:pt x="212" y="27"/>
                  <a:pt x="210" y="27"/>
                </a:cubicBezTo>
                <a:cubicBezTo>
                  <a:pt x="209" y="25"/>
                  <a:pt x="208" y="24"/>
                  <a:pt x="206" y="22"/>
                </a:cubicBezTo>
                <a:cubicBezTo>
                  <a:pt x="207" y="21"/>
                  <a:pt x="205" y="21"/>
                  <a:pt x="205" y="20"/>
                </a:cubicBezTo>
                <a:cubicBezTo>
                  <a:pt x="204" y="19"/>
                  <a:pt x="204" y="18"/>
                  <a:pt x="203" y="18"/>
                </a:cubicBezTo>
                <a:cubicBezTo>
                  <a:pt x="202" y="15"/>
                  <a:pt x="200" y="14"/>
                  <a:pt x="200" y="12"/>
                </a:cubicBezTo>
                <a:cubicBezTo>
                  <a:pt x="199" y="10"/>
                  <a:pt x="197" y="10"/>
                  <a:pt x="197" y="8"/>
                </a:cubicBezTo>
                <a:cubicBezTo>
                  <a:pt x="197" y="8"/>
                  <a:pt x="196" y="7"/>
                  <a:pt x="196" y="7"/>
                </a:cubicBezTo>
                <a:cubicBezTo>
                  <a:pt x="196" y="7"/>
                  <a:pt x="196" y="7"/>
                  <a:pt x="196" y="7"/>
                </a:cubicBezTo>
                <a:cubicBezTo>
                  <a:pt x="195" y="7"/>
                  <a:pt x="195" y="6"/>
                  <a:pt x="195" y="6"/>
                </a:cubicBezTo>
                <a:cubicBezTo>
                  <a:pt x="195" y="6"/>
                  <a:pt x="195" y="6"/>
                  <a:pt x="195" y="6"/>
                </a:cubicBezTo>
                <a:cubicBezTo>
                  <a:pt x="195" y="6"/>
                  <a:pt x="195" y="6"/>
                  <a:pt x="195" y="6"/>
                </a:cubicBezTo>
                <a:cubicBezTo>
                  <a:pt x="194" y="6"/>
                  <a:pt x="194" y="6"/>
                  <a:pt x="194" y="6"/>
                </a:cubicBezTo>
                <a:cubicBezTo>
                  <a:pt x="194" y="6"/>
                  <a:pt x="194" y="6"/>
                  <a:pt x="194" y="6"/>
                </a:cubicBezTo>
                <a:cubicBezTo>
                  <a:pt x="193" y="6"/>
                  <a:pt x="193" y="5"/>
                  <a:pt x="192" y="4"/>
                </a:cubicBezTo>
                <a:cubicBezTo>
                  <a:pt x="192" y="4"/>
                  <a:pt x="192" y="4"/>
                  <a:pt x="192" y="4"/>
                </a:cubicBezTo>
                <a:cubicBezTo>
                  <a:pt x="191" y="4"/>
                  <a:pt x="191" y="4"/>
                  <a:pt x="190" y="4"/>
                </a:cubicBezTo>
                <a:cubicBezTo>
                  <a:pt x="190" y="4"/>
                  <a:pt x="190" y="4"/>
                  <a:pt x="190" y="4"/>
                </a:cubicBezTo>
                <a:cubicBezTo>
                  <a:pt x="189" y="4"/>
                  <a:pt x="189" y="2"/>
                  <a:pt x="188" y="1"/>
                </a:cubicBezTo>
                <a:cubicBezTo>
                  <a:pt x="188" y="1"/>
                  <a:pt x="188" y="1"/>
                  <a:pt x="188" y="1"/>
                </a:cubicBezTo>
                <a:cubicBezTo>
                  <a:pt x="187" y="1"/>
                  <a:pt x="187" y="1"/>
                  <a:pt x="187" y="1"/>
                </a:cubicBezTo>
                <a:cubicBezTo>
                  <a:pt x="187" y="1"/>
                  <a:pt x="187" y="1"/>
                  <a:pt x="187" y="1"/>
                </a:cubicBezTo>
                <a:cubicBezTo>
                  <a:pt x="187" y="1"/>
                  <a:pt x="187" y="1"/>
                  <a:pt x="187" y="1"/>
                </a:cubicBezTo>
                <a:cubicBezTo>
                  <a:pt x="187" y="1"/>
                  <a:pt x="187" y="0"/>
                  <a:pt x="187" y="0"/>
                </a:cubicBezTo>
                <a:cubicBezTo>
                  <a:pt x="186" y="0"/>
                  <a:pt x="186" y="0"/>
                  <a:pt x="186" y="0"/>
                </a:cubicBezTo>
                <a:cubicBezTo>
                  <a:pt x="186" y="0"/>
                  <a:pt x="186" y="0"/>
                  <a:pt x="186" y="0"/>
                </a:cubicBezTo>
                <a:cubicBezTo>
                  <a:pt x="186" y="0"/>
                  <a:pt x="186" y="0"/>
                  <a:pt x="186" y="0"/>
                </a:cubicBezTo>
                <a:cubicBezTo>
                  <a:pt x="186" y="0"/>
                  <a:pt x="185" y="0"/>
                  <a:pt x="185" y="0"/>
                </a:cubicBezTo>
                <a:cubicBezTo>
                  <a:pt x="185" y="1"/>
                  <a:pt x="183" y="1"/>
                  <a:pt x="183" y="2"/>
                </a:cubicBezTo>
                <a:cubicBezTo>
                  <a:pt x="183" y="2"/>
                  <a:pt x="182" y="2"/>
                  <a:pt x="182" y="3"/>
                </a:cubicBezTo>
                <a:cubicBezTo>
                  <a:pt x="180" y="3"/>
                  <a:pt x="179" y="3"/>
                  <a:pt x="179" y="4"/>
                </a:cubicBezTo>
                <a:cubicBezTo>
                  <a:pt x="177" y="4"/>
                  <a:pt x="177" y="5"/>
                  <a:pt x="176" y="5"/>
                </a:cubicBezTo>
                <a:cubicBezTo>
                  <a:pt x="174" y="5"/>
                  <a:pt x="174" y="7"/>
                  <a:pt x="173" y="8"/>
                </a:cubicBezTo>
                <a:cubicBezTo>
                  <a:pt x="173" y="11"/>
                  <a:pt x="172" y="12"/>
                  <a:pt x="172" y="15"/>
                </a:cubicBezTo>
                <a:cubicBezTo>
                  <a:pt x="171" y="15"/>
                  <a:pt x="171" y="17"/>
                  <a:pt x="169" y="17"/>
                </a:cubicBezTo>
                <a:cubicBezTo>
                  <a:pt x="169" y="18"/>
                  <a:pt x="167" y="17"/>
                  <a:pt x="167" y="19"/>
                </a:cubicBezTo>
                <a:cubicBezTo>
                  <a:pt x="167" y="19"/>
                  <a:pt x="167" y="19"/>
                  <a:pt x="167" y="19"/>
                </a:cubicBezTo>
                <a:cubicBezTo>
                  <a:pt x="167" y="19"/>
                  <a:pt x="166" y="19"/>
                  <a:pt x="166" y="19"/>
                </a:cubicBezTo>
                <a:cubicBezTo>
                  <a:pt x="166" y="19"/>
                  <a:pt x="165" y="20"/>
                  <a:pt x="165" y="20"/>
                </a:cubicBezTo>
                <a:cubicBezTo>
                  <a:pt x="165" y="20"/>
                  <a:pt x="165" y="20"/>
                  <a:pt x="164" y="20"/>
                </a:cubicBezTo>
                <a:cubicBezTo>
                  <a:pt x="164" y="21"/>
                  <a:pt x="162" y="22"/>
                  <a:pt x="161" y="22"/>
                </a:cubicBezTo>
                <a:cubicBezTo>
                  <a:pt x="161" y="22"/>
                  <a:pt x="161" y="22"/>
                  <a:pt x="161" y="22"/>
                </a:cubicBezTo>
                <a:cubicBezTo>
                  <a:pt x="161" y="22"/>
                  <a:pt x="160" y="22"/>
                  <a:pt x="159" y="22"/>
                </a:cubicBezTo>
                <a:cubicBezTo>
                  <a:pt x="159" y="22"/>
                  <a:pt x="159" y="22"/>
                  <a:pt x="159" y="22"/>
                </a:cubicBezTo>
                <a:cubicBezTo>
                  <a:pt x="159" y="22"/>
                  <a:pt x="158" y="22"/>
                  <a:pt x="158" y="22"/>
                </a:cubicBezTo>
                <a:cubicBezTo>
                  <a:pt x="158" y="22"/>
                  <a:pt x="157" y="22"/>
                  <a:pt x="157" y="22"/>
                </a:cubicBezTo>
                <a:cubicBezTo>
                  <a:pt x="156" y="22"/>
                  <a:pt x="156" y="22"/>
                  <a:pt x="156" y="23"/>
                </a:cubicBezTo>
                <a:cubicBezTo>
                  <a:pt x="156" y="23"/>
                  <a:pt x="155" y="23"/>
                  <a:pt x="155" y="23"/>
                </a:cubicBezTo>
                <a:cubicBezTo>
                  <a:pt x="154" y="23"/>
                  <a:pt x="154" y="23"/>
                  <a:pt x="154" y="23"/>
                </a:cubicBezTo>
                <a:cubicBezTo>
                  <a:pt x="153" y="23"/>
                  <a:pt x="153" y="23"/>
                  <a:pt x="152" y="24"/>
                </a:cubicBezTo>
                <a:cubicBezTo>
                  <a:pt x="152" y="24"/>
                  <a:pt x="152" y="24"/>
                  <a:pt x="152" y="24"/>
                </a:cubicBezTo>
                <a:cubicBezTo>
                  <a:pt x="151" y="24"/>
                  <a:pt x="151" y="24"/>
                  <a:pt x="150" y="24"/>
                </a:cubicBezTo>
                <a:cubicBezTo>
                  <a:pt x="150" y="24"/>
                  <a:pt x="150" y="24"/>
                  <a:pt x="150" y="24"/>
                </a:cubicBezTo>
                <a:cubicBezTo>
                  <a:pt x="149" y="24"/>
                  <a:pt x="149" y="25"/>
                  <a:pt x="149" y="25"/>
                </a:cubicBezTo>
                <a:cubicBezTo>
                  <a:pt x="148" y="25"/>
                  <a:pt x="148" y="25"/>
                  <a:pt x="148" y="25"/>
                </a:cubicBezTo>
                <a:cubicBezTo>
                  <a:pt x="148" y="25"/>
                  <a:pt x="147" y="25"/>
                  <a:pt x="147" y="26"/>
                </a:cubicBezTo>
                <a:cubicBezTo>
                  <a:pt x="147" y="26"/>
                  <a:pt x="147" y="26"/>
                  <a:pt x="146" y="26"/>
                </a:cubicBezTo>
                <a:cubicBezTo>
                  <a:pt x="146" y="26"/>
                  <a:pt x="146" y="26"/>
                  <a:pt x="146" y="26"/>
                </a:cubicBezTo>
                <a:cubicBezTo>
                  <a:pt x="146" y="27"/>
                  <a:pt x="144" y="27"/>
                  <a:pt x="143" y="28"/>
                </a:cubicBezTo>
                <a:cubicBezTo>
                  <a:pt x="143" y="28"/>
                  <a:pt x="143" y="28"/>
                  <a:pt x="143" y="28"/>
                </a:cubicBezTo>
                <a:cubicBezTo>
                  <a:pt x="144" y="30"/>
                  <a:pt x="141" y="29"/>
                  <a:pt x="141" y="31"/>
                </a:cubicBezTo>
                <a:cubicBezTo>
                  <a:pt x="141" y="31"/>
                  <a:pt x="141" y="31"/>
                  <a:pt x="141" y="31"/>
                </a:cubicBezTo>
                <a:cubicBezTo>
                  <a:pt x="141" y="31"/>
                  <a:pt x="141" y="31"/>
                  <a:pt x="140" y="31"/>
                </a:cubicBezTo>
                <a:cubicBezTo>
                  <a:pt x="140" y="32"/>
                  <a:pt x="140" y="32"/>
                  <a:pt x="140" y="32"/>
                </a:cubicBezTo>
                <a:cubicBezTo>
                  <a:pt x="140" y="33"/>
                  <a:pt x="138" y="33"/>
                  <a:pt x="138" y="33"/>
                </a:cubicBezTo>
                <a:cubicBezTo>
                  <a:pt x="137" y="33"/>
                  <a:pt x="137" y="33"/>
                  <a:pt x="137" y="34"/>
                </a:cubicBezTo>
                <a:cubicBezTo>
                  <a:pt x="137" y="34"/>
                  <a:pt x="136" y="34"/>
                  <a:pt x="135" y="34"/>
                </a:cubicBezTo>
                <a:cubicBezTo>
                  <a:pt x="135" y="32"/>
                  <a:pt x="132" y="34"/>
                  <a:pt x="133" y="31"/>
                </a:cubicBezTo>
                <a:cubicBezTo>
                  <a:pt x="133" y="31"/>
                  <a:pt x="133" y="31"/>
                  <a:pt x="132" y="31"/>
                </a:cubicBezTo>
                <a:cubicBezTo>
                  <a:pt x="132" y="31"/>
                  <a:pt x="132" y="31"/>
                  <a:pt x="132" y="31"/>
                </a:cubicBezTo>
                <a:cubicBezTo>
                  <a:pt x="132" y="31"/>
                  <a:pt x="132" y="31"/>
                  <a:pt x="132" y="31"/>
                </a:cubicBezTo>
                <a:cubicBezTo>
                  <a:pt x="132" y="31"/>
                  <a:pt x="132" y="31"/>
                  <a:pt x="132" y="31"/>
                </a:cubicBezTo>
                <a:cubicBezTo>
                  <a:pt x="132" y="31"/>
                  <a:pt x="132" y="31"/>
                  <a:pt x="132" y="31"/>
                </a:cubicBezTo>
                <a:cubicBezTo>
                  <a:pt x="132" y="31"/>
                  <a:pt x="131" y="31"/>
                  <a:pt x="131" y="31"/>
                </a:cubicBezTo>
                <a:cubicBezTo>
                  <a:pt x="131" y="31"/>
                  <a:pt x="131" y="31"/>
                  <a:pt x="131" y="31"/>
                </a:cubicBezTo>
                <a:cubicBezTo>
                  <a:pt x="131" y="31"/>
                  <a:pt x="131" y="31"/>
                  <a:pt x="131" y="31"/>
                </a:cubicBezTo>
                <a:cubicBezTo>
                  <a:pt x="131" y="31"/>
                  <a:pt x="131" y="31"/>
                  <a:pt x="131" y="31"/>
                </a:cubicBezTo>
                <a:cubicBezTo>
                  <a:pt x="131" y="31"/>
                  <a:pt x="131" y="31"/>
                  <a:pt x="131" y="31"/>
                </a:cubicBezTo>
                <a:cubicBezTo>
                  <a:pt x="131" y="30"/>
                  <a:pt x="131" y="30"/>
                  <a:pt x="131" y="30"/>
                </a:cubicBezTo>
                <a:cubicBezTo>
                  <a:pt x="131" y="30"/>
                  <a:pt x="131" y="30"/>
                  <a:pt x="131" y="30"/>
                </a:cubicBezTo>
                <a:cubicBezTo>
                  <a:pt x="130" y="30"/>
                  <a:pt x="130" y="30"/>
                  <a:pt x="130" y="30"/>
                </a:cubicBezTo>
                <a:cubicBezTo>
                  <a:pt x="130" y="30"/>
                  <a:pt x="130" y="30"/>
                  <a:pt x="130" y="30"/>
                </a:cubicBezTo>
                <a:cubicBezTo>
                  <a:pt x="130" y="30"/>
                  <a:pt x="130" y="30"/>
                  <a:pt x="130" y="30"/>
                </a:cubicBezTo>
                <a:cubicBezTo>
                  <a:pt x="130" y="30"/>
                  <a:pt x="130" y="30"/>
                  <a:pt x="130" y="29"/>
                </a:cubicBezTo>
                <a:cubicBezTo>
                  <a:pt x="130" y="29"/>
                  <a:pt x="130" y="29"/>
                  <a:pt x="130" y="29"/>
                </a:cubicBezTo>
                <a:cubicBezTo>
                  <a:pt x="130" y="29"/>
                  <a:pt x="130" y="29"/>
                  <a:pt x="130" y="29"/>
                </a:cubicBezTo>
                <a:cubicBezTo>
                  <a:pt x="130" y="29"/>
                  <a:pt x="129" y="29"/>
                  <a:pt x="129" y="29"/>
                </a:cubicBezTo>
                <a:cubicBezTo>
                  <a:pt x="129" y="29"/>
                  <a:pt x="129" y="29"/>
                  <a:pt x="129" y="29"/>
                </a:cubicBezTo>
                <a:cubicBezTo>
                  <a:pt x="129" y="29"/>
                  <a:pt x="129" y="29"/>
                  <a:pt x="129" y="29"/>
                </a:cubicBezTo>
                <a:cubicBezTo>
                  <a:pt x="129" y="29"/>
                  <a:pt x="129" y="29"/>
                  <a:pt x="129" y="29"/>
                </a:cubicBezTo>
                <a:cubicBezTo>
                  <a:pt x="129" y="29"/>
                  <a:pt x="129" y="29"/>
                  <a:pt x="129" y="29"/>
                </a:cubicBezTo>
                <a:cubicBezTo>
                  <a:pt x="129" y="29"/>
                  <a:pt x="129" y="29"/>
                  <a:pt x="128" y="29"/>
                </a:cubicBezTo>
                <a:cubicBezTo>
                  <a:pt x="128" y="29"/>
                  <a:pt x="128" y="29"/>
                  <a:pt x="128" y="29"/>
                </a:cubicBezTo>
                <a:cubicBezTo>
                  <a:pt x="128" y="29"/>
                  <a:pt x="128" y="29"/>
                  <a:pt x="128" y="29"/>
                </a:cubicBezTo>
                <a:cubicBezTo>
                  <a:pt x="128" y="29"/>
                  <a:pt x="128" y="29"/>
                  <a:pt x="128" y="29"/>
                </a:cubicBezTo>
                <a:cubicBezTo>
                  <a:pt x="128" y="29"/>
                  <a:pt x="128" y="29"/>
                  <a:pt x="127" y="29"/>
                </a:cubicBezTo>
                <a:cubicBezTo>
                  <a:pt x="127" y="29"/>
                  <a:pt x="127" y="29"/>
                  <a:pt x="127" y="29"/>
                </a:cubicBezTo>
                <a:cubicBezTo>
                  <a:pt x="127" y="29"/>
                  <a:pt x="127" y="29"/>
                  <a:pt x="127" y="29"/>
                </a:cubicBezTo>
                <a:cubicBezTo>
                  <a:pt x="126" y="28"/>
                  <a:pt x="126" y="28"/>
                  <a:pt x="125" y="28"/>
                </a:cubicBezTo>
                <a:cubicBezTo>
                  <a:pt x="125" y="27"/>
                  <a:pt x="125" y="27"/>
                  <a:pt x="125" y="27"/>
                </a:cubicBezTo>
                <a:cubicBezTo>
                  <a:pt x="125" y="27"/>
                  <a:pt x="124" y="27"/>
                  <a:pt x="123" y="27"/>
                </a:cubicBezTo>
                <a:cubicBezTo>
                  <a:pt x="123" y="27"/>
                  <a:pt x="123" y="26"/>
                  <a:pt x="123" y="26"/>
                </a:cubicBezTo>
                <a:cubicBezTo>
                  <a:pt x="122" y="26"/>
                  <a:pt x="123" y="24"/>
                  <a:pt x="121" y="24"/>
                </a:cubicBezTo>
                <a:cubicBezTo>
                  <a:pt x="121" y="24"/>
                  <a:pt x="121" y="24"/>
                  <a:pt x="121" y="24"/>
                </a:cubicBezTo>
                <a:cubicBezTo>
                  <a:pt x="121" y="24"/>
                  <a:pt x="121" y="24"/>
                  <a:pt x="121" y="24"/>
                </a:cubicBezTo>
                <a:cubicBezTo>
                  <a:pt x="121" y="24"/>
                  <a:pt x="121" y="24"/>
                  <a:pt x="121" y="24"/>
                </a:cubicBezTo>
                <a:cubicBezTo>
                  <a:pt x="121" y="24"/>
                  <a:pt x="120" y="24"/>
                  <a:pt x="120" y="24"/>
                </a:cubicBezTo>
                <a:cubicBezTo>
                  <a:pt x="120" y="25"/>
                  <a:pt x="118" y="24"/>
                  <a:pt x="117" y="25"/>
                </a:cubicBezTo>
                <a:cubicBezTo>
                  <a:pt x="117" y="25"/>
                  <a:pt x="117" y="25"/>
                  <a:pt x="117" y="25"/>
                </a:cubicBezTo>
                <a:cubicBezTo>
                  <a:pt x="116" y="25"/>
                  <a:pt x="116" y="25"/>
                  <a:pt x="115" y="25"/>
                </a:cubicBezTo>
                <a:cubicBezTo>
                  <a:pt x="115" y="25"/>
                  <a:pt x="116" y="26"/>
                  <a:pt x="115" y="26"/>
                </a:cubicBezTo>
                <a:cubicBezTo>
                  <a:pt x="115" y="26"/>
                  <a:pt x="114" y="26"/>
                  <a:pt x="113" y="26"/>
                </a:cubicBezTo>
                <a:cubicBezTo>
                  <a:pt x="113" y="26"/>
                  <a:pt x="113" y="27"/>
                  <a:pt x="113" y="27"/>
                </a:cubicBezTo>
                <a:cubicBezTo>
                  <a:pt x="113" y="27"/>
                  <a:pt x="112" y="26"/>
                  <a:pt x="112" y="27"/>
                </a:cubicBezTo>
                <a:cubicBezTo>
                  <a:pt x="112" y="27"/>
                  <a:pt x="112" y="28"/>
                  <a:pt x="111" y="27"/>
                </a:cubicBezTo>
                <a:cubicBezTo>
                  <a:pt x="108" y="28"/>
                  <a:pt x="106" y="27"/>
                  <a:pt x="104" y="26"/>
                </a:cubicBezTo>
                <a:cubicBezTo>
                  <a:pt x="102" y="26"/>
                  <a:pt x="99" y="26"/>
                  <a:pt x="97" y="25"/>
                </a:cubicBezTo>
                <a:cubicBezTo>
                  <a:pt x="94" y="25"/>
                  <a:pt x="93" y="27"/>
                  <a:pt x="90" y="27"/>
                </a:cubicBezTo>
                <a:cubicBezTo>
                  <a:pt x="89" y="27"/>
                  <a:pt x="88" y="27"/>
                  <a:pt x="88" y="28"/>
                </a:cubicBezTo>
                <a:cubicBezTo>
                  <a:pt x="86" y="28"/>
                  <a:pt x="86" y="28"/>
                  <a:pt x="86" y="28"/>
                </a:cubicBezTo>
                <a:cubicBezTo>
                  <a:pt x="86" y="27"/>
                  <a:pt x="85" y="27"/>
                  <a:pt x="85" y="27"/>
                </a:cubicBezTo>
                <a:cubicBezTo>
                  <a:pt x="84" y="27"/>
                  <a:pt x="84" y="27"/>
                  <a:pt x="83" y="27"/>
                </a:cubicBezTo>
                <a:cubicBezTo>
                  <a:pt x="84" y="25"/>
                  <a:pt x="81" y="26"/>
                  <a:pt x="81" y="25"/>
                </a:cubicBezTo>
                <a:cubicBezTo>
                  <a:pt x="81" y="25"/>
                  <a:pt x="79" y="25"/>
                  <a:pt x="78" y="25"/>
                </a:cubicBezTo>
                <a:cubicBezTo>
                  <a:pt x="77" y="25"/>
                  <a:pt x="77" y="25"/>
                  <a:pt x="77" y="26"/>
                </a:cubicBezTo>
                <a:cubicBezTo>
                  <a:pt x="78" y="28"/>
                  <a:pt x="76" y="27"/>
                  <a:pt x="76" y="29"/>
                </a:cubicBezTo>
                <a:cubicBezTo>
                  <a:pt x="75" y="29"/>
                  <a:pt x="75" y="29"/>
                  <a:pt x="75" y="29"/>
                </a:cubicBezTo>
                <a:cubicBezTo>
                  <a:pt x="72" y="29"/>
                  <a:pt x="73" y="32"/>
                  <a:pt x="72" y="32"/>
                </a:cubicBezTo>
                <a:cubicBezTo>
                  <a:pt x="71" y="32"/>
                  <a:pt x="68" y="33"/>
                  <a:pt x="68" y="31"/>
                </a:cubicBezTo>
                <a:cubicBezTo>
                  <a:pt x="67" y="32"/>
                  <a:pt x="68" y="35"/>
                  <a:pt x="67" y="36"/>
                </a:cubicBezTo>
                <a:cubicBezTo>
                  <a:pt x="66" y="37"/>
                  <a:pt x="66" y="38"/>
                  <a:pt x="65" y="38"/>
                </a:cubicBezTo>
                <a:cubicBezTo>
                  <a:pt x="65" y="38"/>
                  <a:pt x="63" y="38"/>
                  <a:pt x="63" y="39"/>
                </a:cubicBezTo>
                <a:cubicBezTo>
                  <a:pt x="60" y="39"/>
                  <a:pt x="59" y="41"/>
                  <a:pt x="57" y="41"/>
                </a:cubicBezTo>
                <a:cubicBezTo>
                  <a:pt x="55" y="42"/>
                  <a:pt x="55" y="44"/>
                  <a:pt x="53" y="44"/>
                </a:cubicBezTo>
                <a:cubicBezTo>
                  <a:pt x="53" y="45"/>
                  <a:pt x="52" y="46"/>
                  <a:pt x="52" y="48"/>
                </a:cubicBezTo>
                <a:cubicBezTo>
                  <a:pt x="51" y="48"/>
                  <a:pt x="50" y="49"/>
                  <a:pt x="50" y="50"/>
                </a:cubicBezTo>
                <a:cubicBezTo>
                  <a:pt x="50" y="51"/>
                  <a:pt x="50" y="51"/>
                  <a:pt x="51" y="51"/>
                </a:cubicBezTo>
                <a:cubicBezTo>
                  <a:pt x="51" y="51"/>
                  <a:pt x="51" y="52"/>
                  <a:pt x="51" y="52"/>
                </a:cubicBezTo>
                <a:cubicBezTo>
                  <a:pt x="49" y="53"/>
                  <a:pt x="49" y="55"/>
                  <a:pt x="47" y="54"/>
                </a:cubicBezTo>
                <a:cubicBezTo>
                  <a:pt x="48" y="55"/>
                  <a:pt x="47" y="58"/>
                  <a:pt x="47" y="60"/>
                </a:cubicBezTo>
                <a:cubicBezTo>
                  <a:pt x="46" y="61"/>
                  <a:pt x="46" y="62"/>
                  <a:pt x="46" y="63"/>
                </a:cubicBezTo>
                <a:cubicBezTo>
                  <a:pt x="44" y="63"/>
                  <a:pt x="45" y="65"/>
                  <a:pt x="44" y="65"/>
                </a:cubicBezTo>
                <a:cubicBezTo>
                  <a:pt x="44" y="67"/>
                  <a:pt x="42" y="68"/>
                  <a:pt x="42" y="70"/>
                </a:cubicBezTo>
                <a:cubicBezTo>
                  <a:pt x="42" y="71"/>
                  <a:pt x="42" y="71"/>
                  <a:pt x="41" y="71"/>
                </a:cubicBezTo>
                <a:cubicBezTo>
                  <a:pt x="41" y="74"/>
                  <a:pt x="39" y="74"/>
                  <a:pt x="40" y="77"/>
                </a:cubicBezTo>
                <a:cubicBezTo>
                  <a:pt x="39" y="77"/>
                  <a:pt x="39" y="78"/>
                  <a:pt x="39" y="78"/>
                </a:cubicBezTo>
                <a:cubicBezTo>
                  <a:pt x="40" y="78"/>
                  <a:pt x="40" y="79"/>
                  <a:pt x="40" y="80"/>
                </a:cubicBezTo>
                <a:cubicBezTo>
                  <a:pt x="40" y="81"/>
                  <a:pt x="40" y="83"/>
                  <a:pt x="40" y="84"/>
                </a:cubicBezTo>
                <a:cubicBezTo>
                  <a:pt x="39" y="84"/>
                  <a:pt x="39" y="85"/>
                  <a:pt x="39" y="85"/>
                </a:cubicBezTo>
                <a:cubicBezTo>
                  <a:pt x="39" y="85"/>
                  <a:pt x="39" y="86"/>
                  <a:pt x="39" y="86"/>
                </a:cubicBezTo>
                <a:cubicBezTo>
                  <a:pt x="39" y="86"/>
                  <a:pt x="38" y="86"/>
                  <a:pt x="38" y="86"/>
                </a:cubicBezTo>
                <a:cubicBezTo>
                  <a:pt x="38" y="87"/>
                  <a:pt x="38" y="88"/>
                  <a:pt x="38" y="89"/>
                </a:cubicBezTo>
                <a:cubicBezTo>
                  <a:pt x="38" y="89"/>
                  <a:pt x="38" y="89"/>
                  <a:pt x="37" y="89"/>
                </a:cubicBezTo>
                <a:cubicBezTo>
                  <a:pt x="37" y="89"/>
                  <a:pt x="38" y="89"/>
                  <a:pt x="37" y="89"/>
                </a:cubicBezTo>
                <a:cubicBezTo>
                  <a:pt x="37" y="90"/>
                  <a:pt x="37" y="90"/>
                  <a:pt x="37" y="91"/>
                </a:cubicBezTo>
                <a:cubicBezTo>
                  <a:pt x="37" y="93"/>
                  <a:pt x="37" y="94"/>
                  <a:pt x="37" y="95"/>
                </a:cubicBezTo>
                <a:cubicBezTo>
                  <a:pt x="36" y="96"/>
                  <a:pt x="34" y="95"/>
                  <a:pt x="34" y="98"/>
                </a:cubicBezTo>
                <a:cubicBezTo>
                  <a:pt x="33" y="98"/>
                  <a:pt x="33" y="100"/>
                  <a:pt x="31" y="100"/>
                </a:cubicBezTo>
                <a:cubicBezTo>
                  <a:pt x="31" y="101"/>
                  <a:pt x="31" y="102"/>
                  <a:pt x="30" y="102"/>
                </a:cubicBezTo>
                <a:cubicBezTo>
                  <a:pt x="30" y="104"/>
                  <a:pt x="30" y="106"/>
                  <a:pt x="30" y="109"/>
                </a:cubicBezTo>
                <a:cubicBezTo>
                  <a:pt x="30" y="109"/>
                  <a:pt x="30" y="110"/>
                  <a:pt x="30" y="110"/>
                </a:cubicBezTo>
                <a:cubicBezTo>
                  <a:pt x="29" y="111"/>
                  <a:pt x="28" y="112"/>
                  <a:pt x="28" y="113"/>
                </a:cubicBezTo>
                <a:cubicBezTo>
                  <a:pt x="27" y="113"/>
                  <a:pt x="27" y="114"/>
                  <a:pt x="26" y="115"/>
                </a:cubicBezTo>
                <a:cubicBezTo>
                  <a:pt x="25" y="115"/>
                  <a:pt x="25" y="116"/>
                  <a:pt x="24" y="116"/>
                </a:cubicBezTo>
                <a:cubicBezTo>
                  <a:pt x="24" y="116"/>
                  <a:pt x="23" y="116"/>
                  <a:pt x="23" y="116"/>
                </a:cubicBezTo>
                <a:cubicBezTo>
                  <a:pt x="23" y="117"/>
                  <a:pt x="23" y="117"/>
                  <a:pt x="22" y="117"/>
                </a:cubicBezTo>
                <a:cubicBezTo>
                  <a:pt x="21" y="117"/>
                  <a:pt x="21" y="117"/>
                  <a:pt x="21" y="118"/>
                </a:cubicBezTo>
                <a:cubicBezTo>
                  <a:pt x="20" y="118"/>
                  <a:pt x="20" y="117"/>
                  <a:pt x="19" y="117"/>
                </a:cubicBezTo>
                <a:cubicBezTo>
                  <a:pt x="17" y="118"/>
                  <a:pt x="14" y="119"/>
                  <a:pt x="13" y="118"/>
                </a:cubicBezTo>
                <a:cubicBezTo>
                  <a:pt x="12" y="118"/>
                  <a:pt x="12" y="119"/>
                  <a:pt x="12" y="120"/>
                </a:cubicBezTo>
                <a:cubicBezTo>
                  <a:pt x="10" y="120"/>
                  <a:pt x="9" y="119"/>
                  <a:pt x="6" y="119"/>
                </a:cubicBezTo>
                <a:cubicBezTo>
                  <a:pt x="4" y="119"/>
                  <a:pt x="5" y="121"/>
                  <a:pt x="3" y="121"/>
                </a:cubicBezTo>
                <a:cubicBezTo>
                  <a:pt x="2" y="122"/>
                  <a:pt x="0" y="121"/>
                  <a:pt x="0" y="123"/>
                </a:cubicBezTo>
                <a:cubicBezTo>
                  <a:pt x="0" y="125"/>
                  <a:pt x="1" y="126"/>
                  <a:pt x="1" y="128"/>
                </a:cubicBezTo>
                <a:cubicBezTo>
                  <a:pt x="2" y="128"/>
                  <a:pt x="3" y="128"/>
                  <a:pt x="3" y="129"/>
                </a:cubicBezTo>
                <a:cubicBezTo>
                  <a:pt x="3" y="131"/>
                  <a:pt x="5" y="130"/>
                  <a:pt x="5" y="132"/>
                </a:cubicBezTo>
                <a:cubicBezTo>
                  <a:pt x="7" y="133"/>
                  <a:pt x="8" y="134"/>
                  <a:pt x="9" y="135"/>
                </a:cubicBezTo>
                <a:cubicBezTo>
                  <a:pt x="11" y="136"/>
                  <a:pt x="12" y="138"/>
                  <a:pt x="13" y="139"/>
                </a:cubicBezTo>
                <a:cubicBezTo>
                  <a:pt x="14" y="140"/>
                  <a:pt x="14" y="140"/>
                  <a:pt x="15" y="140"/>
                </a:cubicBezTo>
                <a:cubicBezTo>
                  <a:pt x="15" y="141"/>
                  <a:pt x="16" y="141"/>
                  <a:pt x="17" y="142"/>
                </a:cubicBezTo>
                <a:cubicBezTo>
                  <a:pt x="17" y="148"/>
                  <a:pt x="17" y="148"/>
                  <a:pt x="17" y="148"/>
                </a:cubicBezTo>
                <a:cubicBezTo>
                  <a:pt x="18" y="148"/>
                  <a:pt x="17" y="150"/>
                  <a:pt x="19" y="150"/>
                </a:cubicBezTo>
                <a:cubicBezTo>
                  <a:pt x="19" y="151"/>
                  <a:pt x="20" y="152"/>
                  <a:pt x="21" y="152"/>
                </a:cubicBezTo>
                <a:cubicBezTo>
                  <a:pt x="21" y="155"/>
                  <a:pt x="24" y="155"/>
                  <a:pt x="24" y="158"/>
                </a:cubicBezTo>
                <a:cubicBezTo>
                  <a:pt x="26" y="157"/>
                  <a:pt x="26" y="159"/>
                  <a:pt x="28" y="158"/>
                </a:cubicBezTo>
                <a:cubicBezTo>
                  <a:pt x="28" y="159"/>
                  <a:pt x="29" y="160"/>
                  <a:pt x="30" y="160"/>
                </a:cubicBezTo>
                <a:cubicBezTo>
                  <a:pt x="35" y="160"/>
                  <a:pt x="35" y="160"/>
                  <a:pt x="35" y="160"/>
                </a:cubicBezTo>
                <a:cubicBezTo>
                  <a:pt x="35" y="162"/>
                  <a:pt x="37" y="161"/>
                  <a:pt x="37" y="162"/>
                </a:cubicBezTo>
                <a:cubicBezTo>
                  <a:pt x="40" y="161"/>
                  <a:pt x="41" y="163"/>
                  <a:pt x="44" y="163"/>
                </a:cubicBezTo>
                <a:cubicBezTo>
                  <a:pt x="44" y="164"/>
                  <a:pt x="45" y="164"/>
                  <a:pt x="45" y="164"/>
                </a:cubicBezTo>
                <a:cubicBezTo>
                  <a:pt x="45" y="166"/>
                  <a:pt x="44" y="167"/>
                  <a:pt x="44" y="170"/>
                </a:cubicBezTo>
                <a:cubicBezTo>
                  <a:pt x="44" y="171"/>
                  <a:pt x="44" y="171"/>
                  <a:pt x="44" y="172"/>
                </a:cubicBezTo>
                <a:cubicBezTo>
                  <a:pt x="45" y="171"/>
                  <a:pt x="45" y="172"/>
                  <a:pt x="45" y="172"/>
                </a:cubicBezTo>
                <a:cubicBezTo>
                  <a:pt x="46" y="173"/>
                  <a:pt x="47" y="173"/>
                  <a:pt x="47" y="174"/>
                </a:cubicBezTo>
                <a:cubicBezTo>
                  <a:pt x="47" y="178"/>
                  <a:pt x="47" y="178"/>
                  <a:pt x="47" y="178"/>
                </a:cubicBezTo>
                <a:cubicBezTo>
                  <a:pt x="46" y="179"/>
                  <a:pt x="44" y="179"/>
                  <a:pt x="44" y="180"/>
                </a:cubicBezTo>
                <a:cubicBezTo>
                  <a:pt x="43" y="180"/>
                  <a:pt x="43" y="181"/>
                  <a:pt x="42" y="181"/>
                </a:cubicBezTo>
                <a:cubicBezTo>
                  <a:pt x="43" y="182"/>
                  <a:pt x="44" y="183"/>
                  <a:pt x="45" y="183"/>
                </a:cubicBezTo>
                <a:cubicBezTo>
                  <a:pt x="47" y="183"/>
                  <a:pt x="47" y="181"/>
                  <a:pt x="49" y="182"/>
                </a:cubicBezTo>
                <a:cubicBezTo>
                  <a:pt x="49" y="183"/>
                  <a:pt x="51" y="183"/>
                  <a:pt x="51" y="184"/>
                </a:cubicBezTo>
                <a:cubicBezTo>
                  <a:pt x="52" y="184"/>
                  <a:pt x="52" y="185"/>
                  <a:pt x="53" y="185"/>
                </a:cubicBezTo>
                <a:cubicBezTo>
                  <a:pt x="53" y="186"/>
                  <a:pt x="54" y="185"/>
                  <a:pt x="54" y="186"/>
                </a:cubicBezTo>
                <a:cubicBezTo>
                  <a:pt x="57" y="186"/>
                  <a:pt x="59" y="186"/>
                  <a:pt x="61" y="187"/>
                </a:cubicBezTo>
                <a:cubicBezTo>
                  <a:pt x="61" y="187"/>
                  <a:pt x="61" y="187"/>
                  <a:pt x="61" y="187"/>
                </a:cubicBezTo>
                <a:cubicBezTo>
                  <a:pt x="61" y="187"/>
                  <a:pt x="62" y="187"/>
                  <a:pt x="62" y="187"/>
                </a:cubicBezTo>
                <a:cubicBezTo>
                  <a:pt x="62" y="187"/>
                  <a:pt x="63" y="187"/>
                  <a:pt x="63" y="187"/>
                </a:cubicBezTo>
                <a:cubicBezTo>
                  <a:pt x="63" y="188"/>
                  <a:pt x="64" y="188"/>
                  <a:pt x="65" y="188"/>
                </a:cubicBezTo>
                <a:cubicBezTo>
                  <a:pt x="65" y="188"/>
                  <a:pt x="65" y="189"/>
                  <a:pt x="65" y="189"/>
                </a:cubicBezTo>
                <a:cubicBezTo>
                  <a:pt x="65" y="189"/>
                  <a:pt x="65" y="189"/>
                  <a:pt x="65" y="189"/>
                </a:cubicBezTo>
                <a:cubicBezTo>
                  <a:pt x="65" y="189"/>
                  <a:pt x="65" y="190"/>
                  <a:pt x="65" y="190"/>
                </a:cubicBezTo>
                <a:cubicBezTo>
                  <a:pt x="65" y="190"/>
                  <a:pt x="66" y="190"/>
                  <a:pt x="66" y="190"/>
                </a:cubicBezTo>
                <a:cubicBezTo>
                  <a:pt x="66" y="190"/>
                  <a:pt x="66" y="190"/>
                  <a:pt x="66" y="190"/>
                </a:cubicBezTo>
                <a:cubicBezTo>
                  <a:pt x="66" y="190"/>
                  <a:pt x="67" y="190"/>
                  <a:pt x="67" y="190"/>
                </a:cubicBezTo>
                <a:cubicBezTo>
                  <a:pt x="67" y="190"/>
                  <a:pt x="67" y="191"/>
                  <a:pt x="67" y="191"/>
                </a:cubicBezTo>
                <a:cubicBezTo>
                  <a:pt x="67" y="191"/>
                  <a:pt x="67" y="191"/>
                  <a:pt x="67" y="191"/>
                </a:cubicBezTo>
                <a:cubicBezTo>
                  <a:pt x="67" y="191"/>
                  <a:pt x="68" y="192"/>
                  <a:pt x="69" y="192"/>
                </a:cubicBezTo>
                <a:cubicBezTo>
                  <a:pt x="70" y="191"/>
                  <a:pt x="71" y="190"/>
                  <a:pt x="72" y="189"/>
                </a:cubicBezTo>
                <a:cubicBezTo>
                  <a:pt x="72" y="188"/>
                  <a:pt x="73" y="187"/>
                  <a:pt x="74" y="185"/>
                </a:cubicBezTo>
                <a:cubicBezTo>
                  <a:pt x="75" y="185"/>
                  <a:pt x="75" y="184"/>
                  <a:pt x="76" y="184"/>
                </a:cubicBezTo>
                <a:cubicBezTo>
                  <a:pt x="76" y="182"/>
                  <a:pt x="78" y="183"/>
                  <a:pt x="79" y="182"/>
                </a:cubicBezTo>
                <a:cubicBezTo>
                  <a:pt x="80" y="182"/>
                  <a:pt x="80" y="185"/>
                  <a:pt x="83" y="185"/>
                </a:cubicBezTo>
                <a:cubicBezTo>
                  <a:pt x="84" y="186"/>
                  <a:pt x="88" y="184"/>
                  <a:pt x="88" y="188"/>
                </a:cubicBezTo>
                <a:cubicBezTo>
                  <a:pt x="85" y="187"/>
                  <a:pt x="84" y="189"/>
                  <a:pt x="81" y="188"/>
                </a:cubicBezTo>
                <a:cubicBezTo>
                  <a:pt x="81" y="189"/>
                  <a:pt x="81" y="190"/>
                  <a:pt x="80" y="190"/>
                </a:cubicBezTo>
                <a:cubicBezTo>
                  <a:pt x="80" y="192"/>
                  <a:pt x="81" y="194"/>
                  <a:pt x="81" y="195"/>
                </a:cubicBezTo>
                <a:cubicBezTo>
                  <a:pt x="83" y="196"/>
                  <a:pt x="83" y="198"/>
                  <a:pt x="83" y="199"/>
                </a:cubicBezTo>
                <a:cubicBezTo>
                  <a:pt x="84" y="200"/>
                  <a:pt x="85" y="200"/>
                  <a:pt x="86" y="201"/>
                </a:cubicBezTo>
                <a:cubicBezTo>
                  <a:pt x="86" y="201"/>
                  <a:pt x="86" y="201"/>
                  <a:pt x="86" y="201"/>
                </a:cubicBezTo>
                <a:cubicBezTo>
                  <a:pt x="86" y="200"/>
                  <a:pt x="87" y="200"/>
                  <a:pt x="87" y="200"/>
                </a:cubicBezTo>
                <a:cubicBezTo>
                  <a:pt x="87" y="199"/>
                  <a:pt x="87" y="199"/>
                  <a:pt x="87" y="199"/>
                </a:cubicBezTo>
                <a:cubicBezTo>
                  <a:pt x="88" y="199"/>
                  <a:pt x="88" y="199"/>
                  <a:pt x="89" y="199"/>
                </a:cubicBezTo>
                <a:cubicBezTo>
                  <a:pt x="89" y="201"/>
                  <a:pt x="89" y="201"/>
                  <a:pt x="88" y="202"/>
                </a:cubicBezTo>
                <a:cubicBezTo>
                  <a:pt x="89" y="203"/>
                  <a:pt x="90" y="203"/>
                  <a:pt x="91" y="204"/>
                </a:cubicBezTo>
                <a:cubicBezTo>
                  <a:pt x="91" y="205"/>
                  <a:pt x="93" y="204"/>
                  <a:pt x="94" y="204"/>
                </a:cubicBezTo>
                <a:cubicBezTo>
                  <a:pt x="95" y="205"/>
                  <a:pt x="98" y="205"/>
                  <a:pt x="99" y="206"/>
                </a:cubicBezTo>
                <a:cubicBezTo>
                  <a:pt x="100" y="211"/>
                  <a:pt x="95" y="211"/>
                  <a:pt x="95" y="215"/>
                </a:cubicBezTo>
                <a:cubicBezTo>
                  <a:pt x="95" y="215"/>
                  <a:pt x="95" y="217"/>
                  <a:pt x="96" y="217"/>
                </a:cubicBezTo>
                <a:cubicBezTo>
                  <a:pt x="96" y="217"/>
                  <a:pt x="97" y="217"/>
                  <a:pt x="97" y="217"/>
                </a:cubicBezTo>
                <a:cubicBezTo>
                  <a:pt x="97" y="218"/>
                  <a:pt x="97" y="218"/>
                  <a:pt x="97" y="218"/>
                </a:cubicBezTo>
                <a:cubicBezTo>
                  <a:pt x="97" y="219"/>
                  <a:pt x="97" y="219"/>
                  <a:pt x="97" y="219"/>
                </a:cubicBezTo>
                <a:cubicBezTo>
                  <a:pt x="97" y="219"/>
                  <a:pt x="97" y="219"/>
                  <a:pt x="97" y="219"/>
                </a:cubicBezTo>
                <a:cubicBezTo>
                  <a:pt x="98" y="219"/>
                  <a:pt x="99" y="219"/>
                  <a:pt x="99" y="220"/>
                </a:cubicBezTo>
                <a:cubicBezTo>
                  <a:pt x="100" y="219"/>
                  <a:pt x="101" y="219"/>
                  <a:pt x="102" y="219"/>
                </a:cubicBezTo>
                <a:cubicBezTo>
                  <a:pt x="104" y="218"/>
                  <a:pt x="104" y="217"/>
                  <a:pt x="106" y="217"/>
                </a:cubicBezTo>
                <a:cubicBezTo>
                  <a:pt x="111" y="218"/>
                  <a:pt x="116" y="214"/>
                  <a:pt x="120" y="217"/>
                </a:cubicBezTo>
                <a:cubicBezTo>
                  <a:pt x="122" y="218"/>
                  <a:pt x="122" y="216"/>
                  <a:pt x="124" y="217"/>
                </a:cubicBezTo>
                <a:cubicBezTo>
                  <a:pt x="125" y="217"/>
                  <a:pt x="126" y="218"/>
                  <a:pt x="128" y="218"/>
                </a:cubicBezTo>
                <a:cubicBezTo>
                  <a:pt x="132" y="218"/>
                  <a:pt x="134" y="219"/>
                  <a:pt x="137" y="220"/>
                </a:cubicBezTo>
                <a:cubicBezTo>
                  <a:pt x="139" y="220"/>
                  <a:pt x="139" y="220"/>
                  <a:pt x="139" y="220"/>
                </a:cubicBezTo>
                <a:cubicBezTo>
                  <a:pt x="139" y="219"/>
                  <a:pt x="138" y="218"/>
                  <a:pt x="138" y="218"/>
                </a:cubicBezTo>
                <a:cubicBezTo>
                  <a:pt x="138" y="218"/>
                  <a:pt x="138" y="218"/>
                  <a:pt x="138" y="218"/>
                </a:cubicBezTo>
                <a:cubicBezTo>
                  <a:pt x="144" y="218"/>
                  <a:pt x="144" y="218"/>
                  <a:pt x="144" y="218"/>
                </a:cubicBezTo>
                <a:cubicBezTo>
                  <a:pt x="147" y="217"/>
                  <a:pt x="148" y="214"/>
                  <a:pt x="151" y="213"/>
                </a:cubicBezTo>
                <a:cubicBezTo>
                  <a:pt x="153" y="213"/>
                  <a:pt x="155" y="214"/>
                  <a:pt x="157" y="215"/>
                </a:cubicBezTo>
                <a:cubicBezTo>
                  <a:pt x="157" y="215"/>
                  <a:pt x="157" y="214"/>
                  <a:pt x="157" y="214"/>
                </a:cubicBezTo>
                <a:cubicBezTo>
                  <a:pt x="159" y="214"/>
                  <a:pt x="159" y="214"/>
                  <a:pt x="159" y="214"/>
                </a:cubicBezTo>
                <a:cubicBezTo>
                  <a:pt x="159" y="214"/>
                  <a:pt x="159" y="213"/>
                  <a:pt x="159" y="213"/>
                </a:cubicBezTo>
                <a:cubicBezTo>
                  <a:pt x="161" y="214"/>
                  <a:pt x="161" y="213"/>
                  <a:pt x="162" y="213"/>
                </a:cubicBezTo>
                <a:cubicBezTo>
                  <a:pt x="165" y="212"/>
                  <a:pt x="168" y="213"/>
                  <a:pt x="171" y="213"/>
                </a:cubicBezTo>
                <a:cubicBezTo>
                  <a:pt x="172" y="213"/>
                  <a:pt x="172" y="213"/>
                  <a:pt x="172" y="213"/>
                </a:cubicBezTo>
                <a:cubicBezTo>
                  <a:pt x="173" y="213"/>
                  <a:pt x="174" y="213"/>
                  <a:pt x="174" y="214"/>
                </a:cubicBezTo>
                <a:cubicBezTo>
                  <a:pt x="175" y="214"/>
                  <a:pt x="176" y="214"/>
                  <a:pt x="177" y="215"/>
                </a:cubicBezTo>
                <a:cubicBezTo>
                  <a:pt x="178" y="214"/>
                  <a:pt x="179" y="214"/>
                  <a:pt x="180" y="213"/>
                </a:cubicBezTo>
                <a:cubicBezTo>
                  <a:pt x="180" y="213"/>
                  <a:pt x="181" y="213"/>
                  <a:pt x="181" y="213"/>
                </a:cubicBezTo>
                <a:cubicBezTo>
                  <a:pt x="181" y="213"/>
                  <a:pt x="182" y="213"/>
                  <a:pt x="182" y="213"/>
                </a:cubicBezTo>
                <a:cubicBezTo>
                  <a:pt x="182" y="213"/>
                  <a:pt x="182" y="213"/>
                  <a:pt x="182" y="213"/>
                </a:cubicBezTo>
                <a:cubicBezTo>
                  <a:pt x="182" y="213"/>
                  <a:pt x="182" y="213"/>
                  <a:pt x="182" y="213"/>
                </a:cubicBezTo>
                <a:cubicBezTo>
                  <a:pt x="182" y="213"/>
                  <a:pt x="183" y="213"/>
                  <a:pt x="183" y="213"/>
                </a:cubicBezTo>
                <a:cubicBezTo>
                  <a:pt x="183" y="212"/>
                  <a:pt x="183" y="211"/>
                  <a:pt x="184" y="211"/>
                </a:cubicBezTo>
                <a:cubicBezTo>
                  <a:pt x="185" y="211"/>
                  <a:pt x="187" y="211"/>
                  <a:pt x="187" y="210"/>
                </a:cubicBezTo>
                <a:cubicBezTo>
                  <a:pt x="188" y="209"/>
                  <a:pt x="188" y="209"/>
                  <a:pt x="189" y="209"/>
                </a:cubicBezTo>
                <a:cubicBezTo>
                  <a:pt x="189" y="209"/>
                  <a:pt x="189" y="209"/>
                  <a:pt x="189" y="209"/>
                </a:cubicBezTo>
                <a:cubicBezTo>
                  <a:pt x="189" y="209"/>
                  <a:pt x="189" y="208"/>
                  <a:pt x="189" y="208"/>
                </a:cubicBezTo>
                <a:cubicBezTo>
                  <a:pt x="190" y="208"/>
                  <a:pt x="190" y="208"/>
                  <a:pt x="191" y="208"/>
                </a:cubicBezTo>
                <a:cubicBezTo>
                  <a:pt x="191" y="206"/>
                  <a:pt x="192" y="206"/>
                  <a:pt x="193" y="206"/>
                </a:cubicBezTo>
                <a:cubicBezTo>
                  <a:pt x="193" y="203"/>
                  <a:pt x="195" y="202"/>
                  <a:pt x="195" y="199"/>
                </a:cubicBezTo>
                <a:cubicBezTo>
                  <a:pt x="196" y="199"/>
                  <a:pt x="196" y="198"/>
                  <a:pt x="196" y="198"/>
                </a:cubicBezTo>
                <a:cubicBezTo>
                  <a:pt x="196" y="198"/>
                  <a:pt x="197" y="198"/>
                  <a:pt x="197" y="198"/>
                </a:cubicBezTo>
                <a:cubicBezTo>
                  <a:pt x="197" y="198"/>
                  <a:pt x="197" y="197"/>
                  <a:pt x="197" y="197"/>
                </a:cubicBezTo>
                <a:cubicBezTo>
                  <a:pt x="197" y="197"/>
                  <a:pt x="198" y="197"/>
                  <a:pt x="198" y="197"/>
                </a:cubicBezTo>
                <a:cubicBezTo>
                  <a:pt x="198" y="197"/>
                  <a:pt x="198" y="197"/>
                  <a:pt x="198" y="197"/>
                </a:cubicBezTo>
                <a:cubicBezTo>
                  <a:pt x="199" y="196"/>
                  <a:pt x="200" y="196"/>
                  <a:pt x="200" y="195"/>
                </a:cubicBezTo>
                <a:cubicBezTo>
                  <a:pt x="202" y="193"/>
                  <a:pt x="204" y="192"/>
                  <a:pt x="207" y="191"/>
                </a:cubicBezTo>
                <a:cubicBezTo>
                  <a:pt x="207" y="191"/>
                  <a:pt x="207" y="191"/>
                  <a:pt x="207" y="191"/>
                </a:cubicBezTo>
                <a:cubicBezTo>
                  <a:pt x="206" y="192"/>
                  <a:pt x="206" y="192"/>
                  <a:pt x="205" y="193"/>
                </a:cubicBezTo>
                <a:cubicBezTo>
                  <a:pt x="205" y="193"/>
                  <a:pt x="205" y="193"/>
                  <a:pt x="205" y="193"/>
                </a:cubicBezTo>
                <a:cubicBezTo>
                  <a:pt x="206" y="193"/>
                  <a:pt x="207" y="192"/>
                  <a:pt x="208" y="192"/>
                </a:cubicBezTo>
                <a:cubicBezTo>
                  <a:pt x="209" y="192"/>
                  <a:pt x="210" y="191"/>
                  <a:pt x="211" y="191"/>
                </a:cubicBezTo>
                <a:cubicBezTo>
                  <a:pt x="211" y="191"/>
                  <a:pt x="212" y="191"/>
                  <a:pt x="212" y="191"/>
                </a:cubicBezTo>
                <a:cubicBezTo>
                  <a:pt x="216" y="189"/>
                  <a:pt x="220" y="186"/>
                  <a:pt x="225" y="184"/>
                </a:cubicBezTo>
                <a:cubicBezTo>
                  <a:pt x="225" y="184"/>
                  <a:pt x="226" y="184"/>
                  <a:pt x="226" y="184"/>
                </a:cubicBezTo>
                <a:cubicBezTo>
                  <a:pt x="226" y="184"/>
                  <a:pt x="227" y="184"/>
                  <a:pt x="227" y="183"/>
                </a:cubicBezTo>
                <a:cubicBezTo>
                  <a:pt x="228" y="184"/>
                  <a:pt x="228" y="183"/>
                  <a:pt x="230" y="183"/>
                </a:cubicBezTo>
                <a:cubicBezTo>
                  <a:pt x="235" y="183"/>
                  <a:pt x="235" y="183"/>
                  <a:pt x="235" y="183"/>
                </a:cubicBezTo>
                <a:cubicBezTo>
                  <a:pt x="235" y="184"/>
                  <a:pt x="236" y="183"/>
                  <a:pt x="237" y="183"/>
                </a:cubicBezTo>
                <a:cubicBezTo>
                  <a:pt x="237" y="184"/>
                  <a:pt x="238" y="184"/>
                  <a:pt x="239" y="184"/>
                </a:cubicBezTo>
                <a:cubicBezTo>
                  <a:pt x="240" y="184"/>
                  <a:pt x="241" y="184"/>
                  <a:pt x="242" y="184"/>
                </a:cubicBezTo>
                <a:cubicBezTo>
                  <a:pt x="243" y="184"/>
                  <a:pt x="245" y="183"/>
                  <a:pt x="246" y="183"/>
                </a:cubicBezTo>
                <a:cubicBezTo>
                  <a:pt x="248" y="184"/>
                  <a:pt x="248" y="184"/>
                  <a:pt x="249" y="185"/>
                </a:cubicBezTo>
                <a:cubicBezTo>
                  <a:pt x="250" y="185"/>
                  <a:pt x="251" y="185"/>
                  <a:pt x="252" y="185"/>
                </a:cubicBezTo>
                <a:cubicBezTo>
                  <a:pt x="252" y="185"/>
                  <a:pt x="253" y="185"/>
                  <a:pt x="254" y="185"/>
                </a:cubicBezTo>
                <a:cubicBezTo>
                  <a:pt x="258" y="185"/>
                  <a:pt x="258" y="185"/>
                  <a:pt x="258" y="185"/>
                </a:cubicBezTo>
                <a:cubicBezTo>
                  <a:pt x="259" y="187"/>
                  <a:pt x="259" y="188"/>
                  <a:pt x="260" y="190"/>
                </a:cubicBezTo>
                <a:cubicBezTo>
                  <a:pt x="261" y="190"/>
                  <a:pt x="262" y="190"/>
                  <a:pt x="262" y="191"/>
                </a:cubicBezTo>
                <a:cubicBezTo>
                  <a:pt x="262" y="191"/>
                  <a:pt x="263" y="191"/>
                  <a:pt x="263" y="192"/>
                </a:cubicBezTo>
                <a:cubicBezTo>
                  <a:pt x="266" y="192"/>
                  <a:pt x="268" y="192"/>
                  <a:pt x="269" y="191"/>
                </a:cubicBezTo>
                <a:cubicBezTo>
                  <a:pt x="273" y="191"/>
                  <a:pt x="277" y="191"/>
                  <a:pt x="279" y="191"/>
                </a:cubicBezTo>
                <a:cubicBezTo>
                  <a:pt x="280" y="191"/>
                  <a:pt x="280" y="192"/>
                  <a:pt x="281" y="192"/>
                </a:cubicBezTo>
                <a:cubicBezTo>
                  <a:pt x="281" y="192"/>
                  <a:pt x="281" y="191"/>
                  <a:pt x="281" y="191"/>
                </a:cubicBezTo>
                <a:cubicBezTo>
                  <a:pt x="281" y="191"/>
                  <a:pt x="281" y="191"/>
                  <a:pt x="281" y="191"/>
                </a:cubicBezTo>
                <a:cubicBezTo>
                  <a:pt x="281" y="190"/>
                  <a:pt x="281" y="190"/>
                  <a:pt x="281" y="190"/>
                </a:cubicBezTo>
                <a:cubicBezTo>
                  <a:pt x="281" y="188"/>
                  <a:pt x="282" y="188"/>
                  <a:pt x="283" y="186"/>
                </a:cubicBezTo>
                <a:cubicBezTo>
                  <a:pt x="283" y="184"/>
                  <a:pt x="282" y="184"/>
                  <a:pt x="282" y="183"/>
                </a:cubicBezTo>
                <a:cubicBezTo>
                  <a:pt x="281" y="180"/>
                  <a:pt x="283" y="181"/>
                  <a:pt x="283" y="179"/>
                </a:cubicBezTo>
                <a:cubicBezTo>
                  <a:pt x="283" y="178"/>
                  <a:pt x="281" y="178"/>
                  <a:pt x="282" y="176"/>
                </a:cubicBezTo>
                <a:cubicBezTo>
                  <a:pt x="281" y="176"/>
                  <a:pt x="282" y="174"/>
                  <a:pt x="281" y="174"/>
                </a:cubicBezTo>
                <a:cubicBezTo>
                  <a:pt x="281" y="169"/>
                  <a:pt x="281" y="169"/>
                  <a:pt x="281" y="169"/>
                </a:cubicBezTo>
                <a:cubicBezTo>
                  <a:pt x="280" y="169"/>
                  <a:pt x="279" y="169"/>
                  <a:pt x="279" y="168"/>
                </a:cubicBezTo>
                <a:cubicBezTo>
                  <a:pt x="279" y="168"/>
                  <a:pt x="279" y="167"/>
                  <a:pt x="279" y="167"/>
                </a:cubicBezTo>
                <a:cubicBezTo>
                  <a:pt x="279" y="166"/>
                  <a:pt x="278" y="167"/>
                  <a:pt x="278" y="166"/>
                </a:cubicBezTo>
                <a:cubicBezTo>
                  <a:pt x="278" y="166"/>
                  <a:pt x="278" y="165"/>
                  <a:pt x="279" y="165"/>
                </a:cubicBezTo>
                <a:cubicBezTo>
                  <a:pt x="279" y="164"/>
                  <a:pt x="280" y="162"/>
                  <a:pt x="281" y="161"/>
                </a:cubicBezTo>
                <a:cubicBezTo>
                  <a:pt x="281" y="159"/>
                  <a:pt x="281" y="158"/>
                  <a:pt x="283" y="158"/>
                </a:cubicBezTo>
                <a:cubicBezTo>
                  <a:pt x="283" y="154"/>
                  <a:pt x="284" y="152"/>
                  <a:pt x="285" y="149"/>
                </a:cubicBezTo>
                <a:cubicBezTo>
                  <a:pt x="285" y="149"/>
                  <a:pt x="285" y="148"/>
                  <a:pt x="285" y="149"/>
                </a:cubicBezTo>
                <a:cubicBezTo>
                  <a:pt x="285" y="147"/>
                  <a:pt x="286" y="147"/>
                  <a:pt x="286" y="146"/>
                </a:cubicBezTo>
                <a:cubicBezTo>
                  <a:pt x="286" y="145"/>
                  <a:pt x="286" y="145"/>
                  <a:pt x="287" y="145"/>
                </a:cubicBezTo>
                <a:cubicBezTo>
                  <a:pt x="287" y="144"/>
                  <a:pt x="288" y="144"/>
                  <a:pt x="288" y="143"/>
                </a:cubicBezTo>
                <a:cubicBezTo>
                  <a:pt x="288" y="143"/>
                  <a:pt x="288" y="142"/>
                  <a:pt x="289" y="142"/>
                </a:cubicBezTo>
                <a:cubicBezTo>
                  <a:pt x="289" y="142"/>
                  <a:pt x="289" y="142"/>
                  <a:pt x="289" y="142"/>
                </a:cubicBezTo>
                <a:cubicBezTo>
                  <a:pt x="290" y="142"/>
                  <a:pt x="291" y="141"/>
                  <a:pt x="292" y="140"/>
                </a:cubicBezTo>
                <a:cubicBezTo>
                  <a:pt x="293" y="140"/>
                  <a:pt x="294" y="140"/>
                  <a:pt x="294" y="140"/>
                </a:cubicBezTo>
                <a:cubicBezTo>
                  <a:pt x="294" y="140"/>
                  <a:pt x="294" y="139"/>
                  <a:pt x="294" y="139"/>
                </a:cubicBezTo>
                <a:cubicBezTo>
                  <a:pt x="294" y="139"/>
                  <a:pt x="295" y="140"/>
                  <a:pt x="296" y="139"/>
                </a:cubicBezTo>
                <a:cubicBezTo>
                  <a:pt x="296" y="139"/>
                  <a:pt x="297" y="139"/>
                  <a:pt x="297" y="139"/>
                </a:cubicBezTo>
                <a:cubicBezTo>
                  <a:pt x="298" y="139"/>
                  <a:pt x="298" y="138"/>
                  <a:pt x="299" y="138"/>
                </a:cubicBezTo>
                <a:cubicBezTo>
                  <a:pt x="300" y="138"/>
                  <a:pt x="300" y="137"/>
                  <a:pt x="301" y="137"/>
                </a:cubicBezTo>
                <a:cubicBezTo>
                  <a:pt x="301" y="136"/>
                  <a:pt x="302" y="134"/>
                  <a:pt x="301" y="134"/>
                </a:cubicBezTo>
                <a:cubicBezTo>
                  <a:pt x="301" y="133"/>
                  <a:pt x="303" y="134"/>
                  <a:pt x="303" y="132"/>
                </a:cubicBezTo>
                <a:cubicBezTo>
                  <a:pt x="303" y="132"/>
                  <a:pt x="303" y="132"/>
                  <a:pt x="303" y="132"/>
                </a:cubicBezTo>
                <a:cubicBezTo>
                  <a:pt x="303" y="132"/>
                  <a:pt x="303" y="132"/>
                  <a:pt x="303" y="132"/>
                </a:cubicBezTo>
                <a:cubicBezTo>
                  <a:pt x="303" y="132"/>
                  <a:pt x="303" y="132"/>
                  <a:pt x="303" y="131"/>
                </a:cubicBezTo>
                <a:cubicBezTo>
                  <a:pt x="303" y="131"/>
                  <a:pt x="304" y="130"/>
                  <a:pt x="304" y="130"/>
                </a:cubicBezTo>
                <a:cubicBezTo>
                  <a:pt x="304" y="128"/>
                  <a:pt x="303" y="126"/>
                  <a:pt x="304" y="123"/>
                </a:cubicBezTo>
                <a:close/>
                <a:moveTo>
                  <a:pt x="100" y="206"/>
                </a:moveTo>
                <a:cubicBezTo>
                  <a:pt x="100" y="206"/>
                  <a:pt x="100" y="206"/>
                  <a:pt x="100" y="206"/>
                </a:cubicBezTo>
                <a:cubicBezTo>
                  <a:pt x="100" y="206"/>
                  <a:pt x="100" y="206"/>
                  <a:pt x="100" y="206"/>
                </a:cubicBezTo>
                <a:cubicBezTo>
                  <a:pt x="100" y="206"/>
                  <a:pt x="100" y="206"/>
                  <a:pt x="100" y="206"/>
                </a:cubicBezTo>
                <a:close/>
                <a:moveTo>
                  <a:pt x="205" y="180"/>
                </a:moveTo>
                <a:cubicBezTo>
                  <a:pt x="205" y="180"/>
                  <a:pt x="205" y="180"/>
                  <a:pt x="205" y="180"/>
                </a:cubicBezTo>
                <a:cubicBezTo>
                  <a:pt x="205" y="180"/>
                  <a:pt x="205" y="180"/>
                  <a:pt x="205" y="180"/>
                </a:cubicBezTo>
                <a:cubicBezTo>
                  <a:pt x="205" y="180"/>
                  <a:pt x="205" y="180"/>
                  <a:pt x="205" y="180"/>
                </a:cubicBezTo>
                <a:close/>
                <a:moveTo>
                  <a:pt x="285" y="146"/>
                </a:moveTo>
                <a:cubicBezTo>
                  <a:pt x="285" y="146"/>
                  <a:pt x="284" y="146"/>
                  <a:pt x="284" y="147"/>
                </a:cubicBezTo>
                <a:cubicBezTo>
                  <a:pt x="285" y="149"/>
                  <a:pt x="282" y="148"/>
                  <a:pt x="283" y="151"/>
                </a:cubicBezTo>
                <a:cubicBezTo>
                  <a:pt x="283" y="151"/>
                  <a:pt x="283" y="151"/>
                  <a:pt x="282" y="151"/>
                </a:cubicBezTo>
                <a:cubicBezTo>
                  <a:pt x="282" y="152"/>
                  <a:pt x="281" y="152"/>
                  <a:pt x="281" y="153"/>
                </a:cubicBezTo>
                <a:cubicBezTo>
                  <a:pt x="281" y="153"/>
                  <a:pt x="281" y="154"/>
                  <a:pt x="280" y="153"/>
                </a:cubicBezTo>
                <a:cubicBezTo>
                  <a:pt x="280" y="153"/>
                  <a:pt x="280" y="153"/>
                  <a:pt x="280" y="153"/>
                </a:cubicBezTo>
                <a:cubicBezTo>
                  <a:pt x="279" y="153"/>
                  <a:pt x="279" y="152"/>
                  <a:pt x="280" y="151"/>
                </a:cubicBezTo>
                <a:cubicBezTo>
                  <a:pt x="280" y="151"/>
                  <a:pt x="280" y="151"/>
                  <a:pt x="280" y="151"/>
                </a:cubicBezTo>
                <a:cubicBezTo>
                  <a:pt x="280" y="150"/>
                  <a:pt x="279" y="149"/>
                  <a:pt x="279" y="149"/>
                </a:cubicBezTo>
                <a:cubicBezTo>
                  <a:pt x="279" y="148"/>
                  <a:pt x="279" y="148"/>
                  <a:pt x="279" y="148"/>
                </a:cubicBezTo>
                <a:cubicBezTo>
                  <a:pt x="279" y="148"/>
                  <a:pt x="279" y="148"/>
                  <a:pt x="279" y="148"/>
                </a:cubicBezTo>
                <a:cubicBezTo>
                  <a:pt x="278" y="147"/>
                  <a:pt x="279" y="146"/>
                  <a:pt x="280" y="146"/>
                </a:cubicBezTo>
                <a:cubicBezTo>
                  <a:pt x="280" y="145"/>
                  <a:pt x="281" y="144"/>
                  <a:pt x="283" y="144"/>
                </a:cubicBezTo>
                <a:cubicBezTo>
                  <a:pt x="283" y="144"/>
                  <a:pt x="283" y="144"/>
                  <a:pt x="283" y="144"/>
                </a:cubicBezTo>
                <a:cubicBezTo>
                  <a:pt x="283" y="144"/>
                  <a:pt x="284" y="144"/>
                  <a:pt x="284" y="145"/>
                </a:cubicBezTo>
                <a:cubicBezTo>
                  <a:pt x="284" y="145"/>
                  <a:pt x="284" y="145"/>
                  <a:pt x="284" y="145"/>
                </a:cubicBezTo>
                <a:cubicBezTo>
                  <a:pt x="284" y="145"/>
                  <a:pt x="285" y="145"/>
                  <a:pt x="285" y="146"/>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49">
            <a:extLst>
              <a:ext uri="{FF2B5EF4-FFF2-40B4-BE49-F238E27FC236}">
                <a16:creationId xmlns:a16="http://schemas.microsoft.com/office/drawing/2014/main" id="{33EF8302-8A6B-1D47-986F-598785F5D000}"/>
              </a:ext>
            </a:extLst>
          </p:cNvPr>
          <p:cNvSpPr>
            <a:spLocks noEditPoints="1"/>
          </p:cNvSpPr>
          <p:nvPr/>
        </p:nvSpPr>
        <p:spPr bwMode="auto">
          <a:xfrm>
            <a:off x="6744325" y="3115707"/>
            <a:ext cx="1122363" cy="982663"/>
          </a:xfrm>
          <a:custGeom>
            <a:avLst/>
            <a:gdLst>
              <a:gd name="T0" fmla="*/ 276 w 290"/>
              <a:gd name="T1" fmla="*/ 151 h 254"/>
              <a:gd name="T2" fmla="*/ 267 w 290"/>
              <a:gd name="T3" fmla="*/ 129 h 254"/>
              <a:gd name="T4" fmla="*/ 262 w 290"/>
              <a:gd name="T5" fmla="*/ 110 h 254"/>
              <a:gd name="T6" fmla="*/ 254 w 290"/>
              <a:gd name="T7" fmla="*/ 103 h 254"/>
              <a:gd name="T8" fmla="*/ 268 w 290"/>
              <a:gd name="T9" fmla="*/ 87 h 254"/>
              <a:gd name="T10" fmla="*/ 271 w 290"/>
              <a:gd name="T11" fmla="*/ 67 h 254"/>
              <a:gd name="T12" fmla="*/ 259 w 290"/>
              <a:gd name="T13" fmla="*/ 39 h 254"/>
              <a:gd name="T14" fmla="*/ 245 w 290"/>
              <a:gd name="T15" fmla="*/ 12 h 254"/>
              <a:gd name="T16" fmla="*/ 229 w 290"/>
              <a:gd name="T17" fmla="*/ 6 h 254"/>
              <a:gd name="T18" fmla="*/ 176 w 290"/>
              <a:gd name="T19" fmla="*/ 13 h 254"/>
              <a:gd name="T20" fmla="*/ 139 w 290"/>
              <a:gd name="T21" fmla="*/ 25 h 254"/>
              <a:gd name="T22" fmla="*/ 149 w 290"/>
              <a:gd name="T23" fmla="*/ 15 h 254"/>
              <a:gd name="T24" fmla="*/ 147 w 290"/>
              <a:gd name="T25" fmla="*/ 16 h 254"/>
              <a:gd name="T26" fmla="*/ 128 w 290"/>
              <a:gd name="T27" fmla="*/ 20 h 254"/>
              <a:gd name="T28" fmla="*/ 116 w 290"/>
              <a:gd name="T29" fmla="*/ 8 h 254"/>
              <a:gd name="T30" fmla="*/ 124 w 290"/>
              <a:gd name="T31" fmla="*/ 6 h 254"/>
              <a:gd name="T32" fmla="*/ 84 w 290"/>
              <a:gd name="T33" fmla="*/ 6 h 254"/>
              <a:gd name="T34" fmla="*/ 75 w 290"/>
              <a:gd name="T35" fmla="*/ 13 h 254"/>
              <a:gd name="T36" fmla="*/ 52 w 290"/>
              <a:gd name="T37" fmla="*/ 29 h 254"/>
              <a:gd name="T38" fmla="*/ 20 w 290"/>
              <a:gd name="T39" fmla="*/ 40 h 254"/>
              <a:gd name="T40" fmla="*/ 7 w 290"/>
              <a:gd name="T41" fmla="*/ 51 h 254"/>
              <a:gd name="T42" fmla="*/ 17 w 290"/>
              <a:gd name="T43" fmla="*/ 48 h 254"/>
              <a:gd name="T44" fmla="*/ 16 w 290"/>
              <a:gd name="T45" fmla="*/ 65 h 254"/>
              <a:gd name="T46" fmla="*/ 5 w 290"/>
              <a:gd name="T47" fmla="*/ 58 h 254"/>
              <a:gd name="T48" fmla="*/ 8 w 290"/>
              <a:gd name="T49" fmla="*/ 74 h 254"/>
              <a:gd name="T50" fmla="*/ 0 w 290"/>
              <a:gd name="T51" fmla="*/ 91 h 254"/>
              <a:gd name="T52" fmla="*/ 10 w 290"/>
              <a:gd name="T53" fmla="*/ 105 h 254"/>
              <a:gd name="T54" fmla="*/ 16 w 290"/>
              <a:gd name="T55" fmla="*/ 131 h 254"/>
              <a:gd name="T56" fmla="*/ 16 w 290"/>
              <a:gd name="T57" fmla="*/ 149 h 254"/>
              <a:gd name="T58" fmla="*/ 16 w 290"/>
              <a:gd name="T59" fmla="*/ 151 h 254"/>
              <a:gd name="T60" fmla="*/ 17 w 290"/>
              <a:gd name="T61" fmla="*/ 152 h 254"/>
              <a:gd name="T62" fmla="*/ 17 w 290"/>
              <a:gd name="T63" fmla="*/ 154 h 254"/>
              <a:gd name="T64" fmla="*/ 19 w 290"/>
              <a:gd name="T65" fmla="*/ 158 h 254"/>
              <a:gd name="T66" fmla="*/ 27 w 290"/>
              <a:gd name="T67" fmla="*/ 179 h 254"/>
              <a:gd name="T68" fmla="*/ 48 w 290"/>
              <a:gd name="T69" fmla="*/ 189 h 254"/>
              <a:gd name="T70" fmla="*/ 56 w 290"/>
              <a:gd name="T71" fmla="*/ 194 h 254"/>
              <a:gd name="T72" fmla="*/ 67 w 290"/>
              <a:gd name="T73" fmla="*/ 193 h 254"/>
              <a:gd name="T74" fmla="*/ 74 w 290"/>
              <a:gd name="T75" fmla="*/ 216 h 254"/>
              <a:gd name="T76" fmla="*/ 85 w 290"/>
              <a:gd name="T77" fmla="*/ 206 h 254"/>
              <a:gd name="T78" fmla="*/ 104 w 290"/>
              <a:gd name="T79" fmla="*/ 210 h 254"/>
              <a:gd name="T80" fmla="*/ 114 w 290"/>
              <a:gd name="T81" fmla="*/ 222 h 254"/>
              <a:gd name="T82" fmla="*/ 135 w 290"/>
              <a:gd name="T83" fmla="*/ 226 h 254"/>
              <a:gd name="T84" fmla="*/ 142 w 290"/>
              <a:gd name="T85" fmla="*/ 240 h 254"/>
              <a:gd name="T86" fmla="*/ 158 w 290"/>
              <a:gd name="T87" fmla="*/ 243 h 254"/>
              <a:gd name="T88" fmla="*/ 168 w 290"/>
              <a:gd name="T89" fmla="*/ 245 h 254"/>
              <a:gd name="T90" fmla="*/ 199 w 290"/>
              <a:gd name="T91" fmla="*/ 243 h 254"/>
              <a:gd name="T92" fmla="*/ 214 w 290"/>
              <a:gd name="T93" fmla="*/ 239 h 254"/>
              <a:gd name="T94" fmla="*/ 235 w 290"/>
              <a:gd name="T95" fmla="*/ 240 h 254"/>
              <a:gd name="T96" fmla="*/ 239 w 290"/>
              <a:gd name="T97" fmla="*/ 242 h 254"/>
              <a:gd name="T98" fmla="*/ 246 w 290"/>
              <a:gd name="T99" fmla="*/ 246 h 254"/>
              <a:gd name="T100" fmla="*/ 255 w 290"/>
              <a:gd name="T101" fmla="*/ 250 h 254"/>
              <a:gd name="T102" fmla="*/ 260 w 290"/>
              <a:gd name="T103" fmla="*/ 245 h 254"/>
              <a:gd name="T104" fmla="*/ 264 w 290"/>
              <a:gd name="T105" fmla="*/ 215 h 254"/>
              <a:gd name="T106" fmla="*/ 278 w 290"/>
              <a:gd name="T107" fmla="*/ 191 h 254"/>
              <a:gd name="T108" fmla="*/ 281 w 290"/>
              <a:gd name="T109" fmla="*/ 184 h 254"/>
              <a:gd name="T110" fmla="*/ 287 w 290"/>
              <a:gd name="T111" fmla="*/ 181 h 254"/>
              <a:gd name="T112" fmla="*/ 137 w 290"/>
              <a:gd name="T113" fmla="*/ 2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0" h="254">
                <a:moveTo>
                  <a:pt x="290" y="173"/>
                </a:moveTo>
                <a:cubicBezTo>
                  <a:pt x="287" y="173"/>
                  <a:pt x="286" y="170"/>
                  <a:pt x="285" y="167"/>
                </a:cubicBezTo>
                <a:cubicBezTo>
                  <a:pt x="286" y="167"/>
                  <a:pt x="286" y="165"/>
                  <a:pt x="287" y="165"/>
                </a:cubicBezTo>
                <a:cubicBezTo>
                  <a:pt x="287" y="164"/>
                  <a:pt x="288" y="165"/>
                  <a:pt x="289" y="164"/>
                </a:cubicBezTo>
                <a:cubicBezTo>
                  <a:pt x="288" y="163"/>
                  <a:pt x="286" y="163"/>
                  <a:pt x="285" y="163"/>
                </a:cubicBezTo>
                <a:cubicBezTo>
                  <a:pt x="285" y="161"/>
                  <a:pt x="283" y="161"/>
                  <a:pt x="282" y="159"/>
                </a:cubicBezTo>
                <a:cubicBezTo>
                  <a:pt x="282" y="157"/>
                  <a:pt x="280" y="156"/>
                  <a:pt x="280" y="154"/>
                </a:cubicBezTo>
                <a:cubicBezTo>
                  <a:pt x="277" y="154"/>
                  <a:pt x="278" y="151"/>
                  <a:pt x="276" y="151"/>
                </a:cubicBezTo>
                <a:cubicBezTo>
                  <a:pt x="275" y="149"/>
                  <a:pt x="273" y="149"/>
                  <a:pt x="273" y="146"/>
                </a:cubicBezTo>
                <a:cubicBezTo>
                  <a:pt x="273" y="140"/>
                  <a:pt x="273" y="140"/>
                  <a:pt x="273" y="140"/>
                </a:cubicBezTo>
                <a:cubicBezTo>
                  <a:pt x="271" y="140"/>
                  <a:pt x="271" y="139"/>
                  <a:pt x="271" y="137"/>
                </a:cubicBezTo>
                <a:cubicBezTo>
                  <a:pt x="270" y="137"/>
                  <a:pt x="269" y="137"/>
                  <a:pt x="269" y="136"/>
                </a:cubicBezTo>
                <a:cubicBezTo>
                  <a:pt x="268" y="136"/>
                  <a:pt x="268" y="136"/>
                  <a:pt x="268" y="136"/>
                </a:cubicBezTo>
                <a:cubicBezTo>
                  <a:pt x="268" y="135"/>
                  <a:pt x="268" y="134"/>
                  <a:pt x="268" y="133"/>
                </a:cubicBezTo>
                <a:cubicBezTo>
                  <a:pt x="268" y="132"/>
                  <a:pt x="267" y="132"/>
                  <a:pt x="267" y="132"/>
                </a:cubicBezTo>
                <a:cubicBezTo>
                  <a:pt x="267" y="131"/>
                  <a:pt x="267" y="130"/>
                  <a:pt x="267" y="129"/>
                </a:cubicBezTo>
                <a:cubicBezTo>
                  <a:pt x="267" y="129"/>
                  <a:pt x="266" y="129"/>
                  <a:pt x="266" y="128"/>
                </a:cubicBezTo>
                <a:cubicBezTo>
                  <a:pt x="266" y="127"/>
                  <a:pt x="266" y="125"/>
                  <a:pt x="267" y="123"/>
                </a:cubicBezTo>
                <a:cubicBezTo>
                  <a:pt x="267" y="121"/>
                  <a:pt x="267" y="120"/>
                  <a:pt x="266" y="119"/>
                </a:cubicBezTo>
                <a:cubicBezTo>
                  <a:pt x="267" y="118"/>
                  <a:pt x="267" y="116"/>
                  <a:pt x="267" y="114"/>
                </a:cubicBezTo>
                <a:cubicBezTo>
                  <a:pt x="267" y="113"/>
                  <a:pt x="266" y="113"/>
                  <a:pt x="266" y="112"/>
                </a:cubicBezTo>
                <a:cubicBezTo>
                  <a:pt x="266" y="112"/>
                  <a:pt x="265" y="112"/>
                  <a:pt x="265" y="111"/>
                </a:cubicBezTo>
                <a:cubicBezTo>
                  <a:pt x="264" y="111"/>
                  <a:pt x="264" y="110"/>
                  <a:pt x="263" y="110"/>
                </a:cubicBezTo>
                <a:cubicBezTo>
                  <a:pt x="262" y="111"/>
                  <a:pt x="262" y="110"/>
                  <a:pt x="262" y="110"/>
                </a:cubicBezTo>
                <a:cubicBezTo>
                  <a:pt x="262" y="109"/>
                  <a:pt x="262" y="109"/>
                  <a:pt x="261" y="109"/>
                </a:cubicBezTo>
                <a:cubicBezTo>
                  <a:pt x="261" y="109"/>
                  <a:pt x="260" y="108"/>
                  <a:pt x="259" y="108"/>
                </a:cubicBezTo>
                <a:cubicBezTo>
                  <a:pt x="259" y="107"/>
                  <a:pt x="258" y="108"/>
                  <a:pt x="258" y="107"/>
                </a:cubicBezTo>
                <a:cubicBezTo>
                  <a:pt x="257" y="107"/>
                  <a:pt x="256" y="107"/>
                  <a:pt x="256" y="106"/>
                </a:cubicBezTo>
                <a:cubicBezTo>
                  <a:pt x="254" y="107"/>
                  <a:pt x="254" y="105"/>
                  <a:pt x="252" y="105"/>
                </a:cubicBezTo>
                <a:cubicBezTo>
                  <a:pt x="252" y="104"/>
                  <a:pt x="252" y="104"/>
                  <a:pt x="252" y="103"/>
                </a:cubicBezTo>
                <a:cubicBezTo>
                  <a:pt x="254" y="103"/>
                  <a:pt x="254" y="103"/>
                  <a:pt x="254" y="103"/>
                </a:cubicBezTo>
                <a:cubicBezTo>
                  <a:pt x="254" y="103"/>
                  <a:pt x="254" y="102"/>
                  <a:pt x="254" y="103"/>
                </a:cubicBezTo>
                <a:cubicBezTo>
                  <a:pt x="255" y="102"/>
                  <a:pt x="255" y="102"/>
                  <a:pt x="255" y="101"/>
                </a:cubicBezTo>
                <a:cubicBezTo>
                  <a:pt x="256" y="101"/>
                  <a:pt x="256" y="101"/>
                  <a:pt x="256" y="101"/>
                </a:cubicBezTo>
                <a:cubicBezTo>
                  <a:pt x="256" y="100"/>
                  <a:pt x="256" y="100"/>
                  <a:pt x="257" y="100"/>
                </a:cubicBezTo>
                <a:cubicBezTo>
                  <a:pt x="257" y="97"/>
                  <a:pt x="258" y="96"/>
                  <a:pt x="259" y="94"/>
                </a:cubicBezTo>
                <a:cubicBezTo>
                  <a:pt x="259" y="93"/>
                  <a:pt x="259" y="93"/>
                  <a:pt x="259" y="93"/>
                </a:cubicBezTo>
                <a:cubicBezTo>
                  <a:pt x="259" y="91"/>
                  <a:pt x="259" y="91"/>
                  <a:pt x="259" y="91"/>
                </a:cubicBezTo>
                <a:cubicBezTo>
                  <a:pt x="262" y="91"/>
                  <a:pt x="262" y="89"/>
                  <a:pt x="264" y="88"/>
                </a:cubicBezTo>
                <a:cubicBezTo>
                  <a:pt x="266" y="89"/>
                  <a:pt x="266" y="86"/>
                  <a:pt x="268" y="87"/>
                </a:cubicBezTo>
                <a:cubicBezTo>
                  <a:pt x="268" y="85"/>
                  <a:pt x="269" y="85"/>
                  <a:pt x="271" y="85"/>
                </a:cubicBezTo>
                <a:cubicBezTo>
                  <a:pt x="271" y="85"/>
                  <a:pt x="271" y="85"/>
                  <a:pt x="271" y="85"/>
                </a:cubicBezTo>
                <a:cubicBezTo>
                  <a:pt x="271" y="84"/>
                  <a:pt x="271" y="84"/>
                  <a:pt x="272" y="84"/>
                </a:cubicBezTo>
                <a:cubicBezTo>
                  <a:pt x="272" y="83"/>
                  <a:pt x="272" y="82"/>
                  <a:pt x="273" y="82"/>
                </a:cubicBezTo>
                <a:cubicBezTo>
                  <a:pt x="272" y="81"/>
                  <a:pt x="273" y="81"/>
                  <a:pt x="273" y="80"/>
                </a:cubicBezTo>
                <a:cubicBezTo>
                  <a:pt x="273" y="79"/>
                  <a:pt x="273" y="78"/>
                  <a:pt x="273" y="78"/>
                </a:cubicBezTo>
                <a:cubicBezTo>
                  <a:pt x="271" y="78"/>
                  <a:pt x="272" y="75"/>
                  <a:pt x="272" y="74"/>
                </a:cubicBezTo>
                <a:cubicBezTo>
                  <a:pt x="271" y="72"/>
                  <a:pt x="271" y="70"/>
                  <a:pt x="271" y="67"/>
                </a:cubicBezTo>
                <a:cubicBezTo>
                  <a:pt x="271" y="65"/>
                  <a:pt x="269" y="64"/>
                  <a:pt x="268" y="63"/>
                </a:cubicBezTo>
                <a:cubicBezTo>
                  <a:pt x="268" y="61"/>
                  <a:pt x="269" y="61"/>
                  <a:pt x="269" y="60"/>
                </a:cubicBezTo>
                <a:cubicBezTo>
                  <a:pt x="268" y="60"/>
                  <a:pt x="269" y="59"/>
                  <a:pt x="268" y="58"/>
                </a:cubicBezTo>
                <a:cubicBezTo>
                  <a:pt x="269" y="56"/>
                  <a:pt x="266" y="57"/>
                  <a:pt x="266" y="56"/>
                </a:cubicBezTo>
                <a:cubicBezTo>
                  <a:pt x="265" y="56"/>
                  <a:pt x="265" y="55"/>
                  <a:pt x="264" y="55"/>
                </a:cubicBezTo>
                <a:cubicBezTo>
                  <a:pt x="264" y="51"/>
                  <a:pt x="261" y="50"/>
                  <a:pt x="262" y="46"/>
                </a:cubicBezTo>
                <a:cubicBezTo>
                  <a:pt x="262" y="45"/>
                  <a:pt x="260" y="45"/>
                  <a:pt x="260" y="44"/>
                </a:cubicBezTo>
                <a:cubicBezTo>
                  <a:pt x="260" y="42"/>
                  <a:pt x="258" y="42"/>
                  <a:pt x="259" y="39"/>
                </a:cubicBezTo>
                <a:cubicBezTo>
                  <a:pt x="258" y="38"/>
                  <a:pt x="257" y="38"/>
                  <a:pt x="257" y="36"/>
                </a:cubicBezTo>
                <a:cubicBezTo>
                  <a:pt x="256" y="36"/>
                  <a:pt x="256" y="34"/>
                  <a:pt x="255" y="34"/>
                </a:cubicBezTo>
                <a:cubicBezTo>
                  <a:pt x="256" y="31"/>
                  <a:pt x="254" y="31"/>
                  <a:pt x="254" y="28"/>
                </a:cubicBezTo>
                <a:cubicBezTo>
                  <a:pt x="255" y="26"/>
                  <a:pt x="253" y="27"/>
                  <a:pt x="253" y="25"/>
                </a:cubicBezTo>
                <a:cubicBezTo>
                  <a:pt x="252" y="25"/>
                  <a:pt x="252" y="25"/>
                  <a:pt x="252" y="25"/>
                </a:cubicBezTo>
                <a:cubicBezTo>
                  <a:pt x="252" y="19"/>
                  <a:pt x="252" y="19"/>
                  <a:pt x="252" y="19"/>
                </a:cubicBezTo>
                <a:cubicBezTo>
                  <a:pt x="252" y="16"/>
                  <a:pt x="249" y="16"/>
                  <a:pt x="248" y="13"/>
                </a:cubicBezTo>
                <a:cubicBezTo>
                  <a:pt x="247" y="13"/>
                  <a:pt x="245" y="13"/>
                  <a:pt x="245" y="12"/>
                </a:cubicBezTo>
                <a:cubicBezTo>
                  <a:pt x="242" y="12"/>
                  <a:pt x="241" y="10"/>
                  <a:pt x="239" y="9"/>
                </a:cubicBezTo>
                <a:cubicBezTo>
                  <a:pt x="238" y="9"/>
                  <a:pt x="237" y="9"/>
                  <a:pt x="236" y="9"/>
                </a:cubicBezTo>
                <a:cubicBezTo>
                  <a:pt x="236" y="9"/>
                  <a:pt x="236" y="8"/>
                  <a:pt x="236" y="8"/>
                </a:cubicBezTo>
                <a:cubicBezTo>
                  <a:pt x="235" y="8"/>
                  <a:pt x="235" y="8"/>
                  <a:pt x="234" y="8"/>
                </a:cubicBezTo>
                <a:cubicBezTo>
                  <a:pt x="234" y="8"/>
                  <a:pt x="234" y="7"/>
                  <a:pt x="234" y="7"/>
                </a:cubicBezTo>
                <a:cubicBezTo>
                  <a:pt x="233" y="7"/>
                  <a:pt x="232" y="7"/>
                  <a:pt x="231" y="7"/>
                </a:cubicBezTo>
                <a:cubicBezTo>
                  <a:pt x="231" y="7"/>
                  <a:pt x="231" y="7"/>
                  <a:pt x="231" y="6"/>
                </a:cubicBezTo>
                <a:cubicBezTo>
                  <a:pt x="230" y="6"/>
                  <a:pt x="230" y="7"/>
                  <a:pt x="229" y="6"/>
                </a:cubicBezTo>
                <a:cubicBezTo>
                  <a:pt x="229" y="9"/>
                  <a:pt x="229" y="9"/>
                  <a:pt x="229" y="9"/>
                </a:cubicBezTo>
                <a:cubicBezTo>
                  <a:pt x="227" y="9"/>
                  <a:pt x="225" y="10"/>
                  <a:pt x="222" y="10"/>
                </a:cubicBezTo>
                <a:cubicBezTo>
                  <a:pt x="222" y="10"/>
                  <a:pt x="222" y="11"/>
                  <a:pt x="222" y="11"/>
                </a:cubicBezTo>
                <a:cubicBezTo>
                  <a:pt x="218" y="10"/>
                  <a:pt x="217" y="12"/>
                  <a:pt x="213" y="12"/>
                </a:cubicBezTo>
                <a:cubicBezTo>
                  <a:pt x="211" y="13"/>
                  <a:pt x="208" y="13"/>
                  <a:pt x="206" y="14"/>
                </a:cubicBezTo>
                <a:cubicBezTo>
                  <a:pt x="199" y="14"/>
                  <a:pt x="191" y="15"/>
                  <a:pt x="183" y="15"/>
                </a:cubicBezTo>
                <a:cubicBezTo>
                  <a:pt x="181" y="15"/>
                  <a:pt x="179" y="14"/>
                  <a:pt x="176" y="14"/>
                </a:cubicBezTo>
                <a:cubicBezTo>
                  <a:pt x="176" y="14"/>
                  <a:pt x="176" y="14"/>
                  <a:pt x="176" y="13"/>
                </a:cubicBezTo>
                <a:cubicBezTo>
                  <a:pt x="169" y="13"/>
                  <a:pt x="169" y="13"/>
                  <a:pt x="169" y="13"/>
                </a:cubicBezTo>
                <a:cubicBezTo>
                  <a:pt x="167" y="12"/>
                  <a:pt x="159" y="13"/>
                  <a:pt x="154" y="13"/>
                </a:cubicBezTo>
                <a:cubicBezTo>
                  <a:pt x="153" y="13"/>
                  <a:pt x="153" y="14"/>
                  <a:pt x="151" y="13"/>
                </a:cubicBezTo>
                <a:cubicBezTo>
                  <a:pt x="151" y="15"/>
                  <a:pt x="150" y="17"/>
                  <a:pt x="149" y="18"/>
                </a:cubicBezTo>
                <a:cubicBezTo>
                  <a:pt x="145" y="20"/>
                  <a:pt x="143" y="21"/>
                  <a:pt x="142" y="25"/>
                </a:cubicBezTo>
                <a:cubicBezTo>
                  <a:pt x="140" y="25"/>
                  <a:pt x="140" y="25"/>
                  <a:pt x="140" y="25"/>
                </a:cubicBezTo>
                <a:cubicBezTo>
                  <a:pt x="140" y="25"/>
                  <a:pt x="139" y="25"/>
                  <a:pt x="139" y="25"/>
                </a:cubicBezTo>
                <a:cubicBezTo>
                  <a:pt x="139" y="25"/>
                  <a:pt x="139" y="25"/>
                  <a:pt x="139" y="25"/>
                </a:cubicBezTo>
                <a:cubicBezTo>
                  <a:pt x="139" y="25"/>
                  <a:pt x="139" y="25"/>
                  <a:pt x="139" y="25"/>
                </a:cubicBezTo>
                <a:cubicBezTo>
                  <a:pt x="137" y="25"/>
                  <a:pt x="137" y="25"/>
                  <a:pt x="137" y="25"/>
                </a:cubicBezTo>
                <a:cubicBezTo>
                  <a:pt x="137" y="23"/>
                  <a:pt x="137" y="22"/>
                  <a:pt x="138" y="23"/>
                </a:cubicBezTo>
                <a:cubicBezTo>
                  <a:pt x="138" y="22"/>
                  <a:pt x="139" y="22"/>
                  <a:pt x="140" y="22"/>
                </a:cubicBezTo>
                <a:cubicBezTo>
                  <a:pt x="139" y="20"/>
                  <a:pt x="142" y="21"/>
                  <a:pt x="142" y="20"/>
                </a:cubicBezTo>
                <a:cubicBezTo>
                  <a:pt x="144" y="20"/>
                  <a:pt x="143" y="18"/>
                  <a:pt x="144" y="18"/>
                </a:cubicBezTo>
                <a:cubicBezTo>
                  <a:pt x="145" y="17"/>
                  <a:pt x="146" y="17"/>
                  <a:pt x="147" y="17"/>
                </a:cubicBezTo>
                <a:cubicBezTo>
                  <a:pt x="148" y="16"/>
                  <a:pt x="147" y="14"/>
                  <a:pt x="149" y="15"/>
                </a:cubicBezTo>
                <a:cubicBezTo>
                  <a:pt x="149" y="13"/>
                  <a:pt x="151" y="14"/>
                  <a:pt x="151" y="12"/>
                </a:cubicBezTo>
                <a:cubicBezTo>
                  <a:pt x="151" y="11"/>
                  <a:pt x="151" y="11"/>
                  <a:pt x="151" y="11"/>
                </a:cubicBezTo>
                <a:cubicBezTo>
                  <a:pt x="151" y="10"/>
                  <a:pt x="152" y="10"/>
                  <a:pt x="152" y="9"/>
                </a:cubicBezTo>
                <a:cubicBezTo>
                  <a:pt x="151" y="9"/>
                  <a:pt x="150" y="9"/>
                  <a:pt x="150" y="11"/>
                </a:cubicBezTo>
                <a:cubicBezTo>
                  <a:pt x="150" y="11"/>
                  <a:pt x="150" y="11"/>
                  <a:pt x="150" y="11"/>
                </a:cubicBezTo>
                <a:cubicBezTo>
                  <a:pt x="150" y="12"/>
                  <a:pt x="149" y="12"/>
                  <a:pt x="149" y="12"/>
                </a:cubicBezTo>
                <a:cubicBezTo>
                  <a:pt x="148" y="13"/>
                  <a:pt x="149" y="14"/>
                  <a:pt x="148" y="13"/>
                </a:cubicBezTo>
                <a:cubicBezTo>
                  <a:pt x="148" y="14"/>
                  <a:pt x="147" y="15"/>
                  <a:pt x="147" y="16"/>
                </a:cubicBezTo>
                <a:cubicBezTo>
                  <a:pt x="146" y="15"/>
                  <a:pt x="146" y="16"/>
                  <a:pt x="144" y="16"/>
                </a:cubicBezTo>
                <a:cubicBezTo>
                  <a:pt x="144" y="17"/>
                  <a:pt x="144" y="17"/>
                  <a:pt x="144" y="17"/>
                </a:cubicBezTo>
                <a:cubicBezTo>
                  <a:pt x="143" y="17"/>
                  <a:pt x="143" y="18"/>
                  <a:pt x="142" y="18"/>
                </a:cubicBezTo>
                <a:cubicBezTo>
                  <a:pt x="141" y="19"/>
                  <a:pt x="140" y="19"/>
                  <a:pt x="139" y="19"/>
                </a:cubicBezTo>
                <a:cubicBezTo>
                  <a:pt x="138" y="19"/>
                  <a:pt x="138" y="19"/>
                  <a:pt x="137" y="20"/>
                </a:cubicBezTo>
                <a:cubicBezTo>
                  <a:pt x="137" y="20"/>
                  <a:pt x="136" y="20"/>
                  <a:pt x="136" y="20"/>
                </a:cubicBezTo>
                <a:cubicBezTo>
                  <a:pt x="134" y="20"/>
                  <a:pt x="132" y="20"/>
                  <a:pt x="130" y="21"/>
                </a:cubicBezTo>
                <a:cubicBezTo>
                  <a:pt x="130" y="21"/>
                  <a:pt x="129" y="20"/>
                  <a:pt x="128" y="20"/>
                </a:cubicBezTo>
                <a:cubicBezTo>
                  <a:pt x="128" y="20"/>
                  <a:pt x="128" y="20"/>
                  <a:pt x="128" y="20"/>
                </a:cubicBezTo>
                <a:cubicBezTo>
                  <a:pt x="127" y="20"/>
                  <a:pt x="126" y="21"/>
                  <a:pt x="125" y="20"/>
                </a:cubicBezTo>
                <a:cubicBezTo>
                  <a:pt x="125" y="20"/>
                  <a:pt x="124" y="19"/>
                  <a:pt x="123" y="19"/>
                </a:cubicBezTo>
                <a:cubicBezTo>
                  <a:pt x="122" y="19"/>
                  <a:pt x="122" y="19"/>
                  <a:pt x="122" y="18"/>
                </a:cubicBezTo>
                <a:cubicBezTo>
                  <a:pt x="120" y="19"/>
                  <a:pt x="121" y="17"/>
                  <a:pt x="119" y="17"/>
                </a:cubicBezTo>
                <a:cubicBezTo>
                  <a:pt x="120" y="15"/>
                  <a:pt x="118" y="14"/>
                  <a:pt x="119" y="12"/>
                </a:cubicBezTo>
                <a:cubicBezTo>
                  <a:pt x="118" y="11"/>
                  <a:pt x="118" y="11"/>
                  <a:pt x="118" y="11"/>
                </a:cubicBezTo>
                <a:cubicBezTo>
                  <a:pt x="118" y="9"/>
                  <a:pt x="117" y="8"/>
                  <a:pt x="116" y="8"/>
                </a:cubicBezTo>
                <a:cubicBezTo>
                  <a:pt x="115" y="6"/>
                  <a:pt x="117" y="6"/>
                  <a:pt x="117" y="4"/>
                </a:cubicBezTo>
                <a:cubicBezTo>
                  <a:pt x="118" y="5"/>
                  <a:pt x="118" y="6"/>
                  <a:pt x="120" y="6"/>
                </a:cubicBezTo>
                <a:cubicBezTo>
                  <a:pt x="120" y="7"/>
                  <a:pt x="121" y="7"/>
                  <a:pt x="123" y="7"/>
                </a:cubicBezTo>
                <a:cubicBezTo>
                  <a:pt x="123" y="9"/>
                  <a:pt x="125" y="8"/>
                  <a:pt x="124" y="11"/>
                </a:cubicBezTo>
                <a:cubicBezTo>
                  <a:pt x="125" y="11"/>
                  <a:pt x="125" y="10"/>
                  <a:pt x="125" y="10"/>
                </a:cubicBezTo>
                <a:cubicBezTo>
                  <a:pt x="125" y="10"/>
                  <a:pt x="126" y="10"/>
                  <a:pt x="126" y="10"/>
                </a:cubicBezTo>
                <a:cubicBezTo>
                  <a:pt x="126" y="10"/>
                  <a:pt x="126" y="9"/>
                  <a:pt x="126" y="9"/>
                </a:cubicBezTo>
                <a:cubicBezTo>
                  <a:pt x="125" y="8"/>
                  <a:pt x="124" y="8"/>
                  <a:pt x="124" y="6"/>
                </a:cubicBezTo>
                <a:cubicBezTo>
                  <a:pt x="121" y="6"/>
                  <a:pt x="121" y="4"/>
                  <a:pt x="119" y="4"/>
                </a:cubicBezTo>
                <a:cubicBezTo>
                  <a:pt x="118" y="4"/>
                  <a:pt x="117" y="4"/>
                  <a:pt x="117" y="3"/>
                </a:cubicBezTo>
                <a:cubicBezTo>
                  <a:pt x="117" y="2"/>
                  <a:pt x="117" y="2"/>
                  <a:pt x="117" y="2"/>
                </a:cubicBezTo>
                <a:cubicBezTo>
                  <a:pt x="113" y="1"/>
                  <a:pt x="111" y="0"/>
                  <a:pt x="107" y="0"/>
                </a:cubicBezTo>
                <a:cubicBezTo>
                  <a:pt x="105" y="0"/>
                  <a:pt x="105" y="2"/>
                  <a:pt x="102" y="2"/>
                </a:cubicBezTo>
                <a:cubicBezTo>
                  <a:pt x="101" y="2"/>
                  <a:pt x="100" y="3"/>
                  <a:pt x="99" y="3"/>
                </a:cubicBezTo>
                <a:cubicBezTo>
                  <a:pt x="98" y="3"/>
                  <a:pt x="97" y="4"/>
                  <a:pt x="97" y="4"/>
                </a:cubicBezTo>
                <a:cubicBezTo>
                  <a:pt x="92" y="4"/>
                  <a:pt x="89" y="5"/>
                  <a:pt x="84" y="6"/>
                </a:cubicBezTo>
                <a:cubicBezTo>
                  <a:pt x="83" y="7"/>
                  <a:pt x="82" y="7"/>
                  <a:pt x="80" y="8"/>
                </a:cubicBezTo>
                <a:cubicBezTo>
                  <a:pt x="80" y="8"/>
                  <a:pt x="80" y="8"/>
                  <a:pt x="80" y="9"/>
                </a:cubicBezTo>
                <a:cubicBezTo>
                  <a:pt x="80" y="9"/>
                  <a:pt x="80" y="8"/>
                  <a:pt x="80" y="9"/>
                </a:cubicBezTo>
                <a:cubicBezTo>
                  <a:pt x="79" y="9"/>
                  <a:pt x="77" y="10"/>
                  <a:pt x="77" y="12"/>
                </a:cubicBezTo>
                <a:cubicBezTo>
                  <a:pt x="76" y="12"/>
                  <a:pt x="76" y="12"/>
                  <a:pt x="76" y="12"/>
                </a:cubicBezTo>
                <a:cubicBezTo>
                  <a:pt x="76" y="12"/>
                  <a:pt x="76" y="13"/>
                  <a:pt x="75" y="13"/>
                </a:cubicBezTo>
                <a:cubicBezTo>
                  <a:pt x="75" y="13"/>
                  <a:pt x="75" y="13"/>
                  <a:pt x="75" y="13"/>
                </a:cubicBezTo>
                <a:cubicBezTo>
                  <a:pt x="75" y="13"/>
                  <a:pt x="75" y="13"/>
                  <a:pt x="75" y="13"/>
                </a:cubicBezTo>
                <a:cubicBezTo>
                  <a:pt x="73" y="14"/>
                  <a:pt x="71" y="13"/>
                  <a:pt x="71" y="15"/>
                </a:cubicBezTo>
                <a:cubicBezTo>
                  <a:pt x="70" y="15"/>
                  <a:pt x="69" y="15"/>
                  <a:pt x="68" y="16"/>
                </a:cubicBezTo>
                <a:cubicBezTo>
                  <a:pt x="65" y="16"/>
                  <a:pt x="64" y="18"/>
                  <a:pt x="62" y="18"/>
                </a:cubicBezTo>
                <a:cubicBezTo>
                  <a:pt x="62" y="20"/>
                  <a:pt x="61" y="20"/>
                  <a:pt x="61" y="22"/>
                </a:cubicBezTo>
                <a:cubicBezTo>
                  <a:pt x="59" y="22"/>
                  <a:pt x="60" y="24"/>
                  <a:pt x="59" y="24"/>
                </a:cubicBezTo>
                <a:cubicBezTo>
                  <a:pt x="59" y="25"/>
                  <a:pt x="57" y="25"/>
                  <a:pt x="57" y="27"/>
                </a:cubicBezTo>
                <a:cubicBezTo>
                  <a:pt x="56" y="27"/>
                  <a:pt x="56" y="28"/>
                  <a:pt x="55" y="29"/>
                </a:cubicBezTo>
                <a:cubicBezTo>
                  <a:pt x="53" y="28"/>
                  <a:pt x="53" y="30"/>
                  <a:pt x="52" y="29"/>
                </a:cubicBezTo>
                <a:cubicBezTo>
                  <a:pt x="51" y="30"/>
                  <a:pt x="50" y="30"/>
                  <a:pt x="50" y="31"/>
                </a:cubicBezTo>
                <a:cubicBezTo>
                  <a:pt x="48" y="31"/>
                  <a:pt x="48" y="32"/>
                  <a:pt x="46" y="32"/>
                </a:cubicBezTo>
                <a:cubicBezTo>
                  <a:pt x="46" y="33"/>
                  <a:pt x="44" y="32"/>
                  <a:pt x="44" y="33"/>
                </a:cubicBezTo>
                <a:cubicBezTo>
                  <a:pt x="41" y="33"/>
                  <a:pt x="41" y="33"/>
                  <a:pt x="41" y="33"/>
                </a:cubicBezTo>
                <a:cubicBezTo>
                  <a:pt x="38" y="34"/>
                  <a:pt x="35" y="35"/>
                  <a:pt x="32" y="36"/>
                </a:cubicBezTo>
                <a:cubicBezTo>
                  <a:pt x="30" y="37"/>
                  <a:pt x="27" y="38"/>
                  <a:pt x="24" y="38"/>
                </a:cubicBezTo>
                <a:cubicBezTo>
                  <a:pt x="23" y="38"/>
                  <a:pt x="23" y="39"/>
                  <a:pt x="22" y="39"/>
                </a:cubicBezTo>
                <a:cubicBezTo>
                  <a:pt x="22" y="39"/>
                  <a:pt x="20" y="39"/>
                  <a:pt x="20" y="40"/>
                </a:cubicBezTo>
                <a:cubicBezTo>
                  <a:pt x="18" y="40"/>
                  <a:pt x="18" y="40"/>
                  <a:pt x="18" y="40"/>
                </a:cubicBezTo>
                <a:cubicBezTo>
                  <a:pt x="17" y="40"/>
                  <a:pt x="17" y="41"/>
                  <a:pt x="17" y="41"/>
                </a:cubicBezTo>
                <a:cubicBezTo>
                  <a:pt x="16" y="41"/>
                  <a:pt x="16" y="41"/>
                  <a:pt x="16" y="41"/>
                </a:cubicBezTo>
                <a:cubicBezTo>
                  <a:pt x="15" y="42"/>
                  <a:pt x="14" y="43"/>
                  <a:pt x="13" y="43"/>
                </a:cubicBezTo>
                <a:cubicBezTo>
                  <a:pt x="13" y="43"/>
                  <a:pt x="13" y="44"/>
                  <a:pt x="13" y="43"/>
                </a:cubicBezTo>
                <a:cubicBezTo>
                  <a:pt x="12" y="44"/>
                  <a:pt x="11" y="44"/>
                  <a:pt x="11" y="45"/>
                </a:cubicBezTo>
                <a:cubicBezTo>
                  <a:pt x="10" y="45"/>
                  <a:pt x="8" y="45"/>
                  <a:pt x="6" y="46"/>
                </a:cubicBezTo>
                <a:cubicBezTo>
                  <a:pt x="7" y="48"/>
                  <a:pt x="8" y="49"/>
                  <a:pt x="7" y="51"/>
                </a:cubicBezTo>
                <a:cubicBezTo>
                  <a:pt x="9" y="51"/>
                  <a:pt x="9" y="49"/>
                  <a:pt x="11" y="49"/>
                </a:cubicBezTo>
                <a:cubicBezTo>
                  <a:pt x="13" y="48"/>
                  <a:pt x="12" y="51"/>
                  <a:pt x="14" y="50"/>
                </a:cubicBezTo>
                <a:cubicBezTo>
                  <a:pt x="16" y="50"/>
                  <a:pt x="16" y="47"/>
                  <a:pt x="16" y="45"/>
                </a:cubicBezTo>
                <a:cubicBezTo>
                  <a:pt x="18" y="44"/>
                  <a:pt x="19" y="43"/>
                  <a:pt x="20" y="41"/>
                </a:cubicBezTo>
                <a:cubicBezTo>
                  <a:pt x="21" y="42"/>
                  <a:pt x="20" y="43"/>
                  <a:pt x="20" y="43"/>
                </a:cubicBezTo>
                <a:cubicBezTo>
                  <a:pt x="19" y="43"/>
                  <a:pt x="19" y="44"/>
                  <a:pt x="19" y="45"/>
                </a:cubicBezTo>
                <a:cubicBezTo>
                  <a:pt x="18" y="45"/>
                  <a:pt x="18" y="45"/>
                  <a:pt x="18" y="45"/>
                </a:cubicBezTo>
                <a:cubicBezTo>
                  <a:pt x="18" y="46"/>
                  <a:pt x="17" y="46"/>
                  <a:pt x="17" y="48"/>
                </a:cubicBezTo>
                <a:cubicBezTo>
                  <a:pt x="17" y="48"/>
                  <a:pt x="17" y="48"/>
                  <a:pt x="16" y="48"/>
                </a:cubicBezTo>
                <a:cubicBezTo>
                  <a:pt x="16" y="52"/>
                  <a:pt x="14" y="52"/>
                  <a:pt x="13" y="55"/>
                </a:cubicBezTo>
                <a:cubicBezTo>
                  <a:pt x="13" y="57"/>
                  <a:pt x="14" y="58"/>
                  <a:pt x="16" y="59"/>
                </a:cubicBezTo>
                <a:cubicBezTo>
                  <a:pt x="15" y="60"/>
                  <a:pt x="16" y="61"/>
                  <a:pt x="16" y="62"/>
                </a:cubicBezTo>
                <a:cubicBezTo>
                  <a:pt x="17" y="63"/>
                  <a:pt x="17" y="64"/>
                  <a:pt x="18" y="64"/>
                </a:cubicBezTo>
                <a:cubicBezTo>
                  <a:pt x="19" y="65"/>
                  <a:pt x="19" y="70"/>
                  <a:pt x="16" y="69"/>
                </a:cubicBezTo>
                <a:cubicBezTo>
                  <a:pt x="16" y="69"/>
                  <a:pt x="15" y="68"/>
                  <a:pt x="16" y="67"/>
                </a:cubicBezTo>
                <a:cubicBezTo>
                  <a:pt x="16" y="67"/>
                  <a:pt x="16" y="66"/>
                  <a:pt x="16" y="65"/>
                </a:cubicBezTo>
                <a:cubicBezTo>
                  <a:pt x="16" y="63"/>
                  <a:pt x="14" y="64"/>
                  <a:pt x="14" y="61"/>
                </a:cubicBezTo>
                <a:cubicBezTo>
                  <a:pt x="13" y="61"/>
                  <a:pt x="14" y="59"/>
                  <a:pt x="13" y="59"/>
                </a:cubicBezTo>
                <a:cubicBezTo>
                  <a:pt x="13" y="59"/>
                  <a:pt x="13" y="59"/>
                  <a:pt x="13" y="59"/>
                </a:cubicBezTo>
                <a:cubicBezTo>
                  <a:pt x="13" y="58"/>
                  <a:pt x="13" y="58"/>
                  <a:pt x="13" y="57"/>
                </a:cubicBezTo>
                <a:cubicBezTo>
                  <a:pt x="13" y="57"/>
                  <a:pt x="12" y="57"/>
                  <a:pt x="12" y="57"/>
                </a:cubicBezTo>
                <a:cubicBezTo>
                  <a:pt x="12" y="55"/>
                  <a:pt x="9" y="55"/>
                  <a:pt x="8" y="54"/>
                </a:cubicBezTo>
                <a:cubicBezTo>
                  <a:pt x="7" y="54"/>
                  <a:pt x="5" y="52"/>
                  <a:pt x="4" y="55"/>
                </a:cubicBezTo>
                <a:cubicBezTo>
                  <a:pt x="4" y="57"/>
                  <a:pt x="5" y="56"/>
                  <a:pt x="5" y="58"/>
                </a:cubicBezTo>
                <a:cubicBezTo>
                  <a:pt x="7" y="58"/>
                  <a:pt x="6" y="59"/>
                  <a:pt x="7" y="60"/>
                </a:cubicBezTo>
                <a:cubicBezTo>
                  <a:pt x="7" y="61"/>
                  <a:pt x="8" y="62"/>
                  <a:pt x="9" y="64"/>
                </a:cubicBezTo>
                <a:cubicBezTo>
                  <a:pt x="9" y="64"/>
                  <a:pt x="8" y="66"/>
                  <a:pt x="9" y="66"/>
                </a:cubicBezTo>
                <a:cubicBezTo>
                  <a:pt x="9" y="66"/>
                  <a:pt x="9" y="66"/>
                  <a:pt x="9" y="66"/>
                </a:cubicBezTo>
                <a:cubicBezTo>
                  <a:pt x="9" y="67"/>
                  <a:pt x="9" y="70"/>
                  <a:pt x="9" y="71"/>
                </a:cubicBezTo>
                <a:cubicBezTo>
                  <a:pt x="9" y="71"/>
                  <a:pt x="9" y="71"/>
                  <a:pt x="9" y="71"/>
                </a:cubicBezTo>
                <a:cubicBezTo>
                  <a:pt x="8" y="71"/>
                  <a:pt x="9" y="72"/>
                  <a:pt x="9" y="73"/>
                </a:cubicBezTo>
                <a:cubicBezTo>
                  <a:pt x="9" y="73"/>
                  <a:pt x="8" y="73"/>
                  <a:pt x="8" y="74"/>
                </a:cubicBezTo>
                <a:cubicBezTo>
                  <a:pt x="8" y="75"/>
                  <a:pt x="7" y="75"/>
                  <a:pt x="7" y="75"/>
                </a:cubicBezTo>
                <a:cubicBezTo>
                  <a:pt x="7" y="78"/>
                  <a:pt x="7" y="78"/>
                  <a:pt x="7" y="78"/>
                </a:cubicBezTo>
                <a:cubicBezTo>
                  <a:pt x="7" y="77"/>
                  <a:pt x="6" y="78"/>
                  <a:pt x="6" y="78"/>
                </a:cubicBezTo>
                <a:cubicBezTo>
                  <a:pt x="6" y="80"/>
                  <a:pt x="5" y="80"/>
                  <a:pt x="6" y="82"/>
                </a:cubicBezTo>
                <a:cubicBezTo>
                  <a:pt x="5" y="82"/>
                  <a:pt x="5" y="83"/>
                  <a:pt x="5" y="83"/>
                </a:cubicBezTo>
                <a:cubicBezTo>
                  <a:pt x="5" y="84"/>
                  <a:pt x="5" y="85"/>
                  <a:pt x="4" y="85"/>
                </a:cubicBezTo>
                <a:cubicBezTo>
                  <a:pt x="3" y="85"/>
                  <a:pt x="4" y="87"/>
                  <a:pt x="3" y="87"/>
                </a:cubicBezTo>
                <a:cubicBezTo>
                  <a:pt x="1" y="88"/>
                  <a:pt x="0" y="89"/>
                  <a:pt x="0" y="91"/>
                </a:cubicBezTo>
                <a:cubicBezTo>
                  <a:pt x="1" y="93"/>
                  <a:pt x="1" y="96"/>
                  <a:pt x="1" y="98"/>
                </a:cubicBezTo>
                <a:cubicBezTo>
                  <a:pt x="1" y="98"/>
                  <a:pt x="2" y="99"/>
                  <a:pt x="2" y="99"/>
                </a:cubicBezTo>
                <a:cubicBezTo>
                  <a:pt x="2" y="99"/>
                  <a:pt x="3" y="99"/>
                  <a:pt x="3" y="100"/>
                </a:cubicBezTo>
                <a:cubicBezTo>
                  <a:pt x="4" y="100"/>
                  <a:pt x="5" y="100"/>
                  <a:pt x="6" y="101"/>
                </a:cubicBezTo>
                <a:cubicBezTo>
                  <a:pt x="6" y="101"/>
                  <a:pt x="7" y="101"/>
                  <a:pt x="6" y="102"/>
                </a:cubicBezTo>
                <a:cubicBezTo>
                  <a:pt x="7" y="102"/>
                  <a:pt x="8" y="102"/>
                  <a:pt x="8" y="103"/>
                </a:cubicBezTo>
                <a:cubicBezTo>
                  <a:pt x="8" y="103"/>
                  <a:pt x="9" y="103"/>
                  <a:pt x="9" y="104"/>
                </a:cubicBezTo>
                <a:cubicBezTo>
                  <a:pt x="9" y="104"/>
                  <a:pt x="10" y="104"/>
                  <a:pt x="10" y="105"/>
                </a:cubicBezTo>
                <a:cubicBezTo>
                  <a:pt x="11" y="105"/>
                  <a:pt x="11" y="105"/>
                  <a:pt x="11" y="105"/>
                </a:cubicBezTo>
                <a:cubicBezTo>
                  <a:pt x="11" y="105"/>
                  <a:pt x="11" y="105"/>
                  <a:pt x="11" y="105"/>
                </a:cubicBezTo>
                <a:cubicBezTo>
                  <a:pt x="11" y="108"/>
                  <a:pt x="13" y="107"/>
                  <a:pt x="13" y="109"/>
                </a:cubicBezTo>
                <a:cubicBezTo>
                  <a:pt x="14" y="112"/>
                  <a:pt x="13" y="113"/>
                  <a:pt x="12" y="115"/>
                </a:cubicBezTo>
                <a:cubicBezTo>
                  <a:pt x="12" y="120"/>
                  <a:pt x="12" y="120"/>
                  <a:pt x="12" y="120"/>
                </a:cubicBezTo>
                <a:cubicBezTo>
                  <a:pt x="12" y="122"/>
                  <a:pt x="14" y="122"/>
                  <a:pt x="14" y="124"/>
                </a:cubicBezTo>
                <a:cubicBezTo>
                  <a:pt x="14" y="127"/>
                  <a:pt x="14" y="127"/>
                  <a:pt x="14" y="127"/>
                </a:cubicBezTo>
                <a:cubicBezTo>
                  <a:pt x="14" y="129"/>
                  <a:pt x="16" y="129"/>
                  <a:pt x="16" y="131"/>
                </a:cubicBezTo>
                <a:cubicBezTo>
                  <a:pt x="15" y="134"/>
                  <a:pt x="14" y="135"/>
                  <a:pt x="15" y="138"/>
                </a:cubicBezTo>
                <a:cubicBezTo>
                  <a:pt x="15" y="140"/>
                  <a:pt x="13" y="141"/>
                  <a:pt x="13" y="144"/>
                </a:cubicBezTo>
                <a:cubicBezTo>
                  <a:pt x="14" y="144"/>
                  <a:pt x="13" y="145"/>
                  <a:pt x="13" y="145"/>
                </a:cubicBezTo>
                <a:cubicBezTo>
                  <a:pt x="14" y="145"/>
                  <a:pt x="14" y="145"/>
                  <a:pt x="14" y="145"/>
                </a:cubicBezTo>
                <a:cubicBezTo>
                  <a:pt x="14" y="145"/>
                  <a:pt x="14" y="146"/>
                  <a:pt x="14" y="147"/>
                </a:cubicBezTo>
                <a:cubicBezTo>
                  <a:pt x="14" y="147"/>
                  <a:pt x="15" y="146"/>
                  <a:pt x="15" y="147"/>
                </a:cubicBezTo>
                <a:cubicBezTo>
                  <a:pt x="15" y="147"/>
                  <a:pt x="15" y="148"/>
                  <a:pt x="16" y="149"/>
                </a:cubicBezTo>
                <a:cubicBezTo>
                  <a:pt x="16" y="149"/>
                  <a:pt x="16" y="149"/>
                  <a:pt x="16" y="149"/>
                </a:cubicBezTo>
                <a:cubicBezTo>
                  <a:pt x="16" y="149"/>
                  <a:pt x="16" y="149"/>
                  <a:pt x="16" y="149"/>
                </a:cubicBezTo>
                <a:cubicBezTo>
                  <a:pt x="16" y="149"/>
                  <a:pt x="16" y="149"/>
                  <a:pt x="16" y="149"/>
                </a:cubicBezTo>
                <a:cubicBezTo>
                  <a:pt x="16" y="149"/>
                  <a:pt x="16" y="150"/>
                  <a:pt x="16" y="150"/>
                </a:cubicBezTo>
                <a:cubicBezTo>
                  <a:pt x="16" y="150"/>
                  <a:pt x="16" y="150"/>
                  <a:pt x="16" y="150"/>
                </a:cubicBezTo>
                <a:cubicBezTo>
                  <a:pt x="16" y="150"/>
                  <a:pt x="16" y="150"/>
                  <a:pt x="16" y="150"/>
                </a:cubicBezTo>
                <a:cubicBezTo>
                  <a:pt x="16" y="150"/>
                  <a:pt x="16" y="150"/>
                  <a:pt x="16" y="150"/>
                </a:cubicBezTo>
                <a:cubicBezTo>
                  <a:pt x="16" y="150"/>
                  <a:pt x="16" y="150"/>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1"/>
                  <a:pt x="16" y="151"/>
                  <a:pt x="16" y="151"/>
                </a:cubicBezTo>
                <a:cubicBezTo>
                  <a:pt x="16" y="152"/>
                  <a:pt x="16" y="152"/>
                  <a:pt x="16" y="152"/>
                </a:cubicBezTo>
                <a:cubicBezTo>
                  <a:pt x="16" y="152"/>
                  <a:pt x="16" y="152"/>
                  <a:pt x="17" y="152"/>
                </a:cubicBezTo>
                <a:cubicBezTo>
                  <a:pt x="17" y="152"/>
                  <a:pt x="17" y="152"/>
                  <a:pt x="17" y="152"/>
                </a:cubicBezTo>
                <a:cubicBezTo>
                  <a:pt x="17" y="152"/>
                  <a:pt x="17" y="152"/>
                  <a:pt x="17" y="152"/>
                </a:cubicBezTo>
                <a:cubicBezTo>
                  <a:pt x="17" y="152"/>
                  <a:pt x="17" y="152"/>
                  <a:pt x="17" y="152"/>
                </a:cubicBezTo>
                <a:cubicBezTo>
                  <a:pt x="17" y="153"/>
                  <a:pt x="17" y="153"/>
                  <a:pt x="17" y="153"/>
                </a:cubicBezTo>
                <a:cubicBezTo>
                  <a:pt x="17" y="153"/>
                  <a:pt x="17" y="153"/>
                  <a:pt x="17" y="153"/>
                </a:cubicBezTo>
                <a:cubicBezTo>
                  <a:pt x="17" y="153"/>
                  <a:pt x="17" y="153"/>
                  <a:pt x="17" y="153"/>
                </a:cubicBezTo>
                <a:cubicBezTo>
                  <a:pt x="17" y="153"/>
                  <a:pt x="17" y="153"/>
                  <a:pt x="17" y="153"/>
                </a:cubicBezTo>
                <a:cubicBezTo>
                  <a:pt x="17" y="153"/>
                  <a:pt x="17" y="153"/>
                  <a:pt x="17" y="154"/>
                </a:cubicBezTo>
                <a:cubicBezTo>
                  <a:pt x="17" y="154"/>
                  <a:pt x="17" y="154"/>
                  <a:pt x="17" y="154"/>
                </a:cubicBezTo>
                <a:cubicBezTo>
                  <a:pt x="17" y="154"/>
                  <a:pt x="17" y="154"/>
                  <a:pt x="17" y="154"/>
                </a:cubicBezTo>
                <a:cubicBezTo>
                  <a:pt x="17" y="154"/>
                  <a:pt x="17" y="154"/>
                  <a:pt x="17" y="154"/>
                </a:cubicBezTo>
                <a:cubicBezTo>
                  <a:pt x="17" y="154"/>
                  <a:pt x="17" y="154"/>
                  <a:pt x="17" y="154"/>
                </a:cubicBezTo>
                <a:cubicBezTo>
                  <a:pt x="17" y="154"/>
                  <a:pt x="17" y="154"/>
                  <a:pt x="17" y="155"/>
                </a:cubicBezTo>
                <a:cubicBezTo>
                  <a:pt x="17" y="155"/>
                  <a:pt x="17" y="155"/>
                  <a:pt x="17" y="155"/>
                </a:cubicBezTo>
                <a:cubicBezTo>
                  <a:pt x="17" y="155"/>
                  <a:pt x="17" y="155"/>
                  <a:pt x="17" y="155"/>
                </a:cubicBezTo>
                <a:cubicBezTo>
                  <a:pt x="17" y="155"/>
                  <a:pt x="17" y="155"/>
                  <a:pt x="17" y="156"/>
                </a:cubicBezTo>
                <a:cubicBezTo>
                  <a:pt x="17" y="156"/>
                  <a:pt x="17" y="157"/>
                  <a:pt x="18" y="157"/>
                </a:cubicBezTo>
                <a:cubicBezTo>
                  <a:pt x="18" y="157"/>
                  <a:pt x="18" y="158"/>
                  <a:pt x="19" y="158"/>
                </a:cubicBezTo>
                <a:cubicBezTo>
                  <a:pt x="20" y="158"/>
                  <a:pt x="20" y="158"/>
                  <a:pt x="20" y="158"/>
                </a:cubicBezTo>
                <a:cubicBezTo>
                  <a:pt x="21" y="158"/>
                  <a:pt x="22" y="160"/>
                  <a:pt x="22" y="160"/>
                </a:cubicBezTo>
                <a:cubicBezTo>
                  <a:pt x="22" y="162"/>
                  <a:pt x="23" y="163"/>
                  <a:pt x="24" y="164"/>
                </a:cubicBezTo>
                <a:cubicBezTo>
                  <a:pt x="24" y="166"/>
                  <a:pt x="25" y="167"/>
                  <a:pt x="25" y="170"/>
                </a:cubicBezTo>
                <a:cubicBezTo>
                  <a:pt x="24" y="174"/>
                  <a:pt x="22" y="179"/>
                  <a:pt x="22" y="184"/>
                </a:cubicBezTo>
                <a:cubicBezTo>
                  <a:pt x="23" y="184"/>
                  <a:pt x="23" y="185"/>
                  <a:pt x="25" y="185"/>
                </a:cubicBezTo>
                <a:cubicBezTo>
                  <a:pt x="26" y="184"/>
                  <a:pt x="26" y="183"/>
                  <a:pt x="26" y="182"/>
                </a:cubicBezTo>
                <a:cubicBezTo>
                  <a:pt x="26" y="180"/>
                  <a:pt x="26" y="179"/>
                  <a:pt x="27" y="179"/>
                </a:cubicBezTo>
                <a:cubicBezTo>
                  <a:pt x="31" y="179"/>
                  <a:pt x="34" y="180"/>
                  <a:pt x="37" y="181"/>
                </a:cubicBezTo>
                <a:cubicBezTo>
                  <a:pt x="37" y="183"/>
                  <a:pt x="37" y="183"/>
                  <a:pt x="37" y="183"/>
                </a:cubicBezTo>
                <a:cubicBezTo>
                  <a:pt x="38" y="183"/>
                  <a:pt x="38" y="185"/>
                  <a:pt x="39" y="185"/>
                </a:cubicBezTo>
                <a:cubicBezTo>
                  <a:pt x="38" y="187"/>
                  <a:pt x="41" y="186"/>
                  <a:pt x="40" y="189"/>
                </a:cubicBezTo>
                <a:cubicBezTo>
                  <a:pt x="41" y="189"/>
                  <a:pt x="43" y="189"/>
                  <a:pt x="43" y="189"/>
                </a:cubicBezTo>
                <a:cubicBezTo>
                  <a:pt x="43" y="189"/>
                  <a:pt x="43" y="189"/>
                  <a:pt x="43" y="190"/>
                </a:cubicBezTo>
                <a:cubicBezTo>
                  <a:pt x="46" y="190"/>
                  <a:pt x="46" y="190"/>
                  <a:pt x="46" y="190"/>
                </a:cubicBezTo>
                <a:cubicBezTo>
                  <a:pt x="46" y="189"/>
                  <a:pt x="47" y="189"/>
                  <a:pt x="48" y="189"/>
                </a:cubicBezTo>
                <a:cubicBezTo>
                  <a:pt x="47" y="191"/>
                  <a:pt x="50" y="190"/>
                  <a:pt x="50" y="191"/>
                </a:cubicBezTo>
                <a:cubicBezTo>
                  <a:pt x="51" y="191"/>
                  <a:pt x="52" y="192"/>
                  <a:pt x="52" y="192"/>
                </a:cubicBezTo>
                <a:cubicBezTo>
                  <a:pt x="54" y="192"/>
                  <a:pt x="54" y="193"/>
                  <a:pt x="56" y="193"/>
                </a:cubicBezTo>
                <a:cubicBezTo>
                  <a:pt x="56" y="193"/>
                  <a:pt x="56" y="193"/>
                  <a:pt x="56" y="193"/>
                </a:cubicBezTo>
                <a:cubicBezTo>
                  <a:pt x="56" y="193"/>
                  <a:pt x="56" y="193"/>
                  <a:pt x="56" y="193"/>
                </a:cubicBezTo>
                <a:cubicBezTo>
                  <a:pt x="56" y="193"/>
                  <a:pt x="56" y="193"/>
                  <a:pt x="56" y="194"/>
                </a:cubicBezTo>
                <a:cubicBezTo>
                  <a:pt x="56" y="194"/>
                  <a:pt x="56" y="194"/>
                  <a:pt x="56" y="194"/>
                </a:cubicBezTo>
                <a:cubicBezTo>
                  <a:pt x="56" y="194"/>
                  <a:pt x="56" y="194"/>
                  <a:pt x="56" y="194"/>
                </a:cubicBezTo>
                <a:cubicBezTo>
                  <a:pt x="56" y="194"/>
                  <a:pt x="56" y="194"/>
                  <a:pt x="56" y="194"/>
                </a:cubicBezTo>
                <a:cubicBezTo>
                  <a:pt x="56" y="194"/>
                  <a:pt x="56" y="195"/>
                  <a:pt x="57" y="195"/>
                </a:cubicBezTo>
                <a:cubicBezTo>
                  <a:pt x="57" y="195"/>
                  <a:pt x="57" y="195"/>
                  <a:pt x="57" y="195"/>
                </a:cubicBezTo>
                <a:cubicBezTo>
                  <a:pt x="57" y="195"/>
                  <a:pt x="57" y="195"/>
                  <a:pt x="57" y="195"/>
                </a:cubicBezTo>
                <a:cubicBezTo>
                  <a:pt x="57" y="195"/>
                  <a:pt x="57" y="195"/>
                  <a:pt x="57" y="195"/>
                </a:cubicBezTo>
                <a:cubicBezTo>
                  <a:pt x="57" y="195"/>
                  <a:pt x="57" y="195"/>
                  <a:pt x="57" y="195"/>
                </a:cubicBezTo>
                <a:cubicBezTo>
                  <a:pt x="57" y="195"/>
                  <a:pt x="58" y="195"/>
                  <a:pt x="58" y="195"/>
                </a:cubicBezTo>
                <a:cubicBezTo>
                  <a:pt x="61" y="195"/>
                  <a:pt x="64" y="194"/>
                  <a:pt x="67" y="193"/>
                </a:cubicBezTo>
                <a:cubicBezTo>
                  <a:pt x="67" y="194"/>
                  <a:pt x="68" y="194"/>
                  <a:pt x="68" y="195"/>
                </a:cubicBezTo>
                <a:cubicBezTo>
                  <a:pt x="69" y="195"/>
                  <a:pt x="69" y="196"/>
                  <a:pt x="70" y="196"/>
                </a:cubicBezTo>
                <a:cubicBezTo>
                  <a:pt x="71" y="197"/>
                  <a:pt x="72" y="198"/>
                  <a:pt x="73" y="199"/>
                </a:cubicBezTo>
                <a:cubicBezTo>
                  <a:pt x="71" y="202"/>
                  <a:pt x="67" y="202"/>
                  <a:pt x="67" y="207"/>
                </a:cubicBezTo>
                <a:cubicBezTo>
                  <a:pt x="67" y="208"/>
                  <a:pt x="68" y="208"/>
                  <a:pt x="68" y="209"/>
                </a:cubicBezTo>
                <a:cubicBezTo>
                  <a:pt x="70" y="209"/>
                  <a:pt x="71" y="210"/>
                  <a:pt x="71" y="211"/>
                </a:cubicBezTo>
                <a:cubicBezTo>
                  <a:pt x="72" y="212"/>
                  <a:pt x="72" y="213"/>
                  <a:pt x="73" y="214"/>
                </a:cubicBezTo>
                <a:cubicBezTo>
                  <a:pt x="73" y="214"/>
                  <a:pt x="74" y="216"/>
                  <a:pt x="74" y="216"/>
                </a:cubicBezTo>
                <a:cubicBezTo>
                  <a:pt x="74" y="216"/>
                  <a:pt x="74" y="217"/>
                  <a:pt x="74" y="217"/>
                </a:cubicBezTo>
                <a:cubicBezTo>
                  <a:pt x="81" y="220"/>
                  <a:pt x="81" y="220"/>
                  <a:pt x="81" y="220"/>
                </a:cubicBezTo>
                <a:cubicBezTo>
                  <a:pt x="81" y="219"/>
                  <a:pt x="82" y="218"/>
                  <a:pt x="83" y="218"/>
                </a:cubicBezTo>
                <a:cubicBezTo>
                  <a:pt x="84" y="217"/>
                  <a:pt x="85" y="216"/>
                  <a:pt x="87" y="216"/>
                </a:cubicBezTo>
                <a:cubicBezTo>
                  <a:pt x="86" y="213"/>
                  <a:pt x="88" y="213"/>
                  <a:pt x="89" y="211"/>
                </a:cubicBezTo>
                <a:cubicBezTo>
                  <a:pt x="88" y="211"/>
                  <a:pt x="88" y="209"/>
                  <a:pt x="87" y="209"/>
                </a:cubicBezTo>
                <a:cubicBezTo>
                  <a:pt x="87" y="208"/>
                  <a:pt x="87" y="208"/>
                  <a:pt x="87" y="207"/>
                </a:cubicBezTo>
                <a:cubicBezTo>
                  <a:pt x="86" y="207"/>
                  <a:pt x="85" y="206"/>
                  <a:pt x="85" y="206"/>
                </a:cubicBezTo>
                <a:cubicBezTo>
                  <a:pt x="84" y="206"/>
                  <a:pt x="84" y="206"/>
                  <a:pt x="84" y="204"/>
                </a:cubicBezTo>
                <a:cubicBezTo>
                  <a:pt x="88" y="204"/>
                  <a:pt x="90" y="206"/>
                  <a:pt x="92" y="208"/>
                </a:cubicBezTo>
                <a:cubicBezTo>
                  <a:pt x="93" y="208"/>
                  <a:pt x="93" y="208"/>
                  <a:pt x="93" y="209"/>
                </a:cubicBezTo>
                <a:cubicBezTo>
                  <a:pt x="93" y="209"/>
                  <a:pt x="94" y="209"/>
                  <a:pt x="94" y="209"/>
                </a:cubicBezTo>
                <a:cubicBezTo>
                  <a:pt x="94" y="210"/>
                  <a:pt x="94" y="210"/>
                  <a:pt x="94" y="211"/>
                </a:cubicBezTo>
                <a:cubicBezTo>
                  <a:pt x="95" y="211"/>
                  <a:pt x="95" y="211"/>
                  <a:pt x="95" y="211"/>
                </a:cubicBezTo>
                <a:cubicBezTo>
                  <a:pt x="96" y="211"/>
                  <a:pt x="96" y="211"/>
                  <a:pt x="96" y="211"/>
                </a:cubicBezTo>
                <a:cubicBezTo>
                  <a:pt x="98" y="210"/>
                  <a:pt x="101" y="210"/>
                  <a:pt x="104" y="210"/>
                </a:cubicBezTo>
                <a:cubicBezTo>
                  <a:pt x="104" y="209"/>
                  <a:pt x="105" y="209"/>
                  <a:pt x="105" y="209"/>
                </a:cubicBezTo>
                <a:cubicBezTo>
                  <a:pt x="107" y="209"/>
                  <a:pt x="107" y="208"/>
                  <a:pt x="108" y="208"/>
                </a:cubicBezTo>
                <a:cubicBezTo>
                  <a:pt x="110" y="209"/>
                  <a:pt x="111" y="211"/>
                  <a:pt x="112" y="213"/>
                </a:cubicBezTo>
                <a:cubicBezTo>
                  <a:pt x="111" y="213"/>
                  <a:pt x="111" y="214"/>
                  <a:pt x="111" y="214"/>
                </a:cubicBezTo>
                <a:cubicBezTo>
                  <a:pt x="111" y="215"/>
                  <a:pt x="110" y="215"/>
                  <a:pt x="110" y="215"/>
                </a:cubicBezTo>
                <a:cubicBezTo>
                  <a:pt x="109" y="215"/>
                  <a:pt x="108" y="216"/>
                  <a:pt x="107" y="217"/>
                </a:cubicBezTo>
                <a:cubicBezTo>
                  <a:pt x="109" y="217"/>
                  <a:pt x="109" y="219"/>
                  <a:pt x="111" y="220"/>
                </a:cubicBezTo>
                <a:cubicBezTo>
                  <a:pt x="112" y="221"/>
                  <a:pt x="112" y="222"/>
                  <a:pt x="114" y="222"/>
                </a:cubicBezTo>
                <a:cubicBezTo>
                  <a:pt x="115" y="222"/>
                  <a:pt x="115" y="222"/>
                  <a:pt x="117" y="222"/>
                </a:cubicBezTo>
                <a:cubicBezTo>
                  <a:pt x="117" y="221"/>
                  <a:pt x="117" y="221"/>
                  <a:pt x="117" y="221"/>
                </a:cubicBezTo>
                <a:cubicBezTo>
                  <a:pt x="118" y="221"/>
                  <a:pt x="118" y="221"/>
                  <a:pt x="118" y="220"/>
                </a:cubicBezTo>
                <a:cubicBezTo>
                  <a:pt x="121" y="220"/>
                  <a:pt x="122" y="222"/>
                  <a:pt x="124" y="222"/>
                </a:cubicBezTo>
                <a:cubicBezTo>
                  <a:pt x="129" y="222"/>
                  <a:pt x="129" y="222"/>
                  <a:pt x="129" y="222"/>
                </a:cubicBezTo>
                <a:cubicBezTo>
                  <a:pt x="130" y="223"/>
                  <a:pt x="132" y="224"/>
                  <a:pt x="134" y="225"/>
                </a:cubicBezTo>
                <a:cubicBezTo>
                  <a:pt x="134" y="225"/>
                  <a:pt x="135" y="225"/>
                  <a:pt x="135" y="225"/>
                </a:cubicBezTo>
                <a:cubicBezTo>
                  <a:pt x="135" y="225"/>
                  <a:pt x="135" y="225"/>
                  <a:pt x="135" y="226"/>
                </a:cubicBezTo>
                <a:cubicBezTo>
                  <a:pt x="135" y="228"/>
                  <a:pt x="135" y="229"/>
                  <a:pt x="135" y="230"/>
                </a:cubicBezTo>
                <a:cubicBezTo>
                  <a:pt x="135" y="230"/>
                  <a:pt x="135" y="231"/>
                  <a:pt x="135" y="232"/>
                </a:cubicBezTo>
                <a:cubicBezTo>
                  <a:pt x="135" y="232"/>
                  <a:pt x="135" y="233"/>
                  <a:pt x="136" y="233"/>
                </a:cubicBezTo>
                <a:cubicBezTo>
                  <a:pt x="136" y="233"/>
                  <a:pt x="137" y="233"/>
                  <a:pt x="137" y="234"/>
                </a:cubicBezTo>
                <a:cubicBezTo>
                  <a:pt x="137" y="234"/>
                  <a:pt x="138" y="234"/>
                  <a:pt x="138" y="234"/>
                </a:cubicBezTo>
                <a:cubicBezTo>
                  <a:pt x="139" y="234"/>
                  <a:pt x="139" y="234"/>
                  <a:pt x="139" y="235"/>
                </a:cubicBezTo>
                <a:cubicBezTo>
                  <a:pt x="140" y="236"/>
                  <a:pt x="141" y="237"/>
                  <a:pt x="142" y="238"/>
                </a:cubicBezTo>
                <a:cubicBezTo>
                  <a:pt x="142" y="239"/>
                  <a:pt x="142" y="239"/>
                  <a:pt x="142" y="240"/>
                </a:cubicBezTo>
                <a:cubicBezTo>
                  <a:pt x="143" y="240"/>
                  <a:pt x="144" y="241"/>
                  <a:pt x="144" y="243"/>
                </a:cubicBezTo>
                <a:cubicBezTo>
                  <a:pt x="144" y="243"/>
                  <a:pt x="144" y="243"/>
                  <a:pt x="144" y="244"/>
                </a:cubicBezTo>
                <a:cubicBezTo>
                  <a:pt x="145" y="246"/>
                  <a:pt x="146" y="248"/>
                  <a:pt x="146" y="250"/>
                </a:cubicBezTo>
                <a:cubicBezTo>
                  <a:pt x="149" y="251"/>
                  <a:pt x="150" y="251"/>
                  <a:pt x="153" y="250"/>
                </a:cubicBezTo>
                <a:cubicBezTo>
                  <a:pt x="154" y="249"/>
                  <a:pt x="154" y="247"/>
                  <a:pt x="155" y="245"/>
                </a:cubicBezTo>
                <a:cubicBezTo>
                  <a:pt x="156" y="245"/>
                  <a:pt x="155" y="244"/>
                  <a:pt x="156" y="244"/>
                </a:cubicBezTo>
                <a:cubicBezTo>
                  <a:pt x="156" y="244"/>
                  <a:pt x="157" y="244"/>
                  <a:pt x="157" y="243"/>
                </a:cubicBezTo>
                <a:cubicBezTo>
                  <a:pt x="157" y="243"/>
                  <a:pt x="158" y="243"/>
                  <a:pt x="158" y="243"/>
                </a:cubicBezTo>
                <a:cubicBezTo>
                  <a:pt x="158" y="243"/>
                  <a:pt x="157" y="242"/>
                  <a:pt x="158" y="242"/>
                </a:cubicBezTo>
                <a:cubicBezTo>
                  <a:pt x="158" y="242"/>
                  <a:pt x="159" y="242"/>
                  <a:pt x="159" y="241"/>
                </a:cubicBezTo>
                <a:cubicBezTo>
                  <a:pt x="160" y="241"/>
                  <a:pt x="160" y="240"/>
                  <a:pt x="162" y="241"/>
                </a:cubicBezTo>
                <a:cubicBezTo>
                  <a:pt x="162" y="240"/>
                  <a:pt x="162" y="239"/>
                  <a:pt x="163" y="239"/>
                </a:cubicBezTo>
                <a:cubicBezTo>
                  <a:pt x="163" y="238"/>
                  <a:pt x="163" y="238"/>
                  <a:pt x="163" y="238"/>
                </a:cubicBezTo>
                <a:cubicBezTo>
                  <a:pt x="164" y="238"/>
                  <a:pt x="164" y="238"/>
                  <a:pt x="165" y="239"/>
                </a:cubicBezTo>
                <a:cubicBezTo>
                  <a:pt x="165" y="240"/>
                  <a:pt x="165" y="242"/>
                  <a:pt x="167" y="242"/>
                </a:cubicBezTo>
                <a:cubicBezTo>
                  <a:pt x="166" y="244"/>
                  <a:pt x="168" y="244"/>
                  <a:pt x="168" y="245"/>
                </a:cubicBezTo>
                <a:cubicBezTo>
                  <a:pt x="172" y="245"/>
                  <a:pt x="173" y="247"/>
                  <a:pt x="174" y="250"/>
                </a:cubicBezTo>
                <a:cubicBezTo>
                  <a:pt x="175" y="252"/>
                  <a:pt x="173" y="252"/>
                  <a:pt x="174" y="254"/>
                </a:cubicBezTo>
                <a:cubicBezTo>
                  <a:pt x="177" y="253"/>
                  <a:pt x="177" y="254"/>
                  <a:pt x="181" y="254"/>
                </a:cubicBezTo>
                <a:cubicBezTo>
                  <a:pt x="181" y="252"/>
                  <a:pt x="182" y="251"/>
                  <a:pt x="182" y="248"/>
                </a:cubicBezTo>
                <a:cubicBezTo>
                  <a:pt x="183" y="248"/>
                  <a:pt x="184" y="248"/>
                  <a:pt x="184" y="247"/>
                </a:cubicBezTo>
                <a:cubicBezTo>
                  <a:pt x="185" y="247"/>
                  <a:pt x="186" y="247"/>
                  <a:pt x="187" y="246"/>
                </a:cubicBezTo>
                <a:cubicBezTo>
                  <a:pt x="189" y="246"/>
                  <a:pt x="190" y="245"/>
                  <a:pt x="192" y="244"/>
                </a:cubicBezTo>
                <a:cubicBezTo>
                  <a:pt x="195" y="245"/>
                  <a:pt x="195" y="242"/>
                  <a:pt x="199" y="243"/>
                </a:cubicBezTo>
                <a:cubicBezTo>
                  <a:pt x="200" y="243"/>
                  <a:pt x="202" y="244"/>
                  <a:pt x="202" y="245"/>
                </a:cubicBezTo>
                <a:cubicBezTo>
                  <a:pt x="203" y="246"/>
                  <a:pt x="205" y="245"/>
                  <a:pt x="207" y="245"/>
                </a:cubicBezTo>
                <a:cubicBezTo>
                  <a:pt x="207" y="245"/>
                  <a:pt x="207" y="245"/>
                  <a:pt x="208" y="245"/>
                </a:cubicBezTo>
                <a:cubicBezTo>
                  <a:pt x="208" y="244"/>
                  <a:pt x="208" y="243"/>
                  <a:pt x="208" y="243"/>
                </a:cubicBezTo>
                <a:cubicBezTo>
                  <a:pt x="208" y="242"/>
                  <a:pt x="209" y="241"/>
                  <a:pt x="210" y="241"/>
                </a:cubicBezTo>
                <a:cubicBezTo>
                  <a:pt x="211" y="241"/>
                  <a:pt x="212" y="241"/>
                  <a:pt x="213" y="241"/>
                </a:cubicBezTo>
                <a:cubicBezTo>
                  <a:pt x="213" y="241"/>
                  <a:pt x="214" y="241"/>
                  <a:pt x="214" y="241"/>
                </a:cubicBezTo>
                <a:cubicBezTo>
                  <a:pt x="214" y="240"/>
                  <a:pt x="214" y="239"/>
                  <a:pt x="214" y="239"/>
                </a:cubicBezTo>
                <a:cubicBezTo>
                  <a:pt x="214" y="239"/>
                  <a:pt x="215" y="239"/>
                  <a:pt x="215" y="239"/>
                </a:cubicBezTo>
                <a:cubicBezTo>
                  <a:pt x="216" y="239"/>
                  <a:pt x="215" y="238"/>
                  <a:pt x="216" y="238"/>
                </a:cubicBezTo>
                <a:cubicBezTo>
                  <a:pt x="218" y="239"/>
                  <a:pt x="218" y="237"/>
                  <a:pt x="220" y="238"/>
                </a:cubicBezTo>
                <a:cubicBezTo>
                  <a:pt x="221" y="239"/>
                  <a:pt x="225" y="237"/>
                  <a:pt x="228" y="238"/>
                </a:cubicBezTo>
                <a:cubicBezTo>
                  <a:pt x="229" y="239"/>
                  <a:pt x="230" y="238"/>
                  <a:pt x="231" y="238"/>
                </a:cubicBezTo>
                <a:cubicBezTo>
                  <a:pt x="232" y="239"/>
                  <a:pt x="232" y="239"/>
                  <a:pt x="233" y="239"/>
                </a:cubicBezTo>
                <a:cubicBezTo>
                  <a:pt x="234" y="239"/>
                  <a:pt x="234" y="239"/>
                  <a:pt x="235" y="239"/>
                </a:cubicBezTo>
                <a:cubicBezTo>
                  <a:pt x="235" y="239"/>
                  <a:pt x="235" y="239"/>
                  <a:pt x="235" y="240"/>
                </a:cubicBezTo>
                <a:cubicBezTo>
                  <a:pt x="235" y="240"/>
                  <a:pt x="235" y="240"/>
                  <a:pt x="235" y="240"/>
                </a:cubicBezTo>
                <a:cubicBezTo>
                  <a:pt x="235" y="240"/>
                  <a:pt x="235" y="240"/>
                  <a:pt x="235" y="240"/>
                </a:cubicBezTo>
                <a:cubicBezTo>
                  <a:pt x="235" y="240"/>
                  <a:pt x="235" y="240"/>
                  <a:pt x="235" y="240"/>
                </a:cubicBezTo>
                <a:cubicBezTo>
                  <a:pt x="235" y="240"/>
                  <a:pt x="235" y="240"/>
                  <a:pt x="235" y="240"/>
                </a:cubicBezTo>
                <a:cubicBezTo>
                  <a:pt x="235" y="240"/>
                  <a:pt x="236" y="240"/>
                  <a:pt x="236" y="240"/>
                </a:cubicBezTo>
                <a:cubicBezTo>
                  <a:pt x="236" y="240"/>
                  <a:pt x="236" y="240"/>
                  <a:pt x="236" y="240"/>
                </a:cubicBezTo>
                <a:cubicBezTo>
                  <a:pt x="236" y="240"/>
                  <a:pt x="236" y="240"/>
                  <a:pt x="236" y="240"/>
                </a:cubicBezTo>
                <a:cubicBezTo>
                  <a:pt x="237" y="240"/>
                  <a:pt x="239" y="240"/>
                  <a:pt x="239" y="242"/>
                </a:cubicBezTo>
                <a:cubicBezTo>
                  <a:pt x="239" y="242"/>
                  <a:pt x="239" y="242"/>
                  <a:pt x="240" y="242"/>
                </a:cubicBezTo>
                <a:cubicBezTo>
                  <a:pt x="240" y="242"/>
                  <a:pt x="240" y="242"/>
                  <a:pt x="240" y="243"/>
                </a:cubicBezTo>
                <a:cubicBezTo>
                  <a:pt x="240" y="243"/>
                  <a:pt x="240" y="243"/>
                  <a:pt x="240" y="243"/>
                </a:cubicBezTo>
                <a:cubicBezTo>
                  <a:pt x="241" y="243"/>
                  <a:pt x="241" y="243"/>
                  <a:pt x="242" y="244"/>
                </a:cubicBezTo>
                <a:cubicBezTo>
                  <a:pt x="242" y="244"/>
                  <a:pt x="242" y="244"/>
                  <a:pt x="242" y="244"/>
                </a:cubicBezTo>
                <a:cubicBezTo>
                  <a:pt x="243" y="245"/>
                  <a:pt x="243" y="246"/>
                  <a:pt x="244" y="246"/>
                </a:cubicBezTo>
                <a:cubicBezTo>
                  <a:pt x="244" y="246"/>
                  <a:pt x="244" y="246"/>
                  <a:pt x="244" y="246"/>
                </a:cubicBezTo>
                <a:cubicBezTo>
                  <a:pt x="245" y="246"/>
                  <a:pt x="245" y="246"/>
                  <a:pt x="246" y="246"/>
                </a:cubicBezTo>
                <a:cubicBezTo>
                  <a:pt x="246" y="246"/>
                  <a:pt x="246" y="246"/>
                  <a:pt x="246" y="246"/>
                </a:cubicBezTo>
                <a:cubicBezTo>
                  <a:pt x="246" y="246"/>
                  <a:pt x="246" y="246"/>
                  <a:pt x="246" y="246"/>
                </a:cubicBezTo>
                <a:cubicBezTo>
                  <a:pt x="246" y="246"/>
                  <a:pt x="246" y="246"/>
                  <a:pt x="247" y="246"/>
                </a:cubicBezTo>
                <a:cubicBezTo>
                  <a:pt x="247" y="246"/>
                  <a:pt x="247" y="247"/>
                  <a:pt x="247" y="247"/>
                </a:cubicBezTo>
                <a:cubicBezTo>
                  <a:pt x="248" y="247"/>
                  <a:pt x="249" y="247"/>
                  <a:pt x="250" y="248"/>
                </a:cubicBezTo>
                <a:cubicBezTo>
                  <a:pt x="250" y="248"/>
                  <a:pt x="250" y="248"/>
                  <a:pt x="250" y="248"/>
                </a:cubicBezTo>
                <a:cubicBezTo>
                  <a:pt x="253" y="248"/>
                  <a:pt x="253" y="248"/>
                  <a:pt x="253" y="248"/>
                </a:cubicBezTo>
                <a:cubicBezTo>
                  <a:pt x="254" y="248"/>
                  <a:pt x="254" y="249"/>
                  <a:pt x="255" y="250"/>
                </a:cubicBezTo>
                <a:cubicBezTo>
                  <a:pt x="257" y="249"/>
                  <a:pt x="257" y="251"/>
                  <a:pt x="259" y="250"/>
                </a:cubicBezTo>
                <a:cubicBezTo>
                  <a:pt x="259" y="251"/>
                  <a:pt x="259" y="251"/>
                  <a:pt x="259" y="251"/>
                </a:cubicBezTo>
                <a:cubicBezTo>
                  <a:pt x="259" y="251"/>
                  <a:pt x="259" y="251"/>
                  <a:pt x="259" y="251"/>
                </a:cubicBezTo>
                <a:cubicBezTo>
                  <a:pt x="262" y="251"/>
                  <a:pt x="262" y="252"/>
                  <a:pt x="265" y="252"/>
                </a:cubicBezTo>
                <a:cubicBezTo>
                  <a:pt x="265" y="251"/>
                  <a:pt x="265" y="251"/>
                  <a:pt x="265" y="251"/>
                </a:cubicBezTo>
                <a:cubicBezTo>
                  <a:pt x="264" y="250"/>
                  <a:pt x="262" y="250"/>
                  <a:pt x="261" y="248"/>
                </a:cubicBezTo>
                <a:cubicBezTo>
                  <a:pt x="261" y="247"/>
                  <a:pt x="261" y="247"/>
                  <a:pt x="261" y="246"/>
                </a:cubicBezTo>
                <a:cubicBezTo>
                  <a:pt x="261" y="246"/>
                  <a:pt x="260" y="246"/>
                  <a:pt x="260" y="245"/>
                </a:cubicBezTo>
                <a:cubicBezTo>
                  <a:pt x="260" y="245"/>
                  <a:pt x="260" y="244"/>
                  <a:pt x="260" y="243"/>
                </a:cubicBezTo>
                <a:cubicBezTo>
                  <a:pt x="260" y="242"/>
                  <a:pt x="259" y="242"/>
                  <a:pt x="259" y="242"/>
                </a:cubicBezTo>
                <a:cubicBezTo>
                  <a:pt x="259" y="240"/>
                  <a:pt x="259" y="240"/>
                  <a:pt x="259" y="238"/>
                </a:cubicBezTo>
                <a:cubicBezTo>
                  <a:pt x="259" y="234"/>
                  <a:pt x="259" y="234"/>
                  <a:pt x="259" y="234"/>
                </a:cubicBezTo>
                <a:cubicBezTo>
                  <a:pt x="257" y="233"/>
                  <a:pt x="257" y="230"/>
                  <a:pt x="257" y="227"/>
                </a:cubicBezTo>
                <a:cubicBezTo>
                  <a:pt x="258" y="224"/>
                  <a:pt x="260" y="223"/>
                  <a:pt x="260" y="220"/>
                </a:cubicBezTo>
                <a:cubicBezTo>
                  <a:pt x="261" y="220"/>
                  <a:pt x="261" y="220"/>
                  <a:pt x="261" y="219"/>
                </a:cubicBezTo>
                <a:cubicBezTo>
                  <a:pt x="263" y="219"/>
                  <a:pt x="262" y="215"/>
                  <a:pt x="264" y="215"/>
                </a:cubicBezTo>
                <a:cubicBezTo>
                  <a:pt x="265" y="213"/>
                  <a:pt x="266" y="213"/>
                  <a:pt x="266" y="211"/>
                </a:cubicBezTo>
                <a:cubicBezTo>
                  <a:pt x="266" y="210"/>
                  <a:pt x="268" y="210"/>
                  <a:pt x="267" y="208"/>
                </a:cubicBezTo>
                <a:cubicBezTo>
                  <a:pt x="268" y="208"/>
                  <a:pt x="268" y="206"/>
                  <a:pt x="269" y="205"/>
                </a:cubicBezTo>
                <a:cubicBezTo>
                  <a:pt x="269" y="204"/>
                  <a:pt x="271" y="203"/>
                  <a:pt x="270" y="202"/>
                </a:cubicBezTo>
                <a:cubicBezTo>
                  <a:pt x="272" y="201"/>
                  <a:pt x="272" y="200"/>
                  <a:pt x="273" y="199"/>
                </a:cubicBezTo>
                <a:cubicBezTo>
                  <a:pt x="274" y="200"/>
                  <a:pt x="273" y="197"/>
                  <a:pt x="275" y="197"/>
                </a:cubicBezTo>
                <a:cubicBezTo>
                  <a:pt x="275" y="196"/>
                  <a:pt x="276" y="196"/>
                  <a:pt x="276" y="195"/>
                </a:cubicBezTo>
                <a:cubicBezTo>
                  <a:pt x="277" y="193"/>
                  <a:pt x="278" y="193"/>
                  <a:pt x="278" y="191"/>
                </a:cubicBezTo>
                <a:cubicBezTo>
                  <a:pt x="278" y="190"/>
                  <a:pt x="279" y="189"/>
                  <a:pt x="279" y="188"/>
                </a:cubicBezTo>
                <a:cubicBezTo>
                  <a:pt x="279" y="188"/>
                  <a:pt x="280" y="188"/>
                  <a:pt x="280" y="188"/>
                </a:cubicBezTo>
                <a:cubicBezTo>
                  <a:pt x="280" y="187"/>
                  <a:pt x="280" y="186"/>
                  <a:pt x="280" y="186"/>
                </a:cubicBezTo>
                <a:cubicBezTo>
                  <a:pt x="280" y="186"/>
                  <a:pt x="280" y="186"/>
                  <a:pt x="280" y="186"/>
                </a:cubicBezTo>
                <a:cubicBezTo>
                  <a:pt x="280" y="186"/>
                  <a:pt x="280" y="186"/>
                  <a:pt x="280" y="186"/>
                </a:cubicBezTo>
                <a:cubicBezTo>
                  <a:pt x="280" y="186"/>
                  <a:pt x="280" y="185"/>
                  <a:pt x="280" y="185"/>
                </a:cubicBezTo>
                <a:cubicBezTo>
                  <a:pt x="281" y="185"/>
                  <a:pt x="281" y="184"/>
                  <a:pt x="281" y="184"/>
                </a:cubicBezTo>
                <a:cubicBezTo>
                  <a:pt x="281" y="184"/>
                  <a:pt x="281" y="184"/>
                  <a:pt x="281" y="184"/>
                </a:cubicBezTo>
                <a:cubicBezTo>
                  <a:pt x="283" y="182"/>
                  <a:pt x="284" y="183"/>
                  <a:pt x="285" y="182"/>
                </a:cubicBezTo>
                <a:cubicBezTo>
                  <a:pt x="285" y="182"/>
                  <a:pt x="285" y="182"/>
                  <a:pt x="285" y="182"/>
                </a:cubicBezTo>
                <a:cubicBezTo>
                  <a:pt x="285" y="182"/>
                  <a:pt x="285" y="182"/>
                  <a:pt x="285" y="182"/>
                </a:cubicBezTo>
                <a:cubicBezTo>
                  <a:pt x="285" y="182"/>
                  <a:pt x="285" y="182"/>
                  <a:pt x="285" y="182"/>
                </a:cubicBezTo>
                <a:cubicBezTo>
                  <a:pt x="285" y="182"/>
                  <a:pt x="285" y="182"/>
                  <a:pt x="285" y="182"/>
                </a:cubicBezTo>
                <a:cubicBezTo>
                  <a:pt x="286" y="182"/>
                  <a:pt x="286" y="182"/>
                  <a:pt x="286" y="182"/>
                </a:cubicBezTo>
                <a:cubicBezTo>
                  <a:pt x="286" y="182"/>
                  <a:pt x="287" y="182"/>
                  <a:pt x="287" y="182"/>
                </a:cubicBezTo>
                <a:cubicBezTo>
                  <a:pt x="287" y="182"/>
                  <a:pt x="287" y="181"/>
                  <a:pt x="287" y="181"/>
                </a:cubicBezTo>
                <a:cubicBezTo>
                  <a:pt x="288" y="181"/>
                  <a:pt x="288" y="181"/>
                  <a:pt x="288" y="181"/>
                </a:cubicBezTo>
                <a:cubicBezTo>
                  <a:pt x="288" y="181"/>
                  <a:pt x="288" y="181"/>
                  <a:pt x="288" y="181"/>
                </a:cubicBezTo>
                <a:cubicBezTo>
                  <a:pt x="289" y="181"/>
                  <a:pt x="289" y="181"/>
                  <a:pt x="289" y="181"/>
                </a:cubicBezTo>
                <a:cubicBezTo>
                  <a:pt x="290" y="178"/>
                  <a:pt x="290" y="176"/>
                  <a:pt x="290" y="173"/>
                </a:cubicBezTo>
                <a:close/>
                <a:moveTo>
                  <a:pt x="25" y="164"/>
                </a:moveTo>
                <a:cubicBezTo>
                  <a:pt x="25" y="164"/>
                  <a:pt x="24" y="164"/>
                  <a:pt x="24" y="164"/>
                </a:cubicBezTo>
                <a:cubicBezTo>
                  <a:pt x="24" y="164"/>
                  <a:pt x="25" y="164"/>
                  <a:pt x="25" y="164"/>
                </a:cubicBezTo>
                <a:close/>
                <a:moveTo>
                  <a:pt x="137" y="25"/>
                </a:moveTo>
                <a:cubicBezTo>
                  <a:pt x="137" y="25"/>
                  <a:pt x="137" y="25"/>
                  <a:pt x="137" y="25"/>
                </a:cubicBezTo>
                <a:cubicBezTo>
                  <a:pt x="137" y="25"/>
                  <a:pt x="137" y="25"/>
                  <a:pt x="137" y="25"/>
                </a:cubicBezTo>
                <a:close/>
              </a:path>
            </a:pathLst>
          </a:custGeom>
          <a:solidFill>
            <a:srgbClr val="D064CE"/>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6AA589A3-F3D1-6245-B75E-F4F18920E37B}"/>
              </a:ext>
            </a:extLst>
          </p:cNvPr>
          <p:cNvSpPr>
            <a:spLocks/>
          </p:cNvSpPr>
          <p:nvPr/>
        </p:nvSpPr>
        <p:spPr bwMode="auto">
          <a:xfrm>
            <a:off x="8238163" y="4103132"/>
            <a:ext cx="441325" cy="506413"/>
          </a:xfrm>
          <a:custGeom>
            <a:avLst/>
            <a:gdLst>
              <a:gd name="T0" fmla="*/ 113 w 114"/>
              <a:gd name="T1" fmla="*/ 73 h 131"/>
              <a:gd name="T2" fmla="*/ 112 w 114"/>
              <a:gd name="T3" fmla="*/ 72 h 131"/>
              <a:gd name="T4" fmla="*/ 111 w 114"/>
              <a:gd name="T5" fmla="*/ 71 h 131"/>
              <a:gd name="T6" fmla="*/ 110 w 114"/>
              <a:gd name="T7" fmla="*/ 66 h 131"/>
              <a:gd name="T8" fmla="*/ 100 w 114"/>
              <a:gd name="T9" fmla="*/ 57 h 131"/>
              <a:gd name="T10" fmla="*/ 93 w 114"/>
              <a:gd name="T11" fmla="*/ 51 h 131"/>
              <a:gd name="T12" fmla="*/ 93 w 114"/>
              <a:gd name="T13" fmla="*/ 46 h 131"/>
              <a:gd name="T14" fmla="*/ 84 w 114"/>
              <a:gd name="T15" fmla="*/ 39 h 131"/>
              <a:gd name="T16" fmla="*/ 77 w 114"/>
              <a:gd name="T17" fmla="*/ 29 h 131"/>
              <a:gd name="T18" fmla="*/ 71 w 114"/>
              <a:gd name="T19" fmla="*/ 17 h 131"/>
              <a:gd name="T20" fmla="*/ 65 w 114"/>
              <a:gd name="T21" fmla="*/ 15 h 131"/>
              <a:gd name="T22" fmla="*/ 64 w 114"/>
              <a:gd name="T23" fmla="*/ 13 h 131"/>
              <a:gd name="T24" fmla="*/ 56 w 114"/>
              <a:gd name="T25" fmla="*/ 11 h 131"/>
              <a:gd name="T26" fmla="*/ 51 w 114"/>
              <a:gd name="T27" fmla="*/ 11 h 131"/>
              <a:gd name="T28" fmla="*/ 38 w 114"/>
              <a:gd name="T29" fmla="*/ 6 h 131"/>
              <a:gd name="T30" fmla="*/ 30 w 114"/>
              <a:gd name="T31" fmla="*/ 2 h 131"/>
              <a:gd name="T32" fmla="*/ 20 w 114"/>
              <a:gd name="T33" fmla="*/ 4 h 131"/>
              <a:gd name="T34" fmla="*/ 11 w 114"/>
              <a:gd name="T35" fmla="*/ 7 h 131"/>
              <a:gd name="T36" fmla="*/ 2 w 114"/>
              <a:gd name="T37" fmla="*/ 11 h 131"/>
              <a:gd name="T38" fmla="*/ 1 w 114"/>
              <a:gd name="T39" fmla="*/ 14 h 131"/>
              <a:gd name="T40" fmla="*/ 2 w 114"/>
              <a:gd name="T41" fmla="*/ 15 h 131"/>
              <a:gd name="T42" fmla="*/ 3 w 114"/>
              <a:gd name="T43" fmla="*/ 15 h 131"/>
              <a:gd name="T44" fmla="*/ 7 w 114"/>
              <a:gd name="T45" fmla="*/ 18 h 131"/>
              <a:gd name="T46" fmla="*/ 10 w 114"/>
              <a:gd name="T47" fmla="*/ 20 h 131"/>
              <a:gd name="T48" fmla="*/ 11 w 114"/>
              <a:gd name="T49" fmla="*/ 21 h 131"/>
              <a:gd name="T50" fmla="*/ 20 w 114"/>
              <a:gd name="T51" fmla="*/ 34 h 131"/>
              <a:gd name="T52" fmla="*/ 31 w 114"/>
              <a:gd name="T53" fmla="*/ 46 h 131"/>
              <a:gd name="T54" fmla="*/ 32 w 114"/>
              <a:gd name="T55" fmla="*/ 47 h 131"/>
              <a:gd name="T56" fmla="*/ 34 w 114"/>
              <a:gd name="T57" fmla="*/ 50 h 131"/>
              <a:gd name="T58" fmla="*/ 38 w 114"/>
              <a:gd name="T59" fmla="*/ 54 h 131"/>
              <a:gd name="T60" fmla="*/ 39 w 114"/>
              <a:gd name="T61" fmla="*/ 54 h 131"/>
              <a:gd name="T62" fmla="*/ 40 w 114"/>
              <a:gd name="T63" fmla="*/ 55 h 131"/>
              <a:gd name="T64" fmla="*/ 41 w 114"/>
              <a:gd name="T65" fmla="*/ 56 h 131"/>
              <a:gd name="T66" fmla="*/ 42 w 114"/>
              <a:gd name="T67" fmla="*/ 57 h 131"/>
              <a:gd name="T68" fmla="*/ 42 w 114"/>
              <a:gd name="T69" fmla="*/ 58 h 131"/>
              <a:gd name="T70" fmla="*/ 52 w 114"/>
              <a:gd name="T71" fmla="*/ 65 h 131"/>
              <a:gd name="T72" fmla="*/ 55 w 114"/>
              <a:gd name="T73" fmla="*/ 71 h 131"/>
              <a:gd name="T74" fmla="*/ 58 w 114"/>
              <a:gd name="T75" fmla="*/ 74 h 131"/>
              <a:gd name="T76" fmla="*/ 60 w 114"/>
              <a:gd name="T77" fmla="*/ 78 h 131"/>
              <a:gd name="T78" fmla="*/ 60 w 114"/>
              <a:gd name="T79" fmla="*/ 79 h 131"/>
              <a:gd name="T80" fmla="*/ 60 w 114"/>
              <a:gd name="T81" fmla="*/ 80 h 131"/>
              <a:gd name="T82" fmla="*/ 61 w 114"/>
              <a:gd name="T83" fmla="*/ 81 h 131"/>
              <a:gd name="T84" fmla="*/ 60 w 114"/>
              <a:gd name="T85" fmla="*/ 82 h 131"/>
              <a:gd name="T86" fmla="*/ 61 w 114"/>
              <a:gd name="T87" fmla="*/ 85 h 131"/>
              <a:gd name="T88" fmla="*/ 58 w 114"/>
              <a:gd name="T89" fmla="*/ 105 h 131"/>
              <a:gd name="T90" fmla="*/ 61 w 114"/>
              <a:gd name="T91" fmla="*/ 117 h 131"/>
              <a:gd name="T92" fmla="*/ 62 w 114"/>
              <a:gd name="T93" fmla="*/ 124 h 131"/>
              <a:gd name="T94" fmla="*/ 66 w 114"/>
              <a:gd name="T95" fmla="*/ 130 h 131"/>
              <a:gd name="T96" fmla="*/ 71 w 114"/>
              <a:gd name="T97" fmla="*/ 130 h 131"/>
              <a:gd name="T98" fmla="*/ 77 w 114"/>
              <a:gd name="T99" fmla="*/ 127 h 131"/>
              <a:gd name="T100" fmla="*/ 81 w 114"/>
              <a:gd name="T101" fmla="*/ 114 h 131"/>
              <a:gd name="T102" fmla="*/ 84 w 114"/>
              <a:gd name="T103" fmla="*/ 112 h 131"/>
              <a:gd name="T104" fmla="*/ 90 w 114"/>
              <a:gd name="T105" fmla="*/ 100 h 131"/>
              <a:gd name="T106" fmla="*/ 89 w 114"/>
              <a:gd name="T107" fmla="*/ 95 h 131"/>
              <a:gd name="T108" fmla="*/ 81 w 114"/>
              <a:gd name="T109" fmla="*/ 82 h 131"/>
              <a:gd name="T110" fmla="*/ 91 w 114"/>
              <a:gd name="T111" fmla="*/ 74 h 131"/>
              <a:gd name="T112" fmla="*/ 96 w 114"/>
              <a:gd name="T113" fmla="*/ 77 h 131"/>
              <a:gd name="T114" fmla="*/ 105 w 114"/>
              <a:gd name="T115" fmla="*/ 76 h 131"/>
              <a:gd name="T116" fmla="*/ 113 w 114"/>
              <a:gd name="T117" fmla="*/ 76 h 131"/>
              <a:gd name="T118" fmla="*/ 113 w 114"/>
              <a:gd name="T119" fmla="*/ 76 h 131"/>
              <a:gd name="T120" fmla="*/ 114 w 114"/>
              <a:gd name="T121"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131">
                <a:moveTo>
                  <a:pt x="114" y="74"/>
                </a:moveTo>
                <a:cubicBezTo>
                  <a:pt x="114" y="74"/>
                  <a:pt x="114" y="74"/>
                  <a:pt x="114" y="74"/>
                </a:cubicBezTo>
                <a:cubicBezTo>
                  <a:pt x="114" y="74"/>
                  <a:pt x="114" y="74"/>
                  <a:pt x="114" y="74"/>
                </a:cubicBezTo>
                <a:cubicBezTo>
                  <a:pt x="113" y="74"/>
                  <a:pt x="113" y="73"/>
                  <a:pt x="113" y="73"/>
                </a:cubicBezTo>
                <a:cubicBezTo>
                  <a:pt x="112" y="73"/>
                  <a:pt x="112" y="73"/>
                  <a:pt x="112" y="73"/>
                </a:cubicBezTo>
                <a:cubicBezTo>
                  <a:pt x="112" y="73"/>
                  <a:pt x="112" y="73"/>
                  <a:pt x="112" y="73"/>
                </a:cubicBezTo>
                <a:cubicBezTo>
                  <a:pt x="112" y="73"/>
                  <a:pt x="112" y="72"/>
                  <a:pt x="112" y="72"/>
                </a:cubicBezTo>
                <a:cubicBezTo>
                  <a:pt x="112" y="72"/>
                  <a:pt x="112" y="72"/>
                  <a:pt x="112" y="72"/>
                </a:cubicBezTo>
                <a:cubicBezTo>
                  <a:pt x="112" y="72"/>
                  <a:pt x="112" y="71"/>
                  <a:pt x="112" y="71"/>
                </a:cubicBezTo>
                <a:cubicBezTo>
                  <a:pt x="112" y="71"/>
                  <a:pt x="111" y="71"/>
                  <a:pt x="111" y="71"/>
                </a:cubicBezTo>
                <a:cubicBezTo>
                  <a:pt x="111" y="71"/>
                  <a:pt x="111" y="71"/>
                  <a:pt x="111" y="71"/>
                </a:cubicBezTo>
                <a:cubicBezTo>
                  <a:pt x="111" y="71"/>
                  <a:pt x="111" y="71"/>
                  <a:pt x="111" y="71"/>
                </a:cubicBezTo>
                <a:cubicBezTo>
                  <a:pt x="111" y="70"/>
                  <a:pt x="110" y="69"/>
                  <a:pt x="110" y="67"/>
                </a:cubicBezTo>
                <a:cubicBezTo>
                  <a:pt x="110" y="67"/>
                  <a:pt x="110" y="67"/>
                  <a:pt x="110" y="67"/>
                </a:cubicBezTo>
                <a:cubicBezTo>
                  <a:pt x="110" y="67"/>
                  <a:pt x="110" y="67"/>
                  <a:pt x="110" y="67"/>
                </a:cubicBezTo>
                <a:cubicBezTo>
                  <a:pt x="110" y="67"/>
                  <a:pt x="110" y="67"/>
                  <a:pt x="110" y="66"/>
                </a:cubicBezTo>
                <a:cubicBezTo>
                  <a:pt x="110" y="65"/>
                  <a:pt x="109" y="64"/>
                  <a:pt x="109" y="62"/>
                </a:cubicBezTo>
                <a:cubicBezTo>
                  <a:pt x="109" y="60"/>
                  <a:pt x="106" y="60"/>
                  <a:pt x="107" y="58"/>
                </a:cubicBezTo>
                <a:cubicBezTo>
                  <a:pt x="105" y="58"/>
                  <a:pt x="104" y="59"/>
                  <a:pt x="103" y="59"/>
                </a:cubicBezTo>
                <a:cubicBezTo>
                  <a:pt x="103" y="57"/>
                  <a:pt x="99" y="59"/>
                  <a:pt x="100" y="57"/>
                </a:cubicBezTo>
                <a:cubicBezTo>
                  <a:pt x="99" y="57"/>
                  <a:pt x="98" y="58"/>
                  <a:pt x="97" y="58"/>
                </a:cubicBezTo>
                <a:cubicBezTo>
                  <a:pt x="97" y="57"/>
                  <a:pt x="96" y="57"/>
                  <a:pt x="95" y="57"/>
                </a:cubicBezTo>
                <a:cubicBezTo>
                  <a:pt x="95" y="52"/>
                  <a:pt x="95" y="52"/>
                  <a:pt x="95" y="52"/>
                </a:cubicBezTo>
                <a:cubicBezTo>
                  <a:pt x="95" y="51"/>
                  <a:pt x="94" y="51"/>
                  <a:pt x="93" y="51"/>
                </a:cubicBezTo>
                <a:cubicBezTo>
                  <a:pt x="93" y="51"/>
                  <a:pt x="93" y="50"/>
                  <a:pt x="92" y="50"/>
                </a:cubicBezTo>
                <a:cubicBezTo>
                  <a:pt x="92" y="50"/>
                  <a:pt x="92" y="50"/>
                  <a:pt x="91" y="50"/>
                </a:cubicBezTo>
                <a:cubicBezTo>
                  <a:pt x="91" y="48"/>
                  <a:pt x="91" y="48"/>
                  <a:pt x="91" y="48"/>
                </a:cubicBezTo>
                <a:cubicBezTo>
                  <a:pt x="92" y="47"/>
                  <a:pt x="92" y="46"/>
                  <a:pt x="93" y="46"/>
                </a:cubicBezTo>
                <a:cubicBezTo>
                  <a:pt x="92" y="44"/>
                  <a:pt x="92" y="42"/>
                  <a:pt x="91" y="40"/>
                </a:cubicBezTo>
                <a:cubicBezTo>
                  <a:pt x="89" y="40"/>
                  <a:pt x="91" y="43"/>
                  <a:pt x="88" y="43"/>
                </a:cubicBezTo>
                <a:cubicBezTo>
                  <a:pt x="87" y="42"/>
                  <a:pt x="87" y="40"/>
                  <a:pt x="86" y="40"/>
                </a:cubicBezTo>
                <a:cubicBezTo>
                  <a:pt x="85" y="40"/>
                  <a:pt x="85" y="39"/>
                  <a:pt x="84" y="39"/>
                </a:cubicBezTo>
                <a:cubicBezTo>
                  <a:pt x="84" y="38"/>
                  <a:pt x="84" y="38"/>
                  <a:pt x="84" y="37"/>
                </a:cubicBezTo>
                <a:cubicBezTo>
                  <a:pt x="79" y="37"/>
                  <a:pt x="79" y="37"/>
                  <a:pt x="79" y="37"/>
                </a:cubicBezTo>
                <a:cubicBezTo>
                  <a:pt x="78" y="35"/>
                  <a:pt x="77" y="34"/>
                  <a:pt x="76" y="32"/>
                </a:cubicBezTo>
                <a:cubicBezTo>
                  <a:pt x="76" y="31"/>
                  <a:pt x="77" y="30"/>
                  <a:pt x="77" y="29"/>
                </a:cubicBezTo>
                <a:cubicBezTo>
                  <a:pt x="77" y="22"/>
                  <a:pt x="77" y="22"/>
                  <a:pt x="77" y="22"/>
                </a:cubicBezTo>
                <a:cubicBezTo>
                  <a:pt x="78" y="20"/>
                  <a:pt x="75" y="21"/>
                  <a:pt x="76" y="18"/>
                </a:cubicBezTo>
                <a:cubicBezTo>
                  <a:pt x="76" y="17"/>
                  <a:pt x="75" y="16"/>
                  <a:pt x="74" y="15"/>
                </a:cubicBezTo>
                <a:cubicBezTo>
                  <a:pt x="72" y="15"/>
                  <a:pt x="72" y="16"/>
                  <a:pt x="71" y="17"/>
                </a:cubicBezTo>
                <a:cubicBezTo>
                  <a:pt x="70" y="16"/>
                  <a:pt x="69" y="16"/>
                  <a:pt x="67" y="16"/>
                </a:cubicBezTo>
                <a:cubicBezTo>
                  <a:pt x="66" y="16"/>
                  <a:pt x="66" y="16"/>
                  <a:pt x="65" y="16"/>
                </a:cubicBezTo>
                <a:cubicBezTo>
                  <a:pt x="65" y="16"/>
                  <a:pt x="65" y="16"/>
                  <a:pt x="65" y="16"/>
                </a:cubicBezTo>
                <a:cubicBezTo>
                  <a:pt x="65" y="16"/>
                  <a:pt x="65" y="15"/>
                  <a:pt x="65" y="15"/>
                </a:cubicBezTo>
                <a:cubicBezTo>
                  <a:pt x="65" y="15"/>
                  <a:pt x="64" y="14"/>
                  <a:pt x="64" y="14"/>
                </a:cubicBezTo>
                <a:cubicBezTo>
                  <a:pt x="64" y="14"/>
                  <a:pt x="64" y="14"/>
                  <a:pt x="64" y="14"/>
                </a:cubicBezTo>
                <a:cubicBezTo>
                  <a:pt x="64" y="14"/>
                  <a:pt x="64" y="14"/>
                  <a:pt x="64" y="13"/>
                </a:cubicBezTo>
                <a:cubicBezTo>
                  <a:pt x="64" y="13"/>
                  <a:pt x="64" y="13"/>
                  <a:pt x="64" y="13"/>
                </a:cubicBezTo>
                <a:cubicBezTo>
                  <a:pt x="64" y="13"/>
                  <a:pt x="64" y="13"/>
                  <a:pt x="64" y="13"/>
                </a:cubicBezTo>
                <a:cubicBezTo>
                  <a:pt x="63" y="11"/>
                  <a:pt x="59" y="11"/>
                  <a:pt x="57" y="10"/>
                </a:cubicBezTo>
                <a:cubicBezTo>
                  <a:pt x="56" y="10"/>
                  <a:pt x="55" y="10"/>
                  <a:pt x="55" y="11"/>
                </a:cubicBezTo>
                <a:cubicBezTo>
                  <a:pt x="56" y="11"/>
                  <a:pt x="56" y="11"/>
                  <a:pt x="56" y="11"/>
                </a:cubicBezTo>
                <a:cubicBezTo>
                  <a:pt x="55" y="11"/>
                  <a:pt x="55" y="11"/>
                  <a:pt x="55" y="12"/>
                </a:cubicBezTo>
                <a:cubicBezTo>
                  <a:pt x="54" y="12"/>
                  <a:pt x="54" y="12"/>
                  <a:pt x="54" y="13"/>
                </a:cubicBezTo>
                <a:cubicBezTo>
                  <a:pt x="54" y="13"/>
                  <a:pt x="54" y="13"/>
                  <a:pt x="54" y="13"/>
                </a:cubicBezTo>
                <a:cubicBezTo>
                  <a:pt x="52" y="13"/>
                  <a:pt x="52" y="12"/>
                  <a:pt x="51" y="11"/>
                </a:cubicBezTo>
                <a:cubicBezTo>
                  <a:pt x="51" y="11"/>
                  <a:pt x="48" y="10"/>
                  <a:pt x="48" y="11"/>
                </a:cubicBezTo>
                <a:cubicBezTo>
                  <a:pt x="47" y="11"/>
                  <a:pt x="47" y="10"/>
                  <a:pt x="47" y="9"/>
                </a:cubicBezTo>
                <a:cubicBezTo>
                  <a:pt x="44" y="9"/>
                  <a:pt x="43" y="7"/>
                  <a:pt x="40" y="8"/>
                </a:cubicBezTo>
                <a:cubicBezTo>
                  <a:pt x="40" y="6"/>
                  <a:pt x="38" y="7"/>
                  <a:pt x="38" y="6"/>
                </a:cubicBezTo>
                <a:cubicBezTo>
                  <a:pt x="37" y="6"/>
                  <a:pt x="37" y="5"/>
                  <a:pt x="36" y="5"/>
                </a:cubicBezTo>
                <a:cubicBezTo>
                  <a:pt x="36" y="5"/>
                  <a:pt x="35" y="5"/>
                  <a:pt x="35" y="4"/>
                </a:cubicBezTo>
                <a:cubicBezTo>
                  <a:pt x="34" y="4"/>
                  <a:pt x="33" y="4"/>
                  <a:pt x="32" y="3"/>
                </a:cubicBezTo>
                <a:cubicBezTo>
                  <a:pt x="31" y="3"/>
                  <a:pt x="30" y="2"/>
                  <a:pt x="30" y="2"/>
                </a:cubicBezTo>
                <a:cubicBezTo>
                  <a:pt x="26" y="2"/>
                  <a:pt x="25" y="0"/>
                  <a:pt x="21" y="1"/>
                </a:cubicBezTo>
                <a:cubicBezTo>
                  <a:pt x="21" y="2"/>
                  <a:pt x="21" y="2"/>
                  <a:pt x="21" y="2"/>
                </a:cubicBezTo>
                <a:cubicBezTo>
                  <a:pt x="21" y="3"/>
                  <a:pt x="21" y="4"/>
                  <a:pt x="20" y="4"/>
                </a:cubicBezTo>
                <a:cubicBezTo>
                  <a:pt x="20" y="4"/>
                  <a:pt x="20" y="4"/>
                  <a:pt x="20" y="4"/>
                </a:cubicBezTo>
                <a:cubicBezTo>
                  <a:pt x="18" y="4"/>
                  <a:pt x="18" y="5"/>
                  <a:pt x="17" y="5"/>
                </a:cubicBezTo>
                <a:cubicBezTo>
                  <a:pt x="17" y="5"/>
                  <a:pt x="17" y="5"/>
                  <a:pt x="17" y="5"/>
                </a:cubicBezTo>
                <a:cubicBezTo>
                  <a:pt x="15" y="6"/>
                  <a:pt x="15" y="7"/>
                  <a:pt x="13" y="8"/>
                </a:cubicBezTo>
                <a:cubicBezTo>
                  <a:pt x="12" y="8"/>
                  <a:pt x="12" y="7"/>
                  <a:pt x="11" y="7"/>
                </a:cubicBezTo>
                <a:cubicBezTo>
                  <a:pt x="11" y="7"/>
                  <a:pt x="11" y="8"/>
                  <a:pt x="10" y="8"/>
                </a:cubicBezTo>
                <a:cubicBezTo>
                  <a:pt x="8" y="7"/>
                  <a:pt x="8" y="9"/>
                  <a:pt x="6" y="9"/>
                </a:cubicBezTo>
                <a:cubicBezTo>
                  <a:pt x="5" y="9"/>
                  <a:pt x="4" y="8"/>
                  <a:pt x="2" y="9"/>
                </a:cubicBezTo>
                <a:cubicBezTo>
                  <a:pt x="1" y="9"/>
                  <a:pt x="2" y="10"/>
                  <a:pt x="2" y="11"/>
                </a:cubicBezTo>
                <a:cubicBezTo>
                  <a:pt x="3" y="11"/>
                  <a:pt x="3" y="12"/>
                  <a:pt x="3" y="13"/>
                </a:cubicBezTo>
                <a:cubicBezTo>
                  <a:pt x="2" y="13"/>
                  <a:pt x="1" y="13"/>
                  <a:pt x="0" y="14"/>
                </a:cubicBezTo>
                <a:cubicBezTo>
                  <a:pt x="0" y="14"/>
                  <a:pt x="1" y="14"/>
                  <a:pt x="1" y="14"/>
                </a:cubicBezTo>
                <a:cubicBezTo>
                  <a:pt x="1" y="14"/>
                  <a:pt x="1" y="14"/>
                  <a:pt x="1" y="14"/>
                </a:cubicBezTo>
                <a:cubicBezTo>
                  <a:pt x="1" y="14"/>
                  <a:pt x="1" y="14"/>
                  <a:pt x="1" y="14"/>
                </a:cubicBezTo>
                <a:cubicBezTo>
                  <a:pt x="1" y="14"/>
                  <a:pt x="1" y="14"/>
                  <a:pt x="2" y="14"/>
                </a:cubicBezTo>
                <a:cubicBezTo>
                  <a:pt x="2" y="14"/>
                  <a:pt x="2" y="15"/>
                  <a:pt x="2" y="15"/>
                </a:cubicBezTo>
                <a:cubicBezTo>
                  <a:pt x="2" y="15"/>
                  <a:pt x="2" y="15"/>
                  <a:pt x="2" y="15"/>
                </a:cubicBezTo>
                <a:cubicBezTo>
                  <a:pt x="2" y="15"/>
                  <a:pt x="2" y="15"/>
                  <a:pt x="2" y="15"/>
                </a:cubicBezTo>
                <a:cubicBezTo>
                  <a:pt x="2" y="15"/>
                  <a:pt x="2" y="15"/>
                  <a:pt x="3" y="15"/>
                </a:cubicBezTo>
                <a:cubicBezTo>
                  <a:pt x="3" y="15"/>
                  <a:pt x="3" y="15"/>
                  <a:pt x="3" y="15"/>
                </a:cubicBezTo>
                <a:cubicBezTo>
                  <a:pt x="3" y="15"/>
                  <a:pt x="3" y="15"/>
                  <a:pt x="3" y="15"/>
                </a:cubicBezTo>
                <a:cubicBezTo>
                  <a:pt x="3" y="15"/>
                  <a:pt x="3" y="15"/>
                  <a:pt x="3" y="15"/>
                </a:cubicBezTo>
                <a:cubicBezTo>
                  <a:pt x="4" y="16"/>
                  <a:pt x="4" y="18"/>
                  <a:pt x="5" y="18"/>
                </a:cubicBezTo>
                <a:cubicBezTo>
                  <a:pt x="5" y="18"/>
                  <a:pt x="5" y="18"/>
                  <a:pt x="5" y="18"/>
                </a:cubicBezTo>
                <a:cubicBezTo>
                  <a:pt x="6" y="18"/>
                  <a:pt x="6" y="18"/>
                  <a:pt x="7" y="18"/>
                </a:cubicBezTo>
                <a:cubicBezTo>
                  <a:pt x="7" y="18"/>
                  <a:pt x="7" y="18"/>
                  <a:pt x="7" y="18"/>
                </a:cubicBezTo>
                <a:cubicBezTo>
                  <a:pt x="8" y="19"/>
                  <a:pt x="8" y="20"/>
                  <a:pt x="9" y="20"/>
                </a:cubicBezTo>
                <a:cubicBezTo>
                  <a:pt x="9" y="20"/>
                  <a:pt x="9" y="20"/>
                  <a:pt x="9" y="20"/>
                </a:cubicBezTo>
                <a:cubicBezTo>
                  <a:pt x="9" y="20"/>
                  <a:pt x="9" y="20"/>
                  <a:pt x="10" y="20"/>
                </a:cubicBezTo>
                <a:cubicBezTo>
                  <a:pt x="10" y="20"/>
                  <a:pt x="10" y="20"/>
                  <a:pt x="10" y="20"/>
                </a:cubicBezTo>
                <a:cubicBezTo>
                  <a:pt x="10" y="20"/>
                  <a:pt x="10" y="20"/>
                  <a:pt x="10" y="20"/>
                </a:cubicBezTo>
                <a:cubicBezTo>
                  <a:pt x="10" y="20"/>
                  <a:pt x="10" y="21"/>
                  <a:pt x="11" y="21"/>
                </a:cubicBezTo>
                <a:cubicBezTo>
                  <a:pt x="11" y="21"/>
                  <a:pt x="11" y="21"/>
                  <a:pt x="11" y="21"/>
                </a:cubicBezTo>
                <a:cubicBezTo>
                  <a:pt x="11" y="21"/>
                  <a:pt x="12" y="22"/>
                  <a:pt x="12" y="22"/>
                </a:cubicBezTo>
                <a:cubicBezTo>
                  <a:pt x="12" y="24"/>
                  <a:pt x="14" y="24"/>
                  <a:pt x="15" y="26"/>
                </a:cubicBezTo>
                <a:cubicBezTo>
                  <a:pt x="15" y="28"/>
                  <a:pt x="17" y="29"/>
                  <a:pt x="18" y="32"/>
                </a:cubicBezTo>
                <a:cubicBezTo>
                  <a:pt x="19" y="32"/>
                  <a:pt x="19" y="33"/>
                  <a:pt x="20" y="34"/>
                </a:cubicBezTo>
                <a:cubicBezTo>
                  <a:pt x="20" y="35"/>
                  <a:pt x="22" y="35"/>
                  <a:pt x="21" y="36"/>
                </a:cubicBezTo>
                <a:cubicBezTo>
                  <a:pt x="23" y="38"/>
                  <a:pt x="24" y="39"/>
                  <a:pt x="25" y="41"/>
                </a:cubicBezTo>
                <a:cubicBezTo>
                  <a:pt x="27" y="41"/>
                  <a:pt x="27" y="43"/>
                  <a:pt x="28" y="44"/>
                </a:cubicBezTo>
                <a:cubicBezTo>
                  <a:pt x="30" y="44"/>
                  <a:pt x="31" y="45"/>
                  <a:pt x="31" y="46"/>
                </a:cubicBezTo>
                <a:cubicBezTo>
                  <a:pt x="31" y="46"/>
                  <a:pt x="31" y="46"/>
                  <a:pt x="31" y="47"/>
                </a:cubicBezTo>
                <a:cubicBezTo>
                  <a:pt x="31" y="47"/>
                  <a:pt x="31" y="47"/>
                  <a:pt x="31" y="47"/>
                </a:cubicBezTo>
                <a:cubicBezTo>
                  <a:pt x="32" y="47"/>
                  <a:pt x="32" y="47"/>
                  <a:pt x="32" y="47"/>
                </a:cubicBezTo>
                <a:cubicBezTo>
                  <a:pt x="32" y="47"/>
                  <a:pt x="32" y="47"/>
                  <a:pt x="32" y="47"/>
                </a:cubicBezTo>
                <a:cubicBezTo>
                  <a:pt x="32" y="47"/>
                  <a:pt x="32" y="47"/>
                  <a:pt x="32" y="47"/>
                </a:cubicBezTo>
                <a:cubicBezTo>
                  <a:pt x="32" y="47"/>
                  <a:pt x="32" y="48"/>
                  <a:pt x="32" y="48"/>
                </a:cubicBezTo>
                <a:cubicBezTo>
                  <a:pt x="32" y="49"/>
                  <a:pt x="34" y="49"/>
                  <a:pt x="34" y="50"/>
                </a:cubicBezTo>
                <a:cubicBezTo>
                  <a:pt x="34" y="50"/>
                  <a:pt x="34" y="50"/>
                  <a:pt x="34" y="50"/>
                </a:cubicBezTo>
                <a:cubicBezTo>
                  <a:pt x="35" y="50"/>
                  <a:pt x="35" y="50"/>
                  <a:pt x="35" y="51"/>
                </a:cubicBezTo>
                <a:cubicBezTo>
                  <a:pt x="36" y="51"/>
                  <a:pt x="36" y="51"/>
                  <a:pt x="36" y="51"/>
                </a:cubicBezTo>
                <a:cubicBezTo>
                  <a:pt x="37" y="52"/>
                  <a:pt x="39" y="51"/>
                  <a:pt x="38" y="53"/>
                </a:cubicBezTo>
                <a:cubicBezTo>
                  <a:pt x="38" y="53"/>
                  <a:pt x="38" y="53"/>
                  <a:pt x="38" y="54"/>
                </a:cubicBezTo>
                <a:cubicBezTo>
                  <a:pt x="38" y="54"/>
                  <a:pt x="39" y="54"/>
                  <a:pt x="39" y="54"/>
                </a:cubicBezTo>
                <a:cubicBezTo>
                  <a:pt x="39" y="54"/>
                  <a:pt x="39" y="54"/>
                  <a:pt x="39" y="54"/>
                </a:cubicBezTo>
                <a:cubicBezTo>
                  <a:pt x="39" y="54"/>
                  <a:pt x="39" y="54"/>
                  <a:pt x="39" y="54"/>
                </a:cubicBezTo>
                <a:cubicBezTo>
                  <a:pt x="39" y="54"/>
                  <a:pt x="39" y="54"/>
                  <a:pt x="39" y="54"/>
                </a:cubicBezTo>
                <a:cubicBezTo>
                  <a:pt x="39" y="54"/>
                  <a:pt x="39" y="54"/>
                  <a:pt x="40" y="55"/>
                </a:cubicBezTo>
                <a:cubicBezTo>
                  <a:pt x="40" y="55"/>
                  <a:pt x="40" y="55"/>
                  <a:pt x="40" y="55"/>
                </a:cubicBezTo>
                <a:cubicBezTo>
                  <a:pt x="40" y="55"/>
                  <a:pt x="40" y="55"/>
                  <a:pt x="40" y="55"/>
                </a:cubicBezTo>
                <a:cubicBezTo>
                  <a:pt x="40" y="55"/>
                  <a:pt x="40" y="55"/>
                  <a:pt x="40" y="55"/>
                </a:cubicBezTo>
                <a:cubicBezTo>
                  <a:pt x="40" y="55"/>
                  <a:pt x="40" y="55"/>
                  <a:pt x="40" y="55"/>
                </a:cubicBezTo>
                <a:cubicBezTo>
                  <a:pt x="40" y="55"/>
                  <a:pt x="41" y="55"/>
                  <a:pt x="41" y="55"/>
                </a:cubicBezTo>
                <a:cubicBezTo>
                  <a:pt x="41" y="55"/>
                  <a:pt x="41" y="56"/>
                  <a:pt x="41" y="56"/>
                </a:cubicBezTo>
                <a:cubicBezTo>
                  <a:pt x="41" y="56"/>
                  <a:pt x="41" y="56"/>
                  <a:pt x="41" y="56"/>
                </a:cubicBezTo>
                <a:cubicBezTo>
                  <a:pt x="41" y="56"/>
                  <a:pt x="41" y="56"/>
                  <a:pt x="41" y="56"/>
                </a:cubicBezTo>
                <a:cubicBezTo>
                  <a:pt x="41" y="56"/>
                  <a:pt x="41" y="56"/>
                  <a:pt x="41" y="56"/>
                </a:cubicBezTo>
                <a:cubicBezTo>
                  <a:pt x="41" y="56"/>
                  <a:pt x="41" y="56"/>
                  <a:pt x="41" y="56"/>
                </a:cubicBezTo>
                <a:cubicBezTo>
                  <a:pt x="41" y="57"/>
                  <a:pt x="42" y="57"/>
                  <a:pt x="42" y="57"/>
                </a:cubicBezTo>
                <a:cubicBezTo>
                  <a:pt x="42" y="57"/>
                  <a:pt x="42" y="57"/>
                  <a:pt x="42" y="57"/>
                </a:cubicBezTo>
                <a:cubicBezTo>
                  <a:pt x="42" y="57"/>
                  <a:pt x="42" y="57"/>
                  <a:pt x="42" y="57"/>
                </a:cubicBezTo>
                <a:cubicBezTo>
                  <a:pt x="42" y="57"/>
                  <a:pt x="42" y="57"/>
                  <a:pt x="42" y="57"/>
                </a:cubicBezTo>
                <a:cubicBezTo>
                  <a:pt x="42" y="58"/>
                  <a:pt x="42" y="58"/>
                  <a:pt x="42" y="58"/>
                </a:cubicBezTo>
                <a:cubicBezTo>
                  <a:pt x="42" y="58"/>
                  <a:pt x="42" y="58"/>
                  <a:pt x="42" y="58"/>
                </a:cubicBezTo>
                <a:cubicBezTo>
                  <a:pt x="42" y="58"/>
                  <a:pt x="42" y="58"/>
                  <a:pt x="42" y="59"/>
                </a:cubicBezTo>
                <a:cubicBezTo>
                  <a:pt x="45" y="59"/>
                  <a:pt x="46" y="60"/>
                  <a:pt x="49" y="61"/>
                </a:cubicBezTo>
                <a:cubicBezTo>
                  <a:pt x="50" y="63"/>
                  <a:pt x="52" y="63"/>
                  <a:pt x="52" y="65"/>
                </a:cubicBezTo>
                <a:cubicBezTo>
                  <a:pt x="53" y="66"/>
                  <a:pt x="53" y="67"/>
                  <a:pt x="53" y="69"/>
                </a:cubicBezTo>
                <a:cubicBezTo>
                  <a:pt x="53" y="69"/>
                  <a:pt x="54" y="70"/>
                  <a:pt x="54" y="70"/>
                </a:cubicBezTo>
                <a:cubicBezTo>
                  <a:pt x="54" y="70"/>
                  <a:pt x="54" y="70"/>
                  <a:pt x="54" y="70"/>
                </a:cubicBezTo>
                <a:cubicBezTo>
                  <a:pt x="55" y="70"/>
                  <a:pt x="55" y="70"/>
                  <a:pt x="55" y="71"/>
                </a:cubicBezTo>
                <a:cubicBezTo>
                  <a:pt x="55" y="71"/>
                  <a:pt x="55" y="71"/>
                  <a:pt x="55" y="71"/>
                </a:cubicBezTo>
                <a:cubicBezTo>
                  <a:pt x="56" y="71"/>
                  <a:pt x="57" y="73"/>
                  <a:pt x="57" y="73"/>
                </a:cubicBezTo>
                <a:cubicBezTo>
                  <a:pt x="57" y="74"/>
                  <a:pt x="57" y="74"/>
                  <a:pt x="58" y="74"/>
                </a:cubicBezTo>
                <a:cubicBezTo>
                  <a:pt x="58" y="74"/>
                  <a:pt x="58" y="74"/>
                  <a:pt x="58" y="74"/>
                </a:cubicBezTo>
                <a:cubicBezTo>
                  <a:pt x="58" y="74"/>
                  <a:pt x="58" y="75"/>
                  <a:pt x="58" y="75"/>
                </a:cubicBezTo>
                <a:cubicBezTo>
                  <a:pt x="58" y="75"/>
                  <a:pt x="58" y="75"/>
                  <a:pt x="58" y="75"/>
                </a:cubicBezTo>
                <a:cubicBezTo>
                  <a:pt x="58" y="75"/>
                  <a:pt x="58" y="75"/>
                  <a:pt x="58" y="75"/>
                </a:cubicBezTo>
                <a:cubicBezTo>
                  <a:pt x="60" y="76"/>
                  <a:pt x="60" y="77"/>
                  <a:pt x="60" y="78"/>
                </a:cubicBezTo>
                <a:cubicBezTo>
                  <a:pt x="60" y="78"/>
                  <a:pt x="60" y="78"/>
                  <a:pt x="60" y="78"/>
                </a:cubicBezTo>
                <a:cubicBezTo>
                  <a:pt x="60" y="79"/>
                  <a:pt x="60" y="79"/>
                  <a:pt x="60" y="79"/>
                </a:cubicBezTo>
                <a:cubicBezTo>
                  <a:pt x="60" y="79"/>
                  <a:pt x="60" y="79"/>
                  <a:pt x="60" y="79"/>
                </a:cubicBezTo>
                <a:cubicBezTo>
                  <a:pt x="60" y="79"/>
                  <a:pt x="60" y="79"/>
                  <a:pt x="60" y="79"/>
                </a:cubicBezTo>
                <a:cubicBezTo>
                  <a:pt x="60" y="80"/>
                  <a:pt x="60" y="80"/>
                  <a:pt x="60" y="80"/>
                </a:cubicBezTo>
                <a:cubicBezTo>
                  <a:pt x="60" y="80"/>
                  <a:pt x="60" y="80"/>
                  <a:pt x="60" y="80"/>
                </a:cubicBezTo>
                <a:cubicBezTo>
                  <a:pt x="60" y="80"/>
                  <a:pt x="60" y="80"/>
                  <a:pt x="60" y="80"/>
                </a:cubicBezTo>
                <a:cubicBezTo>
                  <a:pt x="60" y="80"/>
                  <a:pt x="60" y="80"/>
                  <a:pt x="60" y="80"/>
                </a:cubicBezTo>
                <a:cubicBezTo>
                  <a:pt x="60" y="81"/>
                  <a:pt x="61" y="81"/>
                  <a:pt x="61" y="81"/>
                </a:cubicBezTo>
                <a:cubicBezTo>
                  <a:pt x="61" y="81"/>
                  <a:pt x="61" y="81"/>
                  <a:pt x="61" y="81"/>
                </a:cubicBezTo>
                <a:cubicBezTo>
                  <a:pt x="61" y="81"/>
                  <a:pt x="61" y="81"/>
                  <a:pt x="61" y="81"/>
                </a:cubicBezTo>
                <a:cubicBezTo>
                  <a:pt x="61" y="81"/>
                  <a:pt x="61" y="81"/>
                  <a:pt x="61" y="81"/>
                </a:cubicBezTo>
                <a:cubicBezTo>
                  <a:pt x="61" y="81"/>
                  <a:pt x="61" y="81"/>
                  <a:pt x="60" y="82"/>
                </a:cubicBezTo>
                <a:cubicBezTo>
                  <a:pt x="60" y="82"/>
                  <a:pt x="60" y="82"/>
                  <a:pt x="60" y="82"/>
                </a:cubicBezTo>
                <a:cubicBezTo>
                  <a:pt x="60" y="82"/>
                  <a:pt x="60" y="82"/>
                  <a:pt x="60" y="82"/>
                </a:cubicBezTo>
                <a:cubicBezTo>
                  <a:pt x="60" y="82"/>
                  <a:pt x="60" y="82"/>
                  <a:pt x="60" y="82"/>
                </a:cubicBezTo>
                <a:cubicBezTo>
                  <a:pt x="60" y="82"/>
                  <a:pt x="60" y="82"/>
                  <a:pt x="60" y="82"/>
                </a:cubicBezTo>
                <a:cubicBezTo>
                  <a:pt x="60" y="82"/>
                  <a:pt x="60" y="82"/>
                  <a:pt x="60" y="83"/>
                </a:cubicBezTo>
                <a:cubicBezTo>
                  <a:pt x="60" y="83"/>
                  <a:pt x="60" y="83"/>
                  <a:pt x="60" y="83"/>
                </a:cubicBezTo>
                <a:cubicBezTo>
                  <a:pt x="61" y="83"/>
                  <a:pt x="61" y="84"/>
                  <a:pt x="61" y="85"/>
                </a:cubicBezTo>
                <a:cubicBezTo>
                  <a:pt x="62" y="90"/>
                  <a:pt x="60" y="93"/>
                  <a:pt x="59" y="97"/>
                </a:cubicBezTo>
                <a:cubicBezTo>
                  <a:pt x="60" y="99"/>
                  <a:pt x="60" y="100"/>
                  <a:pt x="60" y="102"/>
                </a:cubicBezTo>
                <a:cubicBezTo>
                  <a:pt x="60" y="103"/>
                  <a:pt x="59" y="103"/>
                  <a:pt x="58" y="103"/>
                </a:cubicBezTo>
                <a:cubicBezTo>
                  <a:pt x="58" y="105"/>
                  <a:pt x="58" y="105"/>
                  <a:pt x="58" y="105"/>
                </a:cubicBezTo>
                <a:cubicBezTo>
                  <a:pt x="59" y="106"/>
                  <a:pt x="59" y="107"/>
                  <a:pt x="59" y="108"/>
                </a:cubicBezTo>
                <a:cubicBezTo>
                  <a:pt x="60" y="109"/>
                  <a:pt x="60" y="110"/>
                  <a:pt x="60" y="111"/>
                </a:cubicBezTo>
                <a:cubicBezTo>
                  <a:pt x="60" y="112"/>
                  <a:pt x="60" y="112"/>
                  <a:pt x="61" y="112"/>
                </a:cubicBezTo>
                <a:cubicBezTo>
                  <a:pt x="61" y="117"/>
                  <a:pt x="61" y="117"/>
                  <a:pt x="61" y="117"/>
                </a:cubicBezTo>
                <a:cubicBezTo>
                  <a:pt x="62" y="117"/>
                  <a:pt x="61" y="119"/>
                  <a:pt x="63" y="119"/>
                </a:cubicBezTo>
                <a:cubicBezTo>
                  <a:pt x="62" y="121"/>
                  <a:pt x="64" y="120"/>
                  <a:pt x="64" y="122"/>
                </a:cubicBezTo>
                <a:cubicBezTo>
                  <a:pt x="64" y="123"/>
                  <a:pt x="63" y="123"/>
                  <a:pt x="63" y="123"/>
                </a:cubicBezTo>
                <a:cubicBezTo>
                  <a:pt x="62" y="123"/>
                  <a:pt x="62" y="123"/>
                  <a:pt x="62" y="124"/>
                </a:cubicBezTo>
                <a:cubicBezTo>
                  <a:pt x="62" y="124"/>
                  <a:pt x="61" y="124"/>
                  <a:pt x="61" y="125"/>
                </a:cubicBezTo>
                <a:cubicBezTo>
                  <a:pt x="62" y="126"/>
                  <a:pt x="62" y="126"/>
                  <a:pt x="64" y="126"/>
                </a:cubicBezTo>
                <a:cubicBezTo>
                  <a:pt x="64" y="127"/>
                  <a:pt x="65" y="128"/>
                  <a:pt x="66" y="128"/>
                </a:cubicBezTo>
                <a:cubicBezTo>
                  <a:pt x="66" y="129"/>
                  <a:pt x="66" y="130"/>
                  <a:pt x="66" y="130"/>
                </a:cubicBezTo>
                <a:cubicBezTo>
                  <a:pt x="66" y="131"/>
                  <a:pt x="66" y="131"/>
                  <a:pt x="66" y="131"/>
                </a:cubicBezTo>
                <a:cubicBezTo>
                  <a:pt x="67" y="131"/>
                  <a:pt x="67" y="130"/>
                  <a:pt x="68" y="130"/>
                </a:cubicBezTo>
                <a:cubicBezTo>
                  <a:pt x="69" y="130"/>
                  <a:pt x="70" y="130"/>
                  <a:pt x="71" y="130"/>
                </a:cubicBezTo>
                <a:cubicBezTo>
                  <a:pt x="71" y="130"/>
                  <a:pt x="71" y="130"/>
                  <a:pt x="71" y="130"/>
                </a:cubicBezTo>
                <a:cubicBezTo>
                  <a:pt x="71" y="130"/>
                  <a:pt x="71" y="130"/>
                  <a:pt x="71" y="130"/>
                </a:cubicBezTo>
                <a:cubicBezTo>
                  <a:pt x="71" y="128"/>
                  <a:pt x="71" y="128"/>
                  <a:pt x="71" y="128"/>
                </a:cubicBezTo>
                <a:cubicBezTo>
                  <a:pt x="72" y="128"/>
                  <a:pt x="72" y="127"/>
                  <a:pt x="73" y="127"/>
                </a:cubicBezTo>
                <a:cubicBezTo>
                  <a:pt x="77" y="127"/>
                  <a:pt x="77" y="127"/>
                  <a:pt x="77" y="127"/>
                </a:cubicBezTo>
                <a:cubicBezTo>
                  <a:pt x="79" y="126"/>
                  <a:pt x="80" y="124"/>
                  <a:pt x="80" y="120"/>
                </a:cubicBezTo>
                <a:cubicBezTo>
                  <a:pt x="79" y="119"/>
                  <a:pt x="79" y="119"/>
                  <a:pt x="79" y="118"/>
                </a:cubicBezTo>
                <a:cubicBezTo>
                  <a:pt x="78" y="118"/>
                  <a:pt x="78" y="117"/>
                  <a:pt x="77" y="117"/>
                </a:cubicBezTo>
                <a:cubicBezTo>
                  <a:pt x="80" y="117"/>
                  <a:pt x="80" y="115"/>
                  <a:pt x="81" y="114"/>
                </a:cubicBezTo>
                <a:cubicBezTo>
                  <a:pt x="82" y="114"/>
                  <a:pt x="82" y="114"/>
                  <a:pt x="82" y="114"/>
                </a:cubicBezTo>
                <a:cubicBezTo>
                  <a:pt x="83" y="114"/>
                  <a:pt x="83" y="113"/>
                  <a:pt x="83" y="112"/>
                </a:cubicBezTo>
                <a:cubicBezTo>
                  <a:pt x="84" y="112"/>
                  <a:pt x="84" y="112"/>
                  <a:pt x="84" y="112"/>
                </a:cubicBezTo>
                <a:cubicBezTo>
                  <a:pt x="84" y="112"/>
                  <a:pt x="84" y="112"/>
                  <a:pt x="84" y="112"/>
                </a:cubicBezTo>
                <a:cubicBezTo>
                  <a:pt x="84" y="109"/>
                  <a:pt x="86" y="108"/>
                  <a:pt x="85" y="105"/>
                </a:cubicBezTo>
                <a:cubicBezTo>
                  <a:pt x="86" y="104"/>
                  <a:pt x="88" y="104"/>
                  <a:pt x="88" y="103"/>
                </a:cubicBezTo>
                <a:cubicBezTo>
                  <a:pt x="89" y="102"/>
                  <a:pt x="89" y="102"/>
                  <a:pt x="89" y="101"/>
                </a:cubicBezTo>
                <a:cubicBezTo>
                  <a:pt x="89" y="100"/>
                  <a:pt x="89" y="100"/>
                  <a:pt x="90" y="100"/>
                </a:cubicBezTo>
                <a:cubicBezTo>
                  <a:pt x="90" y="99"/>
                  <a:pt x="89" y="99"/>
                  <a:pt x="89" y="98"/>
                </a:cubicBezTo>
                <a:cubicBezTo>
                  <a:pt x="89" y="98"/>
                  <a:pt x="89" y="96"/>
                  <a:pt x="88" y="96"/>
                </a:cubicBezTo>
                <a:cubicBezTo>
                  <a:pt x="88" y="96"/>
                  <a:pt x="88" y="96"/>
                  <a:pt x="88" y="96"/>
                </a:cubicBezTo>
                <a:cubicBezTo>
                  <a:pt x="89" y="96"/>
                  <a:pt x="89" y="95"/>
                  <a:pt x="89" y="95"/>
                </a:cubicBezTo>
                <a:cubicBezTo>
                  <a:pt x="88" y="93"/>
                  <a:pt x="90" y="93"/>
                  <a:pt x="89" y="91"/>
                </a:cubicBezTo>
                <a:cubicBezTo>
                  <a:pt x="89" y="89"/>
                  <a:pt x="86" y="90"/>
                  <a:pt x="86" y="87"/>
                </a:cubicBezTo>
                <a:cubicBezTo>
                  <a:pt x="84" y="88"/>
                  <a:pt x="84" y="86"/>
                  <a:pt x="82" y="87"/>
                </a:cubicBezTo>
                <a:cubicBezTo>
                  <a:pt x="82" y="85"/>
                  <a:pt x="82" y="83"/>
                  <a:pt x="81" y="82"/>
                </a:cubicBezTo>
                <a:cubicBezTo>
                  <a:pt x="82" y="82"/>
                  <a:pt x="82" y="80"/>
                  <a:pt x="82" y="80"/>
                </a:cubicBezTo>
                <a:cubicBezTo>
                  <a:pt x="83" y="78"/>
                  <a:pt x="84" y="77"/>
                  <a:pt x="87" y="76"/>
                </a:cubicBezTo>
                <a:cubicBezTo>
                  <a:pt x="87" y="75"/>
                  <a:pt x="88" y="75"/>
                  <a:pt x="88" y="75"/>
                </a:cubicBezTo>
                <a:cubicBezTo>
                  <a:pt x="89" y="75"/>
                  <a:pt x="89" y="74"/>
                  <a:pt x="91" y="74"/>
                </a:cubicBezTo>
                <a:cubicBezTo>
                  <a:pt x="91" y="75"/>
                  <a:pt x="91" y="76"/>
                  <a:pt x="91" y="76"/>
                </a:cubicBezTo>
                <a:cubicBezTo>
                  <a:pt x="92" y="77"/>
                  <a:pt x="91" y="78"/>
                  <a:pt x="92" y="78"/>
                </a:cubicBezTo>
                <a:cubicBezTo>
                  <a:pt x="92" y="77"/>
                  <a:pt x="92" y="76"/>
                  <a:pt x="94" y="75"/>
                </a:cubicBezTo>
                <a:cubicBezTo>
                  <a:pt x="95" y="76"/>
                  <a:pt x="95" y="76"/>
                  <a:pt x="96" y="77"/>
                </a:cubicBezTo>
                <a:cubicBezTo>
                  <a:pt x="97" y="76"/>
                  <a:pt x="97" y="75"/>
                  <a:pt x="98" y="75"/>
                </a:cubicBezTo>
                <a:cubicBezTo>
                  <a:pt x="98" y="77"/>
                  <a:pt x="100" y="76"/>
                  <a:pt x="100" y="78"/>
                </a:cubicBezTo>
                <a:cubicBezTo>
                  <a:pt x="102" y="78"/>
                  <a:pt x="102" y="79"/>
                  <a:pt x="103" y="80"/>
                </a:cubicBezTo>
                <a:cubicBezTo>
                  <a:pt x="103" y="78"/>
                  <a:pt x="103" y="76"/>
                  <a:pt x="105" y="76"/>
                </a:cubicBezTo>
                <a:cubicBezTo>
                  <a:pt x="106" y="76"/>
                  <a:pt x="106" y="74"/>
                  <a:pt x="107" y="75"/>
                </a:cubicBezTo>
                <a:cubicBezTo>
                  <a:pt x="109" y="75"/>
                  <a:pt x="109" y="77"/>
                  <a:pt x="111" y="77"/>
                </a:cubicBezTo>
                <a:cubicBezTo>
                  <a:pt x="112" y="77"/>
                  <a:pt x="112" y="76"/>
                  <a:pt x="112" y="76"/>
                </a:cubicBezTo>
                <a:cubicBezTo>
                  <a:pt x="112" y="76"/>
                  <a:pt x="112" y="76"/>
                  <a:pt x="113" y="76"/>
                </a:cubicBezTo>
                <a:cubicBezTo>
                  <a:pt x="113" y="76"/>
                  <a:pt x="113" y="76"/>
                  <a:pt x="113" y="76"/>
                </a:cubicBezTo>
                <a:cubicBezTo>
                  <a:pt x="113" y="76"/>
                  <a:pt x="113" y="76"/>
                  <a:pt x="113" y="76"/>
                </a:cubicBezTo>
                <a:cubicBezTo>
                  <a:pt x="113" y="76"/>
                  <a:pt x="113" y="76"/>
                  <a:pt x="113" y="76"/>
                </a:cubicBezTo>
                <a:cubicBezTo>
                  <a:pt x="113" y="76"/>
                  <a:pt x="113" y="76"/>
                  <a:pt x="113" y="76"/>
                </a:cubicBezTo>
                <a:cubicBezTo>
                  <a:pt x="114" y="76"/>
                  <a:pt x="114" y="75"/>
                  <a:pt x="114" y="75"/>
                </a:cubicBezTo>
                <a:cubicBezTo>
                  <a:pt x="114" y="75"/>
                  <a:pt x="114" y="75"/>
                  <a:pt x="114" y="75"/>
                </a:cubicBezTo>
                <a:cubicBezTo>
                  <a:pt x="114" y="75"/>
                  <a:pt x="114" y="75"/>
                  <a:pt x="114" y="75"/>
                </a:cubicBezTo>
                <a:cubicBezTo>
                  <a:pt x="114" y="75"/>
                  <a:pt x="114" y="75"/>
                  <a:pt x="114" y="75"/>
                </a:cubicBezTo>
                <a:cubicBezTo>
                  <a:pt x="114" y="74"/>
                  <a:pt x="114" y="74"/>
                  <a:pt x="114"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3">
            <a:extLst>
              <a:ext uri="{FF2B5EF4-FFF2-40B4-BE49-F238E27FC236}">
                <a16:creationId xmlns:a16="http://schemas.microsoft.com/office/drawing/2014/main" id="{8233526D-A772-3D4C-B663-F38A54602F64}"/>
              </a:ext>
            </a:extLst>
          </p:cNvPr>
          <p:cNvSpPr>
            <a:spLocks/>
          </p:cNvSpPr>
          <p:nvPr/>
        </p:nvSpPr>
        <p:spPr bwMode="auto">
          <a:xfrm>
            <a:off x="6825288" y="6460569"/>
            <a:ext cx="31750" cy="15875"/>
          </a:xfrm>
          <a:custGeom>
            <a:avLst/>
            <a:gdLst>
              <a:gd name="T0" fmla="*/ 0 w 8"/>
              <a:gd name="T1" fmla="*/ 0 h 4"/>
              <a:gd name="T2" fmla="*/ 4 w 8"/>
              <a:gd name="T3" fmla="*/ 0 h 4"/>
              <a:gd name="T4" fmla="*/ 6 w 8"/>
              <a:gd name="T5" fmla="*/ 1 h 4"/>
              <a:gd name="T6" fmla="*/ 7 w 8"/>
              <a:gd name="T7" fmla="*/ 4 h 4"/>
              <a:gd name="T8" fmla="*/ 5 w 8"/>
              <a:gd name="T9" fmla="*/ 4 h 4"/>
              <a:gd name="T10" fmla="*/ 5 w 8"/>
              <a:gd name="T11" fmla="*/ 3 h 4"/>
              <a:gd name="T12" fmla="*/ 2 w 8"/>
              <a:gd name="T13" fmla="*/ 4 h 4"/>
              <a:gd name="T14" fmla="*/ 1 w 8"/>
              <a:gd name="T15" fmla="*/ 3 h 4"/>
              <a:gd name="T16" fmla="*/ 0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0" y="0"/>
                </a:moveTo>
                <a:cubicBezTo>
                  <a:pt x="1" y="0"/>
                  <a:pt x="3" y="0"/>
                  <a:pt x="4" y="0"/>
                </a:cubicBezTo>
                <a:cubicBezTo>
                  <a:pt x="4" y="1"/>
                  <a:pt x="5" y="1"/>
                  <a:pt x="6" y="1"/>
                </a:cubicBezTo>
                <a:cubicBezTo>
                  <a:pt x="5" y="3"/>
                  <a:pt x="8" y="2"/>
                  <a:pt x="7" y="4"/>
                </a:cubicBezTo>
                <a:cubicBezTo>
                  <a:pt x="6" y="4"/>
                  <a:pt x="6" y="4"/>
                  <a:pt x="5" y="4"/>
                </a:cubicBezTo>
                <a:cubicBezTo>
                  <a:pt x="5" y="4"/>
                  <a:pt x="5" y="3"/>
                  <a:pt x="5" y="3"/>
                </a:cubicBezTo>
                <a:cubicBezTo>
                  <a:pt x="4" y="3"/>
                  <a:pt x="3" y="4"/>
                  <a:pt x="2" y="4"/>
                </a:cubicBezTo>
                <a:cubicBezTo>
                  <a:pt x="2" y="3"/>
                  <a:pt x="1" y="3"/>
                  <a:pt x="1" y="3"/>
                </a:cubicBezTo>
                <a:cubicBezTo>
                  <a:pt x="0" y="2"/>
                  <a:pt x="0" y="1"/>
                  <a:pt x="0" y="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54">
            <a:extLst>
              <a:ext uri="{FF2B5EF4-FFF2-40B4-BE49-F238E27FC236}">
                <a16:creationId xmlns:a16="http://schemas.microsoft.com/office/drawing/2014/main" id="{A158713F-2718-C84B-B3C4-FDBD2B9DE8BB}"/>
              </a:ext>
            </a:extLst>
          </p:cNvPr>
          <p:cNvSpPr>
            <a:spLocks/>
          </p:cNvSpPr>
          <p:nvPr/>
        </p:nvSpPr>
        <p:spPr bwMode="auto">
          <a:xfrm>
            <a:off x="6849100" y="6479619"/>
            <a:ext cx="34925" cy="31750"/>
          </a:xfrm>
          <a:custGeom>
            <a:avLst/>
            <a:gdLst>
              <a:gd name="T0" fmla="*/ 0 w 9"/>
              <a:gd name="T1" fmla="*/ 0 h 8"/>
              <a:gd name="T2" fmla="*/ 7 w 9"/>
              <a:gd name="T3" fmla="*/ 1 h 8"/>
              <a:gd name="T4" fmla="*/ 9 w 9"/>
              <a:gd name="T5" fmla="*/ 3 h 8"/>
              <a:gd name="T6" fmla="*/ 9 w 9"/>
              <a:gd name="T7" fmla="*/ 7 h 8"/>
              <a:gd name="T8" fmla="*/ 7 w 9"/>
              <a:gd name="T9" fmla="*/ 7 h 8"/>
              <a:gd name="T10" fmla="*/ 7 w 9"/>
              <a:gd name="T11" fmla="*/ 8 h 8"/>
              <a:gd name="T12" fmla="*/ 6 w 9"/>
              <a:gd name="T13" fmla="*/ 8 h 8"/>
              <a:gd name="T14" fmla="*/ 6 w 9"/>
              <a:gd name="T15" fmla="*/ 7 h 8"/>
              <a:gd name="T16" fmla="*/ 2 w 9"/>
              <a:gd name="T17" fmla="*/ 7 h 8"/>
              <a:gd name="T18" fmla="*/ 0 w 9"/>
              <a:gd name="T19" fmla="*/ 4 h 8"/>
              <a:gd name="T20" fmla="*/ 0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0" y="0"/>
                </a:moveTo>
                <a:cubicBezTo>
                  <a:pt x="3" y="0"/>
                  <a:pt x="4" y="1"/>
                  <a:pt x="7" y="1"/>
                </a:cubicBezTo>
                <a:cubicBezTo>
                  <a:pt x="7" y="2"/>
                  <a:pt x="7" y="3"/>
                  <a:pt x="9" y="3"/>
                </a:cubicBezTo>
                <a:cubicBezTo>
                  <a:pt x="9" y="5"/>
                  <a:pt x="9" y="6"/>
                  <a:pt x="9" y="7"/>
                </a:cubicBezTo>
                <a:cubicBezTo>
                  <a:pt x="8" y="7"/>
                  <a:pt x="8" y="7"/>
                  <a:pt x="7" y="7"/>
                </a:cubicBezTo>
                <a:cubicBezTo>
                  <a:pt x="7" y="7"/>
                  <a:pt x="7" y="8"/>
                  <a:pt x="7" y="8"/>
                </a:cubicBezTo>
                <a:cubicBezTo>
                  <a:pt x="7" y="8"/>
                  <a:pt x="6" y="8"/>
                  <a:pt x="6" y="8"/>
                </a:cubicBezTo>
                <a:cubicBezTo>
                  <a:pt x="6" y="8"/>
                  <a:pt x="6" y="7"/>
                  <a:pt x="6" y="7"/>
                </a:cubicBezTo>
                <a:cubicBezTo>
                  <a:pt x="5" y="7"/>
                  <a:pt x="4" y="7"/>
                  <a:pt x="2" y="7"/>
                </a:cubicBezTo>
                <a:cubicBezTo>
                  <a:pt x="2" y="6"/>
                  <a:pt x="1" y="5"/>
                  <a:pt x="0" y="4"/>
                </a:cubicBezTo>
                <a:cubicBezTo>
                  <a:pt x="0" y="3"/>
                  <a:pt x="0" y="1"/>
                  <a:pt x="0" y="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6">
            <a:extLst>
              <a:ext uri="{FF2B5EF4-FFF2-40B4-BE49-F238E27FC236}">
                <a16:creationId xmlns:a16="http://schemas.microsoft.com/office/drawing/2014/main" id="{5AA46B38-1362-FE48-9DDA-1326701DF3D7}"/>
              </a:ext>
            </a:extLst>
          </p:cNvPr>
          <p:cNvSpPr>
            <a:spLocks/>
          </p:cNvSpPr>
          <p:nvPr/>
        </p:nvSpPr>
        <p:spPr bwMode="auto">
          <a:xfrm>
            <a:off x="7615863" y="5260419"/>
            <a:ext cx="350838" cy="317500"/>
          </a:xfrm>
          <a:custGeom>
            <a:avLst/>
            <a:gdLst>
              <a:gd name="T0" fmla="*/ 91 w 91"/>
              <a:gd name="T1" fmla="*/ 27 h 82"/>
              <a:gd name="T2" fmla="*/ 85 w 91"/>
              <a:gd name="T3" fmla="*/ 15 h 82"/>
              <a:gd name="T4" fmla="*/ 79 w 91"/>
              <a:gd name="T5" fmla="*/ 13 h 82"/>
              <a:gd name="T6" fmla="*/ 73 w 91"/>
              <a:gd name="T7" fmla="*/ 12 h 82"/>
              <a:gd name="T8" fmla="*/ 69 w 91"/>
              <a:gd name="T9" fmla="*/ 8 h 82"/>
              <a:gd name="T10" fmla="*/ 68 w 91"/>
              <a:gd name="T11" fmla="*/ 4 h 82"/>
              <a:gd name="T12" fmla="*/ 61 w 91"/>
              <a:gd name="T13" fmla="*/ 1 h 82"/>
              <a:gd name="T14" fmla="*/ 51 w 91"/>
              <a:gd name="T15" fmla="*/ 5 h 82"/>
              <a:gd name="T16" fmla="*/ 44 w 91"/>
              <a:gd name="T17" fmla="*/ 5 h 82"/>
              <a:gd name="T18" fmla="*/ 40 w 91"/>
              <a:gd name="T19" fmla="*/ 8 h 82"/>
              <a:gd name="T20" fmla="*/ 32 w 91"/>
              <a:gd name="T21" fmla="*/ 11 h 82"/>
              <a:gd name="T22" fmla="*/ 27 w 91"/>
              <a:gd name="T23" fmla="*/ 16 h 82"/>
              <a:gd name="T24" fmla="*/ 24 w 91"/>
              <a:gd name="T25" fmla="*/ 15 h 82"/>
              <a:gd name="T26" fmla="*/ 24 w 91"/>
              <a:gd name="T27" fmla="*/ 14 h 82"/>
              <a:gd name="T28" fmla="*/ 23 w 91"/>
              <a:gd name="T29" fmla="*/ 14 h 82"/>
              <a:gd name="T30" fmla="*/ 23 w 91"/>
              <a:gd name="T31" fmla="*/ 14 h 82"/>
              <a:gd name="T32" fmla="*/ 19 w 91"/>
              <a:gd name="T33" fmla="*/ 16 h 82"/>
              <a:gd name="T34" fmla="*/ 18 w 91"/>
              <a:gd name="T35" fmla="*/ 17 h 82"/>
              <a:gd name="T36" fmla="*/ 15 w 91"/>
              <a:gd name="T37" fmla="*/ 19 h 82"/>
              <a:gd name="T38" fmla="*/ 14 w 91"/>
              <a:gd name="T39" fmla="*/ 19 h 82"/>
              <a:gd name="T40" fmla="*/ 14 w 91"/>
              <a:gd name="T41" fmla="*/ 19 h 82"/>
              <a:gd name="T42" fmla="*/ 10 w 91"/>
              <a:gd name="T43" fmla="*/ 22 h 82"/>
              <a:gd name="T44" fmla="*/ 10 w 91"/>
              <a:gd name="T45" fmla="*/ 23 h 82"/>
              <a:gd name="T46" fmla="*/ 9 w 91"/>
              <a:gd name="T47" fmla="*/ 23 h 82"/>
              <a:gd name="T48" fmla="*/ 9 w 91"/>
              <a:gd name="T49" fmla="*/ 23 h 82"/>
              <a:gd name="T50" fmla="*/ 9 w 91"/>
              <a:gd name="T51" fmla="*/ 24 h 82"/>
              <a:gd name="T52" fmla="*/ 4 w 91"/>
              <a:gd name="T53" fmla="*/ 29 h 82"/>
              <a:gd name="T54" fmla="*/ 2 w 91"/>
              <a:gd name="T55" fmla="*/ 40 h 82"/>
              <a:gd name="T56" fmla="*/ 0 w 91"/>
              <a:gd name="T57" fmla="*/ 47 h 82"/>
              <a:gd name="T58" fmla="*/ 2 w 91"/>
              <a:gd name="T59" fmla="*/ 58 h 82"/>
              <a:gd name="T60" fmla="*/ 2 w 91"/>
              <a:gd name="T61" fmla="*/ 61 h 82"/>
              <a:gd name="T62" fmla="*/ 8 w 91"/>
              <a:gd name="T63" fmla="*/ 69 h 82"/>
              <a:gd name="T64" fmla="*/ 8 w 91"/>
              <a:gd name="T65" fmla="*/ 69 h 82"/>
              <a:gd name="T66" fmla="*/ 8 w 91"/>
              <a:gd name="T67" fmla="*/ 69 h 82"/>
              <a:gd name="T68" fmla="*/ 9 w 91"/>
              <a:gd name="T69" fmla="*/ 69 h 82"/>
              <a:gd name="T70" fmla="*/ 11 w 91"/>
              <a:gd name="T71" fmla="*/ 70 h 82"/>
              <a:gd name="T72" fmla="*/ 16 w 91"/>
              <a:gd name="T73" fmla="*/ 73 h 82"/>
              <a:gd name="T74" fmla="*/ 20 w 91"/>
              <a:gd name="T75" fmla="*/ 75 h 82"/>
              <a:gd name="T76" fmla="*/ 24 w 91"/>
              <a:gd name="T77" fmla="*/ 80 h 82"/>
              <a:gd name="T78" fmla="*/ 26 w 91"/>
              <a:gd name="T79" fmla="*/ 79 h 82"/>
              <a:gd name="T80" fmla="*/ 33 w 91"/>
              <a:gd name="T81" fmla="*/ 78 h 82"/>
              <a:gd name="T82" fmla="*/ 33 w 91"/>
              <a:gd name="T83" fmla="*/ 77 h 82"/>
              <a:gd name="T84" fmla="*/ 34 w 91"/>
              <a:gd name="T85" fmla="*/ 77 h 82"/>
              <a:gd name="T86" fmla="*/ 35 w 91"/>
              <a:gd name="T87" fmla="*/ 77 h 82"/>
              <a:gd name="T88" fmla="*/ 36 w 91"/>
              <a:gd name="T89" fmla="*/ 77 h 82"/>
              <a:gd name="T90" fmla="*/ 39 w 91"/>
              <a:gd name="T91" fmla="*/ 76 h 82"/>
              <a:gd name="T92" fmla="*/ 43 w 91"/>
              <a:gd name="T93" fmla="*/ 75 h 82"/>
              <a:gd name="T94" fmla="*/ 50 w 91"/>
              <a:gd name="T95" fmla="*/ 73 h 82"/>
              <a:gd name="T96" fmla="*/ 54 w 91"/>
              <a:gd name="T97" fmla="*/ 71 h 82"/>
              <a:gd name="T98" fmla="*/ 57 w 91"/>
              <a:gd name="T99" fmla="*/ 66 h 82"/>
              <a:gd name="T100" fmla="*/ 64 w 91"/>
              <a:gd name="T101" fmla="*/ 61 h 82"/>
              <a:gd name="T102" fmla="*/ 73 w 91"/>
              <a:gd name="T103" fmla="*/ 61 h 82"/>
              <a:gd name="T104" fmla="*/ 78 w 91"/>
              <a:gd name="T105" fmla="*/ 60 h 82"/>
              <a:gd name="T106" fmla="*/ 81 w 91"/>
              <a:gd name="T107" fmla="*/ 57 h 82"/>
              <a:gd name="T108" fmla="*/ 85 w 91"/>
              <a:gd name="T109" fmla="*/ 49 h 82"/>
              <a:gd name="T110" fmla="*/ 91 w 91"/>
              <a:gd name="T111"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 h="82">
                <a:moveTo>
                  <a:pt x="91" y="36"/>
                </a:moveTo>
                <a:cubicBezTo>
                  <a:pt x="90" y="36"/>
                  <a:pt x="89" y="35"/>
                  <a:pt x="89" y="34"/>
                </a:cubicBezTo>
                <a:cubicBezTo>
                  <a:pt x="90" y="31"/>
                  <a:pt x="91" y="30"/>
                  <a:pt x="91" y="27"/>
                </a:cubicBezTo>
                <a:cubicBezTo>
                  <a:pt x="90" y="26"/>
                  <a:pt x="89" y="25"/>
                  <a:pt x="89" y="24"/>
                </a:cubicBezTo>
                <a:cubicBezTo>
                  <a:pt x="88" y="23"/>
                  <a:pt x="86" y="22"/>
                  <a:pt x="85" y="20"/>
                </a:cubicBezTo>
                <a:cubicBezTo>
                  <a:pt x="85" y="19"/>
                  <a:pt x="84" y="18"/>
                  <a:pt x="85" y="15"/>
                </a:cubicBezTo>
                <a:cubicBezTo>
                  <a:pt x="84" y="15"/>
                  <a:pt x="83" y="14"/>
                  <a:pt x="82" y="13"/>
                </a:cubicBezTo>
                <a:cubicBezTo>
                  <a:pt x="82" y="13"/>
                  <a:pt x="81" y="13"/>
                  <a:pt x="80" y="13"/>
                </a:cubicBezTo>
                <a:cubicBezTo>
                  <a:pt x="80" y="13"/>
                  <a:pt x="79" y="13"/>
                  <a:pt x="79" y="13"/>
                </a:cubicBezTo>
                <a:cubicBezTo>
                  <a:pt x="78" y="12"/>
                  <a:pt x="77" y="13"/>
                  <a:pt x="76" y="13"/>
                </a:cubicBezTo>
                <a:cubicBezTo>
                  <a:pt x="76" y="12"/>
                  <a:pt x="76" y="12"/>
                  <a:pt x="75" y="12"/>
                </a:cubicBezTo>
                <a:cubicBezTo>
                  <a:pt x="75" y="12"/>
                  <a:pt x="74" y="12"/>
                  <a:pt x="73" y="12"/>
                </a:cubicBezTo>
                <a:cubicBezTo>
                  <a:pt x="73" y="12"/>
                  <a:pt x="73" y="11"/>
                  <a:pt x="73" y="11"/>
                </a:cubicBezTo>
                <a:cubicBezTo>
                  <a:pt x="72" y="11"/>
                  <a:pt x="72" y="10"/>
                  <a:pt x="71" y="11"/>
                </a:cubicBezTo>
                <a:cubicBezTo>
                  <a:pt x="70" y="10"/>
                  <a:pt x="69" y="9"/>
                  <a:pt x="69" y="8"/>
                </a:cubicBezTo>
                <a:cubicBezTo>
                  <a:pt x="69" y="8"/>
                  <a:pt x="68" y="7"/>
                  <a:pt x="68" y="7"/>
                </a:cubicBezTo>
                <a:cubicBezTo>
                  <a:pt x="68" y="7"/>
                  <a:pt x="68" y="6"/>
                  <a:pt x="67" y="6"/>
                </a:cubicBezTo>
                <a:cubicBezTo>
                  <a:pt x="67" y="5"/>
                  <a:pt x="67" y="4"/>
                  <a:pt x="68" y="4"/>
                </a:cubicBezTo>
                <a:cubicBezTo>
                  <a:pt x="67" y="3"/>
                  <a:pt x="67" y="2"/>
                  <a:pt x="66" y="2"/>
                </a:cubicBezTo>
                <a:cubicBezTo>
                  <a:pt x="65" y="2"/>
                  <a:pt x="65" y="2"/>
                  <a:pt x="65" y="2"/>
                </a:cubicBezTo>
                <a:cubicBezTo>
                  <a:pt x="62" y="3"/>
                  <a:pt x="63" y="0"/>
                  <a:pt x="61" y="1"/>
                </a:cubicBezTo>
                <a:cubicBezTo>
                  <a:pt x="59" y="0"/>
                  <a:pt x="59" y="1"/>
                  <a:pt x="58" y="1"/>
                </a:cubicBezTo>
                <a:cubicBezTo>
                  <a:pt x="56" y="2"/>
                  <a:pt x="55" y="3"/>
                  <a:pt x="53" y="4"/>
                </a:cubicBezTo>
                <a:cubicBezTo>
                  <a:pt x="53" y="4"/>
                  <a:pt x="51" y="4"/>
                  <a:pt x="51" y="5"/>
                </a:cubicBezTo>
                <a:cubicBezTo>
                  <a:pt x="49" y="5"/>
                  <a:pt x="49" y="3"/>
                  <a:pt x="47" y="4"/>
                </a:cubicBezTo>
                <a:cubicBezTo>
                  <a:pt x="46" y="4"/>
                  <a:pt x="46" y="4"/>
                  <a:pt x="45" y="4"/>
                </a:cubicBezTo>
                <a:cubicBezTo>
                  <a:pt x="45" y="5"/>
                  <a:pt x="45" y="5"/>
                  <a:pt x="44" y="5"/>
                </a:cubicBezTo>
                <a:cubicBezTo>
                  <a:pt x="43" y="5"/>
                  <a:pt x="43" y="6"/>
                  <a:pt x="43" y="6"/>
                </a:cubicBezTo>
                <a:cubicBezTo>
                  <a:pt x="42" y="6"/>
                  <a:pt x="41" y="6"/>
                  <a:pt x="41" y="7"/>
                </a:cubicBezTo>
                <a:cubicBezTo>
                  <a:pt x="41" y="7"/>
                  <a:pt x="40" y="8"/>
                  <a:pt x="40" y="8"/>
                </a:cubicBezTo>
                <a:cubicBezTo>
                  <a:pt x="39" y="8"/>
                  <a:pt x="39" y="9"/>
                  <a:pt x="39" y="9"/>
                </a:cubicBezTo>
                <a:cubicBezTo>
                  <a:pt x="37" y="9"/>
                  <a:pt x="37" y="9"/>
                  <a:pt x="37" y="9"/>
                </a:cubicBezTo>
                <a:cubicBezTo>
                  <a:pt x="36" y="10"/>
                  <a:pt x="33" y="10"/>
                  <a:pt x="32" y="11"/>
                </a:cubicBezTo>
                <a:cubicBezTo>
                  <a:pt x="31" y="11"/>
                  <a:pt x="30" y="12"/>
                  <a:pt x="29" y="12"/>
                </a:cubicBezTo>
                <a:cubicBezTo>
                  <a:pt x="29" y="12"/>
                  <a:pt x="28" y="13"/>
                  <a:pt x="28" y="14"/>
                </a:cubicBezTo>
                <a:cubicBezTo>
                  <a:pt x="28" y="15"/>
                  <a:pt x="27" y="15"/>
                  <a:pt x="27" y="16"/>
                </a:cubicBezTo>
                <a:cubicBezTo>
                  <a:pt x="25" y="16"/>
                  <a:pt x="25" y="15"/>
                  <a:pt x="24" y="15"/>
                </a:cubicBezTo>
                <a:cubicBezTo>
                  <a:pt x="24" y="15"/>
                  <a:pt x="24" y="15"/>
                  <a:pt x="24" y="15"/>
                </a:cubicBezTo>
                <a:cubicBezTo>
                  <a:pt x="24" y="15"/>
                  <a:pt x="24" y="15"/>
                  <a:pt x="24" y="15"/>
                </a:cubicBezTo>
                <a:cubicBezTo>
                  <a:pt x="24" y="15"/>
                  <a:pt x="24" y="15"/>
                  <a:pt x="24" y="15"/>
                </a:cubicBezTo>
                <a:cubicBezTo>
                  <a:pt x="24" y="15"/>
                  <a:pt x="24" y="15"/>
                  <a:pt x="24" y="15"/>
                </a:cubicBezTo>
                <a:cubicBezTo>
                  <a:pt x="24" y="14"/>
                  <a:pt x="24" y="14"/>
                  <a:pt x="24" y="14"/>
                </a:cubicBezTo>
                <a:cubicBezTo>
                  <a:pt x="24" y="14"/>
                  <a:pt x="24" y="14"/>
                  <a:pt x="24" y="14"/>
                </a:cubicBezTo>
                <a:cubicBezTo>
                  <a:pt x="24" y="14"/>
                  <a:pt x="24"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2" y="14"/>
                  <a:pt x="22" y="14"/>
                </a:cubicBezTo>
                <a:cubicBezTo>
                  <a:pt x="21" y="14"/>
                  <a:pt x="19" y="15"/>
                  <a:pt x="19" y="16"/>
                </a:cubicBezTo>
                <a:cubicBezTo>
                  <a:pt x="19" y="16"/>
                  <a:pt x="19" y="16"/>
                  <a:pt x="19" y="16"/>
                </a:cubicBezTo>
                <a:cubicBezTo>
                  <a:pt x="19" y="16"/>
                  <a:pt x="19" y="17"/>
                  <a:pt x="19" y="17"/>
                </a:cubicBezTo>
                <a:cubicBezTo>
                  <a:pt x="19" y="17"/>
                  <a:pt x="19" y="17"/>
                  <a:pt x="18" y="17"/>
                </a:cubicBezTo>
                <a:cubicBezTo>
                  <a:pt x="18" y="17"/>
                  <a:pt x="18" y="17"/>
                  <a:pt x="18" y="17"/>
                </a:cubicBezTo>
                <a:cubicBezTo>
                  <a:pt x="18" y="17"/>
                  <a:pt x="18" y="17"/>
                  <a:pt x="18" y="17"/>
                </a:cubicBezTo>
                <a:cubicBezTo>
                  <a:pt x="16" y="17"/>
                  <a:pt x="16" y="18"/>
                  <a:pt x="15" y="19"/>
                </a:cubicBezTo>
                <a:cubicBezTo>
                  <a:pt x="15" y="19"/>
                  <a:pt x="15" y="19"/>
                  <a:pt x="15"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3" y="21"/>
                  <a:pt x="12" y="21"/>
                  <a:pt x="10" y="22"/>
                </a:cubicBezTo>
                <a:cubicBezTo>
                  <a:pt x="10" y="22"/>
                  <a:pt x="10" y="22"/>
                  <a:pt x="10" y="22"/>
                </a:cubicBezTo>
                <a:cubicBezTo>
                  <a:pt x="10" y="22"/>
                  <a:pt x="10" y="22"/>
                  <a:pt x="10" y="22"/>
                </a:cubicBezTo>
                <a:cubicBezTo>
                  <a:pt x="10" y="22"/>
                  <a:pt x="10" y="22"/>
                  <a:pt x="10" y="23"/>
                </a:cubicBezTo>
                <a:cubicBezTo>
                  <a:pt x="10" y="23"/>
                  <a:pt x="10" y="23"/>
                  <a:pt x="10"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4"/>
                  <a:pt x="9" y="24"/>
                  <a:pt x="9" y="24"/>
                </a:cubicBezTo>
                <a:cubicBezTo>
                  <a:pt x="9" y="24"/>
                  <a:pt x="9" y="24"/>
                  <a:pt x="9" y="24"/>
                </a:cubicBezTo>
                <a:cubicBezTo>
                  <a:pt x="9" y="24"/>
                  <a:pt x="9" y="24"/>
                  <a:pt x="9" y="24"/>
                </a:cubicBezTo>
                <a:cubicBezTo>
                  <a:pt x="8" y="26"/>
                  <a:pt x="9" y="29"/>
                  <a:pt x="8" y="30"/>
                </a:cubicBezTo>
                <a:cubicBezTo>
                  <a:pt x="7" y="30"/>
                  <a:pt x="7" y="28"/>
                  <a:pt x="4" y="29"/>
                </a:cubicBezTo>
                <a:cubicBezTo>
                  <a:pt x="3" y="30"/>
                  <a:pt x="4" y="32"/>
                  <a:pt x="4" y="34"/>
                </a:cubicBezTo>
                <a:cubicBezTo>
                  <a:pt x="3" y="34"/>
                  <a:pt x="3" y="34"/>
                  <a:pt x="3" y="35"/>
                </a:cubicBezTo>
                <a:cubicBezTo>
                  <a:pt x="2" y="36"/>
                  <a:pt x="2" y="38"/>
                  <a:pt x="2" y="40"/>
                </a:cubicBezTo>
                <a:cubicBezTo>
                  <a:pt x="3" y="41"/>
                  <a:pt x="2" y="43"/>
                  <a:pt x="3" y="44"/>
                </a:cubicBezTo>
                <a:cubicBezTo>
                  <a:pt x="3" y="45"/>
                  <a:pt x="3" y="45"/>
                  <a:pt x="3" y="45"/>
                </a:cubicBezTo>
                <a:cubicBezTo>
                  <a:pt x="3" y="46"/>
                  <a:pt x="0" y="45"/>
                  <a:pt x="0" y="47"/>
                </a:cubicBezTo>
                <a:cubicBezTo>
                  <a:pt x="0" y="51"/>
                  <a:pt x="3" y="51"/>
                  <a:pt x="4" y="54"/>
                </a:cubicBezTo>
                <a:cubicBezTo>
                  <a:pt x="3" y="54"/>
                  <a:pt x="3" y="55"/>
                  <a:pt x="3" y="56"/>
                </a:cubicBezTo>
                <a:cubicBezTo>
                  <a:pt x="3" y="57"/>
                  <a:pt x="2" y="57"/>
                  <a:pt x="2" y="58"/>
                </a:cubicBezTo>
                <a:cubicBezTo>
                  <a:pt x="2" y="59"/>
                  <a:pt x="3" y="59"/>
                  <a:pt x="3" y="59"/>
                </a:cubicBezTo>
                <a:cubicBezTo>
                  <a:pt x="3" y="59"/>
                  <a:pt x="2" y="59"/>
                  <a:pt x="2" y="59"/>
                </a:cubicBezTo>
                <a:cubicBezTo>
                  <a:pt x="2" y="59"/>
                  <a:pt x="2" y="60"/>
                  <a:pt x="2" y="61"/>
                </a:cubicBezTo>
                <a:cubicBezTo>
                  <a:pt x="3" y="62"/>
                  <a:pt x="5" y="64"/>
                  <a:pt x="5" y="66"/>
                </a:cubicBezTo>
                <a:cubicBezTo>
                  <a:pt x="7" y="66"/>
                  <a:pt x="6" y="69"/>
                  <a:pt x="8" y="68"/>
                </a:cubicBezTo>
                <a:cubicBezTo>
                  <a:pt x="8" y="68"/>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8" y="69"/>
                </a:cubicBezTo>
                <a:cubicBezTo>
                  <a:pt x="8" y="69"/>
                  <a:pt x="8" y="69"/>
                  <a:pt x="9" y="69"/>
                </a:cubicBezTo>
                <a:cubicBezTo>
                  <a:pt x="9" y="69"/>
                  <a:pt x="9" y="69"/>
                  <a:pt x="9" y="69"/>
                </a:cubicBezTo>
                <a:cubicBezTo>
                  <a:pt x="9" y="69"/>
                  <a:pt x="9" y="69"/>
                  <a:pt x="9" y="69"/>
                </a:cubicBezTo>
                <a:cubicBezTo>
                  <a:pt x="9" y="69"/>
                  <a:pt x="9" y="69"/>
                  <a:pt x="9" y="69"/>
                </a:cubicBezTo>
                <a:cubicBezTo>
                  <a:pt x="10" y="69"/>
                  <a:pt x="10" y="70"/>
                  <a:pt x="11" y="70"/>
                </a:cubicBezTo>
                <a:cubicBezTo>
                  <a:pt x="11" y="70"/>
                  <a:pt x="11" y="70"/>
                  <a:pt x="11" y="70"/>
                </a:cubicBezTo>
                <a:cubicBezTo>
                  <a:pt x="12" y="70"/>
                  <a:pt x="13" y="71"/>
                  <a:pt x="14" y="71"/>
                </a:cubicBezTo>
                <a:cubicBezTo>
                  <a:pt x="14" y="72"/>
                  <a:pt x="15" y="72"/>
                  <a:pt x="16" y="73"/>
                </a:cubicBezTo>
                <a:cubicBezTo>
                  <a:pt x="16" y="73"/>
                  <a:pt x="17" y="73"/>
                  <a:pt x="17" y="73"/>
                </a:cubicBezTo>
                <a:cubicBezTo>
                  <a:pt x="17" y="73"/>
                  <a:pt x="17" y="74"/>
                  <a:pt x="18" y="74"/>
                </a:cubicBezTo>
                <a:cubicBezTo>
                  <a:pt x="19" y="74"/>
                  <a:pt x="19" y="75"/>
                  <a:pt x="20" y="75"/>
                </a:cubicBezTo>
                <a:cubicBezTo>
                  <a:pt x="21" y="75"/>
                  <a:pt x="21" y="75"/>
                  <a:pt x="21" y="76"/>
                </a:cubicBezTo>
                <a:cubicBezTo>
                  <a:pt x="22" y="76"/>
                  <a:pt x="24" y="77"/>
                  <a:pt x="24" y="78"/>
                </a:cubicBezTo>
                <a:cubicBezTo>
                  <a:pt x="24" y="78"/>
                  <a:pt x="24" y="79"/>
                  <a:pt x="24" y="80"/>
                </a:cubicBezTo>
                <a:cubicBezTo>
                  <a:pt x="24" y="80"/>
                  <a:pt x="25" y="81"/>
                  <a:pt x="25" y="81"/>
                </a:cubicBezTo>
                <a:cubicBezTo>
                  <a:pt x="25" y="81"/>
                  <a:pt x="25" y="82"/>
                  <a:pt x="25" y="82"/>
                </a:cubicBezTo>
                <a:cubicBezTo>
                  <a:pt x="26" y="81"/>
                  <a:pt x="25" y="80"/>
                  <a:pt x="26" y="79"/>
                </a:cubicBezTo>
                <a:cubicBezTo>
                  <a:pt x="27" y="82"/>
                  <a:pt x="29" y="79"/>
                  <a:pt x="29" y="79"/>
                </a:cubicBezTo>
                <a:cubicBezTo>
                  <a:pt x="29" y="78"/>
                  <a:pt x="29" y="78"/>
                  <a:pt x="29" y="78"/>
                </a:cubicBezTo>
                <a:cubicBezTo>
                  <a:pt x="31" y="78"/>
                  <a:pt x="32" y="78"/>
                  <a:pt x="33" y="78"/>
                </a:cubicBezTo>
                <a:cubicBezTo>
                  <a:pt x="33" y="78"/>
                  <a:pt x="33" y="78"/>
                  <a:pt x="33" y="78"/>
                </a:cubicBezTo>
                <a:cubicBezTo>
                  <a:pt x="33" y="78"/>
                  <a:pt x="33" y="78"/>
                  <a:pt x="33" y="78"/>
                </a:cubicBezTo>
                <a:cubicBezTo>
                  <a:pt x="33" y="78"/>
                  <a:pt x="33" y="77"/>
                  <a:pt x="33" y="77"/>
                </a:cubicBezTo>
                <a:cubicBezTo>
                  <a:pt x="34" y="77"/>
                  <a:pt x="34" y="77"/>
                  <a:pt x="34" y="77"/>
                </a:cubicBezTo>
                <a:cubicBezTo>
                  <a:pt x="34" y="77"/>
                  <a:pt x="34" y="77"/>
                  <a:pt x="34" y="77"/>
                </a:cubicBezTo>
                <a:cubicBezTo>
                  <a:pt x="34" y="77"/>
                  <a:pt x="34" y="77"/>
                  <a:pt x="34" y="77"/>
                </a:cubicBezTo>
                <a:cubicBezTo>
                  <a:pt x="34" y="77"/>
                  <a:pt x="34" y="77"/>
                  <a:pt x="34" y="77"/>
                </a:cubicBezTo>
                <a:cubicBezTo>
                  <a:pt x="34" y="77"/>
                  <a:pt x="35" y="77"/>
                  <a:pt x="35" y="77"/>
                </a:cubicBezTo>
                <a:cubicBezTo>
                  <a:pt x="35" y="77"/>
                  <a:pt x="35" y="77"/>
                  <a:pt x="35" y="77"/>
                </a:cubicBezTo>
                <a:cubicBezTo>
                  <a:pt x="35" y="77"/>
                  <a:pt x="35" y="77"/>
                  <a:pt x="35" y="77"/>
                </a:cubicBezTo>
                <a:cubicBezTo>
                  <a:pt x="35" y="77"/>
                  <a:pt x="35" y="77"/>
                  <a:pt x="35" y="77"/>
                </a:cubicBezTo>
                <a:cubicBezTo>
                  <a:pt x="35" y="77"/>
                  <a:pt x="36" y="77"/>
                  <a:pt x="36" y="77"/>
                </a:cubicBezTo>
                <a:cubicBezTo>
                  <a:pt x="36" y="77"/>
                  <a:pt x="36" y="77"/>
                  <a:pt x="36" y="77"/>
                </a:cubicBezTo>
                <a:cubicBezTo>
                  <a:pt x="36" y="77"/>
                  <a:pt x="36" y="77"/>
                  <a:pt x="36" y="77"/>
                </a:cubicBezTo>
                <a:cubicBezTo>
                  <a:pt x="37" y="76"/>
                  <a:pt x="38" y="76"/>
                  <a:pt x="39" y="76"/>
                </a:cubicBezTo>
                <a:cubicBezTo>
                  <a:pt x="39" y="75"/>
                  <a:pt x="40" y="75"/>
                  <a:pt x="41" y="75"/>
                </a:cubicBezTo>
                <a:cubicBezTo>
                  <a:pt x="41" y="74"/>
                  <a:pt x="42" y="75"/>
                  <a:pt x="43" y="75"/>
                </a:cubicBezTo>
                <a:cubicBezTo>
                  <a:pt x="43" y="75"/>
                  <a:pt x="44" y="75"/>
                  <a:pt x="43" y="75"/>
                </a:cubicBezTo>
                <a:cubicBezTo>
                  <a:pt x="44" y="76"/>
                  <a:pt x="44" y="76"/>
                  <a:pt x="45" y="76"/>
                </a:cubicBezTo>
                <a:cubicBezTo>
                  <a:pt x="47" y="77"/>
                  <a:pt x="46" y="75"/>
                  <a:pt x="48" y="75"/>
                </a:cubicBezTo>
                <a:cubicBezTo>
                  <a:pt x="49" y="74"/>
                  <a:pt x="49" y="73"/>
                  <a:pt x="50" y="73"/>
                </a:cubicBezTo>
                <a:cubicBezTo>
                  <a:pt x="52" y="73"/>
                  <a:pt x="52" y="73"/>
                  <a:pt x="52" y="73"/>
                </a:cubicBezTo>
                <a:cubicBezTo>
                  <a:pt x="53" y="72"/>
                  <a:pt x="54" y="73"/>
                  <a:pt x="54" y="73"/>
                </a:cubicBezTo>
                <a:cubicBezTo>
                  <a:pt x="54" y="72"/>
                  <a:pt x="54" y="71"/>
                  <a:pt x="54" y="71"/>
                </a:cubicBezTo>
                <a:cubicBezTo>
                  <a:pt x="54" y="70"/>
                  <a:pt x="54" y="70"/>
                  <a:pt x="55" y="70"/>
                </a:cubicBezTo>
                <a:cubicBezTo>
                  <a:pt x="55" y="69"/>
                  <a:pt x="56" y="68"/>
                  <a:pt x="56" y="67"/>
                </a:cubicBezTo>
                <a:cubicBezTo>
                  <a:pt x="57" y="67"/>
                  <a:pt x="56" y="66"/>
                  <a:pt x="57" y="66"/>
                </a:cubicBezTo>
                <a:cubicBezTo>
                  <a:pt x="57" y="65"/>
                  <a:pt x="57" y="65"/>
                  <a:pt x="57" y="64"/>
                </a:cubicBezTo>
                <a:cubicBezTo>
                  <a:pt x="58" y="63"/>
                  <a:pt x="58" y="62"/>
                  <a:pt x="59" y="62"/>
                </a:cubicBezTo>
                <a:cubicBezTo>
                  <a:pt x="60" y="61"/>
                  <a:pt x="62" y="61"/>
                  <a:pt x="64" y="61"/>
                </a:cubicBezTo>
                <a:cubicBezTo>
                  <a:pt x="65" y="62"/>
                  <a:pt x="64" y="59"/>
                  <a:pt x="66" y="59"/>
                </a:cubicBezTo>
                <a:cubicBezTo>
                  <a:pt x="66" y="61"/>
                  <a:pt x="67" y="61"/>
                  <a:pt x="68" y="61"/>
                </a:cubicBezTo>
                <a:cubicBezTo>
                  <a:pt x="70" y="60"/>
                  <a:pt x="72" y="61"/>
                  <a:pt x="73" y="61"/>
                </a:cubicBezTo>
                <a:cubicBezTo>
                  <a:pt x="73" y="61"/>
                  <a:pt x="72" y="60"/>
                  <a:pt x="73" y="60"/>
                </a:cubicBezTo>
                <a:cubicBezTo>
                  <a:pt x="74" y="60"/>
                  <a:pt x="74" y="61"/>
                  <a:pt x="75" y="61"/>
                </a:cubicBezTo>
                <a:cubicBezTo>
                  <a:pt x="76" y="60"/>
                  <a:pt x="77" y="60"/>
                  <a:pt x="78" y="60"/>
                </a:cubicBezTo>
                <a:cubicBezTo>
                  <a:pt x="78" y="59"/>
                  <a:pt x="79" y="59"/>
                  <a:pt x="80" y="59"/>
                </a:cubicBezTo>
                <a:cubicBezTo>
                  <a:pt x="80" y="58"/>
                  <a:pt x="80" y="58"/>
                  <a:pt x="80" y="58"/>
                </a:cubicBezTo>
                <a:cubicBezTo>
                  <a:pt x="80" y="57"/>
                  <a:pt x="80" y="57"/>
                  <a:pt x="81" y="57"/>
                </a:cubicBezTo>
                <a:cubicBezTo>
                  <a:pt x="81" y="57"/>
                  <a:pt x="83" y="58"/>
                  <a:pt x="84" y="58"/>
                </a:cubicBezTo>
                <a:cubicBezTo>
                  <a:pt x="85" y="56"/>
                  <a:pt x="85" y="53"/>
                  <a:pt x="85" y="50"/>
                </a:cubicBezTo>
                <a:cubicBezTo>
                  <a:pt x="85" y="50"/>
                  <a:pt x="85" y="50"/>
                  <a:pt x="85" y="49"/>
                </a:cubicBezTo>
                <a:cubicBezTo>
                  <a:pt x="87" y="49"/>
                  <a:pt x="87" y="47"/>
                  <a:pt x="88" y="47"/>
                </a:cubicBezTo>
                <a:cubicBezTo>
                  <a:pt x="90" y="48"/>
                  <a:pt x="89" y="46"/>
                  <a:pt x="91" y="46"/>
                </a:cubicBezTo>
                <a:cubicBezTo>
                  <a:pt x="91" y="40"/>
                  <a:pt x="91" y="40"/>
                  <a:pt x="91" y="40"/>
                </a:cubicBezTo>
                <a:cubicBezTo>
                  <a:pt x="91" y="39"/>
                  <a:pt x="91" y="38"/>
                  <a:pt x="91" y="36"/>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8">
            <a:extLst>
              <a:ext uri="{FF2B5EF4-FFF2-40B4-BE49-F238E27FC236}">
                <a16:creationId xmlns:a16="http://schemas.microsoft.com/office/drawing/2014/main" id="{174EC71E-8AA3-7845-B529-F3BD641D6645}"/>
              </a:ext>
            </a:extLst>
          </p:cNvPr>
          <p:cNvSpPr>
            <a:spLocks/>
          </p:cNvSpPr>
          <p:nvPr/>
        </p:nvSpPr>
        <p:spPr bwMode="auto">
          <a:xfrm>
            <a:off x="7417425" y="2752169"/>
            <a:ext cx="600075" cy="460375"/>
          </a:xfrm>
          <a:custGeom>
            <a:avLst/>
            <a:gdLst>
              <a:gd name="T0" fmla="*/ 152 w 155"/>
              <a:gd name="T1" fmla="*/ 41 h 119"/>
              <a:gd name="T2" fmla="*/ 147 w 155"/>
              <a:gd name="T3" fmla="*/ 38 h 119"/>
              <a:gd name="T4" fmla="*/ 147 w 155"/>
              <a:gd name="T5" fmla="*/ 31 h 119"/>
              <a:gd name="T6" fmla="*/ 140 w 155"/>
              <a:gd name="T7" fmla="*/ 25 h 119"/>
              <a:gd name="T8" fmla="*/ 133 w 155"/>
              <a:gd name="T9" fmla="*/ 20 h 119"/>
              <a:gd name="T10" fmla="*/ 122 w 155"/>
              <a:gd name="T11" fmla="*/ 14 h 119"/>
              <a:gd name="T12" fmla="*/ 110 w 155"/>
              <a:gd name="T13" fmla="*/ 11 h 119"/>
              <a:gd name="T14" fmla="*/ 101 w 155"/>
              <a:gd name="T15" fmla="*/ 7 h 119"/>
              <a:gd name="T16" fmla="*/ 93 w 155"/>
              <a:gd name="T17" fmla="*/ 1 h 119"/>
              <a:gd name="T18" fmla="*/ 90 w 155"/>
              <a:gd name="T19" fmla="*/ 2 h 119"/>
              <a:gd name="T20" fmla="*/ 85 w 155"/>
              <a:gd name="T21" fmla="*/ 9 h 119"/>
              <a:gd name="T22" fmla="*/ 77 w 155"/>
              <a:gd name="T23" fmla="*/ 11 h 119"/>
              <a:gd name="T24" fmla="*/ 72 w 155"/>
              <a:gd name="T25" fmla="*/ 8 h 119"/>
              <a:gd name="T26" fmla="*/ 63 w 155"/>
              <a:gd name="T27" fmla="*/ 9 h 119"/>
              <a:gd name="T28" fmla="*/ 53 w 155"/>
              <a:gd name="T29" fmla="*/ 9 h 119"/>
              <a:gd name="T30" fmla="*/ 49 w 155"/>
              <a:gd name="T31" fmla="*/ 10 h 119"/>
              <a:gd name="T32" fmla="*/ 36 w 155"/>
              <a:gd name="T33" fmla="*/ 13 h 119"/>
              <a:gd name="T34" fmla="*/ 30 w 155"/>
              <a:gd name="T35" fmla="*/ 13 h 119"/>
              <a:gd name="T36" fmla="*/ 18 w 155"/>
              <a:gd name="T37" fmla="*/ 18 h 119"/>
              <a:gd name="T38" fmla="*/ 7 w 155"/>
              <a:gd name="T39" fmla="*/ 26 h 119"/>
              <a:gd name="T40" fmla="*/ 0 w 155"/>
              <a:gd name="T41" fmla="*/ 36 h 119"/>
              <a:gd name="T42" fmla="*/ 0 w 155"/>
              <a:gd name="T43" fmla="*/ 38 h 119"/>
              <a:gd name="T44" fmla="*/ 6 w 155"/>
              <a:gd name="T45" fmla="*/ 52 h 119"/>
              <a:gd name="T46" fmla="*/ 3 w 155"/>
              <a:gd name="T47" fmla="*/ 61 h 119"/>
              <a:gd name="T48" fmla="*/ 5 w 155"/>
              <a:gd name="T49" fmla="*/ 66 h 119"/>
              <a:gd name="T50" fmla="*/ 6 w 155"/>
              <a:gd name="T51" fmla="*/ 53 h 119"/>
              <a:gd name="T52" fmla="*/ 9 w 155"/>
              <a:gd name="T53" fmla="*/ 64 h 119"/>
              <a:gd name="T54" fmla="*/ 13 w 155"/>
              <a:gd name="T55" fmla="*/ 66 h 119"/>
              <a:gd name="T56" fmla="*/ 18 w 155"/>
              <a:gd name="T57" fmla="*/ 69 h 119"/>
              <a:gd name="T58" fmla="*/ 28 w 155"/>
              <a:gd name="T59" fmla="*/ 72 h 119"/>
              <a:gd name="T60" fmla="*/ 48 w 155"/>
              <a:gd name="T61" fmla="*/ 74 h 119"/>
              <a:gd name="T62" fmla="*/ 53 w 155"/>
              <a:gd name="T63" fmla="*/ 77 h 119"/>
              <a:gd name="T64" fmla="*/ 53 w 155"/>
              <a:gd name="T65" fmla="*/ 87 h 119"/>
              <a:gd name="T66" fmla="*/ 54 w 155"/>
              <a:gd name="T67" fmla="*/ 99 h 119"/>
              <a:gd name="T68" fmla="*/ 57 w 155"/>
              <a:gd name="T69" fmla="*/ 101 h 119"/>
              <a:gd name="T70" fmla="*/ 62 w 155"/>
              <a:gd name="T71" fmla="*/ 102 h 119"/>
              <a:gd name="T72" fmla="*/ 71 w 155"/>
              <a:gd name="T73" fmla="*/ 106 h 119"/>
              <a:gd name="T74" fmla="*/ 78 w 155"/>
              <a:gd name="T75" fmla="*/ 119 h 119"/>
              <a:gd name="T76" fmla="*/ 84 w 155"/>
              <a:gd name="T77" fmla="*/ 117 h 119"/>
              <a:gd name="T78" fmla="*/ 92 w 155"/>
              <a:gd name="T79" fmla="*/ 117 h 119"/>
              <a:gd name="T80" fmla="*/ 101 w 155"/>
              <a:gd name="T81" fmla="*/ 116 h 119"/>
              <a:gd name="T82" fmla="*/ 106 w 155"/>
              <a:gd name="T83" fmla="*/ 111 h 119"/>
              <a:gd name="T84" fmla="*/ 110 w 155"/>
              <a:gd name="T85" fmla="*/ 104 h 119"/>
              <a:gd name="T86" fmla="*/ 121 w 155"/>
              <a:gd name="T87" fmla="*/ 103 h 119"/>
              <a:gd name="T88" fmla="*/ 129 w 155"/>
              <a:gd name="T89" fmla="*/ 99 h 119"/>
              <a:gd name="T90" fmla="*/ 136 w 155"/>
              <a:gd name="T91" fmla="*/ 99 h 119"/>
              <a:gd name="T92" fmla="*/ 135 w 155"/>
              <a:gd name="T93" fmla="*/ 94 h 119"/>
              <a:gd name="T94" fmla="*/ 133 w 155"/>
              <a:gd name="T95" fmla="*/ 91 h 119"/>
              <a:gd name="T96" fmla="*/ 133 w 155"/>
              <a:gd name="T97" fmla="*/ 78 h 119"/>
              <a:gd name="T98" fmla="*/ 141 w 155"/>
              <a:gd name="T99" fmla="*/ 61 h 119"/>
              <a:gd name="T100" fmla="*/ 149 w 155"/>
              <a:gd name="T101" fmla="*/ 52 h 119"/>
              <a:gd name="T102" fmla="*/ 154 w 155"/>
              <a:gd name="T103" fmla="*/ 4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 h="119">
                <a:moveTo>
                  <a:pt x="154" y="43"/>
                </a:moveTo>
                <a:cubicBezTo>
                  <a:pt x="154" y="42"/>
                  <a:pt x="153" y="42"/>
                  <a:pt x="153" y="42"/>
                </a:cubicBezTo>
                <a:cubicBezTo>
                  <a:pt x="153" y="41"/>
                  <a:pt x="153" y="41"/>
                  <a:pt x="152" y="41"/>
                </a:cubicBezTo>
                <a:cubicBezTo>
                  <a:pt x="151" y="41"/>
                  <a:pt x="150" y="41"/>
                  <a:pt x="149" y="41"/>
                </a:cubicBezTo>
                <a:cubicBezTo>
                  <a:pt x="149" y="41"/>
                  <a:pt x="149" y="41"/>
                  <a:pt x="148" y="41"/>
                </a:cubicBezTo>
                <a:cubicBezTo>
                  <a:pt x="148" y="39"/>
                  <a:pt x="146" y="40"/>
                  <a:pt x="147" y="38"/>
                </a:cubicBezTo>
                <a:cubicBezTo>
                  <a:pt x="146" y="37"/>
                  <a:pt x="145" y="37"/>
                  <a:pt x="145" y="36"/>
                </a:cubicBezTo>
                <a:cubicBezTo>
                  <a:pt x="145" y="32"/>
                  <a:pt x="145" y="32"/>
                  <a:pt x="145" y="32"/>
                </a:cubicBezTo>
                <a:cubicBezTo>
                  <a:pt x="146" y="32"/>
                  <a:pt x="146" y="31"/>
                  <a:pt x="147" y="31"/>
                </a:cubicBezTo>
                <a:cubicBezTo>
                  <a:pt x="147" y="29"/>
                  <a:pt x="145" y="29"/>
                  <a:pt x="145" y="27"/>
                </a:cubicBezTo>
                <a:cubicBezTo>
                  <a:pt x="144" y="28"/>
                  <a:pt x="143" y="27"/>
                  <a:pt x="142" y="27"/>
                </a:cubicBezTo>
                <a:cubicBezTo>
                  <a:pt x="142" y="26"/>
                  <a:pt x="141" y="26"/>
                  <a:pt x="140" y="25"/>
                </a:cubicBezTo>
                <a:cubicBezTo>
                  <a:pt x="138" y="25"/>
                  <a:pt x="138" y="23"/>
                  <a:pt x="136" y="24"/>
                </a:cubicBezTo>
                <a:cubicBezTo>
                  <a:pt x="135" y="23"/>
                  <a:pt x="135" y="22"/>
                  <a:pt x="135" y="21"/>
                </a:cubicBezTo>
                <a:cubicBezTo>
                  <a:pt x="134" y="21"/>
                  <a:pt x="134" y="20"/>
                  <a:pt x="133" y="20"/>
                </a:cubicBezTo>
                <a:cubicBezTo>
                  <a:pt x="132" y="20"/>
                  <a:pt x="131" y="18"/>
                  <a:pt x="129" y="19"/>
                </a:cubicBezTo>
                <a:cubicBezTo>
                  <a:pt x="130" y="16"/>
                  <a:pt x="127" y="16"/>
                  <a:pt x="125" y="15"/>
                </a:cubicBezTo>
                <a:cubicBezTo>
                  <a:pt x="124" y="15"/>
                  <a:pt x="122" y="15"/>
                  <a:pt x="122" y="14"/>
                </a:cubicBezTo>
                <a:cubicBezTo>
                  <a:pt x="122" y="13"/>
                  <a:pt x="122" y="13"/>
                  <a:pt x="122" y="13"/>
                </a:cubicBezTo>
                <a:cubicBezTo>
                  <a:pt x="120" y="14"/>
                  <a:pt x="118" y="12"/>
                  <a:pt x="118" y="9"/>
                </a:cubicBezTo>
                <a:cubicBezTo>
                  <a:pt x="115" y="9"/>
                  <a:pt x="113" y="10"/>
                  <a:pt x="110" y="11"/>
                </a:cubicBezTo>
                <a:cubicBezTo>
                  <a:pt x="108" y="11"/>
                  <a:pt x="108" y="10"/>
                  <a:pt x="106" y="9"/>
                </a:cubicBezTo>
                <a:cubicBezTo>
                  <a:pt x="105" y="9"/>
                  <a:pt x="104" y="10"/>
                  <a:pt x="102" y="10"/>
                </a:cubicBezTo>
                <a:cubicBezTo>
                  <a:pt x="103" y="8"/>
                  <a:pt x="101" y="9"/>
                  <a:pt x="101" y="7"/>
                </a:cubicBezTo>
                <a:cubicBezTo>
                  <a:pt x="100" y="6"/>
                  <a:pt x="100" y="5"/>
                  <a:pt x="99" y="4"/>
                </a:cubicBezTo>
                <a:cubicBezTo>
                  <a:pt x="98" y="3"/>
                  <a:pt x="97" y="1"/>
                  <a:pt x="95" y="0"/>
                </a:cubicBezTo>
                <a:cubicBezTo>
                  <a:pt x="94" y="0"/>
                  <a:pt x="94" y="1"/>
                  <a:pt x="93" y="1"/>
                </a:cubicBezTo>
                <a:cubicBezTo>
                  <a:pt x="93" y="1"/>
                  <a:pt x="93" y="1"/>
                  <a:pt x="92" y="2"/>
                </a:cubicBezTo>
                <a:cubicBezTo>
                  <a:pt x="92" y="2"/>
                  <a:pt x="91" y="1"/>
                  <a:pt x="91" y="2"/>
                </a:cubicBezTo>
                <a:cubicBezTo>
                  <a:pt x="90" y="2"/>
                  <a:pt x="91" y="2"/>
                  <a:pt x="90" y="2"/>
                </a:cubicBezTo>
                <a:cubicBezTo>
                  <a:pt x="90" y="3"/>
                  <a:pt x="90" y="3"/>
                  <a:pt x="90" y="3"/>
                </a:cubicBezTo>
                <a:cubicBezTo>
                  <a:pt x="89" y="4"/>
                  <a:pt x="88" y="4"/>
                  <a:pt x="87" y="4"/>
                </a:cubicBezTo>
                <a:cubicBezTo>
                  <a:pt x="87" y="6"/>
                  <a:pt x="85" y="7"/>
                  <a:pt x="85" y="9"/>
                </a:cubicBezTo>
                <a:cubicBezTo>
                  <a:pt x="83" y="10"/>
                  <a:pt x="83" y="8"/>
                  <a:pt x="81" y="9"/>
                </a:cubicBezTo>
                <a:cubicBezTo>
                  <a:pt x="79" y="8"/>
                  <a:pt x="80" y="10"/>
                  <a:pt x="78" y="10"/>
                </a:cubicBezTo>
                <a:cubicBezTo>
                  <a:pt x="78" y="10"/>
                  <a:pt x="77" y="10"/>
                  <a:pt x="77" y="11"/>
                </a:cubicBezTo>
                <a:cubicBezTo>
                  <a:pt x="76" y="10"/>
                  <a:pt x="76" y="10"/>
                  <a:pt x="76" y="10"/>
                </a:cubicBezTo>
                <a:cubicBezTo>
                  <a:pt x="74" y="10"/>
                  <a:pt x="74" y="9"/>
                  <a:pt x="74" y="9"/>
                </a:cubicBezTo>
                <a:cubicBezTo>
                  <a:pt x="73" y="9"/>
                  <a:pt x="72" y="9"/>
                  <a:pt x="72" y="8"/>
                </a:cubicBezTo>
                <a:cubicBezTo>
                  <a:pt x="71" y="8"/>
                  <a:pt x="71" y="8"/>
                  <a:pt x="71" y="7"/>
                </a:cubicBezTo>
                <a:cubicBezTo>
                  <a:pt x="69" y="7"/>
                  <a:pt x="67" y="7"/>
                  <a:pt x="65" y="7"/>
                </a:cubicBezTo>
                <a:cubicBezTo>
                  <a:pt x="64" y="7"/>
                  <a:pt x="63" y="8"/>
                  <a:pt x="63" y="9"/>
                </a:cubicBezTo>
                <a:cubicBezTo>
                  <a:pt x="62" y="8"/>
                  <a:pt x="61" y="9"/>
                  <a:pt x="61" y="10"/>
                </a:cubicBezTo>
                <a:cubicBezTo>
                  <a:pt x="59" y="9"/>
                  <a:pt x="57" y="9"/>
                  <a:pt x="55" y="9"/>
                </a:cubicBezTo>
                <a:cubicBezTo>
                  <a:pt x="55" y="9"/>
                  <a:pt x="54" y="9"/>
                  <a:pt x="53" y="9"/>
                </a:cubicBezTo>
                <a:cubicBezTo>
                  <a:pt x="52" y="9"/>
                  <a:pt x="52" y="10"/>
                  <a:pt x="51" y="10"/>
                </a:cubicBezTo>
                <a:cubicBezTo>
                  <a:pt x="51" y="11"/>
                  <a:pt x="50" y="10"/>
                  <a:pt x="50" y="11"/>
                </a:cubicBezTo>
                <a:cubicBezTo>
                  <a:pt x="49" y="11"/>
                  <a:pt x="49" y="10"/>
                  <a:pt x="49" y="10"/>
                </a:cubicBezTo>
                <a:cubicBezTo>
                  <a:pt x="49" y="10"/>
                  <a:pt x="48" y="10"/>
                  <a:pt x="48" y="10"/>
                </a:cubicBezTo>
                <a:cubicBezTo>
                  <a:pt x="46" y="13"/>
                  <a:pt x="42" y="14"/>
                  <a:pt x="37" y="14"/>
                </a:cubicBezTo>
                <a:cubicBezTo>
                  <a:pt x="36" y="14"/>
                  <a:pt x="36" y="14"/>
                  <a:pt x="36" y="13"/>
                </a:cubicBezTo>
                <a:cubicBezTo>
                  <a:pt x="36" y="13"/>
                  <a:pt x="36" y="13"/>
                  <a:pt x="35" y="13"/>
                </a:cubicBezTo>
                <a:cubicBezTo>
                  <a:pt x="34" y="13"/>
                  <a:pt x="32" y="13"/>
                  <a:pt x="30" y="13"/>
                </a:cubicBezTo>
                <a:cubicBezTo>
                  <a:pt x="29" y="13"/>
                  <a:pt x="30" y="13"/>
                  <a:pt x="30" y="13"/>
                </a:cubicBezTo>
                <a:cubicBezTo>
                  <a:pt x="29" y="14"/>
                  <a:pt x="27" y="13"/>
                  <a:pt x="26" y="13"/>
                </a:cubicBezTo>
                <a:cubicBezTo>
                  <a:pt x="25" y="14"/>
                  <a:pt x="23" y="15"/>
                  <a:pt x="23" y="16"/>
                </a:cubicBezTo>
                <a:cubicBezTo>
                  <a:pt x="20" y="16"/>
                  <a:pt x="19" y="17"/>
                  <a:pt x="18" y="18"/>
                </a:cubicBezTo>
                <a:cubicBezTo>
                  <a:pt x="16" y="18"/>
                  <a:pt x="16" y="19"/>
                  <a:pt x="14" y="19"/>
                </a:cubicBezTo>
                <a:cubicBezTo>
                  <a:pt x="11" y="19"/>
                  <a:pt x="13" y="23"/>
                  <a:pt x="10" y="22"/>
                </a:cubicBezTo>
                <a:cubicBezTo>
                  <a:pt x="9" y="24"/>
                  <a:pt x="8" y="25"/>
                  <a:pt x="7" y="26"/>
                </a:cubicBezTo>
                <a:cubicBezTo>
                  <a:pt x="7" y="28"/>
                  <a:pt x="6" y="30"/>
                  <a:pt x="6" y="32"/>
                </a:cubicBezTo>
                <a:cubicBezTo>
                  <a:pt x="4" y="32"/>
                  <a:pt x="3" y="32"/>
                  <a:pt x="1" y="32"/>
                </a:cubicBezTo>
                <a:cubicBezTo>
                  <a:pt x="1" y="33"/>
                  <a:pt x="1" y="35"/>
                  <a:pt x="0" y="36"/>
                </a:cubicBezTo>
                <a:cubicBezTo>
                  <a:pt x="0" y="36"/>
                  <a:pt x="1" y="36"/>
                  <a:pt x="1" y="37"/>
                </a:cubicBezTo>
                <a:cubicBezTo>
                  <a:pt x="1" y="37"/>
                  <a:pt x="0" y="37"/>
                  <a:pt x="0" y="38"/>
                </a:cubicBezTo>
                <a:cubicBezTo>
                  <a:pt x="0" y="38"/>
                  <a:pt x="0" y="38"/>
                  <a:pt x="0" y="38"/>
                </a:cubicBezTo>
                <a:cubicBezTo>
                  <a:pt x="1" y="41"/>
                  <a:pt x="2" y="42"/>
                  <a:pt x="2" y="45"/>
                </a:cubicBezTo>
                <a:cubicBezTo>
                  <a:pt x="2" y="46"/>
                  <a:pt x="3" y="48"/>
                  <a:pt x="4" y="49"/>
                </a:cubicBezTo>
                <a:cubicBezTo>
                  <a:pt x="5" y="49"/>
                  <a:pt x="6" y="51"/>
                  <a:pt x="6" y="52"/>
                </a:cubicBezTo>
                <a:cubicBezTo>
                  <a:pt x="4" y="52"/>
                  <a:pt x="5" y="50"/>
                  <a:pt x="3" y="50"/>
                </a:cubicBezTo>
                <a:cubicBezTo>
                  <a:pt x="3" y="52"/>
                  <a:pt x="4" y="53"/>
                  <a:pt x="4" y="55"/>
                </a:cubicBezTo>
                <a:cubicBezTo>
                  <a:pt x="3" y="57"/>
                  <a:pt x="3" y="59"/>
                  <a:pt x="3" y="61"/>
                </a:cubicBezTo>
                <a:cubicBezTo>
                  <a:pt x="3" y="63"/>
                  <a:pt x="2" y="65"/>
                  <a:pt x="2" y="67"/>
                </a:cubicBezTo>
                <a:cubicBezTo>
                  <a:pt x="2" y="67"/>
                  <a:pt x="3" y="68"/>
                  <a:pt x="3" y="68"/>
                </a:cubicBezTo>
                <a:cubicBezTo>
                  <a:pt x="3" y="67"/>
                  <a:pt x="4" y="67"/>
                  <a:pt x="5" y="66"/>
                </a:cubicBezTo>
                <a:cubicBezTo>
                  <a:pt x="6" y="66"/>
                  <a:pt x="5" y="64"/>
                  <a:pt x="6" y="64"/>
                </a:cubicBezTo>
                <a:cubicBezTo>
                  <a:pt x="6" y="60"/>
                  <a:pt x="6" y="57"/>
                  <a:pt x="6" y="54"/>
                </a:cubicBezTo>
                <a:cubicBezTo>
                  <a:pt x="6" y="54"/>
                  <a:pt x="5" y="53"/>
                  <a:pt x="6" y="53"/>
                </a:cubicBezTo>
                <a:cubicBezTo>
                  <a:pt x="6" y="53"/>
                  <a:pt x="7" y="53"/>
                  <a:pt x="7" y="54"/>
                </a:cubicBezTo>
                <a:cubicBezTo>
                  <a:pt x="7" y="57"/>
                  <a:pt x="8" y="60"/>
                  <a:pt x="8" y="64"/>
                </a:cubicBezTo>
                <a:cubicBezTo>
                  <a:pt x="9" y="64"/>
                  <a:pt x="9" y="64"/>
                  <a:pt x="9" y="64"/>
                </a:cubicBezTo>
                <a:cubicBezTo>
                  <a:pt x="9" y="65"/>
                  <a:pt x="10" y="65"/>
                  <a:pt x="10" y="66"/>
                </a:cubicBezTo>
                <a:cubicBezTo>
                  <a:pt x="11" y="66"/>
                  <a:pt x="12" y="65"/>
                  <a:pt x="13" y="66"/>
                </a:cubicBezTo>
                <a:cubicBezTo>
                  <a:pt x="13" y="66"/>
                  <a:pt x="13" y="66"/>
                  <a:pt x="13" y="66"/>
                </a:cubicBezTo>
                <a:cubicBezTo>
                  <a:pt x="13" y="67"/>
                  <a:pt x="14" y="66"/>
                  <a:pt x="14" y="66"/>
                </a:cubicBezTo>
                <a:cubicBezTo>
                  <a:pt x="14" y="66"/>
                  <a:pt x="14" y="67"/>
                  <a:pt x="14" y="67"/>
                </a:cubicBezTo>
                <a:cubicBezTo>
                  <a:pt x="16" y="68"/>
                  <a:pt x="18" y="67"/>
                  <a:pt x="18" y="69"/>
                </a:cubicBezTo>
                <a:cubicBezTo>
                  <a:pt x="20" y="69"/>
                  <a:pt x="21" y="69"/>
                  <a:pt x="23" y="69"/>
                </a:cubicBezTo>
                <a:cubicBezTo>
                  <a:pt x="23" y="70"/>
                  <a:pt x="24" y="70"/>
                  <a:pt x="25" y="71"/>
                </a:cubicBezTo>
                <a:cubicBezTo>
                  <a:pt x="26" y="71"/>
                  <a:pt x="27" y="72"/>
                  <a:pt x="28" y="72"/>
                </a:cubicBezTo>
                <a:cubicBezTo>
                  <a:pt x="29" y="72"/>
                  <a:pt x="30" y="72"/>
                  <a:pt x="31" y="72"/>
                </a:cubicBezTo>
                <a:cubicBezTo>
                  <a:pt x="33" y="72"/>
                  <a:pt x="33" y="75"/>
                  <a:pt x="37" y="74"/>
                </a:cubicBezTo>
                <a:cubicBezTo>
                  <a:pt x="48" y="74"/>
                  <a:pt x="48" y="74"/>
                  <a:pt x="48" y="74"/>
                </a:cubicBezTo>
                <a:cubicBezTo>
                  <a:pt x="49" y="74"/>
                  <a:pt x="49" y="74"/>
                  <a:pt x="49" y="74"/>
                </a:cubicBezTo>
                <a:cubicBezTo>
                  <a:pt x="51" y="74"/>
                  <a:pt x="50" y="75"/>
                  <a:pt x="51" y="76"/>
                </a:cubicBezTo>
                <a:cubicBezTo>
                  <a:pt x="52" y="76"/>
                  <a:pt x="52" y="77"/>
                  <a:pt x="53" y="77"/>
                </a:cubicBezTo>
                <a:cubicBezTo>
                  <a:pt x="55" y="78"/>
                  <a:pt x="55" y="81"/>
                  <a:pt x="56" y="82"/>
                </a:cubicBezTo>
                <a:cubicBezTo>
                  <a:pt x="56" y="84"/>
                  <a:pt x="55" y="85"/>
                  <a:pt x="54" y="85"/>
                </a:cubicBezTo>
                <a:cubicBezTo>
                  <a:pt x="54" y="86"/>
                  <a:pt x="54" y="86"/>
                  <a:pt x="53" y="87"/>
                </a:cubicBezTo>
                <a:cubicBezTo>
                  <a:pt x="53" y="87"/>
                  <a:pt x="53" y="88"/>
                  <a:pt x="53" y="88"/>
                </a:cubicBezTo>
                <a:cubicBezTo>
                  <a:pt x="53" y="91"/>
                  <a:pt x="53" y="94"/>
                  <a:pt x="53" y="97"/>
                </a:cubicBezTo>
                <a:cubicBezTo>
                  <a:pt x="53" y="98"/>
                  <a:pt x="53" y="99"/>
                  <a:pt x="54" y="99"/>
                </a:cubicBezTo>
                <a:cubicBezTo>
                  <a:pt x="55" y="99"/>
                  <a:pt x="55" y="100"/>
                  <a:pt x="55" y="100"/>
                </a:cubicBezTo>
                <a:cubicBezTo>
                  <a:pt x="56" y="101"/>
                  <a:pt x="56" y="100"/>
                  <a:pt x="57" y="100"/>
                </a:cubicBezTo>
                <a:cubicBezTo>
                  <a:pt x="57" y="101"/>
                  <a:pt x="57" y="101"/>
                  <a:pt x="57" y="101"/>
                </a:cubicBezTo>
                <a:cubicBezTo>
                  <a:pt x="58" y="101"/>
                  <a:pt x="59" y="101"/>
                  <a:pt x="60" y="101"/>
                </a:cubicBezTo>
                <a:cubicBezTo>
                  <a:pt x="60" y="101"/>
                  <a:pt x="60" y="102"/>
                  <a:pt x="60" y="102"/>
                </a:cubicBezTo>
                <a:cubicBezTo>
                  <a:pt x="61" y="102"/>
                  <a:pt x="61" y="102"/>
                  <a:pt x="62" y="102"/>
                </a:cubicBezTo>
                <a:cubicBezTo>
                  <a:pt x="62" y="102"/>
                  <a:pt x="62" y="103"/>
                  <a:pt x="62" y="103"/>
                </a:cubicBezTo>
                <a:cubicBezTo>
                  <a:pt x="63" y="103"/>
                  <a:pt x="64" y="103"/>
                  <a:pt x="65" y="103"/>
                </a:cubicBezTo>
                <a:cubicBezTo>
                  <a:pt x="67" y="104"/>
                  <a:pt x="68" y="106"/>
                  <a:pt x="71" y="106"/>
                </a:cubicBezTo>
                <a:cubicBezTo>
                  <a:pt x="71" y="107"/>
                  <a:pt x="73" y="107"/>
                  <a:pt x="74" y="107"/>
                </a:cubicBezTo>
                <a:cubicBezTo>
                  <a:pt x="75" y="110"/>
                  <a:pt x="78" y="110"/>
                  <a:pt x="78" y="113"/>
                </a:cubicBezTo>
                <a:cubicBezTo>
                  <a:pt x="78" y="115"/>
                  <a:pt x="78" y="117"/>
                  <a:pt x="78" y="119"/>
                </a:cubicBezTo>
                <a:cubicBezTo>
                  <a:pt x="79" y="119"/>
                  <a:pt x="79" y="119"/>
                  <a:pt x="79" y="119"/>
                </a:cubicBezTo>
                <a:cubicBezTo>
                  <a:pt x="80" y="119"/>
                  <a:pt x="82" y="119"/>
                  <a:pt x="82" y="118"/>
                </a:cubicBezTo>
                <a:cubicBezTo>
                  <a:pt x="83" y="118"/>
                  <a:pt x="84" y="118"/>
                  <a:pt x="84" y="117"/>
                </a:cubicBezTo>
                <a:cubicBezTo>
                  <a:pt x="87" y="118"/>
                  <a:pt x="86" y="116"/>
                  <a:pt x="88" y="115"/>
                </a:cubicBezTo>
                <a:cubicBezTo>
                  <a:pt x="89" y="115"/>
                  <a:pt x="89" y="116"/>
                  <a:pt x="90" y="116"/>
                </a:cubicBezTo>
                <a:cubicBezTo>
                  <a:pt x="91" y="116"/>
                  <a:pt x="91" y="116"/>
                  <a:pt x="92" y="117"/>
                </a:cubicBezTo>
                <a:cubicBezTo>
                  <a:pt x="93" y="116"/>
                  <a:pt x="94" y="115"/>
                  <a:pt x="95" y="114"/>
                </a:cubicBezTo>
                <a:cubicBezTo>
                  <a:pt x="96" y="114"/>
                  <a:pt x="97" y="115"/>
                  <a:pt x="97" y="116"/>
                </a:cubicBezTo>
                <a:cubicBezTo>
                  <a:pt x="98" y="116"/>
                  <a:pt x="100" y="116"/>
                  <a:pt x="101" y="116"/>
                </a:cubicBezTo>
                <a:cubicBezTo>
                  <a:pt x="102" y="116"/>
                  <a:pt x="103" y="115"/>
                  <a:pt x="103" y="114"/>
                </a:cubicBezTo>
                <a:cubicBezTo>
                  <a:pt x="104" y="114"/>
                  <a:pt x="104" y="112"/>
                  <a:pt x="105" y="112"/>
                </a:cubicBezTo>
                <a:cubicBezTo>
                  <a:pt x="105" y="112"/>
                  <a:pt x="106" y="112"/>
                  <a:pt x="106" y="111"/>
                </a:cubicBezTo>
                <a:cubicBezTo>
                  <a:pt x="108" y="111"/>
                  <a:pt x="108" y="109"/>
                  <a:pt x="110" y="110"/>
                </a:cubicBezTo>
                <a:cubicBezTo>
                  <a:pt x="111" y="108"/>
                  <a:pt x="110" y="108"/>
                  <a:pt x="110" y="107"/>
                </a:cubicBezTo>
                <a:cubicBezTo>
                  <a:pt x="109" y="105"/>
                  <a:pt x="110" y="105"/>
                  <a:pt x="110" y="104"/>
                </a:cubicBezTo>
                <a:cubicBezTo>
                  <a:pt x="111" y="104"/>
                  <a:pt x="111" y="104"/>
                  <a:pt x="111" y="104"/>
                </a:cubicBezTo>
                <a:cubicBezTo>
                  <a:pt x="112" y="105"/>
                  <a:pt x="114" y="105"/>
                  <a:pt x="115" y="105"/>
                </a:cubicBezTo>
                <a:cubicBezTo>
                  <a:pt x="117" y="104"/>
                  <a:pt x="119" y="103"/>
                  <a:pt x="121" y="103"/>
                </a:cubicBezTo>
                <a:cubicBezTo>
                  <a:pt x="122" y="102"/>
                  <a:pt x="121" y="99"/>
                  <a:pt x="122" y="98"/>
                </a:cubicBezTo>
                <a:cubicBezTo>
                  <a:pt x="125" y="98"/>
                  <a:pt x="125" y="96"/>
                  <a:pt x="128" y="96"/>
                </a:cubicBezTo>
                <a:cubicBezTo>
                  <a:pt x="128" y="98"/>
                  <a:pt x="129" y="98"/>
                  <a:pt x="129" y="99"/>
                </a:cubicBezTo>
                <a:cubicBezTo>
                  <a:pt x="128" y="99"/>
                  <a:pt x="128" y="101"/>
                  <a:pt x="128" y="102"/>
                </a:cubicBezTo>
                <a:cubicBezTo>
                  <a:pt x="130" y="102"/>
                  <a:pt x="132" y="102"/>
                  <a:pt x="134" y="102"/>
                </a:cubicBezTo>
                <a:cubicBezTo>
                  <a:pt x="134" y="100"/>
                  <a:pt x="136" y="101"/>
                  <a:pt x="136" y="99"/>
                </a:cubicBezTo>
                <a:cubicBezTo>
                  <a:pt x="136" y="99"/>
                  <a:pt x="137" y="98"/>
                  <a:pt x="137" y="97"/>
                </a:cubicBezTo>
                <a:cubicBezTo>
                  <a:pt x="137" y="96"/>
                  <a:pt x="136" y="96"/>
                  <a:pt x="136" y="95"/>
                </a:cubicBezTo>
                <a:cubicBezTo>
                  <a:pt x="135" y="94"/>
                  <a:pt x="135" y="94"/>
                  <a:pt x="135" y="94"/>
                </a:cubicBezTo>
                <a:cubicBezTo>
                  <a:pt x="135" y="93"/>
                  <a:pt x="134" y="94"/>
                  <a:pt x="134" y="94"/>
                </a:cubicBezTo>
                <a:cubicBezTo>
                  <a:pt x="134" y="93"/>
                  <a:pt x="134" y="92"/>
                  <a:pt x="134" y="92"/>
                </a:cubicBezTo>
                <a:cubicBezTo>
                  <a:pt x="133" y="92"/>
                  <a:pt x="133" y="91"/>
                  <a:pt x="133" y="91"/>
                </a:cubicBezTo>
                <a:cubicBezTo>
                  <a:pt x="132" y="91"/>
                  <a:pt x="131" y="91"/>
                  <a:pt x="131" y="90"/>
                </a:cubicBezTo>
                <a:cubicBezTo>
                  <a:pt x="131" y="86"/>
                  <a:pt x="132" y="84"/>
                  <a:pt x="132" y="80"/>
                </a:cubicBezTo>
                <a:cubicBezTo>
                  <a:pt x="133" y="80"/>
                  <a:pt x="133" y="79"/>
                  <a:pt x="133" y="78"/>
                </a:cubicBezTo>
                <a:cubicBezTo>
                  <a:pt x="131" y="76"/>
                  <a:pt x="131" y="72"/>
                  <a:pt x="131" y="68"/>
                </a:cubicBezTo>
                <a:cubicBezTo>
                  <a:pt x="132" y="67"/>
                  <a:pt x="134" y="65"/>
                  <a:pt x="136" y="64"/>
                </a:cubicBezTo>
                <a:cubicBezTo>
                  <a:pt x="137" y="63"/>
                  <a:pt x="139" y="62"/>
                  <a:pt x="141" y="61"/>
                </a:cubicBezTo>
                <a:cubicBezTo>
                  <a:pt x="141" y="61"/>
                  <a:pt x="141" y="61"/>
                  <a:pt x="141" y="60"/>
                </a:cubicBezTo>
                <a:cubicBezTo>
                  <a:pt x="141" y="58"/>
                  <a:pt x="141" y="56"/>
                  <a:pt x="141" y="55"/>
                </a:cubicBezTo>
                <a:cubicBezTo>
                  <a:pt x="144" y="53"/>
                  <a:pt x="146" y="52"/>
                  <a:pt x="149" y="52"/>
                </a:cubicBezTo>
                <a:cubicBezTo>
                  <a:pt x="150" y="51"/>
                  <a:pt x="151" y="50"/>
                  <a:pt x="152" y="50"/>
                </a:cubicBezTo>
                <a:cubicBezTo>
                  <a:pt x="152" y="50"/>
                  <a:pt x="152" y="48"/>
                  <a:pt x="153" y="48"/>
                </a:cubicBezTo>
                <a:cubicBezTo>
                  <a:pt x="153" y="46"/>
                  <a:pt x="155" y="46"/>
                  <a:pt x="154" y="43"/>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0">
            <a:extLst>
              <a:ext uri="{FF2B5EF4-FFF2-40B4-BE49-F238E27FC236}">
                <a16:creationId xmlns:a16="http://schemas.microsoft.com/office/drawing/2014/main" id="{7D51B057-D5B7-5D43-97D5-5FDE59C4FF6D}"/>
              </a:ext>
            </a:extLst>
          </p:cNvPr>
          <p:cNvSpPr>
            <a:spLocks noEditPoints="1"/>
          </p:cNvSpPr>
          <p:nvPr/>
        </p:nvSpPr>
        <p:spPr bwMode="auto">
          <a:xfrm>
            <a:off x="7413896" y="2461657"/>
            <a:ext cx="625475" cy="414338"/>
          </a:xfrm>
          <a:custGeom>
            <a:avLst/>
            <a:gdLst>
              <a:gd name="T0" fmla="*/ 50 w 162"/>
              <a:gd name="T1" fmla="*/ 20 h 107"/>
              <a:gd name="T2" fmla="*/ 160 w 162"/>
              <a:gd name="T3" fmla="*/ 22 h 107"/>
              <a:gd name="T4" fmla="*/ 152 w 162"/>
              <a:gd name="T5" fmla="*/ 15 h 107"/>
              <a:gd name="T6" fmla="*/ 135 w 162"/>
              <a:gd name="T7" fmla="*/ 17 h 107"/>
              <a:gd name="T8" fmla="*/ 128 w 162"/>
              <a:gd name="T9" fmla="*/ 19 h 107"/>
              <a:gd name="T10" fmla="*/ 123 w 162"/>
              <a:gd name="T11" fmla="*/ 17 h 107"/>
              <a:gd name="T12" fmla="*/ 123 w 162"/>
              <a:gd name="T13" fmla="*/ 16 h 107"/>
              <a:gd name="T14" fmla="*/ 122 w 162"/>
              <a:gd name="T15" fmla="*/ 14 h 107"/>
              <a:gd name="T16" fmla="*/ 118 w 162"/>
              <a:gd name="T17" fmla="*/ 10 h 107"/>
              <a:gd name="T18" fmla="*/ 112 w 162"/>
              <a:gd name="T19" fmla="*/ 8 h 107"/>
              <a:gd name="T20" fmla="*/ 100 w 162"/>
              <a:gd name="T21" fmla="*/ 1 h 107"/>
              <a:gd name="T22" fmla="*/ 88 w 162"/>
              <a:gd name="T23" fmla="*/ 2 h 107"/>
              <a:gd name="T24" fmla="*/ 77 w 162"/>
              <a:gd name="T25" fmla="*/ 10 h 107"/>
              <a:gd name="T26" fmla="*/ 75 w 162"/>
              <a:gd name="T27" fmla="*/ 19 h 107"/>
              <a:gd name="T28" fmla="*/ 80 w 162"/>
              <a:gd name="T29" fmla="*/ 36 h 107"/>
              <a:gd name="T30" fmla="*/ 79 w 162"/>
              <a:gd name="T31" fmla="*/ 41 h 107"/>
              <a:gd name="T32" fmla="*/ 77 w 162"/>
              <a:gd name="T33" fmla="*/ 46 h 107"/>
              <a:gd name="T34" fmla="*/ 70 w 162"/>
              <a:gd name="T35" fmla="*/ 52 h 107"/>
              <a:gd name="T36" fmla="*/ 51 w 162"/>
              <a:gd name="T37" fmla="*/ 43 h 107"/>
              <a:gd name="T38" fmla="*/ 45 w 162"/>
              <a:gd name="T39" fmla="*/ 38 h 107"/>
              <a:gd name="T40" fmla="*/ 34 w 162"/>
              <a:gd name="T41" fmla="*/ 28 h 107"/>
              <a:gd name="T42" fmla="*/ 22 w 162"/>
              <a:gd name="T43" fmla="*/ 30 h 107"/>
              <a:gd name="T44" fmla="*/ 8 w 162"/>
              <a:gd name="T45" fmla="*/ 45 h 107"/>
              <a:gd name="T46" fmla="*/ 6 w 162"/>
              <a:gd name="T47" fmla="*/ 48 h 107"/>
              <a:gd name="T48" fmla="*/ 6 w 162"/>
              <a:gd name="T49" fmla="*/ 63 h 107"/>
              <a:gd name="T50" fmla="*/ 1 w 162"/>
              <a:gd name="T51" fmla="*/ 79 h 107"/>
              <a:gd name="T52" fmla="*/ 1 w 162"/>
              <a:gd name="T53" fmla="*/ 85 h 107"/>
              <a:gd name="T54" fmla="*/ 2 w 162"/>
              <a:gd name="T55" fmla="*/ 95 h 107"/>
              <a:gd name="T56" fmla="*/ 4 w 162"/>
              <a:gd name="T57" fmla="*/ 103 h 107"/>
              <a:gd name="T58" fmla="*/ 5 w 162"/>
              <a:gd name="T59" fmla="*/ 107 h 107"/>
              <a:gd name="T60" fmla="*/ 18 w 162"/>
              <a:gd name="T61" fmla="*/ 94 h 107"/>
              <a:gd name="T62" fmla="*/ 34 w 162"/>
              <a:gd name="T63" fmla="*/ 88 h 107"/>
              <a:gd name="T64" fmla="*/ 41 w 162"/>
              <a:gd name="T65" fmla="*/ 89 h 107"/>
              <a:gd name="T66" fmla="*/ 55 w 162"/>
              <a:gd name="T67" fmla="*/ 85 h 107"/>
              <a:gd name="T68" fmla="*/ 67 w 162"/>
              <a:gd name="T69" fmla="*/ 84 h 107"/>
              <a:gd name="T70" fmla="*/ 78 w 162"/>
              <a:gd name="T71" fmla="*/ 84 h 107"/>
              <a:gd name="T72" fmla="*/ 85 w 162"/>
              <a:gd name="T73" fmla="*/ 84 h 107"/>
              <a:gd name="T74" fmla="*/ 94 w 162"/>
              <a:gd name="T75" fmla="*/ 77 h 107"/>
              <a:gd name="T76" fmla="*/ 99 w 162"/>
              <a:gd name="T77" fmla="*/ 75 h 107"/>
              <a:gd name="T78" fmla="*/ 110 w 162"/>
              <a:gd name="T79" fmla="*/ 84 h 107"/>
              <a:gd name="T80" fmla="*/ 131 w 162"/>
              <a:gd name="T81" fmla="*/ 87 h 107"/>
              <a:gd name="T82" fmla="*/ 135 w 162"/>
              <a:gd name="T83" fmla="*/ 82 h 107"/>
              <a:gd name="T84" fmla="*/ 137 w 162"/>
              <a:gd name="T85" fmla="*/ 84 h 107"/>
              <a:gd name="T86" fmla="*/ 137 w 162"/>
              <a:gd name="T87" fmla="*/ 85 h 107"/>
              <a:gd name="T88" fmla="*/ 138 w 162"/>
              <a:gd name="T89" fmla="*/ 85 h 107"/>
              <a:gd name="T90" fmla="*/ 139 w 162"/>
              <a:gd name="T91" fmla="*/ 85 h 107"/>
              <a:gd name="T92" fmla="*/ 139 w 162"/>
              <a:gd name="T93" fmla="*/ 84 h 107"/>
              <a:gd name="T94" fmla="*/ 139 w 162"/>
              <a:gd name="T95" fmla="*/ 83 h 107"/>
              <a:gd name="T96" fmla="*/ 137 w 162"/>
              <a:gd name="T97" fmla="*/ 80 h 107"/>
              <a:gd name="T98" fmla="*/ 134 w 162"/>
              <a:gd name="T99" fmla="*/ 74 h 107"/>
              <a:gd name="T100" fmla="*/ 133 w 162"/>
              <a:gd name="T101" fmla="*/ 74 h 107"/>
              <a:gd name="T102" fmla="*/ 133 w 162"/>
              <a:gd name="T103" fmla="*/ 73 h 107"/>
              <a:gd name="T104" fmla="*/ 132 w 162"/>
              <a:gd name="T105" fmla="*/ 72 h 107"/>
              <a:gd name="T106" fmla="*/ 132 w 162"/>
              <a:gd name="T107" fmla="*/ 68 h 107"/>
              <a:gd name="T108" fmla="*/ 138 w 162"/>
              <a:gd name="T109" fmla="*/ 67 h 107"/>
              <a:gd name="T110" fmla="*/ 145 w 162"/>
              <a:gd name="T111" fmla="*/ 63 h 107"/>
              <a:gd name="T112" fmla="*/ 146 w 162"/>
              <a:gd name="T113" fmla="*/ 53 h 107"/>
              <a:gd name="T114" fmla="*/ 144 w 162"/>
              <a:gd name="T115" fmla="*/ 43 h 107"/>
              <a:gd name="T116" fmla="*/ 147 w 162"/>
              <a:gd name="T117" fmla="*/ 35 h 107"/>
              <a:gd name="T118" fmla="*/ 157 w 162"/>
              <a:gd name="T119" fmla="*/ 2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2" h="107">
                <a:moveTo>
                  <a:pt x="50" y="22"/>
                </a:moveTo>
                <a:cubicBezTo>
                  <a:pt x="50" y="22"/>
                  <a:pt x="50" y="21"/>
                  <a:pt x="50" y="22"/>
                </a:cubicBezTo>
                <a:cubicBezTo>
                  <a:pt x="50" y="21"/>
                  <a:pt x="50" y="21"/>
                  <a:pt x="50" y="21"/>
                </a:cubicBezTo>
                <a:cubicBezTo>
                  <a:pt x="50" y="21"/>
                  <a:pt x="50" y="21"/>
                  <a:pt x="50" y="20"/>
                </a:cubicBezTo>
                <a:cubicBezTo>
                  <a:pt x="49" y="21"/>
                  <a:pt x="49" y="20"/>
                  <a:pt x="49" y="19"/>
                </a:cubicBezTo>
                <a:cubicBezTo>
                  <a:pt x="48" y="19"/>
                  <a:pt x="47" y="20"/>
                  <a:pt x="46" y="20"/>
                </a:cubicBezTo>
                <a:cubicBezTo>
                  <a:pt x="46" y="22"/>
                  <a:pt x="48" y="22"/>
                  <a:pt x="50" y="22"/>
                </a:cubicBezTo>
                <a:close/>
                <a:moveTo>
                  <a:pt x="160" y="22"/>
                </a:moveTo>
                <a:cubicBezTo>
                  <a:pt x="160" y="21"/>
                  <a:pt x="159" y="21"/>
                  <a:pt x="159" y="20"/>
                </a:cubicBezTo>
                <a:cubicBezTo>
                  <a:pt x="158" y="20"/>
                  <a:pt x="158" y="19"/>
                  <a:pt x="158" y="19"/>
                </a:cubicBezTo>
                <a:cubicBezTo>
                  <a:pt x="158" y="17"/>
                  <a:pt x="158" y="17"/>
                  <a:pt x="158" y="17"/>
                </a:cubicBezTo>
                <a:cubicBezTo>
                  <a:pt x="156" y="16"/>
                  <a:pt x="154" y="16"/>
                  <a:pt x="152" y="15"/>
                </a:cubicBezTo>
                <a:cubicBezTo>
                  <a:pt x="144" y="15"/>
                  <a:pt x="144" y="15"/>
                  <a:pt x="144" y="15"/>
                </a:cubicBezTo>
                <a:cubicBezTo>
                  <a:pt x="143" y="15"/>
                  <a:pt x="143" y="15"/>
                  <a:pt x="142" y="14"/>
                </a:cubicBezTo>
                <a:cubicBezTo>
                  <a:pt x="141" y="14"/>
                  <a:pt x="141" y="13"/>
                  <a:pt x="140" y="13"/>
                </a:cubicBezTo>
                <a:cubicBezTo>
                  <a:pt x="138" y="14"/>
                  <a:pt x="136" y="15"/>
                  <a:pt x="135" y="17"/>
                </a:cubicBezTo>
                <a:cubicBezTo>
                  <a:pt x="134" y="17"/>
                  <a:pt x="133" y="17"/>
                  <a:pt x="132" y="18"/>
                </a:cubicBezTo>
                <a:cubicBezTo>
                  <a:pt x="132" y="18"/>
                  <a:pt x="131" y="19"/>
                  <a:pt x="131" y="19"/>
                </a:cubicBezTo>
                <a:cubicBezTo>
                  <a:pt x="131" y="20"/>
                  <a:pt x="130" y="19"/>
                  <a:pt x="129" y="19"/>
                </a:cubicBezTo>
                <a:cubicBezTo>
                  <a:pt x="129" y="19"/>
                  <a:pt x="128" y="19"/>
                  <a:pt x="128" y="19"/>
                </a:cubicBezTo>
                <a:cubicBezTo>
                  <a:pt x="128" y="18"/>
                  <a:pt x="127" y="18"/>
                  <a:pt x="127" y="18"/>
                </a:cubicBezTo>
                <a:cubicBezTo>
                  <a:pt x="126" y="18"/>
                  <a:pt x="126" y="18"/>
                  <a:pt x="126" y="18"/>
                </a:cubicBezTo>
                <a:cubicBezTo>
                  <a:pt x="126" y="17"/>
                  <a:pt x="125" y="17"/>
                  <a:pt x="125" y="17"/>
                </a:cubicBezTo>
                <a:cubicBezTo>
                  <a:pt x="125" y="17"/>
                  <a:pt x="124" y="17"/>
                  <a:pt x="123" y="17"/>
                </a:cubicBezTo>
                <a:cubicBezTo>
                  <a:pt x="123" y="17"/>
                  <a:pt x="124" y="16"/>
                  <a:pt x="123" y="16"/>
                </a:cubicBezTo>
                <a:cubicBezTo>
                  <a:pt x="123" y="16"/>
                  <a:pt x="123" y="16"/>
                  <a:pt x="123" y="16"/>
                </a:cubicBezTo>
                <a:cubicBezTo>
                  <a:pt x="123" y="16"/>
                  <a:pt x="123" y="16"/>
                  <a:pt x="123" y="16"/>
                </a:cubicBezTo>
                <a:cubicBezTo>
                  <a:pt x="123" y="16"/>
                  <a:pt x="123" y="16"/>
                  <a:pt x="123" y="16"/>
                </a:cubicBezTo>
                <a:cubicBezTo>
                  <a:pt x="122" y="15"/>
                  <a:pt x="122" y="15"/>
                  <a:pt x="122" y="14"/>
                </a:cubicBezTo>
                <a:cubicBezTo>
                  <a:pt x="122" y="14"/>
                  <a:pt x="122" y="14"/>
                  <a:pt x="122" y="14"/>
                </a:cubicBezTo>
                <a:cubicBezTo>
                  <a:pt x="122" y="14"/>
                  <a:pt x="122" y="14"/>
                  <a:pt x="122" y="14"/>
                </a:cubicBezTo>
                <a:cubicBezTo>
                  <a:pt x="122" y="14"/>
                  <a:pt x="122" y="14"/>
                  <a:pt x="122" y="14"/>
                </a:cubicBezTo>
                <a:cubicBezTo>
                  <a:pt x="122" y="13"/>
                  <a:pt x="121" y="12"/>
                  <a:pt x="120" y="11"/>
                </a:cubicBezTo>
                <a:cubicBezTo>
                  <a:pt x="120" y="11"/>
                  <a:pt x="119" y="11"/>
                  <a:pt x="119" y="11"/>
                </a:cubicBezTo>
                <a:cubicBezTo>
                  <a:pt x="119" y="11"/>
                  <a:pt x="119" y="11"/>
                  <a:pt x="118" y="10"/>
                </a:cubicBezTo>
                <a:cubicBezTo>
                  <a:pt x="118" y="10"/>
                  <a:pt x="118" y="10"/>
                  <a:pt x="118" y="10"/>
                </a:cubicBezTo>
                <a:cubicBezTo>
                  <a:pt x="118" y="10"/>
                  <a:pt x="118" y="9"/>
                  <a:pt x="118" y="9"/>
                </a:cubicBezTo>
                <a:cubicBezTo>
                  <a:pt x="117" y="9"/>
                  <a:pt x="117" y="9"/>
                  <a:pt x="117" y="9"/>
                </a:cubicBezTo>
                <a:cubicBezTo>
                  <a:pt x="117" y="7"/>
                  <a:pt x="115" y="7"/>
                  <a:pt x="113" y="8"/>
                </a:cubicBezTo>
                <a:cubicBezTo>
                  <a:pt x="112" y="8"/>
                  <a:pt x="112" y="8"/>
                  <a:pt x="112" y="8"/>
                </a:cubicBezTo>
                <a:cubicBezTo>
                  <a:pt x="111" y="6"/>
                  <a:pt x="109" y="7"/>
                  <a:pt x="109" y="5"/>
                </a:cubicBezTo>
                <a:cubicBezTo>
                  <a:pt x="108" y="5"/>
                  <a:pt x="105" y="6"/>
                  <a:pt x="105" y="5"/>
                </a:cubicBezTo>
                <a:cubicBezTo>
                  <a:pt x="105" y="4"/>
                  <a:pt x="104" y="4"/>
                  <a:pt x="104" y="3"/>
                </a:cubicBezTo>
                <a:cubicBezTo>
                  <a:pt x="102" y="4"/>
                  <a:pt x="102" y="2"/>
                  <a:pt x="100" y="1"/>
                </a:cubicBezTo>
                <a:cubicBezTo>
                  <a:pt x="99" y="2"/>
                  <a:pt x="99" y="1"/>
                  <a:pt x="98" y="1"/>
                </a:cubicBezTo>
                <a:cubicBezTo>
                  <a:pt x="95" y="0"/>
                  <a:pt x="93" y="1"/>
                  <a:pt x="91" y="1"/>
                </a:cubicBezTo>
                <a:cubicBezTo>
                  <a:pt x="90" y="1"/>
                  <a:pt x="90" y="2"/>
                  <a:pt x="90" y="3"/>
                </a:cubicBezTo>
                <a:cubicBezTo>
                  <a:pt x="89" y="3"/>
                  <a:pt x="89" y="2"/>
                  <a:pt x="88" y="2"/>
                </a:cubicBezTo>
                <a:cubicBezTo>
                  <a:pt x="87" y="2"/>
                  <a:pt x="87" y="3"/>
                  <a:pt x="86" y="3"/>
                </a:cubicBezTo>
                <a:cubicBezTo>
                  <a:pt x="85" y="4"/>
                  <a:pt x="84" y="4"/>
                  <a:pt x="84" y="5"/>
                </a:cubicBezTo>
                <a:cubicBezTo>
                  <a:pt x="83" y="6"/>
                  <a:pt x="82" y="6"/>
                  <a:pt x="82" y="7"/>
                </a:cubicBezTo>
                <a:cubicBezTo>
                  <a:pt x="80" y="8"/>
                  <a:pt x="79" y="9"/>
                  <a:pt x="77" y="10"/>
                </a:cubicBezTo>
                <a:cubicBezTo>
                  <a:pt x="76" y="10"/>
                  <a:pt x="76" y="11"/>
                  <a:pt x="75" y="11"/>
                </a:cubicBezTo>
                <a:cubicBezTo>
                  <a:pt x="75" y="12"/>
                  <a:pt x="75" y="12"/>
                  <a:pt x="74" y="12"/>
                </a:cubicBezTo>
                <a:cubicBezTo>
                  <a:pt x="74" y="14"/>
                  <a:pt x="74" y="14"/>
                  <a:pt x="73" y="15"/>
                </a:cubicBezTo>
                <a:cubicBezTo>
                  <a:pt x="74" y="17"/>
                  <a:pt x="74" y="18"/>
                  <a:pt x="75" y="19"/>
                </a:cubicBezTo>
                <a:cubicBezTo>
                  <a:pt x="75" y="20"/>
                  <a:pt x="75" y="21"/>
                  <a:pt x="75" y="22"/>
                </a:cubicBezTo>
                <a:cubicBezTo>
                  <a:pt x="75" y="23"/>
                  <a:pt x="75" y="23"/>
                  <a:pt x="76" y="24"/>
                </a:cubicBezTo>
                <a:cubicBezTo>
                  <a:pt x="76" y="27"/>
                  <a:pt x="76" y="27"/>
                  <a:pt x="76" y="27"/>
                </a:cubicBezTo>
                <a:cubicBezTo>
                  <a:pt x="77" y="30"/>
                  <a:pt x="78" y="34"/>
                  <a:pt x="80" y="36"/>
                </a:cubicBezTo>
                <a:cubicBezTo>
                  <a:pt x="80" y="36"/>
                  <a:pt x="80" y="38"/>
                  <a:pt x="80" y="40"/>
                </a:cubicBezTo>
                <a:cubicBezTo>
                  <a:pt x="80" y="40"/>
                  <a:pt x="80" y="40"/>
                  <a:pt x="80" y="40"/>
                </a:cubicBezTo>
                <a:cubicBezTo>
                  <a:pt x="80" y="40"/>
                  <a:pt x="80" y="41"/>
                  <a:pt x="80" y="41"/>
                </a:cubicBezTo>
                <a:cubicBezTo>
                  <a:pt x="80" y="41"/>
                  <a:pt x="80" y="41"/>
                  <a:pt x="79" y="41"/>
                </a:cubicBezTo>
                <a:cubicBezTo>
                  <a:pt x="79" y="42"/>
                  <a:pt x="78" y="43"/>
                  <a:pt x="78" y="44"/>
                </a:cubicBezTo>
                <a:cubicBezTo>
                  <a:pt x="78" y="44"/>
                  <a:pt x="78" y="45"/>
                  <a:pt x="78" y="45"/>
                </a:cubicBezTo>
                <a:cubicBezTo>
                  <a:pt x="78" y="45"/>
                  <a:pt x="77" y="46"/>
                  <a:pt x="77" y="46"/>
                </a:cubicBezTo>
                <a:cubicBezTo>
                  <a:pt x="77" y="46"/>
                  <a:pt x="77" y="46"/>
                  <a:pt x="77" y="46"/>
                </a:cubicBezTo>
                <a:cubicBezTo>
                  <a:pt x="77" y="46"/>
                  <a:pt x="77" y="46"/>
                  <a:pt x="77" y="47"/>
                </a:cubicBezTo>
                <a:cubicBezTo>
                  <a:pt x="76" y="47"/>
                  <a:pt x="75" y="48"/>
                  <a:pt x="75" y="49"/>
                </a:cubicBezTo>
                <a:cubicBezTo>
                  <a:pt x="74" y="50"/>
                  <a:pt x="73" y="50"/>
                  <a:pt x="73" y="51"/>
                </a:cubicBezTo>
                <a:cubicBezTo>
                  <a:pt x="72" y="51"/>
                  <a:pt x="72" y="52"/>
                  <a:pt x="70" y="52"/>
                </a:cubicBezTo>
                <a:cubicBezTo>
                  <a:pt x="69" y="53"/>
                  <a:pt x="69" y="54"/>
                  <a:pt x="68" y="54"/>
                </a:cubicBezTo>
                <a:cubicBezTo>
                  <a:pt x="64" y="55"/>
                  <a:pt x="63" y="53"/>
                  <a:pt x="60" y="54"/>
                </a:cubicBezTo>
                <a:cubicBezTo>
                  <a:pt x="58" y="54"/>
                  <a:pt x="57" y="52"/>
                  <a:pt x="55" y="52"/>
                </a:cubicBezTo>
                <a:cubicBezTo>
                  <a:pt x="54" y="49"/>
                  <a:pt x="52" y="47"/>
                  <a:pt x="51" y="43"/>
                </a:cubicBezTo>
                <a:cubicBezTo>
                  <a:pt x="51" y="43"/>
                  <a:pt x="50" y="43"/>
                  <a:pt x="50" y="42"/>
                </a:cubicBezTo>
                <a:cubicBezTo>
                  <a:pt x="50" y="42"/>
                  <a:pt x="50" y="42"/>
                  <a:pt x="50" y="42"/>
                </a:cubicBezTo>
                <a:cubicBezTo>
                  <a:pt x="50" y="41"/>
                  <a:pt x="49" y="40"/>
                  <a:pt x="48" y="40"/>
                </a:cubicBezTo>
                <a:cubicBezTo>
                  <a:pt x="47" y="38"/>
                  <a:pt x="46" y="38"/>
                  <a:pt x="45" y="38"/>
                </a:cubicBezTo>
                <a:cubicBezTo>
                  <a:pt x="45" y="37"/>
                  <a:pt x="43" y="37"/>
                  <a:pt x="43" y="35"/>
                </a:cubicBezTo>
                <a:cubicBezTo>
                  <a:pt x="40" y="36"/>
                  <a:pt x="40" y="34"/>
                  <a:pt x="38" y="34"/>
                </a:cubicBezTo>
                <a:cubicBezTo>
                  <a:pt x="37" y="33"/>
                  <a:pt x="37" y="31"/>
                  <a:pt x="36" y="31"/>
                </a:cubicBezTo>
                <a:cubicBezTo>
                  <a:pt x="36" y="30"/>
                  <a:pt x="35" y="29"/>
                  <a:pt x="34" y="28"/>
                </a:cubicBezTo>
                <a:cubicBezTo>
                  <a:pt x="34" y="27"/>
                  <a:pt x="35" y="24"/>
                  <a:pt x="33" y="24"/>
                </a:cubicBezTo>
                <a:cubicBezTo>
                  <a:pt x="30" y="23"/>
                  <a:pt x="30" y="25"/>
                  <a:pt x="29" y="27"/>
                </a:cubicBezTo>
                <a:cubicBezTo>
                  <a:pt x="28" y="27"/>
                  <a:pt x="27" y="28"/>
                  <a:pt x="26" y="28"/>
                </a:cubicBezTo>
                <a:cubicBezTo>
                  <a:pt x="24" y="28"/>
                  <a:pt x="24" y="30"/>
                  <a:pt x="22" y="30"/>
                </a:cubicBezTo>
                <a:cubicBezTo>
                  <a:pt x="21" y="31"/>
                  <a:pt x="18" y="32"/>
                  <a:pt x="16" y="33"/>
                </a:cubicBezTo>
                <a:cubicBezTo>
                  <a:pt x="14" y="34"/>
                  <a:pt x="12" y="37"/>
                  <a:pt x="10" y="38"/>
                </a:cubicBezTo>
                <a:cubicBezTo>
                  <a:pt x="10" y="41"/>
                  <a:pt x="8" y="42"/>
                  <a:pt x="9" y="45"/>
                </a:cubicBezTo>
                <a:cubicBezTo>
                  <a:pt x="8" y="45"/>
                  <a:pt x="8" y="45"/>
                  <a:pt x="8" y="45"/>
                </a:cubicBezTo>
                <a:cubicBezTo>
                  <a:pt x="8" y="46"/>
                  <a:pt x="8" y="46"/>
                  <a:pt x="8" y="46"/>
                </a:cubicBezTo>
                <a:cubicBezTo>
                  <a:pt x="8" y="46"/>
                  <a:pt x="8" y="47"/>
                  <a:pt x="7" y="47"/>
                </a:cubicBezTo>
                <a:cubicBezTo>
                  <a:pt x="7" y="47"/>
                  <a:pt x="7" y="47"/>
                  <a:pt x="7" y="47"/>
                </a:cubicBezTo>
                <a:cubicBezTo>
                  <a:pt x="7" y="48"/>
                  <a:pt x="7" y="48"/>
                  <a:pt x="6" y="48"/>
                </a:cubicBezTo>
                <a:cubicBezTo>
                  <a:pt x="7" y="51"/>
                  <a:pt x="7" y="55"/>
                  <a:pt x="8" y="58"/>
                </a:cubicBezTo>
                <a:cubicBezTo>
                  <a:pt x="8" y="59"/>
                  <a:pt x="8" y="59"/>
                  <a:pt x="7" y="59"/>
                </a:cubicBezTo>
                <a:cubicBezTo>
                  <a:pt x="7" y="61"/>
                  <a:pt x="7" y="61"/>
                  <a:pt x="7" y="61"/>
                </a:cubicBezTo>
                <a:cubicBezTo>
                  <a:pt x="6" y="61"/>
                  <a:pt x="7" y="62"/>
                  <a:pt x="6" y="63"/>
                </a:cubicBezTo>
                <a:cubicBezTo>
                  <a:pt x="6" y="62"/>
                  <a:pt x="6" y="63"/>
                  <a:pt x="6" y="63"/>
                </a:cubicBezTo>
                <a:cubicBezTo>
                  <a:pt x="5" y="64"/>
                  <a:pt x="5" y="65"/>
                  <a:pt x="4" y="65"/>
                </a:cubicBezTo>
                <a:cubicBezTo>
                  <a:pt x="4" y="67"/>
                  <a:pt x="1" y="67"/>
                  <a:pt x="1" y="69"/>
                </a:cubicBezTo>
                <a:cubicBezTo>
                  <a:pt x="2" y="73"/>
                  <a:pt x="0" y="76"/>
                  <a:pt x="1" y="79"/>
                </a:cubicBezTo>
                <a:cubicBezTo>
                  <a:pt x="1" y="80"/>
                  <a:pt x="2" y="79"/>
                  <a:pt x="2" y="80"/>
                </a:cubicBezTo>
                <a:cubicBezTo>
                  <a:pt x="2" y="81"/>
                  <a:pt x="2" y="82"/>
                  <a:pt x="2" y="83"/>
                </a:cubicBezTo>
                <a:cubicBezTo>
                  <a:pt x="1" y="83"/>
                  <a:pt x="1" y="83"/>
                  <a:pt x="1" y="84"/>
                </a:cubicBezTo>
                <a:cubicBezTo>
                  <a:pt x="1" y="84"/>
                  <a:pt x="1" y="84"/>
                  <a:pt x="1" y="85"/>
                </a:cubicBezTo>
                <a:cubicBezTo>
                  <a:pt x="1" y="85"/>
                  <a:pt x="1" y="85"/>
                  <a:pt x="1" y="85"/>
                </a:cubicBezTo>
                <a:cubicBezTo>
                  <a:pt x="1" y="86"/>
                  <a:pt x="0" y="88"/>
                  <a:pt x="1" y="89"/>
                </a:cubicBezTo>
                <a:cubicBezTo>
                  <a:pt x="1" y="89"/>
                  <a:pt x="1" y="89"/>
                  <a:pt x="1" y="89"/>
                </a:cubicBezTo>
                <a:cubicBezTo>
                  <a:pt x="1" y="91"/>
                  <a:pt x="2" y="93"/>
                  <a:pt x="2" y="95"/>
                </a:cubicBezTo>
                <a:cubicBezTo>
                  <a:pt x="2" y="96"/>
                  <a:pt x="2" y="97"/>
                  <a:pt x="3" y="98"/>
                </a:cubicBezTo>
                <a:cubicBezTo>
                  <a:pt x="3" y="98"/>
                  <a:pt x="3" y="99"/>
                  <a:pt x="3" y="99"/>
                </a:cubicBezTo>
                <a:cubicBezTo>
                  <a:pt x="2" y="100"/>
                  <a:pt x="4" y="102"/>
                  <a:pt x="3" y="103"/>
                </a:cubicBezTo>
                <a:cubicBezTo>
                  <a:pt x="3" y="103"/>
                  <a:pt x="4" y="103"/>
                  <a:pt x="4" y="103"/>
                </a:cubicBezTo>
                <a:cubicBezTo>
                  <a:pt x="4" y="104"/>
                  <a:pt x="4" y="104"/>
                  <a:pt x="4" y="105"/>
                </a:cubicBezTo>
                <a:cubicBezTo>
                  <a:pt x="4" y="105"/>
                  <a:pt x="5" y="105"/>
                  <a:pt x="5" y="105"/>
                </a:cubicBezTo>
                <a:cubicBezTo>
                  <a:pt x="5" y="105"/>
                  <a:pt x="5" y="105"/>
                  <a:pt x="5" y="105"/>
                </a:cubicBezTo>
                <a:cubicBezTo>
                  <a:pt x="5" y="105"/>
                  <a:pt x="5" y="106"/>
                  <a:pt x="5" y="107"/>
                </a:cubicBezTo>
                <a:cubicBezTo>
                  <a:pt x="10" y="107"/>
                  <a:pt x="10" y="107"/>
                  <a:pt x="10" y="107"/>
                </a:cubicBezTo>
                <a:cubicBezTo>
                  <a:pt x="10" y="105"/>
                  <a:pt x="11" y="103"/>
                  <a:pt x="11" y="101"/>
                </a:cubicBezTo>
                <a:cubicBezTo>
                  <a:pt x="12" y="100"/>
                  <a:pt x="13" y="99"/>
                  <a:pt x="14" y="97"/>
                </a:cubicBezTo>
                <a:cubicBezTo>
                  <a:pt x="17" y="98"/>
                  <a:pt x="15" y="94"/>
                  <a:pt x="18" y="94"/>
                </a:cubicBezTo>
                <a:cubicBezTo>
                  <a:pt x="20" y="94"/>
                  <a:pt x="20" y="93"/>
                  <a:pt x="22" y="93"/>
                </a:cubicBezTo>
                <a:cubicBezTo>
                  <a:pt x="23" y="92"/>
                  <a:pt x="24" y="91"/>
                  <a:pt x="27" y="91"/>
                </a:cubicBezTo>
                <a:cubicBezTo>
                  <a:pt x="27" y="90"/>
                  <a:pt x="29" y="89"/>
                  <a:pt x="30" y="88"/>
                </a:cubicBezTo>
                <a:cubicBezTo>
                  <a:pt x="31" y="88"/>
                  <a:pt x="33" y="89"/>
                  <a:pt x="34" y="88"/>
                </a:cubicBezTo>
                <a:cubicBezTo>
                  <a:pt x="34" y="88"/>
                  <a:pt x="33" y="88"/>
                  <a:pt x="34" y="88"/>
                </a:cubicBezTo>
                <a:cubicBezTo>
                  <a:pt x="36" y="88"/>
                  <a:pt x="38" y="88"/>
                  <a:pt x="39" y="88"/>
                </a:cubicBezTo>
                <a:cubicBezTo>
                  <a:pt x="40" y="88"/>
                  <a:pt x="40" y="88"/>
                  <a:pt x="40" y="88"/>
                </a:cubicBezTo>
                <a:cubicBezTo>
                  <a:pt x="40" y="89"/>
                  <a:pt x="40" y="89"/>
                  <a:pt x="41" y="89"/>
                </a:cubicBezTo>
                <a:cubicBezTo>
                  <a:pt x="46" y="89"/>
                  <a:pt x="50" y="88"/>
                  <a:pt x="52" y="85"/>
                </a:cubicBezTo>
                <a:cubicBezTo>
                  <a:pt x="53" y="85"/>
                  <a:pt x="53" y="85"/>
                  <a:pt x="53" y="85"/>
                </a:cubicBezTo>
                <a:cubicBezTo>
                  <a:pt x="53" y="85"/>
                  <a:pt x="53" y="86"/>
                  <a:pt x="54" y="86"/>
                </a:cubicBezTo>
                <a:cubicBezTo>
                  <a:pt x="54" y="85"/>
                  <a:pt x="55" y="86"/>
                  <a:pt x="55" y="85"/>
                </a:cubicBezTo>
                <a:cubicBezTo>
                  <a:pt x="56" y="85"/>
                  <a:pt x="56" y="84"/>
                  <a:pt x="57" y="84"/>
                </a:cubicBezTo>
                <a:cubicBezTo>
                  <a:pt x="58" y="84"/>
                  <a:pt x="59" y="84"/>
                  <a:pt x="59" y="84"/>
                </a:cubicBezTo>
                <a:cubicBezTo>
                  <a:pt x="61" y="84"/>
                  <a:pt x="63" y="84"/>
                  <a:pt x="65" y="85"/>
                </a:cubicBezTo>
                <a:cubicBezTo>
                  <a:pt x="65" y="84"/>
                  <a:pt x="66" y="83"/>
                  <a:pt x="67" y="84"/>
                </a:cubicBezTo>
                <a:cubicBezTo>
                  <a:pt x="67" y="83"/>
                  <a:pt x="68" y="82"/>
                  <a:pt x="69" y="82"/>
                </a:cubicBezTo>
                <a:cubicBezTo>
                  <a:pt x="75" y="82"/>
                  <a:pt x="75" y="82"/>
                  <a:pt x="75" y="82"/>
                </a:cubicBezTo>
                <a:cubicBezTo>
                  <a:pt x="75" y="83"/>
                  <a:pt x="75" y="83"/>
                  <a:pt x="76" y="83"/>
                </a:cubicBezTo>
                <a:cubicBezTo>
                  <a:pt x="76" y="84"/>
                  <a:pt x="77" y="84"/>
                  <a:pt x="78" y="84"/>
                </a:cubicBezTo>
                <a:cubicBezTo>
                  <a:pt x="78" y="84"/>
                  <a:pt x="78" y="85"/>
                  <a:pt x="80" y="85"/>
                </a:cubicBezTo>
                <a:cubicBezTo>
                  <a:pt x="80" y="85"/>
                  <a:pt x="80" y="85"/>
                  <a:pt x="81" y="86"/>
                </a:cubicBezTo>
                <a:cubicBezTo>
                  <a:pt x="81" y="85"/>
                  <a:pt x="82" y="85"/>
                  <a:pt x="82" y="85"/>
                </a:cubicBezTo>
                <a:cubicBezTo>
                  <a:pt x="84" y="85"/>
                  <a:pt x="83" y="83"/>
                  <a:pt x="85" y="84"/>
                </a:cubicBezTo>
                <a:cubicBezTo>
                  <a:pt x="87" y="83"/>
                  <a:pt x="87" y="85"/>
                  <a:pt x="89" y="84"/>
                </a:cubicBezTo>
                <a:cubicBezTo>
                  <a:pt x="89" y="82"/>
                  <a:pt x="91" y="81"/>
                  <a:pt x="91" y="79"/>
                </a:cubicBezTo>
                <a:cubicBezTo>
                  <a:pt x="92" y="79"/>
                  <a:pt x="93" y="79"/>
                  <a:pt x="94" y="78"/>
                </a:cubicBezTo>
                <a:cubicBezTo>
                  <a:pt x="94" y="78"/>
                  <a:pt x="94" y="78"/>
                  <a:pt x="94" y="77"/>
                </a:cubicBezTo>
                <a:cubicBezTo>
                  <a:pt x="95" y="77"/>
                  <a:pt x="94" y="77"/>
                  <a:pt x="95" y="77"/>
                </a:cubicBezTo>
                <a:cubicBezTo>
                  <a:pt x="95" y="76"/>
                  <a:pt x="96" y="77"/>
                  <a:pt x="96" y="77"/>
                </a:cubicBezTo>
                <a:cubicBezTo>
                  <a:pt x="97" y="76"/>
                  <a:pt x="97" y="76"/>
                  <a:pt x="97" y="76"/>
                </a:cubicBezTo>
                <a:cubicBezTo>
                  <a:pt x="98" y="76"/>
                  <a:pt x="98" y="75"/>
                  <a:pt x="99" y="75"/>
                </a:cubicBezTo>
                <a:cubicBezTo>
                  <a:pt x="101" y="76"/>
                  <a:pt x="102" y="78"/>
                  <a:pt x="103" y="79"/>
                </a:cubicBezTo>
                <a:cubicBezTo>
                  <a:pt x="104" y="80"/>
                  <a:pt x="104" y="81"/>
                  <a:pt x="105" y="82"/>
                </a:cubicBezTo>
                <a:cubicBezTo>
                  <a:pt x="105" y="84"/>
                  <a:pt x="107" y="83"/>
                  <a:pt x="106" y="85"/>
                </a:cubicBezTo>
                <a:cubicBezTo>
                  <a:pt x="108" y="85"/>
                  <a:pt x="109" y="84"/>
                  <a:pt x="110" y="84"/>
                </a:cubicBezTo>
                <a:cubicBezTo>
                  <a:pt x="112" y="85"/>
                  <a:pt x="112" y="86"/>
                  <a:pt x="114" y="86"/>
                </a:cubicBezTo>
                <a:cubicBezTo>
                  <a:pt x="117" y="85"/>
                  <a:pt x="119" y="84"/>
                  <a:pt x="122" y="84"/>
                </a:cubicBezTo>
                <a:cubicBezTo>
                  <a:pt x="122" y="87"/>
                  <a:pt x="124" y="89"/>
                  <a:pt x="126" y="88"/>
                </a:cubicBezTo>
                <a:cubicBezTo>
                  <a:pt x="127" y="85"/>
                  <a:pt x="129" y="88"/>
                  <a:pt x="131" y="87"/>
                </a:cubicBezTo>
                <a:cubicBezTo>
                  <a:pt x="132" y="87"/>
                  <a:pt x="133" y="86"/>
                  <a:pt x="133" y="85"/>
                </a:cubicBezTo>
                <a:cubicBezTo>
                  <a:pt x="133" y="83"/>
                  <a:pt x="135" y="84"/>
                  <a:pt x="135" y="82"/>
                </a:cubicBezTo>
                <a:cubicBezTo>
                  <a:pt x="135" y="82"/>
                  <a:pt x="135" y="82"/>
                  <a:pt x="135" y="82"/>
                </a:cubicBezTo>
                <a:cubicBezTo>
                  <a:pt x="135" y="82"/>
                  <a:pt x="135" y="82"/>
                  <a:pt x="135" y="82"/>
                </a:cubicBezTo>
                <a:cubicBezTo>
                  <a:pt x="135" y="82"/>
                  <a:pt x="135" y="83"/>
                  <a:pt x="135" y="83"/>
                </a:cubicBezTo>
                <a:cubicBezTo>
                  <a:pt x="136" y="83"/>
                  <a:pt x="136" y="83"/>
                  <a:pt x="136" y="83"/>
                </a:cubicBezTo>
                <a:cubicBezTo>
                  <a:pt x="136" y="82"/>
                  <a:pt x="136" y="83"/>
                  <a:pt x="136" y="83"/>
                </a:cubicBezTo>
                <a:cubicBezTo>
                  <a:pt x="136" y="83"/>
                  <a:pt x="137" y="83"/>
                  <a:pt x="137" y="84"/>
                </a:cubicBezTo>
                <a:cubicBezTo>
                  <a:pt x="137" y="84"/>
                  <a:pt x="137" y="84"/>
                  <a:pt x="137" y="84"/>
                </a:cubicBezTo>
                <a:cubicBezTo>
                  <a:pt x="137" y="84"/>
                  <a:pt x="137" y="84"/>
                  <a:pt x="137" y="84"/>
                </a:cubicBezTo>
                <a:cubicBezTo>
                  <a:pt x="137" y="85"/>
                  <a:pt x="137" y="85"/>
                  <a:pt x="137" y="85"/>
                </a:cubicBezTo>
                <a:cubicBezTo>
                  <a:pt x="137" y="85"/>
                  <a:pt x="137" y="85"/>
                  <a:pt x="137" y="85"/>
                </a:cubicBezTo>
                <a:cubicBezTo>
                  <a:pt x="137" y="85"/>
                  <a:pt x="137" y="85"/>
                  <a:pt x="137"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8" y="85"/>
                  <a:pt x="138" y="85"/>
                  <a:pt x="138" y="85"/>
                </a:cubicBezTo>
                <a:cubicBezTo>
                  <a:pt x="139" y="85"/>
                  <a:pt x="139" y="85"/>
                  <a:pt x="139" y="85"/>
                </a:cubicBezTo>
                <a:cubicBezTo>
                  <a:pt x="139" y="85"/>
                  <a:pt x="139" y="85"/>
                  <a:pt x="139" y="85"/>
                </a:cubicBezTo>
                <a:cubicBezTo>
                  <a:pt x="139" y="84"/>
                  <a:pt x="139" y="84"/>
                  <a:pt x="139" y="84"/>
                </a:cubicBezTo>
                <a:cubicBezTo>
                  <a:pt x="139" y="84"/>
                  <a:pt x="139" y="84"/>
                  <a:pt x="139" y="84"/>
                </a:cubicBezTo>
                <a:cubicBezTo>
                  <a:pt x="139" y="84"/>
                  <a:pt x="139" y="84"/>
                  <a:pt x="139" y="84"/>
                </a:cubicBezTo>
                <a:cubicBezTo>
                  <a:pt x="139" y="84"/>
                  <a:pt x="139" y="84"/>
                  <a:pt x="139" y="84"/>
                </a:cubicBezTo>
                <a:cubicBezTo>
                  <a:pt x="139" y="84"/>
                  <a:pt x="139" y="84"/>
                  <a:pt x="139" y="83"/>
                </a:cubicBezTo>
                <a:cubicBezTo>
                  <a:pt x="139" y="83"/>
                  <a:pt x="139" y="83"/>
                  <a:pt x="139" y="83"/>
                </a:cubicBezTo>
                <a:cubicBezTo>
                  <a:pt x="139" y="83"/>
                  <a:pt x="139" y="83"/>
                  <a:pt x="139" y="83"/>
                </a:cubicBezTo>
                <a:cubicBezTo>
                  <a:pt x="139" y="83"/>
                  <a:pt x="139" y="83"/>
                  <a:pt x="139" y="83"/>
                </a:cubicBezTo>
                <a:cubicBezTo>
                  <a:pt x="139" y="83"/>
                  <a:pt x="139" y="83"/>
                  <a:pt x="139" y="83"/>
                </a:cubicBezTo>
                <a:cubicBezTo>
                  <a:pt x="139" y="82"/>
                  <a:pt x="139" y="82"/>
                  <a:pt x="139" y="82"/>
                </a:cubicBezTo>
                <a:cubicBezTo>
                  <a:pt x="139" y="81"/>
                  <a:pt x="137" y="81"/>
                  <a:pt x="137" y="80"/>
                </a:cubicBezTo>
                <a:cubicBezTo>
                  <a:pt x="137" y="79"/>
                  <a:pt x="137" y="79"/>
                  <a:pt x="137" y="79"/>
                </a:cubicBezTo>
                <a:cubicBezTo>
                  <a:pt x="137" y="78"/>
                  <a:pt x="137" y="78"/>
                  <a:pt x="136" y="77"/>
                </a:cubicBezTo>
                <a:cubicBezTo>
                  <a:pt x="136" y="77"/>
                  <a:pt x="136" y="77"/>
                  <a:pt x="136" y="77"/>
                </a:cubicBezTo>
                <a:cubicBezTo>
                  <a:pt x="135" y="76"/>
                  <a:pt x="134" y="76"/>
                  <a:pt x="134" y="74"/>
                </a:cubicBezTo>
                <a:cubicBezTo>
                  <a:pt x="134" y="74"/>
                  <a:pt x="134" y="74"/>
                  <a:pt x="134" y="74"/>
                </a:cubicBezTo>
                <a:cubicBezTo>
                  <a:pt x="134" y="74"/>
                  <a:pt x="134" y="74"/>
                  <a:pt x="134" y="74"/>
                </a:cubicBezTo>
                <a:cubicBezTo>
                  <a:pt x="134" y="74"/>
                  <a:pt x="134" y="74"/>
                  <a:pt x="134" y="74"/>
                </a:cubicBezTo>
                <a:cubicBezTo>
                  <a:pt x="134" y="74"/>
                  <a:pt x="133" y="74"/>
                  <a:pt x="133" y="74"/>
                </a:cubicBezTo>
                <a:cubicBezTo>
                  <a:pt x="133" y="73"/>
                  <a:pt x="133" y="73"/>
                  <a:pt x="133" y="73"/>
                </a:cubicBezTo>
                <a:cubicBezTo>
                  <a:pt x="133" y="73"/>
                  <a:pt x="133" y="73"/>
                  <a:pt x="133" y="73"/>
                </a:cubicBezTo>
                <a:cubicBezTo>
                  <a:pt x="133" y="73"/>
                  <a:pt x="133" y="73"/>
                  <a:pt x="133" y="73"/>
                </a:cubicBezTo>
                <a:cubicBezTo>
                  <a:pt x="133" y="73"/>
                  <a:pt x="133" y="73"/>
                  <a:pt x="133" y="73"/>
                </a:cubicBezTo>
                <a:cubicBezTo>
                  <a:pt x="133" y="73"/>
                  <a:pt x="133" y="73"/>
                  <a:pt x="132" y="73"/>
                </a:cubicBezTo>
                <a:cubicBezTo>
                  <a:pt x="132" y="73"/>
                  <a:pt x="132" y="73"/>
                  <a:pt x="132" y="73"/>
                </a:cubicBezTo>
                <a:cubicBezTo>
                  <a:pt x="132" y="72"/>
                  <a:pt x="132" y="72"/>
                  <a:pt x="132" y="72"/>
                </a:cubicBezTo>
                <a:cubicBezTo>
                  <a:pt x="132" y="72"/>
                  <a:pt x="132" y="72"/>
                  <a:pt x="132" y="72"/>
                </a:cubicBezTo>
                <a:cubicBezTo>
                  <a:pt x="132" y="72"/>
                  <a:pt x="132" y="72"/>
                  <a:pt x="131" y="72"/>
                </a:cubicBezTo>
                <a:cubicBezTo>
                  <a:pt x="131" y="72"/>
                  <a:pt x="131" y="72"/>
                  <a:pt x="131" y="72"/>
                </a:cubicBezTo>
                <a:cubicBezTo>
                  <a:pt x="131" y="72"/>
                  <a:pt x="131" y="72"/>
                  <a:pt x="130" y="72"/>
                </a:cubicBezTo>
                <a:cubicBezTo>
                  <a:pt x="130" y="70"/>
                  <a:pt x="132" y="70"/>
                  <a:pt x="132" y="68"/>
                </a:cubicBezTo>
                <a:cubicBezTo>
                  <a:pt x="133" y="68"/>
                  <a:pt x="133" y="67"/>
                  <a:pt x="133" y="66"/>
                </a:cubicBezTo>
                <a:cubicBezTo>
                  <a:pt x="135" y="66"/>
                  <a:pt x="134" y="68"/>
                  <a:pt x="135" y="68"/>
                </a:cubicBezTo>
                <a:cubicBezTo>
                  <a:pt x="136" y="68"/>
                  <a:pt x="137" y="68"/>
                  <a:pt x="137" y="68"/>
                </a:cubicBezTo>
                <a:cubicBezTo>
                  <a:pt x="138" y="68"/>
                  <a:pt x="138" y="67"/>
                  <a:pt x="138" y="67"/>
                </a:cubicBezTo>
                <a:cubicBezTo>
                  <a:pt x="139" y="66"/>
                  <a:pt x="139" y="66"/>
                  <a:pt x="140" y="67"/>
                </a:cubicBezTo>
                <a:cubicBezTo>
                  <a:pt x="141" y="67"/>
                  <a:pt x="141" y="67"/>
                  <a:pt x="141" y="66"/>
                </a:cubicBezTo>
                <a:cubicBezTo>
                  <a:pt x="141" y="65"/>
                  <a:pt x="141" y="64"/>
                  <a:pt x="142" y="64"/>
                </a:cubicBezTo>
                <a:cubicBezTo>
                  <a:pt x="143" y="64"/>
                  <a:pt x="144" y="63"/>
                  <a:pt x="145" y="63"/>
                </a:cubicBezTo>
                <a:cubicBezTo>
                  <a:pt x="145" y="60"/>
                  <a:pt x="144" y="59"/>
                  <a:pt x="144" y="56"/>
                </a:cubicBezTo>
                <a:cubicBezTo>
                  <a:pt x="145" y="56"/>
                  <a:pt x="145" y="55"/>
                  <a:pt x="145" y="55"/>
                </a:cubicBezTo>
                <a:cubicBezTo>
                  <a:pt x="145" y="55"/>
                  <a:pt x="145" y="54"/>
                  <a:pt x="145" y="54"/>
                </a:cubicBezTo>
                <a:cubicBezTo>
                  <a:pt x="146" y="54"/>
                  <a:pt x="146" y="54"/>
                  <a:pt x="146" y="53"/>
                </a:cubicBezTo>
                <a:cubicBezTo>
                  <a:pt x="147" y="51"/>
                  <a:pt x="148" y="52"/>
                  <a:pt x="148" y="50"/>
                </a:cubicBezTo>
                <a:cubicBezTo>
                  <a:pt x="148" y="49"/>
                  <a:pt x="147" y="49"/>
                  <a:pt x="147" y="49"/>
                </a:cubicBezTo>
                <a:cubicBezTo>
                  <a:pt x="146" y="49"/>
                  <a:pt x="147" y="47"/>
                  <a:pt x="146" y="47"/>
                </a:cubicBezTo>
                <a:cubicBezTo>
                  <a:pt x="146" y="45"/>
                  <a:pt x="144" y="45"/>
                  <a:pt x="144" y="43"/>
                </a:cubicBezTo>
                <a:cubicBezTo>
                  <a:pt x="145" y="41"/>
                  <a:pt x="145" y="39"/>
                  <a:pt x="146" y="38"/>
                </a:cubicBezTo>
                <a:cubicBezTo>
                  <a:pt x="146" y="37"/>
                  <a:pt x="147" y="36"/>
                  <a:pt x="147" y="35"/>
                </a:cubicBezTo>
                <a:cubicBezTo>
                  <a:pt x="147" y="35"/>
                  <a:pt x="147" y="35"/>
                  <a:pt x="146" y="35"/>
                </a:cubicBezTo>
                <a:cubicBezTo>
                  <a:pt x="146" y="35"/>
                  <a:pt x="147" y="35"/>
                  <a:pt x="147" y="35"/>
                </a:cubicBezTo>
                <a:cubicBezTo>
                  <a:pt x="147" y="35"/>
                  <a:pt x="147" y="34"/>
                  <a:pt x="147" y="33"/>
                </a:cubicBezTo>
                <a:cubicBezTo>
                  <a:pt x="148" y="33"/>
                  <a:pt x="148" y="33"/>
                  <a:pt x="148" y="32"/>
                </a:cubicBezTo>
                <a:cubicBezTo>
                  <a:pt x="150" y="31"/>
                  <a:pt x="151" y="28"/>
                  <a:pt x="153" y="28"/>
                </a:cubicBezTo>
                <a:cubicBezTo>
                  <a:pt x="154" y="29"/>
                  <a:pt x="155" y="27"/>
                  <a:pt x="157" y="28"/>
                </a:cubicBezTo>
                <a:cubicBezTo>
                  <a:pt x="157" y="27"/>
                  <a:pt x="158" y="26"/>
                  <a:pt x="160" y="26"/>
                </a:cubicBezTo>
                <a:cubicBezTo>
                  <a:pt x="159" y="25"/>
                  <a:pt x="160" y="24"/>
                  <a:pt x="162" y="24"/>
                </a:cubicBezTo>
                <a:cubicBezTo>
                  <a:pt x="162" y="23"/>
                  <a:pt x="160" y="23"/>
                  <a:pt x="160" y="22"/>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2">
            <a:extLst>
              <a:ext uri="{FF2B5EF4-FFF2-40B4-BE49-F238E27FC236}">
                <a16:creationId xmlns:a16="http://schemas.microsoft.com/office/drawing/2014/main" id="{D31F179E-11DD-F549-9BE5-5444ACFF90A0}"/>
              </a:ext>
            </a:extLst>
          </p:cNvPr>
          <p:cNvSpPr>
            <a:spLocks/>
          </p:cNvSpPr>
          <p:nvPr/>
        </p:nvSpPr>
        <p:spPr bwMode="auto">
          <a:xfrm>
            <a:off x="7890500" y="2553732"/>
            <a:ext cx="215900" cy="306388"/>
          </a:xfrm>
          <a:custGeom>
            <a:avLst/>
            <a:gdLst>
              <a:gd name="T0" fmla="*/ 56 w 56"/>
              <a:gd name="T1" fmla="*/ 41 h 79"/>
              <a:gd name="T2" fmla="*/ 50 w 56"/>
              <a:gd name="T3" fmla="*/ 34 h 79"/>
              <a:gd name="T4" fmla="*/ 46 w 56"/>
              <a:gd name="T5" fmla="*/ 28 h 79"/>
              <a:gd name="T6" fmla="*/ 45 w 56"/>
              <a:gd name="T7" fmla="*/ 22 h 79"/>
              <a:gd name="T8" fmla="*/ 38 w 56"/>
              <a:gd name="T9" fmla="*/ 23 h 79"/>
              <a:gd name="T10" fmla="*/ 38 w 56"/>
              <a:gd name="T11" fmla="*/ 15 h 79"/>
              <a:gd name="T12" fmla="*/ 37 w 56"/>
              <a:gd name="T13" fmla="*/ 7 h 79"/>
              <a:gd name="T14" fmla="*/ 37 w 56"/>
              <a:gd name="T15" fmla="*/ 2 h 79"/>
              <a:gd name="T16" fmla="*/ 34 w 56"/>
              <a:gd name="T17" fmla="*/ 2 h 79"/>
              <a:gd name="T18" fmla="*/ 27 w 56"/>
              <a:gd name="T19" fmla="*/ 4 h 79"/>
              <a:gd name="T20" fmla="*/ 21 w 56"/>
              <a:gd name="T21" fmla="*/ 9 h 79"/>
              <a:gd name="T22" fmla="*/ 20 w 56"/>
              <a:gd name="T23" fmla="*/ 11 h 79"/>
              <a:gd name="T24" fmla="*/ 20 w 56"/>
              <a:gd name="T25" fmla="*/ 14 h 79"/>
              <a:gd name="T26" fmla="*/ 20 w 56"/>
              <a:gd name="T27" fmla="*/ 23 h 79"/>
              <a:gd name="T28" fmla="*/ 22 w 56"/>
              <a:gd name="T29" fmla="*/ 26 h 79"/>
              <a:gd name="T30" fmla="*/ 19 w 56"/>
              <a:gd name="T31" fmla="*/ 30 h 79"/>
              <a:gd name="T32" fmla="*/ 18 w 56"/>
              <a:gd name="T33" fmla="*/ 32 h 79"/>
              <a:gd name="T34" fmla="*/ 16 w 56"/>
              <a:gd name="T35" fmla="*/ 40 h 79"/>
              <a:gd name="T36" fmla="*/ 14 w 56"/>
              <a:gd name="T37" fmla="*/ 43 h 79"/>
              <a:gd name="T38" fmla="*/ 11 w 56"/>
              <a:gd name="T39" fmla="*/ 44 h 79"/>
              <a:gd name="T40" fmla="*/ 7 w 56"/>
              <a:gd name="T41" fmla="*/ 42 h 79"/>
              <a:gd name="T42" fmla="*/ 4 w 56"/>
              <a:gd name="T43" fmla="*/ 48 h 79"/>
              <a:gd name="T44" fmla="*/ 5 w 56"/>
              <a:gd name="T45" fmla="*/ 48 h 79"/>
              <a:gd name="T46" fmla="*/ 6 w 56"/>
              <a:gd name="T47" fmla="*/ 48 h 79"/>
              <a:gd name="T48" fmla="*/ 6 w 56"/>
              <a:gd name="T49" fmla="*/ 49 h 79"/>
              <a:gd name="T50" fmla="*/ 7 w 56"/>
              <a:gd name="T51" fmla="*/ 49 h 79"/>
              <a:gd name="T52" fmla="*/ 7 w 56"/>
              <a:gd name="T53" fmla="*/ 49 h 79"/>
              <a:gd name="T54" fmla="*/ 8 w 56"/>
              <a:gd name="T55" fmla="*/ 50 h 79"/>
              <a:gd name="T56" fmla="*/ 8 w 56"/>
              <a:gd name="T57" fmla="*/ 50 h 79"/>
              <a:gd name="T58" fmla="*/ 10 w 56"/>
              <a:gd name="T59" fmla="*/ 53 h 79"/>
              <a:gd name="T60" fmla="*/ 11 w 56"/>
              <a:gd name="T61" fmla="*/ 55 h 79"/>
              <a:gd name="T62" fmla="*/ 13 w 56"/>
              <a:gd name="T63" fmla="*/ 58 h 79"/>
              <a:gd name="T64" fmla="*/ 13 w 56"/>
              <a:gd name="T65" fmla="*/ 59 h 79"/>
              <a:gd name="T66" fmla="*/ 13 w 56"/>
              <a:gd name="T67" fmla="*/ 59 h 79"/>
              <a:gd name="T68" fmla="*/ 13 w 56"/>
              <a:gd name="T69" fmla="*/ 60 h 79"/>
              <a:gd name="T70" fmla="*/ 13 w 56"/>
              <a:gd name="T71" fmla="*/ 60 h 79"/>
              <a:gd name="T72" fmla="*/ 13 w 56"/>
              <a:gd name="T73" fmla="*/ 61 h 79"/>
              <a:gd name="T74" fmla="*/ 12 w 56"/>
              <a:gd name="T75" fmla="*/ 61 h 79"/>
              <a:gd name="T76" fmla="*/ 12 w 56"/>
              <a:gd name="T77" fmla="*/ 61 h 79"/>
              <a:gd name="T78" fmla="*/ 12 w 56"/>
              <a:gd name="T79" fmla="*/ 61 h 79"/>
              <a:gd name="T80" fmla="*/ 11 w 56"/>
              <a:gd name="T81" fmla="*/ 61 h 79"/>
              <a:gd name="T82" fmla="*/ 11 w 56"/>
              <a:gd name="T83" fmla="*/ 60 h 79"/>
              <a:gd name="T84" fmla="*/ 11 w 56"/>
              <a:gd name="T85" fmla="*/ 60 h 79"/>
              <a:gd name="T86" fmla="*/ 10 w 56"/>
              <a:gd name="T87" fmla="*/ 59 h 79"/>
              <a:gd name="T88" fmla="*/ 9 w 56"/>
              <a:gd name="T89" fmla="*/ 59 h 79"/>
              <a:gd name="T90" fmla="*/ 9 w 56"/>
              <a:gd name="T91" fmla="*/ 58 h 79"/>
              <a:gd name="T92" fmla="*/ 7 w 56"/>
              <a:gd name="T93" fmla="*/ 61 h 79"/>
              <a:gd name="T94" fmla="*/ 0 w 56"/>
              <a:gd name="T95" fmla="*/ 64 h 79"/>
              <a:gd name="T96" fmla="*/ 3 w 56"/>
              <a:gd name="T97" fmla="*/ 66 h 79"/>
              <a:gd name="T98" fmla="*/ 11 w 56"/>
              <a:gd name="T99" fmla="*/ 71 h 79"/>
              <a:gd name="T100" fmla="*/ 14 w 56"/>
              <a:gd name="T101" fmla="*/ 75 h 79"/>
              <a:gd name="T102" fmla="*/ 20 w 56"/>
              <a:gd name="T103" fmla="*/ 78 h 79"/>
              <a:gd name="T104" fmla="*/ 24 w 56"/>
              <a:gd name="T105" fmla="*/ 77 h 79"/>
              <a:gd name="T106" fmla="*/ 27 w 56"/>
              <a:gd name="T107" fmla="*/ 74 h 79"/>
              <a:gd name="T108" fmla="*/ 34 w 56"/>
              <a:gd name="T109" fmla="*/ 66 h 79"/>
              <a:gd name="T110" fmla="*/ 44 w 56"/>
              <a:gd name="T111" fmla="*/ 69 h 79"/>
              <a:gd name="T112" fmla="*/ 47 w 56"/>
              <a:gd name="T113" fmla="*/ 64 h 79"/>
              <a:gd name="T114" fmla="*/ 48 w 56"/>
              <a:gd name="T115" fmla="*/ 57 h 79"/>
              <a:gd name="T116" fmla="*/ 52 w 56"/>
              <a:gd name="T117" fmla="*/ 50 h 79"/>
              <a:gd name="T118" fmla="*/ 56 w 56"/>
              <a:gd name="T119" fmla="*/ 48 h 79"/>
              <a:gd name="T120" fmla="*/ 55 w 56"/>
              <a:gd name="T121"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 h="79">
                <a:moveTo>
                  <a:pt x="55" y="46"/>
                </a:moveTo>
                <a:cubicBezTo>
                  <a:pt x="55" y="43"/>
                  <a:pt x="56" y="43"/>
                  <a:pt x="56" y="41"/>
                </a:cubicBezTo>
                <a:cubicBezTo>
                  <a:pt x="56" y="39"/>
                  <a:pt x="54" y="39"/>
                  <a:pt x="53" y="38"/>
                </a:cubicBezTo>
                <a:cubicBezTo>
                  <a:pt x="53" y="36"/>
                  <a:pt x="52" y="35"/>
                  <a:pt x="50" y="34"/>
                </a:cubicBezTo>
                <a:cubicBezTo>
                  <a:pt x="50" y="33"/>
                  <a:pt x="51" y="33"/>
                  <a:pt x="51" y="32"/>
                </a:cubicBezTo>
                <a:cubicBezTo>
                  <a:pt x="50" y="30"/>
                  <a:pt x="48" y="29"/>
                  <a:pt x="46" y="28"/>
                </a:cubicBezTo>
                <a:cubicBezTo>
                  <a:pt x="46" y="27"/>
                  <a:pt x="46" y="27"/>
                  <a:pt x="46" y="27"/>
                </a:cubicBezTo>
                <a:cubicBezTo>
                  <a:pt x="45" y="25"/>
                  <a:pt x="44" y="24"/>
                  <a:pt x="45" y="22"/>
                </a:cubicBezTo>
                <a:cubicBezTo>
                  <a:pt x="43" y="23"/>
                  <a:pt x="42" y="20"/>
                  <a:pt x="41" y="22"/>
                </a:cubicBezTo>
                <a:cubicBezTo>
                  <a:pt x="41" y="22"/>
                  <a:pt x="40" y="23"/>
                  <a:pt x="38" y="23"/>
                </a:cubicBezTo>
                <a:cubicBezTo>
                  <a:pt x="38" y="21"/>
                  <a:pt x="37" y="21"/>
                  <a:pt x="37" y="18"/>
                </a:cubicBezTo>
                <a:cubicBezTo>
                  <a:pt x="37" y="17"/>
                  <a:pt x="38" y="17"/>
                  <a:pt x="38" y="15"/>
                </a:cubicBezTo>
                <a:cubicBezTo>
                  <a:pt x="38" y="13"/>
                  <a:pt x="36" y="13"/>
                  <a:pt x="37" y="10"/>
                </a:cubicBezTo>
                <a:cubicBezTo>
                  <a:pt x="37" y="9"/>
                  <a:pt x="36" y="7"/>
                  <a:pt x="37" y="7"/>
                </a:cubicBezTo>
                <a:cubicBezTo>
                  <a:pt x="38" y="7"/>
                  <a:pt x="38" y="6"/>
                  <a:pt x="38" y="5"/>
                </a:cubicBezTo>
                <a:cubicBezTo>
                  <a:pt x="38" y="4"/>
                  <a:pt x="37" y="4"/>
                  <a:pt x="37" y="2"/>
                </a:cubicBezTo>
                <a:cubicBezTo>
                  <a:pt x="37" y="1"/>
                  <a:pt x="36" y="1"/>
                  <a:pt x="36" y="0"/>
                </a:cubicBezTo>
                <a:cubicBezTo>
                  <a:pt x="34" y="0"/>
                  <a:pt x="33" y="1"/>
                  <a:pt x="34" y="2"/>
                </a:cubicBezTo>
                <a:cubicBezTo>
                  <a:pt x="32" y="2"/>
                  <a:pt x="31" y="3"/>
                  <a:pt x="31" y="4"/>
                </a:cubicBezTo>
                <a:cubicBezTo>
                  <a:pt x="29" y="3"/>
                  <a:pt x="28" y="5"/>
                  <a:pt x="27" y="4"/>
                </a:cubicBezTo>
                <a:cubicBezTo>
                  <a:pt x="25" y="4"/>
                  <a:pt x="24" y="7"/>
                  <a:pt x="22" y="8"/>
                </a:cubicBezTo>
                <a:cubicBezTo>
                  <a:pt x="22" y="9"/>
                  <a:pt x="22" y="9"/>
                  <a:pt x="21" y="9"/>
                </a:cubicBezTo>
                <a:cubicBezTo>
                  <a:pt x="21" y="10"/>
                  <a:pt x="21" y="11"/>
                  <a:pt x="21" y="11"/>
                </a:cubicBezTo>
                <a:cubicBezTo>
                  <a:pt x="21" y="11"/>
                  <a:pt x="20" y="11"/>
                  <a:pt x="20" y="11"/>
                </a:cubicBezTo>
                <a:cubicBezTo>
                  <a:pt x="21" y="11"/>
                  <a:pt x="21" y="11"/>
                  <a:pt x="21" y="11"/>
                </a:cubicBezTo>
                <a:cubicBezTo>
                  <a:pt x="21" y="12"/>
                  <a:pt x="20" y="13"/>
                  <a:pt x="20" y="14"/>
                </a:cubicBezTo>
                <a:cubicBezTo>
                  <a:pt x="19" y="15"/>
                  <a:pt x="19" y="17"/>
                  <a:pt x="18" y="19"/>
                </a:cubicBezTo>
                <a:cubicBezTo>
                  <a:pt x="18" y="21"/>
                  <a:pt x="20" y="21"/>
                  <a:pt x="20" y="23"/>
                </a:cubicBezTo>
                <a:cubicBezTo>
                  <a:pt x="21" y="23"/>
                  <a:pt x="20" y="25"/>
                  <a:pt x="21" y="25"/>
                </a:cubicBezTo>
                <a:cubicBezTo>
                  <a:pt x="21" y="25"/>
                  <a:pt x="22" y="25"/>
                  <a:pt x="22" y="26"/>
                </a:cubicBezTo>
                <a:cubicBezTo>
                  <a:pt x="22" y="28"/>
                  <a:pt x="21" y="27"/>
                  <a:pt x="20" y="29"/>
                </a:cubicBezTo>
                <a:cubicBezTo>
                  <a:pt x="20" y="30"/>
                  <a:pt x="20" y="30"/>
                  <a:pt x="19" y="30"/>
                </a:cubicBezTo>
                <a:cubicBezTo>
                  <a:pt x="19" y="30"/>
                  <a:pt x="19" y="31"/>
                  <a:pt x="19" y="31"/>
                </a:cubicBezTo>
                <a:cubicBezTo>
                  <a:pt x="19" y="31"/>
                  <a:pt x="19" y="32"/>
                  <a:pt x="18" y="32"/>
                </a:cubicBezTo>
                <a:cubicBezTo>
                  <a:pt x="18" y="35"/>
                  <a:pt x="19" y="36"/>
                  <a:pt x="19" y="39"/>
                </a:cubicBezTo>
                <a:cubicBezTo>
                  <a:pt x="18" y="39"/>
                  <a:pt x="17" y="40"/>
                  <a:pt x="16" y="40"/>
                </a:cubicBezTo>
                <a:cubicBezTo>
                  <a:pt x="15" y="40"/>
                  <a:pt x="15" y="41"/>
                  <a:pt x="15" y="42"/>
                </a:cubicBezTo>
                <a:cubicBezTo>
                  <a:pt x="15" y="43"/>
                  <a:pt x="15" y="43"/>
                  <a:pt x="14" y="43"/>
                </a:cubicBezTo>
                <a:cubicBezTo>
                  <a:pt x="13" y="42"/>
                  <a:pt x="13" y="42"/>
                  <a:pt x="12" y="43"/>
                </a:cubicBezTo>
                <a:cubicBezTo>
                  <a:pt x="12" y="43"/>
                  <a:pt x="12" y="44"/>
                  <a:pt x="11" y="44"/>
                </a:cubicBezTo>
                <a:cubicBezTo>
                  <a:pt x="11" y="44"/>
                  <a:pt x="10" y="44"/>
                  <a:pt x="9" y="44"/>
                </a:cubicBezTo>
                <a:cubicBezTo>
                  <a:pt x="8" y="44"/>
                  <a:pt x="9" y="42"/>
                  <a:pt x="7" y="42"/>
                </a:cubicBezTo>
                <a:cubicBezTo>
                  <a:pt x="7" y="43"/>
                  <a:pt x="7" y="44"/>
                  <a:pt x="6" y="44"/>
                </a:cubicBezTo>
                <a:cubicBezTo>
                  <a:pt x="6" y="46"/>
                  <a:pt x="4" y="46"/>
                  <a:pt x="4" y="48"/>
                </a:cubicBezTo>
                <a:cubicBezTo>
                  <a:pt x="5" y="48"/>
                  <a:pt x="5" y="48"/>
                  <a:pt x="5" y="48"/>
                </a:cubicBezTo>
                <a:cubicBezTo>
                  <a:pt x="5" y="48"/>
                  <a:pt x="5" y="48"/>
                  <a:pt x="5" y="48"/>
                </a:cubicBezTo>
                <a:cubicBezTo>
                  <a:pt x="6" y="48"/>
                  <a:pt x="6" y="48"/>
                  <a:pt x="6" y="48"/>
                </a:cubicBezTo>
                <a:cubicBezTo>
                  <a:pt x="6" y="48"/>
                  <a:pt x="6" y="48"/>
                  <a:pt x="6" y="48"/>
                </a:cubicBezTo>
                <a:cubicBezTo>
                  <a:pt x="6" y="48"/>
                  <a:pt x="6" y="48"/>
                  <a:pt x="6" y="49"/>
                </a:cubicBezTo>
                <a:cubicBezTo>
                  <a:pt x="6" y="49"/>
                  <a:pt x="6" y="49"/>
                  <a:pt x="6"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50"/>
                </a:cubicBezTo>
                <a:cubicBezTo>
                  <a:pt x="7" y="50"/>
                  <a:pt x="8" y="50"/>
                  <a:pt x="8" y="50"/>
                </a:cubicBezTo>
                <a:cubicBezTo>
                  <a:pt x="8" y="50"/>
                  <a:pt x="8" y="50"/>
                  <a:pt x="8" y="50"/>
                </a:cubicBezTo>
                <a:cubicBezTo>
                  <a:pt x="8" y="50"/>
                  <a:pt x="8" y="50"/>
                  <a:pt x="8" y="50"/>
                </a:cubicBezTo>
                <a:cubicBezTo>
                  <a:pt x="8" y="50"/>
                  <a:pt x="8" y="50"/>
                  <a:pt x="8" y="50"/>
                </a:cubicBezTo>
                <a:cubicBezTo>
                  <a:pt x="8" y="52"/>
                  <a:pt x="9" y="52"/>
                  <a:pt x="10" y="53"/>
                </a:cubicBezTo>
                <a:cubicBezTo>
                  <a:pt x="10" y="53"/>
                  <a:pt x="10" y="53"/>
                  <a:pt x="10" y="53"/>
                </a:cubicBezTo>
                <a:cubicBezTo>
                  <a:pt x="11" y="54"/>
                  <a:pt x="11" y="54"/>
                  <a:pt x="11" y="55"/>
                </a:cubicBezTo>
                <a:cubicBezTo>
                  <a:pt x="11" y="55"/>
                  <a:pt x="11" y="55"/>
                  <a:pt x="11" y="56"/>
                </a:cubicBezTo>
                <a:cubicBezTo>
                  <a:pt x="11" y="57"/>
                  <a:pt x="13" y="57"/>
                  <a:pt x="13" y="58"/>
                </a:cubicBezTo>
                <a:cubicBezTo>
                  <a:pt x="13" y="58"/>
                  <a:pt x="13" y="58"/>
                  <a:pt x="13" y="58"/>
                </a:cubicBezTo>
                <a:cubicBezTo>
                  <a:pt x="13" y="58"/>
                  <a:pt x="13" y="59"/>
                  <a:pt x="13" y="59"/>
                </a:cubicBezTo>
                <a:cubicBezTo>
                  <a:pt x="13" y="59"/>
                  <a:pt x="13" y="59"/>
                  <a:pt x="13" y="59"/>
                </a:cubicBezTo>
                <a:cubicBezTo>
                  <a:pt x="13" y="59"/>
                  <a:pt x="13" y="59"/>
                  <a:pt x="13" y="59"/>
                </a:cubicBezTo>
                <a:cubicBezTo>
                  <a:pt x="13" y="60"/>
                  <a:pt x="13" y="60"/>
                  <a:pt x="13" y="60"/>
                </a:cubicBezTo>
                <a:cubicBezTo>
                  <a:pt x="13" y="60"/>
                  <a:pt x="13" y="60"/>
                  <a:pt x="13" y="60"/>
                </a:cubicBezTo>
                <a:cubicBezTo>
                  <a:pt x="13" y="60"/>
                  <a:pt x="13" y="60"/>
                  <a:pt x="13" y="60"/>
                </a:cubicBezTo>
                <a:cubicBezTo>
                  <a:pt x="13" y="60"/>
                  <a:pt x="13" y="60"/>
                  <a:pt x="13" y="60"/>
                </a:cubicBezTo>
                <a:cubicBezTo>
                  <a:pt x="13" y="60"/>
                  <a:pt x="13" y="60"/>
                  <a:pt x="13" y="61"/>
                </a:cubicBezTo>
                <a:cubicBezTo>
                  <a:pt x="13" y="61"/>
                  <a:pt x="13" y="61"/>
                  <a:pt x="13" y="61"/>
                </a:cubicBezTo>
                <a:cubicBezTo>
                  <a:pt x="13" y="61"/>
                  <a:pt x="13"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2" y="61"/>
                </a:cubicBezTo>
                <a:cubicBezTo>
                  <a:pt x="12" y="61"/>
                  <a:pt x="12" y="61"/>
                  <a:pt x="11" y="61"/>
                </a:cubicBezTo>
                <a:cubicBezTo>
                  <a:pt x="11" y="61"/>
                  <a:pt x="11" y="61"/>
                  <a:pt x="11" y="61"/>
                </a:cubicBezTo>
                <a:cubicBezTo>
                  <a:pt x="11" y="61"/>
                  <a:pt x="11" y="61"/>
                  <a:pt x="11" y="61"/>
                </a:cubicBezTo>
                <a:cubicBezTo>
                  <a:pt x="11" y="61"/>
                  <a:pt x="11" y="61"/>
                  <a:pt x="11" y="60"/>
                </a:cubicBezTo>
                <a:cubicBezTo>
                  <a:pt x="11" y="60"/>
                  <a:pt x="11" y="60"/>
                  <a:pt x="11" y="60"/>
                </a:cubicBezTo>
                <a:cubicBezTo>
                  <a:pt x="11" y="60"/>
                  <a:pt x="11" y="60"/>
                  <a:pt x="11" y="60"/>
                </a:cubicBezTo>
                <a:cubicBezTo>
                  <a:pt x="11" y="60"/>
                  <a:pt x="11" y="60"/>
                  <a:pt x="11" y="60"/>
                </a:cubicBezTo>
                <a:cubicBezTo>
                  <a:pt x="11" y="60"/>
                  <a:pt x="10" y="60"/>
                  <a:pt x="10" y="59"/>
                </a:cubicBezTo>
                <a:cubicBezTo>
                  <a:pt x="10" y="59"/>
                  <a:pt x="10" y="59"/>
                  <a:pt x="9" y="59"/>
                </a:cubicBezTo>
                <a:cubicBezTo>
                  <a:pt x="9" y="59"/>
                  <a:pt x="9" y="59"/>
                  <a:pt x="9" y="59"/>
                </a:cubicBezTo>
                <a:cubicBezTo>
                  <a:pt x="9" y="59"/>
                  <a:pt x="9" y="58"/>
                  <a:pt x="9" y="58"/>
                </a:cubicBezTo>
                <a:cubicBezTo>
                  <a:pt x="9" y="58"/>
                  <a:pt x="9" y="58"/>
                  <a:pt x="9" y="58"/>
                </a:cubicBezTo>
                <a:cubicBezTo>
                  <a:pt x="9" y="58"/>
                  <a:pt x="9" y="58"/>
                  <a:pt x="9" y="58"/>
                </a:cubicBezTo>
                <a:cubicBezTo>
                  <a:pt x="9" y="60"/>
                  <a:pt x="7" y="59"/>
                  <a:pt x="7" y="61"/>
                </a:cubicBezTo>
                <a:cubicBezTo>
                  <a:pt x="7" y="62"/>
                  <a:pt x="6" y="63"/>
                  <a:pt x="5" y="63"/>
                </a:cubicBezTo>
                <a:cubicBezTo>
                  <a:pt x="3" y="64"/>
                  <a:pt x="1" y="61"/>
                  <a:pt x="0" y="64"/>
                </a:cubicBezTo>
                <a:cubicBezTo>
                  <a:pt x="0" y="64"/>
                  <a:pt x="0" y="65"/>
                  <a:pt x="0" y="65"/>
                </a:cubicBezTo>
                <a:cubicBezTo>
                  <a:pt x="0" y="66"/>
                  <a:pt x="2" y="66"/>
                  <a:pt x="3" y="66"/>
                </a:cubicBezTo>
                <a:cubicBezTo>
                  <a:pt x="5" y="67"/>
                  <a:pt x="8" y="67"/>
                  <a:pt x="7" y="70"/>
                </a:cubicBezTo>
                <a:cubicBezTo>
                  <a:pt x="9" y="69"/>
                  <a:pt x="10" y="71"/>
                  <a:pt x="11" y="71"/>
                </a:cubicBezTo>
                <a:cubicBezTo>
                  <a:pt x="12" y="71"/>
                  <a:pt x="12" y="72"/>
                  <a:pt x="13" y="72"/>
                </a:cubicBezTo>
                <a:cubicBezTo>
                  <a:pt x="13" y="73"/>
                  <a:pt x="13" y="74"/>
                  <a:pt x="14" y="75"/>
                </a:cubicBezTo>
                <a:cubicBezTo>
                  <a:pt x="16" y="74"/>
                  <a:pt x="16" y="76"/>
                  <a:pt x="18" y="76"/>
                </a:cubicBezTo>
                <a:cubicBezTo>
                  <a:pt x="19" y="77"/>
                  <a:pt x="20" y="77"/>
                  <a:pt x="20" y="78"/>
                </a:cubicBezTo>
                <a:cubicBezTo>
                  <a:pt x="21" y="78"/>
                  <a:pt x="22" y="79"/>
                  <a:pt x="23" y="78"/>
                </a:cubicBezTo>
                <a:cubicBezTo>
                  <a:pt x="24" y="78"/>
                  <a:pt x="24" y="78"/>
                  <a:pt x="24" y="77"/>
                </a:cubicBezTo>
                <a:cubicBezTo>
                  <a:pt x="25" y="77"/>
                  <a:pt x="25" y="77"/>
                  <a:pt x="25" y="76"/>
                </a:cubicBezTo>
                <a:cubicBezTo>
                  <a:pt x="26" y="75"/>
                  <a:pt x="26" y="75"/>
                  <a:pt x="27" y="74"/>
                </a:cubicBezTo>
                <a:cubicBezTo>
                  <a:pt x="27" y="72"/>
                  <a:pt x="28" y="71"/>
                  <a:pt x="28" y="69"/>
                </a:cubicBezTo>
                <a:cubicBezTo>
                  <a:pt x="30" y="69"/>
                  <a:pt x="31" y="67"/>
                  <a:pt x="34" y="66"/>
                </a:cubicBezTo>
                <a:cubicBezTo>
                  <a:pt x="36" y="67"/>
                  <a:pt x="37" y="68"/>
                  <a:pt x="40" y="67"/>
                </a:cubicBezTo>
                <a:cubicBezTo>
                  <a:pt x="41" y="68"/>
                  <a:pt x="43" y="68"/>
                  <a:pt x="44" y="69"/>
                </a:cubicBezTo>
                <a:cubicBezTo>
                  <a:pt x="44" y="68"/>
                  <a:pt x="45" y="68"/>
                  <a:pt x="46" y="68"/>
                </a:cubicBezTo>
                <a:cubicBezTo>
                  <a:pt x="46" y="66"/>
                  <a:pt x="48" y="66"/>
                  <a:pt x="47" y="64"/>
                </a:cubicBezTo>
                <a:cubicBezTo>
                  <a:pt x="47" y="63"/>
                  <a:pt x="46" y="62"/>
                  <a:pt x="46" y="60"/>
                </a:cubicBezTo>
                <a:cubicBezTo>
                  <a:pt x="47" y="59"/>
                  <a:pt x="48" y="58"/>
                  <a:pt x="48" y="57"/>
                </a:cubicBezTo>
                <a:cubicBezTo>
                  <a:pt x="50" y="56"/>
                  <a:pt x="50" y="54"/>
                  <a:pt x="52" y="54"/>
                </a:cubicBezTo>
                <a:cubicBezTo>
                  <a:pt x="52" y="53"/>
                  <a:pt x="52" y="52"/>
                  <a:pt x="52" y="50"/>
                </a:cubicBezTo>
                <a:cubicBezTo>
                  <a:pt x="53" y="50"/>
                  <a:pt x="53" y="50"/>
                  <a:pt x="54" y="50"/>
                </a:cubicBezTo>
                <a:cubicBezTo>
                  <a:pt x="54" y="49"/>
                  <a:pt x="55" y="48"/>
                  <a:pt x="56" y="48"/>
                </a:cubicBezTo>
                <a:cubicBezTo>
                  <a:pt x="56" y="48"/>
                  <a:pt x="56" y="48"/>
                  <a:pt x="56" y="48"/>
                </a:cubicBezTo>
                <a:cubicBezTo>
                  <a:pt x="56" y="47"/>
                  <a:pt x="56" y="46"/>
                  <a:pt x="55" y="46"/>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64">
            <a:extLst>
              <a:ext uri="{FF2B5EF4-FFF2-40B4-BE49-F238E27FC236}">
                <a16:creationId xmlns:a16="http://schemas.microsoft.com/office/drawing/2014/main" id="{481594E7-7B18-4D4B-A568-8A5B55A979A1}"/>
              </a:ext>
            </a:extLst>
          </p:cNvPr>
          <p:cNvSpPr>
            <a:spLocks/>
          </p:cNvSpPr>
          <p:nvPr/>
        </p:nvSpPr>
        <p:spPr bwMode="auto">
          <a:xfrm>
            <a:off x="7549188" y="5136594"/>
            <a:ext cx="236538" cy="239713"/>
          </a:xfrm>
          <a:custGeom>
            <a:avLst/>
            <a:gdLst>
              <a:gd name="T0" fmla="*/ 51 w 61"/>
              <a:gd name="T1" fmla="*/ 21 h 62"/>
              <a:gd name="T2" fmla="*/ 46 w 61"/>
              <a:gd name="T3" fmla="*/ 15 h 62"/>
              <a:gd name="T4" fmla="*/ 40 w 61"/>
              <a:gd name="T5" fmla="*/ 10 h 62"/>
              <a:gd name="T6" fmla="*/ 39 w 61"/>
              <a:gd name="T7" fmla="*/ 10 h 62"/>
              <a:gd name="T8" fmla="*/ 39 w 61"/>
              <a:gd name="T9" fmla="*/ 9 h 62"/>
              <a:gd name="T10" fmla="*/ 38 w 61"/>
              <a:gd name="T11" fmla="*/ 9 h 62"/>
              <a:gd name="T12" fmla="*/ 37 w 61"/>
              <a:gd name="T13" fmla="*/ 6 h 62"/>
              <a:gd name="T14" fmla="*/ 31 w 61"/>
              <a:gd name="T15" fmla="*/ 5 h 62"/>
              <a:gd name="T16" fmla="*/ 26 w 61"/>
              <a:gd name="T17" fmla="*/ 4 h 62"/>
              <a:gd name="T18" fmla="*/ 24 w 61"/>
              <a:gd name="T19" fmla="*/ 0 h 62"/>
              <a:gd name="T20" fmla="*/ 23 w 61"/>
              <a:gd name="T21" fmla="*/ 0 h 62"/>
              <a:gd name="T22" fmla="*/ 21 w 61"/>
              <a:gd name="T23" fmla="*/ 1 h 62"/>
              <a:gd name="T24" fmla="*/ 17 w 61"/>
              <a:gd name="T25" fmla="*/ 3 h 62"/>
              <a:gd name="T26" fmla="*/ 17 w 61"/>
              <a:gd name="T27" fmla="*/ 3 h 62"/>
              <a:gd name="T28" fmla="*/ 17 w 61"/>
              <a:gd name="T29" fmla="*/ 4 h 62"/>
              <a:gd name="T30" fmla="*/ 16 w 61"/>
              <a:gd name="T31" fmla="*/ 5 h 62"/>
              <a:gd name="T32" fmla="*/ 16 w 61"/>
              <a:gd name="T33" fmla="*/ 5 h 62"/>
              <a:gd name="T34" fmla="*/ 17 w 61"/>
              <a:gd name="T35" fmla="*/ 6 h 62"/>
              <a:gd name="T36" fmla="*/ 17 w 61"/>
              <a:gd name="T37" fmla="*/ 6 h 62"/>
              <a:gd name="T38" fmla="*/ 17 w 61"/>
              <a:gd name="T39" fmla="*/ 6 h 62"/>
              <a:gd name="T40" fmla="*/ 18 w 61"/>
              <a:gd name="T41" fmla="*/ 10 h 62"/>
              <a:gd name="T42" fmla="*/ 18 w 61"/>
              <a:gd name="T43" fmla="*/ 11 h 62"/>
              <a:gd name="T44" fmla="*/ 17 w 61"/>
              <a:gd name="T45" fmla="*/ 11 h 62"/>
              <a:gd name="T46" fmla="*/ 17 w 61"/>
              <a:gd name="T47" fmla="*/ 12 h 62"/>
              <a:gd name="T48" fmla="*/ 14 w 61"/>
              <a:gd name="T49" fmla="*/ 13 h 62"/>
              <a:gd name="T50" fmla="*/ 14 w 61"/>
              <a:gd name="T51" fmla="*/ 17 h 62"/>
              <a:gd name="T52" fmla="*/ 13 w 61"/>
              <a:gd name="T53" fmla="*/ 18 h 62"/>
              <a:gd name="T54" fmla="*/ 12 w 61"/>
              <a:gd name="T55" fmla="*/ 22 h 62"/>
              <a:gd name="T56" fmla="*/ 3 w 61"/>
              <a:gd name="T57" fmla="*/ 29 h 62"/>
              <a:gd name="T58" fmla="*/ 6 w 61"/>
              <a:gd name="T59" fmla="*/ 43 h 62"/>
              <a:gd name="T60" fmla="*/ 16 w 61"/>
              <a:gd name="T61" fmla="*/ 48 h 62"/>
              <a:gd name="T62" fmla="*/ 17 w 61"/>
              <a:gd name="T63" fmla="*/ 50 h 62"/>
              <a:gd name="T64" fmla="*/ 17 w 61"/>
              <a:gd name="T65" fmla="*/ 50 h 62"/>
              <a:gd name="T66" fmla="*/ 18 w 61"/>
              <a:gd name="T67" fmla="*/ 52 h 62"/>
              <a:gd name="T68" fmla="*/ 20 w 61"/>
              <a:gd name="T69" fmla="*/ 55 h 62"/>
              <a:gd name="T70" fmla="*/ 20 w 61"/>
              <a:gd name="T71" fmla="*/ 56 h 62"/>
              <a:gd name="T72" fmla="*/ 26 w 61"/>
              <a:gd name="T73" fmla="*/ 56 h 62"/>
              <a:gd name="T74" fmla="*/ 26 w 61"/>
              <a:gd name="T75" fmla="*/ 55 h 62"/>
              <a:gd name="T76" fmla="*/ 26 w 61"/>
              <a:gd name="T77" fmla="*/ 55 h 62"/>
              <a:gd name="T78" fmla="*/ 27 w 61"/>
              <a:gd name="T79" fmla="*/ 54 h 62"/>
              <a:gd name="T80" fmla="*/ 31 w 61"/>
              <a:gd name="T81" fmla="*/ 51 h 62"/>
              <a:gd name="T82" fmla="*/ 31 w 61"/>
              <a:gd name="T83" fmla="*/ 51 h 62"/>
              <a:gd name="T84" fmla="*/ 31 w 61"/>
              <a:gd name="T85" fmla="*/ 51 h 62"/>
              <a:gd name="T86" fmla="*/ 35 w 61"/>
              <a:gd name="T87" fmla="*/ 49 h 62"/>
              <a:gd name="T88" fmla="*/ 36 w 61"/>
              <a:gd name="T89" fmla="*/ 48 h 62"/>
              <a:gd name="T90" fmla="*/ 40 w 61"/>
              <a:gd name="T91" fmla="*/ 46 h 62"/>
              <a:gd name="T92" fmla="*/ 40 w 61"/>
              <a:gd name="T93" fmla="*/ 46 h 62"/>
              <a:gd name="T94" fmla="*/ 41 w 61"/>
              <a:gd name="T95" fmla="*/ 47 h 62"/>
              <a:gd name="T96" fmla="*/ 44 w 61"/>
              <a:gd name="T97" fmla="*/ 48 h 62"/>
              <a:gd name="T98" fmla="*/ 54 w 61"/>
              <a:gd name="T99" fmla="*/ 41 h 62"/>
              <a:gd name="T100" fmla="*/ 53 w 61"/>
              <a:gd name="T101" fmla="*/ 38 h 62"/>
              <a:gd name="T102" fmla="*/ 58 w 61"/>
              <a:gd name="T103"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62">
                <a:moveTo>
                  <a:pt x="60" y="23"/>
                </a:moveTo>
                <a:cubicBezTo>
                  <a:pt x="60" y="22"/>
                  <a:pt x="58" y="23"/>
                  <a:pt x="58" y="22"/>
                </a:cubicBezTo>
                <a:cubicBezTo>
                  <a:pt x="52" y="22"/>
                  <a:pt x="52" y="22"/>
                  <a:pt x="52" y="22"/>
                </a:cubicBezTo>
                <a:cubicBezTo>
                  <a:pt x="52" y="21"/>
                  <a:pt x="51" y="21"/>
                  <a:pt x="51" y="21"/>
                </a:cubicBezTo>
                <a:cubicBezTo>
                  <a:pt x="49" y="21"/>
                  <a:pt x="48" y="19"/>
                  <a:pt x="47" y="19"/>
                </a:cubicBezTo>
                <a:cubicBezTo>
                  <a:pt x="47" y="18"/>
                  <a:pt x="47" y="18"/>
                  <a:pt x="46" y="17"/>
                </a:cubicBezTo>
                <a:cubicBezTo>
                  <a:pt x="47" y="17"/>
                  <a:pt x="47" y="15"/>
                  <a:pt x="46" y="15"/>
                </a:cubicBezTo>
                <a:cubicBezTo>
                  <a:pt x="46" y="15"/>
                  <a:pt x="46" y="15"/>
                  <a:pt x="46" y="15"/>
                </a:cubicBezTo>
                <a:cubicBezTo>
                  <a:pt x="46" y="14"/>
                  <a:pt x="45" y="14"/>
                  <a:pt x="44" y="14"/>
                </a:cubicBezTo>
                <a:cubicBezTo>
                  <a:pt x="43" y="12"/>
                  <a:pt x="41" y="12"/>
                  <a:pt x="41" y="10"/>
                </a:cubicBezTo>
                <a:cubicBezTo>
                  <a:pt x="41" y="11"/>
                  <a:pt x="41" y="11"/>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39" y="10"/>
                  <a:pt x="39" y="10"/>
                  <a:pt x="39" y="10"/>
                </a:cubicBezTo>
                <a:cubicBezTo>
                  <a:pt x="39" y="10"/>
                  <a:pt x="39" y="10"/>
                  <a:pt x="39" y="10"/>
                </a:cubicBezTo>
                <a:cubicBezTo>
                  <a:pt x="39" y="10"/>
                  <a:pt x="39" y="10"/>
                  <a:pt x="39" y="10"/>
                </a:cubicBezTo>
                <a:cubicBezTo>
                  <a:pt x="39" y="10"/>
                  <a:pt x="39" y="10"/>
                  <a:pt x="39" y="10"/>
                </a:cubicBezTo>
                <a:cubicBezTo>
                  <a:pt x="39" y="10"/>
                  <a:pt x="39" y="10"/>
                  <a:pt x="39" y="9"/>
                </a:cubicBezTo>
                <a:cubicBezTo>
                  <a:pt x="39" y="9"/>
                  <a:pt x="39" y="9"/>
                  <a:pt x="39" y="9"/>
                </a:cubicBezTo>
                <a:cubicBezTo>
                  <a:pt x="39" y="9"/>
                  <a:pt x="38" y="9"/>
                  <a:pt x="38" y="9"/>
                </a:cubicBezTo>
                <a:cubicBezTo>
                  <a:pt x="38" y="9"/>
                  <a:pt x="38" y="9"/>
                  <a:pt x="38" y="9"/>
                </a:cubicBezTo>
                <a:cubicBezTo>
                  <a:pt x="38" y="9"/>
                  <a:pt x="38" y="9"/>
                  <a:pt x="38" y="9"/>
                </a:cubicBezTo>
                <a:cubicBezTo>
                  <a:pt x="38" y="9"/>
                  <a:pt x="38" y="9"/>
                  <a:pt x="38" y="9"/>
                </a:cubicBezTo>
                <a:cubicBezTo>
                  <a:pt x="36" y="8"/>
                  <a:pt x="38" y="6"/>
                  <a:pt x="37" y="6"/>
                </a:cubicBezTo>
                <a:cubicBezTo>
                  <a:pt x="37" y="6"/>
                  <a:pt x="37" y="6"/>
                  <a:pt x="37" y="6"/>
                </a:cubicBezTo>
                <a:cubicBezTo>
                  <a:pt x="37" y="6"/>
                  <a:pt x="37" y="6"/>
                  <a:pt x="37" y="6"/>
                </a:cubicBezTo>
                <a:cubicBezTo>
                  <a:pt x="37" y="6"/>
                  <a:pt x="37" y="6"/>
                  <a:pt x="37" y="6"/>
                </a:cubicBezTo>
                <a:cubicBezTo>
                  <a:pt x="36" y="5"/>
                  <a:pt x="36" y="5"/>
                  <a:pt x="35" y="5"/>
                </a:cubicBezTo>
                <a:cubicBezTo>
                  <a:pt x="35" y="5"/>
                  <a:pt x="35" y="5"/>
                  <a:pt x="35" y="5"/>
                </a:cubicBezTo>
                <a:cubicBezTo>
                  <a:pt x="33" y="5"/>
                  <a:pt x="33" y="5"/>
                  <a:pt x="31" y="5"/>
                </a:cubicBezTo>
                <a:cubicBezTo>
                  <a:pt x="31" y="5"/>
                  <a:pt x="31" y="5"/>
                  <a:pt x="31" y="5"/>
                </a:cubicBezTo>
                <a:cubicBezTo>
                  <a:pt x="28" y="5"/>
                  <a:pt x="28" y="5"/>
                  <a:pt x="28" y="5"/>
                </a:cubicBezTo>
                <a:cubicBezTo>
                  <a:pt x="28" y="4"/>
                  <a:pt x="28" y="4"/>
                  <a:pt x="28" y="4"/>
                </a:cubicBezTo>
                <a:cubicBezTo>
                  <a:pt x="26" y="4"/>
                  <a:pt x="26" y="4"/>
                  <a:pt x="26" y="4"/>
                </a:cubicBezTo>
                <a:cubicBezTo>
                  <a:pt x="26" y="2"/>
                  <a:pt x="26" y="0"/>
                  <a:pt x="24" y="1"/>
                </a:cubicBezTo>
                <a:cubicBezTo>
                  <a:pt x="24" y="0"/>
                  <a:pt x="24" y="0"/>
                  <a:pt x="24" y="0"/>
                </a:cubicBezTo>
                <a:cubicBezTo>
                  <a:pt x="24" y="0"/>
                  <a:pt x="24" y="0"/>
                  <a:pt x="24" y="0"/>
                </a:cubicBezTo>
                <a:cubicBezTo>
                  <a:pt x="24" y="0"/>
                  <a:pt x="24" y="0"/>
                  <a:pt x="24"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3" y="0"/>
                  <a:pt x="23" y="0"/>
                  <a:pt x="23" y="0"/>
                </a:cubicBezTo>
                <a:cubicBezTo>
                  <a:pt x="22" y="0"/>
                  <a:pt x="22" y="0"/>
                  <a:pt x="22" y="0"/>
                </a:cubicBezTo>
                <a:cubicBezTo>
                  <a:pt x="22" y="0"/>
                  <a:pt x="21" y="1"/>
                  <a:pt x="21" y="1"/>
                </a:cubicBezTo>
                <a:cubicBezTo>
                  <a:pt x="21" y="1"/>
                  <a:pt x="21" y="1"/>
                  <a:pt x="21" y="1"/>
                </a:cubicBezTo>
                <a:cubicBezTo>
                  <a:pt x="19" y="2"/>
                  <a:pt x="18" y="1"/>
                  <a:pt x="17" y="2"/>
                </a:cubicBezTo>
                <a:cubicBezTo>
                  <a:pt x="17" y="2"/>
                  <a:pt x="17" y="2"/>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3"/>
                  <a:pt x="17" y="3"/>
                </a:cubicBezTo>
                <a:cubicBezTo>
                  <a:pt x="17" y="3"/>
                  <a:pt x="17" y="4"/>
                  <a:pt x="17" y="4"/>
                </a:cubicBezTo>
                <a:cubicBezTo>
                  <a:pt x="17" y="4"/>
                  <a:pt x="17" y="4"/>
                  <a:pt x="17" y="4"/>
                </a:cubicBezTo>
                <a:cubicBezTo>
                  <a:pt x="17" y="4"/>
                  <a:pt x="17" y="4"/>
                  <a:pt x="17" y="4"/>
                </a:cubicBezTo>
                <a:cubicBezTo>
                  <a:pt x="17" y="4"/>
                  <a:pt x="17" y="4"/>
                  <a:pt x="17" y="4"/>
                </a:cubicBezTo>
                <a:cubicBezTo>
                  <a:pt x="17" y="4"/>
                  <a:pt x="16" y="4"/>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6"/>
                  <a:pt x="16" y="6"/>
                </a:cubicBezTo>
                <a:cubicBezTo>
                  <a:pt x="16" y="6"/>
                  <a:pt x="16" y="6"/>
                  <a:pt x="16" y="6"/>
                </a:cubicBezTo>
                <a:cubicBezTo>
                  <a:pt x="16" y="6"/>
                  <a:pt x="16" y="6"/>
                  <a:pt x="16" y="6"/>
                </a:cubicBezTo>
                <a:cubicBezTo>
                  <a:pt x="16" y="6"/>
                  <a:pt x="16"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8"/>
                  <a:pt x="19" y="7"/>
                  <a:pt x="19" y="9"/>
                </a:cubicBezTo>
                <a:cubicBezTo>
                  <a:pt x="19" y="9"/>
                  <a:pt x="19" y="9"/>
                  <a:pt x="19" y="10"/>
                </a:cubicBezTo>
                <a:cubicBezTo>
                  <a:pt x="19" y="10"/>
                  <a:pt x="19" y="10"/>
                  <a:pt x="19" y="10"/>
                </a:cubicBezTo>
                <a:cubicBezTo>
                  <a:pt x="19" y="10"/>
                  <a:pt x="19" y="10"/>
                  <a:pt x="18" y="10"/>
                </a:cubicBezTo>
                <a:cubicBezTo>
                  <a:pt x="18" y="10"/>
                  <a:pt x="18" y="10"/>
                  <a:pt x="18" y="10"/>
                </a:cubicBezTo>
                <a:cubicBezTo>
                  <a:pt x="18" y="10"/>
                  <a:pt x="18" y="10"/>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8" y="11"/>
                  <a:pt x="17" y="11"/>
                </a:cubicBezTo>
                <a:cubicBezTo>
                  <a:pt x="17" y="11"/>
                  <a:pt x="17" y="11"/>
                  <a:pt x="17" y="11"/>
                </a:cubicBezTo>
                <a:cubicBezTo>
                  <a:pt x="17" y="11"/>
                  <a:pt x="17" y="11"/>
                  <a:pt x="17" y="11"/>
                </a:cubicBezTo>
                <a:cubicBezTo>
                  <a:pt x="17" y="11"/>
                  <a:pt x="17" y="12"/>
                  <a:pt x="17" y="12"/>
                </a:cubicBezTo>
                <a:cubicBezTo>
                  <a:pt x="17" y="12"/>
                  <a:pt x="17" y="12"/>
                  <a:pt x="17" y="12"/>
                </a:cubicBezTo>
                <a:cubicBezTo>
                  <a:pt x="16" y="12"/>
                  <a:pt x="16" y="12"/>
                  <a:pt x="15" y="12"/>
                </a:cubicBezTo>
                <a:cubicBezTo>
                  <a:pt x="15" y="12"/>
                  <a:pt x="15" y="12"/>
                  <a:pt x="15" y="12"/>
                </a:cubicBezTo>
                <a:cubicBezTo>
                  <a:pt x="15" y="13"/>
                  <a:pt x="15" y="13"/>
                  <a:pt x="15" y="13"/>
                </a:cubicBezTo>
                <a:cubicBezTo>
                  <a:pt x="15" y="13"/>
                  <a:pt x="14" y="13"/>
                  <a:pt x="14" y="13"/>
                </a:cubicBezTo>
                <a:cubicBezTo>
                  <a:pt x="13" y="14"/>
                  <a:pt x="14" y="15"/>
                  <a:pt x="14" y="17"/>
                </a:cubicBezTo>
                <a:cubicBezTo>
                  <a:pt x="14" y="17"/>
                  <a:pt x="14" y="17"/>
                  <a:pt x="14" y="17"/>
                </a:cubicBezTo>
                <a:cubicBezTo>
                  <a:pt x="14" y="17"/>
                  <a:pt x="14" y="17"/>
                  <a:pt x="14" y="17"/>
                </a:cubicBezTo>
                <a:cubicBezTo>
                  <a:pt x="14" y="17"/>
                  <a:pt x="14" y="17"/>
                  <a:pt x="14" y="17"/>
                </a:cubicBezTo>
                <a:cubicBezTo>
                  <a:pt x="13" y="17"/>
                  <a:pt x="13" y="17"/>
                  <a:pt x="13" y="17"/>
                </a:cubicBezTo>
                <a:cubicBezTo>
                  <a:pt x="13" y="18"/>
                  <a:pt x="13" y="18"/>
                  <a:pt x="13" y="18"/>
                </a:cubicBezTo>
                <a:cubicBezTo>
                  <a:pt x="13" y="18"/>
                  <a:pt x="13" y="18"/>
                  <a:pt x="13" y="18"/>
                </a:cubicBezTo>
                <a:cubicBezTo>
                  <a:pt x="13" y="18"/>
                  <a:pt x="13" y="18"/>
                  <a:pt x="13" y="18"/>
                </a:cubicBezTo>
                <a:cubicBezTo>
                  <a:pt x="13" y="18"/>
                  <a:pt x="13" y="18"/>
                  <a:pt x="12" y="18"/>
                </a:cubicBezTo>
                <a:cubicBezTo>
                  <a:pt x="12" y="18"/>
                  <a:pt x="12" y="18"/>
                  <a:pt x="12" y="19"/>
                </a:cubicBezTo>
                <a:cubicBezTo>
                  <a:pt x="12" y="19"/>
                  <a:pt x="12" y="19"/>
                  <a:pt x="12" y="19"/>
                </a:cubicBezTo>
                <a:cubicBezTo>
                  <a:pt x="12" y="22"/>
                  <a:pt x="12" y="22"/>
                  <a:pt x="12" y="22"/>
                </a:cubicBezTo>
                <a:cubicBezTo>
                  <a:pt x="9" y="22"/>
                  <a:pt x="8" y="23"/>
                  <a:pt x="7" y="25"/>
                </a:cubicBezTo>
                <a:cubicBezTo>
                  <a:pt x="0" y="25"/>
                  <a:pt x="0" y="25"/>
                  <a:pt x="0" y="25"/>
                </a:cubicBezTo>
                <a:cubicBezTo>
                  <a:pt x="0" y="27"/>
                  <a:pt x="1" y="27"/>
                  <a:pt x="1" y="29"/>
                </a:cubicBezTo>
                <a:cubicBezTo>
                  <a:pt x="2" y="28"/>
                  <a:pt x="2" y="29"/>
                  <a:pt x="3" y="29"/>
                </a:cubicBezTo>
                <a:cubicBezTo>
                  <a:pt x="2" y="30"/>
                  <a:pt x="3" y="30"/>
                  <a:pt x="3" y="30"/>
                </a:cubicBezTo>
                <a:cubicBezTo>
                  <a:pt x="4" y="33"/>
                  <a:pt x="2" y="34"/>
                  <a:pt x="3" y="36"/>
                </a:cubicBezTo>
                <a:cubicBezTo>
                  <a:pt x="3" y="38"/>
                  <a:pt x="5" y="39"/>
                  <a:pt x="5" y="41"/>
                </a:cubicBezTo>
                <a:cubicBezTo>
                  <a:pt x="6" y="42"/>
                  <a:pt x="6" y="42"/>
                  <a:pt x="6" y="43"/>
                </a:cubicBezTo>
                <a:cubicBezTo>
                  <a:pt x="6" y="44"/>
                  <a:pt x="6" y="44"/>
                  <a:pt x="6" y="45"/>
                </a:cubicBezTo>
                <a:cubicBezTo>
                  <a:pt x="6" y="45"/>
                  <a:pt x="7" y="45"/>
                  <a:pt x="7" y="46"/>
                </a:cubicBezTo>
                <a:cubicBezTo>
                  <a:pt x="11" y="45"/>
                  <a:pt x="12" y="47"/>
                  <a:pt x="15" y="47"/>
                </a:cubicBezTo>
                <a:cubicBezTo>
                  <a:pt x="15" y="48"/>
                  <a:pt x="15" y="48"/>
                  <a:pt x="16" y="48"/>
                </a:cubicBezTo>
                <a:cubicBezTo>
                  <a:pt x="16" y="48"/>
                  <a:pt x="16" y="48"/>
                  <a:pt x="16" y="48"/>
                </a:cubicBezTo>
                <a:cubicBezTo>
                  <a:pt x="16" y="48"/>
                  <a:pt x="16" y="49"/>
                  <a:pt x="16" y="49"/>
                </a:cubicBezTo>
                <a:cubicBezTo>
                  <a:pt x="16" y="49"/>
                  <a:pt x="17" y="49"/>
                  <a:pt x="17" y="49"/>
                </a:cubicBezTo>
                <a:cubicBezTo>
                  <a:pt x="17" y="49"/>
                  <a:pt x="17" y="50"/>
                  <a:pt x="17" y="50"/>
                </a:cubicBezTo>
                <a:cubicBezTo>
                  <a:pt x="17" y="50"/>
                  <a:pt x="17" y="50"/>
                  <a:pt x="17" y="50"/>
                </a:cubicBezTo>
                <a:cubicBezTo>
                  <a:pt x="17" y="50"/>
                  <a:pt x="17" y="50"/>
                  <a:pt x="17" y="50"/>
                </a:cubicBezTo>
                <a:cubicBezTo>
                  <a:pt x="17" y="50"/>
                  <a:pt x="17" y="50"/>
                  <a:pt x="17" y="50"/>
                </a:cubicBezTo>
                <a:cubicBezTo>
                  <a:pt x="17" y="50"/>
                  <a:pt x="17" y="50"/>
                  <a:pt x="17" y="50"/>
                </a:cubicBezTo>
                <a:cubicBezTo>
                  <a:pt x="17" y="50"/>
                  <a:pt x="17" y="50"/>
                  <a:pt x="17" y="51"/>
                </a:cubicBezTo>
                <a:cubicBezTo>
                  <a:pt x="17" y="51"/>
                  <a:pt x="18" y="51"/>
                  <a:pt x="18" y="51"/>
                </a:cubicBezTo>
                <a:cubicBezTo>
                  <a:pt x="18" y="51"/>
                  <a:pt x="18" y="51"/>
                  <a:pt x="18" y="51"/>
                </a:cubicBezTo>
                <a:cubicBezTo>
                  <a:pt x="18" y="51"/>
                  <a:pt x="18" y="52"/>
                  <a:pt x="18" y="52"/>
                </a:cubicBezTo>
                <a:cubicBezTo>
                  <a:pt x="18" y="53"/>
                  <a:pt x="19" y="53"/>
                  <a:pt x="19" y="54"/>
                </a:cubicBezTo>
                <a:cubicBezTo>
                  <a:pt x="19" y="54"/>
                  <a:pt x="19" y="54"/>
                  <a:pt x="19" y="54"/>
                </a:cubicBezTo>
                <a:cubicBezTo>
                  <a:pt x="19" y="55"/>
                  <a:pt x="19" y="55"/>
                  <a:pt x="20" y="55"/>
                </a:cubicBezTo>
                <a:cubicBezTo>
                  <a:pt x="20" y="55"/>
                  <a:pt x="20" y="55"/>
                  <a:pt x="20" y="55"/>
                </a:cubicBezTo>
                <a:cubicBezTo>
                  <a:pt x="20" y="55"/>
                  <a:pt x="20" y="55"/>
                  <a:pt x="20" y="55"/>
                </a:cubicBezTo>
                <a:cubicBezTo>
                  <a:pt x="20" y="55"/>
                  <a:pt x="20" y="55"/>
                  <a:pt x="20" y="55"/>
                </a:cubicBezTo>
                <a:cubicBezTo>
                  <a:pt x="20" y="55"/>
                  <a:pt x="20" y="55"/>
                  <a:pt x="20" y="55"/>
                </a:cubicBezTo>
                <a:cubicBezTo>
                  <a:pt x="20" y="55"/>
                  <a:pt x="20" y="56"/>
                  <a:pt x="20" y="56"/>
                </a:cubicBezTo>
                <a:cubicBezTo>
                  <a:pt x="20" y="56"/>
                  <a:pt x="20" y="56"/>
                  <a:pt x="20" y="56"/>
                </a:cubicBezTo>
                <a:cubicBezTo>
                  <a:pt x="21" y="57"/>
                  <a:pt x="22" y="59"/>
                  <a:pt x="21" y="61"/>
                </a:cubicBezTo>
                <a:cubicBezTo>
                  <a:pt x="24" y="60"/>
                  <a:pt x="24" y="62"/>
                  <a:pt x="25" y="62"/>
                </a:cubicBezTo>
                <a:cubicBezTo>
                  <a:pt x="26" y="61"/>
                  <a:pt x="25" y="58"/>
                  <a:pt x="26" y="56"/>
                </a:cubicBezTo>
                <a:cubicBezTo>
                  <a:pt x="26" y="56"/>
                  <a:pt x="26" y="56"/>
                  <a:pt x="26" y="56"/>
                </a:cubicBezTo>
                <a:cubicBezTo>
                  <a:pt x="26" y="56"/>
                  <a:pt x="26" y="56"/>
                  <a:pt x="26" y="56"/>
                </a:cubicBezTo>
                <a:cubicBezTo>
                  <a:pt x="26" y="56"/>
                  <a:pt x="26" y="56"/>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6" y="55"/>
                </a:cubicBezTo>
                <a:cubicBezTo>
                  <a:pt x="26" y="55"/>
                  <a:pt x="26" y="55"/>
                  <a:pt x="27" y="55"/>
                </a:cubicBezTo>
                <a:cubicBezTo>
                  <a:pt x="27" y="55"/>
                  <a:pt x="27" y="55"/>
                  <a:pt x="27" y="55"/>
                </a:cubicBezTo>
                <a:cubicBezTo>
                  <a:pt x="27" y="55"/>
                  <a:pt x="27" y="55"/>
                  <a:pt x="27" y="55"/>
                </a:cubicBezTo>
                <a:cubicBezTo>
                  <a:pt x="27" y="54"/>
                  <a:pt x="27" y="54"/>
                  <a:pt x="27" y="54"/>
                </a:cubicBezTo>
                <a:cubicBezTo>
                  <a:pt x="27" y="54"/>
                  <a:pt x="27" y="54"/>
                  <a:pt x="27" y="54"/>
                </a:cubicBezTo>
                <a:cubicBezTo>
                  <a:pt x="27" y="54"/>
                  <a:pt x="27" y="54"/>
                  <a:pt x="27" y="54"/>
                </a:cubicBezTo>
                <a:cubicBezTo>
                  <a:pt x="27" y="54"/>
                  <a:pt x="27" y="54"/>
                  <a:pt x="27" y="54"/>
                </a:cubicBezTo>
                <a:cubicBezTo>
                  <a:pt x="29" y="53"/>
                  <a:pt x="30" y="53"/>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1" y="51"/>
                </a:cubicBezTo>
                <a:cubicBezTo>
                  <a:pt x="31" y="51"/>
                  <a:pt x="31" y="51"/>
                  <a:pt x="32" y="51"/>
                </a:cubicBezTo>
                <a:cubicBezTo>
                  <a:pt x="32" y="51"/>
                  <a:pt x="32" y="51"/>
                  <a:pt x="32" y="51"/>
                </a:cubicBezTo>
                <a:cubicBezTo>
                  <a:pt x="32" y="51"/>
                  <a:pt x="32" y="51"/>
                  <a:pt x="32" y="51"/>
                </a:cubicBezTo>
                <a:cubicBezTo>
                  <a:pt x="33" y="50"/>
                  <a:pt x="33" y="49"/>
                  <a:pt x="35" y="49"/>
                </a:cubicBezTo>
                <a:cubicBezTo>
                  <a:pt x="35" y="49"/>
                  <a:pt x="35" y="49"/>
                  <a:pt x="35" y="49"/>
                </a:cubicBezTo>
                <a:cubicBezTo>
                  <a:pt x="35" y="49"/>
                  <a:pt x="35" y="49"/>
                  <a:pt x="35" y="49"/>
                </a:cubicBezTo>
                <a:cubicBezTo>
                  <a:pt x="36" y="49"/>
                  <a:pt x="36" y="49"/>
                  <a:pt x="36" y="49"/>
                </a:cubicBezTo>
                <a:cubicBezTo>
                  <a:pt x="36" y="49"/>
                  <a:pt x="36" y="48"/>
                  <a:pt x="36" y="48"/>
                </a:cubicBezTo>
                <a:cubicBezTo>
                  <a:pt x="36" y="48"/>
                  <a:pt x="36" y="48"/>
                  <a:pt x="36" y="48"/>
                </a:cubicBezTo>
                <a:cubicBezTo>
                  <a:pt x="36" y="47"/>
                  <a:pt x="38" y="46"/>
                  <a:pt x="39" y="46"/>
                </a:cubicBezTo>
                <a:cubicBezTo>
                  <a:pt x="39" y="46"/>
                  <a:pt x="39"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0" y="46"/>
                  <a:pt x="40" y="46"/>
                  <a:pt x="40" y="46"/>
                </a:cubicBezTo>
                <a:cubicBezTo>
                  <a:pt x="41" y="46"/>
                  <a:pt x="41" y="46"/>
                  <a:pt x="41" y="46"/>
                </a:cubicBezTo>
                <a:cubicBezTo>
                  <a:pt x="41" y="46"/>
                  <a:pt x="41" y="46"/>
                  <a:pt x="41" y="46"/>
                </a:cubicBezTo>
                <a:cubicBezTo>
                  <a:pt x="41" y="46"/>
                  <a:pt x="41" y="46"/>
                  <a:pt x="41" y="47"/>
                </a:cubicBezTo>
                <a:cubicBezTo>
                  <a:pt x="41" y="47"/>
                  <a:pt x="41" y="47"/>
                  <a:pt x="41" y="47"/>
                </a:cubicBezTo>
                <a:cubicBezTo>
                  <a:pt x="41" y="47"/>
                  <a:pt x="41" y="47"/>
                  <a:pt x="41" y="47"/>
                </a:cubicBezTo>
                <a:cubicBezTo>
                  <a:pt x="41" y="47"/>
                  <a:pt x="41" y="47"/>
                  <a:pt x="41" y="47"/>
                </a:cubicBezTo>
                <a:cubicBezTo>
                  <a:pt x="41" y="47"/>
                  <a:pt x="41" y="47"/>
                  <a:pt x="41" y="47"/>
                </a:cubicBezTo>
                <a:cubicBezTo>
                  <a:pt x="42" y="47"/>
                  <a:pt x="42" y="48"/>
                  <a:pt x="44" y="48"/>
                </a:cubicBezTo>
                <a:cubicBezTo>
                  <a:pt x="44" y="47"/>
                  <a:pt x="45" y="47"/>
                  <a:pt x="45" y="46"/>
                </a:cubicBezTo>
                <a:cubicBezTo>
                  <a:pt x="45" y="45"/>
                  <a:pt x="46" y="44"/>
                  <a:pt x="46" y="44"/>
                </a:cubicBezTo>
                <a:cubicBezTo>
                  <a:pt x="47" y="44"/>
                  <a:pt x="48" y="43"/>
                  <a:pt x="49" y="43"/>
                </a:cubicBezTo>
                <a:cubicBezTo>
                  <a:pt x="50" y="42"/>
                  <a:pt x="53" y="42"/>
                  <a:pt x="54" y="41"/>
                </a:cubicBezTo>
                <a:cubicBezTo>
                  <a:pt x="55" y="41"/>
                  <a:pt x="55" y="41"/>
                  <a:pt x="55" y="41"/>
                </a:cubicBezTo>
                <a:cubicBezTo>
                  <a:pt x="55" y="40"/>
                  <a:pt x="55" y="40"/>
                  <a:pt x="55" y="40"/>
                </a:cubicBezTo>
                <a:cubicBezTo>
                  <a:pt x="55" y="40"/>
                  <a:pt x="55" y="40"/>
                  <a:pt x="54" y="40"/>
                </a:cubicBezTo>
                <a:cubicBezTo>
                  <a:pt x="54" y="39"/>
                  <a:pt x="54" y="38"/>
                  <a:pt x="53" y="38"/>
                </a:cubicBezTo>
                <a:cubicBezTo>
                  <a:pt x="54" y="37"/>
                  <a:pt x="55" y="37"/>
                  <a:pt x="55" y="36"/>
                </a:cubicBezTo>
                <a:cubicBezTo>
                  <a:pt x="56" y="36"/>
                  <a:pt x="55" y="35"/>
                  <a:pt x="56" y="35"/>
                </a:cubicBezTo>
                <a:cubicBezTo>
                  <a:pt x="56" y="33"/>
                  <a:pt x="57" y="32"/>
                  <a:pt x="57" y="29"/>
                </a:cubicBezTo>
                <a:cubicBezTo>
                  <a:pt x="58" y="29"/>
                  <a:pt x="57" y="28"/>
                  <a:pt x="58" y="28"/>
                </a:cubicBezTo>
                <a:cubicBezTo>
                  <a:pt x="58" y="27"/>
                  <a:pt x="59" y="27"/>
                  <a:pt x="59" y="26"/>
                </a:cubicBezTo>
                <a:cubicBezTo>
                  <a:pt x="61" y="27"/>
                  <a:pt x="59" y="24"/>
                  <a:pt x="60" y="23"/>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66">
            <a:extLst>
              <a:ext uri="{FF2B5EF4-FFF2-40B4-BE49-F238E27FC236}">
                <a16:creationId xmlns:a16="http://schemas.microsoft.com/office/drawing/2014/main" id="{5FC470C4-F34A-3345-BE5E-035739569B24}"/>
              </a:ext>
            </a:extLst>
          </p:cNvPr>
          <p:cNvSpPr>
            <a:spLocks noEditPoints="1"/>
          </p:cNvSpPr>
          <p:nvPr/>
        </p:nvSpPr>
        <p:spPr bwMode="auto">
          <a:xfrm>
            <a:off x="4118600" y="2739469"/>
            <a:ext cx="638175" cy="642938"/>
          </a:xfrm>
          <a:custGeom>
            <a:avLst/>
            <a:gdLst>
              <a:gd name="T0" fmla="*/ 12 w 165"/>
              <a:gd name="T1" fmla="*/ 119 h 166"/>
              <a:gd name="T2" fmla="*/ 22 w 165"/>
              <a:gd name="T3" fmla="*/ 162 h 166"/>
              <a:gd name="T4" fmla="*/ 107 w 165"/>
              <a:gd name="T5" fmla="*/ 2 h 166"/>
              <a:gd name="T6" fmla="*/ 93 w 165"/>
              <a:gd name="T7" fmla="*/ 14 h 166"/>
              <a:gd name="T8" fmla="*/ 158 w 165"/>
              <a:gd name="T9" fmla="*/ 47 h 166"/>
              <a:gd name="T10" fmla="*/ 158 w 165"/>
              <a:gd name="T11" fmla="*/ 21 h 166"/>
              <a:gd name="T12" fmla="*/ 127 w 165"/>
              <a:gd name="T13" fmla="*/ 21 h 166"/>
              <a:gd name="T14" fmla="*/ 128 w 165"/>
              <a:gd name="T15" fmla="*/ 9 h 166"/>
              <a:gd name="T16" fmla="*/ 117 w 165"/>
              <a:gd name="T17" fmla="*/ 21 h 166"/>
              <a:gd name="T18" fmla="*/ 120 w 165"/>
              <a:gd name="T19" fmla="*/ 7 h 166"/>
              <a:gd name="T20" fmla="*/ 112 w 165"/>
              <a:gd name="T21" fmla="*/ 9 h 166"/>
              <a:gd name="T22" fmla="*/ 107 w 165"/>
              <a:gd name="T23" fmla="*/ 8 h 166"/>
              <a:gd name="T24" fmla="*/ 100 w 165"/>
              <a:gd name="T25" fmla="*/ 9 h 166"/>
              <a:gd name="T26" fmla="*/ 90 w 165"/>
              <a:gd name="T27" fmla="*/ 23 h 166"/>
              <a:gd name="T28" fmla="*/ 90 w 165"/>
              <a:gd name="T29" fmla="*/ 35 h 166"/>
              <a:gd name="T30" fmla="*/ 86 w 165"/>
              <a:gd name="T31" fmla="*/ 45 h 166"/>
              <a:gd name="T32" fmla="*/ 68 w 165"/>
              <a:gd name="T33" fmla="*/ 39 h 166"/>
              <a:gd name="T34" fmla="*/ 51 w 165"/>
              <a:gd name="T35" fmla="*/ 33 h 166"/>
              <a:gd name="T36" fmla="*/ 48 w 165"/>
              <a:gd name="T37" fmla="*/ 48 h 166"/>
              <a:gd name="T38" fmla="*/ 51 w 165"/>
              <a:gd name="T39" fmla="*/ 56 h 166"/>
              <a:gd name="T40" fmla="*/ 42 w 165"/>
              <a:gd name="T41" fmla="*/ 65 h 166"/>
              <a:gd name="T42" fmla="*/ 35 w 165"/>
              <a:gd name="T43" fmla="*/ 67 h 166"/>
              <a:gd name="T44" fmla="*/ 40 w 165"/>
              <a:gd name="T45" fmla="*/ 74 h 166"/>
              <a:gd name="T46" fmla="*/ 42 w 165"/>
              <a:gd name="T47" fmla="*/ 80 h 166"/>
              <a:gd name="T48" fmla="*/ 52 w 165"/>
              <a:gd name="T49" fmla="*/ 87 h 166"/>
              <a:gd name="T50" fmla="*/ 45 w 165"/>
              <a:gd name="T51" fmla="*/ 92 h 166"/>
              <a:gd name="T52" fmla="*/ 34 w 165"/>
              <a:gd name="T53" fmla="*/ 105 h 166"/>
              <a:gd name="T54" fmla="*/ 36 w 165"/>
              <a:gd name="T55" fmla="*/ 108 h 166"/>
              <a:gd name="T56" fmla="*/ 51 w 165"/>
              <a:gd name="T57" fmla="*/ 110 h 166"/>
              <a:gd name="T58" fmla="*/ 37 w 165"/>
              <a:gd name="T59" fmla="*/ 115 h 166"/>
              <a:gd name="T60" fmla="*/ 20 w 165"/>
              <a:gd name="T61" fmla="*/ 126 h 166"/>
              <a:gd name="T62" fmla="*/ 6 w 165"/>
              <a:gd name="T63" fmla="*/ 134 h 166"/>
              <a:gd name="T64" fmla="*/ 8 w 165"/>
              <a:gd name="T65" fmla="*/ 142 h 166"/>
              <a:gd name="T66" fmla="*/ 12 w 165"/>
              <a:gd name="T67" fmla="*/ 146 h 166"/>
              <a:gd name="T68" fmla="*/ 3 w 165"/>
              <a:gd name="T69" fmla="*/ 151 h 166"/>
              <a:gd name="T70" fmla="*/ 23 w 165"/>
              <a:gd name="T71" fmla="*/ 149 h 166"/>
              <a:gd name="T72" fmla="*/ 15 w 165"/>
              <a:gd name="T73" fmla="*/ 157 h 166"/>
              <a:gd name="T74" fmla="*/ 24 w 165"/>
              <a:gd name="T75" fmla="*/ 162 h 166"/>
              <a:gd name="T76" fmla="*/ 42 w 165"/>
              <a:gd name="T77" fmla="*/ 165 h 166"/>
              <a:gd name="T78" fmla="*/ 55 w 165"/>
              <a:gd name="T79" fmla="*/ 153 h 166"/>
              <a:gd name="T80" fmla="*/ 63 w 165"/>
              <a:gd name="T81" fmla="*/ 159 h 166"/>
              <a:gd name="T82" fmla="*/ 79 w 165"/>
              <a:gd name="T83" fmla="*/ 153 h 166"/>
              <a:gd name="T84" fmla="*/ 97 w 165"/>
              <a:gd name="T85" fmla="*/ 150 h 166"/>
              <a:gd name="T86" fmla="*/ 107 w 165"/>
              <a:gd name="T87" fmla="*/ 153 h 166"/>
              <a:gd name="T88" fmla="*/ 120 w 165"/>
              <a:gd name="T89" fmla="*/ 141 h 166"/>
              <a:gd name="T90" fmla="*/ 123 w 165"/>
              <a:gd name="T91" fmla="*/ 135 h 166"/>
              <a:gd name="T92" fmla="*/ 129 w 165"/>
              <a:gd name="T93" fmla="*/ 127 h 166"/>
              <a:gd name="T94" fmla="*/ 134 w 165"/>
              <a:gd name="T95" fmla="*/ 106 h 166"/>
              <a:gd name="T96" fmla="*/ 138 w 165"/>
              <a:gd name="T97" fmla="*/ 95 h 166"/>
              <a:gd name="T98" fmla="*/ 137 w 165"/>
              <a:gd name="T99" fmla="*/ 83 h 166"/>
              <a:gd name="T100" fmla="*/ 148 w 165"/>
              <a:gd name="T101" fmla="*/ 72 h 166"/>
              <a:gd name="T102" fmla="*/ 157 w 165"/>
              <a:gd name="T103" fmla="*/ 62 h 166"/>
              <a:gd name="T104" fmla="*/ 164 w 165"/>
              <a:gd name="T105" fmla="*/ 51 h 166"/>
              <a:gd name="T106" fmla="*/ 44 w 165"/>
              <a:gd name="T107" fmla="*/ 40 h 166"/>
              <a:gd name="T108" fmla="*/ 42 w 165"/>
              <a:gd name="T109" fmla="*/ 41 h 166"/>
              <a:gd name="T110" fmla="*/ 34 w 165"/>
              <a:gd name="T111" fmla="*/ 60 h 166"/>
              <a:gd name="T112" fmla="*/ 38 w 165"/>
              <a:gd name="T113" fmla="*/ 58 h 166"/>
              <a:gd name="T114" fmla="*/ 44 w 165"/>
              <a:gd name="T115" fmla="*/ 5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5" h="166">
                <a:moveTo>
                  <a:pt x="10" y="126"/>
                </a:moveTo>
                <a:cubicBezTo>
                  <a:pt x="11" y="126"/>
                  <a:pt x="12" y="125"/>
                  <a:pt x="14" y="126"/>
                </a:cubicBezTo>
                <a:cubicBezTo>
                  <a:pt x="15" y="126"/>
                  <a:pt x="14" y="127"/>
                  <a:pt x="15" y="127"/>
                </a:cubicBezTo>
                <a:cubicBezTo>
                  <a:pt x="15" y="127"/>
                  <a:pt x="15" y="127"/>
                  <a:pt x="15" y="128"/>
                </a:cubicBezTo>
                <a:cubicBezTo>
                  <a:pt x="16" y="128"/>
                  <a:pt x="16" y="129"/>
                  <a:pt x="17" y="129"/>
                </a:cubicBezTo>
                <a:cubicBezTo>
                  <a:pt x="18" y="127"/>
                  <a:pt x="19" y="127"/>
                  <a:pt x="19" y="124"/>
                </a:cubicBezTo>
                <a:cubicBezTo>
                  <a:pt x="20" y="123"/>
                  <a:pt x="18" y="123"/>
                  <a:pt x="18" y="122"/>
                </a:cubicBezTo>
                <a:cubicBezTo>
                  <a:pt x="18" y="121"/>
                  <a:pt x="17" y="121"/>
                  <a:pt x="17" y="120"/>
                </a:cubicBezTo>
                <a:cubicBezTo>
                  <a:pt x="16" y="120"/>
                  <a:pt x="11" y="123"/>
                  <a:pt x="12" y="119"/>
                </a:cubicBezTo>
                <a:cubicBezTo>
                  <a:pt x="9" y="119"/>
                  <a:pt x="7" y="120"/>
                  <a:pt x="5" y="121"/>
                </a:cubicBezTo>
                <a:cubicBezTo>
                  <a:pt x="5" y="121"/>
                  <a:pt x="5" y="122"/>
                  <a:pt x="4" y="122"/>
                </a:cubicBezTo>
                <a:cubicBezTo>
                  <a:pt x="5" y="125"/>
                  <a:pt x="0" y="122"/>
                  <a:pt x="1" y="125"/>
                </a:cubicBezTo>
                <a:cubicBezTo>
                  <a:pt x="3" y="125"/>
                  <a:pt x="5" y="125"/>
                  <a:pt x="8" y="125"/>
                </a:cubicBezTo>
                <a:cubicBezTo>
                  <a:pt x="8" y="126"/>
                  <a:pt x="10" y="125"/>
                  <a:pt x="10" y="126"/>
                </a:cubicBezTo>
                <a:close/>
                <a:moveTo>
                  <a:pt x="17" y="166"/>
                </a:moveTo>
                <a:cubicBezTo>
                  <a:pt x="19" y="166"/>
                  <a:pt x="20" y="166"/>
                  <a:pt x="20" y="164"/>
                </a:cubicBezTo>
                <a:cubicBezTo>
                  <a:pt x="18" y="164"/>
                  <a:pt x="17" y="164"/>
                  <a:pt x="17" y="166"/>
                </a:cubicBezTo>
                <a:close/>
                <a:moveTo>
                  <a:pt x="22" y="162"/>
                </a:moveTo>
                <a:cubicBezTo>
                  <a:pt x="21" y="162"/>
                  <a:pt x="21" y="163"/>
                  <a:pt x="21" y="163"/>
                </a:cubicBezTo>
                <a:cubicBezTo>
                  <a:pt x="21" y="163"/>
                  <a:pt x="21" y="164"/>
                  <a:pt x="21" y="164"/>
                </a:cubicBezTo>
                <a:cubicBezTo>
                  <a:pt x="23" y="165"/>
                  <a:pt x="23" y="162"/>
                  <a:pt x="22" y="162"/>
                </a:cubicBezTo>
                <a:close/>
                <a:moveTo>
                  <a:pt x="139" y="100"/>
                </a:moveTo>
                <a:cubicBezTo>
                  <a:pt x="139" y="100"/>
                  <a:pt x="139" y="99"/>
                  <a:pt x="139" y="99"/>
                </a:cubicBezTo>
                <a:cubicBezTo>
                  <a:pt x="140" y="98"/>
                  <a:pt x="138" y="98"/>
                  <a:pt x="137" y="98"/>
                </a:cubicBezTo>
                <a:cubicBezTo>
                  <a:pt x="137" y="99"/>
                  <a:pt x="137" y="100"/>
                  <a:pt x="139" y="100"/>
                </a:cubicBezTo>
                <a:close/>
                <a:moveTo>
                  <a:pt x="104" y="2"/>
                </a:moveTo>
                <a:cubicBezTo>
                  <a:pt x="105" y="2"/>
                  <a:pt x="106" y="3"/>
                  <a:pt x="107" y="2"/>
                </a:cubicBezTo>
                <a:cubicBezTo>
                  <a:pt x="105" y="1"/>
                  <a:pt x="105" y="1"/>
                  <a:pt x="104" y="0"/>
                </a:cubicBezTo>
                <a:cubicBezTo>
                  <a:pt x="104" y="1"/>
                  <a:pt x="103" y="1"/>
                  <a:pt x="103" y="1"/>
                </a:cubicBezTo>
                <a:cubicBezTo>
                  <a:pt x="103" y="1"/>
                  <a:pt x="103" y="2"/>
                  <a:pt x="103" y="2"/>
                </a:cubicBezTo>
                <a:cubicBezTo>
                  <a:pt x="103" y="2"/>
                  <a:pt x="104" y="2"/>
                  <a:pt x="104" y="2"/>
                </a:cubicBezTo>
                <a:close/>
                <a:moveTo>
                  <a:pt x="95" y="14"/>
                </a:moveTo>
                <a:cubicBezTo>
                  <a:pt x="95" y="13"/>
                  <a:pt x="95" y="13"/>
                  <a:pt x="95" y="12"/>
                </a:cubicBezTo>
                <a:cubicBezTo>
                  <a:pt x="94" y="12"/>
                  <a:pt x="94" y="12"/>
                  <a:pt x="93" y="12"/>
                </a:cubicBezTo>
                <a:cubicBezTo>
                  <a:pt x="93" y="12"/>
                  <a:pt x="93" y="12"/>
                  <a:pt x="93" y="12"/>
                </a:cubicBezTo>
                <a:cubicBezTo>
                  <a:pt x="93" y="13"/>
                  <a:pt x="93" y="14"/>
                  <a:pt x="93" y="14"/>
                </a:cubicBezTo>
                <a:cubicBezTo>
                  <a:pt x="94" y="14"/>
                  <a:pt x="94" y="14"/>
                  <a:pt x="95" y="14"/>
                </a:cubicBezTo>
                <a:close/>
                <a:moveTo>
                  <a:pt x="164" y="51"/>
                </a:moveTo>
                <a:cubicBezTo>
                  <a:pt x="163" y="50"/>
                  <a:pt x="162" y="50"/>
                  <a:pt x="162" y="49"/>
                </a:cubicBezTo>
                <a:cubicBezTo>
                  <a:pt x="161" y="49"/>
                  <a:pt x="160" y="49"/>
                  <a:pt x="160" y="48"/>
                </a:cubicBezTo>
                <a:cubicBezTo>
                  <a:pt x="159" y="48"/>
                  <a:pt x="158" y="49"/>
                  <a:pt x="157" y="50"/>
                </a:cubicBezTo>
                <a:cubicBezTo>
                  <a:pt x="156" y="50"/>
                  <a:pt x="155" y="50"/>
                  <a:pt x="155" y="49"/>
                </a:cubicBezTo>
                <a:cubicBezTo>
                  <a:pt x="154" y="48"/>
                  <a:pt x="155" y="48"/>
                  <a:pt x="155" y="48"/>
                </a:cubicBezTo>
                <a:cubicBezTo>
                  <a:pt x="156" y="48"/>
                  <a:pt x="156" y="47"/>
                  <a:pt x="156" y="47"/>
                </a:cubicBezTo>
                <a:cubicBezTo>
                  <a:pt x="157" y="47"/>
                  <a:pt x="158" y="47"/>
                  <a:pt x="158" y="47"/>
                </a:cubicBezTo>
                <a:cubicBezTo>
                  <a:pt x="158" y="47"/>
                  <a:pt x="158" y="46"/>
                  <a:pt x="159" y="46"/>
                </a:cubicBezTo>
                <a:cubicBezTo>
                  <a:pt x="160" y="45"/>
                  <a:pt x="161" y="45"/>
                  <a:pt x="162" y="44"/>
                </a:cubicBezTo>
                <a:cubicBezTo>
                  <a:pt x="162" y="42"/>
                  <a:pt x="159" y="44"/>
                  <a:pt x="160" y="41"/>
                </a:cubicBezTo>
                <a:cubicBezTo>
                  <a:pt x="159" y="41"/>
                  <a:pt x="160" y="41"/>
                  <a:pt x="159" y="40"/>
                </a:cubicBezTo>
                <a:cubicBezTo>
                  <a:pt x="159" y="40"/>
                  <a:pt x="159" y="40"/>
                  <a:pt x="159" y="39"/>
                </a:cubicBezTo>
                <a:cubicBezTo>
                  <a:pt x="159" y="38"/>
                  <a:pt x="158" y="38"/>
                  <a:pt x="158" y="37"/>
                </a:cubicBezTo>
                <a:cubicBezTo>
                  <a:pt x="158" y="34"/>
                  <a:pt x="158" y="30"/>
                  <a:pt x="158" y="27"/>
                </a:cubicBezTo>
                <a:cubicBezTo>
                  <a:pt x="158" y="26"/>
                  <a:pt x="158" y="26"/>
                  <a:pt x="159" y="26"/>
                </a:cubicBezTo>
                <a:cubicBezTo>
                  <a:pt x="159" y="24"/>
                  <a:pt x="158" y="22"/>
                  <a:pt x="158" y="21"/>
                </a:cubicBezTo>
                <a:cubicBezTo>
                  <a:pt x="157" y="20"/>
                  <a:pt x="155" y="20"/>
                  <a:pt x="153" y="20"/>
                </a:cubicBezTo>
                <a:cubicBezTo>
                  <a:pt x="153" y="19"/>
                  <a:pt x="153" y="19"/>
                  <a:pt x="153" y="18"/>
                </a:cubicBezTo>
                <a:cubicBezTo>
                  <a:pt x="152" y="18"/>
                  <a:pt x="152" y="18"/>
                  <a:pt x="152" y="18"/>
                </a:cubicBezTo>
                <a:cubicBezTo>
                  <a:pt x="151" y="17"/>
                  <a:pt x="149" y="17"/>
                  <a:pt x="148" y="16"/>
                </a:cubicBezTo>
                <a:cubicBezTo>
                  <a:pt x="146" y="18"/>
                  <a:pt x="142" y="17"/>
                  <a:pt x="139" y="18"/>
                </a:cubicBezTo>
                <a:cubicBezTo>
                  <a:pt x="138" y="18"/>
                  <a:pt x="138" y="16"/>
                  <a:pt x="136" y="16"/>
                </a:cubicBezTo>
                <a:cubicBezTo>
                  <a:pt x="135" y="17"/>
                  <a:pt x="135" y="19"/>
                  <a:pt x="133" y="19"/>
                </a:cubicBezTo>
                <a:cubicBezTo>
                  <a:pt x="132" y="20"/>
                  <a:pt x="132" y="21"/>
                  <a:pt x="130" y="21"/>
                </a:cubicBezTo>
                <a:cubicBezTo>
                  <a:pt x="129" y="21"/>
                  <a:pt x="128" y="21"/>
                  <a:pt x="127" y="21"/>
                </a:cubicBezTo>
                <a:cubicBezTo>
                  <a:pt x="127" y="21"/>
                  <a:pt x="127" y="21"/>
                  <a:pt x="127" y="21"/>
                </a:cubicBezTo>
                <a:cubicBezTo>
                  <a:pt x="127" y="21"/>
                  <a:pt x="127" y="20"/>
                  <a:pt x="127" y="20"/>
                </a:cubicBezTo>
                <a:cubicBezTo>
                  <a:pt x="129" y="20"/>
                  <a:pt x="128" y="18"/>
                  <a:pt x="131" y="18"/>
                </a:cubicBezTo>
                <a:cubicBezTo>
                  <a:pt x="131" y="17"/>
                  <a:pt x="132" y="17"/>
                  <a:pt x="133" y="16"/>
                </a:cubicBezTo>
                <a:cubicBezTo>
                  <a:pt x="134" y="16"/>
                  <a:pt x="136" y="16"/>
                  <a:pt x="136" y="15"/>
                </a:cubicBezTo>
                <a:cubicBezTo>
                  <a:pt x="136" y="12"/>
                  <a:pt x="134" y="12"/>
                  <a:pt x="133" y="10"/>
                </a:cubicBezTo>
                <a:cubicBezTo>
                  <a:pt x="132" y="9"/>
                  <a:pt x="132" y="7"/>
                  <a:pt x="131" y="6"/>
                </a:cubicBezTo>
                <a:cubicBezTo>
                  <a:pt x="129" y="6"/>
                  <a:pt x="129" y="5"/>
                  <a:pt x="127" y="5"/>
                </a:cubicBezTo>
                <a:cubicBezTo>
                  <a:pt x="127" y="7"/>
                  <a:pt x="128" y="7"/>
                  <a:pt x="128" y="9"/>
                </a:cubicBezTo>
                <a:cubicBezTo>
                  <a:pt x="130" y="8"/>
                  <a:pt x="130" y="11"/>
                  <a:pt x="129" y="11"/>
                </a:cubicBezTo>
                <a:cubicBezTo>
                  <a:pt x="130" y="9"/>
                  <a:pt x="127" y="10"/>
                  <a:pt x="127" y="8"/>
                </a:cubicBezTo>
                <a:cubicBezTo>
                  <a:pt x="125" y="9"/>
                  <a:pt x="126" y="7"/>
                  <a:pt x="124" y="7"/>
                </a:cubicBezTo>
                <a:cubicBezTo>
                  <a:pt x="123" y="8"/>
                  <a:pt x="123" y="9"/>
                  <a:pt x="121" y="9"/>
                </a:cubicBezTo>
                <a:cubicBezTo>
                  <a:pt x="121" y="12"/>
                  <a:pt x="122" y="13"/>
                  <a:pt x="122" y="16"/>
                </a:cubicBezTo>
                <a:cubicBezTo>
                  <a:pt x="121" y="17"/>
                  <a:pt x="121" y="17"/>
                  <a:pt x="120" y="18"/>
                </a:cubicBezTo>
                <a:cubicBezTo>
                  <a:pt x="120" y="19"/>
                  <a:pt x="120" y="19"/>
                  <a:pt x="119" y="20"/>
                </a:cubicBezTo>
                <a:cubicBezTo>
                  <a:pt x="119" y="20"/>
                  <a:pt x="119" y="20"/>
                  <a:pt x="119" y="20"/>
                </a:cubicBezTo>
                <a:cubicBezTo>
                  <a:pt x="118" y="21"/>
                  <a:pt x="118" y="19"/>
                  <a:pt x="117" y="21"/>
                </a:cubicBezTo>
                <a:cubicBezTo>
                  <a:pt x="117" y="21"/>
                  <a:pt x="117" y="21"/>
                  <a:pt x="117" y="21"/>
                </a:cubicBezTo>
                <a:cubicBezTo>
                  <a:pt x="117" y="21"/>
                  <a:pt x="117" y="21"/>
                  <a:pt x="117" y="20"/>
                </a:cubicBezTo>
                <a:cubicBezTo>
                  <a:pt x="117" y="20"/>
                  <a:pt x="117" y="20"/>
                  <a:pt x="117" y="20"/>
                </a:cubicBezTo>
                <a:cubicBezTo>
                  <a:pt x="117" y="19"/>
                  <a:pt x="118" y="20"/>
                  <a:pt x="118" y="19"/>
                </a:cubicBezTo>
                <a:cubicBezTo>
                  <a:pt x="118" y="19"/>
                  <a:pt x="118" y="19"/>
                  <a:pt x="118" y="19"/>
                </a:cubicBezTo>
                <a:cubicBezTo>
                  <a:pt x="119" y="19"/>
                  <a:pt x="119" y="18"/>
                  <a:pt x="119" y="17"/>
                </a:cubicBezTo>
                <a:cubicBezTo>
                  <a:pt x="120" y="17"/>
                  <a:pt x="120" y="16"/>
                  <a:pt x="121" y="16"/>
                </a:cubicBezTo>
                <a:cubicBezTo>
                  <a:pt x="121" y="14"/>
                  <a:pt x="120" y="14"/>
                  <a:pt x="120" y="12"/>
                </a:cubicBezTo>
                <a:cubicBezTo>
                  <a:pt x="120" y="10"/>
                  <a:pt x="122" y="9"/>
                  <a:pt x="120" y="7"/>
                </a:cubicBezTo>
                <a:cubicBezTo>
                  <a:pt x="118" y="7"/>
                  <a:pt x="116" y="8"/>
                  <a:pt x="116" y="10"/>
                </a:cubicBezTo>
                <a:cubicBezTo>
                  <a:pt x="116" y="13"/>
                  <a:pt x="119" y="11"/>
                  <a:pt x="118" y="14"/>
                </a:cubicBezTo>
                <a:cubicBezTo>
                  <a:pt x="118" y="15"/>
                  <a:pt x="117" y="15"/>
                  <a:pt x="116" y="16"/>
                </a:cubicBezTo>
                <a:cubicBezTo>
                  <a:pt x="117" y="13"/>
                  <a:pt x="116" y="13"/>
                  <a:pt x="115" y="12"/>
                </a:cubicBezTo>
                <a:cubicBezTo>
                  <a:pt x="116" y="11"/>
                  <a:pt x="115" y="10"/>
                  <a:pt x="116" y="9"/>
                </a:cubicBezTo>
                <a:cubicBezTo>
                  <a:pt x="116" y="8"/>
                  <a:pt x="116" y="7"/>
                  <a:pt x="115" y="7"/>
                </a:cubicBezTo>
                <a:cubicBezTo>
                  <a:pt x="114" y="9"/>
                  <a:pt x="114" y="9"/>
                  <a:pt x="113" y="10"/>
                </a:cubicBezTo>
                <a:cubicBezTo>
                  <a:pt x="113" y="11"/>
                  <a:pt x="115" y="12"/>
                  <a:pt x="113" y="12"/>
                </a:cubicBezTo>
                <a:cubicBezTo>
                  <a:pt x="113" y="11"/>
                  <a:pt x="113" y="10"/>
                  <a:pt x="112" y="9"/>
                </a:cubicBezTo>
                <a:cubicBezTo>
                  <a:pt x="111" y="8"/>
                  <a:pt x="111" y="7"/>
                  <a:pt x="111" y="6"/>
                </a:cubicBezTo>
                <a:cubicBezTo>
                  <a:pt x="111" y="6"/>
                  <a:pt x="111" y="6"/>
                  <a:pt x="111" y="6"/>
                </a:cubicBezTo>
                <a:cubicBezTo>
                  <a:pt x="110" y="6"/>
                  <a:pt x="110" y="6"/>
                  <a:pt x="109" y="6"/>
                </a:cubicBezTo>
                <a:cubicBezTo>
                  <a:pt x="109" y="6"/>
                  <a:pt x="109" y="6"/>
                  <a:pt x="109" y="6"/>
                </a:cubicBezTo>
                <a:cubicBezTo>
                  <a:pt x="109" y="6"/>
                  <a:pt x="109" y="7"/>
                  <a:pt x="109" y="7"/>
                </a:cubicBezTo>
                <a:cubicBezTo>
                  <a:pt x="109" y="7"/>
                  <a:pt x="109" y="7"/>
                  <a:pt x="109" y="7"/>
                </a:cubicBezTo>
                <a:cubicBezTo>
                  <a:pt x="109" y="8"/>
                  <a:pt x="109" y="7"/>
                  <a:pt x="108" y="8"/>
                </a:cubicBezTo>
                <a:cubicBezTo>
                  <a:pt x="108" y="8"/>
                  <a:pt x="108" y="8"/>
                  <a:pt x="108" y="8"/>
                </a:cubicBezTo>
                <a:cubicBezTo>
                  <a:pt x="108" y="8"/>
                  <a:pt x="108" y="8"/>
                  <a:pt x="107" y="8"/>
                </a:cubicBezTo>
                <a:cubicBezTo>
                  <a:pt x="107" y="8"/>
                  <a:pt x="107" y="8"/>
                  <a:pt x="107" y="8"/>
                </a:cubicBezTo>
                <a:cubicBezTo>
                  <a:pt x="106" y="8"/>
                  <a:pt x="107" y="10"/>
                  <a:pt x="106" y="9"/>
                </a:cubicBezTo>
                <a:cubicBezTo>
                  <a:pt x="106" y="9"/>
                  <a:pt x="106" y="9"/>
                  <a:pt x="106" y="9"/>
                </a:cubicBezTo>
                <a:cubicBezTo>
                  <a:pt x="106" y="9"/>
                  <a:pt x="106" y="9"/>
                  <a:pt x="106" y="9"/>
                </a:cubicBezTo>
                <a:cubicBezTo>
                  <a:pt x="106" y="9"/>
                  <a:pt x="106" y="9"/>
                  <a:pt x="106" y="9"/>
                </a:cubicBezTo>
                <a:cubicBezTo>
                  <a:pt x="106" y="8"/>
                  <a:pt x="105" y="9"/>
                  <a:pt x="105" y="8"/>
                </a:cubicBezTo>
                <a:cubicBezTo>
                  <a:pt x="105" y="8"/>
                  <a:pt x="104" y="8"/>
                  <a:pt x="104" y="8"/>
                </a:cubicBezTo>
                <a:cubicBezTo>
                  <a:pt x="104" y="8"/>
                  <a:pt x="103" y="8"/>
                  <a:pt x="102" y="8"/>
                </a:cubicBezTo>
                <a:cubicBezTo>
                  <a:pt x="101" y="9"/>
                  <a:pt x="101" y="9"/>
                  <a:pt x="100" y="9"/>
                </a:cubicBezTo>
                <a:cubicBezTo>
                  <a:pt x="100" y="10"/>
                  <a:pt x="100" y="11"/>
                  <a:pt x="100" y="11"/>
                </a:cubicBezTo>
                <a:cubicBezTo>
                  <a:pt x="99" y="11"/>
                  <a:pt x="98" y="12"/>
                  <a:pt x="97" y="12"/>
                </a:cubicBezTo>
                <a:cubicBezTo>
                  <a:pt x="97" y="13"/>
                  <a:pt x="97" y="13"/>
                  <a:pt x="97" y="13"/>
                </a:cubicBezTo>
                <a:cubicBezTo>
                  <a:pt x="96" y="14"/>
                  <a:pt x="95" y="15"/>
                  <a:pt x="95" y="16"/>
                </a:cubicBezTo>
                <a:cubicBezTo>
                  <a:pt x="94" y="18"/>
                  <a:pt x="95" y="19"/>
                  <a:pt x="95" y="21"/>
                </a:cubicBezTo>
                <a:cubicBezTo>
                  <a:pt x="95" y="21"/>
                  <a:pt x="95" y="21"/>
                  <a:pt x="95" y="21"/>
                </a:cubicBezTo>
                <a:cubicBezTo>
                  <a:pt x="94" y="21"/>
                  <a:pt x="94" y="20"/>
                  <a:pt x="94" y="20"/>
                </a:cubicBezTo>
                <a:cubicBezTo>
                  <a:pt x="91" y="20"/>
                  <a:pt x="91" y="20"/>
                  <a:pt x="91" y="20"/>
                </a:cubicBezTo>
                <a:cubicBezTo>
                  <a:pt x="90" y="21"/>
                  <a:pt x="91" y="23"/>
                  <a:pt x="90" y="23"/>
                </a:cubicBezTo>
                <a:cubicBezTo>
                  <a:pt x="88" y="23"/>
                  <a:pt x="87" y="22"/>
                  <a:pt x="86" y="23"/>
                </a:cubicBezTo>
                <a:cubicBezTo>
                  <a:pt x="86" y="23"/>
                  <a:pt x="86" y="23"/>
                  <a:pt x="85" y="23"/>
                </a:cubicBezTo>
                <a:cubicBezTo>
                  <a:pt x="84" y="23"/>
                  <a:pt x="83" y="24"/>
                  <a:pt x="83" y="25"/>
                </a:cubicBezTo>
                <a:cubicBezTo>
                  <a:pt x="83" y="25"/>
                  <a:pt x="83" y="25"/>
                  <a:pt x="83" y="25"/>
                </a:cubicBezTo>
                <a:cubicBezTo>
                  <a:pt x="82" y="28"/>
                  <a:pt x="85" y="27"/>
                  <a:pt x="84" y="30"/>
                </a:cubicBezTo>
                <a:cubicBezTo>
                  <a:pt x="85" y="29"/>
                  <a:pt x="86" y="30"/>
                  <a:pt x="86" y="31"/>
                </a:cubicBezTo>
                <a:cubicBezTo>
                  <a:pt x="89" y="31"/>
                  <a:pt x="89" y="31"/>
                  <a:pt x="89" y="31"/>
                </a:cubicBezTo>
                <a:cubicBezTo>
                  <a:pt x="89" y="32"/>
                  <a:pt x="90" y="32"/>
                  <a:pt x="91" y="32"/>
                </a:cubicBezTo>
                <a:cubicBezTo>
                  <a:pt x="90" y="33"/>
                  <a:pt x="90" y="34"/>
                  <a:pt x="90" y="35"/>
                </a:cubicBezTo>
                <a:cubicBezTo>
                  <a:pt x="91" y="35"/>
                  <a:pt x="91" y="35"/>
                  <a:pt x="91" y="34"/>
                </a:cubicBezTo>
                <a:cubicBezTo>
                  <a:pt x="92" y="34"/>
                  <a:pt x="92" y="34"/>
                  <a:pt x="93" y="33"/>
                </a:cubicBezTo>
                <a:cubicBezTo>
                  <a:pt x="94" y="34"/>
                  <a:pt x="96" y="32"/>
                  <a:pt x="96" y="34"/>
                </a:cubicBezTo>
                <a:cubicBezTo>
                  <a:pt x="95" y="35"/>
                  <a:pt x="95" y="37"/>
                  <a:pt x="94" y="37"/>
                </a:cubicBezTo>
                <a:cubicBezTo>
                  <a:pt x="91" y="37"/>
                  <a:pt x="91" y="37"/>
                  <a:pt x="91" y="37"/>
                </a:cubicBezTo>
                <a:cubicBezTo>
                  <a:pt x="90" y="37"/>
                  <a:pt x="89" y="39"/>
                  <a:pt x="87" y="38"/>
                </a:cubicBezTo>
                <a:cubicBezTo>
                  <a:pt x="87" y="39"/>
                  <a:pt x="86" y="38"/>
                  <a:pt x="86" y="39"/>
                </a:cubicBezTo>
                <a:cubicBezTo>
                  <a:pt x="83" y="40"/>
                  <a:pt x="81" y="40"/>
                  <a:pt x="81" y="42"/>
                </a:cubicBezTo>
                <a:cubicBezTo>
                  <a:pt x="81" y="45"/>
                  <a:pt x="86" y="42"/>
                  <a:pt x="86" y="45"/>
                </a:cubicBezTo>
                <a:cubicBezTo>
                  <a:pt x="84" y="45"/>
                  <a:pt x="83" y="45"/>
                  <a:pt x="82" y="46"/>
                </a:cubicBezTo>
                <a:cubicBezTo>
                  <a:pt x="81" y="47"/>
                  <a:pt x="84" y="49"/>
                  <a:pt x="82" y="49"/>
                </a:cubicBezTo>
                <a:cubicBezTo>
                  <a:pt x="81" y="49"/>
                  <a:pt x="81" y="49"/>
                  <a:pt x="81" y="48"/>
                </a:cubicBezTo>
                <a:cubicBezTo>
                  <a:pt x="80" y="48"/>
                  <a:pt x="80" y="46"/>
                  <a:pt x="80" y="46"/>
                </a:cubicBezTo>
                <a:cubicBezTo>
                  <a:pt x="79" y="45"/>
                  <a:pt x="78" y="45"/>
                  <a:pt x="77" y="45"/>
                </a:cubicBezTo>
                <a:cubicBezTo>
                  <a:pt x="76" y="43"/>
                  <a:pt x="75" y="41"/>
                  <a:pt x="72" y="41"/>
                </a:cubicBezTo>
                <a:cubicBezTo>
                  <a:pt x="71" y="42"/>
                  <a:pt x="69" y="42"/>
                  <a:pt x="70" y="44"/>
                </a:cubicBezTo>
                <a:cubicBezTo>
                  <a:pt x="69" y="43"/>
                  <a:pt x="68" y="46"/>
                  <a:pt x="68" y="44"/>
                </a:cubicBezTo>
                <a:cubicBezTo>
                  <a:pt x="68" y="42"/>
                  <a:pt x="68" y="41"/>
                  <a:pt x="68" y="39"/>
                </a:cubicBezTo>
                <a:cubicBezTo>
                  <a:pt x="67" y="38"/>
                  <a:pt x="66" y="38"/>
                  <a:pt x="65" y="37"/>
                </a:cubicBezTo>
                <a:cubicBezTo>
                  <a:pt x="63" y="37"/>
                  <a:pt x="62" y="36"/>
                  <a:pt x="61" y="36"/>
                </a:cubicBezTo>
                <a:cubicBezTo>
                  <a:pt x="61" y="36"/>
                  <a:pt x="61" y="36"/>
                  <a:pt x="61" y="36"/>
                </a:cubicBezTo>
                <a:cubicBezTo>
                  <a:pt x="61" y="35"/>
                  <a:pt x="60" y="35"/>
                  <a:pt x="60" y="35"/>
                </a:cubicBezTo>
                <a:cubicBezTo>
                  <a:pt x="60" y="35"/>
                  <a:pt x="60" y="35"/>
                  <a:pt x="60" y="35"/>
                </a:cubicBezTo>
                <a:cubicBezTo>
                  <a:pt x="58" y="34"/>
                  <a:pt x="57" y="34"/>
                  <a:pt x="56" y="34"/>
                </a:cubicBezTo>
                <a:cubicBezTo>
                  <a:pt x="56" y="34"/>
                  <a:pt x="56" y="34"/>
                  <a:pt x="56" y="34"/>
                </a:cubicBezTo>
                <a:cubicBezTo>
                  <a:pt x="56" y="33"/>
                  <a:pt x="55" y="33"/>
                  <a:pt x="54" y="33"/>
                </a:cubicBezTo>
                <a:cubicBezTo>
                  <a:pt x="53" y="33"/>
                  <a:pt x="52" y="33"/>
                  <a:pt x="51" y="33"/>
                </a:cubicBezTo>
                <a:cubicBezTo>
                  <a:pt x="51" y="33"/>
                  <a:pt x="51" y="34"/>
                  <a:pt x="51" y="34"/>
                </a:cubicBezTo>
                <a:cubicBezTo>
                  <a:pt x="51" y="34"/>
                  <a:pt x="51" y="35"/>
                  <a:pt x="51" y="35"/>
                </a:cubicBezTo>
                <a:cubicBezTo>
                  <a:pt x="50" y="36"/>
                  <a:pt x="49" y="37"/>
                  <a:pt x="48" y="38"/>
                </a:cubicBezTo>
                <a:cubicBezTo>
                  <a:pt x="48" y="39"/>
                  <a:pt x="47" y="39"/>
                  <a:pt x="47" y="40"/>
                </a:cubicBezTo>
                <a:cubicBezTo>
                  <a:pt x="46" y="40"/>
                  <a:pt x="46" y="41"/>
                  <a:pt x="45" y="41"/>
                </a:cubicBezTo>
                <a:cubicBezTo>
                  <a:pt x="45" y="43"/>
                  <a:pt x="48" y="42"/>
                  <a:pt x="47" y="45"/>
                </a:cubicBezTo>
                <a:cubicBezTo>
                  <a:pt x="46" y="45"/>
                  <a:pt x="46" y="46"/>
                  <a:pt x="46" y="46"/>
                </a:cubicBezTo>
                <a:cubicBezTo>
                  <a:pt x="47" y="46"/>
                  <a:pt x="46" y="47"/>
                  <a:pt x="47" y="48"/>
                </a:cubicBezTo>
                <a:cubicBezTo>
                  <a:pt x="47" y="48"/>
                  <a:pt x="48" y="48"/>
                  <a:pt x="48" y="48"/>
                </a:cubicBezTo>
                <a:cubicBezTo>
                  <a:pt x="49" y="49"/>
                  <a:pt x="50" y="50"/>
                  <a:pt x="49" y="50"/>
                </a:cubicBezTo>
                <a:cubicBezTo>
                  <a:pt x="48" y="49"/>
                  <a:pt x="48" y="49"/>
                  <a:pt x="47" y="49"/>
                </a:cubicBezTo>
                <a:cubicBezTo>
                  <a:pt x="46" y="48"/>
                  <a:pt x="46" y="49"/>
                  <a:pt x="45" y="49"/>
                </a:cubicBezTo>
                <a:cubicBezTo>
                  <a:pt x="45" y="51"/>
                  <a:pt x="45" y="52"/>
                  <a:pt x="46" y="52"/>
                </a:cubicBezTo>
                <a:cubicBezTo>
                  <a:pt x="46" y="52"/>
                  <a:pt x="46" y="53"/>
                  <a:pt x="46" y="53"/>
                </a:cubicBezTo>
                <a:cubicBezTo>
                  <a:pt x="47" y="53"/>
                  <a:pt x="49" y="54"/>
                  <a:pt x="50" y="53"/>
                </a:cubicBezTo>
                <a:cubicBezTo>
                  <a:pt x="50" y="53"/>
                  <a:pt x="50" y="54"/>
                  <a:pt x="50" y="54"/>
                </a:cubicBezTo>
                <a:cubicBezTo>
                  <a:pt x="51" y="55"/>
                  <a:pt x="52" y="55"/>
                  <a:pt x="52" y="56"/>
                </a:cubicBezTo>
                <a:cubicBezTo>
                  <a:pt x="52" y="56"/>
                  <a:pt x="51" y="56"/>
                  <a:pt x="51" y="56"/>
                </a:cubicBezTo>
                <a:cubicBezTo>
                  <a:pt x="51" y="57"/>
                  <a:pt x="51" y="57"/>
                  <a:pt x="50" y="58"/>
                </a:cubicBezTo>
                <a:cubicBezTo>
                  <a:pt x="50" y="56"/>
                  <a:pt x="49" y="58"/>
                  <a:pt x="48" y="58"/>
                </a:cubicBezTo>
                <a:cubicBezTo>
                  <a:pt x="47" y="57"/>
                  <a:pt x="46" y="56"/>
                  <a:pt x="45" y="56"/>
                </a:cubicBezTo>
                <a:cubicBezTo>
                  <a:pt x="44" y="57"/>
                  <a:pt x="41" y="56"/>
                  <a:pt x="41" y="58"/>
                </a:cubicBezTo>
                <a:cubicBezTo>
                  <a:pt x="41" y="59"/>
                  <a:pt x="41" y="59"/>
                  <a:pt x="40" y="59"/>
                </a:cubicBezTo>
                <a:cubicBezTo>
                  <a:pt x="40" y="61"/>
                  <a:pt x="41" y="61"/>
                  <a:pt x="41" y="62"/>
                </a:cubicBezTo>
                <a:cubicBezTo>
                  <a:pt x="42" y="62"/>
                  <a:pt x="42" y="62"/>
                  <a:pt x="42" y="62"/>
                </a:cubicBezTo>
                <a:cubicBezTo>
                  <a:pt x="42" y="63"/>
                  <a:pt x="43" y="64"/>
                  <a:pt x="42" y="65"/>
                </a:cubicBezTo>
                <a:cubicBezTo>
                  <a:pt x="42" y="65"/>
                  <a:pt x="42" y="65"/>
                  <a:pt x="42" y="65"/>
                </a:cubicBezTo>
                <a:cubicBezTo>
                  <a:pt x="42" y="64"/>
                  <a:pt x="40" y="65"/>
                  <a:pt x="40" y="63"/>
                </a:cubicBezTo>
                <a:cubicBezTo>
                  <a:pt x="38" y="63"/>
                  <a:pt x="39" y="61"/>
                  <a:pt x="37" y="62"/>
                </a:cubicBezTo>
                <a:cubicBezTo>
                  <a:pt x="37" y="63"/>
                  <a:pt x="37" y="64"/>
                  <a:pt x="36" y="64"/>
                </a:cubicBezTo>
                <a:cubicBezTo>
                  <a:pt x="36" y="63"/>
                  <a:pt x="34" y="63"/>
                  <a:pt x="34" y="64"/>
                </a:cubicBezTo>
                <a:cubicBezTo>
                  <a:pt x="35" y="64"/>
                  <a:pt x="34" y="64"/>
                  <a:pt x="34" y="64"/>
                </a:cubicBezTo>
                <a:cubicBezTo>
                  <a:pt x="33" y="64"/>
                  <a:pt x="34" y="63"/>
                  <a:pt x="33" y="63"/>
                </a:cubicBezTo>
                <a:cubicBezTo>
                  <a:pt x="32" y="63"/>
                  <a:pt x="31" y="63"/>
                  <a:pt x="31" y="64"/>
                </a:cubicBezTo>
                <a:cubicBezTo>
                  <a:pt x="32" y="64"/>
                  <a:pt x="33" y="65"/>
                  <a:pt x="33" y="67"/>
                </a:cubicBezTo>
                <a:cubicBezTo>
                  <a:pt x="33" y="67"/>
                  <a:pt x="34" y="67"/>
                  <a:pt x="35" y="67"/>
                </a:cubicBezTo>
                <a:cubicBezTo>
                  <a:pt x="35" y="67"/>
                  <a:pt x="35" y="68"/>
                  <a:pt x="35" y="69"/>
                </a:cubicBezTo>
                <a:cubicBezTo>
                  <a:pt x="34" y="68"/>
                  <a:pt x="34" y="69"/>
                  <a:pt x="33" y="69"/>
                </a:cubicBezTo>
                <a:cubicBezTo>
                  <a:pt x="32" y="69"/>
                  <a:pt x="31" y="70"/>
                  <a:pt x="31" y="70"/>
                </a:cubicBezTo>
                <a:cubicBezTo>
                  <a:pt x="31" y="70"/>
                  <a:pt x="31" y="70"/>
                  <a:pt x="31" y="69"/>
                </a:cubicBezTo>
                <a:cubicBezTo>
                  <a:pt x="29" y="69"/>
                  <a:pt x="29" y="70"/>
                  <a:pt x="29" y="71"/>
                </a:cubicBezTo>
                <a:cubicBezTo>
                  <a:pt x="29" y="72"/>
                  <a:pt x="31" y="71"/>
                  <a:pt x="32" y="71"/>
                </a:cubicBezTo>
                <a:cubicBezTo>
                  <a:pt x="32" y="72"/>
                  <a:pt x="33" y="73"/>
                  <a:pt x="33" y="74"/>
                </a:cubicBezTo>
                <a:cubicBezTo>
                  <a:pt x="35" y="75"/>
                  <a:pt x="35" y="73"/>
                  <a:pt x="37" y="74"/>
                </a:cubicBezTo>
                <a:cubicBezTo>
                  <a:pt x="38" y="74"/>
                  <a:pt x="40" y="73"/>
                  <a:pt x="40" y="74"/>
                </a:cubicBezTo>
                <a:cubicBezTo>
                  <a:pt x="38" y="74"/>
                  <a:pt x="37" y="75"/>
                  <a:pt x="37" y="76"/>
                </a:cubicBezTo>
                <a:cubicBezTo>
                  <a:pt x="36" y="76"/>
                  <a:pt x="35" y="76"/>
                  <a:pt x="35" y="77"/>
                </a:cubicBezTo>
                <a:cubicBezTo>
                  <a:pt x="36" y="77"/>
                  <a:pt x="35" y="78"/>
                  <a:pt x="35" y="79"/>
                </a:cubicBezTo>
                <a:cubicBezTo>
                  <a:pt x="36" y="79"/>
                  <a:pt x="37" y="79"/>
                  <a:pt x="38" y="79"/>
                </a:cubicBezTo>
                <a:cubicBezTo>
                  <a:pt x="38" y="79"/>
                  <a:pt x="38" y="79"/>
                  <a:pt x="38" y="79"/>
                </a:cubicBezTo>
                <a:cubicBezTo>
                  <a:pt x="40" y="79"/>
                  <a:pt x="40" y="78"/>
                  <a:pt x="42" y="78"/>
                </a:cubicBezTo>
                <a:cubicBezTo>
                  <a:pt x="43" y="78"/>
                  <a:pt x="43" y="78"/>
                  <a:pt x="44" y="78"/>
                </a:cubicBezTo>
                <a:cubicBezTo>
                  <a:pt x="44" y="79"/>
                  <a:pt x="42" y="79"/>
                  <a:pt x="41" y="79"/>
                </a:cubicBezTo>
                <a:cubicBezTo>
                  <a:pt x="41" y="80"/>
                  <a:pt x="42" y="80"/>
                  <a:pt x="42" y="80"/>
                </a:cubicBezTo>
                <a:cubicBezTo>
                  <a:pt x="42" y="82"/>
                  <a:pt x="43" y="82"/>
                  <a:pt x="43" y="83"/>
                </a:cubicBezTo>
                <a:cubicBezTo>
                  <a:pt x="43" y="83"/>
                  <a:pt x="44" y="82"/>
                  <a:pt x="45" y="83"/>
                </a:cubicBezTo>
                <a:cubicBezTo>
                  <a:pt x="45" y="83"/>
                  <a:pt x="45" y="83"/>
                  <a:pt x="45" y="83"/>
                </a:cubicBezTo>
                <a:cubicBezTo>
                  <a:pt x="45" y="83"/>
                  <a:pt x="45" y="83"/>
                  <a:pt x="45" y="83"/>
                </a:cubicBezTo>
                <a:cubicBezTo>
                  <a:pt x="45" y="84"/>
                  <a:pt x="45" y="84"/>
                  <a:pt x="45" y="84"/>
                </a:cubicBezTo>
                <a:cubicBezTo>
                  <a:pt x="45" y="84"/>
                  <a:pt x="45" y="84"/>
                  <a:pt x="45" y="85"/>
                </a:cubicBezTo>
                <a:cubicBezTo>
                  <a:pt x="45" y="87"/>
                  <a:pt x="48" y="85"/>
                  <a:pt x="49" y="86"/>
                </a:cubicBezTo>
                <a:cubicBezTo>
                  <a:pt x="49" y="86"/>
                  <a:pt x="49" y="86"/>
                  <a:pt x="49" y="86"/>
                </a:cubicBezTo>
                <a:cubicBezTo>
                  <a:pt x="50" y="86"/>
                  <a:pt x="51" y="87"/>
                  <a:pt x="52" y="87"/>
                </a:cubicBezTo>
                <a:cubicBezTo>
                  <a:pt x="53" y="87"/>
                  <a:pt x="55" y="87"/>
                  <a:pt x="56" y="87"/>
                </a:cubicBezTo>
                <a:cubicBezTo>
                  <a:pt x="57" y="87"/>
                  <a:pt x="58" y="86"/>
                  <a:pt x="58" y="87"/>
                </a:cubicBezTo>
                <a:cubicBezTo>
                  <a:pt x="58" y="88"/>
                  <a:pt x="58" y="89"/>
                  <a:pt x="58" y="91"/>
                </a:cubicBezTo>
                <a:cubicBezTo>
                  <a:pt x="57" y="91"/>
                  <a:pt x="57" y="90"/>
                  <a:pt x="56" y="90"/>
                </a:cubicBezTo>
                <a:cubicBezTo>
                  <a:pt x="56" y="91"/>
                  <a:pt x="54" y="91"/>
                  <a:pt x="54" y="91"/>
                </a:cubicBezTo>
                <a:cubicBezTo>
                  <a:pt x="53" y="91"/>
                  <a:pt x="53" y="91"/>
                  <a:pt x="53" y="90"/>
                </a:cubicBezTo>
                <a:cubicBezTo>
                  <a:pt x="51" y="90"/>
                  <a:pt x="50" y="89"/>
                  <a:pt x="48" y="89"/>
                </a:cubicBezTo>
                <a:cubicBezTo>
                  <a:pt x="48" y="89"/>
                  <a:pt x="47" y="90"/>
                  <a:pt x="47" y="91"/>
                </a:cubicBezTo>
                <a:cubicBezTo>
                  <a:pt x="46" y="91"/>
                  <a:pt x="46" y="92"/>
                  <a:pt x="45" y="92"/>
                </a:cubicBezTo>
                <a:cubicBezTo>
                  <a:pt x="46" y="93"/>
                  <a:pt x="44" y="93"/>
                  <a:pt x="45" y="95"/>
                </a:cubicBezTo>
                <a:cubicBezTo>
                  <a:pt x="43" y="96"/>
                  <a:pt x="42" y="97"/>
                  <a:pt x="42" y="98"/>
                </a:cubicBezTo>
                <a:cubicBezTo>
                  <a:pt x="42" y="98"/>
                  <a:pt x="43" y="98"/>
                  <a:pt x="44" y="99"/>
                </a:cubicBezTo>
                <a:cubicBezTo>
                  <a:pt x="44" y="99"/>
                  <a:pt x="44" y="99"/>
                  <a:pt x="44" y="99"/>
                </a:cubicBezTo>
                <a:cubicBezTo>
                  <a:pt x="43" y="99"/>
                  <a:pt x="43" y="101"/>
                  <a:pt x="41" y="101"/>
                </a:cubicBezTo>
                <a:cubicBezTo>
                  <a:pt x="41" y="101"/>
                  <a:pt x="41" y="101"/>
                  <a:pt x="41" y="101"/>
                </a:cubicBezTo>
                <a:cubicBezTo>
                  <a:pt x="41" y="101"/>
                  <a:pt x="41" y="101"/>
                  <a:pt x="41" y="101"/>
                </a:cubicBezTo>
                <a:cubicBezTo>
                  <a:pt x="40" y="102"/>
                  <a:pt x="40" y="103"/>
                  <a:pt x="38" y="103"/>
                </a:cubicBezTo>
                <a:cubicBezTo>
                  <a:pt x="37" y="104"/>
                  <a:pt x="36" y="105"/>
                  <a:pt x="34" y="105"/>
                </a:cubicBezTo>
                <a:cubicBezTo>
                  <a:pt x="34" y="105"/>
                  <a:pt x="34" y="106"/>
                  <a:pt x="33" y="106"/>
                </a:cubicBezTo>
                <a:cubicBezTo>
                  <a:pt x="30" y="107"/>
                  <a:pt x="27" y="110"/>
                  <a:pt x="22" y="110"/>
                </a:cubicBezTo>
                <a:cubicBezTo>
                  <a:pt x="22" y="111"/>
                  <a:pt x="23" y="111"/>
                  <a:pt x="24" y="111"/>
                </a:cubicBezTo>
                <a:cubicBezTo>
                  <a:pt x="24" y="112"/>
                  <a:pt x="25" y="112"/>
                  <a:pt x="26" y="112"/>
                </a:cubicBezTo>
                <a:cubicBezTo>
                  <a:pt x="27" y="112"/>
                  <a:pt x="29" y="112"/>
                  <a:pt x="31" y="112"/>
                </a:cubicBezTo>
                <a:cubicBezTo>
                  <a:pt x="31" y="111"/>
                  <a:pt x="31" y="111"/>
                  <a:pt x="32" y="111"/>
                </a:cubicBezTo>
                <a:cubicBezTo>
                  <a:pt x="32" y="110"/>
                  <a:pt x="34" y="110"/>
                  <a:pt x="34" y="109"/>
                </a:cubicBezTo>
                <a:cubicBezTo>
                  <a:pt x="35" y="109"/>
                  <a:pt x="35" y="108"/>
                  <a:pt x="35" y="108"/>
                </a:cubicBezTo>
                <a:cubicBezTo>
                  <a:pt x="35" y="108"/>
                  <a:pt x="36" y="108"/>
                  <a:pt x="36" y="108"/>
                </a:cubicBezTo>
                <a:cubicBezTo>
                  <a:pt x="36" y="109"/>
                  <a:pt x="36" y="110"/>
                  <a:pt x="36" y="111"/>
                </a:cubicBezTo>
                <a:cubicBezTo>
                  <a:pt x="37" y="111"/>
                  <a:pt x="38" y="112"/>
                  <a:pt x="39" y="113"/>
                </a:cubicBezTo>
                <a:cubicBezTo>
                  <a:pt x="41" y="113"/>
                  <a:pt x="41" y="112"/>
                  <a:pt x="42" y="112"/>
                </a:cubicBezTo>
                <a:cubicBezTo>
                  <a:pt x="43" y="113"/>
                  <a:pt x="40" y="113"/>
                  <a:pt x="40" y="114"/>
                </a:cubicBezTo>
                <a:cubicBezTo>
                  <a:pt x="43" y="114"/>
                  <a:pt x="44" y="113"/>
                  <a:pt x="47" y="113"/>
                </a:cubicBezTo>
                <a:cubicBezTo>
                  <a:pt x="47" y="112"/>
                  <a:pt x="48" y="112"/>
                  <a:pt x="48" y="111"/>
                </a:cubicBezTo>
                <a:cubicBezTo>
                  <a:pt x="48" y="110"/>
                  <a:pt x="49" y="110"/>
                  <a:pt x="49" y="109"/>
                </a:cubicBezTo>
                <a:cubicBezTo>
                  <a:pt x="50" y="108"/>
                  <a:pt x="53" y="108"/>
                  <a:pt x="53" y="110"/>
                </a:cubicBezTo>
                <a:cubicBezTo>
                  <a:pt x="53" y="110"/>
                  <a:pt x="52" y="110"/>
                  <a:pt x="51" y="110"/>
                </a:cubicBezTo>
                <a:cubicBezTo>
                  <a:pt x="51" y="111"/>
                  <a:pt x="51" y="111"/>
                  <a:pt x="51" y="112"/>
                </a:cubicBezTo>
                <a:cubicBezTo>
                  <a:pt x="53" y="112"/>
                  <a:pt x="54" y="112"/>
                  <a:pt x="54" y="114"/>
                </a:cubicBezTo>
                <a:cubicBezTo>
                  <a:pt x="55" y="114"/>
                  <a:pt x="56" y="114"/>
                  <a:pt x="56" y="115"/>
                </a:cubicBezTo>
                <a:cubicBezTo>
                  <a:pt x="57" y="115"/>
                  <a:pt x="58" y="115"/>
                  <a:pt x="58" y="115"/>
                </a:cubicBezTo>
                <a:cubicBezTo>
                  <a:pt x="58" y="115"/>
                  <a:pt x="59" y="116"/>
                  <a:pt x="58" y="117"/>
                </a:cubicBezTo>
                <a:cubicBezTo>
                  <a:pt x="58" y="117"/>
                  <a:pt x="58" y="116"/>
                  <a:pt x="58" y="115"/>
                </a:cubicBezTo>
                <a:cubicBezTo>
                  <a:pt x="57" y="115"/>
                  <a:pt x="56" y="115"/>
                  <a:pt x="56" y="115"/>
                </a:cubicBezTo>
                <a:cubicBezTo>
                  <a:pt x="50" y="114"/>
                  <a:pt x="46" y="116"/>
                  <a:pt x="40" y="115"/>
                </a:cubicBezTo>
                <a:cubicBezTo>
                  <a:pt x="40" y="115"/>
                  <a:pt x="38" y="114"/>
                  <a:pt x="37" y="115"/>
                </a:cubicBezTo>
                <a:cubicBezTo>
                  <a:pt x="36" y="114"/>
                  <a:pt x="37" y="112"/>
                  <a:pt x="35" y="113"/>
                </a:cubicBezTo>
                <a:cubicBezTo>
                  <a:pt x="32" y="112"/>
                  <a:pt x="32" y="113"/>
                  <a:pt x="31" y="114"/>
                </a:cubicBezTo>
                <a:cubicBezTo>
                  <a:pt x="31" y="114"/>
                  <a:pt x="30" y="115"/>
                  <a:pt x="30" y="115"/>
                </a:cubicBezTo>
                <a:cubicBezTo>
                  <a:pt x="29" y="115"/>
                  <a:pt x="28" y="116"/>
                  <a:pt x="27" y="116"/>
                </a:cubicBezTo>
                <a:cubicBezTo>
                  <a:pt x="25" y="117"/>
                  <a:pt x="23" y="115"/>
                  <a:pt x="22" y="116"/>
                </a:cubicBezTo>
                <a:cubicBezTo>
                  <a:pt x="22" y="117"/>
                  <a:pt x="23" y="118"/>
                  <a:pt x="24" y="118"/>
                </a:cubicBezTo>
                <a:cubicBezTo>
                  <a:pt x="24" y="119"/>
                  <a:pt x="24" y="120"/>
                  <a:pt x="24" y="121"/>
                </a:cubicBezTo>
                <a:cubicBezTo>
                  <a:pt x="23" y="122"/>
                  <a:pt x="22" y="122"/>
                  <a:pt x="22" y="124"/>
                </a:cubicBezTo>
                <a:cubicBezTo>
                  <a:pt x="21" y="124"/>
                  <a:pt x="20" y="125"/>
                  <a:pt x="20" y="126"/>
                </a:cubicBezTo>
                <a:cubicBezTo>
                  <a:pt x="20" y="127"/>
                  <a:pt x="20" y="128"/>
                  <a:pt x="20" y="129"/>
                </a:cubicBezTo>
                <a:cubicBezTo>
                  <a:pt x="21" y="128"/>
                  <a:pt x="21" y="129"/>
                  <a:pt x="22" y="129"/>
                </a:cubicBezTo>
                <a:cubicBezTo>
                  <a:pt x="19" y="130"/>
                  <a:pt x="18" y="131"/>
                  <a:pt x="15" y="131"/>
                </a:cubicBezTo>
                <a:cubicBezTo>
                  <a:pt x="15" y="131"/>
                  <a:pt x="15" y="131"/>
                  <a:pt x="15" y="131"/>
                </a:cubicBezTo>
                <a:cubicBezTo>
                  <a:pt x="13" y="131"/>
                  <a:pt x="13" y="132"/>
                  <a:pt x="11" y="132"/>
                </a:cubicBezTo>
                <a:cubicBezTo>
                  <a:pt x="11" y="132"/>
                  <a:pt x="11" y="132"/>
                  <a:pt x="11" y="132"/>
                </a:cubicBezTo>
                <a:cubicBezTo>
                  <a:pt x="10" y="132"/>
                  <a:pt x="8" y="132"/>
                  <a:pt x="7" y="132"/>
                </a:cubicBezTo>
                <a:cubicBezTo>
                  <a:pt x="7" y="133"/>
                  <a:pt x="6" y="133"/>
                  <a:pt x="6" y="133"/>
                </a:cubicBezTo>
                <a:cubicBezTo>
                  <a:pt x="6" y="134"/>
                  <a:pt x="6" y="134"/>
                  <a:pt x="6" y="134"/>
                </a:cubicBezTo>
                <a:cubicBezTo>
                  <a:pt x="3" y="134"/>
                  <a:pt x="4" y="137"/>
                  <a:pt x="1" y="136"/>
                </a:cubicBezTo>
                <a:cubicBezTo>
                  <a:pt x="1" y="136"/>
                  <a:pt x="1" y="137"/>
                  <a:pt x="1" y="137"/>
                </a:cubicBezTo>
                <a:cubicBezTo>
                  <a:pt x="1" y="137"/>
                  <a:pt x="1" y="137"/>
                  <a:pt x="2" y="137"/>
                </a:cubicBezTo>
                <a:cubicBezTo>
                  <a:pt x="3" y="138"/>
                  <a:pt x="2" y="140"/>
                  <a:pt x="4" y="139"/>
                </a:cubicBezTo>
                <a:cubicBezTo>
                  <a:pt x="4" y="139"/>
                  <a:pt x="4" y="139"/>
                  <a:pt x="4" y="140"/>
                </a:cubicBezTo>
                <a:cubicBezTo>
                  <a:pt x="5" y="140"/>
                  <a:pt x="6" y="140"/>
                  <a:pt x="5" y="141"/>
                </a:cubicBezTo>
                <a:cubicBezTo>
                  <a:pt x="6" y="141"/>
                  <a:pt x="6" y="141"/>
                  <a:pt x="6" y="141"/>
                </a:cubicBezTo>
                <a:cubicBezTo>
                  <a:pt x="6" y="142"/>
                  <a:pt x="6" y="142"/>
                  <a:pt x="7" y="142"/>
                </a:cubicBezTo>
                <a:cubicBezTo>
                  <a:pt x="7" y="142"/>
                  <a:pt x="7" y="142"/>
                  <a:pt x="8" y="142"/>
                </a:cubicBezTo>
                <a:cubicBezTo>
                  <a:pt x="8" y="142"/>
                  <a:pt x="8" y="143"/>
                  <a:pt x="8" y="143"/>
                </a:cubicBezTo>
                <a:cubicBezTo>
                  <a:pt x="12" y="143"/>
                  <a:pt x="15" y="143"/>
                  <a:pt x="19" y="143"/>
                </a:cubicBezTo>
                <a:cubicBezTo>
                  <a:pt x="20" y="144"/>
                  <a:pt x="22" y="141"/>
                  <a:pt x="22" y="143"/>
                </a:cubicBezTo>
                <a:cubicBezTo>
                  <a:pt x="21" y="144"/>
                  <a:pt x="19" y="144"/>
                  <a:pt x="17" y="144"/>
                </a:cubicBezTo>
                <a:cubicBezTo>
                  <a:pt x="17" y="144"/>
                  <a:pt x="17" y="144"/>
                  <a:pt x="17" y="144"/>
                </a:cubicBezTo>
                <a:cubicBezTo>
                  <a:pt x="17" y="144"/>
                  <a:pt x="17" y="144"/>
                  <a:pt x="16" y="144"/>
                </a:cubicBezTo>
                <a:cubicBezTo>
                  <a:pt x="15" y="144"/>
                  <a:pt x="15" y="145"/>
                  <a:pt x="15" y="145"/>
                </a:cubicBezTo>
                <a:cubicBezTo>
                  <a:pt x="14" y="145"/>
                  <a:pt x="14" y="145"/>
                  <a:pt x="14" y="145"/>
                </a:cubicBezTo>
                <a:cubicBezTo>
                  <a:pt x="13" y="145"/>
                  <a:pt x="13" y="147"/>
                  <a:pt x="12" y="146"/>
                </a:cubicBezTo>
                <a:cubicBezTo>
                  <a:pt x="11" y="146"/>
                  <a:pt x="11" y="146"/>
                  <a:pt x="11" y="146"/>
                </a:cubicBezTo>
                <a:cubicBezTo>
                  <a:pt x="10" y="146"/>
                  <a:pt x="10" y="147"/>
                  <a:pt x="9" y="147"/>
                </a:cubicBezTo>
                <a:cubicBezTo>
                  <a:pt x="9" y="147"/>
                  <a:pt x="9" y="147"/>
                  <a:pt x="9" y="147"/>
                </a:cubicBezTo>
                <a:cubicBezTo>
                  <a:pt x="7" y="147"/>
                  <a:pt x="7" y="149"/>
                  <a:pt x="6" y="150"/>
                </a:cubicBezTo>
                <a:cubicBezTo>
                  <a:pt x="6" y="150"/>
                  <a:pt x="6" y="150"/>
                  <a:pt x="6" y="150"/>
                </a:cubicBezTo>
                <a:cubicBezTo>
                  <a:pt x="6" y="150"/>
                  <a:pt x="6" y="150"/>
                  <a:pt x="5" y="150"/>
                </a:cubicBezTo>
                <a:cubicBezTo>
                  <a:pt x="5" y="150"/>
                  <a:pt x="5" y="150"/>
                  <a:pt x="5" y="150"/>
                </a:cubicBezTo>
                <a:cubicBezTo>
                  <a:pt x="5" y="150"/>
                  <a:pt x="5" y="150"/>
                  <a:pt x="5" y="150"/>
                </a:cubicBezTo>
                <a:cubicBezTo>
                  <a:pt x="4" y="150"/>
                  <a:pt x="4" y="150"/>
                  <a:pt x="3" y="151"/>
                </a:cubicBezTo>
                <a:cubicBezTo>
                  <a:pt x="4" y="151"/>
                  <a:pt x="4" y="151"/>
                  <a:pt x="4" y="151"/>
                </a:cubicBezTo>
                <a:cubicBezTo>
                  <a:pt x="4" y="151"/>
                  <a:pt x="4" y="151"/>
                  <a:pt x="4" y="151"/>
                </a:cubicBezTo>
                <a:cubicBezTo>
                  <a:pt x="6" y="152"/>
                  <a:pt x="7" y="151"/>
                  <a:pt x="8" y="152"/>
                </a:cubicBezTo>
                <a:cubicBezTo>
                  <a:pt x="8" y="152"/>
                  <a:pt x="9" y="152"/>
                  <a:pt x="9" y="151"/>
                </a:cubicBezTo>
                <a:cubicBezTo>
                  <a:pt x="10" y="151"/>
                  <a:pt x="11" y="151"/>
                  <a:pt x="12" y="151"/>
                </a:cubicBezTo>
                <a:cubicBezTo>
                  <a:pt x="13" y="151"/>
                  <a:pt x="14" y="152"/>
                  <a:pt x="15" y="152"/>
                </a:cubicBezTo>
                <a:cubicBezTo>
                  <a:pt x="16" y="152"/>
                  <a:pt x="16" y="151"/>
                  <a:pt x="16" y="151"/>
                </a:cubicBezTo>
                <a:cubicBezTo>
                  <a:pt x="17" y="150"/>
                  <a:pt x="20" y="151"/>
                  <a:pt x="22" y="151"/>
                </a:cubicBezTo>
                <a:cubicBezTo>
                  <a:pt x="22" y="150"/>
                  <a:pt x="23" y="150"/>
                  <a:pt x="23" y="149"/>
                </a:cubicBezTo>
                <a:cubicBezTo>
                  <a:pt x="23" y="149"/>
                  <a:pt x="24" y="149"/>
                  <a:pt x="24" y="149"/>
                </a:cubicBezTo>
                <a:cubicBezTo>
                  <a:pt x="25" y="154"/>
                  <a:pt x="20" y="152"/>
                  <a:pt x="17" y="154"/>
                </a:cubicBezTo>
                <a:cubicBezTo>
                  <a:pt x="17" y="154"/>
                  <a:pt x="16" y="154"/>
                  <a:pt x="16" y="154"/>
                </a:cubicBezTo>
                <a:cubicBezTo>
                  <a:pt x="14" y="154"/>
                  <a:pt x="14" y="155"/>
                  <a:pt x="14" y="156"/>
                </a:cubicBezTo>
                <a:cubicBezTo>
                  <a:pt x="16" y="157"/>
                  <a:pt x="16" y="155"/>
                  <a:pt x="18" y="156"/>
                </a:cubicBezTo>
                <a:cubicBezTo>
                  <a:pt x="20" y="157"/>
                  <a:pt x="21" y="154"/>
                  <a:pt x="21" y="156"/>
                </a:cubicBezTo>
                <a:cubicBezTo>
                  <a:pt x="21" y="156"/>
                  <a:pt x="20" y="156"/>
                  <a:pt x="19" y="156"/>
                </a:cubicBezTo>
                <a:cubicBezTo>
                  <a:pt x="20" y="157"/>
                  <a:pt x="19" y="157"/>
                  <a:pt x="19" y="157"/>
                </a:cubicBezTo>
                <a:cubicBezTo>
                  <a:pt x="18" y="157"/>
                  <a:pt x="16" y="157"/>
                  <a:pt x="15" y="157"/>
                </a:cubicBezTo>
                <a:cubicBezTo>
                  <a:pt x="14" y="158"/>
                  <a:pt x="13" y="158"/>
                  <a:pt x="11" y="158"/>
                </a:cubicBezTo>
                <a:cubicBezTo>
                  <a:pt x="11" y="159"/>
                  <a:pt x="11" y="159"/>
                  <a:pt x="10" y="159"/>
                </a:cubicBezTo>
                <a:cubicBezTo>
                  <a:pt x="10" y="161"/>
                  <a:pt x="12" y="161"/>
                  <a:pt x="12" y="162"/>
                </a:cubicBezTo>
                <a:cubicBezTo>
                  <a:pt x="13" y="162"/>
                  <a:pt x="14" y="162"/>
                  <a:pt x="15" y="161"/>
                </a:cubicBezTo>
                <a:cubicBezTo>
                  <a:pt x="15" y="161"/>
                  <a:pt x="15" y="160"/>
                  <a:pt x="15" y="161"/>
                </a:cubicBezTo>
                <a:cubicBezTo>
                  <a:pt x="18" y="161"/>
                  <a:pt x="19" y="159"/>
                  <a:pt x="22" y="160"/>
                </a:cubicBezTo>
                <a:cubicBezTo>
                  <a:pt x="22" y="160"/>
                  <a:pt x="22" y="160"/>
                  <a:pt x="22" y="160"/>
                </a:cubicBezTo>
                <a:cubicBezTo>
                  <a:pt x="22" y="160"/>
                  <a:pt x="22" y="160"/>
                  <a:pt x="22" y="160"/>
                </a:cubicBezTo>
                <a:cubicBezTo>
                  <a:pt x="22" y="161"/>
                  <a:pt x="24" y="161"/>
                  <a:pt x="24" y="162"/>
                </a:cubicBezTo>
                <a:cubicBezTo>
                  <a:pt x="24" y="162"/>
                  <a:pt x="24" y="162"/>
                  <a:pt x="24" y="162"/>
                </a:cubicBezTo>
                <a:cubicBezTo>
                  <a:pt x="24" y="163"/>
                  <a:pt x="24" y="164"/>
                  <a:pt x="24" y="164"/>
                </a:cubicBezTo>
                <a:cubicBezTo>
                  <a:pt x="26" y="164"/>
                  <a:pt x="27" y="163"/>
                  <a:pt x="29" y="163"/>
                </a:cubicBezTo>
                <a:cubicBezTo>
                  <a:pt x="31" y="163"/>
                  <a:pt x="32" y="163"/>
                  <a:pt x="33" y="163"/>
                </a:cubicBezTo>
                <a:cubicBezTo>
                  <a:pt x="35" y="163"/>
                  <a:pt x="35" y="165"/>
                  <a:pt x="37" y="165"/>
                </a:cubicBezTo>
                <a:cubicBezTo>
                  <a:pt x="37" y="164"/>
                  <a:pt x="38" y="164"/>
                  <a:pt x="38" y="164"/>
                </a:cubicBezTo>
                <a:cubicBezTo>
                  <a:pt x="38" y="164"/>
                  <a:pt x="38" y="163"/>
                  <a:pt x="38" y="163"/>
                </a:cubicBezTo>
                <a:cubicBezTo>
                  <a:pt x="38" y="162"/>
                  <a:pt x="39" y="162"/>
                  <a:pt x="39" y="163"/>
                </a:cubicBezTo>
                <a:cubicBezTo>
                  <a:pt x="40" y="164"/>
                  <a:pt x="40" y="165"/>
                  <a:pt x="42" y="165"/>
                </a:cubicBezTo>
                <a:cubicBezTo>
                  <a:pt x="43" y="165"/>
                  <a:pt x="43" y="163"/>
                  <a:pt x="45" y="162"/>
                </a:cubicBezTo>
                <a:cubicBezTo>
                  <a:pt x="45" y="164"/>
                  <a:pt x="47" y="164"/>
                  <a:pt x="48" y="165"/>
                </a:cubicBezTo>
                <a:cubicBezTo>
                  <a:pt x="48" y="164"/>
                  <a:pt x="49" y="164"/>
                  <a:pt x="49" y="163"/>
                </a:cubicBezTo>
                <a:cubicBezTo>
                  <a:pt x="49" y="162"/>
                  <a:pt x="49" y="161"/>
                  <a:pt x="49" y="161"/>
                </a:cubicBezTo>
                <a:cubicBezTo>
                  <a:pt x="52" y="161"/>
                  <a:pt x="53" y="160"/>
                  <a:pt x="56" y="160"/>
                </a:cubicBezTo>
                <a:cubicBezTo>
                  <a:pt x="56" y="159"/>
                  <a:pt x="56" y="159"/>
                  <a:pt x="56" y="159"/>
                </a:cubicBezTo>
                <a:cubicBezTo>
                  <a:pt x="57" y="157"/>
                  <a:pt x="56" y="156"/>
                  <a:pt x="56" y="155"/>
                </a:cubicBezTo>
                <a:cubicBezTo>
                  <a:pt x="56" y="155"/>
                  <a:pt x="56" y="155"/>
                  <a:pt x="56" y="155"/>
                </a:cubicBezTo>
                <a:cubicBezTo>
                  <a:pt x="56" y="154"/>
                  <a:pt x="54" y="154"/>
                  <a:pt x="55" y="153"/>
                </a:cubicBezTo>
                <a:cubicBezTo>
                  <a:pt x="55" y="153"/>
                  <a:pt x="55" y="153"/>
                  <a:pt x="55" y="153"/>
                </a:cubicBezTo>
                <a:cubicBezTo>
                  <a:pt x="55" y="152"/>
                  <a:pt x="55" y="152"/>
                  <a:pt x="55" y="152"/>
                </a:cubicBezTo>
                <a:cubicBezTo>
                  <a:pt x="55" y="152"/>
                  <a:pt x="55" y="152"/>
                  <a:pt x="55" y="152"/>
                </a:cubicBezTo>
                <a:cubicBezTo>
                  <a:pt x="56" y="152"/>
                  <a:pt x="57" y="153"/>
                  <a:pt x="58" y="154"/>
                </a:cubicBezTo>
                <a:cubicBezTo>
                  <a:pt x="59" y="154"/>
                  <a:pt x="60" y="154"/>
                  <a:pt x="61" y="155"/>
                </a:cubicBezTo>
                <a:cubicBezTo>
                  <a:pt x="60" y="157"/>
                  <a:pt x="56" y="155"/>
                  <a:pt x="58" y="158"/>
                </a:cubicBezTo>
                <a:cubicBezTo>
                  <a:pt x="57" y="160"/>
                  <a:pt x="61" y="157"/>
                  <a:pt x="61" y="159"/>
                </a:cubicBezTo>
                <a:cubicBezTo>
                  <a:pt x="61" y="159"/>
                  <a:pt x="61" y="159"/>
                  <a:pt x="62" y="159"/>
                </a:cubicBezTo>
                <a:cubicBezTo>
                  <a:pt x="62" y="159"/>
                  <a:pt x="62" y="158"/>
                  <a:pt x="63" y="159"/>
                </a:cubicBezTo>
                <a:cubicBezTo>
                  <a:pt x="65" y="159"/>
                  <a:pt x="66" y="157"/>
                  <a:pt x="69" y="157"/>
                </a:cubicBezTo>
                <a:cubicBezTo>
                  <a:pt x="69" y="156"/>
                  <a:pt x="70" y="155"/>
                  <a:pt x="70" y="154"/>
                </a:cubicBezTo>
                <a:cubicBezTo>
                  <a:pt x="71" y="154"/>
                  <a:pt x="71" y="152"/>
                  <a:pt x="72" y="152"/>
                </a:cubicBezTo>
                <a:cubicBezTo>
                  <a:pt x="72" y="152"/>
                  <a:pt x="72" y="153"/>
                  <a:pt x="72" y="154"/>
                </a:cubicBezTo>
                <a:cubicBezTo>
                  <a:pt x="73" y="154"/>
                  <a:pt x="73" y="154"/>
                  <a:pt x="73" y="154"/>
                </a:cubicBezTo>
                <a:cubicBezTo>
                  <a:pt x="74" y="155"/>
                  <a:pt x="75" y="155"/>
                  <a:pt x="76" y="155"/>
                </a:cubicBezTo>
                <a:cubicBezTo>
                  <a:pt x="77" y="155"/>
                  <a:pt x="76" y="154"/>
                  <a:pt x="77" y="154"/>
                </a:cubicBezTo>
                <a:cubicBezTo>
                  <a:pt x="78" y="153"/>
                  <a:pt x="78" y="153"/>
                  <a:pt x="78" y="153"/>
                </a:cubicBezTo>
                <a:cubicBezTo>
                  <a:pt x="78" y="153"/>
                  <a:pt x="78" y="153"/>
                  <a:pt x="79" y="153"/>
                </a:cubicBezTo>
                <a:cubicBezTo>
                  <a:pt x="80" y="152"/>
                  <a:pt x="80" y="151"/>
                  <a:pt x="81" y="150"/>
                </a:cubicBezTo>
                <a:cubicBezTo>
                  <a:pt x="82" y="150"/>
                  <a:pt x="82" y="150"/>
                  <a:pt x="82" y="150"/>
                </a:cubicBezTo>
                <a:cubicBezTo>
                  <a:pt x="83" y="150"/>
                  <a:pt x="83" y="150"/>
                  <a:pt x="84" y="150"/>
                </a:cubicBezTo>
                <a:cubicBezTo>
                  <a:pt x="84" y="149"/>
                  <a:pt x="84" y="148"/>
                  <a:pt x="85" y="148"/>
                </a:cubicBezTo>
                <a:cubicBezTo>
                  <a:pt x="85" y="149"/>
                  <a:pt x="86" y="149"/>
                  <a:pt x="86" y="149"/>
                </a:cubicBezTo>
                <a:cubicBezTo>
                  <a:pt x="86" y="149"/>
                  <a:pt x="87" y="149"/>
                  <a:pt x="87" y="149"/>
                </a:cubicBezTo>
                <a:cubicBezTo>
                  <a:pt x="87" y="150"/>
                  <a:pt x="88" y="150"/>
                  <a:pt x="88" y="151"/>
                </a:cubicBezTo>
                <a:cubicBezTo>
                  <a:pt x="92" y="150"/>
                  <a:pt x="93" y="152"/>
                  <a:pt x="95" y="152"/>
                </a:cubicBezTo>
                <a:cubicBezTo>
                  <a:pt x="96" y="152"/>
                  <a:pt x="96" y="150"/>
                  <a:pt x="97" y="150"/>
                </a:cubicBezTo>
                <a:cubicBezTo>
                  <a:pt x="97" y="149"/>
                  <a:pt x="97" y="148"/>
                  <a:pt x="97" y="148"/>
                </a:cubicBezTo>
                <a:cubicBezTo>
                  <a:pt x="98" y="148"/>
                  <a:pt x="99" y="148"/>
                  <a:pt x="99" y="149"/>
                </a:cubicBezTo>
                <a:cubicBezTo>
                  <a:pt x="99" y="150"/>
                  <a:pt x="99" y="151"/>
                  <a:pt x="98" y="151"/>
                </a:cubicBezTo>
                <a:cubicBezTo>
                  <a:pt x="98" y="151"/>
                  <a:pt x="98" y="152"/>
                  <a:pt x="97" y="152"/>
                </a:cubicBezTo>
                <a:cubicBezTo>
                  <a:pt x="97" y="154"/>
                  <a:pt x="100" y="152"/>
                  <a:pt x="101" y="152"/>
                </a:cubicBezTo>
                <a:cubicBezTo>
                  <a:pt x="102" y="152"/>
                  <a:pt x="101" y="150"/>
                  <a:pt x="102" y="150"/>
                </a:cubicBezTo>
                <a:cubicBezTo>
                  <a:pt x="103" y="150"/>
                  <a:pt x="103" y="150"/>
                  <a:pt x="103" y="151"/>
                </a:cubicBezTo>
                <a:cubicBezTo>
                  <a:pt x="104" y="151"/>
                  <a:pt x="105" y="151"/>
                  <a:pt x="106" y="151"/>
                </a:cubicBezTo>
                <a:cubicBezTo>
                  <a:pt x="106" y="152"/>
                  <a:pt x="106" y="152"/>
                  <a:pt x="107" y="153"/>
                </a:cubicBezTo>
                <a:cubicBezTo>
                  <a:pt x="107" y="154"/>
                  <a:pt x="108" y="153"/>
                  <a:pt x="108" y="154"/>
                </a:cubicBezTo>
                <a:cubicBezTo>
                  <a:pt x="110" y="155"/>
                  <a:pt x="109" y="153"/>
                  <a:pt x="111" y="154"/>
                </a:cubicBezTo>
                <a:cubicBezTo>
                  <a:pt x="112" y="154"/>
                  <a:pt x="112" y="154"/>
                  <a:pt x="112" y="154"/>
                </a:cubicBezTo>
                <a:cubicBezTo>
                  <a:pt x="114" y="155"/>
                  <a:pt x="114" y="154"/>
                  <a:pt x="115" y="154"/>
                </a:cubicBezTo>
                <a:cubicBezTo>
                  <a:pt x="115" y="151"/>
                  <a:pt x="114" y="150"/>
                  <a:pt x="114" y="149"/>
                </a:cubicBezTo>
                <a:cubicBezTo>
                  <a:pt x="112" y="149"/>
                  <a:pt x="112" y="147"/>
                  <a:pt x="112" y="146"/>
                </a:cubicBezTo>
                <a:cubicBezTo>
                  <a:pt x="113" y="146"/>
                  <a:pt x="114" y="147"/>
                  <a:pt x="115" y="147"/>
                </a:cubicBezTo>
                <a:cubicBezTo>
                  <a:pt x="115" y="146"/>
                  <a:pt x="116" y="144"/>
                  <a:pt x="118" y="145"/>
                </a:cubicBezTo>
                <a:cubicBezTo>
                  <a:pt x="118" y="143"/>
                  <a:pt x="119" y="142"/>
                  <a:pt x="120" y="141"/>
                </a:cubicBezTo>
                <a:cubicBezTo>
                  <a:pt x="120" y="141"/>
                  <a:pt x="120" y="141"/>
                  <a:pt x="120" y="141"/>
                </a:cubicBezTo>
                <a:cubicBezTo>
                  <a:pt x="120" y="141"/>
                  <a:pt x="121" y="142"/>
                  <a:pt x="121" y="140"/>
                </a:cubicBezTo>
                <a:cubicBezTo>
                  <a:pt x="121" y="140"/>
                  <a:pt x="121" y="140"/>
                  <a:pt x="121" y="140"/>
                </a:cubicBezTo>
                <a:cubicBezTo>
                  <a:pt x="121" y="140"/>
                  <a:pt x="122" y="140"/>
                  <a:pt x="122" y="139"/>
                </a:cubicBezTo>
                <a:cubicBezTo>
                  <a:pt x="122" y="139"/>
                  <a:pt x="122" y="139"/>
                  <a:pt x="122" y="139"/>
                </a:cubicBezTo>
                <a:cubicBezTo>
                  <a:pt x="123" y="138"/>
                  <a:pt x="123" y="138"/>
                  <a:pt x="123" y="136"/>
                </a:cubicBezTo>
                <a:cubicBezTo>
                  <a:pt x="123" y="136"/>
                  <a:pt x="123" y="136"/>
                  <a:pt x="123" y="136"/>
                </a:cubicBezTo>
                <a:cubicBezTo>
                  <a:pt x="123" y="135"/>
                  <a:pt x="123" y="135"/>
                  <a:pt x="123" y="135"/>
                </a:cubicBezTo>
                <a:cubicBezTo>
                  <a:pt x="123" y="135"/>
                  <a:pt x="123" y="135"/>
                  <a:pt x="123" y="135"/>
                </a:cubicBezTo>
                <a:cubicBezTo>
                  <a:pt x="124" y="134"/>
                  <a:pt x="124" y="133"/>
                  <a:pt x="124" y="133"/>
                </a:cubicBezTo>
                <a:cubicBezTo>
                  <a:pt x="125" y="133"/>
                  <a:pt x="125" y="133"/>
                  <a:pt x="125" y="133"/>
                </a:cubicBezTo>
                <a:cubicBezTo>
                  <a:pt x="125" y="133"/>
                  <a:pt x="125" y="133"/>
                  <a:pt x="125" y="133"/>
                </a:cubicBezTo>
                <a:cubicBezTo>
                  <a:pt x="125" y="133"/>
                  <a:pt x="125" y="133"/>
                  <a:pt x="125" y="133"/>
                </a:cubicBezTo>
                <a:cubicBezTo>
                  <a:pt x="126" y="132"/>
                  <a:pt x="129" y="132"/>
                  <a:pt x="128" y="130"/>
                </a:cubicBezTo>
                <a:cubicBezTo>
                  <a:pt x="128" y="130"/>
                  <a:pt x="128" y="130"/>
                  <a:pt x="128" y="129"/>
                </a:cubicBezTo>
                <a:cubicBezTo>
                  <a:pt x="128" y="129"/>
                  <a:pt x="128" y="129"/>
                  <a:pt x="128" y="129"/>
                </a:cubicBezTo>
                <a:cubicBezTo>
                  <a:pt x="128" y="129"/>
                  <a:pt x="128" y="129"/>
                  <a:pt x="128" y="129"/>
                </a:cubicBezTo>
                <a:cubicBezTo>
                  <a:pt x="129" y="128"/>
                  <a:pt x="129" y="128"/>
                  <a:pt x="129" y="127"/>
                </a:cubicBezTo>
                <a:cubicBezTo>
                  <a:pt x="130" y="127"/>
                  <a:pt x="131" y="126"/>
                  <a:pt x="131" y="125"/>
                </a:cubicBezTo>
                <a:cubicBezTo>
                  <a:pt x="132" y="125"/>
                  <a:pt x="132" y="124"/>
                  <a:pt x="132" y="123"/>
                </a:cubicBezTo>
                <a:cubicBezTo>
                  <a:pt x="132" y="122"/>
                  <a:pt x="132" y="120"/>
                  <a:pt x="132" y="119"/>
                </a:cubicBezTo>
                <a:cubicBezTo>
                  <a:pt x="133" y="118"/>
                  <a:pt x="133" y="117"/>
                  <a:pt x="133" y="116"/>
                </a:cubicBezTo>
                <a:cubicBezTo>
                  <a:pt x="133" y="116"/>
                  <a:pt x="133" y="116"/>
                  <a:pt x="133" y="116"/>
                </a:cubicBezTo>
                <a:cubicBezTo>
                  <a:pt x="133" y="116"/>
                  <a:pt x="133" y="116"/>
                  <a:pt x="133" y="116"/>
                </a:cubicBezTo>
                <a:cubicBezTo>
                  <a:pt x="133" y="114"/>
                  <a:pt x="136" y="113"/>
                  <a:pt x="134" y="112"/>
                </a:cubicBezTo>
                <a:cubicBezTo>
                  <a:pt x="134" y="112"/>
                  <a:pt x="134" y="112"/>
                  <a:pt x="134" y="112"/>
                </a:cubicBezTo>
                <a:cubicBezTo>
                  <a:pt x="134" y="110"/>
                  <a:pt x="134" y="108"/>
                  <a:pt x="134" y="106"/>
                </a:cubicBezTo>
                <a:cubicBezTo>
                  <a:pt x="133" y="106"/>
                  <a:pt x="133" y="106"/>
                  <a:pt x="133" y="106"/>
                </a:cubicBezTo>
                <a:cubicBezTo>
                  <a:pt x="133" y="105"/>
                  <a:pt x="133" y="105"/>
                  <a:pt x="133" y="104"/>
                </a:cubicBezTo>
                <a:cubicBezTo>
                  <a:pt x="135" y="104"/>
                  <a:pt x="137" y="106"/>
                  <a:pt x="137" y="103"/>
                </a:cubicBezTo>
                <a:cubicBezTo>
                  <a:pt x="137" y="103"/>
                  <a:pt x="136" y="103"/>
                  <a:pt x="136" y="103"/>
                </a:cubicBezTo>
                <a:cubicBezTo>
                  <a:pt x="137" y="101"/>
                  <a:pt x="136" y="101"/>
                  <a:pt x="136" y="100"/>
                </a:cubicBezTo>
                <a:cubicBezTo>
                  <a:pt x="135" y="100"/>
                  <a:pt x="135" y="99"/>
                  <a:pt x="136" y="99"/>
                </a:cubicBezTo>
                <a:cubicBezTo>
                  <a:pt x="137" y="99"/>
                  <a:pt x="136" y="98"/>
                  <a:pt x="137" y="98"/>
                </a:cubicBezTo>
                <a:cubicBezTo>
                  <a:pt x="138" y="97"/>
                  <a:pt x="138" y="97"/>
                  <a:pt x="138" y="96"/>
                </a:cubicBezTo>
                <a:cubicBezTo>
                  <a:pt x="138" y="96"/>
                  <a:pt x="138" y="95"/>
                  <a:pt x="138" y="95"/>
                </a:cubicBezTo>
                <a:cubicBezTo>
                  <a:pt x="138" y="95"/>
                  <a:pt x="137" y="94"/>
                  <a:pt x="137" y="94"/>
                </a:cubicBezTo>
                <a:cubicBezTo>
                  <a:pt x="137" y="94"/>
                  <a:pt x="136" y="94"/>
                  <a:pt x="136" y="93"/>
                </a:cubicBezTo>
                <a:cubicBezTo>
                  <a:pt x="136" y="91"/>
                  <a:pt x="136" y="89"/>
                  <a:pt x="136" y="87"/>
                </a:cubicBezTo>
                <a:cubicBezTo>
                  <a:pt x="136" y="86"/>
                  <a:pt x="136" y="86"/>
                  <a:pt x="136" y="86"/>
                </a:cubicBezTo>
                <a:cubicBezTo>
                  <a:pt x="137" y="86"/>
                  <a:pt x="136" y="85"/>
                  <a:pt x="136" y="85"/>
                </a:cubicBezTo>
                <a:cubicBezTo>
                  <a:pt x="137" y="85"/>
                  <a:pt x="137" y="85"/>
                  <a:pt x="137" y="85"/>
                </a:cubicBezTo>
                <a:cubicBezTo>
                  <a:pt x="137" y="85"/>
                  <a:pt x="137" y="84"/>
                  <a:pt x="137" y="84"/>
                </a:cubicBezTo>
                <a:cubicBezTo>
                  <a:pt x="137" y="84"/>
                  <a:pt x="136" y="84"/>
                  <a:pt x="136" y="83"/>
                </a:cubicBezTo>
                <a:cubicBezTo>
                  <a:pt x="137" y="83"/>
                  <a:pt x="137" y="83"/>
                  <a:pt x="137" y="83"/>
                </a:cubicBezTo>
                <a:cubicBezTo>
                  <a:pt x="137" y="82"/>
                  <a:pt x="137" y="82"/>
                  <a:pt x="138" y="81"/>
                </a:cubicBezTo>
                <a:cubicBezTo>
                  <a:pt x="137" y="81"/>
                  <a:pt x="137" y="80"/>
                  <a:pt x="136" y="80"/>
                </a:cubicBezTo>
                <a:cubicBezTo>
                  <a:pt x="136" y="80"/>
                  <a:pt x="136" y="80"/>
                  <a:pt x="136" y="79"/>
                </a:cubicBezTo>
                <a:cubicBezTo>
                  <a:pt x="135" y="79"/>
                  <a:pt x="135" y="77"/>
                  <a:pt x="135" y="76"/>
                </a:cubicBezTo>
                <a:cubicBezTo>
                  <a:pt x="136" y="76"/>
                  <a:pt x="136" y="75"/>
                  <a:pt x="136" y="75"/>
                </a:cubicBezTo>
                <a:cubicBezTo>
                  <a:pt x="137" y="75"/>
                  <a:pt x="137" y="75"/>
                  <a:pt x="137" y="76"/>
                </a:cubicBezTo>
                <a:cubicBezTo>
                  <a:pt x="139" y="76"/>
                  <a:pt x="140" y="77"/>
                  <a:pt x="142" y="77"/>
                </a:cubicBezTo>
                <a:cubicBezTo>
                  <a:pt x="143" y="76"/>
                  <a:pt x="143" y="75"/>
                  <a:pt x="143" y="74"/>
                </a:cubicBezTo>
                <a:cubicBezTo>
                  <a:pt x="145" y="75"/>
                  <a:pt x="146" y="73"/>
                  <a:pt x="148" y="72"/>
                </a:cubicBezTo>
                <a:cubicBezTo>
                  <a:pt x="148" y="72"/>
                  <a:pt x="149" y="71"/>
                  <a:pt x="149" y="71"/>
                </a:cubicBezTo>
                <a:cubicBezTo>
                  <a:pt x="149" y="70"/>
                  <a:pt x="149" y="70"/>
                  <a:pt x="150" y="69"/>
                </a:cubicBezTo>
                <a:cubicBezTo>
                  <a:pt x="150" y="69"/>
                  <a:pt x="150" y="68"/>
                  <a:pt x="150" y="68"/>
                </a:cubicBezTo>
                <a:cubicBezTo>
                  <a:pt x="150" y="67"/>
                  <a:pt x="151" y="67"/>
                  <a:pt x="151" y="67"/>
                </a:cubicBezTo>
                <a:cubicBezTo>
                  <a:pt x="153" y="67"/>
                  <a:pt x="155" y="68"/>
                  <a:pt x="157" y="68"/>
                </a:cubicBezTo>
                <a:cubicBezTo>
                  <a:pt x="158" y="68"/>
                  <a:pt x="158" y="67"/>
                  <a:pt x="159" y="67"/>
                </a:cubicBezTo>
                <a:cubicBezTo>
                  <a:pt x="159" y="65"/>
                  <a:pt x="161" y="66"/>
                  <a:pt x="160" y="64"/>
                </a:cubicBezTo>
                <a:cubicBezTo>
                  <a:pt x="160" y="64"/>
                  <a:pt x="159" y="63"/>
                  <a:pt x="159" y="63"/>
                </a:cubicBezTo>
                <a:cubicBezTo>
                  <a:pt x="158" y="63"/>
                  <a:pt x="158" y="63"/>
                  <a:pt x="157" y="62"/>
                </a:cubicBezTo>
                <a:cubicBezTo>
                  <a:pt x="158" y="61"/>
                  <a:pt x="159" y="61"/>
                  <a:pt x="159" y="59"/>
                </a:cubicBezTo>
                <a:cubicBezTo>
                  <a:pt x="159" y="57"/>
                  <a:pt x="158" y="54"/>
                  <a:pt x="159" y="53"/>
                </a:cubicBezTo>
                <a:cubicBezTo>
                  <a:pt x="162" y="53"/>
                  <a:pt x="161" y="55"/>
                  <a:pt x="162" y="55"/>
                </a:cubicBezTo>
                <a:cubicBezTo>
                  <a:pt x="162" y="56"/>
                  <a:pt x="163" y="56"/>
                  <a:pt x="163" y="57"/>
                </a:cubicBezTo>
                <a:cubicBezTo>
                  <a:pt x="162" y="59"/>
                  <a:pt x="161" y="60"/>
                  <a:pt x="162" y="63"/>
                </a:cubicBezTo>
                <a:cubicBezTo>
                  <a:pt x="162" y="63"/>
                  <a:pt x="163" y="63"/>
                  <a:pt x="163" y="62"/>
                </a:cubicBezTo>
                <a:cubicBezTo>
                  <a:pt x="163" y="62"/>
                  <a:pt x="163" y="62"/>
                  <a:pt x="164" y="62"/>
                </a:cubicBezTo>
                <a:cubicBezTo>
                  <a:pt x="164" y="61"/>
                  <a:pt x="164" y="60"/>
                  <a:pt x="164" y="60"/>
                </a:cubicBezTo>
                <a:cubicBezTo>
                  <a:pt x="165" y="56"/>
                  <a:pt x="164" y="54"/>
                  <a:pt x="164" y="51"/>
                </a:cubicBezTo>
                <a:close/>
                <a:moveTo>
                  <a:pt x="36" y="85"/>
                </a:moveTo>
                <a:cubicBezTo>
                  <a:pt x="36" y="86"/>
                  <a:pt x="36" y="87"/>
                  <a:pt x="36" y="87"/>
                </a:cubicBezTo>
                <a:cubicBezTo>
                  <a:pt x="37" y="88"/>
                  <a:pt x="38" y="89"/>
                  <a:pt x="39" y="90"/>
                </a:cubicBezTo>
                <a:cubicBezTo>
                  <a:pt x="40" y="90"/>
                  <a:pt x="41" y="90"/>
                  <a:pt x="40" y="92"/>
                </a:cubicBezTo>
                <a:cubicBezTo>
                  <a:pt x="41" y="92"/>
                  <a:pt x="42" y="92"/>
                  <a:pt x="42" y="92"/>
                </a:cubicBezTo>
                <a:cubicBezTo>
                  <a:pt x="43" y="91"/>
                  <a:pt x="42" y="90"/>
                  <a:pt x="41" y="90"/>
                </a:cubicBezTo>
                <a:cubicBezTo>
                  <a:pt x="42" y="87"/>
                  <a:pt x="39" y="88"/>
                  <a:pt x="40" y="86"/>
                </a:cubicBezTo>
                <a:cubicBezTo>
                  <a:pt x="37" y="87"/>
                  <a:pt x="38" y="84"/>
                  <a:pt x="36" y="85"/>
                </a:cubicBezTo>
                <a:close/>
                <a:moveTo>
                  <a:pt x="44" y="40"/>
                </a:moveTo>
                <a:cubicBezTo>
                  <a:pt x="44" y="40"/>
                  <a:pt x="44" y="39"/>
                  <a:pt x="45" y="39"/>
                </a:cubicBezTo>
                <a:cubicBezTo>
                  <a:pt x="45" y="39"/>
                  <a:pt x="45" y="38"/>
                  <a:pt x="46" y="38"/>
                </a:cubicBezTo>
                <a:cubicBezTo>
                  <a:pt x="46" y="38"/>
                  <a:pt x="46" y="38"/>
                  <a:pt x="47" y="38"/>
                </a:cubicBezTo>
                <a:cubicBezTo>
                  <a:pt x="48" y="37"/>
                  <a:pt x="49" y="36"/>
                  <a:pt x="49" y="34"/>
                </a:cubicBezTo>
                <a:cubicBezTo>
                  <a:pt x="48" y="34"/>
                  <a:pt x="48" y="33"/>
                  <a:pt x="48" y="32"/>
                </a:cubicBezTo>
                <a:cubicBezTo>
                  <a:pt x="47" y="32"/>
                  <a:pt x="46" y="32"/>
                  <a:pt x="45" y="32"/>
                </a:cubicBezTo>
                <a:cubicBezTo>
                  <a:pt x="44" y="34"/>
                  <a:pt x="44" y="36"/>
                  <a:pt x="42" y="37"/>
                </a:cubicBezTo>
                <a:cubicBezTo>
                  <a:pt x="42" y="38"/>
                  <a:pt x="43" y="39"/>
                  <a:pt x="42" y="39"/>
                </a:cubicBezTo>
                <a:cubicBezTo>
                  <a:pt x="41" y="40"/>
                  <a:pt x="41" y="40"/>
                  <a:pt x="42" y="41"/>
                </a:cubicBezTo>
                <a:cubicBezTo>
                  <a:pt x="43" y="42"/>
                  <a:pt x="44" y="41"/>
                  <a:pt x="44" y="40"/>
                </a:cubicBezTo>
                <a:close/>
                <a:moveTo>
                  <a:pt x="38" y="81"/>
                </a:moveTo>
                <a:cubicBezTo>
                  <a:pt x="38" y="84"/>
                  <a:pt x="41" y="82"/>
                  <a:pt x="41" y="84"/>
                </a:cubicBezTo>
                <a:cubicBezTo>
                  <a:pt x="42" y="84"/>
                  <a:pt x="44" y="84"/>
                  <a:pt x="44" y="83"/>
                </a:cubicBezTo>
                <a:cubicBezTo>
                  <a:pt x="41" y="84"/>
                  <a:pt x="42" y="81"/>
                  <a:pt x="40" y="81"/>
                </a:cubicBezTo>
                <a:cubicBezTo>
                  <a:pt x="40" y="81"/>
                  <a:pt x="40" y="81"/>
                  <a:pt x="40" y="80"/>
                </a:cubicBezTo>
                <a:cubicBezTo>
                  <a:pt x="39" y="81"/>
                  <a:pt x="39" y="81"/>
                  <a:pt x="38" y="81"/>
                </a:cubicBezTo>
                <a:close/>
                <a:moveTo>
                  <a:pt x="33" y="60"/>
                </a:moveTo>
                <a:cubicBezTo>
                  <a:pt x="33" y="60"/>
                  <a:pt x="33" y="59"/>
                  <a:pt x="34" y="60"/>
                </a:cubicBezTo>
                <a:cubicBezTo>
                  <a:pt x="34" y="59"/>
                  <a:pt x="34" y="59"/>
                  <a:pt x="34" y="59"/>
                </a:cubicBezTo>
                <a:cubicBezTo>
                  <a:pt x="33" y="59"/>
                  <a:pt x="32" y="59"/>
                  <a:pt x="31" y="59"/>
                </a:cubicBezTo>
                <a:cubicBezTo>
                  <a:pt x="31" y="59"/>
                  <a:pt x="30" y="60"/>
                  <a:pt x="30" y="60"/>
                </a:cubicBezTo>
                <a:cubicBezTo>
                  <a:pt x="29" y="60"/>
                  <a:pt x="28" y="60"/>
                  <a:pt x="28" y="62"/>
                </a:cubicBezTo>
                <a:cubicBezTo>
                  <a:pt x="31" y="62"/>
                  <a:pt x="31" y="60"/>
                  <a:pt x="33" y="60"/>
                </a:cubicBezTo>
                <a:close/>
                <a:moveTo>
                  <a:pt x="38" y="58"/>
                </a:moveTo>
                <a:cubicBezTo>
                  <a:pt x="37" y="57"/>
                  <a:pt x="37" y="57"/>
                  <a:pt x="35" y="57"/>
                </a:cubicBezTo>
                <a:cubicBezTo>
                  <a:pt x="35" y="58"/>
                  <a:pt x="35" y="58"/>
                  <a:pt x="35" y="59"/>
                </a:cubicBezTo>
                <a:cubicBezTo>
                  <a:pt x="37" y="59"/>
                  <a:pt x="38" y="58"/>
                  <a:pt x="38" y="58"/>
                </a:cubicBezTo>
                <a:close/>
                <a:moveTo>
                  <a:pt x="40" y="46"/>
                </a:moveTo>
                <a:cubicBezTo>
                  <a:pt x="40" y="47"/>
                  <a:pt x="40" y="48"/>
                  <a:pt x="40" y="48"/>
                </a:cubicBezTo>
                <a:cubicBezTo>
                  <a:pt x="42" y="49"/>
                  <a:pt x="41" y="50"/>
                  <a:pt x="42" y="51"/>
                </a:cubicBezTo>
                <a:cubicBezTo>
                  <a:pt x="42" y="51"/>
                  <a:pt x="43" y="52"/>
                  <a:pt x="43" y="53"/>
                </a:cubicBezTo>
                <a:cubicBezTo>
                  <a:pt x="42" y="53"/>
                  <a:pt x="38" y="51"/>
                  <a:pt x="38" y="54"/>
                </a:cubicBezTo>
                <a:cubicBezTo>
                  <a:pt x="39" y="54"/>
                  <a:pt x="39" y="54"/>
                  <a:pt x="40" y="54"/>
                </a:cubicBezTo>
                <a:cubicBezTo>
                  <a:pt x="40" y="54"/>
                  <a:pt x="40" y="55"/>
                  <a:pt x="40" y="55"/>
                </a:cubicBezTo>
                <a:cubicBezTo>
                  <a:pt x="40" y="55"/>
                  <a:pt x="40" y="54"/>
                  <a:pt x="41" y="54"/>
                </a:cubicBezTo>
                <a:cubicBezTo>
                  <a:pt x="41" y="53"/>
                  <a:pt x="43" y="53"/>
                  <a:pt x="44" y="53"/>
                </a:cubicBezTo>
                <a:cubicBezTo>
                  <a:pt x="44" y="50"/>
                  <a:pt x="46" y="48"/>
                  <a:pt x="45" y="44"/>
                </a:cubicBezTo>
                <a:cubicBezTo>
                  <a:pt x="45" y="44"/>
                  <a:pt x="44" y="44"/>
                  <a:pt x="44" y="43"/>
                </a:cubicBezTo>
                <a:cubicBezTo>
                  <a:pt x="41" y="43"/>
                  <a:pt x="39" y="43"/>
                  <a:pt x="37" y="44"/>
                </a:cubicBezTo>
                <a:cubicBezTo>
                  <a:pt x="37" y="44"/>
                  <a:pt x="37" y="44"/>
                  <a:pt x="37" y="44"/>
                </a:cubicBezTo>
                <a:cubicBezTo>
                  <a:pt x="37" y="45"/>
                  <a:pt x="38" y="45"/>
                  <a:pt x="39" y="45"/>
                </a:cubicBezTo>
                <a:cubicBezTo>
                  <a:pt x="39" y="46"/>
                  <a:pt x="40" y="45"/>
                  <a:pt x="40" y="46"/>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68">
            <a:extLst>
              <a:ext uri="{FF2B5EF4-FFF2-40B4-BE49-F238E27FC236}">
                <a16:creationId xmlns:a16="http://schemas.microsoft.com/office/drawing/2014/main" id="{9D0F8932-BD48-B34A-8F68-6951827AC365}"/>
              </a:ext>
            </a:extLst>
          </p:cNvPr>
          <p:cNvSpPr>
            <a:spLocks/>
          </p:cNvSpPr>
          <p:nvPr/>
        </p:nvSpPr>
        <p:spPr bwMode="auto">
          <a:xfrm>
            <a:off x="10047913" y="4528582"/>
            <a:ext cx="1030288" cy="368300"/>
          </a:xfrm>
          <a:custGeom>
            <a:avLst/>
            <a:gdLst>
              <a:gd name="T0" fmla="*/ 253 w 266"/>
              <a:gd name="T1" fmla="*/ 48 h 95"/>
              <a:gd name="T2" fmla="*/ 250 w 266"/>
              <a:gd name="T3" fmla="*/ 31 h 95"/>
              <a:gd name="T4" fmla="*/ 234 w 266"/>
              <a:gd name="T5" fmla="*/ 22 h 95"/>
              <a:gd name="T6" fmla="*/ 214 w 266"/>
              <a:gd name="T7" fmla="*/ 18 h 95"/>
              <a:gd name="T8" fmla="*/ 185 w 266"/>
              <a:gd name="T9" fmla="*/ 4 h 95"/>
              <a:gd name="T10" fmla="*/ 147 w 266"/>
              <a:gd name="T11" fmla="*/ 17 h 95"/>
              <a:gd name="T12" fmla="*/ 121 w 266"/>
              <a:gd name="T13" fmla="*/ 9 h 95"/>
              <a:gd name="T14" fmla="*/ 101 w 266"/>
              <a:gd name="T15" fmla="*/ 0 h 95"/>
              <a:gd name="T16" fmla="*/ 72 w 266"/>
              <a:gd name="T17" fmla="*/ 7 h 95"/>
              <a:gd name="T18" fmla="*/ 62 w 266"/>
              <a:gd name="T19" fmla="*/ 7 h 95"/>
              <a:gd name="T20" fmla="*/ 22 w 266"/>
              <a:gd name="T21" fmla="*/ 1 h 95"/>
              <a:gd name="T22" fmla="*/ 22 w 266"/>
              <a:gd name="T23" fmla="*/ 1 h 95"/>
              <a:gd name="T24" fmla="*/ 21 w 266"/>
              <a:gd name="T25" fmla="*/ 1 h 95"/>
              <a:gd name="T26" fmla="*/ 20 w 266"/>
              <a:gd name="T27" fmla="*/ 2 h 95"/>
              <a:gd name="T28" fmla="*/ 19 w 266"/>
              <a:gd name="T29" fmla="*/ 2 h 95"/>
              <a:gd name="T30" fmla="*/ 18 w 266"/>
              <a:gd name="T31" fmla="*/ 2 h 95"/>
              <a:gd name="T32" fmla="*/ 17 w 266"/>
              <a:gd name="T33" fmla="*/ 2 h 95"/>
              <a:gd name="T34" fmla="*/ 15 w 266"/>
              <a:gd name="T35" fmla="*/ 3 h 95"/>
              <a:gd name="T36" fmla="*/ 0 w 266"/>
              <a:gd name="T37" fmla="*/ 5 h 95"/>
              <a:gd name="T38" fmla="*/ 0 w 266"/>
              <a:gd name="T39" fmla="*/ 6 h 95"/>
              <a:gd name="T40" fmla="*/ 3 w 266"/>
              <a:gd name="T41" fmla="*/ 11 h 95"/>
              <a:gd name="T42" fmla="*/ 3 w 266"/>
              <a:gd name="T43" fmla="*/ 11 h 95"/>
              <a:gd name="T44" fmla="*/ 3 w 266"/>
              <a:gd name="T45" fmla="*/ 11 h 95"/>
              <a:gd name="T46" fmla="*/ 5 w 266"/>
              <a:gd name="T47" fmla="*/ 16 h 95"/>
              <a:gd name="T48" fmla="*/ 6 w 266"/>
              <a:gd name="T49" fmla="*/ 23 h 95"/>
              <a:gd name="T50" fmla="*/ 20 w 266"/>
              <a:gd name="T51" fmla="*/ 26 h 95"/>
              <a:gd name="T52" fmla="*/ 60 w 266"/>
              <a:gd name="T53" fmla="*/ 32 h 95"/>
              <a:gd name="T54" fmla="*/ 71 w 266"/>
              <a:gd name="T55" fmla="*/ 50 h 95"/>
              <a:gd name="T56" fmla="*/ 74 w 266"/>
              <a:gd name="T57" fmla="*/ 70 h 95"/>
              <a:gd name="T58" fmla="*/ 75 w 266"/>
              <a:gd name="T59" fmla="*/ 70 h 95"/>
              <a:gd name="T60" fmla="*/ 86 w 266"/>
              <a:gd name="T61" fmla="*/ 69 h 95"/>
              <a:gd name="T62" fmla="*/ 92 w 266"/>
              <a:gd name="T63" fmla="*/ 64 h 95"/>
              <a:gd name="T64" fmla="*/ 98 w 266"/>
              <a:gd name="T65" fmla="*/ 61 h 95"/>
              <a:gd name="T66" fmla="*/ 104 w 266"/>
              <a:gd name="T67" fmla="*/ 61 h 95"/>
              <a:gd name="T68" fmla="*/ 109 w 266"/>
              <a:gd name="T69" fmla="*/ 60 h 95"/>
              <a:gd name="T70" fmla="*/ 111 w 266"/>
              <a:gd name="T71" fmla="*/ 51 h 95"/>
              <a:gd name="T72" fmla="*/ 113 w 266"/>
              <a:gd name="T73" fmla="*/ 49 h 95"/>
              <a:gd name="T74" fmla="*/ 121 w 266"/>
              <a:gd name="T75" fmla="*/ 53 h 95"/>
              <a:gd name="T76" fmla="*/ 127 w 266"/>
              <a:gd name="T77" fmla="*/ 57 h 95"/>
              <a:gd name="T78" fmla="*/ 131 w 266"/>
              <a:gd name="T79" fmla="*/ 58 h 95"/>
              <a:gd name="T80" fmla="*/ 134 w 266"/>
              <a:gd name="T81" fmla="*/ 60 h 95"/>
              <a:gd name="T82" fmla="*/ 141 w 266"/>
              <a:gd name="T83" fmla="*/ 60 h 95"/>
              <a:gd name="T84" fmla="*/ 143 w 266"/>
              <a:gd name="T85" fmla="*/ 62 h 95"/>
              <a:gd name="T86" fmla="*/ 154 w 266"/>
              <a:gd name="T87" fmla="*/ 70 h 95"/>
              <a:gd name="T88" fmla="*/ 158 w 266"/>
              <a:gd name="T89" fmla="*/ 75 h 95"/>
              <a:gd name="T90" fmla="*/ 156 w 266"/>
              <a:gd name="T91" fmla="*/ 87 h 95"/>
              <a:gd name="T92" fmla="*/ 160 w 266"/>
              <a:gd name="T93" fmla="*/ 94 h 95"/>
              <a:gd name="T94" fmla="*/ 181 w 266"/>
              <a:gd name="T95" fmla="*/ 82 h 95"/>
              <a:gd name="T96" fmla="*/ 206 w 266"/>
              <a:gd name="T97" fmla="*/ 73 h 95"/>
              <a:gd name="T98" fmla="*/ 219 w 266"/>
              <a:gd name="T99" fmla="*/ 57 h 95"/>
              <a:gd name="T100" fmla="*/ 253 w 266"/>
              <a:gd name="T10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95">
                <a:moveTo>
                  <a:pt x="266" y="57"/>
                </a:moveTo>
                <a:cubicBezTo>
                  <a:pt x="266" y="46"/>
                  <a:pt x="260" y="52"/>
                  <a:pt x="253" y="48"/>
                </a:cubicBezTo>
                <a:cubicBezTo>
                  <a:pt x="252" y="47"/>
                  <a:pt x="247" y="41"/>
                  <a:pt x="246" y="39"/>
                </a:cubicBezTo>
                <a:cubicBezTo>
                  <a:pt x="246" y="36"/>
                  <a:pt x="250" y="33"/>
                  <a:pt x="250" y="31"/>
                </a:cubicBezTo>
                <a:cubicBezTo>
                  <a:pt x="249" y="30"/>
                  <a:pt x="249" y="30"/>
                  <a:pt x="248" y="29"/>
                </a:cubicBezTo>
                <a:cubicBezTo>
                  <a:pt x="244" y="26"/>
                  <a:pt x="238" y="23"/>
                  <a:pt x="234" y="22"/>
                </a:cubicBezTo>
                <a:cubicBezTo>
                  <a:pt x="231" y="20"/>
                  <a:pt x="228" y="21"/>
                  <a:pt x="225" y="21"/>
                </a:cubicBezTo>
                <a:cubicBezTo>
                  <a:pt x="221" y="20"/>
                  <a:pt x="218" y="18"/>
                  <a:pt x="214" y="18"/>
                </a:cubicBezTo>
                <a:cubicBezTo>
                  <a:pt x="213" y="10"/>
                  <a:pt x="206" y="2"/>
                  <a:pt x="196" y="2"/>
                </a:cubicBezTo>
                <a:cubicBezTo>
                  <a:pt x="193" y="1"/>
                  <a:pt x="189" y="3"/>
                  <a:pt x="185" y="4"/>
                </a:cubicBezTo>
                <a:cubicBezTo>
                  <a:pt x="180" y="4"/>
                  <a:pt x="174" y="3"/>
                  <a:pt x="170" y="5"/>
                </a:cubicBezTo>
                <a:cubicBezTo>
                  <a:pt x="163" y="8"/>
                  <a:pt x="156" y="20"/>
                  <a:pt x="147" y="17"/>
                </a:cubicBezTo>
                <a:cubicBezTo>
                  <a:pt x="142" y="15"/>
                  <a:pt x="142" y="11"/>
                  <a:pt x="136" y="11"/>
                </a:cubicBezTo>
                <a:cubicBezTo>
                  <a:pt x="129" y="11"/>
                  <a:pt x="127" y="11"/>
                  <a:pt x="121" y="9"/>
                </a:cubicBezTo>
                <a:cubicBezTo>
                  <a:pt x="118" y="8"/>
                  <a:pt x="114" y="8"/>
                  <a:pt x="111" y="7"/>
                </a:cubicBezTo>
                <a:cubicBezTo>
                  <a:pt x="107" y="6"/>
                  <a:pt x="106" y="1"/>
                  <a:pt x="101" y="0"/>
                </a:cubicBezTo>
                <a:cubicBezTo>
                  <a:pt x="97" y="0"/>
                  <a:pt x="92" y="3"/>
                  <a:pt x="88" y="4"/>
                </a:cubicBezTo>
                <a:cubicBezTo>
                  <a:pt x="82" y="5"/>
                  <a:pt x="78" y="5"/>
                  <a:pt x="72" y="7"/>
                </a:cubicBezTo>
                <a:cubicBezTo>
                  <a:pt x="70" y="8"/>
                  <a:pt x="71" y="10"/>
                  <a:pt x="68" y="10"/>
                </a:cubicBezTo>
                <a:cubicBezTo>
                  <a:pt x="67" y="10"/>
                  <a:pt x="63" y="7"/>
                  <a:pt x="62" y="7"/>
                </a:cubicBezTo>
                <a:cubicBezTo>
                  <a:pt x="57" y="5"/>
                  <a:pt x="52" y="6"/>
                  <a:pt x="47" y="6"/>
                </a:cubicBezTo>
                <a:cubicBezTo>
                  <a:pt x="39" y="5"/>
                  <a:pt x="31" y="1"/>
                  <a:pt x="22" y="1"/>
                </a:cubicBezTo>
                <a:cubicBezTo>
                  <a:pt x="22" y="1"/>
                  <a:pt x="22" y="1"/>
                  <a:pt x="22" y="1"/>
                </a:cubicBezTo>
                <a:cubicBezTo>
                  <a:pt x="22" y="1"/>
                  <a:pt x="22" y="1"/>
                  <a:pt x="22" y="1"/>
                </a:cubicBezTo>
                <a:cubicBezTo>
                  <a:pt x="21" y="1"/>
                  <a:pt x="21" y="1"/>
                  <a:pt x="21" y="1"/>
                </a:cubicBezTo>
                <a:cubicBezTo>
                  <a:pt x="21" y="1"/>
                  <a:pt x="21" y="1"/>
                  <a:pt x="21" y="1"/>
                </a:cubicBezTo>
                <a:cubicBezTo>
                  <a:pt x="20" y="1"/>
                  <a:pt x="20" y="1"/>
                  <a:pt x="20" y="1"/>
                </a:cubicBezTo>
                <a:cubicBezTo>
                  <a:pt x="20" y="1"/>
                  <a:pt x="20" y="1"/>
                  <a:pt x="20" y="2"/>
                </a:cubicBezTo>
                <a:cubicBezTo>
                  <a:pt x="19" y="2"/>
                  <a:pt x="19" y="2"/>
                  <a:pt x="19" y="2"/>
                </a:cubicBezTo>
                <a:cubicBezTo>
                  <a:pt x="19" y="2"/>
                  <a:pt x="19" y="2"/>
                  <a:pt x="19" y="2"/>
                </a:cubicBezTo>
                <a:cubicBezTo>
                  <a:pt x="19" y="2"/>
                  <a:pt x="18" y="2"/>
                  <a:pt x="18" y="2"/>
                </a:cubicBezTo>
                <a:cubicBezTo>
                  <a:pt x="18" y="2"/>
                  <a:pt x="18" y="2"/>
                  <a:pt x="18" y="2"/>
                </a:cubicBezTo>
                <a:cubicBezTo>
                  <a:pt x="18" y="2"/>
                  <a:pt x="17" y="2"/>
                  <a:pt x="17" y="2"/>
                </a:cubicBezTo>
                <a:cubicBezTo>
                  <a:pt x="17" y="2"/>
                  <a:pt x="17" y="2"/>
                  <a:pt x="17" y="2"/>
                </a:cubicBezTo>
                <a:cubicBezTo>
                  <a:pt x="17" y="2"/>
                  <a:pt x="16" y="2"/>
                  <a:pt x="16" y="2"/>
                </a:cubicBezTo>
                <a:cubicBezTo>
                  <a:pt x="16" y="2"/>
                  <a:pt x="16" y="2"/>
                  <a:pt x="15" y="3"/>
                </a:cubicBezTo>
                <a:cubicBezTo>
                  <a:pt x="10" y="4"/>
                  <a:pt x="8" y="5"/>
                  <a:pt x="3" y="5"/>
                </a:cubicBezTo>
                <a:cubicBezTo>
                  <a:pt x="0" y="5"/>
                  <a:pt x="0" y="5"/>
                  <a:pt x="0" y="5"/>
                </a:cubicBezTo>
                <a:cubicBezTo>
                  <a:pt x="0" y="5"/>
                  <a:pt x="0" y="6"/>
                  <a:pt x="0" y="6"/>
                </a:cubicBezTo>
                <a:cubicBezTo>
                  <a:pt x="0" y="6"/>
                  <a:pt x="0" y="6"/>
                  <a:pt x="0" y="6"/>
                </a:cubicBezTo>
                <a:cubicBezTo>
                  <a:pt x="0" y="9"/>
                  <a:pt x="1" y="9"/>
                  <a:pt x="2" y="11"/>
                </a:cubicBezTo>
                <a:cubicBezTo>
                  <a:pt x="2" y="11"/>
                  <a:pt x="2" y="11"/>
                  <a:pt x="3" y="11"/>
                </a:cubicBezTo>
                <a:cubicBezTo>
                  <a:pt x="3" y="11"/>
                  <a:pt x="3" y="11"/>
                  <a:pt x="3" y="11"/>
                </a:cubicBezTo>
                <a:cubicBezTo>
                  <a:pt x="3" y="11"/>
                  <a:pt x="3" y="11"/>
                  <a:pt x="3" y="11"/>
                </a:cubicBezTo>
                <a:cubicBezTo>
                  <a:pt x="3" y="11"/>
                  <a:pt x="3" y="11"/>
                  <a:pt x="3" y="11"/>
                </a:cubicBezTo>
                <a:cubicBezTo>
                  <a:pt x="3" y="11"/>
                  <a:pt x="3" y="11"/>
                  <a:pt x="3" y="11"/>
                </a:cubicBezTo>
                <a:cubicBezTo>
                  <a:pt x="3" y="11"/>
                  <a:pt x="3" y="12"/>
                  <a:pt x="3" y="12"/>
                </a:cubicBezTo>
                <a:cubicBezTo>
                  <a:pt x="4" y="13"/>
                  <a:pt x="4" y="14"/>
                  <a:pt x="5" y="16"/>
                </a:cubicBezTo>
                <a:cubicBezTo>
                  <a:pt x="5" y="17"/>
                  <a:pt x="5" y="17"/>
                  <a:pt x="5" y="18"/>
                </a:cubicBezTo>
                <a:cubicBezTo>
                  <a:pt x="6" y="22"/>
                  <a:pt x="5" y="22"/>
                  <a:pt x="6" y="23"/>
                </a:cubicBezTo>
                <a:cubicBezTo>
                  <a:pt x="7" y="23"/>
                  <a:pt x="8" y="24"/>
                  <a:pt x="10" y="25"/>
                </a:cubicBezTo>
                <a:cubicBezTo>
                  <a:pt x="13" y="26"/>
                  <a:pt x="16" y="25"/>
                  <a:pt x="20" y="26"/>
                </a:cubicBezTo>
                <a:cubicBezTo>
                  <a:pt x="27" y="26"/>
                  <a:pt x="35" y="26"/>
                  <a:pt x="42" y="27"/>
                </a:cubicBezTo>
                <a:cubicBezTo>
                  <a:pt x="48" y="28"/>
                  <a:pt x="54" y="31"/>
                  <a:pt x="60" y="32"/>
                </a:cubicBezTo>
                <a:cubicBezTo>
                  <a:pt x="59" y="37"/>
                  <a:pt x="58" y="38"/>
                  <a:pt x="62" y="41"/>
                </a:cubicBezTo>
                <a:cubicBezTo>
                  <a:pt x="65" y="44"/>
                  <a:pt x="69" y="45"/>
                  <a:pt x="71" y="50"/>
                </a:cubicBezTo>
                <a:cubicBezTo>
                  <a:pt x="76" y="56"/>
                  <a:pt x="74" y="53"/>
                  <a:pt x="76" y="61"/>
                </a:cubicBezTo>
                <a:cubicBezTo>
                  <a:pt x="76" y="62"/>
                  <a:pt x="75" y="67"/>
                  <a:pt x="74" y="70"/>
                </a:cubicBezTo>
                <a:cubicBezTo>
                  <a:pt x="74" y="70"/>
                  <a:pt x="74" y="70"/>
                  <a:pt x="74" y="70"/>
                </a:cubicBezTo>
                <a:cubicBezTo>
                  <a:pt x="75" y="70"/>
                  <a:pt x="75" y="70"/>
                  <a:pt x="75" y="70"/>
                </a:cubicBezTo>
                <a:cubicBezTo>
                  <a:pt x="77" y="69"/>
                  <a:pt x="80" y="70"/>
                  <a:pt x="82" y="70"/>
                </a:cubicBezTo>
                <a:cubicBezTo>
                  <a:pt x="83" y="70"/>
                  <a:pt x="85" y="70"/>
                  <a:pt x="86" y="69"/>
                </a:cubicBezTo>
                <a:cubicBezTo>
                  <a:pt x="87" y="68"/>
                  <a:pt x="87" y="66"/>
                  <a:pt x="89" y="65"/>
                </a:cubicBezTo>
                <a:cubicBezTo>
                  <a:pt x="90" y="64"/>
                  <a:pt x="91" y="64"/>
                  <a:pt x="92" y="64"/>
                </a:cubicBezTo>
                <a:cubicBezTo>
                  <a:pt x="93" y="63"/>
                  <a:pt x="94" y="62"/>
                  <a:pt x="96" y="62"/>
                </a:cubicBezTo>
                <a:cubicBezTo>
                  <a:pt x="96" y="62"/>
                  <a:pt x="97" y="62"/>
                  <a:pt x="98" y="61"/>
                </a:cubicBezTo>
                <a:cubicBezTo>
                  <a:pt x="99" y="61"/>
                  <a:pt x="99" y="61"/>
                  <a:pt x="100" y="61"/>
                </a:cubicBezTo>
                <a:cubicBezTo>
                  <a:pt x="101" y="61"/>
                  <a:pt x="102" y="61"/>
                  <a:pt x="104" y="61"/>
                </a:cubicBezTo>
                <a:cubicBezTo>
                  <a:pt x="105" y="61"/>
                  <a:pt x="107" y="61"/>
                  <a:pt x="108" y="61"/>
                </a:cubicBezTo>
                <a:cubicBezTo>
                  <a:pt x="108" y="61"/>
                  <a:pt x="109" y="61"/>
                  <a:pt x="109" y="60"/>
                </a:cubicBezTo>
                <a:cubicBezTo>
                  <a:pt x="109" y="59"/>
                  <a:pt x="109" y="58"/>
                  <a:pt x="110" y="57"/>
                </a:cubicBezTo>
                <a:cubicBezTo>
                  <a:pt x="111" y="55"/>
                  <a:pt x="110" y="53"/>
                  <a:pt x="111" y="51"/>
                </a:cubicBezTo>
                <a:cubicBezTo>
                  <a:pt x="111" y="51"/>
                  <a:pt x="111" y="51"/>
                  <a:pt x="111" y="51"/>
                </a:cubicBezTo>
                <a:cubicBezTo>
                  <a:pt x="111" y="50"/>
                  <a:pt x="112" y="50"/>
                  <a:pt x="113" y="49"/>
                </a:cubicBezTo>
                <a:cubicBezTo>
                  <a:pt x="114" y="50"/>
                  <a:pt x="115" y="52"/>
                  <a:pt x="117" y="53"/>
                </a:cubicBezTo>
                <a:cubicBezTo>
                  <a:pt x="118" y="53"/>
                  <a:pt x="120" y="53"/>
                  <a:pt x="121" y="53"/>
                </a:cubicBezTo>
                <a:cubicBezTo>
                  <a:pt x="122" y="53"/>
                  <a:pt x="124" y="54"/>
                  <a:pt x="125" y="55"/>
                </a:cubicBezTo>
                <a:cubicBezTo>
                  <a:pt x="125" y="57"/>
                  <a:pt x="125" y="57"/>
                  <a:pt x="127" y="57"/>
                </a:cubicBezTo>
                <a:cubicBezTo>
                  <a:pt x="127" y="57"/>
                  <a:pt x="128" y="57"/>
                  <a:pt x="128" y="57"/>
                </a:cubicBezTo>
                <a:cubicBezTo>
                  <a:pt x="130" y="56"/>
                  <a:pt x="130" y="57"/>
                  <a:pt x="131" y="58"/>
                </a:cubicBezTo>
                <a:cubicBezTo>
                  <a:pt x="131" y="59"/>
                  <a:pt x="132" y="60"/>
                  <a:pt x="132" y="60"/>
                </a:cubicBezTo>
                <a:cubicBezTo>
                  <a:pt x="133" y="61"/>
                  <a:pt x="133" y="60"/>
                  <a:pt x="134" y="60"/>
                </a:cubicBezTo>
                <a:cubicBezTo>
                  <a:pt x="136" y="60"/>
                  <a:pt x="137" y="62"/>
                  <a:pt x="138" y="62"/>
                </a:cubicBezTo>
                <a:cubicBezTo>
                  <a:pt x="139" y="62"/>
                  <a:pt x="140" y="61"/>
                  <a:pt x="141" y="60"/>
                </a:cubicBezTo>
                <a:cubicBezTo>
                  <a:pt x="142" y="60"/>
                  <a:pt x="144" y="59"/>
                  <a:pt x="144" y="60"/>
                </a:cubicBezTo>
                <a:cubicBezTo>
                  <a:pt x="144" y="61"/>
                  <a:pt x="143" y="62"/>
                  <a:pt x="143" y="62"/>
                </a:cubicBezTo>
                <a:cubicBezTo>
                  <a:pt x="144" y="65"/>
                  <a:pt x="146" y="66"/>
                  <a:pt x="146" y="68"/>
                </a:cubicBezTo>
                <a:cubicBezTo>
                  <a:pt x="149" y="68"/>
                  <a:pt x="152" y="68"/>
                  <a:pt x="154" y="70"/>
                </a:cubicBezTo>
                <a:cubicBezTo>
                  <a:pt x="154" y="71"/>
                  <a:pt x="154" y="72"/>
                  <a:pt x="156" y="73"/>
                </a:cubicBezTo>
                <a:cubicBezTo>
                  <a:pt x="157" y="74"/>
                  <a:pt x="158" y="74"/>
                  <a:pt x="158" y="75"/>
                </a:cubicBezTo>
                <a:cubicBezTo>
                  <a:pt x="159" y="76"/>
                  <a:pt x="160" y="79"/>
                  <a:pt x="159" y="81"/>
                </a:cubicBezTo>
                <a:cubicBezTo>
                  <a:pt x="159" y="83"/>
                  <a:pt x="156" y="84"/>
                  <a:pt x="156" y="87"/>
                </a:cubicBezTo>
                <a:cubicBezTo>
                  <a:pt x="155" y="89"/>
                  <a:pt x="157" y="91"/>
                  <a:pt x="158" y="92"/>
                </a:cubicBezTo>
                <a:cubicBezTo>
                  <a:pt x="160" y="93"/>
                  <a:pt x="160" y="92"/>
                  <a:pt x="160" y="94"/>
                </a:cubicBezTo>
                <a:cubicBezTo>
                  <a:pt x="160" y="94"/>
                  <a:pt x="160" y="95"/>
                  <a:pt x="161" y="95"/>
                </a:cubicBezTo>
                <a:cubicBezTo>
                  <a:pt x="167" y="89"/>
                  <a:pt x="174" y="85"/>
                  <a:pt x="181" y="82"/>
                </a:cubicBezTo>
                <a:cubicBezTo>
                  <a:pt x="185" y="80"/>
                  <a:pt x="189" y="77"/>
                  <a:pt x="193" y="75"/>
                </a:cubicBezTo>
                <a:cubicBezTo>
                  <a:pt x="197" y="73"/>
                  <a:pt x="203" y="75"/>
                  <a:pt x="206" y="73"/>
                </a:cubicBezTo>
                <a:cubicBezTo>
                  <a:pt x="210" y="71"/>
                  <a:pt x="207" y="69"/>
                  <a:pt x="209" y="66"/>
                </a:cubicBezTo>
                <a:cubicBezTo>
                  <a:pt x="211" y="62"/>
                  <a:pt x="215" y="58"/>
                  <a:pt x="219" y="57"/>
                </a:cubicBezTo>
                <a:cubicBezTo>
                  <a:pt x="224" y="56"/>
                  <a:pt x="228" y="58"/>
                  <a:pt x="233" y="60"/>
                </a:cubicBezTo>
                <a:cubicBezTo>
                  <a:pt x="240" y="62"/>
                  <a:pt x="246" y="63"/>
                  <a:pt x="253" y="63"/>
                </a:cubicBezTo>
                <a:cubicBezTo>
                  <a:pt x="261" y="64"/>
                  <a:pt x="266" y="66"/>
                  <a:pt x="266" y="57"/>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70">
            <a:extLst>
              <a:ext uri="{FF2B5EF4-FFF2-40B4-BE49-F238E27FC236}">
                <a16:creationId xmlns:a16="http://schemas.microsoft.com/office/drawing/2014/main" id="{E45CC9E2-BC7E-2544-AE5B-EE5156EB3C0C}"/>
              </a:ext>
            </a:extLst>
          </p:cNvPr>
          <p:cNvSpPr>
            <a:spLocks noEditPoints="1"/>
          </p:cNvSpPr>
          <p:nvPr/>
        </p:nvSpPr>
        <p:spPr bwMode="auto">
          <a:xfrm>
            <a:off x="3986838" y="436007"/>
            <a:ext cx="757238" cy="631825"/>
          </a:xfrm>
          <a:custGeom>
            <a:avLst/>
            <a:gdLst>
              <a:gd name="T0" fmla="*/ 189 w 196"/>
              <a:gd name="T1" fmla="*/ 108 h 163"/>
              <a:gd name="T2" fmla="*/ 184 w 196"/>
              <a:gd name="T3" fmla="*/ 92 h 163"/>
              <a:gd name="T4" fmla="*/ 187 w 196"/>
              <a:gd name="T5" fmla="*/ 74 h 163"/>
              <a:gd name="T6" fmla="*/ 173 w 196"/>
              <a:gd name="T7" fmla="*/ 69 h 163"/>
              <a:gd name="T8" fmla="*/ 173 w 196"/>
              <a:gd name="T9" fmla="*/ 55 h 163"/>
              <a:gd name="T10" fmla="*/ 163 w 196"/>
              <a:gd name="T11" fmla="*/ 58 h 163"/>
              <a:gd name="T12" fmla="*/ 153 w 196"/>
              <a:gd name="T13" fmla="*/ 67 h 163"/>
              <a:gd name="T14" fmla="*/ 138 w 196"/>
              <a:gd name="T15" fmla="*/ 67 h 163"/>
              <a:gd name="T16" fmla="*/ 129 w 196"/>
              <a:gd name="T17" fmla="*/ 53 h 163"/>
              <a:gd name="T18" fmla="*/ 126 w 196"/>
              <a:gd name="T19" fmla="*/ 68 h 163"/>
              <a:gd name="T20" fmla="*/ 121 w 196"/>
              <a:gd name="T21" fmla="*/ 72 h 163"/>
              <a:gd name="T22" fmla="*/ 123 w 196"/>
              <a:gd name="T23" fmla="*/ 57 h 163"/>
              <a:gd name="T24" fmla="*/ 113 w 196"/>
              <a:gd name="T25" fmla="*/ 48 h 163"/>
              <a:gd name="T26" fmla="*/ 98 w 196"/>
              <a:gd name="T27" fmla="*/ 63 h 163"/>
              <a:gd name="T28" fmla="*/ 96 w 196"/>
              <a:gd name="T29" fmla="*/ 39 h 163"/>
              <a:gd name="T30" fmla="*/ 79 w 196"/>
              <a:gd name="T31" fmla="*/ 57 h 163"/>
              <a:gd name="T32" fmla="*/ 62 w 196"/>
              <a:gd name="T33" fmla="*/ 66 h 163"/>
              <a:gd name="T34" fmla="*/ 63 w 196"/>
              <a:gd name="T35" fmla="*/ 48 h 163"/>
              <a:gd name="T36" fmla="*/ 74 w 196"/>
              <a:gd name="T37" fmla="*/ 37 h 163"/>
              <a:gd name="T38" fmla="*/ 74 w 196"/>
              <a:gd name="T39" fmla="*/ 22 h 163"/>
              <a:gd name="T40" fmla="*/ 69 w 196"/>
              <a:gd name="T41" fmla="*/ 5 h 163"/>
              <a:gd name="T42" fmla="*/ 62 w 196"/>
              <a:gd name="T43" fmla="*/ 7 h 163"/>
              <a:gd name="T44" fmla="*/ 60 w 196"/>
              <a:gd name="T45" fmla="*/ 19 h 163"/>
              <a:gd name="T46" fmla="*/ 54 w 196"/>
              <a:gd name="T47" fmla="*/ 19 h 163"/>
              <a:gd name="T48" fmla="*/ 50 w 196"/>
              <a:gd name="T49" fmla="*/ 10 h 163"/>
              <a:gd name="T50" fmla="*/ 43 w 196"/>
              <a:gd name="T51" fmla="*/ 13 h 163"/>
              <a:gd name="T52" fmla="*/ 39 w 196"/>
              <a:gd name="T53" fmla="*/ 18 h 163"/>
              <a:gd name="T54" fmla="*/ 33 w 196"/>
              <a:gd name="T55" fmla="*/ 21 h 163"/>
              <a:gd name="T56" fmla="*/ 29 w 196"/>
              <a:gd name="T57" fmla="*/ 17 h 163"/>
              <a:gd name="T58" fmla="*/ 23 w 196"/>
              <a:gd name="T59" fmla="*/ 23 h 163"/>
              <a:gd name="T60" fmla="*/ 20 w 196"/>
              <a:gd name="T61" fmla="*/ 19 h 163"/>
              <a:gd name="T62" fmla="*/ 27 w 196"/>
              <a:gd name="T63" fmla="*/ 32 h 163"/>
              <a:gd name="T64" fmla="*/ 40 w 196"/>
              <a:gd name="T65" fmla="*/ 37 h 163"/>
              <a:gd name="T66" fmla="*/ 47 w 196"/>
              <a:gd name="T67" fmla="*/ 42 h 163"/>
              <a:gd name="T68" fmla="*/ 53 w 196"/>
              <a:gd name="T69" fmla="*/ 51 h 163"/>
              <a:gd name="T70" fmla="*/ 46 w 196"/>
              <a:gd name="T71" fmla="*/ 61 h 163"/>
              <a:gd name="T72" fmla="*/ 32 w 196"/>
              <a:gd name="T73" fmla="*/ 59 h 163"/>
              <a:gd name="T74" fmla="*/ 19 w 196"/>
              <a:gd name="T75" fmla="*/ 56 h 163"/>
              <a:gd name="T76" fmla="*/ 3 w 196"/>
              <a:gd name="T77" fmla="*/ 57 h 163"/>
              <a:gd name="T78" fmla="*/ 21 w 196"/>
              <a:gd name="T79" fmla="*/ 65 h 163"/>
              <a:gd name="T80" fmla="*/ 24 w 196"/>
              <a:gd name="T81" fmla="*/ 81 h 163"/>
              <a:gd name="T82" fmla="*/ 25 w 196"/>
              <a:gd name="T83" fmla="*/ 90 h 163"/>
              <a:gd name="T84" fmla="*/ 35 w 196"/>
              <a:gd name="T85" fmla="*/ 95 h 163"/>
              <a:gd name="T86" fmla="*/ 7 w 196"/>
              <a:gd name="T87" fmla="*/ 97 h 163"/>
              <a:gd name="T88" fmla="*/ 6 w 196"/>
              <a:gd name="T89" fmla="*/ 107 h 163"/>
              <a:gd name="T90" fmla="*/ 24 w 196"/>
              <a:gd name="T91" fmla="*/ 116 h 163"/>
              <a:gd name="T92" fmla="*/ 31 w 196"/>
              <a:gd name="T93" fmla="*/ 121 h 163"/>
              <a:gd name="T94" fmla="*/ 37 w 196"/>
              <a:gd name="T95" fmla="*/ 133 h 163"/>
              <a:gd name="T96" fmla="*/ 44 w 196"/>
              <a:gd name="T97" fmla="*/ 142 h 163"/>
              <a:gd name="T98" fmla="*/ 52 w 196"/>
              <a:gd name="T99" fmla="*/ 151 h 163"/>
              <a:gd name="T100" fmla="*/ 63 w 196"/>
              <a:gd name="T101" fmla="*/ 161 h 163"/>
              <a:gd name="T102" fmla="*/ 96 w 196"/>
              <a:gd name="T103" fmla="*/ 158 h 163"/>
              <a:gd name="T104" fmla="*/ 113 w 196"/>
              <a:gd name="T105" fmla="*/ 160 h 163"/>
              <a:gd name="T106" fmla="*/ 144 w 196"/>
              <a:gd name="T107" fmla="*/ 151 h 163"/>
              <a:gd name="T108" fmla="*/ 163 w 196"/>
              <a:gd name="T109" fmla="*/ 150 h 163"/>
              <a:gd name="T110" fmla="*/ 173 w 196"/>
              <a:gd name="T111" fmla="*/ 145 h 163"/>
              <a:gd name="T112" fmla="*/ 179 w 196"/>
              <a:gd name="T113" fmla="*/ 137 h 163"/>
              <a:gd name="T114" fmla="*/ 182 w 196"/>
              <a:gd name="T115" fmla="*/ 130 h 163"/>
              <a:gd name="T116" fmla="*/ 189 w 196"/>
              <a:gd name="T117" fmla="*/ 124 h 163"/>
              <a:gd name="T118" fmla="*/ 26 w 196"/>
              <a:gd name="T119" fmla="*/ 22 h 163"/>
              <a:gd name="T120" fmla="*/ 102 w 196"/>
              <a:gd name="T121" fmla="*/ 62 h 163"/>
              <a:gd name="T122" fmla="*/ 33 w 196"/>
              <a:gd name="T123" fmla="*/ 54 h 163"/>
              <a:gd name="T124" fmla="*/ 40 w 196"/>
              <a:gd name="T125" fmla="*/ 4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 h="163">
                <a:moveTo>
                  <a:pt x="33" y="144"/>
                </a:moveTo>
                <a:cubicBezTo>
                  <a:pt x="33" y="145"/>
                  <a:pt x="33" y="146"/>
                  <a:pt x="33" y="147"/>
                </a:cubicBezTo>
                <a:cubicBezTo>
                  <a:pt x="33" y="147"/>
                  <a:pt x="33" y="147"/>
                  <a:pt x="34" y="147"/>
                </a:cubicBezTo>
                <a:cubicBezTo>
                  <a:pt x="34" y="147"/>
                  <a:pt x="34" y="148"/>
                  <a:pt x="35" y="147"/>
                </a:cubicBezTo>
                <a:cubicBezTo>
                  <a:pt x="34" y="145"/>
                  <a:pt x="37" y="147"/>
                  <a:pt x="36" y="144"/>
                </a:cubicBezTo>
                <a:cubicBezTo>
                  <a:pt x="35" y="144"/>
                  <a:pt x="34" y="144"/>
                  <a:pt x="33" y="144"/>
                </a:cubicBezTo>
                <a:close/>
                <a:moveTo>
                  <a:pt x="193" y="113"/>
                </a:moveTo>
                <a:cubicBezTo>
                  <a:pt x="193" y="112"/>
                  <a:pt x="193" y="111"/>
                  <a:pt x="193" y="110"/>
                </a:cubicBezTo>
                <a:cubicBezTo>
                  <a:pt x="191" y="110"/>
                  <a:pt x="190" y="109"/>
                  <a:pt x="189" y="108"/>
                </a:cubicBezTo>
                <a:cubicBezTo>
                  <a:pt x="188" y="107"/>
                  <a:pt x="187" y="106"/>
                  <a:pt x="187" y="105"/>
                </a:cubicBezTo>
                <a:cubicBezTo>
                  <a:pt x="187" y="104"/>
                  <a:pt x="186" y="103"/>
                  <a:pt x="186" y="102"/>
                </a:cubicBezTo>
                <a:cubicBezTo>
                  <a:pt x="186" y="101"/>
                  <a:pt x="187" y="100"/>
                  <a:pt x="187" y="99"/>
                </a:cubicBezTo>
                <a:cubicBezTo>
                  <a:pt x="183" y="98"/>
                  <a:pt x="180" y="101"/>
                  <a:pt x="178" y="98"/>
                </a:cubicBezTo>
                <a:cubicBezTo>
                  <a:pt x="178" y="98"/>
                  <a:pt x="178" y="97"/>
                  <a:pt x="178" y="97"/>
                </a:cubicBezTo>
                <a:cubicBezTo>
                  <a:pt x="178" y="96"/>
                  <a:pt x="179" y="97"/>
                  <a:pt x="180" y="97"/>
                </a:cubicBezTo>
                <a:cubicBezTo>
                  <a:pt x="180" y="96"/>
                  <a:pt x="179" y="94"/>
                  <a:pt x="180" y="94"/>
                </a:cubicBezTo>
                <a:cubicBezTo>
                  <a:pt x="180" y="94"/>
                  <a:pt x="180" y="93"/>
                  <a:pt x="181" y="93"/>
                </a:cubicBezTo>
                <a:cubicBezTo>
                  <a:pt x="182" y="92"/>
                  <a:pt x="183" y="92"/>
                  <a:pt x="184" y="92"/>
                </a:cubicBezTo>
                <a:cubicBezTo>
                  <a:pt x="185" y="90"/>
                  <a:pt x="188" y="90"/>
                  <a:pt x="187" y="86"/>
                </a:cubicBezTo>
                <a:cubicBezTo>
                  <a:pt x="186" y="86"/>
                  <a:pt x="185" y="87"/>
                  <a:pt x="184" y="87"/>
                </a:cubicBezTo>
                <a:cubicBezTo>
                  <a:pt x="183" y="85"/>
                  <a:pt x="181" y="84"/>
                  <a:pt x="180" y="82"/>
                </a:cubicBezTo>
                <a:cubicBezTo>
                  <a:pt x="180" y="81"/>
                  <a:pt x="181" y="81"/>
                  <a:pt x="181" y="81"/>
                </a:cubicBezTo>
                <a:cubicBezTo>
                  <a:pt x="181" y="81"/>
                  <a:pt x="180" y="80"/>
                  <a:pt x="180" y="78"/>
                </a:cubicBezTo>
                <a:cubicBezTo>
                  <a:pt x="182" y="79"/>
                  <a:pt x="184" y="79"/>
                  <a:pt x="184" y="76"/>
                </a:cubicBezTo>
                <a:cubicBezTo>
                  <a:pt x="184" y="77"/>
                  <a:pt x="185" y="77"/>
                  <a:pt x="186" y="77"/>
                </a:cubicBezTo>
                <a:cubicBezTo>
                  <a:pt x="186" y="76"/>
                  <a:pt x="187" y="76"/>
                  <a:pt x="187" y="75"/>
                </a:cubicBezTo>
                <a:cubicBezTo>
                  <a:pt x="186" y="74"/>
                  <a:pt x="187" y="74"/>
                  <a:pt x="187" y="74"/>
                </a:cubicBezTo>
                <a:cubicBezTo>
                  <a:pt x="189" y="74"/>
                  <a:pt x="191" y="74"/>
                  <a:pt x="191" y="72"/>
                </a:cubicBezTo>
                <a:cubicBezTo>
                  <a:pt x="190" y="72"/>
                  <a:pt x="189" y="70"/>
                  <a:pt x="188" y="71"/>
                </a:cubicBezTo>
                <a:cubicBezTo>
                  <a:pt x="187" y="72"/>
                  <a:pt x="187" y="72"/>
                  <a:pt x="186" y="72"/>
                </a:cubicBezTo>
                <a:cubicBezTo>
                  <a:pt x="185" y="72"/>
                  <a:pt x="185" y="74"/>
                  <a:pt x="184" y="74"/>
                </a:cubicBezTo>
                <a:cubicBezTo>
                  <a:pt x="180" y="74"/>
                  <a:pt x="180" y="74"/>
                  <a:pt x="180" y="74"/>
                </a:cubicBezTo>
                <a:cubicBezTo>
                  <a:pt x="181" y="76"/>
                  <a:pt x="180" y="77"/>
                  <a:pt x="177" y="76"/>
                </a:cubicBezTo>
                <a:cubicBezTo>
                  <a:pt x="177" y="74"/>
                  <a:pt x="177" y="74"/>
                  <a:pt x="177" y="74"/>
                </a:cubicBezTo>
                <a:cubicBezTo>
                  <a:pt x="176" y="73"/>
                  <a:pt x="175" y="73"/>
                  <a:pt x="175" y="71"/>
                </a:cubicBezTo>
                <a:cubicBezTo>
                  <a:pt x="175" y="69"/>
                  <a:pt x="173" y="70"/>
                  <a:pt x="173" y="69"/>
                </a:cubicBezTo>
                <a:cubicBezTo>
                  <a:pt x="174" y="68"/>
                  <a:pt x="175" y="68"/>
                  <a:pt x="176" y="67"/>
                </a:cubicBezTo>
                <a:cubicBezTo>
                  <a:pt x="177" y="67"/>
                  <a:pt x="177" y="67"/>
                  <a:pt x="177" y="67"/>
                </a:cubicBezTo>
                <a:cubicBezTo>
                  <a:pt x="177" y="67"/>
                  <a:pt x="178" y="66"/>
                  <a:pt x="177" y="65"/>
                </a:cubicBezTo>
                <a:cubicBezTo>
                  <a:pt x="177" y="65"/>
                  <a:pt x="177" y="65"/>
                  <a:pt x="177" y="65"/>
                </a:cubicBezTo>
                <a:cubicBezTo>
                  <a:pt x="176" y="65"/>
                  <a:pt x="177" y="64"/>
                  <a:pt x="176" y="64"/>
                </a:cubicBezTo>
                <a:cubicBezTo>
                  <a:pt x="176" y="62"/>
                  <a:pt x="174" y="63"/>
                  <a:pt x="175" y="61"/>
                </a:cubicBezTo>
                <a:cubicBezTo>
                  <a:pt x="175" y="60"/>
                  <a:pt x="174" y="60"/>
                  <a:pt x="174" y="60"/>
                </a:cubicBezTo>
                <a:cubicBezTo>
                  <a:pt x="175" y="59"/>
                  <a:pt x="175" y="58"/>
                  <a:pt x="175" y="57"/>
                </a:cubicBezTo>
                <a:cubicBezTo>
                  <a:pt x="174" y="57"/>
                  <a:pt x="174" y="56"/>
                  <a:pt x="173" y="55"/>
                </a:cubicBezTo>
                <a:cubicBezTo>
                  <a:pt x="173" y="55"/>
                  <a:pt x="171" y="55"/>
                  <a:pt x="171" y="55"/>
                </a:cubicBezTo>
                <a:cubicBezTo>
                  <a:pt x="171" y="55"/>
                  <a:pt x="171" y="55"/>
                  <a:pt x="170" y="55"/>
                </a:cubicBezTo>
                <a:cubicBezTo>
                  <a:pt x="170" y="54"/>
                  <a:pt x="168" y="56"/>
                  <a:pt x="167" y="54"/>
                </a:cubicBezTo>
                <a:cubicBezTo>
                  <a:pt x="167" y="54"/>
                  <a:pt x="167" y="54"/>
                  <a:pt x="167" y="54"/>
                </a:cubicBezTo>
                <a:cubicBezTo>
                  <a:pt x="167" y="53"/>
                  <a:pt x="166" y="53"/>
                  <a:pt x="166" y="53"/>
                </a:cubicBezTo>
                <a:cubicBezTo>
                  <a:pt x="165" y="54"/>
                  <a:pt x="165" y="55"/>
                  <a:pt x="164" y="55"/>
                </a:cubicBezTo>
                <a:cubicBezTo>
                  <a:pt x="164" y="55"/>
                  <a:pt x="164" y="55"/>
                  <a:pt x="164" y="55"/>
                </a:cubicBezTo>
                <a:cubicBezTo>
                  <a:pt x="163" y="56"/>
                  <a:pt x="163" y="57"/>
                  <a:pt x="163" y="58"/>
                </a:cubicBezTo>
                <a:cubicBezTo>
                  <a:pt x="163" y="58"/>
                  <a:pt x="163" y="58"/>
                  <a:pt x="163" y="58"/>
                </a:cubicBezTo>
                <a:cubicBezTo>
                  <a:pt x="163" y="59"/>
                  <a:pt x="163" y="60"/>
                  <a:pt x="162" y="60"/>
                </a:cubicBezTo>
                <a:cubicBezTo>
                  <a:pt x="162" y="60"/>
                  <a:pt x="162" y="60"/>
                  <a:pt x="162" y="61"/>
                </a:cubicBezTo>
                <a:cubicBezTo>
                  <a:pt x="161" y="61"/>
                  <a:pt x="162" y="63"/>
                  <a:pt x="162" y="64"/>
                </a:cubicBezTo>
                <a:cubicBezTo>
                  <a:pt x="162" y="64"/>
                  <a:pt x="161" y="63"/>
                  <a:pt x="162" y="64"/>
                </a:cubicBezTo>
                <a:cubicBezTo>
                  <a:pt x="161" y="64"/>
                  <a:pt x="161" y="64"/>
                  <a:pt x="161" y="64"/>
                </a:cubicBezTo>
                <a:cubicBezTo>
                  <a:pt x="160" y="64"/>
                  <a:pt x="161" y="66"/>
                  <a:pt x="160" y="66"/>
                </a:cubicBezTo>
                <a:cubicBezTo>
                  <a:pt x="159" y="66"/>
                  <a:pt x="159" y="67"/>
                  <a:pt x="159" y="67"/>
                </a:cubicBezTo>
                <a:cubicBezTo>
                  <a:pt x="157" y="66"/>
                  <a:pt x="155" y="67"/>
                  <a:pt x="153" y="67"/>
                </a:cubicBezTo>
                <a:cubicBezTo>
                  <a:pt x="153" y="67"/>
                  <a:pt x="153" y="67"/>
                  <a:pt x="153" y="67"/>
                </a:cubicBezTo>
                <a:cubicBezTo>
                  <a:pt x="152" y="66"/>
                  <a:pt x="151" y="65"/>
                  <a:pt x="150" y="64"/>
                </a:cubicBezTo>
                <a:cubicBezTo>
                  <a:pt x="150" y="64"/>
                  <a:pt x="150" y="64"/>
                  <a:pt x="150" y="64"/>
                </a:cubicBezTo>
                <a:cubicBezTo>
                  <a:pt x="150" y="63"/>
                  <a:pt x="150" y="62"/>
                  <a:pt x="150" y="61"/>
                </a:cubicBezTo>
                <a:cubicBezTo>
                  <a:pt x="145" y="61"/>
                  <a:pt x="145" y="61"/>
                  <a:pt x="145" y="61"/>
                </a:cubicBezTo>
                <a:cubicBezTo>
                  <a:pt x="145" y="62"/>
                  <a:pt x="145" y="62"/>
                  <a:pt x="145" y="63"/>
                </a:cubicBezTo>
                <a:cubicBezTo>
                  <a:pt x="145" y="63"/>
                  <a:pt x="145" y="63"/>
                  <a:pt x="145" y="63"/>
                </a:cubicBezTo>
                <a:cubicBezTo>
                  <a:pt x="143" y="64"/>
                  <a:pt x="144" y="66"/>
                  <a:pt x="143" y="66"/>
                </a:cubicBezTo>
                <a:cubicBezTo>
                  <a:pt x="143" y="66"/>
                  <a:pt x="142" y="66"/>
                  <a:pt x="142" y="66"/>
                </a:cubicBezTo>
                <a:cubicBezTo>
                  <a:pt x="141" y="67"/>
                  <a:pt x="139" y="67"/>
                  <a:pt x="138" y="67"/>
                </a:cubicBezTo>
                <a:cubicBezTo>
                  <a:pt x="137" y="66"/>
                  <a:pt x="137" y="66"/>
                  <a:pt x="136" y="65"/>
                </a:cubicBezTo>
                <a:cubicBezTo>
                  <a:pt x="136" y="65"/>
                  <a:pt x="136" y="62"/>
                  <a:pt x="136" y="61"/>
                </a:cubicBezTo>
                <a:cubicBezTo>
                  <a:pt x="136" y="60"/>
                  <a:pt x="136" y="60"/>
                  <a:pt x="136" y="60"/>
                </a:cubicBezTo>
                <a:cubicBezTo>
                  <a:pt x="137" y="60"/>
                  <a:pt x="136" y="59"/>
                  <a:pt x="136" y="59"/>
                </a:cubicBezTo>
                <a:cubicBezTo>
                  <a:pt x="136" y="59"/>
                  <a:pt x="136" y="58"/>
                  <a:pt x="136" y="58"/>
                </a:cubicBezTo>
                <a:cubicBezTo>
                  <a:pt x="135" y="57"/>
                  <a:pt x="135" y="56"/>
                  <a:pt x="134" y="56"/>
                </a:cubicBezTo>
                <a:cubicBezTo>
                  <a:pt x="134" y="55"/>
                  <a:pt x="134" y="55"/>
                  <a:pt x="134" y="55"/>
                </a:cubicBezTo>
                <a:cubicBezTo>
                  <a:pt x="133" y="54"/>
                  <a:pt x="132" y="53"/>
                  <a:pt x="130" y="53"/>
                </a:cubicBezTo>
                <a:cubicBezTo>
                  <a:pt x="130" y="53"/>
                  <a:pt x="130" y="53"/>
                  <a:pt x="129" y="53"/>
                </a:cubicBezTo>
                <a:cubicBezTo>
                  <a:pt x="127" y="53"/>
                  <a:pt x="129" y="56"/>
                  <a:pt x="127" y="56"/>
                </a:cubicBezTo>
                <a:cubicBezTo>
                  <a:pt x="127" y="56"/>
                  <a:pt x="127" y="56"/>
                  <a:pt x="127" y="56"/>
                </a:cubicBezTo>
                <a:cubicBezTo>
                  <a:pt x="126" y="56"/>
                  <a:pt x="126" y="57"/>
                  <a:pt x="127" y="57"/>
                </a:cubicBezTo>
                <a:cubicBezTo>
                  <a:pt x="127" y="58"/>
                  <a:pt x="127" y="58"/>
                  <a:pt x="127" y="58"/>
                </a:cubicBezTo>
                <a:cubicBezTo>
                  <a:pt x="127" y="60"/>
                  <a:pt x="126" y="61"/>
                  <a:pt x="126" y="63"/>
                </a:cubicBezTo>
                <a:cubicBezTo>
                  <a:pt x="126" y="63"/>
                  <a:pt x="126" y="63"/>
                  <a:pt x="126" y="63"/>
                </a:cubicBezTo>
                <a:cubicBezTo>
                  <a:pt x="126" y="65"/>
                  <a:pt x="126" y="65"/>
                  <a:pt x="126" y="67"/>
                </a:cubicBezTo>
                <a:cubicBezTo>
                  <a:pt x="126" y="67"/>
                  <a:pt x="126" y="67"/>
                  <a:pt x="126" y="67"/>
                </a:cubicBezTo>
                <a:cubicBezTo>
                  <a:pt x="126" y="67"/>
                  <a:pt x="126" y="68"/>
                  <a:pt x="126" y="68"/>
                </a:cubicBezTo>
                <a:cubicBezTo>
                  <a:pt x="126" y="68"/>
                  <a:pt x="126" y="68"/>
                  <a:pt x="126" y="68"/>
                </a:cubicBezTo>
                <a:cubicBezTo>
                  <a:pt x="126" y="70"/>
                  <a:pt x="124" y="70"/>
                  <a:pt x="125" y="72"/>
                </a:cubicBezTo>
                <a:cubicBezTo>
                  <a:pt x="125" y="72"/>
                  <a:pt x="125" y="72"/>
                  <a:pt x="125" y="72"/>
                </a:cubicBezTo>
                <a:cubicBezTo>
                  <a:pt x="125" y="72"/>
                  <a:pt x="124" y="73"/>
                  <a:pt x="124" y="73"/>
                </a:cubicBezTo>
                <a:cubicBezTo>
                  <a:pt x="124" y="73"/>
                  <a:pt x="124" y="73"/>
                  <a:pt x="124" y="73"/>
                </a:cubicBezTo>
                <a:cubicBezTo>
                  <a:pt x="124" y="76"/>
                  <a:pt x="123" y="77"/>
                  <a:pt x="121" y="77"/>
                </a:cubicBezTo>
                <a:cubicBezTo>
                  <a:pt x="121" y="76"/>
                  <a:pt x="120" y="76"/>
                  <a:pt x="120" y="75"/>
                </a:cubicBezTo>
                <a:cubicBezTo>
                  <a:pt x="120" y="74"/>
                  <a:pt x="121" y="74"/>
                  <a:pt x="121" y="73"/>
                </a:cubicBezTo>
                <a:cubicBezTo>
                  <a:pt x="121" y="72"/>
                  <a:pt x="121" y="72"/>
                  <a:pt x="121" y="72"/>
                </a:cubicBezTo>
                <a:cubicBezTo>
                  <a:pt x="122" y="72"/>
                  <a:pt x="122" y="72"/>
                  <a:pt x="122" y="72"/>
                </a:cubicBezTo>
                <a:cubicBezTo>
                  <a:pt x="124" y="72"/>
                  <a:pt x="122" y="69"/>
                  <a:pt x="123" y="69"/>
                </a:cubicBezTo>
                <a:cubicBezTo>
                  <a:pt x="123" y="68"/>
                  <a:pt x="124" y="68"/>
                  <a:pt x="124" y="68"/>
                </a:cubicBezTo>
                <a:cubicBezTo>
                  <a:pt x="124" y="68"/>
                  <a:pt x="124" y="68"/>
                  <a:pt x="124" y="67"/>
                </a:cubicBezTo>
                <a:cubicBezTo>
                  <a:pt x="124" y="67"/>
                  <a:pt x="124" y="67"/>
                  <a:pt x="124" y="67"/>
                </a:cubicBezTo>
                <a:cubicBezTo>
                  <a:pt x="124" y="65"/>
                  <a:pt x="124" y="62"/>
                  <a:pt x="124" y="61"/>
                </a:cubicBezTo>
                <a:cubicBezTo>
                  <a:pt x="124" y="61"/>
                  <a:pt x="124" y="61"/>
                  <a:pt x="124" y="61"/>
                </a:cubicBezTo>
                <a:cubicBezTo>
                  <a:pt x="124" y="59"/>
                  <a:pt x="124" y="58"/>
                  <a:pt x="123" y="57"/>
                </a:cubicBezTo>
                <a:cubicBezTo>
                  <a:pt x="123" y="57"/>
                  <a:pt x="123" y="57"/>
                  <a:pt x="123" y="57"/>
                </a:cubicBezTo>
                <a:cubicBezTo>
                  <a:pt x="123" y="56"/>
                  <a:pt x="123" y="56"/>
                  <a:pt x="123" y="56"/>
                </a:cubicBezTo>
                <a:cubicBezTo>
                  <a:pt x="123" y="56"/>
                  <a:pt x="123" y="56"/>
                  <a:pt x="123" y="55"/>
                </a:cubicBezTo>
                <a:cubicBezTo>
                  <a:pt x="124" y="54"/>
                  <a:pt x="121" y="54"/>
                  <a:pt x="123" y="52"/>
                </a:cubicBezTo>
                <a:cubicBezTo>
                  <a:pt x="123" y="52"/>
                  <a:pt x="123" y="52"/>
                  <a:pt x="123" y="52"/>
                </a:cubicBezTo>
                <a:cubicBezTo>
                  <a:pt x="123" y="51"/>
                  <a:pt x="123" y="50"/>
                  <a:pt x="122" y="51"/>
                </a:cubicBezTo>
                <a:cubicBezTo>
                  <a:pt x="122" y="48"/>
                  <a:pt x="120" y="47"/>
                  <a:pt x="118" y="46"/>
                </a:cubicBezTo>
                <a:cubicBezTo>
                  <a:pt x="118" y="47"/>
                  <a:pt x="117" y="47"/>
                  <a:pt x="117" y="47"/>
                </a:cubicBezTo>
                <a:cubicBezTo>
                  <a:pt x="117" y="47"/>
                  <a:pt x="117" y="48"/>
                  <a:pt x="116" y="48"/>
                </a:cubicBezTo>
                <a:cubicBezTo>
                  <a:pt x="116" y="48"/>
                  <a:pt x="115" y="49"/>
                  <a:pt x="113" y="48"/>
                </a:cubicBezTo>
                <a:cubicBezTo>
                  <a:pt x="111" y="49"/>
                  <a:pt x="111" y="47"/>
                  <a:pt x="108" y="48"/>
                </a:cubicBezTo>
                <a:cubicBezTo>
                  <a:pt x="107" y="48"/>
                  <a:pt x="108" y="51"/>
                  <a:pt x="105" y="51"/>
                </a:cubicBezTo>
                <a:cubicBezTo>
                  <a:pt x="105" y="53"/>
                  <a:pt x="104" y="54"/>
                  <a:pt x="104" y="57"/>
                </a:cubicBezTo>
                <a:cubicBezTo>
                  <a:pt x="104" y="57"/>
                  <a:pt x="104" y="58"/>
                  <a:pt x="103" y="58"/>
                </a:cubicBezTo>
                <a:cubicBezTo>
                  <a:pt x="103" y="58"/>
                  <a:pt x="103" y="59"/>
                  <a:pt x="103" y="59"/>
                </a:cubicBezTo>
                <a:cubicBezTo>
                  <a:pt x="102" y="61"/>
                  <a:pt x="103" y="63"/>
                  <a:pt x="100" y="63"/>
                </a:cubicBezTo>
                <a:cubicBezTo>
                  <a:pt x="100" y="64"/>
                  <a:pt x="99" y="64"/>
                  <a:pt x="99" y="65"/>
                </a:cubicBezTo>
                <a:cubicBezTo>
                  <a:pt x="98" y="65"/>
                  <a:pt x="97" y="65"/>
                  <a:pt x="97" y="65"/>
                </a:cubicBezTo>
                <a:cubicBezTo>
                  <a:pt x="98" y="64"/>
                  <a:pt x="98" y="64"/>
                  <a:pt x="98" y="63"/>
                </a:cubicBezTo>
                <a:cubicBezTo>
                  <a:pt x="98" y="62"/>
                  <a:pt x="98" y="61"/>
                  <a:pt x="98" y="59"/>
                </a:cubicBezTo>
                <a:cubicBezTo>
                  <a:pt x="98" y="58"/>
                  <a:pt x="99" y="58"/>
                  <a:pt x="99" y="58"/>
                </a:cubicBezTo>
                <a:cubicBezTo>
                  <a:pt x="97" y="58"/>
                  <a:pt x="98" y="55"/>
                  <a:pt x="98" y="54"/>
                </a:cubicBezTo>
                <a:cubicBezTo>
                  <a:pt x="98" y="53"/>
                  <a:pt x="97" y="53"/>
                  <a:pt x="97" y="51"/>
                </a:cubicBezTo>
                <a:cubicBezTo>
                  <a:pt x="98" y="50"/>
                  <a:pt x="98" y="48"/>
                  <a:pt x="98" y="46"/>
                </a:cubicBezTo>
                <a:cubicBezTo>
                  <a:pt x="98" y="45"/>
                  <a:pt x="97" y="43"/>
                  <a:pt x="97" y="42"/>
                </a:cubicBezTo>
                <a:cubicBezTo>
                  <a:pt x="97" y="42"/>
                  <a:pt x="96" y="41"/>
                  <a:pt x="96" y="41"/>
                </a:cubicBezTo>
                <a:cubicBezTo>
                  <a:pt x="96" y="40"/>
                  <a:pt x="96" y="40"/>
                  <a:pt x="95" y="40"/>
                </a:cubicBezTo>
                <a:cubicBezTo>
                  <a:pt x="95" y="40"/>
                  <a:pt x="96" y="39"/>
                  <a:pt x="96" y="39"/>
                </a:cubicBezTo>
                <a:cubicBezTo>
                  <a:pt x="95" y="39"/>
                  <a:pt x="95" y="39"/>
                  <a:pt x="95" y="39"/>
                </a:cubicBezTo>
                <a:cubicBezTo>
                  <a:pt x="92" y="38"/>
                  <a:pt x="91" y="39"/>
                  <a:pt x="92" y="42"/>
                </a:cubicBezTo>
                <a:cubicBezTo>
                  <a:pt x="91" y="42"/>
                  <a:pt x="91" y="43"/>
                  <a:pt x="90" y="43"/>
                </a:cubicBezTo>
                <a:cubicBezTo>
                  <a:pt x="90" y="47"/>
                  <a:pt x="89" y="50"/>
                  <a:pt x="88" y="54"/>
                </a:cubicBezTo>
                <a:cubicBezTo>
                  <a:pt x="85" y="54"/>
                  <a:pt x="85" y="56"/>
                  <a:pt x="83" y="57"/>
                </a:cubicBezTo>
                <a:cubicBezTo>
                  <a:pt x="82" y="57"/>
                  <a:pt x="82" y="58"/>
                  <a:pt x="80" y="58"/>
                </a:cubicBezTo>
                <a:cubicBezTo>
                  <a:pt x="80" y="58"/>
                  <a:pt x="80" y="59"/>
                  <a:pt x="80" y="59"/>
                </a:cubicBezTo>
                <a:cubicBezTo>
                  <a:pt x="80" y="60"/>
                  <a:pt x="79" y="60"/>
                  <a:pt x="77" y="60"/>
                </a:cubicBezTo>
                <a:cubicBezTo>
                  <a:pt x="77" y="58"/>
                  <a:pt x="79" y="58"/>
                  <a:pt x="79" y="57"/>
                </a:cubicBezTo>
                <a:cubicBezTo>
                  <a:pt x="79" y="57"/>
                  <a:pt x="78" y="57"/>
                  <a:pt x="78" y="56"/>
                </a:cubicBezTo>
                <a:cubicBezTo>
                  <a:pt x="78" y="55"/>
                  <a:pt x="78" y="55"/>
                  <a:pt x="78" y="54"/>
                </a:cubicBezTo>
                <a:cubicBezTo>
                  <a:pt x="78" y="54"/>
                  <a:pt x="79" y="52"/>
                  <a:pt x="78" y="52"/>
                </a:cubicBezTo>
                <a:cubicBezTo>
                  <a:pt x="78" y="53"/>
                  <a:pt x="76" y="52"/>
                  <a:pt x="75" y="53"/>
                </a:cubicBezTo>
                <a:cubicBezTo>
                  <a:pt x="74" y="53"/>
                  <a:pt x="74" y="54"/>
                  <a:pt x="73" y="53"/>
                </a:cubicBezTo>
                <a:cubicBezTo>
                  <a:pt x="73" y="54"/>
                  <a:pt x="73" y="54"/>
                  <a:pt x="72" y="54"/>
                </a:cubicBezTo>
                <a:cubicBezTo>
                  <a:pt x="70" y="55"/>
                  <a:pt x="70" y="57"/>
                  <a:pt x="68" y="58"/>
                </a:cubicBezTo>
                <a:cubicBezTo>
                  <a:pt x="66" y="57"/>
                  <a:pt x="66" y="60"/>
                  <a:pt x="64" y="60"/>
                </a:cubicBezTo>
                <a:cubicBezTo>
                  <a:pt x="64" y="63"/>
                  <a:pt x="62" y="63"/>
                  <a:pt x="62" y="66"/>
                </a:cubicBezTo>
                <a:cubicBezTo>
                  <a:pt x="61" y="66"/>
                  <a:pt x="61" y="65"/>
                  <a:pt x="61" y="65"/>
                </a:cubicBezTo>
                <a:cubicBezTo>
                  <a:pt x="62" y="63"/>
                  <a:pt x="62" y="60"/>
                  <a:pt x="64" y="60"/>
                </a:cubicBezTo>
                <a:cubicBezTo>
                  <a:pt x="64" y="58"/>
                  <a:pt x="64" y="56"/>
                  <a:pt x="64" y="54"/>
                </a:cubicBezTo>
                <a:cubicBezTo>
                  <a:pt x="63" y="54"/>
                  <a:pt x="60" y="55"/>
                  <a:pt x="60" y="53"/>
                </a:cubicBezTo>
                <a:cubicBezTo>
                  <a:pt x="61" y="53"/>
                  <a:pt x="62" y="53"/>
                  <a:pt x="64" y="53"/>
                </a:cubicBezTo>
                <a:cubicBezTo>
                  <a:pt x="64" y="52"/>
                  <a:pt x="65" y="51"/>
                  <a:pt x="65" y="51"/>
                </a:cubicBezTo>
                <a:cubicBezTo>
                  <a:pt x="66" y="51"/>
                  <a:pt x="66" y="50"/>
                  <a:pt x="66" y="50"/>
                </a:cubicBezTo>
                <a:cubicBezTo>
                  <a:pt x="67" y="50"/>
                  <a:pt x="67" y="50"/>
                  <a:pt x="67" y="49"/>
                </a:cubicBezTo>
                <a:cubicBezTo>
                  <a:pt x="65" y="49"/>
                  <a:pt x="63" y="49"/>
                  <a:pt x="63" y="48"/>
                </a:cubicBezTo>
                <a:cubicBezTo>
                  <a:pt x="65" y="48"/>
                  <a:pt x="65" y="48"/>
                  <a:pt x="65" y="46"/>
                </a:cubicBezTo>
                <a:cubicBezTo>
                  <a:pt x="66" y="44"/>
                  <a:pt x="63" y="45"/>
                  <a:pt x="63" y="43"/>
                </a:cubicBezTo>
                <a:cubicBezTo>
                  <a:pt x="63" y="41"/>
                  <a:pt x="64" y="41"/>
                  <a:pt x="64" y="39"/>
                </a:cubicBezTo>
                <a:cubicBezTo>
                  <a:pt x="64" y="38"/>
                  <a:pt x="64" y="38"/>
                  <a:pt x="65" y="37"/>
                </a:cubicBezTo>
                <a:cubicBezTo>
                  <a:pt x="66" y="39"/>
                  <a:pt x="64" y="39"/>
                  <a:pt x="65" y="42"/>
                </a:cubicBezTo>
                <a:cubicBezTo>
                  <a:pt x="66" y="42"/>
                  <a:pt x="66" y="43"/>
                  <a:pt x="68" y="43"/>
                </a:cubicBezTo>
                <a:cubicBezTo>
                  <a:pt x="69" y="42"/>
                  <a:pt x="70" y="43"/>
                  <a:pt x="70" y="42"/>
                </a:cubicBezTo>
                <a:cubicBezTo>
                  <a:pt x="70" y="41"/>
                  <a:pt x="71" y="40"/>
                  <a:pt x="72" y="40"/>
                </a:cubicBezTo>
                <a:cubicBezTo>
                  <a:pt x="74" y="41"/>
                  <a:pt x="73" y="38"/>
                  <a:pt x="74" y="37"/>
                </a:cubicBezTo>
                <a:cubicBezTo>
                  <a:pt x="75" y="37"/>
                  <a:pt x="75" y="36"/>
                  <a:pt x="75" y="35"/>
                </a:cubicBezTo>
                <a:cubicBezTo>
                  <a:pt x="74" y="34"/>
                  <a:pt x="73" y="34"/>
                  <a:pt x="72" y="33"/>
                </a:cubicBezTo>
                <a:cubicBezTo>
                  <a:pt x="71" y="33"/>
                  <a:pt x="72" y="32"/>
                  <a:pt x="72" y="33"/>
                </a:cubicBezTo>
                <a:cubicBezTo>
                  <a:pt x="74" y="33"/>
                  <a:pt x="74" y="34"/>
                  <a:pt x="76" y="34"/>
                </a:cubicBezTo>
                <a:cubicBezTo>
                  <a:pt x="76" y="31"/>
                  <a:pt x="73" y="32"/>
                  <a:pt x="73" y="30"/>
                </a:cubicBezTo>
                <a:cubicBezTo>
                  <a:pt x="73" y="29"/>
                  <a:pt x="75" y="29"/>
                  <a:pt x="74" y="28"/>
                </a:cubicBezTo>
                <a:cubicBezTo>
                  <a:pt x="73" y="28"/>
                  <a:pt x="72" y="28"/>
                  <a:pt x="72" y="27"/>
                </a:cubicBezTo>
                <a:cubicBezTo>
                  <a:pt x="71" y="25"/>
                  <a:pt x="72" y="24"/>
                  <a:pt x="74" y="23"/>
                </a:cubicBezTo>
                <a:cubicBezTo>
                  <a:pt x="74" y="23"/>
                  <a:pt x="74" y="22"/>
                  <a:pt x="74" y="22"/>
                </a:cubicBezTo>
                <a:cubicBezTo>
                  <a:pt x="73" y="22"/>
                  <a:pt x="73" y="21"/>
                  <a:pt x="73" y="21"/>
                </a:cubicBezTo>
                <a:cubicBezTo>
                  <a:pt x="72" y="21"/>
                  <a:pt x="72" y="20"/>
                  <a:pt x="72" y="20"/>
                </a:cubicBezTo>
                <a:cubicBezTo>
                  <a:pt x="72" y="19"/>
                  <a:pt x="73" y="18"/>
                  <a:pt x="73" y="17"/>
                </a:cubicBezTo>
                <a:cubicBezTo>
                  <a:pt x="72" y="17"/>
                  <a:pt x="72" y="16"/>
                  <a:pt x="72" y="14"/>
                </a:cubicBezTo>
                <a:cubicBezTo>
                  <a:pt x="71" y="14"/>
                  <a:pt x="71" y="14"/>
                  <a:pt x="71" y="14"/>
                </a:cubicBezTo>
                <a:cubicBezTo>
                  <a:pt x="70" y="14"/>
                  <a:pt x="69" y="14"/>
                  <a:pt x="68" y="13"/>
                </a:cubicBezTo>
                <a:cubicBezTo>
                  <a:pt x="68" y="12"/>
                  <a:pt x="70" y="12"/>
                  <a:pt x="69" y="10"/>
                </a:cubicBezTo>
                <a:cubicBezTo>
                  <a:pt x="69" y="9"/>
                  <a:pt x="69" y="8"/>
                  <a:pt x="69" y="7"/>
                </a:cubicBezTo>
                <a:cubicBezTo>
                  <a:pt x="69" y="7"/>
                  <a:pt x="69" y="6"/>
                  <a:pt x="69" y="5"/>
                </a:cubicBezTo>
                <a:cubicBezTo>
                  <a:pt x="68" y="5"/>
                  <a:pt x="68" y="5"/>
                  <a:pt x="68" y="5"/>
                </a:cubicBezTo>
                <a:cubicBezTo>
                  <a:pt x="67" y="4"/>
                  <a:pt x="67" y="3"/>
                  <a:pt x="66" y="3"/>
                </a:cubicBezTo>
                <a:cubicBezTo>
                  <a:pt x="66" y="4"/>
                  <a:pt x="65" y="4"/>
                  <a:pt x="64" y="4"/>
                </a:cubicBezTo>
                <a:cubicBezTo>
                  <a:pt x="63" y="2"/>
                  <a:pt x="62" y="2"/>
                  <a:pt x="62" y="0"/>
                </a:cubicBezTo>
                <a:cubicBezTo>
                  <a:pt x="60" y="1"/>
                  <a:pt x="59" y="0"/>
                  <a:pt x="58" y="0"/>
                </a:cubicBezTo>
                <a:cubicBezTo>
                  <a:pt x="59" y="1"/>
                  <a:pt x="58" y="1"/>
                  <a:pt x="57" y="1"/>
                </a:cubicBezTo>
                <a:cubicBezTo>
                  <a:pt x="57" y="2"/>
                  <a:pt x="56" y="2"/>
                  <a:pt x="56" y="3"/>
                </a:cubicBezTo>
                <a:cubicBezTo>
                  <a:pt x="56" y="5"/>
                  <a:pt x="58" y="6"/>
                  <a:pt x="60" y="5"/>
                </a:cubicBezTo>
                <a:cubicBezTo>
                  <a:pt x="61" y="6"/>
                  <a:pt x="61" y="7"/>
                  <a:pt x="62" y="7"/>
                </a:cubicBezTo>
                <a:cubicBezTo>
                  <a:pt x="62" y="10"/>
                  <a:pt x="65" y="9"/>
                  <a:pt x="65" y="12"/>
                </a:cubicBezTo>
                <a:cubicBezTo>
                  <a:pt x="64" y="12"/>
                  <a:pt x="63" y="12"/>
                  <a:pt x="62" y="12"/>
                </a:cubicBezTo>
                <a:cubicBezTo>
                  <a:pt x="62" y="12"/>
                  <a:pt x="61" y="12"/>
                  <a:pt x="60" y="12"/>
                </a:cubicBezTo>
                <a:cubicBezTo>
                  <a:pt x="60" y="11"/>
                  <a:pt x="61" y="11"/>
                  <a:pt x="60" y="11"/>
                </a:cubicBezTo>
                <a:cubicBezTo>
                  <a:pt x="60" y="11"/>
                  <a:pt x="59" y="11"/>
                  <a:pt x="59" y="10"/>
                </a:cubicBezTo>
                <a:cubicBezTo>
                  <a:pt x="59" y="10"/>
                  <a:pt x="59" y="7"/>
                  <a:pt x="57" y="8"/>
                </a:cubicBezTo>
                <a:cubicBezTo>
                  <a:pt x="57" y="9"/>
                  <a:pt x="56" y="9"/>
                  <a:pt x="56" y="9"/>
                </a:cubicBezTo>
                <a:cubicBezTo>
                  <a:pt x="55" y="12"/>
                  <a:pt x="57" y="14"/>
                  <a:pt x="58" y="16"/>
                </a:cubicBezTo>
                <a:cubicBezTo>
                  <a:pt x="58" y="17"/>
                  <a:pt x="59" y="18"/>
                  <a:pt x="60" y="19"/>
                </a:cubicBezTo>
                <a:cubicBezTo>
                  <a:pt x="58" y="21"/>
                  <a:pt x="59" y="24"/>
                  <a:pt x="59" y="27"/>
                </a:cubicBezTo>
                <a:cubicBezTo>
                  <a:pt x="58" y="27"/>
                  <a:pt x="57" y="27"/>
                  <a:pt x="56" y="28"/>
                </a:cubicBezTo>
                <a:cubicBezTo>
                  <a:pt x="56" y="30"/>
                  <a:pt x="53" y="27"/>
                  <a:pt x="56" y="28"/>
                </a:cubicBezTo>
                <a:cubicBezTo>
                  <a:pt x="56" y="26"/>
                  <a:pt x="56" y="25"/>
                  <a:pt x="56" y="24"/>
                </a:cubicBezTo>
                <a:cubicBezTo>
                  <a:pt x="55" y="24"/>
                  <a:pt x="55" y="25"/>
                  <a:pt x="53" y="25"/>
                </a:cubicBezTo>
                <a:cubicBezTo>
                  <a:pt x="53" y="26"/>
                  <a:pt x="52" y="26"/>
                  <a:pt x="52" y="25"/>
                </a:cubicBezTo>
                <a:cubicBezTo>
                  <a:pt x="52" y="25"/>
                  <a:pt x="53" y="25"/>
                  <a:pt x="53" y="25"/>
                </a:cubicBezTo>
                <a:cubicBezTo>
                  <a:pt x="54" y="24"/>
                  <a:pt x="54" y="22"/>
                  <a:pt x="55" y="22"/>
                </a:cubicBezTo>
                <a:cubicBezTo>
                  <a:pt x="54" y="21"/>
                  <a:pt x="56" y="18"/>
                  <a:pt x="54" y="19"/>
                </a:cubicBezTo>
                <a:cubicBezTo>
                  <a:pt x="54" y="19"/>
                  <a:pt x="53" y="19"/>
                  <a:pt x="53" y="19"/>
                </a:cubicBezTo>
                <a:cubicBezTo>
                  <a:pt x="53" y="20"/>
                  <a:pt x="53" y="20"/>
                  <a:pt x="53" y="21"/>
                </a:cubicBezTo>
                <a:cubicBezTo>
                  <a:pt x="52" y="21"/>
                  <a:pt x="52" y="21"/>
                  <a:pt x="51" y="21"/>
                </a:cubicBezTo>
                <a:cubicBezTo>
                  <a:pt x="50" y="20"/>
                  <a:pt x="51" y="17"/>
                  <a:pt x="50" y="17"/>
                </a:cubicBezTo>
                <a:cubicBezTo>
                  <a:pt x="50" y="18"/>
                  <a:pt x="49" y="18"/>
                  <a:pt x="49" y="17"/>
                </a:cubicBezTo>
                <a:cubicBezTo>
                  <a:pt x="49" y="16"/>
                  <a:pt x="50" y="15"/>
                  <a:pt x="50" y="14"/>
                </a:cubicBezTo>
                <a:cubicBezTo>
                  <a:pt x="49" y="14"/>
                  <a:pt x="49" y="14"/>
                  <a:pt x="49" y="13"/>
                </a:cubicBezTo>
                <a:cubicBezTo>
                  <a:pt x="49" y="13"/>
                  <a:pt x="49" y="12"/>
                  <a:pt x="49" y="11"/>
                </a:cubicBezTo>
                <a:cubicBezTo>
                  <a:pt x="49" y="11"/>
                  <a:pt x="50" y="11"/>
                  <a:pt x="50" y="10"/>
                </a:cubicBezTo>
                <a:cubicBezTo>
                  <a:pt x="50" y="10"/>
                  <a:pt x="50" y="10"/>
                  <a:pt x="50" y="9"/>
                </a:cubicBezTo>
                <a:cubicBezTo>
                  <a:pt x="49" y="9"/>
                  <a:pt x="49" y="8"/>
                  <a:pt x="49" y="7"/>
                </a:cubicBezTo>
                <a:cubicBezTo>
                  <a:pt x="49" y="6"/>
                  <a:pt x="48" y="6"/>
                  <a:pt x="47" y="6"/>
                </a:cubicBezTo>
                <a:cubicBezTo>
                  <a:pt x="48" y="5"/>
                  <a:pt x="44" y="5"/>
                  <a:pt x="44" y="6"/>
                </a:cubicBezTo>
                <a:cubicBezTo>
                  <a:pt x="45" y="6"/>
                  <a:pt x="45" y="7"/>
                  <a:pt x="45" y="8"/>
                </a:cubicBezTo>
                <a:cubicBezTo>
                  <a:pt x="43" y="8"/>
                  <a:pt x="44" y="6"/>
                  <a:pt x="42" y="6"/>
                </a:cubicBezTo>
                <a:cubicBezTo>
                  <a:pt x="41" y="8"/>
                  <a:pt x="42" y="9"/>
                  <a:pt x="42" y="10"/>
                </a:cubicBezTo>
                <a:cubicBezTo>
                  <a:pt x="43" y="10"/>
                  <a:pt x="43" y="12"/>
                  <a:pt x="44" y="12"/>
                </a:cubicBezTo>
                <a:cubicBezTo>
                  <a:pt x="44" y="12"/>
                  <a:pt x="44" y="13"/>
                  <a:pt x="43" y="13"/>
                </a:cubicBezTo>
                <a:cubicBezTo>
                  <a:pt x="41" y="13"/>
                  <a:pt x="41" y="12"/>
                  <a:pt x="41" y="10"/>
                </a:cubicBezTo>
                <a:cubicBezTo>
                  <a:pt x="38" y="11"/>
                  <a:pt x="41" y="7"/>
                  <a:pt x="38" y="8"/>
                </a:cubicBezTo>
                <a:cubicBezTo>
                  <a:pt x="37" y="8"/>
                  <a:pt x="38" y="9"/>
                  <a:pt x="37" y="9"/>
                </a:cubicBezTo>
                <a:cubicBezTo>
                  <a:pt x="37" y="10"/>
                  <a:pt x="38" y="11"/>
                  <a:pt x="37" y="11"/>
                </a:cubicBezTo>
                <a:cubicBezTo>
                  <a:pt x="37" y="13"/>
                  <a:pt x="39" y="13"/>
                  <a:pt x="38" y="16"/>
                </a:cubicBezTo>
                <a:cubicBezTo>
                  <a:pt x="39" y="16"/>
                  <a:pt x="40" y="17"/>
                  <a:pt x="40" y="18"/>
                </a:cubicBezTo>
                <a:cubicBezTo>
                  <a:pt x="40" y="18"/>
                  <a:pt x="41" y="19"/>
                  <a:pt x="41" y="20"/>
                </a:cubicBezTo>
                <a:cubicBezTo>
                  <a:pt x="41" y="20"/>
                  <a:pt x="40" y="20"/>
                  <a:pt x="40" y="19"/>
                </a:cubicBezTo>
                <a:cubicBezTo>
                  <a:pt x="39" y="19"/>
                  <a:pt x="39" y="18"/>
                  <a:pt x="39" y="18"/>
                </a:cubicBezTo>
                <a:cubicBezTo>
                  <a:pt x="38" y="17"/>
                  <a:pt x="38" y="17"/>
                  <a:pt x="37" y="17"/>
                </a:cubicBezTo>
                <a:cubicBezTo>
                  <a:pt x="37" y="17"/>
                  <a:pt x="38" y="17"/>
                  <a:pt x="37" y="16"/>
                </a:cubicBezTo>
                <a:cubicBezTo>
                  <a:pt x="37" y="16"/>
                  <a:pt x="37" y="17"/>
                  <a:pt x="37" y="16"/>
                </a:cubicBezTo>
                <a:cubicBezTo>
                  <a:pt x="36" y="16"/>
                  <a:pt x="36" y="15"/>
                  <a:pt x="36" y="15"/>
                </a:cubicBezTo>
                <a:cubicBezTo>
                  <a:pt x="36" y="15"/>
                  <a:pt x="35" y="15"/>
                  <a:pt x="35" y="15"/>
                </a:cubicBezTo>
                <a:cubicBezTo>
                  <a:pt x="35" y="15"/>
                  <a:pt x="35" y="13"/>
                  <a:pt x="33" y="14"/>
                </a:cubicBezTo>
                <a:cubicBezTo>
                  <a:pt x="32" y="14"/>
                  <a:pt x="32" y="15"/>
                  <a:pt x="32" y="16"/>
                </a:cubicBezTo>
                <a:cubicBezTo>
                  <a:pt x="32" y="16"/>
                  <a:pt x="32" y="16"/>
                  <a:pt x="33" y="17"/>
                </a:cubicBezTo>
                <a:cubicBezTo>
                  <a:pt x="33" y="18"/>
                  <a:pt x="33" y="20"/>
                  <a:pt x="33" y="21"/>
                </a:cubicBezTo>
                <a:cubicBezTo>
                  <a:pt x="36" y="20"/>
                  <a:pt x="35" y="22"/>
                  <a:pt x="37" y="22"/>
                </a:cubicBezTo>
                <a:cubicBezTo>
                  <a:pt x="38" y="23"/>
                  <a:pt x="40" y="23"/>
                  <a:pt x="40" y="24"/>
                </a:cubicBezTo>
                <a:cubicBezTo>
                  <a:pt x="37" y="24"/>
                  <a:pt x="37" y="22"/>
                  <a:pt x="34" y="23"/>
                </a:cubicBezTo>
                <a:cubicBezTo>
                  <a:pt x="34" y="25"/>
                  <a:pt x="36" y="25"/>
                  <a:pt x="35" y="28"/>
                </a:cubicBezTo>
                <a:cubicBezTo>
                  <a:pt x="34" y="27"/>
                  <a:pt x="32" y="28"/>
                  <a:pt x="32" y="27"/>
                </a:cubicBezTo>
                <a:cubicBezTo>
                  <a:pt x="31" y="24"/>
                  <a:pt x="33" y="24"/>
                  <a:pt x="33" y="22"/>
                </a:cubicBezTo>
                <a:cubicBezTo>
                  <a:pt x="32" y="22"/>
                  <a:pt x="31" y="22"/>
                  <a:pt x="31" y="21"/>
                </a:cubicBezTo>
                <a:cubicBezTo>
                  <a:pt x="31" y="20"/>
                  <a:pt x="31" y="20"/>
                  <a:pt x="30" y="19"/>
                </a:cubicBezTo>
                <a:cubicBezTo>
                  <a:pt x="30" y="18"/>
                  <a:pt x="29" y="18"/>
                  <a:pt x="29" y="17"/>
                </a:cubicBezTo>
                <a:cubicBezTo>
                  <a:pt x="29" y="17"/>
                  <a:pt x="28" y="17"/>
                  <a:pt x="28" y="17"/>
                </a:cubicBezTo>
                <a:cubicBezTo>
                  <a:pt x="28" y="17"/>
                  <a:pt x="29" y="16"/>
                  <a:pt x="28" y="16"/>
                </a:cubicBezTo>
                <a:cubicBezTo>
                  <a:pt x="28" y="15"/>
                  <a:pt x="26" y="15"/>
                  <a:pt x="26" y="15"/>
                </a:cubicBezTo>
                <a:cubicBezTo>
                  <a:pt x="26" y="17"/>
                  <a:pt x="24" y="18"/>
                  <a:pt x="25" y="21"/>
                </a:cubicBezTo>
                <a:cubicBezTo>
                  <a:pt x="25" y="21"/>
                  <a:pt x="26" y="21"/>
                  <a:pt x="25" y="21"/>
                </a:cubicBezTo>
                <a:cubicBezTo>
                  <a:pt x="25" y="21"/>
                  <a:pt x="25" y="21"/>
                  <a:pt x="25" y="21"/>
                </a:cubicBezTo>
                <a:cubicBezTo>
                  <a:pt x="24" y="21"/>
                  <a:pt x="24" y="20"/>
                  <a:pt x="23" y="19"/>
                </a:cubicBezTo>
                <a:cubicBezTo>
                  <a:pt x="23" y="19"/>
                  <a:pt x="22" y="19"/>
                  <a:pt x="22" y="20"/>
                </a:cubicBezTo>
                <a:cubicBezTo>
                  <a:pt x="23" y="20"/>
                  <a:pt x="23" y="22"/>
                  <a:pt x="23" y="23"/>
                </a:cubicBezTo>
                <a:cubicBezTo>
                  <a:pt x="23" y="23"/>
                  <a:pt x="23" y="23"/>
                  <a:pt x="23" y="23"/>
                </a:cubicBezTo>
                <a:cubicBezTo>
                  <a:pt x="24" y="24"/>
                  <a:pt x="23" y="24"/>
                  <a:pt x="23" y="25"/>
                </a:cubicBezTo>
                <a:cubicBezTo>
                  <a:pt x="24" y="25"/>
                  <a:pt x="25" y="26"/>
                  <a:pt x="25" y="27"/>
                </a:cubicBezTo>
                <a:cubicBezTo>
                  <a:pt x="24" y="27"/>
                  <a:pt x="24" y="26"/>
                  <a:pt x="23" y="26"/>
                </a:cubicBezTo>
                <a:cubicBezTo>
                  <a:pt x="23" y="26"/>
                  <a:pt x="23" y="26"/>
                  <a:pt x="23" y="26"/>
                </a:cubicBezTo>
                <a:cubicBezTo>
                  <a:pt x="23" y="26"/>
                  <a:pt x="22" y="26"/>
                  <a:pt x="22" y="26"/>
                </a:cubicBezTo>
                <a:cubicBezTo>
                  <a:pt x="22" y="25"/>
                  <a:pt x="22" y="24"/>
                  <a:pt x="22" y="23"/>
                </a:cubicBezTo>
                <a:cubicBezTo>
                  <a:pt x="21" y="23"/>
                  <a:pt x="21" y="22"/>
                  <a:pt x="21" y="21"/>
                </a:cubicBezTo>
                <a:cubicBezTo>
                  <a:pt x="20" y="21"/>
                  <a:pt x="20" y="20"/>
                  <a:pt x="20" y="19"/>
                </a:cubicBezTo>
                <a:cubicBezTo>
                  <a:pt x="19" y="19"/>
                  <a:pt x="19" y="19"/>
                  <a:pt x="19" y="19"/>
                </a:cubicBezTo>
                <a:cubicBezTo>
                  <a:pt x="18" y="18"/>
                  <a:pt x="17" y="19"/>
                  <a:pt x="17" y="20"/>
                </a:cubicBezTo>
                <a:cubicBezTo>
                  <a:pt x="15" y="20"/>
                  <a:pt x="15" y="21"/>
                  <a:pt x="13" y="21"/>
                </a:cubicBezTo>
                <a:cubicBezTo>
                  <a:pt x="13" y="22"/>
                  <a:pt x="14" y="22"/>
                  <a:pt x="15" y="23"/>
                </a:cubicBezTo>
                <a:cubicBezTo>
                  <a:pt x="16" y="23"/>
                  <a:pt x="17" y="24"/>
                  <a:pt x="18" y="24"/>
                </a:cubicBezTo>
                <a:cubicBezTo>
                  <a:pt x="18" y="25"/>
                  <a:pt x="19" y="25"/>
                  <a:pt x="19" y="26"/>
                </a:cubicBezTo>
                <a:cubicBezTo>
                  <a:pt x="19" y="26"/>
                  <a:pt x="19" y="26"/>
                  <a:pt x="19" y="27"/>
                </a:cubicBezTo>
                <a:cubicBezTo>
                  <a:pt x="19" y="29"/>
                  <a:pt x="21" y="30"/>
                  <a:pt x="21" y="32"/>
                </a:cubicBezTo>
                <a:cubicBezTo>
                  <a:pt x="23" y="32"/>
                  <a:pt x="26" y="31"/>
                  <a:pt x="27" y="32"/>
                </a:cubicBezTo>
                <a:cubicBezTo>
                  <a:pt x="27" y="33"/>
                  <a:pt x="28" y="33"/>
                  <a:pt x="28" y="33"/>
                </a:cubicBezTo>
                <a:cubicBezTo>
                  <a:pt x="28" y="33"/>
                  <a:pt x="29" y="33"/>
                  <a:pt x="30" y="33"/>
                </a:cubicBezTo>
                <a:cubicBezTo>
                  <a:pt x="30" y="33"/>
                  <a:pt x="30" y="34"/>
                  <a:pt x="30" y="34"/>
                </a:cubicBezTo>
                <a:cubicBezTo>
                  <a:pt x="30" y="34"/>
                  <a:pt x="31" y="33"/>
                  <a:pt x="31" y="33"/>
                </a:cubicBezTo>
                <a:cubicBezTo>
                  <a:pt x="32" y="33"/>
                  <a:pt x="32" y="35"/>
                  <a:pt x="33" y="35"/>
                </a:cubicBezTo>
                <a:cubicBezTo>
                  <a:pt x="34" y="34"/>
                  <a:pt x="34" y="33"/>
                  <a:pt x="35" y="33"/>
                </a:cubicBezTo>
                <a:cubicBezTo>
                  <a:pt x="37" y="33"/>
                  <a:pt x="37" y="35"/>
                  <a:pt x="39" y="35"/>
                </a:cubicBezTo>
                <a:cubicBezTo>
                  <a:pt x="39" y="35"/>
                  <a:pt x="40" y="36"/>
                  <a:pt x="40" y="37"/>
                </a:cubicBezTo>
                <a:cubicBezTo>
                  <a:pt x="40" y="37"/>
                  <a:pt x="40" y="37"/>
                  <a:pt x="40" y="37"/>
                </a:cubicBezTo>
                <a:cubicBezTo>
                  <a:pt x="41" y="37"/>
                  <a:pt x="41" y="38"/>
                  <a:pt x="41" y="38"/>
                </a:cubicBezTo>
                <a:cubicBezTo>
                  <a:pt x="41" y="39"/>
                  <a:pt x="40" y="39"/>
                  <a:pt x="40" y="39"/>
                </a:cubicBezTo>
                <a:cubicBezTo>
                  <a:pt x="40" y="39"/>
                  <a:pt x="41" y="40"/>
                  <a:pt x="42" y="41"/>
                </a:cubicBezTo>
                <a:cubicBezTo>
                  <a:pt x="42" y="40"/>
                  <a:pt x="42" y="40"/>
                  <a:pt x="42" y="39"/>
                </a:cubicBezTo>
                <a:cubicBezTo>
                  <a:pt x="42" y="39"/>
                  <a:pt x="42" y="37"/>
                  <a:pt x="42" y="37"/>
                </a:cubicBezTo>
                <a:cubicBezTo>
                  <a:pt x="44" y="37"/>
                  <a:pt x="43" y="35"/>
                  <a:pt x="44" y="35"/>
                </a:cubicBezTo>
                <a:cubicBezTo>
                  <a:pt x="45" y="37"/>
                  <a:pt x="43" y="37"/>
                  <a:pt x="44" y="39"/>
                </a:cubicBezTo>
                <a:cubicBezTo>
                  <a:pt x="44" y="39"/>
                  <a:pt x="45" y="39"/>
                  <a:pt x="46" y="39"/>
                </a:cubicBezTo>
                <a:cubicBezTo>
                  <a:pt x="47" y="40"/>
                  <a:pt x="47" y="41"/>
                  <a:pt x="47" y="42"/>
                </a:cubicBezTo>
                <a:cubicBezTo>
                  <a:pt x="49" y="41"/>
                  <a:pt x="50" y="40"/>
                  <a:pt x="50" y="43"/>
                </a:cubicBezTo>
                <a:cubicBezTo>
                  <a:pt x="49" y="43"/>
                  <a:pt x="48" y="43"/>
                  <a:pt x="47" y="43"/>
                </a:cubicBezTo>
                <a:cubicBezTo>
                  <a:pt x="47" y="44"/>
                  <a:pt x="48" y="45"/>
                  <a:pt x="49" y="46"/>
                </a:cubicBezTo>
                <a:cubicBezTo>
                  <a:pt x="50" y="45"/>
                  <a:pt x="50" y="47"/>
                  <a:pt x="52" y="46"/>
                </a:cubicBezTo>
                <a:cubicBezTo>
                  <a:pt x="53" y="47"/>
                  <a:pt x="52" y="49"/>
                  <a:pt x="54" y="48"/>
                </a:cubicBezTo>
                <a:cubicBezTo>
                  <a:pt x="54" y="49"/>
                  <a:pt x="55" y="50"/>
                  <a:pt x="56" y="51"/>
                </a:cubicBezTo>
                <a:cubicBezTo>
                  <a:pt x="55" y="51"/>
                  <a:pt x="55" y="51"/>
                  <a:pt x="54" y="51"/>
                </a:cubicBezTo>
                <a:cubicBezTo>
                  <a:pt x="54" y="51"/>
                  <a:pt x="54" y="51"/>
                  <a:pt x="53" y="51"/>
                </a:cubicBezTo>
                <a:cubicBezTo>
                  <a:pt x="53" y="51"/>
                  <a:pt x="53" y="51"/>
                  <a:pt x="53" y="51"/>
                </a:cubicBezTo>
                <a:cubicBezTo>
                  <a:pt x="52" y="51"/>
                  <a:pt x="52" y="51"/>
                  <a:pt x="51" y="51"/>
                </a:cubicBezTo>
                <a:cubicBezTo>
                  <a:pt x="50" y="51"/>
                  <a:pt x="49" y="51"/>
                  <a:pt x="48" y="51"/>
                </a:cubicBezTo>
                <a:cubicBezTo>
                  <a:pt x="47" y="51"/>
                  <a:pt x="47" y="52"/>
                  <a:pt x="46" y="52"/>
                </a:cubicBezTo>
                <a:cubicBezTo>
                  <a:pt x="46" y="51"/>
                  <a:pt x="45" y="51"/>
                  <a:pt x="43" y="51"/>
                </a:cubicBezTo>
                <a:cubicBezTo>
                  <a:pt x="42" y="51"/>
                  <a:pt x="42" y="52"/>
                  <a:pt x="42" y="52"/>
                </a:cubicBezTo>
                <a:cubicBezTo>
                  <a:pt x="41" y="52"/>
                  <a:pt x="40" y="51"/>
                  <a:pt x="40" y="53"/>
                </a:cubicBezTo>
                <a:cubicBezTo>
                  <a:pt x="38" y="53"/>
                  <a:pt x="36" y="53"/>
                  <a:pt x="36" y="54"/>
                </a:cubicBezTo>
                <a:cubicBezTo>
                  <a:pt x="38" y="56"/>
                  <a:pt x="41" y="56"/>
                  <a:pt x="41" y="60"/>
                </a:cubicBezTo>
                <a:cubicBezTo>
                  <a:pt x="43" y="61"/>
                  <a:pt x="44" y="61"/>
                  <a:pt x="46" y="61"/>
                </a:cubicBezTo>
                <a:cubicBezTo>
                  <a:pt x="48" y="61"/>
                  <a:pt x="49" y="59"/>
                  <a:pt x="50" y="61"/>
                </a:cubicBezTo>
                <a:cubicBezTo>
                  <a:pt x="50" y="63"/>
                  <a:pt x="49" y="63"/>
                  <a:pt x="48" y="63"/>
                </a:cubicBezTo>
                <a:cubicBezTo>
                  <a:pt x="48" y="64"/>
                  <a:pt x="47" y="65"/>
                  <a:pt x="46" y="65"/>
                </a:cubicBezTo>
                <a:cubicBezTo>
                  <a:pt x="46" y="66"/>
                  <a:pt x="46" y="66"/>
                  <a:pt x="45" y="67"/>
                </a:cubicBezTo>
                <a:cubicBezTo>
                  <a:pt x="43" y="67"/>
                  <a:pt x="43" y="66"/>
                  <a:pt x="42" y="65"/>
                </a:cubicBezTo>
                <a:cubicBezTo>
                  <a:pt x="40" y="65"/>
                  <a:pt x="41" y="63"/>
                  <a:pt x="39" y="64"/>
                </a:cubicBezTo>
                <a:cubicBezTo>
                  <a:pt x="38" y="62"/>
                  <a:pt x="36" y="62"/>
                  <a:pt x="36" y="60"/>
                </a:cubicBezTo>
                <a:cubicBezTo>
                  <a:pt x="35" y="60"/>
                  <a:pt x="33" y="60"/>
                  <a:pt x="33" y="59"/>
                </a:cubicBezTo>
                <a:cubicBezTo>
                  <a:pt x="33" y="59"/>
                  <a:pt x="32" y="59"/>
                  <a:pt x="32" y="59"/>
                </a:cubicBezTo>
                <a:cubicBezTo>
                  <a:pt x="32" y="59"/>
                  <a:pt x="31" y="60"/>
                  <a:pt x="31" y="60"/>
                </a:cubicBezTo>
                <a:cubicBezTo>
                  <a:pt x="31" y="60"/>
                  <a:pt x="30" y="59"/>
                  <a:pt x="30" y="59"/>
                </a:cubicBezTo>
                <a:cubicBezTo>
                  <a:pt x="30" y="58"/>
                  <a:pt x="31" y="57"/>
                  <a:pt x="30" y="55"/>
                </a:cubicBezTo>
                <a:cubicBezTo>
                  <a:pt x="28" y="55"/>
                  <a:pt x="28" y="57"/>
                  <a:pt x="26" y="57"/>
                </a:cubicBezTo>
                <a:cubicBezTo>
                  <a:pt x="26" y="57"/>
                  <a:pt x="25" y="56"/>
                  <a:pt x="25" y="55"/>
                </a:cubicBezTo>
                <a:cubicBezTo>
                  <a:pt x="24" y="55"/>
                  <a:pt x="23" y="56"/>
                  <a:pt x="22" y="56"/>
                </a:cubicBezTo>
                <a:cubicBezTo>
                  <a:pt x="22" y="56"/>
                  <a:pt x="23" y="55"/>
                  <a:pt x="23" y="54"/>
                </a:cubicBezTo>
                <a:cubicBezTo>
                  <a:pt x="22" y="54"/>
                  <a:pt x="21" y="53"/>
                  <a:pt x="20" y="53"/>
                </a:cubicBezTo>
                <a:cubicBezTo>
                  <a:pt x="18" y="53"/>
                  <a:pt x="20" y="57"/>
                  <a:pt x="19" y="56"/>
                </a:cubicBezTo>
                <a:cubicBezTo>
                  <a:pt x="18" y="54"/>
                  <a:pt x="17" y="53"/>
                  <a:pt x="15" y="53"/>
                </a:cubicBezTo>
                <a:cubicBezTo>
                  <a:pt x="13" y="53"/>
                  <a:pt x="12" y="53"/>
                  <a:pt x="10" y="53"/>
                </a:cubicBezTo>
                <a:cubicBezTo>
                  <a:pt x="10" y="52"/>
                  <a:pt x="10" y="52"/>
                  <a:pt x="10" y="51"/>
                </a:cubicBezTo>
                <a:cubicBezTo>
                  <a:pt x="8" y="51"/>
                  <a:pt x="6" y="49"/>
                  <a:pt x="4" y="50"/>
                </a:cubicBezTo>
                <a:cubicBezTo>
                  <a:pt x="4" y="50"/>
                  <a:pt x="4" y="51"/>
                  <a:pt x="3" y="51"/>
                </a:cubicBezTo>
                <a:cubicBezTo>
                  <a:pt x="3" y="51"/>
                  <a:pt x="3" y="51"/>
                  <a:pt x="3" y="51"/>
                </a:cubicBezTo>
                <a:cubicBezTo>
                  <a:pt x="4" y="51"/>
                  <a:pt x="4" y="52"/>
                  <a:pt x="3" y="51"/>
                </a:cubicBezTo>
                <a:cubicBezTo>
                  <a:pt x="1" y="52"/>
                  <a:pt x="4" y="53"/>
                  <a:pt x="3" y="54"/>
                </a:cubicBezTo>
                <a:cubicBezTo>
                  <a:pt x="3" y="55"/>
                  <a:pt x="3" y="56"/>
                  <a:pt x="3" y="57"/>
                </a:cubicBezTo>
                <a:cubicBezTo>
                  <a:pt x="4" y="57"/>
                  <a:pt x="4" y="57"/>
                  <a:pt x="5" y="58"/>
                </a:cubicBezTo>
                <a:cubicBezTo>
                  <a:pt x="6" y="58"/>
                  <a:pt x="7" y="58"/>
                  <a:pt x="8" y="58"/>
                </a:cubicBezTo>
                <a:cubicBezTo>
                  <a:pt x="8" y="58"/>
                  <a:pt x="9" y="58"/>
                  <a:pt x="9" y="58"/>
                </a:cubicBezTo>
                <a:cubicBezTo>
                  <a:pt x="10" y="57"/>
                  <a:pt x="11" y="57"/>
                  <a:pt x="11" y="59"/>
                </a:cubicBezTo>
                <a:cubicBezTo>
                  <a:pt x="11" y="59"/>
                  <a:pt x="12" y="59"/>
                  <a:pt x="12" y="60"/>
                </a:cubicBezTo>
                <a:cubicBezTo>
                  <a:pt x="12" y="59"/>
                  <a:pt x="12" y="58"/>
                  <a:pt x="13" y="58"/>
                </a:cubicBezTo>
                <a:cubicBezTo>
                  <a:pt x="13" y="60"/>
                  <a:pt x="15" y="59"/>
                  <a:pt x="15" y="60"/>
                </a:cubicBezTo>
                <a:cubicBezTo>
                  <a:pt x="16" y="61"/>
                  <a:pt x="17" y="61"/>
                  <a:pt x="18" y="62"/>
                </a:cubicBezTo>
                <a:cubicBezTo>
                  <a:pt x="18" y="63"/>
                  <a:pt x="20" y="64"/>
                  <a:pt x="21" y="65"/>
                </a:cubicBezTo>
                <a:cubicBezTo>
                  <a:pt x="22" y="65"/>
                  <a:pt x="21" y="65"/>
                  <a:pt x="22" y="65"/>
                </a:cubicBezTo>
                <a:cubicBezTo>
                  <a:pt x="22" y="65"/>
                  <a:pt x="23" y="65"/>
                  <a:pt x="23" y="65"/>
                </a:cubicBezTo>
                <a:cubicBezTo>
                  <a:pt x="22" y="67"/>
                  <a:pt x="24" y="67"/>
                  <a:pt x="24" y="68"/>
                </a:cubicBezTo>
                <a:cubicBezTo>
                  <a:pt x="26" y="69"/>
                  <a:pt x="26" y="69"/>
                  <a:pt x="28" y="68"/>
                </a:cubicBezTo>
                <a:cubicBezTo>
                  <a:pt x="29" y="69"/>
                  <a:pt x="27" y="70"/>
                  <a:pt x="28" y="70"/>
                </a:cubicBezTo>
                <a:cubicBezTo>
                  <a:pt x="29" y="71"/>
                  <a:pt x="29" y="71"/>
                  <a:pt x="29" y="72"/>
                </a:cubicBezTo>
                <a:cubicBezTo>
                  <a:pt x="27" y="73"/>
                  <a:pt x="27" y="74"/>
                  <a:pt x="26" y="75"/>
                </a:cubicBezTo>
                <a:cubicBezTo>
                  <a:pt x="26" y="76"/>
                  <a:pt x="25" y="76"/>
                  <a:pt x="25" y="76"/>
                </a:cubicBezTo>
                <a:cubicBezTo>
                  <a:pt x="25" y="78"/>
                  <a:pt x="25" y="80"/>
                  <a:pt x="24" y="81"/>
                </a:cubicBezTo>
                <a:cubicBezTo>
                  <a:pt x="27" y="81"/>
                  <a:pt x="25" y="82"/>
                  <a:pt x="25" y="84"/>
                </a:cubicBezTo>
                <a:cubicBezTo>
                  <a:pt x="27" y="84"/>
                  <a:pt x="29" y="84"/>
                  <a:pt x="30" y="83"/>
                </a:cubicBezTo>
                <a:cubicBezTo>
                  <a:pt x="29" y="87"/>
                  <a:pt x="36" y="83"/>
                  <a:pt x="35" y="86"/>
                </a:cubicBezTo>
                <a:cubicBezTo>
                  <a:pt x="33" y="86"/>
                  <a:pt x="32" y="86"/>
                  <a:pt x="31" y="86"/>
                </a:cubicBezTo>
                <a:cubicBezTo>
                  <a:pt x="31" y="86"/>
                  <a:pt x="29" y="85"/>
                  <a:pt x="29" y="86"/>
                </a:cubicBezTo>
                <a:cubicBezTo>
                  <a:pt x="31" y="86"/>
                  <a:pt x="29" y="88"/>
                  <a:pt x="28" y="88"/>
                </a:cubicBezTo>
                <a:cubicBezTo>
                  <a:pt x="27" y="88"/>
                  <a:pt x="27" y="89"/>
                  <a:pt x="26" y="90"/>
                </a:cubicBezTo>
                <a:cubicBezTo>
                  <a:pt x="26" y="90"/>
                  <a:pt x="26" y="90"/>
                  <a:pt x="26" y="90"/>
                </a:cubicBezTo>
                <a:cubicBezTo>
                  <a:pt x="26" y="90"/>
                  <a:pt x="25" y="90"/>
                  <a:pt x="25" y="90"/>
                </a:cubicBezTo>
                <a:cubicBezTo>
                  <a:pt x="24" y="92"/>
                  <a:pt x="24" y="91"/>
                  <a:pt x="22" y="91"/>
                </a:cubicBezTo>
                <a:cubicBezTo>
                  <a:pt x="21" y="93"/>
                  <a:pt x="24" y="91"/>
                  <a:pt x="24" y="93"/>
                </a:cubicBezTo>
                <a:cubicBezTo>
                  <a:pt x="24" y="93"/>
                  <a:pt x="24" y="94"/>
                  <a:pt x="24" y="94"/>
                </a:cubicBezTo>
                <a:cubicBezTo>
                  <a:pt x="25" y="94"/>
                  <a:pt x="26" y="93"/>
                  <a:pt x="27" y="93"/>
                </a:cubicBezTo>
                <a:cubicBezTo>
                  <a:pt x="28" y="93"/>
                  <a:pt x="27" y="94"/>
                  <a:pt x="28" y="94"/>
                </a:cubicBezTo>
                <a:cubicBezTo>
                  <a:pt x="28" y="94"/>
                  <a:pt x="29" y="94"/>
                  <a:pt x="30" y="94"/>
                </a:cubicBezTo>
                <a:cubicBezTo>
                  <a:pt x="30" y="93"/>
                  <a:pt x="30" y="93"/>
                  <a:pt x="30" y="93"/>
                </a:cubicBezTo>
                <a:cubicBezTo>
                  <a:pt x="31" y="93"/>
                  <a:pt x="32" y="92"/>
                  <a:pt x="33" y="92"/>
                </a:cubicBezTo>
                <a:cubicBezTo>
                  <a:pt x="33" y="94"/>
                  <a:pt x="35" y="93"/>
                  <a:pt x="35" y="95"/>
                </a:cubicBezTo>
                <a:cubicBezTo>
                  <a:pt x="34" y="95"/>
                  <a:pt x="33" y="95"/>
                  <a:pt x="33" y="94"/>
                </a:cubicBezTo>
                <a:cubicBezTo>
                  <a:pt x="30" y="94"/>
                  <a:pt x="27" y="94"/>
                  <a:pt x="24" y="96"/>
                </a:cubicBezTo>
                <a:cubicBezTo>
                  <a:pt x="24" y="98"/>
                  <a:pt x="25" y="98"/>
                  <a:pt x="25" y="99"/>
                </a:cubicBezTo>
                <a:cubicBezTo>
                  <a:pt x="23" y="99"/>
                  <a:pt x="24" y="99"/>
                  <a:pt x="21" y="99"/>
                </a:cubicBezTo>
                <a:cubicBezTo>
                  <a:pt x="21" y="101"/>
                  <a:pt x="21" y="102"/>
                  <a:pt x="20" y="102"/>
                </a:cubicBezTo>
                <a:cubicBezTo>
                  <a:pt x="17" y="102"/>
                  <a:pt x="15" y="102"/>
                  <a:pt x="13" y="101"/>
                </a:cubicBezTo>
                <a:cubicBezTo>
                  <a:pt x="13" y="101"/>
                  <a:pt x="12" y="101"/>
                  <a:pt x="12" y="100"/>
                </a:cubicBezTo>
                <a:cubicBezTo>
                  <a:pt x="10" y="101"/>
                  <a:pt x="10" y="101"/>
                  <a:pt x="8" y="100"/>
                </a:cubicBezTo>
                <a:cubicBezTo>
                  <a:pt x="8" y="99"/>
                  <a:pt x="8" y="98"/>
                  <a:pt x="7" y="97"/>
                </a:cubicBezTo>
                <a:cubicBezTo>
                  <a:pt x="7" y="96"/>
                  <a:pt x="8" y="95"/>
                  <a:pt x="7" y="94"/>
                </a:cubicBezTo>
                <a:cubicBezTo>
                  <a:pt x="6" y="96"/>
                  <a:pt x="4" y="98"/>
                  <a:pt x="3" y="99"/>
                </a:cubicBezTo>
                <a:cubicBezTo>
                  <a:pt x="3" y="101"/>
                  <a:pt x="2" y="102"/>
                  <a:pt x="0" y="103"/>
                </a:cubicBezTo>
                <a:cubicBezTo>
                  <a:pt x="0" y="104"/>
                  <a:pt x="0" y="105"/>
                  <a:pt x="0" y="106"/>
                </a:cubicBezTo>
                <a:cubicBezTo>
                  <a:pt x="1" y="106"/>
                  <a:pt x="1" y="106"/>
                  <a:pt x="1" y="106"/>
                </a:cubicBezTo>
                <a:cubicBezTo>
                  <a:pt x="2" y="106"/>
                  <a:pt x="2" y="106"/>
                  <a:pt x="2" y="106"/>
                </a:cubicBezTo>
                <a:cubicBezTo>
                  <a:pt x="2" y="106"/>
                  <a:pt x="3" y="106"/>
                  <a:pt x="3" y="107"/>
                </a:cubicBezTo>
                <a:cubicBezTo>
                  <a:pt x="4" y="107"/>
                  <a:pt x="5" y="107"/>
                  <a:pt x="6" y="107"/>
                </a:cubicBezTo>
                <a:cubicBezTo>
                  <a:pt x="6" y="107"/>
                  <a:pt x="6" y="107"/>
                  <a:pt x="6" y="107"/>
                </a:cubicBezTo>
                <a:cubicBezTo>
                  <a:pt x="7" y="107"/>
                  <a:pt x="8" y="108"/>
                  <a:pt x="9" y="109"/>
                </a:cubicBezTo>
                <a:cubicBezTo>
                  <a:pt x="9" y="109"/>
                  <a:pt x="9" y="109"/>
                  <a:pt x="9" y="109"/>
                </a:cubicBezTo>
                <a:cubicBezTo>
                  <a:pt x="10" y="111"/>
                  <a:pt x="11" y="111"/>
                  <a:pt x="13" y="111"/>
                </a:cubicBezTo>
                <a:cubicBezTo>
                  <a:pt x="13" y="111"/>
                  <a:pt x="13" y="111"/>
                  <a:pt x="13" y="111"/>
                </a:cubicBezTo>
                <a:cubicBezTo>
                  <a:pt x="13" y="111"/>
                  <a:pt x="14" y="111"/>
                  <a:pt x="14" y="111"/>
                </a:cubicBezTo>
                <a:cubicBezTo>
                  <a:pt x="15" y="112"/>
                  <a:pt x="16" y="112"/>
                  <a:pt x="16" y="111"/>
                </a:cubicBezTo>
                <a:cubicBezTo>
                  <a:pt x="18" y="111"/>
                  <a:pt x="18" y="111"/>
                  <a:pt x="18" y="111"/>
                </a:cubicBezTo>
                <a:cubicBezTo>
                  <a:pt x="19" y="112"/>
                  <a:pt x="18" y="114"/>
                  <a:pt x="19" y="115"/>
                </a:cubicBezTo>
                <a:cubicBezTo>
                  <a:pt x="22" y="115"/>
                  <a:pt x="22" y="116"/>
                  <a:pt x="24" y="116"/>
                </a:cubicBezTo>
                <a:cubicBezTo>
                  <a:pt x="25" y="116"/>
                  <a:pt x="26" y="116"/>
                  <a:pt x="26" y="115"/>
                </a:cubicBezTo>
                <a:cubicBezTo>
                  <a:pt x="30" y="115"/>
                  <a:pt x="30" y="115"/>
                  <a:pt x="30" y="115"/>
                </a:cubicBezTo>
                <a:cubicBezTo>
                  <a:pt x="30" y="115"/>
                  <a:pt x="31" y="115"/>
                  <a:pt x="30" y="115"/>
                </a:cubicBezTo>
                <a:cubicBezTo>
                  <a:pt x="32" y="115"/>
                  <a:pt x="32" y="116"/>
                  <a:pt x="33" y="116"/>
                </a:cubicBezTo>
                <a:cubicBezTo>
                  <a:pt x="33" y="117"/>
                  <a:pt x="35" y="117"/>
                  <a:pt x="35" y="117"/>
                </a:cubicBezTo>
                <a:cubicBezTo>
                  <a:pt x="34" y="117"/>
                  <a:pt x="33" y="118"/>
                  <a:pt x="33" y="118"/>
                </a:cubicBezTo>
                <a:cubicBezTo>
                  <a:pt x="32" y="118"/>
                  <a:pt x="32" y="117"/>
                  <a:pt x="31" y="117"/>
                </a:cubicBezTo>
                <a:cubicBezTo>
                  <a:pt x="30" y="117"/>
                  <a:pt x="29" y="117"/>
                  <a:pt x="29" y="118"/>
                </a:cubicBezTo>
                <a:cubicBezTo>
                  <a:pt x="31" y="118"/>
                  <a:pt x="30" y="121"/>
                  <a:pt x="31" y="121"/>
                </a:cubicBezTo>
                <a:cubicBezTo>
                  <a:pt x="31" y="122"/>
                  <a:pt x="33" y="123"/>
                  <a:pt x="33" y="124"/>
                </a:cubicBezTo>
                <a:cubicBezTo>
                  <a:pt x="34" y="125"/>
                  <a:pt x="35" y="123"/>
                  <a:pt x="35" y="122"/>
                </a:cubicBezTo>
                <a:cubicBezTo>
                  <a:pt x="36" y="122"/>
                  <a:pt x="38" y="121"/>
                  <a:pt x="38" y="122"/>
                </a:cubicBezTo>
                <a:cubicBezTo>
                  <a:pt x="38" y="124"/>
                  <a:pt x="37" y="124"/>
                  <a:pt x="37" y="126"/>
                </a:cubicBezTo>
                <a:cubicBezTo>
                  <a:pt x="36" y="127"/>
                  <a:pt x="34" y="126"/>
                  <a:pt x="35" y="128"/>
                </a:cubicBezTo>
                <a:cubicBezTo>
                  <a:pt x="35" y="128"/>
                  <a:pt x="35" y="128"/>
                  <a:pt x="35" y="128"/>
                </a:cubicBezTo>
                <a:cubicBezTo>
                  <a:pt x="35" y="128"/>
                  <a:pt x="35" y="129"/>
                  <a:pt x="35" y="129"/>
                </a:cubicBezTo>
                <a:cubicBezTo>
                  <a:pt x="35" y="129"/>
                  <a:pt x="36" y="129"/>
                  <a:pt x="36" y="129"/>
                </a:cubicBezTo>
                <a:cubicBezTo>
                  <a:pt x="36" y="131"/>
                  <a:pt x="37" y="132"/>
                  <a:pt x="37" y="133"/>
                </a:cubicBezTo>
                <a:cubicBezTo>
                  <a:pt x="37" y="133"/>
                  <a:pt x="37" y="133"/>
                  <a:pt x="37" y="134"/>
                </a:cubicBezTo>
                <a:cubicBezTo>
                  <a:pt x="37" y="134"/>
                  <a:pt x="37" y="134"/>
                  <a:pt x="37" y="134"/>
                </a:cubicBezTo>
                <a:cubicBezTo>
                  <a:pt x="37" y="135"/>
                  <a:pt x="37" y="136"/>
                  <a:pt x="37" y="137"/>
                </a:cubicBezTo>
                <a:cubicBezTo>
                  <a:pt x="37" y="137"/>
                  <a:pt x="37" y="137"/>
                  <a:pt x="37" y="137"/>
                </a:cubicBezTo>
                <a:cubicBezTo>
                  <a:pt x="38" y="137"/>
                  <a:pt x="38" y="138"/>
                  <a:pt x="39" y="138"/>
                </a:cubicBezTo>
                <a:cubicBezTo>
                  <a:pt x="39" y="138"/>
                  <a:pt x="39" y="138"/>
                  <a:pt x="39" y="139"/>
                </a:cubicBezTo>
                <a:cubicBezTo>
                  <a:pt x="39" y="139"/>
                  <a:pt x="40" y="141"/>
                  <a:pt x="41" y="141"/>
                </a:cubicBezTo>
                <a:cubicBezTo>
                  <a:pt x="41" y="141"/>
                  <a:pt x="41" y="141"/>
                  <a:pt x="41" y="141"/>
                </a:cubicBezTo>
                <a:cubicBezTo>
                  <a:pt x="42" y="142"/>
                  <a:pt x="43" y="142"/>
                  <a:pt x="44" y="142"/>
                </a:cubicBezTo>
                <a:cubicBezTo>
                  <a:pt x="44" y="142"/>
                  <a:pt x="44" y="143"/>
                  <a:pt x="44" y="143"/>
                </a:cubicBezTo>
                <a:cubicBezTo>
                  <a:pt x="44" y="143"/>
                  <a:pt x="44" y="144"/>
                  <a:pt x="45" y="144"/>
                </a:cubicBezTo>
                <a:cubicBezTo>
                  <a:pt x="46" y="144"/>
                  <a:pt x="46" y="145"/>
                  <a:pt x="47" y="146"/>
                </a:cubicBezTo>
                <a:cubicBezTo>
                  <a:pt x="47" y="146"/>
                  <a:pt x="48" y="146"/>
                  <a:pt x="48" y="146"/>
                </a:cubicBezTo>
                <a:cubicBezTo>
                  <a:pt x="48" y="146"/>
                  <a:pt x="48" y="146"/>
                  <a:pt x="48" y="147"/>
                </a:cubicBezTo>
                <a:cubicBezTo>
                  <a:pt x="48" y="147"/>
                  <a:pt x="48" y="147"/>
                  <a:pt x="48" y="147"/>
                </a:cubicBezTo>
                <a:cubicBezTo>
                  <a:pt x="49" y="147"/>
                  <a:pt x="49" y="148"/>
                  <a:pt x="50" y="149"/>
                </a:cubicBezTo>
                <a:cubicBezTo>
                  <a:pt x="50" y="149"/>
                  <a:pt x="50" y="149"/>
                  <a:pt x="50" y="149"/>
                </a:cubicBezTo>
                <a:cubicBezTo>
                  <a:pt x="50" y="150"/>
                  <a:pt x="53" y="150"/>
                  <a:pt x="52" y="151"/>
                </a:cubicBezTo>
                <a:cubicBezTo>
                  <a:pt x="52" y="152"/>
                  <a:pt x="52" y="152"/>
                  <a:pt x="52" y="152"/>
                </a:cubicBezTo>
                <a:cubicBezTo>
                  <a:pt x="53" y="153"/>
                  <a:pt x="54" y="154"/>
                  <a:pt x="54" y="155"/>
                </a:cubicBezTo>
                <a:cubicBezTo>
                  <a:pt x="54" y="155"/>
                  <a:pt x="55" y="155"/>
                  <a:pt x="55" y="155"/>
                </a:cubicBezTo>
                <a:cubicBezTo>
                  <a:pt x="55" y="156"/>
                  <a:pt x="56" y="157"/>
                  <a:pt x="57" y="157"/>
                </a:cubicBezTo>
                <a:cubicBezTo>
                  <a:pt x="58" y="157"/>
                  <a:pt x="58" y="157"/>
                  <a:pt x="58" y="158"/>
                </a:cubicBezTo>
                <a:cubicBezTo>
                  <a:pt x="58" y="158"/>
                  <a:pt x="58" y="158"/>
                  <a:pt x="58" y="158"/>
                </a:cubicBezTo>
                <a:cubicBezTo>
                  <a:pt x="58" y="159"/>
                  <a:pt x="60" y="159"/>
                  <a:pt x="61" y="159"/>
                </a:cubicBezTo>
                <a:cubicBezTo>
                  <a:pt x="61" y="159"/>
                  <a:pt x="61" y="159"/>
                  <a:pt x="61" y="160"/>
                </a:cubicBezTo>
                <a:cubicBezTo>
                  <a:pt x="62" y="160"/>
                  <a:pt x="62" y="160"/>
                  <a:pt x="63" y="161"/>
                </a:cubicBezTo>
                <a:cubicBezTo>
                  <a:pt x="63" y="161"/>
                  <a:pt x="63" y="161"/>
                  <a:pt x="63" y="161"/>
                </a:cubicBezTo>
                <a:cubicBezTo>
                  <a:pt x="65" y="160"/>
                  <a:pt x="66" y="162"/>
                  <a:pt x="68" y="162"/>
                </a:cubicBezTo>
                <a:cubicBezTo>
                  <a:pt x="79" y="162"/>
                  <a:pt x="79" y="162"/>
                  <a:pt x="79" y="162"/>
                </a:cubicBezTo>
                <a:cubicBezTo>
                  <a:pt x="80" y="163"/>
                  <a:pt x="80" y="162"/>
                  <a:pt x="82" y="161"/>
                </a:cubicBezTo>
                <a:cubicBezTo>
                  <a:pt x="82" y="161"/>
                  <a:pt x="82" y="161"/>
                  <a:pt x="82" y="161"/>
                </a:cubicBezTo>
                <a:cubicBezTo>
                  <a:pt x="84" y="159"/>
                  <a:pt x="86" y="157"/>
                  <a:pt x="89" y="157"/>
                </a:cubicBezTo>
                <a:cubicBezTo>
                  <a:pt x="89" y="157"/>
                  <a:pt x="89" y="157"/>
                  <a:pt x="89" y="157"/>
                </a:cubicBezTo>
                <a:cubicBezTo>
                  <a:pt x="91" y="157"/>
                  <a:pt x="93" y="157"/>
                  <a:pt x="95" y="157"/>
                </a:cubicBezTo>
                <a:cubicBezTo>
                  <a:pt x="95" y="157"/>
                  <a:pt x="96" y="157"/>
                  <a:pt x="96" y="158"/>
                </a:cubicBezTo>
                <a:cubicBezTo>
                  <a:pt x="96" y="158"/>
                  <a:pt x="98" y="159"/>
                  <a:pt x="98" y="158"/>
                </a:cubicBezTo>
                <a:cubicBezTo>
                  <a:pt x="99" y="158"/>
                  <a:pt x="99" y="158"/>
                  <a:pt x="99" y="159"/>
                </a:cubicBezTo>
                <a:cubicBezTo>
                  <a:pt x="100" y="159"/>
                  <a:pt x="100" y="158"/>
                  <a:pt x="100" y="159"/>
                </a:cubicBezTo>
                <a:cubicBezTo>
                  <a:pt x="100" y="159"/>
                  <a:pt x="100" y="159"/>
                  <a:pt x="100" y="159"/>
                </a:cubicBezTo>
                <a:cubicBezTo>
                  <a:pt x="101" y="160"/>
                  <a:pt x="101" y="160"/>
                  <a:pt x="102" y="160"/>
                </a:cubicBezTo>
                <a:cubicBezTo>
                  <a:pt x="103" y="160"/>
                  <a:pt x="105" y="160"/>
                  <a:pt x="105" y="159"/>
                </a:cubicBezTo>
                <a:cubicBezTo>
                  <a:pt x="106" y="159"/>
                  <a:pt x="106" y="159"/>
                  <a:pt x="107" y="159"/>
                </a:cubicBezTo>
                <a:cubicBezTo>
                  <a:pt x="107" y="162"/>
                  <a:pt x="109" y="158"/>
                  <a:pt x="111" y="159"/>
                </a:cubicBezTo>
                <a:cubicBezTo>
                  <a:pt x="112" y="159"/>
                  <a:pt x="112" y="160"/>
                  <a:pt x="113" y="160"/>
                </a:cubicBezTo>
                <a:cubicBezTo>
                  <a:pt x="114" y="159"/>
                  <a:pt x="115" y="159"/>
                  <a:pt x="115" y="159"/>
                </a:cubicBezTo>
                <a:cubicBezTo>
                  <a:pt x="116" y="159"/>
                  <a:pt x="116" y="158"/>
                  <a:pt x="117" y="158"/>
                </a:cubicBezTo>
                <a:cubicBezTo>
                  <a:pt x="119" y="158"/>
                  <a:pt x="118" y="156"/>
                  <a:pt x="120" y="156"/>
                </a:cubicBezTo>
                <a:cubicBezTo>
                  <a:pt x="124" y="157"/>
                  <a:pt x="126" y="155"/>
                  <a:pt x="129" y="154"/>
                </a:cubicBezTo>
                <a:cubicBezTo>
                  <a:pt x="130" y="154"/>
                  <a:pt x="131" y="154"/>
                  <a:pt x="133" y="154"/>
                </a:cubicBezTo>
                <a:cubicBezTo>
                  <a:pt x="134" y="154"/>
                  <a:pt x="134" y="152"/>
                  <a:pt x="136" y="153"/>
                </a:cubicBezTo>
                <a:cubicBezTo>
                  <a:pt x="138" y="152"/>
                  <a:pt x="137" y="154"/>
                  <a:pt x="139" y="154"/>
                </a:cubicBezTo>
                <a:cubicBezTo>
                  <a:pt x="139" y="153"/>
                  <a:pt x="140" y="153"/>
                  <a:pt x="141" y="153"/>
                </a:cubicBezTo>
                <a:cubicBezTo>
                  <a:pt x="143" y="153"/>
                  <a:pt x="143" y="151"/>
                  <a:pt x="144" y="151"/>
                </a:cubicBezTo>
                <a:cubicBezTo>
                  <a:pt x="145" y="152"/>
                  <a:pt x="145" y="154"/>
                  <a:pt x="146" y="155"/>
                </a:cubicBezTo>
                <a:cubicBezTo>
                  <a:pt x="147" y="155"/>
                  <a:pt x="148" y="155"/>
                  <a:pt x="150" y="155"/>
                </a:cubicBezTo>
                <a:cubicBezTo>
                  <a:pt x="149" y="156"/>
                  <a:pt x="149" y="156"/>
                  <a:pt x="149" y="156"/>
                </a:cubicBezTo>
                <a:cubicBezTo>
                  <a:pt x="149" y="157"/>
                  <a:pt x="150" y="157"/>
                  <a:pt x="150" y="157"/>
                </a:cubicBezTo>
                <a:cubicBezTo>
                  <a:pt x="150" y="156"/>
                  <a:pt x="151" y="155"/>
                  <a:pt x="152" y="154"/>
                </a:cubicBezTo>
                <a:cubicBezTo>
                  <a:pt x="153" y="153"/>
                  <a:pt x="156" y="154"/>
                  <a:pt x="157" y="153"/>
                </a:cubicBezTo>
                <a:cubicBezTo>
                  <a:pt x="159" y="152"/>
                  <a:pt x="159" y="154"/>
                  <a:pt x="161" y="154"/>
                </a:cubicBezTo>
                <a:cubicBezTo>
                  <a:pt x="161" y="153"/>
                  <a:pt x="162" y="153"/>
                  <a:pt x="162" y="152"/>
                </a:cubicBezTo>
                <a:cubicBezTo>
                  <a:pt x="162" y="151"/>
                  <a:pt x="162" y="150"/>
                  <a:pt x="163" y="150"/>
                </a:cubicBezTo>
                <a:cubicBezTo>
                  <a:pt x="163" y="150"/>
                  <a:pt x="163" y="150"/>
                  <a:pt x="164" y="150"/>
                </a:cubicBezTo>
                <a:cubicBezTo>
                  <a:pt x="162" y="150"/>
                  <a:pt x="161" y="149"/>
                  <a:pt x="161" y="147"/>
                </a:cubicBezTo>
                <a:cubicBezTo>
                  <a:pt x="163" y="147"/>
                  <a:pt x="163" y="146"/>
                  <a:pt x="166" y="147"/>
                </a:cubicBezTo>
                <a:cubicBezTo>
                  <a:pt x="165" y="145"/>
                  <a:pt x="167" y="145"/>
                  <a:pt x="168" y="145"/>
                </a:cubicBezTo>
                <a:cubicBezTo>
                  <a:pt x="168" y="144"/>
                  <a:pt x="167" y="141"/>
                  <a:pt x="168" y="140"/>
                </a:cubicBezTo>
                <a:cubicBezTo>
                  <a:pt x="170" y="140"/>
                  <a:pt x="170" y="141"/>
                  <a:pt x="170" y="142"/>
                </a:cubicBezTo>
                <a:cubicBezTo>
                  <a:pt x="169" y="142"/>
                  <a:pt x="171" y="143"/>
                  <a:pt x="170" y="144"/>
                </a:cubicBezTo>
                <a:cubicBezTo>
                  <a:pt x="172" y="144"/>
                  <a:pt x="172" y="144"/>
                  <a:pt x="172" y="145"/>
                </a:cubicBezTo>
                <a:cubicBezTo>
                  <a:pt x="172" y="145"/>
                  <a:pt x="173" y="146"/>
                  <a:pt x="173" y="145"/>
                </a:cubicBezTo>
                <a:cubicBezTo>
                  <a:pt x="173" y="145"/>
                  <a:pt x="173" y="145"/>
                  <a:pt x="173" y="145"/>
                </a:cubicBezTo>
                <a:cubicBezTo>
                  <a:pt x="173" y="145"/>
                  <a:pt x="174" y="145"/>
                  <a:pt x="174" y="145"/>
                </a:cubicBezTo>
                <a:cubicBezTo>
                  <a:pt x="174" y="145"/>
                  <a:pt x="174" y="144"/>
                  <a:pt x="174" y="144"/>
                </a:cubicBezTo>
                <a:cubicBezTo>
                  <a:pt x="175" y="144"/>
                  <a:pt x="175" y="145"/>
                  <a:pt x="176" y="145"/>
                </a:cubicBezTo>
                <a:cubicBezTo>
                  <a:pt x="176" y="144"/>
                  <a:pt x="176" y="143"/>
                  <a:pt x="177" y="143"/>
                </a:cubicBezTo>
                <a:cubicBezTo>
                  <a:pt x="178" y="143"/>
                  <a:pt x="179" y="142"/>
                  <a:pt x="180" y="142"/>
                </a:cubicBezTo>
                <a:cubicBezTo>
                  <a:pt x="181" y="142"/>
                  <a:pt x="181" y="141"/>
                  <a:pt x="182" y="140"/>
                </a:cubicBezTo>
                <a:cubicBezTo>
                  <a:pt x="181" y="140"/>
                  <a:pt x="181" y="139"/>
                  <a:pt x="180" y="139"/>
                </a:cubicBezTo>
                <a:cubicBezTo>
                  <a:pt x="179" y="139"/>
                  <a:pt x="179" y="138"/>
                  <a:pt x="179" y="137"/>
                </a:cubicBezTo>
                <a:cubicBezTo>
                  <a:pt x="179" y="137"/>
                  <a:pt x="181" y="137"/>
                  <a:pt x="182" y="137"/>
                </a:cubicBezTo>
                <a:cubicBezTo>
                  <a:pt x="182" y="137"/>
                  <a:pt x="182" y="137"/>
                  <a:pt x="182" y="137"/>
                </a:cubicBezTo>
                <a:cubicBezTo>
                  <a:pt x="182" y="137"/>
                  <a:pt x="182" y="137"/>
                  <a:pt x="182" y="137"/>
                </a:cubicBezTo>
                <a:cubicBezTo>
                  <a:pt x="182" y="137"/>
                  <a:pt x="183" y="140"/>
                  <a:pt x="184" y="138"/>
                </a:cubicBezTo>
                <a:cubicBezTo>
                  <a:pt x="183" y="137"/>
                  <a:pt x="181" y="136"/>
                  <a:pt x="181" y="134"/>
                </a:cubicBezTo>
                <a:cubicBezTo>
                  <a:pt x="180" y="134"/>
                  <a:pt x="179" y="134"/>
                  <a:pt x="179" y="133"/>
                </a:cubicBezTo>
                <a:cubicBezTo>
                  <a:pt x="178" y="133"/>
                  <a:pt x="178" y="132"/>
                  <a:pt x="177" y="131"/>
                </a:cubicBezTo>
                <a:cubicBezTo>
                  <a:pt x="179" y="131"/>
                  <a:pt x="179" y="132"/>
                  <a:pt x="180" y="132"/>
                </a:cubicBezTo>
                <a:cubicBezTo>
                  <a:pt x="181" y="132"/>
                  <a:pt x="181" y="130"/>
                  <a:pt x="182" y="130"/>
                </a:cubicBezTo>
                <a:cubicBezTo>
                  <a:pt x="183" y="132"/>
                  <a:pt x="184" y="133"/>
                  <a:pt x="185" y="136"/>
                </a:cubicBezTo>
                <a:cubicBezTo>
                  <a:pt x="188" y="136"/>
                  <a:pt x="187" y="134"/>
                  <a:pt x="189" y="134"/>
                </a:cubicBezTo>
                <a:cubicBezTo>
                  <a:pt x="190" y="132"/>
                  <a:pt x="187" y="134"/>
                  <a:pt x="188" y="131"/>
                </a:cubicBezTo>
                <a:cubicBezTo>
                  <a:pt x="188" y="131"/>
                  <a:pt x="188" y="130"/>
                  <a:pt x="189" y="130"/>
                </a:cubicBezTo>
                <a:cubicBezTo>
                  <a:pt x="189" y="130"/>
                  <a:pt x="189" y="130"/>
                  <a:pt x="189" y="129"/>
                </a:cubicBezTo>
                <a:cubicBezTo>
                  <a:pt x="188" y="128"/>
                  <a:pt x="184" y="129"/>
                  <a:pt x="184" y="127"/>
                </a:cubicBezTo>
                <a:cubicBezTo>
                  <a:pt x="185" y="127"/>
                  <a:pt x="187" y="124"/>
                  <a:pt x="187" y="127"/>
                </a:cubicBezTo>
                <a:cubicBezTo>
                  <a:pt x="189" y="127"/>
                  <a:pt x="191" y="127"/>
                  <a:pt x="191" y="125"/>
                </a:cubicBezTo>
                <a:cubicBezTo>
                  <a:pt x="190" y="125"/>
                  <a:pt x="189" y="125"/>
                  <a:pt x="189" y="124"/>
                </a:cubicBezTo>
                <a:cubicBezTo>
                  <a:pt x="187" y="124"/>
                  <a:pt x="186" y="124"/>
                  <a:pt x="186" y="123"/>
                </a:cubicBezTo>
                <a:cubicBezTo>
                  <a:pt x="186" y="122"/>
                  <a:pt x="188" y="122"/>
                  <a:pt x="189" y="122"/>
                </a:cubicBezTo>
                <a:cubicBezTo>
                  <a:pt x="189" y="122"/>
                  <a:pt x="190" y="122"/>
                  <a:pt x="190" y="121"/>
                </a:cubicBezTo>
                <a:cubicBezTo>
                  <a:pt x="189" y="121"/>
                  <a:pt x="189" y="120"/>
                  <a:pt x="190" y="120"/>
                </a:cubicBezTo>
                <a:cubicBezTo>
                  <a:pt x="194" y="120"/>
                  <a:pt x="195" y="118"/>
                  <a:pt x="196" y="115"/>
                </a:cubicBezTo>
                <a:cubicBezTo>
                  <a:pt x="195" y="115"/>
                  <a:pt x="193" y="115"/>
                  <a:pt x="193" y="113"/>
                </a:cubicBezTo>
                <a:close/>
                <a:moveTo>
                  <a:pt x="26" y="22"/>
                </a:moveTo>
                <a:cubicBezTo>
                  <a:pt x="26" y="22"/>
                  <a:pt x="26" y="23"/>
                  <a:pt x="27" y="23"/>
                </a:cubicBezTo>
                <a:cubicBezTo>
                  <a:pt x="27" y="25"/>
                  <a:pt x="25" y="23"/>
                  <a:pt x="26" y="22"/>
                </a:cubicBezTo>
                <a:close/>
                <a:moveTo>
                  <a:pt x="26" y="107"/>
                </a:moveTo>
                <a:cubicBezTo>
                  <a:pt x="26" y="107"/>
                  <a:pt x="26" y="107"/>
                  <a:pt x="26" y="107"/>
                </a:cubicBezTo>
                <a:cubicBezTo>
                  <a:pt x="26" y="107"/>
                  <a:pt x="26" y="107"/>
                  <a:pt x="27" y="107"/>
                </a:cubicBezTo>
                <a:cubicBezTo>
                  <a:pt x="26" y="107"/>
                  <a:pt x="26" y="107"/>
                  <a:pt x="26" y="107"/>
                </a:cubicBezTo>
                <a:close/>
                <a:moveTo>
                  <a:pt x="27" y="107"/>
                </a:moveTo>
                <a:cubicBezTo>
                  <a:pt x="27" y="107"/>
                  <a:pt x="27" y="107"/>
                  <a:pt x="27" y="107"/>
                </a:cubicBezTo>
                <a:cubicBezTo>
                  <a:pt x="27" y="107"/>
                  <a:pt x="27" y="107"/>
                  <a:pt x="27" y="107"/>
                </a:cubicBezTo>
                <a:cubicBezTo>
                  <a:pt x="27" y="107"/>
                  <a:pt x="27" y="107"/>
                  <a:pt x="27" y="107"/>
                </a:cubicBezTo>
                <a:close/>
                <a:moveTo>
                  <a:pt x="102" y="62"/>
                </a:moveTo>
                <a:cubicBezTo>
                  <a:pt x="102" y="60"/>
                  <a:pt x="102" y="58"/>
                  <a:pt x="100" y="58"/>
                </a:cubicBezTo>
                <a:cubicBezTo>
                  <a:pt x="100" y="60"/>
                  <a:pt x="98" y="60"/>
                  <a:pt x="99" y="62"/>
                </a:cubicBezTo>
                <a:cubicBezTo>
                  <a:pt x="98" y="63"/>
                  <a:pt x="99" y="63"/>
                  <a:pt x="100" y="63"/>
                </a:cubicBezTo>
                <a:cubicBezTo>
                  <a:pt x="100" y="63"/>
                  <a:pt x="101" y="62"/>
                  <a:pt x="102" y="62"/>
                </a:cubicBezTo>
                <a:close/>
                <a:moveTo>
                  <a:pt x="97" y="40"/>
                </a:moveTo>
                <a:cubicBezTo>
                  <a:pt x="97" y="40"/>
                  <a:pt x="97" y="39"/>
                  <a:pt x="97" y="40"/>
                </a:cubicBezTo>
                <a:cubicBezTo>
                  <a:pt x="97" y="41"/>
                  <a:pt x="97" y="41"/>
                  <a:pt x="97" y="40"/>
                </a:cubicBezTo>
                <a:close/>
                <a:moveTo>
                  <a:pt x="35" y="53"/>
                </a:moveTo>
                <a:cubicBezTo>
                  <a:pt x="35" y="54"/>
                  <a:pt x="34" y="54"/>
                  <a:pt x="33" y="54"/>
                </a:cubicBezTo>
                <a:cubicBezTo>
                  <a:pt x="33" y="56"/>
                  <a:pt x="34" y="56"/>
                  <a:pt x="34" y="57"/>
                </a:cubicBezTo>
                <a:cubicBezTo>
                  <a:pt x="35" y="58"/>
                  <a:pt x="37" y="58"/>
                  <a:pt x="35" y="56"/>
                </a:cubicBezTo>
                <a:cubicBezTo>
                  <a:pt x="35" y="56"/>
                  <a:pt x="35" y="56"/>
                  <a:pt x="35" y="55"/>
                </a:cubicBezTo>
                <a:cubicBezTo>
                  <a:pt x="35" y="54"/>
                  <a:pt x="35" y="53"/>
                  <a:pt x="35" y="53"/>
                </a:cubicBezTo>
                <a:close/>
                <a:moveTo>
                  <a:pt x="40" y="42"/>
                </a:moveTo>
                <a:cubicBezTo>
                  <a:pt x="39" y="42"/>
                  <a:pt x="39" y="42"/>
                  <a:pt x="39" y="42"/>
                </a:cubicBezTo>
                <a:cubicBezTo>
                  <a:pt x="39" y="42"/>
                  <a:pt x="38" y="42"/>
                  <a:pt x="38" y="42"/>
                </a:cubicBezTo>
                <a:cubicBezTo>
                  <a:pt x="38" y="42"/>
                  <a:pt x="38" y="43"/>
                  <a:pt x="38" y="43"/>
                </a:cubicBezTo>
                <a:cubicBezTo>
                  <a:pt x="39" y="44"/>
                  <a:pt x="39" y="43"/>
                  <a:pt x="40" y="43"/>
                </a:cubicBezTo>
                <a:cubicBezTo>
                  <a:pt x="40" y="42"/>
                  <a:pt x="40" y="42"/>
                  <a:pt x="40" y="42"/>
                </a:cubicBezTo>
                <a:close/>
                <a:moveTo>
                  <a:pt x="41" y="44"/>
                </a:moveTo>
                <a:cubicBezTo>
                  <a:pt x="41" y="44"/>
                  <a:pt x="42" y="45"/>
                  <a:pt x="42" y="45"/>
                </a:cubicBezTo>
                <a:cubicBezTo>
                  <a:pt x="42" y="45"/>
                  <a:pt x="43" y="44"/>
                  <a:pt x="43" y="44"/>
                </a:cubicBezTo>
                <a:cubicBezTo>
                  <a:pt x="43" y="44"/>
                  <a:pt x="42" y="44"/>
                  <a:pt x="42" y="43"/>
                </a:cubicBezTo>
                <a:cubicBezTo>
                  <a:pt x="42" y="43"/>
                  <a:pt x="41" y="43"/>
                  <a:pt x="40" y="43"/>
                </a:cubicBezTo>
                <a:cubicBezTo>
                  <a:pt x="40" y="44"/>
                  <a:pt x="40" y="44"/>
                  <a:pt x="41" y="4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2">
            <a:extLst>
              <a:ext uri="{FF2B5EF4-FFF2-40B4-BE49-F238E27FC236}">
                <a16:creationId xmlns:a16="http://schemas.microsoft.com/office/drawing/2014/main" id="{9445150B-3FB2-CA41-BC11-3A7F1C9AA2CA}"/>
              </a:ext>
            </a:extLst>
          </p:cNvPr>
          <p:cNvSpPr>
            <a:spLocks/>
          </p:cNvSpPr>
          <p:nvPr/>
        </p:nvSpPr>
        <p:spPr bwMode="auto">
          <a:xfrm>
            <a:off x="7018963" y="4203144"/>
            <a:ext cx="766763" cy="515938"/>
          </a:xfrm>
          <a:custGeom>
            <a:avLst/>
            <a:gdLst>
              <a:gd name="T0" fmla="*/ 188 w 198"/>
              <a:gd name="T1" fmla="*/ 11 h 133"/>
              <a:gd name="T2" fmla="*/ 175 w 198"/>
              <a:gd name="T3" fmla="*/ 6 h 133"/>
              <a:gd name="T4" fmla="*/ 160 w 198"/>
              <a:gd name="T5" fmla="*/ 6 h 133"/>
              <a:gd name="T6" fmla="*/ 146 w 198"/>
              <a:gd name="T7" fmla="*/ 3 h 133"/>
              <a:gd name="T8" fmla="*/ 127 w 198"/>
              <a:gd name="T9" fmla="*/ 4 h 133"/>
              <a:gd name="T10" fmla="*/ 118 w 198"/>
              <a:gd name="T11" fmla="*/ 17 h 133"/>
              <a:gd name="T12" fmla="*/ 112 w 198"/>
              <a:gd name="T13" fmla="*/ 23 h 133"/>
              <a:gd name="T14" fmla="*/ 106 w 198"/>
              <a:gd name="T15" fmla="*/ 22 h 133"/>
              <a:gd name="T16" fmla="*/ 99 w 198"/>
              <a:gd name="T17" fmla="*/ 22 h 133"/>
              <a:gd name="T18" fmla="*/ 90 w 198"/>
              <a:gd name="T19" fmla="*/ 27 h 133"/>
              <a:gd name="T20" fmla="*/ 80 w 198"/>
              <a:gd name="T21" fmla="*/ 29 h 133"/>
              <a:gd name="T22" fmla="*/ 76 w 198"/>
              <a:gd name="T23" fmla="*/ 38 h 133"/>
              <a:gd name="T24" fmla="*/ 74 w 198"/>
              <a:gd name="T25" fmla="*/ 40 h 133"/>
              <a:gd name="T26" fmla="*/ 66 w 198"/>
              <a:gd name="T27" fmla="*/ 43 h 133"/>
              <a:gd name="T28" fmla="*/ 50 w 198"/>
              <a:gd name="T29" fmla="*/ 45 h 133"/>
              <a:gd name="T30" fmla="*/ 41 w 198"/>
              <a:gd name="T31" fmla="*/ 43 h 133"/>
              <a:gd name="T32" fmla="*/ 36 w 198"/>
              <a:gd name="T33" fmla="*/ 41 h 133"/>
              <a:gd name="T34" fmla="*/ 27 w 198"/>
              <a:gd name="T35" fmla="*/ 35 h 133"/>
              <a:gd name="T36" fmla="*/ 28 w 198"/>
              <a:gd name="T37" fmla="*/ 47 h 133"/>
              <a:gd name="T38" fmla="*/ 9 w 198"/>
              <a:gd name="T39" fmla="*/ 48 h 133"/>
              <a:gd name="T40" fmla="*/ 13 w 198"/>
              <a:gd name="T41" fmla="*/ 53 h 133"/>
              <a:gd name="T42" fmla="*/ 15 w 198"/>
              <a:gd name="T43" fmla="*/ 60 h 133"/>
              <a:gd name="T44" fmla="*/ 9 w 198"/>
              <a:gd name="T45" fmla="*/ 69 h 133"/>
              <a:gd name="T46" fmla="*/ 9 w 198"/>
              <a:gd name="T47" fmla="*/ 81 h 133"/>
              <a:gd name="T48" fmla="*/ 3 w 198"/>
              <a:gd name="T49" fmla="*/ 86 h 133"/>
              <a:gd name="T50" fmla="*/ 3 w 198"/>
              <a:gd name="T51" fmla="*/ 91 h 133"/>
              <a:gd name="T52" fmla="*/ 9 w 198"/>
              <a:gd name="T53" fmla="*/ 97 h 133"/>
              <a:gd name="T54" fmla="*/ 12 w 198"/>
              <a:gd name="T55" fmla="*/ 105 h 133"/>
              <a:gd name="T56" fmla="*/ 22 w 198"/>
              <a:gd name="T57" fmla="*/ 110 h 133"/>
              <a:gd name="T58" fmla="*/ 25 w 198"/>
              <a:gd name="T59" fmla="*/ 116 h 133"/>
              <a:gd name="T60" fmla="*/ 28 w 198"/>
              <a:gd name="T61" fmla="*/ 119 h 133"/>
              <a:gd name="T62" fmla="*/ 29 w 198"/>
              <a:gd name="T63" fmla="*/ 119 h 133"/>
              <a:gd name="T64" fmla="*/ 30 w 198"/>
              <a:gd name="T65" fmla="*/ 119 h 133"/>
              <a:gd name="T66" fmla="*/ 31 w 198"/>
              <a:gd name="T67" fmla="*/ 120 h 133"/>
              <a:gd name="T68" fmla="*/ 33 w 198"/>
              <a:gd name="T69" fmla="*/ 122 h 133"/>
              <a:gd name="T70" fmla="*/ 34 w 198"/>
              <a:gd name="T71" fmla="*/ 122 h 133"/>
              <a:gd name="T72" fmla="*/ 39 w 198"/>
              <a:gd name="T73" fmla="*/ 126 h 133"/>
              <a:gd name="T74" fmla="*/ 47 w 198"/>
              <a:gd name="T75" fmla="*/ 129 h 133"/>
              <a:gd name="T76" fmla="*/ 48 w 198"/>
              <a:gd name="T77" fmla="*/ 129 h 133"/>
              <a:gd name="T78" fmla="*/ 48 w 198"/>
              <a:gd name="T79" fmla="*/ 129 h 133"/>
              <a:gd name="T80" fmla="*/ 53 w 198"/>
              <a:gd name="T81" fmla="*/ 131 h 133"/>
              <a:gd name="T82" fmla="*/ 62 w 198"/>
              <a:gd name="T83" fmla="*/ 132 h 133"/>
              <a:gd name="T84" fmla="*/ 75 w 198"/>
              <a:gd name="T85" fmla="*/ 130 h 133"/>
              <a:gd name="T86" fmla="*/ 79 w 198"/>
              <a:gd name="T87" fmla="*/ 125 h 133"/>
              <a:gd name="T88" fmla="*/ 80 w 198"/>
              <a:gd name="T89" fmla="*/ 125 h 133"/>
              <a:gd name="T90" fmla="*/ 82 w 198"/>
              <a:gd name="T91" fmla="*/ 125 h 133"/>
              <a:gd name="T92" fmla="*/ 83 w 198"/>
              <a:gd name="T93" fmla="*/ 125 h 133"/>
              <a:gd name="T94" fmla="*/ 85 w 198"/>
              <a:gd name="T95" fmla="*/ 125 h 133"/>
              <a:gd name="T96" fmla="*/ 86 w 198"/>
              <a:gd name="T97" fmla="*/ 124 h 133"/>
              <a:gd name="T98" fmla="*/ 93 w 198"/>
              <a:gd name="T99" fmla="*/ 119 h 133"/>
              <a:gd name="T100" fmla="*/ 110 w 198"/>
              <a:gd name="T101" fmla="*/ 111 h 133"/>
              <a:gd name="T102" fmla="*/ 117 w 198"/>
              <a:gd name="T103" fmla="*/ 111 h 133"/>
              <a:gd name="T104" fmla="*/ 136 w 198"/>
              <a:gd name="T105" fmla="*/ 107 h 133"/>
              <a:gd name="T106" fmla="*/ 151 w 198"/>
              <a:gd name="T107" fmla="*/ 106 h 133"/>
              <a:gd name="T108" fmla="*/ 156 w 198"/>
              <a:gd name="T109" fmla="*/ 103 h 133"/>
              <a:gd name="T110" fmla="*/ 160 w 198"/>
              <a:gd name="T111" fmla="*/ 90 h 133"/>
              <a:gd name="T112" fmla="*/ 167 w 198"/>
              <a:gd name="T113" fmla="*/ 79 h 133"/>
              <a:gd name="T114" fmla="*/ 168 w 198"/>
              <a:gd name="T115" fmla="*/ 74 h 133"/>
              <a:gd name="T116" fmla="*/ 170 w 198"/>
              <a:gd name="T117" fmla="*/ 68 h 133"/>
              <a:gd name="T118" fmla="*/ 172 w 198"/>
              <a:gd name="T119" fmla="*/ 58 h 133"/>
              <a:gd name="T120" fmla="*/ 177 w 198"/>
              <a:gd name="T121" fmla="*/ 42 h 133"/>
              <a:gd name="T122" fmla="*/ 182 w 198"/>
              <a:gd name="T123" fmla="*/ 36 h 133"/>
              <a:gd name="T124" fmla="*/ 195 w 198"/>
              <a:gd name="T125" fmla="*/ 2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 h="133">
                <a:moveTo>
                  <a:pt x="198" y="19"/>
                </a:moveTo>
                <a:cubicBezTo>
                  <a:pt x="198" y="18"/>
                  <a:pt x="196" y="18"/>
                  <a:pt x="196" y="17"/>
                </a:cubicBezTo>
                <a:cubicBezTo>
                  <a:pt x="193" y="17"/>
                  <a:pt x="193" y="16"/>
                  <a:pt x="190" y="16"/>
                </a:cubicBezTo>
                <a:cubicBezTo>
                  <a:pt x="189" y="15"/>
                  <a:pt x="188" y="13"/>
                  <a:pt x="188" y="11"/>
                </a:cubicBezTo>
                <a:cubicBezTo>
                  <a:pt x="185" y="10"/>
                  <a:pt x="184" y="9"/>
                  <a:pt x="181" y="8"/>
                </a:cubicBezTo>
                <a:cubicBezTo>
                  <a:pt x="181" y="6"/>
                  <a:pt x="180" y="4"/>
                  <a:pt x="178" y="4"/>
                </a:cubicBezTo>
                <a:cubicBezTo>
                  <a:pt x="178" y="5"/>
                  <a:pt x="178" y="5"/>
                  <a:pt x="177" y="5"/>
                </a:cubicBezTo>
                <a:cubicBezTo>
                  <a:pt x="177" y="5"/>
                  <a:pt x="175" y="5"/>
                  <a:pt x="175" y="6"/>
                </a:cubicBezTo>
                <a:cubicBezTo>
                  <a:pt x="174" y="6"/>
                  <a:pt x="174" y="6"/>
                  <a:pt x="173" y="6"/>
                </a:cubicBezTo>
                <a:cubicBezTo>
                  <a:pt x="173" y="7"/>
                  <a:pt x="173" y="7"/>
                  <a:pt x="172" y="7"/>
                </a:cubicBezTo>
                <a:cubicBezTo>
                  <a:pt x="170" y="7"/>
                  <a:pt x="169" y="8"/>
                  <a:pt x="167" y="8"/>
                </a:cubicBezTo>
                <a:cubicBezTo>
                  <a:pt x="164" y="8"/>
                  <a:pt x="163" y="7"/>
                  <a:pt x="160" y="6"/>
                </a:cubicBezTo>
                <a:cubicBezTo>
                  <a:pt x="160" y="5"/>
                  <a:pt x="159" y="4"/>
                  <a:pt x="158" y="4"/>
                </a:cubicBezTo>
                <a:cubicBezTo>
                  <a:pt x="158" y="3"/>
                  <a:pt x="158" y="3"/>
                  <a:pt x="158" y="1"/>
                </a:cubicBezTo>
                <a:cubicBezTo>
                  <a:pt x="157" y="1"/>
                  <a:pt x="156" y="1"/>
                  <a:pt x="156" y="0"/>
                </a:cubicBezTo>
                <a:cubicBezTo>
                  <a:pt x="152" y="1"/>
                  <a:pt x="149" y="1"/>
                  <a:pt x="146" y="3"/>
                </a:cubicBezTo>
                <a:cubicBezTo>
                  <a:pt x="144" y="3"/>
                  <a:pt x="142" y="3"/>
                  <a:pt x="140" y="3"/>
                </a:cubicBezTo>
                <a:cubicBezTo>
                  <a:pt x="138" y="3"/>
                  <a:pt x="137" y="2"/>
                  <a:pt x="136" y="1"/>
                </a:cubicBezTo>
                <a:cubicBezTo>
                  <a:pt x="135" y="2"/>
                  <a:pt x="133" y="2"/>
                  <a:pt x="131" y="3"/>
                </a:cubicBezTo>
                <a:cubicBezTo>
                  <a:pt x="129" y="3"/>
                  <a:pt x="129" y="4"/>
                  <a:pt x="127" y="4"/>
                </a:cubicBezTo>
                <a:cubicBezTo>
                  <a:pt x="126" y="4"/>
                  <a:pt x="126" y="6"/>
                  <a:pt x="125" y="7"/>
                </a:cubicBezTo>
                <a:cubicBezTo>
                  <a:pt x="125" y="9"/>
                  <a:pt x="123" y="10"/>
                  <a:pt x="124" y="12"/>
                </a:cubicBezTo>
                <a:cubicBezTo>
                  <a:pt x="124" y="14"/>
                  <a:pt x="122" y="14"/>
                  <a:pt x="122" y="16"/>
                </a:cubicBezTo>
                <a:cubicBezTo>
                  <a:pt x="121" y="16"/>
                  <a:pt x="119" y="17"/>
                  <a:pt x="118" y="17"/>
                </a:cubicBezTo>
                <a:cubicBezTo>
                  <a:pt x="117" y="18"/>
                  <a:pt x="117" y="19"/>
                  <a:pt x="116" y="19"/>
                </a:cubicBezTo>
                <a:cubicBezTo>
                  <a:pt x="115" y="19"/>
                  <a:pt x="115" y="20"/>
                  <a:pt x="115" y="20"/>
                </a:cubicBezTo>
                <a:cubicBezTo>
                  <a:pt x="115" y="20"/>
                  <a:pt x="115" y="20"/>
                  <a:pt x="115" y="21"/>
                </a:cubicBezTo>
                <a:cubicBezTo>
                  <a:pt x="114" y="22"/>
                  <a:pt x="112" y="22"/>
                  <a:pt x="112" y="23"/>
                </a:cubicBezTo>
                <a:cubicBezTo>
                  <a:pt x="111" y="22"/>
                  <a:pt x="109" y="25"/>
                  <a:pt x="108" y="24"/>
                </a:cubicBezTo>
                <a:cubicBezTo>
                  <a:pt x="108" y="24"/>
                  <a:pt x="108" y="23"/>
                  <a:pt x="108" y="23"/>
                </a:cubicBezTo>
                <a:cubicBezTo>
                  <a:pt x="108" y="23"/>
                  <a:pt x="106" y="23"/>
                  <a:pt x="106" y="23"/>
                </a:cubicBezTo>
                <a:cubicBezTo>
                  <a:pt x="106" y="23"/>
                  <a:pt x="106" y="22"/>
                  <a:pt x="106" y="22"/>
                </a:cubicBezTo>
                <a:cubicBezTo>
                  <a:pt x="106" y="22"/>
                  <a:pt x="105" y="22"/>
                  <a:pt x="105" y="22"/>
                </a:cubicBezTo>
                <a:cubicBezTo>
                  <a:pt x="104" y="22"/>
                  <a:pt x="102" y="20"/>
                  <a:pt x="101" y="21"/>
                </a:cubicBezTo>
                <a:cubicBezTo>
                  <a:pt x="100" y="21"/>
                  <a:pt x="99" y="21"/>
                  <a:pt x="99" y="21"/>
                </a:cubicBezTo>
                <a:cubicBezTo>
                  <a:pt x="99" y="21"/>
                  <a:pt x="99" y="22"/>
                  <a:pt x="99" y="22"/>
                </a:cubicBezTo>
                <a:cubicBezTo>
                  <a:pt x="99" y="22"/>
                  <a:pt x="98" y="22"/>
                  <a:pt x="98" y="22"/>
                </a:cubicBezTo>
                <a:cubicBezTo>
                  <a:pt x="97" y="23"/>
                  <a:pt x="98" y="25"/>
                  <a:pt x="96" y="25"/>
                </a:cubicBezTo>
                <a:cubicBezTo>
                  <a:pt x="96" y="26"/>
                  <a:pt x="96" y="26"/>
                  <a:pt x="96" y="26"/>
                </a:cubicBezTo>
                <a:cubicBezTo>
                  <a:pt x="93" y="26"/>
                  <a:pt x="92" y="27"/>
                  <a:pt x="90" y="27"/>
                </a:cubicBezTo>
                <a:cubicBezTo>
                  <a:pt x="88" y="27"/>
                  <a:pt x="89" y="29"/>
                  <a:pt x="87" y="29"/>
                </a:cubicBezTo>
                <a:cubicBezTo>
                  <a:pt x="86" y="29"/>
                  <a:pt x="86" y="29"/>
                  <a:pt x="85" y="29"/>
                </a:cubicBezTo>
                <a:cubicBezTo>
                  <a:pt x="85" y="29"/>
                  <a:pt x="84" y="29"/>
                  <a:pt x="83" y="29"/>
                </a:cubicBezTo>
                <a:cubicBezTo>
                  <a:pt x="81" y="28"/>
                  <a:pt x="81" y="30"/>
                  <a:pt x="80" y="29"/>
                </a:cubicBezTo>
                <a:cubicBezTo>
                  <a:pt x="78" y="30"/>
                  <a:pt x="78" y="32"/>
                  <a:pt x="76" y="32"/>
                </a:cubicBezTo>
                <a:cubicBezTo>
                  <a:pt x="76" y="38"/>
                  <a:pt x="76" y="38"/>
                  <a:pt x="76" y="38"/>
                </a:cubicBezTo>
                <a:cubicBezTo>
                  <a:pt x="76" y="38"/>
                  <a:pt x="76" y="38"/>
                  <a:pt x="76" y="38"/>
                </a:cubicBezTo>
                <a:cubicBezTo>
                  <a:pt x="76" y="38"/>
                  <a:pt x="76" y="38"/>
                  <a:pt x="76" y="38"/>
                </a:cubicBezTo>
                <a:cubicBezTo>
                  <a:pt x="76" y="39"/>
                  <a:pt x="76" y="39"/>
                  <a:pt x="76" y="39"/>
                </a:cubicBezTo>
                <a:cubicBezTo>
                  <a:pt x="76" y="39"/>
                  <a:pt x="76" y="40"/>
                  <a:pt x="76" y="40"/>
                </a:cubicBezTo>
                <a:cubicBezTo>
                  <a:pt x="76" y="40"/>
                  <a:pt x="76" y="40"/>
                  <a:pt x="75" y="40"/>
                </a:cubicBezTo>
                <a:cubicBezTo>
                  <a:pt x="75" y="40"/>
                  <a:pt x="75" y="40"/>
                  <a:pt x="74" y="40"/>
                </a:cubicBezTo>
                <a:cubicBezTo>
                  <a:pt x="74" y="42"/>
                  <a:pt x="72" y="41"/>
                  <a:pt x="72" y="42"/>
                </a:cubicBezTo>
                <a:cubicBezTo>
                  <a:pt x="71" y="43"/>
                  <a:pt x="70" y="42"/>
                  <a:pt x="69" y="42"/>
                </a:cubicBezTo>
                <a:cubicBezTo>
                  <a:pt x="69" y="43"/>
                  <a:pt x="69" y="43"/>
                  <a:pt x="69" y="43"/>
                </a:cubicBezTo>
                <a:cubicBezTo>
                  <a:pt x="69" y="43"/>
                  <a:pt x="67" y="43"/>
                  <a:pt x="66" y="43"/>
                </a:cubicBezTo>
                <a:cubicBezTo>
                  <a:pt x="66" y="43"/>
                  <a:pt x="66" y="44"/>
                  <a:pt x="66" y="44"/>
                </a:cubicBezTo>
                <a:cubicBezTo>
                  <a:pt x="65" y="44"/>
                  <a:pt x="64" y="44"/>
                  <a:pt x="63" y="44"/>
                </a:cubicBezTo>
                <a:cubicBezTo>
                  <a:pt x="62" y="44"/>
                  <a:pt x="61" y="44"/>
                  <a:pt x="60" y="45"/>
                </a:cubicBezTo>
                <a:cubicBezTo>
                  <a:pt x="57" y="45"/>
                  <a:pt x="54" y="44"/>
                  <a:pt x="50" y="45"/>
                </a:cubicBezTo>
                <a:cubicBezTo>
                  <a:pt x="50" y="45"/>
                  <a:pt x="50" y="45"/>
                  <a:pt x="50" y="45"/>
                </a:cubicBezTo>
                <a:cubicBezTo>
                  <a:pt x="47" y="45"/>
                  <a:pt x="45" y="44"/>
                  <a:pt x="43" y="44"/>
                </a:cubicBezTo>
                <a:cubicBezTo>
                  <a:pt x="43" y="44"/>
                  <a:pt x="43" y="44"/>
                  <a:pt x="42" y="44"/>
                </a:cubicBezTo>
                <a:cubicBezTo>
                  <a:pt x="42" y="44"/>
                  <a:pt x="41" y="44"/>
                  <a:pt x="41" y="43"/>
                </a:cubicBezTo>
                <a:cubicBezTo>
                  <a:pt x="39" y="43"/>
                  <a:pt x="39" y="43"/>
                  <a:pt x="39" y="43"/>
                </a:cubicBezTo>
                <a:cubicBezTo>
                  <a:pt x="39" y="43"/>
                  <a:pt x="39" y="43"/>
                  <a:pt x="39" y="42"/>
                </a:cubicBezTo>
                <a:cubicBezTo>
                  <a:pt x="38" y="42"/>
                  <a:pt x="38" y="42"/>
                  <a:pt x="37" y="42"/>
                </a:cubicBezTo>
                <a:cubicBezTo>
                  <a:pt x="36" y="42"/>
                  <a:pt x="36" y="42"/>
                  <a:pt x="36" y="41"/>
                </a:cubicBezTo>
                <a:cubicBezTo>
                  <a:pt x="36" y="40"/>
                  <a:pt x="36" y="40"/>
                  <a:pt x="35" y="40"/>
                </a:cubicBezTo>
                <a:cubicBezTo>
                  <a:pt x="34" y="40"/>
                  <a:pt x="34" y="38"/>
                  <a:pt x="32" y="39"/>
                </a:cubicBezTo>
                <a:cubicBezTo>
                  <a:pt x="31" y="37"/>
                  <a:pt x="29" y="35"/>
                  <a:pt x="27" y="34"/>
                </a:cubicBezTo>
                <a:cubicBezTo>
                  <a:pt x="27" y="34"/>
                  <a:pt x="27" y="35"/>
                  <a:pt x="27" y="35"/>
                </a:cubicBezTo>
                <a:cubicBezTo>
                  <a:pt x="26" y="37"/>
                  <a:pt x="27" y="41"/>
                  <a:pt x="26" y="42"/>
                </a:cubicBezTo>
                <a:cubicBezTo>
                  <a:pt x="26" y="43"/>
                  <a:pt x="27" y="43"/>
                  <a:pt x="27" y="43"/>
                </a:cubicBezTo>
                <a:cubicBezTo>
                  <a:pt x="27" y="45"/>
                  <a:pt x="27" y="45"/>
                  <a:pt x="27" y="45"/>
                </a:cubicBezTo>
                <a:cubicBezTo>
                  <a:pt x="27" y="46"/>
                  <a:pt x="28" y="46"/>
                  <a:pt x="28" y="47"/>
                </a:cubicBezTo>
                <a:cubicBezTo>
                  <a:pt x="27" y="47"/>
                  <a:pt x="28" y="48"/>
                  <a:pt x="27" y="49"/>
                </a:cubicBezTo>
                <a:cubicBezTo>
                  <a:pt x="24" y="49"/>
                  <a:pt x="21" y="50"/>
                  <a:pt x="17" y="50"/>
                </a:cubicBezTo>
                <a:cubicBezTo>
                  <a:pt x="15" y="50"/>
                  <a:pt x="15" y="49"/>
                  <a:pt x="13" y="49"/>
                </a:cubicBezTo>
                <a:cubicBezTo>
                  <a:pt x="11" y="49"/>
                  <a:pt x="11" y="48"/>
                  <a:pt x="9" y="48"/>
                </a:cubicBezTo>
                <a:cubicBezTo>
                  <a:pt x="9" y="49"/>
                  <a:pt x="9" y="50"/>
                  <a:pt x="10" y="50"/>
                </a:cubicBezTo>
                <a:cubicBezTo>
                  <a:pt x="10" y="51"/>
                  <a:pt x="10" y="51"/>
                  <a:pt x="11" y="51"/>
                </a:cubicBezTo>
                <a:cubicBezTo>
                  <a:pt x="12" y="51"/>
                  <a:pt x="12" y="52"/>
                  <a:pt x="13" y="52"/>
                </a:cubicBezTo>
                <a:cubicBezTo>
                  <a:pt x="13" y="53"/>
                  <a:pt x="13" y="53"/>
                  <a:pt x="13" y="53"/>
                </a:cubicBezTo>
                <a:cubicBezTo>
                  <a:pt x="14" y="53"/>
                  <a:pt x="14" y="53"/>
                  <a:pt x="14" y="53"/>
                </a:cubicBezTo>
                <a:cubicBezTo>
                  <a:pt x="14" y="54"/>
                  <a:pt x="14" y="54"/>
                  <a:pt x="15" y="54"/>
                </a:cubicBezTo>
                <a:cubicBezTo>
                  <a:pt x="16" y="54"/>
                  <a:pt x="16" y="54"/>
                  <a:pt x="16" y="54"/>
                </a:cubicBezTo>
                <a:cubicBezTo>
                  <a:pt x="15" y="56"/>
                  <a:pt x="16" y="59"/>
                  <a:pt x="15" y="60"/>
                </a:cubicBezTo>
                <a:cubicBezTo>
                  <a:pt x="13" y="60"/>
                  <a:pt x="14" y="62"/>
                  <a:pt x="13" y="62"/>
                </a:cubicBezTo>
                <a:cubicBezTo>
                  <a:pt x="12" y="63"/>
                  <a:pt x="12" y="64"/>
                  <a:pt x="11" y="65"/>
                </a:cubicBezTo>
                <a:cubicBezTo>
                  <a:pt x="8" y="65"/>
                  <a:pt x="8" y="65"/>
                  <a:pt x="8" y="65"/>
                </a:cubicBezTo>
                <a:cubicBezTo>
                  <a:pt x="8" y="66"/>
                  <a:pt x="9" y="67"/>
                  <a:pt x="9" y="69"/>
                </a:cubicBezTo>
                <a:cubicBezTo>
                  <a:pt x="9" y="71"/>
                  <a:pt x="7" y="71"/>
                  <a:pt x="8" y="73"/>
                </a:cubicBezTo>
                <a:cubicBezTo>
                  <a:pt x="8" y="75"/>
                  <a:pt x="9" y="75"/>
                  <a:pt x="9" y="77"/>
                </a:cubicBezTo>
                <a:cubicBezTo>
                  <a:pt x="9" y="78"/>
                  <a:pt x="11" y="77"/>
                  <a:pt x="10" y="79"/>
                </a:cubicBezTo>
                <a:cubicBezTo>
                  <a:pt x="9" y="80"/>
                  <a:pt x="9" y="81"/>
                  <a:pt x="9" y="81"/>
                </a:cubicBezTo>
                <a:cubicBezTo>
                  <a:pt x="8" y="82"/>
                  <a:pt x="6" y="82"/>
                  <a:pt x="4" y="83"/>
                </a:cubicBezTo>
                <a:cubicBezTo>
                  <a:pt x="4" y="83"/>
                  <a:pt x="4" y="83"/>
                  <a:pt x="3" y="84"/>
                </a:cubicBezTo>
                <a:cubicBezTo>
                  <a:pt x="2" y="84"/>
                  <a:pt x="0" y="83"/>
                  <a:pt x="0" y="85"/>
                </a:cubicBezTo>
                <a:cubicBezTo>
                  <a:pt x="0" y="86"/>
                  <a:pt x="2" y="86"/>
                  <a:pt x="3" y="86"/>
                </a:cubicBezTo>
                <a:cubicBezTo>
                  <a:pt x="4" y="86"/>
                  <a:pt x="3" y="88"/>
                  <a:pt x="4" y="88"/>
                </a:cubicBezTo>
                <a:cubicBezTo>
                  <a:pt x="4" y="89"/>
                  <a:pt x="3" y="89"/>
                  <a:pt x="2" y="89"/>
                </a:cubicBezTo>
                <a:cubicBezTo>
                  <a:pt x="2" y="90"/>
                  <a:pt x="2" y="90"/>
                  <a:pt x="2" y="90"/>
                </a:cubicBezTo>
                <a:cubicBezTo>
                  <a:pt x="3" y="90"/>
                  <a:pt x="3" y="91"/>
                  <a:pt x="3" y="91"/>
                </a:cubicBezTo>
                <a:cubicBezTo>
                  <a:pt x="3" y="91"/>
                  <a:pt x="4" y="91"/>
                  <a:pt x="4" y="91"/>
                </a:cubicBezTo>
                <a:cubicBezTo>
                  <a:pt x="5" y="92"/>
                  <a:pt x="5" y="92"/>
                  <a:pt x="6" y="93"/>
                </a:cubicBezTo>
                <a:cubicBezTo>
                  <a:pt x="6" y="94"/>
                  <a:pt x="6" y="94"/>
                  <a:pt x="6" y="94"/>
                </a:cubicBezTo>
                <a:cubicBezTo>
                  <a:pt x="7" y="95"/>
                  <a:pt x="7" y="97"/>
                  <a:pt x="9" y="97"/>
                </a:cubicBezTo>
                <a:cubicBezTo>
                  <a:pt x="9" y="98"/>
                  <a:pt x="9" y="98"/>
                  <a:pt x="9" y="99"/>
                </a:cubicBezTo>
                <a:cubicBezTo>
                  <a:pt x="9" y="100"/>
                  <a:pt x="11" y="100"/>
                  <a:pt x="11" y="100"/>
                </a:cubicBezTo>
                <a:cubicBezTo>
                  <a:pt x="11" y="104"/>
                  <a:pt x="11" y="104"/>
                  <a:pt x="11" y="104"/>
                </a:cubicBezTo>
                <a:cubicBezTo>
                  <a:pt x="11" y="104"/>
                  <a:pt x="12" y="105"/>
                  <a:pt x="12" y="105"/>
                </a:cubicBezTo>
                <a:cubicBezTo>
                  <a:pt x="13" y="105"/>
                  <a:pt x="14" y="105"/>
                  <a:pt x="13" y="107"/>
                </a:cubicBezTo>
                <a:cubicBezTo>
                  <a:pt x="16" y="107"/>
                  <a:pt x="16" y="107"/>
                  <a:pt x="16" y="107"/>
                </a:cubicBezTo>
                <a:cubicBezTo>
                  <a:pt x="16" y="107"/>
                  <a:pt x="17" y="107"/>
                  <a:pt x="17" y="107"/>
                </a:cubicBezTo>
                <a:cubicBezTo>
                  <a:pt x="20" y="107"/>
                  <a:pt x="21" y="109"/>
                  <a:pt x="22" y="110"/>
                </a:cubicBezTo>
                <a:cubicBezTo>
                  <a:pt x="22" y="111"/>
                  <a:pt x="22" y="111"/>
                  <a:pt x="22" y="111"/>
                </a:cubicBezTo>
                <a:cubicBezTo>
                  <a:pt x="22" y="112"/>
                  <a:pt x="23" y="112"/>
                  <a:pt x="23" y="113"/>
                </a:cubicBezTo>
                <a:cubicBezTo>
                  <a:pt x="23" y="114"/>
                  <a:pt x="24" y="114"/>
                  <a:pt x="24" y="115"/>
                </a:cubicBezTo>
                <a:cubicBezTo>
                  <a:pt x="25" y="115"/>
                  <a:pt x="25" y="116"/>
                  <a:pt x="25" y="116"/>
                </a:cubicBezTo>
                <a:cubicBezTo>
                  <a:pt x="26" y="117"/>
                  <a:pt x="26" y="118"/>
                  <a:pt x="27" y="118"/>
                </a:cubicBezTo>
                <a:cubicBezTo>
                  <a:pt x="27" y="118"/>
                  <a:pt x="27" y="118"/>
                  <a:pt x="27" y="118"/>
                </a:cubicBezTo>
                <a:cubicBezTo>
                  <a:pt x="27" y="118"/>
                  <a:pt x="27" y="118"/>
                  <a:pt x="27" y="118"/>
                </a:cubicBezTo>
                <a:cubicBezTo>
                  <a:pt x="28" y="119"/>
                  <a:pt x="28" y="119"/>
                  <a:pt x="28" y="119"/>
                </a:cubicBezTo>
                <a:cubicBezTo>
                  <a:pt x="28" y="119"/>
                  <a:pt x="28" y="119"/>
                  <a:pt x="28" y="119"/>
                </a:cubicBezTo>
                <a:cubicBezTo>
                  <a:pt x="28" y="119"/>
                  <a:pt x="28" y="119"/>
                  <a:pt x="28" y="119"/>
                </a:cubicBezTo>
                <a:cubicBezTo>
                  <a:pt x="28" y="119"/>
                  <a:pt x="28" y="119"/>
                  <a:pt x="28" y="119"/>
                </a:cubicBezTo>
                <a:cubicBezTo>
                  <a:pt x="28" y="119"/>
                  <a:pt x="29" y="119"/>
                  <a:pt x="29" y="119"/>
                </a:cubicBezTo>
                <a:cubicBezTo>
                  <a:pt x="29" y="119"/>
                  <a:pt x="29" y="119"/>
                  <a:pt x="29" y="119"/>
                </a:cubicBezTo>
                <a:cubicBezTo>
                  <a:pt x="29" y="119"/>
                  <a:pt x="29" y="119"/>
                  <a:pt x="29" y="119"/>
                </a:cubicBezTo>
                <a:cubicBezTo>
                  <a:pt x="29" y="119"/>
                  <a:pt x="29" y="119"/>
                  <a:pt x="29" y="119"/>
                </a:cubicBezTo>
                <a:cubicBezTo>
                  <a:pt x="30" y="119"/>
                  <a:pt x="30" y="119"/>
                  <a:pt x="30" y="119"/>
                </a:cubicBezTo>
                <a:cubicBezTo>
                  <a:pt x="30" y="120"/>
                  <a:pt x="30" y="120"/>
                  <a:pt x="30" y="120"/>
                </a:cubicBezTo>
                <a:cubicBezTo>
                  <a:pt x="30" y="120"/>
                  <a:pt x="30" y="120"/>
                  <a:pt x="30" y="120"/>
                </a:cubicBezTo>
                <a:cubicBezTo>
                  <a:pt x="30" y="120"/>
                  <a:pt x="30" y="120"/>
                  <a:pt x="30" y="120"/>
                </a:cubicBezTo>
                <a:cubicBezTo>
                  <a:pt x="30" y="120"/>
                  <a:pt x="30" y="120"/>
                  <a:pt x="31" y="120"/>
                </a:cubicBezTo>
                <a:cubicBezTo>
                  <a:pt x="31" y="120"/>
                  <a:pt x="31" y="120"/>
                  <a:pt x="31" y="120"/>
                </a:cubicBezTo>
                <a:cubicBezTo>
                  <a:pt x="31" y="120"/>
                  <a:pt x="31" y="120"/>
                  <a:pt x="31" y="120"/>
                </a:cubicBezTo>
                <a:cubicBezTo>
                  <a:pt x="31" y="120"/>
                  <a:pt x="31" y="120"/>
                  <a:pt x="31" y="120"/>
                </a:cubicBezTo>
                <a:cubicBezTo>
                  <a:pt x="32" y="120"/>
                  <a:pt x="33" y="121"/>
                  <a:pt x="33" y="122"/>
                </a:cubicBezTo>
                <a:cubicBezTo>
                  <a:pt x="33" y="122"/>
                  <a:pt x="33" y="122"/>
                  <a:pt x="33" y="122"/>
                </a:cubicBezTo>
                <a:cubicBezTo>
                  <a:pt x="33" y="122"/>
                  <a:pt x="33" y="122"/>
                  <a:pt x="33" y="122"/>
                </a:cubicBezTo>
                <a:cubicBezTo>
                  <a:pt x="33" y="122"/>
                  <a:pt x="33" y="122"/>
                  <a:pt x="33" y="122"/>
                </a:cubicBezTo>
                <a:cubicBezTo>
                  <a:pt x="34" y="122"/>
                  <a:pt x="34" y="122"/>
                  <a:pt x="34" y="122"/>
                </a:cubicBezTo>
                <a:cubicBezTo>
                  <a:pt x="35" y="122"/>
                  <a:pt x="35" y="123"/>
                  <a:pt x="36" y="124"/>
                </a:cubicBezTo>
                <a:cubicBezTo>
                  <a:pt x="36" y="127"/>
                  <a:pt x="36" y="127"/>
                  <a:pt x="36" y="127"/>
                </a:cubicBezTo>
                <a:cubicBezTo>
                  <a:pt x="37" y="128"/>
                  <a:pt x="38" y="128"/>
                  <a:pt x="39" y="127"/>
                </a:cubicBezTo>
                <a:cubicBezTo>
                  <a:pt x="39" y="127"/>
                  <a:pt x="39" y="127"/>
                  <a:pt x="39" y="126"/>
                </a:cubicBezTo>
                <a:cubicBezTo>
                  <a:pt x="39" y="126"/>
                  <a:pt x="42" y="126"/>
                  <a:pt x="44" y="126"/>
                </a:cubicBezTo>
                <a:cubicBezTo>
                  <a:pt x="45" y="126"/>
                  <a:pt x="45" y="126"/>
                  <a:pt x="45" y="126"/>
                </a:cubicBezTo>
                <a:cubicBezTo>
                  <a:pt x="46" y="127"/>
                  <a:pt x="46" y="128"/>
                  <a:pt x="47" y="129"/>
                </a:cubicBezTo>
                <a:cubicBezTo>
                  <a:pt x="47" y="129"/>
                  <a:pt x="47" y="129"/>
                  <a:pt x="47" y="129"/>
                </a:cubicBezTo>
                <a:cubicBezTo>
                  <a:pt x="47" y="129"/>
                  <a:pt x="47" y="129"/>
                  <a:pt x="47" y="129"/>
                </a:cubicBezTo>
                <a:cubicBezTo>
                  <a:pt x="47" y="129"/>
                  <a:pt x="47" y="129"/>
                  <a:pt x="47" y="129"/>
                </a:cubicBezTo>
                <a:cubicBezTo>
                  <a:pt x="47" y="129"/>
                  <a:pt x="47"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29"/>
                  <a:pt x="48" y="129"/>
                  <a:pt x="48" y="129"/>
                </a:cubicBezTo>
                <a:cubicBezTo>
                  <a:pt x="48" y="130"/>
                  <a:pt x="48" y="130"/>
                  <a:pt x="48" y="130"/>
                </a:cubicBezTo>
                <a:cubicBezTo>
                  <a:pt x="49" y="130"/>
                  <a:pt x="49" y="131"/>
                  <a:pt x="49" y="131"/>
                </a:cubicBezTo>
                <a:cubicBezTo>
                  <a:pt x="51" y="130"/>
                  <a:pt x="53" y="132"/>
                  <a:pt x="53" y="131"/>
                </a:cubicBezTo>
                <a:cubicBezTo>
                  <a:pt x="54" y="131"/>
                  <a:pt x="55" y="131"/>
                  <a:pt x="55" y="132"/>
                </a:cubicBezTo>
                <a:cubicBezTo>
                  <a:pt x="56" y="132"/>
                  <a:pt x="58" y="132"/>
                  <a:pt x="58" y="133"/>
                </a:cubicBezTo>
                <a:cubicBezTo>
                  <a:pt x="59" y="133"/>
                  <a:pt x="59" y="133"/>
                  <a:pt x="59" y="133"/>
                </a:cubicBezTo>
                <a:cubicBezTo>
                  <a:pt x="60" y="132"/>
                  <a:pt x="61" y="132"/>
                  <a:pt x="62" y="132"/>
                </a:cubicBezTo>
                <a:cubicBezTo>
                  <a:pt x="63" y="131"/>
                  <a:pt x="67" y="131"/>
                  <a:pt x="68" y="132"/>
                </a:cubicBezTo>
                <a:cubicBezTo>
                  <a:pt x="69" y="130"/>
                  <a:pt x="71" y="133"/>
                  <a:pt x="72" y="132"/>
                </a:cubicBezTo>
                <a:cubicBezTo>
                  <a:pt x="72" y="131"/>
                  <a:pt x="73" y="132"/>
                  <a:pt x="73" y="131"/>
                </a:cubicBezTo>
                <a:cubicBezTo>
                  <a:pt x="74" y="131"/>
                  <a:pt x="74" y="130"/>
                  <a:pt x="75" y="130"/>
                </a:cubicBezTo>
                <a:cubicBezTo>
                  <a:pt x="77" y="129"/>
                  <a:pt x="76" y="127"/>
                  <a:pt x="78" y="127"/>
                </a:cubicBezTo>
                <a:cubicBezTo>
                  <a:pt x="78" y="127"/>
                  <a:pt x="78" y="126"/>
                  <a:pt x="78" y="126"/>
                </a:cubicBezTo>
                <a:cubicBezTo>
                  <a:pt x="78" y="126"/>
                  <a:pt x="79" y="126"/>
                  <a:pt x="79" y="126"/>
                </a:cubicBezTo>
                <a:cubicBezTo>
                  <a:pt x="79" y="126"/>
                  <a:pt x="79" y="125"/>
                  <a:pt x="79" y="125"/>
                </a:cubicBezTo>
                <a:cubicBezTo>
                  <a:pt x="79" y="125"/>
                  <a:pt x="79" y="125"/>
                  <a:pt x="79" y="125"/>
                </a:cubicBezTo>
                <a:cubicBezTo>
                  <a:pt x="79" y="125"/>
                  <a:pt x="79" y="125"/>
                  <a:pt x="79" y="125"/>
                </a:cubicBezTo>
                <a:cubicBezTo>
                  <a:pt x="80" y="125"/>
                  <a:pt x="80" y="125"/>
                  <a:pt x="80" y="125"/>
                </a:cubicBezTo>
                <a:cubicBezTo>
                  <a:pt x="80" y="125"/>
                  <a:pt x="80" y="125"/>
                  <a:pt x="80" y="125"/>
                </a:cubicBezTo>
                <a:cubicBezTo>
                  <a:pt x="80" y="125"/>
                  <a:pt x="80" y="125"/>
                  <a:pt x="80" y="125"/>
                </a:cubicBezTo>
                <a:cubicBezTo>
                  <a:pt x="80" y="125"/>
                  <a:pt x="81" y="125"/>
                  <a:pt x="81" y="125"/>
                </a:cubicBezTo>
                <a:cubicBezTo>
                  <a:pt x="81" y="125"/>
                  <a:pt x="81" y="125"/>
                  <a:pt x="81" y="125"/>
                </a:cubicBezTo>
                <a:cubicBezTo>
                  <a:pt x="81" y="125"/>
                  <a:pt x="81" y="125"/>
                  <a:pt x="82" y="125"/>
                </a:cubicBezTo>
                <a:cubicBezTo>
                  <a:pt x="82" y="125"/>
                  <a:pt x="82" y="124"/>
                  <a:pt x="82" y="125"/>
                </a:cubicBezTo>
                <a:cubicBezTo>
                  <a:pt x="82" y="125"/>
                  <a:pt x="82" y="125"/>
                  <a:pt x="82" y="125"/>
                </a:cubicBezTo>
                <a:cubicBezTo>
                  <a:pt x="82" y="125"/>
                  <a:pt x="83" y="125"/>
                  <a:pt x="83" y="125"/>
                </a:cubicBezTo>
                <a:cubicBezTo>
                  <a:pt x="83" y="125"/>
                  <a:pt x="83" y="125"/>
                  <a:pt x="83" y="125"/>
                </a:cubicBezTo>
                <a:cubicBezTo>
                  <a:pt x="83" y="125"/>
                  <a:pt x="83" y="125"/>
                  <a:pt x="83" y="125"/>
                </a:cubicBezTo>
                <a:cubicBezTo>
                  <a:pt x="83" y="125"/>
                  <a:pt x="84" y="125"/>
                  <a:pt x="84" y="125"/>
                </a:cubicBezTo>
                <a:cubicBezTo>
                  <a:pt x="84" y="125"/>
                  <a:pt x="84" y="125"/>
                  <a:pt x="84" y="125"/>
                </a:cubicBezTo>
                <a:cubicBezTo>
                  <a:pt x="84" y="125"/>
                  <a:pt x="85" y="125"/>
                  <a:pt x="85" y="125"/>
                </a:cubicBezTo>
                <a:cubicBezTo>
                  <a:pt x="85" y="125"/>
                  <a:pt x="85" y="125"/>
                  <a:pt x="85" y="125"/>
                </a:cubicBezTo>
                <a:cubicBezTo>
                  <a:pt x="85" y="125"/>
                  <a:pt x="85" y="125"/>
                  <a:pt x="85" y="125"/>
                </a:cubicBezTo>
                <a:cubicBezTo>
                  <a:pt x="85" y="124"/>
                  <a:pt x="85" y="124"/>
                  <a:pt x="85" y="124"/>
                </a:cubicBezTo>
                <a:cubicBezTo>
                  <a:pt x="85" y="124"/>
                  <a:pt x="86" y="124"/>
                  <a:pt x="86" y="124"/>
                </a:cubicBezTo>
                <a:cubicBezTo>
                  <a:pt x="88" y="124"/>
                  <a:pt x="89" y="123"/>
                  <a:pt x="90" y="123"/>
                </a:cubicBezTo>
                <a:cubicBezTo>
                  <a:pt x="90" y="122"/>
                  <a:pt x="91" y="122"/>
                  <a:pt x="92" y="121"/>
                </a:cubicBezTo>
                <a:cubicBezTo>
                  <a:pt x="92" y="121"/>
                  <a:pt x="92" y="120"/>
                  <a:pt x="92" y="120"/>
                </a:cubicBezTo>
                <a:cubicBezTo>
                  <a:pt x="92" y="120"/>
                  <a:pt x="92" y="119"/>
                  <a:pt x="93" y="119"/>
                </a:cubicBezTo>
                <a:cubicBezTo>
                  <a:pt x="98" y="119"/>
                  <a:pt x="98" y="119"/>
                  <a:pt x="98" y="119"/>
                </a:cubicBezTo>
                <a:cubicBezTo>
                  <a:pt x="98" y="118"/>
                  <a:pt x="99" y="118"/>
                  <a:pt x="99" y="118"/>
                </a:cubicBezTo>
                <a:cubicBezTo>
                  <a:pt x="101" y="117"/>
                  <a:pt x="102" y="114"/>
                  <a:pt x="105" y="113"/>
                </a:cubicBezTo>
                <a:cubicBezTo>
                  <a:pt x="106" y="112"/>
                  <a:pt x="107" y="111"/>
                  <a:pt x="110" y="111"/>
                </a:cubicBezTo>
                <a:cubicBezTo>
                  <a:pt x="112" y="111"/>
                  <a:pt x="112" y="112"/>
                  <a:pt x="114" y="112"/>
                </a:cubicBezTo>
                <a:cubicBezTo>
                  <a:pt x="114" y="112"/>
                  <a:pt x="115" y="112"/>
                  <a:pt x="116" y="112"/>
                </a:cubicBezTo>
                <a:cubicBezTo>
                  <a:pt x="116" y="112"/>
                  <a:pt x="116" y="112"/>
                  <a:pt x="116" y="111"/>
                </a:cubicBezTo>
                <a:cubicBezTo>
                  <a:pt x="116" y="111"/>
                  <a:pt x="117" y="112"/>
                  <a:pt x="117" y="111"/>
                </a:cubicBezTo>
                <a:cubicBezTo>
                  <a:pt x="118" y="111"/>
                  <a:pt x="119" y="110"/>
                  <a:pt x="121" y="110"/>
                </a:cubicBezTo>
                <a:cubicBezTo>
                  <a:pt x="124" y="110"/>
                  <a:pt x="128" y="110"/>
                  <a:pt x="130" y="111"/>
                </a:cubicBezTo>
                <a:cubicBezTo>
                  <a:pt x="130" y="109"/>
                  <a:pt x="132" y="110"/>
                  <a:pt x="133" y="109"/>
                </a:cubicBezTo>
                <a:cubicBezTo>
                  <a:pt x="135" y="109"/>
                  <a:pt x="134" y="107"/>
                  <a:pt x="136" y="107"/>
                </a:cubicBezTo>
                <a:cubicBezTo>
                  <a:pt x="139" y="107"/>
                  <a:pt x="140" y="108"/>
                  <a:pt x="142" y="108"/>
                </a:cubicBezTo>
                <a:cubicBezTo>
                  <a:pt x="142" y="107"/>
                  <a:pt x="142" y="106"/>
                  <a:pt x="143" y="106"/>
                </a:cubicBezTo>
                <a:cubicBezTo>
                  <a:pt x="144" y="107"/>
                  <a:pt x="147" y="106"/>
                  <a:pt x="149" y="105"/>
                </a:cubicBezTo>
                <a:cubicBezTo>
                  <a:pt x="150" y="105"/>
                  <a:pt x="150" y="106"/>
                  <a:pt x="151" y="106"/>
                </a:cubicBezTo>
                <a:cubicBezTo>
                  <a:pt x="151" y="105"/>
                  <a:pt x="151" y="105"/>
                  <a:pt x="152" y="105"/>
                </a:cubicBezTo>
                <a:cubicBezTo>
                  <a:pt x="152" y="105"/>
                  <a:pt x="152" y="104"/>
                  <a:pt x="153" y="104"/>
                </a:cubicBezTo>
                <a:cubicBezTo>
                  <a:pt x="154" y="104"/>
                  <a:pt x="154" y="104"/>
                  <a:pt x="154" y="104"/>
                </a:cubicBezTo>
                <a:cubicBezTo>
                  <a:pt x="155" y="104"/>
                  <a:pt x="155" y="103"/>
                  <a:pt x="156" y="103"/>
                </a:cubicBezTo>
                <a:cubicBezTo>
                  <a:pt x="157" y="102"/>
                  <a:pt x="157" y="101"/>
                  <a:pt x="158" y="101"/>
                </a:cubicBezTo>
                <a:cubicBezTo>
                  <a:pt x="158" y="100"/>
                  <a:pt x="159" y="99"/>
                  <a:pt x="160" y="98"/>
                </a:cubicBezTo>
                <a:cubicBezTo>
                  <a:pt x="160" y="98"/>
                  <a:pt x="160" y="97"/>
                  <a:pt x="160" y="97"/>
                </a:cubicBezTo>
                <a:cubicBezTo>
                  <a:pt x="160" y="90"/>
                  <a:pt x="160" y="90"/>
                  <a:pt x="160" y="90"/>
                </a:cubicBezTo>
                <a:cubicBezTo>
                  <a:pt x="161" y="90"/>
                  <a:pt x="161" y="89"/>
                  <a:pt x="161" y="88"/>
                </a:cubicBezTo>
                <a:cubicBezTo>
                  <a:pt x="163" y="88"/>
                  <a:pt x="163" y="86"/>
                  <a:pt x="164" y="86"/>
                </a:cubicBezTo>
                <a:cubicBezTo>
                  <a:pt x="164" y="83"/>
                  <a:pt x="166" y="84"/>
                  <a:pt x="167" y="83"/>
                </a:cubicBezTo>
                <a:cubicBezTo>
                  <a:pt x="167" y="79"/>
                  <a:pt x="167" y="79"/>
                  <a:pt x="167" y="79"/>
                </a:cubicBezTo>
                <a:cubicBezTo>
                  <a:pt x="167" y="78"/>
                  <a:pt x="167" y="78"/>
                  <a:pt x="167" y="77"/>
                </a:cubicBezTo>
                <a:cubicBezTo>
                  <a:pt x="168" y="77"/>
                  <a:pt x="167" y="77"/>
                  <a:pt x="167" y="77"/>
                </a:cubicBezTo>
                <a:cubicBezTo>
                  <a:pt x="168" y="77"/>
                  <a:pt x="168" y="77"/>
                  <a:pt x="168" y="77"/>
                </a:cubicBezTo>
                <a:cubicBezTo>
                  <a:pt x="168" y="76"/>
                  <a:pt x="168" y="75"/>
                  <a:pt x="168" y="74"/>
                </a:cubicBezTo>
                <a:cubicBezTo>
                  <a:pt x="168" y="74"/>
                  <a:pt x="169" y="74"/>
                  <a:pt x="169" y="74"/>
                </a:cubicBezTo>
                <a:cubicBezTo>
                  <a:pt x="169" y="74"/>
                  <a:pt x="169" y="73"/>
                  <a:pt x="169" y="73"/>
                </a:cubicBezTo>
                <a:cubicBezTo>
                  <a:pt x="169" y="73"/>
                  <a:pt x="169" y="72"/>
                  <a:pt x="170" y="72"/>
                </a:cubicBezTo>
                <a:cubicBezTo>
                  <a:pt x="170" y="68"/>
                  <a:pt x="170" y="68"/>
                  <a:pt x="170" y="68"/>
                </a:cubicBezTo>
                <a:cubicBezTo>
                  <a:pt x="170" y="67"/>
                  <a:pt x="170" y="66"/>
                  <a:pt x="169" y="66"/>
                </a:cubicBezTo>
                <a:cubicBezTo>
                  <a:pt x="169" y="66"/>
                  <a:pt x="169" y="65"/>
                  <a:pt x="170" y="65"/>
                </a:cubicBezTo>
                <a:cubicBezTo>
                  <a:pt x="169" y="62"/>
                  <a:pt x="171" y="62"/>
                  <a:pt x="171" y="59"/>
                </a:cubicBezTo>
                <a:cubicBezTo>
                  <a:pt x="172" y="59"/>
                  <a:pt x="172" y="59"/>
                  <a:pt x="172" y="58"/>
                </a:cubicBezTo>
                <a:cubicBezTo>
                  <a:pt x="172" y="56"/>
                  <a:pt x="174" y="55"/>
                  <a:pt x="174" y="53"/>
                </a:cubicBezTo>
                <a:cubicBezTo>
                  <a:pt x="175" y="53"/>
                  <a:pt x="174" y="51"/>
                  <a:pt x="176" y="51"/>
                </a:cubicBezTo>
                <a:cubicBezTo>
                  <a:pt x="176" y="50"/>
                  <a:pt x="176" y="49"/>
                  <a:pt x="177" y="48"/>
                </a:cubicBezTo>
                <a:cubicBezTo>
                  <a:pt x="177" y="46"/>
                  <a:pt x="178" y="43"/>
                  <a:pt x="177" y="42"/>
                </a:cubicBezTo>
                <a:cubicBezTo>
                  <a:pt x="179" y="43"/>
                  <a:pt x="179" y="41"/>
                  <a:pt x="181" y="40"/>
                </a:cubicBezTo>
                <a:cubicBezTo>
                  <a:pt x="181" y="39"/>
                  <a:pt x="181" y="39"/>
                  <a:pt x="181" y="39"/>
                </a:cubicBezTo>
                <a:cubicBezTo>
                  <a:pt x="180" y="39"/>
                  <a:pt x="180" y="39"/>
                  <a:pt x="180" y="38"/>
                </a:cubicBezTo>
                <a:cubicBezTo>
                  <a:pt x="180" y="37"/>
                  <a:pt x="181" y="36"/>
                  <a:pt x="182" y="36"/>
                </a:cubicBezTo>
                <a:cubicBezTo>
                  <a:pt x="182" y="34"/>
                  <a:pt x="183" y="33"/>
                  <a:pt x="183" y="32"/>
                </a:cubicBezTo>
                <a:cubicBezTo>
                  <a:pt x="185" y="32"/>
                  <a:pt x="185" y="30"/>
                  <a:pt x="187" y="29"/>
                </a:cubicBezTo>
                <a:cubicBezTo>
                  <a:pt x="189" y="29"/>
                  <a:pt x="190" y="27"/>
                  <a:pt x="193" y="27"/>
                </a:cubicBezTo>
                <a:cubicBezTo>
                  <a:pt x="193" y="26"/>
                  <a:pt x="195" y="26"/>
                  <a:pt x="195" y="26"/>
                </a:cubicBezTo>
                <a:cubicBezTo>
                  <a:pt x="196" y="26"/>
                  <a:pt x="196" y="25"/>
                  <a:pt x="197" y="24"/>
                </a:cubicBezTo>
                <a:cubicBezTo>
                  <a:pt x="198" y="23"/>
                  <a:pt x="197" y="20"/>
                  <a:pt x="198" y="19"/>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74">
            <a:extLst>
              <a:ext uri="{FF2B5EF4-FFF2-40B4-BE49-F238E27FC236}">
                <a16:creationId xmlns:a16="http://schemas.microsoft.com/office/drawing/2014/main" id="{116C3D31-7B1C-664B-B853-D7D518045249}"/>
              </a:ext>
            </a:extLst>
          </p:cNvPr>
          <p:cNvSpPr>
            <a:spLocks noEditPoints="1"/>
          </p:cNvSpPr>
          <p:nvPr/>
        </p:nvSpPr>
        <p:spPr bwMode="auto">
          <a:xfrm>
            <a:off x="7503150" y="5306457"/>
            <a:ext cx="1319213" cy="1266825"/>
          </a:xfrm>
          <a:custGeom>
            <a:avLst/>
            <a:gdLst>
              <a:gd name="T0" fmla="*/ 198 w 341"/>
              <a:gd name="T1" fmla="*/ 236 h 327"/>
              <a:gd name="T2" fmla="*/ 191 w 341"/>
              <a:gd name="T3" fmla="*/ 172 h 327"/>
              <a:gd name="T4" fmla="*/ 139 w 341"/>
              <a:gd name="T5" fmla="*/ 148 h 327"/>
              <a:gd name="T6" fmla="*/ 134 w 341"/>
              <a:gd name="T7" fmla="*/ 136 h 327"/>
              <a:gd name="T8" fmla="*/ 201 w 341"/>
              <a:gd name="T9" fmla="*/ 105 h 327"/>
              <a:gd name="T10" fmla="*/ 183 w 341"/>
              <a:gd name="T11" fmla="*/ 139 h 327"/>
              <a:gd name="T12" fmla="*/ 207 w 341"/>
              <a:gd name="T13" fmla="*/ 93 h 327"/>
              <a:gd name="T14" fmla="*/ 173 w 341"/>
              <a:gd name="T15" fmla="*/ 60 h 327"/>
              <a:gd name="T16" fmla="*/ 207 w 341"/>
              <a:gd name="T17" fmla="*/ 189 h 327"/>
              <a:gd name="T18" fmla="*/ 273 w 341"/>
              <a:gd name="T19" fmla="*/ 210 h 327"/>
              <a:gd name="T20" fmla="*/ 272 w 341"/>
              <a:gd name="T21" fmla="*/ 196 h 327"/>
              <a:gd name="T22" fmla="*/ 270 w 341"/>
              <a:gd name="T23" fmla="*/ 231 h 327"/>
              <a:gd name="T24" fmla="*/ 233 w 341"/>
              <a:gd name="T25" fmla="*/ 236 h 327"/>
              <a:gd name="T26" fmla="*/ 261 w 341"/>
              <a:gd name="T27" fmla="*/ 235 h 327"/>
              <a:gd name="T28" fmla="*/ 259 w 341"/>
              <a:gd name="T29" fmla="*/ 181 h 327"/>
              <a:gd name="T30" fmla="*/ 242 w 341"/>
              <a:gd name="T31" fmla="*/ 210 h 327"/>
              <a:gd name="T32" fmla="*/ 272 w 341"/>
              <a:gd name="T33" fmla="*/ 306 h 327"/>
              <a:gd name="T34" fmla="*/ 265 w 341"/>
              <a:gd name="T35" fmla="*/ 295 h 327"/>
              <a:gd name="T36" fmla="*/ 197 w 341"/>
              <a:gd name="T37" fmla="*/ 295 h 327"/>
              <a:gd name="T38" fmla="*/ 173 w 341"/>
              <a:gd name="T39" fmla="*/ 305 h 327"/>
              <a:gd name="T40" fmla="*/ 240 w 341"/>
              <a:gd name="T41" fmla="*/ 312 h 327"/>
              <a:gd name="T42" fmla="*/ 277 w 341"/>
              <a:gd name="T43" fmla="*/ 290 h 327"/>
              <a:gd name="T44" fmla="*/ 182 w 341"/>
              <a:gd name="T45" fmla="*/ 194 h 327"/>
              <a:gd name="T46" fmla="*/ 140 w 341"/>
              <a:gd name="T47" fmla="*/ 157 h 327"/>
              <a:gd name="T48" fmla="*/ 130 w 341"/>
              <a:gd name="T49" fmla="*/ 127 h 327"/>
              <a:gd name="T50" fmla="*/ 131 w 341"/>
              <a:gd name="T51" fmla="*/ 115 h 327"/>
              <a:gd name="T52" fmla="*/ 127 w 341"/>
              <a:gd name="T53" fmla="*/ 82 h 327"/>
              <a:gd name="T54" fmla="*/ 146 w 341"/>
              <a:gd name="T55" fmla="*/ 84 h 327"/>
              <a:gd name="T56" fmla="*/ 172 w 341"/>
              <a:gd name="T57" fmla="*/ 84 h 327"/>
              <a:gd name="T58" fmla="*/ 163 w 341"/>
              <a:gd name="T59" fmla="*/ 58 h 327"/>
              <a:gd name="T60" fmla="*/ 234 w 341"/>
              <a:gd name="T61" fmla="*/ 31 h 327"/>
              <a:gd name="T62" fmla="*/ 217 w 341"/>
              <a:gd name="T63" fmla="*/ 20 h 327"/>
              <a:gd name="T64" fmla="*/ 180 w 341"/>
              <a:gd name="T65" fmla="*/ 26 h 327"/>
              <a:gd name="T66" fmla="*/ 86 w 341"/>
              <a:gd name="T67" fmla="*/ 52 h 327"/>
              <a:gd name="T68" fmla="*/ 58 w 341"/>
              <a:gd name="T69" fmla="*/ 67 h 327"/>
              <a:gd name="T70" fmla="*/ 33 w 341"/>
              <a:gd name="T71" fmla="*/ 125 h 327"/>
              <a:gd name="T72" fmla="*/ 63 w 341"/>
              <a:gd name="T73" fmla="*/ 149 h 327"/>
              <a:gd name="T74" fmla="*/ 54 w 341"/>
              <a:gd name="T75" fmla="*/ 162 h 327"/>
              <a:gd name="T76" fmla="*/ 84 w 341"/>
              <a:gd name="T77" fmla="*/ 180 h 327"/>
              <a:gd name="T78" fmla="*/ 145 w 341"/>
              <a:gd name="T79" fmla="*/ 181 h 327"/>
              <a:gd name="T80" fmla="*/ 89 w 341"/>
              <a:gd name="T81" fmla="*/ 182 h 327"/>
              <a:gd name="T82" fmla="*/ 93 w 341"/>
              <a:gd name="T83" fmla="*/ 228 h 327"/>
              <a:gd name="T84" fmla="*/ 130 w 341"/>
              <a:gd name="T85" fmla="*/ 260 h 327"/>
              <a:gd name="T86" fmla="*/ 148 w 341"/>
              <a:gd name="T87" fmla="*/ 247 h 327"/>
              <a:gd name="T88" fmla="*/ 154 w 341"/>
              <a:gd name="T89" fmla="*/ 217 h 327"/>
              <a:gd name="T90" fmla="*/ 155 w 341"/>
              <a:gd name="T91" fmla="*/ 184 h 327"/>
              <a:gd name="T92" fmla="*/ 158 w 341"/>
              <a:gd name="T93" fmla="*/ 185 h 327"/>
              <a:gd name="T94" fmla="*/ 322 w 341"/>
              <a:gd name="T95" fmla="*/ 220 h 327"/>
              <a:gd name="T96" fmla="*/ 329 w 341"/>
              <a:gd name="T97" fmla="*/ 230 h 327"/>
              <a:gd name="T98" fmla="*/ 339 w 341"/>
              <a:gd name="T99" fmla="*/ 234 h 327"/>
              <a:gd name="T100" fmla="*/ 288 w 341"/>
              <a:gd name="T101" fmla="*/ 212 h 327"/>
              <a:gd name="T102" fmla="*/ 309 w 341"/>
              <a:gd name="T103" fmla="*/ 256 h 327"/>
              <a:gd name="T104" fmla="*/ 233 w 341"/>
              <a:gd name="T105" fmla="*/ 226 h 327"/>
              <a:gd name="T106" fmla="*/ 14 w 341"/>
              <a:gd name="T107" fmla="*/ 126 h 327"/>
              <a:gd name="T108" fmla="*/ 241 w 341"/>
              <a:gd name="T109" fmla="*/ 120 h 327"/>
              <a:gd name="T110" fmla="*/ 2 w 341"/>
              <a:gd name="T111" fmla="*/ 116 h 327"/>
              <a:gd name="T112" fmla="*/ 231 w 341"/>
              <a:gd name="T113" fmla="*/ 199 h 327"/>
              <a:gd name="T114" fmla="*/ 232 w 341"/>
              <a:gd name="T115" fmla="*/ 211 h 327"/>
              <a:gd name="T116" fmla="*/ 47 w 341"/>
              <a:gd name="T117" fmla="*/ 175 h 327"/>
              <a:gd name="T118" fmla="*/ 161 w 341"/>
              <a:gd name="T119" fmla="*/ 208 h 327"/>
              <a:gd name="T120" fmla="*/ 102 w 341"/>
              <a:gd name="T121" fmla="*/ 251 h 327"/>
              <a:gd name="T122" fmla="*/ 62 w 341"/>
              <a:gd name="T123" fmla="*/ 21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327">
                <a:moveTo>
                  <a:pt x="152" y="129"/>
                </a:moveTo>
                <a:cubicBezTo>
                  <a:pt x="153" y="129"/>
                  <a:pt x="153" y="130"/>
                  <a:pt x="154" y="130"/>
                </a:cubicBezTo>
                <a:cubicBezTo>
                  <a:pt x="154" y="129"/>
                  <a:pt x="154" y="129"/>
                  <a:pt x="155" y="128"/>
                </a:cubicBezTo>
                <a:cubicBezTo>
                  <a:pt x="154" y="128"/>
                  <a:pt x="152" y="128"/>
                  <a:pt x="152" y="129"/>
                </a:cubicBezTo>
                <a:close/>
                <a:moveTo>
                  <a:pt x="169" y="120"/>
                </a:moveTo>
                <a:cubicBezTo>
                  <a:pt x="169" y="120"/>
                  <a:pt x="168" y="120"/>
                  <a:pt x="167" y="120"/>
                </a:cubicBezTo>
                <a:cubicBezTo>
                  <a:pt x="168" y="122"/>
                  <a:pt x="168" y="121"/>
                  <a:pt x="167" y="123"/>
                </a:cubicBezTo>
                <a:cubicBezTo>
                  <a:pt x="169" y="124"/>
                  <a:pt x="169" y="122"/>
                  <a:pt x="169" y="120"/>
                </a:cubicBezTo>
                <a:close/>
                <a:moveTo>
                  <a:pt x="162" y="131"/>
                </a:moveTo>
                <a:cubicBezTo>
                  <a:pt x="163" y="131"/>
                  <a:pt x="163" y="130"/>
                  <a:pt x="164" y="130"/>
                </a:cubicBezTo>
                <a:cubicBezTo>
                  <a:pt x="164" y="129"/>
                  <a:pt x="164" y="128"/>
                  <a:pt x="165" y="128"/>
                </a:cubicBezTo>
                <a:cubicBezTo>
                  <a:pt x="165" y="127"/>
                  <a:pt x="166" y="127"/>
                  <a:pt x="166" y="126"/>
                </a:cubicBezTo>
                <a:cubicBezTo>
                  <a:pt x="166" y="125"/>
                  <a:pt x="165" y="125"/>
                  <a:pt x="165" y="125"/>
                </a:cubicBezTo>
                <a:cubicBezTo>
                  <a:pt x="163" y="124"/>
                  <a:pt x="164" y="127"/>
                  <a:pt x="162" y="127"/>
                </a:cubicBezTo>
                <a:cubicBezTo>
                  <a:pt x="162" y="128"/>
                  <a:pt x="162" y="130"/>
                  <a:pt x="162" y="131"/>
                </a:cubicBezTo>
                <a:cubicBezTo>
                  <a:pt x="162" y="131"/>
                  <a:pt x="162" y="131"/>
                  <a:pt x="162" y="131"/>
                </a:cubicBezTo>
                <a:close/>
                <a:moveTo>
                  <a:pt x="167" y="127"/>
                </a:moveTo>
                <a:cubicBezTo>
                  <a:pt x="165" y="127"/>
                  <a:pt x="165" y="129"/>
                  <a:pt x="165" y="130"/>
                </a:cubicBezTo>
                <a:cubicBezTo>
                  <a:pt x="167" y="130"/>
                  <a:pt x="167" y="129"/>
                  <a:pt x="167" y="127"/>
                </a:cubicBezTo>
                <a:close/>
                <a:moveTo>
                  <a:pt x="159" y="134"/>
                </a:moveTo>
                <a:cubicBezTo>
                  <a:pt x="160" y="133"/>
                  <a:pt x="160" y="133"/>
                  <a:pt x="160" y="133"/>
                </a:cubicBezTo>
                <a:cubicBezTo>
                  <a:pt x="161" y="133"/>
                  <a:pt x="161" y="132"/>
                  <a:pt x="161" y="132"/>
                </a:cubicBezTo>
                <a:cubicBezTo>
                  <a:pt x="159" y="131"/>
                  <a:pt x="157" y="130"/>
                  <a:pt x="155" y="130"/>
                </a:cubicBezTo>
                <a:cubicBezTo>
                  <a:pt x="155" y="131"/>
                  <a:pt x="154" y="131"/>
                  <a:pt x="155" y="132"/>
                </a:cubicBezTo>
                <a:cubicBezTo>
                  <a:pt x="155" y="133"/>
                  <a:pt x="156" y="133"/>
                  <a:pt x="155" y="134"/>
                </a:cubicBezTo>
                <a:cubicBezTo>
                  <a:pt x="157" y="134"/>
                  <a:pt x="159" y="134"/>
                  <a:pt x="159" y="134"/>
                </a:cubicBezTo>
                <a:close/>
                <a:moveTo>
                  <a:pt x="201" y="240"/>
                </a:moveTo>
                <a:cubicBezTo>
                  <a:pt x="201" y="238"/>
                  <a:pt x="204" y="239"/>
                  <a:pt x="204" y="237"/>
                </a:cubicBezTo>
                <a:cubicBezTo>
                  <a:pt x="202" y="237"/>
                  <a:pt x="203" y="235"/>
                  <a:pt x="201" y="235"/>
                </a:cubicBezTo>
                <a:cubicBezTo>
                  <a:pt x="201" y="236"/>
                  <a:pt x="200" y="235"/>
                  <a:pt x="199" y="235"/>
                </a:cubicBezTo>
                <a:cubicBezTo>
                  <a:pt x="199" y="235"/>
                  <a:pt x="198" y="236"/>
                  <a:pt x="198" y="236"/>
                </a:cubicBezTo>
                <a:cubicBezTo>
                  <a:pt x="196" y="236"/>
                  <a:pt x="196" y="237"/>
                  <a:pt x="194" y="237"/>
                </a:cubicBezTo>
                <a:cubicBezTo>
                  <a:pt x="194" y="238"/>
                  <a:pt x="194" y="239"/>
                  <a:pt x="194" y="240"/>
                </a:cubicBezTo>
                <a:cubicBezTo>
                  <a:pt x="194" y="240"/>
                  <a:pt x="195" y="240"/>
                  <a:pt x="195" y="241"/>
                </a:cubicBezTo>
                <a:cubicBezTo>
                  <a:pt x="197" y="241"/>
                  <a:pt x="198" y="240"/>
                  <a:pt x="201" y="240"/>
                </a:cubicBezTo>
                <a:close/>
                <a:moveTo>
                  <a:pt x="196" y="219"/>
                </a:moveTo>
                <a:cubicBezTo>
                  <a:pt x="196" y="221"/>
                  <a:pt x="198" y="221"/>
                  <a:pt x="199" y="221"/>
                </a:cubicBezTo>
                <a:cubicBezTo>
                  <a:pt x="198" y="218"/>
                  <a:pt x="201" y="219"/>
                  <a:pt x="201" y="217"/>
                </a:cubicBezTo>
                <a:cubicBezTo>
                  <a:pt x="201" y="216"/>
                  <a:pt x="201" y="215"/>
                  <a:pt x="201" y="214"/>
                </a:cubicBezTo>
                <a:cubicBezTo>
                  <a:pt x="200" y="214"/>
                  <a:pt x="199" y="213"/>
                  <a:pt x="197" y="213"/>
                </a:cubicBezTo>
                <a:cubicBezTo>
                  <a:pt x="196" y="214"/>
                  <a:pt x="194" y="215"/>
                  <a:pt x="194" y="218"/>
                </a:cubicBezTo>
                <a:cubicBezTo>
                  <a:pt x="193" y="218"/>
                  <a:pt x="193" y="218"/>
                  <a:pt x="193" y="219"/>
                </a:cubicBezTo>
                <a:cubicBezTo>
                  <a:pt x="194" y="219"/>
                  <a:pt x="195" y="219"/>
                  <a:pt x="196" y="219"/>
                </a:cubicBezTo>
                <a:close/>
                <a:moveTo>
                  <a:pt x="182" y="179"/>
                </a:moveTo>
                <a:cubicBezTo>
                  <a:pt x="182" y="179"/>
                  <a:pt x="181" y="180"/>
                  <a:pt x="181" y="182"/>
                </a:cubicBezTo>
                <a:cubicBezTo>
                  <a:pt x="182" y="182"/>
                  <a:pt x="182" y="182"/>
                  <a:pt x="183" y="182"/>
                </a:cubicBezTo>
                <a:cubicBezTo>
                  <a:pt x="183" y="181"/>
                  <a:pt x="183" y="181"/>
                  <a:pt x="184" y="181"/>
                </a:cubicBezTo>
                <a:cubicBezTo>
                  <a:pt x="186" y="181"/>
                  <a:pt x="185" y="181"/>
                  <a:pt x="185" y="180"/>
                </a:cubicBezTo>
                <a:cubicBezTo>
                  <a:pt x="184" y="180"/>
                  <a:pt x="184" y="180"/>
                  <a:pt x="184" y="179"/>
                </a:cubicBezTo>
                <a:cubicBezTo>
                  <a:pt x="183" y="179"/>
                  <a:pt x="183" y="179"/>
                  <a:pt x="182" y="179"/>
                </a:cubicBezTo>
                <a:close/>
                <a:moveTo>
                  <a:pt x="189" y="182"/>
                </a:moveTo>
                <a:cubicBezTo>
                  <a:pt x="189" y="181"/>
                  <a:pt x="188" y="180"/>
                  <a:pt x="189" y="180"/>
                </a:cubicBezTo>
                <a:cubicBezTo>
                  <a:pt x="190" y="180"/>
                  <a:pt x="191" y="180"/>
                  <a:pt x="191" y="181"/>
                </a:cubicBezTo>
                <a:cubicBezTo>
                  <a:pt x="192" y="181"/>
                  <a:pt x="192" y="181"/>
                  <a:pt x="193" y="181"/>
                </a:cubicBezTo>
                <a:cubicBezTo>
                  <a:pt x="193" y="180"/>
                  <a:pt x="194" y="180"/>
                  <a:pt x="194" y="179"/>
                </a:cubicBezTo>
                <a:cubicBezTo>
                  <a:pt x="195" y="179"/>
                  <a:pt x="195" y="177"/>
                  <a:pt x="196" y="177"/>
                </a:cubicBezTo>
                <a:cubicBezTo>
                  <a:pt x="196" y="176"/>
                  <a:pt x="196" y="175"/>
                  <a:pt x="196" y="175"/>
                </a:cubicBezTo>
                <a:cubicBezTo>
                  <a:pt x="195" y="175"/>
                  <a:pt x="195" y="174"/>
                  <a:pt x="196" y="173"/>
                </a:cubicBezTo>
                <a:cubicBezTo>
                  <a:pt x="196" y="173"/>
                  <a:pt x="196" y="172"/>
                  <a:pt x="196" y="171"/>
                </a:cubicBezTo>
                <a:cubicBezTo>
                  <a:pt x="195" y="171"/>
                  <a:pt x="195" y="170"/>
                  <a:pt x="194" y="171"/>
                </a:cubicBezTo>
                <a:cubicBezTo>
                  <a:pt x="194" y="171"/>
                  <a:pt x="192" y="171"/>
                  <a:pt x="192" y="171"/>
                </a:cubicBezTo>
                <a:cubicBezTo>
                  <a:pt x="192" y="172"/>
                  <a:pt x="191" y="172"/>
                  <a:pt x="191" y="172"/>
                </a:cubicBezTo>
                <a:cubicBezTo>
                  <a:pt x="189" y="172"/>
                  <a:pt x="187" y="172"/>
                  <a:pt x="186" y="171"/>
                </a:cubicBezTo>
                <a:cubicBezTo>
                  <a:pt x="186" y="171"/>
                  <a:pt x="185" y="171"/>
                  <a:pt x="185" y="171"/>
                </a:cubicBezTo>
                <a:cubicBezTo>
                  <a:pt x="185" y="170"/>
                  <a:pt x="184" y="169"/>
                  <a:pt x="183" y="169"/>
                </a:cubicBezTo>
                <a:cubicBezTo>
                  <a:pt x="183" y="167"/>
                  <a:pt x="182" y="167"/>
                  <a:pt x="182" y="166"/>
                </a:cubicBezTo>
                <a:cubicBezTo>
                  <a:pt x="182" y="166"/>
                  <a:pt x="182" y="165"/>
                  <a:pt x="181" y="165"/>
                </a:cubicBezTo>
                <a:cubicBezTo>
                  <a:pt x="181" y="166"/>
                  <a:pt x="180" y="165"/>
                  <a:pt x="180" y="165"/>
                </a:cubicBezTo>
                <a:cubicBezTo>
                  <a:pt x="180" y="162"/>
                  <a:pt x="179" y="160"/>
                  <a:pt x="180" y="156"/>
                </a:cubicBezTo>
                <a:cubicBezTo>
                  <a:pt x="179" y="156"/>
                  <a:pt x="179" y="156"/>
                  <a:pt x="179" y="155"/>
                </a:cubicBezTo>
                <a:cubicBezTo>
                  <a:pt x="177" y="154"/>
                  <a:pt x="176" y="153"/>
                  <a:pt x="176" y="150"/>
                </a:cubicBezTo>
                <a:cubicBezTo>
                  <a:pt x="175" y="150"/>
                  <a:pt x="173" y="150"/>
                  <a:pt x="172" y="150"/>
                </a:cubicBezTo>
                <a:cubicBezTo>
                  <a:pt x="172" y="150"/>
                  <a:pt x="171" y="150"/>
                  <a:pt x="171" y="150"/>
                </a:cubicBezTo>
                <a:cubicBezTo>
                  <a:pt x="171" y="149"/>
                  <a:pt x="170" y="149"/>
                  <a:pt x="170" y="150"/>
                </a:cubicBezTo>
                <a:cubicBezTo>
                  <a:pt x="170" y="150"/>
                  <a:pt x="170" y="151"/>
                  <a:pt x="169" y="150"/>
                </a:cubicBezTo>
                <a:cubicBezTo>
                  <a:pt x="166" y="152"/>
                  <a:pt x="162" y="150"/>
                  <a:pt x="160" y="149"/>
                </a:cubicBezTo>
                <a:cubicBezTo>
                  <a:pt x="160" y="149"/>
                  <a:pt x="159" y="149"/>
                  <a:pt x="159" y="148"/>
                </a:cubicBezTo>
                <a:cubicBezTo>
                  <a:pt x="158" y="148"/>
                  <a:pt x="157" y="148"/>
                  <a:pt x="155" y="148"/>
                </a:cubicBezTo>
                <a:cubicBezTo>
                  <a:pt x="156" y="147"/>
                  <a:pt x="153" y="148"/>
                  <a:pt x="153" y="146"/>
                </a:cubicBezTo>
                <a:cubicBezTo>
                  <a:pt x="152" y="146"/>
                  <a:pt x="151" y="145"/>
                  <a:pt x="150" y="145"/>
                </a:cubicBezTo>
                <a:cubicBezTo>
                  <a:pt x="150" y="144"/>
                  <a:pt x="149" y="143"/>
                  <a:pt x="148" y="141"/>
                </a:cubicBezTo>
                <a:cubicBezTo>
                  <a:pt x="148" y="141"/>
                  <a:pt x="148" y="141"/>
                  <a:pt x="148" y="141"/>
                </a:cubicBezTo>
                <a:cubicBezTo>
                  <a:pt x="148" y="140"/>
                  <a:pt x="148" y="140"/>
                  <a:pt x="148" y="139"/>
                </a:cubicBezTo>
                <a:cubicBezTo>
                  <a:pt x="147" y="139"/>
                  <a:pt x="147" y="138"/>
                  <a:pt x="147" y="138"/>
                </a:cubicBezTo>
                <a:cubicBezTo>
                  <a:pt x="146" y="138"/>
                  <a:pt x="146" y="138"/>
                  <a:pt x="146" y="137"/>
                </a:cubicBezTo>
                <a:cubicBezTo>
                  <a:pt x="141" y="137"/>
                  <a:pt x="140" y="139"/>
                  <a:pt x="137" y="140"/>
                </a:cubicBezTo>
                <a:cubicBezTo>
                  <a:pt x="136" y="141"/>
                  <a:pt x="137" y="143"/>
                  <a:pt x="136" y="143"/>
                </a:cubicBezTo>
                <a:cubicBezTo>
                  <a:pt x="134" y="145"/>
                  <a:pt x="132" y="146"/>
                  <a:pt x="130" y="148"/>
                </a:cubicBezTo>
                <a:cubicBezTo>
                  <a:pt x="129" y="148"/>
                  <a:pt x="128" y="148"/>
                  <a:pt x="128" y="149"/>
                </a:cubicBezTo>
                <a:cubicBezTo>
                  <a:pt x="130" y="149"/>
                  <a:pt x="130" y="150"/>
                  <a:pt x="132" y="150"/>
                </a:cubicBezTo>
                <a:cubicBezTo>
                  <a:pt x="132" y="148"/>
                  <a:pt x="133" y="148"/>
                  <a:pt x="134" y="147"/>
                </a:cubicBezTo>
                <a:cubicBezTo>
                  <a:pt x="135" y="148"/>
                  <a:pt x="136" y="147"/>
                  <a:pt x="137" y="148"/>
                </a:cubicBezTo>
                <a:cubicBezTo>
                  <a:pt x="137" y="148"/>
                  <a:pt x="138" y="148"/>
                  <a:pt x="139" y="148"/>
                </a:cubicBezTo>
                <a:cubicBezTo>
                  <a:pt x="140" y="149"/>
                  <a:pt x="142" y="149"/>
                  <a:pt x="142" y="150"/>
                </a:cubicBezTo>
                <a:cubicBezTo>
                  <a:pt x="144" y="150"/>
                  <a:pt x="145" y="151"/>
                  <a:pt x="146" y="152"/>
                </a:cubicBezTo>
                <a:cubicBezTo>
                  <a:pt x="146" y="152"/>
                  <a:pt x="147" y="153"/>
                  <a:pt x="148" y="153"/>
                </a:cubicBezTo>
                <a:cubicBezTo>
                  <a:pt x="149" y="153"/>
                  <a:pt x="149" y="153"/>
                  <a:pt x="149" y="154"/>
                </a:cubicBezTo>
                <a:cubicBezTo>
                  <a:pt x="149" y="154"/>
                  <a:pt x="150" y="154"/>
                  <a:pt x="150" y="155"/>
                </a:cubicBezTo>
                <a:cubicBezTo>
                  <a:pt x="150" y="156"/>
                  <a:pt x="151" y="156"/>
                  <a:pt x="152" y="157"/>
                </a:cubicBezTo>
                <a:cubicBezTo>
                  <a:pt x="152" y="157"/>
                  <a:pt x="153" y="157"/>
                  <a:pt x="153" y="157"/>
                </a:cubicBezTo>
                <a:cubicBezTo>
                  <a:pt x="154" y="157"/>
                  <a:pt x="155" y="157"/>
                  <a:pt x="156" y="157"/>
                </a:cubicBezTo>
                <a:cubicBezTo>
                  <a:pt x="155" y="160"/>
                  <a:pt x="158" y="159"/>
                  <a:pt x="158" y="160"/>
                </a:cubicBezTo>
                <a:cubicBezTo>
                  <a:pt x="158" y="161"/>
                  <a:pt x="158" y="161"/>
                  <a:pt x="158" y="162"/>
                </a:cubicBezTo>
                <a:cubicBezTo>
                  <a:pt x="158" y="162"/>
                  <a:pt x="157" y="162"/>
                  <a:pt x="157" y="162"/>
                </a:cubicBezTo>
                <a:cubicBezTo>
                  <a:pt x="157" y="163"/>
                  <a:pt x="158" y="163"/>
                  <a:pt x="158" y="164"/>
                </a:cubicBezTo>
                <a:cubicBezTo>
                  <a:pt x="159" y="164"/>
                  <a:pt x="159" y="164"/>
                  <a:pt x="159" y="165"/>
                </a:cubicBezTo>
                <a:cubicBezTo>
                  <a:pt x="162" y="165"/>
                  <a:pt x="164" y="165"/>
                  <a:pt x="166" y="164"/>
                </a:cubicBezTo>
                <a:cubicBezTo>
                  <a:pt x="167" y="164"/>
                  <a:pt x="168" y="164"/>
                  <a:pt x="169" y="164"/>
                </a:cubicBezTo>
                <a:cubicBezTo>
                  <a:pt x="169" y="164"/>
                  <a:pt x="170" y="164"/>
                  <a:pt x="170" y="165"/>
                </a:cubicBezTo>
                <a:cubicBezTo>
                  <a:pt x="172" y="166"/>
                  <a:pt x="172" y="164"/>
                  <a:pt x="173" y="164"/>
                </a:cubicBezTo>
                <a:cubicBezTo>
                  <a:pt x="173" y="166"/>
                  <a:pt x="175" y="166"/>
                  <a:pt x="176" y="166"/>
                </a:cubicBezTo>
                <a:cubicBezTo>
                  <a:pt x="175" y="168"/>
                  <a:pt x="177" y="168"/>
                  <a:pt x="178" y="169"/>
                </a:cubicBezTo>
                <a:cubicBezTo>
                  <a:pt x="177" y="170"/>
                  <a:pt x="179" y="170"/>
                  <a:pt x="180" y="171"/>
                </a:cubicBezTo>
                <a:cubicBezTo>
                  <a:pt x="180" y="172"/>
                  <a:pt x="181" y="172"/>
                  <a:pt x="181" y="173"/>
                </a:cubicBezTo>
                <a:cubicBezTo>
                  <a:pt x="181" y="174"/>
                  <a:pt x="181" y="175"/>
                  <a:pt x="181" y="175"/>
                </a:cubicBezTo>
                <a:cubicBezTo>
                  <a:pt x="182" y="175"/>
                  <a:pt x="183" y="176"/>
                  <a:pt x="183" y="177"/>
                </a:cubicBezTo>
                <a:cubicBezTo>
                  <a:pt x="185" y="177"/>
                  <a:pt x="185" y="177"/>
                  <a:pt x="186" y="178"/>
                </a:cubicBezTo>
                <a:cubicBezTo>
                  <a:pt x="186" y="180"/>
                  <a:pt x="186" y="182"/>
                  <a:pt x="189" y="182"/>
                </a:cubicBezTo>
                <a:close/>
                <a:moveTo>
                  <a:pt x="137" y="134"/>
                </a:moveTo>
                <a:cubicBezTo>
                  <a:pt x="136" y="134"/>
                  <a:pt x="136" y="133"/>
                  <a:pt x="137" y="132"/>
                </a:cubicBezTo>
                <a:cubicBezTo>
                  <a:pt x="136" y="132"/>
                  <a:pt x="135" y="132"/>
                  <a:pt x="134" y="132"/>
                </a:cubicBezTo>
                <a:cubicBezTo>
                  <a:pt x="134" y="133"/>
                  <a:pt x="134" y="134"/>
                  <a:pt x="134" y="134"/>
                </a:cubicBezTo>
                <a:cubicBezTo>
                  <a:pt x="135" y="135"/>
                  <a:pt x="134" y="135"/>
                  <a:pt x="134" y="135"/>
                </a:cubicBezTo>
                <a:cubicBezTo>
                  <a:pt x="134" y="136"/>
                  <a:pt x="134" y="135"/>
                  <a:pt x="134" y="136"/>
                </a:cubicBezTo>
                <a:cubicBezTo>
                  <a:pt x="135" y="136"/>
                  <a:pt x="135" y="137"/>
                  <a:pt x="136" y="137"/>
                </a:cubicBezTo>
                <a:cubicBezTo>
                  <a:pt x="135" y="135"/>
                  <a:pt x="137" y="136"/>
                  <a:pt x="137" y="134"/>
                </a:cubicBezTo>
                <a:close/>
                <a:moveTo>
                  <a:pt x="148" y="129"/>
                </a:moveTo>
                <a:cubicBezTo>
                  <a:pt x="147" y="130"/>
                  <a:pt x="145" y="131"/>
                  <a:pt x="146" y="132"/>
                </a:cubicBezTo>
                <a:cubicBezTo>
                  <a:pt x="147" y="132"/>
                  <a:pt x="147" y="133"/>
                  <a:pt x="148" y="133"/>
                </a:cubicBezTo>
                <a:cubicBezTo>
                  <a:pt x="149" y="133"/>
                  <a:pt x="149" y="132"/>
                  <a:pt x="150" y="132"/>
                </a:cubicBezTo>
                <a:cubicBezTo>
                  <a:pt x="150" y="132"/>
                  <a:pt x="150" y="131"/>
                  <a:pt x="150" y="129"/>
                </a:cubicBezTo>
                <a:cubicBezTo>
                  <a:pt x="150" y="129"/>
                  <a:pt x="150" y="129"/>
                  <a:pt x="150" y="129"/>
                </a:cubicBezTo>
                <a:cubicBezTo>
                  <a:pt x="149" y="129"/>
                  <a:pt x="149" y="129"/>
                  <a:pt x="148" y="129"/>
                </a:cubicBezTo>
                <a:cubicBezTo>
                  <a:pt x="148" y="129"/>
                  <a:pt x="148" y="129"/>
                  <a:pt x="148" y="129"/>
                </a:cubicBezTo>
                <a:close/>
                <a:moveTo>
                  <a:pt x="187" y="202"/>
                </a:moveTo>
                <a:cubicBezTo>
                  <a:pt x="188" y="201"/>
                  <a:pt x="189" y="200"/>
                  <a:pt x="190" y="199"/>
                </a:cubicBezTo>
                <a:cubicBezTo>
                  <a:pt x="191" y="199"/>
                  <a:pt x="192" y="199"/>
                  <a:pt x="192" y="198"/>
                </a:cubicBezTo>
                <a:cubicBezTo>
                  <a:pt x="192" y="197"/>
                  <a:pt x="191" y="197"/>
                  <a:pt x="192" y="196"/>
                </a:cubicBezTo>
                <a:cubicBezTo>
                  <a:pt x="192" y="195"/>
                  <a:pt x="192" y="195"/>
                  <a:pt x="192" y="194"/>
                </a:cubicBezTo>
                <a:cubicBezTo>
                  <a:pt x="191" y="194"/>
                  <a:pt x="191" y="192"/>
                  <a:pt x="189" y="193"/>
                </a:cubicBezTo>
                <a:cubicBezTo>
                  <a:pt x="189" y="194"/>
                  <a:pt x="188" y="194"/>
                  <a:pt x="187" y="194"/>
                </a:cubicBezTo>
                <a:cubicBezTo>
                  <a:pt x="187" y="194"/>
                  <a:pt x="187" y="195"/>
                  <a:pt x="186" y="195"/>
                </a:cubicBezTo>
                <a:cubicBezTo>
                  <a:pt x="186" y="197"/>
                  <a:pt x="185" y="202"/>
                  <a:pt x="187" y="202"/>
                </a:cubicBezTo>
                <a:close/>
                <a:moveTo>
                  <a:pt x="208" y="61"/>
                </a:moveTo>
                <a:cubicBezTo>
                  <a:pt x="207" y="62"/>
                  <a:pt x="209" y="62"/>
                  <a:pt x="210" y="63"/>
                </a:cubicBezTo>
                <a:cubicBezTo>
                  <a:pt x="210" y="63"/>
                  <a:pt x="210" y="64"/>
                  <a:pt x="210" y="64"/>
                </a:cubicBezTo>
                <a:cubicBezTo>
                  <a:pt x="212" y="66"/>
                  <a:pt x="218" y="65"/>
                  <a:pt x="217" y="61"/>
                </a:cubicBezTo>
                <a:cubicBezTo>
                  <a:pt x="216" y="58"/>
                  <a:pt x="210" y="59"/>
                  <a:pt x="208" y="61"/>
                </a:cubicBezTo>
                <a:close/>
                <a:moveTo>
                  <a:pt x="197" y="109"/>
                </a:moveTo>
                <a:cubicBezTo>
                  <a:pt x="197" y="110"/>
                  <a:pt x="198" y="110"/>
                  <a:pt x="198" y="111"/>
                </a:cubicBezTo>
                <a:cubicBezTo>
                  <a:pt x="200" y="111"/>
                  <a:pt x="199" y="108"/>
                  <a:pt x="201" y="109"/>
                </a:cubicBezTo>
                <a:cubicBezTo>
                  <a:pt x="201" y="108"/>
                  <a:pt x="201" y="108"/>
                  <a:pt x="201" y="108"/>
                </a:cubicBezTo>
                <a:cubicBezTo>
                  <a:pt x="202" y="107"/>
                  <a:pt x="202" y="107"/>
                  <a:pt x="202" y="106"/>
                </a:cubicBezTo>
                <a:cubicBezTo>
                  <a:pt x="202" y="106"/>
                  <a:pt x="202" y="106"/>
                  <a:pt x="201" y="106"/>
                </a:cubicBezTo>
                <a:cubicBezTo>
                  <a:pt x="201" y="106"/>
                  <a:pt x="200" y="106"/>
                  <a:pt x="201" y="105"/>
                </a:cubicBezTo>
                <a:cubicBezTo>
                  <a:pt x="200" y="105"/>
                  <a:pt x="199" y="104"/>
                  <a:pt x="198" y="104"/>
                </a:cubicBezTo>
                <a:cubicBezTo>
                  <a:pt x="197" y="105"/>
                  <a:pt x="198" y="106"/>
                  <a:pt x="198" y="107"/>
                </a:cubicBezTo>
                <a:cubicBezTo>
                  <a:pt x="198" y="108"/>
                  <a:pt x="197" y="108"/>
                  <a:pt x="197" y="109"/>
                </a:cubicBezTo>
                <a:close/>
                <a:moveTo>
                  <a:pt x="204" y="194"/>
                </a:moveTo>
                <a:cubicBezTo>
                  <a:pt x="203" y="194"/>
                  <a:pt x="203" y="194"/>
                  <a:pt x="202" y="194"/>
                </a:cubicBezTo>
                <a:cubicBezTo>
                  <a:pt x="202" y="195"/>
                  <a:pt x="202" y="195"/>
                  <a:pt x="202" y="196"/>
                </a:cubicBezTo>
                <a:cubicBezTo>
                  <a:pt x="201" y="196"/>
                  <a:pt x="201" y="196"/>
                  <a:pt x="201" y="196"/>
                </a:cubicBezTo>
                <a:cubicBezTo>
                  <a:pt x="201" y="197"/>
                  <a:pt x="201" y="197"/>
                  <a:pt x="201" y="198"/>
                </a:cubicBezTo>
                <a:cubicBezTo>
                  <a:pt x="204" y="198"/>
                  <a:pt x="204" y="197"/>
                  <a:pt x="204" y="194"/>
                </a:cubicBezTo>
                <a:close/>
                <a:moveTo>
                  <a:pt x="172" y="116"/>
                </a:moveTo>
                <a:cubicBezTo>
                  <a:pt x="170" y="116"/>
                  <a:pt x="170" y="117"/>
                  <a:pt x="170" y="119"/>
                </a:cubicBezTo>
                <a:cubicBezTo>
                  <a:pt x="172" y="119"/>
                  <a:pt x="172" y="118"/>
                  <a:pt x="172" y="116"/>
                </a:cubicBezTo>
                <a:close/>
                <a:moveTo>
                  <a:pt x="192" y="247"/>
                </a:moveTo>
                <a:cubicBezTo>
                  <a:pt x="191" y="247"/>
                  <a:pt x="190" y="246"/>
                  <a:pt x="189" y="246"/>
                </a:cubicBezTo>
                <a:cubicBezTo>
                  <a:pt x="189" y="247"/>
                  <a:pt x="189" y="247"/>
                  <a:pt x="189" y="248"/>
                </a:cubicBezTo>
                <a:cubicBezTo>
                  <a:pt x="190" y="248"/>
                  <a:pt x="190" y="248"/>
                  <a:pt x="191" y="248"/>
                </a:cubicBezTo>
                <a:cubicBezTo>
                  <a:pt x="191" y="248"/>
                  <a:pt x="192" y="248"/>
                  <a:pt x="192" y="247"/>
                </a:cubicBezTo>
                <a:close/>
                <a:moveTo>
                  <a:pt x="195" y="210"/>
                </a:moveTo>
                <a:cubicBezTo>
                  <a:pt x="195" y="207"/>
                  <a:pt x="196" y="206"/>
                  <a:pt x="196" y="204"/>
                </a:cubicBezTo>
                <a:cubicBezTo>
                  <a:pt x="195" y="204"/>
                  <a:pt x="195" y="201"/>
                  <a:pt x="192" y="202"/>
                </a:cubicBezTo>
                <a:cubicBezTo>
                  <a:pt x="192" y="203"/>
                  <a:pt x="191" y="204"/>
                  <a:pt x="192" y="205"/>
                </a:cubicBezTo>
                <a:cubicBezTo>
                  <a:pt x="191" y="205"/>
                  <a:pt x="191" y="205"/>
                  <a:pt x="191" y="205"/>
                </a:cubicBezTo>
                <a:cubicBezTo>
                  <a:pt x="191" y="207"/>
                  <a:pt x="191" y="208"/>
                  <a:pt x="191" y="210"/>
                </a:cubicBezTo>
                <a:cubicBezTo>
                  <a:pt x="192" y="209"/>
                  <a:pt x="193" y="210"/>
                  <a:pt x="194" y="210"/>
                </a:cubicBezTo>
                <a:cubicBezTo>
                  <a:pt x="194" y="209"/>
                  <a:pt x="194" y="210"/>
                  <a:pt x="195" y="210"/>
                </a:cubicBezTo>
                <a:close/>
                <a:moveTo>
                  <a:pt x="186" y="134"/>
                </a:moveTo>
                <a:cubicBezTo>
                  <a:pt x="185" y="134"/>
                  <a:pt x="185" y="134"/>
                  <a:pt x="185" y="134"/>
                </a:cubicBezTo>
                <a:cubicBezTo>
                  <a:pt x="185" y="133"/>
                  <a:pt x="183" y="135"/>
                  <a:pt x="183" y="136"/>
                </a:cubicBezTo>
                <a:cubicBezTo>
                  <a:pt x="184" y="136"/>
                  <a:pt x="184" y="136"/>
                  <a:pt x="184" y="136"/>
                </a:cubicBezTo>
                <a:cubicBezTo>
                  <a:pt x="184" y="137"/>
                  <a:pt x="185" y="138"/>
                  <a:pt x="185" y="140"/>
                </a:cubicBezTo>
                <a:cubicBezTo>
                  <a:pt x="184" y="140"/>
                  <a:pt x="184" y="139"/>
                  <a:pt x="183" y="139"/>
                </a:cubicBezTo>
                <a:cubicBezTo>
                  <a:pt x="183" y="140"/>
                  <a:pt x="183" y="140"/>
                  <a:pt x="183" y="141"/>
                </a:cubicBezTo>
                <a:cubicBezTo>
                  <a:pt x="183" y="141"/>
                  <a:pt x="184" y="141"/>
                  <a:pt x="185" y="141"/>
                </a:cubicBezTo>
                <a:cubicBezTo>
                  <a:pt x="185" y="141"/>
                  <a:pt x="186" y="142"/>
                  <a:pt x="186" y="141"/>
                </a:cubicBezTo>
                <a:cubicBezTo>
                  <a:pt x="189" y="141"/>
                  <a:pt x="189" y="141"/>
                  <a:pt x="189" y="141"/>
                </a:cubicBezTo>
                <a:cubicBezTo>
                  <a:pt x="188" y="141"/>
                  <a:pt x="188" y="142"/>
                  <a:pt x="188" y="143"/>
                </a:cubicBezTo>
                <a:cubicBezTo>
                  <a:pt x="189" y="143"/>
                  <a:pt x="189" y="143"/>
                  <a:pt x="189" y="144"/>
                </a:cubicBezTo>
                <a:cubicBezTo>
                  <a:pt x="192" y="145"/>
                  <a:pt x="193" y="144"/>
                  <a:pt x="194" y="143"/>
                </a:cubicBezTo>
                <a:cubicBezTo>
                  <a:pt x="194" y="141"/>
                  <a:pt x="194" y="141"/>
                  <a:pt x="194" y="141"/>
                </a:cubicBezTo>
                <a:cubicBezTo>
                  <a:pt x="195" y="141"/>
                  <a:pt x="195" y="141"/>
                  <a:pt x="195" y="141"/>
                </a:cubicBezTo>
                <a:cubicBezTo>
                  <a:pt x="194" y="141"/>
                  <a:pt x="195" y="139"/>
                  <a:pt x="194" y="139"/>
                </a:cubicBezTo>
                <a:cubicBezTo>
                  <a:pt x="194" y="138"/>
                  <a:pt x="193" y="140"/>
                  <a:pt x="193" y="139"/>
                </a:cubicBezTo>
                <a:cubicBezTo>
                  <a:pt x="193" y="139"/>
                  <a:pt x="192" y="138"/>
                  <a:pt x="192" y="138"/>
                </a:cubicBezTo>
                <a:cubicBezTo>
                  <a:pt x="193" y="138"/>
                  <a:pt x="193" y="138"/>
                  <a:pt x="194" y="137"/>
                </a:cubicBezTo>
                <a:cubicBezTo>
                  <a:pt x="192" y="137"/>
                  <a:pt x="193" y="133"/>
                  <a:pt x="190" y="134"/>
                </a:cubicBezTo>
                <a:cubicBezTo>
                  <a:pt x="190" y="135"/>
                  <a:pt x="190" y="137"/>
                  <a:pt x="189" y="137"/>
                </a:cubicBezTo>
                <a:cubicBezTo>
                  <a:pt x="189" y="136"/>
                  <a:pt x="189" y="136"/>
                  <a:pt x="189" y="136"/>
                </a:cubicBezTo>
                <a:cubicBezTo>
                  <a:pt x="188" y="136"/>
                  <a:pt x="188" y="136"/>
                  <a:pt x="188" y="135"/>
                </a:cubicBezTo>
                <a:cubicBezTo>
                  <a:pt x="187" y="135"/>
                  <a:pt x="187" y="135"/>
                  <a:pt x="187" y="135"/>
                </a:cubicBezTo>
                <a:cubicBezTo>
                  <a:pt x="187" y="134"/>
                  <a:pt x="188" y="134"/>
                  <a:pt x="188" y="133"/>
                </a:cubicBezTo>
                <a:cubicBezTo>
                  <a:pt x="187" y="133"/>
                  <a:pt x="186" y="133"/>
                  <a:pt x="186" y="134"/>
                </a:cubicBezTo>
                <a:close/>
                <a:moveTo>
                  <a:pt x="196" y="86"/>
                </a:moveTo>
                <a:cubicBezTo>
                  <a:pt x="196" y="86"/>
                  <a:pt x="197" y="87"/>
                  <a:pt x="197" y="87"/>
                </a:cubicBezTo>
                <a:cubicBezTo>
                  <a:pt x="198" y="87"/>
                  <a:pt x="198" y="87"/>
                  <a:pt x="198" y="88"/>
                </a:cubicBezTo>
                <a:cubicBezTo>
                  <a:pt x="197" y="90"/>
                  <a:pt x="199" y="90"/>
                  <a:pt x="199" y="92"/>
                </a:cubicBezTo>
                <a:cubicBezTo>
                  <a:pt x="199" y="92"/>
                  <a:pt x="200" y="92"/>
                  <a:pt x="201" y="92"/>
                </a:cubicBezTo>
                <a:cubicBezTo>
                  <a:pt x="202" y="93"/>
                  <a:pt x="202" y="94"/>
                  <a:pt x="203" y="95"/>
                </a:cubicBezTo>
                <a:cubicBezTo>
                  <a:pt x="203" y="96"/>
                  <a:pt x="205" y="97"/>
                  <a:pt x="205" y="95"/>
                </a:cubicBezTo>
                <a:cubicBezTo>
                  <a:pt x="204" y="95"/>
                  <a:pt x="205" y="95"/>
                  <a:pt x="206" y="95"/>
                </a:cubicBezTo>
                <a:cubicBezTo>
                  <a:pt x="206" y="93"/>
                  <a:pt x="206" y="93"/>
                  <a:pt x="205" y="92"/>
                </a:cubicBezTo>
                <a:cubicBezTo>
                  <a:pt x="206" y="91"/>
                  <a:pt x="205" y="89"/>
                  <a:pt x="206" y="89"/>
                </a:cubicBezTo>
                <a:cubicBezTo>
                  <a:pt x="206" y="91"/>
                  <a:pt x="207" y="91"/>
                  <a:pt x="207" y="93"/>
                </a:cubicBezTo>
                <a:cubicBezTo>
                  <a:pt x="208" y="93"/>
                  <a:pt x="208" y="94"/>
                  <a:pt x="209" y="94"/>
                </a:cubicBezTo>
                <a:cubicBezTo>
                  <a:pt x="209" y="94"/>
                  <a:pt x="210" y="93"/>
                  <a:pt x="210" y="94"/>
                </a:cubicBezTo>
                <a:cubicBezTo>
                  <a:pt x="210" y="94"/>
                  <a:pt x="210" y="93"/>
                  <a:pt x="211" y="93"/>
                </a:cubicBezTo>
                <a:cubicBezTo>
                  <a:pt x="211" y="91"/>
                  <a:pt x="211" y="89"/>
                  <a:pt x="210" y="88"/>
                </a:cubicBezTo>
                <a:cubicBezTo>
                  <a:pt x="210" y="86"/>
                  <a:pt x="212" y="87"/>
                  <a:pt x="212" y="85"/>
                </a:cubicBezTo>
                <a:cubicBezTo>
                  <a:pt x="212" y="84"/>
                  <a:pt x="212" y="83"/>
                  <a:pt x="212" y="81"/>
                </a:cubicBezTo>
                <a:cubicBezTo>
                  <a:pt x="210" y="81"/>
                  <a:pt x="210" y="83"/>
                  <a:pt x="208" y="83"/>
                </a:cubicBezTo>
                <a:cubicBezTo>
                  <a:pt x="208" y="83"/>
                  <a:pt x="208" y="85"/>
                  <a:pt x="207" y="85"/>
                </a:cubicBezTo>
                <a:cubicBezTo>
                  <a:pt x="205" y="85"/>
                  <a:pt x="204" y="84"/>
                  <a:pt x="203" y="84"/>
                </a:cubicBezTo>
                <a:cubicBezTo>
                  <a:pt x="203" y="85"/>
                  <a:pt x="199" y="83"/>
                  <a:pt x="200" y="85"/>
                </a:cubicBezTo>
                <a:cubicBezTo>
                  <a:pt x="198" y="85"/>
                  <a:pt x="197" y="85"/>
                  <a:pt x="196" y="86"/>
                </a:cubicBezTo>
                <a:close/>
                <a:moveTo>
                  <a:pt x="176" y="61"/>
                </a:moveTo>
                <a:cubicBezTo>
                  <a:pt x="177" y="60"/>
                  <a:pt x="177" y="61"/>
                  <a:pt x="178" y="61"/>
                </a:cubicBezTo>
                <a:cubicBezTo>
                  <a:pt x="178" y="62"/>
                  <a:pt x="180" y="62"/>
                  <a:pt x="180" y="63"/>
                </a:cubicBezTo>
                <a:cubicBezTo>
                  <a:pt x="181" y="63"/>
                  <a:pt x="181" y="61"/>
                  <a:pt x="182" y="61"/>
                </a:cubicBezTo>
                <a:cubicBezTo>
                  <a:pt x="183" y="60"/>
                  <a:pt x="183" y="60"/>
                  <a:pt x="185" y="60"/>
                </a:cubicBezTo>
                <a:cubicBezTo>
                  <a:pt x="185" y="58"/>
                  <a:pt x="184" y="57"/>
                  <a:pt x="184" y="56"/>
                </a:cubicBezTo>
                <a:cubicBezTo>
                  <a:pt x="185" y="56"/>
                  <a:pt x="184" y="56"/>
                  <a:pt x="184" y="56"/>
                </a:cubicBezTo>
                <a:cubicBezTo>
                  <a:pt x="184" y="55"/>
                  <a:pt x="184" y="54"/>
                  <a:pt x="184" y="54"/>
                </a:cubicBezTo>
                <a:cubicBezTo>
                  <a:pt x="184" y="53"/>
                  <a:pt x="183" y="52"/>
                  <a:pt x="182" y="52"/>
                </a:cubicBezTo>
                <a:cubicBezTo>
                  <a:pt x="182" y="52"/>
                  <a:pt x="182" y="52"/>
                  <a:pt x="182" y="52"/>
                </a:cubicBezTo>
                <a:cubicBezTo>
                  <a:pt x="181" y="52"/>
                  <a:pt x="181" y="52"/>
                  <a:pt x="181" y="51"/>
                </a:cubicBezTo>
                <a:cubicBezTo>
                  <a:pt x="181" y="51"/>
                  <a:pt x="180" y="51"/>
                  <a:pt x="180" y="51"/>
                </a:cubicBezTo>
                <a:cubicBezTo>
                  <a:pt x="180" y="51"/>
                  <a:pt x="180" y="51"/>
                  <a:pt x="180" y="51"/>
                </a:cubicBezTo>
                <a:cubicBezTo>
                  <a:pt x="180" y="51"/>
                  <a:pt x="180" y="51"/>
                  <a:pt x="180" y="51"/>
                </a:cubicBezTo>
                <a:cubicBezTo>
                  <a:pt x="179" y="51"/>
                  <a:pt x="177" y="51"/>
                  <a:pt x="176" y="52"/>
                </a:cubicBezTo>
                <a:cubicBezTo>
                  <a:pt x="176" y="52"/>
                  <a:pt x="176" y="53"/>
                  <a:pt x="176" y="54"/>
                </a:cubicBezTo>
                <a:cubicBezTo>
                  <a:pt x="175" y="54"/>
                  <a:pt x="174" y="54"/>
                  <a:pt x="174" y="54"/>
                </a:cubicBezTo>
                <a:cubicBezTo>
                  <a:pt x="174" y="55"/>
                  <a:pt x="175" y="55"/>
                  <a:pt x="175" y="56"/>
                </a:cubicBezTo>
                <a:cubicBezTo>
                  <a:pt x="175" y="56"/>
                  <a:pt x="175" y="56"/>
                  <a:pt x="174" y="56"/>
                </a:cubicBezTo>
                <a:cubicBezTo>
                  <a:pt x="174" y="58"/>
                  <a:pt x="174" y="59"/>
                  <a:pt x="173" y="60"/>
                </a:cubicBezTo>
                <a:cubicBezTo>
                  <a:pt x="174" y="61"/>
                  <a:pt x="175" y="60"/>
                  <a:pt x="176" y="61"/>
                </a:cubicBezTo>
                <a:close/>
                <a:moveTo>
                  <a:pt x="225" y="205"/>
                </a:moveTo>
                <a:cubicBezTo>
                  <a:pt x="225" y="203"/>
                  <a:pt x="223" y="202"/>
                  <a:pt x="223" y="201"/>
                </a:cubicBezTo>
                <a:cubicBezTo>
                  <a:pt x="222" y="201"/>
                  <a:pt x="222" y="200"/>
                  <a:pt x="222" y="200"/>
                </a:cubicBezTo>
                <a:cubicBezTo>
                  <a:pt x="221" y="200"/>
                  <a:pt x="220" y="200"/>
                  <a:pt x="220" y="201"/>
                </a:cubicBezTo>
                <a:cubicBezTo>
                  <a:pt x="221" y="201"/>
                  <a:pt x="221" y="201"/>
                  <a:pt x="221" y="202"/>
                </a:cubicBezTo>
                <a:cubicBezTo>
                  <a:pt x="221" y="202"/>
                  <a:pt x="222" y="202"/>
                  <a:pt x="221" y="203"/>
                </a:cubicBezTo>
                <a:cubicBezTo>
                  <a:pt x="221" y="203"/>
                  <a:pt x="221" y="204"/>
                  <a:pt x="221" y="204"/>
                </a:cubicBezTo>
                <a:cubicBezTo>
                  <a:pt x="222" y="205"/>
                  <a:pt x="223" y="204"/>
                  <a:pt x="224" y="204"/>
                </a:cubicBezTo>
                <a:cubicBezTo>
                  <a:pt x="223" y="205"/>
                  <a:pt x="224" y="205"/>
                  <a:pt x="225" y="205"/>
                </a:cubicBezTo>
                <a:close/>
                <a:moveTo>
                  <a:pt x="226" y="148"/>
                </a:moveTo>
                <a:cubicBezTo>
                  <a:pt x="226" y="149"/>
                  <a:pt x="227" y="150"/>
                  <a:pt x="228" y="150"/>
                </a:cubicBezTo>
                <a:cubicBezTo>
                  <a:pt x="228" y="148"/>
                  <a:pt x="228" y="146"/>
                  <a:pt x="228" y="145"/>
                </a:cubicBezTo>
                <a:cubicBezTo>
                  <a:pt x="228" y="145"/>
                  <a:pt x="228" y="144"/>
                  <a:pt x="228" y="144"/>
                </a:cubicBezTo>
                <a:cubicBezTo>
                  <a:pt x="227" y="144"/>
                  <a:pt x="225" y="144"/>
                  <a:pt x="224" y="145"/>
                </a:cubicBezTo>
                <a:cubicBezTo>
                  <a:pt x="224" y="147"/>
                  <a:pt x="226" y="146"/>
                  <a:pt x="226" y="148"/>
                </a:cubicBezTo>
                <a:cubicBezTo>
                  <a:pt x="226" y="148"/>
                  <a:pt x="226" y="148"/>
                  <a:pt x="226" y="148"/>
                </a:cubicBezTo>
                <a:close/>
                <a:moveTo>
                  <a:pt x="222" y="190"/>
                </a:moveTo>
                <a:cubicBezTo>
                  <a:pt x="220" y="191"/>
                  <a:pt x="217" y="191"/>
                  <a:pt x="215" y="190"/>
                </a:cubicBezTo>
                <a:cubicBezTo>
                  <a:pt x="215" y="190"/>
                  <a:pt x="214" y="190"/>
                  <a:pt x="215" y="189"/>
                </a:cubicBezTo>
                <a:cubicBezTo>
                  <a:pt x="213" y="189"/>
                  <a:pt x="211" y="191"/>
                  <a:pt x="210" y="189"/>
                </a:cubicBezTo>
                <a:cubicBezTo>
                  <a:pt x="210" y="187"/>
                  <a:pt x="212" y="188"/>
                  <a:pt x="212" y="186"/>
                </a:cubicBezTo>
                <a:cubicBezTo>
                  <a:pt x="211" y="186"/>
                  <a:pt x="211" y="185"/>
                  <a:pt x="210" y="185"/>
                </a:cubicBezTo>
                <a:cubicBezTo>
                  <a:pt x="210" y="183"/>
                  <a:pt x="209" y="182"/>
                  <a:pt x="210" y="180"/>
                </a:cubicBezTo>
                <a:cubicBezTo>
                  <a:pt x="208" y="180"/>
                  <a:pt x="207" y="180"/>
                  <a:pt x="206" y="180"/>
                </a:cubicBezTo>
                <a:cubicBezTo>
                  <a:pt x="205" y="178"/>
                  <a:pt x="203" y="178"/>
                  <a:pt x="201" y="178"/>
                </a:cubicBezTo>
                <a:cubicBezTo>
                  <a:pt x="200" y="179"/>
                  <a:pt x="199" y="179"/>
                  <a:pt x="199" y="182"/>
                </a:cubicBezTo>
                <a:cubicBezTo>
                  <a:pt x="200" y="182"/>
                  <a:pt x="200" y="182"/>
                  <a:pt x="200" y="182"/>
                </a:cubicBezTo>
                <a:cubicBezTo>
                  <a:pt x="200" y="184"/>
                  <a:pt x="200" y="184"/>
                  <a:pt x="201" y="184"/>
                </a:cubicBezTo>
                <a:cubicBezTo>
                  <a:pt x="202" y="184"/>
                  <a:pt x="202" y="185"/>
                  <a:pt x="204" y="185"/>
                </a:cubicBezTo>
                <a:cubicBezTo>
                  <a:pt x="205" y="187"/>
                  <a:pt x="206" y="188"/>
                  <a:pt x="207" y="189"/>
                </a:cubicBezTo>
                <a:cubicBezTo>
                  <a:pt x="209" y="189"/>
                  <a:pt x="208" y="191"/>
                  <a:pt x="210" y="191"/>
                </a:cubicBezTo>
                <a:cubicBezTo>
                  <a:pt x="211" y="192"/>
                  <a:pt x="211" y="193"/>
                  <a:pt x="212" y="194"/>
                </a:cubicBezTo>
                <a:cubicBezTo>
                  <a:pt x="215" y="193"/>
                  <a:pt x="215" y="196"/>
                  <a:pt x="217" y="197"/>
                </a:cubicBezTo>
                <a:cubicBezTo>
                  <a:pt x="217" y="196"/>
                  <a:pt x="218" y="197"/>
                  <a:pt x="219" y="196"/>
                </a:cubicBezTo>
                <a:cubicBezTo>
                  <a:pt x="219" y="196"/>
                  <a:pt x="219" y="196"/>
                  <a:pt x="219" y="196"/>
                </a:cubicBezTo>
                <a:cubicBezTo>
                  <a:pt x="220" y="196"/>
                  <a:pt x="220" y="196"/>
                  <a:pt x="220" y="196"/>
                </a:cubicBezTo>
                <a:cubicBezTo>
                  <a:pt x="221" y="196"/>
                  <a:pt x="222" y="196"/>
                  <a:pt x="223" y="196"/>
                </a:cubicBezTo>
                <a:cubicBezTo>
                  <a:pt x="223" y="194"/>
                  <a:pt x="223" y="191"/>
                  <a:pt x="222" y="190"/>
                </a:cubicBezTo>
                <a:close/>
                <a:moveTo>
                  <a:pt x="191" y="235"/>
                </a:moveTo>
                <a:cubicBezTo>
                  <a:pt x="191" y="235"/>
                  <a:pt x="191" y="235"/>
                  <a:pt x="192" y="235"/>
                </a:cubicBezTo>
                <a:cubicBezTo>
                  <a:pt x="191" y="234"/>
                  <a:pt x="190" y="234"/>
                  <a:pt x="189" y="234"/>
                </a:cubicBezTo>
                <a:cubicBezTo>
                  <a:pt x="190" y="235"/>
                  <a:pt x="189" y="235"/>
                  <a:pt x="189" y="235"/>
                </a:cubicBezTo>
                <a:cubicBezTo>
                  <a:pt x="188" y="235"/>
                  <a:pt x="189" y="236"/>
                  <a:pt x="189" y="237"/>
                </a:cubicBezTo>
                <a:cubicBezTo>
                  <a:pt x="190" y="237"/>
                  <a:pt x="191" y="236"/>
                  <a:pt x="191" y="235"/>
                </a:cubicBezTo>
                <a:close/>
                <a:moveTo>
                  <a:pt x="277" y="192"/>
                </a:moveTo>
                <a:cubicBezTo>
                  <a:pt x="277" y="192"/>
                  <a:pt x="277" y="192"/>
                  <a:pt x="277" y="193"/>
                </a:cubicBezTo>
                <a:cubicBezTo>
                  <a:pt x="277" y="193"/>
                  <a:pt x="278" y="193"/>
                  <a:pt x="278" y="193"/>
                </a:cubicBezTo>
                <a:cubicBezTo>
                  <a:pt x="278" y="192"/>
                  <a:pt x="278" y="191"/>
                  <a:pt x="278" y="190"/>
                </a:cubicBezTo>
                <a:cubicBezTo>
                  <a:pt x="277" y="190"/>
                  <a:pt x="277" y="190"/>
                  <a:pt x="276" y="190"/>
                </a:cubicBezTo>
                <a:cubicBezTo>
                  <a:pt x="276" y="191"/>
                  <a:pt x="275" y="191"/>
                  <a:pt x="275" y="192"/>
                </a:cubicBezTo>
                <a:cubicBezTo>
                  <a:pt x="276" y="192"/>
                  <a:pt x="276" y="192"/>
                  <a:pt x="277" y="192"/>
                </a:cubicBezTo>
                <a:close/>
                <a:moveTo>
                  <a:pt x="281" y="198"/>
                </a:moveTo>
                <a:cubicBezTo>
                  <a:pt x="281" y="196"/>
                  <a:pt x="280" y="196"/>
                  <a:pt x="280" y="195"/>
                </a:cubicBezTo>
                <a:cubicBezTo>
                  <a:pt x="278" y="195"/>
                  <a:pt x="277" y="194"/>
                  <a:pt x="276" y="194"/>
                </a:cubicBezTo>
                <a:cubicBezTo>
                  <a:pt x="276" y="195"/>
                  <a:pt x="277" y="195"/>
                  <a:pt x="277" y="197"/>
                </a:cubicBezTo>
                <a:cubicBezTo>
                  <a:pt x="279" y="197"/>
                  <a:pt x="279" y="198"/>
                  <a:pt x="281" y="198"/>
                </a:cubicBezTo>
                <a:close/>
                <a:moveTo>
                  <a:pt x="267" y="212"/>
                </a:moveTo>
                <a:cubicBezTo>
                  <a:pt x="268" y="212"/>
                  <a:pt x="268" y="212"/>
                  <a:pt x="268" y="212"/>
                </a:cubicBezTo>
                <a:cubicBezTo>
                  <a:pt x="269" y="212"/>
                  <a:pt x="270" y="212"/>
                  <a:pt x="271" y="212"/>
                </a:cubicBezTo>
                <a:cubicBezTo>
                  <a:pt x="271" y="212"/>
                  <a:pt x="271" y="212"/>
                  <a:pt x="272" y="212"/>
                </a:cubicBezTo>
                <a:cubicBezTo>
                  <a:pt x="273" y="211"/>
                  <a:pt x="273" y="211"/>
                  <a:pt x="273" y="210"/>
                </a:cubicBezTo>
                <a:cubicBezTo>
                  <a:pt x="270" y="209"/>
                  <a:pt x="268" y="210"/>
                  <a:pt x="267" y="212"/>
                </a:cubicBezTo>
                <a:close/>
                <a:moveTo>
                  <a:pt x="266" y="187"/>
                </a:moveTo>
                <a:cubicBezTo>
                  <a:pt x="267" y="187"/>
                  <a:pt x="267" y="187"/>
                  <a:pt x="267" y="187"/>
                </a:cubicBezTo>
                <a:cubicBezTo>
                  <a:pt x="267" y="188"/>
                  <a:pt x="268" y="188"/>
                  <a:pt x="268" y="188"/>
                </a:cubicBezTo>
                <a:cubicBezTo>
                  <a:pt x="268" y="186"/>
                  <a:pt x="268" y="184"/>
                  <a:pt x="268" y="182"/>
                </a:cubicBezTo>
                <a:cubicBezTo>
                  <a:pt x="268" y="182"/>
                  <a:pt x="267" y="182"/>
                  <a:pt x="267" y="182"/>
                </a:cubicBezTo>
                <a:cubicBezTo>
                  <a:pt x="267" y="180"/>
                  <a:pt x="266" y="183"/>
                  <a:pt x="265" y="182"/>
                </a:cubicBezTo>
                <a:cubicBezTo>
                  <a:pt x="265" y="184"/>
                  <a:pt x="267" y="184"/>
                  <a:pt x="265" y="185"/>
                </a:cubicBezTo>
                <a:cubicBezTo>
                  <a:pt x="265" y="185"/>
                  <a:pt x="265" y="185"/>
                  <a:pt x="265" y="185"/>
                </a:cubicBezTo>
                <a:cubicBezTo>
                  <a:pt x="266" y="185"/>
                  <a:pt x="266" y="186"/>
                  <a:pt x="266" y="187"/>
                </a:cubicBezTo>
                <a:close/>
                <a:moveTo>
                  <a:pt x="263" y="187"/>
                </a:moveTo>
                <a:cubicBezTo>
                  <a:pt x="264" y="187"/>
                  <a:pt x="264" y="187"/>
                  <a:pt x="264" y="187"/>
                </a:cubicBezTo>
                <a:cubicBezTo>
                  <a:pt x="265" y="187"/>
                  <a:pt x="265" y="187"/>
                  <a:pt x="266" y="187"/>
                </a:cubicBezTo>
                <a:cubicBezTo>
                  <a:pt x="266" y="187"/>
                  <a:pt x="266" y="187"/>
                  <a:pt x="266" y="187"/>
                </a:cubicBezTo>
                <a:cubicBezTo>
                  <a:pt x="266" y="186"/>
                  <a:pt x="265" y="186"/>
                  <a:pt x="265" y="185"/>
                </a:cubicBezTo>
                <a:cubicBezTo>
                  <a:pt x="265" y="185"/>
                  <a:pt x="264" y="185"/>
                  <a:pt x="264" y="185"/>
                </a:cubicBezTo>
                <a:cubicBezTo>
                  <a:pt x="263" y="185"/>
                  <a:pt x="262" y="187"/>
                  <a:pt x="263" y="187"/>
                </a:cubicBezTo>
                <a:close/>
                <a:moveTo>
                  <a:pt x="273" y="254"/>
                </a:moveTo>
                <a:cubicBezTo>
                  <a:pt x="275" y="253"/>
                  <a:pt x="274" y="255"/>
                  <a:pt x="276" y="255"/>
                </a:cubicBezTo>
                <a:cubicBezTo>
                  <a:pt x="276" y="254"/>
                  <a:pt x="276" y="253"/>
                  <a:pt x="276" y="252"/>
                </a:cubicBezTo>
                <a:cubicBezTo>
                  <a:pt x="274" y="252"/>
                  <a:pt x="273" y="252"/>
                  <a:pt x="273" y="254"/>
                </a:cubicBezTo>
                <a:close/>
                <a:moveTo>
                  <a:pt x="272" y="196"/>
                </a:moveTo>
                <a:cubicBezTo>
                  <a:pt x="273" y="196"/>
                  <a:pt x="273" y="195"/>
                  <a:pt x="273" y="195"/>
                </a:cubicBezTo>
                <a:cubicBezTo>
                  <a:pt x="273" y="195"/>
                  <a:pt x="273" y="195"/>
                  <a:pt x="273" y="194"/>
                </a:cubicBezTo>
                <a:cubicBezTo>
                  <a:pt x="273" y="191"/>
                  <a:pt x="271" y="194"/>
                  <a:pt x="270" y="194"/>
                </a:cubicBezTo>
                <a:cubicBezTo>
                  <a:pt x="270" y="194"/>
                  <a:pt x="269" y="194"/>
                  <a:pt x="269" y="194"/>
                </a:cubicBezTo>
                <a:cubicBezTo>
                  <a:pt x="269" y="195"/>
                  <a:pt x="269" y="195"/>
                  <a:pt x="269" y="195"/>
                </a:cubicBezTo>
                <a:cubicBezTo>
                  <a:pt x="269" y="195"/>
                  <a:pt x="270" y="195"/>
                  <a:pt x="270" y="196"/>
                </a:cubicBezTo>
                <a:cubicBezTo>
                  <a:pt x="271" y="196"/>
                  <a:pt x="270" y="197"/>
                  <a:pt x="270" y="198"/>
                </a:cubicBezTo>
                <a:cubicBezTo>
                  <a:pt x="271" y="199"/>
                  <a:pt x="272" y="200"/>
                  <a:pt x="274" y="201"/>
                </a:cubicBezTo>
                <a:cubicBezTo>
                  <a:pt x="274" y="198"/>
                  <a:pt x="273" y="198"/>
                  <a:pt x="272" y="196"/>
                </a:cubicBezTo>
                <a:cubicBezTo>
                  <a:pt x="272" y="196"/>
                  <a:pt x="272" y="196"/>
                  <a:pt x="272" y="196"/>
                </a:cubicBezTo>
                <a:close/>
                <a:moveTo>
                  <a:pt x="274" y="178"/>
                </a:moveTo>
                <a:cubicBezTo>
                  <a:pt x="274" y="180"/>
                  <a:pt x="276" y="179"/>
                  <a:pt x="277" y="180"/>
                </a:cubicBezTo>
                <a:cubicBezTo>
                  <a:pt x="277" y="181"/>
                  <a:pt x="278" y="181"/>
                  <a:pt x="280" y="181"/>
                </a:cubicBezTo>
                <a:cubicBezTo>
                  <a:pt x="281" y="180"/>
                  <a:pt x="281" y="177"/>
                  <a:pt x="283" y="177"/>
                </a:cubicBezTo>
                <a:cubicBezTo>
                  <a:pt x="283" y="176"/>
                  <a:pt x="284" y="176"/>
                  <a:pt x="286" y="176"/>
                </a:cubicBezTo>
                <a:cubicBezTo>
                  <a:pt x="286" y="174"/>
                  <a:pt x="284" y="175"/>
                  <a:pt x="284" y="173"/>
                </a:cubicBezTo>
                <a:cubicBezTo>
                  <a:pt x="284" y="172"/>
                  <a:pt x="283" y="172"/>
                  <a:pt x="281" y="172"/>
                </a:cubicBezTo>
                <a:cubicBezTo>
                  <a:pt x="280" y="174"/>
                  <a:pt x="283" y="175"/>
                  <a:pt x="281" y="175"/>
                </a:cubicBezTo>
                <a:cubicBezTo>
                  <a:pt x="281" y="174"/>
                  <a:pt x="280" y="174"/>
                  <a:pt x="279" y="173"/>
                </a:cubicBezTo>
                <a:cubicBezTo>
                  <a:pt x="279" y="173"/>
                  <a:pt x="278" y="173"/>
                  <a:pt x="277" y="173"/>
                </a:cubicBezTo>
                <a:cubicBezTo>
                  <a:pt x="276" y="173"/>
                  <a:pt x="274" y="173"/>
                  <a:pt x="273" y="173"/>
                </a:cubicBezTo>
                <a:cubicBezTo>
                  <a:pt x="273" y="173"/>
                  <a:pt x="273" y="174"/>
                  <a:pt x="272" y="173"/>
                </a:cubicBezTo>
                <a:cubicBezTo>
                  <a:pt x="272" y="173"/>
                  <a:pt x="272" y="173"/>
                  <a:pt x="272" y="173"/>
                </a:cubicBezTo>
                <a:cubicBezTo>
                  <a:pt x="272" y="174"/>
                  <a:pt x="272" y="174"/>
                  <a:pt x="272" y="175"/>
                </a:cubicBezTo>
                <a:cubicBezTo>
                  <a:pt x="270" y="175"/>
                  <a:pt x="271" y="177"/>
                  <a:pt x="269" y="176"/>
                </a:cubicBezTo>
                <a:cubicBezTo>
                  <a:pt x="269" y="178"/>
                  <a:pt x="269" y="179"/>
                  <a:pt x="270" y="180"/>
                </a:cubicBezTo>
                <a:cubicBezTo>
                  <a:pt x="272" y="180"/>
                  <a:pt x="272" y="178"/>
                  <a:pt x="274" y="178"/>
                </a:cubicBezTo>
                <a:close/>
                <a:moveTo>
                  <a:pt x="263" y="213"/>
                </a:moveTo>
                <a:cubicBezTo>
                  <a:pt x="263" y="214"/>
                  <a:pt x="263" y="214"/>
                  <a:pt x="263" y="214"/>
                </a:cubicBezTo>
                <a:cubicBezTo>
                  <a:pt x="263" y="214"/>
                  <a:pt x="264" y="214"/>
                  <a:pt x="265" y="214"/>
                </a:cubicBezTo>
                <a:cubicBezTo>
                  <a:pt x="265" y="213"/>
                  <a:pt x="264" y="213"/>
                  <a:pt x="263" y="213"/>
                </a:cubicBezTo>
                <a:close/>
                <a:moveTo>
                  <a:pt x="277" y="258"/>
                </a:moveTo>
                <a:cubicBezTo>
                  <a:pt x="278" y="257"/>
                  <a:pt x="278" y="257"/>
                  <a:pt x="277" y="256"/>
                </a:cubicBezTo>
                <a:cubicBezTo>
                  <a:pt x="277" y="255"/>
                  <a:pt x="277" y="255"/>
                  <a:pt x="276" y="255"/>
                </a:cubicBezTo>
                <a:cubicBezTo>
                  <a:pt x="276" y="256"/>
                  <a:pt x="275" y="256"/>
                  <a:pt x="275" y="257"/>
                </a:cubicBezTo>
                <a:cubicBezTo>
                  <a:pt x="276" y="257"/>
                  <a:pt x="276" y="257"/>
                  <a:pt x="276" y="258"/>
                </a:cubicBezTo>
                <a:cubicBezTo>
                  <a:pt x="276" y="258"/>
                  <a:pt x="277" y="258"/>
                  <a:pt x="277" y="258"/>
                </a:cubicBezTo>
                <a:close/>
                <a:moveTo>
                  <a:pt x="274" y="231"/>
                </a:moveTo>
                <a:cubicBezTo>
                  <a:pt x="274" y="229"/>
                  <a:pt x="273" y="228"/>
                  <a:pt x="270" y="228"/>
                </a:cubicBezTo>
                <a:cubicBezTo>
                  <a:pt x="270" y="230"/>
                  <a:pt x="271" y="230"/>
                  <a:pt x="270" y="231"/>
                </a:cubicBezTo>
                <a:cubicBezTo>
                  <a:pt x="269" y="231"/>
                  <a:pt x="267" y="231"/>
                  <a:pt x="266" y="231"/>
                </a:cubicBezTo>
                <a:cubicBezTo>
                  <a:pt x="266" y="234"/>
                  <a:pt x="267" y="236"/>
                  <a:pt x="270" y="235"/>
                </a:cubicBezTo>
                <a:cubicBezTo>
                  <a:pt x="272" y="236"/>
                  <a:pt x="271" y="233"/>
                  <a:pt x="272" y="233"/>
                </a:cubicBezTo>
                <a:cubicBezTo>
                  <a:pt x="272" y="231"/>
                  <a:pt x="275" y="233"/>
                  <a:pt x="274" y="231"/>
                </a:cubicBezTo>
                <a:close/>
                <a:moveTo>
                  <a:pt x="252" y="246"/>
                </a:moveTo>
                <a:cubicBezTo>
                  <a:pt x="253" y="246"/>
                  <a:pt x="254" y="245"/>
                  <a:pt x="254" y="244"/>
                </a:cubicBezTo>
                <a:cubicBezTo>
                  <a:pt x="252" y="244"/>
                  <a:pt x="252" y="243"/>
                  <a:pt x="251" y="243"/>
                </a:cubicBezTo>
                <a:cubicBezTo>
                  <a:pt x="251" y="243"/>
                  <a:pt x="251" y="243"/>
                  <a:pt x="251" y="242"/>
                </a:cubicBezTo>
                <a:cubicBezTo>
                  <a:pt x="250" y="242"/>
                  <a:pt x="249" y="241"/>
                  <a:pt x="249" y="242"/>
                </a:cubicBezTo>
                <a:cubicBezTo>
                  <a:pt x="249" y="243"/>
                  <a:pt x="249" y="243"/>
                  <a:pt x="248" y="243"/>
                </a:cubicBezTo>
                <a:cubicBezTo>
                  <a:pt x="248" y="244"/>
                  <a:pt x="247" y="244"/>
                  <a:pt x="247" y="244"/>
                </a:cubicBezTo>
                <a:cubicBezTo>
                  <a:pt x="248" y="245"/>
                  <a:pt x="248" y="246"/>
                  <a:pt x="248" y="247"/>
                </a:cubicBezTo>
                <a:cubicBezTo>
                  <a:pt x="249" y="247"/>
                  <a:pt x="250" y="247"/>
                  <a:pt x="251" y="247"/>
                </a:cubicBezTo>
                <a:cubicBezTo>
                  <a:pt x="251" y="246"/>
                  <a:pt x="252" y="246"/>
                  <a:pt x="252" y="246"/>
                </a:cubicBezTo>
                <a:close/>
                <a:moveTo>
                  <a:pt x="224" y="221"/>
                </a:moveTo>
                <a:cubicBezTo>
                  <a:pt x="224" y="220"/>
                  <a:pt x="226" y="221"/>
                  <a:pt x="226" y="219"/>
                </a:cubicBezTo>
                <a:cubicBezTo>
                  <a:pt x="227" y="219"/>
                  <a:pt x="226" y="214"/>
                  <a:pt x="226" y="212"/>
                </a:cubicBezTo>
                <a:cubicBezTo>
                  <a:pt x="225" y="212"/>
                  <a:pt x="224" y="212"/>
                  <a:pt x="222" y="212"/>
                </a:cubicBezTo>
                <a:cubicBezTo>
                  <a:pt x="222" y="213"/>
                  <a:pt x="221" y="214"/>
                  <a:pt x="220" y="214"/>
                </a:cubicBezTo>
                <a:cubicBezTo>
                  <a:pt x="220" y="216"/>
                  <a:pt x="219" y="216"/>
                  <a:pt x="219" y="217"/>
                </a:cubicBezTo>
                <a:cubicBezTo>
                  <a:pt x="218" y="217"/>
                  <a:pt x="218" y="218"/>
                  <a:pt x="217" y="219"/>
                </a:cubicBezTo>
                <a:cubicBezTo>
                  <a:pt x="217" y="219"/>
                  <a:pt x="217" y="219"/>
                  <a:pt x="217" y="219"/>
                </a:cubicBezTo>
                <a:cubicBezTo>
                  <a:pt x="217" y="220"/>
                  <a:pt x="217" y="221"/>
                  <a:pt x="217" y="221"/>
                </a:cubicBezTo>
                <a:cubicBezTo>
                  <a:pt x="217" y="223"/>
                  <a:pt x="214" y="222"/>
                  <a:pt x="215" y="224"/>
                </a:cubicBezTo>
                <a:cubicBezTo>
                  <a:pt x="213" y="223"/>
                  <a:pt x="213" y="225"/>
                  <a:pt x="213" y="226"/>
                </a:cubicBezTo>
                <a:cubicBezTo>
                  <a:pt x="214" y="226"/>
                  <a:pt x="214" y="226"/>
                  <a:pt x="215" y="226"/>
                </a:cubicBezTo>
                <a:cubicBezTo>
                  <a:pt x="215" y="225"/>
                  <a:pt x="217" y="225"/>
                  <a:pt x="218" y="224"/>
                </a:cubicBezTo>
                <a:cubicBezTo>
                  <a:pt x="219" y="224"/>
                  <a:pt x="219" y="224"/>
                  <a:pt x="220" y="224"/>
                </a:cubicBezTo>
                <a:cubicBezTo>
                  <a:pt x="221" y="222"/>
                  <a:pt x="219" y="222"/>
                  <a:pt x="219" y="220"/>
                </a:cubicBezTo>
                <a:cubicBezTo>
                  <a:pt x="221" y="221"/>
                  <a:pt x="221" y="222"/>
                  <a:pt x="224" y="221"/>
                </a:cubicBezTo>
                <a:close/>
                <a:moveTo>
                  <a:pt x="233" y="236"/>
                </a:moveTo>
                <a:cubicBezTo>
                  <a:pt x="234" y="236"/>
                  <a:pt x="234" y="235"/>
                  <a:pt x="234" y="235"/>
                </a:cubicBezTo>
                <a:cubicBezTo>
                  <a:pt x="234" y="234"/>
                  <a:pt x="234" y="234"/>
                  <a:pt x="234" y="233"/>
                </a:cubicBezTo>
                <a:cubicBezTo>
                  <a:pt x="234" y="232"/>
                  <a:pt x="234" y="232"/>
                  <a:pt x="235" y="231"/>
                </a:cubicBezTo>
                <a:cubicBezTo>
                  <a:pt x="232" y="231"/>
                  <a:pt x="232" y="228"/>
                  <a:pt x="228" y="228"/>
                </a:cubicBezTo>
                <a:cubicBezTo>
                  <a:pt x="228" y="230"/>
                  <a:pt x="228" y="231"/>
                  <a:pt x="228" y="233"/>
                </a:cubicBezTo>
                <a:cubicBezTo>
                  <a:pt x="229" y="233"/>
                  <a:pt x="230" y="233"/>
                  <a:pt x="231" y="234"/>
                </a:cubicBezTo>
                <a:cubicBezTo>
                  <a:pt x="231" y="234"/>
                  <a:pt x="231" y="234"/>
                  <a:pt x="231" y="235"/>
                </a:cubicBezTo>
                <a:cubicBezTo>
                  <a:pt x="232" y="236"/>
                  <a:pt x="232" y="236"/>
                  <a:pt x="233" y="236"/>
                </a:cubicBezTo>
                <a:close/>
                <a:moveTo>
                  <a:pt x="209" y="225"/>
                </a:moveTo>
                <a:cubicBezTo>
                  <a:pt x="209" y="222"/>
                  <a:pt x="207" y="220"/>
                  <a:pt x="204" y="220"/>
                </a:cubicBezTo>
                <a:cubicBezTo>
                  <a:pt x="204" y="221"/>
                  <a:pt x="203" y="222"/>
                  <a:pt x="203" y="222"/>
                </a:cubicBezTo>
                <a:cubicBezTo>
                  <a:pt x="203" y="223"/>
                  <a:pt x="204" y="223"/>
                  <a:pt x="204" y="223"/>
                </a:cubicBezTo>
                <a:cubicBezTo>
                  <a:pt x="204" y="223"/>
                  <a:pt x="204" y="224"/>
                  <a:pt x="204" y="225"/>
                </a:cubicBezTo>
                <a:cubicBezTo>
                  <a:pt x="205" y="225"/>
                  <a:pt x="205" y="226"/>
                  <a:pt x="206" y="226"/>
                </a:cubicBezTo>
                <a:cubicBezTo>
                  <a:pt x="206" y="227"/>
                  <a:pt x="206" y="227"/>
                  <a:pt x="207" y="227"/>
                </a:cubicBezTo>
                <a:cubicBezTo>
                  <a:pt x="207" y="228"/>
                  <a:pt x="207" y="228"/>
                  <a:pt x="208" y="228"/>
                </a:cubicBezTo>
                <a:cubicBezTo>
                  <a:pt x="207" y="226"/>
                  <a:pt x="209" y="227"/>
                  <a:pt x="209" y="225"/>
                </a:cubicBezTo>
                <a:close/>
                <a:moveTo>
                  <a:pt x="240" y="247"/>
                </a:moveTo>
                <a:cubicBezTo>
                  <a:pt x="241" y="246"/>
                  <a:pt x="239" y="246"/>
                  <a:pt x="240" y="244"/>
                </a:cubicBezTo>
                <a:cubicBezTo>
                  <a:pt x="239" y="243"/>
                  <a:pt x="238" y="243"/>
                  <a:pt x="238" y="242"/>
                </a:cubicBezTo>
                <a:cubicBezTo>
                  <a:pt x="237" y="242"/>
                  <a:pt x="236" y="242"/>
                  <a:pt x="235" y="242"/>
                </a:cubicBezTo>
                <a:cubicBezTo>
                  <a:pt x="235" y="242"/>
                  <a:pt x="235" y="242"/>
                  <a:pt x="234" y="242"/>
                </a:cubicBezTo>
                <a:cubicBezTo>
                  <a:pt x="232" y="242"/>
                  <a:pt x="232" y="246"/>
                  <a:pt x="234" y="246"/>
                </a:cubicBezTo>
                <a:cubicBezTo>
                  <a:pt x="234" y="245"/>
                  <a:pt x="235" y="245"/>
                  <a:pt x="235" y="244"/>
                </a:cubicBezTo>
                <a:cubicBezTo>
                  <a:pt x="235" y="244"/>
                  <a:pt x="235" y="243"/>
                  <a:pt x="236" y="243"/>
                </a:cubicBezTo>
                <a:cubicBezTo>
                  <a:pt x="236" y="244"/>
                  <a:pt x="236" y="245"/>
                  <a:pt x="236" y="247"/>
                </a:cubicBezTo>
                <a:cubicBezTo>
                  <a:pt x="235" y="246"/>
                  <a:pt x="234" y="247"/>
                  <a:pt x="234" y="249"/>
                </a:cubicBezTo>
                <a:cubicBezTo>
                  <a:pt x="236" y="249"/>
                  <a:pt x="238" y="249"/>
                  <a:pt x="240" y="249"/>
                </a:cubicBezTo>
                <a:cubicBezTo>
                  <a:pt x="240" y="248"/>
                  <a:pt x="240" y="247"/>
                  <a:pt x="240" y="247"/>
                </a:cubicBezTo>
                <a:close/>
                <a:moveTo>
                  <a:pt x="262" y="232"/>
                </a:moveTo>
                <a:cubicBezTo>
                  <a:pt x="262" y="233"/>
                  <a:pt x="260" y="233"/>
                  <a:pt x="261" y="235"/>
                </a:cubicBezTo>
                <a:cubicBezTo>
                  <a:pt x="262" y="234"/>
                  <a:pt x="263" y="237"/>
                  <a:pt x="264" y="235"/>
                </a:cubicBezTo>
                <a:cubicBezTo>
                  <a:pt x="262" y="235"/>
                  <a:pt x="263" y="232"/>
                  <a:pt x="262" y="232"/>
                </a:cubicBezTo>
                <a:close/>
                <a:moveTo>
                  <a:pt x="210" y="209"/>
                </a:moveTo>
                <a:cubicBezTo>
                  <a:pt x="210" y="208"/>
                  <a:pt x="210" y="208"/>
                  <a:pt x="210" y="207"/>
                </a:cubicBezTo>
                <a:cubicBezTo>
                  <a:pt x="211" y="207"/>
                  <a:pt x="212" y="207"/>
                  <a:pt x="212" y="206"/>
                </a:cubicBezTo>
                <a:cubicBezTo>
                  <a:pt x="212" y="206"/>
                  <a:pt x="212" y="205"/>
                  <a:pt x="212" y="205"/>
                </a:cubicBezTo>
                <a:cubicBezTo>
                  <a:pt x="212" y="205"/>
                  <a:pt x="213" y="205"/>
                  <a:pt x="213" y="205"/>
                </a:cubicBezTo>
                <a:cubicBezTo>
                  <a:pt x="213" y="204"/>
                  <a:pt x="213" y="203"/>
                  <a:pt x="213" y="203"/>
                </a:cubicBezTo>
                <a:cubicBezTo>
                  <a:pt x="213" y="203"/>
                  <a:pt x="212" y="203"/>
                  <a:pt x="212" y="202"/>
                </a:cubicBezTo>
                <a:cubicBezTo>
                  <a:pt x="212" y="201"/>
                  <a:pt x="212" y="200"/>
                  <a:pt x="212" y="198"/>
                </a:cubicBezTo>
                <a:cubicBezTo>
                  <a:pt x="211" y="198"/>
                  <a:pt x="210" y="197"/>
                  <a:pt x="208" y="198"/>
                </a:cubicBezTo>
                <a:cubicBezTo>
                  <a:pt x="208" y="199"/>
                  <a:pt x="208" y="200"/>
                  <a:pt x="209" y="200"/>
                </a:cubicBezTo>
                <a:cubicBezTo>
                  <a:pt x="210" y="200"/>
                  <a:pt x="209" y="201"/>
                  <a:pt x="210" y="201"/>
                </a:cubicBezTo>
                <a:cubicBezTo>
                  <a:pt x="210" y="203"/>
                  <a:pt x="208" y="202"/>
                  <a:pt x="208" y="204"/>
                </a:cubicBezTo>
                <a:cubicBezTo>
                  <a:pt x="209" y="204"/>
                  <a:pt x="209" y="205"/>
                  <a:pt x="209" y="206"/>
                </a:cubicBezTo>
                <a:cubicBezTo>
                  <a:pt x="209" y="206"/>
                  <a:pt x="210" y="206"/>
                  <a:pt x="210" y="207"/>
                </a:cubicBezTo>
                <a:cubicBezTo>
                  <a:pt x="210" y="207"/>
                  <a:pt x="210" y="207"/>
                  <a:pt x="210" y="208"/>
                </a:cubicBezTo>
                <a:cubicBezTo>
                  <a:pt x="210" y="208"/>
                  <a:pt x="210" y="209"/>
                  <a:pt x="210" y="209"/>
                </a:cubicBezTo>
                <a:close/>
                <a:moveTo>
                  <a:pt x="203" y="231"/>
                </a:moveTo>
                <a:cubicBezTo>
                  <a:pt x="205" y="231"/>
                  <a:pt x="201" y="230"/>
                  <a:pt x="201" y="230"/>
                </a:cubicBezTo>
                <a:cubicBezTo>
                  <a:pt x="201" y="231"/>
                  <a:pt x="200" y="231"/>
                  <a:pt x="200" y="232"/>
                </a:cubicBezTo>
                <a:cubicBezTo>
                  <a:pt x="202" y="231"/>
                  <a:pt x="201" y="233"/>
                  <a:pt x="202" y="234"/>
                </a:cubicBezTo>
                <a:cubicBezTo>
                  <a:pt x="205" y="233"/>
                  <a:pt x="204" y="236"/>
                  <a:pt x="206" y="235"/>
                </a:cubicBezTo>
                <a:cubicBezTo>
                  <a:pt x="206" y="234"/>
                  <a:pt x="207" y="234"/>
                  <a:pt x="207" y="233"/>
                </a:cubicBezTo>
                <a:cubicBezTo>
                  <a:pt x="206" y="231"/>
                  <a:pt x="205" y="233"/>
                  <a:pt x="203" y="231"/>
                </a:cubicBezTo>
                <a:close/>
                <a:moveTo>
                  <a:pt x="236" y="290"/>
                </a:moveTo>
                <a:cubicBezTo>
                  <a:pt x="236" y="289"/>
                  <a:pt x="237" y="289"/>
                  <a:pt x="237" y="288"/>
                </a:cubicBezTo>
                <a:cubicBezTo>
                  <a:pt x="236" y="288"/>
                  <a:pt x="234" y="287"/>
                  <a:pt x="234" y="288"/>
                </a:cubicBezTo>
                <a:cubicBezTo>
                  <a:pt x="235" y="288"/>
                  <a:pt x="235" y="289"/>
                  <a:pt x="235" y="290"/>
                </a:cubicBezTo>
                <a:cubicBezTo>
                  <a:pt x="235" y="290"/>
                  <a:pt x="236" y="290"/>
                  <a:pt x="236" y="290"/>
                </a:cubicBezTo>
                <a:close/>
                <a:moveTo>
                  <a:pt x="259" y="181"/>
                </a:moveTo>
                <a:cubicBezTo>
                  <a:pt x="259" y="181"/>
                  <a:pt x="259" y="182"/>
                  <a:pt x="258" y="182"/>
                </a:cubicBezTo>
                <a:cubicBezTo>
                  <a:pt x="258" y="182"/>
                  <a:pt x="258" y="182"/>
                  <a:pt x="258" y="182"/>
                </a:cubicBezTo>
                <a:cubicBezTo>
                  <a:pt x="257" y="183"/>
                  <a:pt x="256" y="183"/>
                  <a:pt x="256" y="184"/>
                </a:cubicBezTo>
                <a:cubicBezTo>
                  <a:pt x="256" y="184"/>
                  <a:pt x="256" y="185"/>
                  <a:pt x="255" y="185"/>
                </a:cubicBezTo>
                <a:cubicBezTo>
                  <a:pt x="253" y="185"/>
                  <a:pt x="253" y="184"/>
                  <a:pt x="251" y="184"/>
                </a:cubicBezTo>
                <a:cubicBezTo>
                  <a:pt x="251" y="185"/>
                  <a:pt x="250" y="186"/>
                  <a:pt x="250" y="187"/>
                </a:cubicBezTo>
                <a:cubicBezTo>
                  <a:pt x="249" y="187"/>
                  <a:pt x="250" y="188"/>
                  <a:pt x="249" y="188"/>
                </a:cubicBezTo>
                <a:cubicBezTo>
                  <a:pt x="249" y="188"/>
                  <a:pt x="248" y="189"/>
                  <a:pt x="248" y="189"/>
                </a:cubicBezTo>
                <a:cubicBezTo>
                  <a:pt x="248" y="190"/>
                  <a:pt x="248" y="191"/>
                  <a:pt x="249" y="192"/>
                </a:cubicBezTo>
                <a:cubicBezTo>
                  <a:pt x="249" y="192"/>
                  <a:pt x="250" y="192"/>
                  <a:pt x="250" y="192"/>
                </a:cubicBezTo>
                <a:cubicBezTo>
                  <a:pt x="250" y="192"/>
                  <a:pt x="250" y="192"/>
                  <a:pt x="250" y="191"/>
                </a:cubicBezTo>
                <a:cubicBezTo>
                  <a:pt x="250" y="191"/>
                  <a:pt x="251" y="192"/>
                  <a:pt x="251" y="191"/>
                </a:cubicBezTo>
                <a:cubicBezTo>
                  <a:pt x="251" y="191"/>
                  <a:pt x="251" y="191"/>
                  <a:pt x="251" y="191"/>
                </a:cubicBezTo>
                <a:cubicBezTo>
                  <a:pt x="252" y="191"/>
                  <a:pt x="253" y="191"/>
                  <a:pt x="254" y="191"/>
                </a:cubicBezTo>
                <a:cubicBezTo>
                  <a:pt x="254" y="191"/>
                  <a:pt x="253" y="190"/>
                  <a:pt x="254" y="190"/>
                </a:cubicBezTo>
                <a:cubicBezTo>
                  <a:pt x="254" y="190"/>
                  <a:pt x="254" y="190"/>
                  <a:pt x="254" y="190"/>
                </a:cubicBezTo>
                <a:cubicBezTo>
                  <a:pt x="255" y="189"/>
                  <a:pt x="256" y="188"/>
                  <a:pt x="258" y="188"/>
                </a:cubicBezTo>
                <a:cubicBezTo>
                  <a:pt x="259" y="188"/>
                  <a:pt x="259" y="187"/>
                  <a:pt x="259" y="187"/>
                </a:cubicBezTo>
                <a:cubicBezTo>
                  <a:pt x="259" y="186"/>
                  <a:pt x="259" y="186"/>
                  <a:pt x="259" y="186"/>
                </a:cubicBezTo>
                <a:cubicBezTo>
                  <a:pt x="259" y="186"/>
                  <a:pt x="260" y="186"/>
                  <a:pt x="260" y="186"/>
                </a:cubicBezTo>
                <a:cubicBezTo>
                  <a:pt x="260" y="185"/>
                  <a:pt x="261" y="185"/>
                  <a:pt x="261" y="184"/>
                </a:cubicBezTo>
                <a:cubicBezTo>
                  <a:pt x="261" y="184"/>
                  <a:pt x="261" y="182"/>
                  <a:pt x="262" y="182"/>
                </a:cubicBezTo>
                <a:cubicBezTo>
                  <a:pt x="262" y="181"/>
                  <a:pt x="263" y="181"/>
                  <a:pt x="263" y="180"/>
                </a:cubicBezTo>
                <a:cubicBezTo>
                  <a:pt x="261" y="180"/>
                  <a:pt x="261" y="181"/>
                  <a:pt x="259" y="181"/>
                </a:cubicBezTo>
                <a:close/>
                <a:moveTo>
                  <a:pt x="246" y="212"/>
                </a:moveTo>
                <a:cubicBezTo>
                  <a:pt x="246" y="213"/>
                  <a:pt x="247" y="213"/>
                  <a:pt x="247" y="213"/>
                </a:cubicBezTo>
                <a:cubicBezTo>
                  <a:pt x="247" y="212"/>
                  <a:pt x="247" y="210"/>
                  <a:pt x="247" y="210"/>
                </a:cubicBezTo>
                <a:cubicBezTo>
                  <a:pt x="246" y="209"/>
                  <a:pt x="247" y="209"/>
                  <a:pt x="246" y="209"/>
                </a:cubicBezTo>
                <a:cubicBezTo>
                  <a:pt x="246" y="209"/>
                  <a:pt x="245" y="209"/>
                  <a:pt x="245" y="209"/>
                </a:cubicBezTo>
                <a:cubicBezTo>
                  <a:pt x="245" y="210"/>
                  <a:pt x="245" y="210"/>
                  <a:pt x="244" y="210"/>
                </a:cubicBezTo>
                <a:cubicBezTo>
                  <a:pt x="244" y="210"/>
                  <a:pt x="243" y="210"/>
                  <a:pt x="242" y="210"/>
                </a:cubicBezTo>
                <a:cubicBezTo>
                  <a:pt x="242" y="210"/>
                  <a:pt x="243" y="211"/>
                  <a:pt x="243" y="211"/>
                </a:cubicBezTo>
                <a:cubicBezTo>
                  <a:pt x="244" y="211"/>
                  <a:pt x="244" y="211"/>
                  <a:pt x="244" y="212"/>
                </a:cubicBezTo>
                <a:cubicBezTo>
                  <a:pt x="244" y="213"/>
                  <a:pt x="245" y="212"/>
                  <a:pt x="246" y="212"/>
                </a:cubicBezTo>
                <a:close/>
                <a:moveTo>
                  <a:pt x="254" y="221"/>
                </a:moveTo>
                <a:cubicBezTo>
                  <a:pt x="255" y="221"/>
                  <a:pt x="255" y="220"/>
                  <a:pt x="256" y="220"/>
                </a:cubicBezTo>
                <a:cubicBezTo>
                  <a:pt x="257" y="220"/>
                  <a:pt x="258" y="220"/>
                  <a:pt x="258" y="219"/>
                </a:cubicBezTo>
                <a:cubicBezTo>
                  <a:pt x="258" y="219"/>
                  <a:pt x="258" y="219"/>
                  <a:pt x="258" y="218"/>
                </a:cubicBezTo>
                <a:cubicBezTo>
                  <a:pt x="257" y="218"/>
                  <a:pt x="256" y="218"/>
                  <a:pt x="256" y="218"/>
                </a:cubicBezTo>
                <a:cubicBezTo>
                  <a:pt x="256" y="216"/>
                  <a:pt x="253" y="218"/>
                  <a:pt x="252" y="217"/>
                </a:cubicBezTo>
                <a:cubicBezTo>
                  <a:pt x="252" y="219"/>
                  <a:pt x="252" y="219"/>
                  <a:pt x="251" y="220"/>
                </a:cubicBezTo>
                <a:cubicBezTo>
                  <a:pt x="251" y="220"/>
                  <a:pt x="250" y="220"/>
                  <a:pt x="250" y="221"/>
                </a:cubicBezTo>
                <a:cubicBezTo>
                  <a:pt x="250" y="221"/>
                  <a:pt x="250" y="221"/>
                  <a:pt x="250" y="221"/>
                </a:cubicBezTo>
                <a:cubicBezTo>
                  <a:pt x="250" y="222"/>
                  <a:pt x="249" y="221"/>
                  <a:pt x="249" y="221"/>
                </a:cubicBezTo>
                <a:cubicBezTo>
                  <a:pt x="249" y="222"/>
                  <a:pt x="250" y="223"/>
                  <a:pt x="249" y="223"/>
                </a:cubicBezTo>
                <a:cubicBezTo>
                  <a:pt x="249" y="223"/>
                  <a:pt x="249" y="223"/>
                  <a:pt x="249" y="223"/>
                </a:cubicBezTo>
                <a:cubicBezTo>
                  <a:pt x="249" y="223"/>
                  <a:pt x="249" y="223"/>
                  <a:pt x="249" y="224"/>
                </a:cubicBezTo>
                <a:cubicBezTo>
                  <a:pt x="249" y="224"/>
                  <a:pt x="248" y="223"/>
                  <a:pt x="248" y="224"/>
                </a:cubicBezTo>
                <a:cubicBezTo>
                  <a:pt x="248" y="224"/>
                  <a:pt x="247" y="225"/>
                  <a:pt x="247" y="225"/>
                </a:cubicBezTo>
                <a:cubicBezTo>
                  <a:pt x="247" y="225"/>
                  <a:pt x="246" y="226"/>
                  <a:pt x="246" y="226"/>
                </a:cubicBezTo>
                <a:cubicBezTo>
                  <a:pt x="245" y="228"/>
                  <a:pt x="249" y="227"/>
                  <a:pt x="250" y="227"/>
                </a:cubicBezTo>
                <a:cubicBezTo>
                  <a:pt x="250" y="226"/>
                  <a:pt x="252" y="226"/>
                  <a:pt x="252" y="224"/>
                </a:cubicBezTo>
                <a:cubicBezTo>
                  <a:pt x="254" y="224"/>
                  <a:pt x="253" y="222"/>
                  <a:pt x="254" y="221"/>
                </a:cubicBezTo>
                <a:close/>
                <a:moveTo>
                  <a:pt x="286" y="187"/>
                </a:moveTo>
                <a:cubicBezTo>
                  <a:pt x="285" y="187"/>
                  <a:pt x="285" y="187"/>
                  <a:pt x="285" y="186"/>
                </a:cubicBezTo>
                <a:cubicBezTo>
                  <a:pt x="283" y="185"/>
                  <a:pt x="284" y="185"/>
                  <a:pt x="281" y="186"/>
                </a:cubicBezTo>
                <a:cubicBezTo>
                  <a:pt x="281" y="187"/>
                  <a:pt x="282" y="188"/>
                  <a:pt x="283" y="188"/>
                </a:cubicBezTo>
                <a:cubicBezTo>
                  <a:pt x="283" y="189"/>
                  <a:pt x="283" y="190"/>
                  <a:pt x="284" y="190"/>
                </a:cubicBezTo>
                <a:cubicBezTo>
                  <a:pt x="284" y="188"/>
                  <a:pt x="286" y="189"/>
                  <a:pt x="286" y="187"/>
                </a:cubicBezTo>
                <a:cubicBezTo>
                  <a:pt x="286" y="187"/>
                  <a:pt x="285" y="187"/>
                  <a:pt x="286" y="187"/>
                </a:cubicBezTo>
                <a:close/>
                <a:moveTo>
                  <a:pt x="273" y="306"/>
                </a:moveTo>
                <a:cubicBezTo>
                  <a:pt x="273" y="306"/>
                  <a:pt x="273" y="306"/>
                  <a:pt x="272" y="306"/>
                </a:cubicBezTo>
                <a:cubicBezTo>
                  <a:pt x="272" y="307"/>
                  <a:pt x="272" y="307"/>
                  <a:pt x="272" y="307"/>
                </a:cubicBezTo>
                <a:cubicBezTo>
                  <a:pt x="273" y="308"/>
                  <a:pt x="274" y="308"/>
                  <a:pt x="275" y="308"/>
                </a:cubicBezTo>
                <a:cubicBezTo>
                  <a:pt x="276" y="306"/>
                  <a:pt x="274" y="306"/>
                  <a:pt x="273" y="306"/>
                </a:cubicBezTo>
                <a:close/>
                <a:moveTo>
                  <a:pt x="177" y="207"/>
                </a:moveTo>
                <a:cubicBezTo>
                  <a:pt x="177" y="206"/>
                  <a:pt x="177" y="205"/>
                  <a:pt x="177" y="204"/>
                </a:cubicBezTo>
                <a:cubicBezTo>
                  <a:pt x="176" y="204"/>
                  <a:pt x="175" y="203"/>
                  <a:pt x="174" y="203"/>
                </a:cubicBezTo>
                <a:cubicBezTo>
                  <a:pt x="174" y="205"/>
                  <a:pt x="173" y="205"/>
                  <a:pt x="173" y="206"/>
                </a:cubicBezTo>
                <a:cubicBezTo>
                  <a:pt x="174" y="207"/>
                  <a:pt x="175" y="207"/>
                  <a:pt x="177" y="207"/>
                </a:cubicBezTo>
                <a:close/>
                <a:moveTo>
                  <a:pt x="196" y="323"/>
                </a:moveTo>
                <a:cubicBezTo>
                  <a:pt x="195" y="325"/>
                  <a:pt x="200" y="327"/>
                  <a:pt x="200" y="324"/>
                </a:cubicBezTo>
                <a:cubicBezTo>
                  <a:pt x="200" y="322"/>
                  <a:pt x="197" y="324"/>
                  <a:pt x="196" y="323"/>
                </a:cubicBezTo>
                <a:close/>
                <a:moveTo>
                  <a:pt x="257" y="313"/>
                </a:moveTo>
                <a:cubicBezTo>
                  <a:pt x="257" y="314"/>
                  <a:pt x="257" y="314"/>
                  <a:pt x="257" y="314"/>
                </a:cubicBezTo>
                <a:cubicBezTo>
                  <a:pt x="258" y="314"/>
                  <a:pt x="261" y="315"/>
                  <a:pt x="261" y="313"/>
                </a:cubicBezTo>
                <a:cubicBezTo>
                  <a:pt x="259" y="312"/>
                  <a:pt x="258" y="313"/>
                  <a:pt x="257" y="313"/>
                </a:cubicBezTo>
                <a:close/>
                <a:moveTo>
                  <a:pt x="283" y="237"/>
                </a:moveTo>
                <a:cubicBezTo>
                  <a:pt x="282" y="239"/>
                  <a:pt x="282" y="239"/>
                  <a:pt x="283" y="240"/>
                </a:cubicBezTo>
                <a:cubicBezTo>
                  <a:pt x="283" y="240"/>
                  <a:pt x="283" y="241"/>
                  <a:pt x="283" y="241"/>
                </a:cubicBezTo>
                <a:cubicBezTo>
                  <a:pt x="285" y="241"/>
                  <a:pt x="285" y="240"/>
                  <a:pt x="286" y="239"/>
                </a:cubicBezTo>
                <a:cubicBezTo>
                  <a:pt x="285" y="239"/>
                  <a:pt x="284" y="238"/>
                  <a:pt x="283" y="237"/>
                </a:cubicBezTo>
                <a:close/>
                <a:moveTo>
                  <a:pt x="278" y="288"/>
                </a:moveTo>
                <a:cubicBezTo>
                  <a:pt x="277" y="288"/>
                  <a:pt x="277" y="288"/>
                  <a:pt x="277" y="289"/>
                </a:cubicBezTo>
                <a:cubicBezTo>
                  <a:pt x="277" y="290"/>
                  <a:pt x="276" y="290"/>
                  <a:pt x="276" y="290"/>
                </a:cubicBezTo>
                <a:cubicBezTo>
                  <a:pt x="275" y="290"/>
                  <a:pt x="275" y="290"/>
                  <a:pt x="275" y="290"/>
                </a:cubicBezTo>
                <a:cubicBezTo>
                  <a:pt x="275" y="291"/>
                  <a:pt x="275" y="291"/>
                  <a:pt x="275" y="291"/>
                </a:cubicBezTo>
                <a:cubicBezTo>
                  <a:pt x="274" y="292"/>
                  <a:pt x="274" y="293"/>
                  <a:pt x="273" y="293"/>
                </a:cubicBezTo>
                <a:cubicBezTo>
                  <a:pt x="273" y="293"/>
                  <a:pt x="273" y="293"/>
                  <a:pt x="272" y="294"/>
                </a:cubicBezTo>
                <a:cubicBezTo>
                  <a:pt x="272" y="294"/>
                  <a:pt x="272" y="294"/>
                  <a:pt x="271" y="295"/>
                </a:cubicBezTo>
                <a:cubicBezTo>
                  <a:pt x="270" y="295"/>
                  <a:pt x="269" y="295"/>
                  <a:pt x="269" y="294"/>
                </a:cubicBezTo>
                <a:cubicBezTo>
                  <a:pt x="269" y="294"/>
                  <a:pt x="269" y="294"/>
                  <a:pt x="269" y="294"/>
                </a:cubicBezTo>
                <a:cubicBezTo>
                  <a:pt x="267" y="294"/>
                  <a:pt x="266" y="294"/>
                  <a:pt x="265" y="295"/>
                </a:cubicBezTo>
                <a:cubicBezTo>
                  <a:pt x="265" y="295"/>
                  <a:pt x="265" y="295"/>
                  <a:pt x="265" y="295"/>
                </a:cubicBezTo>
                <a:cubicBezTo>
                  <a:pt x="265" y="295"/>
                  <a:pt x="265" y="296"/>
                  <a:pt x="265" y="296"/>
                </a:cubicBezTo>
                <a:cubicBezTo>
                  <a:pt x="265" y="296"/>
                  <a:pt x="265" y="296"/>
                  <a:pt x="265" y="296"/>
                </a:cubicBezTo>
                <a:cubicBezTo>
                  <a:pt x="263" y="296"/>
                  <a:pt x="263" y="298"/>
                  <a:pt x="262" y="298"/>
                </a:cubicBezTo>
                <a:cubicBezTo>
                  <a:pt x="262" y="298"/>
                  <a:pt x="261" y="298"/>
                  <a:pt x="261" y="298"/>
                </a:cubicBezTo>
                <a:cubicBezTo>
                  <a:pt x="260" y="299"/>
                  <a:pt x="259" y="300"/>
                  <a:pt x="257" y="300"/>
                </a:cubicBezTo>
                <a:cubicBezTo>
                  <a:pt x="257" y="299"/>
                  <a:pt x="256" y="299"/>
                  <a:pt x="256" y="298"/>
                </a:cubicBezTo>
                <a:cubicBezTo>
                  <a:pt x="258" y="296"/>
                  <a:pt x="256" y="293"/>
                  <a:pt x="257" y="290"/>
                </a:cubicBezTo>
                <a:cubicBezTo>
                  <a:pt x="253" y="290"/>
                  <a:pt x="251" y="292"/>
                  <a:pt x="248" y="293"/>
                </a:cubicBezTo>
                <a:cubicBezTo>
                  <a:pt x="248" y="293"/>
                  <a:pt x="248" y="293"/>
                  <a:pt x="247" y="293"/>
                </a:cubicBezTo>
                <a:cubicBezTo>
                  <a:pt x="246" y="294"/>
                  <a:pt x="246" y="294"/>
                  <a:pt x="244" y="295"/>
                </a:cubicBezTo>
                <a:cubicBezTo>
                  <a:pt x="243" y="295"/>
                  <a:pt x="244" y="293"/>
                  <a:pt x="242" y="293"/>
                </a:cubicBezTo>
                <a:cubicBezTo>
                  <a:pt x="240" y="294"/>
                  <a:pt x="239" y="294"/>
                  <a:pt x="238" y="295"/>
                </a:cubicBezTo>
                <a:cubicBezTo>
                  <a:pt x="235" y="293"/>
                  <a:pt x="232" y="295"/>
                  <a:pt x="229" y="295"/>
                </a:cubicBezTo>
                <a:cubicBezTo>
                  <a:pt x="230" y="293"/>
                  <a:pt x="230" y="292"/>
                  <a:pt x="228" y="292"/>
                </a:cubicBezTo>
                <a:cubicBezTo>
                  <a:pt x="228" y="291"/>
                  <a:pt x="227" y="291"/>
                  <a:pt x="227" y="292"/>
                </a:cubicBezTo>
                <a:cubicBezTo>
                  <a:pt x="226" y="292"/>
                  <a:pt x="226" y="292"/>
                  <a:pt x="226" y="293"/>
                </a:cubicBezTo>
                <a:cubicBezTo>
                  <a:pt x="224" y="292"/>
                  <a:pt x="224" y="293"/>
                  <a:pt x="223" y="293"/>
                </a:cubicBezTo>
                <a:cubicBezTo>
                  <a:pt x="220" y="293"/>
                  <a:pt x="218" y="293"/>
                  <a:pt x="215" y="293"/>
                </a:cubicBezTo>
                <a:cubicBezTo>
                  <a:pt x="214" y="294"/>
                  <a:pt x="213" y="296"/>
                  <a:pt x="211" y="296"/>
                </a:cubicBezTo>
                <a:cubicBezTo>
                  <a:pt x="211" y="296"/>
                  <a:pt x="211" y="297"/>
                  <a:pt x="210" y="297"/>
                </a:cubicBezTo>
                <a:cubicBezTo>
                  <a:pt x="209" y="297"/>
                  <a:pt x="208" y="298"/>
                  <a:pt x="206" y="297"/>
                </a:cubicBezTo>
                <a:cubicBezTo>
                  <a:pt x="205" y="298"/>
                  <a:pt x="204" y="299"/>
                  <a:pt x="202" y="299"/>
                </a:cubicBezTo>
                <a:cubicBezTo>
                  <a:pt x="202" y="298"/>
                  <a:pt x="202" y="297"/>
                  <a:pt x="202" y="296"/>
                </a:cubicBezTo>
                <a:cubicBezTo>
                  <a:pt x="202" y="296"/>
                  <a:pt x="202" y="296"/>
                  <a:pt x="202" y="296"/>
                </a:cubicBezTo>
                <a:cubicBezTo>
                  <a:pt x="201" y="295"/>
                  <a:pt x="200" y="293"/>
                  <a:pt x="198" y="294"/>
                </a:cubicBezTo>
                <a:cubicBezTo>
                  <a:pt x="198" y="294"/>
                  <a:pt x="198" y="294"/>
                  <a:pt x="198" y="294"/>
                </a:cubicBezTo>
                <a:cubicBezTo>
                  <a:pt x="198" y="294"/>
                  <a:pt x="198" y="294"/>
                  <a:pt x="198" y="294"/>
                </a:cubicBezTo>
                <a:cubicBezTo>
                  <a:pt x="198" y="294"/>
                  <a:pt x="197" y="295"/>
                  <a:pt x="197" y="294"/>
                </a:cubicBezTo>
                <a:cubicBezTo>
                  <a:pt x="197" y="294"/>
                  <a:pt x="197" y="294"/>
                  <a:pt x="197" y="294"/>
                </a:cubicBezTo>
                <a:cubicBezTo>
                  <a:pt x="197" y="294"/>
                  <a:pt x="197" y="295"/>
                  <a:pt x="197" y="295"/>
                </a:cubicBezTo>
                <a:cubicBezTo>
                  <a:pt x="196" y="295"/>
                  <a:pt x="196" y="295"/>
                  <a:pt x="195" y="295"/>
                </a:cubicBezTo>
                <a:cubicBezTo>
                  <a:pt x="195" y="294"/>
                  <a:pt x="195" y="294"/>
                  <a:pt x="195" y="294"/>
                </a:cubicBezTo>
                <a:cubicBezTo>
                  <a:pt x="195" y="294"/>
                  <a:pt x="196" y="294"/>
                  <a:pt x="196" y="294"/>
                </a:cubicBezTo>
                <a:cubicBezTo>
                  <a:pt x="196" y="293"/>
                  <a:pt x="197" y="292"/>
                  <a:pt x="197" y="292"/>
                </a:cubicBezTo>
                <a:cubicBezTo>
                  <a:pt x="197" y="292"/>
                  <a:pt x="197" y="292"/>
                  <a:pt x="197" y="292"/>
                </a:cubicBezTo>
                <a:cubicBezTo>
                  <a:pt x="198" y="290"/>
                  <a:pt x="197" y="290"/>
                  <a:pt x="196" y="290"/>
                </a:cubicBezTo>
                <a:cubicBezTo>
                  <a:pt x="196" y="290"/>
                  <a:pt x="196" y="290"/>
                  <a:pt x="196" y="290"/>
                </a:cubicBezTo>
                <a:cubicBezTo>
                  <a:pt x="196" y="289"/>
                  <a:pt x="195" y="289"/>
                  <a:pt x="194" y="289"/>
                </a:cubicBezTo>
                <a:cubicBezTo>
                  <a:pt x="194" y="290"/>
                  <a:pt x="193" y="290"/>
                  <a:pt x="193" y="290"/>
                </a:cubicBezTo>
                <a:cubicBezTo>
                  <a:pt x="193" y="291"/>
                  <a:pt x="193" y="291"/>
                  <a:pt x="192" y="291"/>
                </a:cubicBezTo>
                <a:cubicBezTo>
                  <a:pt x="192" y="292"/>
                  <a:pt x="191" y="293"/>
                  <a:pt x="190" y="293"/>
                </a:cubicBezTo>
                <a:cubicBezTo>
                  <a:pt x="189" y="293"/>
                  <a:pt x="188" y="294"/>
                  <a:pt x="187" y="294"/>
                </a:cubicBezTo>
                <a:cubicBezTo>
                  <a:pt x="186" y="294"/>
                  <a:pt x="185" y="294"/>
                  <a:pt x="185" y="293"/>
                </a:cubicBezTo>
                <a:cubicBezTo>
                  <a:pt x="184" y="293"/>
                  <a:pt x="185" y="293"/>
                  <a:pt x="184" y="293"/>
                </a:cubicBezTo>
                <a:cubicBezTo>
                  <a:pt x="183" y="292"/>
                  <a:pt x="183" y="292"/>
                  <a:pt x="182" y="292"/>
                </a:cubicBezTo>
                <a:cubicBezTo>
                  <a:pt x="182" y="292"/>
                  <a:pt x="181" y="291"/>
                  <a:pt x="181" y="290"/>
                </a:cubicBezTo>
                <a:cubicBezTo>
                  <a:pt x="181" y="288"/>
                  <a:pt x="181" y="285"/>
                  <a:pt x="178" y="286"/>
                </a:cubicBezTo>
                <a:cubicBezTo>
                  <a:pt x="178" y="286"/>
                  <a:pt x="178" y="286"/>
                  <a:pt x="178" y="287"/>
                </a:cubicBezTo>
                <a:cubicBezTo>
                  <a:pt x="178" y="287"/>
                  <a:pt x="178" y="288"/>
                  <a:pt x="178" y="288"/>
                </a:cubicBezTo>
                <a:cubicBezTo>
                  <a:pt x="177" y="290"/>
                  <a:pt x="179" y="290"/>
                  <a:pt x="178" y="293"/>
                </a:cubicBezTo>
                <a:cubicBezTo>
                  <a:pt x="179" y="293"/>
                  <a:pt x="179" y="294"/>
                  <a:pt x="179" y="295"/>
                </a:cubicBezTo>
                <a:cubicBezTo>
                  <a:pt x="179" y="295"/>
                  <a:pt x="179" y="296"/>
                  <a:pt x="178" y="296"/>
                </a:cubicBezTo>
                <a:cubicBezTo>
                  <a:pt x="173" y="298"/>
                  <a:pt x="178" y="289"/>
                  <a:pt x="173" y="290"/>
                </a:cubicBezTo>
                <a:cubicBezTo>
                  <a:pt x="173" y="291"/>
                  <a:pt x="174" y="291"/>
                  <a:pt x="174" y="292"/>
                </a:cubicBezTo>
                <a:cubicBezTo>
                  <a:pt x="174" y="292"/>
                  <a:pt x="174" y="293"/>
                  <a:pt x="173" y="293"/>
                </a:cubicBezTo>
                <a:cubicBezTo>
                  <a:pt x="173" y="293"/>
                  <a:pt x="173" y="293"/>
                  <a:pt x="173" y="294"/>
                </a:cubicBezTo>
                <a:cubicBezTo>
                  <a:pt x="173" y="294"/>
                  <a:pt x="173" y="294"/>
                  <a:pt x="173" y="294"/>
                </a:cubicBezTo>
                <a:cubicBezTo>
                  <a:pt x="174" y="295"/>
                  <a:pt x="174" y="295"/>
                  <a:pt x="174" y="295"/>
                </a:cubicBezTo>
                <a:cubicBezTo>
                  <a:pt x="173" y="296"/>
                  <a:pt x="173" y="297"/>
                  <a:pt x="174" y="298"/>
                </a:cubicBezTo>
                <a:cubicBezTo>
                  <a:pt x="174" y="299"/>
                  <a:pt x="174" y="299"/>
                  <a:pt x="174" y="299"/>
                </a:cubicBezTo>
                <a:cubicBezTo>
                  <a:pt x="173" y="301"/>
                  <a:pt x="173" y="303"/>
                  <a:pt x="173" y="305"/>
                </a:cubicBezTo>
                <a:cubicBezTo>
                  <a:pt x="173" y="305"/>
                  <a:pt x="173" y="305"/>
                  <a:pt x="173" y="305"/>
                </a:cubicBezTo>
                <a:cubicBezTo>
                  <a:pt x="173" y="307"/>
                  <a:pt x="174" y="308"/>
                  <a:pt x="175" y="309"/>
                </a:cubicBezTo>
                <a:cubicBezTo>
                  <a:pt x="175" y="309"/>
                  <a:pt x="175" y="309"/>
                  <a:pt x="175" y="309"/>
                </a:cubicBezTo>
                <a:cubicBezTo>
                  <a:pt x="176" y="309"/>
                  <a:pt x="177" y="309"/>
                  <a:pt x="177" y="310"/>
                </a:cubicBezTo>
                <a:cubicBezTo>
                  <a:pt x="182" y="310"/>
                  <a:pt x="185" y="307"/>
                  <a:pt x="192" y="308"/>
                </a:cubicBezTo>
                <a:cubicBezTo>
                  <a:pt x="193" y="308"/>
                  <a:pt x="193" y="310"/>
                  <a:pt x="195" y="309"/>
                </a:cubicBezTo>
                <a:cubicBezTo>
                  <a:pt x="197" y="310"/>
                  <a:pt x="196" y="307"/>
                  <a:pt x="199" y="308"/>
                </a:cubicBezTo>
                <a:cubicBezTo>
                  <a:pt x="200" y="308"/>
                  <a:pt x="202" y="308"/>
                  <a:pt x="204" y="308"/>
                </a:cubicBezTo>
                <a:cubicBezTo>
                  <a:pt x="204" y="308"/>
                  <a:pt x="204" y="308"/>
                  <a:pt x="204" y="308"/>
                </a:cubicBezTo>
                <a:cubicBezTo>
                  <a:pt x="206" y="308"/>
                  <a:pt x="207" y="309"/>
                  <a:pt x="209" y="309"/>
                </a:cubicBezTo>
                <a:cubicBezTo>
                  <a:pt x="209" y="309"/>
                  <a:pt x="209" y="309"/>
                  <a:pt x="209" y="309"/>
                </a:cubicBezTo>
                <a:cubicBezTo>
                  <a:pt x="210" y="309"/>
                  <a:pt x="211" y="309"/>
                  <a:pt x="212" y="309"/>
                </a:cubicBezTo>
                <a:cubicBezTo>
                  <a:pt x="213" y="309"/>
                  <a:pt x="213" y="310"/>
                  <a:pt x="215" y="310"/>
                </a:cubicBezTo>
                <a:cubicBezTo>
                  <a:pt x="215" y="310"/>
                  <a:pt x="215" y="310"/>
                  <a:pt x="215" y="310"/>
                </a:cubicBezTo>
                <a:cubicBezTo>
                  <a:pt x="215" y="310"/>
                  <a:pt x="216" y="310"/>
                  <a:pt x="216" y="310"/>
                </a:cubicBezTo>
                <a:cubicBezTo>
                  <a:pt x="217" y="310"/>
                  <a:pt x="220" y="309"/>
                  <a:pt x="221" y="312"/>
                </a:cubicBezTo>
                <a:cubicBezTo>
                  <a:pt x="221" y="312"/>
                  <a:pt x="221" y="312"/>
                  <a:pt x="221" y="312"/>
                </a:cubicBezTo>
                <a:cubicBezTo>
                  <a:pt x="221" y="312"/>
                  <a:pt x="221" y="312"/>
                  <a:pt x="221" y="313"/>
                </a:cubicBezTo>
                <a:cubicBezTo>
                  <a:pt x="222" y="314"/>
                  <a:pt x="221" y="314"/>
                  <a:pt x="221" y="315"/>
                </a:cubicBezTo>
                <a:cubicBezTo>
                  <a:pt x="221" y="315"/>
                  <a:pt x="221" y="315"/>
                  <a:pt x="221" y="316"/>
                </a:cubicBezTo>
                <a:cubicBezTo>
                  <a:pt x="222" y="316"/>
                  <a:pt x="224" y="316"/>
                  <a:pt x="225" y="316"/>
                </a:cubicBezTo>
                <a:cubicBezTo>
                  <a:pt x="225" y="316"/>
                  <a:pt x="225" y="316"/>
                  <a:pt x="225" y="316"/>
                </a:cubicBezTo>
                <a:cubicBezTo>
                  <a:pt x="226" y="316"/>
                  <a:pt x="226" y="316"/>
                  <a:pt x="227" y="316"/>
                </a:cubicBezTo>
                <a:cubicBezTo>
                  <a:pt x="227" y="316"/>
                  <a:pt x="227" y="316"/>
                  <a:pt x="227" y="316"/>
                </a:cubicBezTo>
                <a:cubicBezTo>
                  <a:pt x="228" y="316"/>
                  <a:pt x="229" y="316"/>
                  <a:pt x="229" y="316"/>
                </a:cubicBezTo>
                <a:cubicBezTo>
                  <a:pt x="229" y="316"/>
                  <a:pt x="230" y="316"/>
                  <a:pt x="230" y="316"/>
                </a:cubicBezTo>
                <a:cubicBezTo>
                  <a:pt x="232" y="316"/>
                  <a:pt x="233" y="315"/>
                  <a:pt x="234" y="314"/>
                </a:cubicBezTo>
                <a:cubicBezTo>
                  <a:pt x="234" y="314"/>
                  <a:pt x="234" y="314"/>
                  <a:pt x="234" y="314"/>
                </a:cubicBezTo>
                <a:cubicBezTo>
                  <a:pt x="235" y="314"/>
                  <a:pt x="237" y="313"/>
                  <a:pt x="238" y="313"/>
                </a:cubicBezTo>
                <a:cubicBezTo>
                  <a:pt x="238" y="313"/>
                  <a:pt x="239" y="313"/>
                  <a:pt x="240" y="313"/>
                </a:cubicBezTo>
                <a:cubicBezTo>
                  <a:pt x="240" y="313"/>
                  <a:pt x="240" y="313"/>
                  <a:pt x="240" y="312"/>
                </a:cubicBezTo>
                <a:cubicBezTo>
                  <a:pt x="240" y="312"/>
                  <a:pt x="240" y="312"/>
                  <a:pt x="240" y="312"/>
                </a:cubicBezTo>
                <a:cubicBezTo>
                  <a:pt x="241" y="313"/>
                  <a:pt x="242" y="311"/>
                  <a:pt x="243" y="311"/>
                </a:cubicBezTo>
                <a:cubicBezTo>
                  <a:pt x="243" y="311"/>
                  <a:pt x="243" y="311"/>
                  <a:pt x="244" y="311"/>
                </a:cubicBezTo>
                <a:cubicBezTo>
                  <a:pt x="244" y="311"/>
                  <a:pt x="245" y="310"/>
                  <a:pt x="245" y="310"/>
                </a:cubicBezTo>
                <a:cubicBezTo>
                  <a:pt x="245" y="310"/>
                  <a:pt x="245" y="310"/>
                  <a:pt x="245" y="310"/>
                </a:cubicBezTo>
                <a:cubicBezTo>
                  <a:pt x="247" y="310"/>
                  <a:pt x="247" y="309"/>
                  <a:pt x="249" y="309"/>
                </a:cubicBezTo>
                <a:cubicBezTo>
                  <a:pt x="249" y="309"/>
                  <a:pt x="249" y="309"/>
                  <a:pt x="249" y="309"/>
                </a:cubicBezTo>
                <a:cubicBezTo>
                  <a:pt x="249" y="309"/>
                  <a:pt x="249" y="309"/>
                  <a:pt x="249" y="309"/>
                </a:cubicBezTo>
                <a:cubicBezTo>
                  <a:pt x="250" y="308"/>
                  <a:pt x="251" y="308"/>
                  <a:pt x="252" y="308"/>
                </a:cubicBezTo>
                <a:cubicBezTo>
                  <a:pt x="252" y="308"/>
                  <a:pt x="253" y="308"/>
                  <a:pt x="253" y="308"/>
                </a:cubicBezTo>
                <a:cubicBezTo>
                  <a:pt x="253" y="308"/>
                  <a:pt x="253" y="307"/>
                  <a:pt x="253" y="307"/>
                </a:cubicBezTo>
                <a:cubicBezTo>
                  <a:pt x="255" y="306"/>
                  <a:pt x="256" y="307"/>
                  <a:pt x="258" y="306"/>
                </a:cubicBezTo>
                <a:cubicBezTo>
                  <a:pt x="258" y="306"/>
                  <a:pt x="258" y="306"/>
                  <a:pt x="258" y="306"/>
                </a:cubicBezTo>
                <a:cubicBezTo>
                  <a:pt x="259" y="306"/>
                  <a:pt x="260" y="306"/>
                  <a:pt x="261" y="306"/>
                </a:cubicBezTo>
                <a:cubicBezTo>
                  <a:pt x="261" y="306"/>
                  <a:pt x="261" y="306"/>
                  <a:pt x="262" y="306"/>
                </a:cubicBezTo>
                <a:cubicBezTo>
                  <a:pt x="262" y="306"/>
                  <a:pt x="262" y="306"/>
                  <a:pt x="262" y="306"/>
                </a:cubicBezTo>
                <a:cubicBezTo>
                  <a:pt x="263" y="306"/>
                  <a:pt x="264" y="305"/>
                  <a:pt x="265" y="304"/>
                </a:cubicBezTo>
                <a:cubicBezTo>
                  <a:pt x="265" y="304"/>
                  <a:pt x="265" y="304"/>
                  <a:pt x="265" y="304"/>
                </a:cubicBezTo>
                <a:cubicBezTo>
                  <a:pt x="268" y="304"/>
                  <a:pt x="270" y="305"/>
                  <a:pt x="272" y="305"/>
                </a:cubicBezTo>
                <a:cubicBezTo>
                  <a:pt x="273" y="305"/>
                  <a:pt x="274" y="304"/>
                  <a:pt x="275" y="304"/>
                </a:cubicBezTo>
                <a:cubicBezTo>
                  <a:pt x="275" y="304"/>
                  <a:pt x="275" y="303"/>
                  <a:pt x="275" y="303"/>
                </a:cubicBezTo>
                <a:cubicBezTo>
                  <a:pt x="275" y="303"/>
                  <a:pt x="275" y="303"/>
                  <a:pt x="276" y="303"/>
                </a:cubicBezTo>
                <a:cubicBezTo>
                  <a:pt x="277" y="303"/>
                  <a:pt x="277" y="301"/>
                  <a:pt x="277" y="300"/>
                </a:cubicBezTo>
                <a:cubicBezTo>
                  <a:pt x="277" y="300"/>
                  <a:pt x="277" y="300"/>
                  <a:pt x="277" y="300"/>
                </a:cubicBezTo>
                <a:cubicBezTo>
                  <a:pt x="277" y="299"/>
                  <a:pt x="277" y="298"/>
                  <a:pt x="278" y="297"/>
                </a:cubicBezTo>
                <a:cubicBezTo>
                  <a:pt x="276" y="297"/>
                  <a:pt x="278" y="295"/>
                  <a:pt x="279" y="295"/>
                </a:cubicBezTo>
                <a:cubicBezTo>
                  <a:pt x="279" y="295"/>
                  <a:pt x="279" y="295"/>
                  <a:pt x="279" y="294"/>
                </a:cubicBezTo>
                <a:cubicBezTo>
                  <a:pt x="279" y="294"/>
                  <a:pt x="279" y="294"/>
                  <a:pt x="279" y="294"/>
                </a:cubicBezTo>
                <a:cubicBezTo>
                  <a:pt x="277" y="293"/>
                  <a:pt x="277" y="292"/>
                  <a:pt x="277" y="291"/>
                </a:cubicBezTo>
                <a:cubicBezTo>
                  <a:pt x="277" y="291"/>
                  <a:pt x="277" y="291"/>
                  <a:pt x="277" y="291"/>
                </a:cubicBezTo>
                <a:cubicBezTo>
                  <a:pt x="277" y="291"/>
                  <a:pt x="277" y="291"/>
                  <a:pt x="277" y="290"/>
                </a:cubicBezTo>
                <a:cubicBezTo>
                  <a:pt x="277" y="290"/>
                  <a:pt x="278" y="290"/>
                  <a:pt x="278" y="290"/>
                </a:cubicBezTo>
                <a:cubicBezTo>
                  <a:pt x="278" y="292"/>
                  <a:pt x="280" y="291"/>
                  <a:pt x="280" y="290"/>
                </a:cubicBezTo>
                <a:cubicBezTo>
                  <a:pt x="279" y="289"/>
                  <a:pt x="278" y="289"/>
                  <a:pt x="278" y="288"/>
                </a:cubicBezTo>
                <a:close/>
                <a:moveTo>
                  <a:pt x="153" y="198"/>
                </a:moveTo>
                <a:cubicBezTo>
                  <a:pt x="153" y="198"/>
                  <a:pt x="153" y="198"/>
                  <a:pt x="153" y="198"/>
                </a:cubicBezTo>
                <a:cubicBezTo>
                  <a:pt x="153" y="199"/>
                  <a:pt x="153" y="199"/>
                  <a:pt x="154" y="199"/>
                </a:cubicBezTo>
                <a:cubicBezTo>
                  <a:pt x="154" y="198"/>
                  <a:pt x="153" y="197"/>
                  <a:pt x="153" y="197"/>
                </a:cubicBezTo>
                <a:cubicBezTo>
                  <a:pt x="153" y="197"/>
                  <a:pt x="153" y="198"/>
                  <a:pt x="153" y="198"/>
                </a:cubicBezTo>
                <a:close/>
                <a:moveTo>
                  <a:pt x="149" y="194"/>
                </a:moveTo>
                <a:cubicBezTo>
                  <a:pt x="148" y="194"/>
                  <a:pt x="148" y="194"/>
                  <a:pt x="148" y="195"/>
                </a:cubicBezTo>
                <a:cubicBezTo>
                  <a:pt x="148" y="195"/>
                  <a:pt x="149" y="195"/>
                  <a:pt x="149" y="196"/>
                </a:cubicBezTo>
                <a:cubicBezTo>
                  <a:pt x="150" y="196"/>
                  <a:pt x="151" y="195"/>
                  <a:pt x="152" y="195"/>
                </a:cubicBezTo>
                <a:cubicBezTo>
                  <a:pt x="152" y="194"/>
                  <a:pt x="151" y="193"/>
                  <a:pt x="150" y="193"/>
                </a:cubicBezTo>
                <a:cubicBezTo>
                  <a:pt x="150" y="194"/>
                  <a:pt x="150" y="193"/>
                  <a:pt x="149" y="194"/>
                </a:cubicBezTo>
                <a:close/>
                <a:moveTo>
                  <a:pt x="160" y="197"/>
                </a:moveTo>
                <a:cubicBezTo>
                  <a:pt x="160" y="196"/>
                  <a:pt x="161" y="196"/>
                  <a:pt x="161" y="194"/>
                </a:cubicBezTo>
                <a:cubicBezTo>
                  <a:pt x="160" y="194"/>
                  <a:pt x="160" y="194"/>
                  <a:pt x="160" y="194"/>
                </a:cubicBezTo>
                <a:cubicBezTo>
                  <a:pt x="158" y="194"/>
                  <a:pt x="158" y="192"/>
                  <a:pt x="157" y="192"/>
                </a:cubicBezTo>
                <a:cubicBezTo>
                  <a:pt x="158" y="194"/>
                  <a:pt x="156" y="194"/>
                  <a:pt x="155" y="194"/>
                </a:cubicBezTo>
                <a:cubicBezTo>
                  <a:pt x="155" y="194"/>
                  <a:pt x="155" y="194"/>
                  <a:pt x="155" y="194"/>
                </a:cubicBezTo>
                <a:cubicBezTo>
                  <a:pt x="155" y="194"/>
                  <a:pt x="155" y="195"/>
                  <a:pt x="155" y="195"/>
                </a:cubicBezTo>
                <a:cubicBezTo>
                  <a:pt x="155" y="195"/>
                  <a:pt x="155" y="195"/>
                  <a:pt x="155" y="195"/>
                </a:cubicBezTo>
                <a:cubicBezTo>
                  <a:pt x="154" y="196"/>
                  <a:pt x="156" y="197"/>
                  <a:pt x="155" y="199"/>
                </a:cubicBezTo>
                <a:cubicBezTo>
                  <a:pt x="157" y="199"/>
                  <a:pt x="157" y="198"/>
                  <a:pt x="159" y="198"/>
                </a:cubicBezTo>
                <a:cubicBezTo>
                  <a:pt x="159" y="197"/>
                  <a:pt x="159" y="197"/>
                  <a:pt x="160" y="197"/>
                </a:cubicBezTo>
                <a:close/>
                <a:moveTo>
                  <a:pt x="174" y="196"/>
                </a:moveTo>
                <a:cubicBezTo>
                  <a:pt x="174" y="196"/>
                  <a:pt x="174" y="197"/>
                  <a:pt x="174" y="197"/>
                </a:cubicBezTo>
                <a:cubicBezTo>
                  <a:pt x="174" y="197"/>
                  <a:pt x="174" y="197"/>
                  <a:pt x="174" y="197"/>
                </a:cubicBezTo>
                <a:cubicBezTo>
                  <a:pt x="175" y="197"/>
                  <a:pt x="175" y="198"/>
                  <a:pt x="176" y="198"/>
                </a:cubicBezTo>
                <a:cubicBezTo>
                  <a:pt x="178" y="198"/>
                  <a:pt x="178" y="197"/>
                  <a:pt x="180" y="198"/>
                </a:cubicBezTo>
                <a:cubicBezTo>
                  <a:pt x="182" y="197"/>
                  <a:pt x="182" y="195"/>
                  <a:pt x="182" y="194"/>
                </a:cubicBezTo>
                <a:cubicBezTo>
                  <a:pt x="183" y="193"/>
                  <a:pt x="182" y="192"/>
                  <a:pt x="182" y="192"/>
                </a:cubicBezTo>
                <a:cubicBezTo>
                  <a:pt x="180" y="192"/>
                  <a:pt x="181" y="190"/>
                  <a:pt x="179" y="191"/>
                </a:cubicBezTo>
                <a:cubicBezTo>
                  <a:pt x="180" y="188"/>
                  <a:pt x="178" y="188"/>
                  <a:pt x="177" y="186"/>
                </a:cubicBezTo>
                <a:cubicBezTo>
                  <a:pt x="177" y="185"/>
                  <a:pt x="177" y="185"/>
                  <a:pt x="176" y="185"/>
                </a:cubicBezTo>
                <a:cubicBezTo>
                  <a:pt x="176" y="183"/>
                  <a:pt x="177" y="183"/>
                  <a:pt x="177" y="182"/>
                </a:cubicBezTo>
                <a:cubicBezTo>
                  <a:pt x="177" y="181"/>
                  <a:pt x="176" y="180"/>
                  <a:pt x="176" y="180"/>
                </a:cubicBezTo>
                <a:cubicBezTo>
                  <a:pt x="176" y="180"/>
                  <a:pt x="177" y="179"/>
                  <a:pt x="176" y="178"/>
                </a:cubicBezTo>
                <a:cubicBezTo>
                  <a:pt x="176" y="178"/>
                  <a:pt x="176" y="178"/>
                  <a:pt x="176" y="178"/>
                </a:cubicBezTo>
                <a:cubicBezTo>
                  <a:pt x="175" y="178"/>
                  <a:pt x="175" y="177"/>
                  <a:pt x="175" y="176"/>
                </a:cubicBezTo>
                <a:cubicBezTo>
                  <a:pt x="175" y="176"/>
                  <a:pt x="177" y="176"/>
                  <a:pt x="177" y="175"/>
                </a:cubicBezTo>
                <a:cubicBezTo>
                  <a:pt x="176" y="174"/>
                  <a:pt x="176" y="173"/>
                  <a:pt x="176" y="171"/>
                </a:cubicBezTo>
                <a:cubicBezTo>
                  <a:pt x="176" y="170"/>
                  <a:pt x="174" y="171"/>
                  <a:pt x="174" y="170"/>
                </a:cubicBezTo>
                <a:cubicBezTo>
                  <a:pt x="174" y="170"/>
                  <a:pt x="173" y="170"/>
                  <a:pt x="173" y="169"/>
                </a:cubicBezTo>
                <a:cubicBezTo>
                  <a:pt x="173" y="169"/>
                  <a:pt x="172" y="169"/>
                  <a:pt x="172" y="169"/>
                </a:cubicBezTo>
                <a:cubicBezTo>
                  <a:pt x="172" y="169"/>
                  <a:pt x="172" y="169"/>
                  <a:pt x="172" y="169"/>
                </a:cubicBezTo>
                <a:cubicBezTo>
                  <a:pt x="172" y="168"/>
                  <a:pt x="171" y="168"/>
                  <a:pt x="171" y="169"/>
                </a:cubicBezTo>
                <a:cubicBezTo>
                  <a:pt x="171" y="169"/>
                  <a:pt x="171" y="169"/>
                  <a:pt x="171" y="169"/>
                </a:cubicBezTo>
                <a:cubicBezTo>
                  <a:pt x="170" y="168"/>
                  <a:pt x="169" y="168"/>
                  <a:pt x="169" y="168"/>
                </a:cubicBezTo>
                <a:cubicBezTo>
                  <a:pt x="169" y="168"/>
                  <a:pt x="168" y="168"/>
                  <a:pt x="168" y="168"/>
                </a:cubicBezTo>
                <a:cubicBezTo>
                  <a:pt x="167" y="168"/>
                  <a:pt x="167" y="166"/>
                  <a:pt x="165" y="167"/>
                </a:cubicBezTo>
                <a:cubicBezTo>
                  <a:pt x="165" y="167"/>
                  <a:pt x="165" y="167"/>
                  <a:pt x="165" y="167"/>
                </a:cubicBezTo>
                <a:cubicBezTo>
                  <a:pt x="164" y="167"/>
                  <a:pt x="164" y="167"/>
                  <a:pt x="163" y="167"/>
                </a:cubicBezTo>
                <a:cubicBezTo>
                  <a:pt x="162" y="167"/>
                  <a:pt x="161" y="166"/>
                  <a:pt x="160" y="166"/>
                </a:cubicBezTo>
                <a:cubicBezTo>
                  <a:pt x="160" y="166"/>
                  <a:pt x="159" y="166"/>
                  <a:pt x="159" y="166"/>
                </a:cubicBezTo>
                <a:cubicBezTo>
                  <a:pt x="158" y="166"/>
                  <a:pt x="158" y="166"/>
                  <a:pt x="158" y="166"/>
                </a:cubicBezTo>
                <a:cubicBezTo>
                  <a:pt x="158" y="163"/>
                  <a:pt x="155" y="164"/>
                  <a:pt x="155" y="161"/>
                </a:cubicBezTo>
                <a:cubicBezTo>
                  <a:pt x="148" y="161"/>
                  <a:pt x="148" y="161"/>
                  <a:pt x="148" y="161"/>
                </a:cubicBezTo>
                <a:cubicBezTo>
                  <a:pt x="148" y="160"/>
                  <a:pt x="147" y="159"/>
                  <a:pt x="146" y="159"/>
                </a:cubicBezTo>
                <a:cubicBezTo>
                  <a:pt x="147" y="157"/>
                  <a:pt x="146" y="157"/>
                  <a:pt x="146" y="156"/>
                </a:cubicBezTo>
                <a:cubicBezTo>
                  <a:pt x="143" y="156"/>
                  <a:pt x="142" y="155"/>
                  <a:pt x="141" y="154"/>
                </a:cubicBezTo>
                <a:cubicBezTo>
                  <a:pt x="140" y="154"/>
                  <a:pt x="140" y="155"/>
                  <a:pt x="140" y="157"/>
                </a:cubicBezTo>
                <a:cubicBezTo>
                  <a:pt x="137" y="156"/>
                  <a:pt x="136" y="154"/>
                  <a:pt x="136" y="152"/>
                </a:cubicBezTo>
                <a:cubicBezTo>
                  <a:pt x="132" y="152"/>
                  <a:pt x="131" y="151"/>
                  <a:pt x="128" y="151"/>
                </a:cubicBezTo>
                <a:cubicBezTo>
                  <a:pt x="127" y="151"/>
                  <a:pt x="127" y="150"/>
                  <a:pt x="126" y="150"/>
                </a:cubicBezTo>
                <a:cubicBezTo>
                  <a:pt x="126" y="150"/>
                  <a:pt x="125" y="150"/>
                  <a:pt x="125" y="149"/>
                </a:cubicBezTo>
                <a:cubicBezTo>
                  <a:pt x="123" y="149"/>
                  <a:pt x="123" y="149"/>
                  <a:pt x="122" y="150"/>
                </a:cubicBezTo>
                <a:cubicBezTo>
                  <a:pt x="118" y="150"/>
                  <a:pt x="118" y="150"/>
                  <a:pt x="118" y="150"/>
                </a:cubicBezTo>
                <a:cubicBezTo>
                  <a:pt x="118" y="148"/>
                  <a:pt x="119" y="147"/>
                  <a:pt x="121" y="148"/>
                </a:cubicBezTo>
                <a:cubicBezTo>
                  <a:pt x="126" y="148"/>
                  <a:pt x="126" y="148"/>
                  <a:pt x="126" y="148"/>
                </a:cubicBezTo>
                <a:cubicBezTo>
                  <a:pt x="126" y="148"/>
                  <a:pt x="126" y="148"/>
                  <a:pt x="126" y="148"/>
                </a:cubicBezTo>
                <a:cubicBezTo>
                  <a:pt x="128" y="148"/>
                  <a:pt x="128" y="148"/>
                  <a:pt x="129" y="146"/>
                </a:cubicBezTo>
                <a:cubicBezTo>
                  <a:pt x="129" y="146"/>
                  <a:pt x="129" y="146"/>
                  <a:pt x="130" y="146"/>
                </a:cubicBezTo>
                <a:cubicBezTo>
                  <a:pt x="130" y="146"/>
                  <a:pt x="130" y="146"/>
                  <a:pt x="130" y="146"/>
                </a:cubicBezTo>
                <a:cubicBezTo>
                  <a:pt x="131" y="145"/>
                  <a:pt x="131" y="145"/>
                  <a:pt x="132" y="145"/>
                </a:cubicBezTo>
                <a:cubicBezTo>
                  <a:pt x="132" y="145"/>
                  <a:pt x="132" y="144"/>
                  <a:pt x="132" y="144"/>
                </a:cubicBezTo>
                <a:cubicBezTo>
                  <a:pt x="132" y="143"/>
                  <a:pt x="135" y="144"/>
                  <a:pt x="134" y="142"/>
                </a:cubicBezTo>
                <a:cubicBezTo>
                  <a:pt x="134" y="142"/>
                  <a:pt x="134" y="142"/>
                  <a:pt x="134" y="142"/>
                </a:cubicBezTo>
                <a:cubicBezTo>
                  <a:pt x="135" y="141"/>
                  <a:pt x="135" y="141"/>
                  <a:pt x="135" y="140"/>
                </a:cubicBezTo>
                <a:cubicBezTo>
                  <a:pt x="136" y="140"/>
                  <a:pt x="136" y="139"/>
                  <a:pt x="137" y="139"/>
                </a:cubicBezTo>
                <a:cubicBezTo>
                  <a:pt x="136" y="138"/>
                  <a:pt x="135" y="137"/>
                  <a:pt x="134" y="139"/>
                </a:cubicBezTo>
                <a:cubicBezTo>
                  <a:pt x="133" y="139"/>
                  <a:pt x="133" y="138"/>
                  <a:pt x="132" y="138"/>
                </a:cubicBezTo>
                <a:cubicBezTo>
                  <a:pt x="132" y="138"/>
                  <a:pt x="132" y="137"/>
                  <a:pt x="132" y="137"/>
                </a:cubicBezTo>
                <a:cubicBezTo>
                  <a:pt x="132" y="137"/>
                  <a:pt x="132" y="137"/>
                  <a:pt x="132" y="136"/>
                </a:cubicBezTo>
                <a:cubicBezTo>
                  <a:pt x="132" y="135"/>
                  <a:pt x="131" y="134"/>
                  <a:pt x="130" y="134"/>
                </a:cubicBezTo>
                <a:cubicBezTo>
                  <a:pt x="130" y="134"/>
                  <a:pt x="130" y="134"/>
                  <a:pt x="130" y="134"/>
                </a:cubicBezTo>
                <a:cubicBezTo>
                  <a:pt x="130" y="134"/>
                  <a:pt x="130" y="134"/>
                  <a:pt x="130" y="134"/>
                </a:cubicBezTo>
                <a:cubicBezTo>
                  <a:pt x="130" y="133"/>
                  <a:pt x="130" y="132"/>
                  <a:pt x="130" y="132"/>
                </a:cubicBezTo>
                <a:cubicBezTo>
                  <a:pt x="128" y="131"/>
                  <a:pt x="128" y="132"/>
                  <a:pt x="127" y="132"/>
                </a:cubicBezTo>
                <a:cubicBezTo>
                  <a:pt x="127" y="132"/>
                  <a:pt x="127" y="132"/>
                  <a:pt x="126" y="132"/>
                </a:cubicBezTo>
                <a:cubicBezTo>
                  <a:pt x="126" y="129"/>
                  <a:pt x="128" y="129"/>
                  <a:pt x="130" y="129"/>
                </a:cubicBezTo>
                <a:cubicBezTo>
                  <a:pt x="130" y="128"/>
                  <a:pt x="130" y="128"/>
                  <a:pt x="130" y="128"/>
                </a:cubicBezTo>
                <a:cubicBezTo>
                  <a:pt x="130" y="127"/>
                  <a:pt x="129" y="127"/>
                  <a:pt x="130" y="127"/>
                </a:cubicBezTo>
                <a:cubicBezTo>
                  <a:pt x="132" y="127"/>
                  <a:pt x="133" y="127"/>
                  <a:pt x="134" y="127"/>
                </a:cubicBezTo>
                <a:cubicBezTo>
                  <a:pt x="134" y="127"/>
                  <a:pt x="134" y="127"/>
                  <a:pt x="134" y="127"/>
                </a:cubicBezTo>
                <a:cubicBezTo>
                  <a:pt x="136" y="127"/>
                  <a:pt x="136" y="128"/>
                  <a:pt x="136" y="128"/>
                </a:cubicBezTo>
                <a:cubicBezTo>
                  <a:pt x="137" y="128"/>
                  <a:pt x="137" y="129"/>
                  <a:pt x="137" y="129"/>
                </a:cubicBezTo>
                <a:cubicBezTo>
                  <a:pt x="137" y="130"/>
                  <a:pt x="139" y="131"/>
                  <a:pt x="139" y="131"/>
                </a:cubicBezTo>
                <a:cubicBezTo>
                  <a:pt x="140" y="131"/>
                  <a:pt x="140" y="132"/>
                  <a:pt x="140" y="132"/>
                </a:cubicBezTo>
                <a:cubicBezTo>
                  <a:pt x="140" y="132"/>
                  <a:pt x="140" y="132"/>
                  <a:pt x="140" y="132"/>
                </a:cubicBezTo>
                <a:cubicBezTo>
                  <a:pt x="140" y="132"/>
                  <a:pt x="139" y="132"/>
                  <a:pt x="139" y="133"/>
                </a:cubicBezTo>
                <a:cubicBezTo>
                  <a:pt x="138" y="133"/>
                  <a:pt x="138" y="134"/>
                  <a:pt x="138" y="135"/>
                </a:cubicBezTo>
                <a:cubicBezTo>
                  <a:pt x="138" y="136"/>
                  <a:pt x="140" y="136"/>
                  <a:pt x="141" y="136"/>
                </a:cubicBezTo>
                <a:cubicBezTo>
                  <a:pt x="141" y="135"/>
                  <a:pt x="141" y="134"/>
                  <a:pt x="142" y="134"/>
                </a:cubicBezTo>
                <a:cubicBezTo>
                  <a:pt x="142" y="134"/>
                  <a:pt x="142" y="134"/>
                  <a:pt x="142" y="134"/>
                </a:cubicBezTo>
                <a:cubicBezTo>
                  <a:pt x="144" y="134"/>
                  <a:pt x="144" y="133"/>
                  <a:pt x="145" y="131"/>
                </a:cubicBezTo>
                <a:cubicBezTo>
                  <a:pt x="145" y="131"/>
                  <a:pt x="145" y="131"/>
                  <a:pt x="145" y="131"/>
                </a:cubicBezTo>
                <a:cubicBezTo>
                  <a:pt x="145" y="130"/>
                  <a:pt x="145" y="130"/>
                  <a:pt x="145" y="129"/>
                </a:cubicBezTo>
                <a:cubicBezTo>
                  <a:pt x="144" y="129"/>
                  <a:pt x="144" y="129"/>
                  <a:pt x="144" y="129"/>
                </a:cubicBezTo>
                <a:cubicBezTo>
                  <a:pt x="144" y="128"/>
                  <a:pt x="144" y="128"/>
                  <a:pt x="144" y="127"/>
                </a:cubicBezTo>
                <a:cubicBezTo>
                  <a:pt x="143" y="127"/>
                  <a:pt x="143" y="127"/>
                  <a:pt x="143" y="127"/>
                </a:cubicBezTo>
                <a:cubicBezTo>
                  <a:pt x="143" y="127"/>
                  <a:pt x="143" y="127"/>
                  <a:pt x="143" y="127"/>
                </a:cubicBezTo>
                <a:cubicBezTo>
                  <a:pt x="143" y="127"/>
                  <a:pt x="143" y="127"/>
                  <a:pt x="143" y="127"/>
                </a:cubicBezTo>
                <a:cubicBezTo>
                  <a:pt x="142" y="126"/>
                  <a:pt x="142" y="125"/>
                  <a:pt x="141" y="123"/>
                </a:cubicBezTo>
                <a:cubicBezTo>
                  <a:pt x="141" y="123"/>
                  <a:pt x="141" y="123"/>
                  <a:pt x="141" y="123"/>
                </a:cubicBezTo>
                <a:cubicBezTo>
                  <a:pt x="140" y="122"/>
                  <a:pt x="139" y="122"/>
                  <a:pt x="139" y="121"/>
                </a:cubicBezTo>
                <a:cubicBezTo>
                  <a:pt x="139" y="121"/>
                  <a:pt x="139" y="121"/>
                  <a:pt x="139" y="121"/>
                </a:cubicBezTo>
                <a:cubicBezTo>
                  <a:pt x="138" y="121"/>
                  <a:pt x="138" y="120"/>
                  <a:pt x="137" y="120"/>
                </a:cubicBezTo>
                <a:cubicBezTo>
                  <a:pt x="137" y="119"/>
                  <a:pt x="136" y="118"/>
                  <a:pt x="134" y="118"/>
                </a:cubicBezTo>
                <a:cubicBezTo>
                  <a:pt x="134" y="117"/>
                  <a:pt x="133" y="117"/>
                  <a:pt x="133" y="116"/>
                </a:cubicBezTo>
                <a:cubicBezTo>
                  <a:pt x="133" y="116"/>
                  <a:pt x="133" y="116"/>
                  <a:pt x="133" y="116"/>
                </a:cubicBezTo>
                <a:cubicBezTo>
                  <a:pt x="133" y="116"/>
                  <a:pt x="132" y="116"/>
                  <a:pt x="132" y="116"/>
                </a:cubicBezTo>
                <a:cubicBezTo>
                  <a:pt x="132" y="115"/>
                  <a:pt x="132" y="115"/>
                  <a:pt x="131" y="115"/>
                </a:cubicBezTo>
                <a:cubicBezTo>
                  <a:pt x="131" y="115"/>
                  <a:pt x="131" y="115"/>
                  <a:pt x="131" y="115"/>
                </a:cubicBezTo>
                <a:cubicBezTo>
                  <a:pt x="130" y="115"/>
                  <a:pt x="130" y="114"/>
                  <a:pt x="130" y="114"/>
                </a:cubicBezTo>
                <a:cubicBezTo>
                  <a:pt x="129" y="114"/>
                  <a:pt x="129" y="114"/>
                  <a:pt x="129" y="114"/>
                </a:cubicBezTo>
                <a:cubicBezTo>
                  <a:pt x="128" y="113"/>
                  <a:pt x="128" y="113"/>
                  <a:pt x="127" y="111"/>
                </a:cubicBezTo>
                <a:cubicBezTo>
                  <a:pt x="127" y="111"/>
                  <a:pt x="127" y="111"/>
                  <a:pt x="127" y="111"/>
                </a:cubicBezTo>
                <a:cubicBezTo>
                  <a:pt x="127" y="111"/>
                  <a:pt x="127" y="111"/>
                  <a:pt x="127" y="111"/>
                </a:cubicBezTo>
                <a:cubicBezTo>
                  <a:pt x="126" y="111"/>
                  <a:pt x="126" y="111"/>
                  <a:pt x="126" y="110"/>
                </a:cubicBezTo>
                <a:cubicBezTo>
                  <a:pt x="125" y="105"/>
                  <a:pt x="121" y="104"/>
                  <a:pt x="120" y="100"/>
                </a:cubicBezTo>
                <a:cubicBezTo>
                  <a:pt x="120" y="100"/>
                  <a:pt x="119" y="100"/>
                  <a:pt x="118" y="100"/>
                </a:cubicBezTo>
                <a:cubicBezTo>
                  <a:pt x="119" y="99"/>
                  <a:pt x="118" y="99"/>
                  <a:pt x="118" y="99"/>
                </a:cubicBezTo>
                <a:cubicBezTo>
                  <a:pt x="117" y="98"/>
                  <a:pt x="117" y="97"/>
                  <a:pt x="116" y="97"/>
                </a:cubicBezTo>
                <a:cubicBezTo>
                  <a:pt x="115" y="96"/>
                  <a:pt x="115" y="96"/>
                  <a:pt x="114" y="95"/>
                </a:cubicBezTo>
                <a:cubicBezTo>
                  <a:pt x="114" y="95"/>
                  <a:pt x="114" y="94"/>
                  <a:pt x="114" y="93"/>
                </a:cubicBezTo>
                <a:cubicBezTo>
                  <a:pt x="113" y="93"/>
                  <a:pt x="113" y="91"/>
                  <a:pt x="111" y="91"/>
                </a:cubicBezTo>
                <a:cubicBezTo>
                  <a:pt x="112" y="88"/>
                  <a:pt x="113" y="85"/>
                  <a:pt x="114" y="81"/>
                </a:cubicBezTo>
                <a:cubicBezTo>
                  <a:pt x="113" y="79"/>
                  <a:pt x="112" y="78"/>
                  <a:pt x="112" y="75"/>
                </a:cubicBezTo>
                <a:cubicBezTo>
                  <a:pt x="113" y="75"/>
                  <a:pt x="114" y="74"/>
                  <a:pt x="114" y="73"/>
                </a:cubicBezTo>
                <a:cubicBezTo>
                  <a:pt x="115" y="73"/>
                  <a:pt x="116" y="72"/>
                  <a:pt x="118" y="72"/>
                </a:cubicBezTo>
                <a:cubicBezTo>
                  <a:pt x="120" y="72"/>
                  <a:pt x="118" y="68"/>
                  <a:pt x="120" y="69"/>
                </a:cubicBezTo>
                <a:cubicBezTo>
                  <a:pt x="121" y="69"/>
                  <a:pt x="121" y="70"/>
                  <a:pt x="121" y="70"/>
                </a:cubicBezTo>
                <a:cubicBezTo>
                  <a:pt x="122" y="70"/>
                  <a:pt x="122" y="71"/>
                  <a:pt x="121" y="71"/>
                </a:cubicBezTo>
                <a:cubicBezTo>
                  <a:pt x="121" y="71"/>
                  <a:pt x="121" y="72"/>
                  <a:pt x="120" y="72"/>
                </a:cubicBezTo>
                <a:cubicBezTo>
                  <a:pt x="120" y="72"/>
                  <a:pt x="119" y="72"/>
                  <a:pt x="119" y="72"/>
                </a:cubicBezTo>
                <a:cubicBezTo>
                  <a:pt x="119" y="73"/>
                  <a:pt x="118" y="74"/>
                  <a:pt x="118" y="75"/>
                </a:cubicBezTo>
                <a:cubicBezTo>
                  <a:pt x="118" y="75"/>
                  <a:pt x="118" y="75"/>
                  <a:pt x="118" y="75"/>
                </a:cubicBezTo>
                <a:cubicBezTo>
                  <a:pt x="118" y="76"/>
                  <a:pt x="118" y="76"/>
                  <a:pt x="118" y="76"/>
                </a:cubicBezTo>
                <a:cubicBezTo>
                  <a:pt x="120" y="76"/>
                  <a:pt x="120" y="77"/>
                  <a:pt x="120" y="78"/>
                </a:cubicBezTo>
                <a:cubicBezTo>
                  <a:pt x="120" y="78"/>
                  <a:pt x="120" y="79"/>
                  <a:pt x="120" y="79"/>
                </a:cubicBezTo>
                <a:cubicBezTo>
                  <a:pt x="120" y="79"/>
                  <a:pt x="120" y="79"/>
                  <a:pt x="120" y="79"/>
                </a:cubicBezTo>
                <a:cubicBezTo>
                  <a:pt x="122" y="78"/>
                  <a:pt x="123" y="81"/>
                  <a:pt x="124" y="79"/>
                </a:cubicBezTo>
                <a:cubicBezTo>
                  <a:pt x="125" y="80"/>
                  <a:pt x="125" y="81"/>
                  <a:pt x="127" y="81"/>
                </a:cubicBezTo>
                <a:cubicBezTo>
                  <a:pt x="127" y="81"/>
                  <a:pt x="128" y="82"/>
                  <a:pt x="127" y="82"/>
                </a:cubicBezTo>
                <a:cubicBezTo>
                  <a:pt x="129" y="82"/>
                  <a:pt x="130" y="83"/>
                  <a:pt x="132" y="84"/>
                </a:cubicBezTo>
                <a:cubicBezTo>
                  <a:pt x="132" y="84"/>
                  <a:pt x="132" y="84"/>
                  <a:pt x="132" y="84"/>
                </a:cubicBezTo>
                <a:cubicBezTo>
                  <a:pt x="133" y="85"/>
                  <a:pt x="136" y="85"/>
                  <a:pt x="137" y="86"/>
                </a:cubicBezTo>
                <a:cubicBezTo>
                  <a:pt x="136" y="86"/>
                  <a:pt x="137" y="87"/>
                  <a:pt x="137" y="87"/>
                </a:cubicBezTo>
                <a:cubicBezTo>
                  <a:pt x="137" y="87"/>
                  <a:pt x="137" y="87"/>
                  <a:pt x="137" y="87"/>
                </a:cubicBezTo>
                <a:cubicBezTo>
                  <a:pt x="137" y="88"/>
                  <a:pt x="136" y="90"/>
                  <a:pt x="137" y="91"/>
                </a:cubicBezTo>
                <a:cubicBezTo>
                  <a:pt x="137" y="91"/>
                  <a:pt x="137" y="91"/>
                  <a:pt x="137" y="91"/>
                </a:cubicBezTo>
                <a:cubicBezTo>
                  <a:pt x="137" y="92"/>
                  <a:pt x="137" y="93"/>
                  <a:pt x="138" y="93"/>
                </a:cubicBezTo>
                <a:cubicBezTo>
                  <a:pt x="139" y="93"/>
                  <a:pt x="139" y="93"/>
                  <a:pt x="139" y="93"/>
                </a:cubicBezTo>
                <a:cubicBezTo>
                  <a:pt x="139" y="94"/>
                  <a:pt x="139" y="94"/>
                  <a:pt x="139" y="95"/>
                </a:cubicBezTo>
                <a:cubicBezTo>
                  <a:pt x="139" y="95"/>
                  <a:pt x="139" y="95"/>
                  <a:pt x="139" y="95"/>
                </a:cubicBezTo>
                <a:cubicBezTo>
                  <a:pt x="139" y="96"/>
                  <a:pt x="139" y="96"/>
                  <a:pt x="139" y="97"/>
                </a:cubicBezTo>
                <a:cubicBezTo>
                  <a:pt x="141" y="97"/>
                  <a:pt x="141" y="95"/>
                  <a:pt x="143" y="96"/>
                </a:cubicBezTo>
                <a:cubicBezTo>
                  <a:pt x="143" y="97"/>
                  <a:pt x="145" y="96"/>
                  <a:pt x="145" y="97"/>
                </a:cubicBezTo>
                <a:cubicBezTo>
                  <a:pt x="146" y="97"/>
                  <a:pt x="146" y="98"/>
                  <a:pt x="148" y="98"/>
                </a:cubicBezTo>
                <a:cubicBezTo>
                  <a:pt x="151" y="98"/>
                  <a:pt x="152" y="96"/>
                  <a:pt x="154" y="95"/>
                </a:cubicBezTo>
                <a:cubicBezTo>
                  <a:pt x="154" y="94"/>
                  <a:pt x="152" y="94"/>
                  <a:pt x="151" y="93"/>
                </a:cubicBezTo>
                <a:cubicBezTo>
                  <a:pt x="151" y="93"/>
                  <a:pt x="151" y="93"/>
                  <a:pt x="150" y="93"/>
                </a:cubicBezTo>
                <a:cubicBezTo>
                  <a:pt x="150" y="93"/>
                  <a:pt x="149" y="92"/>
                  <a:pt x="149" y="91"/>
                </a:cubicBezTo>
                <a:cubicBezTo>
                  <a:pt x="148" y="91"/>
                  <a:pt x="147" y="91"/>
                  <a:pt x="146" y="91"/>
                </a:cubicBezTo>
                <a:cubicBezTo>
                  <a:pt x="146" y="91"/>
                  <a:pt x="146" y="91"/>
                  <a:pt x="146" y="91"/>
                </a:cubicBezTo>
                <a:cubicBezTo>
                  <a:pt x="146" y="91"/>
                  <a:pt x="145" y="90"/>
                  <a:pt x="145" y="90"/>
                </a:cubicBezTo>
                <a:cubicBezTo>
                  <a:pt x="145" y="90"/>
                  <a:pt x="145" y="90"/>
                  <a:pt x="145" y="90"/>
                </a:cubicBezTo>
                <a:cubicBezTo>
                  <a:pt x="144" y="90"/>
                  <a:pt x="143" y="89"/>
                  <a:pt x="142" y="88"/>
                </a:cubicBezTo>
                <a:cubicBezTo>
                  <a:pt x="142" y="87"/>
                  <a:pt x="142" y="87"/>
                  <a:pt x="142" y="87"/>
                </a:cubicBezTo>
                <a:cubicBezTo>
                  <a:pt x="141" y="87"/>
                  <a:pt x="141" y="86"/>
                  <a:pt x="141" y="86"/>
                </a:cubicBezTo>
                <a:cubicBezTo>
                  <a:pt x="141" y="85"/>
                  <a:pt x="139" y="85"/>
                  <a:pt x="139" y="84"/>
                </a:cubicBezTo>
                <a:cubicBezTo>
                  <a:pt x="138" y="82"/>
                  <a:pt x="140" y="83"/>
                  <a:pt x="141" y="83"/>
                </a:cubicBezTo>
                <a:cubicBezTo>
                  <a:pt x="143" y="83"/>
                  <a:pt x="144" y="85"/>
                  <a:pt x="144" y="83"/>
                </a:cubicBezTo>
                <a:cubicBezTo>
                  <a:pt x="145" y="83"/>
                  <a:pt x="145" y="84"/>
                  <a:pt x="146" y="84"/>
                </a:cubicBezTo>
                <a:cubicBezTo>
                  <a:pt x="146" y="84"/>
                  <a:pt x="146" y="84"/>
                  <a:pt x="146" y="84"/>
                </a:cubicBezTo>
                <a:cubicBezTo>
                  <a:pt x="147" y="84"/>
                  <a:pt x="147" y="84"/>
                  <a:pt x="147" y="85"/>
                </a:cubicBezTo>
                <a:cubicBezTo>
                  <a:pt x="148" y="85"/>
                  <a:pt x="148" y="85"/>
                  <a:pt x="148" y="85"/>
                </a:cubicBezTo>
                <a:cubicBezTo>
                  <a:pt x="149" y="85"/>
                  <a:pt x="151" y="85"/>
                  <a:pt x="151" y="86"/>
                </a:cubicBezTo>
                <a:cubicBezTo>
                  <a:pt x="151" y="86"/>
                  <a:pt x="151" y="86"/>
                  <a:pt x="151" y="86"/>
                </a:cubicBezTo>
                <a:cubicBezTo>
                  <a:pt x="151" y="88"/>
                  <a:pt x="154" y="87"/>
                  <a:pt x="153" y="90"/>
                </a:cubicBezTo>
                <a:cubicBezTo>
                  <a:pt x="155" y="90"/>
                  <a:pt x="155" y="93"/>
                  <a:pt x="158" y="93"/>
                </a:cubicBezTo>
                <a:cubicBezTo>
                  <a:pt x="158" y="96"/>
                  <a:pt x="160" y="96"/>
                  <a:pt x="161" y="97"/>
                </a:cubicBezTo>
                <a:cubicBezTo>
                  <a:pt x="162" y="97"/>
                  <a:pt x="161" y="95"/>
                  <a:pt x="162" y="94"/>
                </a:cubicBezTo>
                <a:cubicBezTo>
                  <a:pt x="162" y="94"/>
                  <a:pt x="162" y="93"/>
                  <a:pt x="162" y="93"/>
                </a:cubicBezTo>
                <a:cubicBezTo>
                  <a:pt x="162" y="92"/>
                  <a:pt x="162" y="92"/>
                  <a:pt x="163" y="92"/>
                </a:cubicBezTo>
                <a:cubicBezTo>
                  <a:pt x="163" y="91"/>
                  <a:pt x="163" y="91"/>
                  <a:pt x="164" y="91"/>
                </a:cubicBezTo>
                <a:cubicBezTo>
                  <a:pt x="163" y="89"/>
                  <a:pt x="162" y="88"/>
                  <a:pt x="162" y="86"/>
                </a:cubicBezTo>
                <a:cubicBezTo>
                  <a:pt x="161" y="86"/>
                  <a:pt x="161" y="86"/>
                  <a:pt x="161" y="86"/>
                </a:cubicBezTo>
                <a:cubicBezTo>
                  <a:pt x="161" y="85"/>
                  <a:pt x="161" y="85"/>
                  <a:pt x="161" y="85"/>
                </a:cubicBezTo>
                <a:cubicBezTo>
                  <a:pt x="158" y="85"/>
                  <a:pt x="157" y="83"/>
                  <a:pt x="154" y="84"/>
                </a:cubicBezTo>
                <a:cubicBezTo>
                  <a:pt x="153" y="83"/>
                  <a:pt x="153" y="83"/>
                  <a:pt x="153" y="83"/>
                </a:cubicBezTo>
                <a:cubicBezTo>
                  <a:pt x="152" y="82"/>
                  <a:pt x="152" y="80"/>
                  <a:pt x="150" y="80"/>
                </a:cubicBezTo>
                <a:cubicBezTo>
                  <a:pt x="151" y="79"/>
                  <a:pt x="151" y="79"/>
                  <a:pt x="152" y="79"/>
                </a:cubicBezTo>
                <a:cubicBezTo>
                  <a:pt x="152" y="78"/>
                  <a:pt x="152" y="78"/>
                  <a:pt x="153" y="78"/>
                </a:cubicBezTo>
                <a:cubicBezTo>
                  <a:pt x="154" y="78"/>
                  <a:pt x="154" y="79"/>
                  <a:pt x="155" y="79"/>
                </a:cubicBezTo>
                <a:cubicBezTo>
                  <a:pt x="155" y="78"/>
                  <a:pt x="155" y="77"/>
                  <a:pt x="155" y="77"/>
                </a:cubicBezTo>
                <a:cubicBezTo>
                  <a:pt x="157" y="77"/>
                  <a:pt x="158" y="77"/>
                  <a:pt x="159" y="77"/>
                </a:cubicBezTo>
                <a:cubicBezTo>
                  <a:pt x="159" y="77"/>
                  <a:pt x="159" y="78"/>
                  <a:pt x="159" y="78"/>
                </a:cubicBezTo>
                <a:cubicBezTo>
                  <a:pt x="161" y="78"/>
                  <a:pt x="163" y="78"/>
                  <a:pt x="164" y="78"/>
                </a:cubicBezTo>
                <a:cubicBezTo>
                  <a:pt x="164" y="79"/>
                  <a:pt x="165" y="78"/>
                  <a:pt x="166" y="79"/>
                </a:cubicBezTo>
                <a:cubicBezTo>
                  <a:pt x="166" y="79"/>
                  <a:pt x="166" y="79"/>
                  <a:pt x="166" y="80"/>
                </a:cubicBezTo>
                <a:cubicBezTo>
                  <a:pt x="166" y="80"/>
                  <a:pt x="166" y="80"/>
                  <a:pt x="166" y="80"/>
                </a:cubicBezTo>
                <a:cubicBezTo>
                  <a:pt x="168" y="81"/>
                  <a:pt x="168" y="82"/>
                  <a:pt x="169" y="83"/>
                </a:cubicBezTo>
                <a:cubicBezTo>
                  <a:pt x="169" y="83"/>
                  <a:pt x="169" y="83"/>
                  <a:pt x="169" y="84"/>
                </a:cubicBezTo>
                <a:cubicBezTo>
                  <a:pt x="169" y="84"/>
                  <a:pt x="170" y="85"/>
                  <a:pt x="170" y="86"/>
                </a:cubicBezTo>
                <a:cubicBezTo>
                  <a:pt x="171" y="86"/>
                  <a:pt x="172" y="85"/>
                  <a:pt x="172" y="84"/>
                </a:cubicBezTo>
                <a:cubicBezTo>
                  <a:pt x="172" y="84"/>
                  <a:pt x="173" y="84"/>
                  <a:pt x="173" y="84"/>
                </a:cubicBezTo>
                <a:cubicBezTo>
                  <a:pt x="174" y="83"/>
                  <a:pt x="174" y="83"/>
                  <a:pt x="174" y="81"/>
                </a:cubicBezTo>
                <a:cubicBezTo>
                  <a:pt x="174" y="81"/>
                  <a:pt x="174" y="81"/>
                  <a:pt x="174" y="81"/>
                </a:cubicBezTo>
                <a:cubicBezTo>
                  <a:pt x="174" y="81"/>
                  <a:pt x="173" y="80"/>
                  <a:pt x="173" y="80"/>
                </a:cubicBezTo>
                <a:cubicBezTo>
                  <a:pt x="173" y="80"/>
                  <a:pt x="173" y="80"/>
                  <a:pt x="173" y="79"/>
                </a:cubicBezTo>
                <a:cubicBezTo>
                  <a:pt x="173" y="79"/>
                  <a:pt x="173" y="78"/>
                  <a:pt x="173" y="78"/>
                </a:cubicBezTo>
                <a:cubicBezTo>
                  <a:pt x="171" y="77"/>
                  <a:pt x="170" y="77"/>
                  <a:pt x="168" y="77"/>
                </a:cubicBezTo>
                <a:cubicBezTo>
                  <a:pt x="168" y="77"/>
                  <a:pt x="168" y="76"/>
                  <a:pt x="168" y="76"/>
                </a:cubicBezTo>
                <a:cubicBezTo>
                  <a:pt x="167" y="76"/>
                  <a:pt x="167" y="74"/>
                  <a:pt x="166" y="74"/>
                </a:cubicBezTo>
                <a:cubicBezTo>
                  <a:pt x="165" y="74"/>
                  <a:pt x="165" y="74"/>
                  <a:pt x="165" y="74"/>
                </a:cubicBezTo>
                <a:cubicBezTo>
                  <a:pt x="163" y="74"/>
                  <a:pt x="162" y="74"/>
                  <a:pt x="162" y="72"/>
                </a:cubicBezTo>
                <a:cubicBezTo>
                  <a:pt x="161" y="72"/>
                  <a:pt x="161" y="72"/>
                  <a:pt x="161" y="72"/>
                </a:cubicBezTo>
                <a:cubicBezTo>
                  <a:pt x="161" y="72"/>
                  <a:pt x="161" y="72"/>
                  <a:pt x="161" y="72"/>
                </a:cubicBezTo>
                <a:cubicBezTo>
                  <a:pt x="161" y="71"/>
                  <a:pt x="159" y="71"/>
                  <a:pt x="159" y="70"/>
                </a:cubicBezTo>
                <a:cubicBezTo>
                  <a:pt x="159" y="70"/>
                  <a:pt x="159" y="70"/>
                  <a:pt x="158" y="70"/>
                </a:cubicBezTo>
                <a:cubicBezTo>
                  <a:pt x="158" y="70"/>
                  <a:pt x="158" y="70"/>
                  <a:pt x="158" y="70"/>
                </a:cubicBezTo>
                <a:cubicBezTo>
                  <a:pt x="158" y="72"/>
                  <a:pt x="159" y="72"/>
                  <a:pt x="159" y="74"/>
                </a:cubicBezTo>
                <a:cubicBezTo>
                  <a:pt x="158" y="74"/>
                  <a:pt x="157" y="74"/>
                  <a:pt x="157" y="74"/>
                </a:cubicBezTo>
                <a:cubicBezTo>
                  <a:pt x="156" y="74"/>
                  <a:pt x="156" y="73"/>
                  <a:pt x="156" y="72"/>
                </a:cubicBezTo>
                <a:cubicBezTo>
                  <a:pt x="156" y="72"/>
                  <a:pt x="155" y="73"/>
                  <a:pt x="155" y="72"/>
                </a:cubicBezTo>
                <a:cubicBezTo>
                  <a:pt x="155" y="72"/>
                  <a:pt x="155" y="71"/>
                  <a:pt x="154" y="72"/>
                </a:cubicBezTo>
                <a:cubicBezTo>
                  <a:pt x="154" y="70"/>
                  <a:pt x="154" y="69"/>
                  <a:pt x="155" y="68"/>
                </a:cubicBezTo>
                <a:cubicBezTo>
                  <a:pt x="154" y="67"/>
                  <a:pt x="154" y="66"/>
                  <a:pt x="153" y="65"/>
                </a:cubicBezTo>
                <a:cubicBezTo>
                  <a:pt x="152" y="63"/>
                  <a:pt x="149" y="64"/>
                  <a:pt x="148" y="61"/>
                </a:cubicBezTo>
                <a:cubicBezTo>
                  <a:pt x="148" y="59"/>
                  <a:pt x="150" y="59"/>
                  <a:pt x="152" y="58"/>
                </a:cubicBezTo>
                <a:cubicBezTo>
                  <a:pt x="154" y="58"/>
                  <a:pt x="155" y="59"/>
                  <a:pt x="156" y="60"/>
                </a:cubicBezTo>
                <a:cubicBezTo>
                  <a:pt x="157" y="59"/>
                  <a:pt x="158" y="59"/>
                  <a:pt x="159" y="60"/>
                </a:cubicBezTo>
                <a:cubicBezTo>
                  <a:pt x="159" y="59"/>
                  <a:pt x="160" y="59"/>
                  <a:pt x="160" y="59"/>
                </a:cubicBezTo>
                <a:cubicBezTo>
                  <a:pt x="160" y="59"/>
                  <a:pt x="161" y="59"/>
                  <a:pt x="161" y="59"/>
                </a:cubicBezTo>
                <a:cubicBezTo>
                  <a:pt x="161" y="59"/>
                  <a:pt x="161" y="58"/>
                  <a:pt x="161" y="58"/>
                </a:cubicBezTo>
                <a:cubicBezTo>
                  <a:pt x="161" y="58"/>
                  <a:pt x="162" y="58"/>
                  <a:pt x="163" y="58"/>
                </a:cubicBezTo>
                <a:cubicBezTo>
                  <a:pt x="164" y="58"/>
                  <a:pt x="164" y="56"/>
                  <a:pt x="164" y="56"/>
                </a:cubicBezTo>
                <a:cubicBezTo>
                  <a:pt x="166" y="56"/>
                  <a:pt x="166" y="54"/>
                  <a:pt x="168" y="54"/>
                </a:cubicBezTo>
                <a:cubicBezTo>
                  <a:pt x="167" y="51"/>
                  <a:pt x="168" y="50"/>
                  <a:pt x="169" y="49"/>
                </a:cubicBezTo>
                <a:cubicBezTo>
                  <a:pt x="170" y="49"/>
                  <a:pt x="171" y="48"/>
                  <a:pt x="172" y="47"/>
                </a:cubicBezTo>
                <a:cubicBezTo>
                  <a:pt x="176" y="47"/>
                  <a:pt x="177" y="49"/>
                  <a:pt x="180" y="50"/>
                </a:cubicBezTo>
                <a:cubicBezTo>
                  <a:pt x="181" y="50"/>
                  <a:pt x="181" y="50"/>
                  <a:pt x="181" y="50"/>
                </a:cubicBezTo>
                <a:cubicBezTo>
                  <a:pt x="181" y="50"/>
                  <a:pt x="181" y="49"/>
                  <a:pt x="182" y="49"/>
                </a:cubicBezTo>
                <a:cubicBezTo>
                  <a:pt x="184" y="49"/>
                  <a:pt x="184" y="48"/>
                  <a:pt x="185" y="47"/>
                </a:cubicBezTo>
                <a:cubicBezTo>
                  <a:pt x="186" y="47"/>
                  <a:pt x="187" y="46"/>
                  <a:pt x="187" y="45"/>
                </a:cubicBezTo>
                <a:cubicBezTo>
                  <a:pt x="189" y="45"/>
                  <a:pt x="189" y="45"/>
                  <a:pt x="189" y="45"/>
                </a:cubicBezTo>
                <a:cubicBezTo>
                  <a:pt x="189" y="43"/>
                  <a:pt x="191" y="43"/>
                  <a:pt x="191" y="41"/>
                </a:cubicBezTo>
                <a:cubicBezTo>
                  <a:pt x="191" y="41"/>
                  <a:pt x="192" y="40"/>
                  <a:pt x="192" y="40"/>
                </a:cubicBezTo>
                <a:cubicBezTo>
                  <a:pt x="192" y="39"/>
                  <a:pt x="192" y="38"/>
                  <a:pt x="193" y="38"/>
                </a:cubicBezTo>
                <a:cubicBezTo>
                  <a:pt x="196" y="38"/>
                  <a:pt x="193" y="39"/>
                  <a:pt x="194" y="41"/>
                </a:cubicBezTo>
                <a:cubicBezTo>
                  <a:pt x="194" y="41"/>
                  <a:pt x="194" y="42"/>
                  <a:pt x="194" y="42"/>
                </a:cubicBezTo>
                <a:cubicBezTo>
                  <a:pt x="194" y="43"/>
                  <a:pt x="195" y="43"/>
                  <a:pt x="195" y="44"/>
                </a:cubicBezTo>
                <a:cubicBezTo>
                  <a:pt x="196" y="44"/>
                  <a:pt x="197" y="42"/>
                  <a:pt x="199" y="42"/>
                </a:cubicBezTo>
                <a:cubicBezTo>
                  <a:pt x="198" y="43"/>
                  <a:pt x="200" y="44"/>
                  <a:pt x="200" y="44"/>
                </a:cubicBezTo>
                <a:cubicBezTo>
                  <a:pt x="200" y="44"/>
                  <a:pt x="200" y="43"/>
                  <a:pt x="200" y="43"/>
                </a:cubicBezTo>
                <a:cubicBezTo>
                  <a:pt x="201" y="43"/>
                  <a:pt x="203" y="43"/>
                  <a:pt x="205" y="43"/>
                </a:cubicBezTo>
                <a:cubicBezTo>
                  <a:pt x="207" y="43"/>
                  <a:pt x="209" y="42"/>
                  <a:pt x="211" y="42"/>
                </a:cubicBezTo>
                <a:cubicBezTo>
                  <a:pt x="213" y="43"/>
                  <a:pt x="214" y="44"/>
                  <a:pt x="216" y="44"/>
                </a:cubicBezTo>
                <a:cubicBezTo>
                  <a:pt x="219" y="44"/>
                  <a:pt x="220" y="43"/>
                  <a:pt x="223" y="43"/>
                </a:cubicBezTo>
                <a:cubicBezTo>
                  <a:pt x="223" y="44"/>
                  <a:pt x="224" y="44"/>
                  <a:pt x="224" y="45"/>
                </a:cubicBezTo>
                <a:cubicBezTo>
                  <a:pt x="225" y="45"/>
                  <a:pt x="225" y="45"/>
                  <a:pt x="225" y="46"/>
                </a:cubicBezTo>
                <a:cubicBezTo>
                  <a:pt x="225" y="47"/>
                  <a:pt x="225" y="47"/>
                  <a:pt x="226" y="47"/>
                </a:cubicBezTo>
                <a:cubicBezTo>
                  <a:pt x="227" y="47"/>
                  <a:pt x="227" y="46"/>
                  <a:pt x="228" y="45"/>
                </a:cubicBezTo>
                <a:cubicBezTo>
                  <a:pt x="228" y="45"/>
                  <a:pt x="228" y="43"/>
                  <a:pt x="229" y="43"/>
                </a:cubicBezTo>
                <a:cubicBezTo>
                  <a:pt x="230" y="42"/>
                  <a:pt x="230" y="39"/>
                  <a:pt x="232" y="39"/>
                </a:cubicBezTo>
                <a:cubicBezTo>
                  <a:pt x="232" y="38"/>
                  <a:pt x="234" y="38"/>
                  <a:pt x="234" y="36"/>
                </a:cubicBezTo>
                <a:cubicBezTo>
                  <a:pt x="234" y="31"/>
                  <a:pt x="234" y="31"/>
                  <a:pt x="234" y="31"/>
                </a:cubicBezTo>
                <a:cubicBezTo>
                  <a:pt x="235" y="30"/>
                  <a:pt x="234" y="30"/>
                  <a:pt x="234" y="30"/>
                </a:cubicBezTo>
                <a:cubicBezTo>
                  <a:pt x="234" y="27"/>
                  <a:pt x="232" y="26"/>
                  <a:pt x="233" y="22"/>
                </a:cubicBezTo>
                <a:cubicBezTo>
                  <a:pt x="233" y="22"/>
                  <a:pt x="233" y="21"/>
                  <a:pt x="234" y="21"/>
                </a:cubicBezTo>
                <a:cubicBezTo>
                  <a:pt x="234" y="20"/>
                  <a:pt x="235" y="20"/>
                  <a:pt x="235" y="19"/>
                </a:cubicBezTo>
                <a:cubicBezTo>
                  <a:pt x="238" y="20"/>
                  <a:pt x="237" y="18"/>
                  <a:pt x="239" y="18"/>
                </a:cubicBezTo>
                <a:cubicBezTo>
                  <a:pt x="238" y="16"/>
                  <a:pt x="240" y="17"/>
                  <a:pt x="240" y="15"/>
                </a:cubicBezTo>
                <a:cubicBezTo>
                  <a:pt x="241" y="15"/>
                  <a:pt x="241" y="15"/>
                  <a:pt x="241" y="15"/>
                </a:cubicBezTo>
                <a:cubicBezTo>
                  <a:pt x="241" y="14"/>
                  <a:pt x="241" y="14"/>
                  <a:pt x="241" y="13"/>
                </a:cubicBezTo>
                <a:cubicBezTo>
                  <a:pt x="241" y="12"/>
                  <a:pt x="240" y="11"/>
                  <a:pt x="240" y="11"/>
                </a:cubicBezTo>
                <a:cubicBezTo>
                  <a:pt x="240" y="9"/>
                  <a:pt x="239" y="8"/>
                  <a:pt x="238" y="8"/>
                </a:cubicBezTo>
                <a:cubicBezTo>
                  <a:pt x="239" y="8"/>
                  <a:pt x="239" y="7"/>
                  <a:pt x="239" y="6"/>
                </a:cubicBezTo>
                <a:cubicBezTo>
                  <a:pt x="238" y="6"/>
                  <a:pt x="238" y="5"/>
                  <a:pt x="238" y="5"/>
                </a:cubicBezTo>
                <a:cubicBezTo>
                  <a:pt x="237" y="4"/>
                  <a:pt x="237" y="2"/>
                  <a:pt x="236" y="1"/>
                </a:cubicBezTo>
                <a:cubicBezTo>
                  <a:pt x="236" y="1"/>
                  <a:pt x="236" y="1"/>
                  <a:pt x="235" y="1"/>
                </a:cubicBezTo>
                <a:cubicBezTo>
                  <a:pt x="233" y="1"/>
                  <a:pt x="233" y="1"/>
                  <a:pt x="233" y="1"/>
                </a:cubicBezTo>
                <a:cubicBezTo>
                  <a:pt x="231" y="1"/>
                  <a:pt x="228" y="0"/>
                  <a:pt x="226" y="1"/>
                </a:cubicBezTo>
                <a:cubicBezTo>
                  <a:pt x="225" y="1"/>
                  <a:pt x="224" y="2"/>
                  <a:pt x="224" y="2"/>
                </a:cubicBezTo>
                <a:cubicBezTo>
                  <a:pt x="223" y="3"/>
                  <a:pt x="224" y="3"/>
                  <a:pt x="224" y="5"/>
                </a:cubicBezTo>
                <a:cubicBezTo>
                  <a:pt x="224" y="5"/>
                  <a:pt x="225" y="5"/>
                  <a:pt x="225" y="5"/>
                </a:cubicBezTo>
                <a:cubicBezTo>
                  <a:pt x="225" y="7"/>
                  <a:pt x="225" y="7"/>
                  <a:pt x="225" y="7"/>
                </a:cubicBezTo>
                <a:cubicBezTo>
                  <a:pt x="225" y="7"/>
                  <a:pt x="225" y="8"/>
                  <a:pt x="226" y="8"/>
                </a:cubicBezTo>
                <a:cubicBezTo>
                  <a:pt x="226" y="8"/>
                  <a:pt x="226" y="8"/>
                  <a:pt x="226" y="8"/>
                </a:cubicBezTo>
                <a:cubicBezTo>
                  <a:pt x="226" y="9"/>
                  <a:pt x="226" y="9"/>
                  <a:pt x="226" y="9"/>
                </a:cubicBezTo>
                <a:cubicBezTo>
                  <a:pt x="227" y="10"/>
                  <a:pt x="228" y="10"/>
                  <a:pt x="228" y="11"/>
                </a:cubicBezTo>
                <a:cubicBezTo>
                  <a:pt x="228" y="17"/>
                  <a:pt x="228" y="17"/>
                  <a:pt x="228" y="17"/>
                </a:cubicBezTo>
                <a:cubicBezTo>
                  <a:pt x="227" y="17"/>
                  <a:pt x="227" y="18"/>
                  <a:pt x="226" y="18"/>
                </a:cubicBezTo>
                <a:cubicBezTo>
                  <a:pt x="225" y="18"/>
                  <a:pt x="225" y="18"/>
                  <a:pt x="225" y="19"/>
                </a:cubicBezTo>
                <a:cubicBezTo>
                  <a:pt x="225" y="19"/>
                  <a:pt x="225" y="19"/>
                  <a:pt x="224" y="19"/>
                </a:cubicBezTo>
                <a:cubicBezTo>
                  <a:pt x="224" y="19"/>
                  <a:pt x="224" y="19"/>
                  <a:pt x="224" y="19"/>
                </a:cubicBezTo>
                <a:cubicBezTo>
                  <a:pt x="222" y="20"/>
                  <a:pt x="221" y="21"/>
                  <a:pt x="219" y="21"/>
                </a:cubicBezTo>
                <a:cubicBezTo>
                  <a:pt x="219" y="20"/>
                  <a:pt x="218" y="20"/>
                  <a:pt x="217" y="20"/>
                </a:cubicBezTo>
                <a:cubicBezTo>
                  <a:pt x="217" y="20"/>
                  <a:pt x="218" y="19"/>
                  <a:pt x="217" y="19"/>
                </a:cubicBezTo>
                <a:cubicBezTo>
                  <a:pt x="216" y="19"/>
                  <a:pt x="216" y="19"/>
                  <a:pt x="216" y="19"/>
                </a:cubicBezTo>
                <a:cubicBezTo>
                  <a:pt x="216" y="18"/>
                  <a:pt x="216" y="18"/>
                  <a:pt x="216" y="18"/>
                </a:cubicBezTo>
                <a:cubicBezTo>
                  <a:pt x="215" y="18"/>
                  <a:pt x="215" y="18"/>
                  <a:pt x="215" y="18"/>
                </a:cubicBezTo>
                <a:cubicBezTo>
                  <a:pt x="215" y="18"/>
                  <a:pt x="215" y="19"/>
                  <a:pt x="215" y="19"/>
                </a:cubicBezTo>
                <a:cubicBezTo>
                  <a:pt x="214" y="19"/>
                  <a:pt x="214" y="20"/>
                  <a:pt x="214" y="20"/>
                </a:cubicBezTo>
                <a:cubicBezTo>
                  <a:pt x="213" y="20"/>
                  <a:pt x="213" y="20"/>
                  <a:pt x="213" y="20"/>
                </a:cubicBezTo>
                <a:cubicBezTo>
                  <a:pt x="213" y="20"/>
                  <a:pt x="213" y="20"/>
                  <a:pt x="212" y="20"/>
                </a:cubicBezTo>
                <a:cubicBezTo>
                  <a:pt x="212" y="20"/>
                  <a:pt x="212" y="20"/>
                  <a:pt x="212" y="20"/>
                </a:cubicBezTo>
                <a:cubicBezTo>
                  <a:pt x="212" y="20"/>
                  <a:pt x="212" y="20"/>
                  <a:pt x="211" y="20"/>
                </a:cubicBezTo>
                <a:cubicBezTo>
                  <a:pt x="211" y="21"/>
                  <a:pt x="211" y="21"/>
                  <a:pt x="211" y="21"/>
                </a:cubicBezTo>
                <a:cubicBezTo>
                  <a:pt x="211" y="21"/>
                  <a:pt x="210" y="21"/>
                  <a:pt x="210" y="21"/>
                </a:cubicBezTo>
                <a:cubicBezTo>
                  <a:pt x="210" y="21"/>
                  <a:pt x="210" y="21"/>
                  <a:pt x="210" y="21"/>
                </a:cubicBezTo>
                <a:cubicBezTo>
                  <a:pt x="210" y="21"/>
                  <a:pt x="210" y="21"/>
                  <a:pt x="210" y="21"/>
                </a:cubicBezTo>
                <a:cubicBezTo>
                  <a:pt x="209" y="21"/>
                  <a:pt x="209" y="21"/>
                  <a:pt x="209" y="22"/>
                </a:cubicBezTo>
                <a:cubicBezTo>
                  <a:pt x="209" y="22"/>
                  <a:pt x="209" y="22"/>
                  <a:pt x="209" y="22"/>
                </a:cubicBezTo>
                <a:cubicBezTo>
                  <a:pt x="209" y="22"/>
                  <a:pt x="208" y="22"/>
                  <a:pt x="208" y="22"/>
                </a:cubicBezTo>
                <a:cubicBezTo>
                  <a:pt x="208" y="22"/>
                  <a:pt x="208" y="22"/>
                  <a:pt x="208" y="22"/>
                </a:cubicBezTo>
                <a:cubicBezTo>
                  <a:pt x="208" y="22"/>
                  <a:pt x="207" y="22"/>
                  <a:pt x="207" y="22"/>
                </a:cubicBezTo>
                <a:cubicBezTo>
                  <a:pt x="206" y="23"/>
                  <a:pt x="205" y="22"/>
                  <a:pt x="205" y="23"/>
                </a:cubicBezTo>
                <a:cubicBezTo>
                  <a:pt x="205" y="23"/>
                  <a:pt x="204" y="23"/>
                  <a:pt x="204" y="23"/>
                </a:cubicBezTo>
                <a:cubicBezTo>
                  <a:pt x="204" y="23"/>
                  <a:pt x="204" y="24"/>
                  <a:pt x="204" y="24"/>
                </a:cubicBezTo>
                <a:cubicBezTo>
                  <a:pt x="204" y="24"/>
                  <a:pt x="204" y="24"/>
                  <a:pt x="203" y="24"/>
                </a:cubicBezTo>
                <a:cubicBezTo>
                  <a:pt x="202" y="24"/>
                  <a:pt x="201" y="25"/>
                  <a:pt x="201" y="26"/>
                </a:cubicBezTo>
                <a:cubicBezTo>
                  <a:pt x="201" y="26"/>
                  <a:pt x="201" y="26"/>
                  <a:pt x="201" y="26"/>
                </a:cubicBezTo>
                <a:cubicBezTo>
                  <a:pt x="201" y="26"/>
                  <a:pt x="200" y="26"/>
                  <a:pt x="200" y="26"/>
                </a:cubicBezTo>
                <a:cubicBezTo>
                  <a:pt x="200" y="26"/>
                  <a:pt x="200" y="26"/>
                  <a:pt x="200" y="26"/>
                </a:cubicBezTo>
                <a:cubicBezTo>
                  <a:pt x="200" y="26"/>
                  <a:pt x="200" y="26"/>
                  <a:pt x="200" y="26"/>
                </a:cubicBezTo>
                <a:cubicBezTo>
                  <a:pt x="196" y="27"/>
                  <a:pt x="194" y="25"/>
                  <a:pt x="192" y="24"/>
                </a:cubicBezTo>
                <a:cubicBezTo>
                  <a:pt x="189" y="25"/>
                  <a:pt x="187" y="23"/>
                  <a:pt x="184" y="23"/>
                </a:cubicBezTo>
                <a:cubicBezTo>
                  <a:pt x="181" y="23"/>
                  <a:pt x="182" y="25"/>
                  <a:pt x="180" y="26"/>
                </a:cubicBezTo>
                <a:cubicBezTo>
                  <a:pt x="176" y="26"/>
                  <a:pt x="175" y="25"/>
                  <a:pt x="173" y="24"/>
                </a:cubicBezTo>
                <a:cubicBezTo>
                  <a:pt x="172" y="22"/>
                  <a:pt x="170" y="23"/>
                  <a:pt x="170" y="20"/>
                </a:cubicBezTo>
                <a:cubicBezTo>
                  <a:pt x="166" y="20"/>
                  <a:pt x="162" y="20"/>
                  <a:pt x="159" y="21"/>
                </a:cubicBezTo>
                <a:cubicBezTo>
                  <a:pt x="157" y="21"/>
                  <a:pt x="156" y="23"/>
                  <a:pt x="155" y="24"/>
                </a:cubicBezTo>
                <a:cubicBezTo>
                  <a:pt x="155" y="24"/>
                  <a:pt x="155" y="24"/>
                  <a:pt x="154" y="24"/>
                </a:cubicBezTo>
                <a:cubicBezTo>
                  <a:pt x="154" y="25"/>
                  <a:pt x="154" y="25"/>
                  <a:pt x="153" y="25"/>
                </a:cubicBezTo>
                <a:cubicBezTo>
                  <a:pt x="153" y="25"/>
                  <a:pt x="153" y="26"/>
                  <a:pt x="153" y="26"/>
                </a:cubicBezTo>
                <a:cubicBezTo>
                  <a:pt x="150" y="26"/>
                  <a:pt x="150" y="26"/>
                  <a:pt x="150" y="26"/>
                </a:cubicBezTo>
                <a:cubicBezTo>
                  <a:pt x="148" y="25"/>
                  <a:pt x="147" y="27"/>
                  <a:pt x="144" y="27"/>
                </a:cubicBezTo>
                <a:cubicBezTo>
                  <a:pt x="144" y="27"/>
                  <a:pt x="144" y="27"/>
                  <a:pt x="143" y="28"/>
                </a:cubicBezTo>
                <a:cubicBezTo>
                  <a:pt x="142" y="28"/>
                  <a:pt x="141" y="29"/>
                  <a:pt x="140" y="29"/>
                </a:cubicBezTo>
                <a:cubicBezTo>
                  <a:pt x="135" y="28"/>
                  <a:pt x="133" y="31"/>
                  <a:pt x="129" y="31"/>
                </a:cubicBezTo>
                <a:cubicBezTo>
                  <a:pt x="127" y="31"/>
                  <a:pt x="127" y="33"/>
                  <a:pt x="125" y="33"/>
                </a:cubicBezTo>
                <a:cubicBezTo>
                  <a:pt x="125" y="34"/>
                  <a:pt x="124" y="34"/>
                  <a:pt x="123" y="34"/>
                </a:cubicBezTo>
                <a:cubicBezTo>
                  <a:pt x="122" y="34"/>
                  <a:pt x="121" y="34"/>
                  <a:pt x="120" y="34"/>
                </a:cubicBezTo>
                <a:cubicBezTo>
                  <a:pt x="118" y="34"/>
                  <a:pt x="119" y="36"/>
                  <a:pt x="117" y="35"/>
                </a:cubicBezTo>
                <a:cubicBezTo>
                  <a:pt x="116" y="35"/>
                  <a:pt x="116" y="37"/>
                  <a:pt x="114" y="37"/>
                </a:cubicBezTo>
                <a:cubicBezTo>
                  <a:pt x="114" y="38"/>
                  <a:pt x="114" y="38"/>
                  <a:pt x="114" y="38"/>
                </a:cubicBezTo>
                <a:cubicBezTo>
                  <a:pt x="114" y="41"/>
                  <a:pt x="114" y="44"/>
                  <a:pt x="113" y="46"/>
                </a:cubicBezTo>
                <a:cubicBezTo>
                  <a:pt x="112" y="46"/>
                  <a:pt x="110" y="45"/>
                  <a:pt x="110" y="45"/>
                </a:cubicBezTo>
                <a:cubicBezTo>
                  <a:pt x="109" y="45"/>
                  <a:pt x="109" y="45"/>
                  <a:pt x="109" y="46"/>
                </a:cubicBezTo>
                <a:cubicBezTo>
                  <a:pt x="109" y="46"/>
                  <a:pt x="109" y="46"/>
                  <a:pt x="109" y="47"/>
                </a:cubicBezTo>
                <a:cubicBezTo>
                  <a:pt x="108" y="47"/>
                  <a:pt x="107" y="47"/>
                  <a:pt x="107" y="48"/>
                </a:cubicBezTo>
                <a:cubicBezTo>
                  <a:pt x="106" y="48"/>
                  <a:pt x="105" y="48"/>
                  <a:pt x="104" y="49"/>
                </a:cubicBezTo>
                <a:cubicBezTo>
                  <a:pt x="103" y="49"/>
                  <a:pt x="103" y="48"/>
                  <a:pt x="102" y="48"/>
                </a:cubicBezTo>
                <a:cubicBezTo>
                  <a:pt x="101" y="48"/>
                  <a:pt x="102" y="49"/>
                  <a:pt x="102" y="49"/>
                </a:cubicBezTo>
                <a:cubicBezTo>
                  <a:pt x="101" y="49"/>
                  <a:pt x="99" y="48"/>
                  <a:pt x="97" y="49"/>
                </a:cubicBezTo>
                <a:cubicBezTo>
                  <a:pt x="96" y="49"/>
                  <a:pt x="95" y="49"/>
                  <a:pt x="95" y="47"/>
                </a:cubicBezTo>
                <a:cubicBezTo>
                  <a:pt x="93" y="47"/>
                  <a:pt x="94" y="50"/>
                  <a:pt x="93" y="49"/>
                </a:cubicBezTo>
                <a:cubicBezTo>
                  <a:pt x="91" y="49"/>
                  <a:pt x="89" y="49"/>
                  <a:pt x="88" y="50"/>
                </a:cubicBezTo>
                <a:cubicBezTo>
                  <a:pt x="87" y="50"/>
                  <a:pt x="87" y="51"/>
                  <a:pt x="86" y="52"/>
                </a:cubicBezTo>
                <a:cubicBezTo>
                  <a:pt x="86" y="53"/>
                  <a:pt x="86" y="53"/>
                  <a:pt x="86" y="54"/>
                </a:cubicBezTo>
                <a:cubicBezTo>
                  <a:pt x="85" y="54"/>
                  <a:pt x="86" y="55"/>
                  <a:pt x="85" y="55"/>
                </a:cubicBezTo>
                <a:cubicBezTo>
                  <a:pt x="85" y="56"/>
                  <a:pt x="84" y="57"/>
                  <a:pt x="84" y="58"/>
                </a:cubicBezTo>
                <a:cubicBezTo>
                  <a:pt x="83" y="58"/>
                  <a:pt x="83" y="58"/>
                  <a:pt x="83" y="59"/>
                </a:cubicBezTo>
                <a:cubicBezTo>
                  <a:pt x="83" y="59"/>
                  <a:pt x="83" y="60"/>
                  <a:pt x="83" y="61"/>
                </a:cubicBezTo>
                <a:cubicBezTo>
                  <a:pt x="83" y="61"/>
                  <a:pt x="82" y="60"/>
                  <a:pt x="81" y="61"/>
                </a:cubicBezTo>
                <a:cubicBezTo>
                  <a:pt x="79" y="61"/>
                  <a:pt x="79" y="61"/>
                  <a:pt x="79" y="61"/>
                </a:cubicBezTo>
                <a:cubicBezTo>
                  <a:pt x="78" y="61"/>
                  <a:pt x="78" y="62"/>
                  <a:pt x="77" y="63"/>
                </a:cubicBezTo>
                <a:cubicBezTo>
                  <a:pt x="75" y="63"/>
                  <a:pt x="76" y="65"/>
                  <a:pt x="74" y="64"/>
                </a:cubicBezTo>
                <a:cubicBezTo>
                  <a:pt x="73" y="64"/>
                  <a:pt x="73" y="64"/>
                  <a:pt x="72" y="63"/>
                </a:cubicBezTo>
                <a:cubicBezTo>
                  <a:pt x="73" y="63"/>
                  <a:pt x="72" y="63"/>
                  <a:pt x="72" y="63"/>
                </a:cubicBezTo>
                <a:cubicBezTo>
                  <a:pt x="71" y="63"/>
                  <a:pt x="70" y="62"/>
                  <a:pt x="70" y="63"/>
                </a:cubicBezTo>
                <a:cubicBezTo>
                  <a:pt x="69" y="63"/>
                  <a:pt x="68" y="63"/>
                  <a:pt x="68" y="64"/>
                </a:cubicBezTo>
                <a:cubicBezTo>
                  <a:pt x="67" y="64"/>
                  <a:pt x="66" y="64"/>
                  <a:pt x="65" y="65"/>
                </a:cubicBezTo>
                <a:cubicBezTo>
                  <a:pt x="65" y="65"/>
                  <a:pt x="65" y="65"/>
                  <a:pt x="65" y="65"/>
                </a:cubicBezTo>
                <a:cubicBezTo>
                  <a:pt x="65" y="65"/>
                  <a:pt x="65" y="65"/>
                  <a:pt x="65" y="65"/>
                </a:cubicBezTo>
                <a:cubicBezTo>
                  <a:pt x="65" y="65"/>
                  <a:pt x="64" y="65"/>
                  <a:pt x="64" y="65"/>
                </a:cubicBezTo>
                <a:cubicBezTo>
                  <a:pt x="64" y="65"/>
                  <a:pt x="64" y="65"/>
                  <a:pt x="64" y="65"/>
                </a:cubicBezTo>
                <a:cubicBezTo>
                  <a:pt x="64" y="65"/>
                  <a:pt x="64" y="65"/>
                  <a:pt x="64" y="65"/>
                </a:cubicBezTo>
                <a:cubicBezTo>
                  <a:pt x="64" y="65"/>
                  <a:pt x="64" y="65"/>
                  <a:pt x="64" y="65"/>
                </a:cubicBezTo>
                <a:cubicBezTo>
                  <a:pt x="64" y="65"/>
                  <a:pt x="63" y="65"/>
                  <a:pt x="63" y="65"/>
                </a:cubicBezTo>
                <a:cubicBezTo>
                  <a:pt x="63" y="65"/>
                  <a:pt x="63" y="65"/>
                  <a:pt x="63" y="65"/>
                </a:cubicBezTo>
                <a:cubicBezTo>
                  <a:pt x="63" y="65"/>
                  <a:pt x="63" y="65"/>
                  <a:pt x="63" y="65"/>
                </a:cubicBezTo>
                <a:cubicBezTo>
                  <a:pt x="63" y="65"/>
                  <a:pt x="63" y="65"/>
                  <a:pt x="63" y="65"/>
                </a:cubicBezTo>
                <a:cubicBezTo>
                  <a:pt x="63" y="65"/>
                  <a:pt x="63" y="65"/>
                  <a:pt x="62" y="65"/>
                </a:cubicBezTo>
                <a:cubicBezTo>
                  <a:pt x="62" y="65"/>
                  <a:pt x="62" y="66"/>
                  <a:pt x="62" y="66"/>
                </a:cubicBezTo>
                <a:cubicBezTo>
                  <a:pt x="62" y="66"/>
                  <a:pt x="62" y="66"/>
                  <a:pt x="62" y="66"/>
                </a:cubicBezTo>
                <a:cubicBezTo>
                  <a:pt x="62" y="66"/>
                  <a:pt x="62" y="66"/>
                  <a:pt x="62" y="66"/>
                </a:cubicBezTo>
                <a:cubicBezTo>
                  <a:pt x="62" y="66"/>
                  <a:pt x="62" y="66"/>
                  <a:pt x="62" y="66"/>
                </a:cubicBezTo>
                <a:cubicBezTo>
                  <a:pt x="61" y="66"/>
                  <a:pt x="60" y="66"/>
                  <a:pt x="58" y="66"/>
                </a:cubicBezTo>
                <a:cubicBezTo>
                  <a:pt x="58" y="67"/>
                  <a:pt x="58" y="67"/>
                  <a:pt x="58" y="67"/>
                </a:cubicBezTo>
                <a:cubicBezTo>
                  <a:pt x="58" y="67"/>
                  <a:pt x="56" y="70"/>
                  <a:pt x="55" y="67"/>
                </a:cubicBezTo>
                <a:cubicBezTo>
                  <a:pt x="54" y="68"/>
                  <a:pt x="55" y="69"/>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4" y="70"/>
                  <a:pt x="54" y="70"/>
                </a:cubicBezTo>
                <a:cubicBezTo>
                  <a:pt x="54" y="70"/>
                  <a:pt x="55" y="70"/>
                  <a:pt x="55" y="70"/>
                </a:cubicBezTo>
                <a:cubicBezTo>
                  <a:pt x="55" y="70"/>
                  <a:pt x="55" y="70"/>
                  <a:pt x="55" y="70"/>
                </a:cubicBezTo>
                <a:cubicBezTo>
                  <a:pt x="55" y="70"/>
                  <a:pt x="55" y="70"/>
                  <a:pt x="55" y="70"/>
                </a:cubicBezTo>
                <a:cubicBezTo>
                  <a:pt x="56" y="71"/>
                  <a:pt x="56" y="73"/>
                  <a:pt x="57" y="74"/>
                </a:cubicBezTo>
                <a:cubicBezTo>
                  <a:pt x="57" y="77"/>
                  <a:pt x="58" y="82"/>
                  <a:pt x="55" y="82"/>
                </a:cubicBezTo>
                <a:cubicBezTo>
                  <a:pt x="55" y="84"/>
                  <a:pt x="54" y="84"/>
                  <a:pt x="54" y="85"/>
                </a:cubicBezTo>
                <a:cubicBezTo>
                  <a:pt x="50" y="85"/>
                  <a:pt x="50" y="85"/>
                  <a:pt x="50" y="85"/>
                </a:cubicBezTo>
                <a:cubicBezTo>
                  <a:pt x="50" y="86"/>
                  <a:pt x="50" y="87"/>
                  <a:pt x="49" y="87"/>
                </a:cubicBezTo>
                <a:cubicBezTo>
                  <a:pt x="49" y="88"/>
                  <a:pt x="50" y="88"/>
                  <a:pt x="50" y="89"/>
                </a:cubicBezTo>
                <a:cubicBezTo>
                  <a:pt x="50" y="90"/>
                  <a:pt x="51" y="90"/>
                  <a:pt x="51" y="90"/>
                </a:cubicBezTo>
                <a:cubicBezTo>
                  <a:pt x="51" y="90"/>
                  <a:pt x="50" y="90"/>
                  <a:pt x="49" y="90"/>
                </a:cubicBezTo>
                <a:cubicBezTo>
                  <a:pt x="50" y="91"/>
                  <a:pt x="49" y="91"/>
                  <a:pt x="49" y="91"/>
                </a:cubicBezTo>
                <a:cubicBezTo>
                  <a:pt x="49" y="92"/>
                  <a:pt x="48" y="93"/>
                  <a:pt x="47" y="93"/>
                </a:cubicBezTo>
                <a:cubicBezTo>
                  <a:pt x="47" y="95"/>
                  <a:pt x="48" y="98"/>
                  <a:pt x="46" y="98"/>
                </a:cubicBezTo>
                <a:cubicBezTo>
                  <a:pt x="47" y="99"/>
                  <a:pt x="47" y="101"/>
                  <a:pt x="47" y="102"/>
                </a:cubicBezTo>
                <a:cubicBezTo>
                  <a:pt x="45" y="103"/>
                  <a:pt x="44" y="105"/>
                  <a:pt x="41" y="105"/>
                </a:cubicBezTo>
                <a:cubicBezTo>
                  <a:pt x="40" y="105"/>
                  <a:pt x="40" y="106"/>
                  <a:pt x="40" y="107"/>
                </a:cubicBezTo>
                <a:cubicBezTo>
                  <a:pt x="39" y="107"/>
                  <a:pt x="39" y="108"/>
                  <a:pt x="38" y="109"/>
                </a:cubicBezTo>
                <a:cubicBezTo>
                  <a:pt x="37" y="109"/>
                  <a:pt x="37" y="109"/>
                  <a:pt x="35" y="109"/>
                </a:cubicBezTo>
                <a:cubicBezTo>
                  <a:pt x="36" y="113"/>
                  <a:pt x="39" y="113"/>
                  <a:pt x="38" y="118"/>
                </a:cubicBezTo>
                <a:cubicBezTo>
                  <a:pt x="37" y="118"/>
                  <a:pt x="36" y="119"/>
                  <a:pt x="35" y="118"/>
                </a:cubicBezTo>
                <a:cubicBezTo>
                  <a:pt x="35" y="123"/>
                  <a:pt x="35" y="123"/>
                  <a:pt x="35" y="123"/>
                </a:cubicBezTo>
                <a:cubicBezTo>
                  <a:pt x="34" y="123"/>
                  <a:pt x="33" y="124"/>
                  <a:pt x="33" y="125"/>
                </a:cubicBezTo>
                <a:cubicBezTo>
                  <a:pt x="31" y="125"/>
                  <a:pt x="31" y="126"/>
                  <a:pt x="29" y="127"/>
                </a:cubicBezTo>
                <a:cubicBezTo>
                  <a:pt x="28" y="127"/>
                  <a:pt x="28" y="127"/>
                  <a:pt x="28" y="127"/>
                </a:cubicBezTo>
                <a:cubicBezTo>
                  <a:pt x="28" y="129"/>
                  <a:pt x="28" y="129"/>
                  <a:pt x="28" y="129"/>
                </a:cubicBezTo>
                <a:cubicBezTo>
                  <a:pt x="28" y="129"/>
                  <a:pt x="28" y="129"/>
                  <a:pt x="28" y="129"/>
                </a:cubicBezTo>
                <a:cubicBezTo>
                  <a:pt x="28" y="129"/>
                  <a:pt x="28" y="129"/>
                  <a:pt x="28" y="129"/>
                </a:cubicBezTo>
                <a:cubicBezTo>
                  <a:pt x="29" y="129"/>
                  <a:pt x="30" y="130"/>
                  <a:pt x="31" y="132"/>
                </a:cubicBezTo>
                <a:cubicBezTo>
                  <a:pt x="31" y="132"/>
                  <a:pt x="31" y="132"/>
                  <a:pt x="31" y="132"/>
                </a:cubicBezTo>
                <a:cubicBezTo>
                  <a:pt x="31" y="132"/>
                  <a:pt x="31" y="132"/>
                  <a:pt x="31" y="132"/>
                </a:cubicBezTo>
                <a:cubicBezTo>
                  <a:pt x="31" y="134"/>
                  <a:pt x="31" y="134"/>
                  <a:pt x="31" y="134"/>
                </a:cubicBezTo>
                <a:cubicBezTo>
                  <a:pt x="31" y="136"/>
                  <a:pt x="33" y="136"/>
                  <a:pt x="33" y="137"/>
                </a:cubicBezTo>
                <a:cubicBezTo>
                  <a:pt x="33" y="137"/>
                  <a:pt x="33" y="137"/>
                  <a:pt x="33" y="137"/>
                </a:cubicBezTo>
                <a:cubicBezTo>
                  <a:pt x="33" y="139"/>
                  <a:pt x="36" y="138"/>
                  <a:pt x="35" y="140"/>
                </a:cubicBezTo>
                <a:cubicBezTo>
                  <a:pt x="36" y="140"/>
                  <a:pt x="36" y="140"/>
                  <a:pt x="36" y="140"/>
                </a:cubicBezTo>
                <a:cubicBezTo>
                  <a:pt x="36" y="140"/>
                  <a:pt x="37" y="140"/>
                  <a:pt x="38" y="140"/>
                </a:cubicBezTo>
                <a:cubicBezTo>
                  <a:pt x="38" y="140"/>
                  <a:pt x="38" y="140"/>
                  <a:pt x="38" y="140"/>
                </a:cubicBezTo>
                <a:cubicBezTo>
                  <a:pt x="39" y="141"/>
                  <a:pt x="41" y="141"/>
                  <a:pt x="40" y="142"/>
                </a:cubicBezTo>
                <a:cubicBezTo>
                  <a:pt x="40" y="142"/>
                  <a:pt x="40" y="143"/>
                  <a:pt x="40" y="143"/>
                </a:cubicBezTo>
                <a:cubicBezTo>
                  <a:pt x="43" y="143"/>
                  <a:pt x="44" y="144"/>
                  <a:pt x="45" y="145"/>
                </a:cubicBezTo>
                <a:cubicBezTo>
                  <a:pt x="45" y="145"/>
                  <a:pt x="45" y="145"/>
                  <a:pt x="45" y="145"/>
                </a:cubicBezTo>
                <a:cubicBezTo>
                  <a:pt x="45" y="146"/>
                  <a:pt x="46" y="146"/>
                  <a:pt x="46" y="147"/>
                </a:cubicBezTo>
                <a:cubicBezTo>
                  <a:pt x="46" y="147"/>
                  <a:pt x="46" y="147"/>
                  <a:pt x="46" y="147"/>
                </a:cubicBezTo>
                <a:cubicBezTo>
                  <a:pt x="47" y="148"/>
                  <a:pt x="47" y="149"/>
                  <a:pt x="49" y="149"/>
                </a:cubicBezTo>
                <a:cubicBezTo>
                  <a:pt x="49" y="149"/>
                  <a:pt x="49" y="149"/>
                  <a:pt x="49" y="149"/>
                </a:cubicBezTo>
                <a:cubicBezTo>
                  <a:pt x="50" y="150"/>
                  <a:pt x="50" y="150"/>
                  <a:pt x="50" y="150"/>
                </a:cubicBezTo>
                <a:cubicBezTo>
                  <a:pt x="51" y="151"/>
                  <a:pt x="51" y="152"/>
                  <a:pt x="52" y="152"/>
                </a:cubicBezTo>
                <a:cubicBezTo>
                  <a:pt x="52" y="152"/>
                  <a:pt x="53" y="153"/>
                  <a:pt x="54" y="152"/>
                </a:cubicBezTo>
                <a:cubicBezTo>
                  <a:pt x="55" y="152"/>
                  <a:pt x="54" y="151"/>
                  <a:pt x="54" y="150"/>
                </a:cubicBezTo>
                <a:cubicBezTo>
                  <a:pt x="53" y="149"/>
                  <a:pt x="54" y="148"/>
                  <a:pt x="54" y="148"/>
                </a:cubicBezTo>
                <a:cubicBezTo>
                  <a:pt x="55" y="148"/>
                  <a:pt x="56" y="148"/>
                  <a:pt x="57" y="148"/>
                </a:cubicBezTo>
                <a:cubicBezTo>
                  <a:pt x="58" y="148"/>
                  <a:pt x="58" y="149"/>
                  <a:pt x="58" y="150"/>
                </a:cubicBezTo>
                <a:cubicBezTo>
                  <a:pt x="59" y="149"/>
                  <a:pt x="61" y="149"/>
                  <a:pt x="63" y="149"/>
                </a:cubicBezTo>
                <a:cubicBezTo>
                  <a:pt x="63" y="148"/>
                  <a:pt x="64" y="147"/>
                  <a:pt x="65" y="147"/>
                </a:cubicBezTo>
                <a:cubicBezTo>
                  <a:pt x="65" y="147"/>
                  <a:pt x="65" y="147"/>
                  <a:pt x="65" y="147"/>
                </a:cubicBezTo>
                <a:cubicBezTo>
                  <a:pt x="66" y="147"/>
                  <a:pt x="66" y="148"/>
                  <a:pt x="66" y="148"/>
                </a:cubicBezTo>
                <a:cubicBezTo>
                  <a:pt x="66" y="148"/>
                  <a:pt x="66" y="148"/>
                  <a:pt x="66" y="148"/>
                </a:cubicBezTo>
                <a:cubicBezTo>
                  <a:pt x="67" y="150"/>
                  <a:pt x="67" y="150"/>
                  <a:pt x="67" y="152"/>
                </a:cubicBezTo>
                <a:cubicBezTo>
                  <a:pt x="67" y="152"/>
                  <a:pt x="67" y="152"/>
                  <a:pt x="67" y="152"/>
                </a:cubicBezTo>
                <a:cubicBezTo>
                  <a:pt x="67" y="154"/>
                  <a:pt x="65" y="154"/>
                  <a:pt x="65" y="155"/>
                </a:cubicBezTo>
                <a:cubicBezTo>
                  <a:pt x="63" y="155"/>
                  <a:pt x="63" y="152"/>
                  <a:pt x="61" y="152"/>
                </a:cubicBezTo>
                <a:cubicBezTo>
                  <a:pt x="60" y="152"/>
                  <a:pt x="59" y="152"/>
                  <a:pt x="58" y="152"/>
                </a:cubicBezTo>
                <a:cubicBezTo>
                  <a:pt x="55" y="153"/>
                  <a:pt x="54" y="155"/>
                  <a:pt x="54" y="157"/>
                </a:cubicBezTo>
                <a:cubicBezTo>
                  <a:pt x="54" y="157"/>
                  <a:pt x="53" y="157"/>
                  <a:pt x="53" y="158"/>
                </a:cubicBezTo>
                <a:cubicBezTo>
                  <a:pt x="52" y="158"/>
                  <a:pt x="52" y="157"/>
                  <a:pt x="51" y="157"/>
                </a:cubicBezTo>
                <a:cubicBezTo>
                  <a:pt x="50" y="157"/>
                  <a:pt x="50" y="157"/>
                  <a:pt x="49" y="157"/>
                </a:cubicBezTo>
                <a:cubicBezTo>
                  <a:pt x="49" y="157"/>
                  <a:pt x="49" y="158"/>
                  <a:pt x="49" y="158"/>
                </a:cubicBezTo>
                <a:cubicBezTo>
                  <a:pt x="49" y="158"/>
                  <a:pt x="49" y="159"/>
                  <a:pt x="48" y="159"/>
                </a:cubicBezTo>
                <a:cubicBezTo>
                  <a:pt x="46" y="161"/>
                  <a:pt x="47" y="166"/>
                  <a:pt x="46" y="169"/>
                </a:cubicBezTo>
                <a:cubicBezTo>
                  <a:pt x="46" y="170"/>
                  <a:pt x="46" y="170"/>
                  <a:pt x="47" y="171"/>
                </a:cubicBezTo>
                <a:cubicBezTo>
                  <a:pt x="47" y="171"/>
                  <a:pt x="47" y="172"/>
                  <a:pt x="47" y="172"/>
                </a:cubicBezTo>
                <a:cubicBezTo>
                  <a:pt x="47" y="172"/>
                  <a:pt x="47" y="171"/>
                  <a:pt x="48" y="171"/>
                </a:cubicBezTo>
                <a:cubicBezTo>
                  <a:pt x="48" y="171"/>
                  <a:pt x="48" y="171"/>
                  <a:pt x="48" y="171"/>
                </a:cubicBezTo>
                <a:cubicBezTo>
                  <a:pt x="48" y="170"/>
                  <a:pt x="48" y="170"/>
                  <a:pt x="49" y="170"/>
                </a:cubicBezTo>
                <a:cubicBezTo>
                  <a:pt x="50" y="170"/>
                  <a:pt x="51" y="169"/>
                  <a:pt x="52" y="169"/>
                </a:cubicBezTo>
                <a:cubicBezTo>
                  <a:pt x="52" y="169"/>
                  <a:pt x="52" y="168"/>
                  <a:pt x="52" y="169"/>
                </a:cubicBezTo>
                <a:cubicBezTo>
                  <a:pt x="52" y="168"/>
                  <a:pt x="52" y="168"/>
                  <a:pt x="53" y="168"/>
                </a:cubicBezTo>
                <a:cubicBezTo>
                  <a:pt x="53" y="168"/>
                  <a:pt x="54" y="168"/>
                  <a:pt x="54" y="169"/>
                </a:cubicBezTo>
                <a:cubicBezTo>
                  <a:pt x="54" y="169"/>
                  <a:pt x="54" y="169"/>
                  <a:pt x="54" y="169"/>
                </a:cubicBezTo>
                <a:cubicBezTo>
                  <a:pt x="55" y="169"/>
                  <a:pt x="56" y="168"/>
                  <a:pt x="56" y="166"/>
                </a:cubicBezTo>
                <a:cubicBezTo>
                  <a:pt x="55" y="166"/>
                  <a:pt x="55" y="166"/>
                  <a:pt x="55" y="166"/>
                </a:cubicBezTo>
                <a:cubicBezTo>
                  <a:pt x="55" y="165"/>
                  <a:pt x="54" y="166"/>
                  <a:pt x="54" y="166"/>
                </a:cubicBezTo>
                <a:cubicBezTo>
                  <a:pt x="54" y="166"/>
                  <a:pt x="53" y="167"/>
                  <a:pt x="53" y="166"/>
                </a:cubicBezTo>
                <a:cubicBezTo>
                  <a:pt x="53" y="164"/>
                  <a:pt x="53" y="162"/>
                  <a:pt x="54" y="162"/>
                </a:cubicBezTo>
                <a:cubicBezTo>
                  <a:pt x="55" y="162"/>
                  <a:pt x="55" y="162"/>
                  <a:pt x="56" y="162"/>
                </a:cubicBezTo>
                <a:cubicBezTo>
                  <a:pt x="56" y="161"/>
                  <a:pt x="56" y="161"/>
                  <a:pt x="56" y="161"/>
                </a:cubicBezTo>
                <a:cubicBezTo>
                  <a:pt x="56" y="160"/>
                  <a:pt x="58" y="160"/>
                  <a:pt x="58" y="161"/>
                </a:cubicBezTo>
                <a:cubicBezTo>
                  <a:pt x="59" y="161"/>
                  <a:pt x="58" y="162"/>
                  <a:pt x="58" y="162"/>
                </a:cubicBezTo>
                <a:cubicBezTo>
                  <a:pt x="59" y="162"/>
                  <a:pt x="59" y="162"/>
                  <a:pt x="59" y="163"/>
                </a:cubicBezTo>
                <a:cubicBezTo>
                  <a:pt x="59" y="163"/>
                  <a:pt x="59" y="163"/>
                  <a:pt x="59" y="163"/>
                </a:cubicBezTo>
                <a:cubicBezTo>
                  <a:pt x="59" y="164"/>
                  <a:pt x="59" y="166"/>
                  <a:pt x="59" y="167"/>
                </a:cubicBezTo>
                <a:cubicBezTo>
                  <a:pt x="59" y="167"/>
                  <a:pt x="59" y="167"/>
                  <a:pt x="59" y="167"/>
                </a:cubicBezTo>
                <a:cubicBezTo>
                  <a:pt x="59" y="168"/>
                  <a:pt x="58" y="168"/>
                  <a:pt x="58" y="169"/>
                </a:cubicBezTo>
                <a:cubicBezTo>
                  <a:pt x="59" y="169"/>
                  <a:pt x="59" y="168"/>
                  <a:pt x="61" y="169"/>
                </a:cubicBezTo>
                <a:cubicBezTo>
                  <a:pt x="61" y="168"/>
                  <a:pt x="61" y="167"/>
                  <a:pt x="63" y="167"/>
                </a:cubicBezTo>
                <a:cubicBezTo>
                  <a:pt x="62" y="169"/>
                  <a:pt x="64" y="169"/>
                  <a:pt x="63" y="171"/>
                </a:cubicBezTo>
                <a:cubicBezTo>
                  <a:pt x="63" y="172"/>
                  <a:pt x="65" y="171"/>
                  <a:pt x="65" y="173"/>
                </a:cubicBezTo>
                <a:cubicBezTo>
                  <a:pt x="66" y="173"/>
                  <a:pt x="66" y="173"/>
                  <a:pt x="66" y="173"/>
                </a:cubicBezTo>
                <a:cubicBezTo>
                  <a:pt x="66" y="173"/>
                  <a:pt x="66" y="173"/>
                  <a:pt x="66" y="173"/>
                </a:cubicBezTo>
                <a:cubicBezTo>
                  <a:pt x="66" y="175"/>
                  <a:pt x="68" y="175"/>
                  <a:pt x="67" y="177"/>
                </a:cubicBezTo>
                <a:cubicBezTo>
                  <a:pt x="67" y="177"/>
                  <a:pt x="67" y="177"/>
                  <a:pt x="67" y="177"/>
                </a:cubicBezTo>
                <a:cubicBezTo>
                  <a:pt x="67" y="178"/>
                  <a:pt x="67" y="178"/>
                  <a:pt x="67" y="178"/>
                </a:cubicBezTo>
                <a:cubicBezTo>
                  <a:pt x="67" y="179"/>
                  <a:pt x="68" y="179"/>
                  <a:pt x="68" y="180"/>
                </a:cubicBezTo>
                <a:cubicBezTo>
                  <a:pt x="67" y="180"/>
                  <a:pt x="68" y="180"/>
                  <a:pt x="68" y="180"/>
                </a:cubicBezTo>
                <a:cubicBezTo>
                  <a:pt x="69" y="181"/>
                  <a:pt x="69" y="181"/>
                  <a:pt x="70" y="182"/>
                </a:cubicBezTo>
                <a:cubicBezTo>
                  <a:pt x="70" y="182"/>
                  <a:pt x="71" y="182"/>
                  <a:pt x="71" y="182"/>
                </a:cubicBezTo>
                <a:cubicBezTo>
                  <a:pt x="71" y="182"/>
                  <a:pt x="71" y="182"/>
                  <a:pt x="71" y="182"/>
                </a:cubicBezTo>
                <a:cubicBezTo>
                  <a:pt x="72" y="181"/>
                  <a:pt x="73" y="180"/>
                  <a:pt x="74" y="180"/>
                </a:cubicBezTo>
                <a:cubicBezTo>
                  <a:pt x="74" y="180"/>
                  <a:pt x="74" y="179"/>
                  <a:pt x="74" y="180"/>
                </a:cubicBezTo>
                <a:cubicBezTo>
                  <a:pt x="75" y="180"/>
                  <a:pt x="75" y="178"/>
                  <a:pt x="75" y="178"/>
                </a:cubicBezTo>
                <a:cubicBezTo>
                  <a:pt x="75" y="177"/>
                  <a:pt x="75" y="177"/>
                  <a:pt x="76" y="177"/>
                </a:cubicBezTo>
                <a:cubicBezTo>
                  <a:pt x="77" y="176"/>
                  <a:pt x="78" y="176"/>
                  <a:pt x="78" y="178"/>
                </a:cubicBezTo>
                <a:cubicBezTo>
                  <a:pt x="79" y="177"/>
                  <a:pt x="79" y="178"/>
                  <a:pt x="79" y="179"/>
                </a:cubicBezTo>
                <a:cubicBezTo>
                  <a:pt x="80" y="180"/>
                  <a:pt x="81" y="180"/>
                  <a:pt x="81" y="182"/>
                </a:cubicBezTo>
                <a:cubicBezTo>
                  <a:pt x="82" y="181"/>
                  <a:pt x="83" y="181"/>
                  <a:pt x="84" y="180"/>
                </a:cubicBezTo>
                <a:cubicBezTo>
                  <a:pt x="84" y="180"/>
                  <a:pt x="85" y="180"/>
                  <a:pt x="85" y="179"/>
                </a:cubicBezTo>
                <a:cubicBezTo>
                  <a:pt x="85" y="179"/>
                  <a:pt x="85" y="178"/>
                  <a:pt x="86" y="178"/>
                </a:cubicBezTo>
                <a:cubicBezTo>
                  <a:pt x="88" y="177"/>
                  <a:pt x="90" y="177"/>
                  <a:pt x="93" y="177"/>
                </a:cubicBezTo>
                <a:cubicBezTo>
                  <a:pt x="93" y="176"/>
                  <a:pt x="93" y="176"/>
                  <a:pt x="94" y="176"/>
                </a:cubicBezTo>
                <a:cubicBezTo>
                  <a:pt x="94" y="174"/>
                  <a:pt x="95" y="175"/>
                  <a:pt x="96" y="174"/>
                </a:cubicBezTo>
                <a:cubicBezTo>
                  <a:pt x="97" y="174"/>
                  <a:pt x="97" y="174"/>
                  <a:pt x="97" y="174"/>
                </a:cubicBezTo>
                <a:cubicBezTo>
                  <a:pt x="98" y="174"/>
                  <a:pt x="98" y="173"/>
                  <a:pt x="98" y="173"/>
                </a:cubicBezTo>
                <a:cubicBezTo>
                  <a:pt x="102" y="173"/>
                  <a:pt x="105" y="174"/>
                  <a:pt x="107" y="175"/>
                </a:cubicBezTo>
                <a:cubicBezTo>
                  <a:pt x="110" y="175"/>
                  <a:pt x="111" y="174"/>
                  <a:pt x="114" y="174"/>
                </a:cubicBezTo>
                <a:cubicBezTo>
                  <a:pt x="114" y="173"/>
                  <a:pt x="115" y="173"/>
                  <a:pt x="115" y="171"/>
                </a:cubicBezTo>
                <a:cubicBezTo>
                  <a:pt x="115" y="171"/>
                  <a:pt x="114" y="171"/>
                  <a:pt x="115" y="171"/>
                </a:cubicBezTo>
                <a:cubicBezTo>
                  <a:pt x="116" y="171"/>
                  <a:pt x="116" y="171"/>
                  <a:pt x="116" y="171"/>
                </a:cubicBezTo>
                <a:cubicBezTo>
                  <a:pt x="116" y="170"/>
                  <a:pt x="116" y="170"/>
                  <a:pt x="116" y="171"/>
                </a:cubicBezTo>
                <a:cubicBezTo>
                  <a:pt x="119" y="172"/>
                  <a:pt x="119" y="175"/>
                  <a:pt x="123" y="175"/>
                </a:cubicBezTo>
                <a:cubicBezTo>
                  <a:pt x="123" y="174"/>
                  <a:pt x="123" y="171"/>
                  <a:pt x="125" y="171"/>
                </a:cubicBezTo>
                <a:cubicBezTo>
                  <a:pt x="126" y="172"/>
                  <a:pt x="128" y="174"/>
                  <a:pt x="129" y="175"/>
                </a:cubicBezTo>
                <a:cubicBezTo>
                  <a:pt x="128" y="176"/>
                  <a:pt x="128" y="176"/>
                  <a:pt x="128" y="177"/>
                </a:cubicBezTo>
                <a:cubicBezTo>
                  <a:pt x="129" y="177"/>
                  <a:pt x="129" y="177"/>
                  <a:pt x="130" y="177"/>
                </a:cubicBezTo>
                <a:cubicBezTo>
                  <a:pt x="130" y="177"/>
                  <a:pt x="130" y="177"/>
                  <a:pt x="130" y="177"/>
                </a:cubicBezTo>
                <a:cubicBezTo>
                  <a:pt x="132" y="177"/>
                  <a:pt x="132" y="178"/>
                  <a:pt x="134" y="178"/>
                </a:cubicBezTo>
                <a:cubicBezTo>
                  <a:pt x="134" y="178"/>
                  <a:pt x="134" y="178"/>
                  <a:pt x="134" y="178"/>
                </a:cubicBezTo>
                <a:cubicBezTo>
                  <a:pt x="134" y="178"/>
                  <a:pt x="134" y="178"/>
                  <a:pt x="135" y="178"/>
                </a:cubicBezTo>
                <a:cubicBezTo>
                  <a:pt x="135" y="178"/>
                  <a:pt x="135" y="178"/>
                  <a:pt x="135" y="178"/>
                </a:cubicBezTo>
                <a:cubicBezTo>
                  <a:pt x="135" y="178"/>
                  <a:pt x="136" y="178"/>
                  <a:pt x="136" y="178"/>
                </a:cubicBezTo>
                <a:cubicBezTo>
                  <a:pt x="136" y="178"/>
                  <a:pt x="136" y="178"/>
                  <a:pt x="136" y="178"/>
                </a:cubicBezTo>
                <a:cubicBezTo>
                  <a:pt x="137" y="176"/>
                  <a:pt x="138" y="179"/>
                  <a:pt x="139" y="178"/>
                </a:cubicBezTo>
                <a:cubicBezTo>
                  <a:pt x="139" y="178"/>
                  <a:pt x="139" y="178"/>
                  <a:pt x="139" y="178"/>
                </a:cubicBezTo>
                <a:cubicBezTo>
                  <a:pt x="139" y="177"/>
                  <a:pt x="141" y="177"/>
                  <a:pt x="141" y="178"/>
                </a:cubicBezTo>
                <a:cubicBezTo>
                  <a:pt x="142" y="178"/>
                  <a:pt x="142" y="178"/>
                  <a:pt x="142" y="178"/>
                </a:cubicBezTo>
                <a:cubicBezTo>
                  <a:pt x="142" y="178"/>
                  <a:pt x="143" y="178"/>
                  <a:pt x="144" y="178"/>
                </a:cubicBezTo>
                <a:cubicBezTo>
                  <a:pt x="144" y="179"/>
                  <a:pt x="144" y="180"/>
                  <a:pt x="145" y="181"/>
                </a:cubicBezTo>
                <a:cubicBezTo>
                  <a:pt x="143" y="181"/>
                  <a:pt x="142" y="182"/>
                  <a:pt x="141" y="182"/>
                </a:cubicBezTo>
                <a:cubicBezTo>
                  <a:pt x="138" y="182"/>
                  <a:pt x="136" y="182"/>
                  <a:pt x="133" y="182"/>
                </a:cubicBezTo>
                <a:cubicBezTo>
                  <a:pt x="133" y="184"/>
                  <a:pt x="133" y="185"/>
                  <a:pt x="134" y="185"/>
                </a:cubicBezTo>
                <a:cubicBezTo>
                  <a:pt x="134" y="187"/>
                  <a:pt x="136" y="186"/>
                  <a:pt x="136" y="188"/>
                </a:cubicBezTo>
                <a:cubicBezTo>
                  <a:pt x="135" y="188"/>
                  <a:pt x="134" y="188"/>
                  <a:pt x="134" y="188"/>
                </a:cubicBezTo>
                <a:cubicBezTo>
                  <a:pt x="134" y="189"/>
                  <a:pt x="133" y="188"/>
                  <a:pt x="133" y="188"/>
                </a:cubicBezTo>
                <a:cubicBezTo>
                  <a:pt x="132" y="188"/>
                  <a:pt x="132" y="187"/>
                  <a:pt x="130" y="187"/>
                </a:cubicBezTo>
                <a:cubicBezTo>
                  <a:pt x="130" y="185"/>
                  <a:pt x="127" y="185"/>
                  <a:pt x="127" y="183"/>
                </a:cubicBezTo>
                <a:cubicBezTo>
                  <a:pt x="123" y="183"/>
                  <a:pt x="121" y="181"/>
                  <a:pt x="116" y="182"/>
                </a:cubicBezTo>
                <a:cubicBezTo>
                  <a:pt x="116" y="181"/>
                  <a:pt x="116" y="181"/>
                  <a:pt x="116" y="181"/>
                </a:cubicBezTo>
                <a:cubicBezTo>
                  <a:pt x="116" y="181"/>
                  <a:pt x="115" y="182"/>
                  <a:pt x="115" y="181"/>
                </a:cubicBezTo>
                <a:cubicBezTo>
                  <a:pt x="114" y="180"/>
                  <a:pt x="113" y="181"/>
                  <a:pt x="111" y="181"/>
                </a:cubicBezTo>
                <a:cubicBezTo>
                  <a:pt x="111" y="181"/>
                  <a:pt x="111" y="181"/>
                  <a:pt x="111" y="181"/>
                </a:cubicBezTo>
                <a:cubicBezTo>
                  <a:pt x="110" y="179"/>
                  <a:pt x="109" y="180"/>
                  <a:pt x="108" y="179"/>
                </a:cubicBezTo>
                <a:cubicBezTo>
                  <a:pt x="108" y="179"/>
                  <a:pt x="108" y="179"/>
                  <a:pt x="108" y="179"/>
                </a:cubicBezTo>
                <a:cubicBezTo>
                  <a:pt x="107" y="179"/>
                  <a:pt x="107" y="179"/>
                  <a:pt x="106" y="179"/>
                </a:cubicBezTo>
                <a:cubicBezTo>
                  <a:pt x="106" y="179"/>
                  <a:pt x="106" y="179"/>
                  <a:pt x="106" y="179"/>
                </a:cubicBezTo>
                <a:cubicBezTo>
                  <a:pt x="104" y="178"/>
                  <a:pt x="104" y="178"/>
                  <a:pt x="103" y="177"/>
                </a:cubicBezTo>
                <a:cubicBezTo>
                  <a:pt x="103" y="177"/>
                  <a:pt x="103" y="177"/>
                  <a:pt x="103" y="177"/>
                </a:cubicBezTo>
                <a:cubicBezTo>
                  <a:pt x="102" y="177"/>
                  <a:pt x="101" y="176"/>
                  <a:pt x="99" y="176"/>
                </a:cubicBezTo>
                <a:cubicBezTo>
                  <a:pt x="99" y="176"/>
                  <a:pt x="99" y="176"/>
                  <a:pt x="99" y="176"/>
                </a:cubicBezTo>
                <a:cubicBezTo>
                  <a:pt x="98" y="176"/>
                  <a:pt x="97" y="176"/>
                  <a:pt x="96" y="176"/>
                </a:cubicBezTo>
                <a:cubicBezTo>
                  <a:pt x="96" y="176"/>
                  <a:pt x="96" y="176"/>
                  <a:pt x="96" y="175"/>
                </a:cubicBezTo>
                <a:cubicBezTo>
                  <a:pt x="95" y="176"/>
                  <a:pt x="95" y="176"/>
                  <a:pt x="95" y="176"/>
                </a:cubicBezTo>
                <a:cubicBezTo>
                  <a:pt x="95" y="177"/>
                  <a:pt x="94" y="177"/>
                  <a:pt x="94" y="178"/>
                </a:cubicBezTo>
                <a:cubicBezTo>
                  <a:pt x="94" y="178"/>
                  <a:pt x="94" y="178"/>
                  <a:pt x="93" y="178"/>
                </a:cubicBezTo>
                <a:cubicBezTo>
                  <a:pt x="93" y="179"/>
                  <a:pt x="92" y="179"/>
                  <a:pt x="91" y="180"/>
                </a:cubicBezTo>
                <a:cubicBezTo>
                  <a:pt x="91" y="180"/>
                  <a:pt x="91" y="180"/>
                  <a:pt x="91" y="180"/>
                </a:cubicBezTo>
                <a:cubicBezTo>
                  <a:pt x="91" y="181"/>
                  <a:pt x="91" y="181"/>
                  <a:pt x="90" y="181"/>
                </a:cubicBezTo>
                <a:cubicBezTo>
                  <a:pt x="90" y="181"/>
                  <a:pt x="90" y="181"/>
                  <a:pt x="90" y="181"/>
                </a:cubicBezTo>
                <a:cubicBezTo>
                  <a:pt x="90" y="181"/>
                  <a:pt x="89" y="182"/>
                  <a:pt x="89" y="182"/>
                </a:cubicBezTo>
                <a:cubicBezTo>
                  <a:pt x="89" y="182"/>
                  <a:pt x="89" y="184"/>
                  <a:pt x="89" y="184"/>
                </a:cubicBezTo>
                <a:cubicBezTo>
                  <a:pt x="89" y="184"/>
                  <a:pt x="89" y="184"/>
                  <a:pt x="89" y="184"/>
                </a:cubicBezTo>
                <a:cubicBezTo>
                  <a:pt x="89" y="184"/>
                  <a:pt x="89" y="184"/>
                  <a:pt x="89" y="184"/>
                </a:cubicBezTo>
                <a:cubicBezTo>
                  <a:pt x="87" y="184"/>
                  <a:pt x="86" y="185"/>
                  <a:pt x="85" y="184"/>
                </a:cubicBezTo>
                <a:cubicBezTo>
                  <a:pt x="85" y="184"/>
                  <a:pt x="85" y="184"/>
                  <a:pt x="85" y="184"/>
                </a:cubicBezTo>
                <a:cubicBezTo>
                  <a:pt x="85" y="184"/>
                  <a:pt x="84" y="183"/>
                  <a:pt x="84" y="183"/>
                </a:cubicBezTo>
                <a:cubicBezTo>
                  <a:pt x="83" y="185"/>
                  <a:pt x="82" y="182"/>
                  <a:pt x="81" y="183"/>
                </a:cubicBezTo>
                <a:cubicBezTo>
                  <a:pt x="80" y="182"/>
                  <a:pt x="80" y="183"/>
                  <a:pt x="79" y="183"/>
                </a:cubicBezTo>
                <a:cubicBezTo>
                  <a:pt x="76" y="183"/>
                  <a:pt x="78" y="187"/>
                  <a:pt x="77" y="189"/>
                </a:cubicBezTo>
                <a:cubicBezTo>
                  <a:pt x="76" y="191"/>
                  <a:pt x="75" y="192"/>
                  <a:pt x="75" y="194"/>
                </a:cubicBezTo>
                <a:cubicBezTo>
                  <a:pt x="73" y="196"/>
                  <a:pt x="71" y="197"/>
                  <a:pt x="70" y="200"/>
                </a:cubicBezTo>
                <a:cubicBezTo>
                  <a:pt x="71" y="200"/>
                  <a:pt x="71" y="201"/>
                  <a:pt x="71" y="201"/>
                </a:cubicBezTo>
                <a:cubicBezTo>
                  <a:pt x="71" y="201"/>
                  <a:pt x="71" y="201"/>
                  <a:pt x="71" y="201"/>
                </a:cubicBezTo>
                <a:cubicBezTo>
                  <a:pt x="71" y="204"/>
                  <a:pt x="73" y="203"/>
                  <a:pt x="74" y="203"/>
                </a:cubicBezTo>
                <a:cubicBezTo>
                  <a:pt x="74" y="203"/>
                  <a:pt x="74" y="203"/>
                  <a:pt x="74" y="203"/>
                </a:cubicBezTo>
                <a:cubicBezTo>
                  <a:pt x="75" y="203"/>
                  <a:pt x="76" y="204"/>
                  <a:pt x="77" y="203"/>
                </a:cubicBezTo>
                <a:cubicBezTo>
                  <a:pt x="77" y="205"/>
                  <a:pt x="80" y="206"/>
                  <a:pt x="79" y="209"/>
                </a:cubicBezTo>
                <a:cubicBezTo>
                  <a:pt x="82" y="208"/>
                  <a:pt x="82" y="210"/>
                  <a:pt x="84" y="210"/>
                </a:cubicBezTo>
                <a:cubicBezTo>
                  <a:pt x="84" y="210"/>
                  <a:pt x="84" y="210"/>
                  <a:pt x="85" y="210"/>
                </a:cubicBezTo>
                <a:cubicBezTo>
                  <a:pt x="86" y="212"/>
                  <a:pt x="88" y="213"/>
                  <a:pt x="90" y="214"/>
                </a:cubicBezTo>
                <a:cubicBezTo>
                  <a:pt x="90" y="216"/>
                  <a:pt x="91" y="216"/>
                  <a:pt x="91" y="217"/>
                </a:cubicBezTo>
                <a:cubicBezTo>
                  <a:pt x="91" y="218"/>
                  <a:pt x="92" y="218"/>
                  <a:pt x="93" y="219"/>
                </a:cubicBezTo>
                <a:cubicBezTo>
                  <a:pt x="93" y="219"/>
                  <a:pt x="93" y="219"/>
                  <a:pt x="93" y="220"/>
                </a:cubicBezTo>
                <a:cubicBezTo>
                  <a:pt x="93" y="221"/>
                  <a:pt x="94" y="221"/>
                  <a:pt x="94" y="221"/>
                </a:cubicBezTo>
                <a:cubicBezTo>
                  <a:pt x="94" y="221"/>
                  <a:pt x="95" y="222"/>
                  <a:pt x="95" y="222"/>
                </a:cubicBezTo>
                <a:cubicBezTo>
                  <a:pt x="95" y="222"/>
                  <a:pt x="95" y="223"/>
                  <a:pt x="95" y="223"/>
                </a:cubicBezTo>
                <a:cubicBezTo>
                  <a:pt x="95" y="223"/>
                  <a:pt x="95" y="223"/>
                  <a:pt x="95" y="224"/>
                </a:cubicBezTo>
                <a:cubicBezTo>
                  <a:pt x="95" y="224"/>
                  <a:pt x="95" y="224"/>
                  <a:pt x="95" y="224"/>
                </a:cubicBezTo>
                <a:cubicBezTo>
                  <a:pt x="95" y="225"/>
                  <a:pt x="94" y="225"/>
                  <a:pt x="94" y="225"/>
                </a:cubicBezTo>
                <a:cubicBezTo>
                  <a:pt x="94" y="226"/>
                  <a:pt x="94" y="227"/>
                  <a:pt x="93" y="228"/>
                </a:cubicBezTo>
                <a:cubicBezTo>
                  <a:pt x="93" y="228"/>
                  <a:pt x="93" y="228"/>
                  <a:pt x="93" y="228"/>
                </a:cubicBezTo>
                <a:cubicBezTo>
                  <a:pt x="93" y="229"/>
                  <a:pt x="92" y="229"/>
                  <a:pt x="92" y="230"/>
                </a:cubicBezTo>
                <a:cubicBezTo>
                  <a:pt x="92" y="230"/>
                  <a:pt x="92" y="230"/>
                  <a:pt x="92" y="230"/>
                </a:cubicBezTo>
                <a:cubicBezTo>
                  <a:pt x="92" y="231"/>
                  <a:pt x="92" y="231"/>
                  <a:pt x="91" y="231"/>
                </a:cubicBezTo>
                <a:cubicBezTo>
                  <a:pt x="92" y="232"/>
                  <a:pt x="92" y="233"/>
                  <a:pt x="92" y="233"/>
                </a:cubicBezTo>
                <a:cubicBezTo>
                  <a:pt x="92" y="233"/>
                  <a:pt x="92" y="233"/>
                  <a:pt x="93" y="233"/>
                </a:cubicBezTo>
                <a:cubicBezTo>
                  <a:pt x="93" y="235"/>
                  <a:pt x="93" y="235"/>
                  <a:pt x="94" y="236"/>
                </a:cubicBezTo>
                <a:cubicBezTo>
                  <a:pt x="94" y="236"/>
                  <a:pt x="95" y="236"/>
                  <a:pt x="95" y="237"/>
                </a:cubicBezTo>
                <a:cubicBezTo>
                  <a:pt x="94" y="239"/>
                  <a:pt x="96" y="239"/>
                  <a:pt x="97" y="240"/>
                </a:cubicBezTo>
                <a:cubicBezTo>
                  <a:pt x="97" y="240"/>
                  <a:pt x="97" y="240"/>
                  <a:pt x="97" y="240"/>
                </a:cubicBezTo>
                <a:cubicBezTo>
                  <a:pt x="97" y="242"/>
                  <a:pt x="98" y="243"/>
                  <a:pt x="98" y="245"/>
                </a:cubicBezTo>
                <a:cubicBezTo>
                  <a:pt x="98" y="246"/>
                  <a:pt x="100" y="245"/>
                  <a:pt x="100" y="247"/>
                </a:cubicBezTo>
                <a:cubicBezTo>
                  <a:pt x="101" y="246"/>
                  <a:pt x="101" y="247"/>
                  <a:pt x="102" y="247"/>
                </a:cubicBezTo>
                <a:cubicBezTo>
                  <a:pt x="103" y="249"/>
                  <a:pt x="105" y="248"/>
                  <a:pt x="107" y="249"/>
                </a:cubicBezTo>
                <a:cubicBezTo>
                  <a:pt x="107" y="249"/>
                  <a:pt x="107" y="248"/>
                  <a:pt x="107" y="247"/>
                </a:cubicBezTo>
                <a:cubicBezTo>
                  <a:pt x="107" y="247"/>
                  <a:pt x="108" y="247"/>
                  <a:pt x="108" y="246"/>
                </a:cubicBezTo>
                <a:cubicBezTo>
                  <a:pt x="107" y="243"/>
                  <a:pt x="107" y="240"/>
                  <a:pt x="107" y="236"/>
                </a:cubicBezTo>
                <a:cubicBezTo>
                  <a:pt x="108" y="236"/>
                  <a:pt x="109" y="236"/>
                  <a:pt x="109" y="235"/>
                </a:cubicBezTo>
                <a:cubicBezTo>
                  <a:pt x="111" y="236"/>
                  <a:pt x="112" y="237"/>
                  <a:pt x="111" y="239"/>
                </a:cubicBezTo>
                <a:cubicBezTo>
                  <a:pt x="112" y="239"/>
                  <a:pt x="112" y="239"/>
                  <a:pt x="112" y="240"/>
                </a:cubicBezTo>
                <a:cubicBezTo>
                  <a:pt x="113" y="240"/>
                  <a:pt x="114" y="241"/>
                  <a:pt x="115" y="241"/>
                </a:cubicBezTo>
                <a:cubicBezTo>
                  <a:pt x="115" y="242"/>
                  <a:pt x="116" y="243"/>
                  <a:pt x="116" y="244"/>
                </a:cubicBezTo>
                <a:cubicBezTo>
                  <a:pt x="118" y="244"/>
                  <a:pt x="119" y="245"/>
                  <a:pt x="120" y="246"/>
                </a:cubicBezTo>
                <a:cubicBezTo>
                  <a:pt x="120" y="247"/>
                  <a:pt x="120" y="248"/>
                  <a:pt x="122" y="249"/>
                </a:cubicBezTo>
                <a:cubicBezTo>
                  <a:pt x="122" y="250"/>
                  <a:pt x="124" y="250"/>
                  <a:pt x="124" y="251"/>
                </a:cubicBezTo>
                <a:cubicBezTo>
                  <a:pt x="124" y="253"/>
                  <a:pt x="124" y="254"/>
                  <a:pt x="124" y="255"/>
                </a:cubicBezTo>
                <a:cubicBezTo>
                  <a:pt x="123" y="255"/>
                  <a:pt x="123" y="256"/>
                  <a:pt x="123" y="257"/>
                </a:cubicBezTo>
                <a:cubicBezTo>
                  <a:pt x="123" y="258"/>
                  <a:pt x="123" y="259"/>
                  <a:pt x="124" y="259"/>
                </a:cubicBezTo>
                <a:cubicBezTo>
                  <a:pt x="124" y="260"/>
                  <a:pt x="125" y="260"/>
                  <a:pt x="125" y="260"/>
                </a:cubicBezTo>
                <a:cubicBezTo>
                  <a:pt x="127" y="261"/>
                  <a:pt x="127" y="263"/>
                  <a:pt x="129" y="263"/>
                </a:cubicBezTo>
                <a:cubicBezTo>
                  <a:pt x="129" y="263"/>
                  <a:pt x="129" y="262"/>
                  <a:pt x="130" y="263"/>
                </a:cubicBezTo>
                <a:cubicBezTo>
                  <a:pt x="130" y="262"/>
                  <a:pt x="130" y="261"/>
                  <a:pt x="130" y="260"/>
                </a:cubicBezTo>
                <a:cubicBezTo>
                  <a:pt x="130" y="260"/>
                  <a:pt x="130" y="259"/>
                  <a:pt x="130" y="259"/>
                </a:cubicBezTo>
                <a:cubicBezTo>
                  <a:pt x="130" y="258"/>
                  <a:pt x="129" y="256"/>
                  <a:pt x="128" y="256"/>
                </a:cubicBezTo>
                <a:cubicBezTo>
                  <a:pt x="128" y="256"/>
                  <a:pt x="128" y="256"/>
                  <a:pt x="128" y="256"/>
                </a:cubicBezTo>
                <a:cubicBezTo>
                  <a:pt x="128" y="256"/>
                  <a:pt x="127" y="256"/>
                  <a:pt x="127" y="256"/>
                </a:cubicBezTo>
                <a:cubicBezTo>
                  <a:pt x="127" y="253"/>
                  <a:pt x="130" y="255"/>
                  <a:pt x="129" y="253"/>
                </a:cubicBezTo>
                <a:cubicBezTo>
                  <a:pt x="129" y="253"/>
                  <a:pt x="129" y="252"/>
                  <a:pt x="129" y="252"/>
                </a:cubicBezTo>
                <a:cubicBezTo>
                  <a:pt x="129" y="250"/>
                  <a:pt x="129" y="248"/>
                  <a:pt x="129" y="246"/>
                </a:cubicBezTo>
                <a:cubicBezTo>
                  <a:pt x="130" y="246"/>
                  <a:pt x="130" y="245"/>
                  <a:pt x="131" y="244"/>
                </a:cubicBezTo>
                <a:cubicBezTo>
                  <a:pt x="132" y="244"/>
                  <a:pt x="131" y="244"/>
                  <a:pt x="132" y="243"/>
                </a:cubicBezTo>
                <a:cubicBezTo>
                  <a:pt x="132" y="243"/>
                  <a:pt x="132" y="243"/>
                  <a:pt x="132" y="242"/>
                </a:cubicBezTo>
                <a:cubicBezTo>
                  <a:pt x="135" y="243"/>
                  <a:pt x="135" y="241"/>
                  <a:pt x="138" y="242"/>
                </a:cubicBezTo>
                <a:cubicBezTo>
                  <a:pt x="137" y="245"/>
                  <a:pt x="139" y="245"/>
                  <a:pt x="139" y="248"/>
                </a:cubicBezTo>
                <a:cubicBezTo>
                  <a:pt x="141" y="249"/>
                  <a:pt x="140" y="246"/>
                  <a:pt x="142" y="247"/>
                </a:cubicBezTo>
                <a:cubicBezTo>
                  <a:pt x="142" y="247"/>
                  <a:pt x="142" y="247"/>
                  <a:pt x="142" y="247"/>
                </a:cubicBezTo>
                <a:cubicBezTo>
                  <a:pt x="142" y="247"/>
                  <a:pt x="142" y="247"/>
                  <a:pt x="142" y="247"/>
                </a:cubicBezTo>
                <a:cubicBezTo>
                  <a:pt x="142" y="249"/>
                  <a:pt x="144" y="249"/>
                  <a:pt x="144" y="250"/>
                </a:cubicBezTo>
                <a:cubicBezTo>
                  <a:pt x="144" y="250"/>
                  <a:pt x="145" y="250"/>
                  <a:pt x="145" y="250"/>
                </a:cubicBezTo>
                <a:cubicBezTo>
                  <a:pt x="145" y="250"/>
                  <a:pt x="145" y="250"/>
                  <a:pt x="146" y="251"/>
                </a:cubicBezTo>
                <a:cubicBezTo>
                  <a:pt x="146" y="251"/>
                  <a:pt x="146" y="251"/>
                  <a:pt x="146" y="251"/>
                </a:cubicBezTo>
                <a:cubicBezTo>
                  <a:pt x="146" y="251"/>
                  <a:pt x="146" y="251"/>
                  <a:pt x="146" y="251"/>
                </a:cubicBezTo>
                <a:cubicBezTo>
                  <a:pt x="146" y="252"/>
                  <a:pt x="146" y="253"/>
                  <a:pt x="146" y="254"/>
                </a:cubicBezTo>
                <a:cubicBezTo>
                  <a:pt x="148" y="253"/>
                  <a:pt x="148" y="255"/>
                  <a:pt x="150" y="254"/>
                </a:cubicBezTo>
                <a:cubicBezTo>
                  <a:pt x="149" y="255"/>
                  <a:pt x="150" y="256"/>
                  <a:pt x="151" y="256"/>
                </a:cubicBezTo>
                <a:cubicBezTo>
                  <a:pt x="151" y="256"/>
                  <a:pt x="152" y="257"/>
                  <a:pt x="153" y="257"/>
                </a:cubicBezTo>
                <a:cubicBezTo>
                  <a:pt x="153" y="257"/>
                  <a:pt x="154" y="256"/>
                  <a:pt x="155" y="256"/>
                </a:cubicBezTo>
                <a:cubicBezTo>
                  <a:pt x="155" y="253"/>
                  <a:pt x="152" y="254"/>
                  <a:pt x="153" y="251"/>
                </a:cubicBezTo>
                <a:cubicBezTo>
                  <a:pt x="153" y="251"/>
                  <a:pt x="151" y="251"/>
                  <a:pt x="151" y="251"/>
                </a:cubicBezTo>
                <a:cubicBezTo>
                  <a:pt x="151" y="250"/>
                  <a:pt x="151" y="250"/>
                  <a:pt x="151" y="249"/>
                </a:cubicBezTo>
                <a:cubicBezTo>
                  <a:pt x="151" y="249"/>
                  <a:pt x="151" y="249"/>
                  <a:pt x="151" y="249"/>
                </a:cubicBezTo>
                <a:cubicBezTo>
                  <a:pt x="150" y="249"/>
                  <a:pt x="150" y="247"/>
                  <a:pt x="148" y="247"/>
                </a:cubicBezTo>
                <a:cubicBezTo>
                  <a:pt x="148" y="247"/>
                  <a:pt x="148" y="247"/>
                  <a:pt x="148" y="247"/>
                </a:cubicBezTo>
                <a:cubicBezTo>
                  <a:pt x="148" y="245"/>
                  <a:pt x="149" y="245"/>
                  <a:pt x="149" y="244"/>
                </a:cubicBezTo>
                <a:cubicBezTo>
                  <a:pt x="150" y="244"/>
                  <a:pt x="150" y="244"/>
                  <a:pt x="150" y="243"/>
                </a:cubicBezTo>
                <a:cubicBezTo>
                  <a:pt x="150" y="242"/>
                  <a:pt x="151" y="242"/>
                  <a:pt x="151" y="242"/>
                </a:cubicBezTo>
                <a:cubicBezTo>
                  <a:pt x="151" y="241"/>
                  <a:pt x="151" y="240"/>
                  <a:pt x="150" y="239"/>
                </a:cubicBezTo>
                <a:cubicBezTo>
                  <a:pt x="150" y="239"/>
                  <a:pt x="150" y="239"/>
                  <a:pt x="150" y="239"/>
                </a:cubicBezTo>
                <a:cubicBezTo>
                  <a:pt x="150" y="237"/>
                  <a:pt x="148" y="237"/>
                  <a:pt x="148" y="236"/>
                </a:cubicBezTo>
                <a:cubicBezTo>
                  <a:pt x="148" y="236"/>
                  <a:pt x="148" y="236"/>
                  <a:pt x="148" y="236"/>
                </a:cubicBezTo>
                <a:cubicBezTo>
                  <a:pt x="148" y="235"/>
                  <a:pt x="147" y="235"/>
                  <a:pt x="147" y="235"/>
                </a:cubicBezTo>
                <a:cubicBezTo>
                  <a:pt x="148" y="232"/>
                  <a:pt x="146" y="232"/>
                  <a:pt x="146" y="230"/>
                </a:cubicBezTo>
                <a:cubicBezTo>
                  <a:pt x="145" y="228"/>
                  <a:pt x="143" y="228"/>
                  <a:pt x="143" y="226"/>
                </a:cubicBezTo>
                <a:cubicBezTo>
                  <a:pt x="142" y="225"/>
                  <a:pt x="141" y="224"/>
                  <a:pt x="141" y="222"/>
                </a:cubicBezTo>
                <a:cubicBezTo>
                  <a:pt x="141" y="221"/>
                  <a:pt x="140" y="222"/>
                  <a:pt x="139" y="221"/>
                </a:cubicBezTo>
                <a:cubicBezTo>
                  <a:pt x="139" y="221"/>
                  <a:pt x="139" y="220"/>
                  <a:pt x="139" y="221"/>
                </a:cubicBezTo>
                <a:cubicBezTo>
                  <a:pt x="138" y="220"/>
                  <a:pt x="138" y="220"/>
                  <a:pt x="138" y="219"/>
                </a:cubicBezTo>
                <a:cubicBezTo>
                  <a:pt x="136" y="218"/>
                  <a:pt x="136" y="216"/>
                  <a:pt x="134" y="216"/>
                </a:cubicBezTo>
                <a:cubicBezTo>
                  <a:pt x="134" y="213"/>
                  <a:pt x="132" y="212"/>
                  <a:pt x="132" y="208"/>
                </a:cubicBezTo>
                <a:cubicBezTo>
                  <a:pt x="135" y="207"/>
                  <a:pt x="135" y="209"/>
                  <a:pt x="137" y="209"/>
                </a:cubicBezTo>
                <a:cubicBezTo>
                  <a:pt x="138" y="209"/>
                  <a:pt x="139" y="209"/>
                  <a:pt x="140" y="209"/>
                </a:cubicBezTo>
                <a:cubicBezTo>
                  <a:pt x="140" y="210"/>
                  <a:pt x="141" y="209"/>
                  <a:pt x="141" y="210"/>
                </a:cubicBezTo>
                <a:cubicBezTo>
                  <a:pt x="141" y="210"/>
                  <a:pt x="141" y="211"/>
                  <a:pt x="141" y="211"/>
                </a:cubicBezTo>
                <a:cubicBezTo>
                  <a:pt x="142" y="211"/>
                  <a:pt x="143" y="212"/>
                  <a:pt x="143" y="212"/>
                </a:cubicBezTo>
                <a:cubicBezTo>
                  <a:pt x="144" y="212"/>
                  <a:pt x="146" y="212"/>
                  <a:pt x="147" y="212"/>
                </a:cubicBezTo>
                <a:cubicBezTo>
                  <a:pt x="147" y="214"/>
                  <a:pt x="146" y="214"/>
                  <a:pt x="146" y="214"/>
                </a:cubicBezTo>
                <a:cubicBezTo>
                  <a:pt x="145" y="214"/>
                  <a:pt x="145" y="214"/>
                  <a:pt x="144" y="214"/>
                </a:cubicBezTo>
                <a:cubicBezTo>
                  <a:pt x="144" y="216"/>
                  <a:pt x="146" y="216"/>
                  <a:pt x="147" y="217"/>
                </a:cubicBezTo>
                <a:cubicBezTo>
                  <a:pt x="147" y="218"/>
                  <a:pt x="147" y="219"/>
                  <a:pt x="147" y="221"/>
                </a:cubicBezTo>
                <a:cubicBezTo>
                  <a:pt x="148" y="221"/>
                  <a:pt x="148" y="222"/>
                  <a:pt x="148" y="223"/>
                </a:cubicBezTo>
                <a:cubicBezTo>
                  <a:pt x="149" y="223"/>
                  <a:pt x="149" y="222"/>
                  <a:pt x="150" y="221"/>
                </a:cubicBezTo>
                <a:cubicBezTo>
                  <a:pt x="150" y="220"/>
                  <a:pt x="150" y="219"/>
                  <a:pt x="151" y="219"/>
                </a:cubicBezTo>
                <a:cubicBezTo>
                  <a:pt x="152" y="218"/>
                  <a:pt x="150" y="215"/>
                  <a:pt x="153" y="215"/>
                </a:cubicBezTo>
                <a:cubicBezTo>
                  <a:pt x="153" y="216"/>
                  <a:pt x="153" y="216"/>
                  <a:pt x="154" y="217"/>
                </a:cubicBezTo>
                <a:cubicBezTo>
                  <a:pt x="155" y="217"/>
                  <a:pt x="155" y="216"/>
                  <a:pt x="156" y="216"/>
                </a:cubicBezTo>
                <a:cubicBezTo>
                  <a:pt x="157" y="214"/>
                  <a:pt x="154" y="215"/>
                  <a:pt x="153" y="214"/>
                </a:cubicBezTo>
                <a:cubicBezTo>
                  <a:pt x="152" y="211"/>
                  <a:pt x="156" y="213"/>
                  <a:pt x="157" y="211"/>
                </a:cubicBezTo>
                <a:cubicBezTo>
                  <a:pt x="157" y="211"/>
                  <a:pt x="159" y="212"/>
                  <a:pt x="159" y="211"/>
                </a:cubicBezTo>
                <a:cubicBezTo>
                  <a:pt x="160" y="211"/>
                  <a:pt x="161" y="211"/>
                  <a:pt x="162" y="210"/>
                </a:cubicBezTo>
                <a:cubicBezTo>
                  <a:pt x="161" y="208"/>
                  <a:pt x="159" y="208"/>
                  <a:pt x="157" y="208"/>
                </a:cubicBezTo>
                <a:cubicBezTo>
                  <a:pt x="157" y="207"/>
                  <a:pt x="157" y="207"/>
                  <a:pt x="157" y="207"/>
                </a:cubicBezTo>
                <a:cubicBezTo>
                  <a:pt x="156" y="207"/>
                  <a:pt x="156" y="206"/>
                  <a:pt x="155" y="206"/>
                </a:cubicBezTo>
                <a:cubicBezTo>
                  <a:pt x="155" y="204"/>
                  <a:pt x="157" y="204"/>
                  <a:pt x="156" y="202"/>
                </a:cubicBezTo>
                <a:cubicBezTo>
                  <a:pt x="155" y="202"/>
                  <a:pt x="152" y="201"/>
                  <a:pt x="153" y="203"/>
                </a:cubicBezTo>
                <a:cubicBezTo>
                  <a:pt x="151" y="203"/>
                  <a:pt x="152" y="203"/>
                  <a:pt x="152" y="204"/>
                </a:cubicBezTo>
                <a:cubicBezTo>
                  <a:pt x="152" y="204"/>
                  <a:pt x="153" y="204"/>
                  <a:pt x="153" y="205"/>
                </a:cubicBezTo>
                <a:cubicBezTo>
                  <a:pt x="153" y="205"/>
                  <a:pt x="153" y="206"/>
                  <a:pt x="153" y="205"/>
                </a:cubicBezTo>
                <a:cubicBezTo>
                  <a:pt x="152" y="205"/>
                  <a:pt x="152" y="205"/>
                  <a:pt x="152" y="204"/>
                </a:cubicBezTo>
                <a:cubicBezTo>
                  <a:pt x="149" y="205"/>
                  <a:pt x="150" y="202"/>
                  <a:pt x="148" y="203"/>
                </a:cubicBezTo>
                <a:cubicBezTo>
                  <a:pt x="147" y="202"/>
                  <a:pt x="147" y="201"/>
                  <a:pt x="146" y="201"/>
                </a:cubicBezTo>
                <a:cubicBezTo>
                  <a:pt x="146" y="200"/>
                  <a:pt x="146" y="198"/>
                  <a:pt x="145" y="198"/>
                </a:cubicBezTo>
                <a:cubicBezTo>
                  <a:pt x="145" y="196"/>
                  <a:pt x="147" y="197"/>
                  <a:pt x="146" y="195"/>
                </a:cubicBezTo>
                <a:cubicBezTo>
                  <a:pt x="146" y="194"/>
                  <a:pt x="145" y="193"/>
                  <a:pt x="143" y="192"/>
                </a:cubicBezTo>
                <a:cubicBezTo>
                  <a:pt x="142" y="192"/>
                  <a:pt x="140" y="192"/>
                  <a:pt x="141" y="190"/>
                </a:cubicBezTo>
                <a:cubicBezTo>
                  <a:pt x="142" y="189"/>
                  <a:pt x="143" y="189"/>
                  <a:pt x="145" y="189"/>
                </a:cubicBezTo>
                <a:cubicBezTo>
                  <a:pt x="145" y="190"/>
                  <a:pt x="146" y="189"/>
                  <a:pt x="146" y="189"/>
                </a:cubicBezTo>
                <a:cubicBezTo>
                  <a:pt x="148" y="188"/>
                  <a:pt x="149" y="186"/>
                  <a:pt x="152" y="187"/>
                </a:cubicBezTo>
                <a:cubicBezTo>
                  <a:pt x="152" y="187"/>
                  <a:pt x="153" y="187"/>
                  <a:pt x="153" y="187"/>
                </a:cubicBezTo>
                <a:cubicBezTo>
                  <a:pt x="153" y="187"/>
                  <a:pt x="153" y="187"/>
                  <a:pt x="153" y="187"/>
                </a:cubicBezTo>
                <a:cubicBezTo>
                  <a:pt x="153" y="187"/>
                  <a:pt x="153" y="186"/>
                  <a:pt x="153" y="186"/>
                </a:cubicBezTo>
                <a:cubicBezTo>
                  <a:pt x="153" y="186"/>
                  <a:pt x="153" y="186"/>
                  <a:pt x="153" y="186"/>
                </a:cubicBezTo>
                <a:cubicBezTo>
                  <a:pt x="153" y="186"/>
                  <a:pt x="153" y="186"/>
                  <a:pt x="154" y="186"/>
                </a:cubicBezTo>
                <a:cubicBezTo>
                  <a:pt x="154" y="185"/>
                  <a:pt x="154" y="185"/>
                  <a:pt x="154" y="185"/>
                </a:cubicBezTo>
                <a:cubicBezTo>
                  <a:pt x="154" y="185"/>
                  <a:pt x="154" y="185"/>
                  <a:pt x="154" y="184"/>
                </a:cubicBezTo>
                <a:cubicBezTo>
                  <a:pt x="155" y="184"/>
                  <a:pt x="155" y="184"/>
                  <a:pt x="155" y="184"/>
                </a:cubicBezTo>
                <a:cubicBezTo>
                  <a:pt x="155" y="184"/>
                  <a:pt x="155" y="184"/>
                  <a:pt x="155" y="183"/>
                </a:cubicBezTo>
                <a:cubicBezTo>
                  <a:pt x="155" y="183"/>
                  <a:pt x="156" y="183"/>
                  <a:pt x="156" y="183"/>
                </a:cubicBezTo>
                <a:cubicBezTo>
                  <a:pt x="156" y="183"/>
                  <a:pt x="156" y="183"/>
                  <a:pt x="157" y="183"/>
                </a:cubicBezTo>
                <a:cubicBezTo>
                  <a:pt x="157" y="183"/>
                  <a:pt x="157" y="183"/>
                  <a:pt x="157" y="183"/>
                </a:cubicBezTo>
                <a:cubicBezTo>
                  <a:pt x="157" y="183"/>
                  <a:pt x="157" y="183"/>
                  <a:pt x="157" y="183"/>
                </a:cubicBezTo>
                <a:cubicBezTo>
                  <a:pt x="157" y="183"/>
                  <a:pt x="158" y="183"/>
                  <a:pt x="158" y="183"/>
                </a:cubicBezTo>
                <a:cubicBezTo>
                  <a:pt x="158" y="183"/>
                  <a:pt x="158" y="183"/>
                  <a:pt x="158" y="183"/>
                </a:cubicBezTo>
                <a:cubicBezTo>
                  <a:pt x="159" y="183"/>
                  <a:pt x="159" y="184"/>
                  <a:pt x="159" y="184"/>
                </a:cubicBezTo>
                <a:cubicBezTo>
                  <a:pt x="159" y="184"/>
                  <a:pt x="160" y="184"/>
                  <a:pt x="160" y="185"/>
                </a:cubicBezTo>
                <a:cubicBezTo>
                  <a:pt x="160" y="185"/>
                  <a:pt x="160" y="185"/>
                  <a:pt x="160" y="185"/>
                </a:cubicBezTo>
                <a:cubicBezTo>
                  <a:pt x="160" y="185"/>
                  <a:pt x="160" y="186"/>
                  <a:pt x="160" y="186"/>
                </a:cubicBezTo>
                <a:cubicBezTo>
                  <a:pt x="160" y="186"/>
                  <a:pt x="160" y="186"/>
                  <a:pt x="160" y="186"/>
                </a:cubicBezTo>
                <a:cubicBezTo>
                  <a:pt x="163" y="185"/>
                  <a:pt x="163" y="188"/>
                  <a:pt x="164" y="188"/>
                </a:cubicBezTo>
                <a:cubicBezTo>
                  <a:pt x="165" y="188"/>
                  <a:pt x="165" y="188"/>
                  <a:pt x="165" y="189"/>
                </a:cubicBezTo>
                <a:cubicBezTo>
                  <a:pt x="166" y="189"/>
                  <a:pt x="166" y="190"/>
                  <a:pt x="166" y="191"/>
                </a:cubicBezTo>
                <a:cubicBezTo>
                  <a:pt x="168" y="192"/>
                  <a:pt x="168" y="192"/>
                  <a:pt x="170" y="191"/>
                </a:cubicBezTo>
                <a:cubicBezTo>
                  <a:pt x="170" y="192"/>
                  <a:pt x="171" y="193"/>
                  <a:pt x="171" y="194"/>
                </a:cubicBezTo>
                <a:cubicBezTo>
                  <a:pt x="171" y="194"/>
                  <a:pt x="171" y="194"/>
                  <a:pt x="171" y="194"/>
                </a:cubicBezTo>
                <a:cubicBezTo>
                  <a:pt x="171" y="194"/>
                  <a:pt x="171" y="194"/>
                  <a:pt x="171" y="194"/>
                </a:cubicBezTo>
                <a:cubicBezTo>
                  <a:pt x="172" y="195"/>
                  <a:pt x="173" y="196"/>
                  <a:pt x="174" y="196"/>
                </a:cubicBezTo>
                <a:close/>
                <a:moveTo>
                  <a:pt x="288" y="241"/>
                </a:moveTo>
                <a:cubicBezTo>
                  <a:pt x="287" y="241"/>
                  <a:pt x="287" y="241"/>
                  <a:pt x="286" y="241"/>
                </a:cubicBezTo>
                <a:cubicBezTo>
                  <a:pt x="286" y="242"/>
                  <a:pt x="286" y="242"/>
                  <a:pt x="286" y="242"/>
                </a:cubicBezTo>
                <a:cubicBezTo>
                  <a:pt x="286" y="242"/>
                  <a:pt x="286" y="242"/>
                  <a:pt x="286" y="243"/>
                </a:cubicBezTo>
                <a:cubicBezTo>
                  <a:pt x="286" y="244"/>
                  <a:pt x="286" y="244"/>
                  <a:pt x="287" y="244"/>
                </a:cubicBezTo>
                <a:cubicBezTo>
                  <a:pt x="287" y="243"/>
                  <a:pt x="288" y="243"/>
                  <a:pt x="288" y="241"/>
                </a:cubicBezTo>
                <a:close/>
                <a:moveTo>
                  <a:pt x="157" y="189"/>
                </a:moveTo>
                <a:cubicBezTo>
                  <a:pt x="158" y="188"/>
                  <a:pt x="159" y="187"/>
                  <a:pt x="159" y="186"/>
                </a:cubicBezTo>
                <a:cubicBezTo>
                  <a:pt x="159" y="186"/>
                  <a:pt x="159" y="186"/>
                  <a:pt x="159" y="186"/>
                </a:cubicBezTo>
                <a:cubicBezTo>
                  <a:pt x="159" y="186"/>
                  <a:pt x="159" y="186"/>
                  <a:pt x="159" y="186"/>
                </a:cubicBezTo>
                <a:cubicBezTo>
                  <a:pt x="158" y="185"/>
                  <a:pt x="158" y="185"/>
                  <a:pt x="158" y="185"/>
                </a:cubicBezTo>
                <a:cubicBezTo>
                  <a:pt x="158" y="185"/>
                  <a:pt x="157" y="184"/>
                  <a:pt x="157" y="184"/>
                </a:cubicBezTo>
                <a:cubicBezTo>
                  <a:pt x="156" y="184"/>
                  <a:pt x="156" y="184"/>
                  <a:pt x="156" y="185"/>
                </a:cubicBezTo>
                <a:cubicBezTo>
                  <a:pt x="156" y="185"/>
                  <a:pt x="155" y="185"/>
                  <a:pt x="155" y="185"/>
                </a:cubicBezTo>
                <a:cubicBezTo>
                  <a:pt x="155" y="185"/>
                  <a:pt x="154" y="186"/>
                  <a:pt x="154" y="186"/>
                </a:cubicBezTo>
                <a:cubicBezTo>
                  <a:pt x="154" y="186"/>
                  <a:pt x="154" y="187"/>
                  <a:pt x="154" y="187"/>
                </a:cubicBezTo>
                <a:cubicBezTo>
                  <a:pt x="154" y="187"/>
                  <a:pt x="155" y="187"/>
                  <a:pt x="154" y="187"/>
                </a:cubicBezTo>
                <a:cubicBezTo>
                  <a:pt x="152" y="187"/>
                  <a:pt x="154" y="190"/>
                  <a:pt x="154" y="191"/>
                </a:cubicBezTo>
                <a:cubicBezTo>
                  <a:pt x="156" y="191"/>
                  <a:pt x="157" y="190"/>
                  <a:pt x="157" y="189"/>
                </a:cubicBezTo>
                <a:close/>
                <a:moveTo>
                  <a:pt x="298" y="216"/>
                </a:moveTo>
                <a:cubicBezTo>
                  <a:pt x="298" y="215"/>
                  <a:pt x="300" y="214"/>
                  <a:pt x="301" y="213"/>
                </a:cubicBezTo>
                <a:cubicBezTo>
                  <a:pt x="303" y="213"/>
                  <a:pt x="303" y="211"/>
                  <a:pt x="302" y="211"/>
                </a:cubicBezTo>
                <a:cubicBezTo>
                  <a:pt x="301" y="211"/>
                  <a:pt x="297" y="211"/>
                  <a:pt x="297" y="211"/>
                </a:cubicBezTo>
                <a:cubicBezTo>
                  <a:pt x="295" y="213"/>
                  <a:pt x="293" y="216"/>
                  <a:pt x="293" y="216"/>
                </a:cubicBezTo>
                <a:cubicBezTo>
                  <a:pt x="292" y="217"/>
                  <a:pt x="291" y="218"/>
                  <a:pt x="290" y="218"/>
                </a:cubicBezTo>
                <a:cubicBezTo>
                  <a:pt x="289" y="219"/>
                  <a:pt x="288" y="220"/>
                  <a:pt x="289" y="221"/>
                </a:cubicBezTo>
                <a:cubicBezTo>
                  <a:pt x="290" y="223"/>
                  <a:pt x="290" y="224"/>
                  <a:pt x="290" y="223"/>
                </a:cubicBezTo>
                <a:cubicBezTo>
                  <a:pt x="290" y="222"/>
                  <a:pt x="291" y="219"/>
                  <a:pt x="294" y="219"/>
                </a:cubicBezTo>
                <a:cubicBezTo>
                  <a:pt x="296" y="219"/>
                  <a:pt x="298" y="217"/>
                  <a:pt x="298" y="216"/>
                </a:cubicBezTo>
                <a:close/>
                <a:moveTo>
                  <a:pt x="314" y="237"/>
                </a:moveTo>
                <a:cubicBezTo>
                  <a:pt x="314" y="239"/>
                  <a:pt x="316" y="239"/>
                  <a:pt x="316" y="240"/>
                </a:cubicBezTo>
                <a:cubicBezTo>
                  <a:pt x="317" y="240"/>
                  <a:pt x="317" y="239"/>
                  <a:pt x="318" y="240"/>
                </a:cubicBezTo>
                <a:cubicBezTo>
                  <a:pt x="318" y="239"/>
                  <a:pt x="318" y="239"/>
                  <a:pt x="319" y="239"/>
                </a:cubicBezTo>
                <a:cubicBezTo>
                  <a:pt x="319" y="238"/>
                  <a:pt x="319" y="238"/>
                  <a:pt x="320" y="238"/>
                </a:cubicBezTo>
                <a:cubicBezTo>
                  <a:pt x="321" y="235"/>
                  <a:pt x="317" y="238"/>
                  <a:pt x="314" y="237"/>
                </a:cubicBezTo>
                <a:close/>
                <a:moveTo>
                  <a:pt x="322" y="223"/>
                </a:moveTo>
                <a:cubicBezTo>
                  <a:pt x="323" y="223"/>
                  <a:pt x="323" y="223"/>
                  <a:pt x="323" y="223"/>
                </a:cubicBezTo>
                <a:cubicBezTo>
                  <a:pt x="323" y="222"/>
                  <a:pt x="323" y="221"/>
                  <a:pt x="323" y="221"/>
                </a:cubicBezTo>
                <a:cubicBezTo>
                  <a:pt x="323" y="221"/>
                  <a:pt x="323" y="221"/>
                  <a:pt x="323" y="221"/>
                </a:cubicBezTo>
                <a:cubicBezTo>
                  <a:pt x="323" y="221"/>
                  <a:pt x="323" y="220"/>
                  <a:pt x="323" y="220"/>
                </a:cubicBezTo>
                <a:cubicBezTo>
                  <a:pt x="323" y="220"/>
                  <a:pt x="322" y="220"/>
                  <a:pt x="322" y="220"/>
                </a:cubicBezTo>
                <a:cubicBezTo>
                  <a:pt x="322" y="220"/>
                  <a:pt x="322" y="220"/>
                  <a:pt x="322" y="220"/>
                </a:cubicBezTo>
                <a:cubicBezTo>
                  <a:pt x="321" y="220"/>
                  <a:pt x="320" y="220"/>
                  <a:pt x="320" y="220"/>
                </a:cubicBezTo>
                <a:cubicBezTo>
                  <a:pt x="320" y="222"/>
                  <a:pt x="321" y="222"/>
                  <a:pt x="322" y="223"/>
                </a:cubicBezTo>
                <a:cubicBezTo>
                  <a:pt x="322" y="223"/>
                  <a:pt x="322" y="223"/>
                  <a:pt x="322" y="223"/>
                </a:cubicBezTo>
                <a:close/>
                <a:moveTo>
                  <a:pt x="324" y="235"/>
                </a:moveTo>
                <a:cubicBezTo>
                  <a:pt x="324" y="233"/>
                  <a:pt x="323" y="233"/>
                  <a:pt x="322" y="233"/>
                </a:cubicBezTo>
                <a:cubicBezTo>
                  <a:pt x="322" y="234"/>
                  <a:pt x="322" y="235"/>
                  <a:pt x="322" y="235"/>
                </a:cubicBezTo>
                <a:cubicBezTo>
                  <a:pt x="322" y="235"/>
                  <a:pt x="323" y="235"/>
                  <a:pt x="323" y="235"/>
                </a:cubicBezTo>
                <a:cubicBezTo>
                  <a:pt x="323" y="235"/>
                  <a:pt x="323" y="235"/>
                  <a:pt x="324" y="235"/>
                </a:cubicBezTo>
                <a:close/>
                <a:moveTo>
                  <a:pt x="310" y="229"/>
                </a:moveTo>
                <a:cubicBezTo>
                  <a:pt x="310" y="229"/>
                  <a:pt x="309" y="229"/>
                  <a:pt x="309" y="229"/>
                </a:cubicBezTo>
                <a:cubicBezTo>
                  <a:pt x="309" y="229"/>
                  <a:pt x="309" y="228"/>
                  <a:pt x="309" y="228"/>
                </a:cubicBezTo>
                <a:cubicBezTo>
                  <a:pt x="309" y="228"/>
                  <a:pt x="308" y="228"/>
                  <a:pt x="307" y="228"/>
                </a:cubicBezTo>
                <a:cubicBezTo>
                  <a:pt x="307" y="229"/>
                  <a:pt x="306" y="229"/>
                  <a:pt x="306" y="230"/>
                </a:cubicBezTo>
                <a:cubicBezTo>
                  <a:pt x="306" y="230"/>
                  <a:pt x="305" y="230"/>
                  <a:pt x="304" y="231"/>
                </a:cubicBezTo>
                <a:cubicBezTo>
                  <a:pt x="305" y="233"/>
                  <a:pt x="305" y="232"/>
                  <a:pt x="304" y="234"/>
                </a:cubicBezTo>
                <a:cubicBezTo>
                  <a:pt x="307" y="235"/>
                  <a:pt x="306" y="232"/>
                  <a:pt x="308" y="233"/>
                </a:cubicBezTo>
                <a:cubicBezTo>
                  <a:pt x="308" y="233"/>
                  <a:pt x="308" y="234"/>
                  <a:pt x="308" y="235"/>
                </a:cubicBezTo>
                <a:cubicBezTo>
                  <a:pt x="311" y="235"/>
                  <a:pt x="310" y="233"/>
                  <a:pt x="312" y="233"/>
                </a:cubicBezTo>
                <a:cubicBezTo>
                  <a:pt x="312" y="232"/>
                  <a:pt x="312" y="232"/>
                  <a:pt x="312" y="232"/>
                </a:cubicBezTo>
                <a:cubicBezTo>
                  <a:pt x="312" y="232"/>
                  <a:pt x="312" y="232"/>
                  <a:pt x="312" y="232"/>
                </a:cubicBezTo>
                <a:cubicBezTo>
                  <a:pt x="312" y="230"/>
                  <a:pt x="311" y="230"/>
                  <a:pt x="310" y="229"/>
                </a:cubicBezTo>
                <a:close/>
                <a:moveTo>
                  <a:pt x="341" y="227"/>
                </a:moveTo>
                <a:cubicBezTo>
                  <a:pt x="339" y="227"/>
                  <a:pt x="339" y="226"/>
                  <a:pt x="339" y="224"/>
                </a:cubicBezTo>
                <a:cubicBezTo>
                  <a:pt x="339" y="224"/>
                  <a:pt x="338" y="224"/>
                  <a:pt x="337" y="224"/>
                </a:cubicBezTo>
                <a:cubicBezTo>
                  <a:pt x="337" y="225"/>
                  <a:pt x="336" y="225"/>
                  <a:pt x="336" y="226"/>
                </a:cubicBezTo>
                <a:cubicBezTo>
                  <a:pt x="335" y="226"/>
                  <a:pt x="335" y="227"/>
                  <a:pt x="334" y="227"/>
                </a:cubicBezTo>
                <a:cubicBezTo>
                  <a:pt x="334" y="227"/>
                  <a:pt x="333" y="227"/>
                  <a:pt x="333" y="227"/>
                </a:cubicBezTo>
                <a:cubicBezTo>
                  <a:pt x="333" y="227"/>
                  <a:pt x="333" y="227"/>
                  <a:pt x="333" y="227"/>
                </a:cubicBezTo>
                <a:cubicBezTo>
                  <a:pt x="333" y="228"/>
                  <a:pt x="332" y="228"/>
                  <a:pt x="332" y="228"/>
                </a:cubicBezTo>
                <a:cubicBezTo>
                  <a:pt x="332" y="228"/>
                  <a:pt x="332" y="228"/>
                  <a:pt x="332" y="228"/>
                </a:cubicBezTo>
                <a:cubicBezTo>
                  <a:pt x="330" y="228"/>
                  <a:pt x="330" y="228"/>
                  <a:pt x="329" y="230"/>
                </a:cubicBezTo>
                <a:cubicBezTo>
                  <a:pt x="329" y="230"/>
                  <a:pt x="329" y="230"/>
                  <a:pt x="329" y="230"/>
                </a:cubicBezTo>
                <a:cubicBezTo>
                  <a:pt x="327" y="232"/>
                  <a:pt x="326" y="233"/>
                  <a:pt x="325" y="234"/>
                </a:cubicBezTo>
                <a:cubicBezTo>
                  <a:pt x="325" y="235"/>
                  <a:pt x="325" y="236"/>
                  <a:pt x="325" y="237"/>
                </a:cubicBezTo>
                <a:cubicBezTo>
                  <a:pt x="323" y="238"/>
                  <a:pt x="322" y="239"/>
                  <a:pt x="323" y="241"/>
                </a:cubicBezTo>
                <a:cubicBezTo>
                  <a:pt x="322" y="243"/>
                  <a:pt x="324" y="243"/>
                  <a:pt x="324" y="245"/>
                </a:cubicBezTo>
                <a:cubicBezTo>
                  <a:pt x="324" y="245"/>
                  <a:pt x="324" y="245"/>
                  <a:pt x="324" y="245"/>
                </a:cubicBezTo>
                <a:cubicBezTo>
                  <a:pt x="324" y="246"/>
                  <a:pt x="323" y="247"/>
                  <a:pt x="324" y="249"/>
                </a:cubicBezTo>
                <a:cubicBezTo>
                  <a:pt x="324" y="249"/>
                  <a:pt x="324" y="249"/>
                  <a:pt x="324" y="249"/>
                </a:cubicBezTo>
                <a:cubicBezTo>
                  <a:pt x="324" y="249"/>
                  <a:pt x="324" y="250"/>
                  <a:pt x="324" y="250"/>
                </a:cubicBezTo>
                <a:cubicBezTo>
                  <a:pt x="324" y="251"/>
                  <a:pt x="325" y="252"/>
                  <a:pt x="326" y="253"/>
                </a:cubicBezTo>
                <a:cubicBezTo>
                  <a:pt x="326" y="253"/>
                  <a:pt x="326" y="253"/>
                  <a:pt x="326" y="253"/>
                </a:cubicBezTo>
                <a:cubicBezTo>
                  <a:pt x="326" y="253"/>
                  <a:pt x="326" y="253"/>
                  <a:pt x="326" y="254"/>
                </a:cubicBezTo>
                <a:cubicBezTo>
                  <a:pt x="326" y="254"/>
                  <a:pt x="326" y="254"/>
                  <a:pt x="326" y="254"/>
                </a:cubicBezTo>
                <a:cubicBezTo>
                  <a:pt x="326" y="254"/>
                  <a:pt x="326" y="255"/>
                  <a:pt x="326" y="255"/>
                </a:cubicBezTo>
                <a:cubicBezTo>
                  <a:pt x="326" y="255"/>
                  <a:pt x="327" y="255"/>
                  <a:pt x="327" y="255"/>
                </a:cubicBezTo>
                <a:cubicBezTo>
                  <a:pt x="327" y="255"/>
                  <a:pt x="327" y="255"/>
                  <a:pt x="327" y="255"/>
                </a:cubicBezTo>
                <a:cubicBezTo>
                  <a:pt x="328" y="255"/>
                  <a:pt x="328" y="252"/>
                  <a:pt x="329" y="252"/>
                </a:cubicBezTo>
                <a:cubicBezTo>
                  <a:pt x="330" y="252"/>
                  <a:pt x="330" y="252"/>
                  <a:pt x="330" y="252"/>
                </a:cubicBezTo>
                <a:cubicBezTo>
                  <a:pt x="330" y="252"/>
                  <a:pt x="330" y="252"/>
                  <a:pt x="331" y="251"/>
                </a:cubicBezTo>
                <a:cubicBezTo>
                  <a:pt x="331" y="250"/>
                  <a:pt x="331" y="250"/>
                  <a:pt x="332" y="249"/>
                </a:cubicBezTo>
                <a:cubicBezTo>
                  <a:pt x="332" y="249"/>
                  <a:pt x="332" y="249"/>
                  <a:pt x="332" y="249"/>
                </a:cubicBezTo>
                <a:cubicBezTo>
                  <a:pt x="333" y="249"/>
                  <a:pt x="334" y="247"/>
                  <a:pt x="334" y="246"/>
                </a:cubicBezTo>
                <a:cubicBezTo>
                  <a:pt x="334" y="246"/>
                  <a:pt x="334" y="246"/>
                  <a:pt x="334" y="246"/>
                </a:cubicBezTo>
                <a:cubicBezTo>
                  <a:pt x="334" y="245"/>
                  <a:pt x="335" y="245"/>
                  <a:pt x="335" y="245"/>
                </a:cubicBezTo>
                <a:cubicBezTo>
                  <a:pt x="335" y="244"/>
                  <a:pt x="337" y="244"/>
                  <a:pt x="338" y="243"/>
                </a:cubicBezTo>
                <a:cubicBezTo>
                  <a:pt x="338" y="241"/>
                  <a:pt x="337" y="241"/>
                  <a:pt x="337" y="238"/>
                </a:cubicBezTo>
                <a:cubicBezTo>
                  <a:pt x="337" y="238"/>
                  <a:pt x="337" y="238"/>
                  <a:pt x="337" y="238"/>
                </a:cubicBezTo>
                <a:cubicBezTo>
                  <a:pt x="337" y="238"/>
                  <a:pt x="337" y="238"/>
                  <a:pt x="337" y="238"/>
                </a:cubicBezTo>
                <a:cubicBezTo>
                  <a:pt x="339" y="237"/>
                  <a:pt x="339" y="235"/>
                  <a:pt x="339" y="234"/>
                </a:cubicBezTo>
                <a:cubicBezTo>
                  <a:pt x="339" y="234"/>
                  <a:pt x="339" y="234"/>
                  <a:pt x="339" y="234"/>
                </a:cubicBezTo>
                <a:cubicBezTo>
                  <a:pt x="339" y="234"/>
                  <a:pt x="339" y="234"/>
                  <a:pt x="339" y="234"/>
                </a:cubicBezTo>
                <a:cubicBezTo>
                  <a:pt x="339" y="231"/>
                  <a:pt x="340" y="230"/>
                  <a:pt x="341" y="227"/>
                </a:cubicBezTo>
                <a:close/>
                <a:moveTo>
                  <a:pt x="54" y="70"/>
                </a:moveTo>
                <a:cubicBezTo>
                  <a:pt x="54" y="70"/>
                  <a:pt x="54" y="70"/>
                  <a:pt x="54" y="70"/>
                </a:cubicBezTo>
                <a:cubicBezTo>
                  <a:pt x="54" y="70"/>
                  <a:pt x="54" y="70"/>
                  <a:pt x="54" y="70"/>
                </a:cubicBezTo>
                <a:cubicBezTo>
                  <a:pt x="54" y="70"/>
                  <a:pt x="54" y="70"/>
                  <a:pt x="54" y="70"/>
                </a:cubicBezTo>
                <a:close/>
                <a:moveTo>
                  <a:pt x="300" y="224"/>
                </a:moveTo>
                <a:cubicBezTo>
                  <a:pt x="300" y="224"/>
                  <a:pt x="300" y="224"/>
                  <a:pt x="299" y="224"/>
                </a:cubicBezTo>
                <a:cubicBezTo>
                  <a:pt x="299" y="224"/>
                  <a:pt x="299" y="224"/>
                  <a:pt x="299" y="224"/>
                </a:cubicBezTo>
                <a:cubicBezTo>
                  <a:pt x="297" y="224"/>
                  <a:pt x="298" y="226"/>
                  <a:pt x="298" y="227"/>
                </a:cubicBezTo>
                <a:cubicBezTo>
                  <a:pt x="298" y="227"/>
                  <a:pt x="299" y="227"/>
                  <a:pt x="300" y="227"/>
                </a:cubicBezTo>
                <a:cubicBezTo>
                  <a:pt x="300" y="227"/>
                  <a:pt x="300" y="226"/>
                  <a:pt x="300" y="225"/>
                </a:cubicBezTo>
                <a:cubicBezTo>
                  <a:pt x="300" y="225"/>
                  <a:pt x="300" y="225"/>
                  <a:pt x="300" y="225"/>
                </a:cubicBezTo>
                <a:cubicBezTo>
                  <a:pt x="300" y="225"/>
                  <a:pt x="300" y="224"/>
                  <a:pt x="300" y="224"/>
                </a:cubicBezTo>
                <a:close/>
                <a:moveTo>
                  <a:pt x="214" y="240"/>
                </a:moveTo>
                <a:cubicBezTo>
                  <a:pt x="214" y="240"/>
                  <a:pt x="215" y="239"/>
                  <a:pt x="215" y="240"/>
                </a:cubicBezTo>
                <a:cubicBezTo>
                  <a:pt x="215" y="241"/>
                  <a:pt x="216" y="241"/>
                  <a:pt x="217" y="241"/>
                </a:cubicBezTo>
                <a:cubicBezTo>
                  <a:pt x="217" y="238"/>
                  <a:pt x="216" y="236"/>
                  <a:pt x="214" y="236"/>
                </a:cubicBezTo>
                <a:cubicBezTo>
                  <a:pt x="214" y="238"/>
                  <a:pt x="211" y="236"/>
                  <a:pt x="212" y="238"/>
                </a:cubicBezTo>
                <a:cubicBezTo>
                  <a:pt x="212" y="239"/>
                  <a:pt x="213" y="239"/>
                  <a:pt x="214" y="240"/>
                </a:cubicBezTo>
                <a:close/>
                <a:moveTo>
                  <a:pt x="292" y="207"/>
                </a:moveTo>
                <a:cubicBezTo>
                  <a:pt x="290" y="206"/>
                  <a:pt x="289" y="204"/>
                  <a:pt x="286" y="205"/>
                </a:cubicBezTo>
                <a:cubicBezTo>
                  <a:pt x="286" y="204"/>
                  <a:pt x="285" y="204"/>
                  <a:pt x="285" y="204"/>
                </a:cubicBezTo>
                <a:cubicBezTo>
                  <a:pt x="285" y="203"/>
                  <a:pt x="285" y="203"/>
                  <a:pt x="284" y="203"/>
                </a:cubicBezTo>
                <a:cubicBezTo>
                  <a:pt x="284" y="202"/>
                  <a:pt x="283" y="201"/>
                  <a:pt x="284" y="200"/>
                </a:cubicBezTo>
                <a:cubicBezTo>
                  <a:pt x="282" y="200"/>
                  <a:pt x="280" y="200"/>
                  <a:pt x="279" y="201"/>
                </a:cubicBezTo>
                <a:cubicBezTo>
                  <a:pt x="277" y="203"/>
                  <a:pt x="282" y="203"/>
                  <a:pt x="282" y="205"/>
                </a:cubicBezTo>
                <a:cubicBezTo>
                  <a:pt x="285" y="205"/>
                  <a:pt x="286" y="206"/>
                  <a:pt x="287" y="208"/>
                </a:cubicBezTo>
                <a:cubicBezTo>
                  <a:pt x="286" y="208"/>
                  <a:pt x="286" y="209"/>
                  <a:pt x="286" y="210"/>
                </a:cubicBezTo>
                <a:cubicBezTo>
                  <a:pt x="286" y="210"/>
                  <a:pt x="286" y="210"/>
                  <a:pt x="286" y="211"/>
                </a:cubicBezTo>
                <a:cubicBezTo>
                  <a:pt x="286" y="211"/>
                  <a:pt x="286" y="212"/>
                  <a:pt x="286" y="212"/>
                </a:cubicBezTo>
                <a:cubicBezTo>
                  <a:pt x="287" y="212"/>
                  <a:pt x="288" y="212"/>
                  <a:pt x="288" y="212"/>
                </a:cubicBezTo>
                <a:cubicBezTo>
                  <a:pt x="288" y="212"/>
                  <a:pt x="287" y="214"/>
                  <a:pt x="288" y="214"/>
                </a:cubicBezTo>
                <a:cubicBezTo>
                  <a:pt x="289" y="211"/>
                  <a:pt x="293" y="211"/>
                  <a:pt x="292" y="207"/>
                </a:cubicBezTo>
                <a:close/>
                <a:moveTo>
                  <a:pt x="303" y="279"/>
                </a:moveTo>
                <a:cubicBezTo>
                  <a:pt x="301" y="278"/>
                  <a:pt x="301" y="280"/>
                  <a:pt x="299" y="280"/>
                </a:cubicBezTo>
                <a:cubicBezTo>
                  <a:pt x="299" y="280"/>
                  <a:pt x="299" y="281"/>
                  <a:pt x="298" y="281"/>
                </a:cubicBezTo>
                <a:cubicBezTo>
                  <a:pt x="298" y="282"/>
                  <a:pt x="297" y="282"/>
                  <a:pt x="297" y="283"/>
                </a:cubicBezTo>
                <a:cubicBezTo>
                  <a:pt x="298" y="284"/>
                  <a:pt x="300" y="284"/>
                  <a:pt x="301" y="283"/>
                </a:cubicBezTo>
                <a:cubicBezTo>
                  <a:pt x="301" y="282"/>
                  <a:pt x="301" y="282"/>
                  <a:pt x="302" y="282"/>
                </a:cubicBezTo>
                <a:cubicBezTo>
                  <a:pt x="302" y="282"/>
                  <a:pt x="302" y="281"/>
                  <a:pt x="302" y="281"/>
                </a:cubicBezTo>
                <a:cubicBezTo>
                  <a:pt x="305" y="282"/>
                  <a:pt x="303" y="280"/>
                  <a:pt x="303" y="279"/>
                </a:cubicBezTo>
                <a:close/>
                <a:moveTo>
                  <a:pt x="297" y="223"/>
                </a:moveTo>
                <a:cubicBezTo>
                  <a:pt x="297" y="222"/>
                  <a:pt x="297" y="222"/>
                  <a:pt x="297" y="222"/>
                </a:cubicBezTo>
                <a:cubicBezTo>
                  <a:pt x="297" y="222"/>
                  <a:pt x="297" y="221"/>
                  <a:pt x="297" y="221"/>
                </a:cubicBezTo>
                <a:cubicBezTo>
                  <a:pt x="296" y="222"/>
                  <a:pt x="296" y="222"/>
                  <a:pt x="296" y="224"/>
                </a:cubicBezTo>
                <a:cubicBezTo>
                  <a:pt x="296" y="224"/>
                  <a:pt x="296" y="224"/>
                  <a:pt x="296" y="224"/>
                </a:cubicBezTo>
                <a:cubicBezTo>
                  <a:pt x="296" y="224"/>
                  <a:pt x="296" y="224"/>
                  <a:pt x="297" y="224"/>
                </a:cubicBezTo>
                <a:cubicBezTo>
                  <a:pt x="297" y="223"/>
                  <a:pt x="297" y="222"/>
                  <a:pt x="297" y="223"/>
                </a:cubicBezTo>
                <a:close/>
                <a:moveTo>
                  <a:pt x="310" y="271"/>
                </a:moveTo>
                <a:cubicBezTo>
                  <a:pt x="310" y="271"/>
                  <a:pt x="310" y="271"/>
                  <a:pt x="309" y="271"/>
                </a:cubicBezTo>
                <a:cubicBezTo>
                  <a:pt x="309" y="271"/>
                  <a:pt x="309" y="270"/>
                  <a:pt x="309" y="270"/>
                </a:cubicBezTo>
                <a:cubicBezTo>
                  <a:pt x="308" y="269"/>
                  <a:pt x="307" y="269"/>
                  <a:pt x="307" y="267"/>
                </a:cubicBezTo>
                <a:cubicBezTo>
                  <a:pt x="307" y="267"/>
                  <a:pt x="307" y="267"/>
                  <a:pt x="307" y="267"/>
                </a:cubicBezTo>
                <a:cubicBezTo>
                  <a:pt x="307" y="267"/>
                  <a:pt x="307" y="266"/>
                  <a:pt x="307" y="265"/>
                </a:cubicBezTo>
                <a:cubicBezTo>
                  <a:pt x="307" y="265"/>
                  <a:pt x="307" y="265"/>
                  <a:pt x="308" y="265"/>
                </a:cubicBezTo>
                <a:cubicBezTo>
                  <a:pt x="308" y="264"/>
                  <a:pt x="308" y="264"/>
                  <a:pt x="308" y="263"/>
                </a:cubicBezTo>
                <a:cubicBezTo>
                  <a:pt x="308" y="263"/>
                  <a:pt x="308" y="263"/>
                  <a:pt x="308" y="263"/>
                </a:cubicBezTo>
                <a:cubicBezTo>
                  <a:pt x="309" y="262"/>
                  <a:pt x="309" y="261"/>
                  <a:pt x="309" y="261"/>
                </a:cubicBezTo>
                <a:cubicBezTo>
                  <a:pt x="309" y="260"/>
                  <a:pt x="309" y="260"/>
                  <a:pt x="308" y="260"/>
                </a:cubicBezTo>
                <a:cubicBezTo>
                  <a:pt x="307" y="258"/>
                  <a:pt x="309" y="258"/>
                  <a:pt x="309" y="256"/>
                </a:cubicBezTo>
                <a:cubicBezTo>
                  <a:pt x="309" y="256"/>
                  <a:pt x="309" y="256"/>
                  <a:pt x="309" y="256"/>
                </a:cubicBezTo>
                <a:cubicBezTo>
                  <a:pt x="309" y="256"/>
                  <a:pt x="309" y="256"/>
                  <a:pt x="309" y="256"/>
                </a:cubicBezTo>
                <a:cubicBezTo>
                  <a:pt x="307" y="256"/>
                  <a:pt x="308" y="254"/>
                  <a:pt x="306" y="254"/>
                </a:cubicBezTo>
                <a:cubicBezTo>
                  <a:pt x="306" y="256"/>
                  <a:pt x="305" y="256"/>
                  <a:pt x="305" y="258"/>
                </a:cubicBezTo>
                <a:cubicBezTo>
                  <a:pt x="306" y="258"/>
                  <a:pt x="306" y="258"/>
                  <a:pt x="306" y="259"/>
                </a:cubicBezTo>
                <a:cubicBezTo>
                  <a:pt x="306" y="261"/>
                  <a:pt x="305" y="262"/>
                  <a:pt x="305" y="264"/>
                </a:cubicBezTo>
                <a:cubicBezTo>
                  <a:pt x="304" y="264"/>
                  <a:pt x="305" y="266"/>
                  <a:pt x="303" y="266"/>
                </a:cubicBezTo>
                <a:cubicBezTo>
                  <a:pt x="303" y="266"/>
                  <a:pt x="303" y="267"/>
                  <a:pt x="303" y="267"/>
                </a:cubicBezTo>
                <a:cubicBezTo>
                  <a:pt x="303" y="267"/>
                  <a:pt x="303" y="267"/>
                  <a:pt x="303" y="267"/>
                </a:cubicBezTo>
                <a:cubicBezTo>
                  <a:pt x="302" y="269"/>
                  <a:pt x="302" y="269"/>
                  <a:pt x="302" y="271"/>
                </a:cubicBezTo>
                <a:cubicBezTo>
                  <a:pt x="302" y="271"/>
                  <a:pt x="302" y="271"/>
                  <a:pt x="302" y="271"/>
                </a:cubicBezTo>
                <a:cubicBezTo>
                  <a:pt x="302" y="271"/>
                  <a:pt x="302" y="272"/>
                  <a:pt x="302" y="272"/>
                </a:cubicBezTo>
                <a:cubicBezTo>
                  <a:pt x="303" y="273"/>
                  <a:pt x="305" y="273"/>
                  <a:pt x="304" y="275"/>
                </a:cubicBezTo>
                <a:cubicBezTo>
                  <a:pt x="305" y="276"/>
                  <a:pt x="305" y="276"/>
                  <a:pt x="305" y="276"/>
                </a:cubicBezTo>
                <a:cubicBezTo>
                  <a:pt x="305" y="276"/>
                  <a:pt x="304" y="277"/>
                  <a:pt x="304" y="277"/>
                </a:cubicBezTo>
                <a:cubicBezTo>
                  <a:pt x="304" y="277"/>
                  <a:pt x="304" y="278"/>
                  <a:pt x="304" y="278"/>
                </a:cubicBezTo>
                <a:cubicBezTo>
                  <a:pt x="306" y="278"/>
                  <a:pt x="307" y="282"/>
                  <a:pt x="308" y="280"/>
                </a:cubicBezTo>
                <a:cubicBezTo>
                  <a:pt x="308" y="280"/>
                  <a:pt x="308" y="279"/>
                  <a:pt x="309" y="279"/>
                </a:cubicBezTo>
                <a:cubicBezTo>
                  <a:pt x="310" y="279"/>
                  <a:pt x="309" y="277"/>
                  <a:pt x="309" y="276"/>
                </a:cubicBezTo>
                <a:cubicBezTo>
                  <a:pt x="309" y="275"/>
                  <a:pt x="309" y="275"/>
                  <a:pt x="310" y="275"/>
                </a:cubicBezTo>
                <a:cubicBezTo>
                  <a:pt x="311" y="275"/>
                  <a:pt x="311" y="274"/>
                  <a:pt x="311" y="273"/>
                </a:cubicBezTo>
                <a:cubicBezTo>
                  <a:pt x="310" y="273"/>
                  <a:pt x="310" y="272"/>
                  <a:pt x="310" y="271"/>
                </a:cubicBezTo>
                <a:close/>
                <a:moveTo>
                  <a:pt x="243" y="224"/>
                </a:moveTo>
                <a:cubicBezTo>
                  <a:pt x="244" y="221"/>
                  <a:pt x="242" y="221"/>
                  <a:pt x="242" y="220"/>
                </a:cubicBezTo>
                <a:cubicBezTo>
                  <a:pt x="241" y="220"/>
                  <a:pt x="241" y="221"/>
                  <a:pt x="240" y="221"/>
                </a:cubicBezTo>
                <a:cubicBezTo>
                  <a:pt x="240" y="220"/>
                  <a:pt x="239" y="220"/>
                  <a:pt x="238" y="220"/>
                </a:cubicBezTo>
                <a:cubicBezTo>
                  <a:pt x="238" y="222"/>
                  <a:pt x="236" y="222"/>
                  <a:pt x="235" y="224"/>
                </a:cubicBezTo>
                <a:cubicBezTo>
                  <a:pt x="236" y="224"/>
                  <a:pt x="236" y="224"/>
                  <a:pt x="236" y="224"/>
                </a:cubicBezTo>
                <a:cubicBezTo>
                  <a:pt x="236" y="224"/>
                  <a:pt x="236" y="224"/>
                  <a:pt x="235" y="224"/>
                </a:cubicBezTo>
                <a:cubicBezTo>
                  <a:pt x="235" y="224"/>
                  <a:pt x="235" y="224"/>
                  <a:pt x="235" y="224"/>
                </a:cubicBezTo>
                <a:cubicBezTo>
                  <a:pt x="235" y="224"/>
                  <a:pt x="234" y="224"/>
                  <a:pt x="234" y="224"/>
                </a:cubicBezTo>
                <a:cubicBezTo>
                  <a:pt x="233" y="224"/>
                  <a:pt x="233" y="225"/>
                  <a:pt x="233" y="225"/>
                </a:cubicBezTo>
                <a:cubicBezTo>
                  <a:pt x="233" y="225"/>
                  <a:pt x="233" y="226"/>
                  <a:pt x="233" y="226"/>
                </a:cubicBezTo>
                <a:cubicBezTo>
                  <a:pt x="233" y="229"/>
                  <a:pt x="236" y="226"/>
                  <a:pt x="236" y="225"/>
                </a:cubicBezTo>
                <a:cubicBezTo>
                  <a:pt x="237" y="225"/>
                  <a:pt x="237" y="226"/>
                  <a:pt x="238" y="226"/>
                </a:cubicBezTo>
                <a:cubicBezTo>
                  <a:pt x="237" y="225"/>
                  <a:pt x="238" y="224"/>
                  <a:pt x="238" y="224"/>
                </a:cubicBezTo>
                <a:cubicBezTo>
                  <a:pt x="238" y="224"/>
                  <a:pt x="237" y="223"/>
                  <a:pt x="238" y="223"/>
                </a:cubicBezTo>
                <a:cubicBezTo>
                  <a:pt x="239" y="223"/>
                  <a:pt x="239" y="223"/>
                  <a:pt x="240" y="223"/>
                </a:cubicBezTo>
                <a:cubicBezTo>
                  <a:pt x="240" y="223"/>
                  <a:pt x="240" y="223"/>
                  <a:pt x="240" y="224"/>
                </a:cubicBezTo>
                <a:cubicBezTo>
                  <a:pt x="240" y="225"/>
                  <a:pt x="242" y="223"/>
                  <a:pt x="243" y="224"/>
                </a:cubicBezTo>
                <a:close/>
                <a:moveTo>
                  <a:pt x="27" y="134"/>
                </a:moveTo>
                <a:cubicBezTo>
                  <a:pt x="25" y="133"/>
                  <a:pt x="23" y="133"/>
                  <a:pt x="22" y="132"/>
                </a:cubicBezTo>
                <a:cubicBezTo>
                  <a:pt x="22" y="130"/>
                  <a:pt x="21" y="130"/>
                  <a:pt x="21" y="129"/>
                </a:cubicBezTo>
                <a:cubicBezTo>
                  <a:pt x="20" y="128"/>
                  <a:pt x="20" y="127"/>
                  <a:pt x="19" y="127"/>
                </a:cubicBezTo>
                <a:cubicBezTo>
                  <a:pt x="19" y="126"/>
                  <a:pt x="19" y="125"/>
                  <a:pt x="18" y="124"/>
                </a:cubicBezTo>
                <a:cubicBezTo>
                  <a:pt x="18" y="124"/>
                  <a:pt x="18" y="124"/>
                  <a:pt x="18" y="124"/>
                </a:cubicBezTo>
                <a:cubicBezTo>
                  <a:pt x="17" y="123"/>
                  <a:pt x="17" y="122"/>
                  <a:pt x="18" y="122"/>
                </a:cubicBezTo>
                <a:cubicBezTo>
                  <a:pt x="18" y="122"/>
                  <a:pt x="18" y="122"/>
                  <a:pt x="18" y="122"/>
                </a:cubicBezTo>
                <a:cubicBezTo>
                  <a:pt x="18" y="121"/>
                  <a:pt x="19" y="121"/>
                  <a:pt x="20" y="121"/>
                </a:cubicBezTo>
                <a:cubicBezTo>
                  <a:pt x="20" y="121"/>
                  <a:pt x="20" y="121"/>
                  <a:pt x="20" y="121"/>
                </a:cubicBezTo>
                <a:cubicBezTo>
                  <a:pt x="22" y="120"/>
                  <a:pt x="20" y="118"/>
                  <a:pt x="20" y="118"/>
                </a:cubicBezTo>
                <a:cubicBezTo>
                  <a:pt x="20" y="118"/>
                  <a:pt x="20" y="118"/>
                  <a:pt x="20" y="117"/>
                </a:cubicBezTo>
                <a:cubicBezTo>
                  <a:pt x="20" y="117"/>
                  <a:pt x="20" y="117"/>
                  <a:pt x="19" y="117"/>
                </a:cubicBezTo>
                <a:cubicBezTo>
                  <a:pt x="18" y="117"/>
                  <a:pt x="15" y="117"/>
                  <a:pt x="14" y="117"/>
                </a:cubicBezTo>
                <a:cubicBezTo>
                  <a:pt x="14" y="117"/>
                  <a:pt x="14" y="117"/>
                  <a:pt x="14" y="117"/>
                </a:cubicBezTo>
                <a:cubicBezTo>
                  <a:pt x="13" y="118"/>
                  <a:pt x="12" y="118"/>
                  <a:pt x="10" y="118"/>
                </a:cubicBezTo>
                <a:cubicBezTo>
                  <a:pt x="10" y="118"/>
                  <a:pt x="10" y="118"/>
                  <a:pt x="10" y="119"/>
                </a:cubicBezTo>
                <a:cubicBezTo>
                  <a:pt x="10" y="119"/>
                  <a:pt x="9" y="119"/>
                  <a:pt x="9" y="120"/>
                </a:cubicBezTo>
                <a:cubicBezTo>
                  <a:pt x="9" y="120"/>
                  <a:pt x="9" y="120"/>
                  <a:pt x="9" y="120"/>
                </a:cubicBezTo>
                <a:cubicBezTo>
                  <a:pt x="9" y="121"/>
                  <a:pt x="9" y="121"/>
                  <a:pt x="9" y="121"/>
                </a:cubicBezTo>
                <a:cubicBezTo>
                  <a:pt x="9" y="123"/>
                  <a:pt x="11" y="123"/>
                  <a:pt x="12" y="123"/>
                </a:cubicBezTo>
                <a:cubicBezTo>
                  <a:pt x="12" y="123"/>
                  <a:pt x="12" y="123"/>
                  <a:pt x="12" y="123"/>
                </a:cubicBezTo>
                <a:cubicBezTo>
                  <a:pt x="12" y="125"/>
                  <a:pt x="14" y="125"/>
                  <a:pt x="14" y="126"/>
                </a:cubicBezTo>
                <a:cubicBezTo>
                  <a:pt x="14" y="126"/>
                  <a:pt x="14" y="126"/>
                  <a:pt x="14" y="126"/>
                </a:cubicBezTo>
                <a:cubicBezTo>
                  <a:pt x="14" y="127"/>
                  <a:pt x="14" y="127"/>
                  <a:pt x="15" y="127"/>
                </a:cubicBezTo>
                <a:cubicBezTo>
                  <a:pt x="15" y="128"/>
                  <a:pt x="15" y="129"/>
                  <a:pt x="16" y="130"/>
                </a:cubicBezTo>
                <a:cubicBezTo>
                  <a:pt x="16" y="130"/>
                  <a:pt x="16" y="130"/>
                  <a:pt x="16" y="130"/>
                </a:cubicBezTo>
                <a:cubicBezTo>
                  <a:pt x="17" y="131"/>
                  <a:pt x="18" y="131"/>
                  <a:pt x="17" y="132"/>
                </a:cubicBezTo>
                <a:cubicBezTo>
                  <a:pt x="18" y="133"/>
                  <a:pt x="19" y="133"/>
                  <a:pt x="19" y="134"/>
                </a:cubicBezTo>
                <a:cubicBezTo>
                  <a:pt x="19" y="134"/>
                  <a:pt x="19" y="134"/>
                  <a:pt x="19" y="134"/>
                </a:cubicBezTo>
                <a:cubicBezTo>
                  <a:pt x="20" y="135"/>
                  <a:pt x="20" y="136"/>
                  <a:pt x="22" y="136"/>
                </a:cubicBezTo>
                <a:cubicBezTo>
                  <a:pt x="22" y="136"/>
                  <a:pt x="22" y="136"/>
                  <a:pt x="22" y="136"/>
                </a:cubicBezTo>
                <a:cubicBezTo>
                  <a:pt x="24" y="137"/>
                  <a:pt x="26" y="137"/>
                  <a:pt x="28" y="137"/>
                </a:cubicBezTo>
                <a:cubicBezTo>
                  <a:pt x="28" y="135"/>
                  <a:pt x="27" y="135"/>
                  <a:pt x="27" y="134"/>
                </a:cubicBezTo>
                <a:close/>
                <a:moveTo>
                  <a:pt x="240" y="109"/>
                </a:moveTo>
                <a:cubicBezTo>
                  <a:pt x="240" y="109"/>
                  <a:pt x="240" y="109"/>
                  <a:pt x="239" y="109"/>
                </a:cubicBezTo>
                <a:cubicBezTo>
                  <a:pt x="239" y="111"/>
                  <a:pt x="237" y="110"/>
                  <a:pt x="237" y="111"/>
                </a:cubicBezTo>
                <a:cubicBezTo>
                  <a:pt x="237" y="112"/>
                  <a:pt x="237" y="112"/>
                  <a:pt x="237" y="112"/>
                </a:cubicBezTo>
                <a:cubicBezTo>
                  <a:pt x="236" y="112"/>
                  <a:pt x="236" y="112"/>
                  <a:pt x="236" y="112"/>
                </a:cubicBezTo>
                <a:cubicBezTo>
                  <a:pt x="236" y="112"/>
                  <a:pt x="235" y="111"/>
                  <a:pt x="234" y="111"/>
                </a:cubicBezTo>
                <a:cubicBezTo>
                  <a:pt x="234" y="113"/>
                  <a:pt x="231" y="113"/>
                  <a:pt x="231" y="116"/>
                </a:cubicBezTo>
                <a:cubicBezTo>
                  <a:pt x="231" y="116"/>
                  <a:pt x="232" y="116"/>
                  <a:pt x="232" y="117"/>
                </a:cubicBezTo>
                <a:cubicBezTo>
                  <a:pt x="232" y="118"/>
                  <a:pt x="232" y="118"/>
                  <a:pt x="233" y="118"/>
                </a:cubicBezTo>
                <a:cubicBezTo>
                  <a:pt x="233" y="117"/>
                  <a:pt x="234" y="118"/>
                  <a:pt x="234" y="119"/>
                </a:cubicBezTo>
                <a:cubicBezTo>
                  <a:pt x="235" y="119"/>
                  <a:pt x="235" y="120"/>
                  <a:pt x="236" y="120"/>
                </a:cubicBezTo>
                <a:cubicBezTo>
                  <a:pt x="237" y="120"/>
                  <a:pt x="238" y="120"/>
                  <a:pt x="239" y="120"/>
                </a:cubicBezTo>
                <a:cubicBezTo>
                  <a:pt x="239" y="119"/>
                  <a:pt x="240" y="119"/>
                  <a:pt x="240" y="119"/>
                </a:cubicBezTo>
                <a:cubicBezTo>
                  <a:pt x="240" y="118"/>
                  <a:pt x="241" y="118"/>
                  <a:pt x="242" y="118"/>
                </a:cubicBezTo>
                <a:cubicBezTo>
                  <a:pt x="242" y="117"/>
                  <a:pt x="241" y="116"/>
                  <a:pt x="242" y="116"/>
                </a:cubicBezTo>
                <a:cubicBezTo>
                  <a:pt x="242" y="116"/>
                  <a:pt x="243" y="116"/>
                  <a:pt x="243" y="116"/>
                </a:cubicBezTo>
                <a:cubicBezTo>
                  <a:pt x="244" y="115"/>
                  <a:pt x="244" y="114"/>
                  <a:pt x="244" y="113"/>
                </a:cubicBezTo>
                <a:cubicBezTo>
                  <a:pt x="245" y="113"/>
                  <a:pt x="246" y="113"/>
                  <a:pt x="247" y="114"/>
                </a:cubicBezTo>
                <a:cubicBezTo>
                  <a:pt x="246" y="116"/>
                  <a:pt x="244" y="116"/>
                  <a:pt x="244" y="118"/>
                </a:cubicBezTo>
                <a:cubicBezTo>
                  <a:pt x="243" y="118"/>
                  <a:pt x="243" y="118"/>
                  <a:pt x="242" y="119"/>
                </a:cubicBezTo>
                <a:cubicBezTo>
                  <a:pt x="241" y="119"/>
                  <a:pt x="241" y="120"/>
                  <a:pt x="241" y="120"/>
                </a:cubicBezTo>
                <a:cubicBezTo>
                  <a:pt x="241" y="122"/>
                  <a:pt x="243" y="122"/>
                  <a:pt x="243" y="123"/>
                </a:cubicBezTo>
                <a:cubicBezTo>
                  <a:pt x="245" y="124"/>
                  <a:pt x="246" y="123"/>
                  <a:pt x="248" y="123"/>
                </a:cubicBezTo>
                <a:cubicBezTo>
                  <a:pt x="248" y="123"/>
                  <a:pt x="249" y="123"/>
                  <a:pt x="250" y="123"/>
                </a:cubicBezTo>
                <a:cubicBezTo>
                  <a:pt x="250" y="124"/>
                  <a:pt x="254" y="124"/>
                  <a:pt x="255" y="124"/>
                </a:cubicBezTo>
                <a:cubicBezTo>
                  <a:pt x="255" y="123"/>
                  <a:pt x="255" y="123"/>
                  <a:pt x="256" y="123"/>
                </a:cubicBezTo>
                <a:cubicBezTo>
                  <a:pt x="257" y="121"/>
                  <a:pt x="256" y="120"/>
                  <a:pt x="255" y="120"/>
                </a:cubicBezTo>
                <a:cubicBezTo>
                  <a:pt x="255" y="119"/>
                  <a:pt x="252" y="118"/>
                  <a:pt x="254" y="118"/>
                </a:cubicBezTo>
                <a:cubicBezTo>
                  <a:pt x="255" y="118"/>
                  <a:pt x="256" y="119"/>
                  <a:pt x="257" y="120"/>
                </a:cubicBezTo>
                <a:cubicBezTo>
                  <a:pt x="259" y="121"/>
                  <a:pt x="258" y="121"/>
                  <a:pt x="261" y="120"/>
                </a:cubicBezTo>
                <a:cubicBezTo>
                  <a:pt x="261" y="120"/>
                  <a:pt x="260" y="119"/>
                  <a:pt x="260" y="119"/>
                </a:cubicBezTo>
                <a:cubicBezTo>
                  <a:pt x="260" y="118"/>
                  <a:pt x="260" y="118"/>
                  <a:pt x="260" y="118"/>
                </a:cubicBezTo>
                <a:cubicBezTo>
                  <a:pt x="259" y="118"/>
                  <a:pt x="259" y="116"/>
                  <a:pt x="258" y="115"/>
                </a:cubicBezTo>
                <a:cubicBezTo>
                  <a:pt x="258" y="115"/>
                  <a:pt x="258" y="115"/>
                  <a:pt x="258" y="115"/>
                </a:cubicBezTo>
                <a:cubicBezTo>
                  <a:pt x="257" y="115"/>
                  <a:pt x="257" y="114"/>
                  <a:pt x="256" y="114"/>
                </a:cubicBezTo>
                <a:cubicBezTo>
                  <a:pt x="256" y="114"/>
                  <a:pt x="256" y="113"/>
                  <a:pt x="256" y="113"/>
                </a:cubicBezTo>
                <a:cubicBezTo>
                  <a:pt x="256" y="113"/>
                  <a:pt x="255" y="113"/>
                  <a:pt x="255" y="112"/>
                </a:cubicBezTo>
                <a:cubicBezTo>
                  <a:pt x="255" y="112"/>
                  <a:pt x="255" y="112"/>
                  <a:pt x="255" y="112"/>
                </a:cubicBezTo>
                <a:cubicBezTo>
                  <a:pt x="254" y="112"/>
                  <a:pt x="253" y="112"/>
                  <a:pt x="253" y="111"/>
                </a:cubicBezTo>
                <a:cubicBezTo>
                  <a:pt x="253" y="111"/>
                  <a:pt x="253" y="111"/>
                  <a:pt x="253" y="111"/>
                </a:cubicBezTo>
                <a:cubicBezTo>
                  <a:pt x="252" y="110"/>
                  <a:pt x="252" y="110"/>
                  <a:pt x="251" y="110"/>
                </a:cubicBezTo>
                <a:cubicBezTo>
                  <a:pt x="250" y="110"/>
                  <a:pt x="250" y="109"/>
                  <a:pt x="250" y="109"/>
                </a:cubicBezTo>
                <a:cubicBezTo>
                  <a:pt x="250" y="109"/>
                  <a:pt x="250" y="109"/>
                  <a:pt x="250" y="109"/>
                </a:cubicBezTo>
                <a:cubicBezTo>
                  <a:pt x="251" y="106"/>
                  <a:pt x="249" y="106"/>
                  <a:pt x="249" y="105"/>
                </a:cubicBezTo>
                <a:cubicBezTo>
                  <a:pt x="246" y="105"/>
                  <a:pt x="244" y="106"/>
                  <a:pt x="242" y="106"/>
                </a:cubicBezTo>
                <a:cubicBezTo>
                  <a:pt x="242" y="106"/>
                  <a:pt x="242" y="107"/>
                  <a:pt x="242" y="107"/>
                </a:cubicBezTo>
                <a:cubicBezTo>
                  <a:pt x="242" y="108"/>
                  <a:pt x="242" y="108"/>
                  <a:pt x="241" y="108"/>
                </a:cubicBezTo>
                <a:cubicBezTo>
                  <a:pt x="240" y="108"/>
                  <a:pt x="240" y="108"/>
                  <a:pt x="240" y="109"/>
                </a:cubicBezTo>
                <a:close/>
                <a:moveTo>
                  <a:pt x="2" y="116"/>
                </a:moveTo>
                <a:cubicBezTo>
                  <a:pt x="2" y="116"/>
                  <a:pt x="1" y="116"/>
                  <a:pt x="1" y="116"/>
                </a:cubicBezTo>
                <a:cubicBezTo>
                  <a:pt x="1" y="117"/>
                  <a:pt x="0" y="118"/>
                  <a:pt x="0" y="118"/>
                </a:cubicBezTo>
                <a:cubicBezTo>
                  <a:pt x="2" y="119"/>
                  <a:pt x="4" y="116"/>
                  <a:pt x="2" y="116"/>
                </a:cubicBezTo>
                <a:close/>
                <a:moveTo>
                  <a:pt x="32" y="144"/>
                </a:moveTo>
                <a:cubicBezTo>
                  <a:pt x="32" y="144"/>
                  <a:pt x="31" y="144"/>
                  <a:pt x="31" y="143"/>
                </a:cubicBezTo>
                <a:cubicBezTo>
                  <a:pt x="30" y="143"/>
                  <a:pt x="30" y="141"/>
                  <a:pt x="27" y="142"/>
                </a:cubicBezTo>
                <a:cubicBezTo>
                  <a:pt x="27" y="143"/>
                  <a:pt x="27" y="143"/>
                  <a:pt x="28" y="143"/>
                </a:cubicBezTo>
                <a:cubicBezTo>
                  <a:pt x="28" y="143"/>
                  <a:pt x="29" y="144"/>
                  <a:pt x="29" y="144"/>
                </a:cubicBezTo>
                <a:cubicBezTo>
                  <a:pt x="29" y="145"/>
                  <a:pt x="30" y="145"/>
                  <a:pt x="31" y="145"/>
                </a:cubicBezTo>
                <a:cubicBezTo>
                  <a:pt x="32" y="145"/>
                  <a:pt x="32" y="145"/>
                  <a:pt x="32" y="145"/>
                </a:cubicBezTo>
                <a:cubicBezTo>
                  <a:pt x="32" y="145"/>
                  <a:pt x="32" y="144"/>
                  <a:pt x="32" y="144"/>
                </a:cubicBezTo>
                <a:close/>
                <a:moveTo>
                  <a:pt x="34" y="146"/>
                </a:moveTo>
                <a:cubicBezTo>
                  <a:pt x="33" y="146"/>
                  <a:pt x="33" y="146"/>
                  <a:pt x="32" y="146"/>
                </a:cubicBezTo>
                <a:cubicBezTo>
                  <a:pt x="32" y="147"/>
                  <a:pt x="33" y="147"/>
                  <a:pt x="33" y="147"/>
                </a:cubicBezTo>
                <a:cubicBezTo>
                  <a:pt x="34" y="148"/>
                  <a:pt x="34" y="148"/>
                  <a:pt x="35" y="148"/>
                </a:cubicBezTo>
                <a:cubicBezTo>
                  <a:pt x="35" y="148"/>
                  <a:pt x="35" y="147"/>
                  <a:pt x="35" y="146"/>
                </a:cubicBezTo>
                <a:cubicBezTo>
                  <a:pt x="34" y="146"/>
                  <a:pt x="34" y="146"/>
                  <a:pt x="34" y="146"/>
                </a:cubicBezTo>
                <a:close/>
                <a:moveTo>
                  <a:pt x="249" y="143"/>
                </a:moveTo>
                <a:cubicBezTo>
                  <a:pt x="249" y="145"/>
                  <a:pt x="249" y="146"/>
                  <a:pt x="250" y="146"/>
                </a:cubicBezTo>
                <a:cubicBezTo>
                  <a:pt x="251" y="146"/>
                  <a:pt x="252" y="147"/>
                  <a:pt x="252" y="146"/>
                </a:cubicBezTo>
                <a:cubicBezTo>
                  <a:pt x="252" y="145"/>
                  <a:pt x="251" y="145"/>
                  <a:pt x="251" y="144"/>
                </a:cubicBezTo>
                <a:cubicBezTo>
                  <a:pt x="250" y="144"/>
                  <a:pt x="250" y="143"/>
                  <a:pt x="249" y="143"/>
                </a:cubicBezTo>
                <a:close/>
                <a:moveTo>
                  <a:pt x="224" y="236"/>
                </a:moveTo>
                <a:cubicBezTo>
                  <a:pt x="225" y="234"/>
                  <a:pt x="226" y="233"/>
                  <a:pt x="227" y="232"/>
                </a:cubicBezTo>
                <a:cubicBezTo>
                  <a:pt x="223" y="231"/>
                  <a:pt x="221" y="233"/>
                  <a:pt x="221" y="237"/>
                </a:cubicBezTo>
                <a:cubicBezTo>
                  <a:pt x="223" y="237"/>
                  <a:pt x="223" y="236"/>
                  <a:pt x="224" y="236"/>
                </a:cubicBezTo>
                <a:close/>
                <a:moveTo>
                  <a:pt x="231" y="198"/>
                </a:moveTo>
                <a:cubicBezTo>
                  <a:pt x="231" y="198"/>
                  <a:pt x="231" y="198"/>
                  <a:pt x="231" y="198"/>
                </a:cubicBezTo>
                <a:cubicBezTo>
                  <a:pt x="231" y="198"/>
                  <a:pt x="230" y="198"/>
                  <a:pt x="231" y="197"/>
                </a:cubicBezTo>
                <a:cubicBezTo>
                  <a:pt x="230" y="197"/>
                  <a:pt x="230" y="197"/>
                  <a:pt x="230" y="197"/>
                </a:cubicBezTo>
                <a:cubicBezTo>
                  <a:pt x="229" y="197"/>
                  <a:pt x="229" y="197"/>
                  <a:pt x="229" y="196"/>
                </a:cubicBezTo>
                <a:cubicBezTo>
                  <a:pt x="228" y="196"/>
                  <a:pt x="227" y="195"/>
                  <a:pt x="225" y="195"/>
                </a:cubicBezTo>
                <a:cubicBezTo>
                  <a:pt x="224" y="196"/>
                  <a:pt x="224" y="199"/>
                  <a:pt x="224" y="201"/>
                </a:cubicBezTo>
                <a:cubicBezTo>
                  <a:pt x="228" y="202"/>
                  <a:pt x="228" y="200"/>
                  <a:pt x="231" y="199"/>
                </a:cubicBezTo>
                <a:cubicBezTo>
                  <a:pt x="231" y="199"/>
                  <a:pt x="231" y="198"/>
                  <a:pt x="231" y="198"/>
                </a:cubicBezTo>
                <a:close/>
                <a:moveTo>
                  <a:pt x="236" y="148"/>
                </a:moveTo>
                <a:cubicBezTo>
                  <a:pt x="237" y="148"/>
                  <a:pt x="237" y="148"/>
                  <a:pt x="237" y="148"/>
                </a:cubicBezTo>
                <a:cubicBezTo>
                  <a:pt x="238" y="149"/>
                  <a:pt x="238" y="151"/>
                  <a:pt x="240" y="150"/>
                </a:cubicBezTo>
                <a:cubicBezTo>
                  <a:pt x="240" y="151"/>
                  <a:pt x="241" y="152"/>
                  <a:pt x="241" y="152"/>
                </a:cubicBezTo>
                <a:cubicBezTo>
                  <a:pt x="241" y="153"/>
                  <a:pt x="242" y="152"/>
                  <a:pt x="242" y="152"/>
                </a:cubicBezTo>
                <a:cubicBezTo>
                  <a:pt x="243" y="153"/>
                  <a:pt x="242" y="155"/>
                  <a:pt x="242" y="155"/>
                </a:cubicBezTo>
                <a:cubicBezTo>
                  <a:pt x="242" y="156"/>
                  <a:pt x="242" y="156"/>
                  <a:pt x="241" y="156"/>
                </a:cubicBezTo>
                <a:cubicBezTo>
                  <a:pt x="241" y="156"/>
                  <a:pt x="241" y="157"/>
                  <a:pt x="240" y="157"/>
                </a:cubicBezTo>
                <a:cubicBezTo>
                  <a:pt x="240" y="158"/>
                  <a:pt x="238" y="158"/>
                  <a:pt x="239" y="159"/>
                </a:cubicBezTo>
                <a:cubicBezTo>
                  <a:pt x="239" y="160"/>
                  <a:pt x="240" y="161"/>
                  <a:pt x="240" y="162"/>
                </a:cubicBezTo>
                <a:cubicBezTo>
                  <a:pt x="241" y="162"/>
                  <a:pt x="242" y="162"/>
                  <a:pt x="243" y="163"/>
                </a:cubicBezTo>
                <a:cubicBezTo>
                  <a:pt x="244" y="163"/>
                  <a:pt x="244" y="165"/>
                  <a:pt x="246" y="164"/>
                </a:cubicBezTo>
                <a:cubicBezTo>
                  <a:pt x="246" y="163"/>
                  <a:pt x="245" y="162"/>
                  <a:pt x="246" y="161"/>
                </a:cubicBezTo>
                <a:cubicBezTo>
                  <a:pt x="246" y="161"/>
                  <a:pt x="247" y="160"/>
                  <a:pt x="247" y="160"/>
                </a:cubicBezTo>
                <a:cubicBezTo>
                  <a:pt x="247" y="160"/>
                  <a:pt x="247" y="160"/>
                  <a:pt x="247" y="160"/>
                </a:cubicBezTo>
                <a:cubicBezTo>
                  <a:pt x="247" y="160"/>
                  <a:pt x="247" y="160"/>
                  <a:pt x="247" y="159"/>
                </a:cubicBezTo>
                <a:cubicBezTo>
                  <a:pt x="247" y="159"/>
                  <a:pt x="248" y="160"/>
                  <a:pt x="248" y="159"/>
                </a:cubicBezTo>
                <a:cubicBezTo>
                  <a:pt x="248" y="158"/>
                  <a:pt x="248" y="157"/>
                  <a:pt x="248" y="156"/>
                </a:cubicBezTo>
                <a:cubicBezTo>
                  <a:pt x="248" y="155"/>
                  <a:pt x="250" y="155"/>
                  <a:pt x="249" y="153"/>
                </a:cubicBezTo>
                <a:cubicBezTo>
                  <a:pt x="249" y="153"/>
                  <a:pt x="249" y="152"/>
                  <a:pt x="249" y="151"/>
                </a:cubicBezTo>
                <a:cubicBezTo>
                  <a:pt x="248" y="151"/>
                  <a:pt x="248" y="150"/>
                  <a:pt x="248" y="150"/>
                </a:cubicBezTo>
                <a:cubicBezTo>
                  <a:pt x="247" y="150"/>
                  <a:pt x="247" y="149"/>
                  <a:pt x="247" y="148"/>
                </a:cubicBezTo>
                <a:cubicBezTo>
                  <a:pt x="247" y="148"/>
                  <a:pt x="247" y="148"/>
                  <a:pt x="247" y="147"/>
                </a:cubicBezTo>
                <a:cubicBezTo>
                  <a:pt x="247" y="146"/>
                  <a:pt x="247" y="145"/>
                  <a:pt x="247" y="144"/>
                </a:cubicBezTo>
                <a:cubicBezTo>
                  <a:pt x="245" y="145"/>
                  <a:pt x="245" y="142"/>
                  <a:pt x="243" y="143"/>
                </a:cubicBezTo>
                <a:cubicBezTo>
                  <a:pt x="240" y="142"/>
                  <a:pt x="240" y="145"/>
                  <a:pt x="236" y="144"/>
                </a:cubicBezTo>
                <a:cubicBezTo>
                  <a:pt x="236" y="146"/>
                  <a:pt x="236" y="146"/>
                  <a:pt x="235" y="147"/>
                </a:cubicBezTo>
                <a:cubicBezTo>
                  <a:pt x="236" y="147"/>
                  <a:pt x="236" y="147"/>
                  <a:pt x="236" y="148"/>
                </a:cubicBezTo>
                <a:close/>
                <a:moveTo>
                  <a:pt x="231" y="209"/>
                </a:moveTo>
                <a:cubicBezTo>
                  <a:pt x="231" y="210"/>
                  <a:pt x="232" y="210"/>
                  <a:pt x="232" y="211"/>
                </a:cubicBezTo>
                <a:cubicBezTo>
                  <a:pt x="232" y="211"/>
                  <a:pt x="232" y="212"/>
                  <a:pt x="231" y="212"/>
                </a:cubicBezTo>
                <a:cubicBezTo>
                  <a:pt x="231" y="213"/>
                  <a:pt x="229" y="213"/>
                  <a:pt x="229" y="215"/>
                </a:cubicBezTo>
                <a:cubicBezTo>
                  <a:pt x="229" y="216"/>
                  <a:pt x="230" y="216"/>
                  <a:pt x="230" y="217"/>
                </a:cubicBezTo>
                <a:cubicBezTo>
                  <a:pt x="230" y="217"/>
                  <a:pt x="231" y="217"/>
                  <a:pt x="231" y="218"/>
                </a:cubicBezTo>
                <a:cubicBezTo>
                  <a:pt x="231" y="218"/>
                  <a:pt x="231" y="218"/>
                  <a:pt x="231" y="219"/>
                </a:cubicBezTo>
                <a:cubicBezTo>
                  <a:pt x="231" y="219"/>
                  <a:pt x="231" y="219"/>
                  <a:pt x="231" y="219"/>
                </a:cubicBezTo>
                <a:cubicBezTo>
                  <a:pt x="232" y="221"/>
                  <a:pt x="232" y="223"/>
                  <a:pt x="233" y="224"/>
                </a:cubicBezTo>
                <a:cubicBezTo>
                  <a:pt x="233" y="221"/>
                  <a:pt x="236" y="221"/>
                  <a:pt x="238" y="220"/>
                </a:cubicBezTo>
                <a:cubicBezTo>
                  <a:pt x="238" y="220"/>
                  <a:pt x="238" y="219"/>
                  <a:pt x="238" y="219"/>
                </a:cubicBezTo>
                <a:cubicBezTo>
                  <a:pt x="238" y="218"/>
                  <a:pt x="238" y="218"/>
                  <a:pt x="238" y="217"/>
                </a:cubicBezTo>
                <a:cubicBezTo>
                  <a:pt x="238" y="216"/>
                  <a:pt x="238" y="216"/>
                  <a:pt x="239" y="216"/>
                </a:cubicBezTo>
                <a:cubicBezTo>
                  <a:pt x="239" y="215"/>
                  <a:pt x="239" y="214"/>
                  <a:pt x="239" y="213"/>
                </a:cubicBezTo>
                <a:cubicBezTo>
                  <a:pt x="238" y="213"/>
                  <a:pt x="238" y="213"/>
                  <a:pt x="238" y="212"/>
                </a:cubicBezTo>
                <a:cubicBezTo>
                  <a:pt x="238" y="212"/>
                  <a:pt x="238" y="211"/>
                  <a:pt x="238" y="211"/>
                </a:cubicBezTo>
                <a:cubicBezTo>
                  <a:pt x="238" y="211"/>
                  <a:pt x="237" y="211"/>
                  <a:pt x="238" y="210"/>
                </a:cubicBezTo>
                <a:cubicBezTo>
                  <a:pt x="237" y="209"/>
                  <a:pt x="236" y="209"/>
                  <a:pt x="236" y="208"/>
                </a:cubicBezTo>
                <a:cubicBezTo>
                  <a:pt x="234" y="208"/>
                  <a:pt x="233" y="210"/>
                  <a:pt x="231" y="209"/>
                </a:cubicBezTo>
                <a:close/>
                <a:moveTo>
                  <a:pt x="54" y="192"/>
                </a:moveTo>
                <a:cubicBezTo>
                  <a:pt x="54" y="192"/>
                  <a:pt x="55" y="192"/>
                  <a:pt x="55" y="191"/>
                </a:cubicBezTo>
                <a:cubicBezTo>
                  <a:pt x="55" y="191"/>
                  <a:pt x="55" y="192"/>
                  <a:pt x="56" y="191"/>
                </a:cubicBezTo>
                <a:cubicBezTo>
                  <a:pt x="56" y="192"/>
                  <a:pt x="57" y="193"/>
                  <a:pt x="58" y="193"/>
                </a:cubicBezTo>
                <a:cubicBezTo>
                  <a:pt x="59" y="192"/>
                  <a:pt x="59" y="192"/>
                  <a:pt x="59" y="191"/>
                </a:cubicBezTo>
                <a:cubicBezTo>
                  <a:pt x="59" y="191"/>
                  <a:pt x="58" y="190"/>
                  <a:pt x="58" y="189"/>
                </a:cubicBezTo>
                <a:cubicBezTo>
                  <a:pt x="57" y="189"/>
                  <a:pt x="57" y="189"/>
                  <a:pt x="56" y="188"/>
                </a:cubicBezTo>
                <a:cubicBezTo>
                  <a:pt x="56" y="187"/>
                  <a:pt x="56" y="187"/>
                  <a:pt x="56" y="186"/>
                </a:cubicBezTo>
                <a:cubicBezTo>
                  <a:pt x="54" y="186"/>
                  <a:pt x="53" y="184"/>
                  <a:pt x="52" y="184"/>
                </a:cubicBezTo>
                <a:cubicBezTo>
                  <a:pt x="51" y="184"/>
                  <a:pt x="51" y="184"/>
                  <a:pt x="51" y="183"/>
                </a:cubicBezTo>
                <a:cubicBezTo>
                  <a:pt x="51" y="182"/>
                  <a:pt x="51" y="181"/>
                  <a:pt x="51" y="180"/>
                </a:cubicBezTo>
                <a:cubicBezTo>
                  <a:pt x="50" y="180"/>
                  <a:pt x="50" y="180"/>
                  <a:pt x="50" y="180"/>
                </a:cubicBezTo>
                <a:cubicBezTo>
                  <a:pt x="50" y="179"/>
                  <a:pt x="50" y="179"/>
                  <a:pt x="50" y="178"/>
                </a:cubicBezTo>
                <a:cubicBezTo>
                  <a:pt x="48" y="179"/>
                  <a:pt x="50" y="175"/>
                  <a:pt x="47" y="175"/>
                </a:cubicBezTo>
                <a:cubicBezTo>
                  <a:pt x="47" y="176"/>
                  <a:pt x="46" y="177"/>
                  <a:pt x="47" y="179"/>
                </a:cubicBezTo>
                <a:cubicBezTo>
                  <a:pt x="47" y="180"/>
                  <a:pt x="46" y="180"/>
                  <a:pt x="46" y="182"/>
                </a:cubicBezTo>
                <a:cubicBezTo>
                  <a:pt x="45" y="181"/>
                  <a:pt x="45" y="180"/>
                  <a:pt x="42" y="180"/>
                </a:cubicBezTo>
                <a:cubicBezTo>
                  <a:pt x="42" y="183"/>
                  <a:pt x="41" y="184"/>
                  <a:pt x="41" y="188"/>
                </a:cubicBezTo>
                <a:cubicBezTo>
                  <a:pt x="42" y="189"/>
                  <a:pt x="45" y="189"/>
                  <a:pt x="47" y="189"/>
                </a:cubicBezTo>
                <a:cubicBezTo>
                  <a:pt x="47" y="190"/>
                  <a:pt x="47" y="191"/>
                  <a:pt x="47" y="192"/>
                </a:cubicBezTo>
                <a:cubicBezTo>
                  <a:pt x="49" y="193"/>
                  <a:pt x="48" y="191"/>
                  <a:pt x="50" y="191"/>
                </a:cubicBezTo>
                <a:cubicBezTo>
                  <a:pt x="50" y="192"/>
                  <a:pt x="51" y="192"/>
                  <a:pt x="51" y="191"/>
                </a:cubicBezTo>
                <a:cubicBezTo>
                  <a:pt x="52" y="191"/>
                  <a:pt x="52" y="191"/>
                  <a:pt x="53" y="191"/>
                </a:cubicBezTo>
                <a:cubicBezTo>
                  <a:pt x="53" y="192"/>
                  <a:pt x="54" y="192"/>
                  <a:pt x="54" y="192"/>
                </a:cubicBezTo>
                <a:close/>
                <a:moveTo>
                  <a:pt x="164" y="212"/>
                </a:moveTo>
                <a:cubicBezTo>
                  <a:pt x="163" y="212"/>
                  <a:pt x="163" y="212"/>
                  <a:pt x="163" y="211"/>
                </a:cubicBezTo>
                <a:cubicBezTo>
                  <a:pt x="163" y="211"/>
                  <a:pt x="163" y="211"/>
                  <a:pt x="162" y="211"/>
                </a:cubicBezTo>
                <a:cubicBezTo>
                  <a:pt x="162" y="212"/>
                  <a:pt x="162" y="212"/>
                  <a:pt x="161" y="212"/>
                </a:cubicBezTo>
                <a:cubicBezTo>
                  <a:pt x="159" y="213"/>
                  <a:pt x="160" y="215"/>
                  <a:pt x="157" y="214"/>
                </a:cubicBezTo>
                <a:cubicBezTo>
                  <a:pt x="158" y="217"/>
                  <a:pt x="156" y="216"/>
                  <a:pt x="155" y="218"/>
                </a:cubicBezTo>
                <a:cubicBezTo>
                  <a:pt x="160" y="219"/>
                  <a:pt x="160" y="215"/>
                  <a:pt x="163" y="214"/>
                </a:cubicBezTo>
                <a:cubicBezTo>
                  <a:pt x="163" y="214"/>
                  <a:pt x="163" y="214"/>
                  <a:pt x="164" y="214"/>
                </a:cubicBezTo>
                <a:cubicBezTo>
                  <a:pt x="164" y="213"/>
                  <a:pt x="164" y="213"/>
                  <a:pt x="164" y="212"/>
                </a:cubicBezTo>
                <a:cubicBezTo>
                  <a:pt x="164" y="212"/>
                  <a:pt x="164" y="212"/>
                  <a:pt x="164" y="212"/>
                </a:cubicBezTo>
                <a:close/>
                <a:moveTo>
                  <a:pt x="146" y="256"/>
                </a:moveTo>
                <a:cubicBezTo>
                  <a:pt x="147" y="256"/>
                  <a:pt x="147" y="257"/>
                  <a:pt x="148" y="258"/>
                </a:cubicBezTo>
                <a:cubicBezTo>
                  <a:pt x="148" y="257"/>
                  <a:pt x="148" y="256"/>
                  <a:pt x="148" y="255"/>
                </a:cubicBezTo>
                <a:cubicBezTo>
                  <a:pt x="147" y="254"/>
                  <a:pt x="146" y="254"/>
                  <a:pt x="144" y="254"/>
                </a:cubicBezTo>
                <a:cubicBezTo>
                  <a:pt x="144" y="255"/>
                  <a:pt x="144" y="257"/>
                  <a:pt x="146" y="256"/>
                </a:cubicBezTo>
                <a:close/>
                <a:moveTo>
                  <a:pt x="162" y="280"/>
                </a:moveTo>
                <a:cubicBezTo>
                  <a:pt x="161" y="280"/>
                  <a:pt x="161" y="280"/>
                  <a:pt x="161" y="279"/>
                </a:cubicBezTo>
                <a:cubicBezTo>
                  <a:pt x="161" y="279"/>
                  <a:pt x="160" y="279"/>
                  <a:pt x="160" y="279"/>
                </a:cubicBezTo>
                <a:cubicBezTo>
                  <a:pt x="160" y="282"/>
                  <a:pt x="161" y="283"/>
                  <a:pt x="163" y="284"/>
                </a:cubicBezTo>
                <a:cubicBezTo>
                  <a:pt x="164" y="283"/>
                  <a:pt x="163" y="280"/>
                  <a:pt x="162" y="280"/>
                </a:cubicBezTo>
                <a:close/>
                <a:moveTo>
                  <a:pt x="161" y="208"/>
                </a:moveTo>
                <a:cubicBezTo>
                  <a:pt x="162" y="204"/>
                  <a:pt x="157" y="204"/>
                  <a:pt x="157" y="207"/>
                </a:cubicBezTo>
                <a:cubicBezTo>
                  <a:pt x="159" y="206"/>
                  <a:pt x="159" y="208"/>
                  <a:pt x="161" y="208"/>
                </a:cubicBezTo>
                <a:close/>
                <a:moveTo>
                  <a:pt x="162" y="233"/>
                </a:moveTo>
                <a:cubicBezTo>
                  <a:pt x="162" y="231"/>
                  <a:pt x="160" y="232"/>
                  <a:pt x="160" y="233"/>
                </a:cubicBezTo>
                <a:cubicBezTo>
                  <a:pt x="161" y="233"/>
                  <a:pt x="161" y="234"/>
                  <a:pt x="162" y="234"/>
                </a:cubicBezTo>
                <a:cubicBezTo>
                  <a:pt x="162" y="235"/>
                  <a:pt x="162" y="236"/>
                  <a:pt x="164" y="235"/>
                </a:cubicBezTo>
                <a:cubicBezTo>
                  <a:pt x="164" y="234"/>
                  <a:pt x="163" y="233"/>
                  <a:pt x="162" y="233"/>
                </a:cubicBezTo>
                <a:close/>
                <a:moveTo>
                  <a:pt x="148" y="261"/>
                </a:moveTo>
                <a:cubicBezTo>
                  <a:pt x="148" y="261"/>
                  <a:pt x="148" y="261"/>
                  <a:pt x="148" y="260"/>
                </a:cubicBezTo>
                <a:cubicBezTo>
                  <a:pt x="147" y="260"/>
                  <a:pt x="146" y="260"/>
                  <a:pt x="145" y="260"/>
                </a:cubicBezTo>
                <a:cubicBezTo>
                  <a:pt x="145" y="261"/>
                  <a:pt x="144" y="261"/>
                  <a:pt x="144" y="263"/>
                </a:cubicBezTo>
                <a:cubicBezTo>
                  <a:pt x="144" y="263"/>
                  <a:pt x="145" y="263"/>
                  <a:pt x="145" y="263"/>
                </a:cubicBezTo>
                <a:cubicBezTo>
                  <a:pt x="145" y="264"/>
                  <a:pt x="146" y="264"/>
                  <a:pt x="146" y="265"/>
                </a:cubicBezTo>
                <a:cubicBezTo>
                  <a:pt x="145" y="265"/>
                  <a:pt x="145" y="267"/>
                  <a:pt x="145" y="269"/>
                </a:cubicBezTo>
                <a:cubicBezTo>
                  <a:pt x="146" y="269"/>
                  <a:pt x="146" y="270"/>
                  <a:pt x="147" y="270"/>
                </a:cubicBezTo>
                <a:cubicBezTo>
                  <a:pt x="148" y="270"/>
                  <a:pt x="149" y="271"/>
                  <a:pt x="151" y="271"/>
                </a:cubicBezTo>
                <a:cubicBezTo>
                  <a:pt x="151" y="270"/>
                  <a:pt x="152" y="269"/>
                  <a:pt x="152" y="268"/>
                </a:cubicBezTo>
                <a:cubicBezTo>
                  <a:pt x="152" y="267"/>
                  <a:pt x="152" y="267"/>
                  <a:pt x="153" y="267"/>
                </a:cubicBezTo>
                <a:cubicBezTo>
                  <a:pt x="153" y="267"/>
                  <a:pt x="153" y="266"/>
                  <a:pt x="153" y="266"/>
                </a:cubicBezTo>
                <a:cubicBezTo>
                  <a:pt x="151" y="265"/>
                  <a:pt x="150" y="263"/>
                  <a:pt x="148" y="261"/>
                </a:cubicBezTo>
                <a:close/>
                <a:moveTo>
                  <a:pt x="56" y="175"/>
                </a:moveTo>
                <a:cubicBezTo>
                  <a:pt x="57" y="175"/>
                  <a:pt x="58" y="173"/>
                  <a:pt x="56" y="173"/>
                </a:cubicBezTo>
                <a:cubicBezTo>
                  <a:pt x="56" y="173"/>
                  <a:pt x="55" y="175"/>
                  <a:pt x="56" y="175"/>
                </a:cubicBezTo>
                <a:close/>
                <a:moveTo>
                  <a:pt x="54" y="171"/>
                </a:moveTo>
                <a:cubicBezTo>
                  <a:pt x="53" y="171"/>
                  <a:pt x="52" y="171"/>
                  <a:pt x="51" y="171"/>
                </a:cubicBezTo>
                <a:cubicBezTo>
                  <a:pt x="51" y="172"/>
                  <a:pt x="52" y="173"/>
                  <a:pt x="53" y="173"/>
                </a:cubicBezTo>
                <a:cubicBezTo>
                  <a:pt x="53" y="172"/>
                  <a:pt x="54" y="172"/>
                  <a:pt x="54" y="171"/>
                </a:cubicBezTo>
                <a:close/>
                <a:moveTo>
                  <a:pt x="101" y="249"/>
                </a:moveTo>
                <a:cubicBezTo>
                  <a:pt x="100" y="248"/>
                  <a:pt x="99" y="251"/>
                  <a:pt x="100" y="251"/>
                </a:cubicBezTo>
                <a:cubicBezTo>
                  <a:pt x="100" y="250"/>
                  <a:pt x="100" y="250"/>
                  <a:pt x="101" y="250"/>
                </a:cubicBezTo>
                <a:cubicBezTo>
                  <a:pt x="101" y="250"/>
                  <a:pt x="101" y="251"/>
                  <a:pt x="102" y="251"/>
                </a:cubicBezTo>
                <a:cubicBezTo>
                  <a:pt x="102" y="251"/>
                  <a:pt x="102" y="252"/>
                  <a:pt x="102" y="252"/>
                </a:cubicBezTo>
                <a:cubicBezTo>
                  <a:pt x="104" y="251"/>
                  <a:pt x="102" y="251"/>
                  <a:pt x="103" y="249"/>
                </a:cubicBezTo>
                <a:cubicBezTo>
                  <a:pt x="102" y="249"/>
                  <a:pt x="102" y="248"/>
                  <a:pt x="101" y="249"/>
                </a:cubicBezTo>
                <a:close/>
                <a:moveTo>
                  <a:pt x="49" y="174"/>
                </a:moveTo>
                <a:cubicBezTo>
                  <a:pt x="49" y="175"/>
                  <a:pt x="49" y="176"/>
                  <a:pt x="49" y="177"/>
                </a:cubicBezTo>
                <a:cubicBezTo>
                  <a:pt x="50" y="177"/>
                  <a:pt x="51" y="177"/>
                  <a:pt x="51" y="178"/>
                </a:cubicBezTo>
                <a:cubicBezTo>
                  <a:pt x="51" y="178"/>
                  <a:pt x="51" y="179"/>
                  <a:pt x="51" y="180"/>
                </a:cubicBezTo>
                <a:cubicBezTo>
                  <a:pt x="51" y="180"/>
                  <a:pt x="51" y="181"/>
                  <a:pt x="52" y="181"/>
                </a:cubicBezTo>
                <a:cubicBezTo>
                  <a:pt x="53" y="182"/>
                  <a:pt x="55" y="182"/>
                  <a:pt x="56" y="183"/>
                </a:cubicBezTo>
                <a:cubicBezTo>
                  <a:pt x="56" y="181"/>
                  <a:pt x="56" y="180"/>
                  <a:pt x="56" y="179"/>
                </a:cubicBezTo>
                <a:cubicBezTo>
                  <a:pt x="55" y="178"/>
                  <a:pt x="53" y="178"/>
                  <a:pt x="53" y="177"/>
                </a:cubicBezTo>
                <a:cubicBezTo>
                  <a:pt x="53" y="175"/>
                  <a:pt x="52" y="174"/>
                  <a:pt x="51" y="173"/>
                </a:cubicBezTo>
                <a:cubicBezTo>
                  <a:pt x="51" y="173"/>
                  <a:pt x="50" y="173"/>
                  <a:pt x="50" y="173"/>
                </a:cubicBezTo>
                <a:cubicBezTo>
                  <a:pt x="50" y="174"/>
                  <a:pt x="50" y="174"/>
                  <a:pt x="49" y="174"/>
                </a:cubicBezTo>
                <a:close/>
                <a:moveTo>
                  <a:pt x="65" y="207"/>
                </a:moveTo>
                <a:cubicBezTo>
                  <a:pt x="65" y="205"/>
                  <a:pt x="64" y="204"/>
                  <a:pt x="63" y="204"/>
                </a:cubicBezTo>
                <a:cubicBezTo>
                  <a:pt x="63" y="204"/>
                  <a:pt x="63" y="203"/>
                  <a:pt x="63" y="203"/>
                </a:cubicBezTo>
                <a:cubicBezTo>
                  <a:pt x="63" y="203"/>
                  <a:pt x="63" y="203"/>
                  <a:pt x="62" y="203"/>
                </a:cubicBezTo>
                <a:cubicBezTo>
                  <a:pt x="62" y="203"/>
                  <a:pt x="62" y="202"/>
                  <a:pt x="62" y="202"/>
                </a:cubicBezTo>
                <a:cubicBezTo>
                  <a:pt x="61" y="201"/>
                  <a:pt x="60" y="201"/>
                  <a:pt x="59" y="201"/>
                </a:cubicBezTo>
                <a:cubicBezTo>
                  <a:pt x="59" y="201"/>
                  <a:pt x="59" y="201"/>
                  <a:pt x="59" y="201"/>
                </a:cubicBezTo>
                <a:cubicBezTo>
                  <a:pt x="57" y="201"/>
                  <a:pt x="57" y="199"/>
                  <a:pt x="55" y="199"/>
                </a:cubicBezTo>
                <a:cubicBezTo>
                  <a:pt x="54" y="199"/>
                  <a:pt x="55" y="200"/>
                  <a:pt x="54" y="201"/>
                </a:cubicBezTo>
                <a:cubicBezTo>
                  <a:pt x="54" y="201"/>
                  <a:pt x="53" y="201"/>
                  <a:pt x="54" y="201"/>
                </a:cubicBezTo>
                <a:cubicBezTo>
                  <a:pt x="53" y="202"/>
                  <a:pt x="52" y="202"/>
                  <a:pt x="52" y="203"/>
                </a:cubicBezTo>
                <a:cubicBezTo>
                  <a:pt x="52" y="203"/>
                  <a:pt x="52" y="204"/>
                  <a:pt x="52" y="205"/>
                </a:cubicBezTo>
                <a:cubicBezTo>
                  <a:pt x="53" y="205"/>
                  <a:pt x="53" y="206"/>
                  <a:pt x="54" y="206"/>
                </a:cubicBezTo>
                <a:cubicBezTo>
                  <a:pt x="55" y="206"/>
                  <a:pt x="55" y="206"/>
                  <a:pt x="55" y="207"/>
                </a:cubicBezTo>
                <a:cubicBezTo>
                  <a:pt x="56" y="209"/>
                  <a:pt x="58" y="210"/>
                  <a:pt x="60" y="211"/>
                </a:cubicBezTo>
                <a:cubicBezTo>
                  <a:pt x="60" y="211"/>
                  <a:pt x="61" y="211"/>
                  <a:pt x="61" y="212"/>
                </a:cubicBezTo>
                <a:cubicBezTo>
                  <a:pt x="61" y="212"/>
                  <a:pt x="62" y="213"/>
                  <a:pt x="62" y="212"/>
                </a:cubicBezTo>
                <a:cubicBezTo>
                  <a:pt x="62" y="211"/>
                  <a:pt x="62" y="211"/>
                  <a:pt x="63" y="211"/>
                </a:cubicBezTo>
                <a:cubicBezTo>
                  <a:pt x="64" y="211"/>
                  <a:pt x="63" y="209"/>
                  <a:pt x="63" y="208"/>
                </a:cubicBezTo>
                <a:cubicBezTo>
                  <a:pt x="63" y="208"/>
                  <a:pt x="64" y="207"/>
                  <a:pt x="65" y="208"/>
                </a:cubicBezTo>
                <a:cubicBezTo>
                  <a:pt x="66" y="208"/>
                  <a:pt x="66" y="207"/>
                  <a:pt x="66" y="207"/>
                </a:cubicBezTo>
                <a:cubicBezTo>
                  <a:pt x="66" y="207"/>
                  <a:pt x="66" y="207"/>
                  <a:pt x="66" y="207"/>
                </a:cubicBezTo>
                <a:cubicBezTo>
                  <a:pt x="66" y="207"/>
                  <a:pt x="66" y="207"/>
                  <a:pt x="65" y="207"/>
                </a:cubicBezTo>
                <a:close/>
                <a:moveTo>
                  <a:pt x="100" y="247"/>
                </a:moveTo>
                <a:cubicBezTo>
                  <a:pt x="98" y="248"/>
                  <a:pt x="98" y="246"/>
                  <a:pt x="97" y="247"/>
                </a:cubicBezTo>
                <a:cubicBezTo>
                  <a:pt x="97" y="248"/>
                  <a:pt x="98" y="250"/>
                  <a:pt x="99" y="250"/>
                </a:cubicBezTo>
                <a:cubicBezTo>
                  <a:pt x="98" y="248"/>
                  <a:pt x="100" y="249"/>
                  <a:pt x="100" y="247"/>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8">
            <a:extLst>
              <a:ext uri="{FF2B5EF4-FFF2-40B4-BE49-F238E27FC236}">
                <a16:creationId xmlns:a16="http://schemas.microsoft.com/office/drawing/2014/main" id="{2246FAC1-064E-D84B-9DD1-D707268ABAF6}"/>
              </a:ext>
            </a:extLst>
          </p:cNvPr>
          <p:cNvSpPr>
            <a:spLocks noEditPoints="1"/>
          </p:cNvSpPr>
          <p:nvPr/>
        </p:nvSpPr>
        <p:spPr bwMode="auto">
          <a:xfrm>
            <a:off x="7142788" y="366157"/>
            <a:ext cx="979488" cy="1851025"/>
          </a:xfrm>
          <a:custGeom>
            <a:avLst/>
            <a:gdLst>
              <a:gd name="T0" fmla="*/ 37 w 253"/>
              <a:gd name="T1" fmla="*/ 471 h 478"/>
              <a:gd name="T2" fmla="*/ 52 w 253"/>
              <a:gd name="T3" fmla="*/ 450 h 478"/>
              <a:gd name="T4" fmla="*/ 49 w 253"/>
              <a:gd name="T5" fmla="*/ 476 h 478"/>
              <a:gd name="T6" fmla="*/ 32 w 253"/>
              <a:gd name="T7" fmla="*/ 473 h 478"/>
              <a:gd name="T8" fmla="*/ 23 w 253"/>
              <a:gd name="T9" fmla="*/ 458 h 478"/>
              <a:gd name="T10" fmla="*/ 35 w 253"/>
              <a:gd name="T11" fmla="*/ 456 h 478"/>
              <a:gd name="T12" fmla="*/ 96 w 253"/>
              <a:gd name="T13" fmla="*/ 464 h 478"/>
              <a:gd name="T14" fmla="*/ 155 w 253"/>
              <a:gd name="T15" fmla="*/ 443 h 478"/>
              <a:gd name="T16" fmla="*/ 97 w 253"/>
              <a:gd name="T17" fmla="*/ 473 h 478"/>
              <a:gd name="T18" fmla="*/ 57 w 253"/>
              <a:gd name="T19" fmla="*/ 400 h 478"/>
              <a:gd name="T20" fmla="*/ 56 w 253"/>
              <a:gd name="T21" fmla="*/ 445 h 478"/>
              <a:gd name="T22" fmla="*/ 48 w 253"/>
              <a:gd name="T23" fmla="*/ 315 h 478"/>
              <a:gd name="T24" fmla="*/ 63 w 253"/>
              <a:gd name="T25" fmla="*/ 298 h 478"/>
              <a:gd name="T26" fmla="*/ 55 w 253"/>
              <a:gd name="T27" fmla="*/ 318 h 478"/>
              <a:gd name="T28" fmla="*/ 50 w 253"/>
              <a:gd name="T29" fmla="*/ 431 h 478"/>
              <a:gd name="T30" fmla="*/ 85 w 253"/>
              <a:gd name="T31" fmla="*/ 469 h 478"/>
              <a:gd name="T32" fmla="*/ 69 w 253"/>
              <a:gd name="T33" fmla="*/ 456 h 478"/>
              <a:gd name="T34" fmla="*/ 89 w 253"/>
              <a:gd name="T35" fmla="*/ 469 h 478"/>
              <a:gd name="T36" fmla="*/ 87 w 253"/>
              <a:gd name="T37" fmla="*/ 465 h 478"/>
              <a:gd name="T38" fmla="*/ 66 w 253"/>
              <a:gd name="T39" fmla="*/ 463 h 478"/>
              <a:gd name="T40" fmla="*/ 64 w 253"/>
              <a:gd name="T41" fmla="*/ 443 h 478"/>
              <a:gd name="T42" fmla="*/ 55 w 253"/>
              <a:gd name="T43" fmla="*/ 452 h 478"/>
              <a:gd name="T44" fmla="*/ 65 w 253"/>
              <a:gd name="T45" fmla="*/ 455 h 478"/>
              <a:gd name="T46" fmla="*/ 55 w 253"/>
              <a:gd name="T47" fmla="*/ 418 h 478"/>
              <a:gd name="T48" fmla="*/ 66 w 253"/>
              <a:gd name="T49" fmla="*/ 447 h 478"/>
              <a:gd name="T50" fmla="*/ 94 w 253"/>
              <a:gd name="T51" fmla="*/ 458 h 478"/>
              <a:gd name="T52" fmla="*/ 126 w 253"/>
              <a:gd name="T53" fmla="*/ 460 h 478"/>
              <a:gd name="T54" fmla="*/ 160 w 253"/>
              <a:gd name="T55" fmla="*/ 432 h 478"/>
              <a:gd name="T56" fmla="*/ 200 w 253"/>
              <a:gd name="T57" fmla="*/ 420 h 478"/>
              <a:gd name="T58" fmla="*/ 206 w 253"/>
              <a:gd name="T59" fmla="*/ 408 h 478"/>
              <a:gd name="T60" fmla="*/ 209 w 253"/>
              <a:gd name="T61" fmla="*/ 403 h 478"/>
              <a:gd name="T62" fmla="*/ 215 w 253"/>
              <a:gd name="T63" fmla="*/ 392 h 478"/>
              <a:gd name="T64" fmla="*/ 220 w 253"/>
              <a:gd name="T65" fmla="*/ 384 h 478"/>
              <a:gd name="T66" fmla="*/ 230 w 253"/>
              <a:gd name="T67" fmla="*/ 362 h 478"/>
              <a:gd name="T68" fmla="*/ 237 w 253"/>
              <a:gd name="T69" fmla="*/ 347 h 478"/>
              <a:gd name="T70" fmla="*/ 247 w 253"/>
              <a:gd name="T71" fmla="*/ 294 h 478"/>
              <a:gd name="T72" fmla="*/ 212 w 253"/>
              <a:gd name="T73" fmla="*/ 245 h 478"/>
              <a:gd name="T74" fmla="*/ 182 w 253"/>
              <a:gd name="T75" fmla="*/ 168 h 478"/>
              <a:gd name="T76" fmla="*/ 159 w 253"/>
              <a:gd name="T77" fmla="*/ 145 h 478"/>
              <a:gd name="T78" fmla="*/ 150 w 253"/>
              <a:gd name="T79" fmla="*/ 83 h 478"/>
              <a:gd name="T80" fmla="*/ 133 w 253"/>
              <a:gd name="T81" fmla="*/ 39 h 478"/>
              <a:gd name="T82" fmla="*/ 89 w 253"/>
              <a:gd name="T83" fmla="*/ 9 h 478"/>
              <a:gd name="T84" fmla="*/ 87 w 253"/>
              <a:gd name="T85" fmla="*/ 13 h 478"/>
              <a:gd name="T86" fmla="*/ 84 w 253"/>
              <a:gd name="T87" fmla="*/ 20 h 478"/>
              <a:gd name="T88" fmla="*/ 53 w 253"/>
              <a:gd name="T89" fmla="*/ 74 h 478"/>
              <a:gd name="T90" fmla="*/ 25 w 253"/>
              <a:gd name="T91" fmla="*/ 65 h 478"/>
              <a:gd name="T92" fmla="*/ 1 w 253"/>
              <a:gd name="T93" fmla="*/ 71 h 478"/>
              <a:gd name="T94" fmla="*/ 13 w 253"/>
              <a:gd name="T95" fmla="*/ 78 h 478"/>
              <a:gd name="T96" fmla="*/ 49 w 253"/>
              <a:gd name="T97" fmla="*/ 108 h 478"/>
              <a:gd name="T98" fmla="*/ 50 w 253"/>
              <a:gd name="T99" fmla="*/ 123 h 478"/>
              <a:gd name="T100" fmla="*/ 57 w 253"/>
              <a:gd name="T101" fmla="*/ 135 h 478"/>
              <a:gd name="T102" fmla="*/ 68 w 253"/>
              <a:gd name="T103" fmla="*/ 189 h 478"/>
              <a:gd name="T104" fmla="*/ 77 w 253"/>
              <a:gd name="T105" fmla="*/ 200 h 478"/>
              <a:gd name="T106" fmla="*/ 95 w 253"/>
              <a:gd name="T107" fmla="*/ 208 h 478"/>
              <a:gd name="T108" fmla="*/ 108 w 253"/>
              <a:gd name="T109" fmla="*/ 231 h 478"/>
              <a:gd name="T110" fmla="*/ 94 w 253"/>
              <a:gd name="T111" fmla="*/ 244 h 478"/>
              <a:gd name="T112" fmla="*/ 84 w 253"/>
              <a:gd name="T113" fmla="*/ 271 h 478"/>
              <a:gd name="T114" fmla="*/ 70 w 253"/>
              <a:gd name="T115" fmla="*/ 295 h 478"/>
              <a:gd name="T116" fmla="*/ 56 w 253"/>
              <a:gd name="T117" fmla="*/ 321 h 478"/>
              <a:gd name="T118" fmla="*/ 41 w 253"/>
              <a:gd name="T119" fmla="*/ 340 h 478"/>
              <a:gd name="T120" fmla="*/ 47 w 253"/>
              <a:gd name="T121" fmla="*/ 369 h 478"/>
              <a:gd name="T122" fmla="*/ 59 w 253"/>
              <a:gd name="T123" fmla="*/ 40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478">
                <a:moveTo>
                  <a:pt x="100" y="232"/>
                </a:moveTo>
                <a:cubicBezTo>
                  <a:pt x="100" y="232"/>
                  <a:pt x="100" y="232"/>
                  <a:pt x="100" y="232"/>
                </a:cubicBezTo>
                <a:cubicBezTo>
                  <a:pt x="101" y="232"/>
                  <a:pt x="102" y="231"/>
                  <a:pt x="101" y="230"/>
                </a:cubicBezTo>
                <a:cubicBezTo>
                  <a:pt x="99" y="231"/>
                  <a:pt x="99" y="229"/>
                  <a:pt x="97" y="230"/>
                </a:cubicBezTo>
                <a:cubicBezTo>
                  <a:pt x="94" y="230"/>
                  <a:pt x="91" y="230"/>
                  <a:pt x="91" y="233"/>
                </a:cubicBezTo>
                <a:cubicBezTo>
                  <a:pt x="91" y="234"/>
                  <a:pt x="92" y="235"/>
                  <a:pt x="93" y="236"/>
                </a:cubicBezTo>
                <a:cubicBezTo>
                  <a:pt x="93" y="236"/>
                  <a:pt x="93" y="236"/>
                  <a:pt x="93" y="236"/>
                </a:cubicBezTo>
                <a:cubicBezTo>
                  <a:pt x="95" y="236"/>
                  <a:pt x="95" y="238"/>
                  <a:pt x="96" y="237"/>
                </a:cubicBezTo>
                <a:cubicBezTo>
                  <a:pt x="97" y="237"/>
                  <a:pt x="97" y="237"/>
                  <a:pt x="97" y="237"/>
                </a:cubicBezTo>
                <a:cubicBezTo>
                  <a:pt x="98" y="236"/>
                  <a:pt x="99" y="236"/>
                  <a:pt x="98" y="235"/>
                </a:cubicBezTo>
                <a:cubicBezTo>
                  <a:pt x="98" y="234"/>
                  <a:pt x="98" y="234"/>
                  <a:pt x="98" y="234"/>
                </a:cubicBezTo>
                <a:cubicBezTo>
                  <a:pt x="98" y="234"/>
                  <a:pt x="98" y="233"/>
                  <a:pt x="98" y="232"/>
                </a:cubicBezTo>
                <a:cubicBezTo>
                  <a:pt x="98" y="233"/>
                  <a:pt x="98" y="233"/>
                  <a:pt x="98" y="233"/>
                </a:cubicBezTo>
                <a:cubicBezTo>
                  <a:pt x="99" y="233"/>
                  <a:pt x="99" y="232"/>
                  <a:pt x="100" y="232"/>
                </a:cubicBezTo>
                <a:close/>
                <a:moveTo>
                  <a:pt x="41" y="462"/>
                </a:moveTo>
                <a:cubicBezTo>
                  <a:pt x="42" y="462"/>
                  <a:pt x="42" y="462"/>
                  <a:pt x="42" y="462"/>
                </a:cubicBezTo>
                <a:cubicBezTo>
                  <a:pt x="42" y="463"/>
                  <a:pt x="43" y="463"/>
                  <a:pt x="43" y="463"/>
                </a:cubicBezTo>
                <a:cubicBezTo>
                  <a:pt x="44" y="461"/>
                  <a:pt x="42" y="460"/>
                  <a:pt x="41" y="462"/>
                </a:cubicBezTo>
                <a:close/>
                <a:moveTo>
                  <a:pt x="40" y="468"/>
                </a:moveTo>
                <a:cubicBezTo>
                  <a:pt x="40" y="467"/>
                  <a:pt x="40" y="467"/>
                  <a:pt x="39" y="466"/>
                </a:cubicBezTo>
                <a:cubicBezTo>
                  <a:pt x="39" y="468"/>
                  <a:pt x="39" y="468"/>
                  <a:pt x="39" y="468"/>
                </a:cubicBezTo>
                <a:cubicBezTo>
                  <a:pt x="38" y="468"/>
                  <a:pt x="38" y="470"/>
                  <a:pt x="37" y="471"/>
                </a:cubicBezTo>
                <a:cubicBezTo>
                  <a:pt x="37" y="471"/>
                  <a:pt x="37" y="471"/>
                  <a:pt x="37" y="471"/>
                </a:cubicBezTo>
                <a:cubicBezTo>
                  <a:pt x="35" y="471"/>
                  <a:pt x="34" y="472"/>
                  <a:pt x="34" y="473"/>
                </a:cubicBezTo>
                <a:cubicBezTo>
                  <a:pt x="37" y="473"/>
                  <a:pt x="37" y="473"/>
                  <a:pt x="37" y="473"/>
                </a:cubicBezTo>
                <a:cubicBezTo>
                  <a:pt x="38" y="472"/>
                  <a:pt x="38" y="472"/>
                  <a:pt x="39" y="472"/>
                </a:cubicBezTo>
                <a:cubicBezTo>
                  <a:pt x="39" y="471"/>
                  <a:pt x="39" y="471"/>
                  <a:pt x="40" y="471"/>
                </a:cubicBezTo>
                <a:cubicBezTo>
                  <a:pt x="40" y="471"/>
                  <a:pt x="41" y="471"/>
                  <a:pt x="41" y="471"/>
                </a:cubicBezTo>
                <a:cubicBezTo>
                  <a:pt x="40" y="470"/>
                  <a:pt x="40" y="469"/>
                  <a:pt x="40" y="468"/>
                </a:cubicBezTo>
                <a:close/>
                <a:moveTo>
                  <a:pt x="45" y="457"/>
                </a:moveTo>
                <a:cubicBezTo>
                  <a:pt x="45" y="456"/>
                  <a:pt x="45" y="455"/>
                  <a:pt x="44" y="455"/>
                </a:cubicBezTo>
                <a:cubicBezTo>
                  <a:pt x="44" y="456"/>
                  <a:pt x="41" y="455"/>
                  <a:pt x="42" y="457"/>
                </a:cubicBezTo>
                <a:cubicBezTo>
                  <a:pt x="43" y="457"/>
                  <a:pt x="44" y="457"/>
                  <a:pt x="45" y="457"/>
                </a:cubicBezTo>
                <a:close/>
                <a:moveTo>
                  <a:pt x="41" y="465"/>
                </a:moveTo>
                <a:cubicBezTo>
                  <a:pt x="41" y="466"/>
                  <a:pt x="42" y="467"/>
                  <a:pt x="43" y="468"/>
                </a:cubicBezTo>
                <a:cubicBezTo>
                  <a:pt x="43" y="467"/>
                  <a:pt x="43" y="464"/>
                  <a:pt x="41" y="465"/>
                </a:cubicBezTo>
                <a:close/>
                <a:moveTo>
                  <a:pt x="43" y="459"/>
                </a:moveTo>
                <a:cubicBezTo>
                  <a:pt x="44" y="459"/>
                  <a:pt x="44" y="460"/>
                  <a:pt x="44" y="461"/>
                </a:cubicBezTo>
                <a:cubicBezTo>
                  <a:pt x="45" y="461"/>
                  <a:pt x="45" y="461"/>
                  <a:pt x="45" y="462"/>
                </a:cubicBezTo>
                <a:cubicBezTo>
                  <a:pt x="46" y="462"/>
                  <a:pt x="46" y="461"/>
                  <a:pt x="46" y="459"/>
                </a:cubicBezTo>
                <a:cubicBezTo>
                  <a:pt x="45" y="460"/>
                  <a:pt x="44" y="457"/>
                  <a:pt x="43" y="459"/>
                </a:cubicBezTo>
                <a:close/>
                <a:moveTo>
                  <a:pt x="50" y="450"/>
                </a:moveTo>
                <a:cubicBezTo>
                  <a:pt x="51" y="450"/>
                  <a:pt x="51" y="450"/>
                  <a:pt x="51" y="451"/>
                </a:cubicBezTo>
                <a:cubicBezTo>
                  <a:pt x="52" y="451"/>
                  <a:pt x="52" y="451"/>
                  <a:pt x="52" y="450"/>
                </a:cubicBezTo>
                <a:cubicBezTo>
                  <a:pt x="52" y="450"/>
                  <a:pt x="51" y="449"/>
                  <a:pt x="50" y="450"/>
                </a:cubicBezTo>
                <a:close/>
                <a:moveTo>
                  <a:pt x="51" y="452"/>
                </a:moveTo>
                <a:cubicBezTo>
                  <a:pt x="51" y="452"/>
                  <a:pt x="51" y="452"/>
                  <a:pt x="50" y="452"/>
                </a:cubicBezTo>
                <a:cubicBezTo>
                  <a:pt x="50" y="453"/>
                  <a:pt x="51" y="453"/>
                  <a:pt x="51" y="452"/>
                </a:cubicBezTo>
                <a:close/>
                <a:moveTo>
                  <a:pt x="50" y="471"/>
                </a:moveTo>
                <a:cubicBezTo>
                  <a:pt x="51" y="474"/>
                  <a:pt x="47" y="473"/>
                  <a:pt x="48" y="475"/>
                </a:cubicBezTo>
                <a:cubicBezTo>
                  <a:pt x="49" y="475"/>
                  <a:pt x="49" y="475"/>
                  <a:pt x="49" y="475"/>
                </a:cubicBezTo>
                <a:cubicBezTo>
                  <a:pt x="49" y="475"/>
                  <a:pt x="49" y="474"/>
                  <a:pt x="50" y="474"/>
                </a:cubicBezTo>
                <a:cubicBezTo>
                  <a:pt x="50" y="474"/>
                  <a:pt x="50" y="475"/>
                  <a:pt x="51" y="475"/>
                </a:cubicBezTo>
                <a:cubicBezTo>
                  <a:pt x="51" y="475"/>
                  <a:pt x="52" y="475"/>
                  <a:pt x="52" y="475"/>
                </a:cubicBezTo>
                <a:cubicBezTo>
                  <a:pt x="52" y="475"/>
                  <a:pt x="52" y="474"/>
                  <a:pt x="52" y="474"/>
                </a:cubicBezTo>
                <a:cubicBezTo>
                  <a:pt x="52" y="474"/>
                  <a:pt x="52" y="474"/>
                  <a:pt x="52" y="473"/>
                </a:cubicBezTo>
                <a:cubicBezTo>
                  <a:pt x="51" y="473"/>
                  <a:pt x="51" y="471"/>
                  <a:pt x="50" y="471"/>
                </a:cubicBezTo>
                <a:close/>
                <a:moveTo>
                  <a:pt x="35" y="466"/>
                </a:moveTo>
                <a:cubicBezTo>
                  <a:pt x="35" y="464"/>
                  <a:pt x="33" y="465"/>
                  <a:pt x="33" y="465"/>
                </a:cubicBezTo>
                <a:cubicBezTo>
                  <a:pt x="33" y="465"/>
                  <a:pt x="33" y="465"/>
                  <a:pt x="33" y="465"/>
                </a:cubicBezTo>
                <a:cubicBezTo>
                  <a:pt x="33" y="467"/>
                  <a:pt x="34" y="466"/>
                  <a:pt x="35" y="466"/>
                </a:cubicBezTo>
                <a:close/>
                <a:moveTo>
                  <a:pt x="49" y="477"/>
                </a:moveTo>
                <a:cubicBezTo>
                  <a:pt x="50" y="477"/>
                  <a:pt x="50" y="477"/>
                  <a:pt x="50" y="477"/>
                </a:cubicBezTo>
                <a:cubicBezTo>
                  <a:pt x="50" y="476"/>
                  <a:pt x="50" y="476"/>
                  <a:pt x="50" y="475"/>
                </a:cubicBezTo>
                <a:cubicBezTo>
                  <a:pt x="50" y="475"/>
                  <a:pt x="50" y="475"/>
                  <a:pt x="49" y="475"/>
                </a:cubicBezTo>
                <a:cubicBezTo>
                  <a:pt x="49" y="476"/>
                  <a:pt x="49" y="476"/>
                  <a:pt x="49" y="476"/>
                </a:cubicBezTo>
                <a:cubicBezTo>
                  <a:pt x="49" y="476"/>
                  <a:pt x="49" y="477"/>
                  <a:pt x="49" y="477"/>
                </a:cubicBezTo>
                <a:close/>
                <a:moveTo>
                  <a:pt x="48" y="455"/>
                </a:moveTo>
                <a:cubicBezTo>
                  <a:pt x="48" y="455"/>
                  <a:pt x="48" y="455"/>
                  <a:pt x="48" y="455"/>
                </a:cubicBezTo>
                <a:cubicBezTo>
                  <a:pt x="47" y="455"/>
                  <a:pt x="47" y="455"/>
                  <a:pt x="46" y="456"/>
                </a:cubicBezTo>
                <a:cubicBezTo>
                  <a:pt x="47" y="456"/>
                  <a:pt x="48" y="457"/>
                  <a:pt x="48" y="456"/>
                </a:cubicBezTo>
                <a:cubicBezTo>
                  <a:pt x="48" y="456"/>
                  <a:pt x="48" y="455"/>
                  <a:pt x="48" y="455"/>
                </a:cubicBezTo>
                <a:close/>
                <a:moveTo>
                  <a:pt x="35" y="462"/>
                </a:moveTo>
                <a:cubicBezTo>
                  <a:pt x="37" y="462"/>
                  <a:pt x="37" y="461"/>
                  <a:pt x="36" y="460"/>
                </a:cubicBezTo>
                <a:cubicBezTo>
                  <a:pt x="35" y="460"/>
                  <a:pt x="35" y="460"/>
                  <a:pt x="35" y="459"/>
                </a:cubicBezTo>
                <a:cubicBezTo>
                  <a:pt x="34" y="459"/>
                  <a:pt x="34" y="460"/>
                  <a:pt x="34" y="460"/>
                </a:cubicBezTo>
                <a:cubicBezTo>
                  <a:pt x="34" y="460"/>
                  <a:pt x="34" y="461"/>
                  <a:pt x="34" y="462"/>
                </a:cubicBezTo>
                <a:cubicBezTo>
                  <a:pt x="35" y="462"/>
                  <a:pt x="35" y="462"/>
                  <a:pt x="35" y="462"/>
                </a:cubicBezTo>
                <a:close/>
                <a:moveTo>
                  <a:pt x="34" y="464"/>
                </a:moveTo>
                <a:cubicBezTo>
                  <a:pt x="35" y="463"/>
                  <a:pt x="35" y="463"/>
                  <a:pt x="35" y="462"/>
                </a:cubicBezTo>
                <a:cubicBezTo>
                  <a:pt x="35" y="462"/>
                  <a:pt x="34" y="462"/>
                  <a:pt x="34" y="462"/>
                </a:cubicBezTo>
                <a:cubicBezTo>
                  <a:pt x="34" y="462"/>
                  <a:pt x="34" y="462"/>
                  <a:pt x="33" y="462"/>
                </a:cubicBezTo>
                <a:cubicBezTo>
                  <a:pt x="33" y="462"/>
                  <a:pt x="33" y="463"/>
                  <a:pt x="33" y="464"/>
                </a:cubicBezTo>
                <a:cubicBezTo>
                  <a:pt x="34" y="464"/>
                  <a:pt x="34" y="464"/>
                  <a:pt x="34" y="464"/>
                </a:cubicBezTo>
                <a:close/>
                <a:moveTo>
                  <a:pt x="32" y="469"/>
                </a:moveTo>
                <a:cubicBezTo>
                  <a:pt x="31" y="469"/>
                  <a:pt x="31" y="468"/>
                  <a:pt x="30" y="468"/>
                </a:cubicBezTo>
                <a:cubicBezTo>
                  <a:pt x="29" y="469"/>
                  <a:pt x="28" y="469"/>
                  <a:pt x="27" y="471"/>
                </a:cubicBezTo>
                <a:cubicBezTo>
                  <a:pt x="29" y="471"/>
                  <a:pt x="29" y="473"/>
                  <a:pt x="32" y="473"/>
                </a:cubicBezTo>
                <a:cubicBezTo>
                  <a:pt x="32" y="472"/>
                  <a:pt x="33" y="472"/>
                  <a:pt x="33" y="471"/>
                </a:cubicBezTo>
                <a:cubicBezTo>
                  <a:pt x="33" y="471"/>
                  <a:pt x="33" y="471"/>
                  <a:pt x="33" y="471"/>
                </a:cubicBezTo>
                <a:cubicBezTo>
                  <a:pt x="33" y="470"/>
                  <a:pt x="32" y="470"/>
                  <a:pt x="32" y="469"/>
                </a:cubicBezTo>
                <a:close/>
                <a:moveTo>
                  <a:pt x="16" y="459"/>
                </a:moveTo>
                <a:cubicBezTo>
                  <a:pt x="16" y="458"/>
                  <a:pt x="17" y="460"/>
                  <a:pt x="17" y="459"/>
                </a:cubicBezTo>
                <a:cubicBezTo>
                  <a:pt x="18" y="460"/>
                  <a:pt x="17" y="459"/>
                  <a:pt x="18" y="459"/>
                </a:cubicBezTo>
                <a:cubicBezTo>
                  <a:pt x="18" y="459"/>
                  <a:pt x="18" y="459"/>
                  <a:pt x="18" y="459"/>
                </a:cubicBezTo>
                <a:cubicBezTo>
                  <a:pt x="19" y="458"/>
                  <a:pt x="18" y="457"/>
                  <a:pt x="17" y="457"/>
                </a:cubicBezTo>
                <a:cubicBezTo>
                  <a:pt x="17" y="458"/>
                  <a:pt x="16" y="458"/>
                  <a:pt x="16" y="459"/>
                </a:cubicBezTo>
                <a:close/>
                <a:moveTo>
                  <a:pt x="28" y="467"/>
                </a:moveTo>
                <a:cubicBezTo>
                  <a:pt x="28" y="466"/>
                  <a:pt x="28" y="465"/>
                  <a:pt x="27" y="464"/>
                </a:cubicBezTo>
                <a:cubicBezTo>
                  <a:pt x="27" y="464"/>
                  <a:pt x="27" y="462"/>
                  <a:pt x="27" y="462"/>
                </a:cubicBezTo>
                <a:cubicBezTo>
                  <a:pt x="29" y="463"/>
                  <a:pt x="28" y="465"/>
                  <a:pt x="30" y="466"/>
                </a:cubicBezTo>
                <a:cubicBezTo>
                  <a:pt x="30" y="464"/>
                  <a:pt x="31" y="464"/>
                  <a:pt x="32" y="464"/>
                </a:cubicBezTo>
                <a:cubicBezTo>
                  <a:pt x="32" y="463"/>
                  <a:pt x="32" y="462"/>
                  <a:pt x="33" y="462"/>
                </a:cubicBezTo>
                <a:cubicBezTo>
                  <a:pt x="33" y="459"/>
                  <a:pt x="33" y="459"/>
                  <a:pt x="33" y="459"/>
                </a:cubicBezTo>
                <a:cubicBezTo>
                  <a:pt x="32" y="458"/>
                  <a:pt x="32" y="458"/>
                  <a:pt x="32" y="457"/>
                </a:cubicBezTo>
                <a:cubicBezTo>
                  <a:pt x="31" y="457"/>
                  <a:pt x="30" y="457"/>
                  <a:pt x="30" y="457"/>
                </a:cubicBezTo>
                <a:cubicBezTo>
                  <a:pt x="28" y="456"/>
                  <a:pt x="27" y="456"/>
                  <a:pt x="25" y="455"/>
                </a:cubicBezTo>
                <a:cubicBezTo>
                  <a:pt x="26" y="455"/>
                  <a:pt x="25" y="455"/>
                  <a:pt x="25" y="455"/>
                </a:cubicBezTo>
                <a:cubicBezTo>
                  <a:pt x="22" y="454"/>
                  <a:pt x="23" y="457"/>
                  <a:pt x="21" y="456"/>
                </a:cubicBezTo>
                <a:cubicBezTo>
                  <a:pt x="20" y="457"/>
                  <a:pt x="21" y="458"/>
                  <a:pt x="23" y="458"/>
                </a:cubicBezTo>
                <a:cubicBezTo>
                  <a:pt x="23" y="459"/>
                  <a:pt x="23" y="459"/>
                  <a:pt x="24" y="459"/>
                </a:cubicBezTo>
                <a:cubicBezTo>
                  <a:pt x="24" y="460"/>
                  <a:pt x="24" y="460"/>
                  <a:pt x="24" y="460"/>
                </a:cubicBezTo>
                <a:cubicBezTo>
                  <a:pt x="24" y="461"/>
                  <a:pt x="23" y="461"/>
                  <a:pt x="23" y="462"/>
                </a:cubicBezTo>
                <a:cubicBezTo>
                  <a:pt x="21" y="462"/>
                  <a:pt x="21" y="462"/>
                  <a:pt x="21" y="462"/>
                </a:cubicBezTo>
                <a:cubicBezTo>
                  <a:pt x="21" y="462"/>
                  <a:pt x="20" y="463"/>
                  <a:pt x="20" y="463"/>
                </a:cubicBezTo>
                <a:cubicBezTo>
                  <a:pt x="19" y="465"/>
                  <a:pt x="21" y="466"/>
                  <a:pt x="21" y="467"/>
                </a:cubicBezTo>
                <a:cubicBezTo>
                  <a:pt x="21" y="468"/>
                  <a:pt x="21" y="469"/>
                  <a:pt x="22" y="469"/>
                </a:cubicBezTo>
                <a:cubicBezTo>
                  <a:pt x="22" y="469"/>
                  <a:pt x="22" y="469"/>
                  <a:pt x="22" y="469"/>
                </a:cubicBezTo>
                <a:cubicBezTo>
                  <a:pt x="21" y="470"/>
                  <a:pt x="22" y="470"/>
                  <a:pt x="23" y="471"/>
                </a:cubicBezTo>
                <a:cubicBezTo>
                  <a:pt x="23" y="471"/>
                  <a:pt x="23" y="471"/>
                  <a:pt x="23" y="471"/>
                </a:cubicBezTo>
                <a:cubicBezTo>
                  <a:pt x="24" y="472"/>
                  <a:pt x="25" y="470"/>
                  <a:pt x="26" y="471"/>
                </a:cubicBezTo>
                <a:cubicBezTo>
                  <a:pt x="26" y="471"/>
                  <a:pt x="26" y="471"/>
                  <a:pt x="27" y="471"/>
                </a:cubicBezTo>
                <a:cubicBezTo>
                  <a:pt x="27" y="471"/>
                  <a:pt x="27" y="471"/>
                  <a:pt x="27" y="471"/>
                </a:cubicBezTo>
                <a:cubicBezTo>
                  <a:pt x="26" y="468"/>
                  <a:pt x="29" y="469"/>
                  <a:pt x="28" y="467"/>
                </a:cubicBezTo>
                <a:close/>
                <a:moveTo>
                  <a:pt x="32" y="456"/>
                </a:moveTo>
                <a:cubicBezTo>
                  <a:pt x="32" y="456"/>
                  <a:pt x="32" y="456"/>
                  <a:pt x="32" y="456"/>
                </a:cubicBezTo>
                <a:cubicBezTo>
                  <a:pt x="33" y="457"/>
                  <a:pt x="33" y="458"/>
                  <a:pt x="34" y="457"/>
                </a:cubicBezTo>
                <a:cubicBezTo>
                  <a:pt x="35" y="455"/>
                  <a:pt x="33" y="456"/>
                  <a:pt x="32" y="456"/>
                </a:cubicBezTo>
                <a:close/>
                <a:moveTo>
                  <a:pt x="35" y="456"/>
                </a:moveTo>
                <a:cubicBezTo>
                  <a:pt x="35" y="456"/>
                  <a:pt x="35" y="456"/>
                  <a:pt x="35" y="456"/>
                </a:cubicBezTo>
                <a:cubicBezTo>
                  <a:pt x="35" y="457"/>
                  <a:pt x="35" y="458"/>
                  <a:pt x="36" y="458"/>
                </a:cubicBezTo>
                <a:cubicBezTo>
                  <a:pt x="35" y="457"/>
                  <a:pt x="37" y="456"/>
                  <a:pt x="35" y="456"/>
                </a:cubicBezTo>
                <a:close/>
                <a:moveTo>
                  <a:pt x="37" y="465"/>
                </a:moveTo>
                <a:cubicBezTo>
                  <a:pt x="37" y="465"/>
                  <a:pt x="37" y="465"/>
                  <a:pt x="37" y="466"/>
                </a:cubicBezTo>
                <a:cubicBezTo>
                  <a:pt x="38" y="465"/>
                  <a:pt x="39" y="465"/>
                  <a:pt x="39" y="463"/>
                </a:cubicBezTo>
                <a:cubicBezTo>
                  <a:pt x="37" y="462"/>
                  <a:pt x="37" y="464"/>
                  <a:pt x="37" y="465"/>
                </a:cubicBezTo>
                <a:close/>
                <a:moveTo>
                  <a:pt x="13" y="463"/>
                </a:moveTo>
                <a:cubicBezTo>
                  <a:pt x="13" y="463"/>
                  <a:pt x="13" y="463"/>
                  <a:pt x="13" y="463"/>
                </a:cubicBezTo>
                <a:cubicBezTo>
                  <a:pt x="13" y="464"/>
                  <a:pt x="14" y="465"/>
                  <a:pt x="15" y="465"/>
                </a:cubicBezTo>
                <a:cubicBezTo>
                  <a:pt x="15" y="464"/>
                  <a:pt x="15" y="463"/>
                  <a:pt x="13" y="463"/>
                </a:cubicBezTo>
                <a:close/>
                <a:moveTo>
                  <a:pt x="17" y="462"/>
                </a:moveTo>
                <a:cubicBezTo>
                  <a:pt x="15" y="462"/>
                  <a:pt x="16" y="464"/>
                  <a:pt x="16" y="466"/>
                </a:cubicBezTo>
                <a:cubicBezTo>
                  <a:pt x="16" y="466"/>
                  <a:pt x="16" y="468"/>
                  <a:pt x="18" y="468"/>
                </a:cubicBezTo>
                <a:cubicBezTo>
                  <a:pt x="18" y="468"/>
                  <a:pt x="18" y="468"/>
                  <a:pt x="18" y="467"/>
                </a:cubicBezTo>
                <a:cubicBezTo>
                  <a:pt x="18" y="467"/>
                  <a:pt x="19" y="466"/>
                  <a:pt x="19" y="466"/>
                </a:cubicBezTo>
                <a:cubicBezTo>
                  <a:pt x="19" y="465"/>
                  <a:pt x="19" y="465"/>
                  <a:pt x="18" y="464"/>
                </a:cubicBezTo>
                <a:cubicBezTo>
                  <a:pt x="19" y="462"/>
                  <a:pt x="18" y="462"/>
                  <a:pt x="17" y="462"/>
                </a:cubicBezTo>
                <a:close/>
                <a:moveTo>
                  <a:pt x="99" y="470"/>
                </a:moveTo>
                <a:cubicBezTo>
                  <a:pt x="99" y="470"/>
                  <a:pt x="100" y="470"/>
                  <a:pt x="99" y="469"/>
                </a:cubicBezTo>
                <a:cubicBezTo>
                  <a:pt x="99" y="469"/>
                  <a:pt x="98" y="470"/>
                  <a:pt x="99" y="470"/>
                </a:cubicBezTo>
                <a:close/>
                <a:moveTo>
                  <a:pt x="98" y="466"/>
                </a:moveTo>
                <a:cubicBezTo>
                  <a:pt x="98" y="465"/>
                  <a:pt x="97" y="465"/>
                  <a:pt x="97" y="464"/>
                </a:cubicBezTo>
                <a:cubicBezTo>
                  <a:pt x="97" y="463"/>
                  <a:pt x="98" y="463"/>
                  <a:pt x="98" y="462"/>
                </a:cubicBezTo>
                <a:cubicBezTo>
                  <a:pt x="97" y="462"/>
                  <a:pt x="96" y="463"/>
                  <a:pt x="96" y="464"/>
                </a:cubicBezTo>
                <a:cubicBezTo>
                  <a:pt x="96" y="464"/>
                  <a:pt x="97" y="465"/>
                  <a:pt x="96" y="465"/>
                </a:cubicBezTo>
                <a:cubicBezTo>
                  <a:pt x="95" y="465"/>
                  <a:pt x="94" y="465"/>
                  <a:pt x="94" y="464"/>
                </a:cubicBezTo>
                <a:cubicBezTo>
                  <a:pt x="93" y="464"/>
                  <a:pt x="93" y="464"/>
                  <a:pt x="93" y="464"/>
                </a:cubicBezTo>
                <a:cubicBezTo>
                  <a:pt x="92" y="466"/>
                  <a:pt x="94" y="467"/>
                  <a:pt x="94" y="468"/>
                </a:cubicBezTo>
                <a:cubicBezTo>
                  <a:pt x="96" y="468"/>
                  <a:pt x="97" y="468"/>
                  <a:pt x="99" y="468"/>
                </a:cubicBezTo>
                <a:cubicBezTo>
                  <a:pt x="99" y="467"/>
                  <a:pt x="99" y="467"/>
                  <a:pt x="98" y="466"/>
                </a:cubicBezTo>
                <a:close/>
                <a:moveTo>
                  <a:pt x="94" y="462"/>
                </a:moveTo>
                <a:cubicBezTo>
                  <a:pt x="94" y="463"/>
                  <a:pt x="94" y="463"/>
                  <a:pt x="94" y="464"/>
                </a:cubicBezTo>
                <a:cubicBezTo>
                  <a:pt x="95" y="465"/>
                  <a:pt x="96" y="462"/>
                  <a:pt x="94" y="462"/>
                </a:cubicBezTo>
                <a:close/>
                <a:moveTo>
                  <a:pt x="145" y="449"/>
                </a:moveTo>
                <a:cubicBezTo>
                  <a:pt x="145" y="449"/>
                  <a:pt x="146" y="449"/>
                  <a:pt x="146" y="448"/>
                </a:cubicBezTo>
                <a:cubicBezTo>
                  <a:pt x="146" y="448"/>
                  <a:pt x="145" y="449"/>
                  <a:pt x="145" y="449"/>
                </a:cubicBezTo>
                <a:close/>
                <a:moveTo>
                  <a:pt x="162" y="434"/>
                </a:moveTo>
                <a:cubicBezTo>
                  <a:pt x="162" y="434"/>
                  <a:pt x="163" y="433"/>
                  <a:pt x="163" y="433"/>
                </a:cubicBezTo>
                <a:cubicBezTo>
                  <a:pt x="162" y="433"/>
                  <a:pt x="162" y="433"/>
                  <a:pt x="162" y="434"/>
                </a:cubicBezTo>
                <a:close/>
                <a:moveTo>
                  <a:pt x="178" y="434"/>
                </a:moveTo>
                <a:cubicBezTo>
                  <a:pt x="178" y="435"/>
                  <a:pt x="179" y="434"/>
                  <a:pt x="179" y="434"/>
                </a:cubicBezTo>
                <a:cubicBezTo>
                  <a:pt x="178" y="433"/>
                  <a:pt x="178" y="434"/>
                  <a:pt x="178" y="434"/>
                </a:cubicBezTo>
                <a:close/>
                <a:moveTo>
                  <a:pt x="147" y="447"/>
                </a:moveTo>
                <a:cubicBezTo>
                  <a:pt x="148" y="446"/>
                  <a:pt x="147" y="446"/>
                  <a:pt x="147" y="447"/>
                </a:cubicBezTo>
                <a:close/>
                <a:moveTo>
                  <a:pt x="152" y="443"/>
                </a:moveTo>
                <a:cubicBezTo>
                  <a:pt x="153" y="444"/>
                  <a:pt x="155" y="445"/>
                  <a:pt x="155" y="443"/>
                </a:cubicBezTo>
                <a:cubicBezTo>
                  <a:pt x="154" y="443"/>
                  <a:pt x="153" y="441"/>
                  <a:pt x="152" y="443"/>
                </a:cubicBezTo>
                <a:close/>
                <a:moveTo>
                  <a:pt x="171" y="436"/>
                </a:moveTo>
                <a:cubicBezTo>
                  <a:pt x="174" y="436"/>
                  <a:pt x="175" y="435"/>
                  <a:pt x="176" y="434"/>
                </a:cubicBezTo>
                <a:cubicBezTo>
                  <a:pt x="175" y="434"/>
                  <a:pt x="174" y="433"/>
                  <a:pt x="173" y="433"/>
                </a:cubicBezTo>
                <a:cubicBezTo>
                  <a:pt x="174" y="435"/>
                  <a:pt x="171" y="434"/>
                  <a:pt x="171" y="436"/>
                </a:cubicBezTo>
                <a:close/>
                <a:moveTo>
                  <a:pt x="105" y="471"/>
                </a:moveTo>
                <a:cubicBezTo>
                  <a:pt x="107" y="471"/>
                  <a:pt x="106" y="469"/>
                  <a:pt x="108" y="469"/>
                </a:cubicBezTo>
                <a:cubicBezTo>
                  <a:pt x="109" y="469"/>
                  <a:pt x="109" y="468"/>
                  <a:pt x="109" y="466"/>
                </a:cubicBezTo>
                <a:cubicBezTo>
                  <a:pt x="110" y="466"/>
                  <a:pt x="111" y="466"/>
                  <a:pt x="112" y="466"/>
                </a:cubicBezTo>
                <a:cubicBezTo>
                  <a:pt x="112" y="465"/>
                  <a:pt x="113" y="465"/>
                  <a:pt x="113" y="464"/>
                </a:cubicBezTo>
                <a:cubicBezTo>
                  <a:pt x="113" y="463"/>
                  <a:pt x="113" y="464"/>
                  <a:pt x="112" y="464"/>
                </a:cubicBezTo>
                <a:cubicBezTo>
                  <a:pt x="111" y="464"/>
                  <a:pt x="110" y="464"/>
                  <a:pt x="110" y="464"/>
                </a:cubicBezTo>
                <a:cubicBezTo>
                  <a:pt x="108" y="465"/>
                  <a:pt x="108" y="466"/>
                  <a:pt x="106" y="466"/>
                </a:cubicBezTo>
                <a:cubicBezTo>
                  <a:pt x="106" y="466"/>
                  <a:pt x="106" y="467"/>
                  <a:pt x="106" y="468"/>
                </a:cubicBezTo>
                <a:cubicBezTo>
                  <a:pt x="106" y="469"/>
                  <a:pt x="106" y="469"/>
                  <a:pt x="105" y="469"/>
                </a:cubicBezTo>
                <a:cubicBezTo>
                  <a:pt x="105" y="469"/>
                  <a:pt x="105" y="469"/>
                  <a:pt x="104" y="469"/>
                </a:cubicBezTo>
                <a:cubicBezTo>
                  <a:pt x="104" y="470"/>
                  <a:pt x="105" y="471"/>
                  <a:pt x="105" y="471"/>
                </a:cubicBezTo>
                <a:close/>
                <a:moveTo>
                  <a:pt x="147" y="447"/>
                </a:moveTo>
                <a:cubicBezTo>
                  <a:pt x="147" y="447"/>
                  <a:pt x="146" y="447"/>
                  <a:pt x="146" y="447"/>
                </a:cubicBezTo>
                <a:cubicBezTo>
                  <a:pt x="146" y="448"/>
                  <a:pt x="147" y="448"/>
                  <a:pt x="147" y="447"/>
                </a:cubicBezTo>
                <a:close/>
                <a:moveTo>
                  <a:pt x="97" y="473"/>
                </a:moveTo>
                <a:cubicBezTo>
                  <a:pt x="96" y="474"/>
                  <a:pt x="97" y="474"/>
                  <a:pt x="97" y="473"/>
                </a:cubicBezTo>
                <a:close/>
                <a:moveTo>
                  <a:pt x="165" y="436"/>
                </a:moveTo>
                <a:cubicBezTo>
                  <a:pt x="164" y="435"/>
                  <a:pt x="164" y="436"/>
                  <a:pt x="165" y="436"/>
                </a:cubicBezTo>
                <a:close/>
                <a:moveTo>
                  <a:pt x="161" y="439"/>
                </a:moveTo>
                <a:cubicBezTo>
                  <a:pt x="161" y="440"/>
                  <a:pt x="161" y="441"/>
                  <a:pt x="162" y="441"/>
                </a:cubicBezTo>
                <a:cubicBezTo>
                  <a:pt x="162" y="441"/>
                  <a:pt x="163" y="440"/>
                  <a:pt x="163" y="441"/>
                </a:cubicBezTo>
                <a:cubicBezTo>
                  <a:pt x="164" y="439"/>
                  <a:pt x="162" y="439"/>
                  <a:pt x="161" y="439"/>
                </a:cubicBezTo>
                <a:close/>
                <a:moveTo>
                  <a:pt x="165" y="436"/>
                </a:moveTo>
                <a:cubicBezTo>
                  <a:pt x="164" y="438"/>
                  <a:pt x="165" y="438"/>
                  <a:pt x="166" y="438"/>
                </a:cubicBezTo>
                <a:cubicBezTo>
                  <a:pt x="166" y="439"/>
                  <a:pt x="167" y="438"/>
                  <a:pt x="168" y="439"/>
                </a:cubicBezTo>
                <a:cubicBezTo>
                  <a:pt x="169" y="436"/>
                  <a:pt x="167" y="436"/>
                  <a:pt x="165" y="436"/>
                </a:cubicBezTo>
                <a:close/>
                <a:moveTo>
                  <a:pt x="169" y="438"/>
                </a:moveTo>
                <a:cubicBezTo>
                  <a:pt x="169" y="438"/>
                  <a:pt x="170" y="437"/>
                  <a:pt x="170" y="437"/>
                </a:cubicBezTo>
                <a:cubicBezTo>
                  <a:pt x="169" y="437"/>
                  <a:pt x="169" y="437"/>
                  <a:pt x="169" y="438"/>
                </a:cubicBezTo>
                <a:close/>
                <a:moveTo>
                  <a:pt x="167" y="434"/>
                </a:moveTo>
                <a:cubicBezTo>
                  <a:pt x="166" y="434"/>
                  <a:pt x="165" y="434"/>
                  <a:pt x="165" y="435"/>
                </a:cubicBezTo>
                <a:cubicBezTo>
                  <a:pt x="166" y="435"/>
                  <a:pt x="167" y="435"/>
                  <a:pt x="167" y="434"/>
                </a:cubicBezTo>
                <a:close/>
                <a:moveTo>
                  <a:pt x="167" y="435"/>
                </a:moveTo>
                <a:cubicBezTo>
                  <a:pt x="169" y="435"/>
                  <a:pt x="170" y="435"/>
                  <a:pt x="170" y="434"/>
                </a:cubicBezTo>
                <a:cubicBezTo>
                  <a:pt x="170" y="434"/>
                  <a:pt x="169" y="434"/>
                  <a:pt x="169" y="434"/>
                </a:cubicBezTo>
                <a:cubicBezTo>
                  <a:pt x="168" y="434"/>
                  <a:pt x="168" y="434"/>
                  <a:pt x="167" y="435"/>
                </a:cubicBezTo>
                <a:close/>
                <a:moveTo>
                  <a:pt x="57" y="399"/>
                </a:moveTo>
                <a:cubicBezTo>
                  <a:pt x="57" y="400"/>
                  <a:pt x="57" y="400"/>
                  <a:pt x="57" y="400"/>
                </a:cubicBezTo>
                <a:cubicBezTo>
                  <a:pt x="58" y="400"/>
                  <a:pt x="57" y="400"/>
                  <a:pt x="57" y="399"/>
                </a:cubicBezTo>
                <a:close/>
                <a:moveTo>
                  <a:pt x="39" y="336"/>
                </a:moveTo>
                <a:cubicBezTo>
                  <a:pt x="39" y="336"/>
                  <a:pt x="39" y="336"/>
                  <a:pt x="39" y="335"/>
                </a:cubicBezTo>
                <a:cubicBezTo>
                  <a:pt x="39" y="335"/>
                  <a:pt x="39" y="334"/>
                  <a:pt x="39" y="333"/>
                </a:cubicBezTo>
                <a:cubicBezTo>
                  <a:pt x="38" y="333"/>
                  <a:pt x="38" y="334"/>
                  <a:pt x="37" y="334"/>
                </a:cubicBezTo>
                <a:cubicBezTo>
                  <a:pt x="36" y="336"/>
                  <a:pt x="37" y="337"/>
                  <a:pt x="39" y="337"/>
                </a:cubicBezTo>
                <a:cubicBezTo>
                  <a:pt x="39" y="337"/>
                  <a:pt x="39" y="337"/>
                  <a:pt x="39" y="336"/>
                </a:cubicBezTo>
                <a:close/>
                <a:moveTo>
                  <a:pt x="38" y="338"/>
                </a:moveTo>
                <a:cubicBezTo>
                  <a:pt x="38" y="339"/>
                  <a:pt x="38" y="340"/>
                  <a:pt x="38" y="340"/>
                </a:cubicBezTo>
                <a:cubicBezTo>
                  <a:pt x="40" y="341"/>
                  <a:pt x="40" y="337"/>
                  <a:pt x="38" y="338"/>
                </a:cubicBezTo>
                <a:close/>
                <a:moveTo>
                  <a:pt x="69" y="450"/>
                </a:moveTo>
                <a:cubicBezTo>
                  <a:pt x="69" y="452"/>
                  <a:pt x="71" y="451"/>
                  <a:pt x="71" y="453"/>
                </a:cubicBezTo>
                <a:cubicBezTo>
                  <a:pt x="72" y="453"/>
                  <a:pt x="72" y="451"/>
                  <a:pt x="73" y="451"/>
                </a:cubicBezTo>
                <a:cubicBezTo>
                  <a:pt x="73" y="450"/>
                  <a:pt x="72" y="450"/>
                  <a:pt x="71" y="450"/>
                </a:cubicBezTo>
                <a:cubicBezTo>
                  <a:pt x="71" y="449"/>
                  <a:pt x="70" y="449"/>
                  <a:pt x="70" y="448"/>
                </a:cubicBezTo>
                <a:cubicBezTo>
                  <a:pt x="69" y="448"/>
                  <a:pt x="69" y="448"/>
                  <a:pt x="68" y="448"/>
                </a:cubicBezTo>
                <a:cubicBezTo>
                  <a:pt x="67" y="450"/>
                  <a:pt x="69" y="449"/>
                  <a:pt x="69" y="450"/>
                </a:cubicBezTo>
                <a:close/>
                <a:moveTo>
                  <a:pt x="56" y="445"/>
                </a:moveTo>
                <a:cubicBezTo>
                  <a:pt x="57" y="445"/>
                  <a:pt x="57" y="447"/>
                  <a:pt x="58" y="448"/>
                </a:cubicBezTo>
                <a:cubicBezTo>
                  <a:pt x="59" y="448"/>
                  <a:pt x="59" y="448"/>
                  <a:pt x="60" y="448"/>
                </a:cubicBezTo>
                <a:cubicBezTo>
                  <a:pt x="60" y="446"/>
                  <a:pt x="60" y="445"/>
                  <a:pt x="60" y="444"/>
                </a:cubicBezTo>
                <a:cubicBezTo>
                  <a:pt x="59" y="444"/>
                  <a:pt x="55" y="442"/>
                  <a:pt x="56" y="445"/>
                </a:cubicBezTo>
                <a:close/>
                <a:moveTo>
                  <a:pt x="35" y="325"/>
                </a:moveTo>
                <a:cubicBezTo>
                  <a:pt x="36" y="325"/>
                  <a:pt x="36" y="325"/>
                  <a:pt x="36" y="326"/>
                </a:cubicBezTo>
                <a:cubicBezTo>
                  <a:pt x="36" y="326"/>
                  <a:pt x="36" y="327"/>
                  <a:pt x="36" y="327"/>
                </a:cubicBezTo>
                <a:cubicBezTo>
                  <a:pt x="36" y="328"/>
                  <a:pt x="37" y="326"/>
                  <a:pt x="37" y="326"/>
                </a:cubicBezTo>
                <a:cubicBezTo>
                  <a:pt x="37" y="327"/>
                  <a:pt x="36" y="326"/>
                  <a:pt x="37" y="326"/>
                </a:cubicBezTo>
                <a:cubicBezTo>
                  <a:pt x="37" y="326"/>
                  <a:pt x="37" y="326"/>
                  <a:pt x="37" y="326"/>
                </a:cubicBezTo>
                <a:cubicBezTo>
                  <a:pt x="40" y="325"/>
                  <a:pt x="38" y="328"/>
                  <a:pt x="41" y="328"/>
                </a:cubicBezTo>
                <a:cubicBezTo>
                  <a:pt x="40" y="325"/>
                  <a:pt x="43" y="326"/>
                  <a:pt x="42" y="323"/>
                </a:cubicBezTo>
                <a:cubicBezTo>
                  <a:pt x="42" y="323"/>
                  <a:pt x="42" y="322"/>
                  <a:pt x="42" y="322"/>
                </a:cubicBezTo>
                <a:cubicBezTo>
                  <a:pt x="42" y="322"/>
                  <a:pt x="42" y="322"/>
                  <a:pt x="42" y="321"/>
                </a:cubicBezTo>
                <a:cubicBezTo>
                  <a:pt x="41" y="321"/>
                  <a:pt x="40" y="321"/>
                  <a:pt x="39" y="321"/>
                </a:cubicBezTo>
                <a:cubicBezTo>
                  <a:pt x="39" y="323"/>
                  <a:pt x="40" y="324"/>
                  <a:pt x="39" y="324"/>
                </a:cubicBezTo>
                <a:cubicBezTo>
                  <a:pt x="38" y="323"/>
                  <a:pt x="38" y="321"/>
                  <a:pt x="37" y="321"/>
                </a:cubicBezTo>
                <a:cubicBezTo>
                  <a:pt x="36" y="322"/>
                  <a:pt x="36" y="322"/>
                  <a:pt x="34" y="322"/>
                </a:cubicBezTo>
                <a:cubicBezTo>
                  <a:pt x="34" y="323"/>
                  <a:pt x="35" y="324"/>
                  <a:pt x="35" y="325"/>
                </a:cubicBezTo>
                <a:close/>
                <a:moveTo>
                  <a:pt x="54" y="418"/>
                </a:moveTo>
                <a:cubicBezTo>
                  <a:pt x="54" y="416"/>
                  <a:pt x="53" y="416"/>
                  <a:pt x="53" y="416"/>
                </a:cubicBezTo>
                <a:cubicBezTo>
                  <a:pt x="53" y="417"/>
                  <a:pt x="52" y="418"/>
                  <a:pt x="54" y="418"/>
                </a:cubicBezTo>
                <a:close/>
                <a:moveTo>
                  <a:pt x="53" y="317"/>
                </a:moveTo>
                <a:cubicBezTo>
                  <a:pt x="52" y="315"/>
                  <a:pt x="55" y="317"/>
                  <a:pt x="55" y="315"/>
                </a:cubicBezTo>
                <a:cubicBezTo>
                  <a:pt x="52" y="314"/>
                  <a:pt x="51" y="316"/>
                  <a:pt x="53" y="317"/>
                </a:cubicBezTo>
                <a:close/>
                <a:moveTo>
                  <a:pt x="48" y="315"/>
                </a:moveTo>
                <a:cubicBezTo>
                  <a:pt x="48" y="314"/>
                  <a:pt x="48" y="314"/>
                  <a:pt x="48" y="313"/>
                </a:cubicBezTo>
                <a:cubicBezTo>
                  <a:pt x="48" y="311"/>
                  <a:pt x="46" y="313"/>
                  <a:pt x="46" y="314"/>
                </a:cubicBezTo>
                <a:cubicBezTo>
                  <a:pt x="47" y="314"/>
                  <a:pt x="47" y="315"/>
                  <a:pt x="48" y="315"/>
                </a:cubicBezTo>
                <a:close/>
                <a:moveTo>
                  <a:pt x="37" y="345"/>
                </a:moveTo>
                <a:cubicBezTo>
                  <a:pt x="35" y="346"/>
                  <a:pt x="35" y="346"/>
                  <a:pt x="36" y="347"/>
                </a:cubicBezTo>
                <a:cubicBezTo>
                  <a:pt x="36" y="347"/>
                  <a:pt x="37" y="347"/>
                  <a:pt x="37" y="348"/>
                </a:cubicBezTo>
                <a:cubicBezTo>
                  <a:pt x="37" y="348"/>
                  <a:pt x="37" y="348"/>
                  <a:pt x="37" y="348"/>
                </a:cubicBezTo>
                <a:cubicBezTo>
                  <a:pt x="37" y="347"/>
                  <a:pt x="38" y="345"/>
                  <a:pt x="37" y="345"/>
                </a:cubicBezTo>
                <a:close/>
                <a:moveTo>
                  <a:pt x="59" y="305"/>
                </a:moveTo>
                <a:cubicBezTo>
                  <a:pt x="59" y="305"/>
                  <a:pt x="59" y="304"/>
                  <a:pt x="59" y="303"/>
                </a:cubicBezTo>
                <a:cubicBezTo>
                  <a:pt x="58" y="303"/>
                  <a:pt x="57" y="303"/>
                  <a:pt x="57" y="304"/>
                </a:cubicBezTo>
                <a:cubicBezTo>
                  <a:pt x="57" y="304"/>
                  <a:pt x="58" y="304"/>
                  <a:pt x="57" y="305"/>
                </a:cubicBezTo>
                <a:cubicBezTo>
                  <a:pt x="58" y="305"/>
                  <a:pt x="58" y="306"/>
                  <a:pt x="59" y="305"/>
                </a:cubicBezTo>
                <a:close/>
                <a:moveTo>
                  <a:pt x="60" y="294"/>
                </a:moveTo>
                <a:cubicBezTo>
                  <a:pt x="60" y="294"/>
                  <a:pt x="60" y="294"/>
                  <a:pt x="61" y="294"/>
                </a:cubicBezTo>
                <a:cubicBezTo>
                  <a:pt x="61" y="294"/>
                  <a:pt x="61" y="293"/>
                  <a:pt x="62" y="294"/>
                </a:cubicBezTo>
                <a:cubicBezTo>
                  <a:pt x="62" y="293"/>
                  <a:pt x="60" y="293"/>
                  <a:pt x="60" y="294"/>
                </a:cubicBezTo>
                <a:close/>
                <a:moveTo>
                  <a:pt x="62" y="296"/>
                </a:moveTo>
                <a:cubicBezTo>
                  <a:pt x="62" y="296"/>
                  <a:pt x="61" y="296"/>
                  <a:pt x="61" y="296"/>
                </a:cubicBezTo>
                <a:cubicBezTo>
                  <a:pt x="61" y="297"/>
                  <a:pt x="62" y="297"/>
                  <a:pt x="62" y="298"/>
                </a:cubicBezTo>
                <a:cubicBezTo>
                  <a:pt x="62" y="298"/>
                  <a:pt x="62" y="298"/>
                  <a:pt x="62" y="298"/>
                </a:cubicBezTo>
                <a:cubicBezTo>
                  <a:pt x="63" y="298"/>
                  <a:pt x="63" y="298"/>
                  <a:pt x="63" y="298"/>
                </a:cubicBezTo>
                <a:cubicBezTo>
                  <a:pt x="64" y="296"/>
                  <a:pt x="65" y="298"/>
                  <a:pt x="66" y="298"/>
                </a:cubicBezTo>
                <a:cubicBezTo>
                  <a:pt x="66" y="298"/>
                  <a:pt x="66" y="298"/>
                  <a:pt x="67" y="298"/>
                </a:cubicBezTo>
                <a:cubicBezTo>
                  <a:pt x="67" y="298"/>
                  <a:pt x="68" y="297"/>
                  <a:pt x="68" y="297"/>
                </a:cubicBezTo>
                <a:cubicBezTo>
                  <a:pt x="68" y="297"/>
                  <a:pt x="68" y="297"/>
                  <a:pt x="68" y="297"/>
                </a:cubicBezTo>
                <a:cubicBezTo>
                  <a:pt x="68" y="296"/>
                  <a:pt x="68" y="296"/>
                  <a:pt x="68" y="296"/>
                </a:cubicBezTo>
                <a:cubicBezTo>
                  <a:pt x="68" y="295"/>
                  <a:pt x="69" y="295"/>
                  <a:pt x="69" y="295"/>
                </a:cubicBezTo>
                <a:cubicBezTo>
                  <a:pt x="70" y="294"/>
                  <a:pt x="69" y="294"/>
                  <a:pt x="69" y="293"/>
                </a:cubicBezTo>
                <a:cubicBezTo>
                  <a:pt x="69" y="292"/>
                  <a:pt x="69" y="292"/>
                  <a:pt x="68" y="292"/>
                </a:cubicBezTo>
                <a:cubicBezTo>
                  <a:pt x="68" y="292"/>
                  <a:pt x="68" y="292"/>
                  <a:pt x="68" y="292"/>
                </a:cubicBezTo>
                <a:cubicBezTo>
                  <a:pt x="68" y="291"/>
                  <a:pt x="68" y="290"/>
                  <a:pt x="68" y="290"/>
                </a:cubicBezTo>
                <a:cubicBezTo>
                  <a:pt x="68" y="290"/>
                  <a:pt x="68" y="290"/>
                  <a:pt x="68" y="290"/>
                </a:cubicBezTo>
                <a:cubicBezTo>
                  <a:pt x="67" y="290"/>
                  <a:pt x="67" y="290"/>
                  <a:pt x="66" y="290"/>
                </a:cubicBezTo>
                <a:cubicBezTo>
                  <a:pt x="66" y="290"/>
                  <a:pt x="66" y="290"/>
                  <a:pt x="66" y="290"/>
                </a:cubicBezTo>
                <a:cubicBezTo>
                  <a:pt x="66" y="290"/>
                  <a:pt x="66" y="291"/>
                  <a:pt x="66" y="291"/>
                </a:cubicBezTo>
                <a:cubicBezTo>
                  <a:pt x="66" y="292"/>
                  <a:pt x="65" y="292"/>
                  <a:pt x="65" y="292"/>
                </a:cubicBezTo>
                <a:cubicBezTo>
                  <a:pt x="65" y="292"/>
                  <a:pt x="65" y="292"/>
                  <a:pt x="65" y="292"/>
                </a:cubicBezTo>
                <a:cubicBezTo>
                  <a:pt x="63" y="293"/>
                  <a:pt x="62" y="293"/>
                  <a:pt x="62" y="295"/>
                </a:cubicBezTo>
                <a:cubicBezTo>
                  <a:pt x="62" y="295"/>
                  <a:pt x="62" y="295"/>
                  <a:pt x="62" y="295"/>
                </a:cubicBezTo>
                <a:cubicBezTo>
                  <a:pt x="62" y="295"/>
                  <a:pt x="62" y="295"/>
                  <a:pt x="62" y="296"/>
                </a:cubicBezTo>
                <a:close/>
                <a:moveTo>
                  <a:pt x="57" y="319"/>
                </a:moveTo>
                <a:cubicBezTo>
                  <a:pt x="57" y="318"/>
                  <a:pt x="59" y="319"/>
                  <a:pt x="59" y="318"/>
                </a:cubicBezTo>
                <a:cubicBezTo>
                  <a:pt x="58" y="317"/>
                  <a:pt x="56" y="317"/>
                  <a:pt x="55" y="318"/>
                </a:cubicBezTo>
                <a:cubicBezTo>
                  <a:pt x="55" y="319"/>
                  <a:pt x="55" y="319"/>
                  <a:pt x="55" y="320"/>
                </a:cubicBezTo>
                <a:cubicBezTo>
                  <a:pt x="56" y="320"/>
                  <a:pt x="57" y="320"/>
                  <a:pt x="57" y="319"/>
                </a:cubicBezTo>
                <a:close/>
                <a:moveTo>
                  <a:pt x="37" y="354"/>
                </a:moveTo>
                <a:cubicBezTo>
                  <a:pt x="37" y="355"/>
                  <a:pt x="37" y="356"/>
                  <a:pt x="37" y="356"/>
                </a:cubicBezTo>
                <a:cubicBezTo>
                  <a:pt x="38" y="356"/>
                  <a:pt x="38" y="356"/>
                  <a:pt x="38" y="357"/>
                </a:cubicBezTo>
                <a:cubicBezTo>
                  <a:pt x="38" y="357"/>
                  <a:pt x="38" y="357"/>
                  <a:pt x="39" y="357"/>
                </a:cubicBezTo>
                <a:cubicBezTo>
                  <a:pt x="38" y="356"/>
                  <a:pt x="39" y="354"/>
                  <a:pt x="37" y="354"/>
                </a:cubicBezTo>
                <a:close/>
                <a:moveTo>
                  <a:pt x="41" y="331"/>
                </a:moveTo>
                <a:cubicBezTo>
                  <a:pt x="41" y="332"/>
                  <a:pt x="41" y="334"/>
                  <a:pt x="43" y="334"/>
                </a:cubicBezTo>
                <a:cubicBezTo>
                  <a:pt x="42" y="333"/>
                  <a:pt x="44" y="330"/>
                  <a:pt x="41" y="331"/>
                </a:cubicBezTo>
                <a:close/>
                <a:moveTo>
                  <a:pt x="45" y="319"/>
                </a:moveTo>
                <a:cubicBezTo>
                  <a:pt x="44" y="321"/>
                  <a:pt x="46" y="320"/>
                  <a:pt x="47" y="319"/>
                </a:cubicBezTo>
                <a:cubicBezTo>
                  <a:pt x="47" y="320"/>
                  <a:pt x="48" y="321"/>
                  <a:pt x="49" y="321"/>
                </a:cubicBezTo>
                <a:cubicBezTo>
                  <a:pt x="50" y="319"/>
                  <a:pt x="47" y="317"/>
                  <a:pt x="45" y="319"/>
                </a:cubicBezTo>
                <a:close/>
                <a:moveTo>
                  <a:pt x="51" y="432"/>
                </a:moveTo>
                <a:cubicBezTo>
                  <a:pt x="51" y="432"/>
                  <a:pt x="52" y="432"/>
                  <a:pt x="52" y="432"/>
                </a:cubicBezTo>
                <a:cubicBezTo>
                  <a:pt x="52" y="431"/>
                  <a:pt x="52" y="431"/>
                  <a:pt x="53" y="431"/>
                </a:cubicBezTo>
                <a:cubicBezTo>
                  <a:pt x="53" y="431"/>
                  <a:pt x="53" y="431"/>
                  <a:pt x="53" y="431"/>
                </a:cubicBezTo>
                <a:cubicBezTo>
                  <a:pt x="53" y="431"/>
                  <a:pt x="53" y="430"/>
                  <a:pt x="53" y="430"/>
                </a:cubicBezTo>
                <a:cubicBezTo>
                  <a:pt x="53" y="428"/>
                  <a:pt x="54" y="428"/>
                  <a:pt x="54" y="427"/>
                </a:cubicBezTo>
                <a:cubicBezTo>
                  <a:pt x="53" y="427"/>
                  <a:pt x="52" y="424"/>
                  <a:pt x="51" y="426"/>
                </a:cubicBezTo>
                <a:cubicBezTo>
                  <a:pt x="54" y="427"/>
                  <a:pt x="51" y="429"/>
                  <a:pt x="50" y="431"/>
                </a:cubicBezTo>
                <a:cubicBezTo>
                  <a:pt x="51" y="431"/>
                  <a:pt x="51" y="431"/>
                  <a:pt x="51" y="432"/>
                </a:cubicBezTo>
                <a:close/>
                <a:moveTo>
                  <a:pt x="30" y="336"/>
                </a:moveTo>
                <a:cubicBezTo>
                  <a:pt x="30" y="337"/>
                  <a:pt x="30" y="337"/>
                  <a:pt x="30" y="338"/>
                </a:cubicBezTo>
                <a:cubicBezTo>
                  <a:pt x="30" y="338"/>
                  <a:pt x="31" y="338"/>
                  <a:pt x="31" y="338"/>
                </a:cubicBezTo>
                <a:cubicBezTo>
                  <a:pt x="31" y="338"/>
                  <a:pt x="32" y="338"/>
                  <a:pt x="32" y="339"/>
                </a:cubicBezTo>
                <a:cubicBezTo>
                  <a:pt x="32" y="339"/>
                  <a:pt x="33" y="338"/>
                  <a:pt x="33" y="337"/>
                </a:cubicBezTo>
                <a:cubicBezTo>
                  <a:pt x="32" y="337"/>
                  <a:pt x="32" y="336"/>
                  <a:pt x="30" y="336"/>
                </a:cubicBezTo>
                <a:close/>
                <a:moveTo>
                  <a:pt x="37" y="319"/>
                </a:moveTo>
                <a:cubicBezTo>
                  <a:pt x="36" y="317"/>
                  <a:pt x="37" y="317"/>
                  <a:pt x="37" y="316"/>
                </a:cubicBezTo>
                <a:cubicBezTo>
                  <a:pt x="37" y="316"/>
                  <a:pt x="36" y="316"/>
                  <a:pt x="35" y="316"/>
                </a:cubicBezTo>
                <a:cubicBezTo>
                  <a:pt x="35" y="317"/>
                  <a:pt x="36" y="318"/>
                  <a:pt x="37" y="319"/>
                </a:cubicBezTo>
                <a:close/>
                <a:moveTo>
                  <a:pt x="40" y="317"/>
                </a:moveTo>
                <a:cubicBezTo>
                  <a:pt x="40" y="317"/>
                  <a:pt x="39" y="316"/>
                  <a:pt x="39" y="317"/>
                </a:cubicBezTo>
                <a:cubicBezTo>
                  <a:pt x="38" y="318"/>
                  <a:pt x="38" y="318"/>
                  <a:pt x="37" y="319"/>
                </a:cubicBezTo>
                <a:cubicBezTo>
                  <a:pt x="39" y="320"/>
                  <a:pt x="39" y="321"/>
                  <a:pt x="41" y="321"/>
                </a:cubicBezTo>
                <a:cubicBezTo>
                  <a:pt x="41" y="319"/>
                  <a:pt x="41" y="318"/>
                  <a:pt x="40" y="317"/>
                </a:cubicBezTo>
                <a:close/>
                <a:moveTo>
                  <a:pt x="85" y="469"/>
                </a:moveTo>
                <a:cubicBezTo>
                  <a:pt x="85" y="469"/>
                  <a:pt x="84" y="469"/>
                  <a:pt x="85" y="468"/>
                </a:cubicBezTo>
                <a:cubicBezTo>
                  <a:pt x="84" y="468"/>
                  <a:pt x="84" y="467"/>
                  <a:pt x="83" y="467"/>
                </a:cubicBezTo>
                <a:cubicBezTo>
                  <a:pt x="83" y="468"/>
                  <a:pt x="82" y="469"/>
                  <a:pt x="83" y="470"/>
                </a:cubicBezTo>
                <a:cubicBezTo>
                  <a:pt x="83" y="470"/>
                  <a:pt x="83" y="470"/>
                  <a:pt x="83" y="471"/>
                </a:cubicBezTo>
                <a:cubicBezTo>
                  <a:pt x="84" y="471"/>
                  <a:pt x="85" y="470"/>
                  <a:pt x="85" y="469"/>
                </a:cubicBezTo>
                <a:close/>
                <a:moveTo>
                  <a:pt x="78" y="459"/>
                </a:moveTo>
                <a:cubicBezTo>
                  <a:pt x="77" y="457"/>
                  <a:pt x="80" y="459"/>
                  <a:pt x="79" y="457"/>
                </a:cubicBezTo>
                <a:cubicBezTo>
                  <a:pt x="77" y="456"/>
                  <a:pt x="76" y="459"/>
                  <a:pt x="78" y="459"/>
                </a:cubicBezTo>
                <a:close/>
                <a:moveTo>
                  <a:pt x="72" y="462"/>
                </a:moveTo>
                <a:cubicBezTo>
                  <a:pt x="75" y="462"/>
                  <a:pt x="74" y="459"/>
                  <a:pt x="75" y="457"/>
                </a:cubicBezTo>
                <a:cubicBezTo>
                  <a:pt x="72" y="457"/>
                  <a:pt x="72" y="459"/>
                  <a:pt x="72" y="462"/>
                </a:cubicBezTo>
                <a:close/>
                <a:moveTo>
                  <a:pt x="80" y="453"/>
                </a:moveTo>
                <a:cubicBezTo>
                  <a:pt x="81" y="454"/>
                  <a:pt x="80" y="455"/>
                  <a:pt x="80" y="456"/>
                </a:cubicBezTo>
                <a:cubicBezTo>
                  <a:pt x="83" y="456"/>
                  <a:pt x="82" y="452"/>
                  <a:pt x="83" y="450"/>
                </a:cubicBezTo>
                <a:cubicBezTo>
                  <a:pt x="82" y="450"/>
                  <a:pt x="81" y="450"/>
                  <a:pt x="80" y="451"/>
                </a:cubicBezTo>
                <a:cubicBezTo>
                  <a:pt x="79" y="451"/>
                  <a:pt x="78" y="451"/>
                  <a:pt x="78" y="452"/>
                </a:cubicBezTo>
                <a:cubicBezTo>
                  <a:pt x="79" y="452"/>
                  <a:pt x="78" y="453"/>
                  <a:pt x="78" y="453"/>
                </a:cubicBezTo>
                <a:cubicBezTo>
                  <a:pt x="77" y="453"/>
                  <a:pt x="77" y="452"/>
                  <a:pt x="76" y="452"/>
                </a:cubicBezTo>
                <a:cubicBezTo>
                  <a:pt x="76" y="452"/>
                  <a:pt x="75" y="452"/>
                  <a:pt x="76" y="452"/>
                </a:cubicBezTo>
                <a:cubicBezTo>
                  <a:pt x="76" y="451"/>
                  <a:pt x="77" y="451"/>
                  <a:pt x="77" y="451"/>
                </a:cubicBezTo>
                <a:cubicBezTo>
                  <a:pt x="77" y="451"/>
                  <a:pt x="77" y="451"/>
                  <a:pt x="77" y="450"/>
                </a:cubicBezTo>
                <a:cubicBezTo>
                  <a:pt x="74" y="450"/>
                  <a:pt x="75" y="452"/>
                  <a:pt x="75" y="453"/>
                </a:cubicBezTo>
                <a:cubicBezTo>
                  <a:pt x="75" y="453"/>
                  <a:pt x="74" y="453"/>
                  <a:pt x="73" y="453"/>
                </a:cubicBezTo>
                <a:cubicBezTo>
                  <a:pt x="73" y="453"/>
                  <a:pt x="74" y="454"/>
                  <a:pt x="73" y="455"/>
                </a:cubicBezTo>
                <a:cubicBezTo>
                  <a:pt x="76" y="454"/>
                  <a:pt x="75" y="457"/>
                  <a:pt x="78" y="456"/>
                </a:cubicBezTo>
                <a:cubicBezTo>
                  <a:pt x="79" y="455"/>
                  <a:pt x="79" y="453"/>
                  <a:pt x="80" y="453"/>
                </a:cubicBezTo>
                <a:close/>
                <a:moveTo>
                  <a:pt x="69" y="456"/>
                </a:moveTo>
                <a:cubicBezTo>
                  <a:pt x="70" y="456"/>
                  <a:pt x="70" y="456"/>
                  <a:pt x="71" y="456"/>
                </a:cubicBezTo>
                <a:cubicBezTo>
                  <a:pt x="72" y="455"/>
                  <a:pt x="71" y="455"/>
                  <a:pt x="70" y="455"/>
                </a:cubicBezTo>
                <a:cubicBezTo>
                  <a:pt x="70" y="455"/>
                  <a:pt x="70" y="455"/>
                  <a:pt x="70" y="455"/>
                </a:cubicBezTo>
                <a:cubicBezTo>
                  <a:pt x="70" y="455"/>
                  <a:pt x="68" y="455"/>
                  <a:pt x="69" y="456"/>
                </a:cubicBezTo>
                <a:close/>
                <a:moveTo>
                  <a:pt x="83" y="457"/>
                </a:moveTo>
                <a:cubicBezTo>
                  <a:pt x="84" y="456"/>
                  <a:pt x="82" y="456"/>
                  <a:pt x="83" y="457"/>
                </a:cubicBezTo>
                <a:close/>
                <a:moveTo>
                  <a:pt x="70" y="463"/>
                </a:moveTo>
                <a:cubicBezTo>
                  <a:pt x="70" y="463"/>
                  <a:pt x="70" y="463"/>
                  <a:pt x="71" y="463"/>
                </a:cubicBezTo>
                <a:cubicBezTo>
                  <a:pt x="71" y="462"/>
                  <a:pt x="71" y="462"/>
                  <a:pt x="71" y="462"/>
                </a:cubicBezTo>
                <a:cubicBezTo>
                  <a:pt x="71" y="461"/>
                  <a:pt x="70" y="462"/>
                  <a:pt x="70" y="463"/>
                </a:cubicBezTo>
                <a:close/>
                <a:moveTo>
                  <a:pt x="71" y="463"/>
                </a:moveTo>
                <a:cubicBezTo>
                  <a:pt x="72" y="465"/>
                  <a:pt x="73" y="465"/>
                  <a:pt x="73" y="463"/>
                </a:cubicBezTo>
                <a:cubicBezTo>
                  <a:pt x="73" y="463"/>
                  <a:pt x="72" y="462"/>
                  <a:pt x="71" y="462"/>
                </a:cubicBezTo>
                <a:cubicBezTo>
                  <a:pt x="71" y="462"/>
                  <a:pt x="71" y="463"/>
                  <a:pt x="71" y="463"/>
                </a:cubicBezTo>
                <a:close/>
                <a:moveTo>
                  <a:pt x="71" y="459"/>
                </a:moveTo>
                <a:cubicBezTo>
                  <a:pt x="67" y="458"/>
                  <a:pt x="67" y="460"/>
                  <a:pt x="66" y="463"/>
                </a:cubicBezTo>
                <a:cubicBezTo>
                  <a:pt x="67" y="463"/>
                  <a:pt x="68" y="463"/>
                  <a:pt x="69" y="463"/>
                </a:cubicBezTo>
                <a:cubicBezTo>
                  <a:pt x="69" y="462"/>
                  <a:pt x="69" y="462"/>
                  <a:pt x="69" y="462"/>
                </a:cubicBezTo>
                <a:cubicBezTo>
                  <a:pt x="69" y="460"/>
                  <a:pt x="71" y="461"/>
                  <a:pt x="71" y="459"/>
                </a:cubicBezTo>
                <a:close/>
                <a:moveTo>
                  <a:pt x="88" y="468"/>
                </a:moveTo>
                <a:cubicBezTo>
                  <a:pt x="88" y="469"/>
                  <a:pt x="88" y="469"/>
                  <a:pt x="88" y="469"/>
                </a:cubicBezTo>
                <a:cubicBezTo>
                  <a:pt x="89" y="470"/>
                  <a:pt x="89" y="470"/>
                  <a:pt x="89" y="469"/>
                </a:cubicBezTo>
                <a:cubicBezTo>
                  <a:pt x="89" y="468"/>
                  <a:pt x="89" y="469"/>
                  <a:pt x="88" y="468"/>
                </a:cubicBezTo>
                <a:close/>
                <a:moveTo>
                  <a:pt x="85" y="468"/>
                </a:moveTo>
                <a:cubicBezTo>
                  <a:pt x="85" y="468"/>
                  <a:pt x="85" y="468"/>
                  <a:pt x="85" y="468"/>
                </a:cubicBezTo>
                <a:cubicBezTo>
                  <a:pt x="86" y="468"/>
                  <a:pt x="86" y="468"/>
                  <a:pt x="87" y="468"/>
                </a:cubicBezTo>
                <a:cubicBezTo>
                  <a:pt x="87" y="468"/>
                  <a:pt x="87" y="468"/>
                  <a:pt x="87" y="468"/>
                </a:cubicBezTo>
                <a:cubicBezTo>
                  <a:pt x="88" y="467"/>
                  <a:pt x="85" y="466"/>
                  <a:pt x="85" y="468"/>
                </a:cubicBezTo>
                <a:close/>
                <a:moveTo>
                  <a:pt x="93" y="460"/>
                </a:moveTo>
                <a:cubicBezTo>
                  <a:pt x="93" y="458"/>
                  <a:pt x="92" y="458"/>
                  <a:pt x="92" y="457"/>
                </a:cubicBezTo>
                <a:cubicBezTo>
                  <a:pt x="92" y="456"/>
                  <a:pt x="93" y="455"/>
                  <a:pt x="93" y="454"/>
                </a:cubicBezTo>
                <a:cubicBezTo>
                  <a:pt x="93" y="453"/>
                  <a:pt x="94" y="452"/>
                  <a:pt x="93" y="452"/>
                </a:cubicBezTo>
                <a:cubicBezTo>
                  <a:pt x="93" y="452"/>
                  <a:pt x="92" y="452"/>
                  <a:pt x="92" y="452"/>
                </a:cubicBezTo>
                <a:cubicBezTo>
                  <a:pt x="92" y="453"/>
                  <a:pt x="91" y="453"/>
                  <a:pt x="91" y="453"/>
                </a:cubicBezTo>
                <a:cubicBezTo>
                  <a:pt x="91" y="454"/>
                  <a:pt x="91" y="455"/>
                  <a:pt x="90" y="455"/>
                </a:cubicBezTo>
                <a:cubicBezTo>
                  <a:pt x="89" y="456"/>
                  <a:pt x="88" y="457"/>
                  <a:pt x="87" y="457"/>
                </a:cubicBezTo>
                <a:cubicBezTo>
                  <a:pt x="85" y="457"/>
                  <a:pt x="84" y="457"/>
                  <a:pt x="83" y="458"/>
                </a:cubicBezTo>
                <a:cubicBezTo>
                  <a:pt x="84" y="460"/>
                  <a:pt x="84" y="460"/>
                  <a:pt x="83" y="462"/>
                </a:cubicBezTo>
                <a:cubicBezTo>
                  <a:pt x="83" y="463"/>
                  <a:pt x="83" y="463"/>
                  <a:pt x="83" y="463"/>
                </a:cubicBezTo>
                <a:cubicBezTo>
                  <a:pt x="82" y="463"/>
                  <a:pt x="81" y="463"/>
                  <a:pt x="80" y="464"/>
                </a:cubicBezTo>
                <a:cubicBezTo>
                  <a:pt x="82" y="465"/>
                  <a:pt x="82" y="466"/>
                  <a:pt x="84" y="466"/>
                </a:cubicBezTo>
                <a:cubicBezTo>
                  <a:pt x="84" y="466"/>
                  <a:pt x="84" y="466"/>
                  <a:pt x="85" y="466"/>
                </a:cubicBezTo>
                <a:cubicBezTo>
                  <a:pt x="85" y="465"/>
                  <a:pt x="86" y="466"/>
                  <a:pt x="87" y="466"/>
                </a:cubicBezTo>
                <a:cubicBezTo>
                  <a:pt x="87" y="466"/>
                  <a:pt x="87" y="465"/>
                  <a:pt x="87" y="465"/>
                </a:cubicBezTo>
                <a:cubicBezTo>
                  <a:pt x="88" y="465"/>
                  <a:pt x="88" y="465"/>
                  <a:pt x="88" y="465"/>
                </a:cubicBezTo>
                <a:cubicBezTo>
                  <a:pt x="89" y="465"/>
                  <a:pt x="90" y="465"/>
                  <a:pt x="92" y="465"/>
                </a:cubicBezTo>
                <a:cubicBezTo>
                  <a:pt x="91" y="463"/>
                  <a:pt x="93" y="463"/>
                  <a:pt x="93" y="460"/>
                </a:cubicBezTo>
                <a:close/>
                <a:moveTo>
                  <a:pt x="83" y="457"/>
                </a:moveTo>
                <a:cubicBezTo>
                  <a:pt x="82" y="456"/>
                  <a:pt x="82" y="457"/>
                  <a:pt x="82" y="457"/>
                </a:cubicBezTo>
                <a:cubicBezTo>
                  <a:pt x="82" y="457"/>
                  <a:pt x="82" y="457"/>
                  <a:pt x="83" y="457"/>
                </a:cubicBezTo>
                <a:close/>
                <a:moveTo>
                  <a:pt x="82" y="457"/>
                </a:moveTo>
                <a:cubicBezTo>
                  <a:pt x="81" y="457"/>
                  <a:pt x="81" y="458"/>
                  <a:pt x="81" y="458"/>
                </a:cubicBezTo>
                <a:cubicBezTo>
                  <a:pt x="82" y="458"/>
                  <a:pt x="82" y="458"/>
                  <a:pt x="82" y="457"/>
                </a:cubicBezTo>
                <a:close/>
                <a:moveTo>
                  <a:pt x="52" y="443"/>
                </a:moveTo>
                <a:cubicBezTo>
                  <a:pt x="49" y="443"/>
                  <a:pt x="54" y="444"/>
                  <a:pt x="53" y="442"/>
                </a:cubicBezTo>
                <a:cubicBezTo>
                  <a:pt x="52" y="442"/>
                  <a:pt x="52" y="442"/>
                  <a:pt x="52" y="443"/>
                </a:cubicBezTo>
                <a:close/>
                <a:moveTo>
                  <a:pt x="81" y="458"/>
                </a:moveTo>
                <a:cubicBezTo>
                  <a:pt x="79" y="457"/>
                  <a:pt x="80" y="460"/>
                  <a:pt x="80" y="461"/>
                </a:cubicBezTo>
                <a:cubicBezTo>
                  <a:pt x="81" y="461"/>
                  <a:pt x="81" y="460"/>
                  <a:pt x="82" y="460"/>
                </a:cubicBezTo>
                <a:cubicBezTo>
                  <a:pt x="82" y="459"/>
                  <a:pt x="81" y="459"/>
                  <a:pt x="81" y="458"/>
                </a:cubicBezTo>
                <a:close/>
                <a:moveTo>
                  <a:pt x="87" y="471"/>
                </a:moveTo>
                <a:cubicBezTo>
                  <a:pt x="87" y="473"/>
                  <a:pt x="84" y="472"/>
                  <a:pt x="85" y="473"/>
                </a:cubicBezTo>
                <a:cubicBezTo>
                  <a:pt x="85" y="473"/>
                  <a:pt x="86" y="473"/>
                  <a:pt x="87" y="473"/>
                </a:cubicBezTo>
                <a:cubicBezTo>
                  <a:pt x="88" y="473"/>
                  <a:pt x="88" y="471"/>
                  <a:pt x="87" y="471"/>
                </a:cubicBezTo>
                <a:close/>
                <a:moveTo>
                  <a:pt x="66" y="464"/>
                </a:moveTo>
                <a:cubicBezTo>
                  <a:pt x="66" y="463"/>
                  <a:pt x="66" y="463"/>
                  <a:pt x="66" y="463"/>
                </a:cubicBezTo>
                <a:cubicBezTo>
                  <a:pt x="64" y="463"/>
                  <a:pt x="66" y="460"/>
                  <a:pt x="64" y="460"/>
                </a:cubicBezTo>
                <a:cubicBezTo>
                  <a:pt x="64" y="461"/>
                  <a:pt x="63" y="461"/>
                  <a:pt x="62" y="461"/>
                </a:cubicBezTo>
                <a:cubicBezTo>
                  <a:pt x="62" y="461"/>
                  <a:pt x="62" y="462"/>
                  <a:pt x="62" y="462"/>
                </a:cubicBezTo>
                <a:cubicBezTo>
                  <a:pt x="62" y="463"/>
                  <a:pt x="62" y="463"/>
                  <a:pt x="62" y="464"/>
                </a:cubicBezTo>
                <a:cubicBezTo>
                  <a:pt x="62" y="464"/>
                  <a:pt x="62" y="464"/>
                  <a:pt x="62" y="464"/>
                </a:cubicBezTo>
                <a:cubicBezTo>
                  <a:pt x="63" y="464"/>
                  <a:pt x="63" y="464"/>
                  <a:pt x="64" y="464"/>
                </a:cubicBezTo>
                <a:cubicBezTo>
                  <a:pt x="64" y="464"/>
                  <a:pt x="65" y="464"/>
                  <a:pt x="65" y="464"/>
                </a:cubicBezTo>
                <a:cubicBezTo>
                  <a:pt x="65" y="464"/>
                  <a:pt x="65" y="463"/>
                  <a:pt x="66" y="464"/>
                </a:cubicBezTo>
                <a:close/>
                <a:moveTo>
                  <a:pt x="64" y="448"/>
                </a:moveTo>
                <a:cubicBezTo>
                  <a:pt x="64" y="450"/>
                  <a:pt x="64" y="451"/>
                  <a:pt x="65" y="451"/>
                </a:cubicBezTo>
                <a:cubicBezTo>
                  <a:pt x="65" y="450"/>
                  <a:pt x="66" y="448"/>
                  <a:pt x="64" y="448"/>
                </a:cubicBezTo>
                <a:close/>
                <a:moveTo>
                  <a:pt x="60" y="458"/>
                </a:moveTo>
                <a:cubicBezTo>
                  <a:pt x="59" y="458"/>
                  <a:pt x="59" y="459"/>
                  <a:pt x="59" y="459"/>
                </a:cubicBezTo>
                <a:cubicBezTo>
                  <a:pt x="59" y="459"/>
                  <a:pt x="58" y="459"/>
                  <a:pt x="58" y="459"/>
                </a:cubicBezTo>
                <a:cubicBezTo>
                  <a:pt x="58" y="460"/>
                  <a:pt x="58" y="460"/>
                  <a:pt x="57" y="460"/>
                </a:cubicBezTo>
                <a:cubicBezTo>
                  <a:pt x="57" y="460"/>
                  <a:pt x="57" y="460"/>
                  <a:pt x="57" y="461"/>
                </a:cubicBezTo>
                <a:cubicBezTo>
                  <a:pt x="58" y="461"/>
                  <a:pt x="59" y="461"/>
                  <a:pt x="60" y="460"/>
                </a:cubicBezTo>
                <a:cubicBezTo>
                  <a:pt x="60" y="459"/>
                  <a:pt x="60" y="456"/>
                  <a:pt x="60" y="458"/>
                </a:cubicBezTo>
                <a:close/>
                <a:moveTo>
                  <a:pt x="64" y="443"/>
                </a:moveTo>
                <a:cubicBezTo>
                  <a:pt x="64" y="444"/>
                  <a:pt x="63" y="447"/>
                  <a:pt x="64" y="448"/>
                </a:cubicBezTo>
                <a:cubicBezTo>
                  <a:pt x="64" y="447"/>
                  <a:pt x="64" y="447"/>
                  <a:pt x="65" y="447"/>
                </a:cubicBezTo>
                <a:cubicBezTo>
                  <a:pt x="65" y="446"/>
                  <a:pt x="66" y="443"/>
                  <a:pt x="64" y="443"/>
                </a:cubicBezTo>
                <a:close/>
                <a:moveTo>
                  <a:pt x="63" y="453"/>
                </a:moveTo>
                <a:cubicBezTo>
                  <a:pt x="65" y="452"/>
                  <a:pt x="66" y="455"/>
                  <a:pt x="66" y="452"/>
                </a:cubicBezTo>
                <a:cubicBezTo>
                  <a:pt x="65" y="452"/>
                  <a:pt x="65" y="452"/>
                  <a:pt x="65" y="452"/>
                </a:cubicBezTo>
                <a:cubicBezTo>
                  <a:pt x="64" y="452"/>
                  <a:pt x="63" y="452"/>
                  <a:pt x="63" y="453"/>
                </a:cubicBezTo>
                <a:close/>
                <a:moveTo>
                  <a:pt x="55" y="442"/>
                </a:moveTo>
                <a:cubicBezTo>
                  <a:pt x="54" y="442"/>
                  <a:pt x="56" y="439"/>
                  <a:pt x="53" y="440"/>
                </a:cubicBezTo>
                <a:cubicBezTo>
                  <a:pt x="53" y="442"/>
                  <a:pt x="55" y="444"/>
                  <a:pt x="55" y="442"/>
                </a:cubicBezTo>
                <a:close/>
                <a:moveTo>
                  <a:pt x="57" y="448"/>
                </a:moveTo>
                <a:cubicBezTo>
                  <a:pt x="57" y="446"/>
                  <a:pt x="56" y="446"/>
                  <a:pt x="56" y="445"/>
                </a:cubicBezTo>
                <a:cubicBezTo>
                  <a:pt x="56" y="445"/>
                  <a:pt x="55" y="445"/>
                  <a:pt x="55" y="445"/>
                </a:cubicBezTo>
                <a:cubicBezTo>
                  <a:pt x="55" y="445"/>
                  <a:pt x="55" y="444"/>
                  <a:pt x="54" y="444"/>
                </a:cubicBezTo>
                <a:cubicBezTo>
                  <a:pt x="54" y="445"/>
                  <a:pt x="54" y="445"/>
                  <a:pt x="54" y="445"/>
                </a:cubicBezTo>
                <a:cubicBezTo>
                  <a:pt x="54" y="446"/>
                  <a:pt x="54" y="446"/>
                  <a:pt x="53" y="446"/>
                </a:cubicBezTo>
                <a:cubicBezTo>
                  <a:pt x="53" y="447"/>
                  <a:pt x="54" y="447"/>
                  <a:pt x="54" y="447"/>
                </a:cubicBezTo>
                <a:cubicBezTo>
                  <a:pt x="55" y="447"/>
                  <a:pt x="54" y="448"/>
                  <a:pt x="55" y="448"/>
                </a:cubicBezTo>
                <a:cubicBezTo>
                  <a:pt x="55" y="448"/>
                  <a:pt x="56" y="448"/>
                  <a:pt x="56" y="448"/>
                </a:cubicBezTo>
                <a:cubicBezTo>
                  <a:pt x="56" y="448"/>
                  <a:pt x="56" y="447"/>
                  <a:pt x="57" y="448"/>
                </a:cubicBezTo>
                <a:close/>
                <a:moveTo>
                  <a:pt x="58" y="451"/>
                </a:moveTo>
                <a:cubicBezTo>
                  <a:pt x="59" y="451"/>
                  <a:pt x="59" y="451"/>
                  <a:pt x="60" y="450"/>
                </a:cubicBezTo>
                <a:cubicBezTo>
                  <a:pt x="58" y="450"/>
                  <a:pt x="58" y="451"/>
                  <a:pt x="57" y="450"/>
                </a:cubicBezTo>
                <a:cubicBezTo>
                  <a:pt x="57" y="451"/>
                  <a:pt x="57" y="452"/>
                  <a:pt x="56" y="452"/>
                </a:cubicBezTo>
                <a:cubicBezTo>
                  <a:pt x="56" y="452"/>
                  <a:pt x="56" y="453"/>
                  <a:pt x="55" y="452"/>
                </a:cubicBezTo>
                <a:cubicBezTo>
                  <a:pt x="55" y="455"/>
                  <a:pt x="59" y="453"/>
                  <a:pt x="58" y="451"/>
                </a:cubicBezTo>
                <a:close/>
                <a:moveTo>
                  <a:pt x="65" y="476"/>
                </a:moveTo>
                <a:cubicBezTo>
                  <a:pt x="65" y="477"/>
                  <a:pt x="65" y="477"/>
                  <a:pt x="64" y="478"/>
                </a:cubicBezTo>
                <a:cubicBezTo>
                  <a:pt x="65" y="477"/>
                  <a:pt x="67" y="478"/>
                  <a:pt x="66" y="476"/>
                </a:cubicBezTo>
                <a:cubicBezTo>
                  <a:pt x="66" y="476"/>
                  <a:pt x="66" y="476"/>
                  <a:pt x="65" y="476"/>
                </a:cubicBezTo>
                <a:close/>
                <a:moveTo>
                  <a:pt x="62" y="456"/>
                </a:moveTo>
                <a:cubicBezTo>
                  <a:pt x="61" y="456"/>
                  <a:pt x="62" y="457"/>
                  <a:pt x="62" y="456"/>
                </a:cubicBezTo>
                <a:close/>
                <a:moveTo>
                  <a:pt x="62" y="448"/>
                </a:moveTo>
                <a:cubicBezTo>
                  <a:pt x="62" y="449"/>
                  <a:pt x="61" y="450"/>
                  <a:pt x="62" y="450"/>
                </a:cubicBezTo>
                <a:cubicBezTo>
                  <a:pt x="62" y="450"/>
                  <a:pt x="62" y="450"/>
                  <a:pt x="63" y="450"/>
                </a:cubicBezTo>
                <a:cubicBezTo>
                  <a:pt x="63" y="449"/>
                  <a:pt x="63" y="448"/>
                  <a:pt x="62" y="448"/>
                </a:cubicBezTo>
                <a:close/>
                <a:moveTo>
                  <a:pt x="62" y="456"/>
                </a:moveTo>
                <a:cubicBezTo>
                  <a:pt x="63" y="456"/>
                  <a:pt x="62" y="455"/>
                  <a:pt x="62" y="456"/>
                </a:cubicBezTo>
                <a:close/>
                <a:moveTo>
                  <a:pt x="69" y="470"/>
                </a:moveTo>
                <a:cubicBezTo>
                  <a:pt x="69" y="470"/>
                  <a:pt x="68" y="471"/>
                  <a:pt x="68" y="471"/>
                </a:cubicBezTo>
                <a:cubicBezTo>
                  <a:pt x="66" y="470"/>
                  <a:pt x="69" y="473"/>
                  <a:pt x="69" y="471"/>
                </a:cubicBezTo>
                <a:cubicBezTo>
                  <a:pt x="69" y="471"/>
                  <a:pt x="69" y="470"/>
                  <a:pt x="69" y="470"/>
                </a:cubicBezTo>
                <a:cubicBezTo>
                  <a:pt x="69" y="469"/>
                  <a:pt x="69" y="469"/>
                  <a:pt x="69" y="470"/>
                </a:cubicBezTo>
                <a:close/>
                <a:moveTo>
                  <a:pt x="65" y="455"/>
                </a:moveTo>
                <a:cubicBezTo>
                  <a:pt x="65" y="455"/>
                  <a:pt x="64" y="454"/>
                  <a:pt x="64" y="455"/>
                </a:cubicBezTo>
                <a:cubicBezTo>
                  <a:pt x="64" y="456"/>
                  <a:pt x="64" y="456"/>
                  <a:pt x="64" y="456"/>
                </a:cubicBezTo>
                <a:cubicBezTo>
                  <a:pt x="64" y="456"/>
                  <a:pt x="64" y="455"/>
                  <a:pt x="65" y="455"/>
                </a:cubicBezTo>
                <a:close/>
                <a:moveTo>
                  <a:pt x="63" y="458"/>
                </a:moveTo>
                <a:cubicBezTo>
                  <a:pt x="64" y="458"/>
                  <a:pt x="64" y="458"/>
                  <a:pt x="64" y="457"/>
                </a:cubicBezTo>
                <a:cubicBezTo>
                  <a:pt x="64" y="457"/>
                  <a:pt x="63" y="457"/>
                  <a:pt x="63" y="458"/>
                </a:cubicBezTo>
                <a:close/>
                <a:moveTo>
                  <a:pt x="58" y="401"/>
                </a:moveTo>
                <a:cubicBezTo>
                  <a:pt x="58" y="401"/>
                  <a:pt x="58" y="401"/>
                  <a:pt x="58" y="401"/>
                </a:cubicBezTo>
                <a:cubicBezTo>
                  <a:pt x="58" y="400"/>
                  <a:pt x="58" y="400"/>
                  <a:pt x="57" y="400"/>
                </a:cubicBezTo>
                <a:cubicBezTo>
                  <a:pt x="57" y="400"/>
                  <a:pt x="57" y="401"/>
                  <a:pt x="58" y="401"/>
                </a:cubicBezTo>
                <a:cubicBezTo>
                  <a:pt x="57" y="400"/>
                  <a:pt x="56" y="399"/>
                  <a:pt x="55" y="399"/>
                </a:cubicBezTo>
                <a:cubicBezTo>
                  <a:pt x="55" y="399"/>
                  <a:pt x="55" y="399"/>
                  <a:pt x="55" y="399"/>
                </a:cubicBezTo>
                <a:cubicBezTo>
                  <a:pt x="54" y="398"/>
                  <a:pt x="54" y="399"/>
                  <a:pt x="54" y="398"/>
                </a:cubicBezTo>
                <a:cubicBezTo>
                  <a:pt x="54" y="398"/>
                  <a:pt x="54" y="397"/>
                  <a:pt x="53" y="397"/>
                </a:cubicBezTo>
                <a:cubicBezTo>
                  <a:pt x="51" y="398"/>
                  <a:pt x="54" y="401"/>
                  <a:pt x="55" y="401"/>
                </a:cubicBezTo>
                <a:cubicBezTo>
                  <a:pt x="55" y="401"/>
                  <a:pt x="55" y="401"/>
                  <a:pt x="54" y="401"/>
                </a:cubicBezTo>
                <a:cubicBezTo>
                  <a:pt x="54" y="401"/>
                  <a:pt x="54" y="401"/>
                  <a:pt x="54" y="401"/>
                </a:cubicBezTo>
                <a:cubicBezTo>
                  <a:pt x="53" y="401"/>
                  <a:pt x="53" y="401"/>
                  <a:pt x="52" y="401"/>
                </a:cubicBezTo>
                <a:cubicBezTo>
                  <a:pt x="51" y="403"/>
                  <a:pt x="53" y="403"/>
                  <a:pt x="53" y="404"/>
                </a:cubicBezTo>
                <a:cubicBezTo>
                  <a:pt x="53" y="404"/>
                  <a:pt x="53" y="404"/>
                  <a:pt x="52" y="404"/>
                </a:cubicBezTo>
                <a:cubicBezTo>
                  <a:pt x="52" y="405"/>
                  <a:pt x="52" y="405"/>
                  <a:pt x="52" y="405"/>
                </a:cubicBezTo>
                <a:cubicBezTo>
                  <a:pt x="53" y="406"/>
                  <a:pt x="54" y="407"/>
                  <a:pt x="55" y="409"/>
                </a:cubicBezTo>
                <a:cubicBezTo>
                  <a:pt x="55" y="410"/>
                  <a:pt x="54" y="410"/>
                  <a:pt x="54" y="411"/>
                </a:cubicBezTo>
                <a:cubicBezTo>
                  <a:pt x="54" y="412"/>
                  <a:pt x="54" y="413"/>
                  <a:pt x="53" y="413"/>
                </a:cubicBezTo>
                <a:cubicBezTo>
                  <a:pt x="53" y="416"/>
                  <a:pt x="55" y="415"/>
                  <a:pt x="55" y="418"/>
                </a:cubicBezTo>
                <a:cubicBezTo>
                  <a:pt x="55" y="420"/>
                  <a:pt x="53" y="420"/>
                  <a:pt x="53" y="422"/>
                </a:cubicBezTo>
                <a:cubicBezTo>
                  <a:pt x="53" y="422"/>
                  <a:pt x="53" y="422"/>
                  <a:pt x="53" y="422"/>
                </a:cubicBezTo>
                <a:cubicBezTo>
                  <a:pt x="53" y="423"/>
                  <a:pt x="52" y="424"/>
                  <a:pt x="54" y="425"/>
                </a:cubicBezTo>
                <a:cubicBezTo>
                  <a:pt x="54" y="425"/>
                  <a:pt x="54" y="425"/>
                  <a:pt x="54" y="425"/>
                </a:cubicBezTo>
                <a:cubicBezTo>
                  <a:pt x="54" y="426"/>
                  <a:pt x="55" y="426"/>
                  <a:pt x="55" y="426"/>
                </a:cubicBezTo>
                <a:cubicBezTo>
                  <a:pt x="55" y="427"/>
                  <a:pt x="54" y="429"/>
                  <a:pt x="55" y="429"/>
                </a:cubicBezTo>
                <a:cubicBezTo>
                  <a:pt x="55" y="430"/>
                  <a:pt x="55" y="430"/>
                  <a:pt x="55" y="431"/>
                </a:cubicBezTo>
                <a:cubicBezTo>
                  <a:pt x="55" y="431"/>
                  <a:pt x="55" y="431"/>
                  <a:pt x="54" y="431"/>
                </a:cubicBezTo>
                <a:cubicBezTo>
                  <a:pt x="54" y="433"/>
                  <a:pt x="55" y="434"/>
                  <a:pt x="56" y="435"/>
                </a:cubicBezTo>
                <a:cubicBezTo>
                  <a:pt x="56" y="435"/>
                  <a:pt x="56" y="435"/>
                  <a:pt x="56" y="435"/>
                </a:cubicBezTo>
                <a:cubicBezTo>
                  <a:pt x="56" y="435"/>
                  <a:pt x="56" y="435"/>
                  <a:pt x="56" y="436"/>
                </a:cubicBezTo>
                <a:cubicBezTo>
                  <a:pt x="55" y="436"/>
                  <a:pt x="56" y="437"/>
                  <a:pt x="55" y="437"/>
                </a:cubicBezTo>
                <a:cubicBezTo>
                  <a:pt x="55" y="438"/>
                  <a:pt x="54" y="438"/>
                  <a:pt x="54" y="439"/>
                </a:cubicBezTo>
                <a:cubicBezTo>
                  <a:pt x="54" y="439"/>
                  <a:pt x="54" y="439"/>
                  <a:pt x="55" y="439"/>
                </a:cubicBezTo>
                <a:cubicBezTo>
                  <a:pt x="55" y="439"/>
                  <a:pt x="55" y="439"/>
                  <a:pt x="55" y="439"/>
                </a:cubicBezTo>
                <a:cubicBezTo>
                  <a:pt x="56" y="440"/>
                  <a:pt x="56" y="442"/>
                  <a:pt x="58" y="442"/>
                </a:cubicBezTo>
                <a:cubicBezTo>
                  <a:pt x="58" y="442"/>
                  <a:pt x="58" y="442"/>
                  <a:pt x="58" y="442"/>
                </a:cubicBezTo>
                <a:cubicBezTo>
                  <a:pt x="59" y="442"/>
                  <a:pt x="60" y="443"/>
                  <a:pt x="60" y="444"/>
                </a:cubicBezTo>
                <a:cubicBezTo>
                  <a:pt x="61" y="444"/>
                  <a:pt x="60" y="446"/>
                  <a:pt x="62" y="446"/>
                </a:cubicBezTo>
                <a:cubicBezTo>
                  <a:pt x="63" y="446"/>
                  <a:pt x="62" y="444"/>
                  <a:pt x="62" y="443"/>
                </a:cubicBezTo>
                <a:cubicBezTo>
                  <a:pt x="63" y="443"/>
                  <a:pt x="64" y="443"/>
                  <a:pt x="64" y="442"/>
                </a:cubicBezTo>
                <a:cubicBezTo>
                  <a:pt x="66" y="442"/>
                  <a:pt x="66" y="445"/>
                  <a:pt x="66" y="447"/>
                </a:cubicBezTo>
                <a:cubicBezTo>
                  <a:pt x="68" y="447"/>
                  <a:pt x="67" y="445"/>
                  <a:pt x="69" y="445"/>
                </a:cubicBezTo>
                <a:cubicBezTo>
                  <a:pt x="69" y="444"/>
                  <a:pt x="70" y="444"/>
                  <a:pt x="70" y="445"/>
                </a:cubicBezTo>
                <a:cubicBezTo>
                  <a:pt x="70" y="445"/>
                  <a:pt x="71" y="445"/>
                  <a:pt x="71" y="445"/>
                </a:cubicBezTo>
                <a:cubicBezTo>
                  <a:pt x="71" y="447"/>
                  <a:pt x="69" y="446"/>
                  <a:pt x="70" y="448"/>
                </a:cubicBezTo>
                <a:cubicBezTo>
                  <a:pt x="72" y="448"/>
                  <a:pt x="71" y="450"/>
                  <a:pt x="73" y="450"/>
                </a:cubicBezTo>
                <a:cubicBezTo>
                  <a:pt x="73" y="449"/>
                  <a:pt x="73" y="449"/>
                  <a:pt x="73" y="449"/>
                </a:cubicBezTo>
                <a:cubicBezTo>
                  <a:pt x="72" y="448"/>
                  <a:pt x="72" y="447"/>
                  <a:pt x="74" y="448"/>
                </a:cubicBezTo>
                <a:cubicBezTo>
                  <a:pt x="74" y="447"/>
                  <a:pt x="75" y="448"/>
                  <a:pt x="76" y="448"/>
                </a:cubicBezTo>
                <a:cubicBezTo>
                  <a:pt x="78" y="447"/>
                  <a:pt x="77" y="449"/>
                  <a:pt x="79" y="450"/>
                </a:cubicBezTo>
                <a:cubicBezTo>
                  <a:pt x="81" y="450"/>
                  <a:pt x="82" y="449"/>
                  <a:pt x="84" y="449"/>
                </a:cubicBezTo>
                <a:cubicBezTo>
                  <a:pt x="84" y="451"/>
                  <a:pt x="84" y="453"/>
                  <a:pt x="83" y="454"/>
                </a:cubicBezTo>
                <a:cubicBezTo>
                  <a:pt x="83" y="455"/>
                  <a:pt x="85" y="454"/>
                  <a:pt x="85" y="455"/>
                </a:cubicBezTo>
                <a:cubicBezTo>
                  <a:pt x="87" y="455"/>
                  <a:pt x="87" y="455"/>
                  <a:pt x="87" y="455"/>
                </a:cubicBezTo>
                <a:cubicBezTo>
                  <a:pt x="88" y="455"/>
                  <a:pt x="88" y="454"/>
                  <a:pt x="88" y="454"/>
                </a:cubicBezTo>
                <a:cubicBezTo>
                  <a:pt x="88" y="454"/>
                  <a:pt x="89" y="454"/>
                  <a:pt x="89" y="454"/>
                </a:cubicBezTo>
                <a:cubicBezTo>
                  <a:pt x="89" y="454"/>
                  <a:pt x="89" y="453"/>
                  <a:pt x="89" y="452"/>
                </a:cubicBezTo>
                <a:cubicBezTo>
                  <a:pt x="90" y="452"/>
                  <a:pt x="91" y="453"/>
                  <a:pt x="91" y="452"/>
                </a:cubicBezTo>
                <a:cubicBezTo>
                  <a:pt x="91" y="452"/>
                  <a:pt x="91" y="451"/>
                  <a:pt x="92" y="451"/>
                </a:cubicBezTo>
                <a:cubicBezTo>
                  <a:pt x="92" y="451"/>
                  <a:pt x="93" y="451"/>
                  <a:pt x="93" y="451"/>
                </a:cubicBezTo>
                <a:cubicBezTo>
                  <a:pt x="93" y="451"/>
                  <a:pt x="93" y="450"/>
                  <a:pt x="94" y="450"/>
                </a:cubicBezTo>
                <a:cubicBezTo>
                  <a:pt x="94" y="450"/>
                  <a:pt x="95" y="450"/>
                  <a:pt x="95" y="450"/>
                </a:cubicBezTo>
                <a:cubicBezTo>
                  <a:pt x="95" y="453"/>
                  <a:pt x="93" y="454"/>
                  <a:pt x="94" y="458"/>
                </a:cubicBezTo>
                <a:cubicBezTo>
                  <a:pt x="94" y="459"/>
                  <a:pt x="94" y="459"/>
                  <a:pt x="94" y="460"/>
                </a:cubicBezTo>
                <a:cubicBezTo>
                  <a:pt x="94" y="461"/>
                  <a:pt x="95" y="461"/>
                  <a:pt x="95" y="461"/>
                </a:cubicBezTo>
                <a:cubicBezTo>
                  <a:pt x="97" y="461"/>
                  <a:pt x="97" y="462"/>
                  <a:pt x="99" y="462"/>
                </a:cubicBezTo>
                <a:cubicBezTo>
                  <a:pt x="100" y="462"/>
                  <a:pt x="100" y="462"/>
                  <a:pt x="100" y="462"/>
                </a:cubicBezTo>
                <a:cubicBezTo>
                  <a:pt x="100" y="463"/>
                  <a:pt x="99" y="463"/>
                  <a:pt x="98" y="464"/>
                </a:cubicBezTo>
                <a:cubicBezTo>
                  <a:pt x="98" y="466"/>
                  <a:pt x="100" y="467"/>
                  <a:pt x="101" y="469"/>
                </a:cubicBezTo>
                <a:cubicBezTo>
                  <a:pt x="100" y="469"/>
                  <a:pt x="100" y="470"/>
                  <a:pt x="100" y="471"/>
                </a:cubicBezTo>
                <a:cubicBezTo>
                  <a:pt x="99" y="470"/>
                  <a:pt x="99" y="471"/>
                  <a:pt x="99" y="471"/>
                </a:cubicBezTo>
                <a:cubicBezTo>
                  <a:pt x="98" y="472"/>
                  <a:pt x="97" y="472"/>
                  <a:pt x="97" y="473"/>
                </a:cubicBezTo>
                <a:cubicBezTo>
                  <a:pt x="99" y="473"/>
                  <a:pt x="100" y="472"/>
                  <a:pt x="102" y="472"/>
                </a:cubicBezTo>
                <a:cubicBezTo>
                  <a:pt x="104" y="472"/>
                  <a:pt x="101" y="468"/>
                  <a:pt x="104" y="469"/>
                </a:cubicBezTo>
                <a:cubicBezTo>
                  <a:pt x="105" y="468"/>
                  <a:pt x="106" y="466"/>
                  <a:pt x="105" y="464"/>
                </a:cubicBezTo>
                <a:cubicBezTo>
                  <a:pt x="106" y="464"/>
                  <a:pt x="106" y="463"/>
                  <a:pt x="106" y="462"/>
                </a:cubicBezTo>
                <a:cubicBezTo>
                  <a:pt x="107" y="462"/>
                  <a:pt x="107" y="461"/>
                  <a:pt x="107" y="461"/>
                </a:cubicBezTo>
                <a:cubicBezTo>
                  <a:pt x="109" y="461"/>
                  <a:pt x="106" y="463"/>
                  <a:pt x="107" y="464"/>
                </a:cubicBezTo>
                <a:cubicBezTo>
                  <a:pt x="109" y="464"/>
                  <a:pt x="112" y="463"/>
                  <a:pt x="115" y="463"/>
                </a:cubicBezTo>
                <a:cubicBezTo>
                  <a:pt x="115" y="462"/>
                  <a:pt x="116" y="462"/>
                  <a:pt x="117" y="462"/>
                </a:cubicBezTo>
                <a:cubicBezTo>
                  <a:pt x="118" y="461"/>
                  <a:pt x="118" y="460"/>
                  <a:pt x="118" y="460"/>
                </a:cubicBezTo>
                <a:cubicBezTo>
                  <a:pt x="118" y="460"/>
                  <a:pt x="120" y="460"/>
                  <a:pt x="119" y="459"/>
                </a:cubicBezTo>
                <a:cubicBezTo>
                  <a:pt x="120" y="459"/>
                  <a:pt x="123" y="460"/>
                  <a:pt x="123" y="459"/>
                </a:cubicBezTo>
                <a:cubicBezTo>
                  <a:pt x="124" y="458"/>
                  <a:pt x="125" y="458"/>
                  <a:pt x="126" y="458"/>
                </a:cubicBezTo>
                <a:cubicBezTo>
                  <a:pt x="126" y="460"/>
                  <a:pt x="126" y="460"/>
                  <a:pt x="126" y="460"/>
                </a:cubicBezTo>
                <a:cubicBezTo>
                  <a:pt x="127" y="460"/>
                  <a:pt x="129" y="460"/>
                  <a:pt x="129" y="461"/>
                </a:cubicBezTo>
                <a:cubicBezTo>
                  <a:pt x="131" y="461"/>
                  <a:pt x="131" y="459"/>
                  <a:pt x="133" y="459"/>
                </a:cubicBezTo>
                <a:cubicBezTo>
                  <a:pt x="133" y="455"/>
                  <a:pt x="133" y="455"/>
                  <a:pt x="133" y="455"/>
                </a:cubicBezTo>
                <a:cubicBezTo>
                  <a:pt x="133" y="454"/>
                  <a:pt x="135" y="454"/>
                  <a:pt x="135" y="453"/>
                </a:cubicBezTo>
                <a:cubicBezTo>
                  <a:pt x="136" y="453"/>
                  <a:pt x="136" y="453"/>
                  <a:pt x="136" y="452"/>
                </a:cubicBezTo>
                <a:cubicBezTo>
                  <a:pt x="137" y="452"/>
                  <a:pt x="137" y="452"/>
                  <a:pt x="138" y="452"/>
                </a:cubicBezTo>
                <a:cubicBezTo>
                  <a:pt x="139" y="453"/>
                  <a:pt x="138" y="450"/>
                  <a:pt x="140" y="450"/>
                </a:cubicBezTo>
                <a:cubicBezTo>
                  <a:pt x="140" y="452"/>
                  <a:pt x="141" y="449"/>
                  <a:pt x="141" y="449"/>
                </a:cubicBezTo>
                <a:cubicBezTo>
                  <a:pt x="142" y="450"/>
                  <a:pt x="143" y="450"/>
                  <a:pt x="144" y="449"/>
                </a:cubicBezTo>
                <a:cubicBezTo>
                  <a:pt x="144" y="449"/>
                  <a:pt x="144" y="448"/>
                  <a:pt x="145" y="448"/>
                </a:cubicBezTo>
                <a:cubicBezTo>
                  <a:pt x="145" y="448"/>
                  <a:pt x="145" y="447"/>
                  <a:pt x="145" y="447"/>
                </a:cubicBezTo>
                <a:cubicBezTo>
                  <a:pt x="146" y="447"/>
                  <a:pt x="146" y="447"/>
                  <a:pt x="146" y="447"/>
                </a:cubicBezTo>
                <a:cubicBezTo>
                  <a:pt x="146" y="445"/>
                  <a:pt x="150" y="447"/>
                  <a:pt x="149" y="443"/>
                </a:cubicBezTo>
                <a:cubicBezTo>
                  <a:pt x="149" y="443"/>
                  <a:pt x="150" y="444"/>
                  <a:pt x="150" y="444"/>
                </a:cubicBezTo>
                <a:cubicBezTo>
                  <a:pt x="151" y="444"/>
                  <a:pt x="151" y="443"/>
                  <a:pt x="151" y="443"/>
                </a:cubicBezTo>
                <a:cubicBezTo>
                  <a:pt x="151" y="443"/>
                  <a:pt x="151" y="442"/>
                  <a:pt x="151" y="442"/>
                </a:cubicBezTo>
                <a:cubicBezTo>
                  <a:pt x="152" y="442"/>
                  <a:pt x="153" y="441"/>
                  <a:pt x="153" y="441"/>
                </a:cubicBezTo>
                <a:cubicBezTo>
                  <a:pt x="155" y="442"/>
                  <a:pt x="156" y="444"/>
                  <a:pt x="159" y="443"/>
                </a:cubicBezTo>
                <a:cubicBezTo>
                  <a:pt x="161" y="442"/>
                  <a:pt x="159" y="439"/>
                  <a:pt x="160" y="436"/>
                </a:cubicBezTo>
                <a:cubicBezTo>
                  <a:pt x="162" y="436"/>
                  <a:pt x="163" y="438"/>
                  <a:pt x="164" y="439"/>
                </a:cubicBezTo>
                <a:cubicBezTo>
                  <a:pt x="164" y="436"/>
                  <a:pt x="162" y="437"/>
                  <a:pt x="162" y="435"/>
                </a:cubicBezTo>
                <a:cubicBezTo>
                  <a:pt x="162" y="433"/>
                  <a:pt x="160" y="434"/>
                  <a:pt x="160" y="432"/>
                </a:cubicBezTo>
                <a:cubicBezTo>
                  <a:pt x="162" y="431"/>
                  <a:pt x="161" y="433"/>
                  <a:pt x="163" y="432"/>
                </a:cubicBezTo>
                <a:cubicBezTo>
                  <a:pt x="164" y="432"/>
                  <a:pt x="164" y="433"/>
                  <a:pt x="165" y="434"/>
                </a:cubicBezTo>
                <a:cubicBezTo>
                  <a:pt x="170" y="434"/>
                  <a:pt x="170" y="434"/>
                  <a:pt x="170" y="434"/>
                </a:cubicBezTo>
                <a:cubicBezTo>
                  <a:pt x="171" y="434"/>
                  <a:pt x="171" y="432"/>
                  <a:pt x="172" y="432"/>
                </a:cubicBezTo>
                <a:cubicBezTo>
                  <a:pt x="174" y="431"/>
                  <a:pt x="174" y="433"/>
                  <a:pt x="175" y="433"/>
                </a:cubicBezTo>
                <a:cubicBezTo>
                  <a:pt x="177" y="433"/>
                  <a:pt x="177" y="431"/>
                  <a:pt x="179" y="431"/>
                </a:cubicBezTo>
                <a:cubicBezTo>
                  <a:pt x="180" y="431"/>
                  <a:pt x="180" y="431"/>
                  <a:pt x="180" y="432"/>
                </a:cubicBezTo>
                <a:cubicBezTo>
                  <a:pt x="180" y="432"/>
                  <a:pt x="180" y="432"/>
                  <a:pt x="181" y="432"/>
                </a:cubicBezTo>
                <a:cubicBezTo>
                  <a:pt x="182" y="432"/>
                  <a:pt x="181" y="430"/>
                  <a:pt x="181" y="429"/>
                </a:cubicBezTo>
                <a:cubicBezTo>
                  <a:pt x="182" y="428"/>
                  <a:pt x="183" y="428"/>
                  <a:pt x="183" y="427"/>
                </a:cubicBezTo>
                <a:cubicBezTo>
                  <a:pt x="187" y="426"/>
                  <a:pt x="190" y="427"/>
                  <a:pt x="193" y="427"/>
                </a:cubicBezTo>
                <a:cubicBezTo>
                  <a:pt x="194" y="427"/>
                  <a:pt x="194" y="426"/>
                  <a:pt x="193" y="426"/>
                </a:cubicBezTo>
                <a:cubicBezTo>
                  <a:pt x="193" y="425"/>
                  <a:pt x="195" y="425"/>
                  <a:pt x="195" y="426"/>
                </a:cubicBezTo>
                <a:cubicBezTo>
                  <a:pt x="197" y="425"/>
                  <a:pt x="197" y="424"/>
                  <a:pt x="199" y="424"/>
                </a:cubicBezTo>
                <a:cubicBezTo>
                  <a:pt x="199" y="421"/>
                  <a:pt x="199" y="421"/>
                  <a:pt x="199" y="421"/>
                </a:cubicBezTo>
                <a:cubicBezTo>
                  <a:pt x="201" y="421"/>
                  <a:pt x="200" y="423"/>
                  <a:pt x="200" y="423"/>
                </a:cubicBezTo>
                <a:cubicBezTo>
                  <a:pt x="199" y="424"/>
                  <a:pt x="200" y="424"/>
                  <a:pt x="200" y="425"/>
                </a:cubicBezTo>
                <a:cubicBezTo>
                  <a:pt x="201" y="424"/>
                  <a:pt x="201" y="425"/>
                  <a:pt x="201" y="425"/>
                </a:cubicBezTo>
                <a:cubicBezTo>
                  <a:pt x="202" y="425"/>
                  <a:pt x="202" y="425"/>
                  <a:pt x="202" y="424"/>
                </a:cubicBezTo>
                <a:cubicBezTo>
                  <a:pt x="202" y="423"/>
                  <a:pt x="201" y="423"/>
                  <a:pt x="202" y="422"/>
                </a:cubicBezTo>
                <a:cubicBezTo>
                  <a:pt x="203" y="423"/>
                  <a:pt x="204" y="423"/>
                  <a:pt x="204" y="422"/>
                </a:cubicBezTo>
                <a:cubicBezTo>
                  <a:pt x="203" y="422"/>
                  <a:pt x="202" y="421"/>
                  <a:pt x="200" y="420"/>
                </a:cubicBezTo>
                <a:cubicBezTo>
                  <a:pt x="200" y="418"/>
                  <a:pt x="202" y="417"/>
                  <a:pt x="202" y="415"/>
                </a:cubicBezTo>
                <a:cubicBezTo>
                  <a:pt x="202" y="415"/>
                  <a:pt x="203" y="415"/>
                  <a:pt x="203" y="415"/>
                </a:cubicBezTo>
                <a:cubicBezTo>
                  <a:pt x="203" y="415"/>
                  <a:pt x="203" y="415"/>
                  <a:pt x="203" y="414"/>
                </a:cubicBezTo>
                <a:cubicBezTo>
                  <a:pt x="203" y="414"/>
                  <a:pt x="203" y="414"/>
                  <a:pt x="203" y="414"/>
                </a:cubicBezTo>
                <a:cubicBezTo>
                  <a:pt x="203" y="414"/>
                  <a:pt x="203" y="414"/>
                  <a:pt x="203" y="414"/>
                </a:cubicBezTo>
                <a:cubicBezTo>
                  <a:pt x="203" y="414"/>
                  <a:pt x="203" y="414"/>
                  <a:pt x="203" y="414"/>
                </a:cubicBezTo>
                <a:cubicBezTo>
                  <a:pt x="203" y="414"/>
                  <a:pt x="203" y="414"/>
                  <a:pt x="203" y="414"/>
                </a:cubicBezTo>
                <a:cubicBezTo>
                  <a:pt x="203" y="413"/>
                  <a:pt x="203" y="413"/>
                  <a:pt x="204" y="413"/>
                </a:cubicBezTo>
                <a:cubicBezTo>
                  <a:pt x="204" y="413"/>
                  <a:pt x="204" y="413"/>
                  <a:pt x="204" y="413"/>
                </a:cubicBezTo>
                <a:cubicBezTo>
                  <a:pt x="204" y="413"/>
                  <a:pt x="204" y="413"/>
                  <a:pt x="204" y="413"/>
                </a:cubicBezTo>
                <a:cubicBezTo>
                  <a:pt x="204" y="413"/>
                  <a:pt x="204" y="413"/>
                  <a:pt x="204" y="413"/>
                </a:cubicBezTo>
                <a:cubicBezTo>
                  <a:pt x="204" y="413"/>
                  <a:pt x="204" y="413"/>
                  <a:pt x="204" y="412"/>
                </a:cubicBezTo>
                <a:cubicBezTo>
                  <a:pt x="204" y="412"/>
                  <a:pt x="204" y="412"/>
                  <a:pt x="204" y="412"/>
                </a:cubicBezTo>
                <a:cubicBezTo>
                  <a:pt x="204" y="412"/>
                  <a:pt x="204" y="412"/>
                  <a:pt x="204" y="412"/>
                </a:cubicBezTo>
                <a:cubicBezTo>
                  <a:pt x="204" y="412"/>
                  <a:pt x="204" y="412"/>
                  <a:pt x="204" y="412"/>
                </a:cubicBezTo>
                <a:cubicBezTo>
                  <a:pt x="204" y="412"/>
                  <a:pt x="204" y="411"/>
                  <a:pt x="204" y="411"/>
                </a:cubicBezTo>
                <a:cubicBezTo>
                  <a:pt x="204" y="411"/>
                  <a:pt x="204" y="411"/>
                  <a:pt x="204" y="411"/>
                </a:cubicBezTo>
                <a:cubicBezTo>
                  <a:pt x="204" y="410"/>
                  <a:pt x="205" y="410"/>
                  <a:pt x="205" y="410"/>
                </a:cubicBezTo>
                <a:cubicBezTo>
                  <a:pt x="205" y="410"/>
                  <a:pt x="205" y="409"/>
                  <a:pt x="205" y="409"/>
                </a:cubicBezTo>
                <a:cubicBezTo>
                  <a:pt x="206" y="409"/>
                  <a:pt x="206" y="409"/>
                  <a:pt x="206" y="409"/>
                </a:cubicBezTo>
                <a:cubicBezTo>
                  <a:pt x="206" y="408"/>
                  <a:pt x="206" y="408"/>
                  <a:pt x="206" y="408"/>
                </a:cubicBezTo>
                <a:cubicBezTo>
                  <a:pt x="206" y="408"/>
                  <a:pt x="206" y="408"/>
                  <a:pt x="206" y="408"/>
                </a:cubicBezTo>
                <a:cubicBezTo>
                  <a:pt x="206" y="408"/>
                  <a:pt x="206" y="408"/>
                  <a:pt x="206" y="408"/>
                </a:cubicBezTo>
                <a:cubicBezTo>
                  <a:pt x="206" y="407"/>
                  <a:pt x="206" y="407"/>
                  <a:pt x="206" y="407"/>
                </a:cubicBezTo>
                <a:cubicBezTo>
                  <a:pt x="207" y="407"/>
                  <a:pt x="207" y="407"/>
                  <a:pt x="207" y="406"/>
                </a:cubicBezTo>
                <a:cubicBezTo>
                  <a:pt x="207" y="406"/>
                  <a:pt x="207" y="406"/>
                  <a:pt x="207" y="406"/>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5"/>
                  <a:pt x="207" y="405"/>
                </a:cubicBezTo>
                <a:cubicBezTo>
                  <a:pt x="207" y="405"/>
                  <a:pt x="207" y="404"/>
                  <a:pt x="207" y="404"/>
                </a:cubicBezTo>
                <a:cubicBezTo>
                  <a:pt x="208" y="404"/>
                  <a:pt x="208" y="404"/>
                  <a:pt x="208" y="404"/>
                </a:cubicBezTo>
                <a:cubicBezTo>
                  <a:pt x="208" y="404"/>
                  <a:pt x="208" y="404"/>
                  <a:pt x="208" y="404"/>
                </a:cubicBezTo>
                <a:cubicBezTo>
                  <a:pt x="208" y="404"/>
                  <a:pt x="208" y="404"/>
                  <a:pt x="208" y="404"/>
                </a:cubicBezTo>
                <a:cubicBezTo>
                  <a:pt x="208" y="404"/>
                  <a:pt x="208" y="404"/>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3"/>
                  <a:pt x="209" y="403"/>
                  <a:pt x="209" y="403"/>
                </a:cubicBezTo>
                <a:cubicBezTo>
                  <a:pt x="209" y="402"/>
                  <a:pt x="209" y="402"/>
                  <a:pt x="209" y="402"/>
                </a:cubicBezTo>
                <a:cubicBezTo>
                  <a:pt x="209" y="402"/>
                  <a:pt x="210" y="401"/>
                  <a:pt x="210" y="400"/>
                </a:cubicBezTo>
                <a:cubicBezTo>
                  <a:pt x="210" y="400"/>
                  <a:pt x="211" y="400"/>
                  <a:pt x="211" y="400"/>
                </a:cubicBezTo>
                <a:cubicBezTo>
                  <a:pt x="211" y="399"/>
                  <a:pt x="211" y="399"/>
                  <a:pt x="211" y="399"/>
                </a:cubicBezTo>
                <a:cubicBezTo>
                  <a:pt x="211" y="399"/>
                  <a:pt x="211" y="399"/>
                  <a:pt x="212" y="399"/>
                </a:cubicBezTo>
                <a:cubicBezTo>
                  <a:pt x="212" y="399"/>
                  <a:pt x="212" y="399"/>
                  <a:pt x="212" y="399"/>
                </a:cubicBezTo>
                <a:cubicBezTo>
                  <a:pt x="212" y="399"/>
                  <a:pt x="212" y="399"/>
                  <a:pt x="212" y="399"/>
                </a:cubicBezTo>
                <a:cubicBezTo>
                  <a:pt x="212" y="399"/>
                  <a:pt x="212" y="399"/>
                  <a:pt x="213" y="398"/>
                </a:cubicBezTo>
                <a:cubicBezTo>
                  <a:pt x="213" y="398"/>
                  <a:pt x="213" y="398"/>
                  <a:pt x="213" y="398"/>
                </a:cubicBezTo>
                <a:cubicBezTo>
                  <a:pt x="214" y="397"/>
                  <a:pt x="214" y="396"/>
                  <a:pt x="214" y="395"/>
                </a:cubicBezTo>
                <a:cubicBezTo>
                  <a:pt x="214" y="395"/>
                  <a:pt x="214" y="395"/>
                  <a:pt x="214" y="395"/>
                </a:cubicBezTo>
                <a:cubicBezTo>
                  <a:pt x="214" y="393"/>
                  <a:pt x="214" y="393"/>
                  <a:pt x="214" y="393"/>
                </a:cubicBezTo>
                <a:cubicBezTo>
                  <a:pt x="214" y="392"/>
                  <a:pt x="214" y="392"/>
                  <a:pt x="214" y="392"/>
                </a:cubicBezTo>
                <a:cubicBezTo>
                  <a:pt x="214"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2"/>
                  <a:pt x="215" y="392"/>
                  <a:pt x="215" y="392"/>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5" y="391"/>
                  <a:pt x="215" y="391"/>
                  <a:pt x="215" y="391"/>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90"/>
                  <a:pt x="216" y="390"/>
                  <a:pt x="216" y="390"/>
                </a:cubicBezTo>
                <a:cubicBezTo>
                  <a:pt x="216" y="389"/>
                  <a:pt x="216" y="388"/>
                  <a:pt x="218" y="387"/>
                </a:cubicBezTo>
                <a:cubicBezTo>
                  <a:pt x="218" y="387"/>
                  <a:pt x="218" y="387"/>
                  <a:pt x="218" y="387"/>
                </a:cubicBezTo>
                <a:cubicBezTo>
                  <a:pt x="218" y="387"/>
                  <a:pt x="218" y="387"/>
                  <a:pt x="218" y="387"/>
                </a:cubicBezTo>
                <a:cubicBezTo>
                  <a:pt x="218" y="387"/>
                  <a:pt x="218" y="386"/>
                  <a:pt x="218" y="386"/>
                </a:cubicBezTo>
                <a:cubicBezTo>
                  <a:pt x="218" y="386"/>
                  <a:pt x="218" y="386"/>
                  <a:pt x="218" y="385"/>
                </a:cubicBezTo>
                <a:cubicBezTo>
                  <a:pt x="218" y="385"/>
                  <a:pt x="218" y="385"/>
                  <a:pt x="218" y="385"/>
                </a:cubicBezTo>
                <a:cubicBezTo>
                  <a:pt x="218" y="385"/>
                  <a:pt x="218" y="385"/>
                  <a:pt x="218" y="385"/>
                </a:cubicBezTo>
                <a:cubicBezTo>
                  <a:pt x="219" y="384"/>
                  <a:pt x="219" y="384"/>
                  <a:pt x="220" y="384"/>
                </a:cubicBezTo>
                <a:cubicBezTo>
                  <a:pt x="220" y="384"/>
                  <a:pt x="220" y="384"/>
                  <a:pt x="220" y="384"/>
                </a:cubicBezTo>
                <a:cubicBezTo>
                  <a:pt x="220" y="384"/>
                  <a:pt x="220" y="384"/>
                  <a:pt x="220" y="384"/>
                </a:cubicBezTo>
                <a:cubicBezTo>
                  <a:pt x="220" y="383"/>
                  <a:pt x="220" y="383"/>
                  <a:pt x="221" y="383"/>
                </a:cubicBezTo>
                <a:cubicBezTo>
                  <a:pt x="221" y="383"/>
                  <a:pt x="221" y="382"/>
                  <a:pt x="221" y="381"/>
                </a:cubicBezTo>
                <a:cubicBezTo>
                  <a:pt x="221" y="381"/>
                  <a:pt x="221" y="381"/>
                  <a:pt x="221" y="381"/>
                </a:cubicBezTo>
                <a:cubicBezTo>
                  <a:pt x="221" y="381"/>
                  <a:pt x="221" y="381"/>
                  <a:pt x="221" y="381"/>
                </a:cubicBezTo>
                <a:cubicBezTo>
                  <a:pt x="221" y="381"/>
                  <a:pt x="222" y="381"/>
                  <a:pt x="222" y="381"/>
                </a:cubicBezTo>
                <a:cubicBezTo>
                  <a:pt x="222" y="381"/>
                  <a:pt x="222" y="381"/>
                  <a:pt x="222" y="380"/>
                </a:cubicBezTo>
                <a:cubicBezTo>
                  <a:pt x="223" y="380"/>
                  <a:pt x="223" y="380"/>
                  <a:pt x="223" y="380"/>
                </a:cubicBezTo>
                <a:cubicBezTo>
                  <a:pt x="223" y="380"/>
                  <a:pt x="223" y="380"/>
                  <a:pt x="223" y="380"/>
                </a:cubicBezTo>
                <a:cubicBezTo>
                  <a:pt x="223" y="380"/>
                  <a:pt x="223" y="380"/>
                  <a:pt x="223" y="380"/>
                </a:cubicBezTo>
                <a:cubicBezTo>
                  <a:pt x="223" y="380"/>
                  <a:pt x="223" y="380"/>
                  <a:pt x="223" y="380"/>
                </a:cubicBezTo>
                <a:cubicBezTo>
                  <a:pt x="223" y="379"/>
                  <a:pt x="223" y="379"/>
                  <a:pt x="223" y="379"/>
                </a:cubicBezTo>
                <a:cubicBezTo>
                  <a:pt x="223" y="379"/>
                  <a:pt x="223" y="379"/>
                  <a:pt x="223" y="379"/>
                </a:cubicBezTo>
                <a:cubicBezTo>
                  <a:pt x="223" y="379"/>
                  <a:pt x="224" y="379"/>
                  <a:pt x="224" y="379"/>
                </a:cubicBezTo>
                <a:cubicBezTo>
                  <a:pt x="224" y="378"/>
                  <a:pt x="224" y="378"/>
                  <a:pt x="224" y="378"/>
                </a:cubicBezTo>
                <a:cubicBezTo>
                  <a:pt x="225" y="378"/>
                  <a:pt x="225" y="378"/>
                  <a:pt x="225" y="378"/>
                </a:cubicBezTo>
                <a:cubicBezTo>
                  <a:pt x="224" y="374"/>
                  <a:pt x="227" y="373"/>
                  <a:pt x="226" y="369"/>
                </a:cubicBezTo>
                <a:cubicBezTo>
                  <a:pt x="227" y="369"/>
                  <a:pt x="226" y="367"/>
                  <a:pt x="227" y="367"/>
                </a:cubicBezTo>
                <a:cubicBezTo>
                  <a:pt x="228" y="367"/>
                  <a:pt x="228" y="367"/>
                  <a:pt x="229" y="367"/>
                </a:cubicBezTo>
                <a:cubicBezTo>
                  <a:pt x="228" y="365"/>
                  <a:pt x="230" y="365"/>
                  <a:pt x="230" y="363"/>
                </a:cubicBezTo>
                <a:cubicBezTo>
                  <a:pt x="230" y="363"/>
                  <a:pt x="230" y="363"/>
                  <a:pt x="230" y="363"/>
                </a:cubicBezTo>
                <a:cubicBezTo>
                  <a:pt x="230" y="363"/>
                  <a:pt x="230" y="363"/>
                  <a:pt x="230" y="363"/>
                </a:cubicBezTo>
                <a:cubicBezTo>
                  <a:pt x="230" y="363"/>
                  <a:pt x="230" y="362"/>
                  <a:pt x="230" y="362"/>
                </a:cubicBezTo>
                <a:cubicBezTo>
                  <a:pt x="230" y="362"/>
                  <a:pt x="230" y="362"/>
                  <a:pt x="230" y="362"/>
                </a:cubicBezTo>
                <a:cubicBezTo>
                  <a:pt x="230" y="362"/>
                  <a:pt x="230" y="362"/>
                  <a:pt x="230" y="362"/>
                </a:cubicBezTo>
                <a:cubicBezTo>
                  <a:pt x="230" y="362"/>
                  <a:pt x="230" y="362"/>
                  <a:pt x="230" y="362"/>
                </a:cubicBezTo>
                <a:cubicBezTo>
                  <a:pt x="230" y="362"/>
                  <a:pt x="230"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2"/>
                  <a:pt x="231" y="362"/>
                  <a:pt x="231" y="362"/>
                </a:cubicBezTo>
                <a:cubicBezTo>
                  <a:pt x="231" y="360"/>
                  <a:pt x="231" y="359"/>
                  <a:pt x="232" y="359"/>
                </a:cubicBezTo>
                <a:cubicBezTo>
                  <a:pt x="232" y="357"/>
                  <a:pt x="233" y="357"/>
                  <a:pt x="233" y="355"/>
                </a:cubicBezTo>
                <a:cubicBezTo>
                  <a:pt x="231" y="354"/>
                  <a:pt x="232" y="357"/>
                  <a:pt x="230" y="356"/>
                </a:cubicBezTo>
                <a:cubicBezTo>
                  <a:pt x="229" y="356"/>
                  <a:pt x="230" y="356"/>
                  <a:pt x="229" y="356"/>
                </a:cubicBezTo>
                <a:cubicBezTo>
                  <a:pt x="230" y="356"/>
                  <a:pt x="230" y="356"/>
                  <a:pt x="230" y="356"/>
                </a:cubicBezTo>
                <a:cubicBezTo>
                  <a:pt x="231" y="355"/>
                  <a:pt x="232" y="353"/>
                  <a:pt x="232" y="352"/>
                </a:cubicBezTo>
                <a:cubicBezTo>
                  <a:pt x="233" y="351"/>
                  <a:pt x="234" y="350"/>
                  <a:pt x="234" y="348"/>
                </a:cubicBezTo>
                <a:cubicBezTo>
                  <a:pt x="234" y="349"/>
                  <a:pt x="235" y="350"/>
                  <a:pt x="236" y="350"/>
                </a:cubicBezTo>
                <a:cubicBezTo>
                  <a:pt x="236" y="349"/>
                  <a:pt x="236" y="349"/>
                  <a:pt x="236" y="349"/>
                </a:cubicBezTo>
                <a:cubicBezTo>
                  <a:pt x="237" y="348"/>
                  <a:pt x="236" y="348"/>
                  <a:pt x="236"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7"/>
                  <a:pt x="237" y="347"/>
                  <a:pt x="237" y="347"/>
                </a:cubicBezTo>
                <a:cubicBezTo>
                  <a:pt x="237" y="346"/>
                  <a:pt x="237" y="345"/>
                  <a:pt x="238" y="345"/>
                </a:cubicBezTo>
                <a:cubicBezTo>
                  <a:pt x="239" y="344"/>
                  <a:pt x="238" y="342"/>
                  <a:pt x="240" y="341"/>
                </a:cubicBezTo>
                <a:cubicBezTo>
                  <a:pt x="240" y="338"/>
                  <a:pt x="241" y="336"/>
                  <a:pt x="241" y="333"/>
                </a:cubicBezTo>
                <a:cubicBezTo>
                  <a:pt x="243" y="332"/>
                  <a:pt x="243" y="331"/>
                  <a:pt x="245" y="331"/>
                </a:cubicBezTo>
                <a:cubicBezTo>
                  <a:pt x="245" y="328"/>
                  <a:pt x="246" y="328"/>
                  <a:pt x="248" y="327"/>
                </a:cubicBezTo>
                <a:cubicBezTo>
                  <a:pt x="247" y="325"/>
                  <a:pt x="249" y="325"/>
                  <a:pt x="248" y="323"/>
                </a:cubicBezTo>
                <a:cubicBezTo>
                  <a:pt x="249" y="322"/>
                  <a:pt x="250" y="322"/>
                  <a:pt x="250" y="321"/>
                </a:cubicBezTo>
                <a:cubicBezTo>
                  <a:pt x="251" y="318"/>
                  <a:pt x="250" y="317"/>
                  <a:pt x="250" y="315"/>
                </a:cubicBezTo>
                <a:cubicBezTo>
                  <a:pt x="250" y="313"/>
                  <a:pt x="248" y="313"/>
                  <a:pt x="248" y="312"/>
                </a:cubicBezTo>
                <a:cubicBezTo>
                  <a:pt x="249" y="309"/>
                  <a:pt x="250" y="307"/>
                  <a:pt x="250" y="304"/>
                </a:cubicBezTo>
                <a:cubicBezTo>
                  <a:pt x="251" y="304"/>
                  <a:pt x="251" y="303"/>
                  <a:pt x="251" y="303"/>
                </a:cubicBezTo>
                <a:cubicBezTo>
                  <a:pt x="252" y="303"/>
                  <a:pt x="252" y="302"/>
                  <a:pt x="252" y="302"/>
                </a:cubicBezTo>
                <a:cubicBezTo>
                  <a:pt x="252" y="301"/>
                  <a:pt x="253" y="300"/>
                  <a:pt x="252" y="299"/>
                </a:cubicBezTo>
                <a:cubicBezTo>
                  <a:pt x="252" y="298"/>
                  <a:pt x="252" y="298"/>
                  <a:pt x="252" y="297"/>
                </a:cubicBezTo>
                <a:cubicBezTo>
                  <a:pt x="251" y="297"/>
                  <a:pt x="251" y="297"/>
                  <a:pt x="250" y="296"/>
                </a:cubicBezTo>
                <a:cubicBezTo>
                  <a:pt x="250" y="296"/>
                  <a:pt x="249" y="296"/>
                  <a:pt x="249" y="296"/>
                </a:cubicBezTo>
                <a:cubicBezTo>
                  <a:pt x="249" y="295"/>
                  <a:pt x="249" y="295"/>
                  <a:pt x="248" y="294"/>
                </a:cubicBezTo>
                <a:cubicBezTo>
                  <a:pt x="248" y="294"/>
                  <a:pt x="247" y="295"/>
                  <a:pt x="247" y="294"/>
                </a:cubicBezTo>
                <a:cubicBezTo>
                  <a:pt x="247" y="294"/>
                  <a:pt x="247" y="294"/>
                  <a:pt x="247" y="294"/>
                </a:cubicBezTo>
                <a:cubicBezTo>
                  <a:pt x="246" y="293"/>
                  <a:pt x="246" y="293"/>
                  <a:pt x="246" y="293"/>
                </a:cubicBezTo>
                <a:cubicBezTo>
                  <a:pt x="245" y="292"/>
                  <a:pt x="244" y="291"/>
                  <a:pt x="243" y="292"/>
                </a:cubicBezTo>
                <a:cubicBezTo>
                  <a:pt x="242" y="291"/>
                  <a:pt x="242" y="290"/>
                  <a:pt x="242" y="289"/>
                </a:cubicBezTo>
                <a:cubicBezTo>
                  <a:pt x="242" y="289"/>
                  <a:pt x="241" y="289"/>
                  <a:pt x="241" y="289"/>
                </a:cubicBezTo>
                <a:cubicBezTo>
                  <a:pt x="240" y="288"/>
                  <a:pt x="240" y="288"/>
                  <a:pt x="240" y="287"/>
                </a:cubicBezTo>
                <a:cubicBezTo>
                  <a:pt x="239" y="287"/>
                  <a:pt x="238" y="286"/>
                  <a:pt x="238" y="285"/>
                </a:cubicBezTo>
                <a:cubicBezTo>
                  <a:pt x="235" y="285"/>
                  <a:pt x="233" y="283"/>
                  <a:pt x="232" y="281"/>
                </a:cubicBezTo>
                <a:cubicBezTo>
                  <a:pt x="228" y="281"/>
                  <a:pt x="226" y="279"/>
                  <a:pt x="222" y="279"/>
                </a:cubicBezTo>
                <a:cubicBezTo>
                  <a:pt x="221" y="278"/>
                  <a:pt x="221" y="277"/>
                  <a:pt x="220" y="276"/>
                </a:cubicBezTo>
                <a:cubicBezTo>
                  <a:pt x="218" y="276"/>
                  <a:pt x="217" y="274"/>
                  <a:pt x="216" y="273"/>
                </a:cubicBezTo>
                <a:cubicBezTo>
                  <a:pt x="215" y="273"/>
                  <a:pt x="214" y="273"/>
                  <a:pt x="213" y="273"/>
                </a:cubicBezTo>
                <a:cubicBezTo>
                  <a:pt x="212" y="274"/>
                  <a:pt x="212" y="273"/>
                  <a:pt x="211" y="273"/>
                </a:cubicBezTo>
                <a:cubicBezTo>
                  <a:pt x="212" y="271"/>
                  <a:pt x="210" y="271"/>
                  <a:pt x="211" y="269"/>
                </a:cubicBezTo>
                <a:cubicBezTo>
                  <a:pt x="212" y="269"/>
                  <a:pt x="211" y="267"/>
                  <a:pt x="211" y="266"/>
                </a:cubicBezTo>
                <a:cubicBezTo>
                  <a:pt x="213" y="267"/>
                  <a:pt x="212" y="264"/>
                  <a:pt x="213" y="264"/>
                </a:cubicBezTo>
                <a:cubicBezTo>
                  <a:pt x="213" y="261"/>
                  <a:pt x="215" y="261"/>
                  <a:pt x="214" y="258"/>
                </a:cubicBezTo>
                <a:cubicBezTo>
                  <a:pt x="215" y="258"/>
                  <a:pt x="215" y="257"/>
                  <a:pt x="215" y="257"/>
                </a:cubicBezTo>
                <a:cubicBezTo>
                  <a:pt x="215" y="257"/>
                  <a:pt x="216" y="256"/>
                  <a:pt x="216" y="256"/>
                </a:cubicBezTo>
                <a:cubicBezTo>
                  <a:pt x="216" y="256"/>
                  <a:pt x="216" y="255"/>
                  <a:pt x="217" y="255"/>
                </a:cubicBezTo>
                <a:cubicBezTo>
                  <a:pt x="216" y="252"/>
                  <a:pt x="215" y="250"/>
                  <a:pt x="215" y="247"/>
                </a:cubicBezTo>
                <a:cubicBezTo>
                  <a:pt x="215" y="246"/>
                  <a:pt x="213" y="246"/>
                  <a:pt x="213" y="246"/>
                </a:cubicBezTo>
                <a:cubicBezTo>
                  <a:pt x="213" y="245"/>
                  <a:pt x="213" y="245"/>
                  <a:pt x="212" y="245"/>
                </a:cubicBezTo>
                <a:cubicBezTo>
                  <a:pt x="211" y="245"/>
                  <a:pt x="210" y="243"/>
                  <a:pt x="209" y="243"/>
                </a:cubicBezTo>
                <a:cubicBezTo>
                  <a:pt x="208" y="243"/>
                  <a:pt x="207" y="243"/>
                  <a:pt x="207" y="242"/>
                </a:cubicBezTo>
                <a:cubicBezTo>
                  <a:pt x="207" y="242"/>
                  <a:pt x="207" y="241"/>
                  <a:pt x="206" y="241"/>
                </a:cubicBezTo>
                <a:cubicBezTo>
                  <a:pt x="206" y="241"/>
                  <a:pt x="205" y="241"/>
                  <a:pt x="204" y="241"/>
                </a:cubicBezTo>
                <a:cubicBezTo>
                  <a:pt x="204" y="241"/>
                  <a:pt x="204" y="240"/>
                  <a:pt x="204" y="240"/>
                </a:cubicBezTo>
                <a:cubicBezTo>
                  <a:pt x="204" y="240"/>
                  <a:pt x="203" y="240"/>
                  <a:pt x="202" y="240"/>
                </a:cubicBezTo>
                <a:cubicBezTo>
                  <a:pt x="202" y="237"/>
                  <a:pt x="201" y="235"/>
                  <a:pt x="200" y="232"/>
                </a:cubicBezTo>
                <a:cubicBezTo>
                  <a:pt x="201" y="230"/>
                  <a:pt x="201" y="228"/>
                  <a:pt x="200" y="226"/>
                </a:cubicBezTo>
                <a:cubicBezTo>
                  <a:pt x="200" y="226"/>
                  <a:pt x="199" y="225"/>
                  <a:pt x="200" y="225"/>
                </a:cubicBezTo>
                <a:cubicBezTo>
                  <a:pt x="200" y="225"/>
                  <a:pt x="200" y="225"/>
                  <a:pt x="200" y="225"/>
                </a:cubicBezTo>
                <a:cubicBezTo>
                  <a:pt x="200" y="224"/>
                  <a:pt x="199" y="224"/>
                  <a:pt x="200" y="223"/>
                </a:cubicBezTo>
                <a:cubicBezTo>
                  <a:pt x="197" y="223"/>
                  <a:pt x="196" y="224"/>
                  <a:pt x="194" y="224"/>
                </a:cubicBezTo>
                <a:cubicBezTo>
                  <a:pt x="193" y="222"/>
                  <a:pt x="193" y="219"/>
                  <a:pt x="190" y="218"/>
                </a:cubicBezTo>
                <a:cubicBezTo>
                  <a:pt x="191" y="216"/>
                  <a:pt x="189" y="216"/>
                  <a:pt x="190" y="214"/>
                </a:cubicBezTo>
                <a:cubicBezTo>
                  <a:pt x="190" y="211"/>
                  <a:pt x="193" y="211"/>
                  <a:pt x="193" y="207"/>
                </a:cubicBezTo>
                <a:cubicBezTo>
                  <a:pt x="192" y="205"/>
                  <a:pt x="189" y="206"/>
                  <a:pt x="187" y="205"/>
                </a:cubicBezTo>
                <a:cubicBezTo>
                  <a:pt x="187" y="202"/>
                  <a:pt x="187" y="199"/>
                  <a:pt x="188" y="196"/>
                </a:cubicBezTo>
                <a:cubicBezTo>
                  <a:pt x="187" y="193"/>
                  <a:pt x="187" y="190"/>
                  <a:pt x="187" y="186"/>
                </a:cubicBezTo>
                <a:cubicBezTo>
                  <a:pt x="187" y="183"/>
                  <a:pt x="189" y="184"/>
                  <a:pt x="189" y="182"/>
                </a:cubicBezTo>
                <a:cubicBezTo>
                  <a:pt x="189" y="178"/>
                  <a:pt x="186" y="177"/>
                  <a:pt x="186" y="173"/>
                </a:cubicBezTo>
                <a:cubicBezTo>
                  <a:pt x="186" y="172"/>
                  <a:pt x="184" y="172"/>
                  <a:pt x="184" y="170"/>
                </a:cubicBezTo>
                <a:cubicBezTo>
                  <a:pt x="183" y="171"/>
                  <a:pt x="183" y="168"/>
                  <a:pt x="182" y="168"/>
                </a:cubicBezTo>
                <a:cubicBezTo>
                  <a:pt x="182" y="168"/>
                  <a:pt x="182" y="167"/>
                  <a:pt x="181" y="166"/>
                </a:cubicBezTo>
                <a:cubicBezTo>
                  <a:pt x="181" y="166"/>
                  <a:pt x="181" y="166"/>
                  <a:pt x="181" y="166"/>
                </a:cubicBezTo>
                <a:cubicBezTo>
                  <a:pt x="181" y="166"/>
                  <a:pt x="181" y="166"/>
                  <a:pt x="181" y="166"/>
                </a:cubicBezTo>
                <a:cubicBezTo>
                  <a:pt x="182" y="165"/>
                  <a:pt x="182" y="164"/>
                  <a:pt x="181" y="163"/>
                </a:cubicBezTo>
                <a:cubicBezTo>
                  <a:pt x="181" y="163"/>
                  <a:pt x="180" y="163"/>
                  <a:pt x="180" y="163"/>
                </a:cubicBezTo>
                <a:cubicBezTo>
                  <a:pt x="180" y="162"/>
                  <a:pt x="179" y="162"/>
                  <a:pt x="179" y="162"/>
                </a:cubicBezTo>
                <a:cubicBezTo>
                  <a:pt x="179" y="161"/>
                  <a:pt x="179" y="161"/>
                  <a:pt x="179" y="161"/>
                </a:cubicBezTo>
                <a:cubicBezTo>
                  <a:pt x="179" y="161"/>
                  <a:pt x="179" y="161"/>
                  <a:pt x="179" y="161"/>
                </a:cubicBezTo>
                <a:cubicBezTo>
                  <a:pt x="179" y="161"/>
                  <a:pt x="179" y="161"/>
                  <a:pt x="178" y="161"/>
                </a:cubicBezTo>
                <a:cubicBezTo>
                  <a:pt x="178" y="161"/>
                  <a:pt x="178" y="161"/>
                  <a:pt x="178" y="161"/>
                </a:cubicBezTo>
                <a:cubicBezTo>
                  <a:pt x="178" y="160"/>
                  <a:pt x="178" y="160"/>
                  <a:pt x="178" y="160"/>
                </a:cubicBezTo>
                <a:cubicBezTo>
                  <a:pt x="178" y="159"/>
                  <a:pt x="177" y="160"/>
                  <a:pt x="177" y="159"/>
                </a:cubicBezTo>
                <a:cubicBezTo>
                  <a:pt x="177" y="159"/>
                  <a:pt x="176" y="158"/>
                  <a:pt x="177" y="157"/>
                </a:cubicBezTo>
                <a:cubicBezTo>
                  <a:pt x="174" y="157"/>
                  <a:pt x="175" y="153"/>
                  <a:pt x="173" y="152"/>
                </a:cubicBezTo>
                <a:cubicBezTo>
                  <a:pt x="173" y="151"/>
                  <a:pt x="173" y="151"/>
                  <a:pt x="172" y="150"/>
                </a:cubicBezTo>
                <a:cubicBezTo>
                  <a:pt x="172" y="150"/>
                  <a:pt x="171" y="150"/>
                  <a:pt x="171" y="150"/>
                </a:cubicBezTo>
                <a:cubicBezTo>
                  <a:pt x="170" y="150"/>
                  <a:pt x="170" y="149"/>
                  <a:pt x="170" y="149"/>
                </a:cubicBezTo>
                <a:cubicBezTo>
                  <a:pt x="170" y="148"/>
                  <a:pt x="169" y="146"/>
                  <a:pt x="167" y="146"/>
                </a:cubicBezTo>
                <a:cubicBezTo>
                  <a:pt x="166" y="144"/>
                  <a:pt x="165" y="143"/>
                  <a:pt x="163" y="142"/>
                </a:cubicBezTo>
                <a:cubicBezTo>
                  <a:pt x="161" y="142"/>
                  <a:pt x="164" y="147"/>
                  <a:pt x="162" y="147"/>
                </a:cubicBezTo>
                <a:cubicBezTo>
                  <a:pt x="161" y="148"/>
                  <a:pt x="160" y="147"/>
                  <a:pt x="160" y="146"/>
                </a:cubicBezTo>
                <a:cubicBezTo>
                  <a:pt x="160" y="145"/>
                  <a:pt x="160" y="145"/>
                  <a:pt x="159" y="145"/>
                </a:cubicBezTo>
                <a:cubicBezTo>
                  <a:pt x="159" y="145"/>
                  <a:pt x="158" y="144"/>
                  <a:pt x="158" y="144"/>
                </a:cubicBezTo>
                <a:cubicBezTo>
                  <a:pt x="158" y="137"/>
                  <a:pt x="158" y="137"/>
                  <a:pt x="158" y="137"/>
                </a:cubicBezTo>
                <a:cubicBezTo>
                  <a:pt x="159" y="136"/>
                  <a:pt x="158" y="136"/>
                  <a:pt x="158" y="135"/>
                </a:cubicBezTo>
                <a:cubicBezTo>
                  <a:pt x="157" y="136"/>
                  <a:pt x="157" y="135"/>
                  <a:pt x="157" y="135"/>
                </a:cubicBezTo>
                <a:cubicBezTo>
                  <a:pt x="157" y="131"/>
                  <a:pt x="157" y="131"/>
                  <a:pt x="157" y="131"/>
                </a:cubicBezTo>
                <a:cubicBezTo>
                  <a:pt x="158" y="131"/>
                  <a:pt x="158" y="131"/>
                  <a:pt x="158" y="130"/>
                </a:cubicBezTo>
                <a:cubicBezTo>
                  <a:pt x="158" y="129"/>
                  <a:pt x="159" y="129"/>
                  <a:pt x="159" y="128"/>
                </a:cubicBezTo>
                <a:cubicBezTo>
                  <a:pt x="160" y="123"/>
                  <a:pt x="161" y="118"/>
                  <a:pt x="163" y="113"/>
                </a:cubicBezTo>
                <a:cubicBezTo>
                  <a:pt x="164" y="108"/>
                  <a:pt x="165" y="104"/>
                  <a:pt x="166" y="99"/>
                </a:cubicBezTo>
                <a:cubicBezTo>
                  <a:pt x="166" y="98"/>
                  <a:pt x="165" y="98"/>
                  <a:pt x="165" y="97"/>
                </a:cubicBezTo>
                <a:cubicBezTo>
                  <a:pt x="165" y="97"/>
                  <a:pt x="164" y="96"/>
                  <a:pt x="164" y="96"/>
                </a:cubicBezTo>
                <a:cubicBezTo>
                  <a:pt x="163" y="96"/>
                  <a:pt x="163" y="94"/>
                  <a:pt x="161" y="94"/>
                </a:cubicBezTo>
                <a:cubicBezTo>
                  <a:pt x="159" y="93"/>
                  <a:pt x="158" y="90"/>
                  <a:pt x="156" y="89"/>
                </a:cubicBezTo>
                <a:cubicBezTo>
                  <a:pt x="157" y="88"/>
                  <a:pt x="156" y="88"/>
                  <a:pt x="156" y="87"/>
                </a:cubicBezTo>
                <a:cubicBezTo>
                  <a:pt x="156" y="87"/>
                  <a:pt x="156" y="86"/>
                  <a:pt x="155" y="86"/>
                </a:cubicBezTo>
                <a:cubicBezTo>
                  <a:pt x="155" y="85"/>
                  <a:pt x="154" y="84"/>
                  <a:pt x="154" y="83"/>
                </a:cubicBezTo>
                <a:cubicBezTo>
                  <a:pt x="153" y="83"/>
                  <a:pt x="153" y="83"/>
                  <a:pt x="152" y="83"/>
                </a:cubicBezTo>
                <a:cubicBezTo>
                  <a:pt x="152" y="83"/>
                  <a:pt x="152" y="83"/>
                  <a:pt x="152" y="83"/>
                </a:cubicBezTo>
                <a:cubicBezTo>
                  <a:pt x="152" y="83"/>
                  <a:pt x="151" y="83"/>
                  <a:pt x="151" y="83"/>
                </a:cubicBezTo>
                <a:cubicBezTo>
                  <a:pt x="151" y="83"/>
                  <a:pt x="151" y="83"/>
                  <a:pt x="151" y="83"/>
                </a:cubicBezTo>
                <a:cubicBezTo>
                  <a:pt x="151" y="83"/>
                  <a:pt x="151" y="83"/>
                  <a:pt x="150" y="83"/>
                </a:cubicBezTo>
                <a:cubicBezTo>
                  <a:pt x="150" y="83"/>
                  <a:pt x="150" y="83"/>
                  <a:pt x="150" y="83"/>
                </a:cubicBezTo>
                <a:cubicBezTo>
                  <a:pt x="150" y="83"/>
                  <a:pt x="149" y="82"/>
                  <a:pt x="149" y="82"/>
                </a:cubicBezTo>
                <a:cubicBezTo>
                  <a:pt x="148" y="82"/>
                  <a:pt x="148" y="82"/>
                  <a:pt x="148" y="82"/>
                </a:cubicBezTo>
                <a:cubicBezTo>
                  <a:pt x="147" y="80"/>
                  <a:pt x="146" y="81"/>
                  <a:pt x="145" y="81"/>
                </a:cubicBezTo>
                <a:cubicBezTo>
                  <a:pt x="145" y="81"/>
                  <a:pt x="145" y="81"/>
                  <a:pt x="145" y="81"/>
                </a:cubicBezTo>
                <a:cubicBezTo>
                  <a:pt x="144" y="81"/>
                  <a:pt x="144" y="81"/>
                  <a:pt x="144" y="81"/>
                </a:cubicBezTo>
                <a:cubicBezTo>
                  <a:pt x="143" y="81"/>
                  <a:pt x="143" y="80"/>
                  <a:pt x="142" y="80"/>
                </a:cubicBezTo>
                <a:cubicBezTo>
                  <a:pt x="142" y="80"/>
                  <a:pt x="142" y="80"/>
                  <a:pt x="141" y="80"/>
                </a:cubicBezTo>
                <a:cubicBezTo>
                  <a:pt x="141" y="80"/>
                  <a:pt x="140" y="80"/>
                  <a:pt x="140" y="80"/>
                </a:cubicBezTo>
                <a:cubicBezTo>
                  <a:pt x="139" y="79"/>
                  <a:pt x="139" y="78"/>
                  <a:pt x="138" y="78"/>
                </a:cubicBezTo>
                <a:cubicBezTo>
                  <a:pt x="138" y="77"/>
                  <a:pt x="138" y="77"/>
                  <a:pt x="138" y="76"/>
                </a:cubicBezTo>
                <a:cubicBezTo>
                  <a:pt x="136" y="75"/>
                  <a:pt x="136" y="73"/>
                  <a:pt x="135" y="72"/>
                </a:cubicBezTo>
                <a:cubicBezTo>
                  <a:pt x="134" y="71"/>
                  <a:pt x="134" y="70"/>
                  <a:pt x="133" y="69"/>
                </a:cubicBezTo>
                <a:cubicBezTo>
                  <a:pt x="133" y="67"/>
                  <a:pt x="132" y="67"/>
                  <a:pt x="131" y="65"/>
                </a:cubicBezTo>
                <a:cubicBezTo>
                  <a:pt x="132" y="63"/>
                  <a:pt x="132" y="59"/>
                  <a:pt x="133" y="57"/>
                </a:cubicBezTo>
                <a:cubicBezTo>
                  <a:pt x="133" y="50"/>
                  <a:pt x="133" y="50"/>
                  <a:pt x="133" y="50"/>
                </a:cubicBezTo>
                <a:cubicBezTo>
                  <a:pt x="133" y="50"/>
                  <a:pt x="133" y="49"/>
                  <a:pt x="132" y="49"/>
                </a:cubicBezTo>
                <a:cubicBezTo>
                  <a:pt x="131" y="49"/>
                  <a:pt x="130" y="49"/>
                  <a:pt x="130" y="48"/>
                </a:cubicBezTo>
                <a:cubicBezTo>
                  <a:pt x="129" y="49"/>
                  <a:pt x="129" y="48"/>
                  <a:pt x="128" y="48"/>
                </a:cubicBezTo>
                <a:cubicBezTo>
                  <a:pt x="128" y="47"/>
                  <a:pt x="128" y="46"/>
                  <a:pt x="127" y="46"/>
                </a:cubicBezTo>
                <a:cubicBezTo>
                  <a:pt x="127" y="45"/>
                  <a:pt x="128" y="44"/>
                  <a:pt x="128" y="44"/>
                </a:cubicBezTo>
                <a:cubicBezTo>
                  <a:pt x="129" y="44"/>
                  <a:pt x="130" y="43"/>
                  <a:pt x="131" y="43"/>
                </a:cubicBezTo>
                <a:cubicBezTo>
                  <a:pt x="131" y="41"/>
                  <a:pt x="133" y="41"/>
                  <a:pt x="133" y="39"/>
                </a:cubicBezTo>
                <a:cubicBezTo>
                  <a:pt x="132" y="40"/>
                  <a:pt x="133" y="37"/>
                  <a:pt x="131" y="37"/>
                </a:cubicBezTo>
                <a:cubicBezTo>
                  <a:pt x="131" y="27"/>
                  <a:pt x="131" y="27"/>
                  <a:pt x="131" y="27"/>
                </a:cubicBezTo>
                <a:cubicBezTo>
                  <a:pt x="132" y="27"/>
                  <a:pt x="132" y="26"/>
                  <a:pt x="132" y="25"/>
                </a:cubicBezTo>
                <a:cubicBezTo>
                  <a:pt x="133" y="25"/>
                  <a:pt x="133" y="24"/>
                  <a:pt x="133" y="23"/>
                </a:cubicBezTo>
                <a:cubicBezTo>
                  <a:pt x="134" y="23"/>
                  <a:pt x="134" y="22"/>
                  <a:pt x="134" y="21"/>
                </a:cubicBezTo>
                <a:cubicBezTo>
                  <a:pt x="135" y="21"/>
                  <a:pt x="135" y="21"/>
                  <a:pt x="135" y="21"/>
                </a:cubicBezTo>
                <a:cubicBezTo>
                  <a:pt x="134" y="19"/>
                  <a:pt x="135" y="16"/>
                  <a:pt x="132" y="16"/>
                </a:cubicBezTo>
                <a:cubicBezTo>
                  <a:pt x="133" y="13"/>
                  <a:pt x="131" y="14"/>
                  <a:pt x="131" y="11"/>
                </a:cubicBezTo>
                <a:cubicBezTo>
                  <a:pt x="127" y="10"/>
                  <a:pt x="123" y="9"/>
                  <a:pt x="117" y="9"/>
                </a:cubicBezTo>
                <a:cubicBezTo>
                  <a:pt x="117" y="8"/>
                  <a:pt x="117" y="8"/>
                  <a:pt x="117" y="7"/>
                </a:cubicBezTo>
                <a:cubicBezTo>
                  <a:pt x="117" y="7"/>
                  <a:pt x="116" y="7"/>
                  <a:pt x="116" y="6"/>
                </a:cubicBezTo>
                <a:cubicBezTo>
                  <a:pt x="115" y="4"/>
                  <a:pt x="113" y="4"/>
                  <a:pt x="112" y="2"/>
                </a:cubicBezTo>
                <a:cubicBezTo>
                  <a:pt x="111" y="2"/>
                  <a:pt x="111" y="2"/>
                  <a:pt x="110" y="1"/>
                </a:cubicBezTo>
                <a:cubicBezTo>
                  <a:pt x="110" y="1"/>
                  <a:pt x="109" y="1"/>
                  <a:pt x="109" y="0"/>
                </a:cubicBezTo>
                <a:cubicBezTo>
                  <a:pt x="109" y="0"/>
                  <a:pt x="109" y="0"/>
                  <a:pt x="108" y="0"/>
                </a:cubicBezTo>
                <a:cubicBezTo>
                  <a:pt x="106" y="0"/>
                  <a:pt x="105" y="0"/>
                  <a:pt x="104" y="2"/>
                </a:cubicBezTo>
                <a:cubicBezTo>
                  <a:pt x="102" y="2"/>
                  <a:pt x="103" y="4"/>
                  <a:pt x="101" y="4"/>
                </a:cubicBezTo>
                <a:cubicBezTo>
                  <a:pt x="100" y="5"/>
                  <a:pt x="99" y="6"/>
                  <a:pt x="99" y="7"/>
                </a:cubicBezTo>
                <a:cubicBezTo>
                  <a:pt x="98" y="7"/>
                  <a:pt x="97" y="7"/>
                  <a:pt x="97" y="8"/>
                </a:cubicBezTo>
                <a:cubicBezTo>
                  <a:pt x="96" y="8"/>
                  <a:pt x="94" y="9"/>
                  <a:pt x="94" y="7"/>
                </a:cubicBezTo>
                <a:cubicBezTo>
                  <a:pt x="92" y="8"/>
                  <a:pt x="92" y="9"/>
                  <a:pt x="89" y="9"/>
                </a:cubicBezTo>
                <a:cubicBezTo>
                  <a:pt x="89" y="9"/>
                  <a:pt x="89" y="9"/>
                  <a:pt x="89" y="9"/>
                </a:cubicBezTo>
                <a:cubicBezTo>
                  <a:pt x="89" y="9"/>
                  <a:pt x="89" y="9"/>
                  <a:pt x="89" y="9"/>
                </a:cubicBezTo>
                <a:cubicBezTo>
                  <a:pt x="89" y="9"/>
                  <a:pt x="89" y="9"/>
                  <a:pt x="89" y="9"/>
                </a:cubicBezTo>
                <a:cubicBezTo>
                  <a:pt x="89" y="9"/>
                  <a:pt x="89" y="9"/>
                  <a:pt x="89" y="9"/>
                </a:cubicBezTo>
                <a:cubicBezTo>
                  <a:pt x="89" y="9"/>
                  <a:pt x="89" y="9"/>
                  <a:pt x="88" y="9"/>
                </a:cubicBezTo>
                <a:cubicBezTo>
                  <a:pt x="88" y="9"/>
                  <a:pt x="88" y="9"/>
                  <a:pt x="88" y="9"/>
                </a:cubicBezTo>
                <a:cubicBezTo>
                  <a:pt x="88" y="9"/>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1"/>
                  <a:pt x="88" y="11"/>
                  <a:pt x="88" y="11"/>
                </a:cubicBezTo>
                <a:cubicBezTo>
                  <a:pt x="88" y="11"/>
                  <a:pt x="88" y="11"/>
                  <a:pt x="88" y="11"/>
                </a:cubicBezTo>
                <a:cubicBezTo>
                  <a:pt x="88" y="11"/>
                  <a:pt x="88" y="11"/>
                  <a:pt x="88" y="11"/>
                </a:cubicBezTo>
                <a:cubicBezTo>
                  <a:pt x="88" y="11"/>
                  <a:pt x="87" y="12"/>
                  <a:pt x="87" y="12"/>
                </a:cubicBezTo>
                <a:cubicBezTo>
                  <a:pt x="87" y="12"/>
                  <a:pt x="87" y="12"/>
                  <a:pt x="87" y="12"/>
                </a:cubicBezTo>
                <a:cubicBezTo>
                  <a:pt x="87" y="12"/>
                  <a:pt x="87" y="12"/>
                  <a:pt x="87" y="12"/>
                </a:cubicBezTo>
                <a:cubicBezTo>
                  <a:pt x="87" y="12"/>
                  <a:pt x="87" y="12"/>
                  <a:pt x="87" y="12"/>
                </a:cubicBezTo>
                <a:cubicBezTo>
                  <a:pt x="87" y="12"/>
                  <a:pt x="87" y="12"/>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4"/>
                  <a:pt x="87" y="14"/>
                </a:cubicBezTo>
                <a:cubicBezTo>
                  <a:pt x="87" y="14"/>
                  <a:pt x="87" y="14"/>
                  <a:pt x="87" y="14"/>
                </a:cubicBezTo>
                <a:cubicBezTo>
                  <a:pt x="87" y="14"/>
                  <a:pt x="87" y="14"/>
                  <a:pt x="87" y="14"/>
                </a:cubicBezTo>
                <a:cubicBezTo>
                  <a:pt x="87" y="14"/>
                  <a:pt x="86" y="14"/>
                  <a:pt x="86" y="14"/>
                </a:cubicBezTo>
                <a:cubicBezTo>
                  <a:pt x="86" y="14"/>
                  <a:pt x="86" y="14"/>
                  <a:pt x="86" y="14"/>
                </a:cubicBezTo>
                <a:cubicBezTo>
                  <a:pt x="86" y="14"/>
                  <a:pt x="86" y="14"/>
                  <a:pt x="86" y="14"/>
                </a:cubicBezTo>
                <a:cubicBezTo>
                  <a:pt x="86" y="14"/>
                  <a:pt x="86" y="14"/>
                  <a:pt x="86" y="14"/>
                </a:cubicBezTo>
                <a:cubicBezTo>
                  <a:pt x="86" y="14"/>
                  <a:pt x="86" y="15"/>
                  <a:pt x="86" y="15"/>
                </a:cubicBezTo>
                <a:cubicBezTo>
                  <a:pt x="86" y="15"/>
                  <a:pt x="86" y="15"/>
                  <a:pt x="86" y="15"/>
                </a:cubicBezTo>
                <a:cubicBezTo>
                  <a:pt x="85" y="16"/>
                  <a:pt x="84" y="17"/>
                  <a:pt x="84" y="18"/>
                </a:cubicBezTo>
                <a:cubicBezTo>
                  <a:pt x="84" y="18"/>
                  <a:pt x="84" y="18"/>
                  <a:pt x="84" y="18"/>
                </a:cubicBezTo>
                <a:cubicBezTo>
                  <a:pt x="84" y="18"/>
                  <a:pt x="84" y="18"/>
                  <a:pt x="84" y="18"/>
                </a:cubicBezTo>
                <a:cubicBezTo>
                  <a:pt x="84" y="18"/>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19"/>
                  <a:pt x="84" y="19"/>
                  <a:pt x="84" y="19"/>
                </a:cubicBezTo>
                <a:cubicBezTo>
                  <a:pt x="84" y="20"/>
                  <a:pt x="84" y="20"/>
                  <a:pt x="84" y="20"/>
                </a:cubicBezTo>
                <a:cubicBezTo>
                  <a:pt x="84" y="20"/>
                  <a:pt x="84" y="20"/>
                  <a:pt x="84" y="20"/>
                </a:cubicBezTo>
                <a:cubicBezTo>
                  <a:pt x="83" y="20"/>
                  <a:pt x="83" y="20"/>
                  <a:pt x="83" y="20"/>
                </a:cubicBezTo>
                <a:cubicBezTo>
                  <a:pt x="83" y="21"/>
                  <a:pt x="83" y="22"/>
                  <a:pt x="83" y="23"/>
                </a:cubicBezTo>
                <a:cubicBezTo>
                  <a:pt x="82" y="27"/>
                  <a:pt x="83" y="31"/>
                  <a:pt x="82" y="34"/>
                </a:cubicBezTo>
                <a:cubicBezTo>
                  <a:pt x="82" y="35"/>
                  <a:pt x="82" y="35"/>
                  <a:pt x="83" y="36"/>
                </a:cubicBezTo>
                <a:cubicBezTo>
                  <a:pt x="83" y="38"/>
                  <a:pt x="82" y="41"/>
                  <a:pt x="83" y="43"/>
                </a:cubicBezTo>
                <a:cubicBezTo>
                  <a:pt x="83" y="45"/>
                  <a:pt x="84" y="47"/>
                  <a:pt x="83" y="48"/>
                </a:cubicBezTo>
                <a:cubicBezTo>
                  <a:pt x="84" y="50"/>
                  <a:pt x="85" y="51"/>
                  <a:pt x="85" y="54"/>
                </a:cubicBezTo>
                <a:cubicBezTo>
                  <a:pt x="85" y="56"/>
                  <a:pt x="83" y="55"/>
                  <a:pt x="83" y="56"/>
                </a:cubicBezTo>
                <a:cubicBezTo>
                  <a:pt x="82" y="58"/>
                  <a:pt x="81" y="59"/>
                  <a:pt x="80" y="60"/>
                </a:cubicBezTo>
                <a:cubicBezTo>
                  <a:pt x="80" y="62"/>
                  <a:pt x="78" y="63"/>
                  <a:pt x="78" y="64"/>
                </a:cubicBezTo>
                <a:cubicBezTo>
                  <a:pt x="78" y="73"/>
                  <a:pt x="78" y="73"/>
                  <a:pt x="78" y="73"/>
                </a:cubicBezTo>
                <a:cubicBezTo>
                  <a:pt x="76" y="74"/>
                  <a:pt x="75" y="75"/>
                  <a:pt x="73" y="76"/>
                </a:cubicBezTo>
                <a:cubicBezTo>
                  <a:pt x="71" y="76"/>
                  <a:pt x="71" y="74"/>
                  <a:pt x="69" y="75"/>
                </a:cubicBezTo>
                <a:cubicBezTo>
                  <a:pt x="69" y="73"/>
                  <a:pt x="66" y="73"/>
                  <a:pt x="66" y="71"/>
                </a:cubicBezTo>
                <a:cubicBezTo>
                  <a:pt x="66" y="71"/>
                  <a:pt x="65" y="72"/>
                  <a:pt x="64" y="71"/>
                </a:cubicBezTo>
                <a:cubicBezTo>
                  <a:pt x="64" y="71"/>
                  <a:pt x="64" y="71"/>
                  <a:pt x="64" y="71"/>
                </a:cubicBezTo>
                <a:cubicBezTo>
                  <a:pt x="64" y="71"/>
                  <a:pt x="63" y="71"/>
                  <a:pt x="63" y="71"/>
                </a:cubicBezTo>
                <a:cubicBezTo>
                  <a:pt x="63" y="71"/>
                  <a:pt x="62" y="70"/>
                  <a:pt x="62" y="70"/>
                </a:cubicBezTo>
                <a:cubicBezTo>
                  <a:pt x="62" y="70"/>
                  <a:pt x="62" y="69"/>
                  <a:pt x="62" y="69"/>
                </a:cubicBezTo>
                <a:cubicBezTo>
                  <a:pt x="60" y="69"/>
                  <a:pt x="59" y="69"/>
                  <a:pt x="57" y="69"/>
                </a:cubicBezTo>
                <a:cubicBezTo>
                  <a:pt x="56" y="69"/>
                  <a:pt x="55" y="70"/>
                  <a:pt x="54" y="70"/>
                </a:cubicBezTo>
                <a:cubicBezTo>
                  <a:pt x="54" y="72"/>
                  <a:pt x="54" y="73"/>
                  <a:pt x="53" y="74"/>
                </a:cubicBezTo>
                <a:cubicBezTo>
                  <a:pt x="52" y="75"/>
                  <a:pt x="50" y="75"/>
                  <a:pt x="49" y="76"/>
                </a:cubicBezTo>
                <a:cubicBezTo>
                  <a:pt x="48" y="77"/>
                  <a:pt x="46" y="76"/>
                  <a:pt x="45" y="77"/>
                </a:cubicBezTo>
                <a:cubicBezTo>
                  <a:pt x="39" y="77"/>
                  <a:pt x="36" y="75"/>
                  <a:pt x="30" y="75"/>
                </a:cubicBezTo>
                <a:cubicBezTo>
                  <a:pt x="30" y="75"/>
                  <a:pt x="29" y="75"/>
                  <a:pt x="29" y="75"/>
                </a:cubicBezTo>
                <a:cubicBezTo>
                  <a:pt x="29" y="75"/>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4"/>
                  <a:pt x="29" y="74"/>
                </a:cubicBezTo>
                <a:cubicBezTo>
                  <a:pt x="29" y="74"/>
                  <a:pt x="29" y="73"/>
                  <a:pt x="28" y="73"/>
                </a:cubicBezTo>
                <a:cubicBezTo>
                  <a:pt x="28" y="73"/>
                  <a:pt x="28" y="73"/>
                  <a:pt x="28" y="73"/>
                </a:cubicBezTo>
                <a:cubicBezTo>
                  <a:pt x="28" y="73"/>
                  <a:pt x="28" y="73"/>
                  <a:pt x="28" y="73"/>
                </a:cubicBezTo>
                <a:cubicBezTo>
                  <a:pt x="28" y="73"/>
                  <a:pt x="28" y="73"/>
                  <a:pt x="28" y="73"/>
                </a:cubicBezTo>
                <a:cubicBezTo>
                  <a:pt x="28" y="73"/>
                  <a:pt x="28" y="73"/>
                  <a:pt x="28" y="73"/>
                </a:cubicBezTo>
                <a:cubicBezTo>
                  <a:pt x="27" y="72"/>
                  <a:pt x="28" y="71"/>
                  <a:pt x="27" y="70"/>
                </a:cubicBezTo>
                <a:cubicBezTo>
                  <a:pt x="27" y="69"/>
                  <a:pt x="27" y="69"/>
                  <a:pt x="27" y="69"/>
                </a:cubicBezTo>
                <a:cubicBezTo>
                  <a:pt x="27" y="69"/>
                  <a:pt x="27" y="69"/>
                  <a:pt x="27" y="69"/>
                </a:cubicBezTo>
                <a:cubicBezTo>
                  <a:pt x="26" y="69"/>
                  <a:pt x="26" y="69"/>
                  <a:pt x="26" y="69"/>
                </a:cubicBezTo>
                <a:cubicBezTo>
                  <a:pt x="25" y="68"/>
                  <a:pt x="28" y="66"/>
                  <a:pt x="25" y="65"/>
                </a:cubicBezTo>
                <a:cubicBezTo>
                  <a:pt x="25" y="65"/>
                  <a:pt x="25" y="65"/>
                  <a:pt x="25" y="65"/>
                </a:cubicBezTo>
                <a:cubicBezTo>
                  <a:pt x="25" y="65"/>
                  <a:pt x="25" y="65"/>
                  <a:pt x="25" y="65"/>
                </a:cubicBezTo>
                <a:cubicBezTo>
                  <a:pt x="25" y="65"/>
                  <a:pt x="25" y="65"/>
                  <a:pt x="25" y="64"/>
                </a:cubicBezTo>
                <a:cubicBezTo>
                  <a:pt x="24" y="64"/>
                  <a:pt x="23" y="62"/>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1"/>
                  <a:pt x="22" y="61"/>
                  <a:pt x="22" y="61"/>
                </a:cubicBezTo>
                <a:cubicBezTo>
                  <a:pt x="22" y="60"/>
                  <a:pt x="21" y="60"/>
                  <a:pt x="21" y="59"/>
                </a:cubicBezTo>
                <a:cubicBezTo>
                  <a:pt x="18" y="57"/>
                  <a:pt x="17" y="53"/>
                  <a:pt x="12" y="52"/>
                </a:cubicBezTo>
                <a:cubicBezTo>
                  <a:pt x="11" y="52"/>
                  <a:pt x="10" y="52"/>
                  <a:pt x="9" y="52"/>
                </a:cubicBezTo>
                <a:cubicBezTo>
                  <a:pt x="9" y="52"/>
                  <a:pt x="9" y="53"/>
                  <a:pt x="9" y="53"/>
                </a:cubicBezTo>
                <a:cubicBezTo>
                  <a:pt x="9" y="53"/>
                  <a:pt x="8" y="53"/>
                  <a:pt x="8" y="53"/>
                </a:cubicBezTo>
                <a:cubicBezTo>
                  <a:pt x="7" y="53"/>
                  <a:pt x="7" y="54"/>
                  <a:pt x="6" y="54"/>
                </a:cubicBezTo>
                <a:cubicBezTo>
                  <a:pt x="6" y="57"/>
                  <a:pt x="8" y="58"/>
                  <a:pt x="8" y="61"/>
                </a:cubicBezTo>
                <a:cubicBezTo>
                  <a:pt x="6" y="61"/>
                  <a:pt x="7" y="64"/>
                  <a:pt x="5" y="64"/>
                </a:cubicBezTo>
                <a:cubicBezTo>
                  <a:pt x="4" y="65"/>
                  <a:pt x="4" y="64"/>
                  <a:pt x="2" y="64"/>
                </a:cubicBezTo>
                <a:cubicBezTo>
                  <a:pt x="1" y="64"/>
                  <a:pt x="1" y="65"/>
                  <a:pt x="0" y="64"/>
                </a:cubicBezTo>
                <a:cubicBezTo>
                  <a:pt x="0" y="67"/>
                  <a:pt x="1" y="68"/>
                  <a:pt x="0" y="71"/>
                </a:cubicBezTo>
                <a:cubicBezTo>
                  <a:pt x="1" y="71"/>
                  <a:pt x="1" y="71"/>
                  <a:pt x="1" y="71"/>
                </a:cubicBezTo>
                <a:cubicBezTo>
                  <a:pt x="1" y="71"/>
                  <a:pt x="1" y="71"/>
                  <a:pt x="1" y="71"/>
                </a:cubicBezTo>
                <a:cubicBezTo>
                  <a:pt x="2" y="71"/>
                  <a:pt x="2" y="71"/>
                  <a:pt x="2" y="71"/>
                </a:cubicBezTo>
                <a:cubicBezTo>
                  <a:pt x="3" y="71"/>
                  <a:pt x="3" y="71"/>
                  <a:pt x="3" y="71"/>
                </a:cubicBezTo>
                <a:cubicBezTo>
                  <a:pt x="3" y="71"/>
                  <a:pt x="3" y="71"/>
                  <a:pt x="3" y="71"/>
                </a:cubicBezTo>
                <a:cubicBezTo>
                  <a:pt x="3" y="71"/>
                  <a:pt x="3" y="71"/>
                  <a:pt x="3" y="71"/>
                </a:cubicBezTo>
                <a:cubicBezTo>
                  <a:pt x="3" y="71"/>
                  <a:pt x="3" y="71"/>
                  <a:pt x="4" y="72"/>
                </a:cubicBezTo>
                <a:cubicBezTo>
                  <a:pt x="4" y="72"/>
                  <a:pt x="4" y="72"/>
                  <a:pt x="5" y="72"/>
                </a:cubicBezTo>
                <a:cubicBezTo>
                  <a:pt x="5" y="72"/>
                  <a:pt x="5" y="72"/>
                  <a:pt x="5" y="72"/>
                </a:cubicBezTo>
                <a:cubicBezTo>
                  <a:pt x="5" y="72"/>
                  <a:pt x="5" y="72"/>
                  <a:pt x="5" y="73"/>
                </a:cubicBezTo>
                <a:cubicBezTo>
                  <a:pt x="5" y="73"/>
                  <a:pt x="5" y="73"/>
                  <a:pt x="6" y="73"/>
                </a:cubicBezTo>
                <a:cubicBezTo>
                  <a:pt x="6" y="73"/>
                  <a:pt x="6" y="73"/>
                  <a:pt x="6" y="73"/>
                </a:cubicBezTo>
                <a:cubicBezTo>
                  <a:pt x="7" y="73"/>
                  <a:pt x="7" y="73"/>
                  <a:pt x="7" y="73"/>
                </a:cubicBezTo>
                <a:cubicBezTo>
                  <a:pt x="7" y="73"/>
                  <a:pt x="7" y="73"/>
                  <a:pt x="7" y="73"/>
                </a:cubicBezTo>
                <a:cubicBezTo>
                  <a:pt x="8" y="73"/>
                  <a:pt x="8" y="74"/>
                  <a:pt x="8" y="74"/>
                </a:cubicBezTo>
                <a:cubicBezTo>
                  <a:pt x="8" y="74"/>
                  <a:pt x="9" y="74"/>
                  <a:pt x="9" y="74"/>
                </a:cubicBezTo>
                <a:cubicBezTo>
                  <a:pt x="9" y="74"/>
                  <a:pt x="9" y="74"/>
                  <a:pt x="9" y="75"/>
                </a:cubicBezTo>
                <a:cubicBezTo>
                  <a:pt x="9" y="75"/>
                  <a:pt x="9" y="75"/>
                  <a:pt x="9" y="75"/>
                </a:cubicBezTo>
                <a:cubicBezTo>
                  <a:pt x="10" y="75"/>
                  <a:pt x="10" y="75"/>
                  <a:pt x="10" y="76"/>
                </a:cubicBezTo>
                <a:cubicBezTo>
                  <a:pt x="10" y="76"/>
                  <a:pt x="11" y="77"/>
                  <a:pt x="11" y="77"/>
                </a:cubicBezTo>
                <a:cubicBezTo>
                  <a:pt x="11" y="77"/>
                  <a:pt x="11" y="77"/>
                  <a:pt x="11" y="77"/>
                </a:cubicBezTo>
                <a:cubicBezTo>
                  <a:pt x="12" y="77"/>
                  <a:pt x="12" y="77"/>
                  <a:pt x="12" y="77"/>
                </a:cubicBezTo>
                <a:cubicBezTo>
                  <a:pt x="12" y="77"/>
                  <a:pt x="12" y="77"/>
                  <a:pt x="12" y="77"/>
                </a:cubicBezTo>
                <a:cubicBezTo>
                  <a:pt x="12" y="77"/>
                  <a:pt x="13" y="77"/>
                  <a:pt x="13" y="78"/>
                </a:cubicBezTo>
                <a:cubicBezTo>
                  <a:pt x="13" y="78"/>
                  <a:pt x="13" y="78"/>
                  <a:pt x="13" y="78"/>
                </a:cubicBezTo>
                <a:cubicBezTo>
                  <a:pt x="14" y="78"/>
                  <a:pt x="14" y="78"/>
                  <a:pt x="14" y="78"/>
                </a:cubicBezTo>
                <a:cubicBezTo>
                  <a:pt x="14" y="78"/>
                  <a:pt x="15" y="78"/>
                  <a:pt x="15" y="79"/>
                </a:cubicBezTo>
                <a:cubicBezTo>
                  <a:pt x="15" y="79"/>
                  <a:pt x="15" y="79"/>
                  <a:pt x="15" y="79"/>
                </a:cubicBezTo>
                <a:cubicBezTo>
                  <a:pt x="15" y="79"/>
                  <a:pt x="15" y="79"/>
                  <a:pt x="16" y="79"/>
                </a:cubicBezTo>
                <a:cubicBezTo>
                  <a:pt x="16" y="80"/>
                  <a:pt x="16" y="80"/>
                  <a:pt x="16" y="80"/>
                </a:cubicBezTo>
                <a:cubicBezTo>
                  <a:pt x="16" y="82"/>
                  <a:pt x="19" y="80"/>
                  <a:pt x="18" y="83"/>
                </a:cubicBezTo>
                <a:cubicBezTo>
                  <a:pt x="20" y="84"/>
                  <a:pt x="22" y="85"/>
                  <a:pt x="23" y="87"/>
                </a:cubicBezTo>
                <a:cubicBezTo>
                  <a:pt x="25" y="88"/>
                  <a:pt x="27" y="86"/>
                  <a:pt x="27" y="89"/>
                </a:cubicBezTo>
                <a:cubicBezTo>
                  <a:pt x="29" y="88"/>
                  <a:pt x="29" y="89"/>
                  <a:pt x="32" y="89"/>
                </a:cubicBezTo>
                <a:cubicBezTo>
                  <a:pt x="33" y="90"/>
                  <a:pt x="35" y="90"/>
                  <a:pt x="36" y="91"/>
                </a:cubicBezTo>
                <a:cubicBezTo>
                  <a:pt x="36" y="92"/>
                  <a:pt x="37" y="92"/>
                  <a:pt x="37" y="92"/>
                </a:cubicBezTo>
                <a:cubicBezTo>
                  <a:pt x="38" y="92"/>
                  <a:pt x="39" y="93"/>
                  <a:pt x="39" y="93"/>
                </a:cubicBezTo>
                <a:cubicBezTo>
                  <a:pt x="40" y="95"/>
                  <a:pt x="42" y="96"/>
                  <a:pt x="42" y="99"/>
                </a:cubicBezTo>
                <a:cubicBezTo>
                  <a:pt x="45" y="100"/>
                  <a:pt x="47" y="102"/>
                  <a:pt x="48" y="104"/>
                </a:cubicBezTo>
                <a:cubicBezTo>
                  <a:pt x="48" y="106"/>
                  <a:pt x="49" y="106"/>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49" y="108"/>
                  <a:pt x="49" y="108"/>
                </a:cubicBezTo>
                <a:cubicBezTo>
                  <a:pt x="49" y="108"/>
                  <a:pt x="49" y="108"/>
                  <a:pt x="49" y="108"/>
                </a:cubicBezTo>
                <a:cubicBezTo>
                  <a:pt x="49" y="108"/>
                  <a:pt x="49" y="108"/>
                  <a:pt x="49" y="109"/>
                </a:cubicBezTo>
                <a:cubicBezTo>
                  <a:pt x="49" y="109"/>
                  <a:pt x="49" y="109"/>
                  <a:pt x="49" y="110"/>
                </a:cubicBezTo>
                <a:cubicBezTo>
                  <a:pt x="49" y="111"/>
                  <a:pt x="49" y="111"/>
                  <a:pt x="49" y="113"/>
                </a:cubicBezTo>
                <a:cubicBezTo>
                  <a:pt x="49" y="113"/>
                  <a:pt x="49" y="113"/>
                  <a:pt x="49" y="113"/>
                </a:cubicBezTo>
                <a:cubicBezTo>
                  <a:pt x="49" y="113"/>
                  <a:pt x="49" y="113"/>
                  <a:pt x="49" y="113"/>
                </a:cubicBezTo>
                <a:cubicBezTo>
                  <a:pt x="50" y="113"/>
                  <a:pt x="50" y="113"/>
                  <a:pt x="50" y="113"/>
                </a:cubicBezTo>
                <a:cubicBezTo>
                  <a:pt x="50" y="114"/>
                  <a:pt x="50" y="115"/>
                  <a:pt x="50" y="115"/>
                </a:cubicBezTo>
                <a:cubicBezTo>
                  <a:pt x="50" y="115"/>
                  <a:pt x="50" y="115"/>
                  <a:pt x="50" y="115"/>
                </a:cubicBezTo>
                <a:cubicBezTo>
                  <a:pt x="50" y="116"/>
                  <a:pt x="50" y="116"/>
                  <a:pt x="50" y="116"/>
                </a:cubicBezTo>
                <a:cubicBezTo>
                  <a:pt x="50" y="116"/>
                  <a:pt x="50" y="116"/>
                  <a:pt x="50" y="116"/>
                </a:cubicBezTo>
                <a:cubicBezTo>
                  <a:pt x="51" y="117"/>
                  <a:pt x="51" y="117"/>
                  <a:pt x="51" y="117"/>
                </a:cubicBezTo>
                <a:cubicBezTo>
                  <a:pt x="51" y="122"/>
                  <a:pt x="51" y="122"/>
                  <a:pt x="51" y="122"/>
                </a:cubicBezTo>
                <a:cubicBezTo>
                  <a:pt x="51" y="122"/>
                  <a:pt x="51" y="122"/>
                  <a:pt x="51" y="122"/>
                </a:cubicBezTo>
                <a:cubicBezTo>
                  <a:pt x="51" y="122"/>
                  <a:pt x="51" y="122"/>
                  <a:pt x="51" y="122"/>
                </a:cubicBezTo>
                <a:cubicBezTo>
                  <a:pt x="51" y="122"/>
                  <a:pt x="51" y="122"/>
                  <a:pt x="51" y="122"/>
                </a:cubicBezTo>
                <a:cubicBezTo>
                  <a:pt x="51" y="122"/>
                  <a:pt x="51" y="122"/>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1" y="123"/>
                  <a:pt x="51" y="123"/>
                  <a:pt x="51" y="123"/>
                </a:cubicBezTo>
                <a:cubicBezTo>
                  <a:pt x="50" y="123"/>
                  <a:pt x="50" y="123"/>
                  <a:pt x="50" y="123"/>
                </a:cubicBezTo>
                <a:cubicBezTo>
                  <a:pt x="48" y="124"/>
                  <a:pt x="50" y="126"/>
                  <a:pt x="49" y="127"/>
                </a:cubicBezTo>
                <a:cubicBezTo>
                  <a:pt x="49" y="127"/>
                  <a:pt x="49" y="127"/>
                  <a:pt x="49" y="127"/>
                </a:cubicBezTo>
                <a:cubicBezTo>
                  <a:pt x="49" y="128"/>
                  <a:pt x="50" y="128"/>
                  <a:pt x="50" y="128"/>
                </a:cubicBezTo>
                <a:cubicBezTo>
                  <a:pt x="51" y="128"/>
                  <a:pt x="51" y="128"/>
                  <a:pt x="51" y="129"/>
                </a:cubicBezTo>
                <a:cubicBezTo>
                  <a:pt x="51" y="129"/>
                  <a:pt x="51" y="129"/>
                  <a:pt x="51" y="129"/>
                </a:cubicBezTo>
                <a:cubicBezTo>
                  <a:pt x="51" y="129"/>
                  <a:pt x="51" y="129"/>
                  <a:pt x="51" y="129"/>
                </a:cubicBezTo>
                <a:cubicBezTo>
                  <a:pt x="52" y="129"/>
                  <a:pt x="52" y="129"/>
                  <a:pt x="52" y="129"/>
                </a:cubicBezTo>
                <a:cubicBezTo>
                  <a:pt x="52" y="129"/>
                  <a:pt x="52" y="129"/>
                  <a:pt x="52" y="129"/>
                </a:cubicBezTo>
                <a:cubicBezTo>
                  <a:pt x="52" y="129"/>
                  <a:pt x="52" y="129"/>
                  <a:pt x="52" y="129"/>
                </a:cubicBezTo>
                <a:cubicBezTo>
                  <a:pt x="52" y="129"/>
                  <a:pt x="52" y="129"/>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2" y="130"/>
                  <a:pt x="52" y="130"/>
                  <a:pt x="52" y="130"/>
                </a:cubicBezTo>
                <a:cubicBezTo>
                  <a:pt x="53" y="130"/>
                  <a:pt x="53" y="130"/>
                  <a:pt x="53" y="130"/>
                </a:cubicBezTo>
                <a:cubicBezTo>
                  <a:pt x="53" y="130"/>
                  <a:pt x="53" y="130"/>
                  <a:pt x="53" y="130"/>
                </a:cubicBezTo>
                <a:cubicBezTo>
                  <a:pt x="53" y="130"/>
                  <a:pt x="53" y="130"/>
                  <a:pt x="53" y="130"/>
                </a:cubicBezTo>
                <a:cubicBezTo>
                  <a:pt x="53" y="130"/>
                  <a:pt x="53" y="130"/>
                  <a:pt x="53" y="130"/>
                </a:cubicBezTo>
                <a:cubicBezTo>
                  <a:pt x="55" y="130"/>
                  <a:pt x="56" y="130"/>
                  <a:pt x="56" y="131"/>
                </a:cubicBezTo>
                <a:cubicBezTo>
                  <a:pt x="56" y="132"/>
                  <a:pt x="57" y="132"/>
                  <a:pt x="57" y="133"/>
                </a:cubicBezTo>
                <a:cubicBezTo>
                  <a:pt x="57" y="134"/>
                  <a:pt x="57" y="134"/>
                  <a:pt x="57" y="135"/>
                </a:cubicBezTo>
                <a:cubicBezTo>
                  <a:pt x="57" y="137"/>
                  <a:pt x="55" y="137"/>
                  <a:pt x="55" y="140"/>
                </a:cubicBezTo>
                <a:cubicBezTo>
                  <a:pt x="55" y="141"/>
                  <a:pt x="55" y="141"/>
                  <a:pt x="55" y="141"/>
                </a:cubicBezTo>
                <a:cubicBezTo>
                  <a:pt x="56" y="141"/>
                  <a:pt x="56" y="141"/>
                  <a:pt x="56" y="142"/>
                </a:cubicBezTo>
                <a:cubicBezTo>
                  <a:pt x="56" y="144"/>
                  <a:pt x="57" y="144"/>
                  <a:pt x="57" y="146"/>
                </a:cubicBezTo>
                <a:cubicBezTo>
                  <a:pt x="58" y="146"/>
                  <a:pt x="58" y="148"/>
                  <a:pt x="59" y="148"/>
                </a:cubicBezTo>
                <a:cubicBezTo>
                  <a:pt x="59" y="149"/>
                  <a:pt x="61" y="149"/>
                  <a:pt x="61" y="151"/>
                </a:cubicBezTo>
                <a:cubicBezTo>
                  <a:pt x="61" y="152"/>
                  <a:pt x="62" y="153"/>
                  <a:pt x="62" y="154"/>
                </a:cubicBezTo>
                <a:cubicBezTo>
                  <a:pt x="63" y="155"/>
                  <a:pt x="65" y="155"/>
                  <a:pt x="64" y="157"/>
                </a:cubicBezTo>
                <a:cubicBezTo>
                  <a:pt x="64" y="168"/>
                  <a:pt x="64" y="168"/>
                  <a:pt x="64" y="168"/>
                </a:cubicBezTo>
                <a:cubicBezTo>
                  <a:pt x="64" y="170"/>
                  <a:pt x="62" y="171"/>
                  <a:pt x="62" y="174"/>
                </a:cubicBezTo>
                <a:cubicBezTo>
                  <a:pt x="62" y="176"/>
                  <a:pt x="63" y="176"/>
                  <a:pt x="63" y="179"/>
                </a:cubicBezTo>
                <a:cubicBezTo>
                  <a:pt x="63" y="179"/>
                  <a:pt x="63" y="179"/>
                  <a:pt x="64" y="179"/>
                </a:cubicBezTo>
                <a:cubicBezTo>
                  <a:pt x="64" y="184"/>
                  <a:pt x="64" y="184"/>
                  <a:pt x="64" y="184"/>
                </a:cubicBezTo>
                <a:cubicBezTo>
                  <a:pt x="65" y="184"/>
                  <a:pt x="64" y="185"/>
                  <a:pt x="65" y="186"/>
                </a:cubicBezTo>
                <a:cubicBezTo>
                  <a:pt x="67" y="185"/>
                  <a:pt x="66" y="187"/>
                  <a:pt x="68" y="187"/>
                </a:cubicBezTo>
                <a:cubicBezTo>
                  <a:pt x="68" y="187"/>
                  <a:pt x="68" y="188"/>
                  <a:pt x="68" y="188"/>
                </a:cubicBezTo>
                <a:cubicBezTo>
                  <a:pt x="68" y="188"/>
                  <a:pt x="68" y="188"/>
                  <a:pt x="68" y="188"/>
                </a:cubicBezTo>
                <a:cubicBezTo>
                  <a:pt x="68" y="188"/>
                  <a:pt x="68" y="188"/>
                  <a:pt x="68" y="188"/>
                </a:cubicBezTo>
                <a:cubicBezTo>
                  <a:pt x="68" y="189"/>
                  <a:pt x="68" y="189"/>
                  <a:pt x="68" y="189"/>
                </a:cubicBezTo>
                <a:cubicBezTo>
                  <a:pt x="68" y="189"/>
                  <a:pt x="68" y="189"/>
                  <a:pt x="68" y="189"/>
                </a:cubicBezTo>
                <a:cubicBezTo>
                  <a:pt x="68" y="189"/>
                  <a:pt x="68" y="189"/>
                  <a:pt x="68" y="189"/>
                </a:cubicBezTo>
                <a:cubicBezTo>
                  <a:pt x="68" y="189"/>
                  <a:pt x="68" y="189"/>
                  <a:pt x="68" y="189"/>
                </a:cubicBezTo>
                <a:cubicBezTo>
                  <a:pt x="68"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89"/>
                  <a:pt x="69" y="189"/>
                  <a:pt x="69" y="189"/>
                </a:cubicBezTo>
                <a:cubicBezTo>
                  <a:pt x="69" y="190"/>
                  <a:pt x="70" y="190"/>
                  <a:pt x="71" y="191"/>
                </a:cubicBezTo>
                <a:cubicBezTo>
                  <a:pt x="71" y="191"/>
                  <a:pt x="71" y="191"/>
                  <a:pt x="71" y="192"/>
                </a:cubicBezTo>
                <a:cubicBezTo>
                  <a:pt x="71" y="192"/>
                  <a:pt x="72" y="192"/>
                  <a:pt x="72" y="192"/>
                </a:cubicBezTo>
                <a:cubicBezTo>
                  <a:pt x="72" y="192"/>
                  <a:pt x="72" y="192"/>
                  <a:pt x="72" y="192"/>
                </a:cubicBezTo>
                <a:cubicBezTo>
                  <a:pt x="72" y="192"/>
                  <a:pt x="72" y="192"/>
                  <a:pt x="72" y="192"/>
                </a:cubicBezTo>
                <a:cubicBezTo>
                  <a:pt x="72" y="192"/>
                  <a:pt x="72" y="192"/>
                  <a:pt x="72" y="192"/>
                </a:cubicBezTo>
                <a:cubicBezTo>
                  <a:pt x="72" y="192"/>
                  <a:pt x="72" y="192"/>
                  <a:pt x="72" y="192"/>
                </a:cubicBezTo>
                <a:cubicBezTo>
                  <a:pt x="72" y="192"/>
                  <a:pt x="72" y="193"/>
                  <a:pt x="72" y="193"/>
                </a:cubicBezTo>
                <a:cubicBezTo>
                  <a:pt x="73" y="193"/>
                  <a:pt x="73" y="193"/>
                  <a:pt x="73" y="193"/>
                </a:cubicBezTo>
                <a:cubicBezTo>
                  <a:pt x="73" y="194"/>
                  <a:pt x="73" y="194"/>
                  <a:pt x="73" y="195"/>
                </a:cubicBezTo>
                <a:cubicBezTo>
                  <a:pt x="73" y="195"/>
                  <a:pt x="73" y="195"/>
                  <a:pt x="73" y="195"/>
                </a:cubicBezTo>
                <a:cubicBezTo>
                  <a:pt x="74" y="196"/>
                  <a:pt x="75" y="197"/>
                  <a:pt x="76" y="198"/>
                </a:cubicBezTo>
                <a:cubicBezTo>
                  <a:pt x="76" y="198"/>
                  <a:pt x="76" y="198"/>
                  <a:pt x="76" y="198"/>
                </a:cubicBezTo>
                <a:cubicBezTo>
                  <a:pt x="76" y="199"/>
                  <a:pt x="76" y="199"/>
                  <a:pt x="77" y="200"/>
                </a:cubicBezTo>
                <a:cubicBezTo>
                  <a:pt x="77" y="200"/>
                  <a:pt x="77" y="200"/>
                  <a:pt x="77" y="200"/>
                </a:cubicBezTo>
                <a:cubicBezTo>
                  <a:pt x="77" y="200"/>
                  <a:pt x="77" y="200"/>
                  <a:pt x="77" y="200"/>
                </a:cubicBezTo>
                <a:cubicBezTo>
                  <a:pt x="77" y="200"/>
                  <a:pt x="77" y="200"/>
                  <a:pt x="77" y="200"/>
                </a:cubicBezTo>
                <a:cubicBezTo>
                  <a:pt x="77"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8" y="200"/>
                  <a:pt x="78" y="200"/>
                  <a:pt x="78" y="200"/>
                </a:cubicBezTo>
                <a:cubicBezTo>
                  <a:pt x="79" y="200"/>
                  <a:pt x="79" y="200"/>
                  <a:pt x="79" y="201"/>
                </a:cubicBezTo>
                <a:cubicBezTo>
                  <a:pt x="79" y="202"/>
                  <a:pt x="80" y="202"/>
                  <a:pt x="80" y="202"/>
                </a:cubicBezTo>
                <a:cubicBezTo>
                  <a:pt x="82" y="202"/>
                  <a:pt x="82" y="201"/>
                  <a:pt x="83" y="202"/>
                </a:cubicBezTo>
                <a:cubicBezTo>
                  <a:pt x="84" y="202"/>
                  <a:pt x="84" y="202"/>
                  <a:pt x="85" y="202"/>
                </a:cubicBezTo>
                <a:cubicBezTo>
                  <a:pt x="85" y="203"/>
                  <a:pt x="86" y="203"/>
                  <a:pt x="86" y="204"/>
                </a:cubicBezTo>
                <a:cubicBezTo>
                  <a:pt x="86" y="204"/>
                  <a:pt x="87" y="204"/>
                  <a:pt x="86" y="204"/>
                </a:cubicBezTo>
                <a:cubicBezTo>
                  <a:pt x="85" y="205"/>
                  <a:pt x="86" y="206"/>
                  <a:pt x="86" y="207"/>
                </a:cubicBezTo>
                <a:cubicBezTo>
                  <a:pt x="88" y="207"/>
                  <a:pt x="87" y="204"/>
                  <a:pt x="89" y="205"/>
                </a:cubicBezTo>
                <a:cubicBezTo>
                  <a:pt x="89" y="207"/>
                  <a:pt x="91" y="207"/>
                  <a:pt x="93" y="207"/>
                </a:cubicBezTo>
                <a:cubicBezTo>
                  <a:pt x="93" y="207"/>
                  <a:pt x="93" y="207"/>
                  <a:pt x="93" y="207"/>
                </a:cubicBezTo>
                <a:cubicBezTo>
                  <a:pt x="94" y="207"/>
                  <a:pt x="95" y="207"/>
                  <a:pt x="95" y="207"/>
                </a:cubicBezTo>
                <a:cubicBezTo>
                  <a:pt x="95" y="207"/>
                  <a:pt x="95" y="208"/>
                  <a:pt x="95" y="208"/>
                </a:cubicBezTo>
                <a:cubicBezTo>
                  <a:pt x="95" y="209"/>
                  <a:pt x="97" y="209"/>
                  <a:pt x="97" y="210"/>
                </a:cubicBezTo>
                <a:cubicBezTo>
                  <a:pt x="98" y="210"/>
                  <a:pt x="98" y="210"/>
                  <a:pt x="98" y="210"/>
                </a:cubicBezTo>
                <a:cubicBezTo>
                  <a:pt x="98" y="210"/>
                  <a:pt x="98" y="209"/>
                  <a:pt x="98" y="209"/>
                </a:cubicBezTo>
                <a:cubicBezTo>
                  <a:pt x="98" y="209"/>
                  <a:pt x="98" y="209"/>
                  <a:pt x="98" y="209"/>
                </a:cubicBezTo>
                <a:cubicBezTo>
                  <a:pt x="99" y="209"/>
                  <a:pt x="100" y="211"/>
                  <a:pt x="102" y="211"/>
                </a:cubicBezTo>
                <a:cubicBezTo>
                  <a:pt x="102" y="211"/>
                  <a:pt x="102" y="211"/>
                  <a:pt x="102" y="212"/>
                </a:cubicBezTo>
                <a:cubicBezTo>
                  <a:pt x="102" y="212"/>
                  <a:pt x="104" y="213"/>
                  <a:pt x="103" y="214"/>
                </a:cubicBezTo>
                <a:cubicBezTo>
                  <a:pt x="103" y="214"/>
                  <a:pt x="103" y="214"/>
                  <a:pt x="103" y="215"/>
                </a:cubicBezTo>
                <a:cubicBezTo>
                  <a:pt x="103" y="215"/>
                  <a:pt x="103" y="215"/>
                  <a:pt x="103" y="215"/>
                </a:cubicBezTo>
                <a:cubicBezTo>
                  <a:pt x="103" y="215"/>
                  <a:pt x="103" y="215"/>
                  <a:pt x="103" y="215"/>
                </a:cubicBezTo>
                <a:cubicBezTo>
                  <a:pt x="103" y="216"/>
                  <a:pt x="103" y="218"/>
                  <a:pt x="103" y="219"/>
                </a:cubicBezTo>
                <a:cubicBezTo>
                  <a:pt x="103" y="219"/>
                  <a:pt x="103" y="219"/>
                  <a:pt x="103" y="219"/>
                </a:cubicBezTo>
                <a:cubicBezTo>
                  <a:pt x="103" y="220"/>
                  <a:pt x="103" y="222"/>
                  <a:pt x="104" y="223"/>
                </a:cubicBezTo>
                <a:cubicBezTo>
                  <a:pt x="104" y="224"/>
                  <a:pt x="103" y="224"/>
                  <a:pt x="103" y="226"/>
                </a:cubicBezTo>
                <a:cubicBezTo>
                  <a:pt x="103" y="226"/>
                  <a:pt x="103" y="226"/>
                  <a:pt x="103" y="226"/>
                </a:cubicBezTo>
                <a:cubicBezTo>
                  <a:pt x="103" y="226"/>
                  <a:pt x="104" y="227"/>
                  <a:pt x="104" y="227"/>
                </a:cubicBezTo>
                <a:cubicBezTo>
                  <a:pt x="105" y="227"/>
                  <a:pt x="105" y="229"/>
                  <a:pt x="106" y="229"/>
                </a:cubicBezTo>
                <a:cubicBezTo>
                  <a:pt x="107" y="229"/>
                  <a:pt x="107" y="229"/>
                  <a:pt x="107" y="229"/>
                </a:cubicBezTo>
                <a:cubicBezTo>
                  <a:pt x="107" y="229"/>
                  <a:pt x="108" y="229"/>
                  <a:pt x="108" y="229"/>
                </a:cubicBezTo>
                <a:cubicBezTo>
                  <a:pt x="108" y="229"/>
                  <a:pt x="108" y="229"/>
                  <a:pt x="108" y="230"/>
                </a:cubicBezTo>
                <a:cubicBezTo>
                  <a:pt x="108" y="230"/>
                  <a:pt x="109" y="230"/>
                  <a:pt x="110" y="230"/>
                </a:cubicBezTo>
                <a:cubicBezTo>
                  <a:pt x="110" y="231"/>
                  <a:pt x="109" y="231"/>
                  <a:pt x="108" y="231"/>
                </a:cubicBezTo>
                <a:cubicBezTo>
                  <a:pt x="108" y="231"/>
                  <a:pt x="108" y="231"/>
                  <a:pt x="108" y="231"/>
                </a:cubicBezTo>
                <a:cubicBezTo>
                  <a:pt x="108" y="231"/>
                  <a:pt x="108" y="231"/>
                  <a:pt x="108" y="231"/>
                </a:cubicBezTo>
                <a:cubicBezTo>
                  <a:pt x="108" y="232"/>
                  <a:pt x="108" y="233"/>
                  <a:pt x="108" y="234"/>
                </a:cubicBezTo>
                <a:cubicBezTo>
                  <a:pt x="108" y="234"/>
                  <a:pt x="108" y="234"/>
                  <a:pt x="107" y="234"/>
                </a:cubicBezTo>
                <a:cubicBezTo>
                  <a:pt x="107" y="234"/>
                  <a:pt x="107" y="234"/>
                  <a:pt x="107" y="234"/>
                </a:cubicBezTo>
                <a:cubicBezTo>
                  <a:pt x="107" y="233"/>
                  <a:pt x="106" y="233"/>
                  <a:pt x="106" y="233"/>
                </a:cubicBezTo>
                <a:cubicBezTo>
                  <a:pt x="106" y="233"/>
                  <a:pt x="105" y="233"/>
                  <a:pt x="105" y="233"/>
                </a:cubicBezTo>
                <a:cubicBezTo>
                  <a:pt x="105" y="233"/>
                  <a:pt x="104" y="233"/>
                  <a:pt x="104" y="233"/>
                </a:cubicBezTo>
                <a:cubicBezTo>
                  <a:pt x="103" y="234"/>
                  <a:pt x="104" y="235"/>
                  <a:pt x="104" y="236"/>
                </a:cubicBezTo>
                <a:cubicBezTo>
                  <a:pt x="105" y="236"/>
                  <a:pt x="105" y="236"/>
                  <a:pt x="105" y="236"/>
                </a:cubicBezTo>
                <a:cubicBezTo>
                  <a:pt x="105" y="236"/>
                  <a:pt x="105" y="236"/>
                  <a:pt x="105" y="236"/>
                </a:cubicBezTo>
                <a:cubicBezTo>
                  <a:pt x="105" y="237"/>
                  <a:pt x="109" y="235"/>
                  <a:pt x="108" y="238"/>
                </a:cubicBezTo>
                <a:cubicBezTo>
                  <a:pt x="108" y="241"/>
                  <a:pt x="107" y="238"/>
                  <a:pt x="105" y="239"/>
                </a:cubicBezTo>
                <a:cubicBezTo>
                  <a:pt x="105" y="237"/>
                  <a:pt x="103" y="238"/>
                  <a:pt x="103" y="236"/>
                </a:cubicBezTo>
                <a:cubicBezTo>
                  <a:pt x="101" y="236"/>
                  <a:pt x="101" y="238"/>
                  <a:pt x="100" y="238"/>
                </a:cubicBezTo>
                <a:cubicBezTo>
                  <a:pt x="99" y="239"/>
                  <a:pt x="98" y="238"/>
                  <a:pt x="97" y="239"/>
                </a:cubicBezTo>
                <a:cubicBezTo>
                  <a:pt x="97" y="239"/>
                  <a:pt x="97" y="239"/>
                  <a:pt x="97" y="239"/>
                </a:cubicBezTo>
                <a:cubicBezTo>
                  <a:pt x="97" y="240"/>
                  <a:pt x="97" y="240"/>
                  <a:pt x="97" y="240"/>
                </a:cubicBezTo>
                <a:cubicBezTo>
                  <a:pt x="97" y="240"/>
                  <a:pt x="97" y="240"/>
                  <a:pt x="97" y="240"/>
                </a:cubicBezTo>
                <a:cubicBezTo>
                  <a:pt x="95" y="241"/>
                  <a:pt x="95" y="242"/>
                  <a:pt x="94" y="243"/>
                </a:cubicBezTo>
                <a:cubicBezTo>
                  <a:pt x="94" y="243"/>
                  <a:pt x="94" y="243"/>
                  <a:pt x="94" y="243"/>
                </a:cubicBezTo>
                <a:cubicBezTo>
                  <a:pt x="94" y="243"/>
                  <a:pt x="94" y="244"/>
                  <a:pt x="94" y="244"/>
                </a:cubicBezTo>
                <a:cubicBezTo>
                  <a:pt x="94" y="244"/>
                  <a:pt x="94" y="244"/>
                  <a:pt x="94" y="244"/>
                </a:cubicBezTo>
                <a:cubicBezTo>
                  <a:pt x="94" y="245"/>
                  <a:pt x="94" y="246"/>
                  <a:pt x="93" y="246"/>
                </a:cubicBezTo>
                <a:cubicBezTo>
                  <a:pt x="93" y="246"/>
                  <a:pt x="93" y="246"/>
                  <a:pt x="93" y="246"/>
                </a:cubicBezTo>
                <a:cubicBezTo>
                  <a:pt x="93" y="247"/>
                  <a:pt x="93" y="247"/>
                  <a:pt x="93" y="248"/>
                </a:cubicBezTo>
                <a:cubicBezTo>
                  <a:pt x="92" y="248"/>
                  <a:pt x="92" y="248"/>
                  <a:pt x="92" y="248"/>
                </a:cubicBezTo>
                <a:cubicBezTo>
                  <a:pt x="91" y="249"/>
                  <a:pt x="92" y="250"/>
                  <a:pt x="92" y="251"/>
                </a:cubicBezTo>
                <a:cubicBezTo>
                  <a:pt x="92" y="251"/>
                  <a:pt x="92" y="252"/>
                  <a:pt x="92" y="252"/>
                </a:cubicBezTo>
                <a:cubicBezTo>
                  <a:pt x="92" y="253"/>
                  <a:pt x="91" y="254"/>
                  <a:pt x="91" y="256"/>
                </a:cubicBezTo>
                <a:cubicBezTo>
                  <a:pt x="91" y="256"/>
                  <a:pt x="91" y="256"/>
                  <a:pt x="91" y="256"/>
                </a:cubicBezTo>
                <a:cubicBezTo>
                  <a:pt x="92" y="257"/>
                  <a:pt x="89" y="257"/>
                  <a:pt x="89" y="259"/>
                </a:cubicBezTo>
                <a:cubicBezTo>
                  <a:pt x="89" y="259"/>
                  <a:pt x="89" y="259"/>
                  <a:pt x="89" y="259"/>
                </a:cubicBezTo>
                <a:cubicBezTo>
                  <a:pt x="89" y="259"/>
                  <a:pt x="89" y="260"/>
                  <a:pt x="89" y="260"/>
                </a:cubicBezTo>
                <a:cubicBezTo>
                  <a:pt x="89" y="260"/>
                  <a:pt x="89" y="260"/>
                  <a:pt x="89" y="260"/>
                </a:cubicBezTo>
                <a:cubicBezTo>
                  <a:pt x="89" y="261"/>
                  <a:pt x="87" y="261"/>
                  <a:pt x="87" y="263"/>
                </a:cubicBezTo>
                <a:cubicBezTo>
                  <a:pt x="87" y="263"/>
                  <a:pt x="87" y="263"/>
                  <a:pt x="87" y="263"/>
                </a:cubicBezTo>
                <a:cubicBezTo>
                  <a:pt x="86" y="263"/>
                  <a:pt x="86" y="264"/>
                  <a:pt x="86" y="264"/>
                </a:cubicBezTo>
                <a:cubicBezTo>
                  <a:pt x="86" y="264"/>
                  <a:pt x="86" y="264"/>
                  <a:pt x="86" y="264"/>
                </a:cubicBezTo>
                <a:cubicBezTo>
                  <a:pt x="85" y="265"/>
                  <a:pt x="85" y="266"/>
                  <a:pt x="85" y="266"/>
                </a:cubicBezTo>
                <a:cubicBezTo>
                  <a:pt x="85" y="267"/>
                  <a:pt x="85" y="267"/>
                  <a:pt x="85" y="267"/>
                </a:cubicBezTo>
                <a:cubicBezTo>
                  <a:pt x="85" y="268"/>
                  <a:pt x="84" y="268"/>
                  <a:pt x="85" y="270"/>
                </a:cubicBezTo>
                <a:cubicBezTo>
                  <a:pt x="85" y="270"/>
                  <a:pt x="85" y="270"/>
                  <a:pt x="85" y="270"/>
                </a:cubicBezTo>
                <a:cubicBezTo>
                  <a:pt x="84" y="271"/>
                  <a:pt x="84" y="271"/>
                  <a:pt x="84" y="271"/>
                </a:cubicBezTo>
                <a:cubicBezTo>
                  <a:pt x="83" y="271"/>
                  <a:pt x="83" y="272"/>
                  <a:pt x="83" y="272"/>
                </a:cubicBezTo>
                <a:cubicBezTo>
                  <a:pt x="83" y="272"/>
                  <a:pt x="83" y="272"/>
                  <a:pt x="83" y="272"/>
                </a:cubicBezTo>
                <a:cubicBezTo>
                  <a:pt x="82" y="273"/>
                  <a:pt x="81" y="273"/>
                  <a:pt x="83" y="275"/>
                </a:cubicBezTo>
                <a:cubicBezTo>
                  <a:pt x="82" y="275"/>
                  <a:pt x="82" y="275"/>
                  <a:pt x="82" y="275"/>
                </a:cubicBezTo>
                <a:cubicBezTo>
                  <a:pt x="82" y="275"/>
                  <a:pt x="82" y="275"/>
                  <a:pt x="82" y="275"/>
                </a:cubicBezTo>
                <a:cubicBezTo>
                  <a:pt x="81" y="276"/>
                  <a:pt x="80" y="277"/>
                  <a:pt x="80" y="279"/>
                </a:cubicBezTo>
                <a:cubicBezTo>
                  <a:pt x="80" y="279"/>
                  <a:pt x="80" y="279"/>
                  <a:pt x="80" y="279"/>
                </a:cubicBezTo>
                <a:cubicBezTo>
                  <a:pt x="81" y="281"/>
                  <a:pt x="79" y="280"/>
                  <a:pt x="78" y="281"/>
                </a:cubicBezTo>
                <a:cubicBezTo>
                  <a:pt x="78" y="281"/>
                  <a:pt x="78" y="281"/>
                  <a:pt x="78" y="281"/>
                </a:cubicBezTo>
                <a:cubicBezTo>
                  <a:pt x="77" y="282"/>
                  <a:pt x="76" y="282"/>
                  <a:pt x="76" y="282"/>
                </a:cubicBezTo>
                <a:cubicBezTo>
                  <a:pt x="75" y="282"/>
                  <a:pt x="77" y="282"/>
                  <a:pt x="76" y="283"/>
                </a:cubicBezTo>
                <a:cubicBezTo>
                  <a:pt x="76" y="283"/>
                  <a:pt x="76" y="283"/>
                  <a:pt x="76" y="284"/>
                </a:cubicBezTo>
                <a:cubicBezTo>
                  <a:pt x="76" y="285"/>
                  <a:pt x="76" y="285"/>
                  <a:pt x="76" y="285"/>
                </a:cubicBezTo>
                <a:cubicBezTo>
                  <a:pt x="76" y="285"/>
                  <a:pt x="76" y="285"/>
                  <a:pt x="76" y="285"/>
                </a:cubicBezTo>
                <a:cubicBezTo>
                  <a:pt x="76" y="286"/>
                  <a:pt x="76" y="287"/>
                  <a:pt x="75" y="288"/>
                </a:cubicBezTo>
                <a:cubicBezTo>
                  <a:pt x="75" y="288"/>
                  <a:pt x="75" y="288"/>
                  <a:pt x="74" y="288"/>
                </a:cubicBezTo>
                <a:cubicBezTo>
                  <a:pt x="74" y="288"/>
                  <a:pt x="73" y="288"/>
                  <a:pt x="73" y="288"/>
                </a:cubicBezTo>
                <a:cubicBezTo>
                  <a:pt x="72" y="288"/>
                  <a:pt x="72" y="289"/>
                  <a:pt x="71" y="289"/>
                </a:cubicBezTo>
                <a:cubicBezTo>
                  <a:pt x="71" y="289"/>
                  <a:pt x="71" y="289"/>
                  <a:pt x="71" y="289"/>
                </a:cubicBezTo>
                <a:cubicBezTo>
                  <a:pt x="71" y="290"/>
                  <a:pt x="70" y="291"/>
                  <a:pt x="70" y="291"/>
                </a:cubicBezTo>
                <a:cubicBezTo>
                  <a:pt x="70" y="291"/>
                  <a:pt x="70" y="291"/>
                  <a:pt x="70" y="291"/>
                </a:cubicBezTo>
                <a:cubicBezTo>
                  <a:pt x="70" y="293"/>
                  <a:pt x="70" y="294"/>
                  <a:pt x="70" y="295"/>
                </a:cubicBezTo>
                <a:cubicBezTo>
                  <a:pt x="70" y="295"/>
                  <a:pt x="70" y="295"/>
                  <a:pt x="70" y="295"/>
                </a:cubicBezTo>
                <a:cubicBezTo>
                  <a:pt x="70" y="295"/>
                  <a:pt x="70" y="296"/>
                  <a:pt x="70" y="296"/>
                </a:cubicBezTo>
                <a:cubicBezTo>
                  <a:pt x="69" y="296"/>
                  <a:pt x="69" y="297"/>
                  <a:pt x="69" y="298"/>
                </a:cubicBezTo>
                <a:cubicBezTo>
                  <a:pt x="68" y="299"/>
                  <a:pt x="67" y="299"/>
                  <a:pt x="67" y="301"/>
                </a:cubicBezTo>
                <a:cubicBezTo>
                  <a:pt x="66" y="300"/>
                  <a:pt x="65" y="298"/>
                  <a:pt x="63" y="298"/>
                </a:cubicBezTo>
                <a:cubicBezTo>
                  <a:pt x="62" y="299"/>
                  <a:pt x="62" y="299"/>
                  <a:pt x="62" y="300"/>
                </a:cubicBezTo>
                <a:cubicBezTo>
                  <a:pt x="62" y="300"/>
                  <a:pt x="62" y="300"/>
                  <a:pt x="62" y="301"/>
                </a:cubicBezTo>
                <a:cubicBezTo>
                  <a:pt x="62" y="302"/>
                  <a:pt x="62" y="302"/>
                  <a:pt x="62" y="303"/>
                </a:cubicBezTo>
                <a:cubicBezTo>
                  <a:pt x="62" y="303"/>
                  <a:pt x="62" y="303"/>
                  <a:pt x="62" y="303"/>
                </a:cubicBezTo>
                <a:cubicBezTo>
                  <a:pt x="60" y="304"/>
                  <a:pt x="62" y="305"/>
                  <a:pt x="61" y="307"/>
                </a:cubicBezTo>
                <a:cubicBezTo>
                  <a:pt x="61" y="307"/>
                  <a:pt x="61" y="307"/>
                  <a:pt x="61" y="307"/>
                </a:cubicBezTo>
                <a:cubicBezTo>
                  <a:pt x="60" y="307"/>
                  <a:pt x="60" y="308"/>
                  <a:pt x="61" y="308"/>
                </a:cubicBezTo>
                <a:cubicBezTo>
                  <a:pt x="60" y="309"/>
                  <a:pt x="60" y="308"/>
                  <a:pt x="59" y="308"/>
                </a:cubicBezTo>
                <a:cubicBezTo>
                  <a:pt x="58" y="308"/>
                  <a:pt x="58" y="309"/>
                  <a:pt x="58" y="309"/>
                </a:cubicBezTo>
                <a:cubicBezTo>
                  <a:pt x="58" y="310"/>
                  <a:pt x="56" y="309"/>
                  <a:pt x="56" y="311"/>
                </a:cubicBezTo>
                <a:cubicBezTo>
                  <a:pt x="56" y="311"/>
                  <a:pt x="56" y="312"/>
                  <a:pt x="56" y="312"/>
                </a:cubicBezTo>
                <a:cubicBezTo>
                  <a:pt x="56" y="312"/>
                  <a:pt x="56" y="312"/>
                  <a:pt x="56" y="312"/>
                </a:cubicBezTo>
                <a:cubicBezTo>
                  <a:pt x="56" y="313"/>
                  <a:pt x="58" y="314"/>
                  <a:pt x="58" y="315"/>
                </a:cubicBezTo>
                <a:cubicBezTo>
                  <a:pt x="58" y="315"/>
                  <a:pt x="58" y="315"/>
                  <a:pt x="58" y="315"/>
                </a:cubicBezTo>
                <a:cubicBezTo>
                  <a:pt x="59" y="316"/>
                  <a:pt x="60" y="317"/>
                  <a:pt x="60" y="319"/>
                </a:cubicBezTo>
                <a:cubicBezTo>
                  <a:pt x="59" y="320"/>
                  <a:pt x="59" y="321"/>
                  <a:pt x="58" y="321"/>
                </a:cubicBezTo>
                <a:cubicBezTo>
                  <a:pt x="58" y="321"/>
                  <a:pt x="57" y="322"/>
                  <a:pt x="56" y="321"/>
                </a:cubicBezTo>
                <a:cubicBezTo>
                  <a:pt x="56" y="323"/>
                  <a:pt x="54" y="322"/>
                  <a:pt x="55" y="324"/>
                </a:cubicBezTo>
                <a:cubicBezTo>
                  <a:pt x="55" y="326"/>
                  <a:pt x="52" y="324"/>
                  <a:pt x="52" y="324"/>
                </a:cubicBezTo>
                <a:cubicBezTo>
                  <a:pt x="52" y="323"/>
                  <a:pt x="53" y="323"/>
                  <a:pt x="54" y="323"/>
                </a:cubicBezTo>
                <a:cubicBezTo>
                  <a:pt x="54" y="322"/>
                  <a:pt x="54" y="321"/>
                  <a:pt x="54" y="321"/>
                </a:cubicBezTo>
                <a:cubicBezTo>
                  <a:pt x="54" y="320"/>
                  <a:pt x="53" y="321"/>
                  <a:pt x="53" y="320"/>
                </a:cubicBezTo>
                <a:cubicBezTo>
                  <a:pt x="53" y="320"/>
                  <a:pt x="54" y="319"/>
                  <a:pt x="54" y="318"/>
                </a:cubicBezTo>
                <a:cubicBezTo>
                  <a:pt x="53" y="318"/>
                  <a:pt x="53" y="319"/>
                  <a:pt x="53" y="320"/>
                </a:cubicBezTo>
                <a:cubicBezTo>
                  <a:pt x="53" y="321"/>
                  <a:pt x="52" y="321"/>
                  <a:pt x="51" y="321"/>
                </a:cubicBezTo>
                <a:cubicBezTo>
                  <a:pt x="49" y="321"/>
                  <a:pt x="49" y="321"/>
                  <a:pt x="49" y="321"/>
                </a:cubicBezTo>
                <a:cubicBezTo>
                  <a:pt x="49" y="322"/>
                  <a:pt x="49" y="322"/>
                  <a:pt x="48" y="322"/>
                </a:cubicBezTo>
                <a:cubicBezTo>
                  <a:pt x="48" y="322"/>
                  <a:pt x="48" y="322"/>
                  <a:pt x="48" y="322"/>
                </a:cubicBezTo>
                <a:cubicBezTo>
                  <a:pt x="46" y="323"/>
                  <a:pt x="46" y="322"/>
                  <a:pt x="45" y="321"/>
                </a:cubicBezTo>
                <a:cubicBezTo>
                  <a:pt x="45" y="321"/>
                  <a:pt x="45" y="321"/>
                  <a:pt x="45" y="321"/>
                </a:cubicBezTo>
                <a:cubicBezTo>
                  <a:pt x="44" y="321"/>
                  <a:pt x="44" y="321"/>
                  <a:pt x="43" y="321"/>
                </a:cubicBezTo>
                <a:cubicBezTo>
                  <a:pt x="44" y="323"/>
                  <a:pt x="43" y="326"/>
                  <a:pt x="44" y="327"/>
                </a:cubicBezTo>
                <a:cubicBezTo>
                  <a:pt x="44" y="329"/>
                  <a:pt x="44" y="331"/>
                  <a:pt x="44" y="332"/>
                </a:cubicBezTo>
                <a:cubicBezTo>
                  <a:pt x="44" y="332"/>
                  <a:pt x="44" y="332"/>
                  <a:pt x="44" y="332"/>
                </a:cubicBezTo>
                <a:cubicBezTo>
                  <a:pt x="45" y="334"/>
                  <a:pt x="44" y="335"/>
                  <a:pt x="44" y="336"/>
                </a:cubicBezTo>
                <a:cubicBezTo>
                  <a:pt x="44" y="336"/>
                  <a:pt x="44" y="336"/>
                  <a:pt x="44" y="336"/>
                </a:cubicBezTo>
                <a:cubicBezTo>
                  <a:pt x="44" y="337"/>
                  <a:pt x="44" y="337"/>
                  <a:pt x="44" y="338"/>
                </a:cubicBezTo>
                <a:cubicBezTo>
                  <a:pt x="44" y="338"/>
                  <a:pt x="44" y="338"/>
                  <a:pt x="44" y="338"/>
                </a:cubicBezTo>
                <a:cubicBezTo>
                  <a:pt x="43" y="339"/>
                  <a:pt x="42" y="340"/>
                  <a:pt x="41" y="340"/>
                </a:cubicBezTo>
                <a:cubicBezTo>
                  <a:pt x="41" y="341"/>
                  <a:pt x="41" y="341"/>
                  <a:pt x="41" y="341"/>
                </a:cubicBezTo>
                <a:cubicBezTo>
                  <a:pt x="40" y="341"/>
                  <a:pt x="40" y="341"/>
                  <a:pt x="40" y="341"/>
                </a:cubicBezTo>
                <a:cubicBezTo>
                  <a:pt x="40" y="341"/>
                  <a:pt x="40" y="341"/>
                  <a:pt x="40" y="341"/>
                </a:cubicBezTo>
                <a:cubicBezTo>
                  <a:pt x="39" y="342"/>
                  <a:pt x="37" y="343"/>
                  <a:pt x="38" y="344"/>
                </a:cubicBezTo>
                <a:cubicBezTo>
                  <a:pt x="38" y="344"/>
                  <a:pt x="38" y="344"/>
                  <a:pt x="38" y="344"/>
                </a:cubicBezTo>
                <a:cubicBezTo>
                  <a:pt x="39" y="345"/>
                  <a:pt x="39" y="346"/>
                  <a:pt x="39" y="347"/>
                </a:cubicBezTo>
                <a:cubicBezTo>
                  <a:pt x="39" y="347"/>
                  <a:pt x="39" y="347"/>
                  <a:pt x="39" y="347"/>
                </a:cubicBezTo>
                <a:cubicBezTo>
                  <a:pt x="37" y="348"/>
                  <a:pt x="37" y="349"/>
                  <a:pt x="37" y="350"/>
                </a:cubicBezTo>
                <a:cubicBezTo>
                  <a:pt x="38" y="351"/>
                  <a:pt x="38" y="351"/>
                  <a:pt x="38" y="351"/>
                </a:cubicBezTo>
                <a:cubicBezTo>
                  <a:pt x="38" y="351"/>
                  <a:pt x="38" y="352"/>
                  <a:pt x="38" y="353"/>
                </a:cubicBezTo>
                <a:cubicBezTo>
                  <a:pt x="38" y="354"/>
                  <a:pt x="39" y="354"/>
                  <a:pt x="39" y="353"/>
                </a:cubicBezTo>
                <a:cubicBezTo>
                  <a:pt x="40" y="353"/>
                  <a:pt x="40" y="354"/>
                  <a:pt x="40" y="355"/>
                </a:cubicBezTo>
                <a:cubicBezTo>
                  <a:pt x="40" y="355"/>
                  <a:pt x="39" y="357"/>
                  <a:pt x="39" y="358"/>
                </a:cubicBezTo>
                <a:cubicBezTo>
                  <a:pt x="39" y="358"/>
                  <a:pt x="40" y="358"/>
                  <a:pt x="40" y="358"/>
                </a:cubicBezTo>
                <a:cubicBezTo>
                  <a:pt x="40" y="358"/>
                  <a:pt x="40" y="358"/>
                  <a:pt x="40" y="359"/>
                </a:cubicBezTo>
                <a:cubicBezTo>
                  <a:pt x="40" y="359"/>
                  <a:pt x="40" y="359"/>
                  <a:pt x="40" y="359"/>
                </a:cubicBezTo>
                <a:cubicBezTo>
                  <a:pt x="40" y="360"/>
                  <a:pt x="40" y="361"/>
                  <a:pt x="41" y="362"/>
                </a:cubicBezTo>
                <a:cubicBezTo>
                  <a:pt x="41" y="362"/>
                  <a:pt x="41" y="362"/>
                  <a:pt x="41" y="362"/>
                </a:cubicBezTo>
                <a:cubicBezTo>
                  <a:pt x="41" y="362"/>
                  <a:pt x="41" y="362"/>
                  <a:pt x="41" y="363"/>
                </a:cubicBezTo>
                <a:cubicBezTo>
                  <a:pt x="42" y="364"/>
                  <a:pt x="42" y="362"/>
                  <a:pt x="43" y="363"/>
                </a:cubicBezTo>
                <a:cubicBezTo>
                  <a:pt x="44" y="363"/>
                  <a:pt x="44" y="365"/>
                  <a:pt x="45" y="366"/>
                </a:cubicBezTo>
                <a:cubicBezTo>
                  <a:pt x="46" y="366"/>
                  <a:pt x="46" y="368"/>
                  <a:pt x="47" y="369"/>
                </a:cubicBezTo>
                <a:cubicBezTo>
                  <a:pt x="47" y="372"/>
                  <a:pt x="47" y="372"/>
                  <a:pt x="47" y="372"/>
                </a:cubicBezTo>
                <a:cubicBezTo>
                  <a:pt x="47" y="373"/>
                  <a:pt x="46" y="373"/>
                  <a:pt x="46" y="374"/>
                </a:cubicBezTo>
                <a:cubicBezTo>
                  <a:pt x="46" y="374"/>
                  <a:pt x="46" y="376"/>
                  <a:pt x="46" y="378"/>
                </a:cubicBezTo>
                <a:cubicBezTo>
                  <a:pt x="46" y="378"/>
                  <a:pt x="46" y="378"/>
                  <a:pt x="46" y="378"/>
                </a:cubicBezTo>
                <a:cubicBezTo>
                  <a:pt x="44" y="379"/>
                  <a:pt x="46" y="380"/>
                  <a:pt x="47" y="381"/>
                </a:cubicBezTo>
                <a:cubicBezTo>
                  <a:pt x="47" y="381"/>
                  <a:pt x="47" y="381"/>
                  <a:pt x="47" y="382"/>
                </a:cubicBezTo>
                <a:cubicBezTo>
                  <a:pt x="47" y="382"/>
                  <a:pt x="47" y="383"/>
                  <a:pt x="48" y="384"/>
                </a:cubicBezTo>
                <a:cubicBezTo>
                  <a:pt x="48" y="384"/>
                  <a:pt x="49" y="384"/>
                  <a:pt x="49" y="384"/>
                </a:cubicBezTo>
                <a:cubicBezTo>
                  <a:pt x="49" y="385"/>
                  <a:pt x="49" y="386"/>
                  <a:pt x="50" y="387"/>
                </a:cubicBezTo>
                <a:cubicBezTo>
                  <a:pt x="50" y="387"/>
                  <a:pt x="51" y="387"/>
                  <a:pt x="51" y="388"/>
                </a:cubicBezTo>
                <a:cubicBezTo>
                  <a:pt x="51" y="388"/>
                  <a:pt x="51" y="389"/>
                  <a:pt x="51" y="390"/>
                </a:cubicBezTo>
                <a:cubicBezTo>
                  <a:pt x="51" y="390"/>
                  <a:pt x="51" y="390"/>
                  <a:pt x="51" y="390"/>
                </a:cubicBezTo>
                <a:cubicBezTo>
                  <a:pt x="52" y="391"/>
                  <a:pt x="52" y="391"/>
                  <a:pt x="52" y="392"/>
                </a:cubicBezTo>
                <a:cubicBezTo>
                  <a:pt x="52" y="392"/>
                  <a:pt x="52" y="392"/>
                  <a:pt x="52" y="392"/>
                </a:cubicBezTo>
                <a:cubicBezTo>
                  <a:pt x="52" y="393"/>
                  <a:pt x="53" y="395"/>
                  <a:pt x="54" y="395"/>
                </a:cubicBezTo>
                <a:cubicBezTo>
                  <a:pt x="54" y="395"/>
                  <a:pt x="54" y="396"/>
                  <a:pt x="54" y="396"/>
                </a:cubicBezTo>
                <a:cubicBezTo>
                  <a:pt x="54" y="396"/>
                  <a:pt x="54" y="396"/>
                  <a:pt x="54" y="396"/>
                </a:cubicBezTo>
                <a:cubicBezTo>
                  <a:pt x="55" y="396"/>
                  <a:pt x="54" y="397"/>
                  <a:pt x="55" y="397"/>
                </a:cubicBezTo>
                <a:cubicBezTo>
                  <a:pt x="55" y="398"/>
                  <a:pt x="55" y="398"/>
                  <a:pt x="56" y="398"/>
                </a:cubicBezTo>
                <a:cubicBezTo>
                  <a:pt x="56" y="398"/>
                  <a:pt x="56" y="398"/>
                  <a:pt x="56" y="398"/>
                </a:cubicBezTo>
                <a:cubicBezTo>
                  <a:pt x="56" y="399"/>
                  <a:pt x="58" y="399"/>
                  <a:pt x="58" y="400"/>
                </a:cubicBezTo>
                <a:cubicBezTo>
                  <a:pt x="58" y="401"/>
                  <a:pt x="58" y="401"/>
                  <a:pt x="59" y="401"/>
                </a:cubicBezTo>
                <a:cubicBezTo>
                  <a:pt x="59" y="401"/>
                  <a:pt x="59" y="401"/>
                  <a:pt x="59" y="401"/>
                </a:cubicBezTo>
                <a:cubicBezTo>
                  <a:pt x="59" y="401"/>
                  <a:pt x="58" y="401"/>
                  <a:pt x="58" y="401"/>
                </a:cubicBezTo>
              </a:path>
            </a:pathLst>
          </a:custGeom>
          <a:solidFill>
            <a:srgbClr val="FFC72C"/>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80">
            <a:extLst>
              <a:ext uri="{FF2B5EF4-FFF2-40B4-BE49-F238E27FC236}">
                <a16:creationId xmlns:a16="http://schemas.microsoft.com/office/drawing/2014/main" id="{53953FCA-8452-CE42-BFBF-AF0D0F075E94}"/>
              </a:ext>
            </a:extLst>
          </p:cNvPr>
          <p:cNvSpPr>
            <a:spLocks noEditPoints="1"/>
          </p:cNvSpPr>
          <p:nvPr/>
        </p:nvSpPr>
        <p:spPr bwMode="auto">
          <a:xfrm>
            <a:off x="7436475" y="2174319"/>
            <a:ext cx="573088" cy="368300"/>
          </a:xfrm>
          <a:custGeom>
            <a:avLst/>
            <a:gdLst>
              <a:gd name="T0" fmla="*/ 32 w 148"/>
              <a:gd name="T1" fmla="*/ 25 h 95"/>
              <a:gd name="T2" fmla="*/ 3 w 148"/>
              <a:gd name="T3" fmla="*/ 48 h 95"/>
              <a:gd name="T4" fmla="*/ 14 w 148"/>
              <a:gd name="T5" fmla="*/ 57 h 95"/>
              <a:gd name="T6" fmla="*/ 28 w 148"/>
              <a:gd name="T7" fmla="*/ 47 h 95"/>
              <a:gd name="T8" fmla="*/ 15 w 148"/>
              <a:gd name="T9" fmla="*/ 38 h 95"/>
              <a:gd name="T10" fmla="*/ 3 w 148"/>
              <a:gd name="T11" fmla="*/ 47 h 95"/>
              <a:gd name="T12" fmla="*/ 75 w 148"/>
              <a:gd name="T13" fmla="*/ 7 h 95"/>
              <a:gd name="T14" fmla="*/ 62 w 148"/>
              <a:gd name="T15" fmla="*/ 8 h 95"/>
              <a:gd name="T16" fmla="*/ 69 w 148"/>
              <a:gd name="T17" fmla="*/ 7 h 95"/>
              <a:gd name="T18" fmla="*/ 34 w 148"/>
              <a:gd name="T19" fmla="*/ 40 h 95"/>
              <a:gd name="T20" fmla="*/ 29 w 148"/>
              <a:gd name="T21" fmla="*/ 61 h 95"/>
              <a:gd name="T22" fmla="*/ 17 w 148"/>
              <a:gd name="T23" fmla="*/ 59 h 95"/>
              <a:gd name="T24" fmla="*/ 7 w 148"/>
              <a:gd name="T25" fmla="*/ 70 h 95"/>
              <a:gd name="T26" fmla="*/ 4 w 148"/>
              <a:gd name="T27" fmla="*/ 75 h 95"/>
              <a:gd name="T28" fmla="*/ 11 w 148"/>
              <a:gd name="T29" fmla="*/ 85 h 95"/>
              <a:gd name="T30" fmla="*/ 11 w 148"/>
              <a:gd name="T31" fmla="*/ 92 h 95"/>
              <a:gd name="T32" fmla="*/ 24 w 148"/>
              <a:gd name="T33" fmla="*/ 76 h 95"/>
              <a:gd name="T34" fmla="*/ 36 w 148"/>
              <a:gd name="T35" fmla="*/ 63 h 95"/>
              <a:gd name="T36" fmla="*/ 144 w 148"/>
              <a:gd name="T37" fmla="*/ 75 h 95"/>
              <a:gd name="T38" fmla="*/ 142 w 148"/>
              <a:gd name="T39" fmla="*/ 66 h 95"/>
              <a:gd name="T40" fmla="*/ 140 w 148"/>
              <a:gd name="T41" fmla="*/ 59 h 95"/>
              <a:gd name="T42" fmla="*/ 134 w 148"/>
              <a:gd name="T43" fmla="*/ 43 h 95"/>
              <a:gd name="T44" fmla="*/ 126 w 148"/>
              <a:gd name="T45" fmla="*/ 34 h 95"/>
              <a:gd name="T46" fmla="*/ 121 w 148"/>
              <a:gd name="T47" fmla="*/ 32 h 95"/>
              <a:gd name="T48" fmla="*/ 121 w 148"/>
              <a:gd name="T49" fmla="*/ 29 h 95"/>
              <a:gd name="T50" fmla="*/ 124 w 148"/>
              <a:gd name="T51" fmla="*/ 26 h 95"/>
              <a:gd name="T52" fmla="*/ 127 w 148"/>
              <a:gd name="T53" fmla="*/ 25 h 95"/>
              <a:gd name="T54" fmla="*/ 130 w 148"/>
              <a:gd name="T55" fmla="*/ 24 h 95"/>
              <a:gd name="T56" fmla="*/ 135 w 148"/>
              <a:gd name="T57" fmla="*/ 23 h 95"/>
              <a:gd name="T58" fmla="*/ 136 w 148"/>
              <a:gd name="T59" fmla="*/ 12 h 95"/>
              <a:gd name="T60" fmla="*/ 138 w 148"/>
              <a:gd name="T61" fmla="*/ 1 h 95"/>
              <a:gd name="T62" fmla="*/ 120 w 148"/>
              <a:gd name="T63" fmla="*/ 5 h 95"/>
              <a:gd name="T64" fmla="*/ 103 w 148"/>
              <a:gd name="T65" fmla="*/ 4 h 95"/>
              <a:gd name="T66" fmla="*/ 86 w 148"/>
              <a:gd name="T67" fmla="*/ 1 h 95"/>
              <a:gd name="T68" fmla="*/ 80 w 148"/>
              <a:gd name="T69" fmla="*/ 8 h 95"/>
              <a:gd name="T70" fmla="*/ 71 w 148"/>
              <a:gd name="T71" fmla="*/ 11 h 95"/>
              <a:gd name="T72" fmla="*/ 55 w 148"/>
              <a:gd name="T73" fmla="*/ 14 h 95"/>
              <a:gd name="T74" fmla="*/ 43 w 148"/>
              <a:gd name="T75" fmla="*/ 25 h 95"/>
              <a:gd name="T76" fmla="*/ 35 w 148"/>
              <a:gd name="T77" fmla="*/ 39 h 95"/>
              <a:gd name="T78" fmla="*/ 38 w 148"/>
              <a:gd name="T79" fmla="*/ 47 h 95"/>
              <a:gd name="T80" fmla="*/ 39 w 148"/>
              <a:gd name="T81" fmla="*/ 53 h 95"/>
              <a:gd name="T82" fmla="*/ 44 w 148"/>
              <a:gd name="T83" fmla="*/ 65 h 95"/>
              <a:gd name="T84" fmla="*/ 57 w 148"/>
              <a:gd name="T85" fmla="*/ 73 h 95"/>
              <a:gd name="T86" fmla="*/ 66 w 148"/>
              <a:gd name="T87" fmla="*/ 66 h 95"/>
              <a:gd name="T88" fmla="*/ 65 w 148"/>
              <a:gd name="T89" fmla="*/ 84 h 95"/>
              <a:gd name="T90" fmla="*/ 77 w 148"/>
              <a:gd name="T91" fmla="*/ 77 h 95"/>
              <a:gd name="T92" fmla="*/ 95 w 148"/>
              <a:gd name="T93" fmla="*/ 77 h 95"/>
              <a:gd name="T94" fmla="*/ 109 w 148"/>
              <a:gd name="T95" fmla="*/ 83 h 95"/>
              <a:gd name="T96" fmla="*/ 113 w 148"/>
              <a:gd name="T97" fmla="*/ 88 h 95"/>
              <a:gd name="T98" fmla="*/ 114 w 148"/>
              <a:gd name="T99" fmla="*/ 90 h 95"/>
              <a:gd name="T100" fmla="*/ 120 w 148"/>
              <a:gd name="T101" fmla="*/ 93 h 95"/>
              <a:gd name="T102" fmla="*/ 135 w 148"/>
              <a:gd name="T103" fmla="*/ 89 h 95"/>
              <a:gd name="T104" fmla="*/ 144 w 148"/>
              <a:gd name="T105" fmla="*/ 75 h 95"/>
              <a:gd name="T106" fmla="*/ 136 w 148"/>
              <a:gd name="T107" fmla="*/ 61 h 95"/>
              <a:gd name="T108" fmla="*/ 36 w 148"/>
              <a:gd name="T109" fmla="*/ 63 h 95"/>
              <a:gd name="T110" fmla="*/ 4 w 148"/>
              <a:gd name="T111" fmla="*/ 74 h 95"/>
              <a:gd name="T112" fmla="*/ 18 w 148"/>
              <a:gd name="T113" fmla="*/ 83 h 95"/>
              <a:gd name="T114" fmla="*/ 27 w 148"/>
              <a:gd name="T115" fmla="*/ 45 h 95"/>
              <a:gd name="T116" fmla="*/ 23 w 148"/>
              <a:gd name="T117" fmla="*/ 5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 h="95">
                <a:moveTo>
                  <a:pt x="46" y="24"/>
                </a:moveTo>
                <a:cubicBezTo>
                  <a:pt x="46" y="24"/>
                  <a:pt x="46" y="24"/>
                  <a:pt x="46" y="23"/>
                </a:cubicBezTo>
                <a:cubicBezTo>
                  <a:pt x="44" y="23"/>
                  <a:pt x="45" y="21"/>
                  <a:pt x="43" y="22"/>
                </a:cubicBezTo>
                <a:cubicBezTo>
                  <a:pt x="43" y="23"/>
                  <a:pt x="44" y="24"/>
                  <a:pt x="46" y="24"/>
                </a:cubicBezTo>
                <a:close/>
                <a:moveTo>
                  <a:pt x="34" y="27"/>
                </a:moveTo>
                <a:cubicBezTo>
                  <a:pt x="34" y="26"/>
                  <a:pt x="33" y="25"/>
                  <a:pt x="32" y="25"/>
                </a:cubicBezTo>
                <a:cubicBezTo>
                  <a:pt x="31" y="27"/>
                  <a:pt x="32" y="27"/>
                  <a:pt x="34" y="27"/>
                </a:cubicBezTo>
                <a:close/>
                <a:moveTo>
                  <a:pt x="48" y="24"/>
                </a:moveTo>
                <a:cubicBezTo>
                  <a:pt x="48" y="22"/>
                  <a:pt x="46" y="20"/>
                  <a:pt x="45" y="22"/>
                </a:cubicBezTo>
                <a:cubicBezTo>
                  <a:pt x="45" y="22"/>
                  <a:pt x="45" y="23"/>
                  <a:pt x="46" y="23"/>
                </a:cubicBezTo>
                <a:cubicBezTo>
                  <a:pt x="47" y="23"/>
                  <a:pt x="47" y="24"/>
                  <a:pt x="48" y="24"/>
                </a:cubicBezTo>
                <a:close/>
                <a:moveTo>
                  <a:pt x="3" y="48"/>
                </a:moveTo>
                <a:cubicBezTo>
                  <a:pt x="4" y="48"/>
                  <a:pt x="4" y="48"/>
                  <a:pt x="4" y="49"/>
                </a:cubicBezTo>
                <a:cubicBezTo>
                  <a:pt x="5" y="49"/>
                  <a:pt x="7" y="49"/>
                  <a:pt x="7" y="50"/>
                </a:cubicBezTo>
                <a:cubicBezTo>
                  <a:pt x="9" y="50"/>
                  <a:pt x="9" y="48"/>
                  <a:pt x="11" y="49"/>
                </a:cubicBezTo>
                <a:cubicBezTo>
                  <a:pt x="12" y="50"/>
                  <a:pt x="13" y="51"/>
                  <a:pt x="13" y="53"/>
                </a:cubicBezTo>
                <a:cubicBezTo>
                  <a:pt x="14" y="53"/>
                  <a:pt x="14" y="54"/>
                  <a:pt x="13" y="55"/>
                </a:cubicBezTo>
                <a:cubicBezTo>
                  <a:pt x="14" y="55"/>
                  <a:pt x="14" y="56"/>
                  <a:pt x="14" y="57"/>
                </a:cubicBezTo>
                <a:cubicBezTo>
                  <a:pt x="17" y="58"/>
                  <a:pt x="18" y="57"/>
                  <a:pt x="20" y="57"/>
                </a:cubicBezTo>
                <a:cubicBezTo>
                  <a:pt x="21" y="54"/>
                  <a:pt x="20" y="50"/>
                  <a:pt x="23" y="50"/>
                </a:cubicBezTo>
                <a:cubicBezTo>
                  <a:pt x="23" y="50"/>
                  <a:pt x="24" y="50"/>
                  <a:pt x="25" y="50"/>
                </a:cubicBezTo>
                <a:cubicBezTo>
                  <a:pt x="25" y="49"/>
                  <a:pt x="26" y="50"/>
                  <a:pt x="26" y="49"/>
                </a:cubicBezTo>
                <a:cubicBezTo>
                  <a:pt x="27" y="50"/>
                  <a:pt x="29" y="50"/>
                  <a:pt x="29" y="48"/>
                </a:cubicBezTo>
                <a:cubicBezTo>
                  <a:pt x="28" y="48"/>
                  <a:pt x="28" y="48"/>
                  <a:pt x="28" y="47"/>
                </a:cubicBezTo>
                <a:cubicBezTo>
                  <a:pt x="28" y="47"/>
                  <a:pt x="28" y="47"/>
                  <a:pt x="27" y="47"/>
                </a:cubicBezTo>
                <a:cubicBezTo>
                  <a:pt x="27" y="46"/>
                  <a:pt x="26" y="46"/>
                  <a:pt x="25" y="45"/>
                </a:cubicBezTo>
                <a:cubicBezTo>
                  <a:pt x="25" y="44"/>
                  <a:pt x="24" y="43"/>
                  <a:pt x="25" y="41"/>
                </a:cubicBezTo>
                <a:cubicBezTo>
                  <a:pt x="22" y="42"/>
                  <a:pt x="21" y="40"/>
                  <a:pt x="18" y="40"/>
                </a:cubicBezTo>
                <a:cubicBezTo>
                  <a:pt x="18" y="40"/>
                  <a:pt x="18" y="39"/>
                  <a:pt x="18" y="38"/>
                </a:cubicBezTo>
                <a:cubicBezTo>
                  <a:pt x="17" y="38"/>
                  <a:pt x="16" y="38"/>
                  <a:pt x="15" y="38"/>
                </a:cubicBezTo>
                <a:cubicBezTo>
                  <a:pt x="15" y="40"/>
                  <a:pt x="14" y="40"/>
                  <a:pt x="14" y="42"/>
                </a:cubicBezTo>
                <a:cubicBezTo>
                  <a:pt x="13" y="42"/>
                  <a:pt x="13" y="43"/>
                  <a:pt x="12" y="43"/>
                </a:cubicBezTo>
                <a:cubicBezTo>
                  <a:pt x="12" y="43"/>
                  <a:pt x="12" y="43"/>
                  <a:pt x="11" y="43"/>
                </a:cubicBezTo>
                <a:cubicBezTo>
                  <a:pt x="11" y="44"/>
                  <a:pt x="11" y="45"/>
                  <a:pt x="11" y="45"/>
                </a:cubicBezTo>
                <a:cubicBezTo>
                  <a:pt x="9" y="44"/>
                  <a:pt x="8" y="45"/>
                  <a:pt x="7" y="45"/>
                </a:cubicBezTo>
                <a:cubicBezTo>
                  <a:pt x="6" y="46"/>
                  <a:pt x="3" y="44"/>
                  <a:pt x="3" y="47"/>
                </a:cubicBezTo>
                <a:cubicBezTo>
                  <a:pt x="3" y="47"/>
                  <a:pt x="3" y="48"/>
                  <a:pt x="3" y="48"/>
                </a:cubicBezTo>
                <a:close/>
                <a:moveTo>
                  <a:pt x="59" y="12"/>
                </a:moveTo>
                <a:cubicBezTo>
                  <a:pt x="59" y="10"/>
                  <a:pt x="58" y="10"/>
                  <a:pt x="58" y="8"/>
                </a:cubicBezTo>
                <a:cubicBezTo>
                  <a:pt x="57" y="8"/>
                  <a:pt x="57" y="8"/>
                  <a:pt x="56" y="8"/>
                </a:cubicBezTo>
                <a:cubicBezTo>
                  <a:pt x="56" y="11"/>
                  <a:pt x="56" y="12"/>
                  <a:pt x="59" y="12"/>
                </a:cubicBezTo>
                <a:close/>
                <a:moveTo>
                  <a:pt x="75" y="7"/>
                </a:moveTo>
                <a:cubicBezTo>
                  <a:pt x="73" y="7"/>
                  <a:pt x="72" y="6"/>
                  <a:pt x="72" y="8"/>
                </a:cubicBezTo>
                <a:cubicBezTo>
                  <a:pt x="74" y="9"/>
                  <a:pt x="75" y="8"/>
                  <a:pt x="75" y="7"/>
                </a:cubicBezTo>
                <a:close/>
                <a:moveTo>
                  <a:pt x="62" y="9"/>
                </a:moveTo>
                <a:cubicBezTo>
                  <a:pt x="62" y="9"/>
                  <a:pt x="63" y="8"/>
                  <a:pt x="63" y="8"/>
                </a:cubicBezTo>
                <a:cubicBezTo>
                  <a:pt x="63" y="8"/>
                  <a:pt x="64" y="8"/>
                  <a:pt x="64" y="8"/>
                </a:cubicBezTo>
                <a:cubicBezTo>
                  <a:pt x="64" y="8"/>
                  <a:pt x="62" y="8"/>
                  <a:pt x="62" y="8"/>
                </a:cubicBezTo>
                <a:cubicBezTo>
                  <a:pt x="62" y="8"/>
                  <a:pt x="62" y="8"/>
                  <a:pt x="62" y="8"/>
                </a:cubicBezTo>
                <a:cubicBezTo>
                  <a:pt x="61" y="9"/>
                  <a:pt x="62" y="9"/>
                  <a:pt x="62" y="9"/>
                </a:cubicBezTo>
                <a:close/>
                <a:moveTo>
                  <a:pt x="69" y="7"/>
                </a:moveTo>
                <a:cubicBezTo>
                  <a:pt x="69" y="9"/>
                  <a:pt x="72" y="7"/>
                  <a:pt x="71" y="6"/>
                </a:cubicBezTo>
                <a:cubicBezTo>
                  <a:pt x="69" y="5"/>
                  <a:pt x="69" y="5"/>
                  <a:pt x="67" y="6"/>
                </a:cubicBezTo>
                <a:cubicBezTo>
                  <a:pt x="67" y="7"/>
                  <a:pt x="68" y="7"/>
                  <a:pt x="69" y="7"/>
                </a:cubicBezTo>
                <a:close/>
                <a:moveTo>
                  <a:pt x="30" y="37"/>
                </a:moveTo>
                <a:cubicBezTo>
                  <a:pt x="28" y="36"/>
                  <a:pt x="28" y="38"/>
                  <a:pt x="27" y="38"/>
                </a:cubicBezTo>
                <a:cubicBezTo>
                  <a:pt x="27" y="40"/>
                  <a:pt x="28" y="41"/>
                  <a:pt x="29" y="42"/>
                </a:cubicBezTo>
                <a:cubicBezTo>
                  <a:pt x="29" y="42"/>
                  <a:pt x="29" y="42"/>
                  <a:pt x="29" y="42"/>
                </a:cubicBezTo>
                <a:cubicBezTo>
                  <a:pt x="31" y="42"/>
                  <a:pt x="32" y="42"/>
                  <a:pt x="33" y="42"/>
                </a:cubicBezTo>
                <a:cubicBezTo>
                  <a:pt x="34" y="42"/>
                  <a:pt x="33" y="40"/>
                  <a:pt x="34" y="40"/>
                </a:cubicBezTo>
                <a:cubicBezTo>
                  <a:pt x="35" y="40"/>
                  <a:pt x="34" y="40"/>
                  <a:pt x="34" y="39"/>
                </a:cubicBezTo>
                <a:cubicBezTo>
                  <a:pt x="34" y="39"/>
                  <a:pt x="34" y="39"/>
                  <a:pt x="34" y="38"/>
                </a:cubicBezTo>
                <a:cubicBezTo>
                  <a:pt x="33" y="38"/>
                  <a:pt x="32" y="37"/>
                  <a:pt x="30" y="37"/>
                </a:cubicBezTo>
                <a:close/>
                <a:moveTo>
                  <a:pt x="36" y="63"/>
                </a:moveTo>
                <a:cubicBezTo>
                  <a:pt x="34" y="64"/>
                  <a:pt x="33" y="62"/>
                  <a:pt x="31" y="62"/>
                </a:cubicBezTo>
                <a:cubicBezTo>
                  <a:pt x="31" y="61"/>
                  <a:pt x="30" y="61"/>
                  <a:pt x="29" y="61"/>
                </a:cubicBezTo>
                <a:cubicBezTo>
                  <a:pt x="29" y="59"/>
                  <a:pt x="28" y="59"/>
                  <a:pt x="27" y="58"/>
                </a:cubicBezTo>
                <a:cubicBezTo>
                  <a:pt x="27" y="58"/>
                  <a:pt x="26" y="59"/>
                  <a:pt x="25" y="59"/>
                </a:cubicBezTo>
                <a:cubicBezTo>
                  <a:pt x="24" y="59"/>
                  <a:pt x="23" y="59"/>
                  <a:pt x="22" y="59"/>
                </a:cubicBezTo>
                <a:cubicBezTo>
                  <a:pt x="22" y="59"/>
                  <a:pt x="22" y="60"/>
                  <a:pt x="21" y="60"/>
                </a:cubicBezTo>
                <a:cubicBezTo>
                  <a:pt x="20" y="60"/>
                  <a:pt x="20" y="60"/>
                  <a:pt x="19" y="61"/>
                </a:cubicBezTo>
                <a:cubicBezTo>
                  <a:pt x="18" y="60"/>
                  <a:pt x="19" y="58"/>
                  <a:pt x="17" y="59"/>
                </a:cubicBezTo>
                <a:cubicBezTo>
                  <a:pt x="16" y="59"/>
                  <a:pt x="16" y="61"/>
                  <a:pt x="15" y="61"/>
                </a:cubicBezTo>
                <a:cubicBezTo>
                  <a:pt x="13" y="61"/>
                  <a:pt x="12" y="62"/>
                  <a:pt x="11" y="63"/>
                </a:cubicBezTo>
                <a:cubicBezTo>
                  <a:pt x="10" y="65"/>
                  <a:pt x="13" y="66"/>
                  <a:pt x="11" y="67"/>
                </a:cubicBezTo>
                <a:cubicBezTo>
                  <a:pt x="10" y="67"/>
                  <a:pt x="11" y="64"/>
                  <a:pt x="9" y="64"/>
                </a:cubicBezTo>
                <a:cubicBezTo>
                  <a:pt x="9" y="66"/>
                  <a:pt x="7" y="65"/>
                  <a:pt x="7" y="67"/>
                </a:cubicBezTo>
                <a:cubicBezTo>
                  <a:pt x="7" y="68"/>
                  <a:pt x="8" y="71"/>
                  <a:pt x="7" y="70"/>
                </a:cubicBezTo>
                <a:cubicBezTo>
                  <a:pt x="7" y="69"/>
                  <a:pt x="7" y="67"/>
                  <a:pt x="6" y="66"/>
                </a:cubicBezTo>
                <a:cubicBezTo>
                  <a:pt x="4" y="66"/>
                  <a:pt x="4" y="65"/>
                  <a:pt x="3" y="66"/>
                </a:cubicBezTo>
                <a:cubicBezTo>
                  <a:pt x="2" y="66"/>
                  <a:pt x="2" y="67"/>
                  <a:pt x="2" y="67"/>
                </a:cubicBezTo>
                <a:cubicBezTo>
                  <a:pt x="1" y="67"/>
                  <a:pt x="0" y="67"/>
                  <a:pt x="0" y="68"/>
                </a:cubicBezTo>
                <a:cubicBezTo>
                  <a:pt x="1" y="70"/>
                  <a:pt x="4" y="70"/>
                  <a:pt x="4" y="72"/>
                </a:cubicBezTo>
                <a:cubicBezTo>
                  <a:pt x="4" y="73"/>
                  <a:pt x="4" y="74"/>
                  <a:pt x="4" y="75"/>
                </a:cubicBezTo>
                <a:cubicBezTo>
                  <a:pt x="4" y="75"/>
                  <a:pt x="3" y="75"/>
                  <a:pt x="3" y="75"/>
                </a:cubicBezTo>
                <a:cubicBezTo>
                  <a:pt x="3" y="75"/>
                  <a:pt x="3" y="76"/>
                  <a:pt x="2" y="76"/>
                </a:cubicBezTo>
                <a:cubicBezTo>
                  <a:pt x="1" y="76"/>
                  <a:pt x="1" y="77"/>
                  <a:pt x="1" y="78"/>
                </a:cubicBezTo>
                <a:cubicBezTo>
                  <a:pt x="3" y="78"/>
                  <a:pt x="3" y="79"/>
                  <a:pt x="6" y="79"/>
                </a:cubicBezTo>
                <a:cubicBezTo>
                  <a:pt x="6" y="80"/>
                  <a:pt x="7" y="81"/>
                  <a:pt x="7" y="82"/>
                </a:cubicBezTo>
                <a:cubicBezTo>
                  <a:pt x="9" y="82"/>
                  <a:pt x="11" y="83"/>
                  <a:pt x="11" y="85"/>
                </a:cubicBezTo>
                <a:cubicBezTo>
                  <a:pt x="10" y="85"/>
                  <a:pt x="9" y="86"/>
                  <a:pt x="8" y="86"/>
                </a:cubicBezTo>
                <a:cubicBezTo>
                  <a:pt x="8" y="87"/>
                  <a:pt x="8" y="88"/>
                  <a:pt x="7" y="89"/>
                </a:cubicBezTo>
                <a:cubicBezTo>
                  <a:pt x="7" y="89"/>
                  <a:pt x="8" y="88"/>
                  <a:pt x="8" y="89"/>
                </a:cubicBezTo>
                <a:cubicBezTo>
                  <a:pt x="8" y="89"/>
                  <a:pt x="7" y="89"/>
                  <a:pt x="7" y="89"/>
                </a:cubicBezTo>
                <a:cubicBezTo>
                  <a:pt x="6" y="91"/>
                  <a:pt x="6" y="94"/>
                  <a:pt x="9" y="95"/>
                </a:cubicBezTo>
                <a:cubicBezTo>
                  <a:pt x="9" y="93"/>
                  <a:pt x="10" y="93"/>
                  <a:pt x="11" y="92"/>
                </a:cubicBezTo>
                <a:cubicBezTo>
                  <a:pt x="11" y="90"/>
                  <a:pt x="12" y="90"/>
                  <a:pt x="13" y="89"/>
                </a:cubicBezTo>
                <a:cubicBezTo>
                  <a:pt x="12" y="87"/>
                  <a:pt x="13" y="87"/>
                  <a:pt x="13" y="85"/>
                </a:cubicBezTo>
                <a:cubicBezTo>
                  <a:pt x="14" y="83"/>
                  <a:pt x="12" y="83"/>
                  <a:pt x="13" y="82"/>
                </a:cubicBezTo>
                <a:cubicBezTo>
                  <a:pt x="14" y="79"/>
                  <a:pt x="17" y="78"/>
                  <a:pt x="20" y="77"/>
                </a:cubicBezTo>
                <a:cubicBezTo>
                  <a:pt x="21" y="78"/>
                  <a:pt x="22" y="79"/>
                  <a:pt x="25" y="79"/>
                </a:cubicBezTo>
                <a:cubicBezTo>
                  <a:pt x="25" y="78"/>
                  <a:pt x="24" y="77"/>
                  <a:pt x="24" y="76"/>
                </a:cubicBezTo>
                <a:cubicBezTo>
                  <a:pt x="27" y="77"/>
                  <a:pt x="26" y="74"/>
                  <a:pt x="28" y="74"/>
                </a:cubicBezTo>
                <a:cubicBezTo>
                  <a:pt x="28" y="73"/>
                  <a:pt x="29" y="72"/>
                  <a:pt x="29" y="71"/>
                </a:cubicBezTo>
                <a:cubicBezTo>
                  <a:pt x="32" y="71"/>
                  <a:pt x="31" y="68"/>
                  <a:pt x="34" y="67"/>
                </a:cubicBezTo>
                <a:cubicBezTo>
                  <a:pt x="35" y="67"/>
                  <a:pt x="36" y="67"/>
                  <a:pt x="37" y="67"/>
                </a:cubicBezTo>
                <a:cubicBezTo>
                  <a:pt x="37" y="66"/>
                  <a:pt x="37" y="66"/>
                  <a:pt x="37" y="65"/>
                </a:cubicBezTo>
                <a:cubicBezTo>
                  <a:pt x="36" y="65"/>
                  <a:pt x="36" y="65"/>
                  <a:pt x="36" y="63"/>
                </a:cubicBezTo>
                <a:close/>
                <a:moveTo>
                  <a:pt x="52" y="77"/>
                </a:moveTo>
                <a:cubicBezTo>
                  <a:pt x="52" y="77"/>
                  <a:pt x="52" y="77"/>
                  <a:pt x="52" y="77"/>
                </a:cubicBezTo>
                <a:cubicBezTo>
                  <a:pt x="51" y="78"/>
                  <a:pt x="52" y="78"/>
                  <a:pt x="51" y="80"/>
                </a:cubicBezTo>
                <a:cubicBezTo>
                  <a:pt x="54" y="80"/>
                  <a:pt x="56" y="80"/>
                  <a:pt x="55" y="77"/>
                </a:cubicBezTo>
                <a:cubicBezTo>
                  <a:pt x="54" y="77"/>
                  <a:pt x="54" y="77"/>
                  <a:pt x="52" y="77"/>
                </a:cubicBezTo>
                <a:close/>
                <a:moveTo>
                  <a:pt x="144" y="75"/>
                </a:moveTo>
                <a:cubicBezTo>
                  <a:pt x="147" y="75"/>
                  <a:pt x="147" y="75"/>
                  <a:pt x="147" y="75"/>
                </a:cubicBezTo>
                <a:cubicBezTo>
                  <a:pt x="148" y="72"/>
                  <a:pt x="145" y="73"/>
                  <a:pt x="146" y="71"/>
                </a:cubicBezTo>
                <a:cubicBezTo>
                  <a:pt x="145" y="72"/>
                  <a:pt x="145" y="71"/>
                  <a:pt x="145" y="70"/>
                </a:cubicBezTo>
                <a:cubicBezTo>
                  <a:pt x="145" y="70"/>
                  <a:pt x="144" y="71"/>
                  <a:pt x="144" y="70"/>
                </a:cubicBezTo>
                <a:cubicBezTo>
                  <a:pt x="143" y="70"/>
                  <a:pt x="143" y="69"/>
                  <a:pt x="143" y="69"/>
                </a:cubicBezTo>
                <a:cubicBezTo>
                  <a:pt x="142" y="68"/>
                  <a:pt x="142" y="67"/>
                  <a:pt x="142" y="66"/>
                </a:cubicBezTo>
                <a:cubicBezTo>
                  <a:pt x="141" y="65"/>
                  <a:pt x="140" y="64"/>
                  <a:pt x="138" y="63"/>
                </a:cubicBezTo>
                <a:cubicBezTo>
                  <a:pt x="138" y="62"/>
                  <a:pt x="138" y="62"/>
                  <a:pt x="137" y="61"/>
                </a:cubicBezTo>
                <a:cubicBezTo>
                  <a:pt x="137" y="61"/>
                  <a:pt x="137" y="61"/>
                  <a:pt x="137" y="61"/>
                </a:cubicBezTo>
                <a:cubicBezTo>
                  <a:pt x="138" y="61"/>
                  <a:pt x="138" y="61"/>
                  <a:pt x="139" y="61"/>
                </a:cubicBezTo>
                <a:cubicBezTo>
                  <a:pt x="139" y="61"/>
                  <a:pt x="140" y="61"/>
                  <a:pt x="141" y="61"/>
                </a:cubicBezTo>
                <a:cubicBezTo>
                  <a:pt x="140" y="60"/>
                  <a:pt x="140" y="59"/>
                  <a:pt x="140" y="59"/>
                </a:cubicBezTo>
                <a:cubicBezTo>
                  <a:pt x="139" y="58"/>
                  <a:pt x="139" y="57"/>
                  <a:pt x="138" y="56"/>
                </a:cubicBezTo>
                <a:cubicBezTo>
                  <a:pt x="138" y="56"/>
                  <a:pt x="138" y="55"/>
                  <a:pt x="138" y="54"/>
                </a:cubicBezTo>
                <a:cubicBezTo>
                  <a:pt x="138" y="53"/>
                  <a:pt x="138" y="52"/>
                  <a:pt x="137" y="52"/>
                </a:cubicBezTo>
                <a:cubicBezTo>
                  <a:pt x="136" y="51"/>
                  <a:pt x="136" y="50"/>
                  <a:pt x="136" y="49"/>
                </a:cubicBezTo>
                <a:cubicBezTo>
                  <a:pt x="136" y="48"/>
                  <a:pt x="135" y="47"/>
                  <a:pt x="135" y="46"/>
                </a:cubicBezTo>
                <a:cubicBezTo>
                  <a:pt x="135" y="45"/>
                  <a:pt x="135" y="44"/>
                  <a:pt x="134" y="43"/>
                </a:cubicBezTo>
                <a:cubicBezTo>
                  <a:pt x="133" y="42"/>
                  <a:pt x="133" y="41"/>
                  <a:pt x="132" y="40"/>
                </a:cubicBezTo>
                <a:cubicBezTo>
                  <a:pt x="131" y="39"/>
                  <a:pt x="131" y="37"/>
                  <a:pt x="130" y="37"/>
                </a:cubicBezTo>
                <a:cubicBezTo>
                  <a:pt x="129" y="36"/>
                  <a:pt x="128" y="36"/>
                  <a:pt x="127" y="35"/>
                </a:cubicBezTo>
                <a:cubicBezTo>
                  <a:pt x="127" y="35"/>
                  <a:pt x="127" y="35"/>
                  <a:pt x="127" y="35"/>
                </a:cubicBezTo>
                <a:cubicBezTo>
                  <a:pt x="127" y="35"/>
                  <a:pt x="127" y="35"/>
                  <a:pt x="127" y="35"/>
                </a:cubicBezTo>
                <a:cubicBezTo>
                  <a:pt x="127" y="34"/>
                  <a:pt x="126" y="34"/>
                  <a:pt x="126" y="34"/>
                </a:cubicBezTo>
                <a:cubicBezTo>
                  <a:pt x="126" y="34"/>
                  <a:pt x="126" y="34"/>
                  <a:pt x="126" y="34"/>
                </a:cubicBezTo>
                <a:cubicBezTo>
                  <a:pt x="126" y="34"/>
                  <a:pt x="126" y="34"/>
                  <a:pt x="126" y="33"/>
                </a:cubicBezTo>
                <a:cubicBezTo>
                  <a:pt x="126" y="33"/>
                  <a:pt x="126" y="33"/>
                  <a:pt x="126" y="33"/>
                </a:cubicBezTo>
                <a:cubicBezTo>
                  <a:pt x="125" y="33"/>
                  <a:pt x="125" y="33"/>
                  <a:pt x="124" y="33"/>
                </a:cubicBezTo>
                <a:cubicBezTo>
                  <a:pt x="124" y="33"/>
                  <a:pt x="124" y="33"/>
                  <a:pt x="124" y="33"/>
                </a:cubicBezTo>
                <a:cubicBezTo>
                  <a:pt x="123" y="34"/>
                  <a:pt x="122" y="32"/>
                  <a:pt x="121" y="32"/>
                </a:cubicBezTo>
                <a:cubicBezTo>
                  <a:pt x="121" y="32"/>
                  <a:pt x="121" y="32"/>
                  <a:pt x="121" y="32"/>
                </a:cubicBezTo>
                <a:cubicBezTo>
                  <a:pt x="121" y="32"/>
                  <a:pt x="121" y="32"/>
                  <a:pt x="121" y="32"/>
                </a:cubicBezTo>
                <a:cubicBezTo>
                  <a:pt x="121" y="32"/>
                  <a:pt x="121" y="32"/>
                  <a:pt x="120" y="32"/>
                </a:cubicBezTo>
                <a:cubicBezTo>
                  <a:pt x="121" y="32"/>
                  <a:pt x="121" y="32"/>
                  <a:pt x="121" y="32"/>
                </a:cubicBezTo>
                <a:cubicBezTo>
                  <a:pt x="121" y="32"/>
                  <a:pt x="121" y="32"/>
                  <a:pt x="121" y="32"/>
                </a:cubicBezTo>
                <a:cubicBezTo>
                  <a:pt x="121" y="31"/>
                  <a:pt x="121" y="30"/>
                  <a:pt x="121" y="29"/>
                </a:cubicBezTo>
                <a:cubicBezTo>
                  <a:pt x="121" y="29"/>
                  <a:pt x="121" y="29"/>
                  <a:pt x="121" y="29"/>
                </a:cubicBezTo>
                <a:cubicBezTo>
                  <a:pt x="121" y="29"/>
                  <a:pt x="121" y="29"/>
                  <a:pt x="122" y="29"/>
                </a:cubicBezTo>
                <a:cubicBezTo>
                  <a:pt x="122" y="29"/>
                  <a:pt x="122" y="29"/>
                  <a:pt x="122" y="28"/>
                </a:cubicBezTo>
                <a:cubicBezTo>
                  <a:pt x="122" y="28"/>
                  <a:pt x="123" y="27"/>
                  <a:pt x="124" y="27"/>
                </a:cubicBezTo>
                <a:cubicBezTo>
                  <a:pt x="124" y="27"/>
                  <a:pt x="124" y="27"/>
                  <a:pt x="124" y="27"/>
                </a:cubicBezTo>
                <a:cubicBezTo>
                  <a:pt x="124" y="27"/>
                  <a:pt x="124" y="26"/>
                  <a:pt x="124" y="26"/>
                </a:cubicBezTo>
                <a:cubicBezTo>
                  <a:pt x="125" y="26"/>
                  <a:pt x="125" y="26"/>
                  <a:pt x="125" y="26"/>
                </a:cubicBezTo>
                <a:cubicBezTo>
                  <a:pt x="125" y="26"/>
                  <a:pt x="125" y="26"/>
                  <a:pt x="125" y="26"/>
                </a:cubicBezTo>
                <a:cubicBezTo>
                  <a:pt x="125" y="26"/>
                  <a:pt x="125" y="26"/>
                  <a:pt x="125" y="26"/>
                </a:cubicBezTo>
                <a:cubicBezTo>
                  <a:pt x="125" y="26"/>
                  <a:pt x="125" y="26"/>
                  <a:pt x="126" y="26"/>
                </a:cubicBezTo>
                <a:cubicBezTo>
                  <a:pt x="126" y="26"/>
                  <a:pt x="126" y="26"/>
                  <a:pt x="126" y="26"/>
                </a:cubicBezTo>
                <a:cubicBezTo>
                  <a:pt x="126" y="26"/>
                  <a:pt x="126" y="26"/>
                  <a:pt x="127" y="25"/>
                </a:cubicBezTo>
                <a:cubicBezTo>
                  <a:pt x="127" y="25"/>
                  <a:pt x="127" y="25"/>
                  <a:pt x="127" y="25"/>
                </a:cubicBezTo>
                <a:cubicBezTo>
                  <a:pt x="127" y="25"/>
                  <a:pt x="127" y="25"/>
                  <a:pt x="128" y="25"/>
                </a:cubicBezTo>
                <a:cubicBezTo>
                  <a:pt x="128" y="25"/>
                  <a:pt x="128" y="25"/>
                  <a:pt x="128" y="25"/>
                </a:cubicBezTo>
                <a:cubicBezTo>
                  <a:pt x="128" y="25"/>
                  <a:pt x="129" y="25"/>
                  <a:pt x="129" y="25"/>
                </a:cubicBezTo>
                <a:cubicBezTo>
                  <a:pt x="129" y="25"/>
                  <a:pt x="129" y="25"/>
                  <a:pt x="129" y="24"/>
                </a:cubicBezTo>
                <a:cubicBezTo>
                  <a:pt x="130" y="24"/>
                  <a:pt x="130" y="24"/>
                  <a:pt x="130" y="24"/>
                </a:cubicBezTo>
                <a:cubicBezTo>
                  <a:pt x="130" y="24"/>
                  <a:pt x="130" y="24"/>
                  <a:pt x="131" y="24"/>
                </a:cubicBezTo>
                <a:cubicBezTo>
                  <a:pt x="131" y="24"/>
                  <a:pt x="131" y="24"/>
                  <a:pt x="131" y="24"/>
                </a:cubicBezTo>
                <a:cubicBezTo>
                  <a:pt x="132" y="24"/>
                  <a:pt x="133" y="24"/>
                  <a:pt x="134" y="23"/>
                </a:cubicBezTo>
                <a:cubicBezTo>
                  <a:pt x="134" y="23"/>
                  <a:pt x="134" y="23"/>
                  <a:pt x="134" y="23"/>
                </a:cubicBezTo>
                <a:cubicBezTo>
                  <a:pt x="134" y="23"/>
                  <a:pt x="134" y="23"/>
                  <a:pt x="134" y="23"/>
                </a:cubicBezTo>
                <a:cubicBezTo>
                  <a:pt x="135" y="23"/>
                  <a:pt x="135" y="23"/>
                  <a:pt x="135" y="23"/>
                </a:cubicBezTo>
                <a:cubicBezTo>
                  <a:pt x="135" y="23"/>
                  <a:pt x="135" y="22"/>
                  <a:pt x="135" y="21"/>
                </a:cubicBezTo>
                <a:cubicBezTo>
                  <a:pt x="135" y="21"/>
                  <a:pt x="135" y="21"/>
                  <a:pt x="135" y="21"/>
                </a:cubicBezTo>
                <a:cubicBezTo>
                  <a:pt x="135" y="20"/>
                  <a:pt x="135" y="20"/>
                  <a:pt x="135" y="19"/>
                </a:cubicBezTo>
                <a:cubicBezTo>
                  <a:pt x="136" y="19"/>
                  <a:pt x="136" y="19"/>
                  <a:pt x="136" y="18"/>
                </a:cubicBezTo>
                <a:cubicBezTo>
                  <a:pt x="136" y="17"/>
                  <a:pt x="136" y="16"/>
                  <a:pt x="137" y="15"/>
                </a:cubicBezTo>
                <a:cubicBezTo>
                  <a:pt x="136" y="14"/>
                  <a:pt x="136" y="13"/>
                  <a:pt x="136" y="12"/>
                </a:cubicBezTo>
                <a:cubicBezTo>
                  <a:pt x="137" y="12"/>
                  <a:pt x="137" y="11"/>
                  <a:pt x="137" y="11"/>
                </a:cubicBezTo>
                <a:cubicBezTo>
                  <a:pt x="137" y="11"/>
                  <a:pt x="137" y="10"/>
                  <a:pt x="137" y="9"/>
                </a:cubicBezTo>
                <a:cubicBezTo>
                  <a:pt x="139" y="9"/>
                  <a:pt x="138" y="7"/>
                  <a:pt x="140" y="8"/>
                </a:cubicBezTo>
                <a:cubicBezTo>
                  <a:pt x="141" y="7"/>
                  <a:pt x="142" y="7"/>
                  <a:pt x="142" y="6"/>
                </a:cubicBezTo>
                <a:cubicBezTo>
                  <a:pt x="143" y="5"/>
                  <a:pt x="142" y="3"/>
                  <a:pt x="140" y="4"/>
                </a:cubicBezTo>
                <a:cubicBezTo>
                  <a:pt x="140" y="3"/>
                  <a:pt x="139" y="2"/>
                  <a:pt x="138" y="1"/>
                </a:cubicBezTo>
                <a:cubicBezTo>
                  <a:pt x="138" y="0"/>
                  <a:pt x="138" y="0"/>
                  <a:pt x="138" y="0"/>
                </a:cubicBezTo>
                <a:cubicBezTo>
                  <a:pt x="137" y="0"/>
                  <a:pt x="137" y="0"/>
                  <a:pt x="137" y="0"/>
                </a:cubicBezTo>
                <a:cubicBezTo>
                  <a:pt x="136" y="2"/>
                  <a:pt x="135" y="3"/>
                  <a:pt x="133" y="4"/>
                </a:cubicBezTo>
                <a:cubicBezTo>
                  <a:pt x="130" y="4"/>
                  <a:pt x="128" y="3"/>
                  <a:pt x="125" y="4"/>
                </a:cubicBezTo>
                <a:cubicBezTo>
                  <a:pt x="124" y="4"/>
                  <a:pt x="123" y="3"/>
                  <a:pt x="121" y="4"/>
                </a:cubicBezTo>
                <a:cubicBezTo>
                  <a:pt x="121" y="4"/>
                  <a:pt x="121" y="5"/>
                  <a:pt x="120" y="5"/>
                </a:cubicBezTo>
                <a:cubicBezTo>
                  <a:pt x="119" y="5"/>
                  <a:pt x="119" y="5"/>
                  <a:pt x="118" y="5"/>
                </a:cubicBezTo>
                <a:cubicBezTo>
                  <a:pt x="118" y="5"/>
                  <a:pt x="118" y="6"/>
                  <a:pt x="117" y="6"/>
                </a:cubicBezTo>
                <a:cubicBezTo>
                  <a:pt x="114" y="6"/>
                  <a:pt x="112" y="5"/>
                  <a:pt x="110" y="4"/>
                </a:cubicBezTo>
                <a:cubicBezTo>
                  <a:pt x="108" y="3"/>
                  <a:pt x="107" y="2"/>
                  <a:pt x="105" y="2"/>
                </a:cubicBezTo>
                <a:cubicBezTo>
                  <a:pt x="105" y="2"/>
                  <a:pt x="104" y="2"/>
                  <a:pt x="104" y="3"/>
                </a:cubicBezTo>
                <a:cubicBezTo>
                  <a:pt x="104" y="3"/>
                  <a:pt x="104" y="4"/>
                  <a:pt x="103" y="4"/>
                </a:cubicBezTo>
                <a:cubicBezTo>
                  <a:pt x="101" y="4"/>
                  <a:pt x="101" y="3"/>
                  <a:pt x="99" y="2"/>
                </a:cubicBezTo>
                <a:cubicBezTo>
                  <a:pt x="96" y="2"/>
                  <a:pt x="93" y="2"/>
                  <a:pt x="91" y="1"/>
                </a:cubicBezTo>
                <a:cubicBezTo>
                  <a:pt x="90" y="1"/>
                  <a:pt x="90" y="2"/>
                  <a:pt x="89" y="2"/>
                </a:cubicBezTo>
                <a:cubicBezTo>
                  <a:pt x="88" y="2"/>
                  <a:pt x="87" y="3"/>
                  <a:pt x="87" y="4"/>
                </a:cubicBezTo>
                <a:cubicBezTo>
                  <a:pt x="87" y="3"/>
                  <a:pt x="87" y="3"/>
                  <a:pt x="86" y="3"/>
                </a:cubicBezTo>
                <a:cubicBezTo>
                  <a:pt x="85" y="2"/>
                  <a:pt x="85" y="2"/>
                  <a:pt x="86" y="1"/>
                </a:cubicBezTo>
                <a:cubicBezTo>
                  <a:pt x="87" y="1"/>
                  <a:pt x="86" y="1"/>
                  <a:pt x="87" y="0"/>
                </a:cubicBezTo>
                <a:cubicBezTo>
                  <a:pt x="84" y="0"/>
                  <a:pt x="84" y="1"/>
                  <a:pt x="82" y="1"/>
                </a:cubicBezTo>
                <a:cubicBezTo>
                  <a:pt x="82" y="3"/>
                  <a:pt x="83" y="4"/>
                  <a:pt x="84" y="4"/>
                </a:cubicBezTo>
                <a:cubicBezTo>
                  <a:pt x="84" y="6"/>
                  <a:pt x="82" y="4"/>
                  <a:pt x="82" y="4"/>
                </a:cubicBezTo>
                <a:cubicBezTo>
                  <a:pt x="80" y="4"/>
                  <a:pt x="80" y="2"/>
                  <a:pt x="78" y="3"/>
                </a:cubicBezTo>
                <a:cubicBezTo>
                  <a:pt x="77" y="6"/>
                  <a:pt x="82" y="6"/>
                  <a:pt x="80" y="8"/>
                </a:cubicBezTo>
                <a:cubicBezTo>
                  <a:pt x="79" y="8"/>
                  <a:pt x="79" y="9"/>
                  <a:pt x="79" y="9"/>
                </a:cubicBezTo>
                <a:cubicBezTo>
                  <a:pt x="79" y="9"/>
                  <a:pt x="78" y="10"/>
                  <a:pt x="78" y="10"/>
                </a:cubicBezTo>
                <a:cubicBezTo>
                  <a:pt x="78" y="10"/>
                  <a:pt x="77" y="9"/>
                  <a:pt x="77" y="9"/>
                </a:cubicBezTo>
                <a:cubicBezTo>
                  <a:pt x="73" y="9"/>
                  <a:pt x="73" y="9"/>
                  <a:pt x="73" y="9"/>
                </a:cubicBezTo>
                <a:cubicBezTo>
                  <a:pt x="72" y="9"/>
                  <a:pt x="71" y="9"/>
                  <a:pt x="71" y="10"/>
                </a:cubicBezTo>
                <a:cubicBezTo>
                  <a:pt x="71" y="10"/>
                  <a:pt x="71" y="10"/>
                  <a:pt x="71" y="11"/>
                </a:cubicBezTo>
                <a:cubicBezTo>
                  <a:pt x="70" y="10"/>
                  <a:pt x="69" y="10"/>
                  <a:pt x="69" y="11"/>
                </a:cubicBezTo>
                <a:cubicBezTo>
                  <a:pt x="66" y="12"/>
                  <a:pt x="67" y="9"/>
                  <a:pt x="64" y="10"/>
                </a:cubicBezTo>
                <a:cubicBezTo>
                  <a:pt x="63" y="10"/>
                  <a:pt x="62" y="12"/>
                  <a:pt x="64" y="12"/>
                </a:cubicBezTo>
                <a:cubicBezTo>
                  <a:pt x="63" y="13"/>
                  <a:pt x="62" y="12"/>
                  <a:pt x="62" y="13"/>
                </a:cubicBezTo>
                <a:cubicBezTo>
                  <a:pt x="61" y="14"/>
                  <a:pt x="60" y="15"/>
                  <a:pt x="59" y="15"/>
                </a:cubicBezTo>
                <a:cubicBezTo>
                  <a:pt x="57" y="15"/>
                  <a:pt x="57" y="13"/>
                  <a:pt x="55" y="14"/>
                </a:cubicBezTo>
                <a:cubicBezTo>
                  <a:pt x="53" y="14"/>
                  <a:pt x="53" y="17"/>
                  <a:pt x="52" y="17"/>
                </a:cubicBezTo>
                <a:cubicBezTo>
                  <a:pt x="52" y="18"/>
                  <a:pt x="49" y="19"/>
                  <a:pt x="51" y="20"/>
                </a:cubicBezTo>
                <a:cubicBezTo>
                  <a:pt x="51" y="20"/>
                  <a:pt x="50" y="20"/>
                  <a:pt x="50" y="20"/>
                </a:cubicBezTo>
                <a:cubicBezTo>
                  <a:pt x="48" y="20"/>
                  <a:pt x="48" y="20"/>
                  <a:pt x="48" y="20"/>
                </a:cubicBezTo>
                <a:cubicBezTo>
                  <a:pt x="47" y="22"/>
                  <a:pt x="50" y="22"/>
                  <a:pt x="49" y="24"/>
                </a:cubicBezTo>
                <a:cubicBezTo>
                  <a:pt x="47" y="25"/>
                  <a:pt x="45" y="25"/>
                  <a:pt x="43" y="25"/>
                </a:cubicBezTo>
                <a:cubicBezTo>
                  <a:pt x="42" y="25"/>
                  <a:pt x="42" y="25"/>
                  <a:pt x="42" y="26"/>
                </a:cubicBezTo>
                <a:cubicBezTo>
                  <a:pt x="41" y="26"/>
                  <a:pt x="41" y="26"/>
                  <a:pt x="41" y="26"/>
                </a:cubicBezTo>
                <a:cubicBezTo>
                  <a:pt x="40" y="27"/>
                  <a:pt x="37" y="28"/>
                  <a:pt x="35" y="29"/>
                </a:cubicBezTo>
                <a:cubicBezTo>
                  <a:pt x="35" y="32"/>
                  <a:pt x="38" y="35"/>
                  <a:pt x="36" y="38"/>
                </a:cubicBezTo>
                <a:cubicBezTo>
                  <a:pt x="35" y="38"/>
                  <a:pt x="35" y="38"/>
                  <a:pt x="34" y="38"/>
                </a:cubicBezTo>
                <a:cubicBezTo>
                  <a:pt x="35" y="38"/>
                  <a:pt x="35" y="38"/>
                  <a:pt x="35" y="39"/>
                </a:cubicBezTo>
                <a:cubicBezTo>
                  <a:pt x="36" y="39"/>
                  <a:pt x="36" y="40"/>
                  <a:pt x="36" y="40"/>
                </a:cubicBezTo>
                <a:cubicBezTo>
                  <a:pt x="38" y="41"/>
                  <a:pt x="38" y="38"/>
                  <a:pt x="41" y="38"/>
                </a:cubicBezTo>
                <a:cubicBezTo>
                  <a:pt x="41" y="40"/>
                  <a:pt x="40" y="41"/>
                  <a:pt x="39" y="40"/>
                </a:cubicBezTo>
                <a:cubicBezTo>
                  <a:pt x="38" y="42"/>
                  <a:pt x="37" y="42"/>
                  <a:pt x="36" y="42"/>
                </a:cubicBezTo>
                <a:cubicBezTo>
                  <a:pt x="35" y="43"/>
                  <a:pt x="38" y="44"/>
                  <a:pt x="36" y="45"/>
                </a:cubicBezTo>
                <a:cubicBezTo>
                  <a:pt x="36" y="46"/>
                  <a:pt x="37" y="46"/>
                  <a:pt x="38" y="47"/>
                </a:cubicBezTo>
                <a:cubicBezTo>
                  <a:pt x="38" y="49"/>
                  <a:pt x="37" y="49"/>
                  <a:pt x="37" y="50"/>
                </a:cubicBezTo>
                <a:cubicBezTo>
                  <a:pt x="41" y="51"/>
                  <a:pt x="43" y="48"/>
                  <a:pt x="46" y="50"/>
                </a:cubicBezTo>
                <a:cubicBezTo>
                  <a:pt x="46" y="52"/>
                  <a:pt x="43" y="50"/>
                  <a:pt x="42" y="51"/>
                </a:cubicBezTo>
                <a:cubicBezTo>
                  <a:pt x="42" y="51"/>
                  <a:pt x="42" y="52"/>
                  <a:pt x="42" y="52"/>
                </a:cubicBezTo>
                <a:cubicBezTo>
                  <a:pt x="42" y="52"/>
                  <a:pt x="41" y="52"/>
                  <a:pt x="41" y="52"/>
                </a:cubicBezTo>
                <a:cubicBezTo>
                  <a:pt x="40" y="52"/>
                  <a:pt x="40" y="53"/>
                  <a:pt x="39" y="53"/>
                </a:cubicBezTo>
                <a:cubicBezTo>
                  <a:pt x="39" y="55"/>
                  <a:pt x="39" y="55"/>
                  <a:pt x="39" y="55"/>
                </a:cubicBezTo>
                <a:cubicBezTo>
                  <a:pt x="39" y="55"/>
                  <a:pt x="39" y="55"/>
                  <a:pt x="39" y="56"/>
                </a:cubicBezTo>
                <a:cubicBezTo>
                  <a:pt x="40" y="58"/>
                  <a:pt x="39" y="61"/>
                  <a:pt x="42" y="61"/>
                </a:cubicBezTo>
                <a:cubicBezTo>
                  <a:pt x="42" y="61"/>
                  <a:pt x="43" y="61"/>
                  <a:pt x="43" y="61"/>
                </a:cubicBezTo>
                <a:cubicBezTo>
                  <a:pt x="44" y="61"/>
                  <a:pt x="44" y="61"/>
                  <a:pt x="44" y="61"/>
                </a:cubicBezTo>
                <a:cubicBezTo>
                  <a:pt x="44" y="63"/>
                  <a:pt x="44" y="64"/>
                  <a:pt x="44" y="65"/>
                </a:cubicBezTo>
                <a:cubicBezTo>
                  <a:pt x="44" y="66"/>
                  <a:pt x="46" y="66"/>
                  <a:pt x="46" y="68"/>
                </a:cubicBezTo>
                <a:cubicBezTo>
                  <a:pt x="46" y="69"/>
                  <a:pt x="47" y="69"/>
                  <a:pt x="47" y="70"/>
                </a:cubicBezTo>
                <a:cubicBezTo>
                  <a:pt x="49" y="70"/>
                  <a:pt x="50" y="70"/>
                  <a:pt x="50" y="71"/>
                </a:cubicBezTo>
                <a:cubicBezTo>
                  <a:pt x="52" y="71"/>
                  <a:pt x="52" y="70"/>
                  <a:pt x="52" y="71"/>
                </a:cubicBezTo>
                <a:cubicBezTo>
                  <a:pt x="53" y="71"/>
                  <a:pt x="54" y="71"/>
                  <a:pt x="55" y="71"/>
                </a:cubicBezTo>
                <a:cubicBezTo>
                  <a:pt x="55" y="72"/>
                  <a:pt x="57" y="72"/>
                  <a:pt x="57" y="73"/>
                </a:cubicBezTo>
                <a:cubicBezTo>
                  <a:pt x="56" y="74"/>
                  <a:pt x="57" y="74"/>
                  <a:pt x="57" y="75"/>
                </a:cubicBezTo>
                <a:cubicBezTo>
                  <a:pt x="58" y="75"/>
                  <a:pt x="58" y="74"/>
                  <a:pt x="58" y="73"/>
                </a:cubicBezTo>
                <a:cubicBezTo>
                  <a:pt x="58" y="73"/>
                  <a:pt x="59" y="73"/>
                  <a:pt x="59" y="73"/>
                </a:cubicBezTo>
                <a:cubicBezTo>
                  <a:pt x="60" y="72"/>
                  <a:pt x="60" y="71"/>
                  <a:pt x="62" y="70"/>
                </a:cubicBezTo>
                <a:cubicBezTo>
                  <a:pt x="61" y="69"/>
                  <a:pt x="61" y="67"/>
                  <a:pt x="62" y="66"/>
                </a:cubicBezTo>
                <a:cubicBezTo>
                  <a:pt x="63" y="66"/>
                  <a:pt x="65" y="66"/>
                  <a:pt x="66" y="66"/>
                </a:cubicBezTo>
                <a:cubicBezTo>
                  <a:pt x="66" y="67"/>
                  <a:pt x="67" y="68"/>
                  <a:pt x="66" y="70"/>
                </a:cubicBezTo>
                <a:cubicBezTo>
                  <a:pt x="66" y="70"/>
                  <a:pt x="66" y="71"/>
                  <a:pt x="66" y="70"/>
                </a:cubicBezTo>
                <a:cubicBezTo>
                  <a:pt x="65" y="72"/>
                  <a:pt x="66" y="73"/>
                  <a:pt x="66" y="74"/>
                </a:cubicBezTo>
                <a:cubicBezTo>
                  <a:pt x="66" y="75"/>
                  <a:pt x="66" y="76"/>
                  <a:pt x="66" y="77"/>
                </a:cubicBezTo>
                <a:cubicBezTo>
                  <a:pt x="66" y="79"/>
                  <a:pt x="66" y="81"/>
                  <a:pt x="66" y="82"/>
                </a:cubicBezTo>
                <a:cubicBezTo>
                  <a:pt x="66" y="83"/>
                  <a:pt x="65" y="83"/>
                  <a:pt x="65" y="84"/>
                </a:cubicBezTo>
                <a:cubicBezTo>
                  <a:pt x="65" y="86"/>
                  <a:pt x="64" y="86"/>
                  <a:pt x="65" y="86"/>
                </a:cubicBezTo>
                <a:cubicBezTo>
                  <a:pt x="66" y="86"/>
                  <a:pt x="66" y="86"/>
                  <a:pt x="66" y="85"/>
                </a:cubicBezTo>
                <a:cubicBezTo>
                  <a:pt x="67" y="85"/>
                  <a:pt x="67" y="84"/>
                  <a:pt x="68" y="84"/>
                </a:cubicBezTo>
                <a:cubicBezTo>
                  <a:pt x="70" y="83"/>
                  <a:pt x="71" y="82"/>
                  <a:pt x="73" y="81"/>
                </a:cubicBezTo>
                <a:cubicBezTo>
                  <a:pt x="73" y="80"/>
                  <a:pt x="74" y="80"/>
                  <a:pt x="75" y="79"/>
                </a:cubicBezTo>
                <a:cubicBezTo>
                  <a:pt x="75" y="78"/>
                  <a:pt x="76" y="78"/>
                  <a:pt x="77" y="77"/>
                </a:cubicBezTo>
                <a:cubicBezTo>
                  <a:pt x="78" y="77"/>
                  <a:pt x="78" y="76"/>
                  <a:pt x="79" y="76"/>
                </a:cubicBezTo>
                <a:cubicBezTo>
                  <a:pt x="80" y="76"/>
                  <a:pt x="80" y="77"/>
                  <a:pt x="81" y="77"/>
                </a:cubicBezTo>
                <a:cubicBezTo>
                  <a:pt x="81" y="76"/>
                  <a:pt x="81" y="75"/>
                  <a:pt x="82" y="75"/>
                </a:cubicBezTo>
                <a:cubicBezTo>
                  <a:pt x="84" y="75"/>
                  <a:pt x="86" y="74"/>
                  <a:pt x="89" y="75"/>
                </a:cubicBezTo>
                <a:cubicBezTo>
                  <a:pt x="90" y="75"/>
                  <a:pt x="90" y="76"/>
                  <a:pt x="91" y="75"/>
                </a:cubicBezTo>
                <a:cubicBezTo>
                  <a:pt x="93" y="76"/>
                  <a:pt x="93" y="78"/>
                  <a:pt x="95" y="77"/>
                </a:cubicBezTo>
                <a:cubicBezTo>
                  <a:pt x="95" y="78"/>
                  <a:pt x="96" y="78"/>
                  <a:pt x="96" y="79"/>
                </a:cubicBezTo>
                <a:cubicBezTo>
                  <a:pt x="96" y="80"/>
                  <a:pt x="99" y="79"/>
                  <a:pt x="100" y="79"/>
                </a:cubicBezTo>
                <a:cubicBezTo>
                  <a:pt x="100" y="81"/>
                  <a:pt x="102" y="80"/>
                  <a:pt x="103" y="82"/>
                </a:cubicBezTo>
                <a:cubicBezTo>
                  <a:pt x="104" y="82"/>
                  <a:pt x="104" y="82"/>
                  <a:pt x="104" y="82"/>
                </a:cubicBezTo>
                <a:cubicBezTo>
                  <a:pt x="106" y="81"/>
                  <a:pt x="108" y="81"/>
                  <a:pt x="108" y="83"/>
                </a:cubicBezTo>
                <a:cubicBezTo>
                  <a:pt x="108" y="83"/>
                  <a:pt x="108" y="83"/>
                  <a:pt x="109" y="83"/>
                </a:cubicBezTo>
                <a:cubicBezTo>
                  <a:pt x="109" y="83"/>
                  <a:pt x="109" y="84"/>
                  <a:pt x="109" y="84"/>
                </a:cubicBezTo>
                <a:cubicBezTo>
                  <a:pt x="109" y="84"/>
                  <a:pt x="109" y="84"/>
                  <a:pt x="109" y="84"/>
                </a:cubicBezTo>
                <a:cubicBezTo>
                  <a:pt x="110" y="85"/>
                  <a:pt x="110" y="85"/>
                  <a:pt x="110" y="85"/>
                </a:cubicBezTo>
                <a:cubicBezTo>
                  <a:pt x="110" y="85"/>
                  <a:pt x="111" y="85"/>
                  <a:pt x="111" y="85"/>
                </a:cubicBezTo>
                <a:cubicBezTo>
                  <a:pt x="112" y="86"/>
                  <a:pt x="113" y="87"/>
                  <a:pt x="113" y="88"/>
                </a:cubicBezTo>
                <a:cubicBezTo>
                  <a:pt x="113" y="88"/>
                  <a:pt x="113" y="88"/>
                  <a:pt x="113" y="88"/>
                </a:cubicBezTo>
                <a:cubicBezTo>
                  <a:pt x="113" y="88"/>
                  <a:pt x="113" y="88"/>
                  <a:pt x="113" y="88"/>
                </a:cubicBezTo>
                <a:cubicBezTo>
                  <a:pt x="113" y="88"/>
                  <a:pt x="113" y="88"/>
                  <a:pt x="113" y="88"/>
                </a:cubicBezTo>
                <a:cubicBezTo>
                  <a:pt x="113" y="89"/>
                  <a:pt x="113" y="89"/>
                  <a:pt x="114" y="90"/>
                </a:cubicBezTo>
                <a:cubicBezTo>
                  <a:pt x="114" y="90"/>
                  <a:pt x="114" y="90"/>
                  <a:pt x="114" y="90"/>
                </a:cubicBezTo>
                <a:cubicBezTo>
                  <a:pt x="114" y="90"/>
                  <a:pt x="114" y="90"/>
                  <a:pt x="114" y="90"/>
                </a:cubicBezTo>
                <a:cubicBezTo>
                  <a:pt x="114" y="90"/>
                  <a:pt x="114" y="90"/>
                  <a:pt x="114" y="90"/>
                </a:cubicBezTo>
                <a:cubicBezTo>
                  <a:pt x="115" y="90"/>
                  <a:pt x="114" y="91"/>
                  <a:pt x="114" y="91"/>
                </a:cubicBezTo>
                <a:cubicBezTo>
                  <a:pt x="115" y="91"/>
                  <a:pt x="116" y="91"/>
                  <a:pt x="116" y="91"/>
                </a:cubicBezTo>
                <a:cubicBezTo>
                  <a:pt x="116" y="91"/>
                  <a:pt x="117" y="91"/>
                  <a:pt x="117" y="92"/>
                </a:cubicBezTo>
                <a:cubicBezTo>
                  <a:pt x="118" y="92"/>
                  <a:pt x="118" y="92"/>
                  <a:pt x="118" y="92"/>
                </a:cubicBezTo>
                <a:cubicBezTo>
                  <a:pt x="118" y="92"/>
                  <a:pt x="119" y="92"/>
                  <a:pt x="119" y="93"/>
                </a:cubicBezTo>
                <a:cubicBezTo>
                  <a:pt x="119" y="93"/>
                  <a:pt x="120" y="93"/>
                  <a:pt x="120" y="93"/>
                </a:cubicBezTo>
                <a:cubicBezTo>
                  <a:pt x="121" y="93"/>
                  <a:pt x="122" y="94"/>
                  <a:pt x="122" y="93"/>
                </a:cubicBezTo>
                <a:cubicBezTo>
                  <a:pt x="122" y="93"/>
                  <a:pt x="123" y="92"/>
                  <a:pt x="123" y="92"/>
                </a:cubicBezTo>
                <a:cubicBezTo>
                  <a:pt x="124" y="91"/>
                  <a:pt x="125" y="91"/>
                  <a:pt x="126" y="91"/>
                </a:cubicBezTo>
                <a:cubicBezTo>
                  <a:pt x="127" y="89"/>
                  <a:pt x="129" y="88"/>
                  <a:pt x="131" y="87"/>
                </a:cubicBezTo>
                <a:cubicBezTo>
                  <a:pt x="132" y="87"/>
                  <a:pt x="132" y="88"/>
                  <a:pt x="133" y="88"/>
                </a:cubicBezTo>
                <a:cubicBezTo>
                  <a:pt x="134" y="89"/>
                  <a:pt x="134" y="89"/>
                  <a:pt x="135" y="89"/>
                </a:cubicBezTo>
                <a:cubicBezTo>
                  <a:pt x="138" y="89"/>
                  <a:pt x="140" y="89"/>
                  <a:pt x="143" y="89"/>
                </a:cubicBezTo>
                <a:cubicBezTo>
                  <a:pt x="143" y="87"/>
                  <a:pt x="144" y="87"/>
                  <a:pt x="144" y="85"/>
                </a:cubicBezTo>
                <a:cubicBezTo>
                  <a:pt x="144" y="84"/>
                  <a:pt x="146" y="84"/>
                  <a:pt x="146" y="82"/>
                </a:cubicBezTo>
                <a:cubicBezTo>
                  <a:pt x="145" y="81"/>
                  <a:pt x="145" y="79"/>
                  <a:pt x="145" y="77"/>
                </a:cubicBezTo>
                <a:cubicBezTo>
                  <a:pt x="145" y="76"/>
                  <a:pt x="144" y="76"/>
                  <a:pt x="143" y="76"/>
                </a:cubicBezTo>
                <a:cubicBezTo>
                  <a:pt x="143" y="75"/>
                  <a:pt x="144" y="76"/>
                  <a:pt x="144" y="75"/>
                </a:cubicBezTo>
                <a:close/>
                <a:moveTo>
                  <a:pt x="120" y="32"/>
                </a:moveTo>
                <a:cubicBezTo>
                  <a:pt x="120" y="32"/>
                  <a:pt x="120" y="32"/>
                  <a:pt x="120" y="32"/>
                </a:cubicBezTo>
                <a:cubicBezTo>
                  <a:pt x="120" y="32"/>
                  <a:pt x="120" y="32"/>
                  <a:pt x="120" y="32"/>
                </a:cubicBezTo>
                <a:cubicBezTo>
                  <a:pt x="120" y="32"/>
                  <a:pt x="120" y="32"/>
                  <a:pt x="120" y="32"/>
                </a:cubicBezTo>
                <a:close/>
                <a:moveTo>
                  <a:pt x="136" y="61"/>
                </a:moveTo>
                <a:cubicBezTo>
                  <a:pt x="136" y="61"/>
                  <a:pt x="136" y="61"/>
                  <a:pt x="136" y="61"/>
                </a:cubicBezTo>
                <a:cubicBezTo>
                  <a:pt x="137" y="61"/>
                  <a:pt x="137" y="61"/>
                  <a:pt x="137" y="61"/>
                </a:cubicBezTo>
                <a:cubicBezTo>
                  <a:pt x="137" y="61"/>
                  <a:pt x="137" y="61"/>
                  <a:pt x="136" y="61"/>
                </a:cubicBezTo>
                <a:close/>
                <a:moveTo>
                  <a:pt x="31" y="54"/>
                </a:moveTo>
                <a:cubicBezTo>
                  <a:pt x="30" y="55"/>
                  <a:pt x="30" y="58"/>
                  <a:pt x="30" y="60"/>
                </a:cubicBezTo>
                <a:cubicBezTo>
                  <a:pt x="32" y="61"/>
                  <a:pt x="34" y="62"/>
                  <a:pt x="36" y="61"/>
                </a:cubicBezTo>
                <a:cubicBezTo>
                  <a:pt x="36" y="62"/>
                  <a:pt x="36" y="63"/>
                  <a:pt x="36" y="63"/>
                </a:cubicBezTo>
                <a:cubicBezTo>
                  <a:pt x="37" y="63"/>
                  <a:pt x="37" y="63"/>
                  <a:pt x="38" y="63"/>
                </a:cubicBezTo>
                <a:cubicBezTo>
                  <a:pt x="38" y="60"/>
                  <a:pt x="38" y="57"/>
                  <a:pt x="36" y="56"/>
                </a:cubicBezTo>
                <a:cubicBezTo>
                  <a:pt x="35" y="55"/>
                  <a:pt x="33" y="54"/>
                  <a:pt x="31" y="54"/>
                </a:cubicBezTo>
                <a:close/>
                <a:moveTo>
                  <a:pt x="1" y="72"/>
                </a:moveTo>
                <a:cubicBezTo>
                  <a:pt x="1" y="71"/>
                  <a:pt x="1" y="71"/>
                  <a:pt x="0" y="71"/>
                </a:cubicBezTo>
                <a:cubicBezTo>
                  <a:pt x="0" y="74"/>
                  <a:pt x="3" y="73"/>
                  <a:pt x="4" y="74"/>
                </a:cubicBezTo>
                <a:cubicBezTo>
                  <a:pt x="4" y="71"/>
                  <a:pt x="3" y="71"/>
                  <a:pt x="1" y="72"/>
                </a:cubicBezTo>
                <a:close/>
                <a:moveTo>
                  <a:pt x="18" y="80"/>
                </a:moveTo>
                <a:cubicBezTo>
                  <a:pt x="18" y="81"/>
                  <a:pt x="17" y="82"/>
                  <a:pt x="17" y="82"/>
                </a:cubicBezTo>
                <a:cubicBezTo>
                  <a:pt x="17" y="82"/>
                  <a:pt x="18" y="82"/>
                  <a:pt x="18" y="82"/>
                </a:cubicBezTo>
                <a:cubicBezTo>
                  <a:pt x="18" y="82"/>
                  <a:pt x="18" y="83"/>
                  <a:pt x="18" y="83"/>
                </a:cubicBezTo>
                <a:cubicBezTo>
                  <a:pt x="18" y="83"/>
                  <a:pt x="18" y="83"/>
                  <a:pt x="18" y="83"/>
                </a:cubicBezTo>
                <a:cubicBezTo>
                  <a:pt x="19" y="83"/>
                  <a:pt x="18" y="85"/>
                  <a:pt x="19" y="84"/>
                </a:cubicBezTo>
                <a:cubicBezTo>
                  <a:pt x="20" y="84"/>
                  <a:pt x="20" y="82"/>
                  <a:pt x="20" y="80"/>
                </a:cubicBezTo>
                <a:cubicBezTo>
                  <a:pt x="19" y="80"/>
                  <a:pt x="18" y="80"/>
                  <a:pt x="18" y="80"/>
                </a:cubicBezTo>
                <a:close/>
                <a:moveTo>
                  <a:pt x="26" y="43"/>
                </a:moveTo>
                <a:cubicBezTo>
                  <a:pt x="26" y="44"/>
                  <a:pt x="26" y="44"/>
                  <a:pt x="26" y="45"/>
                </a:cubicBezTo>
                <a:cubicBezTo>
                  <a:pt x="27" y="45"/>
                  <a:pt x="27" y="45"/>
                  <a:pt x="27" y="45"/>
                </a:cubicBezTo>
                <a:cubicBezTo>
                  <a:pt x="27" y="44"/>
                  <a:pt x="27" y="43"/>
                  <a:pt x="26" y="43"/>
                </a:cubicBezTo>
                <a:close/>
                <a:moveTo>
                  <a:pt x="22" y="54"/>
                </a:moveTo>
                <a:cubicBezTo>
                  <a:pt x="22" y="54"/>
                  <a:pt x="23" y="54"/>
                  <a:pt x="23" y="54"/>
                </a:cubicBezTo>
                <a:cubicBezTo>
                  <a:pt x="23" y="53"/>
                  <a:pt x="23" y="52"/>
                  <a:pt x="24" y="52"/>
                </a:cubicBezTo>
                <a:cubicBezTo>
                  <a:pt x="24" y="52"/>
                  <a:pt x="25" y="52"/>
                  <a:pt x="25" y="51"/>
                </a:cubicBezTo>
                <a:cubicBezTo>
                  <a:pt x="24" y="51"/>
                  <a:pt x="23" y="51"/>
                  <a:pt x="23" y="50"/>
                </a:cubicBezTo>
                <a:cubicBezTo>
                  <a:pt x="22" y="51"/>
                  <a:pt x="22" y="51"/>
                  <a:pt x="22" y="52"/>
                </a:cubicBezTo>
                <a:cubicBezTo>
                  <a:pt x="21" y="52"/>
                  <a:pt x="21" y="53"/>
                  <a:pt x="22" y="5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82">
            <a:extLst>
              <a:ext uri="{FF2B5EF4-FFF2-40B4-BE49-F238E27FC236}">
                <a16:creationId xmlns:a16="http://schemas.microsoft.com/office/drawing/2014/main" id="{0972B57B-85DE-9D46-AEB1-DD8294228ED2}"/>
              </a:ext>
            </a:extLst>
          </p:cNvPr>
          <p:cNvSpPr>
            <a:spLocks noEditPoints="1"/>
          </p:cNvSpPr>
          <p:nvPr/>
        </p:nvSpPr>
        <p:spPr bwMode="auto">
          <a:xfrm>
            <a:off x="4950450" y="1571069"/>
            <a:ext cx="1895475" cy="1614488"/>
          </a:xfrm>
          <a:custGeom>
            <a:avLst/>
            <a:gdLst>
              <a:gd name="T0" fmla="*/ 348 w 490"/>
              <a:gd name="T1" fmla="*/ 373 h 417"/>
              <a:gd name="T2" fmla="*/ 363 w 490"/>
              <a:gd name="T3" fmla="*/ 358 h 417"/>
              <a:gd name="T4" fmla="*/ 372 w 490"/>
              <a:gd name="T5" fmla="*/ 346 h 417"/>
              <a:gd name="T6" fmla="*/ 375 w 490"/>
              <a:gd name="T7" fmla="*/ 330 h 417"/>
              <a:gd name="T8" fmla="*/ 367 w 490"/>
              <a:gd name="T9" fmla="*/ 320 h 417"/>
              <a:gd name="T10" fmla="*/ 372 w 490"/>
              <a:gd name="T11" fmla="*/ 281 h 417"/>
              <a:gd name="T12" fmla="*/ 368 w 490"/>
              <a:gd name="T13" fmla="*/ 278 h 417"/>
              <a:gd name="T14" fmla="*/ 350 w 490"/>
              <a:gd name="T15" fmla="*/ 292 h 417"/>
              <a:gd name="T16" fmla="*/ 325 w 490"/>
              <a:gd name="T17" fmla="*/ 299 h 417"/>
              <a:gd name="T18" fmla="*/ 315 w 490"/>
              <a:gd name="T19" fmla="*/ 316 h 417"/>
              <a:gd name="T20" fmla="*/ 326 w 490"/>
              <a:gd name="T21" fmla="*/ 309 h 417"/>
              <a:gd name="T22" fmla="*/ 363 w 490"/>
              <a:gd name="T23" fmla="*/ 306 h 417"/>
              <a:gd name="T24" fmla="*/ 349 w 490"/>
              <a:gd name="T25" fmla="*/ 307 h 417"/>
              <a:gd name="T26" fmla="*/ 337 w 490"/>
              <a:gd name="T27" fmla="*/ 316 h 417"/>
              <a:gd name="T28" fmla="*/ 315 w 490"/>
              <a:gd name="T29" fmla="*/ 323 h 417"/>
              <a:gd name="T30" fmla="*/ 312 w 490"/>
              <a:gd name="T31" fmla="*/ 334 h 417"/>
              <a:gd name="T32" fmla="*/ 316 w 490"/>
              <a:gd name="T33" fmla="*/ 355 h 417"/>
              <a:gd name="T34" fmla="*/ 321 w 490"/>
              <a:gd name="T35" fmla="*/ 374 h 417"/>
              <a:gd name="T36" fmla="*/ 330 w 490"/>
              <a:gd name="T37" fmla="*/ 401 h 417"/>
              <a:gd name="T38" fmla="*/ 365 w 490"/>
              <a:gd name="T39" fmla="*/ 322 h 417"/>
              <a:gd name="T40" fmla="*/ 374 w 490"/>
              <a:gd name="T41" fmla="*/ 363 h 417"/>
              <a:gd name="T42" fmla="*/ 325 w 490"/>
              <a:gd name="T43" fmla="*/ 313 h 417"/>
              <a:gd name="T44" fmla="*/ 327 w 490"/>
              <a:gd name="T45" fmla="*/ 310 h 417"/>
              <a:gd name="T46" fmla="*/ 409 w 490"/>
              <a:gd name="T47" fmla="*/ 365 h 417"/>
              <a:gd name="T48" fmla="*/ 385 w 490"/>
              <a:gd name="T49" fmla="*/ 294 h 417"/>
              <a:gd name="T50" fmla="*/ 320 w 490"/>
              <a:gd name="T51" fmla="*/ 376 h 417"/>
              <a:gd name="T52" fmla="*/ 318 w 490"/>
              <a:gd name="T53" fmla="*/ 376 h 417"/>
              <a:gd name="T54" fmla="*/ 390 w 490"/>
              <a:gd name="T55" fmla="*/ 402 h 417"/>
              <a:gd name="T56" fmla="*/ 389 w 490"/>
              <a:gd name="T57" fmla="*/ 415 h 417"/>
              <a:gd name="T58" fmla="*/ 400 w 490"/>
              <a:gd name="T59" fmla="*/ 403 h 417"/>
              <a:gd name="T60" fmla="*/ 387 w 490"/>
              <a:gd name="T61" fmla="*/ 390 h 417"/>
              <a:gd name="T62" fmla="*/ 484 w 490"/>
              <a:gd name="T63" fmla="*/ 397 h 417"/>
              <a:gd name="T64" fmla="*/ 423 w 490"/>
              <a:gd name="T65" fmla="*/ 350 h 417"/>
              <a:gd name="T66" fmla="*/ 411 w 490"/>
              <a:gd name="T67" fmla="*/ 360 h 417"/>
              <a:gd name="T68" fmla="*/ 401 w 490"/>
              <a:gd name="T69" fmla="*/ 357 h 417"/>
              <a:gd name="T70" fmla="*/ 392 w 490"/>
              <a:gd name="T71" fmla="*/ 360 h 417"/>
              <a:gd name="T72" fmla="*/ 383 w 490"/>
              <a:gd name="T73" fmla="*/ 368 h 417"/>
              <a:gd name="T74" fmla="*/ 395 w 490"/>
              <a:gd name="T75" fmla="*/ 392 h 417"/>
              <a:gd name="T76" fmla="*/ 416 w 490"/>
              <a:gd name="T77" fmla="*/ 390 h 417"/>
              <a:gd name="T78" fmla="*/ 415 w 490"/>
              <a:gd name="T79" fmla="*/ 376 h 417"/>
              <a:gd name="T80" fmla="*/ 365 w 490"/>
              <a:gd name="T81" fmla="*/ 362 h 417"/>
              <a:gd name="T82" fmla="*/ 413 w 490"/>
              <a:gd name="T83" fmla="*/ 404 h 417"/>
              <a:gd name="T84" fmla="*/ 377 w 490"/>
              <a:gd name="T85" fmla="*/ 394 h 417"/>
              <a:gd name="T86" fmla="*/ 376 w 490"/>
              <a:gd name="T87" fmla="*/ 402 h 417"/>
              <a:gd name="T88" fmla="*/ 362 w 490"/>
              <a:gd name="T89" fmla="*/ 394 h 417"/>
              <a:gd name="T90" fmla="*/ 375 w 490"/>
              <a:gd name="T91" fmla="*/ 378 h 417"/>
              <a:gd name="T92" fmla="*/ 363 w 490"/>
              <a:gd name="T93" fmla="*/ 371 h 417"/>
              <a:gd name="T94" fmla="*/ 352 w 490"/>
              <a:gd name="T95" fmla="*/ 387 h 417"/>
              <a:gd name="T96" fmla="*/ 350 w 490"/>
              <a:gd name="T97" fmla="*/ 393 h 417"/>
              <a:gd name="T98" fmla="*/ 374 w 490"/>
              <a:gd name="T99" fmla="*/ 396 h 417"/>
              <a:gd name="T100" fmla="*/ 363 w 490"/>
              <a:gd name="T101" fmla="*/ 404 h 417"/>
              <a:gd name="T102" fmla="*/ 11 w 490"/>
              <a:gd name="T103" fmla="*/ 38 h 417"/>
              <a:gd name="T104" fmla="*/ 0 w 490"/>
              <a:gd name="T105" fmla="*/ 7 h 417"/>
              <a:gd name="T106" fmla="*/ 20 w 490"/>
              <a:gd name="T107" fmla="*/ 4 h 417"/>
              <a:gd name="T108" fmla="*/ 6 w 490"/>
              <a:gd name="T109" fmla="*/ 13 h 417"/>
              <a:gd name="T110" fmla="*/ 15 w 490"/>
              <a:gd name="T111" fmla="*/ 11 h 417"/>
              <a:gd name="T112" fmla="*/ 23 w 490"/>
              <a:gd name="T113" fmla="*/ 5 h 417"/>
              <a:gd name="T114" fmla="*/ 32 w 490"/>
              <a:gd name="T115" fmla="*/ 6 h 417"/>
              <a:gd name="T116" fmla="*/ 12 w 490"/>
              <a:gd name="T117" fmla="*/ 1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0" h="417">
                <a:moveTo>
                  <a:pt x="349" y="399"/>
                </a:moveTo>
                <a:cubicBezTo>
                  <a:pt x="348" y="397"/>
                  <a:pt x="347" y="396"/>
                  <a:pt x="345" y="395"/>
                </a:cubicBezTo>
                <a:cubicBezTo>
                  <a:pt x="345" y="394"/>
                  <a:pt x="346" y="394"/>
                  <a:pt x="346" y="394"/>
                </a:cubicBezTo>
                <a:cubicBezTo>
                  <a:pt x="345" y="392"/>
                  <a:pt x="343" y="393"/>
                  <a:pt x="344" y="390"/>
                </a:cubicBezTo>
                <a:cubicBezTo>
                  <a:pt x="344" y="390"/>
                  <a:pt x="344" y="389"/>
                  <a:pt x="345" y="389"/>
                </a:cubicBezTo>
                <a:cubicBezTo>
                  <a:pt x="345" y="390"/>
                  <a:pt x="346" y="389"/>
                  <a:pt x="347" y="389"/>
                </a:cubicBezTo>
                <a:cubicBezTo>
                  <a:pt x="347" y="389"/>
                  <a:pt x="348" y="389"/>
                  <a:pt x="348" y="388"/>
                </a:cubicBezTo>
                <a:cubicBezTo>
                  <a:pt x="348" y="388"/>
                  <a:pt x="348" y="386"/>
                  <a:pt x="349" y="386"/>
                </a:cubicBezTo>
                <a:cubicBezTo>
                  <a:pt x="349" y="385"/>
                  <a:pt x="348" y="384"/>
                  <a:pt x="347" y="384"/>
                </a:cubicBezTo>
                <a:cubicBezTo>
                  <a:pt x="347" y="382"/>
                  <a:pt x="347" y="382"/>
                  <a:pt x="346" y="381"/>
                </a:cubicBezTo>
                <a:cubicBezTo>
                  <a:pt x="346" y="378"/>
                  <a:pt x="348" y="379"/>
                  <a:pt x="348" y="377"/>
                </a:cubicBezTo>
                <a:cubicBezTo>
                  <a:pt x="349" y="374"/>
                  <a:pt x="345" y="376"/>
                  <a:pt x="346" y="373"/>
                </a:cubicBezTo>
                <a:cubicBezTo>
                  <a:pt x="347" y="374"/>
                  <a:pt x="347" y="373"/>
                  <a:pt x="348" y="373"/>
                </a:cubicBezTo>
                <a:cubicBezTo>
                  <a:pt x="348" y="372"/>
                  <a:pt x="349" y="372"/>
                  <a:pt x="349" y="371"/>
                </a:cubicBezTo>
                <a:cubicBezTo>
                  <a:pt x="352" y="372"/>
                  <a:pt x="352" y="371"/>
                  <a:pt x="353" y="370"/>
                </a:cubicBezTo>
                <a:cubicBezTo>
                  <a:pt x="354" y="367"/>
                  <a:pt x="350" y="369"/>
                  <a:pt x="351" y="366"/>
                </a:cubicBezTo>
                <a:cubicBezTo>
                  <a:pt x="353" y="366"/>
                  <a:pt x="355" y="366"/>
                  <a:pt x="357" y="366"/>
                </a:cubicBezTo>
                <a:cubicBezTo>
                  <a:pt x="357" y="366"/>
                  <a:pt x="358" y="366"/>
                  <a:pt x="358" y="365"/>
                </a:cubicBezTo>
                <a:cubicBezTo>
                  <a:pt x="359" y="365"/>
                  <a:pt x="359" y="364"/>
                  <a:pt x="360" y="364"/>
                </a:cubicBezTo>
                <a:cubicBezTo>
                  <a:pt x="360" y="363"/>
                  <a:pt x="359" y="362"/>
                  <a:pt x="359" y="362"/>
                </a:cubicBezTo>
                <a:cubicBezTo>
                  <a:pt x="358" y="361"/>
                  <a:pt x="357" y="361"/>
                  <a:pt x="357" y="360"/>
                </a:cubicBezTo>
                <a:cubicBezTo>
                  <a:pt x="357" y="360"/>
                  <a:pt x="356" y="359"/>
                  <a:pt x="356" y="359"/>
                </a:cubicBezTo>
                <a:cubicBezTo>
                  <a:pt x="356" y="357"/>
                  <a:pt x="359" y="358"/>
                  <a:pt x="358" y="360"/>
                </a:cubicBezTo>
                <a:cubicBezTo>
                  <a:pt x="359" y="360"/>
                  <a:pt x="360" y="359"/>
                  <a:pt x="360" y="358"/>
                </a:cubicBezTo>
                <a:cubicBezTo>
                  <a:pt x="362" y="358"/>
                  <a:pt x="361" y="360"/>
                  <a:pt x="362" y="360"/>
                </a:cubicBezTo>
                <a:cubicBezTo>
                  <a:pt x="363" y="360"/>
                  <a:pt x="363" y="359"/>
                  <a:pt x="363" y="358"/>
                </a:cubicBezTo>
                <a:cubicBezTo>
                  <a:pt x="363" y="358"/>
                  <a:pt x="364" y="357"/>
                  <a:pt x="364" y="357"/>
                </a:cubicBezTo>
                <a:cubicBezTo>
                  <a:pt x="364" y="356"/>
                  <a:pt x="364" y="356"/>
                  <a:pt x="365" y="356"/>
                </a:cubicBezTo>
                <a:cubicBezTo>
                  <a:pt x="365" y="353"/>
                  <a:pt x="366" y="349"/>
                  <a:pt x="363" y="348"/>
                </a:cubicBezTo>
                <a:cubicBezTo>
                  <a:pt x="363" y="348"/>
                  <a:pt x="364" y="348"/>
                  <a:pt x="364" y="347"/>
                </a:cubicBezTo>
                <a:cubicBezTo>
                  <a:pt x="364" y="346"/>
                  <a:pt x="364" y="346"/>
                  <a:pt x="365" y="346"/>
                </a:cubicBezTo>
                <a:cubicBezTo>
                  <a:pt x="365" y="345"/>
                  <a:pt x="365" y="344"/>
                  <a:pt x="366" y="343"/>
                </a:cubicBezTo>
                <a:cubicBezTo>
                  <a:pt x="366" y="343"/>
                  <a:pt x="367" y="342"/>
                  <a:pt x="367" y="341"/>
                </a:cubicBezTo>
                <a:cubicBezTo>
                  <a:pt x="368" y="340"/>
                  <a:pt x="369" y="341"/>
                  <a:pt x="370" y="341"/>
                </a:cubicBezTo>
                <a:cubicBezTo>
                  <a:pt x="371" y="344"/>
                  <a:pt x="368" y="343"/>
                  <a:pt x="367" y="344"/>
                </a:cubicBezTo>
                <a:cubicBezTo>
                  <a:pt x="367" y="345"/>
                  <a:pt x="368" y="346"/>
                  <a:pt x="369" y="346"/>
                </a:cubicBezTo>
                <a:cubicBezTo>
                  <a:pt x="369" y="346"/>
                  <a:pt x="369" y="346"/>
                  <a:pt x="369" y="346"/>
                </a:cubicBezTo>
                <a:cubicBezTo>
                  <a:pt x="371" y="346"/>
                  <a:pt x="371" y="347"/>
                  <a:pt x="372" y="348"/>
                </a:cubicBezTo>
                <a:cubicBezTo>
                  <a:pt x="372" y="348"/>
                  <a:pt x="372" y="347"/>
                  <a:pt x="372" y="346"/>
                </a:cubicBezTo>
                <a:cubicBezTo>
                  <a:pt x="373" y="346"/>
                  <a:pt x="373" y="345"/>
                  <a:pt x="373" y="344"/>
                </a:cubicBezTo>
                <a:cubicBezTo>
                  <a:pt x="375" y="344"/>
                  <a:pt x="374" y="347"/>
                  <a:pt x="376" y="347"/>
                </a:cubicBezTo>
                <a:cubicBezTo>
                  <a:pt x="377" y="347"/>
                  <a:pt x="376" y="346"/>
                  <a:pt x="376" y="346"/>
                </a:cubicBezTo>
                <a:cubicBezTo>
                  <a:pt x="376" y="346"/>
                  <a:pt x="377" y="346"/>
                  <a:pt x="377" y="346"/>
                </a:cubicBezTo>
                <a:cubicBezTo>
                  <a:pt x="377" y="345"/>
                  <a:pt x="377" y="344"/>
                  <a:pt x="377" y="343"/>
                </a:cubicBezTo>
                <a:cubicBezTo>
                  <a:pt x="379" y="343"/>
                  <a:pt x="379" y="343"/>
                  <a:pt x="379" y="341"/>
                </a:cubicBezTo>
                <a:cubicBezTo>
                  <a:pt x="379" y="341"/>
                  <a:pt x="379" y="341"/>
                  <a:pt x="380" y="341"/>
                </a:cubicBezTo>
                <a:cubicBezTo>
                  <a:pt x="380" y="340"/>
                  <a:pt x="381" y="339"/>
                  <a:pt x="381" y="339"/>
                </a:cubicBezTo>
                <a:cubicBezTo>
                  <a:pt x="382" y="339"/>
                  <a:pt x="382" y="338"/>
                  <a:pt x="383" y="338"/>
                </a:cubicBezTo>
                <a:cubicBezTo>
                  <a:pt x="383" y="336"/>
                  <a:pt x="382" y="334"/>
                  <a:pt x="381" y="333"/>
                </a:cubicBezTo>
                <a:cubicBezTo>
                  <a:pt x="381" y="332"/>
                  <a:pt x="380" y="331"/>
                  <a:pt x="379" y="330"/>
                </a:cubicBezTo>
                <a:cubicBezTo>
                  <a:pt x="378" y="330"/>
                  <a:pt x="378" y="330"/>
                  <a:pt x="378" y="330"/>
                </a:cubicBezTo>
                <a:cubicBezTo>
                  <a:pt x="377" y="330"/>
                  <a:pt x="376" y="330"/>
                  <a:pt x="375" y="330"/>
                </a:cubicBezTo>
                <a:cubicBezTo>
                  <a:pt x="374" y="330"/>
                  <a:pt x="374" y="329"/>
                  <a:pt x="374" y="329"/>
                </a:cubicBezTo>
                <a:cubicBezTo>
                  <a:pt x="372" y="328"/>
                  <a:pt x="372" y="330"/>
                  <a:pt x="370" y="330"/>
                </a:cubicBezTo>
                <a:cubicBezTo>
                  <a:pt x="370" y="329"/>
                  <a:pt x="369" y="329"/>
                  <a:pt x="369" y="329"/>
                </a:cubicBezTo>
                <a:cubicBezTo>
                  <a:pt x="369" y="328"/>
                  <a:pt x="369" y="328"/>
                  <a:pt x="368" y="327"/>
                </a:cubicBezTo>
                <a:cubicBezTo>
                  <a:pt x="368" y="326"/>
                  <a:pt x="367" y="326"/>
                  <a:pt x="366" y="326"/>
                </a:cubicBezTo>
                <a:cubicBezTo>
                  <a:pt x="366" y="326"/>
                  <a:pt x="366" y="327"/>
                  <a:pt x="365" y="327"/>
                </a:cubicBezTo>
                <a:cubicBezTo>
                  <a:pt x="365" y="328"/>
                  <a:pt x="366" y="331"/>
                  <a:pt x="364" y="330"/>
                </a:cubicBezTo>
                <a:cubicBezTo>
                  <a:pt x="364" y="330"/>
                  <a:pt x="364" y="329"/>
                  <a:pt x="365" y="329"/>
                </a:cubicBezTo>
                <a:cubicBezTo>
                  <a:pt x="365" y="328"/>
                  <a:pt x="364" y="327"/>
                  <a:pt x="365" y="327"/>
                </a:cubicBezTo>
                <a:cubicBezTo>
                  <a:pt x="365" y="326"/>
                  <a:pt x="365" y="326"/>
                  <a:pt x="366" y="326"/>
                </a:cubicBezTo>
                <a:cubicBezTo>
                  <a:pt x="365" y="325"/>
                  <a:pt x="368" y="324"/>
                  <a:pt x="367" y="323"/>
                </a:cubicBezTo>
                <a:cubicBezTo>
                  <a:pt x="366" y="322"/>
                  <a:pt x="366" y="323"/>
                  <a:pt x="366" y="322"/>
                </a:cubicBezTo>
                <a:cubicBezTo>
                  <a:pt x="367" y="322"/>
                  <a:pt x="367" y="321"/>
                  <a:pt x="367" y="320"/>
                </a:cubicBezTo>
                <a:cubicBezTo>
                  <a:pt x="367" y="316"/>
                  <a:pt x="366" y="314"/>
                  <a:pt x="367" y="309"/>
                </a:cubicBezTo>
                <a:cubicBezTo>
                  <a:pt x="367" y="309"/>
                  <a:pt x="367" y="309"/>
                  <a:pt x="367" y="309"/>
                </a:cubicBezTo>
                <a:cubicBezTo>
                  <a:pt x="367" y="309"/>
                  <a:pt x="367" y="309"/>
                  <a:pt x="367" y="309"/>
                </a:cubicBezTo>
                <a:cubicBezTo>
                  <a:pt x="368" y="308"/>
                  <a:pt x="368" y="306"/>
                  <a:pt x="369" y="306"/>
                </a:cubicBezTo>
                <a:cubicBezTo>
                  <a:pt x="369" y="306"/>
                  <a:pt x="369" y="306"/>
                  <a:pt x="369" y="306"/>
                </a:cubicBezTo>
                <a:cubicBezTo>
                  <a:pt x="370" y="305"/>
                  <a:pt x="370" y="305"/>
                  <a:pt x="371" y="304"/>
                </a:cubicBezTo>
                <a:cubicBezTo>
                  <a:pt x="370" y="302"/>
                  <a:pt x="372" y="302"/>
                  <a:pt x="372" y="300"/>
                </a:cubicBezTo>
                <a:cubicBezTo>
                  <a:pt x="372" y="299"/>
                  <a:pt x="373" y="299"/>
                  <a:pt x="373" y="298"/>
                </a:cubicBezTo>
                <a:cubicBezTo>
                  <a:pt x="373" y="298"/>
                  <a:pt x="373" y="297"/>
                  <a:pt x="374" y="298"/>
                </a:cubicBezTo>
                <a:cubicBezTo>
                  <a:pt x="373" y="294"/>
                  <a:pt x="374" y="291"/>
                  <a:pt x="374" y="288"/>
                </a:cubicBezTo>
                <a:cubicBezTo>
                  <a:pt x="374" y="287"/>
                  <a:pt x="373" y="287"/>
                  <a:pt x="374" y="286"/>
                </a:cubicBezTo>
                <a:cubicBezTo>
                  <a:pt x="373" y="286"/>
                  <a:pt x="373" y="286"/>
                  <a:pt x="373" y="285"/>
                </a:cubicBezTo>
                <a:cubicBezTo>
                  <a:pt x="373" y="283"/>
                  <a:pt x="372" y="283"/>
                  <a:pt x="372" y="281"/>
                </a:cubicBezTo>
                <a:cubicBezTo>
                  <a:pt x="372" y="281"/>
                  <a:pt x="372" y="280"/>
                  <a:pt x="372" y="279"/>
                </a:cubicBezTo>
                <a:cubicBezTo>
                  <a:pt x="372" y="279"/>
                  <a:pt x="373" y="279"/>
                  <a:pt x="373" y="279"/>
                </a:cubicBezTo>
                <a:cubicBezTo>
                  <a:pt x="373" y="279"/>
                  <a:pt x="373" y="278"/>
                  <a:pt x="374" y="278"/>
                </a:cubicBezTo>
                <a:cubicBezTo>
                  <a:pt x="374" y="278"/>
                  <a:pt x="375" y="278"/>
                  <a:pt x="375" y="277"/>
                </a:cubicBezTo>
                <a:cubicBezTo>
                  <a:pt x="375" y="277"/>
                  <a:pt x="375" y="276"/>
                  <a:pt x="376" y="277"/>
                </a:cubicBezTo>
                <a:cubicBezTo>
                  <a:pt x="376" y="276"/>
                  <a:pt x="376" y="276"/>
                  <a:pt x="376" y="276"/>
                </a:cubicBezTo>
                <a:cubicBezTo>
                  <a:pt x="377" y="276"/>
                  <a:pt x="377" y="276"/>
                  <a:pt x="377" y="276"/>
                </a:cubicBezTo>
                <a:cubicBezTo>
                  <a:pt x="377" y="275"/>
                  <a:pt x="377" y="275"/>
                  <a:pt x="377" y="275"/>
                </a:cubicBezTo>
                <a:cubicBezTo>
                  <a:pt x="377" y="273"/>
                  <a:pt x="373" y="274"/>
                  <a:pt x="372" y="275"/>
                </a:cubicBezTo>
                <a:cubicBezTo>
                  <a:pt x="372" y="275"/>
                  <a:pt x="372" y="275"/>
                  <a:pt x="372" y="275"/>
                </a:cubicBezTo>
                <a:cubicBezTo>
                  <a:pt x="370" y="275"/>
                  <a:pt x="370" y="277"/>
                  <a:pt x="369" y="277"/>
                </a:cubicBezTo>
                <a:cubicBezTo>
                  <a:pt x="369" y="278"/>
                  <a:pt x="369" y="278"/>
                  <a:pt x="368" y="278"/>
                </a:cubicBezTo>
                <a:cubicBezTo>
                  <a:pt x="368" y="278"/>
                  <a:pt x="368" y="278"/>
                  <a:pt x="368" y="278"/>
                </a:cubicBezTo>
                <a:cubicBezTo>
                  <a:pt x="368" y="278"/>
                  <a:pt x="368" y="278"/>
                  <a:pt x="368" y="278"/>
                </a:cubicBezTo>
                <a:cubicBezTo>
                  <a:pt x="366" y="279"/>
                  <a:pt x="365" y="280"/>
                  <a:pt x="364" y="280"/>
                </a:cubicBezTo>
                <a:cubicBezTo>
                  <a:pt x="364" y="280"/>
                  <a:pt x="364" y="280"/>
                  <a:pt x="364" y="280"/>
                </a:cubicBezTo>
                <a:cubicBezTo>
                  <a:pt x="362" y="279"/>
                  <a:pt x="360" y="279"/>
                  <a:pt x="359" y="279"/>
                </a:cubicBezTo>
                <a:cubicBezTo>
                  <a:pt x="357" y="279"/>
                  <a:pt x="357" y="282"/>
                  <a:pt x="355" y="282"/>
                </a:cubicBezTo>
                <a:cubicBezTo>
                  <a:pt x="355" y="282"/>
                  <a:pt x="355" y="282"/>
                  <a:pt x="355" y="283"/>
                </a:cubicBezTo>
                <a:cubicBezTo>
                  <a:pt x="354" y="283"/>
                  <a:pt x="354" y="285"/>
                  <a:pt x="353" y="286"/>
                </a:cubicBezTo>
                <a:cubicBezTo>
                  <a:pt x="353" y="286"/>
                  <a:pt x="353" y="286"/>
                  <a:pt x="353" y="286"/>
                </a:cubicBezTo>
                <a:cubicBezTo>
                  <a:pt x="353" y="287"/>
                  <a:pt x="352" y="287"/>
                  <a:pt x="352" y="288"/>
                </a:cubicBezTo>
                <a:cubicBezTo>
                  <a:pt x="352" y="288"/>
                  <a:pt x="352" y="288"/>
                  <a:pt x="352" y="288"/>
                </a:cubicBezTo>
                <a:cubicBezTo>
                  <a:pt x="352" y="288"/>
                  <a:pt x="352" y="288"/>
                  <a:pt x="352" y="288"/>
                </a:cubicBezTo>
                <a:cubicBezTo>
                  <a:pt x="352" y="288"/>
                  <a:pt x="352" y="288"/>
                  <a:pt x="352" y="288"/>
                </a:cubicBezTo>
                <a:cubicBezTo>
                  <a:pt x="351" y="290"/>
                  <a:pt x="351" y="290"/>
                  <a:pt x="350" y="292"/>
                </a:cubicBezTo>
                <a:cubicBezTo>
                  <a:pt x="350" y="292"/>
                  <a:pt x="350" y="292"/>
                  <a:pt x="350" y="292"/>
                </a:cubicBezTo>
                <a:cubicBezTo>
                  <a:pt x="350" y="292"/>
                  <a:pt x="349" y="293"/>
                  <a:pt x="349" y="294"/>
                </a:cubicBezTo>
                <a:cubicBezTo>
                  <a:pt x="347" y="293"/>
                  <a:pt x="348" y="296"/>
                  <a:pt x="346" y="296"/>
                </a:cubicBezTo>
                <a:cubicBezTo>
                  <a:pt x="346" y="296"/>
                  <a:pt x="346" y="296"/>
                  <a:pt x="346" y="296"/>
                </a:cubicBezTo>
                <a:cubicBezTo>
                  <a:pt x="346" y="297"/>
                  <a:pt x="345" y="296"/>
                  <a:pt x="344" y="297"/>
                </a:cubicBezTo>
                <a:cubicBezTo>
                  <a:pt x="344" y="297"/>
                  <a:pt x="344" y="297"/>
                  <a:pt x="343" y="297"/>
                </a:cubicBezTo>
                <a:cubicBezTo>
                  <a:pt x="342" y="299"/>
                  <a:pt x="341" y="298"/>
                  <a:pt x="340" y="299"/>
                </a:cubicBezTo>
                <a:cubicBezTo>
                  <a:pt x="340" y="299"/>
                  <a:pt x="340" y="299"/>
                  <a:pt x="340" y="298"/>
                </a:cubicBezTo>
                <a:cubicBezTo>
                  <a:pt x="338" y="298"/>
                  <a:pt x="336" y="298"/>
                  <a:pt x="334" y="298"/>
                </a:cubicBezTo>
                <a:cubicBezTo>
                  <a:pt x="334" y="298"/>
                  <a:pt x="334" y="298"/>
                  <a:pt x="333" y="298"/>
                </a:cubicBezTo>
                <a:cubicBezTo>
                  <a:pt x="332" y="298"/>
                  <a:pt x="332" y="299"/>
                  <a:pt x="331" y="299"/>
                </a:cubicBezTo>
                <a:cubicBezTo>
                  <a:pt x="330" y="299"/>
                  <a:pt x="329" y="299"/>
                  <a:pt x="329" y="300"/>
                </a:cubicBezTo>
                <a:cubicBezTo>
                  <a:pt x="328" y="299"/>
                  <a:pt x="327" y="299"/>
                  <a:pt x="325" y="299"/>
                </a:cubicBezTo>
                <a:cubicBezTo>
                  <a:pt x="324" y="299"/>
                  <a:pt x="323" y="299"/>
                  <a:pt x="323" y="300"/>
                </a:cubicBezTo>
                <a:cubicBezTo>
                  <a:pt x="323" y="300"/>
                  <a:pt x="323" y="300"/>
                  <a:pt x="323" y="300"/>
                </a:cubicBezTo>
                <a:cubicBezTo>
                  <a:pt x="323" y="300"/>
                  <a:pt x="323" y="300"/>
                  <a:pt x="322" y="300"/>
                </a:cubicBezTo>
                <a:cubicBezTo>
                  <a:pt x="322" y="302"/>
                  <a:pt x="321" y="302"/>
                  <a:pt x="320" y="303"/>
                </a:cubicBezTo>
                <a:cubicBezTo>
                  <a:pt x="320" y="303"/>
                  <a:pt x="320" y="303"/>
                  <a:pt x="320" y="303"/>
                </a:cubicBezTo>
                <a:cubicBezTo>
                  <a:pt x="320" y="303"/>
                  <a:pt x="320" y="304"/>
                  <a:pt x="320" y="304"/>
                </a:cubicBezTo>
                <a:cubicBezTo>
                  <a:pt x="320" y="304"/>
                  <a:pt x="320" y="305"/>
                  <a:pt x="319" y="304"/>
                </a:cubicBezTo>
                <a:cubicBezTo>
                  <a:pt x="319" y="306"/>
                  <a:pt x="317" y="306"/>
                  <a:pt x="317" y="308"/>
                </a:cubicBezTo>
                <a:cubicBezTo>
                  <a:pt x="316" y="308"/>
                  <a:pt x="316" y="310"/>
                  <a:pt x="314" y="311"/>
                </a:cubicBezTo>
                <a:cubicBezTo>
                  <a:pt x="314" y="313"/>
                  <a:pt x="314" y="313"/>
                  <a:pt x="314" y="313"/>
                </a:cubicBezTo>
                <a:cubicBezTo>
                  <a:pt x="314" y="313"/>
                  <a:pt x="314" y="314"/>
                  <a:pt x="314" y="314"/>
                </a:cubicBezTo>
                <a:cubicBezTo>
                  <a:pt x="314" y="316"/>
                  <a:pt x="314" y="316"/>
                  <a:pt x="314" y="316"/>
                </a:cubicBezTo>
                <a:cubicBezTo>
                  <a:pt x="314" y="316"/>
                  <a:pt x="315" y="316"/>
                  <a:pt x="315" y="316"/>
                </a:cubicBezTo>
                <a:cubicBezTo>
                  <a:pt x="316" y="316"/>
                  <a:pt x="316" y="317"/>
                  <a:pt x="316" y="317"/>
                </a:cubicBezTo>
                <a:cubicBezTo>
                  <a:pt x="317" y="319"/>
                  <a:pt x="318" y="320"/>
                  <a:pt x="320" y="320"/>
                </a:cubicBezTo>
                <a:cubicBezTo>
                  <a:pt x="320" y="321"/>
                  <a:pt x="320" y="321"/>
                  <a:pt x="321" y="321"/>
                </a:cubicBezTo>
                <a:cubicBezTo>
                  <a:pt x="321" y="322"/>
                  <a:pt x="321" y="323"/>
                  <a:pt x="321" y="324"/>
                </a:cubicBezTo>
                <a:cubicBezTo>
                  <a:pt x="322" y="324"/>
                  <a:pt x="323" y="324"/>
                  <a:pt x="323" y="323"/>
                </a:cubicBezTo>
                <a:cubicBezTo>
                  <a:pt x="323" y="322"/>
                  <a:pt x="324" y="322"/>
                  <a:pt x="325" y="321"/>
                </a:cubicBezTo>
                <a:cubicBezTo>
                  <a:pt x="324" y="320"/>
                  <a:pt x="322" y="320"/>
                  <a:pt x="321" y="319"/>
                </a:cubicBezTo>
                <a:cubicBezTo>
                  <a:pt x="320" y="318"/>
                  <a:pt x="320" y="316"/>
                  <a:pt x="321" y="314"/>
                </a:cubicBezTo>
                <a:cubicBezTo>
                  <a:pt x="321" y="314"/>
                  <a:pt x="321" y="314"/>
                  <a:pt x="322" y="314"/>
                </a:cubicBezTo>
                <a:cubicBezTo>
                  <a:pt x="322" y="313"/>
                  <a:pt x="324" y="314"/>
                  <a:pt x="324" y="312"/>
                </a:cubicBezTo>
                <a:cubicBezTo>
                  <a:pt x="324" y="312"/>
                  <a:pt x="324" y="312"/>
                  <a:pt x="324" y="312"/>
                </a:cubicBezTo>
                <a:cubicBezTo>
                  <a:pt x="324" y="311"/>
                  <a:pt x="326" y="311"/>
                  <a:pt x="326" y="309"/>
                </a:cubicBezTo>
                <a:cubicBezTo>
                  <a:pt x="326" y="309"/>
                  <a:pt x="326" y="309"/>
                  <a:pt x="326" y="309"/>
                </a:cubicBezTo>
                <a:cubicBezTo>
                  <a:pt x="327" y="309"/>
                  <a:pt x="327" y="309"/>
                  <a:pt x="328" y="309"/>
                </a:cubicBezTo>
                <a:cubicBezTo>
                  <a:pt x="328" y="308"/>
                  <a:pt x="329" y="308"/>
                  <a:pt x="329" y="307"/>
                </a:cubicBezTo>
                <a:cubicBezTo>
                  <a:pt x="332" y="306"/>
                  <a:pt x="334" y="306"/>
                  <a:pt x="336" y="304"/>
                </a:cubicBezTo>
                <a:cubicBezTo>
                  <a:pt x="338" y="304"/>
                  <a:pt x="338" y="307"/>
                  <a:pt x="340" y="306"/>
                </a:cubicBezTo>
                <a:cubicBezTo>
                  <a:pt x="341" y="306"/>
                  <a:pt x="342" y="306"/>
                  <a:pt x="342" y="305"/>
                </a:cubicBezTo>
                <a:cubicBezTo>
                  <a:pt x="343" y="305"/>
                  <a:pt x="344" y="305"/>
                  <a:pt x="344" y="304"/>
                </a:cubicBezTo>
                <a:cubicBezTo>
                  <a:pt x="347" y="305"/>
                  <a:pt x="348" y="303"/>
                  <a:pt x="351" y="304"/>
                </a:cubicBezTo>
                <a:cubicBezTo>
                  <a:pt x="352" y="304"/>
                  <a:pt x="352" y="303"/>
                  <a:pt x="353" y="303"/>
                </a:cubicBezTo>
                <a:cubicBezTo>
                  <a:pt x="354" y="303"/>
                  <a:pt x="355" y="303"/>
                  <a:pt x="356" y="302"/>
                </a:cubicBezTo>
                <a:cubicBezTo>
                  <a:pt x="357" y="303"/>
                  <a:pt x="358" y="303"/>
                  <a:pt x="360" y="304"/>
                </a:cubicBezTo>
                <a:cubicBezTo>
                  <a:pt x="360" y="304"/>
                  <a:pt x="360" y="304"/>
                  <a:pt x="360" y="304"/>
                </a:cubicBezTo>
                <a:cubicBezTo>
                  <a:pt x="361" y="304"/>
                  <a:pt x="362" y="305"/>
                  <a:pt x="363" y="306"/>
                </a:cubicBezTo>
                <a:cubicBezTo>
                  <a:pt x="363" y="306"/>
                  <a:pt x="363" y="306"/>
                  <a:pt x="363" y="306"/>
                </a:cubicBezTo>
                <a:cubicBezTo>
                  <a:pt x="363" y="306"/>
                  <a:pt x="363" y="306"/>
                  <a:pt x="363" y="306"/>
                </a:cubicBezTo>
                <a:cubicBezTo>
                  <a:pt x="363" y="307"/>
                  <a:pt x="365" y="307"/>
                  <a:pt x="365" y="309"/>
                </a:cubicBezTo>
                <a:cubicBezTo>
                  <a:pt x="364" y="309"/>
                  <a:pt x="364" y="308"/>
                  <a:pt x="364" y="308"/>
                </a:cubicBezTo>
                <a:cubicBezTo>
                  <a:pt x="363" y="308"/>
                  <a:pt x="363" y="308"/>
                  <a:pt x="362" y="307"/>
                </a:cubicBezTo>
                <a:cubicBezTo>
                  <a:pt x="362" y="307"/>
                  <a:pt x="362" y="307"/>
                  <a:pt x="362" y="307"/>
                </a:cubicBezTo>
                <a:cubicBezTo>
                  <a:pt x="362" y="306"/>
                  <a:pt x="362" y="306"/>
                  <a:pt x="362" y="306"/>
                </a:cubicBezTo>
                <a:cubicBezTo>
                  <a:pt x="361" y="305"/>
                  <a:pt x="361" y="304"/>
                  <a:pt x="359" y="304"/>
                </a:cubicBezTo>
                <a:cubicBezTo>
                  <a:pt x="359" y="304"/>
                  <a:pt x="359" y="304"/>
                  <a:pt x="359" y="304"/>
                </a:cubicBezTo>
                <a:cubicBezTo>
                  <a:pt x="357" y="304"/>
                  <a:pt x="355" y="303"/>
                  <a:pt x="353" y="304"/>
                </a:cubicBezTo>
                <a:cubicBezTo>
                  <a:pt x="353" y="304"/>
                  <a:pt x="353" y="304"/>
                  <a:pt x="353" y="304"/>
                </a:cubicBezTo>
                <a:cubicBezTo>
                  <a:pt x="352" y="305"/>
                  <a:pt x="350" y="304"/>
                  <a:pt x="350" y="306"/>
                </a:cubicBezTo>
                <a:cubicBezTo>
                  <a:pt x="350" y="306"/>
                  <a:pt x="350" y="307"/>
                  <a:pt x="349" y="307"/>
                </a:cubicBezTo>
                <a:cubicBezTo>
                  <a:pt x="349" y="307"/>
                  <a:pt x="349" y="307"/>
                  <a:pt x="349" y="307"/>
                </a:cubicBezTo>
                <a:cubicBezTo>
                  <a:pt x="348" y="306"/>
                  <a:pt x="346" y="305"/>
                  <a:pt x="344" y="306"/>
                </a:cubicBezTo>
                <a:cubicBezTo>
                  <a:pt x="343" y="306"/>
                  <a:pt x="343" y="307"/>
                  <a:pt x="342" y="307"/>
                </a:cubicBezTo>
                <a:cubicBezTo>
                  <a:pt x="341" y="307"/>
                  <a:pt x="341" y="309"/>
                  <a:pt x="339" y="309"/>
                </a:cubicBezTo>
                <a:cubicBezTo>
                  <a:pt x="340" y="310"/>
                  <a:pt x="340" y="311"/>
                  <a:pt x="339" y="312"/>
                </a:cubicBezTo>
                <a:cubicBezTo>
                  <a:pt x="339" y="313"/>
                  <a:pt x="340" y="314"/>
                  <a:pt x="340" y="315"/>
                </a:cubicBezTo>
                <a:cubicBezTo>
                  <a:pt x="341" y="317"/>
                  <a:pt x="339" y="317"/>
                  <a:pt x="339" y="319"/>
                </a:cubicBezTo>
                <a:cubicBezTo>
                  <a:pt x="339" y="320"/>
                  <a:pt x="340" y="320"/>
                  <a:pt x="341" y="320"/>
                </a:cubicBezTo>
                <a:cubicBezTo>
                  <a:pt x="340" y="323"/>
                  <a:pt x="342" y="324"/>
                  <a:pt x="342" y="326"/>
                </a:cubicBezTo>
                <a:cubicBezTo>
                  <a:pt x="340" y="326"/>
                  <a:pt x="340" y="323"/>
                  <a:pt x="339" y="323"/>
                </a:cubicBezTo>
                <a:cubicBezTo>
                  <a:pt x="338" y="322"/>
                  <a:pt x="337" y="323"/>
                  <a:pt x="337" y="324"/>
                </a:cubicBezTo>
                <a:cubicBezTo>
                  <a:pt x="335" y="323"/>
                  <a:pt x="337" y="322"/>
                  <a:pt x="337" y="321"/>
                </a:cubicBezTo>
                <a:cubicBezTo>
                  <a:pt x="338" y="320"/>
                  <a:pt x="338" y="319"/>
                  <a:pt x="338" y="318"/>
                </a:cubicBezTo>
                <a:cubicBezTo>
                  <a:pt x="338" y="317"/>
                  <a:pt x="337" y="317"/>
                  <a:pt x="337" y="316"/>
                </a:cubicBezTo>
                <a:cubicBezTo>
                  <a:pt x="337" y="316"/>
                  <a:pt x="336" y="316"/>
                  <a:pt x="336" y="315"/>
                </a:cubicBezTo>
                <a:cubicBezTo>
                  <a:pt x="335" y="315"/>
                  <a:pt x="334" y="315"/>
                  <a:pt x="333" y="315"/>
                </a:cubicBezTo>
                <a:cubicBezTo>
                  <a:pt x="331" y="315"/>
                  <a:pt x="331" y="318"/>
                  <a:pt x="330" y="318"/>
                </a:cubicBezTo>
                <a:cubicBezTo>
                  <a:pt x="329" y="319"/>
                  <a:pt x="329" y="320"/>
                  <a:pt x="328" y="320"/>
                </a:cubicBezTo>
                <a:cubicBezTo>
                  <a:pt x="328" y="321"/>
                  <a:pt x="328" y="320"/>
                  <a:pt x="328" y="320"/>
                </a:cubicBezTo>
                <a:cubicBezTo>
                  <a:pt x="327" y="321"/>
                  <a:pt x="328" y="322"/>
                  <a:pt x="327" y="322"/>
                </a:cubicBezTo>
                <a:cubicBezTo>
                  <a:pt x="327" y="323"/>
                  <a:pt x="327" y="323"/>
                  <a:pt x="326" y="323"/>
                </a:cubicBezTo>
                <a:cubicBezTo>
                  <a:pt x="326" y="325"/>
                  <a:pt x="326" y="326"/>
                  <a:pt x="326" y="327"/>
                </a:cubicBezTo>
                <a:cubicBezTo>
                  <a:pt x="326" y="328"/>
                  <a:pt x="324" y="328"/>
                  <a:pt x="324" y="329"/>
                </a:cubicBezTo>
                <a:cubicBezTo>
                  <a:pt x="323" y="328"/>
                  <a:pt x="322" y="327"/>
                  <a:pt x="322" y="325"/>
                </a:cubicBezTo>
                <a:cubicBezTo>
                  <a:pt x="321" y="325"/>
                  <a:pt x="320" y="325"/>
                  <a:pt x="320" y="324"/>
                </a:cubicBezTo>
                <a:cubicBezTo>
                  <a:pt x="318" y="325"/>
                  <a:pt x="318" y="323"/>
                  <a:pt x="316" y="323"/>
                </a:cubicBezTo>
                <a:cubicBezTo>
                  <a:pt x="316" y="323"/>
                  <a:pt x="316" y="323"/>
                  <a:pt x="315" y="323"/>
                </a:cubicBezTo>
                <a:cubicBezTo>
                  <a:pt x="315" y="322"/>
                  <a:pt x="314" y="322"/>
                  <a:pt x="314" y="322"/>
                </a:cubicBezTo>
                <a:cubicBezTo>
                  <a:pt x="313" y="320"/>
                  <a:pt x="314" y="319"/>
                  <a:pt x="314" y="318"/>
                </a:cubicBezTo>
                <a:cubicBezTo>
                  <a:pt x="312" y="317"/>
                  <a:pt x="313" y="319"/>
                  <a:pt x="313" y="320"/>
                </a:cubicBezTo>
                <a:cubicBezTo>
                  <a:pt x="312" y="320"/>
                  <a:pt x="313" y="323"/>
                  <a:pt x="312" y="324"/>
                </a:cubicBezTo>
                <a:cubicBezTo>
                  <a:pt x="311" y="324"/>
                  <a:pt x="312" y="325"/>
                  <a:pt x="312" y="326"/>
                </a:cubicBezTo>
                <a:cubicBezTo>
                  <a:pt x="311" y="326"/>
                  <a:pt x="311" y="327"/>
                  <a:pt x="311" y="328"/>
                </a:cubicBezTo>
                <a:cubicBezTo>
                  <a:pt x="312" y="328"/>
                  <a:pt x="311" y="329"/>
                  <a:pt x="312" y="330"/>
                </a:cubicBezTo>
                <a:cubicBezTo>
                  <a:pt x="312" y="330"/>
                  <a:pt x="312" y="330"/>
                  <a:pt x="312" y="331"/>
                </a:cubicBezTo>
                <a:cubicBezTo>
                  <a:pt x="313" y="331"/>
                  <a:pt x="313" y="333"/>
                  <a:pt x="314" y="333"/>
                </a:cubicBezTo>
                <a:cubicBezTo>
                  <a:pt x="315" y="333"/>
                  <a:pt x="314" y="334"/>
                  <a:pt x="314" y="334"/>
                </a:cubicBezTo>
                <a:cubicBezTo>
                  <a:pt x="314" y="335"/>
                  <a:pt x="314" y="336"/>
                  <a:pt x="314" y="336"/>
                </a:cubicBezTo>
                <a:cubicBezTo>
                  <a:pt x="313" y="336"/>
                  <a:pt x="312" y="335"/>
                  <a:pt x="312" y="334"/>
                </a:cubicBezTo>
                <a:cubicBezTo>
                  <a:pt x="312" y="334"/>
                  <a:pt x="312" y="334"/>
                  <a:pt x="312" y="334"/>
                </a:cubicBezTo>
                <a:cubicBezTo>
                  <a:pt x="312" y="333"/>
                  <a:pt x="311" y="331"/>
                  <a:pt x="310" y="332"/>
                </a:cubicBezTo>
                <a:cubicBezTo>
                  <a:pt x="310" y="333"/>
                  <a:pt x="310" y="335"/>
                  <a:pt x="310" y="337"/>
                </a:cubicBezTo>
                <a:cubicBezTo>
                  <a:pt x="310" y="338"/>
                  <a:pt x="310" y="338"/>
                  <a:pt x="310" y="339"/>
                </a:cubicBezTo>
                <a:cubicBezTo>
                  <a:pt x="310" y="340"/>
                  <a:pt x="310" y="341"/>
                  <a:pt x="309" y="341"/>
                </a:cubicBezTo>
                <a:cubicBezTo>
                  <a:pt x="309" y="341"/>
                  <a:pt x="309" y="342"/>
                  <a:pt x="310" y="343"/>
                </a:cubicBezTo>
                <a:cubicBezTo>
                  <a:pt x="310" y="344"/>
                  <a:pt x="308" y="345"/>
                  <a:pt x="309" y="346"/>
                </a:cubicBezTo>
                <a:cubicBezTo>
                  <a:pt x="309" y="349"/>
                  <a:pt x="310" y="349"/>
                  <a:pt x="310" y="352"/>
                </a:cubicBezTo>
                <a:cubicBezTo>
                  <a:pt x="311" y="352"/>
                  <a:pt x="311" y="351"/>
                  <a:pt x="311" y="349"/>
                </a:cubicBezTo>
                <a:cubicBezTo>
                  <a:pt x="311" y="347"/>
                  <a:pt x="311" y="346"/>
                  <a:pt x="312" y="346"/>
                </a:cubicBezTo>
                <a:cubicBezTo>
                  <a:pt x="312" y="346"/>
                  <a:pt x="312" y="346"/>
                  <a:pt x="312" y="346"/>
                </a:cubicBezTo>
                <a:cubicBezTo>
                  <a:pt x="313" y="346"/>
                  <a:pt x="313" y="346"/>
                  <a:pt x="313" y="346"/>
                </a:cubicBezTo>
                <a:cubicBezTo>
                  <a:pt x="313" y="348"/>
                  <a:pt x="314" y="348"/>
                  <a:pt x="314" y="350"/>
                </a:cubicBezTo>
                <a:cubicBezTo>
                  <a:pt x="314" y="351"/>
                  <a:pt x="317" y="352"/>
                  <a:pt x="316" y="355"/>
                </a:cubicBezTo>
                <a:cubicBezTo>
                  <a:pt x="315" y="356"/>
                  <a:pt x="314" y="357"/>
                  <a:pt x="314" y="358"/>
                </a:cubicBezTo>
                <a:cubicBezTo>
                  <a:pt x="313" y="359"/>
                  <a:pt x="312" y="360"/>
                  <a:pt x="312" y="362"/>
                </a:cubicBezTo>
                <a:cubicBezTo>
                  <a:pt x="311" y="362"/>
                  <a:pt x="311" y="364"/>
                  <a:pt x="310" y="365"/>
                </a:cubicBezTo>
                <a:cubicBezTo>
                  <a:pt x="309" y="365"/>
                  <a:pt x="309" y="367"/>
                  <a:pt x="309" y="369"/>
                </a:cubicBezTo>
                <a:cubicBezTo>
                  <a:pt x="309" y="370"/>
                  <a:pt x="311" y="369"/>
                  <a:pt x="311" y="371"/>
                </a:cubicBezTo>
                <a:cubicBezTo>
                  <a:pt x="314" y="371"/>
                  <a:pt x="310" y="369"/>
                  <a:pt x="312" y="369"/>
                </a:cubicBezTo>
                <a:cubicBezTo>
                  <a:pt x="312" y="369"/>
                  <a:pt x="312" y="369"/>
                  <a:pt x="312" y="369"/>
                </a:cubicBezTo>
                <a:cubicBezTo>
                  <a:pt x="313" y="369"/>
                  <a:pt x="313" y="369"/>
                  <a:pt x="313" y="369"/>
                </a:cubicBezTo>
                <a:cubicBezTo>
                  <a:pt x="314" y="369"/>
                  <a:pt x="314" y="372"/>
                  <a:pt x="316" y="371"/>
                </a:cubicBezTo>
                <a:cubicBezTo>
                  <a:pt x="316" y="371"/>
                  <a:pt x="316" y="371"/>
                  <a:pt x="316" y="371"/>
                </a:cubicBezTo>
                <a:cubicBezTo>
                  <a:pt x="317" y="372"/>
                  <a:pt x="317" y="373"/>
                  <a:pt x="318" y="373"/>
                </a:cubicBezTo>
                <a:cubicBezTo>
                  <a:pt x="318" y="373"/>
                  <a:pt x="319" y="373"/>
                  <a:pt x="319" y="373"/>
                </a:cubicBezTo>
                <a:cubicBezTo>
                  <a:pt x="320" y="374"/>
                  <a:pt x="320" y="374"/>
                  <a:pt x="321" y="374"/>
                </a:cubicBezTo>
                <a:cubicBezTo>
                  <a:pt x="320" y="375"/>
                  <a:pt x="321" y="375"/>
                  <a:pt x="321" y="375"/>
                </a:cubicBezTo>
                <a:cubicBezTo>
                  <a:pt x="322" y="375"/>
                  <a:pt x="321" y="377"/>
                  <a:pt x="321" y="378"/>
                </a:cubicBezTo>
                <a:cubicBezTo>
                  <a:pt x="321" y="378"/>
                  <a:pt x="322" y="378"/>
                  <a:pt x="322" y="378"/>
                </a:cubicBezTo>
                <a:cubicBezTo>
                  <a:pt x="322" y="379"/>
                  <a:pt x="323" y="385"/>
                  <a:pt x="322" y="387"/>
                </a:cubicBezTo>
                <a:cubicBezTo>
                  <a:pt x="322" y="387"/>
                  <a:pt x="321" y="387"/>
                  <a:pt x="321" y="387"/>
                </a:cubicBezTo>
                <a:cubicBezTo>
                  <a:pt x="321" y="388"/>
                  <a:pt x="322" y="389"/>
                  <a:pt x="321" y="389"/>
                </a:cubicBezTo>
                <a:cubicBezTo>
                  <a:pt x="321" y="391"/>
                  <a:pt x="321" y="393"/>
                  <a:pt x="320" y="394"/>
                </a:cubicBezTo>
                <a:cubicBezTo>
                  <a:pt x="320" y="396"/>
                  <a:pt x="322" y="396"/>
                  <a:pt x="321" y="399"/>
                </a:cubicBezTo>
                <a:cubicBezTo>
                  <a:pt x="323" y="399"/>
                  <a:pt x="326" y="399"/>
                  <a:pt x="328" y="399"/>
                </a:cubicBezTo>
                <a:cubicBezTo>
                  <a:pt x="328" y="400"/>
                  <a:pt x="329" y="400"/>
                  <a:pt x="330" y="400"/>
                </a:cubicBezTo>
                <a:cubicBezTo>
                  <a:pt x="330" y="400"/>
                  <a:pt x="330" y="401"/>
                  <a:pt x="330" y="401"/>
                </a:cubicBezTo>
                <a:cubicBezTo>
                  <a:pt x="330" y="401"/>
                  <a:pt x="330" y="400"/>
                  <a:pt x="330" y="401"/>
                </a:cubicBezTo>
                <a:cubicBezTo>
                  <a:pt x="331" y="401"/>
                  <a:pt x="330" y="401"/>
                  <a:pt x="330" y="401"/>
                </a:cubicBezTo>
                <a:cubicBezTo>
                  <a:pt x="331" y="402"/>
                  <a:pt x="332" y="401"/>
                  <a:pt x="332" y="401"/>
                </a:cubicBezTo>
                <a:cubicBezTo>
                  <a:pt x="333" y="401"/>
                  <a:pt x="335" y="401"/>
                  <a:pt x="337" y="401"/>
                </a:cubicBezTo>
                <a:cubicBezTo>
                  <a:pt x="338" y="402"/>
                  <a:pt x="341" y="403"/>
                  <a:pt x="342" y="403"/>
                </a:cubicBezTo>
                <a:cubicBezTo>
                  <a:pt x="342" y="402"/>
                  <a:pt x="344" y="402"/>
                  <a:pt x="345" y="401"/>
                </a:cubicBezTo>
                <a:cubicBezTo>
                  <a:pt x="345" y="401"/>
                  <a:pt x="345" y="400"/>
                  <a:pt x="345" y="400"/>
                </a:cubicBezTo>
                <a:cubicBezTo>
                  <a:pt x="348" y="399"/>
                  <a:pt x="347" y="403"/>
                  <a:pt x="349" y="403"/>
                </a:cubicBezTo>
                <a:cubicBezTo>
                  <a:pt x="350" y="403"/>
                  <a:pt x="350" y="402"/>
                  <a:pt x="350" y="401"/>
                </a:cubicBezTo>
                <a:cubicBezTo>
                  <a:pt x="350" y="399"/>
                  <a:pt x="349" y="399"/>
                  <a:pt x="349" y="399"/>
                </a:cubicBezTo>
                <a:close/>
                <a:moveTo>
                  <a:pt x="358" y="321"/>
                </a:moveTo>
                <a:cubicBezTo>
                  <a:pt x="359" y="321"/>
                  <a:pt x="358" y="319"/>
                  <a:pt x="360" y="319"/>
                </a:cubicBezTo>
                <a:cubicBezTo>
                  <a:pt x="360" y="320"/>
                  <a:pt x="361" y="320"/>
                  <a:pt x="362" y="319"/>
                </a:cubicBezTo>
                <a:cubicBezTo>
                  <a:pt x="364" y="320"/>
                  <a:pt x="364" y="320"/>
                  <a:pt x="366" y="319"/>
                </a:cubicBezTo>
                <a:cubicBezTo>
                  <a:pt x="366" y="320"/>
                  <a:pt x="365" y="320"/>
                  <a:pt x="365" y="322"/>
                </a:cubicBezTo>
                <a:cubicBezTo>
                  <a:pt x="365" y="322"/>
                  <a:pt x="364" y="322"/>
                  <a:pt x="364" y="322"/>
                </a:cubicBezTo>
                <a:cubicBezTo>
                  <a:pt x="363" y="322"/>
                  <a:pt x="363" y="322"/>
                  <a:pt x="363" y="322"/>
                </a:cubicBezTo>
                <a:cubicBezTo>
                  <a:pt x="363" y="322"/>
                  <a:pt x="363" y="321"/>
                  <a:pt x="363" y="321"/>
                </a:cubicBezTo>
                <a:cubicBezTo>
                  <a:pt x="363" y="320"/>
                  <a:pt x="362" y="321"/>
                  <a:pt x="362" y="321"/>
                </a:cubicBezTo>
                <a:cubicBezTo>
                  <a:pt x="361" y="321"/>
                  <a:pt x="359" y="321"/>
                  <a:pt x="360" y="323"/>
                </a:cubicBezTo>
                <a:cubicBezTo>
                  <a:pt x="359" y="323"/>
                  <a:pt x="358" y="323"/>
                  <a:pt x="358" y="323"/>
                </a:cubicBezTo>
                <a:cubicBezTo>
                  <a:pt x="357" y="323"/>
                  <a:pt x="355" y="324"/>
                  <a:pt x="355" y="323"/>
                </a:cubicBezTo>
                <a:cubicBezTo>
                  <a:pt x="356" y="323"/>
                  <a:pt x="357" y="322"/>
                  <a:pt x="358" y="321"/>
                </a:cubicBezTo>
                <a:close/>
                <a:moveTo>
                  <a:pt x="312" y="369"/>
                </a:moveTo>
                <a:cubicBezTo>
                  <a:pt x="311" y="368"/>
                  <a:pt x="312" y="368"/>
                  <a:pt x="312" y="368"/>
                </a:cubicBezTo>
                <a:cubicBezTo>
                  <a:pt x="313" y="368"/>
                  <a:pt x="312" y="369"/>
                  <a:pt x="312" y="369"/>
                </a:cubicBezTo>
                <a:close/>
                <a:moveTo>
                  <a:pt x="373" y="364"/>
                </a:moveTo>
                <a:cubicBezTo>
                  <a:pt x="373" y="363"/>
                  <a:pt x="373" y="363"/>
                  <a:pt x="374" y="363"/>
                </a:cubicBezTo>
                <a:cubicBezTo>
                  <a:pt x="374" y="362"/>
                  <a:pt x="374" y="361"/>
                  <a:pt x="375" y="361"/>
                </a:cubicBezTo>
                <a:cubicBezTo>
                  <a:pt x="375" y="360"/>
                  <a:pt x="376" y="359"/>
                  <a:pt x="376" y="358"/>
                </a:cubicBezTo>
                <a:cubicBezTo>
                  <a:pt x="375" y="358"/>
                  <a:pt x="375" y="357"/>
                  <a:pt x="375" y="357"/>
                </a:cubicBezTo>
                <a:cubicBezTo>
                  <a:pt x="374" y="357"/>
                  <a:pt x="374" y="356"/>
                  <a:pt x="374" y="356"/>
                </a:cubicBezTo>
                <a:cubicBezTo>
                  <a:pt x="374" y="356"/>
                  <a:pt x="373" y="356"/>
                  <a:pt x="374" y="355"/>
                </a:cubicBezTo>
                <a:cubicBezTo>
                  <a:pt x="373" y="355"/>
                  <a:pt x="373" y="355"/>
                  <a:pt x="373" y="355"/>
                </a:cubicBezTo>
                <a:cubicBezTo>
                  <a:pt x="373" y="353"/>
                  <a:pt x="373" y="352"/>
                  <a:pt x="371" y="353"/>
                </a:cubicBezTo>
                <a:cubicBezTo>
                  <a:pt x="369" y="354"/>
                  <a:pt x="372" y="355"/>
                  <a:pt x="372" y="357"/>
                </a:cubicBezTo>
                <a:cubicBezTo>
                  <a:pt x="372" y="359"/>
                  <a:pt x="370" y="358"/>
                  <a:pt x="370" y="360"/>
                </a:cubicBezTo>
                <a:cubicBezTo>
                  <a:pt x="370" y="361"/>
                  <a:pt x="370" y="362"/>
                  <a:pt x="370" y="363"/>
                </a:cubicBezTo>
                <a:cubicBezTo>
                  <a:pt x="372" y="362"/>
                  <a:pt x="372" y="366"/>
                  <a:pt x="373" y="364"/>
                </a:cubicBezTo>
                <a:close/>
                <a:moveTo>
                  <a:pt x="327" y="310"/>
                </a:moveTo>
                <a:cubicBezTo>
                  <a:pt x="325" y="310"/>
                  <a:pt x="326" y="312"/>
                  <a:pt x="325" y="313"/>
                </a:cubicBezTo>
                <a:cubicBezTo>
                  <a:pt x="325" y="313"/>
                  <a:pt x="325" y="313"/>
                  <a:pt x="325" y="313"/>
                </a:cubicBezTo>
                <a:cubicBezTo>
                  <a:pt x="324" y="313"/>
                  <a:pt x="324" y="315"/>
                  <a:pt x="322" y="315"/>
                </a:cubicBezTo>
                <a:cubicBezTo>
                  <a:pt x="322" y="315"/>
                  <a:pt x="322" y="315"/>
                  <a:pt x="322" y="315"/>
                </a:cubicBezTo>
                <a:cubicBezTo>
                  <a:pt x="322" y="315"/>
                  <a:pt x="321" y="316"/>
                  <a:pt x="321" y="316"/>
                </a:cubicBezTo>
                <a:cubicBezTo>
                  <a:pt x="322" y="317"/>
                  <a:pt x="323" y="317"/>
                  <a:pt x="323" y="318"/>
                </a:cubicBezTo>
                <a:cubicBezTo>
                  <a:pt x="325" y="317"/>
                  <a:pt x="325" y="319"/>
                  <a:pt x="325" y="320"/>
                </a:cubicBezTo>
                <a:cubicBezTo>
                  <a:pt x="326" y="319"/>
                  <a:pt x="328" y="319"/>
                  <a:pt x="328" y="317"/>
                </a:cubicBezTo>
                <a:cubicBezTo>
                  <a:pt x="329" y="317"/>
                  <a:pt x="329" y="315"/>
                  <a:pt x="330" y="315"/>
                </a:cubicBezTo>
                <a:cubicBezTo>
                  <a:pt x="331" y="313"/>
                  <a:pt x="328" y="312"/>
                  <a:pt x="330" y="311"/>
                </a:cubicBezTo>
                <a:cubicBezTo>
                  <a:pt x="331" y="311"/>
                  <a:pt x="331" y="310"/>
                  <a:pt x="331" y="310"/>
                </a:cubicBezTo>
                <a:cubicBezTo>
                  <a:pt x="332" y="310"/>
                  <a:pt x="332" y="309"/>
                  <a:pt x="332" y="309"/>
                </a:cubicBezTo>
                <a:cubicBezTo>
                  <a:pt x="332" y="307"/>
                  <a:pt x="329" y="308"/>
                  <a:pt x="329" y="309"/>
                </a:cubicBezTo>
                <a:cubicBezTo>
                  <a:pt x="328" y="309"/>
                  <a:pt x="328" y="310"/>
                  <a:pt x="327" y="310"/>
                </a:cubicBezTo>
                <a:cubicBezTo>
                  <a:pt x="327" y="310"/>
                  <a:pt x="327" y="310"/>
                  <a:pt x="327" y="310"/>
                </a:cubicBezTo>
                <a:close/>
                <a:moveTo>
                  <a:pt x="335" y="314"/>
                </a:moveTo>
                <a:cubicBezTo>
                  <a:pt x="335" y="314"/>
                  <a:pt x="336" y="314"/>
                  <a:pt x="337" y="314"/>
                </a:cubicBezTo>
                <a:cubicBezTo>
                  <a:pt x="337" y="313"/>
                  <a:pt x="338" y="313"/>
                  <a:pt x="337" y="312"/>
                </a:cubicBezTo>
                <a:cubicBezTo>
                  <a:pt x="335" y="313"/>
                  <a:pt x="336" y="311"/>
                  <a:pt x="334" y="311"/>
                </a:cubicBezTo>
                <a:cubicBezTo>
                  <a:pt x="334" y="312"/>
                  <a:pt x="333" y="312"/>
                  <a:pt x="333" y="312"/>
                </a:cubicBezTo>
                <a:cubicBezTo>
                  <a:pt x="332" y="314"/>
                  <a:pt x="334" y="313"/>
                  <a:pt x="335" y="314"/>
                </a:cubicBezTo>
                <a:close/>
                <a:moveTo>
                  <a:pt x="404" y="363"/>
                </a:moveTo>
                <a:cubicBezTo>
                  <a:pt x="403" y="363"/>
                  <a:pt x="403" y="363"/>
                  <a:pt x="403" y="363"/>
                </a:cubicBezTo>
                <a:cubicBezTo>
                  <a:pt x="402" y="365"/>
                  <a:pt x="404" y="364"/>
                  <a:pt x="405" y="364"/>
                </a:cubicBezTo>
                <a:cubicBezTo>
                  <a:pt x="405" y="364"/>
                  <a:pt x="405" y="365"/>
                  <a:pt x="405" y="365"/>
                </a:cubicBezTo>
                <a:cubicBezTo>
                  <a:pt x="406" y="365"/>
                  <a:pt x="406" y="365"/>
                  <a:pt x="407" y="364"/>
                </a:cubicBezTo>
                <a:cubicBezTo>
                  <a:pt x="407" y="365"/>
                  <a:pt x="408" y="365"/>
                  <a:pt x="409" y="365"/>
                </a:cubicBezTo>
                <a:cubicBezTo>
                  <a:pt x="410" y="363"/>
                  <a:pt x="408" y="363"/>
                  <a:pt x="408" y="361"/>
                </a:cubicBezTo>
                <a:cubicBezTo>
                  <a:pt x="408" y="360"/>
                  <a:pt x="409" y="359"/>
                  <a:pt x="408" y="358"/>
                </a:cubicBezTo>
                <a:cubicBezTo>
                  <a:pt x="408" y="358"/>
                  <a:pt x="408" y="358"/>
                  <a:pt x="408" y="358"/>
                </a:cubicBezTo>
                <a:cubicBezTo>
                  <a:pt x="407" y="358"/>
                  <a:pt x="408" y="357"/>
                  <a:pt x="407" y="357"/>
                </a:cubicBezTo>
                <a:cubicBezTo>
                  <a:pt x="406" y="358"/>
                  <a:pt x="406" y="360"/>
                  <a:pt x="406" y="362"/>
                </a:cubicBezTo>
                <a:cubicBezTo>
                  <a:pt x="405" y="362"/>
                  <a:pt x="405" y="363"/>
                  <a:pt x="404" y="363"/>
                </a:cubicBezTo>
                <a:close/>
                <a:moveTo>
                  <a:pt x="383" y="298"/>
                </a:moveTo>
                <a:cubicBezTo>
                  <a:pt x="385" y="298"/>
                  <a:pt x="384" y="299"/>
                  <a:pt x="386" y="299"/>
                </a:cubicBezTo>
                <a:cubicBezTo>
                  <a:pt x="386" y="298"/>
                  <a:pt x="388" y="298"/>
                  <a:pt x="388" y="295"/>
                </a:cubicBezTo>
                <a:cubicBezTo>
                  <a:pt x="389" y="296"/>
                  <a:pt x="389" y="295"/>
                  <a:pt x="390" y="295"/>
                </a:cubicBezTo>
                <a:cubicBezTo>
                  <a:pt x="390" y="295"/>
                  <a:pt x="390" y="294"/>
                  <a:pt x="390" y="293"/>
                </a:cubicBezTo>
                <a:cubicBezTo>
                  <a:pt x="387" y="294"/>
                  <a:pt x="388" y="292"/>
                  <a:pt x="385" y="293"/>
                </a:cubicBezTo>
                <a:cubicBezTo>
                  <a:pt x="385" y="294"/>
                  <a:pt x="385" y="294"/>
                  <a:pt x="385" y="294"/>
                </a:cubicBezTo>
                <a:cubicBezTo>
                  <a:pt x="383" y="294"/>
                  <a:pt x="382" y="295"/>
                  <a:pt x="382" y="297"/>
                </a:cubicBezTo>
                <a:cubicBezTo>
                  <a:pt x="383" y="297"/>
                  <a:pt x="383" y="298"/>
                  <a:pt x="383" y="298"/>
                </a:cubicBezTo>
                <a:close/>
                <a:moveTo>
                  <a:pt x="385" y="356"/>
                </a:moveTo>
                <a:cubicBezTo>
                  <a:pt x="385" y="358"/>
                  <a:pt x="387" y="357"/>
                  <a:pt x="387" y="359"/>
                </a:cubicBezTo>
                <a:cubicBezTo>
                  <a:pt x="388" y="360"/>
                  <a:pt x="389" y="359"/>
                  <a:pt x="390" y="360"/>
                </a:cubicBezTo>
                <a:cubicBezTo>
                  <a:pt x="391" y="358"/>
                  <a:pt x="389" y="359"/>
                  <a:pt x="389" y="357"/>
                </a:cubicBezTo>
                <a:cubicBezTo>
                  <a:pt x="387" y="358"/>
                  <a:pt x="388" y="356"/>
                  <a:pt x="385" y="356"/>
                </a:cubicBezTo>
                <a:close/>
                <a:moveTo>
                  <a:pt x="369" y="354"/>
                </a:moveTo>
                <a:cubicBezTo>
                  <a:pt x="369" y="354"/>
                  <a:pt x="369" y="354"/>
                  <a:pt x="369" y="355"/>
                </a:cubicBezTo>
                <a:cubicBezTo>
                  <a:pt x="366" y="355"/>
                  <a:pt x="371" y="356"/>
                  <a:pt x="369" y="354"/>
                </a:cubicBezTo>
                <a:close/>
                <a:moveTo>
                  <a:pt x="320" y="376"/>
                </a:moveTo>
                <a:cubicBezTo>
                  <a:pt x="320" y="374"/>
                  <a:pt x="319" y="374"/>
                  <a:pt x="318" y="373"/>
                </a:cubicBezTo>
                <a:cubicBezTo>
                  <a:pt x="318" y="375"/>
                  <a:pt x="319" y="376"/>
                  <a:pt x="320" y="376"/>
                </a:cubicBezTo>
                <a:close/>
                <a:moveTo>
                  <a:pt x="320" y="387"/>
                </a:moveTo>
                <a:cubicBezTo>
                  <a:pt x="320" y="387"/>
                  <a:pt x="319" y="387"/>
                  <a:pt x="319" y="386"/>
                </a:cubicBezTo>
                <a:cubicBezTo>
                  <a:pt x="318" y="386"/>
                  <a:pt x="317" y="386"/>
                  <a:pt x="316" y="386"/>
                </a:cubicBezTo>
                <a:cubicBezTo>
                  <a:pt x="317" y="387"/>
                  <a:pt x="316" y="387"/>
                  <a:pt x="315" y="387"/>
                </a:cubicBezTo>
                <a:cubicBezTo>
                  <a:pt x="316" y="389"/>
                  <a:pt x="316" y="392"/>
                  <a:pt x="316" y="394"/>
                </a:cubicBezTo>
                <a:cubicBezTo>
                  <a:pt x="319" y="394"/>
                  <a:pt x="318" y="390"/>
                  <a:pt x="320" y="390"/>
                </a:cubicBezTo>
                <a:cubicBezTo>
                  <a:pt x="319" y="388"/>
                  <a:pt x="322" y="387"/>
                  <a:pt x="320" y="387"/>
                </a:cubicBezTo>
                <a:close/>
                <a:moveTo>
                  <a:pt x="319" y="383"/>
                </a:moveTo>
                <a:cubicBezTo>
                  <a:pt x="319" y="383"/>
                  <a:pt x="319" y="383"/>
                  <a:pt x="319" y="383"/>
                </a:cubicBezTo>
                <a:cubicBezTo>
                  <a:pt x="321" y="383"/>
                  <a:pt x="318" y="382"/>
                  <a:pt x="318" y="382"/>
                </a:cubicBezTo>
                <a:cubicBezTo>
                  <a:pt x="318" y="383"/>
                  <a:pt x="318" y="383"/>
                  <a:pt x="319" y="383"/>
                </a:cubicBezTo>
                <a:close/>
                <a:moveTo>
                  <a:pt x="318" y="380"/>
                </a:moveTo>
                <a:cubicBezTo>
                  <a:pt x="318" y="378"/>
                  <a:pt x="318" y="377"/>
                  <a:pt x="318" y="376"/>
                </a:cubicBezTo>
                <a:cubicBezTo>
                  <a:pt x="316" y="375"/>
                  <a:pt x="317" y="373"/>
                  <a:pt x="314" y="373"/>
                </a:cubicBezTo>
                <a:cubicBezTo>
                  <a:pt x="315" y="375"/>
                  <a:pt x="314" y="378"/>
                  <a:pt x="315" y="378"/>
                </a:cubicBezTo>
                <a:cubicBezTo>
                  <a:pt x="315" y="379"/>
                  <a:pt x="317" y="379"/>
                  <a:pt x="318" y="380"/>
                </a:cubicBezTo>
                <a:close/>
                <a:moveTo>
                  <a:pt x="395" y="401"/>
                </a:moveTo>
                <a:cubicBezTo>
                  <a:pt x="396" y="400"/>
                  <a:pt x="397" y="397"/>
                  <a:pt x="395" y="397"/>
                </a:cubicBezTo>
                <a:cubicBezTo>
                  <a:pt x="396" y="398"/>
                  <a:pt x="393" y="400"/>
                  <a:pt x="395" y="401"/>
                </a:cubicBezTo>
                <a:close/>
                <a:moveTo>
                  <a:pt x="399" y="405"/>
                </a:moveTo>
                <a:cubicBezTo>
                  <a:pt x="399" y="403"/>
                  <a:pt x="398" y="402"/>
                  <a:pt x="397" y="402"/>
                </a:cubicBezTo>
                <a:cubicBezTo>
                  <a:pt x="397" y="404"/>
                  <a:pt x="396" y="405"/>
                  <a:pt x="395" y="405"/>
                </a:cubicBezTo>
                <a:cubicBezTo>
                  <a:pt x="394" y="405"/>
                  <a:pt x="394" y="405"/>
                  <a:pt x="394" y="405"/>
                </a:cubicBezTo>
                <a:cubicBezTo>
                  <a:pt x="394" y="405"/>
                  <a:pt x="394" y="405"/>
                  <a:pt x="394" y="405"/>
                </a:cubicBezTo>
                <a:cubicBezTo>
                  <a:pt x="392" y="405"/>
                  <a:pt x="392" y="403"/>
                  <a:pt x="390" y="403"/>
                </a:cubicBezTo>
                <a:cubicBezTo>
                  <a:pt x="390" y="403"/>
                  <a:pt x="390" y="402"/>
                  <a:pt x="390" y="402"/>
                </a:cubicBezTo>
                <a:cubicBezTo>
                  <a:pt x="390" y="402"/>
                  <a:pt x="389" y="401"/>
                  <a:pt x="389" y="401"/>
                </a:cubicBezTo>
                <a:cubicBezTo>
                  <a:pt x="387" y="401"/>
                  <a:pt x="386" y="399"/>
                  <a:pt x="384" y="400"/>
                </a:cubicBezTo>
                <a:cubicBezTo>
                  <a:pt x="384" y="401"/>
                  <a:pt x="383" y="402"/>
                  <a:pt x="382" y="402"/>
                </a:cubicBezTo>
                <a:cubicBezTo>
                  <a:pt x="381" y="405"/>
                  <a:pt x="384" y="404"/>
                  <a:pt x="383" y="406"/>
                </a:cubicBezTo>
                <a:cubicBezTo>
                  <a:pt x="382" y="406"/>
                  <a:pt x="380" y="404"/>
                  <a:pt x="379" y="406"/>
                </a:cubicBezTo>
                <a:cubicBezTo>
                  <a:pt x="380" y="406"/>
                  <a:pt x="380" y="407"/>
                  <a:pt x="381" y="407"/>
                </a:cubicBezTo>
                <a:cubicBezTo>
                  <a:pt x="381" y="408"/>
                  <a:pt x="381" y="408"/>
                  <a:pt x="381" y="408"/>
                </a:cubicBezTo>
                <a:cubicBezTo>
                  <a:pt x="381" y="410"/>
                  <a:pt x="384" y="409"/>
                  <a:pt x="384" y="410"/>
                </a:cubicBezTo>
                <a:cubicBezTo>
                  <a:pt x="384" y="410"/>
                  <a:pt x="384" y="411"/>
                  <a:pt x="384" y="411"/>
                </a:cubicBezTo>
                <a:cubicBezTo>
                  <a:pt x="385" y="411"/>
                  <a:pt x="385" y="412"/>
                  <a:pt x="386" y="412"/>
                </a:cubicBezTo>
                <a:cubicBezTo>
                  <a:pt x="386" y="412"/>
                  <a:pt x="386" y="412"/>
                  <a:pt x="386" y="412"/>
                </a:cubicBezTo>
                <a:cubicBezTo>
                  <a:pt x="387" y="413"/>
                  <a:pt x="388" y="413"/>
                  <a:pt x="389" y="414"/>
                </a:cubicBezTo>
                <a:cubicBezTo>
                  <a:pt x="389" y="414"/>
                  <a:pt x="389" y="415"/>
                  <a:pt x="389" y="415"/>
                </a:cubicBezTo>
                <a:cubicBezTo>
                  <a:pt x="390" y="415"/>
                  <a:pt x="390" y="415"/>
                  <a:pt x="390" y="415"/>
                </a:cubicBezTo>
                <a:cubicBezTo>
                  <a:pt x="390" y="416"/>
                  <a:pt x="391" y="417"/>
                  <a:pt x="392" y="417"/>
                </a:cubicBezTo>
                <a:cubicBezTo>
                  <a:pt x="393" y="416"/>
                  <a:pt x="393" y="416"/>
                  <a:pt x="393" y="415"/>
                </a:cubicBezTo>
                <a:cubicBezTo>
                  <a:pt x="394" y="415"/>
                  <a:pt x="395" y="415"/>
                  <a:pt x="395" y="415"/>
                </a:cubicBezTo>
                <a:cubicBezTo>
                  <a:pt x="397" y="415"/>
                  <a:pt x="400" y="414"/>
                  <a:pt x="401" y="415"/>
                </a:cubicBezTo>
                <a:cubicBezTo>
                  <a:pt x="401" y="413"/>
                  <a:pt x="401" y="411"/>
                  <a:pt x="401" y="409"/>
                </a:cubicBezTo>
                <a:cubicBezTo>
                  <a:pt x="401" y="409"/>
                  <a:pt x="401" y="408"/>
                  <a:pt x="401" y="408"/>
                </a:cubicBezTo>
                <a:cubicBezTo>
                  <a:pt x="400" y="407"/>
                  <a:pt x="401" y="405"/>
                  <a:pt x="399" y="405"/>
                </a:cubicBezTo>
                <a:close/>
                <a:moveTo>
                  <a:pt x="408" y="403"/>
                </a:moveTo>
                <a:cubicBezTo>
                  <a:pt x="408" y="403"/>
                  <a:pt x="408" y="402"/>
                  <a:pt x="408" y="402"/>
                </a:cubicBezTo>
                <a:cubicBezTo>
                  <a:pt x="407" y="404"/>
                  <a:pt x="406" y="401"/>
                  <a:pt x="406" y="401"/>
                </a:cubicBezTo>
                <a:cubicBezTo>
                  <a:pt x="404" y="400"/>
                  <a:pt x="402" y="401"/>
                  <a:pt x="400" y="401"/>
                </a:cubicBezTo>
                <a:cubicBezTo>
                  <a:pt x="400" y="402"/>
                  <a:pt x="400" y="402"/>
                  <a:pt x="400" y="403"/>
                </a:cubicBezTo>
                <a:cubicBezTo>
                  <a:pt x="402" y="404"/>
                  <a:pt x="401" y="408"/>
                  <a:pt x="403" y="408"/>
                </a:cubicBezTo>
                <a:cubicBezTo>
                  <a:pt x="403" y="409"/>
                  <a:pt x="403" y="410"/>
                  <a:pt x="404" y="410"/>
                </a:cubicBezTo>
                <a:cubicBezTo>
                  <a:pt x="404" y="412"/>
                  <a:pt x="402" y="412"/>
                  <a:pt x="402" y="413"/>
                </a:cubicBezTo>
                <a:cubicBezTo>
                  <a:pt x="403" y="413"/>
                  <a:pt x="403" y="414"/>
                  <a:pt x="403" y="415"/>
                </a:cubicBezTo>
                <a:cubicBezTo>
                  <a:pt x="404" y="414"/>
                  <a:pt x="404" y="417"/>
                  <a:pt x="405" y="417"/>
                </a:cubicBezTo>
                <a:cubicBezTo>
                  <a:pt x="406" y="415"/>
                  <a:pt x="406" y="414"/>
                  <a:pt x="406" y="412"/>
                </a:cubicBezTo>
                <a:cubicBezTo>
                  <a:pt x="407" y="412"/>
                  <a:pt x="407" y="411"/>
                  <a:pt x="407" y="410"/>
                </a:cubicBezTo>
                <a:cubicBezTo>
                  <a:pt x="409" y="410"/>
                  <a:pt x="410" y="408"/>
                  <a:pt x="410" y="406"/>
                </a:cubicBezTo>
                <a:cubicBezTo>
                  <a:pt x="410" y="405"/>
                  <a:pt x="410" y="405"/>
                  <a:pt x="409" y="404"/>
                </a:cubicBezTo>
                <a:cubicBezTo>
                  <a:pt x="409" y="404"/>
                  <a:pt x="409" y="403"/>
                  <a:pt x="408" y="403"/>
                </a:cubicBezTo>
                <a:close/>
                <a:moveTo>
                  <a:pt x="384" y="391"/>
                </a:moveTo>
                <a:cubicBezTo>
                  <a:pt x="385" y="391"/>
                  <a:pt x="385" y="392"/>
                  <a:pt x="385" y="392"/>
                </a:cubicBezTo>
                <a:cubicBezTo>
                  <a:pt x="386" y="392"/>
                  <a:pt x="387" y="392"/>
                  <a:pt x="387" y="390"/>
                </a:cubicBezTo>
                <a:cubicBezTo>
                  <a:pt x="387" y="390"/>
                  <a:pt x="387" y="390"/>
                  <a:pt x="387" y="389"/>
                </a:cubicBezTo>
                <a:cubicBezTo>
                  <a:pt x="388" y="388"/>
                  <a:pt x="386" y="386"/>
                  <a:pt x="385" y="388"/>
                </a:cubicBezTo>
                <a:cubicBezTo>
                  <a:pt x="386" y="388"/>
                  <a:pt x="386" y="388"/>
                  <a:pt x="386" y="389"/>
                </a:cubicBezTo>
                <a:cubicBezTo>
                  <a:pt x="386" y="390"/>
                  <a:pt x="384" y="390"/>
                  <a:pt x="384" y="391"/>
                </a:cubicBezTo>
                <a:close/>
                <a:moveTo>
                  <a:pt x="489" y="392"/>
                </a:moveTo>
                <a:cubicBezTo>
                  <a:pt x="488" y="391"/>
                  <a:pt x="488" y="390"/>
                  <a:pt x="487" y="389"/>
                </a:cubicBezTo>
                <a:cubicBezTo>
                  <a:pt x="486" y="389"/>
                  <a:pt x="485" y="388"/>
                  <a:pt x="484" y="388"/>
                </a:cubicBezTo>
                <a:cubicBezTo>
                  <a:pt x="484" y="388"/>
                  <a:pt x="484" y="388"/>
                  <a:pt x="484" y="387"/>
                </a:cubicBezTo>
                <a:cubicBezTo>
                  <a:pt x="482" y="387"/>
                  <a:pt x="482" y="385"/>
                  <a:pt x="480" y="385"/>
                </a:cubicBezTo>
                <a:cubicBezTo>
                  <a:pt x="481" y="387"/>
                  <a:pt x="479" y="388"/>
                  <a:pt x="479" y="389"/>
                </a:cubicBezTo>
                <a:cubicBezTo>
                  <a:pt x="479" y="391"/>
                  <a:pt x="478" y="392"/>
                  <a:pt x="478" y="394"/>
                </a:cubicBezTo>
                <a:cubicBezTo>
                  <a:pt x="479" y="394"/>
                  <a:pt x="479" y="395"/>
                  <a:pt x="479" y="396"/>
                </a:cubicBezTo>
                <a:cubicBezTo>
                  <a:pt x="480" y="396"/>
                  <a:pt x="482" y="397"/>
                  <a:pt x="484" y="397"/>
                </a:cubicBezTo>
                <a:cubicBezTo>
                  <a:pt x="485" y="399"/>
                  <a:pt x="486" y="399"/>
                  <a:pt x="488" y="399"/>
                </a:cubicBezTo>
                <a:cubicBezTo>
                  <a:pt x="488" y="399"/>
                  <a:pt x="489" y="399"/>
                  <a:pt x="489" y="399"/>
                </a:cubicBezTo>
                <a:cubicBezTo>
                  <a:pt x="490" y="397"/>
                  <a:pt x="490" y="396"/>
                  <a:pt x="490" y="395"/>
                </a:cubicBezTo>
                <a:cubicBezTo>
                  <a:pt x="490" y="394"/>
                  <a:pt x="489" y="394"/>
                  <a:pt x="489" y="392"/>
                </a:cubicBezTo>
                <a:close/>
                <a:moveTo>
                  <a:pt x="394" y="400"/>
                </a:moveTo>
                <a:cubicBezTo>
                  <a:pt x="394" y="400"/>
                  <a:pt x="393" y="400"/>
                  <a:pt x="393" y="400"/>
                </a:cubicBezTo>
                <a:cubicBezTo>
                  <a:pt x="392" y="400"/>
                  <a:pt x="391" y="400"/>
                  <a:pt x="391" y="401"/>
                </a:cubicBezTo>
                <a:cubicBezTo>
                  <a:pt x="392" y="401"/>
                  <a:pt x="393" y="401"/>
                  <a:pt x="394" y="400"/>
                </a:cubicBezTo>
                <a:close/>
                <a:moveTo>
                  <a:pt x="424" y="367"/>
                </a:moveTo>
                <a:cubicBezTo>
                  <a:pt x="424" y="367"/>
                  <a:pt x="424" y="366"/>
                  <a:pt x="424" y="366"/>
                </a:cubicBezTo>
                <a:cubicBezTo>
                  <a:pt x="424" y="365"/>
                  <a:pt x="424" y="363"/>
                  <a:pt x="424" y="362"/>
                </a:cubicBezTo>
                <a:cubicBezTo>
                  <a:pt x="423" y="361"/>
                  <a:pt x="422" y="360"/>
                  <a:pt x="422" y="357"/>
                </a:cubicBezTo>
                <a:cubicBezTo>
                  <a:pt x="423" y="355"/>
                  <a:pt x="425" y="353"/>
                  <a:pt x="423" y="350"/>
                </a:cubicBezTo>
                <a:cubicBezTo>
                  <a:pt x="423" y="350"/>
                  <a:pt x="422" y="350"/>
                  <a:pt x="422" y="350"/>
                </a:cubicBezTo>
                <a:cubicBezTo>
                  <a:pt x="422" y="350"/>
                  <a:pt x="422" y="350"/>
                  <a:pt x="422" y="350"/>
                </a:cubicBezTo>
                <a:cubicBezTo>
                  <a:pt x="422" y="348"/>
                  <a:pt x="419" y="349"/>
                  <a:pt x="418" y="349"/>
                </a:cubicBezTo>
                <a:cubicBezTo>
                  <a:pt x="417" y="349"/>
                  <a:pt x="417" y="347"/>
                  <a:pt x="415" y="348"/>
                </a:cubicBezTo>
                <a:cubicBezTo>
                  <a:pt x="414" y="348"/>
                  <a:pt x="412" y="349"/>
                  <a:pt x="410" y="349"/>
                </a:cubicBezTo>
                <a:cubicBezTo>
                  <a:pt x="409" y="351"/>
                  <a:pt x="408" y="352"/>
                  <a:pt x="406" y="353"/>
                </a:cubicBezTo>
                <a:cubicBezTo>
                  <a:pt x="406" y="353"/>
                  <a:pt x="406" y="353"/>
                  <a:pt x="406" y="353"/>
                </a:cubicBezTo>
                <a:cubicBezTo>
                  <a:pt x="405" y="353"/>
                  <a:pt x="405" y="354"/>
                  <a:pt x="405" y="355"/>
                </a:cubicBezTo>
                <a:cubicBezTo>
                  <a:pt x="405" y="356"/>
                  <a:pt x="408" y="355"/>
                  <a:pt x="409" y="355"/>
                </a:cubicBezTo>
                <a:cubicBezTo>
                  <a:pt x="409" y="356"/>
                  <a:pt x="409" y="356"/>
                  <a:pt x="409" y="357"/>
                </a:cubicBezTo>
                <a:cubicBezTo>
                  <a:pt x="409" y="357"/>
                  <a:pt x="409" y="357"/>
                  <a:pt x="409" y="357"/>
                </a:cubicBezTo>
                <a:cubicBezTo>
                  <a:pt x="410" y="357"/>
                  <a:pt x="410" y="359"/>
                  <a:pt x="410" y="360"/>
                </a:cubicBezTo>
                <a:cubicBezTo>
                  <a:pt x="410" y="360"/>
                  <a:pt x="411" y="360"/>
                  <a:pt x="411" y="360"/>
                </a:cubicBezTo>
                <a:cubicBezTo>
                  <a:pt x="411" y="360"/>
                  <a:pt x="411" y="361"/>
                  <a:pt x="411" y="361"/>
                </a:cubicBezTo>
                <a:cubicBezTo>
                  <a:pt x="410" y="362"/>
                  <a:pt x="411" y="363"/>
                  <a:pt x="411" y="364"/>
                </a:cubicBezTo>
                <a:cubicBezTo>
                  <a:pt x="410" y="365"/>
                  <a:pt x="410" y="365"/>
                  <a:pt x="410" y="365"/>
                </a:cubicBezTo>
                <a:cubicBezTo>
                  <a:pt x="410" y="366"/>
                  <a:pt x="411" y="368"/>
                  <a:pt x="409" y="369"/>
                </a:cubicBezTo>
                <a:cubicBezTo>
                  <a:pt x="408" y="369"/>
                  <a:pt x="408" y="369"/>
                  <a:pt x="407" y="369"/>
                </a:cubicBezTo>
                <a:cubicBezTo>
                  <a:pt x="406" y="368"/>
                  <a:pt x="407" y="367"/>
                  <a:pt x="406" y="366"/>
                </a:cubicBezTo>
                <a:cubicBezTo>
                  <a:pt x="406" y="368"/>
                  <a:pt x="403" y="367"/>
                  <a:pt x="402" y="367"/>
                </a:cubicBezTo>
                <a:cubicBezTo>
                  <a:pt x="402" y="365"/>
                  <a:pt x="399" y="368"/>
                  <a:pt x="400" y="365"/>
                </a:cubicBezTo>
                <a:cubicBezTo>
                  <a:pt x="400" y="363"/>
                  <a:pt x="403" y="365"/>
                  <a:pt x="402" y="363"/>
                </a:cubicBezTo>
                <a:cubicBezTo>
                  <a:pt x="402" y="363"/>
                  <a:pt x="402" y="363"/>
                  <a:pt x="402" y="362"/>
                </a:cubicBezTo>
                <a:cubicBezTo>
                  <a:pt x="402" y="362"/>
                  <a:pt x="401" y="362"/>
                  <a:pt x="402" y="362"/>
                </a:cubicBezTo>
                <a:cubicBezTo>
                  <a:pt x="402" y="360"/>
                  <a:pt x="402" y="359"/>
                  <a:pt x="401" y="358"/>
                </a:cubicBezTo>
                <a:cubicBezTo>
                  <a:pt x="401" y="358"/>
                  <a:pt x="401" y="358"/>
                  <a:pt x="401" y="357"/>
                </a:cubicBezTo>
                <a:cubicBezTo>
                  <a:pt x="402" y="357"/>
                  <a:pt x="403" y="356"/>
                  <a:pt x="404" y="356"/>
                </a:cubicBezTo>
                <a:cubicBezTo>
                  <a:pt x="404" y="356"/>
                  <a:pt x="404" y="355"/>
                  <a:pt x="404" y="355"/>
                </a:cubicBezTo>
                <a:cubicBezTo>
                  <a:pt x="404" y="355"/>
                  <a:pt x="404" y="355"/>
                  <a:pt x="404" y="354"/>
                </a:cubicBezTo>
                <a:cubicBezTo>
                  <a:pt x="403" y="353"/>
                  <a:pt x="403" y="354"/>
                  <a:pt x="401" y="354"/>
                </a:cubicBezTo>
                <a:cubicBezTo>
                  <a:pt x="401" y="354"/>
                  <a:pt x="400" y="355"/>
                  <a:pt x="399" y="355"/>
                </a:cubicBezTo>
                <a:cubicBezTo>
                  <a:pt x="398" y="355"/>
                  <a:pt x="398" y="355"/>
                  <a:pt x="397" y="355"/>
                </a:cubicBezTo>
                <a:cubicBezTo>
                  <a:pt x="395" y="353"/>
                  <a:pt x="392" y="353"/>
                  <a:pt x="390" y="353"/>
                </a:cubicBezTo>
                <a:cubicBezTo>
                  <a:pt x="390" y="353"/>
                  <a:pt x="390" y="353"/>
                  <a:pt x="390" y="354"/>
                </a:cubicBezTo>
                <a:cubicBezTo>
                  <a:pt x="390" y="354"/>
                  <a:pt x="390" y="354"/>
                  <a:pt x="390" y="355"/>
                </a:cubicBezTo>
                <a:cubicBezTo>
                  <a:pt x="391" y="355"/>
                  <a:pt x="392" y="355"/>
                  <a:pt x="392" y="356"/>
                </a:cubicBezTo>
                <a:cubicBezTo>
                  <a:pt x="394" y="356"/>
                  <a:pt x="396" y="356"/>
                  <a:pt x="396" y="358"/>
                </a:cubicBezTo>
                <a:cubicBezTo>
                  <a:pt x="395" y="358"/>
                  <a:pt x="395" y="359"/>
                  <a:pt x="395" y="360"/>
                </a:cubicBezTo>
                <a:cubicBezTo>
                  <a:pt x="393" y="359"/>
                  <a:pt x="393" y="360"/>
                  <a:pt x="392" y="360"/>
                </a:cubicBezTo>
                <a:cubicBezTo>
                  <a:pt x="392" y="361"/>
                  <a:pt x="392" y="362"/>
                  <a:pt x="392" y="362"/>
                </a:cubicBezTo>
                <a:cubicBezTo>
                  <a:pt x="392" y="362"/>
                  <a:pt x="392" y="362"/>
                  <a:pt x="391" y="362"/>
                </a:cubicBezTo>
                <a:cubicBezTo>
                  <a:pt x="391" y="362"/>
                  <a:pt x="391" y="362"/>
                  <a:pt x="391" y="362"/>
                </a:cubicBezTo>
                <a:cubicBezTo>
                  <a:pt x="391" y="363"/>
                  <a:pt x="390" y="364"/>
                  <a:pt x="388" y="364"/>
                </a:cubicBezTo>
                <a:cubicBezTo>
                  <a:pt x="388" y="364"/>
                  <a:pt x="388" y="364"/>
                  <a:pt x="388" y="364"/>
                </a:cubicBezTo>
                <a:cubicBezTo>
                  <a:pt x="388" y="364"/>
                  <a:pt x="388" y="364"/>
                  <a:pt x="388" y="364"/>
                </a:cubicBezTo>
                <a:cubicBezTo>
                  <a:pt x="388" y="364"/>
                  <a:pt x="387" y="364"/>
                  <a:pt x="387" y="364"/>
                </a:cubicBezTo>
                <a:cubicBezTo>
                  <a:pt x="387" y="362"/>
                  <a:pt x="385" y="364"/>
                  <a:pt x="384" y="364"/>
                </a:cubicBezTo>
                <a:cubicBezTo>
                  <a:pt x="384" y="364"/>
                  <a:pt x="383" y="364"/>
                  <a:pt x="383" y="364"/>
                </a:cubicBezTo>
                <a:cubicBezTo>
                  <a:pt x="382" y="364"/>
                  <a:pt x="382" y="364"/>
                  <a:pt x="381" y="364"/>
                </a:cubicBezTo>
                <a:cubicBezTo>
                  <a:pt x="380" y="364"/>
                  <a:pt x="381" y="365"/>
                  <a:pt x="381" y="365"/>
                </a:cubicBezTo>
                <a:cubicBezTo>
                  <a:pt x="382" y="365"/>
                  <a:pt x="382" y="365"/>
                  <a:pt x="382" y="366"/>
                </a:cubicBezTo>
                <a:cubicBezTo>
                  <a:pt x="382" y="367"/>
                  <a:pt x="383" y="367"/>
                  <a:pt x="383" y="368"/>
                </a:cubicBezTo>
                <a:cubicBezTo>
                  <a:pt x="382" y="368"/>
                  <a:pt x="381" y="368"/>
                  <a:pt x="381" y="369"/>
                </a:cubicBezTo>
                <a:cubicBezTo>
                  <a:pt x="382" y="369"/>
                  <a:pt x="382" y="370"/>
                  <a:pt x="383" y="370"/>
                </a:cubicBezTo>
                <a:cubicBezTo>
                  <a:pt x="384" y="371"/>
                  <a:pt x="385" y="369"/>
                  <a:pt x="385" y="371"/>
                </a:cubicBezTo>
                <a:cubicBezTo>
                  <a:pt x="385" y="374"/>
                  <a:pt x="386" y="376"/>
                  <a:pt x="386" y="379"/>
                </a:cubicBezTo>
                <a:cubicBezTo>
                  <a:pt x="386" y="379"/>
                  <a:pt x="387" y="379"/>
                  <a:pt x="387" y="379"/>
                </a:cubicBezTo>
                <a:cubicBezTo>
                  <a:pt x="387" y="381"/>
                  <a:pt x="384" y="380"/>
                  <a:pt x="384" y="382"/>
                </a:cubicBezTo>
                <a:cubicBezTo>
                  <a:pt x="384" y="382"/>
                  <a:pt x="384" y="382"/>
                  <a:pt x="384" y="382"/>
                </a:cubicBezTo>
                <a:cubicBezTo>
                  <a:pt x="387" y="383"/>
                  <a:pt x="388" y="386"/>
                  <a:pt x="388" y="389"/>
                </a:cubicBezTo>
                <a:cubicBezTo>
                  <a:pt x="390" y="390"/>
                  <a:pt x="391" y="389"/>
                  <a:pt x="392" y="389"/>
                </a:cubicBezTo>
                <a:cubicBezTo>
                  <a:pt x="392" y="389"/>
                  <a:pt x="392" y="389"/>
                  <a:pt x="392" y="389"/>
                </a:cubicBezTo>
                <a:cubicBezTo>
                  <a:pt x="393" y="390"/>
                  <a:pt x="394" y="389"/>
                  <a:pt x="395" y="390"/>
                </a:cubicBezTo>
                <a:cubicBezTo>
                  <a:pt x="395" y="390"/>
                  <a:pt x="395" y="390"/>
                  <a:pt x="395" y="390"/>
                </a:cubicBezTo>
                <a:cubicBezTo>
                  <a:pt x="395" y="391"/>
                  <a:pt x="395" y="391"/>
                  <a:pt x="395" y="392"/>
                </a:cubicBezTo>
                <a:cubicBezTo>
                  <a:pt x="396" y="392"/>
                  <a:pt x="397" y="391"/>
                  <a:pt x="398" y="391"/>
                </a:cubicBezTo>
                <a:cubicBezTo>
                  <a:pt x="398" y="392"/>
                  <a:pt x="400" y="392"/>
                  <a:pt x="400" y="393"/>
                </a:cubicBezTo>
                <a:cubicBezTo>
                  <a:pt x="400" y="395"/>
                  <a:pt x="397" y="394"/>
                  <a:pt x="397" y="395"/>
                </a:cubicBezTo>
                <a:cubicBezTo>
                  <a:pt x="398" y="395"/>
                  <a:pt x="398" y="396"/>
                  <a:pt x="399" y="396"/>
                </a:cubicBezTo>
                <a:cubicBezTo>
                  <a:pt x="400" y="396"/>
                  <a:pt x="401" y="396"/>
                  <a:pt x="401" y="396"/>
                </a:cubicBezTo>
                <a:cubicBezTo>
                  <a:pt x="402" y="397"/>
                  <a:pt x="402" y="397"/>
                  <a:pt x="403" y="397"/>
                </a:cubicBezTo>
                <a:cubicBezTo>
                  <a:pt x="404" y="399"/>
                  <a:pt x="406" y="400"/>
                  <a:pt x="408" y="401"/>
                </a:cubicBezTo>
                <a:cubicBezTo>
                  <a:pt x="409" y="400"/>
                  <a:pt x="410" y="400"/>
                  <a:pt x="411" y="400"/>
                </a:cubicBezTo>
                <a:cubicBezTo>
                  <a:pt x="411" y="398"/>
                  <a:pt x="412" y="395"/>
                  <a:pt x="412" y="393"/>
                </a:cubicBezTo>
                <a:cubicBezTo>
                  <a:pt x="411" y="393"/>
                  <a:pt x="408" y="394"/>
                  <a:pt x="409" y="392"/>
                </a:cubicBezTo>
                <a:cubicBezTo>
                  <a:pt x="410" y="392"/>
                  <a:pt x="411" y="392"/>
                  <a:pt x="413" y="392"/>
                </a:cubicBezTo>
                <a:cubicBezTo>
                  <a:pt x="413" y="391"/>
                  <a:pt x="413" y="391"/>
                  <a:pt x="413" y="391"/>
                </a:cubicBezTo>
                <a:cubicBezTo>
                  <a:pt x="414" y="391"/>
                  <a:pt x="415" y="391"/>
                  <a:pt x="416" y="390"/>
                </a:cubicBezTo>
                <a:cubicBezTo>
                  <a:pt x="416" y="390"/>
                  <a:pt x="416" y="390"/>
                  <a:pt x="416" y="390"/>
                </a:cubicBezTo>
                <a:cubicBezTo>
                  <a:pt x="417" y="390"/>
                  <a:pt x="417" y="390"/>
                  <a:pt x="417" y="389"/>
                </a:cubicBezTo>
                <a:cubicBezTo>
                  <a:pt x="417" y="389"/>
                  <a:pt x="417" y="389"/>
                  <a:pt x="417" y="389"/>
                </a:cubicBezTo>
                <a:cubicBezTo>
                  <a:pt x="418" y="389"/>
                  <a:pt x="419" y="387"/>
                  <a:pt x="420" y="386"/>
                </a:cubicBezTo>
                <a:cubicBezTo>
                  <a:pt x="420" y="386"/>
                  <a:pt x="420" y="386"/>
                  <a:pt x="420" y="386"/>
                </a:cubicBezTo>
                <a:cubicBezTo>
                  <a:pt x="420" y="386"/>
                  <a:pt x="420" y="386"/>
                  <a:pt x="420" y="385"/>
                </a:cubicBezTo>
                <a:cubicBezTo>
                  <a:pt x="419" y="385"/>
                  <a:pt x="420" y="384"/>
                  <a:pt x="420" y="383"/>
                </a:cubicBezTo>
                <a:cubicBezTo>
                  <a:pt x="420" y="383"/>
                  <a:pt x="420" y="383"/>
                  <a:pt x="420" y="382"/>
                </a:cubicBezTo>
                <a:cubicBezTo>
                  <a:pt x="419" y="382"/>
                  <a:pt x="418" y="380"/>
                  <a:pt x="417" y="380"/>
                </a:cubicBezTo>
                <a:cubicBezTo>
                  <a:pt x="417" y="380"/>
                  <a:pt x="417" y="380"/>
                  <a:pt x="417" y="380"/>
                </a:cubicBezTo>
                <a:cubicBezTo>
                  <a:pt x="417" y="380"/>
                  <a:pt x="416" y="380"/>
                  <a:pt x="416" y="380"/>
                </a:cubicBezTo>
                <a:cubicBezTo>
                  <a:pt x="415" y="380"/>
                  <a:pt x="414" y="379"/>
                  <a:pt x="414" y="378"/>
                </a:cubicBezTo>
                <a:cubicBezTo>
                  <a:pt x="414" y="377"/>
                  <a:pt x="415" y="376"/>
                  <a:pt x="415" y="376"/>
                </a:cubicBezTo>
                <a:cubicBezTo>
                  <a:pt x="415" y="375"/>
                  <a:pt x="415" y="375"/>
                  <a:pt x="415" y="375"/>
                </a:cubicBezTo>
                <a:cubicBezTo>
                  <a:pt x="415" y="375"/>
                  <a:pt x="416" y="375"/>
                  <a:pt x="415" y="376"/>
                </a:cubicBezTo>
                <a:cubicBezTo>
                  <a:pt x="416" y="376"/>
                  <a:pt x="416" y="376"/>
                  <a:pt x="416" y="376"/>
                </a:cubicBezTo>
                <a:cubicBezTo>
                  <a:pt x="417" y="376"/>
                  <a:pt x="417" y="375"/>
                  <a:pt x="417" y="374"/>
                </a:cubicBezTo>
                <a:cubicBezTo>
                  <a:pt x="417" y="374"/>
                  <a:pt x="417" y="374"/>
                  <a:pt x="418" y="373"/>
                </a:cubicBezTo>
                <a:cubicBezTo>
                  <a:pt x="418" y="373"/>
                  <a:pt x="419" y="372"/>
                  <a:pt x="420" y="372"/>
                </a:cubicBezTo>
                <a:cubicBezTo>
                  <a:pt x="420" y="372"/>
                  <a:pt x="420" y="372"/>
                  <a:pt x="420" y="373"/>
                </a:cubicBezTo>
                <a:cubicBezTo>
                  <a:pt x="422" y="373"/>
                  <a:pt x="422" y="375"/>
                  <a:pt x="424" y="374"/>
                </a:cubicBezTo>
                <a:cubicBezTo>
                  <a:pt x="424" y="374"/>
                  <a:pt x="424" y="373"/>
                  <a:pt x="424" y="373"/>
                </a:cubicBezTo>
                <a:cubicBezTo>
                  <a:pt x="425" y="373"/>
                  <a:pt x="425" y="373"/>
                  <a:pt x="426" y="373"/>
                </a:cubicBezTo>
                <a:cubicBezTo>
                  <a:pt x="426" y="371"/>
                  <a:pt x="425" y="370"/>
                  <a:pt x="425" y="369"/>
                </a:cubicBezTo>
                <a:cubicBezTo>
                  <a:pt x="424" y="369"/>
                  <a:pt x="425" y="368"/>
                  <a:pt x="424" y="367"/>
                </a:cubicBezTo>
                <a:close/>
                <a:moveTo>
                  <a:pt x="365" y="362"/>
                </a:moveTo>
                <a:cubicBezTo>
                  <a:pt x="365" y="365"/>
                  <a:pt x="363" y="362"/>
                  <a:pt x="362" y="364"/>
                </a:cubicBezTo>
                <a:cubicBezTo>
                  <a:pt x="363" y="365"/>
                  <a:pt x="364" y="365"/>
                  <a:pt x="366" y="365"/>
                </a:cubicBezTo>
                <a:cubicBezTo>
                  <a:pt x="366" y="364"/>
                  <a:pt x="366" y="362"/>
                  <a:pt x="365" y="362"/>
                </a:cubicBezTo>
                <a:close/>
                <a:moveTo>
                  <a:pt x="420" y="398"/>
                </a:moveTo>
                <a:cubicBezTo>
                  <a:pt x="417" y="398"/>
                  <a:pt x="417" y="398"/>
                  <a:pt x="417" y="398"/>
                </a:cubicBezTo>
                <a:cubicBezTo>
                  <a:pt x="417" y="397"/>
                  <a:pt x="416" y="397"/>
                  <a:pt x="415" y="397"/>
                </a:cubicBezTo>
                <a:cubicBezTo>
                  <a:pt x="416" y="397"/>
                  <a:pt x="415" y="396"/>
                  <a:pt x="415" y="396"/>
                </a:cubicBezTo>
                <a:cubicBezTo>
                  <a:pt x="415" y="395"/>
                  <a:pt x="413" y="396"/>
                  <a:pt x="412" y="396"/>
                </a:cubicBezTo>
                <a:cubicBezTo>
                  <a:pt x="412" y="398"/>
                  <a:pt x="412" y="398"/>
                  <a:pt x="412" y="398"/>
                </a:cubicBezTo>
                <a:cubicBezTo>
                  <a:pt x="413" y="398"/>
                  <a:pt x="413" y="398"/>
                  <a:pt x="413" y="399"/>
                </a:cubicBezTo>
                <a:cubicBezTo>
                  <a:pt x="412" y="399"/>
                  <a:pt x="411" y="400"/>
                  <a:pt x="411" y="401"/>
                </a:cubicBezTo>
                <a:cubicBezTo>
                  <a:pt x="409" y="402"/>
                  <a:pt x="411" y="404"/>
                  <a:pt x="411" y="405"/>
                </a:cubicBezTo>
                <a:cubicBezTo>
                  <a:pt x="412" y="405"/>
                  <a:pt x="412" y="404"/>
                  <a:pt x="413" y="404"/>
                </a:cubicBezTo>
                <a:cubicBezTo>
                  <a:pt x="413" y="404"/>
                  <a:pt x="413" y="403"/>
                  <a:pt x="414" y="403"/>
                </a:cubicBezTo>
                <a:cubicBezTo>
                  <a:pt x="415" y="402"/>
                  <a:pt x="415" y="400"/>
                  <a:pt x="417" y="401"/>
                </a:cubicBezTo>
                <a:cubicBezTo>
                  <a:pt x="418" y="400"/>
                  <a:pt x="418" y="401"/>
                  <a:pt x="419" y="401"/>
                </a:cubicBezTo>
                <a:cubicBezTo>
                  <a:pt x="420" y="401"/>
                  <a:pt x="420" y="401"/>
                  <a:pt x="421" y="401"/>
                </a:cubicBezTo>
                <a:cubicBezTo>
                  <a:pt x="421" y="399"/>
                  <a:pt x="421" y="399"/>
                  <a:pt x="421" y="399"/>
                </a:cubicBezTo>
                <a:cubicBezTo>
                  <a:pt x="421" y="398"/>
                  <a:pt x="421" y="398"/>
                  <a:pt x="420" y="398"/>
                </a:cubicBezTo>
                <a:close/>
                <a:moveTo>
                  <a:pt x="381" y="395"/>
                </a:moveTo>
                <a:cubicBezTo>
                  <a:pt x="381" y="395"/>
                  <a:pt x="381" y="394"/>
                  <a:pt x="381" y="394"/>
                </a:cubicBezTo>
                <a:cubicBezTo>
                  <a:pt x="381" y="393"/>
                  <a:pt x="381" y="392"/>
                  <a:pt x="381" y="392"/>
                </a:cubicBezTo>
                <a:cubicBezTo>
                  <a:pt x="381" y="391"/>
                  <a:pt x="380" y="391"/>
                  <a:pt x="379" y="391"/>
                </a:cubicBezTo>
                <a:cubicBezTo>
                  <a:pt x="379" y="391"/>
                  <a:pt x="379" y="392"/>
                  <a:pt x="378" y="392"/>
                </a:cubicBezTo>
                <a:cubicBezTo>
                  <a:pt x="378" y="392"/>
                  <a:pt x="378" y="392"/>
                  <a:pt x="378" y="393"/>
                </a:cubicBezTo>
                <a:cubicBezTo>
                  <a:pt x="378" y="394"/>
                  <a:pt x="378" y="394"/>
                  <a:pt x="377" y="394"/>
                </a:cubicBezTo>
                <a:cubicBezTo>
                  <a:pt x="377" y="395"/>
                  <a:pt x="377" y="395"/>
                  <a:pt x="377" y="395"/>
                </a:cubicBezTo>
                <a:cubicBezTo>
                  <a:pt x="377" y="396"/>
                  <a:pt x="377" y="396"/>
                  <a:pt x="377" y="396"/>
                </a:cubicBezTo>
                <a:cubicBezTo>
                  <a:pt x="377" y="396"/>
                  <a:pt x="376" y="398"/>
                  <a:pt x="376" y="399"/>
                </a:cubicBezTo>
                <a:cubicBezTo>
                  <a:pt x="376" y="399"/>
                  <a:pt x="376" y="399"/>
                  <a:pt x="376" y="399"/>
                </a:cubicBezTo>
                <a:cubicBezTo>
                  <a:pt x="375" y="400"/>
                  <a:pt x="374" y="400"/>
                  <a:pt x="374" y="401"/>
                </a:cubicBezTo>
                <a:cubicBezTo>
                  <a:pt x="374" y="401"/>
                  <a:pt x="374" y="401"/>
                  <a:pt x="374" y="401"/>
                </a:cubicBezTo>
                <a:cubicBezTo>
                  <a:pt x="374" y="402"/>
                  <a:pt x="373" y="402"/>
                  <a:pt x="373" y="403"/>
                </a:cubicBezTo>
                <a:cubicBezTo>
                  <a:pt x="373" y="403"/>
                  <a:pt x="372" y="403"/>
                  <a:pt x="372" y="404"/>
                </a:cubicBezTo>
                <a:cubicBezTo>
                  <a:pt x="372" y="405"/>
                  <a:pt x="372" y="405"/>
                  <a:pt x="372" y="405"/>
                </a:cubicBezTo>
                <a:cubicBezTo>
                  <a:pt x="371" y="406"/>
                  <a:pt x="372" y="407"/>
                  <a:pt x="372" y="408"/>
                </a:cubicBezTo>
                <a:cubicBezTo>
                  <a:pt x="374" y="408"/>
                  <a:pt x="372" y="411"/>
                  <a:pt x="374" y="410"/>
                </a:cubicBezTo>
                <a:cubicBezTo>
                  <a:pt x="375" y="409"/>
                  <a:pt x="375" y="407"/>
                  <a:pt x="376" y="406"/>
                </a:cubicBezTo>
                <a:cubicBezTo>
                  <a:pt x="375" y="404"/>
                  <a:pt x="377" y="404"/>
                  <a:pt x="376" y="402"/>
                </a:cubicBezTo>
                <a:cubicBezTo>
                  <a:pt x="378" y="402"/>
                  <a:pt x="378" y="400"/>
                  <a:pt x="378" y="399"/>
                </a:cubicBezTo>
                <a:cubicBezTo>
                  <a:pt x="379" y="399"/>
                  <a:pt x="379" y="399"/>
                  <a:pt x="379" y="398"/>
                </a:cubicBezTo>
                <a:cubicBezTo>
                  <a:pt x="379" y="398"/>
                  <a:pt x="379" y="398"/>
                  <a:pt x="379" y="398"/>
                </a:cubicBezTo>
                <a:cubicBezTo>
                  <a:pt x="380" y="397"/>
                  <a:pt x="381" y="396"/>
                  <a:pt x="381" y="395"/>
                </a:cubicBezTo>
                <a:close/>
                <a:moveTo>
                  <a:pt x="361" y="395"/>
                </a:moveTo>
                <a:cubicBezTo>
                  <a:pt x="361" y="395"/>
                  <a:pt x="360" y="395"/>
                  <a:pt x="359" y="395"/>
                </a:cubicBezTo>
                <a:cubicBezTo>
                  <a:pt x="359" y="395"/>
                  <a:pt x="359" y="395"/>
                  <a:pt x="359" y="395"/>
                </a:cubicBezTo>
                <a:cubicBezTo>
                  <a:pt x="359" y="396"/>
                  <a:pt x="358" y="398"/>
                  <a:pt x="361" y="397"/>
                </a:cubicBezTo>
                <a:cubicBezTo>
                  <a:pt x="360" y="396"/>
                  <a:pt x="362" y="396"/>
                  <a:pt x="361" y="395"/>
                </a:cubicBezTo>
                <a:close/>
                <a:moveTo>
                  <a:pt x="365" y="398"/>
                </a:moveTo>
                <a:cubicBezTo>
                  <a:pt x="366" y="396"/>
                  <a:pt x="363" y="396"/>
                  <a:pt x="362" y="396"/>
                </a:cubicBezTo>
                <a:cubicBezTo>
                  <a:pt x="362" y="399"/>
                  <a:pt x="363" y="398"/>
                  <a:pt x="365" y="398"/>
                </a:cubicBezTo>
                <a:close/>
                <a:moveTo>
                  <a:pt x="362" y="394"/>
                </a:moveTo>
                <a:cubicBezTo>
                  <a:pt x="362" y="395"/>
                  <a:pt x="364" y="395"/>
                  <a:pt x="365" y="395"/>
                </a:cubicBezTo>
                <a:cubicBezTo>
                  <a:pt x="365" y="396"/>
                  <a:pt x="365" y="396"/>
                  <a:pt x="366" y="396"/>
                </a:cubicBezTo>
                <a:cubicBezTo>
                  <a:pt x="366" y="396"/>
                  <a:pt x="366" y="396"/>
                  <a:pt x="367" y="396"/>
                </a:cubicBezTo>
                <a:cubicBezTo>
                  <a:pt x="367" y="395"/>
                  <a:pt x="368" y="395"/>
                  <a:pt x="369" y="395"/>
                </a:cubicBezTo>
                <a:cubicBezTo>
                  <a:pt x="371" y="395"/>
                  <a:pt x="372" y="395"/>
                  <a:pt x="374" y="395"/>
                </a:cubicBezTo>
                <a:cubicBezTo>
                  <a:pt x="373" y="394"/>
                  <a:pt x="374" y="394"/>
                  <a:pt x="374" y="394"/>
                </a:cubicBezTo>
                <a:cubicBezTo>
                  <a:pt x="375" y="394"/>
                  <a:pt x="375" y="394"/>
                  <a:pt x="376" y="394"/>
                </a:cubicBezTo>
                <a:cubicBezTo>
                  <a:pt x="376" y="393"/>
                  <a:pt x="376" y="392"/>
                  <a:pt x="376" y="392"/>
                </a:cubicBezTo>
                <a:cubicBezTo>
                  <a:pt x="377" y="391"/>
                  <a:pt x="376" y="391"/>
                  <a:pt x="376" y="390"/>
                </a:cubicBezTo>
                <a:cubicBezTo>
                  <a:pt x="377" y="390"/>
                  <a:pt x="377" y="389"/>
                  <a:pt x="377" y="387"/>
                </a:cubicBezTo>
                <a:cubicBezTo>
                  <a:pt x="377" y="386"/>
                  <a:pt x="376" y="386"/>
                  <a:pt x="376" y="385"/>
                </a:cubicBezTo>
                <a:cubicBezTo>
                  <a:pt x="378" y="385"/>
                  <a:pt x="378" y="384"/>
                  <a:pt x="378" y="382"/>
                </a:cubicBezTo>
                <a:cubicBezTo>
                  <a:pt x="377" y="381"/>
                  <a:pt x="376" y="380"/>
                  <a:pt x="375" y="378"/>
                </a:cubicBezTo>
                <a:cubicBezTo>
                  <a:pt x="375" y="378"/>
                  <a:pt x="375" y="377"/>
                  <a:pt x="376" y="378"/>
                </a:cubicBezTo>
                <a:cubicBezTo>
                  <a:pt x="376" y="375"/>
                  <a:pt x="375" y="374"/>
                  <a:pt x="374" y="371"/>
                </a:cubicBezTo>
                <a:cubicBezTo>
                  <a:pt x="374" y="371"/>
                  <a:pt x="373" y="371"/>
                  <a:pt x="374" y="371"/>
                </a:cubicBezTo>
                <a:cubicBezTo>
                  <a:pt x="374" y="370"/>
                  <a:pt x="374" y="370"/>
                  <a:pt x="374" y="370"/>
                </a:cubicBezTo>
                <a:cubicBezTo>
                  <a:pt x="371" y="370"/>
                  <a:pt x="372" y="373"/>
                  <a:pt x="372" y="374"/>
                </a:cubicBezTo>
                <a:cubicBezTo>
                  <a:pt x="372" y="374"/>
                  <a:pt x="372" y="374"/>
                  <a:pt x="372" y="375"/>
                </a:cubicBezTo>
                <a:cubicBezTo>
                  <a:pt x="371" y="376"/>
                  <a:pt x="372" y="376"/>
                  <a:pt x="372" y="377"/>
                </a:cubicBezTo>
                <a:cubicBezTo>
                  <a:pt x="370" y="377"/>
                  <a:pt x="370" y="378"/>
                  <a:pt x="369" y="378"/>
                </a:cubicBezTo>
                <a:cubicBezTo>
                  <a:pt x="369" y="379"/>
                  <a:pt x="367" y="379"/>
                  <a:pt x="367" y="378"/>
                </a:cubicBezTo>
                <a:cubicBezTo>
                  <a:pt x="369" y="377"/>
                  <a:pt x="370" y="376"/>
                  <a:pt x="370" y="374"/>
                </a:cubicBezTo>
                <a:cubicBezTo>
                  <a:pt x="368" y="374"/>
                  <a:pt x="369" y="371"/>
                  <a:pt x="367" y="371"/>
                </a:cubicBezTo>
                <a:cubicBezTo>
                  <a:pt x="367" y="370"/>
                  <a:pt x="365" y="370"/>
                  <a:pt x="364" y="369"/>
                </a:cubicBezTo>
                <a:cubicBezTo>
                  <a:pt x="364" y="370"/>
                  <a:pt x="364" y="371"/>
                  <a:pt x="363" y="371"/>
                </a:cubicBezTo>
                <a:cubicBezTo>
                  <a:pt x="362" y="371"/>
                  <a:pt x="363" y="370"/>
                  <a:pt x="362" y="370"/>
                </a:cubicBezTo>
                <a:cubicBezTo>
                  <a:pt x="362" y="371"/>
                  <a:pt x="361" y="370"/>
                  <a:pt x="360" y="371"/>
                </a:cubicBezTo>
                <a:cubicBezTo>
                  <a:pt x="360" y="371"/>
                  <a:pt x="360" y="371"/>
                  <a:pt x="360" y="371"/>
                </a:cubicBezTo>
                <a:cubicBezTo>
                  <a:pt x="359" y="372"/>
                  <a:pt x="358" y="371"/>
                  <a:pt x="357" y="371"/>
                </a:cubicBezTo>
                <a:cubicBezTo>
                  <a:pt x="357" y="371"/>
                  <a:pt x="357" y="372"/>
                  <a:pt x="356" y="372"/>
                </a:cubicBezTo>
                <a:cubicBezTo>
                  <a:pt x="356" y="372"/>
                  <a:pt x="356" y="373"/>
                  <a:pt x="356" y="373"/>
                </a:cubicBezTo>
                <a:cubicBezTo>
                  <a:pt x="355" y="373"/>
                  <a:pt x="355" y="373"/>
                  <a:pt x="355" y="373"/>
                </a:cubicBezTo>
                <a:cubicBezTo>
                  <a:pt x="353" y="371"/>
                  <a:pt x="351" y="373"/>
                  <a:pt x="349" y="373"/>
                </a:cubicBezTo>
                <a:cubicBezTo>
                  <a:pt x="349" y="376"/>
                  <a:pt x="351" y="376"/>
                  <a:pt x="352" y="377"/>
                </a:cubicBezTo>
                <a:cubicBezTo>
                  <a:pt x="350" y="376"/>
                  <a:pt x="351" y="378"/>
                  <a:pt x="350" y="379"/>
                </a:cubicBezTo>
                <a:cubicBezTo>
                  <a:pt x="351" y="379"/>
                  <a:pt x="351" y="381"/>
                  <a:pt x="351" y="382"/>
                </a:cubicBezTo>
                <a:cubicBezTo>
                  <a:pt x="352" y="382"/>
                  <a:pt x="353" y="382"/>
                  <a:pt x="353" y="384"/>
                </a:cubicBezTo>
                <a:cubicBezTo>
                  <a:pt x="353" y="386"/>
                  <a:pt x="351" y="385"/>
                  <a:pt x="352" y="387"/>
                </a:cubicBezTo>
                <a:cubicBezTo>
                  <a:pt x="353" y="387"/>
                  <a:pt x="353" y="388"/>
                  <a:pt x="354" y="388"/>
                </a:cubicBezTo>
                <a:cubicBezTo>
                  <a:pt x="355" y="388"/>
                  <a:pt x="355" y="388"/>
                  <a:pt x="355" y="389"/>
                </a:cubicBezTo>
                <a:cubicBezTo>
                  <a:pt x="355" y="389"/>
                  <a:pt x="356" y="389"/>
                  <a:pt x="356" y="390"/>
                </a:cubicBezTo>
                <a:cubicBezTo>
                  <a:pt x="357" y="390"/>
                  <a:pt x="360" y="389"/>
                  <a:pt x="359" y="392"/>
                </a:cubicBezTo>
                <a:cubicBezTo>
                  <a:pt x="359" y="392"/>
                  <a:pt x="357" y="392"/>
                  <a:pt x="356" y="392"/>
                </a:cubicBezTo>
                <a:cubicBezTo>
                  <a:pt x="356" y="395"/>
                  <a:pt x="359" y="394"/>
                  <a:pt x="362" y="394"/>
                </a:cubicBezTo>
                <a:close/>
                <a:moveTo>
                  <a:pt x="356" y="397"/>
                </a:moveTo>
                <a:cubicBezTo>
                  <a:pt x="355" y="397"/>
                  <a:pt x="355" y="396"/>
                  <a:pt x="355" y="396"/>
                </a:cubicBezTo>
                <a:cubicBezTo>
                  <a:pt x="355" y="396"/>
                  <a:pt x="354" y="396"/>
                  <a:pt x="353" y="396"/>
                </a:cubicBezTo>
                <a:cubicBezTo>
                  <a:pt x="353" y="396"/>
                  <a:pt x="353" y="395"/>
                  <a:pt x="353" y="395"/>
                </a:cubicBezTo>
                <a:cubicBezTo>
                  <a:pt x="353" y="395"/>
                  <a:pt x="353" y="395"/>
                  <a:pt x="353" y="395"/>
                </a:cubicBezTo>
                <a:cubicBezTo>
                  <a:pt x="353" y="394"/>
                  <a:pt x="351" y="394"/>
                  <a:pt x="350" y="393"/>
                </a:cubicBezTo>
                <a:cubicBezTo>
                  <a:pt x="350" y="393"/>
                  <a:pt x="350" y="393"/>
                  <a:pt x="350" y="393"/>
                </a:cubicBezTo>
                <a:cubicBezTo>
                  <a:pt x="350" y="393"/>
                  <a:pt x="350" y="393"/>
                  <a:pt x="350" y="393"/>
                </a:cubicBezTo>
                <a:cubicBezTo>
                  <a:pt x="349" y="393"/>
                  <a:pt x="348" y="393"/>
                  <a:pt x="348" y="394"/>
                </a:cubicBezTo>
                <a:cubicBezTo>
                  <a:pt x="348" y="395"/>
                  <a:pt x="348" y="395"/>
                  <a:pt x="349" y="396"/>
                </a:cubicBezTo>
                <a:cubicBezTo>
                  <a:pt x="349" y="396"/>
                  <a:pt x="349" y="397"/>
                  <a:pt x="349" y="397"/>
                </a:cubicBezTo>
                <a:cubicBezTo>
                  <a:pt x="349" y="397"/>
                  <a:pt x="349" y="397"/>
                  <a:pt x="349" y="397"/>
                </a:cubicBezTo>
                <a:cubicBezTo>
                  <a:pt x="350" y="398"/>
                  <a:pt x="352" y="398"/>
                  <a:pt x="352" y="400"/>
                </a:cubicBezTo>
                <a:cubicBezTo>
                  <a:pt x="352" y="400"/>
                  <a:pt x="352" y="400"/>
                  <a:pt x="352" y="400"/>
                </a:cubicBezTo>
                <a:cubicBezTo>
                  <a:pt x="352" y="401"/>
                  <a:pt x="353" y="401"/>
                  <a:pt x="353" y="403"/>
                </a:cubicBezTo>
                <a:cubicBezTo>
                  <a:pt x="355" y="403"/>
                  <a:pt x="356" y="404"/>
                  <a:pt x="358" y="404"/>
                </a:cubicBezTo>
                <a:cubicBezTo>
                  <a:pt x="358" y="403"/>
                  <a:pt x="358" y="401"/>
                  <a:pt x="358" y="400"/>
                </a:cubicBezTo>
                <a:cubicBezTo>
                  <a:pt x="358" y="399"/>
                  <a:pt x="356" y="399"/>
                  <a:pt x="356" y="397"/>
                </a:cubicBezTo>
                <a:close/>
                <a:moveTo>
                  <a:pt x="373" y="397"/>
                </a:moveTo>
                <a:cubicBezTo>
                  <a:pt x="373" y="397"/>
                  <a:pt x="374" y="397"/>
                  <a:pt x="374" y="396"/>
                </a:cubicBezTo>
                <a:cubicBezTo>
                  <a:pt x="371" y="396"/>
                  <a:pt x="369" y="396"/>
                  <a:pt x="369" y="399"/>
                </a:cubicBezTo>
                <a:cubicBezTo>
                  <a:pt x="370" y="399"/>
                  <a:pt x="370" y="401"/>
                  <a:pt x="372" y="401"/>
                </a:cubicBezTo>
                <a:cubicBezTo>
                  <a:pt x="371" y="398"/>
                  <a:pt x="373" y="399"/>
                  <a:pt x="373" y="397"/>
                </a:cubicBezTo>
                <a:close/>
                <a:moveTo>
                  <a:pt x="366" y="403"/>
                </a:moveTo>
                <a:cubicBezTo>
                  <a:pt x="366" y="403"/>
                  <a:pt x="366" y="402"/>
                  <a:pt x="366" y="402"/>
                </a:cubicBezTo>
                <a:cubicBezTo>
                  <a:pt x="366" y="402"/>
                  <a:pt x="366" y="402"/>
                  <a:pt x="366" y="402"/>
                </a:cubicBezTo>
                <a:cubicBezTo>
                  <a:pt x="364" y="401"/>
                  <a:pt x="363" y="401"/>
                  <a:pt x="362" y="401"/>
                </a:cubicBezTo>
                <a:cubicBezTo>
                  <a:pt x="362" y="401"/>
                  <a:pt x="362" y="401"/>
                  <a:pt x="362" y="401"/>
                </a:cubicBezTo>
                <a:cubicBezTo>
                  <a:pt x="362" y="401"/>
                  <a:pt x="362" y="401"/>
                  <a:pt x="362" y="401"/>
                </a:cubicBezTo>
                <a:cubicBezTo>
                  <a:pt x="362" y="401"/>
                  <a:pt x="362" y="401"/>
                  <a:pt x="362" y="401"/>
                </a:cubicBezTo>
                <a:cubicBezTo>
                  <a:pt x="362" y="401"/>
                  <a:pt x="362" y="401"/>
                  <a:pt x="362" y="402"/>
                </a:cubicBezTo>
                <a:cubicBezTo>
                  <a:pt x="361" y="402"/>
                  <a:pt x="363" y="403"/>
                  <a:pt x="363" y="403"/>
                </a:cubicBezTo>
                <a:cubicBezTo>
                  <a:pt x="363" y="403"/>
                  <a:pt x="363" y="404"/>
                  <a:pt x="363" y="404"/>
                </a:cubicBezTo>
                <a:cubicBezTo>
                  <a:pt x="363" y="404"/>
                  <a:pt x="363" y="404"/>
                  <a:pt x="363" y="404"/>
                </a:cubicBezTo>
                <a:cubicBezTo>
                  <a:pt x="365" y="404"/>
                  <a:pt x="364" y="407"/>
                  <a:pt x="367" y="406"/>
                </a:cubicBezTo>
                <a:cubicBezTo>
                  <a:pt x="368" y="406"/>
                  <a:pt x="368" y="405"/>
                  <a:pt x="369" y="405"/>
                </a:cubicBezTo>
                <a:cubicBezTo>
                  <a:pt x="370" y="403"/>
                  <a:pt x="367" y="404"/>
                  <a:pt x="366" y="403"/>
                </a:cubicBezTo>
                <a:close/>
                <a:moveTo>
                  <a:pt x="11" y="27"/>
                </a:moveTo>
                <a:cubicBezTo>
                  <a:pt x="11" y="28"/>
                  <a:pt x="11" y="29"/>
                  <a:pt x="12" y="29"/>
                </a:cubicBezTo>
                <a:cubicBezTo>
                  <a:pt x="12" y="29"/>
                  <a:pt x="13" y="29"/>
                  <a:pt x="13" y="30"/>
                </a:cubicBezTo>
                <a:cubicBezTo>
                  <a:pt x="13" y="31"/>
                  <a:pt x="14" y="31"/>
                  <a:pt x="14" y="30"/>
                </a:cubicBezTo>
                <a:cubicBezTo>
                  <a:pt x="13" y="30"/>
                  <a:pt x="14" y="26"/>
                  <a:pt x="11" y="27"/>
                </a:cubicBezTo>
                <a:close/>
                <a:moveTo>
                  <a:pt x="11" y="42"/>
                </a:moveTo>
                <a:cubicBezTo>
                  <a:pt x="11" y="42"/>
                  <a:pt x="11" y="42"/>
                  <a:pt x="11" y="42"/>
                </a:cubicBezTo>
                <a:cubicBezTo>
                  <a:pt x="11" y="41"/>
                  <a:pt x="11" y="40"/>
                  <a:pt x="11" y="38"/>
                </a:cubicBezTo>
                <a:cubicBezTo>
                  <a:pt x="11" y="38"/>
                  <a:pt x="11" y="38"/>
                  <a:pt x="11" y="38"/>
                </a:cubicBezTo>
                <a:cubicBezTo>
                  <a:pt x="11" y="36"/>
                  <a:pt x="12" y="35"/>
                  <a:pt x="10" y="35"/>
                </a:cubicBezTo>
                <a:cubicBezTo>
                  <a:pt x="10" y="35"/>
                  <a:pt x="10" y="35"/>
                  <a:pt x="10" y="34"/>
                </a:cubicBezTo>
                <a:cubicBezTo>
                  <a:pt x="10" y="34"/>
                  <a:pt x="10" y="34"/>
                  <a:pt x="10" y="34"/>
                </a:cubicBezTo>
                <a:cubicBezTo>
                  <a:pt x="10" y="33"/>
                  <a:pt x="10" y="33"/>
                  <a:pt x="10" y="33"/>
                </a:cubicBezTo>
                <a:cubicBezTo>
                  <a:pt x="9" y="33"/>
                  <a:pt x="8" y="32"/>
                  <a:pt x="7" y="32"/>
                </a:cubicBezTo>
                <a:cubicBezTo>
                  <a:pt x="7" y="34"/>
                  <a:pt x="8" y="35"/>
                  <a:pt x="8" y="37"/>
                </a:cubicBezTo>
                <a:cubicBezTo>
                  <a:pt x="8" y="39"/>
                  <a:pt x="7" y="39"/>
                  <a:pt x="7" y="41"/>
                </a:cubicBezTo>
                <a:cubicBezTo>
                  <a:pt x="8" y="41"/>
                  <a:pt x="8" y="42"/>
                  <a:pt x="9" y="43"/>
                </a:cubicBezTo>
                <a:cubicBezTo>
                  <a:pt x="9" y="43"/>
                  <a:pt x="9" y="43"/>
                  <a:pt x="9" y="43"/>
                </a:cubicBezTo>
                <a:cubicBezTo>
                  <a:pt x="10" y="43"/>
                  <a:pt x="9" y="47"/>
                  <a:pt x="11" y="45"/>
                </a:cubicBezTo>
                <a:cubicBezTo>
                  <a:pt x="12" y="45"/>
                  <a:pt x="11" y="43"/>
                  <a:pt x="11" y="43"/>
                </a:cubicBezTo>
                <a:cubicBezTo>
                  <a:pt x="11" y="43"/>
                  <a:pt x="11" y="43"/>
                  <a:pt x="11" y="42"/>
                </a:cubicBezTo>
                <a:close/>
                <a:moveTo>
                  <a:pt x="0" y="7"/>
                </a:moveTo>
                <a:cubicBezTo>
                  <a:pt x="0" y="7"/>
                  <a:pt x="0" y="8"/>
                  <a:pt x="0" y="8"/>
                </a:cubicBezTo>
                <a:cubicBezTo>
                  <a:pt x="1" y="8"/>
                  <a:pt x="1" y="8"/>
                  <a:pt x="1" y="9"/>
                </a:cubicBezTo>
                <a:cubicBezTo>
                  <a:pt x="2" y="10"/>
                  <a:pt x="2" y="10"/>
                  <a:pt x="4" y="10"/>
                </a:cubicBezTo>
                <a:cubicBezTo>
                  <a:pt x="4" y="7"/>
                  <a:pt x="2" y="8"/>
                  <a:pt x="0" y="7"/>
                </a:cubicBezTo>
                <a:close/>
                <a:moveTo>
                  <a:pt x="20" y="22"/>
                </a:moveTo>
                <a:cubicBezTo>
                  <a:pt x="20" y="21"/>
                  <a:pt x="20" y="19"/>
                  <a:pt x="20" y="17"/>
                </a:cubicBezTo>
                <a:cubicBezTo>
                  <a:pt x="17" y="16"/>
                  <a:pt x="19" y="20"/>
                  <a:pt x="18" y="20"/>
                </a:cubicBezTo>
                <a:cubicBezTo>
                  <a:pt x="18" y="21"/>
                  <a:pt x="18" y="21"/>
                  <a:pt x="18" y="22"/>
                </a:cubicBezTo>
                <a:cubicBezTo>
                  <a:pt x="19" y="21"/>
                  <a:pt x="19" y="22"/>
                  <a:pt x="20" y="22"/>
                </a:cubicBezTo>
                <a:close/>
                <a:moveTo>
                  <a:pt x="23" y="5"/>
                </a:moveTo>
                <a:cubicBezTo>
                  <a:pt x="23" y="4"/>
                  <a:pt x="21" y="4"/>
                  <a:pt x="21" y="3"/>
                </a:cubicBezTo>
                <a:cubicBezTo>
                  <a:pt x="21" y="2"/>
                  <a:pt x="21" y="1"/>
                  <a:pt x="20" y="1"/>
                </a:cubicBezTo>
                <a:cubicBezTo>
                  <a:pt x="20" y="1"/>
                  <a:pt x="20" y="2"/>
                  <a:pt x="20" y="4"/>
                </a:cubicBezTo>
                <a:cubicBezTo>
                  <a:pt x="20" y="4"/>
                  <a:pt x="20" y="5"/>
                  <a:pt x="19" y="6"/>
                </a:cubicBezTo>
                <a:cubicBezTo>
                  <a:pt x="18" y="4"/>
                  <a:pt x="18" y="3"/>
                  <a:pt x="18" y="1"/>
                </a:cubicBezTo>
                <a:cubicBezTo>
                  <a:pt x="16" y="2"/>
                  <a:pt x="15" y="2"/>
                  <a:pt x="13" y="3"/>
                </a:cubicBezTo>
                <a:cubicBezTo>
                  <a:pt x="13" y="2"/>
                  <a:pt x="12" y="2"/>
                  <a:pt x="11" y="2"/>
                </a:cubicBezTo>
                <a:cubicBezTo>
                  <a:pt x="11" y="3"/>
                  <a:pt x="11" y="3"/>
                  <a:pt x="11" y="4"/>
                </a:cubicBezTo>
                <a:cubicBezTo>
                  <a:pt x="11" y="4"/>
                  <a:pt x="11" y="5"/>
                  <a:pt x="10" y="6"/>
                </a:cubicBezTo>
                <a:cubicBezTo>
                  <a:pt x="10" y="7"/>
                  <a:pt x="10" y="8"/>
                  <a:pt x="9" y="8"/>
                </a:cubicBezTo>
                <a:cubicBezTo>
                  <a:pt x="6" y="9"/>
                  <a:pt x="6" y="8"/>
                  <a:pt x="4" y="8"/>
                </a:cubicBezTo>
                <a:cubicBezTo>
                  <a:pt x="4" y="8"/>
                  <a:pt x="4" y="9"/>
                  <a:pt x="4" y="10"/>
                </a:cubicBezTo>
                <a:cubicBezTo>
                  <a:pt x="5" y="10"/>
                  <a:pt x="5" y="10"/>
                  <a:pt x="5" y="10"/>
                </a:cubicBezTo>
                <a:cubicBezTo>
                  <a:pt x="5" y="10"/>
                  <a:pt x="6" y="11"/>
                  <a:pt x="5" y="11"/>
                </a:cubicBezTo>
                <a:cubicBezTo>
                  <a:pt x="5" y="12"/>
                  <a:pt x="5" y="13"/>
                  <a:pt x="6" y="13"/>
                </a:cubicBezTo>
                <a:cubicBezTo>
                  <a:pt x="6" y="13"/>
                  <a:pt x="6" y="13"/>
                  <a:pt x="6" y="13"/>
                </a:cubicBezTo>
                <a:cubicBezTo>
                  <a:pt x="7" y="13"/>
                  <a:pt x="8" y="16"/>
                  <a:pt x="9" y="15"/>
                </a:cubicBezTo>
                <a:cubicBezTo>
                  <a:pt x="9" y="15"/>
                  <a:pt x="9" y="15"/>
                  <a:pt x="10" y="15"/>
                </a:cubicBezTo>
                <a:cubicBezTo>
                  <a:pt x="10" y="15"/>
                  <a:pt x="10" y="15"/>
                  <a:pt x="11" y="15"/>
                </a:cubicBezTo>
                <a:cubicBezTo>
                  <a:pt x="11" y="15"/>
                  <a:pt x="12" y="15"/>
                  <a:pt x="12" y="15"/>
                </a:cubicBezTo>
                <a:cubicBezTo>
                  <a:pt x="12" y="14"/>
                  <a:pt x="12" y="13"/>
                  <a:pt x="13" y="13"/>
                </a:cubicBezTo>
                <a:cubicBezTo>
                  <a:pt x="13" y="14"/>
                  <a:pt x="13" y="15"/>
                  <a:pt x="13" y="16"/>
                </a:cubicBezTo>
                <a:cubicBezTo>
                  <a:pt x="14" y="16"/>
                  <a:pt x="14" y="17"/>
                  <a:pt x="14" y="18"/>
                </a:cubicBezTo>
                <a:cubicBezTo>
                  <a:pt x="15" y="18"/>
                  <a:pt x="15" y="19"/>
                  <a:pt x="16" y="20"/>
                </a:cubicBezTo>
                <a:cubicBezTo>
                  <a:pt x="15" y="20"/>
                  <a:pt x="15" y="20"/>
                  <a:pt x="15" y="21"/>
                </a:cubicBezTo>
                <a:cubicBezTo>
                  <a:pt x="16" y="21"/>
                  <a:pt x="17" y="20"/>
                  <a:pt x="18" y="20"/>
                </a:cubicBezTo>
                <a:cubicBezTo>
                  <a:pt x="18" y="19"/>
                  <a:pt x="18" y="17"/>
                  <a:pt x="18" y="16"/>
                </a:cubicBezTo>
                <a:cubicBezTo>
                  <a:pt x="17" y="15"/>
                  <a:pt x="16" y="14"/>
                  <a:pt x="16" y="12"/>
                </a:cubicBezTo>
                <a:cubicBezTo>
                  <a:pt x="16" y="12"/>
                  <a:pt x="15" y="11"/>
                  <a:pt x="15" y="11"/>
                </a:cubicBezTo>
                <a:cubicBezTo>
                  <a:pt x="15" y="11"/>
                  <a:pt x="15" y="11"/>
                  <a:pt x="15" y="11"/>
                </a:cubicBezTo>
                <a:cubicBezTo>
                  <a:pt x="15" y="9"/>
                  <a:pt x="13" y="8"/>
                  <a:pt x="15" y="7"/>
                </a:cubicBezTo>
                <a:cubicBezTo>
                  <a:pt x="15" y="8"/>
                  <a:pt x="16" y="9"/>
                  <a:pt x="15" y="9"/>
                </a:cubicBezTo>
                <a:cubicBezTo>
                  <a:pt x="15" y="9"/>
                  <a:pt x="15" y="10"/>
                  <a:pt x="15" y="10"/>
                </a:cubicBezTo>
                <a:cubicBezTo>
                  <a:pt x="15" y="10"/>
                  <a:pt x="15" y="10"/>
                  <a:pt x="16" y="10"/>
                </a:cubicBezTo>
                <a:cubicBezTo>
                  <a:pt x="16" y="10"/>
                  <a:pt x="16" y="10"/>
                  <a:pt x="16" y="10"/>
                </a:cubicBezTo>
                <a:cubicBezTo>
                  <a:pt x="16" y="11"/>
                  <a:pt x="17" y="11"/>
                  <a:pt x="17" y="12"/>
                </a:cubicBezTo>
                <a:cubicBezTo>
                  <a:pt x="17" y="14"/>
                  <a:pt x="19" y="14"/>
                  <a:pt x="18" y="16"/>
                </a:cubicBezTo>
                <a:cubicBezTo>
                  <a:pt x="20" y="17"/>
                  <a:pt x="20" y="14"/>
                  <a:pt x="22" y="15"/>
                </a:cubicBezTo>
                <a:cubicBezTo>
                  <a:pt x="22" y="13"/>
                  <a:pt x="22" y="12"/>
                  <a:pt x="22" y="11"/>
                </a:cubicBezTo>
                <a:cubicBezTo>
                  <a:pt x="22" y="11"/>
                  <a:pt x="22" y="10"/>
                  <a:pt x="22" y="9"/>
                </a:cubicBezTo>
                <a:cubicBezTo>
                  <a:pt x="22" y="8"/>
                  <a:pt x="22" y="7"/>
                  <a:pt x="22" y="6"/>
                </a:cubicBezTo>
                <a:cubicBezTo>
                  <a:pt x="23" y="7"/>
                  <a:pt x="23" y="6"/>
                  <a:pt x="23" y="5"/>
                </a:cubicBezTo>
                <a:close/>
                <a:moveTo>
                  <a:pt x="30" y="5"/>
                </a:moveTo>
                <a:cubicBezTo>
                  <a:pt x="30" y="6"/>
                  <a:pt x="30" y="7"/>
                  <a:pt x="29" y="7"/>
                </a:cubicBezTo>
                <a:cubicBezTo>
                  <a:pt x="29" y="6"/>
                  <a:pt x="28" y="6"/>
                  <a:pt x="27" y="6"/>
                </a:cubicBezTo>
                <a:cubicBezTo>
                  <a:pt x="27" y="5"/>
                  <a:pt x="28" y="5"/>
                  <a:pt x="28" y="4"/>
                </a:cubicBezTo>
                <a:cubicBezTo>
                  <a:pt x="26" y="5"/>
                  <a:pt x="29" y="0"/>
                  <a:pt x="27" y="1"/>
                </a:cubicBezTo>
                <a:cubicBezTo>
                  <a:pt x="27" y="1"/>
                  <a:pt x="26" y="2"/>
                  <a:pt x="25" y="1"/>
                </a:cubicBezTo>
                <a:cubicBezTo>
                  <a:pt x="26" y="4"/>
                  <a:pt x="24" y="4"/>
                  <a:pt x="25" y="7"/>
                </a:cubicBezTo>
                <a:cubicBezTo>
                  <a:pt x="24" y="7"/>
                  <a:pt x="24" y="8"/>
                  <a:pt x="23" y="8"/>
                </a:cubicBezTo>
                <a:cubicBezTo>
                  <a:pt x="23" y="9"/>
                  <a:pt x="23" y="11"/>
                  <a:pt x="23" y="13"/>
                </a:cubicBezTo>
                <a:cubicBezTo>
                  <a:pt x="25" y="12"/>
                  <a:pt x="25" y="13"/>
                  <a:pt x="26" y="13"/>
                </a:cubicBezTo>
                <a:cubicBezTo>
                  <a:pt x="26" y="12"/>
                  <a:pt x="26" y="11"/>
                  <a:pt x="27" y="10"/>
                </a:cubicBezTo>
                <a:cubicBezTo>
                  <a:pt x="30" y="11"/>
                  <a:pt x="32" y="9"/>
                  <a:pt x="30" y="7"/>
                </a:cubicBezTo>
                <a:cubicBezTo>
                  <a:pt x="31" y="7"/>
                  <a:pt x="33" y="7"/>
                  <a:pt x="32" y="6"/>
                </a:cubicBezTo>
                <a:cubicBezTo>
                  <a:pt x="31" y="6"/>
                  <a:pt x="31" y="5"/>
                  <a:pt x="30" y="5"/>
                </a:cubicBezTo>
                <a:close/>
                <a:moveTo>
                  <a:pt x="16" y="23"/>
                </a:moveTo>
                <a:cubicBezTo>
                  <a:pt x="15" y="22"/>
                  <a:pt x="13" y="22"/>
                  <a:pt x="12" y="21"/>
                </a:cubicBezTo>
                <a:cubicBezTo>
                  <a:pt x="12" y="22"/>
                  <a:pt x="11" y="22"/>
                  <a:pt x="11" y="23"/>
                </a:cubicBezTo>
                <a:cubicBezTo>
                  <a:pt x="11" y="24"/>
                  <a:pt x="12" y="24"/>
                  <a:pt x="12" y="25"/>
                </a:cubicBezTo>
                <a:cubicBezTo>
                  <a:pt x="11" y="25"/>
                  <a:pt x="11" y="25"/>
                  <a:pt x="11" y="26"/>
                </a:cubicBezTo>
                <a:cubicBezTo>
                  <a:pt x="13" y="26"/>
                  <a:pt x="14" y="26"/>
                  <a:pt x="14" y="27"/>
                </a:cubicBezTo>
                <a:cubicBezTo>
                  <a:pt x="14" y="28"/>
                  <a:pt x="14" y="29"/>
                  <a:pt x="14" y="30"/>
                </a:cubicBezTo>
                <a:cubicBezTo>
                  <a:pt x="16" y="30"/>
                  <a:pt x="16" y="30"/>
                  <a:pt x="17" y="29"/>
                </a:cubicBezTo>
                <a:cubicBezTo>
                  <a:pt x="17" y="28"/>
                  <a:pt x="17" y="26"/>
                  <a:pt x="17" y="24"/>
                </a:cubicBezTo>
                <a:cubicBezTo>
                  <a:pt x="16" y="24"/>
                  <a:pt x="16" y="24"/>
                  <a:pt x="16" y="23"/>
                </a:cubicBezTo>
                <a:close/>
                <a:moveTo>
                  <a:pt x="14" y="19"/>
                </a:moveTo>
                <a:cubicBezTo>
                  <a:pt x="14" y="18"/>
                  <a:pt x="13" y="18"/>
                  <a:pt x="12" y="18"/>
                </a:cubicBezTo>
                <a:cubicBezTo>
                  <a:pt x="12" y="18"/>
                  <a:pt x="12" y="19"/>
                  <a:pt x="12" y="19"/>
                </a:cubicBezTo>
                <a:cubicBezTo>
                  <a:pt x="13" y="19"/>
                  <a:pt x="14" y="20"/>
                  <a:pt x="14" y="19"/>
                </a:cubicBezTo>
                <a:close/>
                <a:moveTo>
                  <a:pt x="11" y="17"/>
                </a:moveTo>
                <a:cubicBezTo>
                  <a:pt x="11" y="18"/>
                  <a:pt x="12" y="18"/>
                  <a:pt x="12" y="18"/>
                </a:cubicBezTo>
                <a:cubicBezTo>
                  <a:pt x="12" y="18"/>
                  <a:pt x="12" y="17"/>
                  <a:pt x="12" y="17"/>
                </a:cubicBezTo>
                <a:cubicBezTo>
                  <a:pt x="12" y="17"/>
                  <a:pt x="12" y="17"/>
                  <a:pt x="11" y="17"/>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84">
            <a:extLst>
              <a:ext uri="{FF2B5EF4-FFF2-40B4-BE49-F238E27FC236}">
                <a16:creationId xmlns:a16="http://schemas.microsoft.com/office/drawing/2014/main" id="{9121589E-64CA-444C-9DCA-94EFAF14E71E}"/>
              </a:ext>
            </a:extLst>
          </p:cNvPr>
          <p:cNvSpPr>
            <a:spLocks noEditPoints="1"/>
          </p:cNvSpPr>
          <p:nvPr/>
        </p:nvSpPr>
        <p:spPr bwMode="auto">
          <a:xfrm>
            <a:off x="6520488" y="3804682"/>
            <a:ext cx="781050" cy="449263"/>
          </a:xfrm>
          <a:custGeom>
            <a:avLst/>
            <a:gdLst>
              <a:gd name="T0" fmla="*/ 195 w 202"/>
              <a:gd name="T1" fmla="*/ 56 h 116"/>
              <a:gd name="T2" fmla="*/ 193 w 202"/>
              <a:gd name="T3" fmla="*/ 47 h 116"/>
              <a:gd name="T4" fmla="*/ 175 w 202"/>
              <a:gd name="T5" fmla="*/ 43 h 116"/>
              <a:gd name="T6" fmla="*/ 168 w 202"/>
              <a:gd name="T7" fmla="*/ 37 h 116"/>
              <a:gd name="T8" fmla="*/ 162 w 202"/>
              <a:gd name="T9" fmla="*/ 32 h 116"/>
              <a:gd name="T10" fmla="*/ 151 w 202"/>
              <a:gd name="T11" fmla="*/ 31 h 116"/>
              <a:gd name="T12" fmla="*/ 145 w 202"/>
              <a:gd name="T13" fmla="*/ 31 h 116"/>
              <a:gd name="T14" fmla="*/ 132 w 202"/>
              <a:gd name="T15" fmla="*/ 39 h 116"/>
              <a:gd name="T16" fmla="*/ 125 w 202"/>
              <a:gd name="T17" fmla="*/ 29 h 116"/>
              <a:gd name="T18" fmla="*/ 116 w 202"/>
              <a:gd name="T19" fmla="*/ 17 h 116"/>
              <a:gd name="T20" fmla="*/ 115 w 202"/>
              <a:gd name="T21" fmla="*/ 17 h 116"/>
              <a:gd name="T22" fmla="*/ 114 w 202"/>
              <a:gd name="T23" fmla="*/ 16 h 116"/>
              <a:gd name="T24" fmla="*/ 108 w 202"/>
              <a:gd name="T25" fmla="*/ 13 h 116"/>
              <a:gd name="T26" fmla="*/ 101 w 202"/>
              <a:gd name="T27" fmla="*/ 11 h 116"/>
              <a:gd name="T28" fmla="*/ 97 w 202"/>
              <a:gd name="T29" fmla="*/ 7 h 116"/>
              <a:gd name="T30" fmla="*/ 84 w 202"/>
              <a:gd name="T31" fmla="*/ 4 h 116"/>
              <a:gd name="T32" fmla="*/ 76 w 202"/>
              <a:gd name="T33" fmla="*/ 4 h 116"/>
              <a:gd name="T34" fmla="*/ 76 w 202"/>
              <a:gd name="T35" fmla="*/ 3 h 116"/>
              <a:gd name="T36" fmla="*/ 68 w 202"/>
              <a:gd name="T37" fmla="*/ 0 h 116"/>
              <a:gd name="T38" fmla="*/ 64 w 202"/>
              <a:gd name="T39" fmla="*/ 9 h 116"/>
              <a:gd name="T40" fmla="*/ 60 w 202"/>
              <a:gd name="T41" fmla="*/ 11 h 116"/>
              <a:gd name="T42" fmla="*/ 53 w 202"/>
              <a:gd name="T43" fmla="*/ 13 h 116"/>
              <a:gd name="T44" fmla="*/ 46 w 202"/>
              <a:gd name="T45" fmla="*/ 17 h 116"/>
              <a:gd name="T46" fmla="*/ 39 w 202"/>
              <a:gd name="T47" fmla="*/ 20 h 116"/>
              <a:gd name="T48" fmla="*/ 26 w 202"/>
              <a:gd name="T49" fmla="*/ 28 h 116"/>
              <a:gd name="T50" fmla="*/ 22 w 202"/>
              <a:gd name="T51" fmla="*/ 29 h 116"/>
              <a:gd name="T52" fmla="*/ 22 w 202"/>
              <a:gd name="T53" fmla="*/ 29 h 116"/>
              <a:gd name="T54" fmla="*/ 16 w 202"/>
              <a:gd name="T55" fmla="*/ 30 h 116"/>
              <a:gd name="T56" fmla="*/ 14 w 202"/>
              <a:gd name="T57" fmla="*/ 31 h 116"/>
              <a:gd name="T58" fmla="*/ 10 w 202"/>
              <a:gd name="T59" fmla="*/ 34 h 116"/>
              <a:gd name="T60" fmla="*/ 1 w 202"/>
              <a:gd name="T61" fmla="*/ 34 h 116"/>
              <a:gd name="T62" fmla="*/ 7 w 202"/>
              <a:gd name="T63" fmla="*/ 47 h 116"/>
              <a:gd name="T64" fmla="*/ 9 w 202"/>
              <a:gd name="T65" fmla="*/ 60 h 116"/>
              <a:gd name="T66" fmla="*/ 15 w 202"/>
              <a:gd name="T67" fmla="*/ 67 h 116"/>
              <a:gd name="T68" fmla="*/ 21 w 202"/>
              <a:gd name="T69" fmla="*/ 79 h 116"/>
              <a:gd name="T70" fmla="*/ 31 w 202"/>
              <a:gd name="T71" fmla="*/ 86 h 116"/>
              <a:gd name="T72" fmla="*/ 41 w 202"/>
              <a:gd name="T73" fmla="*/ 95 h 116"/>
              <a:gd name="T74" fmla="*/ 51 w 202"/>
              <a:gd name="T75" fmla="*/ 102 h 116"/>
              <a:gd name="T76" fmla="*/ 57 w 202"/>
              <a:gd name="T77" fmla="*/ 113 h 116"/>
              <a:gd name="T78" fmla="*/ 67 w 202"/>
              <a:gd name="T79" fmla="*/ 116 h 116"/>
              <a:gd name="T80" fmla="*/ 83 w 202"/>
              <a:gd name="T81" fmla="*/ 106 h 116"/>
              <a:gd name="T82" fmla="*/ 90 w 202"/>
              <a:gd name="T83" fmla="*/ 95 h 116"/>
              <a:gd name="T84" fmla="*/ 97 w 202"/>
              <a:gd name="T85" fmla="*/ 96 h 116"/>
              <a:gd name="T86" fmla="*/ 112 w 202"/>
              <a:gd name="T87" fmla="*/ 102 h 116"/>
              <a:gd name="T88" fmla="*/ 129 w 202"/>
              <a:gd name="T89" fmla="*/ 106 h 116"/>
              <a:gd name="T90" fmla="*/ 147 w 202"/>
              <a:gd name="T91" fmla="*/ 106 h 116"/>
              <a:gd name="T92" fmla="*/ 155 w 202"/>
              <a:gd name="T93" fmla="*/ 99 h 116"/>
              <a:gd name="T94" fmla="*/ 170 w 202"/>
              <a:gd name="T95" fmla="*/ 97 h 116"/>
              <a:gd name="T96" fmla="*/ 182 w 202"/>
              <a:gd name="T97" fmla="*/ 88 h 116"/>
              <a:gd name="T98" fmla="*/ 188 w 202"/>
              <a:gd name="T99" fmla="*/ 74 h 116"/>
              <a:gd name="T100" fmla="*/ 198 w 202"/>
              <a:gd name="T101" fmla="*/ 67 h 116"/>
              <a:gd name="T102" fmla="*/ 139 w 202"/>
              <a:gd name="T103" fmla="*/ 42 h 116"/>
              <a:gd name="T104" fmla="*/ 139 w 202"/>
              <a:gd name="T105" fmla="*/ 42 h 116"/>
              <a:gd name="T106" fmla="*/ 138 w 202"/>
              <a:gd name="T107"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2" h="116">
                <a:moveTo>
                  <a:pt x="200" y="62"/>
                </a:moveTo>
                <a:cubicBezTo>
                  <a:pt x="200" y="61"/>
                  <a:pt x="200" y="61"/>
                  <a:pt x="200" y="60"/>
                </a:cubicBezTo>
                <a:cubicBezTo>
                  <a:pt x="199" y="59"/>
                  <a:pt x="198" y="58"/>
                  <a:pt x="197" y="57"/>
                </a:cubicBezTo>
                <a:cubicBezTo>
                  <a:pt x="197" y="56"/>
                  <a:pt x="197" y="56"/>
                  <a:pt x="196" y="56"/>
                </a:cubicBezTo>
                <a:cubicBezTo>
                  <a:pt x="196" y="56"/>
                  <a:pt x="195" y="56"/>
                  <a:pt x="195" y="56"/>
                </a:cubicBezTo>
                <a:cubicBezTo>
                  <a:pt x="195" y="55"/>
                  <a:pt x="194" y="55"/>
                  <a:pt x="194" y="55"/>
                </a:cubicBezTo>
                <a:cubicBezTo>
                  <a:pt x="193" y="55"/>
                  <a:pt x="193" y="54"/>
                  <a:pt x="193" y="54"/>
                </a:cubicBezTo>
                <a:cubicBezTo>
                  <a:pt x="193" y="53"/>
                  <a:pt x="193" y="52"/>
                  <a:pt x="193" y="52"/>
                </a:cubicBezTo>
                <a:cubicBezTo>
                  <a:pt x="193" y="51"/>
                  <a:pt x="193" y="50"/>
                  <a:pt x="193" y="48"/>
                </a:cubicBezTo>
                <a:cubicBezTo>
                  <a:pt x="193" y="47"/>
                  <a:pt x="193" y="47"/>
                  <a:pt x="193" y="47"/>
                </a:cubicBezTo>
                <a:cubicBezTo>
                  <a:pt x="193" y="47"/>
                  <a:pt x="192" y="47"/>
                  <a:pt x="192" y="47"/>
                </a:cubicBezTo>
                <a:cubicBezTo>
                  <a:pt x="190" y="46"/>
                  <a:pt x="188" y="45"/>
                  <a:pt x="187" y="44"/>
                </a:cubicBezTo>
                <a:cubicBezTo>
                  <a:pt x="182" y="44"/>
                  <a:pt x="182" y="44"/>
                  <a:pt x="182" y="44"/>
                </a:cubicBezTo>
                <a:cubicBezTo>
                  <a:pt x="180" y="44"/>
                  <a:pt x="179" y="42"/>
                  <a:pt x="176" y="42"/>
                </a:cubicBezTo>
                <a:cubicBezTo>
                  <a:pt x="176" y="43"/>
                  <a:pt x="176" y="43"/>
                  <a:pt x="175" y="43"/>
                </a:cubicBezTo>
                <a:cubicBezTo>
                  <a:pt x="175" y="43"/>
                  <a:pt x="175" y="43"/>
                  <a:pt x="175" y="44"/>
                </a:cubicBezTo>
                <a:cubicBezTo>
                  <a:pt x="173" y="44"/>
                  <a:pt x="173" y="44"/>
                  <a:pt x="172" y="44"/>
                </a:cubicBezTo>
                <a:cubicBezTo>
                  <a:pt x="170" y="44"/>
                  <a:pt x="170" y="43"/>
                  <a:pt x="169" y="42"/>
                </a:cubicBezTo>
                <a:cubicBezTo>
                  <a:pt x="167" y="41"/>
                  <a:pt x="167" y="39"/>
                  <a:pt x="165" y="39"/>
                </a:cubicBezTo>
                <a:cubicBezTo>
                  <a:pt x="166" y="38"/>
                  <a:pt x="167" y="37"/>
                  <a:pt x="168" y="37"/>
                </a:cubicBezTo>
                <a:cubicBezTo>
                  <a:pt x="168" y="37"/>
                  <a:pt x="169" y="37"/>
                  <a:pt x="169" y="36"/>
                </a:cubicBezTo>
                <a:cubicBezTo>
                  <a:pt x="169" y="36"/>
                  <a:pt x="169" y="35"/>
                  <a:pt x="170" y="35"/>
                </a:cubicBezTo>
                <a:cubicBezTo>
                  <a:pt x="169" y="33"/>
                  <a:pt x="168" y="31"/>
                  <a:pt x="166" y="30"/>
                </a:cubicBezTo>
                <a:cubicBezTo>
                  <a:pt x="165" y="30"/>
                  <a:pt x="165" y="31"/>
                  <a:pt x="163" y="31"/>
                </a:cubicBezTo>
                <a:cubicBezTo>
                  <a:pt x="163" y="31"/>
                  <a:pt x="162" y="31"/>
                  <a:pt x="162" y="32"/>
                </a:cubicBezTo>
                <a:cubicBezTo>
                  <a:pt x="159" y="32"/>
                  <a:pt x="156" y="32"/>
                  <a:pt x="154" y="33"/>
                </a:cubicBezTo>
                <a:cubicBezTo>
                  <a:pt x="153" y="33"/>
                  <a:pt x="153" y="33"/>
                  <a:pt x="153" y="33"/>
                </a:cubicBezTo>
                <a:cubicBezTo>
                  <a:pt x="153" y="33"/>
                  <a:pt x="153" y="33"/>
                  <a:pt x="152" y="33"/>
                </a:cubicBezTo>
                <a:cubicBezTo>
                  <a:pt x="152" y="32"/>
                  <a:pt x="152" y="32"/>
                  <a:pt x="152" y="31"/>
                </a:cubicBezTo>
                <a:cubicBezTo>
                  <a:pt x="152" y="31"/>
                  <a:pt x="151" y="31"/>
                  <a:pt x="151" y="31"/>
                </a:cubicBezTo>
                <a:cubicBezTo>
                  <a:pt x="151" y="30"/>
                  <a:pt x="151" y="30"/>
                  <a:pt x="150" y="30"/>
                </a:cubicBezTo>
                <a:cubicBezTo>
                  <a:pt x="148" y="28"/>
                  <a:pt x="146" y="26"/>
                  <a:pt x="142" y="26"/>
                </a:cubicBezTo>
                <a:cubicBezTo>
                  <a:pt x="142" y="28"/>
                  <a:pt x="142" y="28"/>
                  <a:pt x="143" y="28"/>
                </a:cubicBezTo>
                <a:cubicBezTo>
                  <a:pt x="143" y="28"/>
                  <a:pt x="144" y="29"/>
                  <a:pt x="145" y="29"/>
                </a:cubicBezTo>
                <a:cubicBezTo>
                  <a:pt x="145" y="30"/>
                  <a:pt x="145" y="30"/>
                  <a:pt x="145" y="31"/>
                </a:cubicBezTo>
                <a:cubicBezTo>
                  <a:pt x="146" y="31"/>
                  <a:pt x="146" y="33"/>
                  <a:pt x="147" y="33"/>
                </a:cubicBezTo>
                <a:cubicBezTo>
                  <a:pt x="146" y="35"/>
                  <a:pt x="144" y="35"/>
                  <a:pt x="145" y="38"/>
                </a:cubicBezTo>
                <a:cubicBezTo>
                  <a:pt x="143" y="38"/>
                  <a:pt x="142" y="39"/>
                  <a:pt x="141" y="40"/>
                </a:cubicBezTo>
                <a:cubicBezTo>
                  <a:pt x="140" y="40"/>
                  <a:pt x="139" y="41"/>
                  <a:pt x="139" y="42"/>
                </a:cubicBezTo>
                <a:cubicBezTo>
                  <a:pt x="132" y="39"/>
                  <a:pt x="132" y="39"/>
                  <a:pt x="132" y="39"/>
                </a:cubicBezTo>
                <a:cubicBezTo>
                  <a:pt x="132" y="39"/>
                  <a:pt x="132" y="38"/>
                  <a:pt x="132" y="38"/>
                </a:cubicBezTo>
                <a:cubicBezTo>
                  <a:pt x="132" y="38"/>
                  <a:pt x="131" y="36"/>
                  <a:pt x="131" y="36"/>
                </a:cubicBezTo>
                <a:cubicBezTo>
                  <a:pt x="130" y="35"/>
                  <a:pt x="130" y="34"/>
                  <a:pt x="129" y="33"/>
                </a:cubicBezTo>
                <a:cubicBezTo>
                  <a:pt x="129" y="32"/>
                  <a:pt x="128" y="31"/>
                  <a:pt x="126" y="31"/>
                </a:cubicBezTo>
                <a:cubicBezTo>
                  <a:pt x="126" y="30"/>
                  <a:pt x="125" y="30"/>
                  <a:pt x="125" y="29"/>
                </a:cubicBezTo>
                <a:cubicBezTo>
                  <a:pt x="125" y="24"/>
                  <a:pt x="129" y="24"/>
                  <a:pt x="131" y="21"/>
                </a:cubicBezTo>
                <a:cubicBezTo>
                  <a:pt x="130" y="20"/>
                  <a:pt x="129" y="19"/>
                  <a:pt x="128" y="18"/>
                </a:cubicBezTo>
                <a:cubicBezTo>
                  <a:pt x="127" y="18"/>
                  <a:pt x="127" y="17"/>
                  <a:pt x="126" y="17"/>
                </a:cubicBezTo>
                <a:cubicBezTo>
                  <a:pt x="126" y="16"/>
                  <a:pt x="125" y="16"/>
                  <a:pt x="125" y="15"/>
                </a:cubicBezTo>
                <a:cubicBezTo>
                  <a:pt x="122" y="16"/>
                  <a:pt x="119" y="17"/>
                  <a:pt x="116" y="17"/>
                </a:cubicBezTo>
                <a:cubicBezTo>
                  <a:pt x="116"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6"/>
                  <a:pt x="114" y="16"/>
                </a:cubicBezTo>
                <a:cubicBezTo>
                  <a:pt x="114" y="16"/>
                  <a:pt x="114" y="16"/>
                  <a:pt x="114" y="16"/>
                </a:cubicBezTo>
                <a:cubicBezTo>
                  <a:pt x="114" y="16"/>
                  <a:pt x="114" y="16"/>
                  <a:pt x="114" y="16"/>
                </a:cubicBezTo>
                <a:cubicBezTo>
                  <a:pt x="114" y="16"/>
                  <a:pt x="114" y="16"/>
                  <a:pt x="114" y="16"/>
                </a:cubicBezTo>
                <a:cubicBezTo>
                  <a:pt x="114" y="15"/>
                  <a:pt x="114" y="15"/>
                  <a:pt x="114" y="15"/>
                </a:cubicBezTo>
                <a:cubicBezTo>
                  <a:pt x="114" y="15"/>
                  <a:pt x="114" y="15"/>
                  <a:pt x="114" y="15"/>
                </a:cubicBezTo>
                <a:cubicBezTo>
                  <a:pt x="114" y="15"/>
                  <a:pt x="114" y="15"/>
                  <a:pt x="114" y="15"/>
                </a:cubicBezTo>
                <a:cubicBezTo>
                  <a:pt x="112" y="15"/>
                  <a:pt x="112" y="14"/>
                  <a:pt x="110" y="14"/>
                </a:cubicBezTo>
                <a:cubicBezTo>
                  <a:pt x="110" y="14"/>
                  <a:pt x="109" y="13"/>
                  <a:pt x="108" y="13"/>
                </a:cubicBezTo>
                <a:cubicBezTo>
                  <a:pt x="108" y="12"/>
                  <a:pt x="105" y="13"/>
                  <a:pt x="106" y="11"/>
                </a:cubicBezTo>
                <a:cubicBezTo>
                  <a:pt x="105" y="11"/>
                  <a:pt x="104" y="11"/>
                  <a:pt x="104" y="12"/>
                </a:cubicBezTo>
                <a:cubicBezTo>
                  <a:pt x="101" y="12"/>
                  <a:pt x="101" y="12"/>
                  <a:pt x="101" y="12"/>
                </a:cubicBezTo>
                <a:cubicBezTo>
                  <a:pt x="101" y="12"/>
                  <a:pt x="101" y="12"/>
                  <a:pt x="101" y="11"/>
                </a:cubicBezTo>
                <a:cubicBezTo>
                  <a:pt x="101" y="11"/>
                  <a:pt x="101" y="11"/>
                  <a:pt x="101" y="11"/>
                </a:cubicBezTo>
                <a:cubicBezTo>
                  <a:pt x="101" y="11"/>
                  <a:pt x="101" y="11"/>
                  <a:pt x="101" y="11"/>
                </a:cubicBezTo>
                <a:cubicBezTo>
                  <a:pt x="101" y="11"/>
                  <a:pt x="101" y="11"/>
                  <a:pt x="101" y="11"/>
                </a:cubicBezTo>
                <a:cubicBezTo>
                  <a:pt x="101" y="11"/>
                  <a:pt x="101" y="11"/>
                  <a:pt x="101" y="11"/>
                </a:cubicBezTo>
                <a:cubicBezTo>
                  <a:pt x="101" y="11"/>
                  <a:pt x="99" y="11"/>
                  <a:pt x="98" y="11"/>
                </a:cubicBezTo>
                <a:cubicBezTo>
                  <a:pt x="99" y="8"/>
                  <a:pt x="96" y="9"/>
                  <a:pt x="97" y="7"/>
                </a:cubicBezTo>
                <a:cubicBezTo>
                  <a:pt x="96" y="7"/>
                  <a:pt x="96" y="5"/>
                  <a:pt x="95" y="5"/>
                </a:cubicBezTo>
                <a:cubicBezTo>
                  <a:pt x="95" y="3"/>
                  <a:pt x="95" y="3"/>
                  <a:pt x="95" y="3"/>
                </a:cubicBezTo>
                <a:cubicBezTo>
                  <a:pt x="92" y="2"/>
                  <a:pt x="90" y="1"/>
                  <a:pt x="86" y="1"/>
                </a:cubicBezTo>
                <a:cubicBezTo>
                  <a:pt x="86" y="1"/>
                  <a:pt x="86" y="1"/>
                  <a:pt x="85" y="1"/>
                </a:cubicBezTo>
                <a:cubicBezTo>
                  <a:pt x="84" y="1"/>
                  <a:pt x="84" y="2"/>
                  <a:pt x="84" y="4"/>
                </a:cubicBezTo>
                <a:cubicBezTo>
                  <a:pt x="84" y="5"/>
                  <a:pt x="84" y="6"/>
                  <a:pt x="83" y="7"/>
                </a:cubicBezTo>
                <a:cubicBezTo>
                  <a:pt x="81" y="7"/>
                  <a:pt x="81" y="6"/>
                  <a:pt x="80" y="6"/>
                </a:cubicBezTo>
                <a:cubicBezTo>
                  <a:pt x="80" y="7"/>
                  <a:pt x="79" y="8"/>
                  <a:pt x="77" y="8"/>
                </a:cubicBezTo>
                <a:cubicBezTo>
                  <a:pt x="77" y="7"/>
                  <a:pt x="77" y="7"/>
                  <a:pt x="76" y="7"/>
                </a:cubicBezTo>
                <a:cubicBezTo>
                  <a:pt x="76" y="6"/>
                  <a:pt x="76" y="5"/>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3"/>
                  <a:pt x="76" y="3"/>
                </a:cubicBezTo>
                <a:cubicBezTo>
                  <a:pt x="76" y="3"/>
                  <a:pt x="76" y="3"/>
                  <a:pt x="76" y="3"/>
                </a:cubicBezTo>
                <a:cubicBezTo>
                  <a:pt x="76" y="3"/>
                  <a:pt x="76" y="3"/>
                  <a:pt x="76" y="3"/>
                </a:cubicBezTo>
                <a:cubicBezTo>
                  <a:pt x="74" y="3"/>
                  <a:pt x="74" y="1"/>
                  <a:pt x="72" y="2"/>
                </a:cubicBezTo>
                <a:cubicBezTo>
                  <a:pt x="72" y="1"/>
                  <a:pt x="70" y="2"/>
                  <a:pt x="70" y="1"/>
                </a:cubicBezTo>
                <a:cubicBezTo>
                  <a:pt x="69" y="0"/>
                  <a:pt x="69" y="0"/>
                  <a:pt x="68" y="0"/>
                </a:cubicBezTo>
                <a:cubicBezTo>
                  <a:pt x="67" y="0"/>
                  <a:pt x="67" y="1"/>
                  <a:pt x="66" y="1"/>
                </a:cubicBezTo>
                <a:cubicBezTo>
                  <a:pt x="66" y="2"/>
                  <a:pt x="64" y="1"/>
                  <a:pt x="64" y="3"/>
                </a:cubicBezTo>
                <a:cubicBezTo>
                  <a:pt x="63" y="6"/>
                  <a:pt x="68" y="6"/>
                  <a:pt x="66" y="8"/>
                </a:cubicBezTo>
                <a:cubicBezTo>
                  <a:pt x="64" y="8"/>
                  <a:pt x="64" y="8"/>
                  <a:pt x="64" y="8"/>
                </a:cubicBezTo>
                <a:cubicBezTo>
                  <a:pt x="64" y="9"/>
                  <a:pt x="64" y="9"/>
                  <a:pt x="64" y="9"/>
                </a:cubicBezTo>
                <a:cubicBezTo>
                  <a:pt x="63" y="9"/>
                  <a:pt x="63" y="9"/>
                  <a:pt x="63" y="9"/>
                </a:cubicBezTo>
                <a:cubicBezTo>
                  <a:pt x="63" y="9"/>
                  <a:pt x="62" y="9"/>
                  <a:pt x="62" y="9"/>
                </a:cubicBezTo>
                <a:cubicBezTo>
                  <a:pt x="62" y="9"/>
                  <a:pt x="62" y="10"/>
                  <a:pt x="62" y="10"/>
                </a:cubicBezTo>
                <a:cubicBezTo>
                  <a:pt x="61" y="10"/>
                  <a:pt x="61" y="9"/>
                  <a:pt x="60" y="10"/>
                </a:cubicBezTo>
                <a:cubicBezTo>
                  <a:pt x="60" y="10"/>
                  <a:pt x="60" y="11"/>
                  <a:pt x="60" y="11"/>
                </a:cubicBezTo>
                <a:cubicBezTo>
                  <a:pt x="59" y="11"/>
                  <a:pt x="59" y="11"/>
                  <a:pt x="58" y="11"/>
                </a:cubicBezTo>
                <a:cubicBezTo>
                  <a:pt x="58" y="12"/>
                  <a:pt x="57" y="12"/>
                  <a:pt x="57" y="12"/>
                </a:cubicBezTo>
                <a:cubicBezTo>
                  <a:pt x="57" y="12"/>
                  <a:pt x="57" y="12"/>
                  <a:pt x="56" y="12"/>
                </a:cubicBezTo>
                <a:cubicBezTo>
                  <a:pt x="56" y="13"/>
                  <a:pt x="55" y="13"/>
                  <a:pt x="55" y="13"/>
                </a:cubicBezTo>
                <a:cubicBezTo>
                  <a:pt x="54" y="13"/>
                  <a:pt x="53" y="13"/>
                  <a:pt x="53" y="13"/>
                </a:cubicBezTo>
                <a:cubicBezTo>
                  <a:pt x="53" y="13"/>
                  <a:pt x="53" y="14"/>
                  <a:pt x="53" y="14"/>
                </a:cubicBezTo>
                <a:cubicBezTo>
                  <a:pt x="52" y="14"/>
                  <a:pt x="51" y="14"/>
                  <a:pt x="50" y="14"/>
                </a:cubicBezTo>
                <a:cubicBezTo>
                  <a:pt x="50" y="15"/>
                  <a:pt x="50" y="15"/>
                  <a:pt x="49" y="15"/>
                </a:cubicBezTo>
                <a:cubicBezTo>
                  <a:pt x="49" y="15"/>
                  <a:pt x="48" y="16"/>
                  <a:pt x="48" y="16"/>
                </a:cubicBezTo>
                <a:cubicBezTo>
                  <a:pt x="47" y="16"/>
                  <a:pt x="47" y="17"/>
                  <a:pt x="46" y="17"/>
                </a:cubicBezTo>
                <a:cubicBezTo>
                  <a:pt x="46" y="17"/>
                  <a:pt x="46" y="17"/>
                  <a:pt x="45" y="17"/>
                </a:cubicBezTo>
                <a:cubicBezTo>
                  <a:pt x="44" y="17"/>
                  <a:pt x="44" y="18"/>
                  <a:pt x="44" y="18"/>
                </a:cubicBezTo>
                <a:cubicBezTo>
                  <a:pt x="44" y="18"/>
                  <a:pt x="43" y="19"/>
                  <a:pt x="42" y="19"/>
                </a:cubicBezTo>
                <a:cubicBezTo>
                  <a:pt x="42" y="18"/>
                  <a:pt x="41" y="18"/>
                  <a:pt x="41" y="19"/>
                </a:cubicBezTo>
                <a:cubicBezTo>
                  <a:pt x="41" y="20"/>
                  <a:pt x="40" y="20"/>
                  <a:pt x="39" y="20"/>
                </a:cubicBezTo>
                <a:cubicBezTo>
                  <a:pt x="37" y="21"/>
                  <a:pt x="37" y="22"/>
                  <a:pt x="36" y="23"/>
                </a:cubicBezTo>
                <a:cubicBezTo>
                  <a:pt x="34" y="23"/>
                  <a:pt x="34" y="24"/>
                  <a:pt x="33" y="25"/>
                </a:cubicBezTo>
                <a:cubicBezTo>
                  <a:pt x="30" y="25"/>
                  <a:pt x="30" y="25"/>
                  <a:pt x="30" y="25"/>
                </a:cubicBezTo>
                <a:cubicBezTo>
                  <a:pt x="28" y="26"/>
                  <a:pt x="27" y="26"/>
                  <a:pt x="27" y="28"/>
                </a:cubicBezTo>
                <a:cubicBezTo>
                  <a:pt x="26" y="28"/>
                  <a:pt x="26" y="28"/>
                  <a:pt x="26" y="28"/>
                </a:cubicBezTo>
                <a:cubicBezTo>
                  <a:pt x="25" y="29"/>
                  <a:pt x="24" y="28"/>
                  <a:pt x="23" y="28"/>
                </a:cubicBezTo>
                <a:cubicBezTo>
                  <a:pt x="23" y="28"/>
                  <a:pt x="23" y="28"/>
                  <a:pt x="22" y="28"/>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2" y="29"/>
                  <a:pt x="22" y="29"/>
                  <a:pt x="22" y="29"/>
                </a:cubicBezTo>
                <a:cubicBezTo>
                  <a:pt x="20" y="28"/>
                  <a:pt x="19" y="28"/>
                  <a:pt x="18" y="29"/>
                </a:cubicBezTo>
                <a:cubicBezTo>
                  <a:pt x="18" y="29"/>
                  <a:pt x="18" y="29"/>
                  <a:pt x="18" y="29"/>
                </a:cubicBezTo>
                <a:cubicBezTo>
                  <a:pt x="17" y="29"/>
                  <a:pt x="17" y="30"/>
                  <a:pt x="16" y="30"/>
                </a:cubicBezTo>
                <a:cubicBezTo>
                  <a:pt x="16" y="30"/>
                  <a:pt x="16" y="30"/>
                  <a:pt x="16" y="30"/>
                </a:cubicBezTo>
                <a:cubicBezTo>
                  <a:pt x="16" y="30"/>
                  <a:pt x="15" y="30"/>
                  <a:pt x="15" y="30"/>
                </a:cubicBezTo>
                <a:cubicBezTo>
                  <a:pt x="15" y="30"/>
                  <a:pt x="15" y="30"/>
                  <a:pt x="15" y="30"/>
                </a:cubicBezTo>
                <a:cubicBezTo>
                  <a:pt x="14" y="30"/>
                  <a:pt x="14" y="30"/>
                  <a:pt x="14" y="31"/>
                </a:cubicBezTo>
                <a:cubicBezTo>
                  <a:pt x="14" y="31"/>
                  <a:pt x="14" y="31"/>
                  <a:pt x="14" y="31"/>
                </a:cubicBezTo>
                <a:cubicBezTo>
                  <a:pt x="13" y="31"/>
                  <a:pt x="13" y="31"/>
                  <a:pt x="13" y="32"/>
                </a:cubicBezTo>
                <a:cubicBezTo>
                  <a:pt x="13" y="32"/>
                  <a:pt x="13" y="32"/>
                  <a:pt x="13" y="32"/>
                </a:cubicBezTo>
                <a:cubicBezTo>
                  <a:pt x="11" y="31"/>
                  <a:pt x="12" y="33"/>
                  <a:pt x="11" y="34"/>
                </a:cubicBezTo>
                <a:cubicBezTo>
                  <a:pt x="11" y="34"/>
                  <a:pt x="11" y="34"/>
                  <a:pt x="11" y="34"/>
                </a:cubicBezTo>
                <a:cubicBezTo>
                  <a:pt x="10" y="34"/>
                  <a:pt x="10" y="34"/>
                  <a:pt x="10" y="34"/>
                </a:cubicBezTo>
                <a:cubicBezTo>
                  <a:pt x="10" y="35"/>
                  <a:pt x="9" y="36"/>
                  <a:pt x="9" y="37"/>
                </a:cubicBezTo>
                <a:cubicBezTo>
                  <a:pt x="9" y="37"/>
                  <a:pt x="8" y="38"/>
                  <a:pt x="8" y="39"/>
                </a:cubicBezTo>
                <a:cubicBezTo>
                  <a:pt x="7" y="39"/>
                  <a:pt x="6" y="38"/>
                  <a:pt x="6" y="37"/>
                </a:cubicBezTo>
                <a:cubicBezTo>
                  <a:pt x="5" y="36"/>
                  <a:pt x="5" y="36"/>
                  <a:pt x="5" y="35"/>
                </a:cubicBezTo>
                <a:cubicBezTo>
                  <a:pt x="3" y="35"/>
                  <a:pt x="3" y="34"/>
                  <a:pt x="1" y="34"/>
                </a:cubicBezTo>
                <a:cubicBezTo>
                  <a:pt x="1" y="33"/>
                  <a:pt x="1" y="33"/>
                  <a:pt x="0" y="33"/>
                </a:cubicBezTo>
                <a:cubicBezTo>
                  <a:pt x="0" y="34"/>
                  <a:pt x="1" y="35"/>
                  <a:pt x="0" y="35"/>
                </a:cubicBezTo>
                <a:cubicBezTo>
                  <a:pt x="1" y="38"/>
                  <a:pt x="2" y="41"/>
                  <a:pt x="3" y="43"/>
                </a:cubicBezTo>
                <a:cubicBezTo>
                  <a:pt x="3" y="43"/>
                  <a:pt x="4" y="44"/>
                  <a:pt x="4" y="44"/>
                </a:cubicBezTo>
                <a:cubicBezTo>
                  <a:pt x="5" y="45"/>
                  <a:pt x="6" y="46"/>
                  <a:pt x="7" y="47"/>
                </a:cubicBezTo>
                <a:cubicBezTo>
                  <a:pt x="8" y="48"/>
                  <a:pt x="9" y="49"/>
                  <a:pt x="9" y="50"/>
                </a:cubicBezTo>
                <a:cubicBezTo>
                  <a:pt x="11" y="50"/>
                  <a:pt x="10" y="53"/>
                  <a:pt x="13" y="52"/>
                </a:cubicBezTo>
                <a:cubicBezTo>
                  <a:pt x="12" y="53"/>
                  <a:pt x="12" y="54"/>
                  <a:pt x="12" y="54"/>
                </a:cubicBezTo>
                <a:cubicBezTo>
                  <a:pt x="11" y="55"/>
                  <a:pt x="11" y="55"/>
                  <a:pt x="11" y="56"/>
                </a:cubicBezTo>
                <a:cubicBezTo>
                  <a:pt x="9" y="57"/>
                  <a:pt x="9" y="58"/>
                  <a:pt x="9" y="60"/>
                </a:cubicBezTo>
                <a:cubicBezTo>
                  <a:pt x="9" y="62"/>
                  <a:pt x="10" y="62"/>
                  <a:pt x="12" y="62"/>
                </a:cubicBezTo>
                <a:cubicBezTo>
                  <a:pt x="12" y="63"/>
                  <a:pt x="13" y="64"/>
                  <a:pt x="14" y="64"/>
                </a:cubicBezTo>
                <a:cubicBezTo>
                  <a:pt x="13" y="65"/>
                  <a:pt x="14" y="66"/>
                  <a:pt x="14" y="67"/>
                </a:cubicBezTo>
                <a:cubicBezTo>
                  <a:pt x="14" y="67"/>
                  <a:pt x="14" y="67"/>
                  <a:pt x="14" y="67"/>
                </a:cubicBezTo>
                <a:cubicBezTo>
                  <a:pt x="14" y="68"/>
                  <a:pt x="15" y="67"/>
                  <a:pt x="15" y="67"/>
                </a:cubicBezTo>
                <a:cubicBezTo>
                  <a:pt x="15" y="68"/>
                  <a:pt x="15" y="68"/>
                  <a:pt x="15" y="68"/>
                </a:cubicBezTo>
                <a:cubicBezTo>
                  <a:pt x="15" y="68"/>
                  <a:pt x="16" y="68"/>
                  <a:pt x="16" y="68"/>
                </a:cubicBezTo>
                <a:cubicBezTo>
                  <a:pt x="16" y="68"/>
                  <a:pt x="16" y="69"/>
                  <a:pt x="16" y="70"/>
                </a:cubicBezTo>
                <a:cubicBezTo>
                  <a:pt x="16" y="71"/>
                  <a:pt x="17" y="70"/>
                  <a:pt x="17" y="72"/>
                </a:cubicBezTo>
                <a:cubicBezTo>
                  <a:pt x="19" y="74"/>
                  <a:pt x="20" y="77"/>
                  <a:pt x="21" y="79"/>
                </a:cubicBezTo>
                <a:cubicBezTo>
                  <a:pt x="26" y="79"/>
                  <a:pt x="26" y="79"/>
                  <a:pt x="26" y="79"/>
                </a:cubicBezTo>
                <a:cubicBezTo>
                  <a:pt x="26" y="81"/>
                  <a:pt x="28" y="81"/>
                  <a:pt x="28" y="82"/>
                </a:cubicBezTo>
                <a:cubicBezTo>
                  <a:pt x="29" y="83"/>
                  <a:pt x="30" y="84"/>
                  <a:pt x="30" y="85"/>
                </a:cubicBezTo>
                <a:cubicBezTo>
                  <a:pt x="30" y="85"/>
                  <a:pt x="31" y="85"/>
                  <a:pt x="31" y="85"/>
                </a:cubicBezTo>
                <a:cubicBezTo>
                  <a:pt x="31" y="85"/>
                  <a:pt x="31" y="86"/>
                  <a:pt x="31" y="86"/>
                </a:cubicBezTo>
                <a:cubicBezTo>
                  <a:pt x="31" y="87"/>
                  <a:pt x="32" y="87"/>
                  <a:pt x="32" y="87"/>
                </a:cubicBezTo>
                <a:cubicBezTo>
                  <a:pt x="33" y="87"/>
                  <a:pt x="32" y="88"/>
                  <a:pt x="32" y="88"/>
                </a:cubicBezTo>
                <a:cubicBezTo>
                  <a:pt x="33" y="89"/>
                  <a:pt x="34" y="89"/>
                  <a:pt x="34" y="90"/>
                </a:cubicBezTo>
                <a:cubicBezTo>
                  <a:pt x="37" y="90"/>
                  <a:pt x="37" y="90"/>
                  <a:pt x="37" y="90"/>
                </a:cubicBezTo>
                <a:cubicBezTo>
                  <a:pt x="38" y="92"/>
                  <a:pt x="40" y="93"/>
                  <a:pt x="41" y="95"/>
                </a:cubicBezTo>
                <a:cubicBezTo>
                  <a:pt x="44" y="95"/>
                  <a:pt x="44" y="95"/>
                  <a:pt x="44" y="95"/>
                </a:cubicBezTo>
                <a:cubicBezTo>
                  <a:pt x="43" y="96"/>
                  <a:pt x="44" y="96"/>
                  <a:pt x="44" y="96"/>
                </a:cubicBezTo>
                <a:cubicBezTo>
                  <a:pt x="44" y="97"/>
                  <a:pt x="45" y="97"/>
                  <a:pt x="45" y="97"/>
                </a:cubicBezTo>
                <a:cubicBezTo>
                  <a:pt x="46" y="98"/>
                  <a:pt x="46" y="99"/>
                  <a:pt x="48" y="99"/>
                </a:cubicBezTo>
                <a:cubicBezTo>
                  <a:pt x="48" y="102"/>
                  <a:pt x="50" y="102"/>
                  <a:pt x="51" y="102"/>
                </a:cubicBezTo>
                <a:cubicBezTo>
                  <a:pt x="50" y="105"/>
                  <a:pt x="50" y="108"/>
                  <a:pt x="53" y="109"/>
                </a:cubicBezTo>
                <a:cubicBezTo>
                  <a:pt x="54" y="109"/>
                  <a:pt x="55" y="110"/>
                  <a:pt x="56" y="111"/>
                </a:cubicBezTo>
                <a:cubicBezTo>
                  <a:pt x="56" y="111"/>
                  <a:pt x="56" y="111"/>
                  <a:pt x="56" y="111"/>
                </a:cubicBezTo>
                <a:cubicBezTo>
                  <a:pt x="56" y="112"/>
                  <a:pt x="56" y="112"/>
                  <a:pt x="57" y="112"/>
                </a:cubicBezTo>
                <a:cubicBezTo>
                  <a:pt x="57" y="112"/>
                  <a:pt x="57" y="113"/>
                  <a:pt x="57" y="113"/>
                </a:cubicBezTo>
                <a:cubicBezTo>
                  <a:pt x="57" y="114"/>
                  <a:pt x="58" y="113"/>
                  <a:pt x="58" y="113"/>
                </a:cubicBezTo>
                <a:cubicBezTo>
                  <a:pt x="58" y="113"/>
                  <a:pt x="58" y="114"/>
                  <a:pt x="58" y="114"/>
                </a:cubicBezTo>
                <a:cubicBezTo>
                  <a:pt x="59" y="115"/>
                  <a:pt x="61" y="114"/>
                  <a:pt x="62" y="114"/>
                </a:cubicBezTo>
                <a:cubicBezTo>
                  <a:pt x="62" y="115"/>
                  <a:pt x="64" y="115"/>
                  <a:pt x="64" y="116"/>
                </a:cubicBezTo>
                <a:cubicBezTo>
                  <a:pt x="67" y="116"/>
                  <a:pt x="67" y="116"/>
                  <a:pt x="67" y="116"/>
                </a:cubicBezTo>
                <a:cubicBezTo>
                  <a:pt x="69" y="115"/>
                  <a:pt x="70" y="114"/>
                  <a:pt x="71" y="113"/>
                </a:cubicBezTo>
                <a:cubicBezTo>
                  <a:pt x="72" y="114"/>
                  <a:pt x="73" y="113"/>
                  <a:pt x="74" y="113"/>
                </a:cubicBezTo>
                <a:cubicBezTo>
                  <a:pt x="75" y="114"/>
                  <a:pt x="76" y="114"/>
                  <a:pt x="78" y="114"/>
                </a:cubicBezTo>
                <a:cubicBezTo>
                  <a:pt x="78" y="113"/>
                  <a:pt x="79" y="113"/>
                  <a:pt x="80" y="113"/>
                </a:cubicBezTo>
                <a:cubicBezTo>
                  <a:pt x="81" y="111"/>
                  <a:pt x="80" y="107"/>
                  <a:pt x="83" y="106"/>
                </a:cubicBezTo>
                <a:cubicBezTo>
                  <a:pt x="87" y="106"/>
                  <a:pt x="87" y="106"/>
                  <a:pt x="87" y="106"/>
                </a:cubicBezTo>
                <a:cubicBezTo>
                  <a:pt x="87" y="101"/>
                  <a:pt x="87" y="101"/>
                  <a:pt x="87" y="101"/>
                </a:cubicBezTo>
                <a:cubicBezTo>
                  <a:pt x="87" y="100"/>
                  <a:pt x="88" y="100"/>
                  <a:pt x="87" y="98"/>
                </a:cubicBezTo>
                <a:cubicBezTo>
                  <a:pt x="88" y="97"/>
                  <a:pt x="87" y="96"/>
                  <a:pt x="88" y="95"/>
                </a:cubicBezTo>
                <a:cubicBezTo>
                  <a:pt x="89" y="95"/>
                  <a:pt x="89" y="95"/>
                  <a:pt x="90" y="95"/>
                </a:cubicBezTo>
                <a:cubicBezTo>
                  <a:pt x="90" y="95"/>
                  <a:pt x="90" y="97"/>
                  <a:pt x="90" y="97"/>
                </a:cubicBezTo>
                <a:cubicBezTo>
                  <a:pt x="91" y="97"/>
                  <a:pt x="91" y="97"/>
                  <a:pt x="92" y="97"/>
                </a:cubicBezTo>
                <a:cubicBezTo>
                  <a:pt x="92" y="97"/>
                  <a:pt x="92" y="97"/>
                  <a:pt x="92" y="97"/>
                </a:cubicBezTo>
                <a:cubicBezTo>
                  <a:pt x="92" y="98"/>
                  <a:pt x="93" y="97"/>
                  <a:pt x="93" y="97"/>
                </a:cubicBezTo>
                <a:cubicBezTo>
                  <a:pt x="94" y="97"/>
                  <a:pt x="96" y="96"/>
                  <a:pt x="97" y="96"/>
                </a:cubicBezTo>
                <a:cubicBezTo>
                  <a:pt x="97" y="98"/>
                  <a:pt x="100" y="97"/>
                  <a:pt x="101" y="98"/>
                </a:cubicBezTo>
                <a:cubicBezTo>
                  <a:pt x="102" y="98"/>
                  <a:pt x="103" y="100"/>
                  <a:pt x="105" y="99"/>
                </a:cubicBezTo>
                <a:cubicBezTo>
                  <a:pt x="105" y="101"/>
                  <a:pt x="107" y="101"/>
                  <a:pt x="108" y="101"/>
                </a:cubicBezTo>
                <a:cubicBezTo>
                  <a:pt x="108" y="101"/>
                  <a:pt x="108" y="102"/>
                  <a:pt x="108" y="102"/>
                </a:cubicBezTo>
                <a:cubicBezTo>
                  <a:pt x="109" y="102"/>
                  <a:pt x="111" y="101"/>
                  <a:pt x="112" y="102"/>
                </a:cubicBezTo>
                <a:cubicBezTo>
                  <a:pt x="112" y="102"/>
                  <a:pt x="112" y="102"/>
                  <a:pt x="112" y="102"/>
                </a:cubicBezTo>
                <a:cubicBezTo>
                  <a:pt x="112" y="103"/>
                  <a:pt x="113" y="102"/>
                  <a:pt x="113" y="102"/>
                </a:cubicBezTo>
                <a:cubicBezTo>
                  <a:pt x="115" y="102"/>
                  <a:pt x="115" y="105"/>
                  <a:pt x="117" y="104"/>
                </a:cubicBezTo>
                <a:cubicBezTo>
                  <a:pt x="117" y="104"/>
                  <a:pt x="118" y="104"/>
                  <a:pt x="117" y="105"/>
                </a:cubicBezTo>
                <a:cubicBezTo>
                  <a:pt x="122" y="105"/>
                  <a:pt x="124" y="106"/>
                  <a:pt x="129" y="106"/>
                </a:cubicBezTo>
                <a:cubicBezTo>
                  <a:pt x="129" y="106"/>
                  <a:pt x="130" y="105"/>
                  <a:pt x="131" y="105"/>
                </a:cubicBezTo>
                <a:cubicBezTo>
                  <a:pt x="132" y="104"/>
                  <a:pt x="133" y="103"/>
                  <a:pt x="134" y="104"/>
                </a:cubicBezTo>
                <a:cubicBezTo>
                  <a:pt x="138" y="105"/>
                  <a:pt x="141" y="106"/>
                  <a:pt x="145" y="107"/>
                </a:cubicBezTo>
                <a:cubicBezTo>
                  <a:pt x="145" y="106"/>
                  <a:pt x="146" y="107"/>
                  <a:pt x="147" y="107"/>
                </a:cubicBezTo>
                <a:cubicBezTo>
                  <a:pt x="147" y="107"/>
                  <a:pt x="147" y="107"/>
                  <a:pt x="147" y="106"/>
                </a:cubicBezTo>
                <a:cubicBezTo>
                  <a:pt x="147" y="106"/>
                  <a:pt x="148" y="106"/>
                  <a:pt x="148" y="106"/>
                </a:cubicBezTo>
                <a:cubicBezTo>
                  <a:pt x="148" y="106"/>
                  <a:pt x="149" y="106"/>
                  <a:pt x="149" y="106"/>
                </a:cubicBezTo>
                <a:cubicBezTo>
                  <a:pt x="149" y="105"/>
                  <a:pt x="150" y="105"/>
                  <a:pt x="150" y="104"/>
                </a:cubicBezTo>
                <a:cubicBezTo>
                  <a:pt x="150" y="104"/>
                  <a:pt x="150" y="104"/>
                  <a:pt x="151" y="104"/>
                </a:cubicBezTo>
                <a:cubicBezTo>
                  <a:pt x="151" y="101"/>
                  <a:pt x="153" y="100"/>
                  <a:pt x="155" y="99"/>
                </a:cubicBezTo>
                <a:cubicBezTo>
                  <a:pt x="156" y="99"/>
                  <a:pt x="158" y="99"/>
                  <a:pt x="158" y="101"/>
                </a:cubicBezTo>
                <a:cubicBezTo>
                  <a:pt x="158" y="101"/>
                  <a:pt x="159" y="101"/>
                  <a:pt x="159" y="101"/>
                </a:cubicBezTo>
                <a:cubicBezTo>
                  <a:pt x="162" y="100"/>
                  <a:pt x="165" y="100"/>
                  <a:pt x="168" y="99"/>
                </a:cubicBezTo>
                <a:cubicBezTo>
                  <a:pt x="169" y="99"/>
                  <a:pt x="169" y="99"/>
                  <a:pt x="169" y="99"/>
                </a:cubicBezTo>
                <a:cubicBezTo>
                  <a:pt x="169" y="98"/>
                  <a:pt x="170" y="98"/>
                  <a:pt x="170" y="97"/>
                </a:cubicBezTo>
                <a:cubicBezTo>
                  <a:pt x="171" y="97"/>
                  <a:pt x="171" y="96"/>
                  <a:pt x="172" y="96"/>
                </a:cubicBezTo>
                <a:cubicBezTo>
                  <a:pt x="173" y="96"/>
                  <a:pt x="174" y="94"/>
                  <a:pt x="176" y="95"/>
                </a:cubicBezTo>
                <a:cubicBezTo>
                  <a:pt x="176" y="91"/>
                  <a:pt x="176" y="91"/>
                  <a:pt x="176" y="91"/>
                </a:cubicBezTo>
                <a:cubicBezTo>
                  <a:pt x="177" y="91"/>
                  <a:pt x="177" y="89"/>
                  <a:pt x="179" y="90"/>
                </a:cubicBezTo>
                <a:cubicBezTo>
                  <a:pt x="181" y="90"/>
                  <a:pt x="180" y="88"/>
                  <a:pt x="182" y="88"/>
                </a:cubicBezTo>
                <a:cubicBezTo>
                  <a:pt x="182" y="85"/>
                  <a:pt x="183" y="82"/>
                  <a:pt x="183" y="78"/>
                </a:cubicBezTo>
                <a:cubicBezTo>
                  <a:pt x="183" y="78"/>
                  <a:pt x="184" y="77"/>
                  <a:pt x="184" y="77"/>
                </a:cubicBezTo>
                <a:cubicBezTo>
                  <a:pt x="184" y="76"/>
                  <a:pt x="185" y="76"/>
                  <a:pt x="186" y="76"/>
                </a:cubicBezTo>
                <a:cubicBezTo>
                  <a:pt x="186" y="76"/>
                  <a:pt x="186" y="75"/>
                  <a:pt x="187" y="75"/>
                </a:cubicBezTo>
                <a:cubicBezTo>
                  <a:pt x="188" y="75"/>
                  <a:pt x="188" y="75"/>
                  <a:pt x="188" y="74"/>
                </a:cubicBezTo>
                <a:cubicBezTo>
                  <a:pt x="189" y="75"/>
                  <a:pt x="189" y="74"/>
                  <a:pt x="189" y="74"/>
                </a:cubicBezTo>
                <a:cubicBezTo>
                  <a:pt x="190" y="73"/>
                  <a:pt x="192" y="72"/>
                  <a:pt x="191" y="70"/>
                </a:cubicBezTo>
                <a:cubicBezTo>
                  <a:pt x="193" y="70"/>
                  <a:pt x="192" y="68"/>
                  <a:pt x="194" y="67"/>
                </a:cubicBezTo>
                <a:cubicBezTo>
                  <a:pt x="194" y="68"/>
                  <a:pt x="195" y="68"/>
                  <a:pt x="196" y="68"/>
                </a:cubicBezTo>
                <a:cubicBezTo>
                  <a:pt x="196" y="67"/>
                  <a:pt x="197" y="67"/>
                  <a:pt x="198" y="67"/>
                </a:cubicBezTo>
                <a:cubicBezTo>
                  <a:pt x="199" y="67"/>
                  <a:pt x="199" y="66"/>
                  <a:pt x="199" y="66"/>
                </a:cubicBezTo>
                <a:cubicBezTo>
                  <a:pt x="202" y="66"/>
                  <a:pt x="202" y="66"/>
                  <a:pt x="202" y="66"/>
                </a:cubicBezTo>
                <a:cubicBezTo>
                  <a:pt x="202" y="65"/>
                  <a:pt x="202" y="65"/>
                  <a:pt x="202" y="65"/>
                </a:cubicBezTo>
                <a:cubicBezTo>
                  <a:pt x="202" y="63"/>
                  <a:pt x="201" y="62"/>
                  <a:pt x="200" y="6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9" y="42"/>
                  <a:pt x="139" y="42"/>
                  <a:pt x="139" y="42"/>
                </a:cubicBezTo>
                <a:cubicBezTo>
                  <a:pt x="139" y="42"/>
                  <a:pt x="139" y="42"/>
                  <a:pt x="139" y="42"/>
                </a:cubicBezTo>
                <a:close/>
                <a:moveTo>
                  <a:pt x="139" y="42"/>
                </a:moveTo>
                <a:cubicBezTo>
                  <a:pt x="138" y="42"/>
                  <a:pt x="138" y="42"/>
                  <a:pt x="138" y="42"/>
                </a:cubicBezTo>
                <a:cubicBezTo>
                  <a:pt x="138" y="42"/>
                  <a:pt x="138" y="42"/>
                  <a:pt x="139" y="42"/>
                </a:cubicBezTo>
                <a:close/>
                <a:moveTo>
                  <a:pt x="132" y="39"/>
                </a:moveTo>
                <a:cubicBezTo>
                  <a:pt x="132" y="39"/>
                  <a:pt x="132" y="39"/>
                  <a:pt x="132" y="39"/>
                </a:cubicBezTo>
                <a:cubicBezTo>
                  <a:pt x="132" y="39"/>
                  <a:pt x="132" y="39"/>
                  <a:pt x="132" y="39"/>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87">
            <a:extLst>
              <a:ext uri="{FF2B5EF4-FFF2-40B4-BE49-F238E27FC236}">
                <a16:creationId xmlns:a16="http://schemas.microsoft.com/office/drawing/2014/main" id="{C6303E0C-091A-5A47-8ED9-4630C1C9674F}"/>
              </a:ext>
            </a:extLst>
          </p:cNvPr>
          <p:cNvSpPr>
            <a:spLocks/>
          </p:cNvSpPr>
          <p:nvPr/>
        </p:nvSpPr>
        <p:spPr bwMode="auto">
          <a:xfrm>
            <a:off x="9428788" y="6081157"/>
            <a:ext cx="314325" cy="266700"/>
          </a:xfrm>
          <a:custGeom>
            <a:avLst/>
            <a:gdLst>
              <a:gd name="T0" fmla="*/ 79 w 81"/>
              <a:gd name="T1" fmla="*/ 0 h 69"/>
              <a:gd name="T2" fmla="*/ 72 w 81"/>
              <a:gd name="T3" fmla="*/ 5 h 69"/>
              <a:gd name="T4" fmla="*/ 71 w 81"/>
              <a:gd name="T5" fmla="*/ 7 h 69"/>
              <a:gd name="T6" fmla="*/ 69 w 81"/>
              <a:gd name="T7" fmla="*/ 7 h 69"/>
              <a:gd name="T8" fmla="*/ 65 w 81"/>
              <a:gd name="T9" fmla="*/ 10 h 69"/>
              <a:gd name="T10" fmla="*/ 63 w 81"/>
              <a:gd name="T11" fmla="*/ 14 h 69"/>
              <a:gd name="T12" fmla="*/ 60 w 81"/>
              <a:gd name="T13" fmla="*/ 16 h 69"/>
              <a:gd name="T14" fmla="*/ 55 w 81"/>
              <a:gd name="T15" fmla="*/ 19 h 69"/>
              <a:gd name="T16" fmla="*/ 54 w 81"/>
              <a:gd name="T17" fmla="*/ 20 h 69"/>
              <a:gd name="T18" fmla="*/ 49 w 81"/>
              <a:gd name="T19" fmla="*/ 23 h 69"/>
              <a:gd name="T20" fmla="*/ 47 w 81"/>
              <a:gd name="T21" fmla="*/ 24 h 69"/>
              <a:gd name="T22" fmla="*/ 43 w 81"/>
              <a:gd name="T23" fmla="*/ 26 h 69"/>
              <a:gd name="T24" fmla="*/ 39 w 81"/>
              <a:gd name="T25" fmla="*/ 27 h 69"/>
              <a:gd name="T26" fmla="*/ 34 w 81"/>
              <a:gd name="T27" fmla="*/ 28 h 69"/>
              <a:gd name="T28" fmla="*/ 29 w 81"/>
              <a:gd name="T29" fmla="*/ 29 h 69"/>
              <a:gd name="T30" fmla="*/ 24 w 81"/>
              <a:gd name="T31" fmla="*/ 30 h 69"/>
              <a:gd name="T32" fmla="*/ 20 w 81"/>
              <a:gd name="T33" fmla="*/ 31 h 69"/>
              <a:gd name="T34" fmla="*/ 17 w 81"/>
              <a:gd name="T35" fmla="*/ 41 h 69"/>
              <a:gd name="T36" fmla="*/ 10 w 81"/>
              <a:gd name="T37" fmla="*/ 43 h 69"/>
              <a:gd name="T38" fmla="*/ 8 w 81"/>
              <a:gd name="T39" fmla="*/ 47 h 69"/>
              <a:gd name="T40" fmla="*/ 3 w 81"/>
              <a:gd name="T41" fmla="*/ 49 h 69"/>
              <a:gd name="T42" fmla="*/ 0 w 81"/>
              <a:gd name="T43" fmla="*/ 51 h 69"/>
              <a:gd name="T44" fmla="*/ 3 w 81"/>
              <a:gd name="T45" fmla="*/ 55 h 69"/>
              <a:gd name="T46" fmla="*/ 5 w 81"/>
              <a:gd name="T47" fmla="*/ 59 h 69"/>
              <a:gd name="T48" fmla="*/ 8 w 81"/>
              <a:gd name="T49" fmla="*/ 63 h 69"/>
              <a:gd name="T50" fmla="*/ 11 w 81"/>
              <a:gd name="T51" fmla="*/ 65 h 69"/>
              <a:gd name="T52" fmla="*/ 13 w 81"/>
              <a:gd name="T53" fmla="*/ 65 h 69"/>
              <a:gd name="T54" fmla="*/ 19 w 81"/>
              <a:gd name="T55" fmla="*/ 66 h 69"/>
              <a:gd name="T56" fmla="*/ 24 w 81"/>
              <a:gd name="T57" fmla="*/ 65 h 69"/>
              <a:gd name="T58" fmla="*/ 31 w 81"/>
              <a:gd name="T59" fmla="*/ 67 h 69"/>
              <a:gd name="T60" fmla="*/ 34 w 81"/>
              <a:gd name="T61" fmla="*/ 64 h 69"/>
              <a:gd name="T62" fmla="*/ 36 w 81"/>
              <a:gd name="T63" fmla="*/ 61 h 69"/>
              <a:gd name="T64" fmla="*/ 40 w 81"/>
              <a:gd name="T65" fmla="*/ 59 h 69"/>
              <a:gd name="T66" fmla="*/ 46 w 81"/>
              <a:gd name="T67" fmla="*/ 56 h 69"/>
              <a:gd name="T68" fmla="*/ 50 w 81"/>
              <a:gd name="T69" fmla="*/ 53 h 69"/>
              <a:gd name="T70" fmla="*/ 52 w 81"/>
              <a:gd name="T71" fmla="*/ 50 h 69"/>
              <a:gd name="T72" fmla="*/ 53 w 81"/>
              <a:gd name="T73" fmla="*/ 44 h 69"/>
              <a:gd name="T74" fmla="*/ 66 w 81"/>
              <a:gd name="T75" fmla="*/ 40 h 69"/>
              <a:gd name="T76" fmla="*/ 68 w 81"/>
              <a:gd name="T77" fmla="*/ 37 h 69"/>
              <a:gd name="T78" fmla="*/ 64 w 81"/>
              <a:gd name="T79" fmla="*/ 32 h 69"/>
              <a:gd name="T80" fmla="*/ 60 w 81"/>
              <a:gd name="T81" fmla="*/ 26 h 69"/>
              <a:gd name="T82" fmla="*/ 62 w 81"/>
              <a:gd name="T83" fmla="*/ 24 h 69"/>
              <a:gd name="T84" fmla="*/ 64 w 81"/>
              <a:gd name="T85" fmla="*/ 21 h 69"/>
              <a:gd name="T86" fmla="*/ 70 w 81"/>
              <a:gd name="T87" fmla="*/ 14 h 69"/>
              <a:gd name="T88" fmla="*/ 72 w 81"/>
              <a:gd name="T89" fmla="*/ 13 h 69"/>
              <a:gd name="T90" fmla="*/ 75 w 81"/>
              <a:gd name="T91" fmla="*/ 8 h 69"/>
              <a:gd name="T92" fmla="*/ 79 w 81"/>
              <a:gd name="T93"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69">
                <a:moveTo>
                  <a:pt x="79" y="0"/>
                </a:moveTo>
                <a:cubicBezTo>
                  <a:pt x="79" y="0"/>
                  <a:pt x="79" y="0"/>
                  <a:pt x="79" y="0"/>
                </a:cubicBezTo>
                <a:cubicBezTo>
                  <a:pt x="79" y="0"/>
                  <a:pt x="79" y="0"/>
                  <a:pt x="79" y="0"/>
                </a:cubicBezTo>
                <a:cubicBezTo>
                  <a:pt x="77" y="0"/>
                  <a:pt x="77" y="1"/>
                  <a:pt x="76" y="1"/>
                </a:cubicBezTo>
                <a:cubicBezTo>
                  <a:pt x="76" y="1"/>
                  <a:pt x="76" y="2"/>
                  <a:pt x="76" y="2"/>
                </a:cubicBezTo>
                <a:cubicBezTo>
                  <a:pt x="74" y="3"/>
                  <a:pt x="73" y="4"/>
                  <a:pt x="72" y="5"/>
                </a:cubicBezTo>
                <a:cubicBezTo>
                  <a:pt x="72" y="5"/>
                  <a:pt x="72" y="5"/>
                  <a:pt x="72" y="5"/>
                </a:cubicBezTo>
                <a:cubicBezTo>
                  <a:pt x="71" y="5"/>
                  <a:pt x="71" y="6"/>
                  <a:pt x="71" y="6"/>
                </a:cubicBezTo>
                <a:cubicBezTo>
                  <a:pt x="71" y="6"/>
                  <a:pt x="71" y="6"/>
                  <a:pt x="71" y="7"/>
                </a:cubicBezTo>
                <a:cubicBezTo>
                  <a:pt x="71" y="7"/>
                  <a:pt x="70" y="7"/>
                  <a:pt x="70" y="7"/>
                </a:cubicBezTo>
                <a:cubicBezTo>
                  <a:pt x="70" y="7"/>
                  <a:pt x="70" y="7"/>
                  <a:pt x="70" y="7"/>
                </a:cubicBezTo>
                <a:cubicBezTo>
                  <a:pt x="70" y="7"/>
                  <a:pt x="70" y="7"/>
                  <a:pt x="69" y="7"/>
                </a:cubicBezTo>
                <a:cubicBezTo>
                  <a:pt x="69" y="8"/>
                  <a:pt x="68" y="9"/>
                  <a:pt x="67" y="10"/>
                </a:cubicBezTo>
                <a:cubicBezTo>
                  <a:pt x="67" y="10"/>
                  <a:pt x="67" y="10"/>
                  <a:pt x="67" y="10"/>
                </a:cubicBezTo>
                <a:cubicBezTo>
                  <a:pt x="66" y="10"/>
                  <a:pt x="66" y="10"/>
                  <a:pt x="65" y="10"/>
                </a:cubicBezTo>
                <a:cubicBezTo>
                  <a:pt x="64" y="11"/>
                  <a:pt x="64" y="11"/>
                  <a:pt x="64" y="12"/>
                </a:cubicBezTo>
                <a:cubicBezTo>
                  <a:pt x="64" y="13"/>
                  <a:pt x="64" y="13"/>
                  <a:pt x="63" y="13"/>
                </a:cubicBezTo>
                <a:cubicBezTo>
                  <a:pt x="63" y="14"/>
                  <a:pt x="63" y="14"/>
                  <a:pt x="63" y="14"/>
                </a:cubicBezTo>
                <a:cubicBezTo>
                  <a:pt x="62" y="14"/>
                  <a:pt x="62" y="14"/>
                  <a:pt x="62" y="15"/>
                </a:cubicBezTo>
                <a:cubicBezTo>
                  <a:pt x="62" y="15"/>
                  <a:pt x="61" y="15"/>
                  <a:pt x="60" y="16"/>
                </a:cubicBezTo>
                <a:cubicBezTo>
                  <a:pt x="60" y="16"/>
                  <a:pt x="60" y="16"/>
                  <a:pt x="60" y="16"/>
                </a:cubicBezTo>
                <a:cubicBezTo>
                  <a:pt x="59" y="16"/>
                  <a:pt x="59" y="16"/>
                  <a:pt x="58" y="17"/>
                </a:cubicBezTo>
                <a:cubicBezTo>
                  <a:pt x="58" y="17"/>
                  <a:pt x="58" y="17"/>
                  <a:pt x="58" y="17"/>
                </a:cubicBezTo>
                <a:cubicBezTo>
                  <a:pt x="57" y="18"/>
                  <a:pt x="56" y="19"/>
                  <a:pt x="55" y="19"/>
                </a:cubicBezTo>
                <a:cubicBezTo>
                  <a:pt x="55" y="19"/>
                  <a:pt x="55" y="20"/>
                  <a:pt x="55" y="20"/>
                </a:cubicBezTo>
                <a:cubicBezTo>
                  <a:pt x="55" y="20"/>
                  <a:pt x="55" y="20"/>
                  <a:pt x="54" y="20"/>
                </a:cubicBezTo>
                <a:cubicBezTo>
                  <a:pt x="54" y="20"/>
                  <a:pt x="54" y="20"/>
                  <a:pt x="54" y="20"/>
                </a:cubicBezTo>
                <a:cubicBezTo>
                  <a:pt x="53" y="21"/>
                  <a:pt x="52" y="21"/>
                  <a:pt x="51" y="21"/>
                </a:cubicBezTo>
                <a:cubicBezTo>
                  <a:pt x="51" y="21"/>
                  <a:pt x="51" y="22"/>
                  <a:pt x="50" y="22"/>
                </a:cubicBezTo>
                <a:cubicBezTo>
                  <a:pt x="50" y="22"/>
                  <a:pt x="50" y="22"/>
                  <a:pt x="49" y="23"/>
                </a:cubicBezTo>
                <a:cubicBezTo>
                  <a:pt x="49" y="23"/>
                  <a:pt x="49" y="23"/>
                  <a:pt x="49" y="23"/>
                </a:cubicBezTo>
                <a:cubicBezTo>
                  <a:pt x="49" y="23"/>
                  <a:pt x="48" y="23"/>
                  <a:pt x="48" y="23"/>
                </a:cubicBezTo>
                <a:cubicBezTo>
                  <a:pt x="48" y="24"/>
                  <a:pt x="47" y="23"/>
                  <a:pt x="47" y="24"/>
                </a:cubicBezTo>
                <a:cubicBezTo>
                  <a:pt x="47" y="24"/>
                  <a:pt x="46" y="24"/>
                  <a:pt x="46" y="25"/>
                </a:cubicBezTo>
                <a:cubicBezTo>
                  <a:pt x="46" y="25"/>
                  <a:pt x="46" y="25"/>
                  <a:pt x="46" y="25"/>
                </a:cubicBezTo>
                <a:cubicBezTo>
                  <a:pt x="45" y="25"/>
                  <a:pt x="44" y="26"/>
                  <a:pt x="43" y="26"/>
                </a:cubicBezTo>
                <a:cubicBezTo>
                  <a:pt x="42" y="26"/>
                  <a:pt x="42" y="26"/>
                  <a:pt x="42" y="26"/>
                </a:cubicBezTo>
                <a:cubicBezTo>
                  <a:pt x="42" y="26"/>
                  <a:pt x="41" y="26"/>
                  <a:pt x="40" y="26"/>
                </a:cubicBezTo>
                <a:cubicBezTo>
                  <a:pt x="40" y="26"/>
                  <a:pt x="40" y="27"/>
                  <a:pt x="39" y="27"/>
                </a:cubicBezTo>
                <a:cubicBezTo>
                  <a:pt x="39" y="27"/>
                  <a:pt x="39" y="27"/>
                  <a:pt x="38" y="27"/>
                </a:cubicBezTo>
                <a:cubicBezTo>
                  <a:pt x="38" y="27"/>
                  <a:pt x="38" y="27"/>
                  <a:pt x="38" y="27"/>
                </a:cubicBezTo>
                <a:cubicBezTo>
                  <a:pt x="36" y="28"/>
                  <a:pt x="36" y="28"/>
                  <a:pt x="34" y="28"/>
                </a:cubicBezTo>
                <a:cubicBezTo>
                  <a:pt x="34" y="28"/>
                  <a:pt x="34" y="28"/>
                  <a:pt x="34" y="28"/>
                </a:cubicBezTo>
                <a:cubicBezTo>
                  <a:pt x="34" y="28"/>
                  <a:pt x="34" y="28"/>
                  <a:pt x="34" y="28"/>
                </a:cubicBezTo>
                <a:cubicBezTo>
                  <a:pt x="32" y="29"/>
                  <a:pt x="31" y="29"/>
                  <a:pt x="29" y="29"/>
                </a:cubicBezTo>
                <a:cubicBezTo>
                  <a:pt x="29" y="29"/>
                  <a:pt x="28" y="29"/>
                  <a:pt x="28" y="29"/>
                </a:cubicBezTo>
                <a:cubicBezTo>
                  <a:pt x="28" y="29"/>
                  <a:pt x="28" y="29"/>
                  <a:pt x="28" y="29"/>
                </a:cubicBezTo>
                <a:cubicBezTo>
                  <a:pt x="27" y="28"/>
                  <a:pt x="25" y="30"/>
                  <a:pt x="24" y="30"/>
                </a:cubicBezTo>
                <a:cubicBezTo>
                  <a:pt x="24" y="30"/>
                  <a:pt x="24" y="30"/>
                  <a:pt x="23" y="30"/>
                </a:cubicBezTo>
                <a:cubicBezTo>
                  <a:pt x="23" y="30"/>
                  <a:pt x="23" y="30"/>
                  <a:pt x="22" y="30"/>
                </a:cubicBezTo>
                <a:cubicBezTo>
                  <a:pt x="21" y="30"/>
                  <a:pt x="21" y="30"/>
                  <a:pt x="20" y="31"/>
                </a:cubicBezTo>
                <a:cubicBezTo>
                  <a:pt x="20" y="33"/>
                  <a:pt x="21" y="34"/>
                  <a:pt x="22" y="35"/>
                </a:cubicBezTo>
                <a:cubicBezTo>
                  <a:pt x="23" y="37"/>
                  <a:pt x="22" y="39"/>
                  <a:pt x="22" y="40"/>
                </a:cubicBezTo>
                <a:cubicBezTo>
                  <a:pt x="20" y="40"/>
                  <a:pt x="18" y="40"/>
                  <a:pt x="17" y="41"/>
                </a:cubicBezTo>
                <a:cubicBezTo>
                  <a:pt x="15" y="41"/>
                  <a:pt x="11" y="40"/>
                  <a:pt x="11" y="42"/>
                </a:cubicBezTo>
                <a:cubicBezTo>
                  <a:pt x="11" y="42"/>
                  <a:pt x="11" y="42"/>
                  <a:pt x="11" y="42"/>
                </a:cubicBezTo>
                <a:cubicBezTo>
                  <a:pt x="10" y="43"/>
                  <a:pt x="10" y="43"/>
                  <a:pt x="10" y="43"/>
                </a:cubicBezTo>
                <a:cubicBezTo>
                  <a:pt x="10" y="44"/>
                  <a:pt x="9" y="44"/>
                  <a:pt x="8" y="46"/>
                </a:cubicBezTo>
                <a:cubicBezTo>
                  <a:pt x="8" y="46"/>
                  <a:pt x="8" y="46"/>
                  <a:pt x="8" y="46"/>
                </a:cubicBezTo>
                <a:cubicBezTo>
                  <a:pt x="8" y="47"/>
                  <a:pt x="8" y="47"/>
                  <a:pt x="8" y="47"/>
                </a:cubicBezTo>
                <a:cubicBezTo>
                  <a:pt x="8" y="47"/>
                  <a:pt x="8" y="47"/>
                  <a:pt x="8" y="47"/>
                </a:cubicBezTo>
                <a:cubicBezTo>
                  <a:pt x="7" y="50"/>
                  <a:pt x="5" y="50"/>
                  <a:pt x="4" y="49"/>
                </a:cubicBezTo>
                <a:cubicBezTo>
                  <a:pt x="4" y="49"/>
                  <a:pt x="3" y="49"/>
                  <a:pt x="3" y="49"/>
                </a:cubicBezTo>
                <a:cubicBezTo>
                  <a:pt x="3" y="49"/>
                  <a:pt x="2" y="48"/>
                  <a:pt x="1" y="49"/>
                </a:cubicBezTo>
                <a:cubicBezTo>
                  <a:pt x="1" y="50"/>
                  <a:pt x="0" y="50"/>
                  <a:pt x="0" y="50"/>
                </a:cubicBezTo>
                <a:cubicBezTo>
                  <a:pt x="0" y="51"/>
                  <a:pt x="0" y="51"/>
                  <a:pt x="0" y="51"/>
                </a:cubicBezTo>
                <a:cubicBezTo>
                  <a:pt x="0" y="52"/>
                  <a:pt x="2" y="53"/>
                  <a:pt x="2" y="54"/>
                </a:cubicBezTo>
                <a:cubicBezTo>
                  <a:pt x="2" y="54"/>
                  <a:pt x="2" y="54"/>
                  <a:pt x="2" y="54"/>
                </a:cubicBezTo>
                <a:cubicBezTo>
                  <a:pt x="2" y="55"/>
                  <a:pt x="2" y="55"/>
                  <a:pt x="3" y="55"/>
                </a:cubicBezTo>
                <a:cubicBezTo>
                  <a:pt x="3" y="55"/>
                  <a:pt x="3" y="55"/>
                  <a:pt x="3" y="56"/>
                </a:cubicBezTo>
                <a:cubicBezTo>
                  <a:pt x="3" y="56"/>
                  <a:pt x="4" y="56"/>
                  <a:pt x="4" y="56"/>
                </a:cubicBezTo>
                <a:cubicBezTo>
                  <a:pt x="4" y="57"/>
                  <a:pt x="4" y="58"/>
                  <a:pt x="5" y="59"/>
                </a:cubicBezTo>
                <a:cubicBezTo>
                  <a:pt x="5" y="59"/>
                  <a:pt x="5" y="59"/>
                  <a:pt x="5" y="59"/>
                </a:cubicBezTo>
                <a:cubicBezTo>
                  <a:pt x="6" y="60"/>
                  <a:pt x="7" y="61"/>
                  <a:pt x="7" y="62"/>
                </a:cubicBezTo>
                <a:cubicBezTo>
                  <a:pt x="8" y="62"/>
                  <a:pt x="8" y="63"/>
                  <a:pt x="8" y="63"/>
                </a:cubicBezTo>
                <a:cubicBezTo>
                  <a:pt x="8" y="63"/>
                  <a:pt x="8" y="63"/>
                  <a:pt x="8" y="63"/>
                </a:cubicBezTo>
                <a:cubicBezTo>
                  <a:pt x="8" y="63"/>
                  <a:pt x="8" y="63"/>
                  <a:pt x="8" y="63"/>
                </a:cubicBezTo>
                <a:cubicBezTo>
                  <a:pt x="9" y="65"/>
                  <a:pt x="9" y="65"/>
                  <a:pt x="11" y="65"/>
                </a:cubicBezTo>
                <a:cubicBezTo>
                  <a:pt x="11" y="65"/>
                  <a:pt x="11" y="65"/>
                  <a:pt x="11" y="65"/>
                </a:cubicBezTo>
                <a:cubicBezTo>
                  <a:pt x="12" y="65"/>
                  <a:pt x="12" y="65"/>
                  <a:pt x="13" y="65"/>
                </a:cubicBezTo>
                <a:cubicBezTo>
                  <a:pt x="13" y="65"/>
                  <a:pt x="13" y="65"/>
                  <a:pt x="13" y="65"/>
                </a:cubicBezTo>
                <a:cubicBezTo>
                  <a:pt x="15" y="65"/>
                  <a:pt x="16" y="66"/>
                  <a:pt x="17" y="66"/>
                </a:cubicBezTo>
                <a:cubicBezTo>
                  <a:pt x="18" y="66"/>
                  <a:pt x="18" y="66"/>
                  <a:pt x="18" y="66"/>
                </a:cubicBezTo>
                <a:cubicBezTo>
                  <a:pt x="18" y="66"/>
                  <a:pt x="19" y="66"/>
                  <a:pt x="19" y="66"/>
                </a:cubicBezTo>
                <a:cubicBezTo>
                  <a:pt x="20" y="66"/>
                  <a:pt x="19" y="67"/>
                  <a:pt x="20" y="67"/>
                </a:cubicBezTo>
                <a:cubicBezTo>
                  <a:pt x="20" y="67"/>
                  <a:pt x="21" y="67"/>
                  <a:pt x="21" y="67"/>
                </a:cubicBezTo>
                <a:cubicBezTo>
                  <a:pt x="23" y="67"/>
                  <a:pt x="22" y="65"/>
                  <a:pt x="24" y="65"/>
                </a:cubicBezTo>
                <a:cubicBezTo>
                  <a:pt x="26" y="66"/>
                  <a:pt x="26" y="64"/>
                  <a:pt x="28" y="65"/>
                </a:cubicBezTo>
                <a:cubicBezTo>
                  <a:pt x="28" y="65"/>
                  <a:pt x="29" y="65"/>
                  <a:pt x="29" y="65"/>
                </a:cubicBezTo>
                <a:cubicBezTo>
                  <a:pt x="30" y="65"/>
                  <a:pt x="29" y="68"/>
                  <a:pt x="31" y="67"/>
                </a:cubicBezTo>
                <a:cubicBezTo>
                  <a:pt x="32" y="68"/>
                  <a:pt x="33" y="68"/>
                  <a:pt x="34" y="69"/>
                </a:cubicBezTo>
                <a:cubicBezTo>
                  <a:pt x="34" y="67"/>
                  <a:pt x="35" y="67"/>
                  <a:pt x="35" y="65"/>
                </a:cubicBezTo>
                <a:cubicBezTo>
                  <a:pt x="34" y="65"/>
                  <a:pt x="34" y="64"/>
                  <a:pt x="34" y="64"/>
                </a:cubicBezTo>
                <a:cubicBezTo>
                  <a:pt x="34" y="63"/>
                  <a:pt x="34" y="63"/>
                  <a:pt x="34" y="63"/>
                </a:cubicBezTo>
                <a:cubicBezTo>
                  <a:pt x="35" y="62"/>
                  <a:pt x="35" y="61"/>
                  <a:pt x="36" y="60"/>
                </a:cubicBezTo>
                <a:cubicBezTo>
                  <a:pt x="36" y="60"/>
                  <a:pt x="36" y="61"/>
                  <a:pt x="36" y="61"/>
                </a:cubicBezTo>
                <a:cubicBezTo>
                  <a:pt x="36" y="61"/>
                  <a:pt x="36" y="61"/>
                  <a:pt x="36" y="61"/>
                </a:cubicBezTo>
                <a:cubicBezTo>
                  <a:pt x="37" y="60"/>
                  <a:pt x="38" y="59"/>
                  <a:pt x="40" y="59"/>
                </a:cubicBezTo>
                <a:cubicBezTo>
                  <a:pt x="40" y="59"/>
                  <a:pt x="40" y="59"/>
                  <a:pt x="40" y="59"/>
                </a:cubicBezTo>
                <a:cubicBezTo>
                  <a:pt x="40" y="59"/>
                  <a:pt x="41" y="59"/>
                  <a:pt x="42" y="58"/>
                </a:cubicBezTo>
                <a:cubicBezTo>
                  <a:pt x="42" y="58"/>
                  <a:pt x="42" y="58"/>
                  <a:pt x="42" y="58"/>
                </a:cubicBezTo>
                <a:cubicBezTo>
                  <a:pt x="44" y="57"/>
                  <a:pt x="45" y="57"/>
                  <a:pt x="46" y="56"/>
                </a:cubicBezTo>
                <a:cubicBezTo>
                  <a:pt x="46" y="56"/>
                  <a:pt x="46" y="56"/>
                  <a:pt x="46" y="56"/>
                </a:cubicBezTo>
                <a:cubicBezTo>
                  <a:pt x="46" y="56"/>
                  <a:pt x="46" y="56"/>
                  <a:pt x="46" y="56"/>
                </a:cubicBezTo>
                <a:cubicBezTo>
                  <a:pt x="48" y="55"/>
                  <a:pt x="48" y="53"/>
                  <a:pt x="50" y="53"/>
                </a:cubicBezTo>
                <a:cubicBezTo>
                  <a:pt x="50" y="53"/>
                  <a:pt x="50" y="53"/>
                  <a:pt x="50" y="53"/>
                </a:cubicBezTo>
                <a:cubicBezTo>
                  <a:pt x="52" y="52"/>
                  <a:pt x="51" y="51"/>
                  <a:pt x="52" y="50"/>
                </a:cubicBezTo>
                <a:cubicBezTo>
                  <a:pt x="52" y="50"/>
                  <a:pt x="52" y="50"/>
                  <a:pt x="52" y="50"/>
                </a:cubicBezTo>
                <a:cubicBezTo>
                  <a:pt x="52" y="49"/>
                  <a:pt x="53" y="49"/>
                  <a:pt x="53" y="47"/>
                </a:cubicBezTo>
                <a:cubicBezTo>
                  <a:pt x="53" y="47"/>
                  <a:pt x="53" y="47"/>
                  <a:pt x="53" y="47"/>
                </a:cubicBezTo>
                <a:cubicBezTo>
                  <a:pt x="53" y="46"/>
                  <a:pt x="53" y="45"/>
                  <a:pt x="53" y="44"/>
                </a:cubicBezTo>
                <a:cubicBezTo>
                  <a:pt x="54" y="44"/>
                  <a:pt x="54" y="43"/>
                  <a:pt x="55" y="42"/>
                </a:cubicBezTo>
                <a:cubicBezTo>
                  <a:pt x="58" y="41"/>
                  <a:pt x="58" y="42"/>
                  <a:pt x="61" y="42"/>
                </a:cubicBezTo>
                <a:cubicBezTo>
                  <a:pt x="63" y="41"/>
                  <a:pt x="64" y="40"/>
                  <a:pt x="66" y="40"/>
                </a:cubicBezTo>
                <a:cubicBezTo>
                  <a:pt x="67" y="40"/>
                  <a:pt x="68" y="39"/>
                  <a:pt x="69" y="39"/>
                </a:cubicBezTo>
                <a:cubicBezTo>
                  <a:pt x="69" y="38"/>
                  <a:pt x="69" y="38"/>
                  <a:pt x="68" y="37"/>
                </a:cubicBezTo>
                <a:cubicBezTo>
                  <a:pt x="68" y="38"/>
                  <a:pt x="68" y="37"/>
                  <a:pt x="68" y="37"/>
                </a:cubicBezTo>
                <a:cubicBezTo>
                  <a:pt x="67" y="36"/>
                  <a:pt x="67" y="36"/>
                  <a:pt x="66" y="35"/>
                </a:cubicBezTo>
                <a:cubicBezTo>
                  <a:pt x="66" y="35"/>
                  <a:pt x="66" y="35"/>
                  <a:pt x="66" y="35"/>
                </a:cubicBezTo>
                <a:cubicBezTo>
                  <a:pt x="65" y="34"/>
                  <a:pt x="64" y="34"/>
                  <a:pt x="64" y="32"/>
                </a:cubicBezTo>
                <a:cubicBezTo>
                  <a:pt x="61" y="32"/>
                  <a:pt x="60" y="30"/>
                  <a:pt x="59" y="28"/>
                </a:cubicBezTo>
                <a:cubicBezTo>
                  <a:pt x="59" y="27"/>
                  <a:pt x="59" y="27"/>
                  <a:pt x="60" y="26"/>
                </a:cubicBezTo>
                <a:cubicBezTo>
                  <a:pt x="60" y="26"/>
                  <a:pt x="60" y="26"/>
                  <a:pt x="60" y="26"/>
                </a:cubicBezTo>
                <a:cubicBezTo>
                  <a:pt x="60" y="26"/>
                  <a:pt x="60" y="26"/>
                  <a:pt x="61" y="26"/>
                </a:cubicBezTo>
                <a:cubicBezTo>
                  <a:pt x="61" y="25"/>
                  <a:pt x="61" y="25"/>
                  <a:pt x="61" y="25"/>
                </a:cubicBezTo>
                <a:cubicBezTo>
                  <a:pt x="61" y="25"/>
                  <a:pt x="62" y="25"/>
                  <a:pt x="62" y="24"/>
                </a:cubicBezTo>
                <a:cubicBezTo>
                  <a:pt x="62" y="24"/>
                  <a:pt x="62" y="24"/>
                  <a:pt x="63" y="24"/>
                </a:cubicBezTo>
                <a:cubicBezTo>
                  <a:pt x="63" y="23"/>
                  <a:pt x="65" y="23"/>
                  <a:pt x="64" y="21"/>
                </a:cubicBezTo>
                <a:cubicBezTo>
                  <a:pt x="64" y="21"/>
                  <a:pt x="64" y="21"/>
                  <a:pt x="64" y="21"/>
                </a:cubicBezTo>
                <a:cubicBezTo>
                  <a:pt x="64" y="20"/>
                  <a:pt x="65" y="20"/>
                  <a:pt x="65" y="19"/>
                </a:cubicBezTo>
                <a:cubicBezTo>
                  <a:pt x="67" y="19"/>
                  <a:pt x="67" y="17"/>
                  <a:pt x="69" y="16"/>
                </a:cubicBezTo>
                <a:cubicBezTo>
                  <a:pt x="69" y="15"/>
                  <a:pt x="70" y="15"/>
                  <a:pt x="70" y="14"/>
                </a:cubicBezTo>
                <a:cubicBezTo>
                  <a:pt x="70" y="14"/>
                  <a:pt x="70" y="14"/>
                  <a:pt x="71" y="14"/>
                </a:cubicBezTo>
                <a:cubicBezTo>
                  <a:pt x="71" y="14"/>
                  <a:pt x="71" y="14"/>
                  <a:pt x="71" y="13"/>
                </a:cubicBezTo>
                <a:cubicBezTo>
                  <a:pt x="71" y="13"/>
                  <a:pt x="72" y="13"/>
                  <a:pt x="72" y="13"/>
                </a:cubicBezTo>
                <a:cubicBezTo>
                  <a:pt x="71" y="12"/>
                  <a:pt x="72" y="12"/>
                  <a:pt x="73" y="11"/>
                </a:cubicBezTo>
                <a:cubicBezTo>
                  <a:pt x="73" y="11"/>
                  <a:pt x="73" y="11"/>
                  <a:pt x="73" y="11"/>
                </a:cubicBezTo>
                <a:cubicBezTo>
                  <a:pt x="74" y="10"/>
                  <a:pt x="75" y="9"/>
                  <a:pt x="75" y="8"/>
                </a:cubicBezTo>
                <a:cubicBezTo>
                  <a:pt x="75" y="8"/>
                  <a:pt x="75" y="8"/>
                  <a:pt x="75" y="8"/>
                </a:cubicBezTo>
                <a:cubicBezTo>
                  <a:pt x="76" y="7"/>
                  <a:pt x="76" y="6"/>
                  <a:pt x="77" y="5"/>
                </a:cubicBezTo>
                <a:cubicBezTo>
                  <a:pt x="78" y="5"/>
                  <a:pt x="78" y="4"/>
                  <a:pt x="79" y="3"/>
                </a:cubicBezTo>
                <a:cubicBezTo>
                  <a:pt x="79" y="2"/>
                  <a:pt x="81" y="0"/>
                  <a:pt x="79" y="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89">
            <a:extLst>
              <a:ext uri="{FF2B5EF4-FFF2-40B4-BE49-F238E27FC236}">
                <a16:creationId xmlns:a16="http://schemas.microsoft.com/office/drawing/2014/main" id="{3D924CE8-EBD4-9748-B7FB-AEF513512484}"/>
              </a:ext>
            </a:extLst>
          </p:cNvPr>
          <p:cNvSpPr>
            <a:spLocks noEditPoints="1"/>
          </p:cNvSpPr>
          <p:nvPr/>
        </p:nvSpPr>
        <p:spPr bwMode="auto">
          <a:xfrm>
            <a:off x="6695113" y="4601607"/>
            <a:ext cx="741363" cy="709613"/>
          </a:xfrm>
          <a:custGeom>
            <a:avLst/>
            <a:gdLst>
              <a:gd name="T0" fmla="*/ 47 w 192"/>
              <a:gd name="T1" fmla="*/ 96 h 183"/>
              <a:gd name="T2" fmla="*/ 52 w 192"/>
              <a:gd name="T3" fmla="*/ 110 h 183"/>
              <a:gd name="T4" fmla="*/ 41 w 192"/>
              <a:gd name="T5" fmla="*/ 76 h 183"/>
              <a:gd name="T6" fmla="*/ 25 w 192"/>
              <a:gd name="T7" fmla="*/ 90 h 183"/>
              <a:gd name="T8" fmla="*/ 29 w 192"/>
              <a:gd name="T9" fmla="*/ 74 h 183"/>
              <a:gd name="T10" fmla="*/ 36 w 192"/>
              <a:gd name="T11" fmla="*/ 96 h 183"/>
              <a:gd name="T12" fmla="*/ 29 w 192"/>
              <a:gd name="T13" fmla="*/ 88 h 183"/>
              <a:gd name="T14" fmla="*/ 112 w 192"/>
              <a:gd name="T15" fmla="*/ 171 h 183"/>
              <a:gd name="T16" fmla="*/ 115 w 192"/>
              <a:gd name="T17" fmla="*/ 155 h 183"/>
              <a:gd name="T18" fmla="*/ 97 w 192"/>
              <a:gd name="T19" fmla="*/ 152 h 183"/>
              <a:gd name="T20" fmla="*/ 185 w 192"/>
              <a:gd name="T21" fmla="*/ 52 h 183"/>
              <a:gd name="T22" fmla="*/ 174 w 192"/>
              <a:gd name="T23" fmla="*/ 31 h 183"/>
              <a:gd name="T24" fmla="*/ 165 w 192"/>
              <a:gd name="T25" fmla="*/ 22 h 183"/>
              <a:gd name="T26" fmla="*/ 143 w 192"/>
              <a:gd name="T27" fmla="*/ 30 h 183"/>
              <a:gd name="T28" fmla="*/ 131 w 192"/>
              <a:gd name="T29" fmla="*/ 26 h 183"/>
              <a:gd name="T30" fmla="*/ 115 w 192"/>
              <a:gd name="T31" fmla="*/ 17 h 183"/>
              <a:gd name="T32" fmla="*/ 112 w 192"/>
              <a:gd name="T33" fmla="*/ 16 h 183"/>
              <a:gd name="T34" fmla="*/ 95 w 192"/>
              <a:gd name="T35" fmla="*/ 1 h 183"/>
              <a:gd name="T36" fmla="*/ 70 w 192"/>
              <a:gd name="T37" fmla="*/ 20 h 183"/>
              <a:gd name="T38" fmla="*/ 68 w 192"/>
              <a:gd name="T39" fmla="*/ 34 h 183"/>
              <a:gd name="T40" fmla="*/ 45 w 192"/>
              <a:gd name="T41" fmla="*/ 47 h 183"/>
              <a:gd name="T42" fmla="*/ 23 w 192"/>
              <a:gd name="T43" fmla="*/ 52 h 183"/>
              <a:gd name="T44" fmla="*/ 1 w 192"/>
              <a:gd name="T45" fmla="*/ 57 h 183"/>
              <a:gd name="T46" fmla="*/ 19 w 192"/>
              <a:gd name="T47" fmla="*/ 79 h 183"/>
              <a:gd name="T48" fmla="*/ 38 w 192"/>
              <a:gd name="T49" fmla="*/ 63 h 183"/>
              <a:gd name="T50" fmla="*/ 47 w 192"/>
              <a:gd name="T51" fmla="*/ 86 h 183"/>
              <a:gd name="T52" fmla="*/ 65 w 192"/>
              <a:gd name="T53" fmla="*/ 105 h 183"/>
              <a:gd name="T54" fmla="*/ 52 w 192"/>
              <a:gd name="T55" fmla="*/ 96 h 183"/>
              <a:gd name="T56" fmla="*/ 47 w 192"/>
              <a:gd name="T57" fmla="*/ 88 h 183"/>
              <a:gd name="T58" fmla="*/ 48 w 192"/>
              <a:gd name="T59" fmla="*/ 95 h 183"/>
              <a:gd name="T60" fmla="*/ 56 w 192"/>
              <a:gd name="T61" fmla="*/ 111 h 183"/>
              <a:gd name="T62" fmla="*/ 71 w 192"/>
              <a:gd name="T63" fmla="*/ 123 h 183"/>
              <a:gd name="T64" fmla="*/ 86 w 192"/>
              <a:gd name="T65" fmla="*/ 139 h 183"/>
              <a:gd name="T66" fmla="*/ 111 w 192"/>
              <a:gd name="T67" fmla="*/ 142 h 183"/>
              <a:gd name="T68" fmla="*/ 137 w 192"/>
              <a:gd name="T69" fmla="*/ 160 h 183"/>
              <a:gd name="T70" fmla="*/ 132 w 192"/>
              <a:gd name="T71" fmla="*/ 159 h 183"/>
              <a:gd name="T72" fmla="*/ 134 w 192"/>
              <a:gd name="T73" fmla="*/ 164 h 183"/>
              <a:gd name="T74" fmla="*/ 155 w 192"/>
              <a:gd name="T75" fmla="*/ 173 h 183"/>
              <a:gd name="T76" fmla="*/ 166 w 192"/>
              <a:gd name="T77" fmla="*/ 181 h 183"/>
              <a:gd name="T78" fmla="*/ 151 w 192"/>
              <a:gd name="T79" fmla="*/ 169 h 183"/>
              <a:gd name="T80" fmla="*/ 139 w 192"/>
              <a:gd name="T81" fmla="*/ 155 h 183"/>
              <a:gd name="T82" fmla="*/ 134 w 192"/>
              <a:gd name="T83" fmla="*/ 152 h 183"/>
              <a:gd name="T84" fmla="*/ 113 w 192"/>
              <a:gd name="T85" fmla="*/ 129 h 183"/>
              <a:gd name="T86" fmla="*/ 90 w 192"/>
              <a:gd name="T87" fmla="*/ 99 h 183"/>
              <a:gd name="T88" fmla="*/ 86 w 192"/>
              <a:gd name="T89" fmla="*/ 91 h 183"/>
              <a:gd name="T90" fmla="*/ 75 w 192"/>
              <a:gd name="T91" fmla="*/ 81 h 183"/>
              <a:gd name="T92" fmla="*/ 85 w 192"/>
              <a:gd name="T93" fmla="*/ 68 h 183"/>
              <a:gd name="T94" fmla="*/ 106 w 192"/>
              <a:gd name="T95" fmla="*/ 63 h 183"/>
              <a:gd name="T96" fmla="*/ 127 w 192"/>
              <a:gd name="T97" fmla="*/ 65 h 183"/>
              <a:gd name="T98" fmla="*/ 163 w 192"/>
              <a:gd name="T99" fmla="*/ 66 h 183"/>
              <a:gd name="T100" fmla="*/ 183 w 192"/>
              <a:gd name="T101" fmla="*/ 71 h 183"/>
              <a:gd name="T102" fmla="*/ 77 w 192"/>
              <a:gd name="T103" fmla="*/ 45 h 183"/>
              <a:gd name="T104" fmla="*/ 89 w 192"/>
              <a:gd name="T105" fmla="*/ 35 h 183"/>
              <a:gd name="T106" fmla="*/ 100 w 192"/>
              <a:gd name="T107" fmla="*/ 26 h 183"/>
              <a:gd name="T108" fmla="*/ 124 w 192"/>
              <a:gd name="T109" fmla="*/ 163 h 183"/>
              <a:gd name="T110" fmla="*/ 113 w 192"/>
              <a:gd name="T111" fmla="*/ 166 h 183"/>
              <a:gd name="T112" fmla="*/ 145 w 192"/>
              <a:gd name="T113" fmla="*/ 172 h 183"/>
              <a:gd name="T114" fmla="*/ 52 w 192"/>
              <a:gd name="T115" fmla="*/ 119 h 183"/>
              <a:gd name="T116" fmla="*/ 73 w 192"/>
              <a:gd name="T117" fmla="*/ 128 h 183"/>
              <a:gd name="T118" fmla="*/ 91 w 192"/>
              <a:gd name="T119"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 h="183">
                <a:moveTo>
                  <a:pt x="43" y="98"/>
                </a:moveTo>
                <a:cubicBezTo>
                  <a:pt x="43" y="99"/>
                  <a:pt x="43" y="102"/>
                  <a:pt x="45" y="102"/>
                </a:cubicBezTo>
                <a:cubicBezTo>
                  <a:pt x="46" y="101"/>
                  <a:pt x="46" y="97"/>
                  <a:pt x="43" y="98"/>
                </a:cubicBezTo>
                <a:close/>
                <a:moveTo>
                  <a:pt x="45" y="104"/>
                </a:moveTo>
                <a:cubicBezTo>
                  <a:pt x="44" y="104"/>
                  <a:pt x="44" y="103"/>
                  <a:pt x="42" y="103"/>
                </a:cubicBezTo>
                <a:cubicBezTo>
                  <a:pt x="43" y="104"/>
                  <a:pt x="42" y="106"/>
                  <a:pt x="43" y="106"/>
                </a:cubicBezTo>
                <a:cubicBezTo>
                  <a:pt x="43" y="104"/>
                  <a:pt x="45" y="105"/>
                  <a:pt x="45" y="104"/>
                </a:cubicBezTo>
                <a:close/>
                <a:moveTo>
                  <a:pt x="54" y="116"/>
                </a:moveTo>
                <a:cubicBezTo>
                  <a:pt x="55" y="116"/>
                  <a:pt x="55" y="117"/>
                  <a:pt x="56" y="116"/>
                </a:cubicBezTo>
                <a:cubicBezTo>
                  <a:pt x="56" y="116"/>
                  <a:pt x="56" y="115"/>
                  <a:pt x="56" y="116"/>
                </a:cubicBezTo>
                <a:cubicBezTo>
                  <a:pt x="57" y="115"/>
                  <a:pt x="56" y="115"/>
                  <a:pt x="56" y="115"/>
                </a:cubicBezTo>
                <a:cubicBezTo>
                  <a:pt x="55" y="114"/>
                  <a:pt x="55" y="113"/>
                  <a:pt x="53" y="113"/>
                </a:cubicBezTo>
                <a:cubicBezTo>
                  <a:pt x="53" y="114"/>
                  <a:pt x="54" y="114"/>
                  <a:pt x="54" y="116"/>
                </a:cubicBezTo>
                <a:cubicBezTo>
                  <a:pt x="54" y="116"/>
                  <a:pt x="54" y="116"/>
                  <a:pt x="54" y="116"/>
                </a:cubicBezTo>
                <a:close/>
                <a:moveTo>
                  <a:pt x="47" y="96"/>
                </a:moveTo>
                <a:cubicBezTo>
                  <a:pt x="47" y="97"/>
                  <a:pt x="50" y="100"/>
                  <a:pt x="49" y="97"/>
                </a:cubicBezTo>
                <a:cubicBezTo>
                  <a:pt x="49" y="97"/>
                  <a:pt x="49" y="97"/>
                  <a:pt x="49" y="96"/>
                </a:cubicBezTo>
                <a:cubicBezTo>
                  <a:pt x="48" y="96"/>
                  <a:pt x="47" y="96"/>
                  <a:pt x="47" y="96"/>
                </a:cubicBezTo>
                <a:close/>
                <a:moveTo>
                  <a:pt x="39" y="99"/>
                </a:moveTo>
                <a:cubicBezTo>
                  <a:pt x="40" y="99"/>
                  <a:pt x="40" y="102"/>
                  <a:pt x="42" y="101"/>
                </a:cubicBezTo>
                <a:cubicBezTo>
                  <a:pt x="43" y="99"/>
                  <a:pt x="40" y="97"/>
                  <a:pt x="39" y="99"/>
                </a:cubicBezTo>
                <a:close/>
                <a:moveTo>
                  <a:pt x="47" y="108"/>
                </a:moveTo>
                <a:cubicBezTo>
                  <a:pt x="47" y="106"/>
                  <a:pt x="47" y="105"/>
                  <a:pt x="46" y="105"/>
                </a:cubicBezTo>
                <a:cubicBezTo>
                  <a:pt x="46" y="105"/>
                  <a:pt x="45" y="105"/>
                  <a:pt x="45" y="105"/>
                </a:cubicBezTo>
                <a:cubicBezTo>
                  <a:pt x="45" y="106"/>
                  <a:pt x="44" y="108"/>
                  <a:pt x="45" y="108"/>
                </a:cubicBezTo>
                <a:cubicBezTo>
                  <a:pt x="45" y="107"/>
                  <a:pt x="47" y="108"/>
                  <a:pt x="47" y="108"/>
                </a:cubicBezTo>
                <a:close/>
                <a:moveTo>
                  <a:pt x="52" y="110"/>
                </a:moveTo>
                <a:cubicBezTo>
                  <a:pt x="52" y="108"/>
                  <a:pt x="51" y="107"/>
                  <a:pt x="49" y="107"/>
                </a:cubicBezTo>
                <a:cubicBezTo>
                  <a:pt x="49" y="108"/>
                  <a:pt x="50" y="109"/>
                  <a:pt x="50" y="109"/>
                </a:cubicBezTo>
                <a:cubicBezTo>
                  <a:pt x="50" y="110"/>
                  <a:pt x="51" y="110"/>
                  <a:pt x="52" y="110"/>
                </a:cubicBezTo>
                <a:close/>
                <a:moveTo>
                  <a:pt x="46" y="86"/>
                </a:moveTo>
                <a:cubicBezTo>
                  <a:pt x="46" y="85"/>
                  <a:pt x="46" y="84"/>
                  <a:pt x="46" y="83"/>
                </a:cubicBezTo>
                <a:cubicBezTo>
                  <a:pt x="46" y="83"/>
                  <a:pt x="46" y="83"/>
                  <a:pt x="46" y="82"/>
                </a:cubicBezTo>
                <a:cubicBezTo>
                  <a:pt x="45" y="82"/>
                  <a:pt x="45" y="82"/>
                  <a:pt x="45" y="81"/>
                </a:cubicBezTo>
                <a:cubicBezTo>
                  <a:pt x="45" y="81"/>
                  <a:pt x="44" y="81"/>
                  <a:pt x="45" y="80"/>
                </a:cubicBezTo>
                <a:cubicBezTo>
                  <a:pt x="42" y="81"/>
                  <a:pt x="44" y="78"/>
                  <a:pt x="42" y="78"/>
                </a:cubicBezTo>
                <a:cubicBezTo>
                  <a:pt x="40" y="78"/>
                  <a:pt x="40" y="80"/>
                  <a:pt x="40" y="81"/>
                </a:cubicBezTo>
                <a:cubicBezTo>
                  <a:pt x="39" y="82"/>
                  <a:pt x="40" y="82"/>
                  <a:pt x="40" y="83"/>
                </a:cubicBezTo>
                <a:cubicBezTo>
                  <a:pt x="41" y="83"/>
                  <a:pt x="42" y="83"/>
                  <a:pt x="42" y="84"/>
                </a:cubicBezTo>
                <a:cubicBezTo>
                  <a:pt x="44" y="84"/>
                  <a:pt x="45" y="85"/>
                  <a:pt x="46" y="86"/>
                </a:cubicBezTo>
                <a:close/>
                <a:moveTo>
                  <a:pt x="32" y="70"/>
                </a:moveTo>
                <a:cubicBezTo>
                  <a:pt x="34" y="70"/>
                  <a:pt x="35" y="71"/>
                  <a:pt x="36" y="71"/>
                </a:cubicBezTo>
                <a:cubicBezTo>
                  <a:pt x="36" y="72"/>
                  <a:pt x="37" y="72"/>
                  <a:pt x="37" y="73"/>
                </a:cubicBezTo>
                <a:cubicBezTo>
                  <a:pt x="38" y="73"/>
                  <a:pt x="38" y="74"/>
                  <a:pt x="38" y="74"/>
                </a:cubicBezTo>
                <a:cubicBezTo>
                  <a:pt x="39" y="75"/>
                  <a:pt x="39" y="76"/>
                  <a:pt x="41" y="76"/>
                </a:cubicBezTo>
                <a:cubicBezTo>
                  <a:pt x="42" y="75"/>
                  <a:pt x="44" y="75"/>
                  <a:pt x="44" y="73"/>
                </a:cubicBezTo>
                <a:cubicBezTo>
                  <a:pt x="44" y="71"/>
                  <a:pt x="43" y="70"/>
                  <a:pt x="42" y="69"/>
                </a:cubicBezTo>
                <a:cubicBezTo>
                  <a:pt x="42" y="68"/>
                  <a:pt x="41" y="68"/>
                  <a:pt x="41" y="67"/>
                </a:cubicBezTo>
                <a:cubicBezTo>
                  <a:pt x="40" y="67"/>
                  <a:pt x="40" y="65"/>
                  <a:pt x="40" y="65"/>
                </a:cubicBezTo>
                <a:cubicBezTo>
                  <a:pt x="38" y="64"/>
                  <a:pt x="37" y="63"/>
                  <a:pt x="35" y="62"/>
                </a:cubicBezTo>
                <a:cubicBezTo>
                  <a:pt x="35" y="63"/>
                  <a:pt x="34" y="64"/>
                  <a:pt x="33" y="63"/>
                </a:cubicBezTo>
                <a:cubicBezTo>
                  <a:pt x="32" y="65"/>
                  <a:pt x="34" y="65"/>
                  <a:pt x="34" y="66"/>
                </a:cubicBezTo>
                <a:cubicBezTo>
                  <a:pt x="33" y="67"/>
                  <a:pt x="32" y="68"/>
                  <a:pt x="32" y="70"/>
                </a:cubicBezTo>
                <a:close/>
                <a:moveTo>
                  <a:pt x="26" y="91"/>
                </a:moveTo>
                <a:cubicBezTo>
                  <a:pt x="27" y="91"/>
                  <a:pt x="29" y="92"/>
                  <a:pt x="29" y="91"/>
                </a:cubicBezTo>
                <a:cubicBezTo>
                  <a:pt x="28" y="91"/>
                  <a:pt x="28" y="90"/>
                  <a:pt x="28" y="89"/>
                </a:cubicBezTo>
                <a:cubicBezTo>
                  <a:pt x="28" y="88"/>
                  <a:pt x="28" y="87"/>
                  <a:pt x="28" y="86"/>
                </a:cubicBezTo>
                <a:cubicBezTo>
                  <a:pt x="27" y="86"/>
                  <a:pt x="27" y="85"/>
                  <a:pt x="26" y="85"/>
                </a:cubicBezTo>
                <a:cubicBezTo>
                  <a:pt x="27" y="87"/>
                  <a:pt x="25" y="86"/>
                  <a:pt x="24" y="87"/>
                </a:cubicBezTo>
                <a:cubicBezTo>
                  <a:pt x="24" y="88"/>
                  <a:pt x="25" y="89"/>
                  <a:pt x="25" y="90"/>
                </a:cubicBezTo>
                <a:cubicBezTo>
                  <a:pt x="26" y="90"/>
                  <a:pt x="27" y="90"/>
                  <a:pt x="26" y="91"/>
                </a:cubicBezTo>
                <a:close/>
                <a:moveTo>
                  <a:pt x="29" y="74"/>
                </a:moveTo>
                <a:cubicBezTo>
                  <a:pt x="29" y="75"/>
                  <a:pt x="27" y="75"/>
                  <a:pt x="27" y="77"/>
                </a:cubicBezTo>
                <a:cubicBezTo>
                  <a:pt x="28" y="77"/>
                  <a:pt x="28" y="78"/>
                  <a:pt x="28" y="79"/>
                </a:cubicBezTo>
                <a:cubicBezTo>
                  <a:pt x="28" y="79"/>
                  <a:pt x="29" y="80"/>
                  <a:pt x="29" y="80"/>
                </a:cubicBezTo>
                <a:cubicBezTo>
                  <a:pt x="28" y="82"/>
                  <a:pt x="30" y="82"/>
                  <a:pt x="29" y="84"/>
                </a:cubicBezTo>
                <a:cubicBezTo>
                  <a:pt x="30" y="84"/>
                  <a:pt x="30" y="84"/>
                  <a:pt x="31" y="85"/>
                </a:cubicBezTo>
                <a:cubicBezTo>
                  <a:pt x="31" y="85"/>
                  <a:pt x="31" y="85"/>
                  <a:pt x="31" y="86"/>
                </a:cubicBezTo>
                <a:cubicBezTo>
                  <a:pt x="32" y="86"/>
                  <a:pt x="32" y="87"/>
                  <a:pt x="32" y="87"/>
                </a:cubicBezTo>
                <a:cubicBezTo>
                  <a:pt x="33" y="87"/>
                  <a:pt x="33" y="87"/>
                  <a:pt x="33" y="88"/>
                </a:cubicBezTo>
                <a:cubicBezTo>
                  <a:pt x="33" y="89"/>
                  <a:pt x="34" y="89"/>
                  <a:pt x="36" y="89"/>
                </a:cubicBezTo>
                <a:cubicBezTo>
                  <a:pt x="37" y="87"/>
                  <a:pt x="34" y="88"/>
                  <a:pt x="35" y="85"/>
                </a:cubicBezTo>
                <a:cubicBezTo>
                  <a:pt x="34" y="84"/>
                  <a:pt x="34" y="83"/>
                  <a:pt x="33" y="81"/>
                </a:cubicBezTo>
                <a:cubicBezTo>
                  <a:pt x="33" y="78"/>
                  <a:pt x="34" y="74"/>
                  <a:pt x="33" y="72"/>
                </a:cubicBezTo>
                <a:cubicBezTo>
                  <a:pt x="30" y="71"/>
                  <a:pt x="32" y="75"/>
                  <a:pt x="29" y="74"/>
                </a:cubicBezTo>
                <a:close/>
                <a:moveTo>
                  <a:pt x="30" y="63"/>
                </a:moveTo>
                <a:cubicBezTo>
                  <a:pt x="29" y="63"/>
                  <a:pt x="29" y="63"/>
                  <a:pt x="28" y="63"/>
                </a:cubicBezTo>
                <a:cubicBezTo>
                  <a:pt x="28" y="64"/>
                  <a:pt x="27" y="64"/>
                  <a:pt x="27" y="65"/>
                </a:cubicBezTo>
                <a:cubicBezTo>
                  <a:pt x="27" y="66"/>
                  <a:pt x="25" y="66"/>
                  <a:pt x="26" y="68"/>
                </a:cubicBezTo>
                <a:cubicBezTo>
                  <a:pt x="26" y="69"/>
                  <a:pt x="27" y="70"/>
                  <a:pt x="27" y="70"/>
                </a:cubicBezTo>
                <a:cubicBezTo>
                  <a:pt x="29" y="70"/>
                  <a:pt x="28" y="72"/>
                  <a:pt x="30" y="72"/>
                </a:cubicBezTo>
                <a:cubicBezTo>
                  <a:pt x="29" y="70"/>
                  <a:pt x="31" y="70"/>
                  <a:pt x="31" y="68"/>
                </a:cubicBezTo>
                <a:cubicBezTo>
                  <a:pt x="31" y="66"/>
                  <a:pt x="30" y="65"/>
                  <a:pt x="30" y="63"/>
                </a:cubicBezTo>
                <a:close/>
                <a:moveTo>
                  <a:pt x="39" y="102"/>
                </a:moveTo>
                <a:cubicBezTo>
                  <a:pt x="39" y="101"/>
                  <a:pt x="38" y="102"/>
                  <a:pt x="38" y="102"/>
                </a:cubicBezTo>
                <a:cubicBezTo>
                  <a:pt x="38" y="103"/>
                  <a:pt x="38" y="103"/>
                  <a:pt x="38" y="103"/>
                </a:cubicBezTo>
                <a:cubicBezTo>
                  <a:pt x="39" y="103"/>
                  <a:pt x="39" y="104"/>
                  <a:pt x="40" y="103"/>
                </a:cubicBezTo>
                <a:cubicBezTo>
                  <a:pt x="40" y="102"/>
                  <a:pt x="40" y="102"/>
                  <a:pt x="39" y="102"/>
                </a:cubicBezTo>
                <a:close/>
                <a:moveTo>
                  <a:pt x="39" y="97"/>
                </a:moveTo>
                <a:cubicBezTo>
                  <a:pt x="38" y="96"/>
                  <a:pt x="37" y="96"/>
                  <a:pt x="36" y="96"/>
                </a:cubicBezTo>
                <a:cubicBezTo>
                  <a:pt x="36" y="97"/>
                  <a:pt x="35" y="97"/>
                  <a:pt x="35" y="98"/>
                </a:cubicBezTo>
                <a:cubicBezTo>
                  <a:pt x="37" y="98"/>
                  <a:pt x="39" y="98"/>
                  <a:pt x="39" y="97"/>
                </a:cubicBezTo>
                <a:close/>
                <a:moveTo>
                  <a:pt x="36" y="94"/>
                </a:moveTo>
                <a:cubicBezTo>
                  <a:pt x="36" y="94"/>
                  <a:pt x="36" y="94"/>
                  <a:pt x="36" y="94"/>
                </a:cubicBezTo>
                <a:cubicBezTo>
                  <a:pt x="36" y="93"/>
                  <a:pt x="34" y="93"/>
                  <a:pt x="34" y="91"/>
                </a:cubicBezTo>
                <a:cubicBezTo>
                  <a:pt x="34" y="91"/>
                  <a:pt x="34" y="91"/>
                  <a:pt x="34" y="91"/>
                </a:cubicBezTo>
                <a:cubicBezTo>
                  <a:pt x="33" y="91"/>
                  <a:pt x="32" y="90"/>
                  <a:pt x="32" y="89"/>
                </a:cubicBezTo>
                <a:cubicBezTo>
                  <a:pt x="32" y="88"/>
                  <a:pt x="32" y="88"/>
                  <a:pt x="32" y="88"/>
                </a:cubicBezTo>
                <a:cubicBezTo>
                  <a:pt x="31" y="88"/>
                  <a:pt x="31" y="87"/>
                  <a:pt x="31" y="87"/>
                </a:cubicBezTo>
                <a:cubicBezTo>
                  <a:pt x="31" y="87"/>
                  <a:pt x="31" y="87"/>
                  <a:pt x="31" y="87"/>
                </a:cubicBezTo>
                <a:cubicBezTo>
                  <a:pt x="31" y="86"/>
                  <a:pt x="31" y="86"/>
                  <a:pt x="30" y="85"/>
                </a:cubicBezTo>
                <a:cubicBezTo>
                  <a:pt x="30" y="85"/>
                  <a:pt x="30" y="85"/>
                  <a:pt x="30" y="85"/>
                </a:cubicBezTo>
                <a:cubicBezTo>
                  <a:pt x="30" y="84"/>
                  <a:pt x="29" y="86"/>
                  <a:pt x="29" y="85"/>
                </a:cubicBezTo>
                <a:cubicBezTo>
                  <a:pt x="29" y="86"/>
                  <a:pt x="29" y="86"/>
                  <a:pt x="29" y="87"/>
                </a:cubicBezTo>
                <a:cubicBezTo>
                  <a:pt x="29" y="87"/>
                  <a:pt x="29" y="87"/>
                  <a:pt x="29" y="88"/>
                </a:cubicBezTo>
                <a:cubicBezTo>
                  <a:pt x="29" y="89"/>
                  <a:pt x="30" y="89"/>
                  <a:pt x="30" y="90"/>
                </a:cubicBezTo>
                <a:cubicBezTo>
                  <a:pt x="30" y="90"/>
                  <a:pt x="30" y="91"/>
                  <a:pt x="30" y="91"/>
                </a:cubicBezTo>
                <a:cubicBezTo>
                  <a:pt x="29" y="93"/>
                  <a:pt x="31" y="92"/>
                  <a:pt x="32" y="93"/>
                </a:cubicBezTo>
                <a:cubicBezTo>
                  <a:pt x="32" y="93"/>
                  <a:pt x="32" y="93"/>
                  <a:pt x="32" y="93"/>
                </a:cubicBezTo>
                <a:cubicBezTo>
                  <a:pt x="33" y="94"/>
                  <a:pt x="33" y="94"/>
                  <a:pt x="33" y="95"/>
                </a:cubicBezTo>
                <a:cubicBezTo>
                  <a:pt x="34" y="96"/>
                  <a:pt x="35" y="96"/>
                  <a:pt x="36" y="96"/>
                </a:cubicBezTo>
                <a:cubicBezTo>
                  <a:pt x="37" y="95"/>
                  <a:pt x="37" y="95"/>
                  <a:pt x="36" y="94"/>
                </a:cubicBezTo>
                <a:close/>
                <a:moveTo>
                  <a:pt x="29" y="94"/>
                </a:moveTo>
                <a:cubicBezTo>
                  <a:pt x="29" y="93"/>
                  <a:pt x="28" y="93"/>
                  <a:pt x="27" y="93"/>
                </a:cubicBezTo>
                <a:cubicBezTo>
                  <a:pt x="27" y="93"/>
                  <a:pt x="27" y="94"/>
                  <a:pt x="26" y="94"/>
                </a:cubicBezTo>
                <a:cubicBezTo>
                  <a:pt x="28" y="94"/>
                  <a:pt x="27" y="97"/>
                  <a:pt x="29" y="96"/>
                </a:cubicBezTo>
                <a:cubicBezTo>
                  <a:pt x="29" y="95"/>
                  <a:pt x="30" y="95"/>
                  <a:pt x="29" y="94"/>
                </a:cubicBezTo>
                <a:close/>
                <a:moveTo>
                  <a:pt x="116" y="169"/>
                </a:moveTo>
                <a:cubicBezTo>
                  <a:pt x="115" y="168"/>
                  <a:pt x="114" y="169"/>
                  <a:pt x="113" y="169"/>
                </a:cubicBezTo>
                <a:cubicBezTo>
                  <a:pt x="113" y="170"/>
                  <a:pt x="112" y="170"/>
                  <a:pt x="112" y="171"/>
                </a:cubicBezTo>
                <a:cubicBezTo>
                  <a:pt x="113" y="171"/>
                  <a:pt x="114" y="173"/>
                  <a:pt x="116" y="172"/>
                </a:cubicBezTo>
                <a:cubicBezTo>
                  <a:pt x="116" y="172"/>
                  <a:pt x="116" y="171"/>
                  <a:pt x="117" y="171"/>
                </a:cubicBezTo>
                <a:cubicBezTo>
                  <a:pt x="117" y="171"/>
                  <a:pt x="118" y="171"/>
                  <a:pt x="118" y="171"/>
                </a:cubicBezTo>
                <a:cubicBezTo>
                  <a:pt x="119" y="169"/>
                  <a:pt x="117" y="170"/>
                  <a:pt x="116" y="169"/>
                </a:cubicBezTo>
                <a:close/>
                <a:moveTo>
                  <a:pt x="111" y="148"/>
                </a:moveTo>
                <a:cubicBezTo>
                  <a:pt x="112" y="148"/>
                  <a:pt x="113" y="148"/>
                  <a:pt x="114" y="148"/>
                </a:cubicBezTo>
                <a:cubicBezTo>
                  <a:pt x="114" y="147"/>
                  <a:pt x="114" y="147"/>
                  <a:pt x="115" y="146"/>
                </a:cubicBezTo>
                <a:cubicBezTo>
                  <a:pt x="115" y="142"/>
                  <a:pt x="109" y="143"/>
                  <a:pt x="106" y="142"/>
                </a:cubicBezTo>
                <a:cubicBezTo>
                  <a:pt x="104" y="142"/>
                  <a:pt x="101" y="142"/>
                  <a:pt x="99" y="142"/>
                </a:cubicBezTo>
                <a:cubicBezTo>
                  <a:pt x="100" y="144"/>
                  <a:pt x="100" y="144"/>
                  <a:pt x="99" y="146"/>
                </a:cubicBezTo>
                <a:cubicBezTo>
                  <a:pt x="102" y="148"/>
                  <a:pt x="106" y="149"/>
                  <a:pt x="111" y="148"/>
                </a:cubicBezTo>
                <a:close/>
                <a:moveTo>
                  <a:pt x="107" y="154"/>
                </a:moveTo>
                <a:cubicBezTo>
                  <a:pt x="107" y="154"/>
                  <a:pt x="108" y="155"/>
                  <a:pt x="109" y="155"/>
                </a:cubicBezTo>
                <a:cubicBezTo>
                  <a:pt x="110" y="155"/>
                  <a:pt x="110" y="154"/>
                  <a:pt x="111" y="154"/>
                </a:cubicBezTo>
                <a:cubicBezTo>
                  <a:pt x="113" y="154"/>
                  <a:pt x="113" y="156"/>
                  <a:pt x="115" y="155"/>
                </a:cubicBezTo>
                <a:cubicBezTo>
                  <a:pt x="116" y="155"/>
                  <a:pt x="118" y="156"/>
                  <a:pt x="119" y="155"/>
                </a:cubicBezTo>
                <a:cubicBezTo>
                  <a:pt x="119" y="155"/>
                  <a:pt x="119" y="155"/>
                  <a:pt x="120" y="155"/>
                </a:cubicBezTo>
                <a:cubicBezTo>
                  <a:pt x="122" y="154"/>
                  <a:pt x="124" y="156"/>
                  <a:pt x="125" y="153"/>
                </a:cubicBezTo>
                <a:cubicBezTo>
                  <a:pt x="123" y="152"/>
                  <a:pt x="121" y="153"/>
                  <a:pt x="118" y="153"/>
                </a:cubicBezTo>
                <a:cubicBezTo>
                  <a:pt x="117" y="153"/>
                  <a:pt x="117" y="152"/>
                  <a:pt x="116" y="152"/>
                </a:cubicBezTo>
                <a:cubicBezTo>
                  <a:pt x="114" y="152"/>
                  <a:pt x="113" y="152"/>
                  <a:pt x="112" y="152"/>
                </a:cubicBezTo>
                <a:cubicBezTo>
                  <a:pt x="112" y="152"/>
                  <a:pt x="112" y="152"/>
                  <a:pt x="112" y="152"/>
                </a:cubicBezTo>
                <a:cubicBezTo>
                  <a:pt x="110" y="152"/>
                  <a:pt x="109" y="152"/>
                  <a:pt x="108" y="150"/>
                </a:cubicBezTo>
                <a:cubicBezTo>
                  <a:pt x="108" y="150"/>
                  <a:pt x="108" y="150"/>
                  <a:pt x="108" y="150"/>
                </a:cubicBezTo>
                <a:cubicBezTo>
                  <a:pt x="108" y="150"/>
                  <a:pt x="107" y="150"/>
                  <a:pt x="107" y="150"/>
                </a:cubicBezTo>
                <a:cubicBezTo>
                  <a:pt x="107" y="150"/>
                  <a:pt x="107" y="150"/>
                  <a:pt x="106" y="150"/>
                </a:cubicBezTo>
                <a:cubicBezTo>
                  <a:pt x="106" y="150"/>
                  <a:pt x="106" y="150"/>
                  <a:pt x="106" y="149"/>
                </a:cubicBezTo>
                <a:cubicBezTo>
                  <a:pt x="104" y="149"/>
                  <a:pt x="103" y="150"/>
                  <a:pt x="101" y="150"/>
                </a:cubicBezTo>
                <a:cubicBezTo>
                  <a:pt x="100" y="150"/>
                  <a:pt x="100" y="151"/>
                  <a:pt x="99" y="151"/>
                </a:cubicBezTo>
                <a:cubicBezTo>
                  <a:pt x="98" y="151"/>
                  <a:pt x="97" y="151"/>
                  <a:pt x="97" y="152"/>
                </a:cubicBezTo>
                <a:cubicBezTo>
                  <a:pt x="97" y="152"/>
                  <a:pt x="96" y="152"/>
                  <a:pt x="96" y="153"/>
                </a:cubicBezTo>
                <a:cubicBezTo>
                  <a:pt x="97" y="153"/>
                  <a:pt x="97" y="154"/>
                  <a:pt x="98" y="154"/>
                </a:cubicBezTo>
                <a:cubicBezTo>
                  <a:pt x="99" y="154"/>
                  <a:pt x="100" y="153"/>
                  <a:pt x="101" y="153"/>
                </a:cubicBezTo>
                <a:cubicBezTo>
                  <a:pt x="102" y="155"/>
                  <a:pt x="103" y="154"/>
                  <a:pt x="104" y="154"/>
                </a:cubicBezTo>
                <a:cubicBezTo>
                  <a:pt x="105" y="154"/>
                  <a:pt x="106" y="154"/>
                  <a:pt x="107" y="154"/>
                </a:cubicBezTo>
                <a:close/>
                <a:moveTo>
                  <a:pt x="93" y="138"/>
                </a:moveTo>
                <a:cubicBezTo>
                  <a:pt x="93" y="138"/>
                  <a:pt x="92" y="138"/>
                  <a:pt x="92" y="139"/>
                </a:cubicBezTo>
                <a:cubicBezTo>
                  <a:pt x="94" y="138"/>
                  <a:pt x="97" y="140"/>
                  <a:pt x="97" y="138"/>
                </a:cubicBezTo>
                <a:cubicBezTo>
                  <a:pt x="96" y="138"/>
                  <a:pt x="94" y="135"/>
                  <a:pt x="93" y="137"/>
                </a:cubicBezTo>
                <a:cubicBezTo>
                  <a:pt x="94" y="137"/>
                  <a:pt x="94" y="138"/>
                  <a:pt x="93" y="138"/>
                </a:cubicBezTo>
                <a:close/>
                <a:moveTo>
                  <a:pt x="192" y="57"/>
                </a:moveTo>
                <a:cubicBezTo>
                  <a:pt x="191" y="57"/>
                  <a:pt x="191" y="56"/>
                  <a:pt x="191" y="54"/>
                </a:cubicBezTo>
                <a:cubicBezTo>
                  <a:pt x="189" y="54"/>
                  <a:pt x="189" y="54"/>
                  <a:pt x="189" y="54"/>
                </a:cubicBezTo>
                <a:cubicBezTo>
                  <a:pt x="188" y="54"/>
                  <a:pt x="188" y="54"/>
                  <a:pt x="187" y="53"/>
                </a:cubicBezTo>
                <a:cubicBezTo>
                  <a:pt x="187" y="52"/>
                  <a:pt x="185" y="53"/>
                  <a:pt x="185" y="52"/>
                </a:cubicBezTo>
                <a:cubicBezTo>
                  <a:pt x="181" y="52"/>
                  <a:pt x="181" y="52"/>
                  <a:pt x="181" y="52"/>
                </a:cubicBezTo>
                <a:cubicBezTo>
                  <a:pt x="181" y="51"/>
                  <a:pt x="181" y="51"/>
                  <a:pt x="180" y="51"/>
                </a:cubicBezTo>
                <a:cubicBezTo>
                  <a:pt x="180" y="50"/>
                  <a:pt x="180" y="50"/>
                  <a:pt x="179" y="50"/>
                </a:cubicBezTo>
                <a:cubicBezTo>
                  <a:pt x="179" y="50"/>
                  <a:pt x="179" y="50"/>
                  <a:pt x="178" y="50"/>
                </a:cubicBezTo>
                <a:cubicBezTo>
                  <a:pt x="178" y="48"/>
                  <a:pt x="178" y="48"/>
                  <a:pt x="178" y="47"/>
                </a:cubicBezTo>
                <a:cubicBezTo>
                  <a:pt x="177" y="46"/>
                  <a:pt x="178" y="45"/>
                  <a:pt x="178" y="44"/>
                </a:cubicBezTo>
                <a:cubicBezTo>
                  <a:pt x="178" y="44"/>
                  <a:pt x="179" y="44"/>
                  <a:pt x="179" y="44"/>
                </a:cubicBezTo>
                <a:cubicBezTo>
                  <a:pt x="179" y="44"/>
                  <a:pt x="179" y="44"/>
                  <a:pt x="179" y="45"/>
                </a:cubicBezTo>
                <a:cubicBezTo>
                  <a:pt x="179" y="45"/>
                  <a:pt x="179" y="45"/>
                  <a:pt x="180" y="45"/>
                </a:cubicBezTo>
                <a:cubicBezTo>
                  <a:pt x="181" y="45"/>
                  <a:pt x="182" y="44"/>
                  <a:pt x="181" y="43"/>
                </a:cubicBezTo>
                <a:cubicBezTo>
                  <a:pt x="181" y="43"/>
                  <a:pt x="181" y="43"/>
                  <a:pt x="181" y="43"/>
                </a:cubicBezTo>
                <a:cubicBezTo>
                  <a:pt x="181" y="41"/>
                  <a:pt x="180" y="41"/>
                  <a:pt x="178" y="41"/>
                </a:cubicBezTo>
                <a:cubicBezTo>
                  <a:pt x="177" y="41"/>
                  <a:pt x="176" y="40"/>
                  <a:pt x="176" y="39"/>
                </a:cubicBezTo>
                <a:cubicBezTo>
                  <a:pt x="175" y="37"/>
                  <a:pt x="177" y="36"/>
                  <a:pt x="177" y="34"/>
                </a:cubicBezTo>
                <a:cubicBezTo>
                  <a:pt x="175" y="34"/>
                  <a:pt x="176" y="31"/>
                  <a:pt x="174" y="31"/>
                </a:cubicBezTo>
                <a:cubicBezTo>
                  <a:pt x="174" y="29"/>
                  <a:pt x="172" y="30"/>
                  <a:pt x="172" y="28"/>
                </a:cubicBezTo>
                <a:cubicBezTo>
                  <a:pt x="172" y="26"/>
                  <a:pt x="170" y="26"/>
                  <a:pt x="171" y="24"/>
                </a:cubicBezTo>
                <a:cubicBezTo>
                  <a:pt x="170" y="23"/>
                  <a:pt x="169" y="23"/>
                  <a:pt x="169" y="22"/>
                </a:cubicBezTo>
                <a:cubicBezTo>
                  <a:pt x="169" y="22"/>
                  <a:pt x="169" y="22"/>
                  <a:pt x="169" y="22"/>
                </a:cubicBezTo>
                <a:cubicBezTo>
                  <a:pt x="169" y="22"/>
                  <a:pt x="169" y="22"/>
                  <a:pt x="169" y="22"/>
                </a:cubicBezTo>
                <a:cubicBezTo>
                  <a:pt x="169" y="22"/>
                  <a:pt x="168" y="22"/>
                  <a:pt x="168" y="22"/>
                </a:cubicBezTo>
                <a:cubicBezTo>
                  <a:pt x="168" y="22"/>
                  <a:pt x="168" y="22"/>
                  <a:pt x="168" y="22"/>
                </a:cubicBezTo>
                <a:cubicBezTo>
                  <a:pt x="168" y="22"/>
                  <a:pt x="167" y="22"/>
                  <a:pt x="167" y="22"/>
                </a:cubicBezTo>
                <a:cubicBezTo>
                  <a:pt x="167" y="22"/>
                  <a:pt x="167" y="22"/>
                  <a:pt x="167" y="22"/>
                </a:cubicBezTo>
                <a:cubicBezTo>
                  <a:pt x="167" y="22"/>
                  <a:pt x="167" y="22"/>
                  <a:pt x="167" y="22"/>
                </a:cubicBezTo>
                <a:cubicBezTo>
                  <a:pt x="167" y="22"/>
                  <a:pt x="166" y="22"/>
                  <a:pt x="166" y="22"/>
                </a:cubicBezTo>
                <a:cubicBezTo>
                  <a:pt x="166" y="22"/>
                  <a:pt x="166" y="22"/>
                  <a:pt x="166" y="22"/>
                </a:cubicBezTo>
                <a:cubicBezTo>
                  <a:pt x="166" y="21"/>
                  <a:pt x="166" y="22"/>
                  <a:pt x="166" y="22"/>
                </a:cubicBezTo>
                <a:cubicBezTo>
                  <a:pt x="165" y="22"/>
                  <a:pt x="165" y="22"/>
                  <a:pt x="165" y="22"/>
                </a:cubicBezTo>
                <a:cubicBezTo>
                  <a:pt x="165" y="22"/>
                  <a:pt x="165" y="22"/>
                  <a:pt x="165" y="22"/>
                </a:cubicBezTo>
                <a:cubicBezTo>
                  <a:pt x="165" y="22"/>
                  <a:pt x="164" y="22"/>
                  <a:pt x="164" y="22"/>
                </a:cubicBezTo>
                <a:cubicBezTo>
                  <a:pt x="164" y="22"/>
                  <a:pt x="164" y="22"/>
                  <a:pt x="164" y="22"/>
                </a:cubicBezTo>
                <a:cubicBezTo>
                  <a:pt x="164" y="22"/>
                  <a:pt x="164" y="22"/>
                  <a:pt x="164" y="22"/>
                </a:cubicBezTo>
                <a:cubicBezTo>
                  <a:pt x="164" y="22"/>
                  <a:pt x="164" y="22"/>
                  <a:pt x="163" y="22"/>
                </a:cubicBezTo>
                <a:cubicBezTo>
                  <a:pt x="163" y="22"/>
                  <a:pt x="163" y="22"/>
                  <a:pt x="163" y="22"/>
                </a:cubicBezTo>
                <a:cubicBezTo>
                  <a:pt x="163" y="22"/>
                  <a:pt x="163" y="22"/>
                  <a:pt x="163" y="22"/>
                </a:cubicBezTo>
                <a:cubicBezTo>
                  <a:pt x="163" y="22"/>
                  <a:pt x="163" y="23"/>
                  <a:pt x="163" y="23"/>
                </a:cubicBezTo>
                <a:cubicBezTo>
                  <a:pt x="163" y="23"/>
                  <a:pt x="162" y="23"/>
                  <a:pt x="162" y="23"/>
                </a:cubicBezTo>
                <a:cubicBezTo>
                  <a:pt x="162" y="23"/>
                  <a:pt x="162" y="24"/>
                  <a:pt x="162" y="24"/>
                </a:cubicBezTo>
                <a:cubicBezTo>
                  <a:pt x="160" y="24"/>
                  <a:pt x="161" y="26"/>
                  <a:pt x="159" y="27"/>
                </a:cubicBezTo>
                <a:cubicBezTo>
                  <a:pt x="158" y="27"/>
                  <a:pt x="158" y="28"/>
                  <a:pt x="157" y="28"/>
                </a:cubicBezTo>
                <a:cubicBezTo>
                  <a:pt x="157" y="29"/>
                  <a:pt x="156" y="28"/>
                  <a:pt x="156" y="29"/>
                </a:cubicBezTo>
                <a:cubicBezTo>
                  <a:pt x="155" y="30"/>
                  <a:pt x="153" y="27"/>
                  <a:pt x="152" y="29"/>
                </a:cubicBezTo>
                <a:cubicBezTo>
                  <a:pt x="151" y="28"/>
                  <a:pt x="147" y="28"/>
                  <a:pt x="146" y="29"/>
                </a:cubicBezTo>
                <a:cubicBezTo>
                  <a:pt x="145" y="29"/>
                  <a:pt x="144" y="29"/>
                  <a:pt x="143" y="30"/>
                </a:cubicBezTo>
                <a:cubicBezTo>
                  <a:pt x="143" y="30"/>
                  <a:pt x="143" y="30"/>
                  <a:pt x="142" y="30"/>
                </a:cubicBezTo>
                <a:cubicBezTo>
                  <a:pt x="142" y="29"/>
                  <a:pt x="140" y="29"/>
                  <a:pt x="139" y="29"/>
                </a:cubicBezTo>
                <a:cubicBezTo>
                  <a:pt x="139" y="28"/>
                  <a:pt x="138" y="28"/>
                  <a:pt x="137" y="28"/>
                </a:cubicBezTo>
                <a:cubicBezTo>
                  <a:pt x="137" y="29"/>
                  <a:pt x="135" y="27"/>
                  <a:pt x="133" y="28"/>
                </a:cubicBezTo>
                <a:cubicBezTo>
                  <a:pt x="133" y="28"/>
                  <a:pt x="133" y="27"/>
                  <a:pt x="132" y="27"/>
                </a:cubicBezTo>
                <a:cubicBezTo>
                  <a:pt x="132" y="27"/>
                  <a:pt x="132" y="27"/>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2" y="26"/>
                  <a:pt x="132" y="26"/>
                  <a:pt x="132"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1" y="26"/>
                  <a:pt x="131" y="26"/>
                  <a:pt x="131" y="26"/>
                </a:cubicBezTo>
                <a:cubicBezTo>
                  <a:pt x="130" y="25"/>
                  <a:pt x="130" y="24"/>
                  <a:pt x="129" y="23"/>
                </a:cubicBezTo>
                <a:cubicBezTo>
                  <a:pt x="129" y="23"/>
                  <a:pt x="129" y="23"/>
                  <a:pt x="128" y="23"/>
                </a:cubicBezTo>
                <a:cubicBezTo>
                  <a:pt x="126" y="23"/>
                  <a:pt x="123" y="23"/>
                  <a:pt x="123" y="23"/>
                </a:cubicBezTo>
                <a:cubicBezTo>
                  <a:pt x="123" y="24"/>
                  <a:pt x="123" y="24"/>
                  <a:pt x="123" y="24"/>
                </a:cubicBezTo>
                <a:cubicBezTo>
                  <a:pt x="122" y="25"/>
                  <a:pt x="121" y="25"/>
                  <a:pt x="120" y="24"/>
                </a:cubicBezTo>
                <a:cubicBezTo>
                  <a:pt x="120" y="21"/>
                  <a:pt x="120" y="21"/>
                  <a:pt x="120" y="21"/>
                </a:cubicBezTo>
                <a:cubicBezTo>
                  <a:pt x="119" y="20"/>
                  <a:pt x="119" y="19"/>
                  <a:pt x="118" y="19"/>
                </a:cubicBezTo>
                <a:cubicBezTo>
                  <a:pt x="118" y="19"/>
                  <a:pt x="118" y="19"/>
                  <a:pt x="117" y="19"/>
                </a:cubicBezTo>
                <a:cubicBezTo>
                  <a:pt x="117" y="19"/>
                  <a:pt x="117" y="19"/>
                  <a:pt x="117" y="19"/>
                </a:cubicBezTo>
                <a:cubicBezTo>
                  <a:pt x="117" y="19"/>
                  <a:pt x="117" y="19"/>
                  <a:pt x="117" y="19"/>
                </a:cubicBezTo>
                <a:cubicBezTo>
                  <a:pt x="117" y="19"/>
                  <a:pt x="117" y="19"/>
                  <a:pt x="117" y="19"/>
                </a:cubicBezTo>
                <a:cubicBezTo>
                  <a:pt x="117" y="19"/>
                  <a:pt x="117" y="19"/>
                  <a:pt x="117" y="19"/>
                </a:cubicBezTo>
                <a:cubicBezTo>
                  <a:pt x="117" y="18"/>
                  <a:pt x="116" y="17"/>
                  <a:pt x="115" y="17"/>
                </a:cubicBezTo>
                <a:cubicBezTo>
                  <a:pt x="115" y="17"/>
                  <a:pt x="115" y="17"/>
                  <a:pt x="115" y="17"/>
                </a:cubicBezTo>
                <a:cubicBezTo>
                  <a:pt x="115" y="17"/>
                  <a:pt x="115" y="17"/>
                  <a:pt x="115" y="17"/>
                </a:cubicBezTo>
                <a:cubicBezTo>
                  <a:pt x="115" y="17"/>
                  <a:pt x="115" y="17"/>
                  <a:pt x="115" y="17"/>
                </a:cubicBezTo>
                <a:cubicBezTo>
                  <a:pt x="115" y="17"/>
                  <a:pt x="115" y="17"/>
                  <a:pt x="115" y="17"/>
                </a:cubicBezTo>
                <a:cubicBezTo>
                  <a:pt x="114" y="17"/>
                  <a:pt x="114" y="17"/>
                  <a:pt x="114" y="17"/>
                </a:cubicBezTo>
                <a:cubicBezTo>
                  <a:pt x="114" y="17"/>
                  <a:pt x="114" y="17"/>
                  <a:pt x="114" y="17"/>
                </a:cubicBezTo>
                <a:cubicBezTo>
                  <a:pt x="114" y="17"/>
                  <a:pt x="114" y="17"/>
                  <a:pt x="114" y="17"/>
                </a:cubicBezTo>
                <a:cubicBezTo>
                  <a:pt x="114" y="17"/>
                  <a:pt x="114" y="17"/>
                  <a:pt x="114" y="17"/>
                </a:cubicBezTo>
                <a:cubicBezTo>
                  <a:pt x="114" y="17"/>
                  <a:pt x="114" y="17"/>
                  <a:pt x="114" y="16"/>
                </a:cubicBezTo>
                <a:cubicBezTo>
                  <a:pt x="114" y="16"/>
                  <a:pt x="114" y="16"/>
                  <a:pt x="113" y="16"/>
                </a:cubicBezTo>
                <a:cubicBezTo>
                  <a:pt x="113" y="16"/>
                  <a:pt x="113" y="16"/>
                  <a:pt x="113" y="16"/>
                </a:cubicBezTo>
                <a:cubicBezTo>
                  <a:pt x="113" y="16"/>
                  <a:pt x="113" y="16"/>
                  <a:pt x="113" y="16"/>
                </a:cubicBezTo>
                <a:cubicBezTo>
                  <a:pt x="113" y="16"/>
                  <a:pt x="113" y="16"/>
                  <a:pt x="113" y="16"/>
                </a:cubicBezTo>
                <a:cubicBezTo>
                  <a:pt x="113" y="16"/>
                  <a:pt x="112" y="16"/>
                  <a:pt x="112" y="16"/>
                </a:cubicBezTo>
                <a:cubicBezTo>
                  <a:pt x="112" y="16"/>
                  <a:pt x="112" y="16"/>
                  <a:pt x="112" y="16"/>
                </a:cubicBezTo>
                <a:cubicBezTo>
                  <a:pt x="112" y="16"/>
                  <a:pt x="112" y="16"/>
                  <a:pt x="112" y="16"/>
                </a:cubicBezTo>
                <a:cubicBezTo>
                  <a:pt x="112" y="16"/>
                  <a:pt x="112" y="16"/>
                  <a:pt x="112" y="16"/>
                </a:cubicBezTo>
                <a:cubicBezTo>
                  <a:pt x="112" y="16"/>
                  <a:pt x="112" y="16"/>
                  <a:pt x="111" y="15"/>
                </a:cubicBezTo>
                <a:cubicBezTo>
                  <a:pt x="111" y="15"/>
                  <a:pt x="111" y="15"/>
                  <a:pt x="111" y="15"/>
                </a:cubicBezTo>
                <a:cubicBezTo>
                  <a:pt x="111" y="15"/>
                  <a:pt x="111" y="15"/>
                  <a:pt x="111" y="15"/>
                </a:cubicBezTo>
                <a:cubicBezTo>
                  <a:pt x="110" y="15"/>
                  <a:pt x="110" y="14"/>
                  <a:pt x="109" y="13"/>
                </a:cubicBezTo>
                <a:cubicBezTo>
                  <a:pt x="109" y="13"/>
                  <a:pt x="109" y="12"/>
                  <a:pt x="108" y="12"/>
                </a:cubicBezTo>
                <a:cubicBezTo>
                  <a:pt x="108" y="11"/>
                  <a:pt x="107" y="11"/>
                  <a:pt x="107" y="10"/>
                </a:cubicBezTo>
                <a:cubicBezTo>
                  <a:pt x="107" y="9"/>
                  <a:pt x="106" y="9"/>
                  <a:pt x="106" y="8"/>
                </a:cubicBezTo>
                <a:cubicBezTo>
                  <a:pt x="106" y="8"/>
                  <a:pt x="106" y="8"/>
                  <a:pt x="106" y="7"/>
                </a:cubicBezTo>
                <a:cubicBezTo>
                  <a:pt x="105" y="6"/>
                  <a:pt x="104" y="4"/>
                  <a:pt x="101" y="4"/>
                </a:cubicBezTo>
                <a:cubicBezTo>
                  <a:pt x="101" y="4"/>
                  <a:pt x="100" y="4"/>
                  <a:pt x="100" y="4"/>
                </a:cubicBezTo>
                <a:cubicBezTo>
                  <a:pt x="99" y="4"/>
                  <a:pt x="98" y="4"/>
                  <a:pt x="97" y="4"/>
                </a:cubicBezTo>
                <a:cubicBezTo>
                  <a:pt x="98" y="2"/>
                  <a:pt x="97" y="2"/>
                  <a:pt x="96" y="2"/>
                </a:cubicBezTo>
                <a:cubicBezTo>
                  <a:pt x="96" y="2"/>
                  <a:pt x="95" y="1"/>
                  <a:pt x="95" y="1"/>
                </a:cubicBezTo>
                <a:cubicBezTo>
                  <a:pt x="92" y="1"/>
                  <a:pt x="92" y="0"/>
                  <a:pt x="90" y="0"/>
                </a:cubicBezTo>
                <a:cubicBezTo>
                  <a:pt x="88" y="0"/>
                  <a:pt x="89" y="2"/>
                  <a:pt x="86" y="1"/>
                </a:cubicBezTo>
                <a:cubicBezTo>
                  <a:pt x="86" y="3"/>
                  <a:pt x="88" y="4"/>
                  <a:pt x="87" y="6"/>
                </a:cubicBezTo>
                <a:cubicBezTo>
                  <a:pt x="88" y="6"/>
                  <a:pt x="89" y="7"/>
                  <a:pt x="88" y="8"/>
                </a:cubicBezTo>
                <a:cubicBezTo>
                  <a:pt x="87" y="8"/>
                  <a:pt x="84" y="9"/>
                  <a:pt x="84" y="8"/>
                </a:cubicBezTo>
                <a:cubicBezTo>
                  <a:pt x="84" y="7"/>
                  <a:pt x="83" y="7"/>
                  <a:pt x="81" y="7"/>
                </a:cubicBezTo>
                <a:cubicBezTo>
                  <a:pt x="81" y="7"/>
                  <a:pt x="81" y="8"/>
                  <a:pt x="81" y="8"/>
                </a:cubicBezTo>
                <a:cubicBezTo>
                  <a:pt x="80" y="8"/>
                  <a:pt x="80" y="9"/>
                  <a:pt x="79" y="9"/>
                </a:cubicBezTo>
                <a:cubicBezTo>
                  <a:pt x="79" y="9"/>
                  <a:pt x="79" y="10"/>
                  <a:pt x="79" y="11"/>
                </a:cubicBezTo>
                <a:cubicBezTo>
                  <a:pt x="78" y="10"/>
                  <a:pt x="78" y="11"/>
                  <a:pt x="78" y="11"/>
                </a:cubicBezTo>
                <a:cubicBezTo>
                  <a:pt x="76" y="11"/>
                  <a:pt x="76" y="12"/>
                  <a:pt x="74" y="13"/>
                </a:cubicBezTo>
                <a:cubicBezTo>
                  <a:pt x="74" y="14"/>
                  <a:pt x="73" y="14"/>
                  <a:pt x="72" y="14"/>
                </a:cubicBezTo>
                <a:cubicBezTo>
                  <a:pt x="72" y="15"/>
                  <a:pt x="69" y="14"/>
                  <a:pt x="70" y="16"/>
                </a:cubicBezTo>
                <a:cubicBezTo>
                  <a:pt x="69" y="16"/>
                  <a:pt x="68" y="17"/>
                  <a:pt x="68" y="18"/>
                </a:cubicBezTo>
                <a:cubicBezTo>
                  <a:pt x="67" y="20"/>
                  <a:pt x="68" y="20"/>
                  <a:pt x="70" y="20"/>
                </a:cubicBezTo>
                <a:cubicBezTo>
                  <a:pt x="70" y="21"/>
                  <a:pt x="70" y="22"/>
                  <a:pt x="71" y="22"/>
                </a:cubicBezTo>
                <a:cubicBezTo>
                  <a:pt x="71" y="24"/>
                  <a:pt x="71" y="26"/>
                  <a:pt x="71" y="27"/>
                </a:cubicBezTo>
                <a:cubicBezTo>
                  <a:pt x="71" y="27"/>
                  <a:pt x="71" y="28"/>
                  <a:pt x="71" y="28"/>
                </a:cubicBezTo>
                <a:cubicBezTo>
                  <a:pt x="71" y="28"/>
                  <a:pt x="71" y="28"/>
                  <a:pt x="71" y="28"/>
                </a:cubicBezTo>
                <a:cubicBezTo>
                  <a:pt x="71" y="28"/>
                  <a:pt x="71" y="28"/>
                  <a:pt x="71" y="28"/>
                </a:cubicBezTo>
                <a:cubicBezTo>
                  <a:pt x="71" y="28"/>
                  <a:pt x="71" y="28"/>
                  <a:pt x="71" y="28"/>
                </a:cubicBezTo>
                <a:cubicBezTo>
                  <a:pt x="70" y="29"/>
                  <a:pt x="70" y="29"/>
                  <a:pt x="70" y="29"/>
                </a:cubicBezTo>
                <a:cubicBezTo>
                  <a:pt x="70" y="29"/>
                  <a:pt x="70" y="29"/>
                  <a:pt x="70" y="29"/>
                </a:cubicBezTo>
                <a:cubicBezTo>
                  <a:pt x="70" y="30"/>
                  <a:pt x="70" y="30"/>
                  <a:pt x="70" y="30"/>
                </a:cubicBezTo>
                <a:cubicBezTo>
                  <a:pt x="70" y="30"/>
                  <a:pt x="70" y="30"/>
                  <a:pt x="70" y="30"/>
                </a:cubicBezTo>
                <a:cubicBezTo>
                  <a:pt x="70" y="31"/>
                  <a:pt x="70" y="31"/>
                  <a:pt x="70" y="31"/>
                </a:cubicBezTo>
                <a:cubicBezTo>
                  <a:pt x="70" y="31"/>
                  <a:pt x="70" y="31"/>
                  <a:pt x="70" y="31"/>
                </a:cubicBezTo>
                <a:cubicBezTo>
                  <a:pt x="70" y="32"/>
                  <a:pt x="70" y="32"/>
                  <a:pt x="70" y="32"/>
                </a:cubicBezTo>
                <a:cubicBezTo>
                  <a:pt x="70" y="32"/>
                  <a:pt x="70" y="32"/>
                  <a:pt x="70" y="32"/>
                </a:cubicBezTo>
                <a:cubicBezTo>
                  <a:pt x="69" y="33"/>
                  <a:pt x="68" y="33"/>
                  <a:pt x="68" y="34"/>
                </a:cubicBezTo>
                <a:cubicBezTo>
                  <a:pt x="66" y="34"/>
                  <a:pt x="66" y="34"/>
                  <a:pt x="66" y="34"/>
                </a:cubicBezTo>
                <a:cubicBezTo>
                  <a:pt x="65" y="34"/>
                  <a:pt x="64" y="34"/>
                  <a:pt x="63" y="35"/>
                </a:cubicBezTo>
                <a:cubicBezTo>
                  <a:pt x="62" y="35"/>
                  <a:pt x="62" y="36"/>
                  <a:pt x="62" y="37"/>
                </a:cubicBezTo>
                <a:cubicBezTo>
                  <a:pt x="61" y="37"/>
                  <a:pt x="61" y="38"/>
                  <a:pt x="61" y="38"/>
                </a:cubicBezTo>
                <a:cubicBezTo>
                  <a:pt x="60" y="41"/>
                  <a:pt x="63" y="40"/>
                  <a:pt x="63" y="43"/>
                </a:cubicBezTo>
                <a:cubicBezTo>
                  <a:pt x="61" y="43"/>
                  <a:pt x="61" y="44"/>
                  <a:pt x="59" y="44"/>
                </a:cubicBezTo>
                <a:cubicBezTo>
                  <a:pt x="58" y="47"/>
                  <a:pt x="61" y="47"/>
                  <a:pt x="61" y="49"/>
                </a:cubicBezTo>
                <a:cubicBezTo>
                  <a:pt x="62" y="49"/>
                  <a:pt x="62" y="49"/>
                  <a:pt x="62" y="50"/>
                </a:cubicBezTo>
                <a:cubicBezTo>
                  <a:pt x="62" y="50"/>
                  <a:pt x="61" y="50"/>
                  <a:pt x="61" y="50"/>
                </a:cubicBezTo>
                <a:cubicBezTo>
                  <a:pt x="60" y="49"/>
                  <a:pt x="59" y="49"/>
                  <a:pt x="58" y="49"/>
                </a:cubicBezTo>
                <a:cubicBezTo>
                  <a:pt x="57" y="50"/>
                  <a:pt x="57" y="49"/>
                  <a:pt x="56" y="49"/>
                </a:cubicBezTo>
                <a:cubicBezTo>
                  <a:pt x="55" y="49"/>
                  <a:pt x="55" y="51"/>
                  <a:pt x="54" y="51"/>
                </a:cubicBezTo>
                <a:cubicBezTo>
                  <a:pt x="53" y="51"/>
                  <a:pt x="52" y="50"/>
                  <a:pt x="52" y="49"/>
                </a:cubicBezTo>
                <a:cubicBezTo>
                  <a:pt x="50" y="48"/>
                  <a:pt x="50" y="48"/>
                  <a:pt x="49" y="47"/>
                </a:cubicBezTo>
                <a:cubicBezTo>
                  <a:pt x="48" y="47"/>
                  <a:pt x="46" y="47"/>
                  <a:pt x="45" y="47"/>
                </a:cubicBezTo>
                <a:cubicBezTo>
                  <a:pt x="44" y="48"/>
                  <a:pt x="44" y="49"/>
                  <a:pt x="43" y="49"/>
                </a:cubicBezTo>
                <a:cubicBezTo>
                  <a:pt x="41" y="49"/>
                  <a:pt x="42" y="47"/>
                  <a:pt x="40" y="47"/>
                </a:cubicBezTo>
                <a:cubicBezTo>
                  <a:pt x="39" y="47"/>
                  <a:pt x="39" y="47"/>
                  <a:pt x="39" y="46"/>
                </a:cubicBezTo>
                <a:cubicBezTo>
                  <a:pt x="39" y="46"/>
                  <a:pt x="39" y="45"/>
                  <a:pt x="39" y="45"/>
                </a:cubicBezTo>
                <a:cubicBezTo>
                  <a:pt x="39" y="45"/>
                  <a:pt x="38" y="46"/>
                  <a:pt x="38" y="45"/>
                </a:cubicBezTo>
                <a:cubicBezTo>
                  <a:pt x="37" y="45"/>
                  <a:pt x="38" y="44"/>
                  <a:pt x="37" y="44"/>
                </a:cubicBezTo>
                <a:cubicBezTo>
                  <a:pt x="36" y="43"/>
                  <a:pt x="35" y="42"/>
                  <a:pt x="35" y="40"/>
                </a:cubicBezTo>
                <a:cubicBezTo>
                  <a:pt x="34" y="40"/>
                  <a:pt x="34" y="41"/>
                  <a:pt x="33" y="41"/>
                </a:cubicBezTo>
                <a:cubicBezTo>
                  <a:pt x="33" y="42"/>
                  <a:pt x="31" y="42"/>
                  <a:pt x="31" y="43"/>
                </a:cubicBezTo>
                <a:cubicBezTo>
                  <a:pt x="31" y="43"/>
                  <a:pt x="31" y="43"/>
                  <a:pt x="30" y="43"/>
                </a:cubicBezTo>
                <a:cubicBezTo>
                  <a:pt x="30" y="45"/>
                  <a:pt x="30" y="46"/>
                  <a:pt x="30" y="47"/>
                </a:cubicBezTo>
                <a:cubicBezTo>
                  <a:pt x="28" y="47"/>
                  <a:pt x="28" y="49"/>
                  <a:pt x="27" y="50"/>
                </a:cubicBezTo>
                <a:cubicBezTo>
                  <a:pt x="26" y="50"/>
                  <a:pt x="26" y="49"/>
                  <a:pt x="24" y="49"/>
                </a:cubicBezTo>
                <a:cubicBezTo>
                  <a:pt x="24" y="49"/>
                  <a:pt x="24" y="50"/>
                  <a:pt x="24" y="50"/>
                </a:cubicBezTo>
                <a:cubicBezTo>
                  <a:pt x="24" y="51"/>
                  <a:pt x="23" y="51"/>
                  <a:pt x="23" y="52"/>
                </a:cubicBezTo>
                <a:cubicBezTo>
                  <a:pt x="19" y="52"/>
                  <a:pt x="19" y="52"/>
                  <a:pt x="19" y="52"/>
                </a:cubicBezTo>
                <a:cubicBezTo>
                  <a:pt x="17" y="52"/>
                  <a:pt x="17" y="53"/>
                  <a:pt x="16" y="54"/>
                </a:cubicBezTo>
                <a:cubicBezTo>
                  <a:pt x="15" y="54"/>
                  <a:pt x="14" y="54"/>
                  <a:pt x="14" y="54"/>
                </a:cubicBezTo>
                <a:cubicBezTo>
                  <a:pt x="13" y="54"/>
                  <a:pt x="12" y="54"/>
                  <a:pt x="12" y="55"/>
                </a:cubicBezTo>
                <a:cubicBezTo>
                  <a:pt x="11" y="55"/>
                  <a:pt x="11" y="54"/>
                  <a:pt x="10" y="54"/>
                </a:cubicBezTo>
                <a:cubicBezTo>
                  <a:pt x="10" y="54"/>
                  <a:pt x="8" y="54"/>
                  <a:pt x="8" y="53"/>
                </a:cubicBezTo>
                <a:cubicBezTo>
                  <a:pt x="3" y="53"/>
                  <a:pt x="3" y="53"/>
                  <a:pt x="3" y="53"/>
                </a:cubicBezTo>
                <a:cubicBezTo>
                  <a:pt x="4" y="52"/>
                  <a:pt x="3" y="52"/>
                  <a:pt x="3" y="52"/>
                </a:cubicBezTo>
                <a:cubicBezTo>
                  <a:pt x="3" y="52"/>
                  <a:pt x="2" y="52"/>
                  <a:pt x="2" y="51"/>
                </a:cubicBezTo>
                <a:cubicBezTo>
                  <a:pt x="2" y="50"/>
                  <a:pt x="2" y="50"/>
                  <a:pt x="1" y="50"/>
                </a:cubicBezTo>
                <a:cubicBezTo>
                  <a:pt x="1" y="50"/>
                  <a:pt x="1" y="50"/>
                  <a:pt x="1" y="50"/>
                </a:cubicBezTo>
                <a:cubicBezTo>
                  <a:pt x="1" y="50"/>
                  <a:pt x="0" y="52"/>
                  <a:pt x="1" y="52"/>
                </a:cubicBezTo>
                <a:cubicBezTo>
                  <a:pt x="1" y="52"/>
                  <a:pt x="1" y="52"/>
                  <a:pt x="1" y="52"/>
                </a:cubicBezTo>
                <a:cubicBezTo>
                  <a:pt x="2" y="53"/>
                  <a:pt x="1" y="54"/>
                  <a:pt x="2" y="54"/>
                </a:cubicBezTo>
                <a:cubicBezTo>
                  <a:pt x="2" y="55"/>
                  <a:pt x="1" y="56"/>
                  <a:pt x="1" y="57"/>
                </a:cubicBezTo>
                <a:cubicBezTo>
                  <a:pt x="1" y="58"/>
                  <a:pt x="3" y="59"/>
                  <a:pt x="2" y="61"/>
                </a:cubicBezTo>
                <a:cubicBezTo>
                  <a:pt x="2" y="61"/>
                  <a:pt x="3" y="62"/>
                  <a:pt x="3" y="62"/>
                </a:cubicBezTo>
                <a:cubicBezTo>
                  <a:pt x="3" y="63"/>
                  <a:pt x="3" y="64"/>
                  <a:pt x="4" y="64"/>
                </a:cubicBezTo>
                <a:cubicBezTo>
                  <a:pt x="4" y="66"/>
                  <a:pt x="5" y="67"/>
                  <a:pt x="5" y="68"/>
                </a:cubicBezTo>
                <a:cubicBezTo>
                  <a:pt x="5" y="69"/>
                  <a:pt x="6" y="69"/>
                  <a:pt x="6" y="70"/>
                </a:cubicBezTo>
                <a:cubicBezTo>
                  <a:pt x="6" y="70"/>
                  <a:pt x="6" y="70"/>
                  <a:pt x="7" y="70"/>
                </a:cubicBezTo>
                <a:cubicBezTo>
                  <a:pt x="7" y="71"/>
                  <a:pt x="7" y="71"/>
                  <a:pt x="8" y="71"/>
                </a:cubicBezTo>
                <a:cubicBezTo>
                  <a:pt x="7" y="73"/>
                  <a:pt x="8" y="74"/>
                  <a:pt x="10" y="75"/>
                </a:cubicBezTo>
                <a:cubicBezTo>
                  <a:pt x="10" y="76"/>
                  <a:pt x="9" y="76"/>
                  <a:pt x="9" y="77"/>
                </a:cubicBezTo>
                <a:cubicBezTo>
                  <a:pt x="9" y="78"/>
                  <a:pt x="10" y="78"/>
                  <a:pt x="11" y="78"/>
                </a:cubicBezTo>
                <a:cubicBezTo>
                  <a:pt x="11" y="79"/>
                  <a:pt x="12" y="80"/>
                  <a:pt x="12" y="81"/>
                </a:cubicBezTo>
                <a:cubicBezTo>
                  <a:pt x="13" y="82"/>
                  <a:pt x="15" y="81"/>
                  <a:pt x="15" y="83"/>
                </a:cubicBezTo>
                <a:cubicBezTo>
                  <a:pt x="15" y="84"/>
                  <a:pt x="16" y="83"/>
                  <a:pt x="16" y="83"/>
                </a:cubicBezTo>
                <a:cubicBezTo>
                  <a:pt x="16" y="82"/>
                  <a:pt x="17" y="82"/>
                  <a:pt x="18" y="82"/>
                </a:cubicBezTo>
                <a:cubicBezTo>
                  <a:pt x="18" y="80"/>
                  <a:pt x="18" y="79"/>
                  <a:pt x="19" y="79"/>
                </a:cubicBezTo>
                <a:cubicBezTo>
                  <a:pt x="19" y="78"/>
                  <a:pt x="19" y="77"/>
                  <a:pt x="19" y="77"/>
                </a:cubicBezTo>
                <a:cubicBezTo>
                  <a:pt x="19" y="74"/>
                  <a:pt x="20" y="76"/>
                  <a:pt x="22" y="76"/>
                </a:cubicBezTo>
                <a:cubicBezTo>
                  <a:pt x="22" y="75"/>
                  <a:pt x="23" y="74"/>
                  <a:pt x="24" y="74"/>
                </a:cubicBezTo>
                <a:cubicBezTo>
                  <a:pt x="24" y="70"/>
                  <a:pt x="24" y="67"/>
                  <a:pt x="25" y="64"/>
                </a:cubicBezTo>
                <a:cubicBezTo>
                  <a:pt x="25" y="64"/>
                  <a:pt x="26" y="64"/>
                  <a:pt x="26" y="64"/>
                </a:cubicBezTo>
                <a:cubicBezTo>
                  <a:pt x="26" y="63"/>
                  <a:pt x="27" y="63"/>
                  <a:pt x="27" y="63"/>
                </a:cubicBezTo>
                <a:cubicBezTo>
                  <a:pt x="27" y="60"/>
                  <a:pt x="28" y="59"/>
                  <a:pt x="29" y="58"/>
                </a:cubicBezTo>
                <a:cubicBezTo>
                  <a:pt x="29" y="58"/>
                  <a:pt x="30" y="57"/>
                  <a:pt x="30" y="58"/>
                </a:cubicBezTo>
                <a:cubicBezTo>
                  <a:pt x="31" y="58"/>
                  <a:pt x="31" y="60"/>
                  <a:pt x="33" y="59"/>
                </a:cubicBezTo>
                <a:cubicBezTo>
                  <a:pt x="33" y="59"/>
                  <a:pt x="34" y="59"/>
                  <a:pt x="33" y="60"/>
                </a:cubicBezTo>
                <a:cubicBezTo>
                  <a:pt x="34" y="60"/>
                  <a:pt x="34" y="60"/>
                  <a:pt x="34" y="60"/>
                </a:cubicBezTo>
                <a:cubicBezTo>
                  <a:pt x="35" y="60"/>
                  <a:pt x="35" y="60"/>
                  <a:pt x="35" y="61"/>
                </a:cubicBezTo>
                <a:cubicBezTo>
                  <a:pt x="36" y="61"/>
                  <a:pt x="36" y="62"/>
                  <a:pt x="37" y="62"/>
                </a:cubicBezTo>
                <a:cubicBezTo>
                  <a:pt x="37" y="62"/>
                  <a:pt x="37" y="62"/>
                  <a:pt x="38" y="62"/>
                </a:cubicBezTo>
                <a:cubicBezTo>
                  <a:pt x="38" y="62"/>
                  <a:pt x="38" y="63"/>
                  <a:pt x="38" y="63"/>
                </a:cubicBezTo>
                <a:cubicBezTo>
                  <a:pt x="39" y="64"/>
                  <a:pt x="39" y="63"/>
                  <a:pt x="40" y="63"/>
                </a:cubicBezTo>
                <a:cubicBezTo>
                  <a:pt x="41" y="66"/>
                  <a:pt x="43" y="67"/>
                  <a:pt x="45" y="69"/>
                </a:cubicBezTo>
                <a:cubicBezTo>
                  <a:pt x="45" y="69"/>
                  <a:pt x="45" y="69"/>
                  <a:pt x="45" y="70"/>
                </a:cubicBezTo>
                <a:cubicBezTo>
                  <a:pt x="46" y="70"/>
                  <a:pt x="46" y="71"/>
                  <a:pt x="47" y="71"/>
                </a:cubicBezTo>
                <a:cubicBezTo>
                  <a:pt x="47" y="72"/>
                  <a:pt x="47" y="72"/>
                  <a:pt x="47" y="73"/>
                </a:cubicBezTo>
                <a:cubicBezTo>
                  <a:pt x="47" y="73"/>
                  <a:pt x="47" y="74"/>
                  <a:pt x="47" y="74"/>
                </a:cubicBezTo>
                <a:cubicBezTo>
                  <a:pt x="46" y="74"/>
                  <a:pt x="46" y="74"/>
                  <a:pt x="46" y="75"/>
                </a:cubicBezTo>
                <a:cubicBezTo>
                  <a:pt x="46" y="78"/>
                  <a:pt x="46" y="78"/>
                  <a:pt x="46" y="78"/>
                </a:cubicBezTo>
                <a:cubicBezTo>
                  <a:pt x="46" y="78"/>
                  <a:pt x="46" y="78"/>
                  <a:pt x="46" y="78"/>
                </a:cubicBezTo>
                <a:cubicBezTo>
                  <a:pt x="42" y="79"/>
                  <a:pt x="47" y="81"/>
                  <a:pt x="46" y="81"/>
                </a:cubicBezTo>
                <a:cubicBezTo>
                  <a:pt x="46" y="81"/>
                  <a:pt x="46" y="81"/>
                  <a:pt x="46" y="82"/>
                </a:cubicBezTo>
                <a:cubicBezTo>
                  <a:pt x="46" y="82"/>
                  <a:pt x="46" y="83"/>
                  <a:pt x="47" y="83"/>
                </a:cubicBezTo>
                <a:cubicBezTo>
                  <a:pt x="47" y="83"/>
                  <a:pt x="47" y="83"/>
                  <a:pt x="47" y="83"/>
                </a:cubicBezTo>
                <a:cubicBezTo>
                  <a:pt x="47" y="84"/>
                  <a:pt x="46" y="85"/>
                  <a:pt x="47" y="86"/>
                </a:cubicBezTo>
                <a:cubicBezTo>
                  <a:pt x="47" y="86"/>
                  <a:pt x="47" y="86"/>
                  <a:pt x="47" y="86"/>
                </a:cubicBezTo>
                <a:cubicBezTo>
                  <a:pt x="47" y="86"/>
                  <a:pt x="48" y="87"/>
                  <a:pt x="49" y="88"/>
                </a:cubicBezTo>
                <a:cubicBezTo>
                  <a:pt x="49" y="89"/>
                  <a:pt x="49" y="89"/>
                  <a:pt x="49" y="89"/>
                </a:cubicBezTo>
                <a:cubicBezTo>
                  <a:pt x="50" y="89"/>
                  <a:pt x="50" y="90"/>
                  <a:pt x="50" y="90"/>
                </a:cubicBezTo>
                <a:cubicBezTo>
                  <a:pt x="50" y="90"/>
                  <a:pt x="51" y="90"/>
                  <a:pt x="51" y="90"/>
                </a:cubicBezTo>
                <a:cubicBezTo>
                  <a:pt x="51" y="91"/>
                  <a:pt x="51" y="91"/>
                  <a:pt x="52" y="91"/>
                </a:cubicBezTo>
                <a:cubicBezTo>
                  <a:pt x="51" y="92"/>
                  <a:pt x="53" y="92"/>
                  <a:pt x="53" y="94"/>
                </a:cubicBezTo>
                <a:cubicBezTo>
                  <a:pt x="53" y="94"/>
                  <a:pt x="53" y="94"/>
                  <a:pt x="54" y="94"/>
                </a:cubicBezTo>
                <a:cubicBezTo>
                  <a:pt x="54" y="94"/>
                  <a:pt x="55" y="95"/>
                  <a:pt x="56" y="96"/>
                </a:cubicBezTo>
                <a:cubicBezTo>
                  <a:pt x="56" y="96"/>
                  <a:pt x="56" y="96"/>
                  <a:pt x="56" y="96"/>
                </a:cubicBezTo>
                <a:cubicBezTo>
                  <a:pt x="56" y="97"/>
                  <a:pt x="57" y="97"/>
                  <a:pt x="57" y="97"/>
                </a:cubicBezTo>
                <a:cubicBezTo>
                  <a:pt x="57" y="97"/>
                  <a:pt x="57" y="97"/>
                  <a:pt x="58" y="97"/>
                </a:cubicBezTo>
                <a:cubicBezTo>
                  <a:pt x="59" y="98"/>
                  <a:pt x="59" y="99"/>
                  <a:pt x="59" y="100"/>
                </a:cubicBezTo>
                <a:cubicBezTo>
                  <a:pt x="60" y="100"/>
                  <a:pt x="60" y="101"/>
                  <a:pt x="60" y="101"/>
                </a:cubicBezTo>
                <a:cubicBezTo>
                  <a:pt x="60" y="101"/>
                  <a:pt x="60" y="101"/>
                  <a:pt x="61" y="101"/>
                </a:cubicBezTo>
                <a:cubicBezTo>
                  <a:pt x="62" y="103"/>
                  <a:pt x="65" y="102"/>
                  <a:pt x="65" y="105"/>
                </a:cubicBezTo>
                <a:cubicBezTo>
                  <a:pt x="64" y="105"/>
                  <a:pt x="64" y="104"/>
                  <a:pt x="63" y="104"/>
                </a:cubicBezTo>
                <a:cubicBezTo>
                  <a:pt x="62" y="103"/>
                  <a:pt x="61" y="103"/>
                  <a:pt x="60" y="102"/>
                </a:cubicBezTo>
                <a:cubicBezTo>
                  <a:pt x="60" y="103"/>
                  <a:pt x="60" y="103"/>
                  <a:pt x="60" y="103"/>
                </a:cubicBezTo>
                <a:cubicBezTo>
                  <a:pt x="60" y="104"/>
                  <a:pt x="59" y="104"/>
                  <a:pt x="59" y="103"/>
                </a:cubicBezTo>
                <a:cubicBezTo>
                  <a:pt x="58" y="103"/>
                  <a:pt x="58" y="103"/>
                  <a:pt x="58" y="103"/>
                </a:cubicBezTo>
                <a:cubicBezTo>
                  <a:pt x="58" y="102"/>
                  <a:pt x="60" y="102"/>
                  <a:pt x="59" y="101"/>
                </a:cubicBezTo>
                <a:cubicBezTo>
                  <a:pt x="59" y="100"/>
                  <a:pt x="59" y="100"/>
                  <a:pt x="58" y="100"/>
                </a:cubicBezTo>
                <a:cubicBezTo>
                  <a:pt x="58" y="100"/>
                  <a:pt x="58" y="100"/>
                  <a:pt x="58" y="100"/>
                </a:cubicBezTo>
                <a:cubicBezTo>
                  <a:pt x="58" y="100"/>
                  <a:pt x="58" y="99"/>
                  <a:pt x="57" y="99"/>
                </a:cubicBezTo>
                <a:cubicBezTo>
                  <a:pt x="57" y="99"/>
                  <a:pt x="57" y="98"/>
                  <a:pt x="57" y="98"/>
                </a:cubicBezTo>
                <a:cubicBezTo>
                  <a:pt x="57" y="97"/>
                  <a:pt x="54" y="98"/>
                  <a:pt x="54" y="96"/>
                </a:cubicBezTo>
                <a:cubicBezTo>
                  <a:pt x="54" y="96"/>
                  <a:pt x="54" y="96"/>
                  <a:pt x="54" y="96"/>
                </a:cubicBezTo>
                <a:cubicBezTo>
                  <a:pt x="54" y="96"/>
                  <a:pt x="53" y="96"/>
                  <a:pt x="53" y="96"/>
                </a:cubicBezTo>
                <a:cubicBezTo>
                  <a:pt x="53" y="96"/>
                  <a:pt x="52" y="96"/>
                  <a:pt x="52" y="96"/>
                </a:cubicBezTo>
                <a:cubicBezTo>
                  <a:pt x="52" y="96"/>
                  <a:pt x="52" y="96"/>
                  <a:pt x="52" y="96"/>
                </a:cubicBezTo>
                <a:cubicBezTo>
                  <a:pt x="52" y="96"/>
                  <a:pt x="52" y="96"/>
                  <a:pt x="52" y="96"/>
                </a:cubicBezTo>
                <a:cubicBezTo>
                  <a:pt x="51" y="95"/>
                  <a:pt x="50" y="95"/>
                  <a:pt x="51" y="95"/>
                </a:cubicBezTo>
                <a:cubicBezTo>
                  <a:pt x="51" y="95"/>
                  <a:pt x="52" y="95"/>
                  <a:pt x="52" y="95"/>
                </a:cubicBezTo>
                <a:cubicBezTo>
                  <a:pt x="52" y="95"/>
                  <a:pt x="52" y="95"/>
                  <a:pt x="52" y="96"/>
                </a:cubicBezTo>
                <a:cubicBezTo>
                  <a:pt x="52" y="96"/>
                  <a:pt x="53" y="96"/>
                  <a:pt x="53" y="96"/>
                </a:cubicBezTo>
                <a:cubicBezTo>
                  <a:pt x="53" y="95"/>
                  <a:pt x="53" y="94"/>
                  <a:pt x="53" y="93"/>
                </a:cubicBezTo>
                <a:cubicBezTo>
                  <a:pt x="53" y="93"/>
                  <a:pt x="53" y="93"/>
                  <a:pt x="53" y="93"/>
                </a:cubicBezTo>
                <a:cubicBezTo>
                  <a:pt x="52" y="93"/>
                  <a:pt x="52" y="93"/>
                  <a:pt x="52" y="93"/>
                </a:cubicBezTo>
                <a:cubicBezTo>
                  <a:pt x="52" y="93"/>
                  <a:pt x="51" y="93"/>
                  <a:pt x="51" y="92"/>
                </a:cubicBezTo>
                <a:cubicBezTo>
                  <a:pt x="51" y="92"/>
                  <a:pt x="51" y="92"/>
                  <a:pt x="51" y="92"/>
                </a:cubicBezTo>
                <a:cubicBezTo>
                  <a:pt x="50" y="92"/>
                  <a:pt x="50" y="91"/>
                  <a:pt x="50" y="91"/>
                </a:cubicBezTo>
                <a:cubicBezTo>
                  <a:pt x="50" y="91"/>
                  <a:pt x="49" y="90"/>
                  <a:pt x="49" y="90"/>
                </a:cubicBezTo>
                <a:cubicBezTo>
                  <a:pt x="50" y="91"/>
                  <a:pt x="49" y="90"/>
                  <a:pt x="49" y="90"/>
                </a:cubicBezTo>
                <a:cubicBezTo>
                  <a:pt x="49" y="90"/>
                  <a:pt x="49" y="90"/>
                  <a:pt x="49" y="90"/>
                </a:cubicBezTo>
                <a:cubicBezTo>
                  <a:pt x="47" y="90"/>
                  <a:pt x="48" y="88"/>
                  <a:pt x="47" y="88"/>
                </a:cubicBezTo>
                <a:cubicBezTo>
                  <a:pt x="47" y="88"/>
                  <a:pt x="47" y="88"/>
                  <a:pt x="47" y="88"/>
                </a:cubicBezTo>
                <a:cubicBezTo>
                  <a:pt x="46" y="88"/>
                  <a:pt x="45" y="88"/>
                  <a:pt x="45" y="87"/>
                </a:cubicBezTo>
                <a:cubicBezTo>
                  <a:pt x="45" y="87"/>
                  <a:pt x="45" y="87"/>
                  <a:pt x="45" y="87"/>
                </a:cubicBezTo>
                <a:cubicBezTo>
                  <a:pt x="45" y="87"/>
                  <a:pt x="45" y="86"/>
                  <a:pt x="45" y="86"/>
                </a:cubicBezTo>
                <a:cubicBezTo>
                  <a:pt x="44" y="86"/>
                  <a:pt x="43" y="86"/>
                  <a:pt x="42" y="86"/>
                </a:cubicBezTo>
                <a:cubicBezTo>
                  <a:pt x="42" y="87"/>
                  <a:pt x="42" y="87"/>
                  <a:pt x="42" y="87"/>
                </a:cubicBezTo>
                <a:cubicBezTo>
                  <a:pt x="42" y="87"/>
                  <a:pt x="42" y="87"/>
                  <a:pt x="42" y="87"/>
                </a:cubicBezTo>
                <a:cubicBezTo>
                  <a:pt x="43" y="88"/>
                  <a:pt x="43" y="88"/>
                  <a:pt x="43" y="89"/>
                </a:cubicBezTo>
                <a:cubicBezTo>
                  <a:pt x="43" y="89"/>
                  <a:pt x="43" y="89"/>
                  <a:pt x="43" y="89"/>
                </a:cubicBezTo>
                <a:cubicBezTo>
                  <a:pt x="45" y="90"/>
                  <a:pt x="44" y="91"/>
                  <a:pt x="46" y="92"/>
                </a:cubicBezTo>
                <a:cubicBezTo>
                  <a:pt x="46" y="92"/>
                  <a:pt x="46" y="92"/>
                  <a:pt x="46" y="92"/>
                </a:cubicBezTo>
                <a:cubicBezTo>
                  <a:pt x="46" y="93"/>
                  <a:pt x="47" y="93"/>
                  <a:pt x="47" y="94"/>
                </a:cubicBezTo>
                <a:cubicBezTo>
                  <a:pt x="48" y="94"/>
                  <a:pt x="48" y="94"/>
                  <a:pt x="48" y="94"/>
                </a:cubicBezTo>
                <a:cubicBezTo>
                  <a:pt x="48" y="94"/>
                  <a:pt x="48" y="94"/>
                  <a:pt x="48" y="95"/>
                </a:cubicBezTo>
                <a:cubicBezTo>
                  <a:pt x="48" y="95"/>
                  <a:pt x="48" y="95"/>
                  <a:pt x="48" y="95"/>
                </a:cubicBezTo>
                <a:cubicBezTo>
                  <a:pt x="48" y="96"/>
                  <a:pt x="50" y="96"/>
                  <a:pt x="50" y="98"/>
                </a:cubicBezTo>
                <a:cubicBezTo>
                  <a:pt x="50" y="98"/>
                  <a:pt x="50" y="98"/>
                  <a:pt x="50" y="98"/>
                </a:cubicBezTo>
                <a:cubicBezTo>
                  <a:pt x="51" y="98"/>
                  <a:pt x="52" y="98"/>
                  <a:pt x="53" y="98"/>
                </a:cubicBezTo>
                <a:cubicBezTo>
                  <a:pt x="53" y="99"/>
                  <a:pt x="53" y="99"/>
                  <a:pt x="54" y="99"/>
                </a:cubicBezTo>
                <a:cubicBezTo>
                  <a:pt x="54" y="99"/>
                  <a:pt x="54" y="99"/>
                  <a:pt x="54" y="100"/>
                </a:cubicBezTo>
                <a:cubicBezTo>
                  <a:pt x="55" y="100"/>
                  <a:pt x="54" y="102"/>
                  <a:pt x="56" y="103"/>
                </a:cubicBezTo>
                <a:cubicBezTo>
                  <a:pt x="56" y="103"/>
                  <a:pt x="56" y="103"/>
                  <a:pt x="56" y="103"/>
                </a:cubicBezTo>
                <a:cubicBezTo>
                  <a:pt x="56" y="103"/>
                  <a:pt x="56" y="103"/>
                  <a:pt x="56" y="103"/>
                </a:cubicBezTo>
                <a:cubicBezTo>
                  <a:pt x="56" y="103"/>
                  <a:pt x="57" y="103"/>
                  <a:pt x="57" y="103"/>
                </a:cubicBezTo>
                <a:cubicBezTo>
                  <a:pt x="57" y="104"/>
                  <a:pt x="57" y="104"/>
                  <a:pt x="57" y="104"/>
                </a:cubicBezTo>
                <a:cubicBezTo>
                  <a:pt x="57" y="104"/>
                  <a:pt x="57" y="105"/>
                  <a:pt x="56" y="104"/>
                </a:cubicBezTo>
                <a:cubicBezTo>
                  <a:pt x="56" y="104"/>
                  <a:pt x="55" y="104"/>
                  <a:pt x="55" y="103"/>
                </a:cubicBezTo>
                <a:cubicBezTo>
                  <a:pt x="54" y="103"/>
                  <a:pt x="53" y="102"/>
                  <a:pt x="52" y="102"/>
                </a:cubicBezTo>
                <a:cubicBezTo>
                  <a:pt x="52" y="105"/>
                  <a:pt x="55" y="105"/>
                  <a:pt x="56" y="107"/>
                </a:cubicBezTo>
                <a:cubicBezTo>
                  <a:pt x="55" y="109"/>
                  <a:pt x="57" y="109"/>
                  <a:pt x="56" y="111"/>
                </a:cubicBezTo>
                <a:cubicBezTo>
                  <a:pt x="55" y="110"/>
                  <a:pt x="55" y="110"/>
                  <a:pt x="54" y="109"/>
                </a:cubicBezTo>
                <a:cubicBezTo>
                  <a:pt x="53" y="112"/>
                  <a:pt x="55" y="112"/>
                  <a:pt x="56" y="113"/>
                </a:cubicBezTo>
                <a:cubicBezTo>
                  <a:pt x="56" y="115"/>
                  <a:pt x="58" y="115"/>
                  <a:pt x="58" y="116"/>
                </a:cubicBezTo>
                <a:cubicBezTo>
                  <a:pt x="61" y="116"/>
                  <a:pt x="60" y="118"/>
                  <a:pt x="62" y="119"/>
                </a:cubicBezTo>
                <a:cubicBezTo>
                  <a:pt x="62" y="120"/>
                  <a:pt x="63" y="120"/>
                  <a:pt x="63" y="120"/>
                </a:cubicBezTo>
                <a:cubicBezTo>
                  <a:pt x="64" y="121"/>
                  <a:pt x="64" y="121"/>
                  <a:pt x="65" y="121"/>
                </a:cubicBezTo>
                <a:cubicBezTo>
                  <a:pt x="65" y="120"/>
                  <a:pt x="66" y="119"/>
                  <a:pt x="65" y="119"/>
                </a:cubicBezTo>
                <a:cubicBezTo>
                  <a:pt x="64" y="118"/>
                  <a:pt x="64" y="118"/>
                  <a:pt x="63" y="117"/>
                </a:cubicBezTo>
                <a:cubicBezTo>
                  <a:pt x="62" y="117"/>
                  <a:pt x="62" y="116"/>
                  <a:pt x="61" y="116"/>
                </a:cubicBezTo>
                <a:cubicBezTo>
                  <a:pt x="61" y="115"/>
                  <a:pt x="60" y="115"/>
                  <a:pt x="60" y="115"/>
                </a:cubicBezTo>
                <a:cubicBezTo>
                  <a:pt x="60" y="115"/>
                  <a:pt x="60" y="114"/>
                  <a:pt x="60" y="114"/>
                </a:cubicBezTo>
                <a:cubicBezTo>
                  <a:pt x="62" y="114"/>
                  <a:pt x="63" y="115"/>
                  <a:pt x="64" y="116"/>
                </a:cubicBezTo>
                <a:cubicBezTo>
                  <a:pt x="65" y="117"/>
                  <a:pt x="67" y="118"/>
                  <a:pt x="67" y="120"/>
                </a:cubicBezTo>
                <a:cubicBezTo>
                  <a:pt x="69" y="119"/>
                  <a:pt x="68" y="121"/>
                  <a:pt x="70" y="121"/>
                </a:cubicBezTo>
                <a:cubicBezTo>
                  <a:pt x="70" y="121"/>
                  <a:pt x="71" y="122"/>
                  <a:pt x="71" y="123"/>
                </a:cubicBezTo>
                <a:cubicBezTo>
                  <a:pt x="71" y="124"/>
                  <a:pt x="73" y="125"/>
                  <a:pt x="74" y="126"/>
                </a:cubicBezTo>
                <a:cubicBezTo>
                  <a:pt x="76" y="127"/>
                  <a:pt x="78" y="127"/>
                  <a:pt x="79" y="128"/>
                </a:cubicBezTo>
                <a:cubicBezTo>
                  <a:pt x="79" y="128"/>
                  <a:pt x="79" y="128"/>
                  <a:pt x="79" y="129"/>
                </a:cubicBezTo>
                <a:cubicBezTo>
                  <a:pt x="80" y="130"/>
                  <a:pt x="82" y="130"/>
                  <a:pt x="82" y="131"/>
                </a:cubicBezTo>
                <a:cubicBezTo>
                  <a:pt x="82" y="131"/>
                  <a:pt x="82" y="131"/>
                  <a:pt x="82" y="131"/>
                </a:cubicBezTo>
                <a:cubicBezTo>
                  <a:pt x="82" y="132"/>
                  <a:pt x="82" y="132"/>
                  <a:pt x="82" y="132"/>
                </a:cubicBezTo>
                <a:cubicBezTo>
                  <a:pt x="82" y="132"/>
                  <a:pt x="82" y="133"/>
                  <a:pt x="81" y="132"/>
                </a:cubicBezTo>
                <a:cubicBezTo>
                  <a:pt x="81" y="133"/>
                  <a:pt x="81" y="133"/>
                  <a:pt x="81" y="133"/>
                </a:cubicBezTo>
                <a:cubicBezTo>
                  <a:pt x="81" y="133"/>
                  <a:pt x="81" y="133"/>
                  <a:pt x="81" y="133"/>
                </a:cubicBezTo>
                <a:cubicBezTo>
                  <a:pt x="81" y="134"/>
                  <a:pt x="82" y="135"/>
                  <a:pt x="83" y="137"/>
                </a:cubicBezTo>
                <a:cubicBezTo>
                  <a:pt x="83" y="137"/>
                  <a:pt x="83" y="137"/>
                  <a:pt x="83" y="137"/>
                </a:cubicBezTo>
                <a:cubicBezTo>
                  <a:pt x="83" y="137"/>
                  <a:pt x="83" y="137"/>
                  <a:pt x="83" y="137"/>
                </a:cubicBezTo>
                <a:cubicBezTo>
                  <a:pt x="83" y="137"/>
                  <a:pt x="83" y="137"/>
                  <a:pt x="83" y="137"/>
                </a:cubicBezTo>
                <a:cubicBezTo>
                  <a:pt x="84" y="139"/>
                  <a:pt x="85" y="137"/>
                  <a:pt x="86" y="139"/>
                </a:cubicBezTo>
                <a:cubicBezTo>
                  <a:pt x="86" y="139"/>
                  <a:pt x="86" y="139"/>
                  <a:pt x="86" y="139"/>
                </a:cubicBezTo>
                <a:cubicBezTo>
                  <a:pt x="87" y="139"/>
                  <a:pt x="87" y="139"/>
                  <a:pt x="87" y="139"/>
                </a:cubicBezTo>
                <a:cubicBezTo>
                  <a:pt x="87" y="139"/>
                  <a:pt x="88" y="139"/>
                  <a:pt x="88" y="139"/>
                </a:cubicBezTo>
                <a:cubicBezTo>
                  <a:pt x="88" y="139"/>
                  <a:pt x="89" y="139"/>
                  <a:pt x="89" y="139"/>
                </a:cubicBezTo>
                <a:cubicBezTo>
                  <a:pt x="89" y="139"/>
                  <a:pt x="89" y="138"/>
                  <a:pt x="89" y="138"/>
                </a:cubicBezTo>
                <a:cubicBezTo>
                  <a:pt x="89" y="138"/>
                  <a:pt x="90" y="138"/>
                  <a:pt x="91" y="138"/>
                </a:cubicBezTo>
                <a:cubicBezTo>
                  <a:pt x="91" y="138"/>
                  <a:pt x="90" y="137"/>
                  <a:pt x="91" y="137"/>
                </a:cubicBezTo>
                <a:cubicBezTo>
                  <a:pt x="91" y="137"/>
                  <a:pt x="92" y="137"/>
                  <a:pt x="93" y="136"/>
                </a:cubicBezTo>
                <a:cubicBezTo>
                  <a:pt x="95" y="136"/>
                  <a:pt x="96" y="135"/>
                  <a:pt x="97" y="135"/>
                </a:cubicBezTo>
                <a:cubicBezTo>
                  <a:pt x="97" y="136"/>
                  <a:pt x="97" y="137"/>
                  <a:pt x="97" y="137"/>
                </a:cubicBezTo>
                <a:cubicBezTo>
                  <a:pt x="99" y="137"/>
                  <a:pt x="100" y="137"/>
                  <a:pt x="101" y="138"/>
                </a:cubicBezTo>
                <a:cubicBezTo>
                  <a:pt x="102" y="138"/>
                  <a:pt x="103" y="138"/>
                  <a:pt x="104" y="139"/>
                </a:cubicBezTo>
                <a:cubicBezTo>
                  <a:pt x="105" y="140"/>
                  <a:pt x="106" y="140"/>
                  <a:pt x="107" y="140"/>
                </a:cubicBezTo>
                <a:cubicBezTo>
                  <a:pt x="108" y="140"/>
                  <a:pt x="108" y="141"/>
                  <a:pt x="109" y="142"/>
                </a:cubicBezTo>
                <a:cubicBezTo>
                  <a:pt x="110" y="142"/>
                  <a:pt x="110" y="142"/>
                  <a:pt x="111" y="142"/>
                </a:cubicBezTo>
                <a:cubicBezTo>
                  <a:pt x="111" y="142"/>
                  <a:pt x="111" y="142"/>
                  <a:pt x="111" y="142"/>
                </a:cubicBezTo>
                <a:cubicBezTo>
                  <a:pt x="113" y="141"/>
                  <a:pt x="114" y="141"/>
                  <a:pt x="115" y="143"/>
                </a:cubicBezTo>
                <a:cubicBezTo>
                  <a:pt x="115" y="143"/>
                  <a:pt x="115" y="143"/>
                  <a:pt x="115" y="143"/>
                </a:cubicBezTo>
                <a:cubicBezTo>
                  <a:pt x="116" y="144"/>
                  <a:pt x="117" y="144"/>
                  <a:pt x="117" y="145"/>
                </a:cubicBezTo>
                <a:cubicBezTo>
                  <a:pt x="117" y="145"/>
                  <a:pt x="118" y="145"/>
                  <a:pt x="118" y="145"/>
                </a:cubicBezTo>
                <a:cubicBezTo>
                  <a:pt x="118" y="145"/>
                  <a:pt x="118" y="145"/>
                  <a:pt x="118" y="145"/>
                </a:cubicBezTo>
                <a:cubicBezTo>
                  <a:pt x="118" y="146"/>
                  <a:pt x="118" y="146"/>
                  <a:pt x="118" y="146"/>
                </a:cubicBezTo>
                <a:cubicBezTo>
                  <a:pt x="119" y="146"/>
                  <a:pt x="120" y="146"/>
                  <a:pt x="120" y="148"/>
                </a:cubicBezTo>
                <a:cubicBezTo>
                  <a:pt x="120" y="148"/>
                  <a:pt x="120" y="148"/>
                  <a:pt x="120" y="148"/>
                </a:cubicBezTo>
                <a:cubicBezTo>
                  <a:pt x="121" y="148"/>
                  <a:pt x="121" y="149"/>
                  <a:pt x="121" y="148"/>
                </a:cubicBezTo>
                <a:cubicBezTo>
                  <a:pt x="121" y="150"/>
                  <a:pt x="123" y="150"/>
                  <a:pt x="123" y="151"/>
                </a:cubicBezTo>
                <a:cubicBezTo>
                  <a:pt x="125" y="151"/>
                  <a:pt x="125" y="152"/>
                  <a:pt x="127" y="153"/>
                </a:cubicBezTo>
                <a:cubicBezTo>
                  <a:pt x="128" y="153"/>
                  <a:pt x="128" y="155"/>
                  <a:pt x="130" y="154"/>
                </a:cubicBezTo>
                <a:cubicBezTo>
                  <a:pt x="130" y="155"/>
                  <a:pt x="130" y="157"/>
                  <a:pt x="132" y="157"/>
                </a:cubicBezTo>
                <a:cubicBezTo>
                  <a:pt x="132" y="156"/>
                  <a:pt x="132" y="156"/>
                  <a:pt x="132" y="157"/>
                </a:cubicBezTo>
                <a:cubicBezTo>
                  <a:pt x="133" y="158"/>
                  <a:pt x="135" y="159"/>
                  <a:pt x="137" y="160"/>
                </a:cubicBezTo>
                <a:cubicBezTo>
                  <a:pt x="137" y="160"/>
                  <a:pt x="137" y="160"/>
                  <a:pt x="137" y="160"/>
                </a:cubicBezTo>
                <a:cubicBezTo>
                  <a:pt x="137" y="160"/>
                  <a:pt x="138" y="161"/>
                  <a:pt x="138" y="161"/>
                </a:cubicBezTo>
                <a:cubicBezTo>
                  <a:pt x="138" y="161"/>
                  <a:pt x="138" y="161"/>
                  <a:pt x="138" y="161"/>
                </a:cubicBezTo>
                <a:cubicBezTo>
                  <a:pt x="139" y="161"/>
                  <a:pt x="139" y="161"/>
                  <a:pt x="139" y="162"/>
                </a:cubicBezTo>
                <a:cubicBezTo>
                  <a:pt x="140" y="162"/>
                  <a:pt x="140" y="162"/>
                  <a:pt x="140" y="162"/>
                </a:cubicBezTo>
                <a:cubicBezTo>
                  <a:pt x="140" y="162"/>
                  <a:pt x="140" y="162"/>
                  <a:pt x="140" y="163"/>
                </a:cubicBezTo>
                <a:cubicBezTo>
                  <a:pt x="140" y="163"/>
                  <a:pt x="141" y="163"/>
                  <a:pt x="141" y="164"/>
                </a:cubicBezTo>
                <a:cubicBezTo>
                  <a:pt x="140" y="164"/>
                  <a:pt x="139" y="163"/>
                  <a:pt x="139" y="163"/>
                </a:cubicBezTo>
                <a:cubicBezTo>
                  <a:pt x="139" y="163"/>
                  <a:pt x="138" y="163"/>
                  <a:pt x="138" y="163"/>
                </a:cubicBezTo>
                <a:cubicBezTo>
                  <a:pt x="137" y="162"/>
                  <a:pt x="136" y="162"/>
                  <a:pt x="135" y="161"/>
                </a:cubicBezTo>
                <a:cubicBezTo>
                  <a:pt x="135" y="161"/>
                  <a:pt x="135" y="161"/>
                  <a:pt x="135" y="161"/>
                </a:cubicBezTo>
                <a:cubicBezTo>
                  <a:pt x="135" y="160"/>
                  <a:pt x="134" y="160"/>
                  <a:pt x="134" y="160"/>
                </a:cubicBezTo>
                <a:cubicBezTo>
                  <a:pt x="134" y="160"/>
                  <a:pt x="134" y="160"/>
                  <a:pt x="133" y="160"/>
                </a:cubicBezTo>
                <a:cubicBezTo>
                  <a:pt x="133" y="159"/>
                  <a:pt x="133" y="159"/>
                  <a:pt x="132" y="159"/>
                </a:cubicBezTo>
                <a:cubicBezTo>
                  <a:pt x="132" y="159"/>
                  <a:pt x="132" y="159"/>
                  <a:pt x="132" y="159"/>
                </a:cubicBezTo>
                <a:cubicBezTo>
                  <a:pt x="132" y="160"/>
                  <a:pt x="131" y="158"/>
                  <a:pt x="131" y="158"/>
                </a:cubicBezTo>
                <a:cubicBezTo>
                  <a:pt x="130" y="158"/>
                  <a:pt x="130" y="158"/>
                  <a:pt x="130" y="158"/>
                </a:cubicBezTo>
                <a:cubicBezTo>
                  <a:pt x="130" y="157"/>
                  <a:pt x="129" y="158"/>
                  <a:pt x="128" y="158"/>
                </a:cubicBezTo>
                <a:cubicBezTo>
                  <a:pt x="128" y="158"/>
                  <a:pt x="128" y="158"/>
                  <a:pt x="128" y="158"/>
                </a:cubicBezTo>
                <a:cubicBezTo>
                  <a:pt x="128" y="158"/>
                  <a:pt x="127" y="158"/>
                  <a:pt x="127" y="158"/>
                </a:cubicBezTo>
                <a:cubicBezTo>
                  <a:pt x="127" y="158"/>
                  <a:pt x="126" y="158"/>
                  <a:pt x="126" y="158"/>
                </a:cubicBezTo>
                <a:cubicBezTo>
                  <a:pt x="125" y="157"/>
                  <a:pt x="124" y="157"/>
                  <a:pt x="123" y="157"/>
                </a:cubicBezTo>
                <a:cubicBezTo>
                  <a:pt x="123" y="157"/>
                  <a:pt x="123" y="157"/>
                  <a:pt x="123" y="157"/>
                </a:cubicBezTo>
                <a:cubicBezTo>
                  <a:pt x="121" y="157"/>
                  <a:pt x="120" y="157"/>
                  <a:pt x="119" y="157"/>
                </a:cubicBezTo>
                <a:cubicBezTo>
                  <a:pt x="119" y="159"/>
                  <a:pt x="120" y="160"/>
                  <a:pt x="122" y="160"/>
                </a:cubicBezTo>
                <a:cubicBezTo>
                  <a:pt x="122" y="160"/>
                  <a:pt x="122" y="160"/>
                  <a:pt x="122" y="160"/>
                </a:cubicBezTo>
                <a:cubicBezTo>
                  <a:pt x="125" y="160"/>
                  <a:pt x="125" y="160"/>
                  <a:pt x="125" y="160"/>
                </a:cubicBezTo>
                <a:cubicBezTo>
                  <a:pt x="127" y="160"/>
                  <a:pt x="127" y="162"/>
                  <a:pt x="129" y="162"/>
                </a:cubicBezTo>
                <a:cubicBezTo>
                  <a:pt x="129" y="163"/>
                  <a:pt x="131" y="162"/>
                  <a:pt x="132" y="164"/>
                </a:cubicBezTo>
                <a:cubicBezTo>
                  <a:pt x="132" y="164"/>
                  <a:pt x="133" y="164"/>
                  <a:pt x="134" y="164"/>
                </a:cubicBezTo>
                <a:cubicBezTo>
                  <a:pt x="134" y="164"/>
                  <a:pt x="134" y="164"/>
                  <a:pt x="134" y="164"/>
                </a:cubicBezTo>
                <a:cubicBezTo>
                  <a:pt x="135" y="165"/>
                  <a:pt x="136" y="165"/>
                  <a:pt x="137" y="166"/>
                </a:cubicBezTo>
                <a:cubicBezTo>
                  <a:pt x="137" y="166"/>
                  <a:pt x="137" y="166"/>
                  <a:pt x="137" y="166"/>
                </a:cubicBezTo>
                <a:cubicBezTo>
                  <a:pt x="138" y="166"/>
                  <a:pt x="139" y="166"/>
                  <a:pt x="140" y="166"/>
                </a:cubicBezTo>
                <a:cubicBezTo>
                  <a:pt x="140" y="166"/>
                  <a:pt x="141" y="166"/>
                  <a:pt x="141" y="167"/>
                </a:cubicBezTo>
                <a:cubicBezTo>
                  <a:pt x="141" y="166"/>
                  <a:pt x="142" y="166"/>
                  <a:pt x="142" y="166"/>
                </a:cubicBezTo>
                <a:cubicBezTo>
                  <a:pt x="142" y="167"/>
                  <a:pt x="142" y="167"/>
                  <a:pt x="142" y="167"/>
                </a:cubicBezTo>
                <a:cubicBezTo>
                  <a:pt x="143" y="167"/>
                  <a:pt x="143" y="168"/>
                  <a:pt x="143" y="168"/>
                </a:cubicBezTo>
                <a:cubicBezTo>
                  <a:pt x="144" y="168"/>
                  <a:pt x="144" y="169"/>
                  <a:pt x="145" y="169"/>
                </a:cubicBezTo>
                <a:cubicBezTo>
                  <a:pt x="146" y="170"/>
                  <a:pt x="147" y="170"/>
                  <a:pt x="148" y="171"/>
                </a:cubicBezTo>
                <a:cubicBezTo>
                  <a:pt x="149" y="171"/>
                  <a:pt x="150" y="171"/>
                  <a:pt x="151" y="171"/>
                </a:cubicBezTo>
                <a:cubicBezTo>
                  <a:pt x="151" y="171"/>
                  <a:pt x="151" y="171"/>
                  <a:pt x="151" y="171"/>
                </a:cubicBezTo>
                <a:cubicBezTo>
                  <a:pt x="152" y="171"/>
                  <a:pt x="152" y="172"/>
                  <a:pt x="152" y="172"/>
                </a:cubicBezTo>
                <a:cubicBezTo>
                  <a:pt x="152" y="172"/>
                  <a:pt x="152" y="172"/>
                  <a:pt x="153" y="172"/>
                </a:cubicBezTo>
                <a:cubicBezTo>
                  <a:pt x="154" y="173"/>
                  <a:pt x="154" y="173"/>
                  <a:pt x="155" y="173"/>
                </a:cubicBezTo>
                <a:cubicBezTo>
                  <a:pt x="155" y="173"/>
                  <a:pt x="156" y="173"/>
                  <a:pt x="156" y="173"/>
                </a:cubicBezTo>
                <a:cubicBezTo>
                  <a:pt x="156" y="173"/>
                  <a:pt x="156" y="173"/>
                  <a:pt x="156" y="173"/>
                </a:cubicBezTo>
                <a:cubicBezTo>
                  <a:pt x="156" y="173"/>
                  <a:pt x="157" y="174"/>
                  <a:pt x="157" y="174"/>
                </a:cubicBezTo>
                <a:cubicBezTo>
                  <a:pt x="157" y="174"/>
                  <a:pt x="157" y="174"/>
                  <a:pt x="157" y="174"/>
                </a:cubicBezTo>
                <a:cubicBezTo>
                  <a:pt x="157" y="174"/>
                  <a:pt x="158" y="174"/>
                  <a:pt x="158" y="174"/>
                </a:cubicBezTo>
                <a:cubicBezTo>
                  <a:pt x="158" y="174"/>
                  <a:pt x="159" y="174"/>
                  <a:pt x="159" y="175"/>
                </a:cubicBezTo>
                <a:cubicBezTo>
                  <a:pt x="159" y="175"/>
                  <a:pt x="159" y="175"/>
                  <a:pt x="160" y="175"/>
                </a:cubicBezTo>
                <a:cubicBezTo>
                  <a:pt x="160" y="176"/>
                  <a:pt x="161" y="176"/>
                  <a:pt x="162" y="177"/>
                </a:cubicBezTo>
                <a:cubicBezTo>
                  <a:pt x="162" y="177"/>
                  <a:pt x="162" y="177"/>
                  <a:pt x="162" y="177"/>
                </a:cubicBezTo>
                <a:cubicBezTo>
                  <a:pt x="162" y="177"/>
                  <a:pt x="162" y="177"/>
                  <a:pt x="162" y="177"/>
                </a:cubicBezTo>
                <a:cubicBezTo>
                  <a:pt x="162" y="177"/>
                  <a:pt x="162" y="177"/>
                  <a:pt x="162" y="177"/>
                </a:cubicBezTo>
                <a:cubicBezTo>
                  <a:pt x="162" y="178"/>
                  <a:pt x="163" y="179"/>
                  <a:pt x="164" y="179"/>
                </a:cubicBezTo>
                <a:cubicBezTo>
                  <a:pt x="164" y="179"/>
                  <a:pt x="164" y="179"/>
                  <a:pt x="164" y="179"/>
                </a:cubicBezTo>
                <a:cubicBezTo>
                  <a:pt x="165" y="180"/>
                  <a:pt x="165" y="180"/>
                  <a:pt x="166" y="180"/>
                </a:cubicBezTo>
                <a:cubicBezTo>
                  <a:pt x="166" y="181"/>
                  <a:pt x="166" y="181"/>
                  <a:pt x="166" y="181"/>
                </a:cubicBezTo>
                <a:cubicBezTo>
                  <a:pt x="167" y="181"/>
                  <a:pt x="168" y="181"/>
                  <a:pt x="168" y="181"/>
                </a:cubicBezTo>
                <a:cubicBezTo>
                  <a:pt x="168" y="181"/>
                  <a:pt x="169" y="182"/>
                  <a:pt x="169" y="182"/>
                </a:cubicBezTo>
                <a:cubicBezTo>
                  <a:pt x="169" y="182"/>
                  <a:pt x="170" y="182"/>
                  <a:pt x="170" y="182"/>
                </a:cubicBezTo>
                <a:cubicBezTo>
                  <a:pt x="170" y="183"/>
                  <a:pt x="171" y="183"/>
                  <a:pt x="171" y="183"/>
                </a:cubicBezTo>
                <a:cubicBezTo>
                  <a:pt x="171" y="182"/>
                  <a:pt x="170" y="182"/>
                  <a:pt x="170" y="182"/>
                </a:cubicBezTo>
                <a:cubicBezTo>
                  <a:pt x="170" y="182"/>
                  <a:pt x="170" y="181"/>
                  <a:pt x="169" y="181"/>
                </a:cubicBezTo>
                <a:cubicBezTo>
                  <a:pt x="169" y="180"/>
                  <a:pt x="168" y="180"/>
                  <a:pt x="168" y="179"/>
                </a:cubicBezTo>
                <a:cubicBezTo>
                  <a:pt x="167" y="178"/>
                  <a:pt x="167" y="178"/>
                  <a:pt x="166" y="177"/>
                </a:cubicBezTo>
                <a:cubicBezTo>
                  <a:pt x="165" y="176"/>
                  <a:pt x="164" y="176"/>
                  <a:pt x="164" y="175"/>
                </a:cubicBezTo>
                <a:cubicBezTo>
                  <a:pt x="163" y="175"/>
                  <a:pt x="163" y="175"/>
                  <a:pt x="162" y="174"/>
                </a:cubicBezTo>
                <a:cubicBezTo>
                  <a:pt x="161" y="174"/>
                  <a:pt x="161" y="174"/>
                  <a:pt x="160" y="174"/>
                </a:cubicBezTo>
                <a:cubicBezTo>
                  <a:pt x="159" y="173"/>
                  <a:pt x="159" y="173"/>
                  <a:pt x="158" y="172"/>
                </a:cubicBezTo>
                <a:cubicBezTo>
                  <a:pt x="158" y="172"/>
                  <a:pt x="158" y="172"/>
                  <a:pt x="157" y="172"/>
                </a:cubicBezTo>
                <a:cubicBezTo>
                  <a:pt x="156" y="172"/>
                  <a:pt x="155" y="171"/>
                  <a:pt x="154" y="170"/>
                </a:cubicBezTo>
                <a:cubicBezTo>
                  <a:pt x="153" y="170"/>
                  <a:pt x="152" y="169"/>
                  <a:pt x="151" y="169"/>
                </a:cubicBezTo>
                <a:cubicBezTo>
                  <a:pt x="150" y="167"/>
                  <a:pt x="149" y="165"/>
                  <a:pt x="147" y="164"/>
                </a:cubicBezTo>
                <a:cubicBezTo>
                  <a:pt x="147" y="164"/>
                  <a:pt x="147" y="164"/>
                  <a:pt x="146" y="164"/>
                </a:cubicBezTo>
                <a:cubicBezTo>
                  <a:pt x="146" y="163"/>
                  <a:pt x="143" y="164"/>
                  <a:pt x="142" y="163"/>
                </a:cubicBezTo>
                <a:cubicBezTo>
                  <a:pt x="142" y="162"/>
                  <a:pt x="142" y="162"/>
                  <a:pt x="142" y="162"/>
                </a:cubicBezTo>
                <a:cubicBezTo>
                  <a:pt x="142" y="162"/>
                  <a:pt x="142" y="162"/>
                  <a:pt x="142" y="162"/>
                </a:cubicBezTo>
                <a:cubicBezTo>
                  <a:pt x="141" y="162"/>
                  <a:pt x="141" y="162"/>
                  <a:pt x="141" y="162"/>
                </a:cubicBezTo>
                <a:cubicBezTo>
                  <a:pt x="141" y="161"/>
                  <a:pt x="141" y="161"/>
                  <a:pt x="141" y="161"/>
                </a:cubicBezTo>
                <a:cubicBezTo>
                  <a:pt x="141" y="161"/>
                  <a:pt x="140" y="160"/>
                  <a:pt x="140" y="160"/>
                </a:cubicBezTo>
                <a:cubicBezTo>
                  <a:pt x="140" y="160"/>
                  <a:pt x="140" y="160"/>
                  <a:pt x="140" y="160"/>
                </a:cubicBezTo>
                <a:cubicBezTo>
                  <a:pt x="140" y="160"/>
                  <a:pt x="140" y="159"/>
                  <a:pt x="140" y="159"/>
                </a:cubicBezTo>
                <a:cubicBezTo>
                  <a:pt x="139" y="158"/>
                  <a:pt x="141" y="157"/>
                  <a:pt x="141" y="156"/>
                </a:cubicBezTo>
                <a:cubicBezTo>
                  <a:pt x="141" y="156"/>
                  <a:pt x="141" y="156"/>
                  <a:pt x="141" y="156"/>
                </a:cubicBezTo>
                <a:cubicBezTo>
                  <a:pt x="141" y="155"/>
                  <a:pt x="140" y="155"/>
                  <a:pt x="139" y="155"/>
                </a:cubicBezTo>
                <a:cubicBezTo>
                  <a:pt x="139" y="155"/>
                  <a:pt x="139" y="155"/>
                  <a:pt x="139" y="155"/>
                </a:cubicBezTo>
                <a:cubicBezTo>
                  <a:pt x="139" y="155"/>
                  <a:pt x="139" y="155"/>
                  <a:pt x="139" y="155"/>
                </a:cubicBezTo>
                <a:cubicBezTo>
                  <a:pt x="139" y="155"/>
                  <a:pt x="139" y="155"/>
                  <a:pt x="139" y="155"/>
                </a:cubicBezTo>
                <a:cubicBezTo>
                  <a:pt x="139" y="155"/>
                  <a:pt x="139" y="154"/>
                  <a:pt x="139" y="154"/>
                </a:cubicBezTo>
                <a:cubicBezTo>
                  <a:pt x="139" y="154"/>
                  <a:pt x="139" y="154"/>
                  <a:pt x="139" y="154"/>
                </a:cubicBezTo>
                <a:cubicBezTo>
                  <a:pt x="138" y="154"/>
                  <a:pt x="138" y="154"/>
                  <a:pt x="138" y="154"/>
                </a:cubicBezTo>
                <a:cubicBezTo>
                  <a:pt x="138" y="154"/>
                  <a:pt x="138" y="154"/>
                  <a:pt x="138" y="154"/>
                </a:cubicBezTo>
                <a:cubicBezTo>
                  <a:pt x="138" y="154"/>
                  <a:pt x="138" y="154"/>
                  <a:pt x="137" y="154"/>
                </a:cubicBezTo>
                <a:cubicBezTo>
                  <a:pt x="137" y="154"/>
                  <a:pt x="137" y="154"/>
                  <a:pt x="136" y="153"/>
                </a:cubicBezTo>
                <a:cubicBezTo>
                  <a:pt x="136" y="153"/>
                  <a:pt x="136" y="153"/>
                  <a:pt x="136" y="153"/>
                </a:cubicBezTo>
                <a:cubicBezTo>
                  <a:pt x="136" y="153"/>
                  <a:pt x="135" y="152"/>
                  <a:pt x="135" y="153"/>
                </a:cubicBezTo>
                <a:cubicBezTo>
                  <a:pt x="135" y="152"/>
                  <a:pt x="135" y="152"/>
                  <a:pt x="135"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4" y="152"/>
                  <a:pt x="134" y="152"/>
                  <a:pt x="134" y="152"/>
                </a:cubicBezTo>
                <a:cubicBezTo>
                  <a:pt x="133" y="152"/>
                  <a:pt x="133" y="152"/>
                  <a:pt x="133" y="152"/>
                </a:cubicBezTo>
                <a:cubicBezTo>
                  <a:pt x="133" y="152"/>
                  <a:pt x="133" y="152"/>
                  <a:pt x="133" y="152"/>
                </a:cubicBezTo>
                <a:cubicBezTo>
                  <a:pt x="133" y="152"/>
                  <a:pt x="133" y="152"/>
                  <a:pt x="133" y="152"/>
                </a:cubicBezTo>
                <a:cubicBezTo>
                  <a:pt x="133" y="152"/>
                  <a:pt x="133" y="152"/>
                  <a:pt x="133" y="152"/>
                </a:cubicBezTo>
                <a:cubicBezTo>
                  <a:pt x="133" y="152"/>
                  <a:pt x="132" y="152"/>
                  <a:pt x="132" y="152"/>
                </a:cubicBezTo>
                <a:cubicBezTo>
                  <a:pt x="131" y="151"/>
                  <a:pt x="132" y="151"/>
                  <a:pt x="132" y="150"/>
                </a:cubicBezTo>
                <a:cubicBezTo>
                  <a:pt x="131" y="150"/>
                  <a:pt x="130" y="149"/>
                  <a:pt x="128" y="149"/>
                </a:cubicBezTo>
                <a:cubicBezTo>
                  <a:pt x="128" y="148"/>
                  <a:pt x="128" y="147"/>
                  <a:pt x="127" y="147"/>
                </a:cubicBezTo>
                <a:cubicBezTo>
                  <a:pt x="128" y="146"/>
                  <a:pt x="127" y="146"/>
                  <a:pt x="127" y="146"/>
                </a:cubicBezTo>
                <a:cubicBezTo>
                  <a:pt x="127" y="143"/>
                  <a:pt x="126" y="143"/>
                  <a:pt x="126" y="140"/>
                </a:cubicBezTo>
                <a:cubicBezTo>
                  <a:pt x="125" y="138"/>
                  <a:pt x="122" y="138"/>
                  <a:pt x="120" y="137"/>
                </a:cubicBezTo>
                <a:cubicBezTo>
                  <a:pt x="120" y="135"/>
                  <a:pt x="117" y="136"/>
                  <a:pt x="117" y="135"/>
                </a:cubicBezTo>
                <a:cubicBezTo>
                  <a:pt x="116" y="135"/>
                  <a:pt x="116" y="133"/>
                  <a:pt x="114" y="133"/>
                </a:cubicBezTo>
                <a:cubicBezTo>
                  <a:pt x="114" y="131"/>
                  <a:pt x="113" y="131"/>
                  <a:pt x="113" y="129"/>
                </a:cubicBezTo>
                <a:cubicBezTo>
                  <a:pt x="111" y="128"/>
                  <a:pt x="109" y="127"/>
                  <a:pt x="107" y="126"/>
                </a:cubicBezTo>
                <a:cubicBezTo>
                  <a:pt x="107" y="125"/>
                  <a:pt x="107" y="124"/>
                  <a:pt x="107" y="123"/>
                </a:cubicBezTo>
                <a:cubicBezTo>
                  <a:pt x="105" y="121"/>
                  <a:pt x="104" y="120"/>
                  <a:pt x="102" y="119"/>
                </a:cubicBezTo>
                <a:cubicBezTo>
                  <a:pt x="101" y="117"/>
                  <a:pt x="100" y="116"/>
                  <a:pt x="98" y="116"/>
                </a:cubicBezTo>
                <a:cubicBezTo>
                  <a:pt x="98" y="115"/>
                  <a:pt x="98" y="115"/>
                  <a:pt x="98" y="115"/>
                </a:cubicBezTo>
                <a:cubicBezTo>
                  <a:pt x="98" y="114"/>
                  <a:pt x="100" y="115"/>
                  <a:pt x="100" y="114"/>
                </a:cubicBezTo>
                <a:cubicBezTo>
                  <a:pt x="99" y="113"/>
                  <a:pt x="100" y="112"/>
                  <a:pt x="100" y="112"/>
                </a:cubicBezTo>
                <a:cubicBezTo>
                  <a:pt x="100" y="112"/>
                  <a:pt x="99" y="112"/>
                  <a:pt x="99" y="112"/>
                </a:cubicBezTo>
                <a:cubicBezTo>
                  <a:pt x="99" y="111"/>
                  <a:pt x="99" y="111"/>
                  <a:pt x="98" y="111"/>
                </a:cubicBezTo>
                <a:cubicBezTo>
                  <a:pt x="98" y="110"/>
                  <a:pt x="97" y="110"/>
                  <a:pt x="96" y="110"/>
                </a:cubicBezTo>
                <a:cubicBezTo>
                  <a:pt x="95" y="108"/>
                  <a:pt x="93" y="107"/>
                  <a:pt x="91" y="105"/>
                </a:cubicBezTo>
                <a:cubicBezTo>
                  <a:pt x="91" y="104"/>
                  <a:pt x="91" y="104"/>
                  <a:pt x="90" y="104"/>
                </a:cubicBezTo>
                <a:cubicBezTo>
                  <a:pt x="90" y="103"/>
                  <a:pt x="90" y="103"/>
                  <a:pt x="90" y="103"/>
                </a:cubicBezTo>
                <a:cubicBezTo>
                  <a:pt x="90" y="103"/>
                  <a:pt x="90" y="102"/>
                  <a:pt x="90" y="101"/>
                </a:cubicBezTo>
                <a:cubicBezTo>
                  <a:pt x="90" y="100"/>
                  <a:pt x="90" y="100"/>
                  <a:pt x="90" y="99"/>
                </a:cubicBezTo>
                <a:cubicBezTo>
                  <a:pt x="89" y="99"/>
                  <a:pt x="89" y="99"/>
                  <a:pt x="88" y="98"/>
                </a:cubicBezTo>
                <a:cubicBezTo>
                  <a:pt x="88" y="98"/>
                  <a:pt x="88" y="98"/>
                  <a:pt x="88" y="98"/>
                </a:cubicBezTo>
                <a:cubicBezTo>
                  <a:pt x="88" y="98"/>
                  <a:pt x="88" y="98"/>
                  <a:pt x="88" y="98"/>
                </a:cubicBezTo>
                <a:cubicBezTo>
                  <a:pt x="88" y="98"/>
                  <a:pt x="88" y="98"/>
                  <a:pt x="88" y="97"/>
                </a:cubicBezTo>
                <a:cubicBezTo>
                  <a:pt x="88" y="97"/>
                  <a:pt x="88" y="97"/>
                  <a:pt x="87" y="97"/>
                </a:cubicBezTo>
                <a:cubicBezTo>
                  <a:pt x="87" y="97"/>
                  <a:pt x="87" y="96"/>
                  <a:pt x="87" y="96"/>
                </a:cubicBezTo>
                <a:cubicBezTo>
                  <a:pt x="87" y="96"/>
                  <a:pt x="87" y="96"/>
                  <a:pt x="87" y="95"/>
                </a:cubicBezTo>
                <a:cubicBezTo>
                  <a:pt x="87" y="95"/>
                  <a:pt x="87" y="95"/>
                  <a:pt x="87" y="94"/>
                </a:cubicBezTo>
                <a:cubicBezTo>
                  <a:pt x="87" y="94"/>
                  <a:pt x="87" y="94"/>
                  <a:pt x="87" y="94"/>
                </a:cubicBezTo>
                <a:cubicBezTo>
                  <a:pt x="87" y="94"/>
                  <a:pt x="87" y="93"/>
                  <a:pt x="87" y="93"/>
                </a:cubicBezTo>
                <a:cubicBezTo>
                  <a:pt x="87" y="93"/>
                  <a:pt x="87" y="93"/>
                  <a:pt x="87" y="92"/>
                </a:cubicBezTo>
                <a:cubicBezTo>
                  <a:pt x="87" y="92"/>
                  <a:pt x="87" y="92"/>
                  <a:pt x="87" y="92"/>
                </a:cubicBezTo>
                <a:cubicBezTo>
                  <a:pt x="87" y="92"/>
                  <a:pt x="87" y="92"/>
                  <a:pt x="87" y="92"/>
                </a:cubicBezTo>
                <a:cubicBezTo>
                  <a:pt x="87" y="92"/>
                  <a:pt x="87" y="92"/>
                  <a:pt x="87" y="92"/>
                </a:cubicBezTo>
                <a:cubicBezTo>
                  <a:pt x="87" y="92"/>
                  <a:pt x="87" y="92"/>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1"/>
                  <a:pt x="86" y="91"/>
                  <a:pt x="86" y="91"/>
                </a:cubicBezTo>
                <a:cubicBezTo>
                  <a:pt x="86" y="90"/>
                  <a:pt x="86" y="90"/>
                  <a:pt x="86" y="90"/>
                </a:cubicBezTo>
                <a:cubicBezTo>
                  <a:pt x="86" y="90"/>
                  <a:pt x="85" y="90"/>
                  <a:pt x="85" y="90"/>
                </a:cubicBezTo>
                <a:cubicBezTo>
                  <a:pt x="85" y="90"/>
                  <a:pt x="85" y="90"/>
                  <a:pt x="85" y="90"/>
                </a:cubicBezTo>
                <a:cubicBezTo>
                  <a:pt x="85" y="90"/>
                  <a:pt x="85" y="90"/>
                  <a:pt x="85" y="90"/>
                </a:cubicBezTo>
                <a:cubicBezTo>
                  <a:pt x="85" y="90"/>
                  <a:pt x="85" y="89"/>
                  <a:pt x="85" y="89"/>
                </a:cubicBezTo>
                <a:cubicBezTo>
                  <a:pt x="85" y="89"/>
                  <a:pt x="86" y="89"/>
                  <a:pt x="86" y="89"/>
                </a:cubicBezTo>
                <a:cubicBezTo>
                  <a:pt x="86" y="87"/>
                  <a:pt x="85" y="86"/>
                  <a:pt x="84" y="85"/>
                </a:cubicBezTo>
                <a:cubicBezTo>
                  <a:pt x="84" y="83"/>
                  <a:pt x="82" y="83"/>
                  <a:pt x="81" y="82"/>
                </a:cubicBezTo>
                <a:cubicBezTo>
                  <a:pt x="79" y="82"/>
                  <a:pt x="77" y="82"/>
                  <a:pt x="75" y="81"/>
                </a:cubicBezTo>
                <a:cubicBezTo>
                  <a:pt x="75" y="80"/>
                  <a:pt x="74" y="80"/>
                  <a:pt x="74" y="80"/>
                </a:cubicBezTo>
                <a:cubicBezTo>
                  <a:pt x="74" y="80"/>
                  <a:pt x="75" y="79"/>
                  <a:pt x="75" y="79"/>
                </a:cubicBezTo>
                <a:cubicBezTo>
                  <a:pt x="75" y="79"/>
                  <a:pt x="75" y="78"/>
                  <a:pt x="75" y="78"/>
                </a:cubicBezTo>
                <a:cubicBezTo>
                  <a:pt x="75" y="78"/>
                  <a:pt x="75" y="76"/>
                  <a:pt x="74" y="76"/>
                </a:cubicBezTo>
                <a:cubicBezTo>
                  <a:pt x="73" y="76"/>
                  <a:pt x="73" y="75"/>
                  <a:pt x="72" y="75"/>
                </a:cubicBezTo>
                <a:cubicBezTo>
                  <a:pt x="72" y="74"/>
                  <a:pt x="72" y="74"/>
                  <a:pt x="72" y="74"/>
                </a:cubicBezTo>
                <a:cubicBezTo>
                  <a:pt x="73" y="73"/>
                  <a:pt x="74" y="73"/>
                  <a:pt x="74" y="73"/>
                </a:cubicBezTo>
                <a:cubicBezTo>
                  <a:pt x="75" y="70"/>
                  <a:pt x="73" y="71"/>
                  <a:pt x="73" y="68"/>
                </a:cubicBezTo>
                <a:cubicBezTo>
                  <a:pt x="73" y="66"/>
                  <a:pt x="73" y="64"/>
                  <a:pt x="73" y="62"/>
                </a:cubicBezTo>
                <a:cubicBezTo>
                  <a:pt x="74" y="62"/>
                  <a:pt x="74" y="62"/>
                  <a:pt x="74" y="62"/>
                </a:cubicBezTo>
                <a:cubicBezTo>
                  <a:pt x="76" y="63"/>
                  <a:pt x="76" y="62"/>
                  <a:pt x="77" y="62"/>
                </a:cubicBezTo>
                <a:cubicBezTo>
                  <a:pt x="77" y="62"/>
                  <a:pt x="77" y="61"/>
                  <a:pt x="77" y="61"/>
                </a:cubicBezTo>
                <a:cubicBezTo>
                  <a:pt x="77" y="61"/>
                  <a:pt x="79" y="62"/>
                  <a:pt x="79" y="61"/>
                </a:cubicBezTo>
                <a:cubicBezTo>
                  <a:pt x="81" y="62"/>
                  <a:pt x="82" y="64"/>
                  <a:pt x="83" y="67"/>
                </a:cubicBezTo>
                <a:cubicBezTo>
                  <a:pt x="84" y="67"/>
                  <a:pt x="84" y="68"/>
                  <a:pt x="85" y="68"/>
                </a:cubicBezTo>
                <a:cubicBezTo>
                  <a:pt x="85" y="70"/>
                  <a:pt x="87" y="69"/>
                  <a:pt x="87" y="70"/>
                </a:cubicBezTo>
                <a:cubicBezTo>
                  <a:pt x="87" y="72"/>
                  <a:pt x="89" y="71"/>
                  <a:pt x="88" y="73"/>
                </a:cubicBezTo>
                <a:cubicBezTo>
                  <a:pt x="90" y="73"/>
                  <a:pt x="90" y="73"/>
                  <a:pt x="90" y="73"/>
                </a:cubicBezTo>
                <a:cubicBezTo>
                  <a:pt x="91" y="72"/>
                  <a:pt x="92" y="72"/>
                  <a:pt x="94" y="73"/>
                </a:cubicBezTo>
                <a:cubicBezTo>
                  <a:pt x="94" y="72"/>
                  <a:pt x="94" y="71"/>
                  <a:pt x="95" y="71"/>
                </a:cubicBezTo>
                <a:cubicBezTo>
                  <a:pt x="95" y="69"/>
                  <a:pt x="97" y="69"/>
                  <a:pt x="97" y="67"/>
                </a:cubicBezTo>
                <a:cubicBezTo>
                  <a:pt x="99" y="66"/>
                  <a:pt x="99" y="63"/>
                  <a:pt x="101" y="63"/>
                </a:cubicBezTo>
                <a:cubicBezTo>
                  <a:pt x="102" y="63"/>
                  <a:pt x="102" y="62"/>
                  <a:pt x="103" y="62"/>
                </a:cubicBezTo>
                <a:cubicBezTo>
                  <a:pt x="103" y="62"/>
                  <a:pt x="104" y="62"/>
                  <a:pt x="104" y="62"/>
                </a:cubicBezTo>
                <a:cubicBezTo>
                  <a:pt x="104" y="62"/>
                  <a:pt x="104" y="62"/>
                  <a:pt x="104" y="62"/>
                </a:cubicBezTo>
                <a:cubicBezTo>
                  <a:pt x="104" y="62"/>
                  <a:pt x="104" y="62"/>
                  <a:pt x="104" y="62"/>
                </a:cubicBezTo>
                <a:cubicBezTo>
                  <a:pt x="105" y="63"/>
                  <a:pt x="105" y="63"/>
                  <a:pt x="105" y="63"/>
                </a:cubicBezTo>
                <a:cubicBezTo>
                  <a:pt x="105" y="63"/>
                  <a:pt x="105" y="63"/>
                  <a:pt x="105" y="63"/>
                </a:cubicBezTo>
                <a:cubicBezTo>
                  <a:pt x="105" y="63"/>
                  <a:pt x="105" y="63"/>
                  <a:pt x="105" y="63"/>
                </a:cubicBezTo>
                <a:cubicBezTo>
                  <a:pt x="106" y="63"/>
                  <a:pt x="106" y="63"/>
                  <a:pt x="106" y="63"/>
                </a:cubicBezTo>
                <a:cubicBezTo>
                  <a:pt x="106" y="63"/>
                  <a:pt x="106" y="63"/>
                  <a:pt x="106" y="63"/>
                </a:cubicBezTo>
                <a:cubicBezTo>
                  <a:pt x="107" y="63"/>
                  <a:pt x="107" y="62"/>
                  <a:pt x="107" y="62"/>
                </a:cubicBezTo>
                <a:cubicBezTo>
                  <a:pt x="107" y="62"/>
                  <a:pt x="107" y="62"/>
                  <a:pt x="107" y="62"/>
                </a:cubicBezTo>
                <a:cubicBezTo>
                  <a:pt x="107" y="62"/>
                  <a:pt x="108" y="62"/>
                  <a:pt x="108" y="62"/>
                </a:cubicBezTo>
                <a:cubicBezTo>
                  <a:pt x="108" y="62"/>
                  <a:pt x="108" y="62"/>
                  <a:pt x="108" y="62"/>
                </a:cubicBezTo>
                <a:cubicBezTo>
                  <a:pt x="108" y="62"/>
                  <a:pt x="108" y="62"/>
                  <a:pt x="109" y="62"/>
                </a:cubicBezTo>
                <a:cubicBezTo>
                  <a:pt x="109" y="62"/>
                  <a:pt x="109" y="62"/>
                  <a:pt x="109" y="62"/>
                </a:cubicBezTo>
                <a:cubicBezTo>
                  <a:pt x="109" y="62"/>
                  <a:pt x="109" y="62"/>
                  <a:pt x="110" y="62"/>
                </a:cubicBezTo>
                <a:cubicBezTo>
                  <a:pt x="111" y="62"/>
                  <a:pt x="112" y="61"/>
                  <a:pt x="113" y="61"/>
                </a:cubicBezTo>
                <a:cubicBezTo>
                  <a:pt x="116" y="61"/>
                  <a:pt x="116" y="61"/>
                  <a:pt x="116" y="61"/>
                </a:cubicBezTo>
                <a:cubicBezTo>
                  <a:pt x="116" y="62"/>
                  <a:pt x="116" y="62"/>
                  <a:pt x="116" y="62"/>
                </a:cubicBezTo>
                <a:cubicBezTo>
                  <a:pt x="116" y="63"/>
                  <a:pt x="117" y="63"/>
                  <a:pt x="117" y="63"/>
                </a:cubicBezTo>
                <a:cubicBezTo>
                  <a:pt x="119" y="63"/>
                  <a:pt x="122" y="64"/>
                  <a:pt x="125" y="63"/>
                </a:cubicBezTo>
                <a:cubicBezTo>
                  <a:pt x="125" y="64"/>
                  <a:pt x="126" y="64"/>
                  <a:pt x="127" y="64"/>
                </a:cubicBezTo>
                <a:cubicBezTo>
                  <a:pt x="128" y="64"/>
                  <a:pt x="127" y="65"/>
                  <a:pt x="127" y="65"/>
                </a:cubicBezTo>
                <a:cubicBezTo>
                  <a:pt x="128" y="65"/>
                  <a:pt x="129" y="65"/>
                  <a:pt x="129" y="65"/>
                </a:cubicBezTo>
                <a:cubicBezTo>
                  <a:pt x="129" y="65"/>
                  <a:pt x="129" y="65"/>
                  <a:pt x="129" y="66"/>
                </a:cubicBezTo>
                <a:cubicBezTo>
                  <a:pt x="129" y="66"/>
                  <a:pt x="130" y="65"/>
                  <a:pt x="130" y="66"/>
                </a:cubicBezTo>
                <a:cubicBezTo>
                  <a:pt x="132" y="65"/>
                  <a:pt x="135" y="65"/>
                  <a:pt x="137" y="64"/>
                </a:cubicBezTo>
                <a:cubicBezTo>
                  <a:pt x="137" y="65"/>
                  <a:pt x="138" y="65"/>
                  <a:pt x="139" y="66"/>
                </a:cubicBezTo>
                <a:cubicBezTo>
                  <a:pt x="139" y="66"/>
                  <a:pt x="139" y="66"/>
                  <a:pt x="139" y="66"/>
                </a:cubicBezTo>
                <a:cubicBezTo>
                  <a:pt x="140" y="67"/>
                  <a:pt x="143" y="66"/>
                  <a:pt x="142" y="68"/>
                </a:cubicBezTo>
                <a:cubicBezTo>
                  <a:pt x="143" y="68"/>
                  <a:pt x="144" y="67"/>
                  <a:pt x="144" y="66"/>
                </a:cubicBezTo>
                <a:cubicBezTo>
                  <a:pt x="145" y="66"/>
                  <a:pt x="146" y="65"/>
                  <a:pt x="147" y="65"/>
                </a:cubicBezTo>
                <a:cubicBezTo>
                  <a:pt x="148" y="66"/>
                  <a:pt x="150" y="66"/>
                  <a:pt x="152" y="66"/>
                </a:cubicBezTo>
                <a:cubicBezTo>
                  <a:pt x="152" y="65"/>
                  <a:pt x="152" y="65"/>
                  <a:pt x="153" y="65"/>
                </a:cubicBezTo>
                <a:cubicBezTo>
                  <a:pt x="153" y="64"/>
                  <a:pt x="154" y="64"/>
                  <a:pt x="155" y="64"/>
                </a:cubicBezTo>
                <a:cubicBezTo>
                  <a:pt x="155" y="64"/>
                  <a:pt x="155" y="62"/>
                  <a:pt x="157" y="62"/>
                </a:cubicBezTo>
                <a:cubicBezTo>
                  <a:pt x="158" y="63"/>
                  <a:pt x="160" y="64"/>
                  <a:pt x="161" y="66"/>
                </a:cubicBezTo>
                <a:cubicBezTo>
                  <a:pt x="163" y="66"/>
                  <a:pt x="163" y="66"/>
                  <a:pt x="163" y="66"/>
                </a:cubicBezTo>
                <a:cubicBezTo>
                  <a:pt x="163" y="65"/>
                  <a:pt x="163" y="64"/>
                  <a:pt x="164" y="64"/>
                </a:cubicBezTo>
                <a:cubicBezTo>
                  <a:pt x="166" y="64"/>
                  <a:pt x="166" y="64"/>
                  <a:pt x="166" y="63"/>
                </a:cubicBezTo>
                <a:cubicBezTo>
                  <a:pt x="170" y="63"/>
                  <a:pt x="170" y="63"/>
                  <a:pt x="170" y="63"/>
                </a:cubicBezTo>
                <a:cubicBezTo>
                  <a:pt x="170" y="64"/>
                  <a:pt x="170" y="65"/>
                  <a:pt x="171" y="66"/>
                </a:cubicBezTo>
                <a:cubicBezTo>
                  <a:pt x="171" y="66"/>
                  <a:pt x="171" y="67"/>
                  <a:pt x="171" y="67"/>
                </a:cubicBezTo>
                <a:cubicBezTo>
                  <a:pt x="171" y="67"/>
                  <a:pt x="172" y="67"/>
                  <a:pt x="172" y="67"/>
                </a:cubicBezTo>
                <a:cubicBezTo>
                  <a:pt x="172" y="67"/>
                  <a:pt x="172" y="68"/>
                  <a:pt x="172" y="68"/>
                </a:cubicBezTo>
                <a:cubicBezTo>
                  <a:pt x="172" y="69"/>
                  <a:pt x="173" y="68"/>
                  <a:pt x="173" y="69"/>
                </a:cubicBezTo>
                <a:cubicBezTo>
                  <a:pt x="173" y="69"/>
                  <a:pt x="173" y="70"/>
                  <a:pt x="172" y="70"/>
                </a:cubicBezTo>
                <a:cubicBezTo>
                  <a:pt x="172" y="71"/>
                  <a:pt x="173" y="72"/>
                  <a:pt x="173" y="73"/>
                </a:cubicBezTo>
                <a:cubicBezTo>
                  <a:pt x="176" y="73"/>
                  <a:pt x="176" y="73"/>
                  <a:pt x="176" y="73"/>
                </a:cubicBezTo>
                <a:cubicBezTo>
                  <a:pt x="176" y="73"/>
                  <a:pt x="176" y="73"/>
                  <a:pt x="176" y="73"/>
                </a:cubicBezTo>
                <a:cubicBezTo>
                  <a:pt x="178" y="72"/>
                  <a:pt x="180" y="73"/>
                  <a:pt x="182" y="72"/>
                </a:cubicBezTo>
                <a:cubicBezTo>
                  <a:pt x="182" y="71"/>
                  <a:pt x="182" y="71"/>
                  <a:pt x="183" y="71"/>
                </a:cubicBezTo>
                <a:cubicBezTo>
                  <a:pt x="183" y="71"/>
                  <a:pt x="183" y="71"/>
                  <a:pt x="183" y="71"/>
                </a:cubicBezTo>
                <a:cubicBezTo>
                  <a:pt x="183" y="71"/>
                  <a:pt x="183" y="70"/>
                  <a:pt x="184" y="70"/>
                </a:cubicBezTo>
                <a:cubicBezTo>
                  <a:pt x="185" y="69"/>
                  <a:pt x="185" y="65"/>
                  <a:pt x="184" y="64"/>
                </a:cubicBezTo>
                <a:cubicBezTo>
                  <a:pt x="184" y="62"/>
                  <a:pt x="181" y="62"/>
                  <a:pt x="182" y="60"/>
                </a:cubicBezTo>
                <a:cubicBezTo>
                  <a:pt x="183" y="60"/>
                  <a:pt x="183" y="59"/>
                  <a:pt x="184" y="59"/>
                </a:cubicBezTo>
                <a:cubicBezTo>
                  <a:pt x="185" y="59"/>
                  <a:pt x="186" y="58"/>
                  <a:pt x="186" y="59"/>
                </a:cubicBezTo>
                <a:cubicBezTo>
                  <a:pt x="189" y="59"/>
                  <a:pt x="189" y="59"/>
                  <a:pt x="189" y="59"/>
                </a:cubicBezTo>
                <a:cubicBezTo>
                  <a:pt x="190" y="59"/>
                  <a:pt x="190" y="58"/>
                  <a:pt x="190" y="58"/>
                </a:cubicBezTo>
                <a:cubicBezTo>
                  <a:pt x="191" y="58"/>
                  <a:pt x="192" y="58"/>
                  <a:pt x="192" y="57"/>
                </a:cubicBezTo>
                <a:close/>
                <a:moveTo>
                  <a:pt x="65" y="73"/>
                </a:moveTo>
                <a:cubicBezTo>
                  <a:pt x="65" y="73"/>
                  <a:pt x="65" y="73"/>
                  <a:pt x="65" y="73"/>
                </a:cubicBezTo>
                <a:cubicBezTo>
                  <a:pt x="65" y="73"/>
                  <a:pt x="65" y="73"/>
                  <a:pt x="65" y="73"/>
                </a:cubicBezTo>
                <a:cubicBezTo>
                  <a:pt x="65" y="73"/>
                  <a:pt x="65" y="73"/>
                  <a:pt x="65" y="73"/>
                </a:cubicBezTo>
                <a:close/>
                <a:moveTo>
                  <a:pt x="77" y="45"/>
                </a:moveTo>
                <a:cubicBezTo>
                  <a:pt x="77" y="45"/>
                  <a:pt x="77" y="45"/>
                  <a:pt x="77" y="45"/>
                </a:cubicBezTo>
                <a:cubicBezTo>
                  <a:pt x="77" y="45"/>
                  <a:pt x="77" y="45"/>
                  <a:pt x="77" y="45"/>
                </a:cubicBezTo>
                <a:cubicBezTo>
                  <a:pt x="77" y="45"/>
                  <a:pt x="77" y="45"/>
                  <a:pt x="77" y="45"/>
                </a:cubicBezTo>
                <a:close/>
                <a:moveTo>
                  <a:pt x="79" y="45"/>
                </a:moveTo>
                <a:cubicBezTo>
                  <a:pt x="79" y="45"/>
                  <a:pt x="79" y="45"/>
                  <a:pt x="79" y="45"/>
                </a:cubicBezTo>
                <a:cubicBezTo>
                  <a:pt x="79" y="45"/>
                  <a:pt x="80" y="45"/>
                  <a:pt x="80" y="45"/>
                </a:cubicBezTo>
                <a:cubicBezTo>
                  <a:pt x="80" y="45"/>
                  <a:pt x="79" y="45"/>
                  <a:pt x="79" y="45"/>
                </a:cubicBezTo>
                <a:close/>
                <a:moveTo>
                  <a:pt x="84" y="40"/>
                </a:moveTo>
                <a:cubicBezTo>
                  <a:pt x="84" y="40"/>
                  <a:pt x="84" y="40"/>
                  <a:pt x="84" y="40"/>
                </a:cubicBezTo>
                <a:cubicBezTo>
                  <a:pt x="85" y="40"/>
                  <a:pt x="85" y="40"/>
                  <a:pt x="85" y="40"/>
                </a:cubicBezTo>
                <a:cubicBezTo>
                  <a:pt x="84" y="40"/>
                  <a:pt x="84" y="40"/>
                  <a:pt x="84" y="40"/>
                </a:cubicBezTo>
                <a:close/>
                <a:moveTo>
                  <a:pt x="90" y="35"/>
                </a:move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89"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0" y="35"/>
                </a:cubicBezTo>
                <a:cubicBezTo>
                  <a:pt x="90" y="35"/>
                  <a:pt x="90" y="35"/>
                  <a:pt x="91" y="35"/>
                </a:cubicBezTo>
                <a:cubicBezTo>
                  <a:pt x="90" y="35"/>
                  <a:pt x="90" y="35"/>
                  <a:pt x="90" y="35"/>
                </a:cubicBezTo>
                <a:close/>
                <a:moveTo>
                  <a:pt x="100" y="36"/>
                </a:moveTo>
                <a:cubicBezTo>
                  <a:pt x="100" y="36"/>
                  <a:pt x="100" y="36"/>
                  <a:pt x="100" y="36"/>
                </a:cubicBezTo>
                <a:cubicBezTo>
                  <a:pt x="100" y="36"/>
                  <a:pt x="100" y="36"/>
                  <a:pt x="100" y="36"/>
                </a:cubicBezTo>
                <a:cubicBezTo>
                  <a:pt x="100" y="36"/>
                  <a:pt x="100" y="36"/>
                  <a:pt x="100" y="36"/>
                </a:cubicBezTo>
                <a:close/>
                <a:moveTo>
                  <a:pt x="100" y="26"/>
                </a:moveTo>
                <a:cubicBezTo>
                  <a:pt x="100" y="26"/>
                  <a:pt x="100" y="26"/>
                  <a:pt x="100" y="26"/>
                </a:cubicBezTo>
                <a:cubicBezTo>
                  <a:pt x="101" y="26"/>
                  <a:pt x="101" y="26"/>
                  <a:pt x="101" y="26"/>
                </a:cubicBezTo>
                <a:cubicBezTo>
                  <a:pt x="101" y="26"/>
                  <a:pt x="101" y="26"/>
                  <a:pt x="100" y="26"/>
                </a:cubicBezTo>
                <a:close/>
                <a:moveTo>
                  <a:pt x="111" y="44"/>
                </a:move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ubicBezTo>
                  <a:pt x="111" y="44"/>
                  <a:pt x="111" y="44"/>
                  <a:pt x="111" y="44"/>
                </a:cubicBezTo>
                <a:close/>
                <a:moveTo>
                  <a:pt x="143" y="44"/>
                </a:moveTo>
                <a:cubicBezTo>
                  <a:pt x="143" y="44"/>
                  <a:pt x="143" y="43"/>
                  <a:pt x="143" y="43"/>
                </a:cubicBezTo>
                <a:cubicBezTo>
                  <a:pt x="143" y="43"/>
                  <a:pt x="143" y="44"/>
                  <a:pt x="143" y="44"/>
                </a:cubicBezTo>
                <a:close/>
                <a:moveTo>
                  <a:pt x="173" y="44"/>
                </a:moveTo>
                <a:cubicBezTo>
                  <a:pt x="173" y="44"/>
                  <a:pt x="173" y="44"/>
                  <a:pt x="173" y="44"/>
                </a:cubicBezTo>
                <a:cubicBezTo>
                  <a:pt x="173" y="44"/>
                  <a:pt x="173" y="44"/>
                  <a:pt x="173" y="44"/>
                </a:cubicBezTo>
                <a:cubicBezTo>
                  <a:pt x="173" y="44"/>
                  <a:pt x="173" y="44"/>
                  <a:pt x="173" y="44"/>
                </a:cubicBezTo>
                <a:close/>
                <a:moveTo>
                  <a:pt x="124" y="163"/>
                </a:moveTo>
                <a:cubicBezTo>
                  <a:pt x="123" y="162"/>
                  <a:pt x="122" y="162"/>
                  <a:pt x="121" y="162"/>
                </a:cubicBezTo>
                <a:cubicBezTo>
                  <a:pt x="121" y="162"/>
                  <a:pt x="121" y="161"/>
                  <a:pt x="121" y="161"/>
                </a:cubicBezTo>
                <a:cubicBezTo>
                  <a:pt x="121" y="161"/>
                  <a:pt x="120" y="162"/>
                  <a:pt x="119" y="162"/>
                </a:cubicBezTo>
                <a:cubicBezTo>
                  <a:pt x="119" y="162"/>
                  <a:pt x="119" y="161"/>
                  <a:pt x="119" y="161"/>
                </a:cubicBezTo>
                <a:cubicBezTo>
                  <a:pt x="118" y="161"/>
                  <a:pt x="117" y="161"/>
                  <a:pt x="116" y="160"/>
                </a:cubicBezTo>
                <a:cubicBezTo>
                  <a:pt x="115" y="160"/>
                  <a:pt x="114" y="162"/>
                  <a:pt x="113" y="162"/>
                </a:cubicBezTo>
                <a:cubicBezTo>
                  <a:pt x="111" y="162"/>
                  <a:pt x="112" y="160"/>
                  <a:pt x="109" y="160"/>
                </a:cubicBezTo>
                <a:cubicBezTo>
                  <a:pt x="108" y="161"/>
                  <a:pt x="106" y="160"/>
                  <a:pt x="106" y="161"/>
                </a:cubicBezTo>
                <a:cubicBezTo>
                  <a:pt x="106" y="161"/>
                  <a:pt x="106" y="162"/>
                  <a:pt x="106" y="162"/>
                </a:cubicBezTo>
                <a:cubicBezTo>
                  <a:pt x="107" y="162"/>
                  <a:pt x="107" y="162"/>
                  <a:pt x="108" y="162"/>
                </a:cubicBezTo>
                <a:cubicBezTo>
                  <a:pt x="108" y="163"/>
                  <a:pt x="107" y="162"/>
                  <a:pt x="106" y="163"/>
                </a:cubicBezTo>
                <a:cubicBezTo>
                  <a:pt x="106" y="164"/>
                  <a:pt x="107" y="164"/>
                  <a:pt x="107" y="165"/>
                </a:cubicBezTo>
                <a:cubicBezTo>
                  <a:pt x="108" y="165"/>
                  <a:pt x="109" y="165"/>
                  <a:pt x="109" y="165"/>
                </a:cubicBezTo>
                <a:cubicBezTo>
                  <a:pt x="110" y="165"/>
                  <a:pt x="111" y="165"/>
                  <a:pt x="112" y="165"/>
                </a:cubicBezTo>
                <a:cubicBezTo>
                  <a:pt x="112" y="165"/>
                  <a:pt x="113" y="166"/>
                  <a:pt x="113" y="166"/>
                </a:cubicBezTo>
                <a:cubicBezTo>
                  <a:pt x="114" y="166"/>
                  <a:pt x="114" y="165"/>
                  <a:pt x="116" y="165"/>
                </a:cubicBezTo>
                <a:cubicBezTo>
                  <a:pt x="118" y="166"/>
                  <a:pt x="117" y="164"/>
                  <a:pt x="118" y="164"/>
                </a:cubicBezTo>
                <a:cubicBezTo>
                  <a:pt x="121" y="164"/>
                  <a:pt x="123" y="164"/>
                  <a:pt x="125" y="164"/>
                </a:cubicBezTo>
                <a:cubicBezTo>
                  <a:pt x="126" y="164"/>
                  <a:pt x="125" y="163"/>
                  <a:pt x="124" y="163"/>
                </a:cubicBezTo>
                <a:close/>
                <a:moveTo>
                  <a:pt x="145" y="170"/>
                </a:moveTo>
                <a:cubicBezTo>
                  <a:pt x="144" y="170"/>
                  <a:pt x="143" y="170"/>
                  <a:pt x="142" y="169"/>
                </a:cubicBezTo>
                <a:cubicBezTo>
                  <a:pt x="141" y="169"/>
                  <a:pt x="140" y="169"/>
                  <a:pt x="140" y="168"/>
                </a:cubicBezTo>
                <a:cubicBezTo>
                  <a:pt x="136" y="169"/>
                  <a:pt x="133" y="165"/>
                  <a:pt x="130" y="167"/>
                </a:cubicBezTo>
                <a:cubicBezTo>
                  <a:pt x="129" y="168"/>
                  <a:pt x="130" y="168"/>
                  <a:pt x="130" y="169"/>
                </a:cubicBezTo>
                <a:cubicBezTo>
                  <a:pt x="131" y="169"/>
                  <a:pt x="132" y="169"/>
                  <a:pt x="132" y="170"/>
                </a:cubicBezTo>
                <a:cubicBezTo>
                  <a:pt x="133" y="170"/>
                  <a:pt x="134" y="170"/>
                  <a:pt x="135" y="170"/>
                </a:cubicBezTo>
                <a:cubicBezTo>
                  <a:pt x="135" y="170"/>
                  <a:pt x="135" y="171"/>
                  <a:pt x="135" y="171"/>
                </a:cubicBezTo>
                <a:cubicBezTo>
                  <a:pt x="135" y="171"/>
                  <a:pt x="136" y="171"/>
                  <a:pt x="136" y="171"/>
                </a:cubicBezTo>
                <a:cubicBezTo>
                  <a:pt x="136" y="171"/>
                  <a:pt x="136" y="171"/>
                  <a:pt x="137" y="171"/>
                </a:cubicBezTo>
                <a:cubicBezTo>
                  <a:pt x="139" y="172"/>
                  <a:pt x="142" y="172"/>
                  <a:pt x="145" y="172"/>
                </a:cubicBezTo>
                <a:cubicBezTo>
                  <a:pt x="146" y="172"/>
                  <a:pt x="145" y="171"/>
                  <a:pt x="146" y="171"/>
                </a:cubicBezTo>
                <a:cubicBezTo>
                  <a:pt x="145" y="171"/>
                  <a:pt x="145" y="171"/>
                  <a:pt x="145" y="170"/>
                </a:cubicBezTo>
                <a:close/>
                <a:moveTo>
                  <a:pt x="70" y="124"/>
                </a:moveTo>
                <a:cubicBezTo>
                  <a:pt x="70" y="126"/>
                  <a:pt x="71" y="127"/>
                  <a:pt x="72" y="127"/>
                </a:cubicBezTo>
                <a:cubicBezTo>
                  <a:pt x="72" y="125"/>
                  <a:pt x="71" y="124"/>
                  <a:pt x="70" y="124"/>
                </a:cubicBezTo>
                <a:close/>
                <a:moveTo>
                  <a:pt x="54" y="116"/>
                </a:moveTo>
                <a:cubicBezTo>
                  <a:pt x="54" y="116"/>
                  <a:pt x="53" y="116"/>
                  <a:pt x="54" y="116"/>
                </a:cubicBezTo>
                <a:cubicBezTo>
                  <a:pt x="52" y="115"/>
                  <a:pt x="51" y="114"/>
                  <a:pt x="52" y="112"/>
                </a:cubicBezTo>
                <a:cubicBezTo>
                  <a:pt x="49" y="113"/>
                  <a:pt x="50" y="110"/>
                  <a:pt x="49" y="110"/>
                </a:cubicBezTo>
                <a:cubicBezTo>
                  <a:pt x="49" y="109"/>
                  <a:pt x="47" y="109"/>
                  <a:pt x="45" y="109"/>
                </a:cubicBezTo>
                <a:cubicBezTo>
                  <a:pt x="45" y="110"/>
                  <a:pt x="46" y="110"/>
                  <a:pt x="46" y="111"/>
                </a:cubicBezTo>
                <a:cubicBezTo>
                  <a:pt x="46" y="112"/>
                  <a:pt x="47" y="111"/>
                  <a:pt x="47" y="112"/>
                </a:cubicBezTo>
                <a:cubicBezTo>
                  <a:pt x="48" y="114"/>
                  <a:pt x="50" y="114"/>
                  <a:pt x="49" y="116"/>
                </a:cubicBezTo>
                <a:cubicBezTo>
                  <a:pt x="51" y="115"/>
                  <a:pt x="51" y="117"/>
                  <a:pt x="52" y="117"/>
                </a:cubicBezTo>
                <a:cubicBezTo>
                  <a:pt x="52" y="118"/>
                  <a:pt x="52" y="119"/>
                  <a:pt x="52" y="119"/>
                </a:cubicBezTo>
                <a:cubicBezTo>
                  <a:pt x="55" y="119"/>
                  <a:pt x="55" y="121"/>
                  <a:pt x="58" y="121"/>
                </a:cubicBezTo>
                <a:cubicBezTo>
                  <a:pt x="58" y="119"/>
                  <a:pt x="55" y="119"/>
                  <a:pt x="54" y="116"/>
                </a:cubicBezTo>
                <a:close/>
                <a:moveTo>
                  <a:pt x="64" y="123"/>
                </a:moveTo>
                <a:cubicBezTo>
                  <a:pt x="62" y="123"/>
                  <a:pt x="63" y="121"/>
                  <a:pt x="61" y="121"/>
                </a:cubicBezTo>
                <a:cubicBezTo>
                  <a:pt x="60" y="122"/>
                  <a:pt x="60" y="123"/>
                  <a:pt x="59" y="123"/>
                </a:cubicBezTo>
                <a:cubicBezTo>
                  <a:pt x="59" y="125"/>
                  <a:pt x="61" y="125"/>
                  <a:pt x="61" y="126"/>
                </a:cubicBezTo>
                <a:cubicBezTo>
                  <a:pt x="64" y="125"/>
                  <a:pt x="63" y="128"/>
                  <a:pt x="65" y="128"/>
                </a:cubicBezTo>
                <a:cubicBezTo>
                  <a:pt x="66" y="125"/>
                  <a:pt x="63" y="126"/>
                  <a:pt x="64" y="123"/>
                </a:cubicBezTo>
                <a:close/>
                <a:moveTo>
                  <a:pt x="74" y="130"/>
                </a:moveTo>
                <a:cubicBezTo>
                  <a:pt x="72" y="131"/>
                  <a:pt x="72" y="130"/>
                  <a:pt x="71" y="130"/>
                </a:cubicBezTo>
                <a:cubicBezTo>
                  <a:pt x="71" y="131"/>
                  <a:pt x="71" y="132"/>
                  <a:pt x="72" y="132"/>
                </a:cubicBezTo>
                <a:cubicBezTo>
                  <a:pt x="73" y="132"/>
                  <a:pt x="74" y="133"/>
                  <a:pt x="75" y="132"/>
                </a:cubicBezTo>
                <a:cubicBezTo>
                  <a:pt x="75" y="132"/>
                  <a:pt x="75" y="132"/>
                  <a:pt x="75" y="131"/>
                </a:cubicBezTo>
                <a:cubicBezTo>
                  <a:pt x="75" y="131"/>
                  <a:pt x="74" y="131"/>
                  <a:pt x="74" y="130"/>
                </a:cubicBezTo>
                <a:close/>
                <a:moveTo>
                  <a:pt x="73" y="128"/>
                </a:moveTo>
                <a:cubicBezTo>
                  <a:pt x="73" y="129"/>
                  <a:pt x="74" y="130"/>
                  <a:pt x="76" y="130"/>
                </a:cubicBezTo>
                <a:cubicBezTo>
                  <a:pt x="76" y="128"/>
                  <a:pt x="75" y="127"/>
                  <a:pt x="73" y="128"/>
                </a:cubicBezTo>
                <a:close/>
                <a:moveTo>
                  <a:pt x="88" y="142"/>
                </a:moveTo>
                <a:cubicBezTo>
                  <a:pt x="90" y="142"/>
                  <a:pt x="90" y="141"/>
                  <a:pt x="91" y="141"/>
                </a:cubicBezTo>
                <a:cubicBezTo>
                  <a:pt x="92" y="138"/>
                  <a:pt x="87" y="139"/>
                  <a:pt x="88" y="142"/>
                </a:cubicBezTo>
                <a:close/>
                <a:moveTo>
                  <a:pt x="97" y="146"/>
                </a:moveTo>
                <a:cubicBezTo>
                  <a:pt x="97" y="145"/>
                  <a:pt x="98" y="144"/>
                  <a:pt x="98" y="144"/>
                </a:cubicBezTo>
                <a:cubicBezTo>
                  <a:pt x="98" y="143"/>
                  <a:pt x="97" y="143"/>
                  <a:pt x="97" y="142"/>
                </a:cubicBezTo>
                <a:cubicBezTo>
                  <a:pt x="95" y="142"/>
                  <a:pt x="94" y="140"/>
                  <a:pt x="91" y="141"/>
                </a:cubicBezTo>
                <a:cubicBezTo>
                  <a:pt x="91" y="145"/>
                  <a:pt x="95" y="145"/>
                  <a:pt x="97" y="146"/>
                </a:cubicBezTo>
                <a:close/>
                <a:moveTo>
                  <a:pt x="87" y="158"/>
                </a:moveTo>
                <a:cubicBezTo>
                  <a:pt x="87" y="159"/>
                  <a:pt x="86" y="159"/>
                  <a:pt x="87" y="160"/>
                </a:cubicBezTo>
                <a:cubicBezTo>
                  <a:pt x="87" y="160"/>
                  <a:pt x="87" y="161"/>
                  <a:pt x="88" y="161"/>
                </a:cubicBezTo>
                <a:cubicBezTo>
                  <a:pt x="88" y="160"/>
                  <a:pt x="90" y="161"/>
                  <a:pt x="91" y="160"/>
                </a:cubicBezTo>
                <a:cubicBezTo>
                  <a:pt x="91" y="160"/>
                  <a:pt x="91" y="160"/>
                  <a:pt x="91" y="160"/>
                </a:cubicBezTo>
                <a:cubicBezTo>
                  <a:pt x="92" y="159"/>
                  <a:pt x="93" y="160"/>
                  <a:pt x="93" y="160"/>
                </a:cubicBezTo>
                <a:cubicBezTo>
                  <a:pt x="93" y="159"/>
                  <a:pt x="94" y="158"/>
                  <a:pt x="95" y="158"/>
                </a:cubicBezTo>
                <a:cubicBezTo>
                  <a:pt x="93" y="156"/>
                  <a:pt x="88" y="156"/>
                  <a:pt x="87" y="158"/>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91">
            <a:extLst>
              <a:ext uri="{FF2B5EF4-FFF2-40B4-BE49-F238E27FC236}">
                <a16:creationId xmlns:a16="http://schemas.microsoft.com/office/drawing/2014/main" id="{0F792C7E-F7A5-274A-9452-0D47A6CB6304}"/>
              </a:ext>
            </a:extLst>
          </p:cNvPr>
          <p:cNvSpPr>
            <a:spLocks/>
          </p:cNvSpPr>
          <p:nvPr/>
        </p:nvSpPr>
        <p:spPr bwMode="auto">
          <a:xfrm>
            <a:off x="5467975" y="3672919"/>
            <a:ext cx="425450" cy="371475"/>
          </a:xfrm>
          <a:custGeom>
            <a:avLst/>
            <a:gdLst>
              <a:gd name="T0" fmla="*/ 107 w 110"/>
              <a:gd name="T1" fmla="*/ 58 h 96"/>
              <a:gd name="T2" fmla="*/ 104 w 110"/>
              <a:gd name="T3" fmla="*/ 50 h 96"/>
              <a:gd name="T4" fmla="*/ 103 w 110"/>
              <a:gd name="T5" fmla="*/ 41 h 96"/>
              <a:gd name="T6" fmla="*/ 100 w 110"/>
              <a:gd name="T7" fmla="*/ 39 h 96"/>
              <a:gd name="T8" fmla="*/ 90 w 110"/>
              <a:gd name="T9" fmla="*/ 36 h 96"/>
              <a:gd name="T10" fmla="*/ 93 w 110"/>
              <a:gd name="T11" fmla="*/ 26 h 96"/>
              <a:gd name="T12" fmla="*/ 97 w 110"/>
              <a:gd name="T13" fmla="*/ 21 h 96"/>
              <a:gd name="T14" fmla="*/ 93 w 110"/>
              <a:gd name="T15" fmla="*/ 19 h 96"/>
              <a:gd name="T16" fmla="*/ 90 w 110"/>
              <a:gd name="T17" fmla="*/ 14 h 96"/>
              <a:gd name="T18" fmla="*/ 86 w 110"/>
              <a:gd name="T19" fmla="*/ 12 h 96"/>
              <a:gd name="T20" fmla="*/ 78 w 110"/>
              <a:gd name="T21" fmla="*/ 10 h 96"/>
              <a:gd name="T22" fmla="*/ 77 w 110"/>
              <a:gd name="T23" fmla="*/ 3 h 96"/>
              <a:gd name="T24" fmla="*/ 70 w 110"/>
              <a:gd name="T25" fmla="*/ 5 h 96"/>
              <a:gd name="T26" fmla="*/ 64 w 110"/>
              <a:gd name="T27" fmla="*/ 3 h 96"/>
              <a:gd name="T28" fmla="*/ 55 w 110"/>
              <a:gd name="T29" fmla="*/ 4 h 96"/>
              <a:gd name="T30" fmla="*/ 52 w 110"/>
              <a:gd name="T31" fmla="*/ 7 h 96"/>
              <a:gd name="T32" fmla="*/ 42 w 110"/>
              <a:gd name="T33" fmla="*/ 11 h 96"/>
              <a:gd name="T34" fmla="*/ 37 w 110"/>
              <a:gd name="T35" fmla="*/ 7 h 96"/>
              <a:gd name="T36" fmla="*/ 29 w 110"/>
              <a:gd name="T37" fmla="*/ 7 h 96"/>
              <a:gd name="T38" fmla="*/ 26 w 110"/>
              <a:gd name="T39" fmla="*/ 3 h 96"/>
              <a:gd name="T40" fmla="*/ 21 w 110"/>
              <a:gd name="T41" fmla="*/ 4 h 96"/>
              <a:gd name="T42" fmla="*/ 13 w 110"/>
              <a:gd name="T43" fmla="*/ 7 h 96"/>
              <a:gd name="T44" fmla="*/ 6 w 110"/>
              <a:gd name="T45" fmla="*/ 10 h 96"/>
              <a:gd name="T46" fmla="*/ 2 w 110"/>
              <a:gd name="T47" fmla="*/ 13 h 96"/>
              <a:gd name="T48" fmla="*/ 1 w 110"/>
              <a:gd name="T49" fmla="*/ 18 h 96"/>
              <a:gd name="T50" fmla="*/ 2 w 110"/>
              <a:gd name="T51" fmla="*/ 26 h 96"/>
              <a:gd name="T52" fmla="*/ 13 w 110"/>
              <a:gd name="T53" fmla="*/ 30 h 96"/>
              <a:gd name="T54" fmla="*/ 17 w 110"/>
              <a:gd name="T55" fmla="*/ 32 h 96"/>
              <a:gd name="T56" fmla="*/ 20 w 110"/>
              <a:gd name="T57" fmla="*/ 42 h 96"/>
              <a:gd name="T58" fmla="*/ 30 w 110"/>
              <a:gd name="T59" fmla="*/ 51 h 96"/>
              <a:gd name="T60" fmla="*/ 41 w 110"/>
              <a:gd name="T61" fmla="*/ 53 h 96"/>
              <a:gd name="T62" fmla="*/ 42 w 110"/>
              <a:gd name="T63" fmla="*/ 58 h 96"/>
              <a:gd name="T64" fmla="*/ 42 w 110"/>
              <a:gd name="T65" fmla="*/ 64 h 96"/>
              <a:gd name="T66" fmla="*/ 41 w 110"/>
              <a:gd name="T67" fmla="*/ 69 h 96"/>
              <a:gd name="T68" fmla="*/ 46 w 110"/>
              <a:gd name="T69" fmla="*/ 70 h 96"/>
              <a:gd name="T70" fmla="*/ 52 w 110"/>
              <a:gd name="T71" fmla="*/ 70 h 96"/>
              <a:gd name="T72" fmla="*/ 57 w 110"/>
              <a:gd name="T73" fmla="*/ 66 h 96"/>
              <a:gd name="T74" fmla="*/ 61 w 110"/>
              <a:gd name="T75" fmla="*/ 67 h 96"/>
              <a:gd name="T76" fmla="*/ 62 w 110"/>
              <a:gd name="T77" fmla="*/ 76 h 96"/>
              <a:gd name="T78" fmla="*/ 64 w 110"/>
              <a:gd name="T79" fmla="*/ 79 h 96"/>
              <a:gd name="T80" fmla="*/ 75 w 110"/>
              <a:gd name="T81" fmla="*/ 90 h 96"/>
              <a:gd name="T82" fmla="*/ 75 w 110"/>
              <a:gd name="T83" fmla="*/ 93 h 96"/>
              <a:gd name="T84" fmla="*/ 78 w 110"/>
              <a:gd name="T85" fmla="*/ 95 h 96"/>
              <a:gd name="T86" fmla="*/ 88 w 110"/>
              <a:gd name="T87" fmla="*/ 95 h 96"/>
              <a:gd name="T88" fmla="*/ 91 w 110"/>
              <a:gd name="T89" fmla="*/ 95 h 96"/>
              <a:gd name="T90" fmla="*/ 93 w 110"/>
              <a:gd name="T91" fmla="*/ 86 h 96"/>
              <a:gd name="T92" fmla="*/ 90 w 110"/>
              <a:gd name="T93" fmla="*/ 80 h 96"/>
              <a:gd name="T94" fmla="*/ 98 w 110"/>
              <a:gd name="T95" fmla="*/ 67 h 96"/>
              <a:gd name="T96" fmla="*/ 100 w 110"/>
              <a:gd name="T97" fmla="*/ 68 h 96"/>
              <a:gd name="T98" fmla="*/ 105 w 110"/>
              <a:gd name="T99"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96">
                <a:moveTo>
                  <a:pt x="110" y="60"/>
                </a:moveTo>
                <a:cubicBezTo>
                  <a:pt x="109" y="60"/>
                  <a:pt x="109" y="60"/>
                  <a:pt x="109" y="60"/>
                </a:cubicBezTo>
                <a:cubicBezTo>
                  <a:pt x="109" y="59"/>
                  <a:pt x="108" y="59"/>
                  <a:pt x="107" y="58"/>
                </a:cubicBezTo>
                <a:cubicBezTo>
                  <a:pt x="107" y="56"/>
                  <a:pt x="108" y="56"/>
                  <a:pt x="108" y="54"/>
                </a:cubicBezTo>
                <a:cubicBezTo>
                  <a:pt x="108" y="52"/>
                  <a:pt x="107" y="53"/>
                  <a:pt x="107" y="51"/>
                </a:cubicBezTo>
                <a:cubicBezTo>
                  <a:pt x="106" y="51"/>
                  <a:pt x="105" y="51"/>
                  <a:pt x="104" y="50"/>
                </a:cubicBezTo>
                <a:cubicBezTo>
                  <a:pt x="104" y="48"/>
                  <a:pt x="106" y="48"/>
                  <a:pt x="106" y="47"/>
                </a:cubicBezTo>
                <a:cubicBezTo>
                  <a:pt x="105" y="45"/>
                  <a:pt x="103" y="45"/>
                  <a:pt x="104" y="42"/>
                </a:cubicBezTo>
                <a:cubicBezTo>
                  <a:pt x="104" y="41"/>
                  <a:pt x="103" y="41"/>
                  <a:pt x="103" y="41"/>
                </a:cubicBezTo>
                <a:cubicBezTo>
                  <a:pt x="103" y="40"/>
                  <a:pt x="102" y="40"/>
                  <a:pt x="102" y="40"/>
                </a:cubicBezTo>
                <a:cubicBezTo>
                  <a:pt x="102" y="40"/>
                  <a:pt x="101" y="39"/>
                  <a:pt x="101" y="39"/>
                </a:cubicBezTo>
                <a:cubicBezTo>
                  <a:pt x="101" y="39"/>
                  <a:pt x="101" y="39"/>
                  <a:pt x="100" y="39"/>
                </a:cubicBezTo>
                <a:cubicBezTo>
                  <a:pt x="100" y="39"/>
                  <a:pt x="100" y="38"/>
                  <a:pt x="99" y="38"/>
                </a:cubicBezTo>
                <a:cubicBezTo>
                  <a:pt x="92" y="38"/>
                  <a:pt x="92" y="38"/>
                  <a:pt x="92" y="38"/>
                </a:cubicBezTo>
                <a:cubicBezTo>
                  <a:pt x="92" y="37"/>
                  <a:pt x="91" y="36"/>
                  <a:pt x="90" y="36"/>
                </a:cubicBezTo>
                <a:cubicBezTo>
                  <a:pt x="90" y="35"/>
                  <a:pt x="90" y="33"/>
                  <a:pt x="91" y="33"/>
                </a:cubicBezTo>
                <a:cubicBezTo>
                  <a:pt x="91" y="31"/>
                  <a:pt x="92" y="30"/>
                  <a:pt x="93" y="29"/>
                </a:cubicBezTo>
                <a:cubicBezTo>
                  <a:pt x="93" y="28"/>
                  <a:pt x="93" y="27"/>
                  <a:pt x="93" y="26"/>
                </a:cubicBezTo>
                <a:cubicBezTo>
                  <a:pt x="95" y="26"/>
                  <a:pt x="95" y="24"/>
                  <a:pt x="96" y="23"/>
                </a:cubicBezTo>
                <a:cubicBezTo>
                  <a:pt x="96" y="22"/>
                  <a:pt x="97" y="23"/>
                  <a:pt x="97" y="22"/>
                </a:cubicBezTo>
                <a:cubicBezTo>
                  <a:pt x="97" y="22"/>
                  <a:pt x="97" y="22"/>
                  <a:pt x="97" y="21"/>
                </a:cubicBezTo>
                <a:cubicBezTo>
                  <a:pt x="97" y="21"/>
                  <a:pt x="97" y="20"/>
                  <a:pt x="96" y="20"/>
                </a:cubicBezTo>
                <a:cubicBezTo>
                  <a:pt x="96" y="20"/>
                  <a:pt x="95" y="20"/>
                  <a:pt x="95" y="19"/>
                </a:cubicBezTo>
                <a:cubicBezTo>
                  <a:pt x="95" y="19"/>
                  <a:pt x="94" y="19"/>
                  <a:pt x="93" y="19"/>
                </a:cubicBezTo>
                <a:cubicBezTo>
                  <a:pt x="93" y="18"/>
                  <a:pt x="92" y="17"/>
                  <a:pt x="91" y="17"/>
                </a:cubicBezTo>
                <a:cubicBezTo>
                  <a:pt x="91" y="16"/>
                  <a:pt x="91" y="16"/>
                  <a:pt x="90" y="16"/>
                </a:cubicBezTo>
                <a:cubicBezTo>
                  <a:pt x="90" y="15"/>
                  <a:pt x="90" y="15"/>
                  <a:pt x="90" y="14"/>
                </a:cubicBezTo>
                <a:cubicBezTo>
                  <a:pt x="89" y="14"/>
                  <a:pt x="89" y="14"/>
                  <a:pt x="89" y="13"/>
                </a:cubicBezTo>
                <a:cubicBezTo>
                  <a:pt x="89" y="13"/>
                  <a:pt x="88" y="13"/>
                  <a:pt x="88" y="12"/>
                </a:cubicBezTo>
                <a:cubicBezTo>
                  <a:pt x="87" y="12"/>
                  <a:pt x="87" y="12"/>
                  <a:pt x="86" y="12"/>
                </a:cubicBezTo>
                <a:cubicBezTo>
                  <a:pt x="83" y="11"/>
                  <a:pt x="84" y="14"/>
                  <a:pt x="81" y="14"/>
                </a:cubicBezTo>
                <a:cubicBezTo>
                  <a:pt x="81" y="13"/>
                  <a:pt x="81" y="13"/>
                  <a:pt x="80" y="13"/>
                </a:cubicBezTo>
                <a:cubicBezTo>
                  <a:pt x="79" y="12"/>
                  <a:pt x="79" y="10"/>
                  <a:pt x="78" y="10"/>
                </a:cubicBezTo>
                <a:cubicBezTo>
                  <a:pt x="78" y="9"/>
                  <a:pt x="78" y="8"/>
                  <a:pt x="77" y="8"/>
                </a:cubicBezTo>
                <a:cubicBezTo>
                  <a:pt x="77" y="6"/>
                  <a:pt x="77" y="5"/>
                  <a:pt x="78" y="5"/>
                </a:cubicBezTo>
                <a:cubicBezTo>
                  <a:pt x="78" y="4"/>
                  <a:pt x="77" y="4"/>
                  <a:pt x="77" y="3"/>
                </a:cubicBezTo>
                <a:cubicBezTo>
                  <a:pt x="77" y="3"/>
                  <a:pt x="75" y="3"/>
                  <a:pt x="75" y="2"/>
                </a:cubicBezTo>
                <a:cubicBezTo>
                  <a:pt x="75" y="3"/>
                  <a:pt x="73" y="2"/>
                  <a:pt x="73" y="4"/>
                </a:cubicBezTo>
                <a:cubicBezTo>
                  <a:pt x="72" y="4"/>
                  <a:pt x="72" y="6"/>
                  <a:pt x="70" y="5"/>
                </a:cubicBezTo>
                <a:cubicBezTo>
                  <a:pt x="70" y="2"/>
                  <a:pt x="70" y="2"/>
                  <a:pt x="70" y="2"/>
                </a:cubicBezTo>
                <a:cubicBezTo>
                  <a:pt x="70" y="1"/>
                  <a:pt x="68" y="1"/>
                  <a:pt x="68" y="0"/>
                </a:cubicBezTo>
                <a:cubicBezTo>
                  <a:pt x="66" y="0"/>
                  <a:pt x="66" y="2"/>
                  <a:pt x="64" y="3"/>
                </a:cubicBezTo>
                <a:cubicBezTo>
                  <a:pt x="57" y="3"/>
                  <a:pt x="57" y="3"/>
                  <a:pt x="57" y="3"/>
                </a:cubicBezTo>
                <a:cubicBezTo>
                  <a:pt x="56" y="2"/>
                  <a:pt x="56" y="3"/>
                  <a:pt x="56" y="3"/>
                </a:cubicBezTo>
                <a:cubicBezTo>
                  <a:pt x="56" y="4"/>
                  <a:pt x="55" y="4"/>
                  <a:pt x="55" y="4"/>
                </a:cubicBezTo>
                <a:cubicBezTo>
                  <a:pt x="55" y="5"/>
                  <a:pt x="54" y="4"/>
                  <a:pt x="53" y="5"/>
                </a:cubicBezTo>
                <a:cubicBezTo>
                  <a:pt x="53" y="5"/>
                  <a:pt x="52" y="5"/>
                  <a:pt x="52" y="5"/>
                </a:cubicBezTo>
                <a:cubicBezTo>
                  <a:pt x="52" y="7"/>
                  <a:pt x="52" y="7"/>
                  <a:pt x="52" y="7"/>
                </a:cubicBezTo>
                <a:cubicBezTo>
                  <a:pt x="50" y="7"/>
                  <a:pt x="50" y="8"/>
                  <a:pt x="49" y="7"/>
                </a:cubicBezTo>
                <a:cubicBezTo>
                  <a:pt x="49" y="8"/>
                  <a:pt x="49" y="8"/>
                  <a:pt x="49" y="8"/>
                </a:cubicBezTo>
                <a:cubicBezTo>
                  <a:pt x="46" y="8"/>
                  <a:pt x="45" y="11"/>
                  <a:pt x="42" y="11"/>
                </a:cubicBezTo>
                <a:cubicBezTo>
                  <a:pt x="41" y="11"/>
                  <a:pt x="41" y="10"/>
                  <a:pt x="39" y="10"/>
                </a:cubicBezTo>
                <a:cubicBezTo>
                  <a:pt x="39" y="10"/>
                  <a:pt x="38" y="9"/>
                  <a:pt x="38" y="8"/>
                </a:cubicBezTo>
                <a:cubicBezTo>
                  <a:pt x="37" y="8"/>
                  <a:pt x="37" y="8"/>
                  <a:pt x="37" y="7"/>
                </a:cubicBezTo>
                <a:cubicBezTo>
                  <a:pt x="35" y="7"/>
                  <a:pt x="33" y="7"/>
                  <a:pt x="31" y="7"/>
                </a:cubicBezTo>
                <a:cubicBezTo>
                  <a:pt x="30" y="7"/>
                  <a:pt x="30" y="8"/>
                  <a:pt x="30" y="9"/>
                </a:cubicBezTo>
                <a:cubicBezTo>
                  <a:pt x="29" y="9"/>
                  <a:pt x="29" y="7"/>
                  <a:pt x="29" y="7"/>
                </a:cubicBezTo>
                <a:cubicBezTo>
                  <a:pt x="28" y="7"/>
                  <a:pt x="27" y="7"/>
                  <a:pt x="26" y="7"/>
                </a:cubicBezTo>
                <a:cubicBezTo>
                  <a:pt x="26" y="6"/>
                  <a:pt x="26" y="6"/>
                  <a:pt x="26" y="6"/>
                </a:cubicBezTo>
                <a:cubicBezTo>
                  <a:pt x="26" y="3"/>
                  <a:pt x="26" y="3"/>
                  <a:pt x="26" y="3"/>
                </a:cubicBezTo>
                <a:cubicBezTo>
                  <a:pt x="25" y="3"/>
                  <a:pt x="24" y="3"/>
                  <a:pt x="23" y="3"/>
                </a:cubicBezTo>
                <a:cubicBezTo>
                  <a:pt x="23" y="3"/>
                  <a:pt x="23" y="4"/>
                  <a:pt x="22" y="4"/>
                </a:cubicBezTo>
                <a:cubicBezTo>
                  <a:pt x="22" y="4"/>
                  <a:pt x="21" y="4"/>
                  <a:pt x="21" y="4"/>
                </a:cubicBezTo>
                <a:cubicBezTo>
                  <a:pt x="19" y="4"/>
                  <a:pt x="19" y="6"/>
                  <a:pt x="17" y="5"/>
                </a:cubicBezTo>
                <a:cubicBezTo>
                  <a:pt x="16" y="6"/>
                  <a:pt x="15" y="7"/>
                  <a:pt x="14" y="7"/>
                </a:cubicBezTo>
                <a:cubicBezTo>
                  <a:pt x="13" y="7"/>
                  <a:pt x="13" y="7"/>
                  <a:pt x="13" y="7"/>
                </a:cubicBezTo>
                <a:cubicBezTo>
                  <a:pt x="13" y="9"/>
                  <a:pt x="11" y="7"/>
                  <a:pt x="10" y="9"/>
                </a:cubicBezTo>
                <a:cubicBezTo>
                  <a:pt x="10" y="9"/>
                  <a:pt x="10" y="9"/>
                  <a:pt x="10" y="9"/>
                </a:cubicBezTo>
                <a:cubicBezTo>
                  <a:pt x="8" y="9"/>
                  <a:pt x="6" y="9"/>
                  <a:pt x="6" y="10"/>
                </a:cubicBezTo>
                <a:cubicBezTo>
                  <a:pt x="6" y="11"/>
                  <a:pt x="6" y="11"/>
                  <a:pt x="6" y="11"/>
                </a:cubicBezTo>
                <a:cubicBezTo>
                  <a:pt x="6" y="11"/>
                  <a:pt x="6" y="11"/>
                  <a:pt x="6" y="11"/>
                </a:cubicBezTo>
                <a:cubicBezTo>
                  <a:pt x="4" y="11"/>
                  <a:pt x="3" y="12"/>
                  <a:pt x="2" y="13"/>
                </a:cubicBezTo>
                <a:cubicBezTo>
                  <a:pt x="1" y="13"/>
                  <a:pt x="1" y="13"/>
                  <a:pt x="1" y="13"/>
                </a:cubicBezTo>
                <a:cubicBezTo>
                  <a:pt x="0" y="14"/>
                  <a:pt x="0" y="15"/>
                  <a:pt x="0" y="17"/>
                </a:cubicBezTo>
                <a:cubicBezTo>
                  <a:pt x="0" y="17"/>
                  <a:pt x="1" y="17"/>
                  <a:pt x="1" y="18"/>
                </a:cubicBezTo>
                <a:cubicBezTo>
                  <a:pt x="0" y="20"/>
                  <a:pt x="1" y="21"/>
                  <a:pt x="1" y="21"/>
                </a:cubicBezTo>
                <a:cubicBezTo>
                  <a:pt x="1" y="22"/>
                  <a:pt x="1" y="23"/>
                  <a:pt x="1" y="23"/>
                </a:cubicBezTo>
                <a:cubicBezTo>
                  <a:pt x="2" y="24"/>
                  <a:pt x="2" y="25"/>
                  <a:pt x="2" y="26"/>
                </a:cubicBezTo>
                <a:cubicBezTo>
                  <a:pt x="3" y="27"/>
                  <a:pt x="3" y="28"/>
                  <a:pt x="3" y="29"/>
                </a:cubicBezTo>
                <a:cubicBezTo>
                  <a:pt x="6" y="29"/>
                  <a:pt x="7" y="31"/>
                  <a:pt x="10" y="31"/>
                </a:cubicBezTo>
                <a:cubicBezTo>
                  <a:pt x="12" y="32"/>
                  <a:pt x="11" y="29"/>
                  <a:pt x="13" y="30"/>
                </a:cubicBezTo>
                <a:cubicBezTo>
                  <a:pt x="15" y="30"/>
                  <a:pt x="15" y="30"/>
                  <a:pt x="15" y="30"/>
                </a:cubicBezTo>
                <a:cubicBezTo>
                  <a:pt x="15" y="30"/>
                  <a:pt x="14" y="31"/>
                  <a:pt x="15" y="31"/>
                </a:cubicBezTo>
                <a:cubicBezTo>
                  <a:pt x="16" y="31"/>
                  <a:pt x="16" y="32"/>
                  <a:pt x="17" y="32"/>
                </a:cubicBezTo>
                <a:cubicBezTo>
                  <a:pt x="18" y="34"/>
                  <a:pt x="18" y="35"/>
                  <a:pt x="19" y="36"/>
                </a:cubicBezTo>
                <a:cubicBezTo>
                  <a:pt x="19" y="38"/>
                  <a:pt x="19" y="39"/>
                  <a:pt x="18" y="39"/>
                </a:cubicBezTo>
                <a:cubicBezTo>
                  <a:pt x="18" y="41"/>
                  <a:pt x="20" y="41"/>
                  <a:pt x="20" y="42"/>
                </a:cubicBezTo>
                <a:cubicBezTo>
                  <a:pt x="24" y="42"/>
                  <a:pt x="26" y="42"/>
                  <a:pt x="29" y="44"/>
                </a:cubicBezTo>
                <a:cubicBezTo>
                  <a:pt x="29" y="48"/>
                  <a:pt x="29" y="48"/>
                  <a:pt x="29" y="48"/>
                </a:cubicBezTo>
                <a:cubicBezTo>
                  <a:pt x="29" y="49"/>
                  <a:pt x="29" y="50"/>
                  <a:pt x="30" y="51"/>
                </a:cubicBezTo>
                <a:cubicBezTo>
                  <a:pt x="30" y="51"/>
                  <a:pt x="30" y="51"/>
                  <a:pt x="31" y="51"/>
                </a:cubicBezTo>
                <a:cubicBezTo>
                  <a:pt x="37" y="51"/>
                  <a:pt x="37" y="51"/>
                  <a:pt x="37" y="51"/>
                </a:cubicBezTo>
                <a:cubicBezTo>
                  <a:pt x="38" y="52"/>
                  <a:pt x="40" y="52"/>
                  <a:pt x="41" y="53"/>
                </a:cubicBezTo>
                <a:cubicBezTo>
                  <a:pt x="42" y="53"/>
                  <a:pt x="42" y="55"/>
                  <a:pt x="44" y="55"/>
                </a:cubicBezTo>
                <a:cubicBezTo>
                  <a:pt x="43" y="55"/>
                  <a:pt x="43" y="56"/>
                  <a:pt x="43" y="57"/>
                </a:cubicBezTo>
                <a:cubicBezTo>
                  <a:pt x="43" y="57"/>
                  <a:pt x="43" y="57"/>
                  <a:pt x="42" y="58"/>
                </a:cubicBezTo>
                <a:cubicBezTo>
                  <a:pt x="42" y="58"/>
                  <a:pt x="42" y="58"/>
                  <a:pt x="41" y="58"/>
                </a:cubicBezTo>
                <a:cubicBezTo>
                  <a:pt x="41" y="59"/>
                  <a:pt x="41" y="59"/>
                  <a:pt x="40" y="60"/>
                </a:cubicBezTo>
                <a:cubicBezTo>
                  <a:pt x="40" y="62"/>
                  <a:pt x="42" y="62"/>
                  <a:pt x="42" y="64"/>
                </a:cubicBezTo>
                <a:cubicBezTo>
                  <a:pt x="42" y="65"/>
                  <a:pt x="42" y="65"/>
                  <a:pt x="42" y="65"/>
                </a:cubicBezTo>
                <a:cubicBezTo>
                  <a:pt x="42" y="66"/>
                  <a:pt x="42" y="67"/>
                  <a:pt x="40" y="68"/>
                </a:cubicBezTo>
                <a:cubicBezTo>
                  <a:pt x="40" y="68"/>
                  <a:pt x="40" y="69"/>
                  <a:pt x="41" y="69"/>
                </a:cubicBezTo>
                <a:cubicBezTo>
                  <a:pt x="42" y="69"/>
                  <a:pt x="42" y="68"/>
                  <a:pt x="43" y="68"/>
                </a:cubicBezTo>
                <a:cubicBezTo>
                  <a:pt x="43" y="69"/>
                  <a:pt x="44" y="69"/>
                  <a:pt x="45" y="69"/>
                </a:cubicBezTo>
                <a:cubicBezTo>
                  <a:pt x="45" y="70"/>
                  <a:pt x="46" y="70"/>
                  <a:pt x="46" y="70"/>
                </a:cubicBezTo>
                <a:cubicBezTo>
                  <a:pt x="48" y="70"/>
                  <a:pt x="49" y="70"/>
                  <a:pt x="50" y="69"/>
                </a:cubicBezTo>
                <a:cubicBezTo>
                  <a:pt x="51" y="69"/>
                  <a:pt x="51" y="69"/>
                  <a:pt x="51" y="69"/>
                </a:cubicBezTo>
                <a:cubicBezTo>
                  <a:pt x="52" y="69"/>
                  <a:pt x="52" y="70"/>
                  <a:pt x="52" y="70"/>
                </a:cubicBezTo>
                <a:cubicBezTo>
                  <a:pt x="53" y="69"/>
                  <a:pt x="54" y="69"/>
                  <a:pt x="55" y="69"/>
                </a:cubicBezTo>
                <a:cubicBezTo>
                  <a:pt x="55" y="68"/>
                  <a:pt x="56" y="68"/>
                  <a:pt x="56" y="67"/>
                </a:cubicBezTo>
                <a:cubicBezTo>
                  <a:pt x="56" y="66"/>
                  <a:pt x="57" y="66"/>
                  <a:pt x="57" y="66"/>
                </a:cubicBezTo>
                <a:cubicBezTo>
                  <a:pt x="58" y="66"/>
                  <a:pt x="58" y="65"/>
                  <a:pt x="58" y="65"/>
                </a:cubicBezTo>
                <a:cubicBezTo>
                  <a:pt x="59" y="64"/>
                  <a:pt x="63" y="63"/>
                  <a:pt x="63" y="65"/>
                </a:cubicBezTo>
                <a:cubicBezTo>
                  <a:pt x="63" y="66"/>
                  <a:pt x="62" y="66"/>
                  <a:pt x="61" y="67"/>
                </a:cubicBezTo>
                <a:cubicBezTo>
                  <a:pt x="60" y="68"/>
                  <a:pt x="60" y="69"/>
                  <a:pt x="60" y="70"/>
                </a:cubicBezTo>
                <a:cubicBezTo>
                  <a:pt x="63" y="70"/>
                  <a:pt x="63" y="73"/>
                  <a:pt x="63" y="76"/>
                </a:cubicBezTo>
                <a:cubicBezTo>
                  <a:pt x="62" y="76"/>
                  <a:pt x="62" y="76"/>
                  <a:pt x="62" y="76"/>
                </a:cubicBezTo>
                <a:cubicBezTo>
                  <a:pt x="62" y="78"/>
                  <a:pt x="62" y="78"/>
                  <a:pt x="62" y="78"/>
                </a:cubicBezTo>
                <a:cubicBezTo>
                  <a:pt x="64" y="78"/>
                  <a:pt x="64" y="78"/>
                  <a:pt x="64" y="78"/>
                </a:cubicBezTo>
                <a:cubicBezTo>
                  <a:pt x="64" y="79"/>
                  <a:pt x="64" y="79"/>
                  <a:pt x="64" y="79"/>
                </a:cubicBezTo>
                <a:cubicBezTo>
                  <a:pt x="66" y="79"/>
                  <a:pt x="67" y="79"/>
                  <a:pt x="67" y="83"/>
                </a:cubicBezTo>
                <a:cubicBezTo>
                  <a:pt x="68" y="83"/>
                  <a:pt x="69" y="85"/>
                  <a:pt x="71" y="85"/>
                </a:cubicBezTo>
                <a:cubicBezTo>
                  <a:pt x="72" y="87"/>
                  <a:pt x="74" y="88"/>
                  <a:pt x="75" y="90"/>
                </a:cubicBezTo>
                <a:cubicBezTo>
                  <a:pt x="75" y="90"/>
                  <a:pt x="75" y="90"/>
                  <a:pt x="75" y="90"/>
                </a:cubicBezTo>
                <a:cubicBezTo>
                  <a:pt x="74" y="91"/>
                  <a:pt x="75" y="91"/>
                  <a:pt x="75" y="91"/>
                </a:cubicBezTo>
                <a:cubicBezTo>
                  <a:pt x="75" y="93"/>
                  <a:pt x="75" y="93"/>
                  <a:pt x="75" y="93"/>
                </a:cubicBezTo>
                <a:cubicBezTo>
                  <a:pt x="75" y="94"/>
                  <a:pt x="75" y="94"/>
                  <a:pt x="76" y="94"/>
                </a:cubicBezTo>
                <a:cubicBezTo>
                  <a:pt x="77" y="94"/>
                  <a:pt x="77" y="95"/>
                  <a:pt x="78" y="94"/>
                </a:cubicBezTo>
                <a:cubicBezTo>
                  <a:pt x="78" y="95"/>
                  <a:pt x="78" y="95"/>
                  <a:pt x="78" y="95"/>
                </a:cubicBezTo>
                <a:cubicBezTo>
                  <a:pt x="80" y="96"/>
                  <a:pt x="84" y="95"/>
                  <a:pt x="86" y="95"/>
                </a:cubicBezTo>
                <a:cubicBezTo>
                  <a:pt x="86" y="96"/>
                  <a:pt x="87" y="96"/>
                  <a:pt x="87" y="96"/>
                </a:cubicBezTo>
                <a:cubicBezTo>
                  <a:pt x="88" y="96"/>
                  <a:pt x="88" y="95"/>
                  <a:pt x="88" y="95"/>
                </a:cubicBezTo>
                <a:cubicBezTo>
                  <a:pt x="89" y="96"/>
                  <a:pt x="90" y="96"/>
                  <a:pt x="91" y="96"/>
                </a:cubicBezTo>
                <a:cubicBezTo>
                  <a:pt x="91" y="96"/>
                  <a:pt x="91" y="96"/>
                  <a:pt x="91" y="96"/>
                </a:cubicBezTo>
                <a:cubicBezTo>
                  <a:pt x="91" y="95"/>
                  <a:pt x="91" y="95"/>
                  <a:pt x="91" y="95"/>
                </a:cubicBezTo>
                <a:cubicBezTo>
                  <a:pt x="91" y="94"/>
                  <a:pt x="93" y="94"/>
                  <a:pt x="92" y="92"/>
                </a:cubicBezTo>
                <a:cubicBezTo>
                  <a:pt x="92" y="90"/>
                  <a:pt x="93" y="89"/>
                  <a:pt x="93" y="88"/>
                </a:cubicBezTo>
                <a:cubicBezTo>
                  <a:pt x="93" y="87"/>
                  <a:pt x="93" y="87"/>
                  <a:pt x="93" y="86"/>
                </a:cubicBezTo>
                <a:cubicBezTo>
                  <a:pt x="93" y="86"/>
                  <a:pt x="92" y="85"/>
                  <a:pt x="92" y="85"/>
                </a:cubicBezTo>
                <a:cubicBezTo>
                  <a:pt x="92" y="84"/>
                  <a:pt x="91" y="84"/>
                  <a:pt x="91" y="83"/>
                </a:cubicBezTo>
                <a:cubicBezTo>
                  <a:pt x="90" y="82"/>
                  <a:pt x="90" y="81"/>
                  <a:pt x="90" y="80"/>
                </a:cubicBezTo>
                <a:cubicBezTo>
                  <a:pt x="90" y="78"/>
                  <a:pt x="91" y="77"/>
                  <a:pt x="92" y="76"/>
                </a:cubicBezTo>
                <a:cubicBezTo>
                  <a:pt x="93" y="74"/>
                  <a:pt x="94" y="73"/>
                  <a:pt x="94" y="71"/>
                </a:cubicBezTo>
                <a:cubicBezTo>
                  <a:pt x="96" y="71"/>
                  <a:pt x="95" y="67"/>
                  <a:pt x="98" y="67"/>
                </a:cubicBezTo>
                <a:cubicBezTo>
                  <a:pt x="99" y="67"/>
                  <a:pt x="99" y="67"/>
                  <a:pt x="99" y="67"/>
                </a:cubicBezTo>
                <a:cubicBezTo>
                  <a:pt x="99" y="67"/>
                  <a:pt x="100" y="67"/>
                  <a:pt x="100" y="68"/>
                </a:cubicBezTo>
                <a:cubicBezTo>
                  <a:pt x="100" y="68"/>
                  <a:pt x="100" y="68"/>
                  <a:pt x="100" y="68"/>
                </a:cubicBezTo>
                <a:cubicBezTo>
                  <a:pt x="101" y="68"/>
                  <a:pt x="101" y="68"/>
                  <a:pt x="101" y="67"/>
                </a:cubicBezTo>
                <a:cubicBezTo>
                  <a:pt x="101" y="66"/>
                  <a:pt x="103" y="67"/>
                  <a:pt x="103" y="66"/>
                </a:cubicBezTo>
                <a:cubicBezTo>
                  <a:pt x="103" y="65"/>
                  <a:pt x="105" y="65"/>
                  <a:pt x="105" y="64"/>
                </a:cubicBezTo>
                <a:cubicBezTo>
                  <a:pt x="107" y="63"/>
                  <a:pt x="109" y="62"/>
                  <a:pt x="110" y="6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95">
            <a:extLst>
              <a:ext uri="{FF2B5EF4-FFF2-40B4-BE49-F238E27FC236}">
                <a16:creationId xmlns:a16="http://schemas.microsoft.com/office/drawing/2014/main" id="{EAD3A395-B43B-FD4C-8975-5B7A508A8060}"/>
              </a:ext>
            </a:extLst>
          </p:cNvPr>
          <p:cNvSpPr>
            <a:spLocks/>
          </p:cNvSpPr>
          <p:nvPr/>
        </p:nvSpPr>
        <p:spPr bwMode="auto">
          <a:xfrm>
            <a:off x="7823825" y="4873069"/>
            <a:ext cx="801688" cy="565150"/>
          </a:xfrm>
          <a:custGeom>
            <a:avLst/>
            <a:gdLst>
              <a:gd name="T0" fmla="*/ 203 w 207"/>
              <a:gd name="T1" fmla="*/ 7 h 146"/>
              <a:gd name="T2" fmla="*/ 182 w 207"/>
              <a:gd name="T3" fmla="*/ 5 h 146"/>
              <a:gd name="T4" fmla="*/ 173 w 207"/>
              <a:gd name="T5" fmla="*/ 2 h 146"/>
              <a:gd name="T6" fmla="*/ 159 w 207"/>
              <a:gd name="T7" fmla="*/ 14 h 146"/>
              <a:gd name="T8" fmla="*/ 149 w 207"/>
              <a:gd name="T9" fmla="*/ 16 h 146"/>
              <a:gd name="T10" fmla="*/ 128 w 207"/>
              <a:gd name="T11" fmla="*/ 11 h 146"/>
              <a:gd name="T12" fmla="*/ 128 w 207"/>
              <a:gd name="T13" fmla="*/ 10 h 146"/>
              <a:gd name="T14" fmla="*/ 129 w 207"/>
              <a:gd name="T15" fmla="*/ 6 h 146"/>
              <a:gd name="T16" fmla="*/ 119 w 207"/>
              <a:gd name="T17" fmla="*/ 12 h 146"/>
              <a:gd name="T18" fmla="*/ 113 w 207"/>
              <a:gd name="T19" fmla="*/ 23 h 146"/>
              <a:gd name="T20" fmla="*/ 106 w 207"/>
              <a:gd name="T21" fmla="*/ 26 h 146"/>
              <a:gd name="T22" fmla="*/ 103 w 207"/>
              <a:gd name="T23" fmla="*/ 28 h 146"/>
              <a:gd name="T24" fmla="*/ 93 w 207"/>
              <a:gd name="T25" fmla="*/ 28 h 146"/>
              <a:gd name="T26" fmla="*/ 79 w 207"/>
              <a:gd name="T27" fmla="*/ 30 h 146"/>
              <a:gd name="T28" fmla="*/ 59 w 207"/>
              <a:gd name="T29" fmla="*/ 35 h 146"/>
              <a:gd name="T30" fmla="*/ 28 w 207"/>
              <a:gd name="T31" fmla="*/ 32 h 146"/>
              <a:gd name="T32" fmla="*/ 19 w 207"/>
              <a:gd name="T33" fmla="*/ 34 h 146"/>
              <a:gd name="T34" fmla="*/ 21 w 207"/>
              <a:gd name="T35" fmla="*/ 21 h 146"/>
              <a:gd name="T36" fmla="*/ 9 w 207"/>
              <a:gd name="T37" fmla="*/ 14 h 146"/>
              <a:gd name="T38" fmla="*/ 8 w 207"/>
              <a:gd name="T39" fmla="*/ 21 h 146"/>
              <a:gd name="T40" fmla="*/ 4 w 207"/>
              <a:gd name="T41" fmla="*/ 26 h 146"/>
              <a:gd name="T42" fmla="*/ 6 w 207"/>
              <a:gd name="T43" fmla="*/ 45 h 146"/>
              <a:gd name="T44" fmla="*/ 16 w 207"/>
              <a:gd name="T45" fmla="*/ 55 h 146"/>
              <a:gd name="T46" fmla="*/ 20 w 207"/>
              <a:gd name="T47" fmla="*/ 69 h 146"/>
              <a:gd name="T48" fmla="*/ 17 w 207"/>
              <a:gd name="T49" fmla="*/ 76 h 146"/>
              <a:gd name="T50" fmla="*/ 12 w 207"/>
              <a:gd name="T51" fmla="*/ 93 h 146"/>
              <a:gd name="T52" fmla="*/ 12 w 207"/>
              <a:gd name="T53" fmla="*/ 102 h 146"/>
              <a:gd name="T54" fmla="*/ 17 w 207"/>
              <a:gd name="T55" fmla="*/ 111 h 146"/>
              <a:gd name="T56" fmla="*/ 25 w 207"/>
              <a:gd name="T57" fmla="*/ 113 h 146"/>
              <a:gd name="T58" fmla="*/ 35 w 207"/>
              <a:gd name="T59" fmla="*/ 124 h 146"/>
              <a:gd name="T60" fmla="*/ 37 w 207"/>
              <a:gd name="T61" fmla="*/ 146 h 146"/>
              <a:gd name="T62" fmla="*/ 60 w 207"/>
              <a:gd name="T63" fmla="*/ 140 h 146"/>
              <a:gd name="T64" fmla="*/ 70 w 207"/>
              <a:gd name="T65" fmla="*/ 137 h 146"/>
              <a:gd name="T66" fmla="*/ 90 w 207"/>
              <a:gd name="T67" fmla="*/ 136 h 146"/>
              <a:gd name="T68" fmla="*/ 117 w 207"/>
              <a:gd name="T69" fmla="*/ 138 h 146"/>
              <a:gd name="T70" fmla="*/ 121 w 207"/>
              <a:gd name="T71" fmla="*/ 136 h 146"/>
              <a:gd name="T72" fmla="*/ 125 w 207"/>
              <a:gd name="T73" fmla="*/ 134 h 146"/>
              <a:gd name="T74" fmla="*/ 127 w 207"/>
              <a:gd name="T75" fmla="*/ 133 h 146"/>
              <a:gd name="T76" fmla="*/ 130 w 207"/>
              <a:gd name="T77" fmla="*/ 132 h 146"/>
              <a:gd name="T78" fmla="*/ 133 w 207"/>
              <a:gd name="T79" fmla="*/ 131 h 146"/>
              <a:gd name="T80" fmla="*/ 141 w 207"/>
              <a:gd name="T81" fmla="*/ 131 h 146"/>
              <a:gd name="T82" fmla="*/ 143 w 207"/>
              <a:gd name="T83" fmla="*/ 121 h 146"/>
              <a:gd name="T84" fmla="*/ 141 w 207"/>
              <a:gd name="T85" fmla="*/ 117 h 146"/>
              <a:gd name="T86" fmla="*/ 152 w 207"/>
              <a:gd name="T87" fmla="*/ 108 h 146"/>
              <a:gd name="T88" fmla="*/ 157 w 207"/>
              <a:gd name="T89" fmla="*/ 99 h 146"/>
              <a:gd name="T90" fmla="*/ 178 w 207"/>
              <a:gd name="T91" fmla="*/ 94 h 146"/>
              <a:gd name="T92" fmla="*/ 196 w 207"/>
              <a:gd name="T93" fmla="*/ 93 h 146"/>
              <a:gd name="T94" fmla="*/ 200 w 207"/>
              <a:gd name="T95" fmla="*/ 88 h 146"/>
              <a:gd name="T96" fmla="*/ 190 w 207"/>
              <a:gd name="T97" fmla="*/ 77 h 146"/>
              <a:gd name="T98" fmla="*/ 184 w 207"/>
              <a:gd name="T99" fmla="*/ 72 h 146"/>
              <a:gd name="T100" fmla="*/ 181 w 207"/>
              <a:gd name="T101" fmla="*/ 67 h 146"/>
              <a:gd name="T102" fmla="*/ 184 w 207"/>
              <a:gd name="T103" fmla="*/ 61 h 146"/>
              <a:gd name="T104" fmla="*/ 190 w 207"/>
              <a:gd name="T105" fmla="*/ 34 h 146"/>
              <a:gd name="T106" fmla="*/ 203 w 207"/>
              <a:gd name="T10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146">
                <a:moveTo>
                  <a:pt x="205" y="14"/>
                </a:moveTo>
                <a:cubicBezTo>
                  <a:pt x="205" y="14"/>
                  <a:pt x="205" y="12"/>
                  <a:pt x="204" y="12"/>
                </a:cubicBezTo>
                <a:cubicBezTo>
                  <a:pt x="204" y="10"/>
                  <a:pt x="204" y="8"/>
                  <a:pt x="203" y="6"/>
                </a:cubicBezTo>
                <a:cubicBezTo>
                  <a:pt x="203" y="6"/>
                  <a:pt x="203" y="6"/>
                  <a:pt x="203" y="6"/>
                </a:cubicBezTo>
                <a:cubicBezTo>
                  <a:pt x="203" y="6"/>
                  <a:pt x="203" y="7"/>
                  <a:pt x="203" y="7"/>
                </a:cubicBezTo>
                <a:cubicBezTo>
                  <a:pt x="202" y="7"/>
                  <a:pt x="202" y="6"/>
                  <a:pt x="201" y="6"/>
                </a:cubicBezTo>
                <a:cubicBezTo>
                  <a:pt x="199" y="6"/>
                  <a:pt x="195" y="6"/>
                  <a:pt x="191" y="6"/>
                </a:cubicBezTo>
                <a:cubicBezTo>
                  <a:pt x="190" y="7"/>
                  <a:pt x="188" y="7"/>
                  <a:pt x="185" y="7"/>
                </a:cubicBezTo>
                <a:cubicBezTo>
                  <a:pt x="185" y="6"/>
                  <a:pt x="184" y="6"/>
                  <a:pt x="184" y="6"/>
                </a:cubicBezTo>
                <a:cubicBezTo>
                  <a:pt x="184" y="5"/>
                  <a:pt x="183" y="5"/>
                  <a:pt x="182" y="5"/>
                </a:cubicBezTo>
                <a:cubicBezTo>
                  <a:pt x="181" y="3"/>
                  <a:pt x="181" y="2"/>
                  <a:pt x="180" y="0"/>
                </a:cubicBezTo>
                <a:cubicBezTo>
                  <a:pt x="178" y="0"/>
                  <a:pt x="177" y="0"/>
                  <a:pt x="176" y="0"/>
                </a:cubicBezTo>
                <a:cubicBezTo>
                  <a:pt x="175" y="0"/>
                  <a:pt x="174" y="0"/>
                  <a:pt x="174" y="0"/>
                </a:cubicBezTo>
                <a:cubicBezTo>
                  <a:pt x="173" y="0"/>
                  <a:pt x="172" y="0"/>
                  <a:pt x="171" y="0"/>
                </a:cubicBezTo>
                <a:cubicBezTo>
                  <a:pt x="171" y="1"/>
                  <a:pt x="172" y="1"/>
                  <a:pt x="173" y="2"/>
                </a:cubicBezTo>
                <a:cubicBezTo>
                  <a:pt x="173" y="4"/>
                  <a:pt x="170" y="4"/>
                  <a:pt x="170" y="6"/>
                </a:cubicBezTo>
                <a:cubicBezTo>
                  <a:pt x="169" y="6"/>
                  <a:pt x="169" y="7"/>
                  <a:pt x="168" y="7"/>
                </a:cubicBezTo>
                <a:cubicBezTo>
                  <a:pt x="168" y="8"/>
                  <a:pt x="166" y="8"/>
                  <a:pt x="166" y="9"/>
                </a:cubicBezTo>
                <a:cubicBezTo>
                  <a:pt x="165" y="10"/>
                  <a:pt x="164" y="11"/>
                  <a:pt x="162" y="12"/>
                </a:cubicBezTo>
                <a:cubicBezTo>
                  <a:pt x="162" y="13"/>
                  <a:pt x="160" y="14"/>
                  <a:pt x="159" y="14"/>
                </a:cubicBezTo>
                <a:cubicBezTo>
                  <a:pt x="159" y="16"/>
                  <a:pt x="159" y="17"/>
                  <a:pt x="159" y="19"/>
                </a:cubicBezTo>
                <a:cubicBezTo>
                  <a:pt x="158" y="19"/>
                  <a:pt x="157" y="19"/>
                  <a:pt x="156" y="19"/>
                </a:cubicBezTo>
                <a:cubicBezTo>
                  <a:pt x="156" y="18"/>
                  <a:pt x="155" y="18"/>
                  <a:pt x="155" y="17"/>
                </a:cubicBezTo>
                <a:cubicBezTo>
                  <a:pt x="152" y="17"/>
                  <a:pt x="153" y="19"/>
                  <a:pt x="150" y="19"/>
                </a:cubicBezTo>
                <a:cubicBezTo>
                  <a:pt x="150" y="18"/>
                  <a:pt x="149" y="17"/>
                  <a:pt x="149" y="16"/>
                </a:cubicBezTo>
                <a:cubicBezTo>
                  <a:pt x="148" y="17"/>
                  <a:pt x="147" y="16"/>
                  <a:pt x="147" y="15"/>
                </a:cubicBezTo>
                <a:cubicBezTo>
                  <a:pt x="145" y="15"/>
                  <a:pt x="143" y="14"/>
                  <a:pt x="141" y="14"/>
                </a:cubicBezTo>
                <a:cubicBezTo>
                  <a:pt x="138" y="14"/>
                  <a:pt x="138" y="13"/>
                  <a:pt x="136" y="12"/>
                </a:cubicBezTo>
                <a:cubicBezTo>
                  <a:pt x="133" y="13"/>
                  <a:pt x="131" y="12"/>
                  <a:pt x="128" y="12"/>
                </a:cubicBezTo>
                <a:cubicBezTo>
                  <a:pt x="128" y="11"/>
                  <a:pt x="128" y="11"/>
                  <a:pt x="128" y="11"/>
                </a:cubicBezTo>
                <a:cubicBezTo>
                  <a:pt x="128" y="11"/>
                  <a:pt x="128" y="11"/>
                  <a:pt x="128" y="11"/>
                </a:cubicBezTo>
                <a:cubicBezTo>
                  <a:pt x="128" y="11"/>
                  <a:pt x="128" y="11"/>
                  <a:pt x="128" y="11"/>
                </a:cubicBezTo>
                <a:cubicBezTo>
                  <a:pt x="128" y="11"/>
                  <a:pt x="128" y="11"/>
                  <a:pt x="128" y="11"/>
                </a:cubicBezTo>
                <a:cubicBezTo>
                  <a:pt x="128" y="11"/>
                  <a:pt x="128" y="11"/>
                  <a:pt x="128" y="10"/>
                </a:cubicBezTo>
                <a:cubicBezTo>
                  <a:pt x="128" y="10"/>
                  <a:pt x="128" y="10"/>
                  <a:pt x="128" y="10"/>
                </a:cubicBezTo>
                <a:cubicBezTo>
                  <a:pt x="128" y="10"/>
                  <a:pt x="128" y="10"/>
                  <a:pt x="128" y="10"/>
                </a:cubicBezTo>
                <a:cubicBezTo>
                  <a:pt x="127" y="10"/>
                  <a:pt x="127" y="9"/>
                  <a:pt x="127" y="8"/>
                </a:cubicBezTo>
                <a:cubicBezTo>
                  <a:pt x="127" y="8"/>
                  <a:pt x="127" y="8"/>
                  <a:pt x="127" y="8"/>
                </a:cubicBezTo>
                <a:cubicBezTo>
                  <a:pt x="127" y="8"/>
                  <a:pt x="127" y="8"/>
                  <a:pt x="127" y="8"/>
                </a:cubicBezTo>
                <a:cubicBezTo>
                  <a:pt x="128" y="7"/>
                  <a:pt x="128" y="7"/>
                  <a:pt x="129" y="6"/>
                </a:cubicBezTo>
                <a:cubicBezTo>
                  <a:pt x="129" y="6"/>
                  <a:pt x="129" y="6"/>
                  <a:pt x="129" y="6"/>
                </a:cubicBezTo>
                <a:cubicBezTo>
                  <a:pt x="126" y="7"/>
                  <a:pt x="124" y="8"/>
                  <a:pt x="122" y="10"/>
                </a:cubicBezTo>
                <a:cubicBezTo>
                  <a:pt x="122" y="11"/>
                  <a:pt x="121" y="11"/>
                  <a:pt x="120" y="12"/>
                </a:cubicBezTo>
                <a:cubicBezTo>
                  <a:pt x="120" y="12"/>
                  <a:pt x="120" y="12"/>
                  <a:pt x="120" y="12"/>
                </a:cubicBezTo>
                <a:cubicBezTo>
                  <a:pt x="120" y="12"/>
                  <a:pt x="119" y="12"/>
                  <a:pt x="119" y="12"/>
                </a:cubicBezTo>
                <a:cubicBezTo>
                  <a:pt x="119" y="12"/>
                  <a:pt x="119" y="13"/>
                  <a:pt x="119" y="13"/>
                </a:cubicBezTo>
                <a:cubicBezTo>
                  <a:pt x="119" y="13"/>
                  <a:pt x="118" y="13"/>
                  <a:pt x="118" y="13"/>
                </a:cubicBezTo>
                <a:cubicBezTo>
                  <a:pt x="118" y="13"/>
                  <a:pt x="118" y="14"/>
                  <a:pt x="117" y="14"/>
                </a:cubicBezTo>
                <a:cubicBezTo>
                  <a:pt x="117" y="17"/>
                  <a:pt x="115" y="18"/>
                  <a:pt x="115" y="21"/>
                </a:cubicBezTo>
                <a:cubicBezTo>
                  <a:pt x="114" y="21"/>
                  <a:pt x="113" y="21"/>
                  <a:pt x="113" y="23"/>
                </a:cubicBezTo>
                <a:cubicBezTo>
                  <a:pt x="112" y="23"/>
                  <a:pt x="112" y="23"/>
                  <a:pt x="111" y="23"/>
                </a:cubicBezTo>
                <a:cubicBezTo>
                  <a:pt x="111" y="23"/>
                  <a:pt x="111" y="24"/>
                  <a:pt x="111" y="24"/>
                </a:cubicBezTo>
                <a:cubicBezTo>
                  <a:pt x="111" y="24"/>
                  <a:pt x="111" y="24"/>
                  <a:pt x="111" y="24"/>
                </a:cubicBezTo>
                <a:cubicBezTo>
                  <a:pt x="110" y="24"/>
                  <a:pt x="110" y="24"/>
                  <a:pt x="109" y="25"/>
                </a:cubicBezTo>
                <a:cubicBezTo>
                  <a:pt x="109" y="26"/>
                  <a:pt x="107" y="26"/>
                  <a:pt x="106" y="26"/>
                </a:cubicBezTo>
                <a:cubicBezTo>
                  <a:pt x="105" y="26"/>
                  <a:pt x="105" y="27"/>
                  <a:pt x="105" y="28"/>
                </a:cubicBezTo>
                <a:cubicBezTo>
                  <a:pt x="105" y="28"/>
                  <a:pt x="104" y="28"/>
                  <a:pt x="104" y="28"/>
                </a:cubicBezTo>
                <a:cubicBezTo>
                  <a:pt x="104" y="28"/>
                  <a:pt x="104" y="28"/>
                  <a:pt x="104" y="28"/>
                </a:cubicBezTo>
                <a:cubicBezTo>
                  <a:pt x="104" y="28"/>
                  <a:pt x="104" y="28"/>
                  <a:pt x="104" y="28"/>
                </a:cubicBezTo>
                <a:cubicBezTo>
                  <a:pt x="104" y="28"/>
                  <a:pt x="103" y="28"/>
                  <a:pt x="103" y="28"/>
                </a:cubicBezTo>
                <a:cubicBezTo>
                  <a:pt x="103" y="28"/>
                  <a:pt x="102" y="28"/>
                  <a:pt x="102" y="28"/>
                </a:cubicBezTo>
                <a:cubicBezTo>
                  <a:pt x="101" y="29"/>
                  <a:pt x="100" y="29"/>
                  <a:pt x="99" y="30"/>
                </a:cubicBezTo>
                <a:cubicBezTo>
                  <a:pt x="98" y="29"/>
                  <a:pt x="97" y="29"/>
                  <a:pt x="96" y="29"/>
                </a:cubicBezTo>
                <a:cubicBezTo>
                  <a:pt x="96" y="28"/>
                  <a:pt x="95" y="28"/>
                  <a:pt x="94" y="28"/>
                </a:cubicBezTo>
                <a:cubicBezTo>
                  <a:pt x="94" y="28"/>
                  <a:pt x="94" y="28"/>
                  <a:pt x="93" y="28"/>
                </a:cubicBezTo>
                <a:cubicBezTo>
                  <a:pt x="90" y="28"/>
                  <a:pt x="87" y="27"/>
                  <a:pt x="84" y="28"/>
                </a:cubicBezTo>
                <a:cubicBezTo>
                  <a:pt x="83" y="28"/>
                  <a:pt x="83" y="29"/>
                  <a:pt x="81" y="28"/>
                </a:cubicBezTo>
                <a:cubicBezTo>
                  <a:pt x="81" y="28"/>
                  <a:pt x="81" y="29"/>
                  <a:pt x="81" y="29"/>
                </a:cubicBezTo>
                <a:cubicBezTo>
                  <a:pt x="79" y="29"/>
                  <a:pt x="79" y="29"/>
                  <a:pt x="79" y="29"/>
                </a:cubicBezTo>
                <a:cubicBezTo>
                  <a:pt x="79" y="29"/>
                  <a:pt x="79" y="30"/>
                  <a:pt x="79" y="30"/>
                </a:cubicBezTo>
                <a:cubicBezTo>
                  <a:pt x="77" y="29"/>
                  <a:pt x="75" y="28"/>
                  <a:pt x="73" y="28"/>
                </a:cubicBezTo>
                <a:cubicBezTo>
                  <a:pt x="70" y="29"/>
                  <a:pt x="69" y="32"/>
                  <a:pt x="66" y="33"/>
                </a:cubicBezTo>
                <a:cubicBezTo>
                  <a:pt x="60" y="33"/>
                  <a:pt x="60" y="33"/>
                  <a:pt x="60" y="33"/>
                </a:cubicBezTo>
                <a:cubicBezTo>
                  <a:pt x="60" y="34"/>
                  <a:pt x="61" y="34"/>
                  <a:pt x="61" y="35"/>
                </a:cubicBezTo>
                <a:cubicBezTo>
                  <a:pt x="59" y="35"/>
                  <a:pt x="59" y="35"/>
                  <a:pt x="59" y="35"/>
                </a:cubicBezTo>
                <a:cubicBezTo>
                  <a:pt x="59" y="35"/>
                  <a:pt x="59" y="34"/>
                  <a:pt x="58" y="34"/>
                </a:cubicBezTo>
                <a:cubicBezTo>
                  <a:pt x="56" y="34"/>
                  <a:pt x="54" y="33"/>
                  <a:pt x="50" y="33"/>
                </a:cubicBezTo>
                <a:cubicBezTo>
                  <a:pt x="48" y="33"/>
                  <a:pt x="47" y="32"/>
                  <a:pt x="46" y="32"/>
                </a:cubicBezTo>
                <a:cubicBezTo>
                  <a:pt x="44" y="31"/>
                  <a:pt x="44" y="33"/>
                  <a:pt x="42" y="32"/>
                </a:cubicBezTo>
                <a:cubicBezTo>
                  <a:pt x="38" y="29"/>
                  <a:pt x="33" y="33"/>
                  <a:pt x="28" y="32"/>
                </a:cubicBezTo>
                <a:cubicBezTo>
                  <a:pt x="26" y="32"/>
                  <a:pt x="26" y="33"/>
                  <a:pt x="24" y="34"/>
                </a:cubicBezTo>
                <a:cubicBezTo>
                  <a:pt x="23" y="34"/>
                  <a:pt x="22" y="34"/>
                  <a:pt x="21" y="35"/>
                </a:cubicBezTo>
                <a:cubicBezTo>
                  <a:pt x="21" y="34"/>
                  <a:pt x="20" y="34"/>
                  <a:pt x="19" y="34"/>
                </a:cubicBezTo>
                <a:cubicBezTo>
                  <a:pt x="19" y="34"/>
                  <a:pt x="19" y="34"/>
                  <a:pt x="19" y="34"/>
                </a:cubicBezTo>
                <a:cubicBezTo>
                  <a:pt x="19" y="34"/>
                  <a:pt x="19" y="34"/>
                  <a:pt x="19" y="34"/>
                </a:cubicBezTo>
                <a:cubicBezTo>
                  <a:pt x="19" y="34"/>
                  <a:pt x="19" y="34"/>
                  <a:pt x="19" y="33"/>
                </a:cubicBezTo>
                <a:cubicBezTo>
                  <a:pt x="19" y="33"/>
                  <a:pt x="19" y="33"/>
                  <a:pt x="19" y="32"/>
                </a:cubicBezTo>
                <a:cubicBezTo>
                  <a:pt x="19" y="32"/>
                  <a:pt x="18" y="32"/>
                  <a:pt x="18" y="32"/>
                </a:cubicBezTo>
                <a:cubicBezTo>
                  <a:pt x="17" y="32"/>
                  <a:pt x="17" y="30"/>
                  <a:pt x="17" y="30"/>
                </a:cubicBezTo>
                <a:cubicBezTo>
                  <a:pt x="17" y="26"/>
                  <a:pt x="22" y="26"/>
                  <a:pt x="21" y="21"/>
                </a:cubicBezTo>
                <a:cubicBezTo>
                  <a:pt x="20" y="20"/>
                  <a:pt x="17" y="20"/>
                  <a:pt x="16" y="19"/>
                </a:cubicBezTo>
                <a:cubicBezTo>
                  <a:pt x="15" y="19"/>
                  <a:pt x="13" y="20"/>
                  <a:pt x="13" y="19"/>
                </a:cubicBezTo>
                <a:cubicBezTo>
                  <a:pt x="12" y="18"/>
                  <a:pt x="11" y="18"/>
                  <a:pt x="10" y="17"/>
                </a:cubicBezTo>
                <a:cubicBezTo>
                  <a:pt x="11" y="16"/>
                  <a:pt x="11" y="16"/>
                  <a:pt x="11" y="14"/>
                </a:cubicBezTo>
                <a:cubicBezTo>
                  <a:pt x="10" y="14"/>
                  <a:pt x="10" y="14"/>
                  <a:pt x="9" y="14"/>
                </a:cubicBezTo>
                <a:cubicBezTo>
                  <a:pt x="9" y="14"/>
                  <a:pt x="9" y="14"/>
                  <a:pt x="9" y="15"/>
                </a:cubicBezTo>
                <a:cubicBezTo>
                  <a:pt x="9" y="15"/>
                  <a:pt x="8" y="15"/>
                  <a:pt x="8" y="16"/>
                </a:cubicBezTo>
                <a:cubicBezTo>
                  <a:pt x="8" y="16"/>
                  <a:pt x="8" y="16"/>
                  <a:pt x="8" y="16"/>
                </a:cubicBezTo>
                <a:cubicBezTo>
                  <a:pt x="8" y="20"/>
                  <a:pt x="8" y="20"/>
                  <a:pt x="8" y="20"/>
                </a:cubicBezTo>
                <a:cubicBezTo>
                  <a:pt x="8" y="20"/>
                  <a:pt x="8" y="21"/>
                  <a:pt x="8" y="21"/>
                </a:cubicBezTo>
                <a:cubicBezTo>
                  <a:pt x="8" y="21"/>
                  <a:pt x="8" y="21"/>
                  <a:pt x="8" y="21"/>
                </a:cubicBezTo>
                <a:cubicBezTo>
                  <a:pt x="7" y="22"/>
                  <a:pt x="7" y="22"/>
                  <a:pt x="7" y="23"/>
                </a:cubicBezTo>
                <a:cubicBezTo>
                  <a:pt x="7" y="23"/>
                  <a:pt x="6" y="23"/>
                  <a:pt x="5" y="23"/>
                </a:cubicBezTo>
                <a:cubicBezTo>
                  <a:pt x="5" y="24"/>
                  <a:pt x="6" y="25"/>
                  <a:pt x="5" y="25"/>
                </a:cubicBezTo>
                <a:cubicBezTo>
                  <a:pt x="5" y="25"/>
                  <a:pt x="4" y="26"/>
                  <a:pt x="4" y="26"/>
                </a:cubicBezTo>
                <a:cubicBezTo>
                  <a:pt x="2" y="26"/>
                  <a:pt x="1" y="26"/>
                  <a:pt x="1" y="27"/>
                </a:cubicBezTo>
                <a:cubicBezTo>
                  <a:pt x="2" y="31"/>
                  <a:pt x="0" y="34"/>
                  <a:pt x="1" y="39"/>
                </a:cubicBezTo>
                <a:cubicBezTo>
                  <a:pt x="1" y="40"/>
                  <a:pt x="2" y="41"/>
                  <a:pt x="2" y="42"/>
                </a:cubicBezTo>
                <a:cubicBezTo>
                  <a:pt x="2" y="43"/>
                  <a:pt x="4" y="43"/>
                  <a:pt x="5" y="44"/>
                </a:cubicBezTo>
                <a:cubicBezTo>
                  <a:pt x="6" y="45"/>
                  <a:pt x="5" y="45"/>
                  <a:pt x="6" y="45"/>
                </a:cubicBezTo>
                <a:cubicBezTo>
                  <a:pt x="6" y="48"/>
                  <a:pt x="7" y="48"/>
                  <a:pt x="8" y="51"/>
                </a:cubicBezTo>
                <a:cubicBezTo>
                  <a:pt x="7" y="53"/>
                  <a:pt x="10" y="51"/>
                  <a:pt x="10" y="53"/>
                </a:cubicBezTo>
                <a:cubicBezTo>
                  <a:pt x="11" y="53"/>
                  <a:pt x="13" y="53"/>
                  <a:pt x="12" y="55"/>
                </a:cubicBezTo>
                <a:cubicBezTo>
                  <a:pt x="14" y="55"/>
                  <a:pt x="14" y="55"/>
                  <a:pt x="14" y="55"/>
                </a:cubicBezTo>
                <a:cubicBezTo>
                  <a:pt x="15" y="55"/>
                  <a:pt x="15" y="55"/>
                  <a:pt x="16" y="55"/>
                </a:cubicBezTo>
                <a:cubicBezTo>
                  <a:pt x="18" y="58"/>
                  <a:pt x="20" y="60"/>
                  <a:pt x="22" y="62"/>
                </a:cubicBezTo>
                <a:cubicBezTo>
                  <a:pt x="24" y="62"/>
                  <a:pt x="25" y="63"/>
                  <a:pt x="26" y="63"/>
                </a:cubicBezTo>
                <a:cubicBezTo>
                  <a:pt x="25" y="64"/>
                  <a:pt x="25" y="65"/>
                  <a:pt x="24" y="65"/>
                </a:cubicBezTo>
                <a:cubicBezTo>
                  <a:pt x="23" y="65"/>
                  <a:pt x="22" y="66"/>
                  <a:pt x="21" y="67"/>
                </a:cubicBezTo>
                <a:cubicBezTo>
                  <a:pt x="21" y="68"/>
                  <a:pt x="20" y="68"/>
                  <a:pt x="20" y="69"/>
                </a:cubicBezTo>
                <a:cubicBezTo>
                  <a:pt x="20" y="69"/>
                  <a:pt x="19" y="69"/>
                  <a:pt x="19" y="69"/>
                </a:cubicBezTo>
                <a:cubicBezTo>
                  <a:pt x="19" y="69"/>
                  <a:pt x="19" y="70"/>
                  <a:pt x="18" y="70"/>
                </a:cubicBezTo>
                <a:cubicBezTo>
                  <a:pt x="19" y="72"/>
                  <a:pt x="17" y="72"/>
                  <a:pt x="17" y="74"/>
                </a:cubicBezTo>
                <a:cubicBezTo>
                  <a:pt x="17" y="76"/>
                  <a:pt x="17" y="76"/>
                  <a:pt x="17" y="76"/>
                </a:cubicBezTo>
                <a:cubicBezTo>
                  <a:pt x="17" y="76"/>
                  <a:pt x="17" y="76"/>
                  <a:pt x="17" y="76"/>
                </a:cubicBezTo>
                <a:cubicBezTo>
                  <a:pt x="13" y="76"/>
                  <a:pt x="12" y="78"/>
                  <a:pt x="10" y="78"/>
                </a:cubicBezTo>
                <a:cubicBezTo>
                  <a:pt x="10" y="83"/>
                  <a:pt x="11" y="85"/>
                  <a:pt x="11" y="89"/>
                </a:cubicBezTo>
                <a:cubicBezTo>
                  <a:pt x="11" y="90"/>
                  <a:pt x="11" y="91"/>
                  <a:pt x="11" y="92"/>
                </a:cubicBezTo>
                <a:cubicBezTo>
                  <a:pt x="11" y="92"/>
                  <a:pt x="11" y="93"/>
                  <a:pt x="11" y="93"/>
                </a:cubicBezTo>
                <a:cubicBezTo>
                  <a:pt x="11" y="93"/>
                  <a:pt x="12" y="93"/>
                  <a:pt x="12" y="93"/>
                </a:cubicBezTo>
                <a:cubicBezTo>
                  <a:pt x="12" y="94"/>
                  <a:pt x="12" y="94"/>
                  <a:pt x="12" y="94"/>
                </a:cubicBezTo>
                <a:cubicBezTo>
                  <a:pt x="13" y="95"/>
                  <a:pt x="14" y="95"/>
                  <a:pt x="14" y="95"/>
                </a:cubicBezTo>
                <a:cubicBezTo>
                  <a:pt x="14" y="96"/>
                  <a:pt x="14" y="97"/>
                  <a:pt x="14" y="97"/>
                </a:cubicBezTo>
                <a:cubicBezTo>
                  <a:pt x="14" y="98"/>
                  <a:pt x="14" y="99"/>
                  <a:pt x="13" y="99"/>
                </a:cubicBezTo>
                <a:cubicBezTo>
                  <a:pt x="13" y="101"/>
                  <a:pt x="11" y="100"/>
                  <a:pt x="12" y="102"/>
                </a:cubicBezTo>
                <a:cubicBezTo>
                  <a:pt x="13" y="102"/>
                  <a:pt x="13" y="103"/>
                  <a:pt x="14" y="104"/>
                </a:cubicBezTo>
                <a:cubicBezTo>
                  <a:pt x="13" y="104"/>
                  <a:pt x="13" y="105"/>
                  <a:pt x="13" y="106"/>
                </a:cubicBezTo>
                <a:cubicBezTo>
                  <a:pt x="14" y="106"/>
                  <a:pt x="14" y="107"/>
                  <a:pt x="14" y="107"/>
                </a:cubicBezTo>
                <a:cubicBezTo>
                  <a:pt x="14" y="107"/>
                  <a:pt x="15" y="108"/>
                  <a:pt x="15" y="108"/>
                </a:cubicBezTo>
                <a:cubicBezTo>
                  <a:pt x="15" y="109"/>
                  <a:pt x="16" y="110"/>
                  <a:pt x="17" y="111"/>
                </a:cubicBezTo>
                <a:cubicBezTo>
                  <a:pt x="18" y="110"/>
                  <a:pt x="18" y="111"/>
                  <a:pt x="19" y="111"/>
                </a:cubicBezTo>
                <a:cubicBezTo>
                  <a:pt x="19" y="111"/>
                  <a:pt x="19" y="112"/>
                  <a:pt x="19" y="112"/>
                </a:cubicBezTo>
                <a:cubicBezTo>
                  <a:pt x="20" y="112"/>
                  <a:pt x="21" y="112"/>
                  <a:pt x="21" y="112"/>
                </a:cubicBezTo>
                <a:cubicBezTo>
                  <a:pt x="22" y="112"/>
                  <a:pt x="22" y="112"/>
                  <a:pt x="22" y="113"/>
                </a:cubicBezTo>
                <a:cubicBezTo>
                  <a:pt x="23" y="113"/>
                  <a:pt x="24" y="112"/>
                  <a:pt x="25" y="113"/>
                </a:cubicBezTo>
                <a:cubicBezTo>
                  <a:pt x="25" y="113"/>
                  <a:pt x="26" y="113"/>
                  <a:pt x="26" y="113"/>
                </a:cubicBezTo>
                <a:cubicBezTo>
                  <a:pt x="27" y="113"/>
                  <a:pt x="28" y="113"/>
                  <a:pt x="28" y="113"/>
                </a:cubicBezTo>
                <a:cubicBezTo>
                  <a:pt x="29" y="114"/>
                  <a:pt x="30" y="115"/>
                  <a:pt x="31" y="115"/>
                </a:cubicBezTo>
                <a:cubicBezTo>
                  <a:pt x="30" y="118"/>
                  <a:pt x="31" y="119"/>
                  <a:pt x="31" y="120"/>
                </a:cubicBezTo>
                <a:cubicBezTo>
                  <a:pt x="32" y="122"/>
                  <a:pt x="34" y="123"/>
                  <a:pt x="35" y="124"/>
                </a:cubicBezTo>
                <a:cubicBezTo>
                  <a:pt x="35" y="125"/>
                  <a:pt x="36" y="126"/>
                  <a:pt x="37" y="127"/>
                </a:cubicBezTo>
                <a:cubicBezTo>
                  <a:pt x="37" y="130"/>
                  <a:pt x="36" y="131"/>
                  <a:pt x="35" y="134"/>
                </a:cubicBezTo>
                <a:cubicBezTo>
                  <a:pt x="35" y="135"/>
                  <a:pt x="36" y="136"/>
                  <a:pt x="37" y="136"/>
                </a:cubicBezTo>
                <a:cubicBezTo>
                  <a:pt x="37" y="138"/>
                  <a:pt x="37" y="139"/>
                  <a:pt x="37" y="140"/>
                </a:cubicBezTo>
                <a:cubicBezTo>
                  <a:pt x="37" y="146"/>
                  <a:pt x="37" y="146"/>
                  <a:pt x="37" y="146"/>
                </a:cubicBezTo>
                <a:cubicBezTo>
                  <a:pt x="40" y="146"/>
                  <a:pt x="40" y="146"/>
                  <a:pt x="40" y="146"/>
                </a:cubicBezTo>
                <a:cubicBezTo>
                  <a:pt x="41" y="146"/>
                  <a:pt x="42" y="146"/>
                  <a:pt x="42" y="145"/>
                </a:cubicBezTo>
                <a:cubicBezTo>
                  <a:pt x="44" y="145"/>
                  <a:pt x="44" y="143"/>
                  <a:pt x="46" y="143"/>
                </a:cubicBezTo>
                <a:cubicBezTo>
                  <a:pt x="50" y="143"/>
                  <a:pt x="52" y="140"/>
                  <a:pt x="57" y="141"/>
                </a:cubicBezTo>
                <a:cubicBezTo>
                  <a:pt x="58" y="141"/>
                  <a:pt x="59" y="140"/>
                  <a:pt x="60" y="140"/>
                </a:cubicBezTo>
                <a:cubicBezTo>
                  <a:pt x="61" y="139"/>
                  <a:pt x="61" y="139"/>
                  <a:pt x="61" y="139"/>
                </a:cubicBezTo>
                <a:cubicBezTo>
                  <a:pt x="64" y="139"/>
                  <a:pt x="65" y="137"/>
                  <a:pt x="67" y="138"/>
                </a:cubicBezTo>
                <a:cubicBezTo>
                  <a:pt x="68" y="138"/>
                  <a:pt x="68" y="138"/>
                  <a:pt x="68" y="138"/>
                </a:cubicBezTo>
                <a:cubicBezTo>
                  <a:pt x="70" y="138"/>
                  <a:pt x="70" y="138"/>
                  <a:pt x="70" y="138"/>
                </a:cubicBezTo>
                <a:cubicBezTo>
                  <a:pt x="70" y="138"/>
                  <a:pt x="70" y="137"/>
                  <a:pt x="70" y="137"/>
                </a:cubicBezTo>
                <a:cubicBezTo>
                  <a:pt x="71" y="137"/>
                  <a:pt x="71" y="137"/>
                  <a:pt x="71" y="136"/>
                </a:cubicBezTo>
                <a:cubicBezTo>
                  <a:pt x="72" y="136"/>
                  <a:pt x="72" y="136"/>
                  <a:pt x="72" y="136"/>
                </a:cubicBezTo>
                <a:cubicBezTo>
                  <a:pt x="73" y="135"/>
                  <a:pt x="74" y="133"/>
                  <a:pt x="76" y="133"/>
                </a:cubicBezTo>
                <a:cubicBezTo>
                  <a:pt x="79" y="132"/>
                  <a:pt x="83" y="132"/>
                  <a:pt x="87" y="132"/>
                </a:cubicBezTo>
                <a:cubicBezTo>
                  <a:pt x="87" y="135"/>
                  <a:pt x="89" y="134"/>
                  <a:pt x="90" y="136"/>
                </a:cubicBezTo>
                <a:cubicBezTo>
                  <a:pt x="92" y="137"/>
                  <a:pt x="93" y="138"/>
                  <a:pt x="97" y="138"/>
                </a:cubicBezTo>
                <a:cubicBezTo>
                  <a:pt x="99" y="137"/>
                  <a:pt x="98" y="135"/>
                  <a:pt x="101" y="135"/>
                </a:cubicBezTo>
                <a:cubicBezTo>
                  <a:pt x="104" y="135"/>
                  <a:pt x="106" y="137"/>
                  <a:pt x="109" y="136"/>
                </a:cubicBezTo>
                <a:cubicBezTo>
                  <a:pt x="111" y="137"/>
                  <a:pt x="113" y="139"/>
                  <a:pt x="117" y="138"/>
                </a:cubicBezTo>
                <a:cubicBezTo>
                  <a:pt x="117" y="138"/>
                  <a:pt x="117" y="138"/>
                  <a:pt x="117" y="138"/>
                </a:cubicBezTo>
                <a:cubicBezTo>
                  <a:pt x="117" y="138"/>
                  <a:pt x="117" y="138"/>
                  <a:pt x="117" y="138"/>
                </a:cubicBezTo>
                <a:cubicBezTo>
                  <a:pt x="117" y="138"/>
                  <a:pt x="118" y="138"/>
                  <a:pt x="118" y="138"/>
                </a:cubicBezTo>
                <a:cubicBezTo>
                  <a:pt x="118" y="138"/>
                  <a:pt x="118" y="138"/>
                  <a:pt x="118" y="138"/>
                </a:cubicBezTo>
                <a:cubicBezTo>
                  <a:pt x="118" y="137"/>
                  <a:pt x="119" y="136"/>
                  <a:pt x="120" y="136"/>
                </a:cubicBezTo>
                <a:cubicBezTo>
                  <a:pt x="121" y="136"/>
                  <a:pt x="121" y="136"/>
                  <a:pt x="121" y="136"/>
                </a:cubicBezTo>
                <a:cubicBezTo>
                  <a:pt x="121" y="136"/>
                  <a:pt x="121" y="135"/>
                  <a:pt x="121" y="135"/>
                </a:cubicBezTo>
                <a:cubicBezTo>
                  <a:pt x="121" y="135"/>
                  <a:pt x="122" y="135"/>
                  <a:pt x="122" y="135"/>
                </a:cubicBezTo>
                <a:cubicBezTo>
                  <a:pt x="122" y="134"/>
                  <a:pt x="123" y="135"/>
                  <a:pt x="124" y="134"/>
                </a:cubicBezTo>
                <a:cubicBezTo>
                  <a:pt x="124" y="134"/>
                  <a:pt x="125" y="134"/>
                  <a:pt x="125" y="134"/>
                </a:cubicBezTo>
                <a:cubicBezTo>
                  <a:pt x="125" y="134"/>
                  <a:pt x="125" y="134"/>
                  <a:pt x="125" y="134"/>
                </a:cubicBezTo>
                <a:cubicBezTo>
                  <a:pt x="125" y="134"/>
                  <a:pt x="126" y="134"/>
                  <a:pt x="126" y="134"/>
                </a:cubicBezTo>
                <a:cubicBezTo>
                  <a:pt x="126" y="134"/>
                  <a:pt x="126" y="134"/>
                  <a:pt x="126" y="134"/>
                </a:cubicBezTo>
                <a:cubicBezTo>
                  <a:pt x="126" y="133"/>
                  <a:pt x="126" y="133"/>
                  <a:pt x="127" y="133"/>
                </a:cubicBezTo>
                <a:cubicBezTo>
                  <a:pt x="127" y="133"/>
                  <a:pt x="127" y="133"/>
                  <a:pt x="127" y="133"/>
                </a:cubicBezTo>
                <a:cubicBezTo>
                  <a:pt x="127" y="133"/>
                  <a:pt x="127" y="133"/>
                  <a:pt x="127" y="133"/>
                </a:cubicBezTo>
                <a:cubicBezTo>
                  <a:pt x="127" y="133"/>
                  <a:pt x="128" y="133"/>
                  <a:pt x="128" y="133"/>
                </a:cubicBezTo>
                <a:cubicBezTo>
                  <a:pt x="128" y="133"/>
                  <a:pt x="128" y="133"/>
                  <a:pt x="128" y="132"/>
                </a:cubicBezTo>
                <a:cubicBezTo>
                  <a:pt x="129" y="132"/>
                  <a:pt x="129" y="132"/>
                  <a:pt x="129" y="132"/>
                </a:cubicBezTo>
                <a:cubicBezTo>
                  <a:pt x="129" y="132"/>
                  <a:pt x="129" y="132"/>
                  <a:pt x="129" y="132"/>
                </a:cubicBezTo>
                <a:cubicBezTo>
                  <a:pt x="130" y="132"/>
                  <a:pt x="130" y="132"/>
                  <a:pt x="130" y="132"/>
                </a:cubicBezTo>
                <a:cubicBezTo>
                  <a:pt x="130" y="132"/>
                  <a:pt x="130" y="132"/>
                  <a:pt x="131" y="132"/>
                </a:cubicBezTo>
                <a:cubicBezTo>
                  <a:pt x="131" y="132"/>
                  <a:pt x="131" y="131"/>
                  <a:pt x="132" y="131"/>
                </a:cubicBezTo>
                <a:cubicBezTo>
                  <a:pt x="132" y="131"/>
                  <a:pt x="132" y="130"/>
                  <a:pt x="132" y="130"/>
                </a:cubicBezTo>
                <a:cubicBezTo>
                  <a:pt x="132" y="130"/>
                  <a:pt x="133" y="130"/>
                  <a:pt x="133" y="130"/>
                </a:cubicBezTo>
                <a:cubicBezTo>
                  <a:pt x="133" y="130"/>
                  <a:pt x="133" y="130"/>
                  <a:pt x="133" y="131"/>
                </a:cubicBezTo>
                <a:cubicBezTo>
                  <a:pt x="133" y="131"/>
                  <a:pt x="133" y="131"/>
                  <a:pt x="134" y="131"/>
                </a:cubicBezTo>
                <a:cubicBezTo>
                  <a:pt x="135" y="131"/>
                  <a:pt x="134" y="132"/>
                  <a:pt x="134" y="132"/>
                </a:cubicBezTo>
                <a:cubicBezTo>
                  <a:pt x="135" y="132"/>
                  <a:pt x="136" y="132"/>
                  <a:pt x="136" y="133"/>
                </a:cubicBezTo>
                <a:cubicBezTo>
                  <a:pt x="138" y="133"/>
                  <a:pt x="139" y="132"/>
                  <a:pt x="141" y="131"/>
                </a:cubicBezTo>
                <a:cubicBezTo>
                  <a:pt x="141" y="131"/>
                  <a:pt x="141" y="131"/>
                  <a:pt x="141" y="131"/>
                </a:cubicBezTo>
                <a:cubicBezTo>
                  <a:pt x="142" y="131"/>
                  <a:pt x="142" y="131"/>
                  <a:pt x="142" y="131"/>
                </a:cubicBezTo>
                <a:cubicBezTo>
                  <a:pt x="142" y="130"/>
                  <a:pt x="142" y="130"/>
                  <a:pt x="143" y="130"/>
                </a:cubicBezTo>
                <a:cubicBezTo>
                  <a:pt x="144" y="130"/>
                  <a:pt x="144" y="129"/>
                  <a:pt x="145" y="129"/>
                </a:cubicBezTo>
                <a:cubicBezTo>
                  <a:pt x="145" y="127"/>
                  <a:pt x="145" y="125"/>
                  <a:pt x="145" y="123"/>
                </a:cubicBezTo>
                <a:cubicBezTo>
                  <a:pt x="145" y="122"/>
                  <a:pt x="144" y="122"/>
                  <a:pt x="143" y="121"/>
                </a:cubicBezTo>
                <a:cubicBezTo>
                  <a:pt x="143" y="121"/>
                  <a:pt x="143" y="121"/>
                  <a:pt x="143" y="120"/>
                </a:cubicBezTo>
                <a:cubicBezTo>
                  <a:pt x="143" y="120"/>
                  <a:pt x="143" y="120"/>
                  <a:pt x="143" y="120"/>
                </a:cubicBezTo>
                <a:cubicBezTo>
                  <a:pt x="142" y="120"/>
                  <a:pt x="142" y="119"/>
                  <a:pt x="142" y="119"/>
                </a:cubicBezTo>
                <a:cubicBezTo>
                  <a:pt x="142" y="118"/>
                  <a:pt x="142" y="118"/>
                  <a:pt x="142" y="117"/>
                </a:cubicBezTo>
                <a:cubicBezTo>
                  <a:pt x="142" y="117"/>
                  <a:pt x="141" y="117"/>
                  <a:pt x="141" y="117"/>
                </a:cubicBezTo>
                <a:cubicBezTo>
                  <a:pt x="141" y="115"/>
                  <a:pt x="140" y="115"/>
                  <a:pt x="141" y="114"/>
                </a:cubicBezTo>
                <a:cubicBezTo>
                  <a:pt x="141" y="114"/>
                  <a:pt x="142" y="113"/>
                  <a:pt x="143" y="113"/>
                </a:cubicBezTo>
                <a:cubicBezTo>
                  <a:pt x="145" y="112"/>
                  <a:pt x="148" y="113"/>
                  <a:pt x="150" y="113"/>
                </a:cubicBezTo>
                <a:cubicBezTo>
                  <a:pt x="149" y="110"/>
                  <a:pt x="150" y="109"/>
                  <a:pt x="152" y="108"/>
                </a:cubicBezTo>
                <a:cubicBezTo>
                  <a:pt x="152" y="108"/>
                  <a:pt x="152" y="108"/>
                  <a:pt x="152" y="108"/>
                </a:cubicBezTo>
                <a:cubicBezTo>
                  <a:pt x="152" y="107"/>
                  <a:pt x="153" y="107"/>
                  <a:pt x="153" y="107"/>
                </a:cubicBezTo>
                <a:cubicBezTo>
                  <a:pt x="155" y="107"/>
                  <a:pt x="153" y="104"/>
                  <a:pt x="154" y="102"/>
                </a:cubicBezTo>
                <a:cubicBezTo>
                  <a:pt x="154" y="102"/>
                  <a:pt x="155" y="102"/>
                  <a:pt x="155" y="101"/>
                </a:cubicBezTo>
                <a:cubicBezTo>
                  <a:pt x="155" y="101"/>
                  <a:pt x="156" y="101"/>
                  <a:pt x="156" y="100"/>
                </a:cubicBezTo>
                <a:cubicBezTo>
                  <a:pt x="156" y="100"/>
                  <a:pt x="156" y="99"/>
                  <a:pt x="157" y="99"/>
                </a:cubicBezTo>
                <a:cubicBezTo>
                  <a:pt x="157" y="100"/>
                  <a:pt x="157" y="100"/>
                  <a:pt x="157" y="100"/>
                </a:cubicBezTo>
                <a:cubicBezTo>
                  <a:pt x="160" y="100"/>
                  <a:pt x="161" y="97"/>
                  <a:pt x="165" y="98"/>
                </a:cubicBezTo>
                <a:cubicBezTo>
                  <a:pt x="165" y="95"/>
                  <a:pt x="169" y="95"/>
                  <a:pt x="169" y="92"/>
                </a:cubicBezTo>
                <a:cubicBezTo>
                  <a:pt x="171" y="91"/>
                  <a:pt x="173" y="91"/>
                  <a:pt x="175" y="90"/>
                </a:cubicBezTo>
                <a:cubicBezTo>
                  <a:pt x="175" y="92"/>
                  <a:pt x="178" y="91"/>
                  <a:pt x="178" y="94"/>
                </a:cubicBezTo>
                <a:cubicBezTo>
                  <a:pt x="178" y="94"/>
                  <a:pt x="179" y="94"/>
                  <a:pt x="179" y="94"/>
                </a:cubicBezTo>
                <a:cubicBezTo>
                  <a:pt x="182" y="95"/>
                  <a:pt x="184" y="97"/>
                  <a:pt x="187" y="97"/>
                </a:cubicBezTo>
                <a:cubicBezTo>
                  <a:pt x="188" y="96"/>
                  <a:pt x="189" y="96"/>
                  <a:pt x="189" y="94"/>
                </a:cubicBezTo>
                <a:cubicBezTo>
                  <a:pt x="190" y="94"/>
                  <a:pt x="191" y="93"/>
                  <a:pt x="192" y="93"/>
                </a:cubicBezTo>
                <a:cubicBezTo>
                  <a:pt x="196" y="93"/>
                  <a:pt x="196" y="93"/>
                  <a:pt x="196" y="93"/>
                </a:cubicBezTo>
                <a:cubicBezTo>
                  <a:pt x="196" y="92"/>
                  <a:pt x="197" y="92"/>
                  <a:pt x="198" y="92"/>
                </a:cubicBezTo>
                <a:cubicBezTo>
                  <a:pt x="198" y="91"/>
                  <a:pt x="199" y="92"/>
                  <a:pt x="200" y="91"/>
                </a:cubicBezTo>
                <a:cubicBezTo>
                  <a:pt x="200" y="90"/>
                  <a:pt x="201" y="90"/>
                  <a:pt x="202" y="90"/>
                </a:cubicBezTo>
                <a:cubicBezTo>
                  <a:pt x="202" y="89"/>
                  <a:pt x="201" y="88"/>
                  <a:pt x="201" y="88"/>
                </a:cubicBezTo>
                <a:cubicBezTo>
                  <a:pt x="200" y="88"/>
                  <a:pt x="200" y="88"/>
                  <a:pt x="200" y="88"/>
                </a:cubicBezTo>
                <a:cubicBezTo>
                  <a:pt x="199" y="85"/>
                  <a:pt x="196" y="84"/>
                  <a:pt x="195" y="82"/>
                </a:cubicBezTo>
                <a:cubicBezTo>
                  <a:pt x="193" y="82"/>
                  <a:pt x="194" y="81"/>
                  <a:pt x="192" y="81"/>
                </a:cubicBezTo>
                <a:cubicBezTo>
                  <a:pt x="192" y="80"/>
                  <a:pt x="191" y="80"/>
                  <a:pt x="189" y="80"/>
                </a:cubicBezTo>
                <a:cubicBezTo>
                  <a:pt x="190" y="79"/>
                  <a:pt x="189" y="78"/>
                  <a:pt x="189" y="78"/>
                </a:cubicBezTo>
                <a:cubicBezTo>
                  <a:pt x="189" y="77"/>
                  <a:pt x="190" y="78"/>
                  <a:pt x="190" y="77"/>
                </a:cubicBezTo>
                <a:cubicBezTo>
                  <a:pt x="190" y="77"/>
                  <a:pt x="189" y="76"/>
                  <a:pt x="189" y="75"/>
                </a:cubicBezTo>
                <a:cubicBezTo>
                  <a:pt x="189" y="75"/>
                  <a:pt x="189" y="75"/>
                  <a:pt x="189" y="74"/>
                </a:cubicBezTo>
                <a:cubicBezTo>
                  <a:pt x="188" y="74"/>
                  <a:pt x="188" y="74"/>
                  <a:pt x="187" y="74"/>
                </a:cubicBezTo>
                <a:cubicBezTo>
                  <a:pt x="187" y="72"/>
                  <a:pt x="186" y="72"/>
                  <a:pt x="185" y="72"/>
                </a:cubicBezTo>
                <a:cubicBezTo>
                  <a:pt x="185" y="72"/>
                  <a:pt x="185" y="72"/>
                  <a:pt x="184" y="72"/>
                </a:cubicBezTo>
                <a:cubicBezTo>
                  <a:pt x="184" y="72"/>
                  <a:pt x="183" y="72"/>
                  <a:pt x="183" y="71"/>
                </a:cubicBezTo>
                <a:cubicBezTo>
                  <a:pt x="182" y="71"/>
                  <a:pt x="181" y="71"/>
                  <a:pt x="180" y="72"/>
                </a:cubicBezTo>
                <a:cubicBezTo>
                  <a:pt x="179" y="72"/>
                  <a:pt x="178" y="71"/>
                  <a:pt x="178" y="71"/>
                </a:cubicBezTo>
                <a:cubicBezTo>
                  <a:pt x="178" y="69"/>
                  <a:pt x="178" y="68"/>
                  <a:pt x="180" y="68"/>
                </a:cubicBezTo>
                <a:cubicBezTo>
                  <a:pt x="180" y="67"/>
                  <a:pt x="181" y="68"/>
                  <a:pt x="181" y="67"/>
                </a:cubicBezTo>
                <a:cubicBezTo>
                  <a:pt x="182" y="66"/>
                  <a:pt x="182" y="66"/>
                  <a:pt x="182" y="66"/>
                </a:cubicBezTo>
                <a:cubicBezTo>
                  <a:pt x="183" y="66"/>
                  <a:pt x="182" y="64"/>
                  <a:pt x="182" y="64"/>
                </a:cubicBezTo>
                <a:cubicBezTo>
                  <a:pt x="182" y="64"/>
                  <a:pt x="183" y="64"/>
                  <a:pt x="183" y="64"/>
                </a:cubicBezTo>
                <a:cubicBezTo>
                  <a:pt x="183" y="63"/>
                  <a:pt x="183" y="62"/>
                  <a:pt x="184" y="62"/>
                </a:cubicBezTo>
                <a:cubicBezTo>
                  <a:pt x="184" y="61"/>
                  <a:pt x="184" y="61"/>
                  <a:pt x="184" y="61"/>
                </a:cubicBezTo>
                <a:cubicBezTo>
                  <a:pt x="184" y="60"/>
                  <a:pt x="184" y="60"/>
                  <a:pt x="184" y="60"/>
                </a:cubicBezTo>
                <a:cubicBezTo>
                  <a:pt x="186" y="60"/>
                  <a:pt x="188" y="59"/>
                  <a:pt x="190" y="60"/>
                </a:cubicBezTo>
                <a:cubicBezTo>
                  <a:pt x="190" y="57"/>
                  <a:pt x="190" y="54"/>
                  <a:pt x="189" y="52"/>
                </a:cubicBezTo>
                <a:cubicBezTo>
                  <a:pt x="188" y="48"/>
                  <a:pt x="188" y="42"/>
                  <a:pt x="188" y="37"/>
                </a:cubicBezTo>
                <a:cubicBezTo>
                  <a:pt x="188" y="35"/>
                  <a:pt x="189" y="34"/>
                  <a:pt x="190" y="34"/>
                </a:cubicBezTo>
                <a:cubicBezTo>
                  <a:pt x="190" y="31"/>
                  <a:pt x="191" y="31"/>
                  <a:pt x="191" y="28"/>
                </a:cubicBezTo>
                <a:cubicBezTo>
                  <a:pt x="191" y="28"/>
                  <a:pt x="191" y="27"/>
                  <a:pt x="191" y="27"/>
                </a:cubicBezTo>
                <a:cubicBezTo>
                  <a:pt x="194" y="27"/>
                  <a:pt x="195" y="24"/>
                  <a:pt x="198" y="25"/>
                </a:cubicBezTo>
                <a:cubicBezTo>
                  <a:pt x="198" y="24"/>
                  <a:pt x="199" y="24"/>
                  <a:pt x="199" y="24"/>
                </a:cubicBezTo>
                <a:cubicBezTo>
                  <a:pt x="202" y="24"/>
                  <a:pt x="202" y="26"/>
                  <a:pt x="203" y="26"/>
                </a:cubicBezTo>
                <a:cubicBezTo>
                  <a:pt x="204" y="26"/>
                  <a:pt x="204" y="25"/>
                  <a:pt x="204" y="24"/>
                </a:cubicBezTo>
                <a:cubicBezTo>
                  <a:pt x="204" y="23"/>
                  <a:pt x="204" y="23"/>
                  <a:pt x="204" y="22"/>
                </a:cubicBezTo>
                <a:cubicBezTo>
                  <a:pt x="207" y="22"/>
                  <a:pt x="206" y="17"/>
                  <a:pt x="207" y="15"/>
                </a:cubicBezTo>
                <a:cubicBezTo>
                  <a:pt x="207" y="14"/>
                  <a:pt x="206" y="15"/>
                  <a:pt x="205" y="1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97">
            <a:extLst>
              <a:ext uri="{FF2B5EF4-FFF2-40B4-BE49-F238E27FC236}">
                <a16:creationId xmlns:a16="http://schemas.microsoft.com/office/drawing/2014/main" id="{7BB2B727-EC83-5D44-8FEC-880A3CD97F3F}"/>
              </a:ext>
            </a:extLst>
          </p:cNvPr>
          <p:cNvSpPr>
            <a:spLocks/>
          </p:cNvSpPr>
          <p:nvPr/>
        </p:nvSpPr>
        <p:spPr bwMode="auto">
          <a:xfrm>
            <a:off x="7719050" y="2736294"/>
            <a:ext cx="974725" cy="906463"/>
          </a:xfrm>
          <a:custGeom>
            <a:avLst/>
            <a:gdLst>
              <a:gd name="T0" fmla="*/ 233 w 252"/>
              <a:gd name="T1" fmla="*/ 83 h 234"/>
              <a:gd name="T2" fmla="*/ 205 w 252"/>
              <a:gd name="T3" fmla="*/ 69 h 234"/>
              <a:gd name="T4" fmla="*/ 189 w 252"/>
              <a:gd name="T5" fmla="*/ 54 h 234"/>
              <a:gd name="T6" fmla="*/ 185 w 252"/>
              <a:gd name="T7" fmla="*/ 52 h 234"/>
              <a:gd name="T8" fmla="*/ 183 w 252"/>
              <a:gd name="T9" fmla="*/ 51 h 234"/>
              <a:gd name="T10" fmla="*/ 184 w 252"/>
              <a:gd name="T11" fmla="*/ 36 h 234"/>
              <a:gd name="T12" fmla="*/ 175 w 252"/>
              <a:gd name="T13" fmla="*/ 10 h 234"/>
              <a:gd name="T14" fmla="*/ 149 w 252"/>
              <a:gd name="T15" fmla="*/ 1 h 234"/>
              <a:gd name="T16" fmla="*/ 135 w 252"/>
              <a:gd name="T17" fmla="*/ 10 h 234"/>
              <a:gd name="T18" fmla="*/ 117 w 252"/>
              <a:gd name="T19" fmla="*/ 7 h 234"/>
              <a:gd name="T20" fmla="*/ 96 w 252"/>
              <a:gd name="T21" fmla="*/ 3 h 234"/>
              <a:gd name="T22" fmla="*/ 84 w 252"/>
              <a:gd name="T23" fmla="*/ 20 h 234"/>
              <a:gd name="T24" fmla="*/ 69 w 252"/>
              <a:gd name="T25" fmla="*/ 35 h 234"/>
              <a:gd name="T26" fmla="*/ 75 w 252"/>
              <a:gd name="T27" fmla="*/ 46 h 234"/>
              <a:gd name="T28" fmla="*/ 63 w 252"/>
              <a:gd name="T29" fmla="*/ 65 h 234"/>
              <a:gd name="T30" fmla="*/ 56 w 252"/>
              <a:gd name="T31" fmla="*/ 96 h 234"/>
              <a:gd name="T32" fmla="*/ 50 w 252"/>
              <a:gd name="T33" fmla="*/ 106 h 234"/>
              <a:gd name="T34" fmla="*/ 32 w 252"/>
              <a:gd name="T35" fmla="*/ 108 h 234"/>
              <a:gd name="T36" fmla="*/ 19 w 252"/>
              <a:gd name="T37" fmla="*/ 120 h 234"/>
              <a:gd name="T38" fmla="*/ 1 w 252"/>
              <a:gd name="T39" fmla="*/ 123 h 234"/>
              <a:gd name="T40" fmla="*/ 12 w 252"/>
              <a:gd name="T41" fmla="*/ 153 h 234"/>
              <a:gd name="T42" fmla="*/ 21 w 252"/>
              <a:gd name="T43" fmla="*/ 176 h 234"/>
              <a:gd name="T44" fmla="*/ 12 w 252"/>
              <a:gd name="T45" fmla="*/ 186 h 234"/>
              <a:gd name="T46" fmla="*/ 2 w 252"/>
              <a:gd name="T47" fmla="*/ 201 h 234"/>
              <a:gd name="T48" fmla="*/ 9 w 252"/>
              <a:gd name="T49" fmla="*/ 207 h 234"/>
              <a:gd name="T50" fmla="*/ 15 w 252"/>
              <a:gd name="T51" fmla="*/ 221 h 234"/>
              <a:gd name="T52" fmla="*/ 26 w 252"/>
              <a:gd name="T53" fmla="*/ 231 h 234"/>
              <a:gd name="T54" fmla="*/ 38 w 252"/>
              <a:gd name="T55" fmla="*/ 220 h 234"/>
              <a:gd name="T56" fmla="*/ 48 w 252"/>
              <a:gd name="T57" fmla="*/ 214 h 234"/>
              <a:gd name="T58" fmla="*/ 73 w 252"/>
              <a:gd name="T59" fmla="*/ 208 h 234"/>
              <a:gd name="T60" fmla="*/ 125 w 252"/>
              <a:gd name="T61" fmla="*/ 215 h 234"/>
              <a:gd name="T62" fmla="*/ 137 w 252"/>
              <a:gd name="T63" fmla="*/ 217 h 234"/>
              <a:gd name="T64" fmla="*/ 152 w 252"/>
              <a:gd name="T65" fmla="*/ 210 h 234"/>
              <a:gd name="T66" fmla="*/ 153 w 252"/>
              <a:gd name="T67" fmla="*/ 210 h 234"/>
              <a:gd name="T68" fmla="*/ 157 w 252"/>
              <a:gd name="T69" fmla="*/ 208 h 234"/>
              <a:gd name="T70" fmla="*/ 159 w 252"/>
              <a:gd name="T71" fmla="*/ 208 h 234"/>
              <a:gd name="T72" fmla="*/ 174 w 252"/>
              <a:gd name="T73" fmla="*/ 203 h 234"/>
              <a:gd name="T74" fmla="*/ 182 w 252"/>
              <a:gd name="T75" fmla="*/ 211 h 234"/>
              <a:gd name="T76" fmla="*/ 193 w 252"/>
              <a:gd name="T77" fmla="*/ 203 h 234"/>
              <a:gd name="T78" fmla="*/ 196 w 252"/>
              <a:gd name="T79" fmla="*/ 202 h 234"/>
              <a:gd name="T80" fmla="*/ 201 w 252"/>
              <a:gd name="T81" fmla="*/ 200 h 234"/>
              <a:gd name="T82" fmla="*/ 208 w 252"/>
              <a:gd name="T83" fmla="*/ 202 h 234"/>
              <a:gd name="T84" fmla="*/ 212 w 252"/>
              <a:gd name="T85" fmla="*/ 206 h 234"/>
              <a:gd name="T86" fmla="*/ 213 w 252"/>
              <a:gd name="T87" fmla="*/ 206 h 234"/>
              <a:gd name="T88" fmla="*/ 218 w 252"/>
              <a:gd name="T89" fmla="*/ 202 h 234"/>
              <a:gd name="T90" fmla="*/ 216 w 252"/>
              <a:gd name="T91" fmla="*/ 198 h 234"/>
              <a:gd name="T92" fmla="*/ 213 w 252"/>
              <a:gd name="T93" fmla="*/ 194 h 234"/>
              <a:gd name="T94" fmla="*/ 212 w 252"/>
              <a:gd name="T95" fmla="*/ 194 h 234"/>
              <a:gd name="T96" fmla="*/ 212 w 252"/>
              <a:gd name="T97" fmla="*/ 192 h 234"/>
              <a:gd name="T98" fmla="*/ 212 w 252"/>
              <a:gd name="T99" fmla="*/ 189 h 234"/>
              <a:gd name="T100" fmla="*/ 213 w 252"/>
              <a:gd name="T101" fmla="*/ 186 h 234"/>
              <a:gd name="T102" fmla="*/ 215 w 252"/>
              <a:gd name="T103" fmla="*/ 179 h 234"/>
              <a:gd name="T104" fmla="*/ 221 w 252"/>
              <a:gd name="T105" fmla="*/ 172 h 234"/>
              <a:gd name="T106" fmla="*/ 221 w 252"/>
              <a:gd name="T107" fmla="*/ 171 h 234"/>
              <a:gd name="T108" fmla="*/ 224 w 252"/>
              <a:gd name="T109" fmla="*/ 168 h 234"/>
              <a:gd name="T110" fmla="*/ 242 w 252"/>
              <a:gd name="T111" fmla="*/ 162 h 234"/>
              <a:gd name="T112" fmla="*/ 227 w 252"/>
              <a:gd name="T113" fmla="*/ 137 h 234"/>
              <a:gd name="T114" fmla="*/ 217 w 252"/>
              <a:gd name="T115" fmla="*/ 123 h 234"/>
              <a:gd name="T116" fmla="*/ 226 w 252"/>
              <a:gd name="T117" fmla="*/ 114 h 234"/>
              <a:gd name="T118" fmla="*/ 245 w 252"/>
              <a:gd name="T119" fmla="*/ 10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 h="234">
                <a:moveTo>
                  <a:pt x="252" y="95"/>
                </a:moveTo>
                <a:cubicBezTo>
                  <a:pt x="250" y="95"/>
                  <a:pt x="249" y="95"/>
                  <a:pt x="248" y="94"/>
                </a:cubicBezTo>
                <a:cubicBezTo>
                  <a:pt x="246" y="94"/>
                  <a:pt x="246" y="92"/>
                  <a:pt x="244" y="93"/>
                </a:cubicBezTo>
                <a:cubicBezTo>
                  <a:pt x="244" y="92"/>
                  <a:pt x="243" y="92"/>
                  <a:pt x="243" y="91"/>
                </a:cubicBezTo>
                <a:cubicBezTo>
                  <a:pt x="241" y="92"/>
                  <a:pt x="241" y="89"/>
                  <a:pt x="239" y="89"/>
                </a:cubicBezTo>
                <a:cubicBezTo>
                  <a:pt x="239" y="87"/>
                  <a:pt x="241" y="86"/>
                  <a:pt x="240" y="84"/>
                </a:cubicBezTo>
                <a:cubicBezTo>
                  <a:pt x="239" y="82"/>
                  <a:pt x="235" y="83"/>
                  <a:pt x="233" y="83"/>
                </a:cubicBezTo>
                <a:cubicBezTo>
                  <a:pt x="231" y="83"/>
                  <a:pt x="231" y="82"/>
                  <a:pt x="228" y="82"/>
                </a:cubicBezTo>
                <a:cubicBezTo>
                  <a:pt x="226" y="82"/>
                  <a:pt x="226" y="83"/>
                  <a:pt x="225" y="84"/>
                </a:cubicBezTo>
                <a:cubicBezTo>
                  <a:pt x="226" y="86"/>
                  <a:pt x="223" y="85"/>
                  <a:pt x="222" y="85"/>
                </a:cubicBezTo>
                <a:cubicBezTo>
                  <a:pt x="221" y="83"/>
                  <a:pt x="222" y="79"/>
                  <a:pt x="221" y="76"/>
                </a:cubicBezTo>
                <a:cubicBezTo>
                  <a:pt x="221" y="74"/>
                  <a:pt x="217" y="74"/>
                  <a:pt x="216" y="73"/>
                </a:cubicBezTo>
                <a:cubicBezTo>
                  <a:pt x="213" y="73"/>
                  <a:pt x="212" y="71"/>
                  <a:pt x="209" y="72"/>
                </a:cubicBezTo>
                <a:cubicBezTo>
                  <a:pt x="209" y="70"/>
                  <a:pt x="206" y="71"/>
                  <a:pt x="205" y="69"/>
                </a:cubicBezTo>
                <a:cubicBezTo>
                  <a:pt x="203" y="69"/>
                  <a:pt x="202" y="67"/>
                  <a:pt x="201" y="67"/>
                </a:cubicBezTo>
                <a:cubicBezTo>
                  <a:pt x="200" y="64"/>
                  <a:pt x="198" y="62"/>
                  <a:pt x="198" y="59"/>
                </a:cubicBezTo>
                <a:cubicBezTo>
                  <a:pt x="197" y="58"/>
                  <a:pt x="196" y="57"/>
                  <a:pt x="194" y="56"/>
                </a:cubicBezTo>
                <a:cubicBezTo>
                  <a:pt x="193" y="55"/>
                  <a:pt x="191"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9" y="54"/>
                  <a:pt x="189" y="54"/>
                </a:cubicBezTo>
                <a:cubicBezTo>
                  <a:pt x="189" y="54"/>
                  <a:pt x="188" y="54"/>
                  <a:pt x="188" y="54"/>
                </a:cubicBezTo>
                <a:cubicBezTo>
                  <a:pt x="188" y="53"/>
                  <a:pt x="188" y="53"/>
                  <a:pt x="187" y="53"/>
                </a:cubicBezTo>
                <a:cubicBezTo>
                  <a:pt x="187" y="53"/>
                  <a:pt x="186" y="52"/>
                  <a:pt x="185" y="52"/>
                </a:cubicBezTo>
                <a:cubicBezTo>
                  <a:pt x="185" y="52"/>
                  <a:pt x="185" y="52"/>
                  <a:pt x="185" y="52"/>
                </a:cubicBezTo>
                <a:cubicBezTo>
                  <a:pt x="185" y="52"/>
                  <a:pt x="185" y="52"/>
                  <a:pt x="184" y="52"/>
                </a:cubicBezTo>
                <a:cubicBezTo>
                  <a:pt x="184" y="52"/>
                  <a:pt x="184" y="52"/>
                  <a:pt x="184" y="52"/>
                </a:cubicBezTo>
                <a:cubicBezTo>
                  <a:pt x="184" y="51"/>
                  <a:pt x="184" y="51"/>
                  <a:pt x="183" y="51"/>
                </a:cubicBezTo>
                <a:cubicBezTo>
                  <a:pt x="183" y="51"/>
                  <a:pt x="183" y="51"/>
                  <a:pt x="183" y="51"/>
                </a:cubicBezTo>
                <a:cubicBezTo>
                  <a:pt x="183" y="51"/>
                  <a:pt x="183" y="51"/>
                  <a:pt x="183" y="51"/>
                </a:cubicBezTo>
                <a:cubicBezTo>
                  <a:pt x="183" y="51"/>
                  <a:pt x="183" y="51"/>
                  <a:pt x="183" y="51"/>
                </a:cubicBezTo>
                <a:cubicBezTo>
                  <a:pt x="183" y="51"/>
                  <a:pt x="183" y="51"/>
                  <a:pt x="183" y="51"/>
                </a:cubicBezTo>
                <a:cubicBezTo>
                  <a:pt x="183" y="50"/>
                  <a:pt x="183" y="50"/>
                  <a:pt x="183" y="50"/>
                </a:cubicBezTo>
                <a:cubicBezTo>
                  <a:pt x="183" y="50"/>
                  <a:pt x="183" y="50"/>
                  <a:pt x="183" y="50"/>
                </a:cubicBezTo>
                <a:cubicBezTo>
                  <a:pt x="182" y="50"/>
                  <a:pt x="181" y="50"/>
                  <a:pt x="180" y="49"/>
                </a:cubicBezTo>
                <a:cubicBezTo>
                  <a:pt x="180" y="49"/>
                  <a:pt x="180" y="49"/>
                  <a:pt x="180" y="49"/>
                </a:cubicBezTo>
                <a:cubicBezTo>
                  <a:pt x="179" y="47"/>
                  <a:pt x="180" y="44"/>
                  <a:pt x="181" y="42"/>
                </a:cubicBezTo>
                <a:cubicBezTo>
                  <a:pt x="182" y="41"/>
                  <a:pt x="181" y="39"/>
                  <a:pt x="183" y="39"/>
                </a:cubicBezTo>
                <a:cubicBezTo>
                  <a:pt x="183" y="37"/>
                  <a:pt x="184" y="37"/>
                  <a:pt x="184" y="36"/>
                </a:cubicBezTo>
                <a:cubicBezTo>
                  <a:pt x="184" y="33"/>
                  <a:pt x="183" y="33"/>
                  <a:pt x="184" y="30"/>
                </a:cubicBezTo>
                <a:cubicBezTo>
                  <a:pt x="184" y="29"/>
                  <a:pt x="182" y="29"/>
                  <a:pt x="182" y="27"/>
                </a:cubicBezTo>
                <a:cubicBezTo>
                  <a:pt x="181" y="26"/>
                  <a:pt x="179" y="25"/>
                  <a:pt x="178" y="23"/>
                </a:cubicBezTo>
                <a:cubicBezTo>
                  <a:pt x="178" y="21"/>
                  <a:pt x="176" y="22"/>
                  <a:pt x="176" y="21"/>
                </a:cubicBezTo>
                <a:cubicBezTo>
                  <a:pt x="176" y="18"/>
                  <a:pt x="177" y="17"/>
                  <a:pt x="177" y="15"/>
                </a:cubicBezTo>
                <a:cubicBezTo>
                  <a:pt x="177" y="14"/>
                  <a:pt x="177" y="13"/>
                  <a:pt x="176" y="12"/>
                </a:cubicBezTo>
                <a:cubicBezTo>
                  <a:pt x="176" y="11"/>
                  <a:pt x="175" y="11"/>
                  <a:pt x="175" y="10"/>
                </a:cubicBezTo>
                <a:cubicBezTo>
                  <a:pt x="175" y="9"/>
                  <a:pt x="175" y="8"/>
                  <a:pt x="175" y="8"/>
                </a:cubicBezTo>
                <a:cubicBezTo>
                  <a:pt x="175" y="8"/>
                  <a:pt x="175" y="8"/>
                  <a:pt x="175" y="8"/>
                </a:cubicBezTo>
                <a:cubicBezTo>
                  <a:pt x="174" y="7"/>
                  <a:pt x="172" y="7"/>
                  <a:pt x="172" y="6"/>
                </a:cubicBezTo>
                <a:cubicBezTo>
                  <a:pt x="171" y="6"/>
                  <a:pt x="171" y="5"/>
                  <a:pt x="170" y="6"/>
                </a:cubicBezTo>
                <a:cubicBezTo>
                  <a:pt x="169" y="3"/>
                  <a:pt x="166" y="5"/>
                  <a:pt x="165" y="3"/>
                </a:cubicBezTo>
                <a:cubicBezTo>
                  <a:pt x="163" y="3"/>
                  <a:pt x="161" y="2"/>
                  <a:pt x="159" y="1"/>
                </a:cubicBezTo>
                <a:cubicBezTo>
                  <a:pt x="149" y="1"/>
                  <a:pt x="149" y="1"/>
                  <a:pt x="149" y="1"/>
                </a:cubicBezTo>
                <a:cubicBezTo>
                  <a:pt x="149" y="2"/>
                  <a:pt x="148" y="3"/>
                  <a:pt x="147" y="3"/>
                </a:cubicBezTo>
                <a:cubicBezTo>
                  <a:pt x="145" y="4"/>
                  <a:pt x="144" y="6"/>
                  <a:pt x="143" y="8"/>
                </a:cubicBezTo>
                <a:cubicBezTo>
                  <a:pt x="141" y="8"/>
                  <a:pt x="141" y="10"/>
                  <a:pt x="140" y="10"/>
                </a:cubicBezTo>
                <a:cubicBezTo>
                  <a:pt x="140" y="11"/>
                  <a:pt x="138" y="10"/>
                  <a:pt x="138" y="10"/>
                </a:cubicBezTo>
                <a:cubicBezTo>
                  <a:pt x="137" y="11"/>
                  <a:pt x="138" y="11"/>
                  <a:pt x="137" y="11"/>
                </a:cubicBezTo>
                <a:cubicBezTo>
                  <a:pt x="137" y="11"/>
                  <a:pt x="136" y="11"/>
                  <a:pt x="136" y="11"/>
                </a:cubicBezTo>
                <a:cubicBezTo>
                  <a:pt x="136" y="10"/>
                  <a:pt x="135" y="11"/>
                  <a:pt x="135" y="10"/>
                </a:cubicBezTo>
                <a:cubicBezTo>
                  <a:pt x="134" y="9"/>
                  <a:pt x="134" y="7"/>
                  <a:pt x="134" y="4"/>
                </a:cubicBezTo>
                <a:cubicBezTo>
                  <a:pt x="134" y="3"/>
                  <a:pt x="133" y="3"/>
                  <a:pt x="131" y="3"/>
                </a:cubicBezTo>
                <a:cubicBezTo>
                  <a:pt x="131" y="2"/>
                  <a:pt x="129" y="3"/>
                  <a:pt x="129" y="1"/>
                </a:cubicBezTo>
                <a:cubicBezTo>
                  <a:pt x="126" y="2"/>
                  <a:pt x="125" y="0"/>
                  <a:pt x="122" y="1"/>
                </a:cubicBezTo>
                <a:cubicBezTo>
                  <a:pt x="121" y="1"/>
                  <a:pt x="122" y="2"/>
                  <a:pt x="122" y="3"/>
                </a:cubicBezTo>
                <a:cubicBezTo>
                  <a:pt x="121" y="3"/>
                  <a:pt x="121" y="4"/>
                  <a:pt x="120" y="4"/>
                </a:cubicBezTo>
                <a:cubicBezTo>
                  <a:pt x="121" y="7"/>
                  <a:pt x="118" y="5"/>
                  <a:pt x="117" y="7"/>
                </a:cubicBezTo>
                <a:cubicBezTo>
                  <a:pt x="116" y="7"/>
                  <a:pt x="116" y="5"/>
                  <a:pt x="115" y="5"/>
                </a:cubicBezTo>
                <a:cubicBezTo>
                  <a:pt x="115" y="3"/>
                  <a:pt x="113" y="4"/>
                  <a:pt x="113" y="1"/>
                </a:cubicBezTo>
                <a:cubicBezTo>
                  <a:pt x="109" y="1"/>
                  <a:pt x="106" y="2"/>
                  <a:pt x="102" y="3"/>
                </a:cubicBezTo>
                <a:cubicBezTo>
                  <a:pt x="101" y="2"/>
                  <a:pt x="102" y="0"/>
                  <a:pt x="100" y="1"/>
                </a:cubicBezTo>
                <a:cubicBezTo>
                  <a:pt x="100" y="1"/>
                  <a:pt x="100" y="1"/>
                  <a:pt x="100" y="1"/>
                </a:cubicBezTo>
                <a:cubicBezTo>
                  <a:pt x="99" y="1"/>
                  <a:pt x="98" y="2"/>
                  <a:pt x="98" y="3"/>
                </a:cubicBezTo>
                <a:cubicBezTo>
                  <a:pt x="97" y="3"/>
                  <a:pt x="97" y="3"/>
                  <a:pt x="96" y="3"/>
                </a:cubicBezTo>
                <a:cubicBezTo>
                  <a:pt x="96" y="7"/>
                  <a:pt x="96" y="7"/>
                  <a:pt x="96" y="7"/>
                </a:cubicBezTo>
                <a:cubicBezTo>
                  <a:pt x="94" y="7"/>
                  <a:pt x="94" y="9"/>
                  <a:pt x="92" y="10"/>
                </a:cubicBezTo>
                <a:cubicBezTo>
                  <a:pt x="92" y="11"/>
                  <a:pt x="91" y="12"/>
                  <a:pt x="90" y="13"/>
                </a:cubicBezTo>
                <a:cubicBezTo>
                  <a:pt x="90" y="15"/>
                  <a:pt x="91" y="16"/>
                  <a:pt x="91" y="17"/>
                </a:cubicBezTo>
                <a:cubicBezTo>
                  <a:pt x="92" y="19"/>
                  <a:pt x="90" y="19"/>
                  <a:pt x="90" y="21"/>
                </a:cubicBezTo>
                <a:cubicBezTo>
                  <a:pt x="89" y="21"/>
                  <a:pt x="88" y="21"/>
                  <a:pt x="88" y="22"/>
                </a:cubicBezTo>
                <a:cubicBezTo>
                  <a:pt x="87" y="21"/>
                  <a:pt x="85" y="21"/>
                  <a:pt x="84" y="20"/>
                </a:cubicBezTo>
                <a:cubicBezTo>
                  <a:pt x="81" y="21"/>
                  <a:pt x="80" y="20"/>
                  <a:pt x="78" y="19"/>
                </a:cubicBezTo>
                <a:cubicBezTo>
                  <a:pt x="75" y="20"/>
                  <a:pt x="74" y="22"/>
                  <a:pt x="72" y="22"/>
                </a:cubicBezTo>
                <a:cubicBezTo>
                  <a:pt x="72" y="24"/>
                  <a:pt x="71" y="25"/>
                  <a:pt x="71" y="27"/>
                </a:cubicBezTo>
                <a:cubicBezTo>
                  <a:pt x="70" y="28"/>
                  <a:pt x="70" y="28"/>
                  <a:pt x="69" y="29"/>
                </a:cubicBezTo>
                <a:cubicBezTo>
                  <a:pt x="69" y="30"/>
                  <a:pt x="69" y="30"/>
                  <a:pt x="68" y="30"/>
                </a:cubicBezTo>
                <a:cubicBezTo>
                  <a:pt x="68" y="31"/>
                  <a:pt x="68" y="31"/>
                  <a:pt x="67" y="31"/>
                </a:cubicBezTo>
                <a:cubicBezTo>
                  <a:pt x="67" y="33"/>
                  <a:pt x="69" y="33"/>
                  <a:pt x="69" y="35"/>
                </a:cubicBezTo>
                <a:cubicBezTo>
                  <a:pt x="68" y="35"/>
                  <a:pt x="68" y="36"/>
                  <a:pt x="67" y="36"/>
                </a:cubicBezTo>
                <a:cubicBezTo>
                  <a:pt x="67" y="40"/>
                  <a:pt x="67" y="40"/>
                  <a:pt x="67" y="40"/>
                </a:cubicBezTo>
                <a:cubicBezTo>
                  <a:pt x="67" y="41"/>
                  <a:pt x="68" y="41"/>
                  <a:pt x="69" y="42"/>
                </a:cubicBezTo>
                <a:cubicBezTo>
                  <a:pt x="68" y="44"/>
                  <a:pt x="70" y="43"/>
                  <a:pt x="70" y="45"/>
                </a:cubicBezTo>
                <a:cubicBezTo>
                  <a:pt x="71" y="45"/>
                  <a:pt x="71" y="45"/>
                  <a:pt x="71" y="45"/>
                </a:cubicBezTo>
                <a:cubicBezTo>
                  <a:pt x="74" y="45"/>
                  <a:pt x="74" y="45"/>
                  <a:pt x="74" y="45"/>
                </a:cubicBezTo>
                <a:cubicBezTo>
                  <a:pt x="75" y="45"/>
                  <a:pt x="75" y="45"/>
                  <a:pt x="75" y="46"/>
                </a:cubicBezTo>
                <a:cubicBezTo>
                  <a:pt x="75" y="46"/>
                  <a:pt x="76" y="46"/>
                  <a:pt x="76" y="47"/>
                </a:cubicBezTo>
                <a:cubicBezTo>
                  <a:pt x="77" y="50"/>
                  <a:pt x="75" y="50"/>
                  <a:pt x="75" y="52"/>
                </a:cubicBezTo>
                <a:cubicBezTo>
                  <a:pt x="74" y="52"/>
                  <a:pt x="74" y="54"/>
                  <a:pt x="74" y="54"/>
                </a:cubicBezTo>
                <a:cubicBezTo>
                  <a:pt x="73" y="54"/>
                  <a:pt x="72" y="55"/>
                  <a:pt x="71" y="56"/>
                </a:cubicBezTo>
                <a:cubicBezTo>
                  <a:pt x="68" y="56"/>
                  <a:pt x="66" y="57"/>
                  <a:pt x="63" y="59"/>
                </a:cubicBezTo>
                <a:cubicBezTo>
                  <a:pt x="63" y="64"/>
                  <a:pt x="63" y="64"/>
                  <a:pt x="63" y="64"/>
                </a:cubicBezTo>
                <a:cubicBezTo>
                  <a:pt x="63" y="65"/>
                  <a:pt x="63" y="65"/>
                  <a:pt x="63" y="65"/>
                </a:cubicBezTo>
                <a:cubicBezTo>
                  <a:pt x="61" y="66"/>
                  <a:pt x="59" y="67"/>
                  <a:pt x="58" y="68"/>
                </a:cubicBezTo>
                <a:cubicBezTo>
                  <a:pt x="56" y="69"/>
                  <a:pt x="54" y="71"/>
                  <a:pt x="53" y="72"/>
                </a:cubicBezTo>
                <a:cubicBezTo>
                  <a:pt x="53" y="76"/>
                  <a:pt x="53" y="80"/>
                  <a:pt x="55" y="82"/>
                </a:cubicBezTo>
                <a:cubicBezTo>
                  <a:pt x="55" y="83"/>
                  <a:pt x="55" y="84"/>
                  <a:pt x="54" y="84"/>
                </a:cubicBezTo>
                <a:cubicBezTo>
                  <a:pt x="54" y="88"/>
                  <a:pt x="53" y="90"/>
                  <a:pt x="53" y="94"/>
                </a:cubicBezTo>
                <a:cubicBezTo>
                  <a:pt x="53" y="95"/>
                  <a:pt x="54" y="95"/>
                  <a:pt x="55" y="95"/>
                </a:cubicBezTo>
                <a:cubicBezTo>
                  <a:pt x="55" y="95"/>
                  <a:pt x="55" y="96"/>
                  <a:pt x="56" y="96"/>
                </a:cubicBezTo>
                <a:cubicBezTo>
                  <a:pt x="56" y="96"/>
                  <a:pt x="56" y="97"/>
                  <a:pt x="56" y="98"/>
                </a:cubicBezTo>
                <a:cubicBezTo>
                  <a:pt x="56" y="98"/>
                  <a:pt x="57" y="97"/>
                  <a:pt x="57" y="98"/>
                </a:cubicBezTo>
                <a:cubicBezTo>
                  <a:pt x="57" y="98"/>
                  <a:pt x="57" y="98"/>
                  <a:pt x="58" y="99"/>
                </a:cubicBezTo>
                <a:cubicBezTo>
                  <a:pt x="58" y="100"/>
                  <a:pt x="59" y="100"/>
                  <a:pt x="59" y="101"/>
                </a:cubicBezTo>
                <a:cubicBezTo>
                  <a:pt x="59" y="102"/>
                  <a:pt x="58" y="103"/>
                  <a:pt x="58" y="103"/>
                </a:cubicBezTo>
                <a:cubicBezTo>
                  <a:pt x="58" y="105"/>
                  <a:pt x="56" y="104"/>
                  <a:pt x="56" y="106"/>
                </a:cubicBezTo>
                <a:cubicBezTo>
                  <a:pt x="50" y="106"/>
                  <a:pt x="50" y="106"/>
                  <a:pt x="50" y="106"/>
                </a:cubicBezTo>
                <a:cubicBezTo>
                  <a:pt x="50" y="105"/>
                  <a:pt x="50" y="103"/>
                  <a:pt x="51" y="103"/>
                </a:cubicBezTo>
                <a:cubicBezTo>
                  <a:pt x="51" y="102"/>
                  <a:pt x="50" y="102"/>
                  <a:pt x="50" y="100"/>
                </a:cubicBezTo>
                <a:cubicBezTo>
                  <a:pt x="47" y="100"/>
                  <a:pt x="47" y="102"/>
                  <a:pt x="44" y="102"/>
                </a:cubicBezTo>
                <a:cubicBezTo>
                  <a:pt x="43" y="103"/>
                  <a:pt x="44" y="106"/>
                  <a:pt x="43" y="107"/>
                </a:cubicBezTo>
                <a:cubicBezTo>
                  <a:pt x="41" y="107"/>
                  <a:pt x="39" y="108"/>
                  <a:pt x="37" y="109"/>
                </a:cubicBezTo>
                <a:cubicBezTo>
                  <a:pt x="36" y="109"/>
                  <a:pt x="34" y="109"/>
                  <a:pt x="33" y="108"/>
                </a:cubicBezTo>
                <a:cubicBezTo>
                  <a:pt x="32" y="108"/>
                  <a:pt x="32" y="108"/>
                  <a:pt x="32" y="108"/>
                </a:cubicBezTo>
                <a:cubicBezTo>
                  <a:pt x="32" y="109"/>
                  <a:pt x="31" y="109"/>
                  <a:pt x="32" y="111"/>
                </a:cubicBezTo>
                <a:cubicBezTo>
                  <a:pt x="32" y="112"/>
                  <a:pt x="33" y="112"/>
                  <a:pt x="32" y="114"/>
                </a:cubicBezTo>
                <a:cubicBezTo>
                  <a:pt x="30" y="113"/>
                  <a:pt x="30" y="115"/>
                  <a:pt x="28" y="115"/>
                </a:cubicBezTo>
                <a:cubicBezTo>
                  <a:pt x="28" y="116"/>
                  <a:pt x="27" y="116"/>
                  <a:pt x="27" y="116"/>
                </a:cubicBezTo>
                <a:cubicBezTo>
                  <a:pt x="26" y="116"/>
                  <a:pt x="26" y="118"/>
                  <a:pt x="25" y="118"/>
                </a:cubicBezTo>
                <a:cubicBezTo>
                  <a:pt x="25" y="119"/>
                  <a:pt x="24" y="120"/>
                  <a:pt x="23" y="120"/>
                </a:cubicBezTo>
                <a:cubicBezTo>
                  <a:pt x="19" y="120"/>
                  <a:pt x="19" y="120"/>
                  <a:pt x="19" y="120"/>
                </a:cubicBezTo>
                <a:cubicBezTo>
                  <a:pt x="19" y="119"/>
                  <a:pt x="18" y="118"/>
                  <a:pt x="17" y="118"/>
                </a:cubicBezTo>
                <a:cubicBezTo>
                  <a:pt x="16" y="119"/>
                  <a:pt x="15" y="120"/>
                  <a:pt x="14" y="121"/>
                </a:cubicBezTo>
                <a:cubicBezTo>
                  <a:pt x="13" y="120"/>
                  <a:pt x="13" y="120"/>
                  <a:pt x="12" y="120"/>
                </a:cubicBezTo>
                <a:cubicBezTo>
                  <a:pt x="11" y="120"/>
                  <a:pt x="11" y="119"/>
                  <a:pt x="10" y="119"/>
                </a:cubicBezTo>
                <a:cubicBezTo>
                  <a:pt x="8" y="120"/>
                  <a:pt x="9" y="122"/>
                  <a:pt x="6" y="121"/>
                </a:cubicBezTo>
                <a:cubicBezTo>
                  <a:pt x="6" y="122"/>
                  <a:pt x="5" y="122"/>
                  <a:pt x="4" y="122"/>
                </a:cubicBezTo>
                <a:cubicBezTo>
                  <a:pt x="4" y="123"/>
                  <a:pt x="2" y="123"/>
                  <a:pt x="1" y="123"/>
                </a:cubicBezTo>
                <a:cubicBezTo>
                  <a:pt x="1" y="125"/>
                  <a:pt x="3" y="124"/>
                  <a:pt x="2" y="126"/>
                </a:cubicBezTo>
                <a:cubicBezTo>
                  <a:pt x="2" y="129"/>
                  <a:pt x="4" y="129"/>
                  <a:pt x="3" y="132"/>
                </a:cubicBezTo>
                <a:cubicBezTo>
                  <a:pt x="4" y="132"/>
                  <a:pt x="4" y="134"/>
                  <a:pt x="5" y="134"/>
                </a:cubicBezTo>
                <a:cubicBezTo>
                  <a:pt x="5" y="136"/>
                  <a:pt x="6" y="136"/>
                  <a:pt x="7" y="137"/>
                </a:cubicBezTo>
                <a:cubicBezTo>
                  <a:pt x="6" y="140"/>
                  <a:pt x="8" y="140"/>
                  <a:pt x="8" y="142"/>
                </a:cubicBezTo>
                <a:cubicBezTo>
                  <a:pt x="8" y="143"/>
                  <a:pt x="10" y="143"/>
                  <a:pt x="10" y="144"/>
                </a:cubicBezTo>
                <a:cubicBezTo>
                  <a:pt x="9" y="148"/>
                  <a:pt x="12" y="149"/>
                  <a:pt x="12" y="153"/>
                </a:cubicBezTo>
                <a:cubicBezTo>
                  <a:pt x="13" y="153"/>
                  <a:pt x="13" y="154"/>
                  <a:pt x="14" y="154"/>
                </a:cubicBezTo>
                <a:cubicBezTo>
                  <a:pt x="14" y="155"/>
                  <a:pt x="17" y="154"/>
                  <a:pt x="16" y="156"/>
                </a:cubicBezTo>
                <a:cubicBezTo>
                  <a:pt x="17" y="157"/>
                  <a:pt x="16" y="158"/>
                  <a:pt x="17" y="158"/>
                </a:cubicBezTo>
                <a:cubicBezTo>
                  <a:pt x="17" y="159"/>
                  <a:pt x="16" y="159"/>
                  <a:pt x="16" y="161"/>
                </a:cubicBezTo>
                <a:cubicBezTo>
                  <a:pt x="17" y="162"/>
                  <a:pt x="19" y="163"/>
                  <a:pt x="19" y="165"/>
                </a:cubicBezTo>
                <a:cubicBezTo>
                  <a:pt x="19" y="168"/>
                  <a:pt x="19" y="170"/>
                  <a:pt x="20" y="172"/>
                </a:cubicBezTo>
                <a:cubicBezTo>
                  <a:pt x="20" y="173"/>
                  <a:pt x="19" y="176"/>
                  <a:pt x="21" y="176"/>
                </a:cubicBezTo>
                <a:cubicBezTo>
                  <a:pt x="21" y="176"/>
                  <a:pt x="21" y="177"/>
                  <a:pt x="21" y="178"/>
                </a:cubicBezTo>
                <a:cubicBezTo>
                  <a:pt x="21" y="179"/>
                  <a:pt x="20" y="179"/>
                  <a:pt x="21" y="180"/>
                </a:cubicBezTo>
                <a:cubicBezTo>
                  <a:pt x="20" y="180"/>
                  <a:pt x="20" y="181"/>
                  <a:pt x="20" y="182"/>
                </a:cubicBezTo>
                <a:cubicBezTo>
                  <a:pt x="19" y="182"/>
                  <a:pt x="19" y="182"/>
                  <a:pt x="19" y="183"/>
                </a:cubicBezTo>
                <a:cubicBezTo>
                  <a:pt x="19" y="183"/>
                  <a:pt x="19" y="183"/>
                  <a:pt x="19" y="183"/>
                </a:cubicBezTo>
                <a:cubicBezTo>
                  <a:pt x="17" y="183"/>
                  <a:pt x="16" y="183"/>
                  <a:pt x="16" y="185"/>
                </a:cubicBezTo>
                <a:cubicBezTo>
                  <a:pt x="14" y="184"/>
                  <a:pt x="14" y="187"/>
                  <a:pt x="12" y="186"/>
                </a:cubicBezTo>
                <a:cubicBezTo>
                  <a:pt x="10" y="187"/>
                  <a:pt x="10" y="189"/>
                  <a:pt x="7" y="189"/>
                </a:cubicBezTo>
                <a:cubicBezTo>
                  <a:pt x="7" y="191"/>
                  <a:pt x="7" y="191"/>
                  <a:pt x="7" y="191"/>
                </a:cubicBezTo>
                <a:cubicBezTo>
                  <a:pt x="7" y="191"/>
                  <a:pt x="7" y="191"/>
                  <a:pt x="7" y="192"/>
                </a:cubicBezTo>
                <a:cubicBezTo>
                  <a:pt x="6" y="194"/>
                  <a:pt x="5" y="195"/>
                  <a:pt x="5" y="198"/>
                </a:cubicBezTo>
                <a:cubicBezTo>
                  <a:pt x="4" y="198"/>
                  <a:pt x="4" y="198"/>
                  <a:pt x="4" y="199"/>
                </a:cubicBezTo>
                <a:cubicBezTo>
                  <a:pt x="4" y="199"/>
                  <a:pt x="4" y="199"/>
                  <a:pt x="3" y="199"/>
                </a:cubicBezTo>
                <a:cubicBezTo>
                  <a:pt x="3" y="200"/>
                  <a:pt x="3" y="200"/>
                  <a:pt x="2" y="201"/>
                </a:cubicBezTo>
                <a:cubicBezTo>
                  <a:pt x="2" y="200"/>
                  <a:pt x="2" y="201"/>
                  <a:pt x="2" y="201"/>
                </a:cubicBezTo>
                <a:cubicBezTo>
                  <a:pt x="0" y="201"/>
                  <a:pt x="0" y="201"/>
                  <a:pt x="0" y="201"/>
                </a:cubicBezTo>
                <a:cubicBezTo>
                  <a:pt x="0" y="202"/>
                  <a:pt x="0" y="202"/>
                  <a:pt x="0" y="203"/>
                </a:cubicBezTo>
                <a:cubicBezTo>
                  <a:pt x="2" y="203"/>
                  <a:pt x="2" y="205"/>
                  <a:pt x="4" y="204"/>
                </a:cubicBezTo>
                <a:cubicBezTo>
                  <a:pt x="4" y="205"/>
                  <a:pt x="5" y="205"/>
                  <a:pt x="6" y="205"/>
                </a:cubicBezTo>
                <a:cubicBezTo>
                  <a:pt x="6" y="206"/>
                  <a:pt x="7" y="205"/>
                  <a:pt x="7" y="206"/>
                </a:cubicBezTo>
                <a:cubicBezTo>
                  <a:pt x="8" y="206"/>
                  <a:pt x="9" y="207"/>
                  <a:pt x="9" y="207"/>
                </a:cubicBezTo>
                <a:cubicBezTo>
                  <a:pt x="10" y="207"/>
                  <a:pt x="10" y="207"/>
                  <a:pt x="10" y="208"/>
                </a:cubicBezTo>
                <a:cubicBezTo>
                  <a:pt x="10" y="208"/>
                  <a:pt x="10" y="209"/>
                  <a:pt x="11" y="208"/>
                </a:cubicBezTo>
                <a:cubicBezTo>
                  <a:pt x="12" y="208"/>
                  <a:pt x="12" y="209"/>
                  <a:pt x="13" y="209"/>
                </a:cubicBezTo>
                <a:cubicBezTo>
                  <a:pt x="13" y="210"/>
                  <a:pt x="14" y="210"/>
                  <a:pt x="14" y="210"/>
                </a:cubicBezTo>
                <a:cubicBezTo>
                  <a:pt x="14" y="211"/>
                  <a:pt x="15" y="211"/>
                  <a:pt x="15" y="212"/>
                </a:cubicBezTo>
                <a:cubicBezTo>
                  <a:pt x="15" y="214"/>
                  <a:pt x="15" y="216"/>
                  <a:pt x="14" y="217"/>
                </a:cubicBezTo>
                <a:cubicBezTo>
                  <a:pt x="15" y="218"/>
                  <a:pt x="15" y="219"/>
                  <a:pt x="15" y="221"/>
                </a:cubicBezTo>
                <a:cubicBezTo>
                  <a:pt x="14" y="223"/>
                  <a:pt x="14" y="225"/>
                  <a:pt x="14" y="226"/>
                </a:cubicBezTo>
                <a:cubicBezTo>
                  <a:pt x="14" y="227"/>
                  <a:pt x="15" y="227"/>
                  <a:pt x="15" y="227"/>
                </a:cubicBezTo>
                <a:cubicBezTo>
                  <a:pt x="15" y="228"/>
                  <a:pt x="15" y="229"/>
                  <a:pt x="15" y="230"/>
                </a:cubicBezTo>
                <a:cubicBezTo>
                  <a:pt x="15" y="230"/>
                  <a:pt x="16" y="230"/>
                  <a:pt x="16" y="231"/>
                </a:cubicBezTo>
                <a:cubicBezTo>
                  <a:pt x="16" y="232"/>
                  <a:pt x="16" y="233"/>
                  <a:pt x="16" y="234"/>
                </a:cubicBezTo>
                <a:cubicBezTo>
                  <a:pt x="17" y="234"/>
                  <a:pt x="17" y="234"/>
                  <a:pt x="17" y="234"/>
                </a:cubicBezTo>
                <a:cubicBezTo>
                  <a:pt x="20" y="233"/>
                  <a:pt x="22" y="230"/>
                  <a:pt x="26" y="231"/>
                </a:cubicBezTo>
                <a:cubicBezTo>
                  <a:pt x="26" y="230"/>
                  <a:pt x="27" y="230"/>
                  <a:pt x="28" y="230"/>
                </a:cubicBezTo>
                <a:cubicBezTo>
                  <a:pt x="28" y="229"/>
                  <a:pt x="28" y="229"/>
                  <a:pt x="28" y="228"/>
                </a:cubicBezTo>
                <a:cubicBezTo>
                  <a:pt x="30" y="228"/>
                  <a:pt x="30" y="227"/>
                  <a:pt x="32" y="227"/>
                </a:cubicBezTo>
                <a:cubicBezTo>
                  <a:pt x="32" y="226"/>
                  <a:pt x="34" y="227"/>
                  <a:pt x="34" y="225"/>
                </a:cubicBezTo>
                <a:cubicBezTo>
                  <a:pt x="36" y="226"/>
                  <a:pt x="35" y="223"/>
                  <a:pt x="37" y="224"/>
                </a:cubicBezTo>
                <a:cubicBezTo>
                  <a:pt x="37" y="222"/>
                  <a:pt x="37" y="222"/>
                  <a:pt x="37" y="222"/>
                </a:cubicBezTo>
                <a:cubicBezTo>
                  <a:pt x="37" y="221"/>
                  <a:pt x="37" y="220"/>
                  <a:pt x="38" y="220"/>
                </a:cubicBezTo>
                <a:cubicBezTo>
                  <a:pt x="38" y="219"/>
                  <a:pt x="37" y="219"/>
                  <a:pt x="37" y="217"/>
                </a:cubicBezTo>
                <a:cubicBezTo>
                  <a:pt x="37" y="216"/>
                  <a:pt x="37" y="215"/>
                  <a:pt x="38" y="215"/>
                </a:cubicBezTo>
                <a:cubicBezTo>
                  <a:pt x="39" y="215"/>
                  <a:pt x="40" y="215"/>
                  <a:pt x="41" y="215"/>
                </a:cubicBezTo>
                <a:cubicBezTo>
                  <a:pt x="42" y="215"/>
                  <a:pt x="41" y="215"/>
                  <a:pt x="41" y="215"/>
                </a:cubicBezTo>
                <a:cubicBezTo>
                  <a:pt x="42" y="214"/>
                  <a:pt x="44" y="215"/>
                  <a:pt x="45" y="215"/>
                </a:cubicBezTo>
                <a:cubicBezTo>
                  <a:pt x="45" y="215"/>
                  <a:pt x="45" y="214"/>
                  <a:pt x="45" y="214"/>
                </a:cubicBezTo>
                <a:cubicBezTo>
                  <a:pt x="45" y="213"/>
                  <a:pt x="47" y="214"/>
                  <a:pt x="48" y="214"/>
                </a:cubicBezTo>
                <a:cubicBezTo>
                  <a:pt x="48" y="213"/>
                  <a:pt x="49" y="213"/>
                  <a:pt x="49" y="212"/>
                </a:cubicBezTo>
                <a:cubicBezTo>
                  <a:pt x="50" y="212"/>
                  <a:pt x="50" y="212"/>
                  <a:pt x="51" y="212"/>
                </a:cubicBezTo>
                <a:cubicBezTo>
                  <a:pt x="52" y="212"/>
                  <a:pt x="52" y="211"/>
                  <a:pt x="53" y="211"/>
                </a:cubicBezTo>
                <a:cubicBezTo>
                  <a:pt x="55" y="211"/>
                  <a:pt x="55" y="211"/>
                  <a:pt x="55" y="211"/>
                </a:cubicBezTo>
                <a:cubicBezTo>
                  <a:pt x="55" y="210"/>
                  <a:pt x="57" y="211"/>
                  <a:pt x="58" y="210"/>
                </a:cubicBezTo>
                <a:cubicBezTo>
                  <a:pt x="61" y="210"/>
                  <a:pt x="60" y="207"/>
                  <a:pt x="62" y="208"/>
                </a:cubicBezTo>
                <a:cubicBezTo>
                  <a:pt x="66" y="207"/>
                  <a:pt x="70" y="208"/>
                  <a:pt x="73" y="208"/>
                </a:cubicBezTo>
                <a:cubicBezTo>
                  <a:pt x="74" y="207"/>
                  <a:pt x="74" y="207"/>
                  <a:pt x="76" y="207"/>
                </a:cubicBezTo>
                <a:cubicBezTo>
                  <a:pt x="78" y="206"/>
                  <a:pt x="81" y="206"/>
                  <a:pt x="83" y="205"/>
                </a:cubicBezTo>
                <a:cubicBezTo>
                  <a:pt x="83" y="206"/>
                  <a:pt x="84" y="206"/>
                  <a:pt x="85" y="206"/>
                </a:cubicBezTo>
                <a:cubicBezTo>
                  <a:pt x="85" y="207"/>
                  <a:pt x="85" y="209"/>
                  <a:pt x="86" y="208"/>
                </a:cubicBezTo>
                <a:cubicBezTo>
                  <a:pt x="96" y="207"/>
                  <a:pt x="106" y="210"/>
                  <a:pt x="117" y="209"/>
                </a:cubicBezTo>
                <a:cubicBezTo>
                  <a:pt x="117" y="212"/>
                  <a:pt x="119" y="213"/>
                  <a:pt x="120" y="215"/>
                </a:cubicBezTo>
                <a:cubicBezTo>
                  <a:pt x="125" y="215"/>
                  <a:pt x="125" y="215"/>
                  <a:pt x="125" y="215"/>
                </a:cubicBezTo>
                <a:cubicBezTo>
                  <a:pt x="125" y="214"/>
                  <a:pt x="126" y="213"/>
                  <a:pt x="127" y="212"/>
                </a:cubicBezTo>
                <a:cubicBezTo>
                  <a:pt x="127" y="209"/>
                  <a:pt x="127" y="209"/>
                  <a:pt x="127" y="209"/>
                </a:cubicBezTo>
                <a:cubicBezTo>
                  <a:pt x="130" y="210"/>
                  <a:pt x="133" y="210"/>
                  <a:pt x="134" y="212"/>
                </a:cubicBezTo>
                <a:cubicBezTo>
                  <a:pt x="135" y="214"/>
                  <a:pt x="132" y="213"/>
                  <a:pt x="133" y="215"/>
                </a:cubicBezTo>
                <a:cubicBezTo>
                  <a:pt x="133" y="216"/>
                  <a:pt x="133" y="216"/>
                  <a:pt x="133" y="216"/>
                </a:cubicBezTo>
                <a:cubicBezTo>
                  <a:pt x="134" y="217"/>
                  <a:pt x="135" y="217"/>
                  <a:pt x="136" y="217"/>
                </a:cubicBezTo>
                <a:cubicBezTo>
                  <a:pt x="136" y="217"/>
                  <a:pt x="137" y="217"/>
                  <a:pt x="137" y="217"/>
                </a:cubicBezTo>
                <a:cubicBezTo>
                  <a:pt x="137" y="215"/>
                  <a:pt x="139" y="216"/>
                  <a:pt x="138" y="214"/>
                </a:cubicBezTo>
                <a:cubicBezTo>
                  <a:pt x="138" y="213"/>
                  <a:pt x="139" y="213"/>
                  <a:pt x="139" y="212"/>
                </a:cubicBezTo>
                <a:cubicBezTo>
                  <a:pt x="140" y="212"/>
                  <a:pt x="140" y="211"/>
                  <a:pt x="140" y="211"/>
                </a:cubicBezTo>
                <a:cubicBezTo>
                  <a:pt x="142" y="211"/>
                  <a:pt x="142" y="210"/>
                  <a:pt x="145" y="210"/>
                </a:cubicBezTo>
                <a:cubicBezTo>
                  <a:pt x="145" y="209"/>
                  <a:pt x="147" y="208"/>
                  <a:pt x="148" y="207"/>
                </a:cubicBezTo>
                <a:cubicBezTo>
                  <a:pt x="148" y="209"/>
                  <a:pt x="150" y="209"/>
                  <a:pt x="152" y="210"/>
                </a:cubicBezTo>
                <a:cubicBezTo>
                  <a:pt x="152" y="210"/>
                  <a:pt x="152" y="210"/>
                  <a:pt x="152" y="210"/>
                </a:cubicBezTo>
                <a:cubicBezTo>
                  <a:pt x="152" y="210"/>
                  <a:pt x="152" y="210"/>
                  <a:pt x="152" y="210"/>
                </a:cubicBezTo>
                <a:cubicBezTo>
                  <a:pt x="152" y="210"/>
                  <a:pt x="152" y="210"/>
                  <a:pt x="152" y="210"/>
                </a:cubicBezTo>
                <a:cubicBezTo>
                  <a:pt x="152" y="210"/>
                  <a:pt x="152" y="210"/>
                  <a:pt x="152" y="210"/>
                </a:cubicBezTo>
                <a:cubicBezTo>
                  <a:pt x="152" y="210"/>
                  <a:pt x="152" y="210"/>
                  <a:pt x="153" y="210"/>
                </a:cubicBezTo>
                <a:cubicBezTo>
                  <a:pt x="153" y="210"/>
                  <a:pt x="153" y="210"/>
                  <a:pt x="153" y="210"/>
                </a:cubicBezTo>
                <a:cubicBezTo>
                  <a:pt x="153" y="210"/>
                  <a:pt x="153" y="210"/>
                  <a:pt x="153" y="210"/>
                </a:cubicBezTo>
                <a:cubicBezTo>
                  <a:pt x="153" y="210"/>
                  <a:pt x="153" y="210"/>
                  <a:pt x="153" y="210"/>
                </a:cubicBezTo>
                <a:cubicBezTo>
                  <a:pt x="153" y="210"/>
                  <a:pt x="153" y="210"/>
                  <a:pt x="153" y="210"/>
                </a:cubicBezTo>
                <a:cubicBezTo>
                  <a:pt x="154" y="210"/>
                  <a:pt x="154" y="210"/>
                  <a:pt x="155" y="209"/>
                </a:cubicBezTo>
                <a:cubicBezTo>
                  <a:pt x="155" y="209"/>
                  <a:pt x="155" y="209"/>
                  <a:pt x="155" y="209"/>
                </a:cubicBezTo>
                <a:cubicBezTo>
                  <a:pt x="155" y="209"/>
                  <a:pt x="156" y="208"/>
                  <a:pt x="156" y="208"/>
                </a:cubicBezTo>
                <a:cubicBezTo>
                  <a:pt x="156" y="208"/>
                  <a:pt x="156" y="208"/>
                  <a:pt x="156" y="208"/>
                </a:cubicBezTo>
                <a:cubicBezTo>
                  <a:pt x="156" y="208"/>
                  <a:pt x="156" y="208"/>
                  <a:pt x="156" y="208"/>
                </a:cubicBezTo>
                <a:cubicBezTo>
                  <a:pt x="156" y="208"/>
                  <a:pt x="156" y="208"/>
                  <a:pt x="157" y="208"/>
                </a:cubicBezTo>
                <a:cubicBezTo>
                  <a:pt x="157" y="208"/>
                  <a:pt x="157" y="208"/>
                  <a:pt x="157" y="208"/>
                </a:cubicBezTo>
                <a:cubicBezTo>
                  <a:pt x="157" y="208"/>
                  <a:pt x="157" y="208"/>
                  <a:pt x="157" y="208"/>
                </a:cubicBezTo>
                <a:cubicBezTo>
                  <a:pt x="157" y="208"/>
                  <a:pt x="157" y="208"/>
                  <a:pt x="157" y="208"/>
                </a:cubicBezTo>
                <a:cubicBezTo>
                  <a:pt x="157" y="208"/>
                  <a:pt x="157" y="208"/>
                  <a:pt x="158" y="208"/>
                </a:cubicBezTo>
                <a:cubicBezTo>
                  <a:pt x="158" y="208"/>
                  <a:pt x="158" y="208"/>
                  <a:pt x="158" y="208"/>
                </a:cubicBezTo>
                <a:cubicBezTo>
                  <a:pt x="158" y="208"/>
                  <a:pt x="158" y="208"/>
                  <a:pt x="158" y="208"/>
                </a:cubicBezTo>
                <a:cubicBezTo>
                  <a:pt x="158" y="208"/>
                  <a:pt x="158" y="208"/>
                  <a:pt x="159" y="208"/>
                </a:cubicBezTo>
                <a:cubicBezTo>
                  <a:pt x="159" y="208"/>
                  <a:pt x="159" y="208"/>
                  <a:pt x="159" y="208"/>
                </a:cubicBezTo>
                <a:cubicBezTo>
                  <a:pt x="159" y="210"/>
                  <a:pt x="160" y="211"/>
                  <a:pt x="161" y="212"/>
                </a:cubicBezTo>
                <a:cubicBezTo>
                  <a:pt x="163" y="213"/>
                  <a:pt x="165" y="214"/>
                  <a:pt x="167" y="214"/>
                </a:cubicBezTo>
                <a:cubicBezTo>
                  <a:pt x="167" y="212"/>
                  <a:pt x="168" y="210"/>
                  <a:pt x="168" y="208"/>
                </a:cubicBezTo>
                <a:cubicBezTo>
                  <a:pt x="169" y="207"/>
                  <a:pt x="169" y="205"/>
                  <a:pt x="171" y="206"/>
                </a:cubicBezTo>
                <a:cubicBezTo>
                  <a:pt x="171" y="205"/>
                  <a:pt x="172" y="204"/>
                  <a:pt x="172" y="204"/>
                </a:cubicBezTo>
                <a:cubicBezTo>
                  <a:pt x="173" y="204"/>
                  <a:pt x="173" y="203"/>
                  <a:pt x="174" y="203"/>
                </a:cubicBezTo>
                <a:cubicBezTo>
                  <a:pt x="174" y="203"/>
                  <a:pt x="174" y="204"/>
                  <a:pt x="175" y="203"/>
                </a:cubicBezTo>
                <a:cubicBezTo>
                  <a:pt x="176" y="203"/>
                  <a:pt x="175" y="205"/>
                  <a:pt x="175" y="206"/>
                </a:cubicBezTo>
                <a:cubicBezTo>
                  <a:pt x="175" y="206"/>
                  <a:pt x="176" y="205"/>
                  <a:pt x="176" y="206"/>
                </a:cubicBezTo>
                <a:cubicBezTo>
                  <a:pt x="176" y="206"/>
                  <a:pt x="176" y="207"/>
                  <a:pt x="177" y="207"/>
                </a:cubicBezTo>
                <a:cubicBezTo>
                  <a:pt x="177" y="209"/>
                  <a:pt x="179" y="208"/>
                  <a:pt x="179" y="210"/>
                </a:cubicBezTo>
                <a:cubicBezTo>
                  <a:pt x="179" y="210"/>
                  <a:pt x="179" y="212"/>
                  <a:pt x="181" y="212"/>
                </a:cubicBezTo>
                <a:cubicBezTo>
                  <a:pt x="182" y="212"/>
                  <a:pt x="182" y="211"/>
                  <a:pt x="182" y="211"/>
                </a:cubicBezTo>
                <a:cubicBezTo>
                  <a:pt x="182" y="208"/>
                  <a:pt x="182" y="208"/>
                  <a:pt x="182" y="208"/>
                </a:cubicBezTo>
                <a:cubicBezTo>
                  <a:pt x="184" y="208"/>
                  <a:pt x="184" y="208"/>
                  <a:pt x="184" y="206"/>
                </a:cubicBezTo>
                <a:cubicBezTo>
                  <a:pt x="184" y="205"/>
                  <a:pt x="185" y="205"/>
                  <a:pt x="186" y="205"/>
                </a:cubicBezTo>
                <a:cubicBezTo>
                  <a:pt x="186" y="204"/>
                  <a:pt x="186" y="203"/>
                  <a:pt x="186" y="203"/>
                </a:cubicBezTo>
                <a:cubicBezTo>
                  <a:pt x="189" y="204"/>
                  <a:pt x="188" y="202"/>
                  <a:pt x="190" y="202"/>
                </a:cubicBezTo>
                <a:cubicBezTo>
                  <a:pt x="191" y="202"/>
                  <a:pt x="191" y="203"/>
                  <a:pt x="192" y="203"/>
                </a:cubicBezTo>
                <a:cubicBezTo>
                  <a:pt x="192" y="203"/>
                  <a:pt x="192" y="203"/>
                  <a:pt x="193" y="203"/>
                </a:cubicBezTo>
                <a:cubicBezTo>
                  <a:pt x="194" y="203"/>
                  <a:pt x="194" y="202"/>
                  <a:pt x="195"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2"/>
                  <a:pt x="196" y="202"/>
                </a:cubicBezTo>
                <a:cubicBezTo>
                  <a:pt x="196" y="202"/>
                  <a:pt x="196" y="201"/>
                  <a:pt x="196" y="201"/>
                </a:cubicBezTo>
                <a:cubicBezTo>
                  <a:pt x="198" y="201"/>
                  <a:pt x="198" y="201"/>
                  <a:pt x="200" y="200"/>
                </a:cubicBezTo>
                <a:cubicBezTo>
                  <a:pt x="200" y="200"/>
                  <a:pt x="200" y="200"/>
                  <a:pt x="200" y="200"/>
                </a:cubicBezTo>
                <a:cubicBezTo>
                  <a:pt x="200" y="200"/>
                  <a:pt x="200" y="200"/>
                  <a:pt x="201" y="200"/>
                </a:cubicBezTo>
                <a:cubicBezTo>
                  <a:pt x="201" y="200"/>
                  <a:pt x="201" y="200"/>
                  <a:pt x="201" y="200"/>
                </a:cubicBezTo>
                <a:cubicBezTo>
                  <a:pt x="201" y="200"/>
                  <a:pt x="201" y="200"/>
                  <a:pt x="201" y="200"/>
                </a:cubicBezTo>
                <a:cubicBezTo>
                  <a:pt x="201" y="200"/>
                  <a:pt x="201" y="199"/>
                  <a:pt x="201" y="199"/>
                </a:cubicBezTo>
                <a:cubicBezTo>
                  <a:pt x="204" y="199"/>
                  <a:pt x="204" y="199"/>
                  <a:pt x="204" y="199"/>
                </a:cubicBezTo>
                <a:cubicBezTo>
                  <a:pt x="204" y="199"/>
                  <a:pt x="204" y="199"/>
                  <a:pt x="205" y="199"/>
                </a:cubicBezTo>
                <a:cubicBezTo>
                  <a:pt x="205" y="200"/>
                  <a:pt x="206" y="200"/>
                  <a:pt x="206" y="201"/>
                </a:cubicBezTo>
                <a:cubicBezTo>
                  <a:pt x="207" y="201"/>
                  <a:pt x="207" y="201"/>
                  <a:pt x="207" y="201"/>
                </a:cubicBezTo>
                <a:cubicBezTo>
                  <a:pt x="207" y="201"/>
                  <a:pt x="207" y="202"/>
                  <a:pt x="208" y="202"/>
                </a:cubicBezTo>
                <a:cubicBezTo>
                  <a:pt x="208" y="202"/>
                  <a:pt x="208" y="202"/>
                  <a:pt x="208" y="202"/>
                </a:cubicBezTo>
                <a:cubicBezTo>
                  <a:pt x="208" y="203"/>
                  <a:pt x="208" y="203"/>
                  <a:pt x="209" y="203"/>
                </a:cubicBezTo>
                <a:cubicBezTo>
                  <a:pt x="209" y="203"/>
                  <a:pt x="209" y="203"/>
                  <a:pt x="209" y="204"/>
                </a:cubicBezTo>
                <a:cubicBezTo>
                  <a:pt x="209" y="204"/>
                  <a:pt x="209" y="204"/>
                  <a:pt x="209" y="204"/>
                </a:cubicBezTo>
                <a:cubicBezTo>
                  <a:pt x="209" y="204"/>
                  <a:pt x="209" y="204"/>
                  <a:pt x="209" y="204"/>
                </a:cubicBezTo>
                <a:cubicBezTo>
                  <a:pt x="209" y="206"/>
                  <a:pt x="210" y="206"/>
                  <a:pt x="211" y="206"/>
                </a:cubicBezTo>
                <a:cubicBezTo>
                  <a:pt x="212" y="205"/>
                  <a:pt x="212" y="205"/>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2" y="206"/>
                </a:cubicBezTo>
                <a:cubicBezTo>
                  <a:pt x="212" y="206"/>
                  <a:pt x="212" y="206"/>
                  <a:pt x="213" y="206"/>
                </a:cubicBezTo>
                <a:cubicBezTo>
                  <a:pt x="213" y="206"/>
                  <a:pt x="213" y="206"/>
                  <a:pt x="213" y="206"/>
                </a:cubicBezTo>
                <a:cubicBezTo>
                  <a:pt x="213" y="206"/>
                  <a:pt x="213" y="206"/>
                  <a:pt x="213" y="206"/>
                </a:cubicBezTo>
                <a:cubicBezTo>
                  <a:pt x="214" y="206"/>
                  <a:pt x="215" y="206"/>
                  <a:pt x="214" y="205"/>
                </a:cubicBezTo>
                <a:cubicBezTo>
                  <a:pt x="215" y="205"/>
                  <a:pt x="215" y="205"/>
                  <a:pt x="215" y="204"/>
                </a:cubicBezTo>
                <a:cubicBezTo>
                  <a:pt x="215" y="203"/>
                  <a:pt x="216" y="204"/>
                  <a:pt x="216" y="205"/>
                </a:cubicBezTo>
                <a:cubicBezTo>
                  <a:pt x="218" y="205"/>
                  <a:pt x="217" y="203"/>
                  <a:pt x="218" y="203"/>
                </a:cubicBezTo>
                <a:cubicBezTo>
                  <a:pt x="218" y="203"/>
                  <a:pt x="218" y="202"/>
                  <a:pt x="218" y="202"/>
                </a:cubicBezTo>
                <a:cubicBezTo>
                  <a:pt x="218" y="202"/>
                  <a:pt x="218" y="202"/>
                  <a:pt x="218" y="202"/>
                </a:cubicBezTo>
                <a:cubicBezTo>
                  <a:pt x="218" y="202"/>
                  <a:pt x="218" y="202"/>
                  <a:pt x="218" y="202"/>
                </a:cubicBezTo>
                <a:cubicBezTo>
                  <a:pt x="218" y="202"/>
                  <a:pt x="218" y="202"/>
                  <a:pt x="218" y="202"/>
                </a:cubicBezTo>
                <a:cubicBezTo>
                  <a:pt x="218" y="201"/>
                  <a:pt x="218" y="200"/>
                  <a:pt x="217" y="200"/>
                </a:cubicBezTo>
                <a:cubicBezTo>
                  <a:pt x="217" y="200"/>
                  <a:pt x="217" y="200"/>
                  <a:pt x="217" y="200"/>
                </a:cubicBezTo>
                <a:cubicBezTo>
                  <a:pt x="217" y="199"/>
                  <a:pt x="217" y="198"/>
                  <a:pt x="216" y="198"/>
                </a:cubicBezTo>
                <a:cubicBezTo>
                  <a:pt x="216" y="198"/>
                  <a:pt x="216" y="198"/>
                  <a:pt x="216" y="198"/>
                </a:cubicBezTo>
                <a:cubicBezTo>
                  <a:pt x="216" y="198"/>
                  <a:pt x="216" y="198"/>
                  <a:pt x="215" y="198"/>
                </a:cubicBezTo>
                <a:cubicBezTo>
                  <a:pt x="215" y="197"/>
                  <a:pt x="215" y="197"/>
                  <a:pt x="215" y="197"/>
                </a:cubicBezTo>
                <a:cubicBezTo>
                  <a:pt x="215" y="197"/>
                  <a:pt x="215" y="196"/>
                  <a:pt x="215" y="196"/>
                </a:cubicBezTo>
                <a:cubicBezTo>
                  <a:pt x="214" y="196"/>
                  <a:pt x="214" y="196"/>
                  <a:pt x="214" y="196"/>
                </a:cubicBezTo>
                <a:cubicBezTo>
                  <a:pt x="214" y="195"/>
                  <a:pt x="214" y="195"/>
                  <a:pt x="213" y="195"/>
                </a:cubicBezTo>
                <a:cubicBezTo>
                  <a:pt x="213" y="195"/>
                  <a:pt x="213" y="194"/>
                  <a:pt x="213" y="194"/>
                </a:cubicBezTo>
                <a:cubicBezTo>
                  <a:pt x="213" y="194"/>
                  <a:pt x="213" y="194"/>
                  <a:pt x="213" y="194"/>
                </a:cubicBezTo>
                <a:cubicBezTo>
                  <a:pt x="213" y="194"/>
                  <a:pt x="213" y="194"/>
                  <a:pt x="213" y="194"/>
                </a:cubicBezTo>
                <a:cubicBezTo>
                  <a:pt x="213" y="194"/>
                  <a:pt x="213"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4"/>
                  <a:pt x="212" y="194"/>
                  <a:pt x="212" y="194"/>
                </a:cubicBezTo>
                <a:cubicBezTo>
                  <a:pt x="212" y="193"/>
                  <a:pt x="212" y="193"/>
                  <a:pt x="212" y="193"/>
                </a:cubicBezTo>
                <a:cubicBezTo>
                  <a:pt x="212" y="193"/>
                  <a:pt x="212" y="193"/>
                  <a:pt x="212" y="192"/>
                </a:cubicBezTo>
                <a:cubicBezTo>
                  <a:pt x="212" y="192"/>
                  <a:pt x="212" y="192"/>
                  <a:pt x="212" y="192"/>
                </a:cubicBezTo>
                <a:cubicBezTo>
                  <a:pt x="212" y="192"/>
                  <a:pt x="212" y="192"/>
                  <a:pt x="212" y="192"/>
                </a:cubicBezTo>
                <a:cubicBezTo>
                  <a:pt x="212" y="191"/>
                  <a:pt x="212" y="191"/>
                  <a:pt x="212" y="191"/>
                </a:cubicBezTo>
                <a:cubicBezTo>
                  <a:pt x="212" y="191"/>
                  <a:pt x="212" y="191"/>
                  <a:pt x="212" y="191"/>
                </a:cubicBezTo>
                <a:cubicBezTo>
                  <a:pt x="212" y="190"/>
                  <a:pt x="212" y="190"/>
                  <a:pt x="212" y="190"/>
                </a:cubicBezTo>
                <a:cubicBezTo>
                  <a:pt x="212" y="190"/>
                  <a:pt x="212" y="190"/>
                  <a:pt x="212" y="190"/>
                </a:cubicBezTo>
                <a:cubicBezTo>
                  <a:pt x="212" y="190"/>
                  <a:pt x="212" y="189"/>
                  <a:pt x="212" y="189"/>
                </a:cubicBezTo>
                <a:cubicBezTo>
                  <a:pt x="212" y="189"/>
                  <a:pt x="212" y="189"/>
                  <a:pt x="212" y="189"/>
                </a:cubicBezTo>
                <a:cubicBezTo>
                  <a:pt x="212" y="189"/>
                  <a:pt x="212" y="189"/>
                  <a:pt x="212" y="188"/>
                </a:cubicBezTo>
                <a:cubicBezTo>
                  <a:pt x="213" y="188"/>
                  <a:pt x="213" y="188"/>
                  <a:pt x="213" y="188"/>
                </a:cubicBezTo>
                <a:cubicBezTo>
                  <a:pt x="213" y="188"/>
                  <a:pt x="213" y="188"/>
                  <a:pt x="213" y="188"/>
                </a:cubicBezTo>
                <a:cubicBezTo>
                  <a:pt x="213" y="188"/>
                  <a:pt x="213" y="187"/>
                  <a:pt x="213" y="187"/>
                </a:cubicBezTo>
                <a:cubicBezTo>
                  <a:pt x="213" y="187"/>
                  <a:pt x="213" y="187"/>
                  <a:pt x="213" y="187"/>
                </a:cubicBezTo>
                <a:cubicBezTo>
                  <a:pt x="213" y="186"/>
                  <a:pt x="213" y="186"/>
                  <a:pt x="213" y="186"/>
                </a:cubicBezTo>
                <a:cubicBezTo>
                  <a:pt x="214" y="186"/>
                  <a:pt x="214" y="184"/>
                  <a:pt x="215" y="183"/>
                </a:cubicBezTo>
                <a:cubicBezTo>
                  <a:pt x="215" y="183"/>
                  <a:pt x="215" y="183"/>
                  <a:pt x="215" y="183"/>
                </a:cubicBezTo>
                <a:cubicBezTo>
                  <a:pt x="215" y="182"/>
                  <a:pt x="215" y="182"/>
                  <a:pt x="215" y="181"/>
                </a:cubicBezTo>
                <a:cubicBezTo>
                  <a:pt x="215" y="181"/>
                  <a:pt x="215" y="181"/>
                  <a:pt x="215" y="181"/>
                </a:cubicBezTo>
                <a:cubicBezTo>
                  <a:pt x="215" y="180"/>
                  <a:pt x="215" y="180"/>
                  <a:pt x="215" y="180"/>
                </a:cubicBezTo>
                <a:cubicBezTo>
                  <a:pt x="215" y="180"/>
                  <a:pt x="215" y="180"/>
                  <a:pt x="215" y="180"/>
                </a:cubicBezTo>
                <a:cubicBezTo>
                  <a:pt x="215" y="179"/>
                  <a:pt x="215" y="179"/>
                  <a:pt x="215" y="179"/>
                </a:cubicBezTo>
                <a:cubicBezTo>
                  <a:pt x="215" y="179"/>
                  <a:pt x="215" y="179"/>
                  <a:pt x="215" y="179"/>
                </a:cubicBezTo>
                <a:cubicBezTo>
                  <a:pt x="216" y="179"/>
                  <a:pt x="216" y="178"/>
                  <a:pt x="216" y="178"/>
                </a:cubicBezTo>
                <a:cubicBezTo>
                  <a:pt x="217" y="177"/>
                  <a:pt x="218" y="175"/>
                  <a:pt x="219" y="174"/>
                </a:cubicBezTo>
                <a:cubicBezTo>
                  <a:pt x="219" y="174"/>
                  <a:pt x="220" y="174"/>
                  <a:pt x="220" y="174"/>
                </a:cubicBezTo>
                <a:cubicBezTo>
                  <a:pt x="220" y="173"/>
                  <a:pt x="221" y="173"/>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2"/>
                  <a:pt x="221" y="172"/>
                </a:cubicBezTo>
                <a:cubicBezTo>
                  <a:pt x="221" y="172"/>
                  <a:pt x="221" y="171"/>
                  <a:pt x="221" y="171"/>
                </a:cubicBezTo>
                <a:cubicBezTo>
                  <a:pt x="221" y="171"/>
                  <a:pt x="221" y="171"/>
                  <a:pt x="221" y="171"/>
                </a:cubicBezTo>
                <a:cubicBezTo>
                  <a:pt x="221" y="171"/>
                  <a:pt x="221" y="171"/>
                  <a:pt x="221" y="171"/>
                </a:cubicBezTo>
                <a:cubicBezTo>
                  <a:pt x="221" y="171"/>
                  <a:pt x="221" y="171"/>
                  <a:pt x="221" y="171"/>
                </a:cubicBezTo>
                <a:cubicBezTo>
                  <a:pt x="222" y="170"/>
                  <a:pt x="223" y="169"/>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4" y="168"/>
                  <a:pt x="224" y="168"/>
                  <a:pt x="224" y="168"/>
                </a:cubicBezTo>
                <a:cubicBezTo>
                  <a:pt x="226" y="168"/>
                  <a:pt x="228" y="169"/>
                  <a:pt x="230" y="169"/>
                </a:cubicBezTo>
                <a:cubicBezTo>
                  <a:pt x="231" y="168"/>
                  <a:pt x="231" y="168"/>
                  <a:pt x="231" y="166"/>
                </a:cubicBezTo>
                <a:cubicBezTo>
                  <a:pt x="231" y="165"/>
                  <a:pt x="231" y="164"/>
                  <a:pt x="232" y="164"/>
                </a:cubicBezTo>
                <a:cubicBezTo>
                  <a:pt x="234" y="164"/>
                  <a:pt x="236" y="164"/>
                  <a:pt x="239" y="164"/>
                </a:cubicBezTo>
                <a:cubicBezTo>
                  <a:pt x="241" y="163"/>
                  <a:pt x="244" y="165"/>
                  <a:pt x="245" y="163"/>
                </a:cubicBezTo>
                <a:cubicBezTo>
                  <a:pt x="244" y="162"/>
                  <a:pt x="243" y="162"/>
                  <a:pt x="242" y="162"/>
                </a:cubicBezTo>
                <a:cubicBezTo>
                  <a:pt x="241" y="161"/>
                  <a:pt x="240" y="160"/>
                  <a:pt x="239" y="158"/>
                </a:cubicBezTo>
                <a:cubicBezTo>
                  <a:pt x="238" y="157"/>
                  <a:pt x="236" y="157"/>
                  <a:pt x="236" y="155"/>
                </a:cubicBezTo>
                <a:cubicBezTo>
                  <a:pt x="234" y="156"/>
                  <a:pt x="234" y="153"/>
                  <a:pt x="232" y="153"/>
                </a:cubicBezTo>
                <a:cubicBezTo>
                  <a:pt x="233" y="150"/>
                  <a:pt x="229" y="147"/>
                  <a:pt x="232" y="143"/>
                </a:cubicBezTo>
                <a:cubicBezTo>
                  <a:pt x="232" y="142"/>
                  <a:pt x="231" y="141"/>
                  <a:pt x="230" y="141"/>
                </a:cubicBezTo>
                <a:cubicBezTo>
                  <a:pt x="229" y="140"/>
                  <a:pt x="229" y="139"/>
                  <a:pt x="228" y="139"/>
                </a:cubicBezTo>
                <a:cubicBezTo>
                  <a:pt x="228" y="138"/>
                  <a:pt x="227" y="137"/>
                  <a:pt x="227" y="137"/>
                </a:cubicBezTo>
                <a:cubicBezTo>
                  <a:pt x="227" y="136"/>
                  <a:pt x="227" y="136"/>
                  <a:pt x="226" y="136"/>
                </a:cubicBezTo>
                <a:cubicBezTo>
                  <a:pt x="226" y="136"/>
                  <a:pt x="226" y="135"/>
                  <a:pt x="226" y="134"/>
                </a:cubicBezTo>
                <a:cubicBezTo>
                  <a:pt x="226" y="134"/>
                  <a:pt x="225" y="134"/>
                  <a:pt x="225" y="134"/>
                </a:cubicBezTo>
                <a:cubicBezTo>
                  <a:pt x="225" y="134"/>
                  <a:pt x="226" y="134"/>
                  <a:pt x="226" y="133"/>
                </a:cubicBezTo>
                <a:cubicBezTo>
                  <a:pt x="225" y="132"/>
                  <a:pt x="224" y="131"/>
                  <a:pt x="224" y="129"/>
                </a:cubicBezTo>
                <a:cubicBezTo>
                  <a:pt x="223" y="127"/>
                  <a:pt x="221" y="128"/>
                  <a:pt x="221" y="126"/>
                </a:cubicBezTo>
                <a:cubicBezTo>
                  <a:pt x="219" y="126"/>
                  <a:pt x="219" y="124"/>
                  <a:pt x="217" y="123"/>
                </a:cubicBezTo>
                <a:cubicBezTo>
                  <a:pt x="218" y="123"/>
                  <a:pt x="218" y="122"/>
                  <a:pt x="218" y="121"/>
                </a:cubicBezTo>
                <a:cubicBezTo>
                  <a:pt x="219" y="120"/>
                  <a:pt x="218" y="118"/>
                  <a:pt x="221" y="119"/>
                </a:cubicBezTo>
                <a:cubicBezTo>
                  <a:pt x="221" y="116"/>
                  <a:pt x="221" y="116"/>
                  <a:pt x="221" y="116"/>
                </a:cubicBezTo>
                <a:cubicBezTo>
                  <a:pt x="222" y="115"/>
                  <a:pt x="223" y="115"/>
                  <a:pt x="224" y="115"/>
                </a:cubicBezTo>
                <a:cubicBezTo>
                  <a:pt x="224" y="115"/>
                  <a:pt x="224" y="114"/>
                  <a:pt x="224" y="114"/>
                </a:cubicBezTo>
                <a:cubicBezTo>
                  <a:pt x="224" y="114"/>
                  <a:pt x="225" y="114"/>
                  <a:pt x="225" y="114"/>
                </a:cubicBezTo>
                <a:cubicBezTo>
                  <a:pt x="226" y="114"/>
                  <a:pt x="225" y="114"/>
                  <a:pt x="226" y="114"/>
                </a:cubicBezTo>
                <a:cubicBezTo>
                  <a:pt x="227" y="113"/>
                  <a:pt x="227" y="114"/>
                  <a:pt x="228" y="114"/>
                </a:cubicBezTo>
                <a:cubicBezTo>
                  <a:pt x="228" y="114"/>
                  <a:pt x="229" y="114"/>
                  <a:pt x="229" y="115"/>
                </a:cubicBezTo>
                <a:cubicBezTo>
                  <a:pt x="229" y="116"/>
                  <a:pt x="229" y="116"/>
                  <a:pt x="230" y="117"/>
                </a:cubicBezTo>
                <a:cubicBezTo>
                  <a:pt x="232" y="117"/>
                  <a:pt x="234" y="118"/>
                  <a:pt x="237" y="118"/>
                </a:cubicBezTo>
                <a:cubicBezTo>
                  <a:pt x="239" y="117"/>
                  <a:pt x="239" y="116"/>
                  <a:pt x="241" y="116"/>
                </a:cubicBezTo>
                <a:cubicBezTo>
                  <a:pt x="244" y="116"/>
                  <a:pt x="243" y="113"/>
                  <a:pt x="246" y="114"/>
                </a:cubicBezTo>
                <a:cubicBezTo>
                  <a:pt x="246" y="111"/>
                  <a:pt x="245" y="111"/>
                  <a:pt x="245" y="109"/>
                </a:cubicBezTo>
                <a:cubicBezTo>
                  <a:pt x="247" y="110"/>
                  <a:pt x="244" y="106"/>
                  <a:pt x="246" y="107"/>
                </a:cubicBezTo>
                <a:cubicBezTo>
                  <a:pt x="247" y="105"/>
                  <a:pt x="246" y="104"/>
                  <a:pt x="246" y="104"/>
                </a:cubicBezTo>
                <a:cubicBezTo>
                  <a:pt x="246" y="104"/>
                  <a:pt x="247" y="104"/>
                  <a:pt x="246" y="103"/>
                </a:cubicBezTo>
                <a:cubicBezTo>
                  <a:pt x="249" y="103"/>
                  <a:pt x="249" y="103"/>
                  <a:pt x="249" y="103"/>
                </a:cubicBezTo>
                <a:cubicBezTo>
                  <a:pt x="249" y="101"/>
                  <a:pt x="251" y="102"/>
                  <a:pt x="251" y="101"/>
                </a:cubicBezTo>
                <a:cubicBezTo>
                  <a:pt x="251" y="98"/>
                  <a:pt x="252" y="98"/>
                  <a:pt x="252" y="95"/>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99">
            <a:extLst>
              <a:ext uri="{FF2B5EF4-FFF2-40B4-BE49-F238E27FC236}">
                <a16:creationId xmlns:a16="http://schemas.microsoft.com/office/drawing/2014/main" id="{4A658CA0-96A6-2E44-8231-088CC3632307}"/>
              </a:ext>
            </a:extLst>
          </p:cNvPr>
          <p:cNvSpPr>
            <a:spLocks/>
          </p:cNvSpPr>
          <p:nvPr/>
        </p:nvSpPr>
        <p:spPr bwMode="auto">
          <a:xfrm>
            <a:off x="6972925" y="4838144"/>
            <a:ext cx="514350" cy="441325"/>
          </a:xfrm>
          <a:custGeom>
            <a:avLst/>
            <a:gdLst>
              <a:gd name="T0" fmla="*/ 124 w 133"/>
              <a:gd name="T1" fmla="*/ 40 h 114"/>
              <a:gd name="T2" fmla="*/ 115 w 133"/>
              <a:gd name="T3" fmla="*/ 34 h 114"/>
              <a:gd name="T4" fmla="*/ 118 w 133"/>
              <a:gd name="T5" fmla="*/ 24 h 114"/>
              <a:gd name="T6" fmla="*/ 120 w 133"/>
              <a:gd name="T7" fmla="*/ 12 h 114"/>
              <a:gd name="T8" fmla="*/ 117 w 133"/>
              <a:gd name="T9" fmla="*/ 9 h 114"/>
              <a:gd name="T10" fmla="*/ 110 w 133"/>
              <a:gd name="T11" fmla="*/ 11 h 114"/>
              <a:gd name="T12" fmla="*/ 100 w 133"/>
              <a:gd name="T13" fmla="*/ 9 h 114"/>
              <a:gd name="T14" fmla="*/ 99 w 133"/>
              <a:gd name="T15" fmla="*/ 6 h 114"/>
              <a:gd name="T16" fmla="*/ 92 w 133"/>
              <a:gd name="T17" fmla="*/ 3 h 114"/>
              <a:gd name="T18" fmla="*/ 83 w 133"/>
              <a:gd name="T19" fmla="*/ 3 h 114"/>
              <a:gd name="T20" fmla="*/ 72 w 133"/>
              <a:gd name="T21" fmla="*/ 5 h 114"/>
              <a:gd name="T22" fmla="*/ 65 w 133"/>
              <a:gd name="T23" fmla="*/ 3 h 114"/>
              <a:gd name="T24" fmla="*/ 55 w 133"/>
              <a:gd name="T25" fmla="*/ 4 h 114"/>
              <a:gd name="T26" fmla="*/ 44 w 133"/>
              <a:gd name="T27" fmla="*/ 1 h 114"/>
              <a:gd name="T28" fmla="*/ 37 w 133"/>
              <a:gd name="T29" fmla="*/ 1 h 114"/>
              <a:gd name="T30" fmla="*/ 35 w 133"/>
              <a:gd name="T31" fmla="*/ 1 h 114"/>
              <a:gd name="T32" fmla="*/ 33 w 133"/>
              <a:gd name="T33" fmla="*/ 2 h 114"/>
              <a:gd name="T34" fmla="*/ 32 w 133"/>
              <a:gd name="T35" fmla="*/ 1 h 114"/>
              <a:gd name="T36" fmla="*/ 25 w 133"/>
              <a:gd name="T37" fmla="*/ 6 h 114"/>
              <a:gd name="T38" fmla="*/ 16 w 133"/>
              <a:gd name="T39" fmla="*/ 12 h 114"/>
              <a:gd name="T40" fmla="*/ 7 w 133"/>
              <a:gd name="T41" fmla="*/ 0 h 114"/>
              <a:gd name="T42" fmla="*/ 1 w 133"/>
              <a:gd name="T43" fmla="*/ 1 h 114"/>
              <a:gd name="T44" fmla="*/ 0 w 133"/>
              <a:gd name="T45" fmla="*/ 14 h 114"/>
              <a:gd name="T46" fmla="*/ 2 w 133"/>
              <a:gd name="T47" fmla="*/ 19 h 114"/>
              <a:gd name="T48" fmla="*/ 14 w 133"/>
              <a:gd name="T49" fmla="*/ 28 h 114"/>
              <a:gd name="T50" fmla="*/ 13 w 133"/>
              <a:gd name="T51" fmla="*/ 29 h 114"/>
              <a:gd name="T52" fmla="*/ 14 w 133"/>
              <a:gd name="T53" fmla="*/ 30 h 114"/>
              <a:gd name="T54" fmla="*/ 14 w 133"/>
              <a:gd name="T55" fmla="*/ 30 h 114"/>
              <a:gd name="T56" fmla="*/ 15 w 133"/>
              <a:gd name="T57" fmla="*/ 31 h 114"/>
              <a:gd name="T58" fmla="*/ 15 w 133"/>
              <a:gd name="T59" fmla="*/ 33 h 114"/>
              <a:gd name="T60" fmla="*/ 16 w 133"/>
              <a:gd name="T61" fmla="*/ 36 h 114"/>
              <a:gd name="T62" fmla="*/ 18 w 133"/>
              <a:gd name="T63" fmla="*/ 39 h 114"/>
              <a:gd name="T64" fmla="*/ 18 w 133"/>
              <a:gd name="T65" fmla="*/ 43 h 114"/>
              <a:gd name="T66" fmla="*/ 27 w 133"/>
              <a:gd name="T67" fmla="*/ 51 h 114"/>
              <a:gd name="T68" fmla="*/ 26 w 133"/>
              <a:gd name="T69" fmla="*/ 55 h 114"/>
              <a:gd name="T70" fmla="*/ 41 w 133"/>
              <a:gd name="T71" fmla="*/ 68 h 114"/>
              <a:gd name="T72" fmla="*/ 54 w 133"/>
              <a:gd name="T73" fmla="*/ 79 h 114"/>
              <a:gd name="T74" fmla="*/ 60 w 133"/>
              <a:gd name="T75" fmla="*/ 89 h 114"/>
              <a:gd name="T76" fmla="*/ 61 w 133"/>
              <a:gd name="T77" fmla="*/ 91 h 114"/>
              <a:gd name="T78" fmla="*/ 62 w 133"/>
              <a:gd name="T79" fmla="*/ 91 h 114"/>
              <a:gd name="T80" fmla="*/ 63 w 133"/>
              <a:gd name="T81" fmla="*/ 91 h 114"/>
              <a:gd name="T82" fmla="*/ 65 w 133"/>
              <a:gd name="T83" fmla="*/ 93 h 114"/>
              <a:gd name="T84" fmla="*/ 67 w 133"/>
              <a:gd name="T85" fmla="*/ 93 h 114"/>
              <a:gd name="T86" fmla="*/ 67 w 133"/>
              <a:gd name="T87" fmla="*/ 94 h 114"/>
              <a:gd name="T88" fmla="*/ 68 w 133"/>
              <a:gd name="T89" fmla="*/ 98 h 114"/>
              <a:gd name="T90" fmla="*/ 69 w 133"/>
              <a:gd name="T91" fmla="*/ 101 h 114"/>
              <a:gd name="T92" fmla="*/ 74 w 133"/>
              <a:gd name="T93" fmla="*/ 103 h 114"/>
              <a:gd name="T94" fmla="*/ 85 w 133"/>
              <a:gd name="T95" fmla="*/ 111 h 114"/>
              <a:gd name="T96" fmla="*/ 95 w 133"/>
              <a:gd name="T97" fmla="*/ 113 h 114"/>
              <a:gd name="T98" fmla="*/ 97 w 133"/>
              <a:gd name="T99" fmla="*/ 105 h 114"/>
              <a:gd name="T100" fmla="*/ 106 w 133"/>
              <a:gd name="T101" fmla="*/ 80 h 114"/>
              <a:gd name="T102" fmla="*/ 112 w 133"/>
              <a:gd name="T103" fmla="*/ 75 h 114"/>
              <a:gd name="T104" fmla="*/ 114 w 133"/>
              <a:gd name="T105" fmla="*/ 68 h 114"/>
              <a:gd name="T106" fmla="*/ 130 w 133"/>
              <a:gd name="T107" fmla="*/ 68 h 114"/>
              <a:gd name="T108" fmla="*/ 124 w 133"/>
              <a:gd name="T109" fmla="*/ 55 h 114"/>
              <a:gd name="T110" fmla="*/ 129 w 133"/>
              <a:gd name="T111" fmla="*/ 5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14">
                <a:moveTo>
                  <a:pt x="132" y="47"/>
                </a:moveTo>
                <a:cubicBezTo>
                  <a:pt x="132" y="45"/>
                  <a:pt x="130" y="45"/>
                  <a:pt x="129" y="44"/>
                </a:cubicBezTo>
                <a:cubicBezTo>
                  <a:pt x="128" y="43"/>
                  <a:pt x="127" y="42"/>
                  <a:pt x="125" y="42"/>
                </a:cubicBezTo>
                <a:cubicBezTo>
                  <a:pt x="125" y="42"/>
                  <a:pt x="125" y="40"/>
                  <a:pt x="124" y="40"/>
                </a:cubicBezTo>
                <a:cubicBezTo>
                  <a:pt x="123" y="40"/>
                  <a:pt x="123" y="39"/>
                  <a:pt x="123" y="38"/>
                </a:cubicBezTo>
                <a:cubicBezTo>
                  <a:pt x="122" y="38"/>
                  <a:pt x="121" y="37"/>
                  <a:pt x="121" y="37"/>
                </a:cubicBezTo>
                <a:cubicBezTo>
                  <a:pt x="119" y="37"/>
                  <a:pt x="119" y="35"/>
                  <a:pt x="117" y="36"/>
                </a:cubicBezTo>
                <a:cubicBezTo>
                  <a:pt x="116" y="35"/>
                  <a:pt x="116" y="34"/>
                  <a:pt x="115" y="34"/>
                </a:cubicBezTo>
                <a:cubicBezTo>
                  <a:pt x="115" y="33"/>
                  <a:pt x="115" y="32"/>
                  <a:pt x="115" y="32"/>
                </a:cubicBezTo>
                <a:cubicBezTo>
                  <a:pt x="115" y="31"/>
                  <a:pt x="116" y="30"/>
                  <a:pt x="116" y="30"/>
                </a:cubicBezTo>
                <a:cubicBezTo>
                  <a:pt x="116" y="29"/>
                  <a:pt x="116" y="28"/>
                  <a:pt x="117" y="27"/>
                </a:cubicBezTo>
                <a:cubicBezTo>
                  <a:pt x="117" y="26"/>
                  <a:pt x="117" y="24"/>
                  <a:pt x="118" y="24"/>
                </a:cubicBezTo>
                <a:cubicBezTo>
                  <a:pt x="118" y="23"/>
                  <a:pt x="119" y="22"/>
                  <a:pt x="120" y="21"/>
                </a:cubicBezTo>
                <a:cubicBezTo>
                  <a:pt x="119" y="18"/>
                  <a:pt x="120" y="15"/>
                  <a:pt x="120" y="12"/>
                </a:cubicBezTo>
                <a:cubicBezTo>
                  <a:pt x="120" y="12"/>
                  <a:pt x="120" y="12"/>
                  <a:pt x="120" y="12"/>
                </a:cubicBezTo>
                <a:cubicBezTo>
                  <a:pt x="120" y="12"/>
                  <a:pt x="120" y="12"/>
                  <a:pt x="120" y="12"/>
                </a:cubicBezTo>
                <a:cubicBezTo>
                  <a:pt x="120" y="12"/>
                  <a:pt x="120" y="11"/>
                  <a:pt x="120" y="11"/>
                </a:cubicBezTo>
                <a:cubicBezTo>
                  <a:pt x="120" y="11"/>
                  <a:pt x="120" y="11"/>
                  <a:pt x="120" y="11"/>
                </a:cubicBezTo>
                <a:cubicBezTo>
                  <a:pt x="120" y="10"/>
                  <a:pt x="120" y="10"/>
                  <a:pt x="120" y="9"/>
                </a:cubicBezTo>
                <a:cubicBezTo>
                  <a:pt x="117" y="9"/>
                  <a:pt x="117" y="9"/>
                  <a:pt x="117" y="9"/>
                </a:cubicBezTo>
                <a:cubicBezTo>
                  <a:pt x="116" y="9"/>
                  <a:pt x="111" y="12"/>
                  <a:pt x="112" y="9"/>
                </a:cubicBezTo>
                <a:cubicBezTo>
                  <a:pt x="111" y="9"/>
                  <a:pt x="111" y="10"/>
                  <a:pt x="111" y="10"/>
                </a:cubicBezTo>
                <a:cubicBezTo>
                  <a:pt x="111" y="10"/>
                  <a:pt x="111" y="10"/>
                  <a:pt x="111" y="10"/>
                </a:cubicBezTo>
                <a:cubicBezTo>
                  <a:pt x="110" y="10"/>
                  <a:pt x="110" y="10"/>
                  <a:pt x="110" y="11"/>
                </a:cubicBezTo>
                <a:cubicBezTo>
                  <a:pt x="108" y="12"/>
                  <a:pt x="106" y="11"/>
                  <a:pt x="104" y="12"/>
                </a:cubicBezTo>
                <a:cubicBezTo>
                  <a:pt x="104" y="12"/>
                  <a:pt x="104" y="12"/>
                  <a:pt x="104" y="12"/>
                </a:cubicBezTo>
                <a:cubicBezTo>
                  <a:pt x="101" y="12"/>
                  <a:pt x="101" y="12"/>
                  <a:pt x="101" y="12"/>
                </a:cubicBezTo>
                <a:cubicBezTo>
                  <a:pt x="101" y="11"/>
                  <a:pt x="100" y="10"/>
                  <a:pt x="100" y="9"/>
                </a:cubicBezTo>
                <a:cubicBezTo>
                  <a:pt x="101" y="9"/>
                  <a:pt x="101" y="8"/>
                  <a:pt x="101" y="8"/>
                </a:cubicBezTo>
                <a:cubicBezTo>
                  <a:pt x="101" y="7"/>
                  <a:pt x="100" y="8"/>
                  <a:pt x="100" y="7"/>
                </a:cubicBezTo>
                <a:cubicBezTo>
                  <a:pt x="100" y="7"/>
                  <a:pt x="100" y="6"/>
                  <a:pt x="100" y="6"/>
                </a:cubicBezTo>
                <a:cubicBezTo>
                  <a:pt x="100" y="6"/>
                  <a:pt x="99" y="6"/>
                  <a:pt x="99" y="6"/>
                </a:cubicBezTo>
                <a:cubicBezTo>
                  <a:pt x="99" y="6"/>
                  <a:pt x="99" y="5"/>
                  <a:pt x="99" y="5"/>
                </a:cubicBezTo>
                <a:cubicBezTo>
                  <a:pt x="98" y="4"/>
                  <a:pt x="98" y="3"/>
                  <a:pt x="98" y="2"/>
                </a:cubicBezTo>
                <a:cubicBezTo>
                  <a:pt x="94" y="2"/>
                  <a:pt x="94" y="2"/>
                  <a:pt x="94" y="2"/>
                </a:cubicBezTo>
                <a:cubicBezTo>
                  <a:pt x="94" y="3"/>
                  <a:pt x="94" y="3"/>
                  <a:pt x="92" y="3"/>
                </a:cubicBezTo>
                <a:cubicBezTo>
                  <a:pt x="91" y="3"/>
                  <a:pt x="91" y="4"/>
                  <a:pt x="91" y="5"/>
                </a:cubicBezTo>
                <a:cubicBezTo>
                  <a:pt x="89" y="5"/>
                  <a:pt x="89" y="5"/>
                  <a:pt x="89" y="5"/>
                </a:cubicBezTo>
                <a:cubicBezTo>
                  <a:pt x="88" y="3"/>
                  <a:pt x="86" y="2"/>
                  <a:pt x="85" y="1"/>
                </a:cubicBezTo>
                <a:cubicBezTo>
                  <a:pt x="83" y="1"/>
                  <a:pt x="83" y="3"/>
                  <a:pt x="83" y="3"/>
                </a:cubicBezTo>
                <a:cubicBezTo>
                  <a:pt x="82" y="3"/>
                  <a:pt x="81" y="3"/>
                  <a:pt x="81" y="4"/>
                </a:cubicBezTo>
                <a:cubicBezTo>
                  <a:pt x="80" y="4"/>
                  <a:pt x="80" y="4"/>
                  <a:pt x="80" y="5"/>
                </a:cubicBezTo>
                <a:cubicBezTo>
                  <a:pt x="78" y="5"/>
                  <a:pt x="76" y="5"/>
                  <a:pt x="75" y="4"/>
                </a:cubicBezTo>
                <a:cubicBezTo>
                  <a:pt x="74" y="4"/>
                  <a:pt x="73" y="5"/>
                  <a:pt x="72" y="5"/>
                </a:cubicBezTo>
                <a:cubicBezTo>
                  <a:pt x="72" y="6"/>
                  <a:pt x="71" y="7"/>
                  <a:pt x="70" y="7"/>
                </a:cubicBezTo>
                <a:cubicBezTo>
                  <a:pt x="71" y="5"/>
                  <a:pt x="68" y="6"/>
                  <a:pt x="67" y="5"/>
                </a:cubicBezTo>
                <a:cubicBezTo>
                  <a:pt x="67" y="5"/>
                  <a:pt x="67" y="5"/>
                  <a:pt x="67" y="5"/>
                </a:cubicBezTo>
                <a:cubicBezTo>
                  <a:pt x="66" y="4"/>
                  <a:pt x="65" y="4"/>
                  <a:pt x="65" y="3"/>
                </a:cubicBezTo>
                <a:cubicBezTo>
                  <a:pt x="63" y="4"/>
                  <a:pt x="60" y="4"/>
                  <a:pt x="58" y="5"/>
                </a:cubicBezTo>
                <a:cubicBezTo>
                  <a:pt x="58" y="4"/>
                  <a:pt x="57" y="5"/>
                  <a:pt x="57" y="5"/>
                </a:cubicBezTo>
                <a:cubicBezTo>
                  <a:pt x="57" y="4"/>
                  <a:pt x="57" y="4"/>
                  <a:pt x="57" y="4"/>
                </a:cubicBezTo>
                <a:cubicBezTo>
                  <a:pt x="57" y="4"/>
                  <a:pt x="56" y="4"/>
                  <a:pt x="55" y="4"/>
                </a:cubicBezTo>
                <a:cubicBezTo>
                  <a:pt x="55" y="4"/>
                  <a:pt x="56" y="3"/>
                  <a:pt x="55" y="3"/>
                </a:cubicBezTo>
                <a:cubicBezTo>
                  <a:pt x="54" y="3"/>
                  <a:pt x="53" y="3"/>
                  <a:pt x="53" y="2"/>
                </a:cubicBezTo>
                <a:cubicBezTo>
                  <a:pt x="50" y="3"/>
                  <a:pt x="47" y="2"/>
                  <a:pt x="45" y="2"/>
                </a:cubicBezTo>
                <a:cubicBezTo>
                  <a:pt x="45" y="2"/>
                  <a:pt x="44" y="2"/>
                  <a:pt x="44" y="1"/>
                </a:cubicBezTo>
                <a:cubicBezTo>
                  <a:pt x="44" y="0"/>
                  <a:pt x="44" y="0"/>
                  <a:pt x="44" y="0"/>
                </a:cubicBezTo>
                <a:cubicBezTo>
                  <a:pt x="41" y="0"/>
                  <a:pt x="41" y="0"/>
                  <a:pt x="41" y="0"/>
                </a:cubicBezTo>
                <a:cubicBezTo>
                  <a:pt x="40" y="0"/>
                  <a:pt x="39" y="1"/>
                  <a:pt x="38" y="1"/>
                </a:cubicBezTo>
                <a:cubicBezTo>
                  <a:pt x="37" y="1"/>
                  <a:pt x="37" y="1"/>
                  <a:pt x="37" y="1"/>
                </a:cubicBezTo>
                <a:cubicBezTo>
                  <a:pt x="37" y="1"/>
                  <a:pt x="37" y="1"/>
                  <a:pt x="37" y="1"/>
                </a:cubicBezTo>
                <a:cubicBezTo>
                  <a:pt x="36" y="1"/>
                  <a:pt x="36" y="1"/>
                  <a:pt x="36" y="1"/>
                </a:cubicBezTo>
                <a:cubicBezTo>
                  <a:pt x="36" y="1"/>
                  <a:pt x="36" y="1"/>
                  <a:pt x="36" y="1"/>
                </a:cubicBezTo>
                <a:cubicBezTo>
                  <a:pt x="36" y="1"/>
                  <a:pt x="35" y="1"/>
                  <a:pt x="35" y="1"/>
                </a:cubicBezTo>
                <a:cubicBezTo>
                  <a:pt x="35" y="1"/>
                  <a:pt x="35" y="1"/>
                  <a:pt x="35" y="1"/>
                </a:cubicBezTo>
                <a:cubicBezTo>
                  <a:pt x="35" y="1"/>
                  <a:pt x="35" y="2"/>
                  <a:pt x="34" y="2"/>
                </a:cubicBezTo>
                <a:cubicBezTo>
                  <a:pt x="34" y="2"/>
                  <a:pt x="34" y="2"/>
                  <a:pt x="34" y="2"/>
                </a:cubicBezTo>
                <a:cubicBezTo>
                  <a:pt x="34" y="2"/>
                  <a:pt x="34" y="2"/>
                  <a:pt x="33" y="2"/>
                </a:cubicBezTo>
                <a:cubicBezTo>
                  <a:pt x="33" y="2"/>
                  <a:pt x="33" y="2"/>
                  <a:pt x="33" y="2"/>
                </a:cubicBezTo>
                <a:cubicBezTo>
                  <a:pt x="33" y="2"/>
                  <a:pt x="33" y="2"/>
                  <a:pt x="33" y="2"/>
                </a:cubicBezTo>
                <a:cubicBezTo>
                  <a:pt x="33" y="2"/>
                  <a:pt x="33" y="2"/>
                  <a:pt x="32" y="1"/>
                </a:cubicBezTo>
                <a:cubicBezTo>
                  <a:pt x="32" y="1"/>
                  <a:pt x="32" y="1"/>
                  <a:pt x="32" y="1"/>
                </a:cubicBezTo>
                <a:cubicBezTo>
                  <a:pt x="32" y="1"/>
                  <a:pt x="32" y="1"/>
                  <a:pt x="32" y="1"/>
                </a:cubicBezTo>
                <a:cubicBezTo>
                  <a:pt x="32" y="1"/>
                  <a:pt x="31" y="1"/>
                  <a:pt x="31" y="1"/>
                </a:cubicBezTo>
                <a:cubicBezTo>
                  <a:pt x="30" y="1"/>
                  <a:pt x="30" y="2"/>
                  <a:pt x="29" y="2"/>
                </a:cubicBezTo>
                <a:cubicBezTo>
                  <a:pt x="27" y="2"/>
                  <a:pt x="27" y="5"/>
                  <a:pt x="25" y="6"/>
                </a:cubicBezTo>
                <a:cubicBezTo>
                  <a:pt x="25" y="8"/>
                  <a:pt x="23" y="8"/>
                  <a:pt x="23" y="10"/>
                </a:cubicBezTo>
                <a:cubicBezTo>
                  <a:pt x="22" y="10"/>
                  <a:pt x="22" y="11"/>
                  <a:pt x="22" y="12"/>
                </a:cubicBezTo>
                <a:cubicBezTo>
                  <a:pt x="20" y="11"/>
                  <a:pt x="19" y="11"/>
                  <a:pt x="18" y="12"/>
                </a:cubicBezTo>
                <a:cubicBezTo>
                  <a:pt x="16" y="12"/>
                  <a:pt x="16" y="12"/>
                  <a:pt x="16" y="12"/>
                </a:cubicBezTo>
                <a:cubicBezTo>
                  <a:pt x="17" y="10"/>
                  <a:pt x="15" y="11"/>
                  <a:pt x="15" y="9"/>
                </a:cubicBezTo>
                <a:cubicBezTo>
                  <a:pt x="15" y="8"/>
                  <a:pt x="13" y="9"/>
                  <a:pt x="13" y="7"/>
                </a:cubicBezTo>
                <a:cubicBezTo>
                  <a:pt x="12" y="7"/>
                  <a:pt x="12" y="6"/>
                  <a:pt x="11" y="6"/>
                </a:cubicBezTo>
                <a:cubicBezTo>
                  <a:pt x="10" y="3"/>
                  <a:pt x="9" y="1"/>
                  <a:pt x="7" y="0"/>
                </a:cubicBezTo>
                <a:cubicBezTo>
                  <a:pt x="7" y="1"/>
                  <a:pt x="5" y="0"/>
                  <a:pt x="5" y="0"/>
                </a:cubicBezTo>
                <a:cubicBezTo>
                  <a:pt x="5" y="0"/>
                  <a:pt x="5" y="1"/>
                  <a:pt x="5" y="1"/>
                </a:cubicBezTo>
                <a:cubicBezTo>
                  <a:pt x="4" y="1"/>
                  <a:pt x="4" y="2"/>
                  <a:pt x="2" y="1"/>
                </a:cubicBezTo>
                <a:cubicBezTo>
                  <a:pt x="1" y="1"/>
                  <a:pt x="1" y="1"/>
                  <a:pt x="1" y="1"/>
                </a:cubicBezTo>
                <a:cubicBezTo>
                  <a:pt x="1" y="7"/>
                  <a:pt x="1" y="7"/>
                  <a:pt x="1" y="7"/>
                </a:cubicBezTo>
                <a:cubicBezTo>
                  <a:pt x="1" y="10"/>
                  <a:pt x="3" y="9"/>
                  <a:pt x="2" y="12"/>
                </a:cubicBezTo>
                <a:cubicBezTo>
                  <a:pt x="2" y="12"/>
                  <a:pt x="1" y="12"/>
                  <a:pt x="0" y="13"/>
                </a:cubicBezTo>
                <a:cubicBezTo>
                  <a:pt x="0" y="14"/>
                  <a:pt x="0" y="14"/>
                  <a:pt x="0" y="14"/>
                </a:cubicBezTo>
                <a:cubicBezTo>
                  <a:pt x="1" y="14"/>
                  <a:pt x="1" y="15"/>
                  <a:pt x="2" y="15"/>
                </a:cubicBezTo>
                <a:cubicBezTo>
                  <a:pt x="3" y="15"/>
                  <a:pt x="3" y="17"/>
                  <a:pt x="3" y="17"/>
                </a:cubicBezTo>
                <a:cubicBezTo>
                  <a:pt x="3" y="17"/>
                  <a:pt x="3" y="18"/>
                  <a:pt x="3" y="18"/>
                </a:cubicBezTo>
                <a:cubicBezTo>
                  <a:pt x="3" y="18"/>
                  <a:pt x="2" y="19"/>
                  <a:pt x="2" y="19"/>
                </a:cubicBezTo>
                <a:cubicBezTo>
                  <a:pt x="2" y="19"/>
                  <a:pt x="3" y="19"/>
                  <a:pt x="3" y="20"/>
                </a:cubicBezTo>
                <a:cubicBezTo>
                  <a:pt x="5" y="21"/>
                  <a:pt x="7" y="21"/>
                  <a:pt x="9" y="21"/>
                </a:cubicBezTo>
                <a:cubicBezTo>
                  <a:pt x="10" y="22"/>
                  <a:pt x="12" y="22"/>
                  <a:pt x="12" y="24"/>
                </a:cubicBezTo>
                <a:cubicBezTo>
                  <a:pt x="13" y="25"/>
                  <a:pt x="14" y="26"/>
                  <a:pt x="14" y="28"/>
                </a:cubicBezTo>
                <a:cubicBezTo>
                  <a:pt x="14" y="28"/>
                  <a:pt x="13" y="28"/>
                  <a:pt x="13" y="28"/>
                </a:cubicBezTo>
                <a:cubicBezTo>
                  <a:pt x="13" y="28"/>
                  <a:pt x="13" y="29"/>
                  <a:pt x="13" y="29"/>
                </a:cubicBezTo>
                <a:cubicBezTo>
                  <a:pt x="13" y="29"/>
                  <a:pt x="13" y="29"/>
                  <a:pt x="13" y="29"/>
                </a:cubicBezTo>
                <a:cubicBezTo>
                  <a:pt x="13" y="29"/>
                  <a:pt x="13" y="29"/>
                  <a:pt x="13" y="29"/>
                </a:cubicBezTo>
                <a:cubicBezTo>
                  <a:pt x="13" y="29"/>
                  <a:pt x="14" y="29"/>
                  <a:pt x="14" y="29"/>
                </a:cubicBezTo>
                <a:cubicBezTo>
                  <a:pt x="14" y="29"/>
                  <a:pt x="14" y="29"/>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4" y="30"/>
                  <a:pt x="14" y="30"/>
                  <a:pt x="14" y="30"/>
                </a:cubicBezTo>
                <a:cubicBezTo>
                  <a:pt x="15" y="31"/>
                  <a:pt x="15" y="31"/>
                  <a:pt x="15" y="31"/>
                </a:cubicBezTo>
                <a:cubicBezTo>
                  <a:pt x="15" y="31"/>
                  <a:pt x="15" y="31"/>
                  <a:pt x="15" y="31"/>
                </a:cubicBezTo>
                <a:cubicBezTo>
                  <a:pt x="15" y="31"/>
                  <a:pt x="15" y="31"/>
                  <a:pt x="15" y="31"/>
                </a:cubicBezTo>
                <a:cubicBezTo>
                  <a:pt x="15" y="31"/>
                  <a:pt x="15" y="31"/>
                  <a:pt x="15" y="31"/>
                </a:cubicBezTo>
                <a:cubicBezTo>
                  <a:pt x="15" y="32"/>
                  <a:pt x="15" y="32"/>
                  <a:pt x="15" y="32"/>
                </a:cubicBezTo>
                <a:cubicBezTo>
                  <a:pt x="15" y="32"/>
                  <a:pt x="15" y="32"/>
                  <a:pt x="15" y="32"/>
                </a:cubicBezTo>
                <a:cubicBezTo>
                  <a:pt x="15" y="32"/>
                  <a:pt x="15" y="32"/>
                  <a:pt x="15" y="32"/>
                </a:cubicBezTo>
                <a:cubicBezTo>
                  <a:pt x="15" y="33"/>
                  <a:pt x="15" y="33"/>
                  <a:pt x="15" y="33"/>
                </a:cubicBezTo>
                <a:cubicBezTo>
                  <a:pt x="15" y="34"/>
                  <a:pt x="15" y="34"/>
                  <a:pt x="15" y="34"/>
                </a:cubicBezTo>
                <a:cubicBezTo>
                  <a:pt x="15" y="35"/>
                  <a:pt x="15" y="35"/>
                  <a:pt x="15" y="35"/>
                </a:cubicBezTo>
                <a:cubicBezTo>
                  <a:pt x="15" y="35"/>
                  <a:pt x="15" y="36"/>
                  <a:pt x="15" y="36"/>
                </a:cubicBezTo>
                <a:cubicBezTo>
                  <a:pt x="16" y="36"/>
                  <a:pt x="16" y="36"/>
                  <a:pt x="16" y="36"/>
                </a:cubicBezTo>
                <a:cubicBezTo>
                  <a:pt x="16" y="37"/>
                  <a:pt x="16" y="37"/>
                  <a:pt x="16" y="37"/>
                </a:cubicBezTo>
                <a:cubicBezTo>
                  <a:pt x="16" y="37"/>
                  <a:pt x="16" y="37"/>
                  <a:pt x="16" y="37"/>
                </a:cubicBezTo>
                <a:cubicBezTo>
                  <a:pt x="17" y="38"/>
                  <a:pt x="17" y="38"/>
                  <a:pt x="18" y="38"/>
                </a:cubicBezTo>
                <a:cubicBezTo>
                  <a:pt x="18" y="39"/>
                  <a:pt x="18" y="39"/>
                  <a:pt x="18" y="39"/>
                </a:cubicBezTo>
                <a:cubicBezTo>
                  <a:pt x="18" y="39"/>
                  <a:pt x="18" y="40"/>
                  <a:pt x="18" y="40"/>
                </a:cubicBezTo>
                <a:cubicBezTo>
                  <a:pt x="18" y="40"/>
                  <a:pt x="18" y="40"/>
                  <a:pt x="18" y="40"/>
                </a:cubicBezTo>
                <a:cubicBezTo>
                  <a:pt x="18" y="41"/>
                  <a:pt x="18" y="42"/>
                  <a:pt x="18" y="42"/>
                </a:cubicBezTo>
                <a:cubicBezTo>
                  <a:pt x="18" y="43"/>
                  <a:pt x="18" y="43"/>
                  <a:pt x="18" y="43"/>
                </a:cubicBezTo>
                <a:cubicBezTo>
                  <a:pt x="19" y="43"/>
                  <a:pt x="19" y="43"/>
                  <a:pt x="19" y="44"/>
                </a:cubicBezTo>
                <a:cubicBezTo>
                  <a:pt x="21" y="46"/>
                  <a:pt x="23" y="47"/>
                  <a:pt x="24" y="49"/>
                </a:cubicBezTo>
                <a:cubicBezTo>
                  <a:pt x="25" y="49"/>
                  <a:pt x="26" y="49"/>
                  <a:pt x="26" y="50"/>
                </a:cubicBezTo>
                <a:cubicBezTo>
                  <a:pt x="27" y="50"/>
                  <a:pt x="27" y="50"/>
                  <a:pt x="27" y="51"/>
                </a:cubicBezTo>
                <a:cubicBezTo>
                  <a:pt x="27" y="51"/>
                  <a:pt x="28" y="51"/>
                  <a:pt x="28" y="51"/>
                </a:cubicBezTo>
                <a:cubicBezTo>
                  <a:pt x="28" y="51"/>
                  <a:pt x="27" y="52"/>
                  <a:pt x="28" y="53"/>
                </a:cubicBezTo>
                <a:cubicBezTo>
                  <a:pt x="28" y="54"/>
                  <a:pt x="26" y="53"/>
                  <a:pt x="26" y="54"/>
                </a:cubicBezTo>
                <a:cubicBezTo>
                  <a:pt x="26" y="55"/>
                  <a:pt x="26" y="55"/>
                  <a:pt x="26" y="55"/>
                </a:cubicBezTo>
                <a:cubicBezTo>
                  <a:pt x="28" y="55"/>
                  <a:pt x="29" y="56"/>
                  <a:pt x="30" y="58"/>
                </a:cubicBezTo>
                <a:cubicBezTo>
                  <a:pt x="32" y="59"/>
                  <a:pt x="33" y="60"/>
                  <a:pt x="35" y="62"/>
                </a:cubicBezTo>
                <a:cubicBezTo>
                  <a:pt x="35" y="65"/>
                  <a:pt x="35" y="65"/>
                  <a:pt x="35" y="65"/>
                </a:cubicBezTo>
                <a:cubicBezTo>
                  <a:pt x="37" y="66"/>
                  <a:pt x="39" y="67"/>
                  <a:pt x="41" y="68"/>
                </a:cubicBezTo>
                <a:cubicBezTo>
                  <a:pt x="41" y="70"/>
                  <a:pt x="42" y="70"/>
                  <a:pt x="42" y="72"/>
                </a:cubicBezTo>
                <a:cubicBezTo>
                  <a:pt x="44" y="72"/>
                  <a:pt x="44" y="74"/>
                  <a:pt x="45" y="74"/>
                </a:cubicBezTo>
                <a:cubicBezTo>
                  <a:pt x="45" y="75"/>
                  <a:pt x="48" y="74"/>
                  <a:pt x="48" y="76"/>
                </a:cubicBezTo>
                <a:cubicBezTo>
                  <a:pt x="50" y="77"/>
                  <a:pt x="53" y="77"/>
                  <a:pt x="54" y="79"/>
                </a:cubicBezTo>
                <a:cubicBezTo>
                  <a:pt x="54" y="82"/>
                  <a:pt x="55" y="82"/>
                  <a:pt x="55" y="85"/>
                </a:cubicBezTo>
                <a:cubicBezTo>
                  <a:pt x="55" y="85"/>
                  <a:pt x="56" y="85"/>
                  <a:pt x="55" y="86"/>
                </a:cubicBezTo>
                <a:cubicBezTo>
                  <a:pt x="56" y="86"/>
                  <a:pt x="56" y="87"/>
                  <a:pt x="56" y="88"/>
                </a:cubicBezTo>
                <a:cubicBezTo>
                  <a:pt x="58" y="88"/>
                  <a:pt x="59" y="89"/>
                  <a:pt x="60" y="89"/>
                </a:cubicBezTo>
                <a:cubicBezTo>
                  <a:pt x="60" y="90"/>
                  <a:pt x="59" y="90"/>
                  <a:pt x="60" y="91"/>
                </a:cubicBezTo>
                <a:cubicBezTo>
                  <a:pt x="60" y="91"/>
                  <a:pt x="61" y="91"/>
                  <a:pt x="61" y="91"/>
                </a:cubicBezTo>
                <a:cubicBezTo>
                  <a:pt x="61" y="91"/>
                  <a:pt x="61" y="91"/>
                  <a:pt x="61" y="91"/>
                </a:cubicBezTo>
                <a:cubicBezTo>
                  <a:pt x="61" y="91"/>
                  <a:pt x="61" y="91"/>
                  <a:pt x="61" y="91"/>
                </a:cubicBezTo>
                <a:cubicBezTo>
                  <a:pt x="61" y="91"/>
                  <a:pt x="61" y="91"/>
                  <a:pt x="61" y="91"/>
                </a:cubicBezTo>
                <a:cubicBezTo>
                  <a:pt x="61" y="91"/>
                  <a:pt x="61"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2" y="91"/>
                </a:cubicBezTo>
                <a:cubicBezTo>
                  <a:pt x="62" y="91"/>
                  <a:pt x="62" y="91"/>
                  <a:pt x="63" y="91"/>
                </a:cubicBezTo>
                <a:cubicBezTo>
                  <a:pt x="63" y="91"/>
                  <a:pt x="63" y="91"/>
                  <a:pt x="63" y="92"/>
                </a:cubicBezTo>
                <a:cubicBezTo>
                  <a:pt x="63" y="91"/>
                  <a:pt x="64" y="92"/>
                  <a:pt x="64" y="92"/>
                </a:cubicBezTo>
                <a:cubicBezTo>
                  <a:pt x="64" y="92"/>
                  <a:pt x="64" y="92"/>
                  <a:pt x="64" y="92"/>
                </a:cubicBezTo>
                <a:cubicBezTo>
                  <a:pt x="65" y="93"/>
                  <a:pt x="65" y="93"/>
                  <a:pt x="65" y="93"/>
                </a:cubicBezTo>
                <a:cubicBezTo>
                  <a:pt x="66" y="93"/>
                  <a:pt x="66" y="93"/>
                  <a:pt x="66" y="93"/>
                </a:cubicBezTo>
                <a:cubicBezTo>
                  <a:pt x="66" y="93"/>
                  <a:pt x="66" y="93"/>
                  <a:pt x="66" y="93"/>
                </a:cubicBezTo>
                <a:cubicBezTo>
                  <a:pt x="66" y="93"/>
                  <a:pt x="66" y="93"/>
                  <a:pt x="67" y="93"/>
                </a:cubicBezTo>
                <a:cubicBezTo>
                  <a:pt x="67" y="93"/>
                  <a:pt x="67" y="93"/>
                  <a:pt x="67" y="93"/>
                </a:cubicBezTo>
                <a:cubicBezTo>
                  <a:pt x="67" y="93"/>
                  <a:pt x="67" y="94"/>
                  <a:pt x="67" y="94"/>
                </a:cubicBezTo>
                <a:cubicBezTo>
                  <a:pt x="67" y="94"/>
                  <a:pt x="67" y="94"/>
                  <a:pt x="67" y="94"/>
                </a:cubicBezTo>
                <a:cubicBezTo>
                  <a:pt x="67" y="94"/>
                  <a:pt x="67" y="94"/>
                  <a:pt x="67" y="94"/>
                </a:cubicBezTo>
                <a:cubicBezTo>
                  <a:pt x="67" y="94"/>
                  <a:pt x="67" y="94"/>
                  <a:pt x="67" y="94"/>
                </a:cubicBezTo>
                <a:cubicBezTo>
                  <a:pt x="67" y="94"/>
                  <a:pt x="67" y="94"/>
                  <a:pt x="67" y="94"/>
                </a:cubicBezTo>
                <a:cubicBezTo>
                  <a:pt x="68" y="94"/>
                  <a:pt x="69" y="94"/>
                  <a:pt x="69" y="95"/>
                </a:cubicBezTo>
                <a:cubicBezTo>
                  <a:pt x="69" y="95"/>
                  <a:pt x="69" y="95"/>
                  <a:pt x="69" y="95"/>
                </a:cubicBezTo>
                <a:cubicBezTo>
                  <a:pt x="69" y="96"/>
                  <a:pt x="67" y="97"/>
                  <a:pt x="68" y="98"/>
                </a:cubicBezTo>
                <a:cubicBezTo>
                  <a:pt x="68" y="98"/>
                  <a:pt x="68" y="99"/>
                  <a:pt x="68" y="99"/>
                </a:cubicBezTo>
                <a:cubicBezTo>
                  <a:pt x="68" y="99"/>
                  <a:pt x="68" y="99"/>
                  <a:pt x="68" y="99"/>
                </a:cubicBezTo>
                <a:cubicBezTo>
                  <a:pt x="68" y="99"/>
                  <a:pt x="69" y="100"/>
                  <a:pt x="69" y="100"/>
                </a:cubicBezTo>
                <a:cubicBezTo>
                  <a:pt x="69" y="100"/>
                  <a:pt x="69" y="100"/>
                  <a:pt x="69" y="101"/>
                </a:cubicBezTo>
                <a:cubicBezTo>
                  <a:pt x="69" y="101"/>
                  <a:pt x="69" y="101"/>
                  <a:pt x="70" y="101"/>
                </a:cubicBezTo>
                <a:cubicBezTo>
                  <a:pt x="70" y="101"/>
                  <a:pt x="70" y="101"/>
                  <a:pt x="70" y="101"/>
                </a:cubicBezTo>
                <a:cubicBezTo>
                  <a:pt x="70" y="101"/>
                  <a:pt x="70" y="101"/>
                  <a:pt x="70" y="102"/>
                </a:cubicBezTo>
                <a:cubicBezTo>
                  <a:pt x="71" y="103"/>
                  <a:pt x="74" y="102"/>
                  <a:pt x="74" y="103"/>
                </a:cubicBezTo>
                <a:cubicBezTo>
                  <a:pt x="75" y="103"/>
                  <a:pt x="75" y="103"/>
                  <a:pt x="75" y="103"/>
                </a:cubicBezTo>
                <a:cubicBezTo>
                  <a:pt x="77" y="104"/>
                  <a:pt x="78" y="106"/>
                  <a:pt x="79" y="108"/>
                </a:cubicBezTo>
                <a:cubicBezTo>
                  <a:pt x="80" y="108"/>
                  <a:pt x="81" y="109"/>
                  <a:pt x="82" y="109"/>
                </a:cubicBezTo>
                <a:cubicBezTo>
                  <a:pt x="83" y="110"/>
                  <a:pt x="84" y="111"/>
                  <a:pt x="85" y="111"/>
                </a:cubicBezTo>
                <a:cubicBezTo>
                  <a:pt x="86" y="111"/>
                  <a:pt x="86" y="111"/>
                  <a:pt x="87" y="111"/>
                </a:cubicBezTo>
                <a:cubicBezTo>
                  <a:pt x="87" y="110"/>
                  <a:pt x="88" y="111"/>
                  <a:pt x="90" y="110"/>
                </a:cubicBezTo>
                <a:cubicBezTo>
                  <a:pt x="90" y="111"/>
                  <a:pt x="90" y="111"/>
                  <a:pt x="90" y="111"/>
                </a:cubicBezTo>
                <a:cubicBezTo>
                  <a:pt x="93" y="111"/>
                  <a:pt x="94" y="112"/>
                  <a:pt x="95" y="113"/>
                </a:cubicBezTo>
                <a:cubicBezTo>
                  <a:pt x="95" y="114"/>
                  <a:pt x="97" y="113"/>
                  <a:pt x="98" y="113"/>
                </a:cubicBezTo>
                <a:cubicBezTo>
                  <a:pt x="99" y="113"/>
                  <a:pt x="99" y="112"/>
                  <a:pt x="100" y="112"/>
                </a:cubicBezTo>
                <a:cubicBezTo>
                  <a:pt x="100" y="110"/>
                  <a:pt x="99" y="110"/>
                  <a:pt x="99" y="108"/>
                </a:cubicBezTo>
                <a:cubicBezTo>
                  <a:pt x="98" y="107"/>
                  <a:pt x="96" y="107"/>
                  <a:pt x="97" y="105"/>
                </a:cubicBezTo>
                <a:cubicBezTo>
                  <a:pt x="96" y="100"/>
                  <a:pt x="98" y="98"/>
                  <a:pt x="98" y="94"/>
                </a:cubicBezTo>
                <a:cubicBezTo>
                  <a:pt x="99" y="93"/>
                  <a:pt x="100" y="92"/>
                  <a:pt x="101" y="92"/>
                </a:cubicBezTo>
                <a:cubicBezTo>
                  <a:pt x="101" y="88"/>
                  <a:pt x="103" y="86"/>
                  <a:pt x="103" y="83"/>
                </a:cubicBezTo>
                <a:cubicBezTo>
                  <a:pt x="104" y="82"/>
                  <a:pt x="105" y="80"/>
                  <a:pt x="106" y="80"/>
                </a:cubicBezTo>
                <a:cubicBezTo>
                  <a:pt x="107" y="80"/>
                  <a:pt x="107" y="79"/>
                  <a:pt x="108" y="79"/>
                </a:cubicBezTo>
                <a:cubicBezTo>
                  <a:pt x="109" y="78"/>
                  <a:pt x="109" y="78"/>
                  <a:pt x="110" y="78"/>
                </a:cubicBezTo>
                <a:cubicBezTo>
                  <a:pt x="113" y="77"/>
                  <a:pt x="112" y="80"/>
                  <a:pt x="114" y="80"/>
                </a:cubicBezTo>
                <a:cubicBezTo>
                  <a:pt x="114" y="77"/>
                  <a:pt x="113" y="77"/>
                  <a:pt x="112" y="75"/>
                </a:cubicBezTo>
                <a:cubicBezTo>
                  <a:pt x="110" y="75"/>
                  <a:pt x="110" y="75"/>
                  <a:pt x="110" y="75"/>
                </a:cubicBezTo>
                <a:cubicBezTo>
                  <a:pt x="110" y="74"/>
                  <a:pt x="110" y="74"/>
                  <a:pt x="110" y="74"/>
                </a:cubicBezTo>
                <a:cubicBezTo>
                  <a:pt x="110" y="72"/>
                  <a:pt x="109" y="72"/>
                  <a:pt x="109" y="70"/>
                </a:cubicBezTo>
                <a:cubicBezTo>
                  <a:pt x="110" y="69"/>
                  <a:pt x="112" y="69"/>
                  <a:pt x="114" y="68"/>
                </a:cubicBezTo>
                <a:cubicBezTo>
                  <a:pt x="115" y="69"/>
                  <a:pt x="114" y="71"/>
                  <a:pt x="116" y="70"/>
                </a:cubicBezTo>
                <a:cubicBezTo>
                  <a:pt x="119" y="70"/>
                  <a:pt x="119" y="70"/>
                  <a:pt x="122" y="70"/>
                </a:cubicBezTo>
                <a:cubicBezTo>
                  <a:pt x="125" y="70"/>
                  <a:pt x="125" y="70"/>
                  <a:pt x="125" y="70"/>
                </a:cubicBezTo>
                <a:cubicBezTo>
                  <a:pt x="126" y="69"/>
                  <a:pt x="128" y="69"/>
                  <a:pt x="130" y="68"/>
                </a:cubicBezTo>
                <a:cubicBezTo>
                  <a:pt x="130" y="67"/>
                  <a:pt x="129" y="66"/>
                  <a:pt x="129" y="64"/>
                </a:cubicBezTo>
                <a:cubicBezTo>
                  <a:pt x="129" y="63"/>
                  <a:pt x="130" y="62"/>
                  <a:pt x="129" y="61"/>
                </a:cubicBezTo>
                <a:cubicBezTo>
                  <a:pt x="129" y="59"/>
                  <a:pt x="128" y="59"/>
                  <a:pt x="127" y="58"/>
                </a:cubicBezTo>
                <a:cubicBezTo>
                  <a:pt x="127" y="56"/>
                  <a:pt x="124" y="57"/>
                  <a:pt x="124" y="55"/>
                </a:cubicBezTo>
                <a:cubicBezTo>
                  <a:pt x="124" y="54"/>
                  <a:pt x="123" y="54"/>
                  <a:pt x="123" y="53"/>
                </a:cubicBezTo>
                <a:cubicBezTo>
                  <a:pt x="122" y="53"/>
                  <a:pt x="123" y="52"/>
                  <a:pt x="122" y="52"/>
                </a:cubicBezTo>
                <a:cubicBezTo>
                  <a:pt x="122" y="50"/>
                  <a:pt x="123" y="53"/>
                  <a:pt x="124" y="52"/>
                </a:cubicBezTo>
                <a:cubicBezTo>
                  <a:pt x="129" y="52"/>
                  <a:pt x="129" y="52"/>
                  <a:pt x="129" y="52"/>
                </a:cubicBezTo>
                <a:cubicBezTo>
                  <a:pt x="130" y="52"/>
                  <a:pt x="129" y="50"/>
                  <a:pt x="131" y="50"/>
                </a:cubicBezTo>
                <a:cubicBezTo>
                  <a:pt x="131" y="48"/>
                  <a:pt x="133" y="49"/>
                  <a:pt x="132" y="47"/>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05">
            <a:extLst>
              <a:ext uri="{FF2B5EF4-FFF2-40B4-BE49-F238E27FC236}">
                <a16:creationId xmlns:a16="http://schemas.microsoft.com/office/drawing/2014/main" id="{02541649-A2FF-1248-8589-86EE3B58C9E3}"/>
              </a:ext>
            </a:extLst>
          </p:cNvPr>
          <p:cNvSpPr>
            <a:spLocks/>
          </p:cNvSpPr>
          <p:nvPr/>
        </p:nvSpPr>
        <p:spPr bwMode="auto">
          <a:xfrm>
            <a:off x="7301538" y="5101669"/>
            <a:ext cx="293688" cy="301625"/>
          </a:xfrm>
          <a:custGeom>
            <a:avLst/>
            <a:gdLst>
              <a:gd name="T0" fmla="*/ 67 w 76"/>
              <a:gd name="T1" fmla="*/ 24 h 78"/>
              <a:gd name="T2" fmla="*/ 62 w 76"/>
              <a:gd name="T3" fmla="*/ 22 h 78"/>
              <a:gd name="T4" fmla="*/ 54 w 76"/>
              <a:gd name="T5" fmla="*/ 15 h 78"/>
              <a:gd name="T6" fmla="*/ 49 w 76"/>
              <a:gd name="T7" fmla="*/ 14 h 78"/>
              <a:gd name="T8" fmla="*/ 42 w 76"/>
              <a:gd name="T9" fmla="*/ 6 h 78"/>
              <a:gd name="T10" fmla="*/ 36 w 76"/>
              <a:gd name="T11" fmla="*/ 3 h 78"/>
              <a:gd name="T12" fmla="*/ 29 w 76"/>
              <a:gd name="T13" fmla="*/ 0 h 78"/>
              <a:gd name="T14" fmla="*/ 25 w 76"/>
              <a:gd name="T15" fmla="*/ 7 h 78"/>
              <a:gd name="T16" fmla="*/ 25 w 76"/>
              <a:gd name="T17" fmla="*/ 10 h 78"/>
              <a:gd name="T18" fmla="*/ 18 w 76"/>
              <a:gd name="T19" fmla="*/ 15 h 78"/>
              <a:gd name="T20" fmla="*/ 12 w 76"/>
              <a:gd name="T21" fmla="*/ 37 h 78"/>
              <a:gd name="T22" fmla="*/ 13 w 76"/>
              <a:gd name="T23" fmla="*/ 45 h 78"/>
              <a:gd name="T24" fmla="*/ 5 w 76"/>
              <a:gd name="T25" fmla="*/ 42 h 78"/>
              <a:gd name="T26" fmla="*/ 1 w 76"/>
              <a:gd name="T27" fmla="*/ 43 h 78"/>
              <a:gd name="T28" fmla="*/ 7 w 76"/>
              <a:gd name="T29" fmla="*/ 46 h 78"/>
              <a:gd name="T30" fmla="*/ 12 w 76"/>
              <a:gd name="T31" fmla="*/ 52 h 78"/>
              <a:gd name="T32" fmla="*/ 13 w 76"/>
              <a:gd name="T33" fmla="*/ 53 h 78"/>
              <a:gd name="T34" fmla="*/ 19 w 76"/>
              <a:gd name="T35" fmla="*/ 52 h 78"/>
              <a:gd name="T36" fmla="*/ 21 w 76"/>
              <a:gd name="T37" fmla="*/ 50 h 78"/>
              <a:gd name="T38" fmla="*/ 16 w 76"/>
              <a:gd name="T39" fmla="*/ 54 h 78"/>
              <a:gd name="T40" fmla="*/ 19 w 76"/>
              <a:gd name="T41" fmla="*/ 56 h 78"/>
              <a:gd name="T42" fmla="*/ 23 w 76"/>
              <a:gd name="T43" fmla="*/ 60 h 78"/>
              <a:gd name="T44" fmla="*/ 30 w 76"/>
              <a:gd name="T45" fmla="*/ 65 h 78"/>
              <a:gd name="T46" fmla="*/ 34 w 76"/>
              <a:gd name="T47" fmla="*/ 67 h 78"/>
              <a:gd name="T48" fmla="*/ 37 w 76"/>
              <a:gd name="T49" fmla="*/ 75 h 78"/>
              <a:gd name="T50" fmla="*/ 43 w 76"/>
              <a:gd name="T51" fmla="*/ 77 h 78"/>
              <a:gd name="T52" fmla="*/ 46 w 76"/>
              <a:gd name="T53" fmla="*/ 77 h 78"/>
              <a:gd name="T54" fmla="*/ 46 w 76"/>
              <a:gd name="T55" fmla="*/ 76 h 78"/>
              <a:gd name="T56" fmla="*/ 46 w 76"/>
              <a:gd name="T57" fmla="*/ 74 h 78"/>
              <a:gd name="T58" fmla="*/ 46 w 76"/>
              <a:gd name="T59" fmla="*/ 72 h 78"/>
              <a:gd name="T60" fmla="*/ 46 w 76"/>
              <a:gd name="T61" fmla="*/ 69 h 78"/>
              <a:gd name="T62" fmla="*/ 45 w 76"/>
              <a:gd name="T63" fmla="*/ 68 h 78"/>
              <a:gd name="T64" fmla="*/ 45 w 76"/>
              <a:gd name="T65" fmla="*/ 68 h 78"/>
              <a:gd name="T66" fmla="*/ 44 w 76"/>
              <a:gd name="T67" fmla="*/ 67 h 78"/>
              <a:gd name="T68" fmla="*/ 43 w 76"/>
              <a:gd name="T69" fmla="*/ 61 h 78"/>
              <a:gd name="T70" fmla="*/ 45 w 76"/>
              <a:gd name="T71" fmla="*/ 56 h 78"/>
              <a:gd name="T72" fmla="*/ 47 w 76"/>
              <a:gd name="T73" fmla="*/ 54 h 78"/>
              <a:gd name="T74" fmla="*/ 48 w 76"/>
              <a:gd name="T75" fmla="*/ 53 h 78"/>
              <a:gd name="T76" fmla="*/ 48 w 76"/>
              <a:gd name="T77" fmla="*/ 52 h 78"/>
              <a:gd name="T78" fmla="*/ 54 w 76"/>
              <a:gd name="T79" fmla="*/ 47 h 78"/>
              <a:gd name="T80" fmla="*/ 58 w 76"/>
              <a:gd name="T81" fmla="*/ 49 h 78"/>
              <a:gd name="T82" fmla="*/ 62 w 76"/>
              <a:gd name="T83" fmla="*/ 48 h 78"/>
              <a:gd name="T84" fmla="*/ 64 w 76"/>
              <a:gd name="T85" fmla="*/ 47 h 78"/>
              <a:gd name="T86" fmla="*/ 67 w 76"/>
              <a:gd name="T87" fmla="*/ 39 h 78"/>
              <a:gd name="T88" fmla="*/ 64 w 76"/>
              <a:gd name="T89" fmla="*/ 34 h 78"/>
              <a:gd name="T90" fmla="*/ 76 w 76"/>
              <a:gd name="T91" fmla="*/ 2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78">
                <a:moveTo>
                  <a:pt x="75" y="28"/>
                </a:moveTo>
                <a:cubicBezTo>
                  <a:pt x="75" y="26"/>
                  <a:pt x="74" y="26"/>
                  <a:pt x="74" y="25"/>
                </a:cubicBezTo>
                <a:cubicBezTo>
                  <a:pt x="71" y="25"/>
                  <a:pt x="70" y="24"/>
                  <a:pt x="67" y="24"/>
                </a:cubicBezTo>
                <a:cubicBezTo>
                  <a:pt x="67" y="23"/>
                  <a:pt x="66" y="23"/>
                  <a:pt x="65" y="23"/>
                </a:cubicBezTo>
                <a:cubicBezTo>
                  <a:pt x="65" y="22"/>
                  <a:pt x="65" y="22"/>
                  <a:pt x="64" y="22"/>
                </a:cubicBezTo>
                <a:cubicBezTo>
                  <a:pt x="64" y="21"/>
                  <a:pt x="63" y="22"/>
                  <a:pt x="62" y="22"/>
                </a:cubicBezTo>
                <a:cubicBezTo>
                  <a:pt x="63" y="20"/>
                  <a:pt x="61" y="19"/>
                  <a:pt x="61" y="18"/>
                </a:cubicBezTo>
                <a:cubicBezTo>
                  <a:pt x="59" y="18"/>
                  <a:pt x="59" y="17"/>
                  <a:pt x="56" y="17"/>
                </a:cubicBezTo>
                <a:cubicBezTo>
                  <a:pt x="56" y="16"/>
                  <a:pt x="54" y="17"/>
                  <a:pt x="54" y="15"/>
                </a:cubicBezTo>
                <a:cubicBezTo>
                  <a:pt x="53" y="15"/>
                  <a:pt x="53" y="14"/>
                  <a:pt x="51" y="15"/>
                </a:cubicBezTo>
                <a:cubicBezTo>
                  <a:pt x="51" y="14"/>
                  <a:pt x="50" y="14"/>
                  <a:pt x="50" y="14"/>
                </a:cubicBezTo>
                <a:cubicBezTo>
                  <a:pt x="50" y="14"/>
                  <a:pt x="49" y="14"/>
                  <a:pt x="49" y="14"/>
                </a:cubicBezTo>
                <a:cubicBezTo>
                  <a:pt x="49" y="14"/>
                  <a:pt x="48" y="12"/>
                  <a:pt x="46" y="13"/>
                </a:cubicBezTo>
                <a:cubicBezTo>
                  <a:pt x="46" y="12"/>
                  <a:pt x="46" y="11"/>
                  <a:pt x="46" y="10"/>
                </a:cubicBezTo>
                <a:cubicBezTo>
                  <a:pt x="44" y="9"/>
                  <a:pt x="43" y="8"/>
                  <a:pt x="42" y="6"/>
                </a:cubicBezTo>
                <a:cubicBezTo>
                  <a:pt x="41" y="6"/>
                  <a:pt x="41" y="6"/>
                  <a:pt x="40" y="6"/>
                </a:cubicBezTo>
                <a:cubicBezTo>
                  <a:pt x="39" y="5"/>
                  <a:pt x="39" y="6"/>
                  <a:pt x="39" y="5"/>
                </a:cubicBezTo>
                <a:cubicBezTo>
                  <a:pt x="38" y="4"/>
                  <a:pt x="37" y="4"/>
                  <a:pt x="36" y="3"/>
                </a:cubicBezTo>
                <a:cubicBezTo>
                  <a:pt x="36" y="3"/>
                  <a:pt x="37" y="3"/>
                  <a:pt x="37" y="2"/>
                </a:cubicBezTo>
                <a:cubicBezTo>
                  <a:pt x="34" y="2"/>
                  <a:pt x="34" y="2"/>
                  <a:pt x="31" y="2"/>
                </a:cubicBezTo>
                <a:cubicBezTo>
                  <a:pt x="29" y="3"/>
                  <a:pt x="30" y="1"/>
                  <a:pt x="29" y="0"/>
                </a:cubicBezTo>
                <a:cubicBezTo>
                  <a:pt x="27" y="1"/>
                  <a:pt x="25" y="1"/>
                  <a:pt x="24" y="2"/>
                </a:cubicBezTo>
                <a:cubicBezTo>
                  <a:pt x="24" y="4"/>
                  <a:pt x="25" y="4"/>
                  <a:pt x="25" y="6"/>
                </a:cubicBezTo>
                <a:cubicBezTo>
                  <a:pt x="25" y="6"/>
                  <a:pt x="25" y="6"/>
                  <a:pt x="25" y="7"/>
                </a:cubicBezTo>
                <a:cubicBezTo>
                  <a:pt x="27" y="7"/>
                  <a:pt x="27" y="7"/>
                  <a:pt x="27" y="7"/>
                </a:cubicBezTo>
                <a:cubicBezTo>
                  <a:pt x="28" y="9"/>
                  <a:pt x="29" y="9"/>
                  <a:pt x="29" y="12"/>
                </a:cubicBezTo>
                <a:cubicBezTo>
                  <a:pt x="27" y="12"/>
                  <a:pt x="28" y="9"/>
                  <a:pt x="25" y="10"/>
                </a:cubicBezTo>
                <a:cubicBezTo>
                  <a:pt x="24" y="10"/>
                  <a:pt x="24" y="10"/>
                  <a:pt x="23" y="11"/>
                </a:cubicBezTo>
                <a:cubicBezTo>
                  <a:pt x="22" y="11"/>
                  <a:pt x="22" y="12"/>
                  <a:pt x="21" y="12"/>
                </a:cubicBezTo>
                <a:cubicBezTo>
                  <a:pt x="20" y="12"/>
                  <a:pt x="19" y="14"/>
                  <a:pt x="18" y="15"/>
                </a:cubicBezTo>
                <a:cubicBezTo>
                  <a:pt x="18" y="18"/>
                  <a:pt x="16" y="20"/>
                  <a:pt x="16" y="24"/>
                </a:cubicBezTo>
                <a:cubicBezTo>
                  <a:pt x="15" y="24"/>
                  <a:pt x="14" y="25"/>
                  <a:pt x="13" y="26"/>
                </a:cubicBezTo>
                <a:cubicBezTo>
                  <a:pt x="13" y="30"/>
                  <a:pt x="11" y="32"/>
                  <a:pt x="12" y="37"/>
                </a:cubicBezTo>
                <a:cubicBezTo>
                  <a:pt x="11" y="39"/>
                  <a:pt x="13" y="39"/>
                  <a:pt x="14" y="40"/>
                </a:cubicBezTo>
                <a:cubicBezTo>
                  <a:pt x="14" y="42"/>
                  <a:pt x="15" y="42"/>
                  <a:pt x="15" y="44"/>
                </a:cubicBezTo>
                <a:cubicBezTo>
                  <a:pt x="14" y="44"/>
                  <a:pt x="14" y="45"/>
                  <a:pt x="13" y="45"/>
                </a:cubicBezTo>
                <a:cubicBezTo>
                  <a:pt x="12" y="45"/>
                  <a:pt x="10" y="46"/>
                  <a:pt x="10" y="45"/>
                </a:cubicBezTo>
                <a:cubicBezTo>
                  <a:pt x="9" y="44"/>
                  <a:pt x="8" y="43"/>
                  <a:pt x="5" y="43"/>
                </a:cubicBezTo>
                <a:cubicBezTo>
                  <a:pt x="5" y="43"/>
                  <a:pt x="5" y="43"/>
                  <a:pt x="5" y="42"/>
                </a:cubicBezTo>
                <a:cubicBezTo>
                  <a:pt x="3" y="43"/>
                  <a:pt x="2" y="42"/>
                  <a:pt x="2" y="43"/>
                </a:cubicBezTo>
                <a:cubicBezTo>
                  <a:pt x="1" y="43"/>
                  <a:pt x="1" y="43"/>
                  <a:pt x="0" y="43"/>
                </a:cubicBezTo>
                <a:cubicBezTo>
                  <a:pt x="1" y="43"/>
                  <a:pt x="1" y="43"/>
                  <a:pt x="1" y="43"/>
                </a:cubicBezTo>
                <a:cubicBezTo>
                  <a:pt x="2" y="44"/>
                  <a:pt x="2" y="44"/>
                  <a:pt x="3" y="45"/>
                </a:cubicBezTo>
                <a:cubicBezTo>
                  <a:pt x="4" y="45"/>
                  <a:pt x="4" y="45"/>
                  <a:pt x="5" y="45"/>
                </a:cubicBezTo>
                <a:cubicBezTo>
                  <a:pt x="6" y="46"/>
                  <a:pt x="6" y="46"/>
                  <a:pt x="7" y="46"/>
                </a:cubicBezTo>
                <a:cubicBezTo>
                  <a:pt x="7" y="47"/>
                  <a:pt x="8" y="47"/>
                  <a:pt x="9" y="48"/>
                </a:cubicBezTo>
                <a:cubicBezTo>
                  <a:pt x="10" y="49"/>
                  <a:pt x="10" y="49"/>
                  <a:pt x="11" y="50"/>
                </a:cubicBezTo>
                <a:cubicBezTo>
                  <a:pt x="11" y="51"/>
                  <a:pt x="12" y="51"/>
                  <a:pt x="12" y="52"/>
                </a:cubicBezTo>
                <a:cubicBezTo>
                  <a:pt x="13" y="52"/>
                  <a:pt x="13" y="53"/>
                  <a:pt x="13" y="53"/>
                </a:cubicBezTo>
                <a:cubicBezTo>
                  <a:pt x="13" y="53"/>
                  <a:pt x="14" y="53"/>
                  <a:pt x="14" y="54"/>
                </a:cubicBezTo>
                <a:cubicBezTo>
                  <a:pt x="14" y="54"/>
                  <a:pt x="13" y="54"/>
                  <a:pt x="13" y="53"/>
                </a:cubicBezTo>
                <a:cubicBezTo>
                  <a:pt x="13" y="54"/>
                  <a:pt x="14" y="54"/>
                  <a:pt x="14" y="54"/>
                </a:cubicBezTo>
                <a:cubicBezTo>
                  <a:pt x="15" y="54"/>
                  <a:pt x="15" y="53"/>
                  <a:pt x="16" y="52"/>
                </a:cubicBezTo>
                <a:cubicBezTo>
                  <a:pt x="18" y="53"/>
                  <a:pt x="18" y="51"/>
                  <a:pt x="19" y="52"/>
                </a:cubicBezTo>
                <a:cubicBezTo>
                  <a:pt x="20" y="51"/>
                  <a:pt x="19" y="49"/>
                  <a:pt x="21" y="49"/>
                </a:cubicBezTo>
                <a:cubicBezTo>
                  <a:pt x="22" y="49"/>
                  <a:pt x="22" y="50"/>
                  <a:pt x="23" y="50"/>
                </a:cubicBezTo>
                <a:cubicBezTo>
                  <a:pt x="23" y="51"/>
                  <a:pt x="22" y="50"/>
                  <a:pt x="21" y="50"/>
                </a:cubicBezTo>
                <a:cubicBezTo>
                  <a:pt x="21" y="50"/>
                  <a:pt x="21" y="51"/>
                  <a:pt x="21" y="52"/>
                </a:cubicBezTo>
                <a:cubicBezTo>
                  <a:pt x="20" y="52"/>
                  <a:pt x="20" y="52"/>
                  <a:pt x="20" y="53"/>
                </a:cubicBezTo>
                <a:cubicBezTo>
                  <a:pt x="19" y="52"/>
                  <a:pt x="17" y="53"/>
                  <a:pt x="16" y="54"/>
                </a:cubicBezTo>
                <a:cubicBezTo>
                  <a:pt x="16" y="54"/>
                  <a:pt x="16" y="54"/>
                  <a:pt x="16" y="54"/>
                </a:cubicBezTo>
                <a:cubicBezTo>
                  <a:pt x="16" y="54"/>
                  <a:pt x="16" y="54"/>
                  <a:pt x="16" y="54"/>
                </a:cubicBezTo>
                <a:cubicBezTo>
                  <a:pt x="17" y="54"/>
                  <a:pt x="18" y="56"/>
                  <a:pt x="19" y="56"/>
                </a:cubicBezTo>
                <a:cubicBezTo>
                  <a:pt x="19" y="56"/>
                  <a:pt x="19" y="56"/>
                  <a:pt x="20" y="56"/>
                </a:cubicBezTo>
                <a:cubicBezTo>
                  <a:pt x="20" y="56"/>
                  <a:pt x="20" y="56"/>
                  <a:pt x="21" y="56"/>
                </a:cubicBezTo>
                <a:cubicBezTo>
                  <a:pt x="21" y="57"/>
                  <a:pt x="23" y="58"/>
                  <a:pt x="23" y="60"/>
                </a:cubicBezTo>
                <a:cubicBezTo>
                  <a:pt x="25" y="60"/>
                  <a:pt x="25" y="59"/>
                  <a:pt x="27" y="59"/>
                </a:cubicBezTo>
                <a:cubicBezTo>
                  <a:pt x="28" y="60"/>
                  <a:pt x="28" y="62"/>
                  <a:pt x="29" y="62"/>
                </a:cubicBezTo>
                <a:cubicBezTo>
                  <a:pt x="29" y="63"/>
                  <a:pt x="31" y="63"/>
                  <a:pt x="30" y="65"/>
                </a:cubicBezTo>
                <a:cubicBezTo>
                  <a:pt x="31" y="65"/>
                  <a:pt x="31" y="65"/>
                  <a:pt x="31" y="65"/>
                </a:cubicBezTo>
                <a:cubicBezTo>
                  <a:pt x="31" y="65"/>
                  <a:pt x="32" y="65"/>
                  <a:pt x="32" y="65"/>
                </a:cubicBezTo>
                <a:cubicBezTo>
                  <a:pt x="33" y="66"/>
                  <a:pt x="33" y="67"/>
                  <a:pt x="34" y="67"/>
                </a:cubicBezTo>
                <a:cubicBezTo>
                  <a:pt x="34" y="68"/>
                  <a:pt x="34" y="68"/>
                  <a:pt x="34" y="68"/>
                </a:cubicBezTo>
                <a:cubicBezTo>
                  <a:pt x="35" y="69"/>
                  <a:pt x="36" y="69"/>
                  <a:pt x="37" y="70"/>
                </a:cubicBezTo>
                <a:cubicBezTo>
                  <a:pt x="37" y="71"/>
                  <a:pt x="36" y="74"/>
                  <a:pt x="37" y="75"/>
                </a:cubicBezTo>
                <a:cubicBezTo>
                  <a:pt x="37" y="75"/>
                  <a:pt x="39" y="75"/>
                  <a:pt x="39" y="75"/>
                </a:cubicBezTo>
                <a:cubicBezTo>
                  <a:pt x="40" y="75"/>
                  <a:pt x="40" y="76"/>
                  <a:pt x="41" y="76"/>
                </a:cubicBezTo>
                <a:cubicBezTo>
                  <a:pt x="41" y="76"/>
                  <a:pt x="42" y="77"/>
                  <a:pt x="43" y="77"/>
                </a:cubicBezTo>
                <a:cubicBezTo>
                  <a:pt x="44" y="77"/>
                  <a:pt x="43" y="77"/>
                  <a:pt x="44" y="78"/>
                </a:cubicBezTo>
                <a:cubicBezTo>
                  <a:pt x="46" y="78"/>
                  <a:pt x="46" y="78"/>
                  <a:pt x="46" y="78"/>
                </a:cubicBezTo>
                <a:cubicBezTo>
                  <a:pt x="46" y="78"/>
                  <a:pt x="46" y="77"/>
                  <a:pt x="46" y="77"/>
                </a:cubicBezTo>
                <a:cubicBezTo>
                  <a:pt x="46" y="77"/>
                  <a:pt x="46" y="77"/>
                  <a:pt x="46" y="77"/>
                </a:cubicBezTo>
                <a:cubicBezTo>
                  <a:pt x="46" y="77"/>
                  <a:pt x="46" y="76"/>
                  <a:pt x="46" y="76"/>
                </a:cubicBezTo>
                <a:cubicBezTo>
                  <a:pt x="46" y="76"/>
                  <a:pt x="46" y="76"/>
                  <a:pt x="46" y="76"/>
                </a:cubicBezTo>
                <a:cubicBezTo>
                  <a:pt x="46" y="75"/>
                  <a:pt x="46" y="75"/>
                  <a:pt x="46" y="75"/>
                </a:cubicBezTo>
                <a:cubicBezTo>
                  <a:pt x="46" y="75"/>
                  <a:pt x="46" y="75"/>
                  <a:pt x="46" y="75"/>
                </a:cubicBezTo>
                <a:cubicBezTo>
                  <a:pt x="46" y="74"/>
                  <a:pt x="46" y="74"/>
                  <a:pt x="46" y="74"/>
                </a:cubicBezTo>
                <a:cubicBezTo>
                  <a:pt x="46" y="74"/>
                  <a:pt x="46" y="74"/>
                  <a:pt x="46" y="74"/>
                </a:cubicBezTo>
                <a:cubicBezTo>
                  <a:pt x="46" y="73"/>
                  <a:pt x="46" y="73"/>
                  <a:pt x="46" y="72"/>
                </a:cubicBezTo>
                <a:cubicBezTo>
                  <a:pt x="46" y="72"/>
                  <a:pt x="46" y="72"/>
                  <a:pt x="46" y="72"/>
                </a:cubicBezTo>
                <a:cubicBezTo>
                  <a:pt x="46" y="72"/>
                  <a:pt x="46" y="71"/>
                  <a:pt x="46" y="71"/>
                </a:cubicBezTo>
                <a:cubicBezTo>
                  <a:pt x="46" y="71"/>
                  <a:pt x="46" y="71"/>
                  <a:pt x="46" y="71"/>
                </a:cubicBezTo>
                <a:cubicBezTo>
                  <a:pt x="46" y="70"/>
                  <a:pt x="46" y="70"/>
                  <a:pt x="46" y="69"/>
                </a:cubicBezTo>
                <a:cubicBezTo>
                  <a:pt x="46" y="69"/>
                  <a:pt x="46" y="69"/>
                  <a:pt x="46" y="69"/>
                </a:cubicBezTo>
                <a:cubicBezTo>
                  <a:pt x="46" y="69"/>
                  <a:pt x="46" y="68"/>
                  <a:pt x="46" y="68"/>
                </a:cubicBezTo>
                <a:cubicBezTo>
                  <a:pt x="46" y="68"/>
                  <a:pt x="45" y="68"/>
                  <a:pt x="45" y="68"/>
                </a:cubicBezTo>
                <a:cubicBezTo>
                  <a:pt x="45" y="68"/>
                  <a:pt x="45" y="68"/>
                  <a:pt x="45" y="68"/>
                </a:cubicBezTo>
                <a:cubicBezTo>
                  <a:pt x="45" y="68"/>
                  <a:pt x="45" y="68"/>
                  <a:pt x="45" y="68"/>
                </a:cubicBezTo>
                <a:cubicBezTo>
                  <a:pt x="45" y="68"/>
                  <a:pt x="45" y="68"/>
                  <a:pt x="45" y="68"/>
                </a:cubicBezTo>
                <a:cubicBezTo>
                  <a:pt x="45" y="68"/>
                  <a:pt x="45" y="68"/>
                  <a:pt x="45" y="68"/>
                </a:cubicBezTo>
                <a:cubicBezTo>
                  <a:pt x="45" y="68"/>
                  <a:pt x="44" y="68"/>
                  <a:pt x="44" y="68"/>
                </a:cubicBezTo>
                <a:cubicBezTo>
                  <a:pt x="44" y="67"/>
                  <a:pt x="44" y="67"/>
                  <a:pt x="44" y="67"/>
                </a:cubicBezTo>
                <a:cubicBezTo>
                  <a:pt x="44" y="66"/>
                  <a:pt x="44" y="66"/>
                  <a:pt x="44" y="66"/>
                </a:cubicBezTo>
                <a:cubicBezTo>
                  <a:pt x="44" y="65"/>
                  <a:pt x="43" y="65"/>
                  <a:pt x="43" y="65"/>
                </a:cubicBezTo>
                <a:cubicBezTo>
                  <a:pt x="43" y="64"/>
                  <a:pt x="42" y="62"/>
                  <a:pt x="43" y="61"/>
                </a:cubicBezTo>
                <a:cubicBezTo>
                  <a:pt x="43" y="61"/>
                  <a:pt x="43" y="61"/>
                  <a:pt x="43" y="60"/>
                </a:cubicBezTo>
                <a:cubicBezTo>
                  <a:pt x="43" y="60"/>
                  <a:pt x="44" y="59"/>
                  <a:pt x="44" y="58"/>
                </a:cubicBezTo>
                <a:cubicBezTo>
                  <a:pt x="44" y="57"/>
                  <a:pt x="45" y="57"/>
                  <a:pt x="45" y="56"/>
                </a:cubicBezTo>
                <a:cubicBezTo>
                  <a:pt x="46" y="56"/>
                  <a:pt x="46" y="56"/>
                  <a:pt x="46" y="56"/>
                </a:cubicBezTo>
                <a:cubicBezTo>
                  <a:pt x="46" y="55"/>
                  <a:pt x="47" y="54"/>
                  <a:pt x="47" y="54"/>
                </a:cubicBezTo>
                <a:cubicBezTo>
                  <a:pt x="47" y="54"/>
                  <a:pt x="47" y="54"/>
                  <a:pt x="47" y="54"/>
                </a:cubicBezTo>
                <a:cubicBezTo>
                  <a:pt x="47" y="54"/>
                  <a:pt x="47" y="53"/>
                  <a:pt x="47" y="53"/>
                </a:cubicBezTo>
                <a:cubicBezTo>
                  <a:pt x="47" y="53"/>
                  <a:pt x="47" y="53"/>
                  <a:pt x="47" y="53"/>
                </a:cubicBezTo>
                <a:cubicBezTo>
                  <a:pt x="48" y="53"/>
                  <a:pt x="48" y="53"/>
                  <a:pt x="48" y="53"/>
                </a:cubicBezTo>
                <a:cubicBezTo>
                  <a:pt x="48" y="53"/>
                  <a:pt x="48" y="52"/>
                  <a:pt x="48" y="52"/>
                </a:cubicBezTo>
                <a:cubicBezTo>
                  <a:pt x="48" y="52"/>
                  <a:pt x="48" y="52"/>
                  <a:pt x="48" y="52"/>
                </a:cubicBezTo>
                <a:cubicBezTo>
                  <a:pt x="48" y="52"/>
                  <a:pt x="48" y="52"/>
                  <a:pt x="48" y="52"/>
                </a:cubicBezTo>
                <a:cubicBezTo>
                  <a:pt x="49" y="50"/>
                  <a:pt x="50" y="49"/>
                  <a:pt x="51" y="48"/>
                </a:cubicBezTo>
                <a:cubicBezTo>
                  <a:pt x="51" y="46"/>
                  <a:pt x="52" y="44"/>
                  <a:pt x="53" y="44"/>
                </a:cubicBezTo>
                <a:cubicBezTo>
                  <a:pt x="53" y="45"/>
                  <a:pt x="54" y="46"/>
                  <a:pt x="54" y="47"/>
                </a:cubicBezTo>
                <a:cubicBezTo>
                  <a:pt x="54" y="47"/>
                  <a:pt x="55" y="47"/>
                  <a:pt x="55" y="47"/>
                </a:cubicBezTo>
                <a:cubicBezTo>
                  <a:pt x="55" y="49"/>
                  <a:pt x="56" y="50"/>
                  <a:pt x="58" y="50"/>
                </a:cubicBezTo>
                <a:cubicBezTo>
                  <a:pt x="58" y="50"/>
                  <a:pt x="58" y="50"/>
                  <a:pt x="58" y="49"/>
                </a:cubicBezTo>
                <a:cubicBezTo>
                  <a:pt x="58" y="49"/>
                  <a:pt x="59" y="49"/>
                  <a:pt x="60" y="49"/>
                </a:cubicBezTo>
                <a:cubicBezTo>
                  <a:pt x="61" y="49"/>
                  <a:pt x="61" y="49"/>
                  <a:pt x="61" y="49"/>
                </a:cubicBezTo>
                <a:cubicBezTo>
                  <a:pt x="61" y="48"/>
                  <a:pt x="61" y="48"/>
                  <a:pt x="62" y="48"/>
                </a:cubicBezTo>
                <a:cubicBezTo>
                  <a:pt x="62" y="48"/>
                  <a:pt x="62" y="48"/>
                  <a:pt x="62" y="48"/>
                </a:cubicBezTo>
                <a:cubicBezTo>
                  <a:pt x="62" y="48"/>
                  <a:pt x="63" y="47"/>
                  <a:pt x="63" y="47"/>
                </a:cubicBezTo>
                <a:cubicBezTo>
                  <a:pt x="63" y="47"/>
                  <a:pt x="63" y="47"/>
                  <a:pt x="64" y="47"/>
                </a:cubicBezTo>
                <a:cubicBezTo>
                  <a:pt x="64" y="46"/>
                  <a:pt x="64" y="46"/>
                  <a:pt x="64" y="46"/>
                </a:cubicBezTo>
                <a:cubicBezTo>
                  <a:pt x="65" y="46"/>
                  <a:pt x="65" y="45"/>
                  <a:pt x="67" y="45"/>
                </a:cubicBezTo>
                <a:cubicBezTo>
                  <a:pt x="66" y="43"/>
                  <a:pt x="68" y="42"/>
                  <a:pt x="67" y="39"/>
                </a:cubicBezTo>
                <a:cubicBezTo>
                  <a:pt x="67" y="39"/>
                  <a:pt x="66" y="39"/>
                  <a:pt x="67" y="38"/>
                </a:cubicBezTo>
                <a:cubicBezTo>
                  <a:pt x="66" y="38"/>
                  <a:pt x="66" y="37"/>
                  <a:pt x="65" y="38"/>
                </a:cubicBezTo>
                <a:cubicBezTo>
                  <a:pt x="65" y="36"/>
                  <a:pt x="64" y="36"/>
                  <a:pt x="64" y="34"/>
                </a:cubicBezTo>
                <a:cubicBezTo>
                  <a:pt x="71" y="34"/>
                  <a:pt x="71" y="34"/>
                  <a:pt x="71" y="34"/>
                </a:cubicBezTo>
                <a:cubicBezTo>
                  <a:pt x="72" y="32"/>
                  <a:pt x="73" y="31"/>
                  <a:pt x="76" y="31"/>
                </a:cubicBezTo>
                <a:cubicBezTo>
                  <a:pt x="76" y="28"/>
                  <a:pt x="76" y="28"/>
                  <a:pt x="76" y="28"/>
                </a:cubicBezTo>
                <a:cubicBezTo>
                  <a:pt x="75" y="28"/>
                  <a:pt x="75" y="28"/>
                  <a:pt x="75" y="28"/>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09">
            <a:extLst>
              <a:ext uri="{FF2B5EF4-FFF2-40B4-BE49-F238E27FC236}">
                <a16:creationId xmlns:a16="http://schemas.microsoft.com/office/drawing/2014/main" id="{4C3C1B62-6E73-F14B-9672-EDF7378156A3}"/>
              </a:ext>
            </a:extLst>
          </p:cNvPr>
          <p:cNvSpPr>
            <a:spLocks/>
          </p:cNvSpPr>
          <p:nvPr/>
        </p:nvSpPr>
        <p:spPr bwMode="auto">
          <a:xfrm>
            <a:off x="7465050" y="5271532"/>
            <a:ext cx="261938" cy="527050"/>
          </a:xfrm>
          <a:custGeom>
            <a:avLst/>
            <a:gdLst>
              <a:gd name="T0" fmla="*/ 65 w 68"/>
              <a:gd name="T1" fmla="*/ 79 h 136"/>
              <a:gd name="T2" fmla="*/ 64 w 68"/>
              <a:gd name="T3" fmla="*/ 79 h 136"/>
              <a:gd name="T4" fmla="*/ 63 w 68"/>
              <a:gd name="T5" fmla="*/ 77 h 136"/>
              <a:gd name="T6" fmla="*/ 57 w 68"/>
              <a:gd name="T7" fmla="*/ 71 h 136"/>
              <a:gd name="T8" fmla="*/ 50 w 68"/>
              <a:gd name="T9" fmla="*/ 67 h 136"/>
              <a:gd name="T10" fmla="*/ 48 w 68"/>
              <a:gd name="T11" fmla="*/ 66 h 136"/>
              <a:gd name="T12" fmla="*/ 47 w 68"/>
              <a:gd name="T13" fmla="*/ 66 h 136"/>
              <a:gd name="T14" fmla="*/ 47 w 68"/>
              <a:gd name="T15" fmla="*/ 66 h 136"/>
              <a:gd name="T16" fmla="*/ 41 w 68"/>
              <a:gd name="T17" fmla="*/ 56 h 136"/>
              <a:gd name="T18" fmla="*/ 43 w 68"/>
              <a:gd name="T19" fmla="*/ 51 h 136"/>
              <a:gd name="T20" fmla="*/ 41 w 68"/>
              <a:gd name="T21" fmla="*/ 37 h 136"/>
              <a:gd name="T22" fmla="*/ 42 w 68"/>
              <a:gd name="T23" fmla="*/ 21 h 136"/>
              <a:gd name="T24" fmla="*/ 42 w 68"/>
              <a:gd name="T25" fmla="*/ 20 h 136"/>
              <a:gd name="T26" fmla="*/ 40 w 68"/>
              <a:gd name="T27" fmla="*/ 17 h 136"/>
              <a:gd name="T28" fmla="*/ 39 w 68"/>
              <a:gd name="T29" fmla="*/ 15 h 136"/>
              <a:gd name="T30" fmla="*/ 39 w 68"/>
              <a:gd name="T31" fmla="*/ 14 h 136"/>
              <a:gd name="T32" fmla="*/ 37 w 68"/>
              <a:gd name="T33" fmla="*/ 12 h 136"/>
              <a:gd name="T34" fmla="*/ 27 w 68"/>
              <a:gd name="T35" fmla="*/ 6 h 136"/>
              <a:gd name="T36" fmla="*/ 21 w 68"/>
              <a:gd name="T37" fmla="*/ 3 h 136"/>
              <a:gd name="T38" fmla="*/ 18 w 68"/>
              <a:gd name="T39" fmla="*/ 5 h 136"/>
              <a:gd name="T40" fmla="*/ 12 w 68"/>
              <a:gd name="T41" fmla="*/ 3 h 136"/>
              <a:gd name="T42" fmla="*/ 6 w 68"/>
              <a:gd name="T43" fmla="*/ 8 h 136"/>
              <a:gd name="T44" fmla="*/ 5 w 68"/>
              <a:gd name="T45" fmla="*/ 9 h 136"/>
              <a:gd name="T46" fmla="*/ 3 w 68"/>
              <a:gd name="T47" fmla="*/ 12 h 136"/>
              <a:gd name="T48" fmla="*/ 1 w 68"/>
              <a:gd name="T49" fmla="*/ 21 h 136"/>
              <a:gd name="T50" fmla="*/ 3 w 68"/>
              <a:gd name="T51" fmla="*/ 24 h 136"/>
              <a:gd name="T52" fmla="*/ 3 w 68"/>
              <a:gd name="T53" fmla="*/ 24 h 136"/>
              <a:gd name="T54" fmla="*/ 4 w 68"/>
              <a:gd name="T55" fmla="*/ 27 h 136"/>
              <a:gd name="T56" fmla="*/ 4 w 68"/>
              <a:gd name="T57" fmla="*/ 30 h 136"/>
              <a:gd name="T58" fmla="*/ 4 w 68"/>
              <a:gd name="T59" fmla="*/ 32 h 136"/>
              <a:gd name="T60" fmla="*/ 4 w 68"/>
              <a:gd name="T61" fmla="*/ 34 h 136"/>
              <a:gd name="T62" fmla="*/ 10 w 68"/>
              <a:gd name="T63" fmla="*/ 38 h 136"/>
              <a:gd name="T64" fmla="*/ 5 w 68"/>
              <a:gd name="T65" fmla="*/ 45 h 136"/>
              <a:gd name="T66" fmla="*/ 8 w 68"/>
              <a:gd name="T67" fmla="*/ 50 h 136"/>
              <a:gd name="T68" fmla="*/ 6 w 68"/>
              <a:gd name="T69" fmla="*/ 59 h 136"/>
              <a:gd name="T70" fmla="*/ 7 w 68"/>
              <a:gd name="T71" fmla="*/ 70 h 136"/>
              <a:gd name="T72" fmla="*/ 8 w 68"/>
              <a:gd name="T73" fmla="*/ 76 h 136"/>
              <a:gd name="T74" fmla="*/ 6 w 68"/>
              <a:gd name="T75" fmla="*/ 85 h 136"/>
              <a:gd name="T76" fmla="*/ 4 w 68"/>
              <a:gd name="T77" fmla="*/ 89 h 136"/>
              <a:gd name="T78" fmla="*/ 7 w 68"/>
              <a:gd name="T79" fmla="*/ 93 h 136"/>
              <a:gd name="T80" fmla="*/ 11 w 68"/>
              <a:gd name="T81" fmla="*/ 93 h 136"/>
              <a:gd name="T82" fmla="*/ 11 w 68"/>
              <a:gd name="T83" fmla="*/ 100 h 136"/>
              <a:gd name="T84" fmla="*/ 7 w 68"/>
              <a:gd name="T85" fmla="*/ 99 h 136"/>
              <a:gd name="T86" fmla="*/ 5 w 68"/>
              <a:gd name="T87" fmla="*/ 101 h 136"/>
              <a:gd name="T88" fmla="*/ 11 w 68"/>
              <a:gd name="T89" fmla="*/ 110 h 136"/>
              <a:gd name="T90" fmla="*/ 18 w 68"/>
              <a:gd name="T91" fmla="*/ 113 h 136"/>
              <a:gd name="T92" fmla="*/ 22 w 68"/>
              <a:gd name="T93" fmla="*/ 115 h 136"/>
              <a:gd name="T94" fmla="*/ 30 w 68"/>
              <a:gd name="T95" fmla="*/ 123 h 136"/>
              <a:gd name="T96" fmla="*/ 31 w 68"/>
              <a:gd name="T97" fmla="*/ 132 h 136"/>
              <a:gd name="T98" fmla="*/ 39 w 68"/>
              <a:gd name="T99" fmla="*/ 136 h 136"/>
              <a:gd name="T100" fmla="*/ 48 w 68"/>
              <a:gd name="T101" fmla="*/ 127 h 136"/>
              <a:gd name="T102" fmla="*/ 51 w 68"/>
              <a:gd name="T103" fmla="*/ 114 h 136"/>
              <a:gd name="T104" fmla="*/ 59 w 68"/>
              <a:gd name="T105" fmla="*/ 100 h 136"/>
              <a:gd name="T106" fmla="*/ 59 w 68"/>
              <a:gd name="T107" fmla="*/ 96 h 136"/>
              <a:gd name="T108" fmla="*/ 67 w 68"/>
              <a:gd name="T109" fmla="*/ 8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 h="136">
                <a:moveTo>
                  <a:pt x="67" y="83"/>
                </a:moveTo>
                <a:cubicBezTo>
                  <a:pt x="66" y="82"/>
                  <a:pt x="66" y="80"/>
                  <a:pt x="65" y="79"/>
                </a:cubicBezTo>
                <a:cubicBezTo>
                  <a:pt x="65" y="79"/>
                  <a:pt x="65" y="79"/>
                  <a:pt x="65" y="79"/>
                </a:cubicBezTo>
                <a:cubicBezTo>
                  <a:pt x="65" y="79"/>
                  <a:pt x="65" y="79"/>
                  <a:pt x="65" y="79"/>
                </a:cubicBezTo>
                <a:cubicBezTo>
                  <a:pt x="65"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9"/>
                  <a:pt x="64" y="79"/>
                </a:cubicBezTo>
                <a:cubicBezTo>
                  <a:pt x="64" y="79"/>
                  <a:pt x="64" y="78"/>
                  <a:pt x="64" y="78"/>
                </a:cubicBezTo>
                <a:cubicBezTo>
                  <a:pt x="64" y="78"/>
                  <a:pt x="63" y="77"/>
                  <a:pt x="63" y="77"/>
                </a:cubicBezTo>
                <a:cubicBezTo>
                  <a:pt x="63" y="76"/>
                  <a:pt x="63" y="75"/>
                  <a:pt x="63" y="75"/>
                </a:cubicBezTo>
                <a:cubicBezTo>
                  <a:pt x="63" y="74"/>
                  <a:pt x="61" y="73"/>
                  <a:pt x="60" y="73"/>
                </a:cubicBezTo>
                <a:cubicBezTo>
                  <a:pt x="60" y="72"/>
                  <a:pt x="60" y="72"/>
                  <a:pt x="59" y="72"/>
                </a:cubicBezTo>
                <a:cubicBezTo>
                  <a:pt x="58" y="72"/>
                  <a:pt x="58" y="71"/>
                  <a:pt x="57" y="71"/>
                </a:cubicBezTo>
                <a:cubicBezTo>
                  <a:pt x="56" y="71"/>
                  <a:pt x="56" y="70"/>
                  <a:pt x="56" y="70"/>
                </a:cubicBezTo>
                <a:cubicBezTo>
                  <a:pt x="56" y="70"/>
                  <a:pt x="55" y="70"/>
                  <a:pt x="55" y="70"/>
                </a:cubicBezTo>
                <a:cubicBezTo>
                  <a:pt x="54" y="69"/>
                  <a:pt x="53" y="69"/>
                  <a:pt x="53" y="68"/>
                </a:cubicBezTo>
                <a:cubicBezTo>
                  <a:pt x="52" y="68"/>
                  <a:pt x="51" y="67"/>
                  <a:pt x="50" y="67"/>
                </a:cubicBezTo>
                <a:cubicBezTo>
                  <a:pt x="50" y="67"/>
                  <a:pt x="50" y="67"/>
                  <a:pt x="50" y="67"/>
                </a:cubicBezTo>
                <a:cubicBezTo>
                  <a:pt x="49" y="67"/>
                  <a:pt x="49" y="66"/>
                  <a:pt x="48" y="66"/>
                </a:cubicBezTo>
                <a:cubicBezTo>
                  <a:pt x="48" y="66"/>
                  <a:pt x="48" y="66"/>
                  <a:pt x="48" y="66"/>
                </a:cubicBezTo>
                <a:cubicBezTo>
                  <a:pt x="48" y="66"/>
                  <a:pt x="48" y="66"/>
                  <a:pt x="48"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6"/>
                  <a:pt x="47" y="66"/>
                </a:cubicBezTo>
                <a:cubicBezTo>
                  <a:pt x="47" y="66"/>
                  <a:pt x="47" y="65"/>
                  <a:pt x="47" y="65"/>
                </a:cubicBezTo>
                <a:cubicBezTo>
                  <a:pt x="45" y="66"/>
                  <a:pt x="46" y="63"/>
                  <a:pt x="44" y="63"/>
                </a:cubicBezTo>
                <a:cubicBezTo>
                  <a:pt x="44" y="61"/>
                  <a:pt x="42" y="59"/>
                  <a:pt x="41" y="58"/>
                </a:cubicBezTo>
                <a:cubicBezTo>
                  <a:pt x="41" y="57"/>
                  <a:pt x="41" y="56"/>
                  <a:pt x="41" y="56"/>
                </a:cubicBezTo>
                <a:cubicBezTo>
                  <a:pt x="41" y="56"/>
                  <a:pt x="42" y="56"/>
                  <a:pt x="42" y="56"/>
                </a:cubicBezTo>
                <a:cubicBezTo>
                  <a:pt x="42" y="56"/>
                  <a:pt x="41" y="56"/>
                  <a:pt x="41" y="55"/>
                </a:cubicBezTo>
                <a:cubicBezTo>
                  <a:pt x="41" y="54"/>
                  <a:pt x="42" y="54"/>
                  <a:pt x="42" y="53"/>
                </a:cubicBezTo>
                <a:cubicBezTo>
                  <a:pt x="42" y="52"/>
                  <a:pt x="42" y="51"/>
                  <a:pt x="43" y="51"/>
                </a:cubicBezTo>
                <a:cubicBezTo>
                  <a:pt x="42" y="48"/>
                  <a:pt x="39" y="48"/>
                  <a:pt x="39" y="44"/>
                </a:cubicBezTo>
                <a:cubicBezTo>
                  <a:pt x="39" y="42"/>
                  <a:pt x="42" y="43"/>
                  <a:pt x="42" y="42"/>
                </a:cubicBezTo>
                <a:cubicBezTo>
                  <a:pt x="42" y="41"/>
                  <a:pt x="42" y="41"/>
                  <a:pt x="42" y="41"/>
                </a:cubicBezTo>
                <a:cubicBezTo>
                  <a:pt x="41" y="40"/>
                  <a:pt x="42" y="38"/>
                  <a:pt x="41" y="37"/>
                </a:cubicBezTo>
                <a:cubicBezTo>
                  <a:pt x="41" y="35"/>
                  <a:pt x="41" y="33"/>
                  <a:pt x="42" y="32"/>
                </a:cubicBezTo>
                <a:cubicBezTo>
                  <a:pt x="42" y="31"/>
                  <a:pt x="42" y="31"/>
                  <a:pt x="43" y="31"/>
                </a:cubicBezTo>
                <a:cubicBezTo>
                  <a:pt x="43" y="29"/>
                  <a:pt x="42" y="27"/>
                  <a:pt x="43" y="26"/>
                </a:cubicBezTo>
                <a:cubicBezTo>
                  <a:pt x="44" y="24"/>
                  <a:pt x="43" y="22"/>
                  <a:pt x="42" y="21"/>
                </a:cubicBezTo>
                <a:cubicBezTo>
                  <a:pt x="42" y="21"/>
                  <a:pt x="42" y="21"/>
                  <a:pt x="42" y="21"/>
                </a:cubicBezTo>
                <a:cubicBezTo>
                  <a:pt x="42" y="21"/>
                  <a:pt x="42" y="20"/>
                  <a:pt x="42" y="20"/>
                </a:cubicBezTo>
                <a:cubicBezTo>
                  <a:pt x="42" y="20"/>
                  <a:pt x="42" y="20"/>
                  <a:pt x="42" y="20"/>
                </a:cubicBezTo>
                <a:cubicBezTo>
                  <a:pt x="42" y="20"/>
                  <a:pt x="42" y="20"/>
                  <a:pt x="42" y="20"/>
                </a:cubicBezTo>
                <a:cubicBezTo>
                  <a:pt x="42" y="20"/>
                  <a:pt x="42" y="20"/>
                  <a:pt x="42" y="20"/>
                </a:cubicBezTo>
                <a:cubicBezTo>
                  <a:pt x="41" y="20"/>
                  <a:pt x="41" y="20"/>
                  <a:pt x="41" y="19"/>
                </a:cubicBezTo>
                <a:cubicBezTo>
                  <a:pt x="41" y="19"/>
                  <a:pt x="41" y="19"/>
                  <a:pt x="41" y="19"/>
                </a:cubicBezTo>
                <a:cubicBezTo>
                  <a:pt x="41" y="18"/>
                  <a:pt x="40" y="18"/>
                  <a:pt x="40" y="17"/>
                </a:cubicBezTo>
                <a:cubicBezTo>
                  <a:pt x="40" y="17"/>
                  <a:pt x="40" y="17"/>
                  <a:pt x="40" y="17"/>
                </a:cubicBezTo>
                <a:cubicBezTo>
                  <a:pt x="40" y="17"/>
                  <a:pt x="40" y="16"/>
                  <a:pt x="40" y="16"/>
                </a:cubicBezTo>
                <a:cubicBezTo>
                  <a:pt x="40" y="16"/>
                  <a:pt x="40" y="16"/>
                  <a:pt x="40" y="16"/>
                </a:cubicBezTo>
                <a:cubicBezTo>
                  <a:pt x="39" y="16"/>
                  <a:pt x="39" y="15"/>
                  <a:pt x="39" y="15"/>
                </a:cubicBezTo>
                <a:cubicBezTo>
                  <a:pt x="39" y="15"/>
                  <a:pt x="39" y="15"/>
                  <a:pt x="39" y="15"/>
                </a:cubicBezTo>
                <a:cubicBezTo>
                  <a:pt x="39" y="15"/>
                  <a:pt x="39" y="15"/>
                  <a:pt x="39" y="15"/>
                </a:cubicBezTo>
                <a:cubicBezTo>
                  <a:pt x="39" y="15"/>
                  <a:pt x="39" y="15"/>
                  <a:pt x="39" y="15"/>
                </a:cubicBezTo>
                <a:cubicBezTo>
                  <a:pt x="39" y="15"/>
                  <a:pt x="39" y="14"/>
                  <a:pt x="39" y="14"/>
                </a:cubicBezTo>
                <a:cubicBezTo>
                  <a:pt x="39" y="14"/>
                  <a:pt x="38" y="14"/>
                  <a:pt x="38" y="14"/>
                </a:cubicBezTo>
                <a:cubicBezTo>
                  <a:pt x="38" y="14"/>
                  <a:pt x="38" y="13"/>
                  <a:pt x="38" y="13"/>
                </a:cubicBezTo>
                <a:cubicBezTo>
                  <a:pt x="38" y="13"/>
                  <a:pt x="38" y="13"/>
                  <a:pt x="38" y="13"/>
                </a:cubicBezTo>
                <a:cubicBezTo>
                  <a:pt x="37" y="13"/>
                  <a:pt x="37" y="13"/>
                  <a:pt x="37" y="12"/>
                </a:cubicBezTo>
                <a:cubicBezTo>
                  <a:pt x="34" y="12"/>
                  <a:pt x="33" y="10"/>
                  <a:pt x="29" y="11"/>
                </a:cubicBezTo>
                <a:cubicBezTo>
                  <a:pt x="29" y="10"/>
                  <a:pt x="28" y="10"/>
                  <a:pt x="28" y="10"/>
                </a:cubicBezTo>
                <a:cubicBezTo>
                  <a:pt x="28" y="9"/>
                  <a:pt x="28" y="9"/>
                  <a:pt x="28" y="8"/>
                </a:cubicBezTo>
                <a:cubicBezTo>
                  <a:pt x="28" y="7"/>
                  <a:pt x="28" y="7"/>
                  <a:pt x="27" y="6"/>
                </a:cubicBezTo>
                <a:cubicBezTo>
                  <a:pt x="27" y="4"/>
                  <a:pt x="25" y="3"/>
                  <a:pt x="25" y="1"/>
                </a:cubicBezTo>
                <a:cubicBezTo>
                  <a:pt x="23" y="1"/>
                  <a:pt x="23" y="2"/>
                  <a:pt x="22" y="2"/>
                </a:cubicBezTo>
                <a:cubicBezTo>
                  <a:pt x="22" y="2"/>
                  <a:pt x="22" y="2"/>
                  <a:pt x="22" y="3"/>
                </a:cubicBezTo>
                <a:cubicBezTo>
                  <a:pt x="21" y="3"/>
                  <a:pt x="21" y="3"/>
                  <a:pt x="21" y="3"/>
                </a:cubicBezTo>
                <a:cubicBezTo>
                  <a:pt x="21" y="3"/>
                  <a:pt x="20" y="4"/>
                  <a:pt x="20" y="4"/>
                </a:cubicBezTo>
                <a:cubicBezTo>
                  <a:pt x="20" y="4"/>
                  <a:pt x="20" y="4"/>
                  <a:pt x="20" y="4"/>
                </a:cubicBezTo>
                <a:cubicBezTo>
                  <a:pt x="19" y="4"/>
                  <a:pt x="19" y="4"/>
                  <a:pt x="19" y="5"/>
                </a:cubicBezTo>
                <a:cubicBezTo>
                  <a:pt x="18" y="5"/>
                  <a:pt x="18" y="5"/>
                  <a:pt x="18" y="5"/>
                </a:cubicBezTo>
                <a:cubicBezTo>
                  <a:pt x="17" y="5"/>
                  <a:pt x="16" y="5"/>
                  <a:pt x="16" y="5"/>
                </a:cubicBezTo>
                <a:cubicBezTo>
                  <a:pt x="16" y="6"/>
                  <a:pt x="16" y="6"/>
                  <a:pt x="16" y="6"/>
                </a:cubicBezTo>
                <a:cubicBezTo>
                  <a:pt x="14" y="6"/>
                  <a:pt x="13" y="5"/>
                  <a:pt x="13" y="3"/>
                </a:cubicBezTo>
                <a:cubicBezTo>
                  <a:pt x="13" y="3"/>
                  <a:pt x="12" y="3"/>
                  <a:pt x="12" y="3"/>
                </a:cubicBezTo>
                <a:cubicBezTo>
                  <a:pt x="12" y="2"/>
                  <a:pt x="11" y="1"/>
                  <a:pt x="11" y="0"/>
                </a:cubicBezTo>
                <a:cubicBezTo>
                  <a:pt x="10" y="0"/>
                  <a:pt x="9" y="2"/>
                  <a:pt x="9" y="4"/>
                </a:cubicBezTo>
                <a:cubicBezTo>
                  <a:pt x="8" y="5"/>
                  <a:pt x="7" y="6"/>
                  <a:pt x="6" y="8"/>
                </a:cubicBezTo>
                <a:cubicBezTo>
                  <a:pt x="6" y="8"/>
                  <a:pt x="6" y="8"/>
                  <a:pt x="6" y="8"/>
                </a:cubicBezTo>
                <a:cubicBezTo>
                  <a:pt x="6" y="8"/>
                  <a:pt x="6" y="8"/>
                  <a:pt x="6" y="8"/>
                </a:cubicBezTo>
                <a:cubicBezTo>
                  <a:pt x="6" y="8"/>
                  <a:pt x="6" y="9"/>
                  <a:pt x="6" y="9"/>
                </a:cubicBezTo>
                <a:cubicBezTo>
                  <a:pt x="6" y="9"/>
                  <a:pt x="6" y="9"/>
                  <a:pt x="5" y="9"/>
                </a:cubicBezTo>
                <a:cubicBezTo>
                  <a:pt x="5" y="9"/>
                  <a:pt x="5" y="9"/>
                  <a:pt x="5" y="9"/>
                </a:cubicBezTo>
                <a:cubicBezTo>
                  <a:pt x="5" y="9"/>
                  <a:pt x="5" y="10"/>
                  <a:pt x="5" y="10"/>
                </a:cubicBezTo>
                <a:cubicBezTo>
                  <a:pt x="5" y="10"/>
                  <a:pt x="5" y="10"/>
                  <a:pt x="5" y="10"/>
                </a:cubicBezTo>
                <a:cubicBezTo>
                  <a:pt x="5" y="10"/>
                  <a:pt x="4" y="11"/>
                  <a:pt x="4" y="12"/>
                </a:cubicBezTo>
                <a:cubicBezTo>
                  <a:pt x="4" y="12"/>
                  <a:pt x="4" y="12"/>
                  <a:pt x="3" y="12"/>
                </a:cubicBezTo>
                <a:cubicBezTo>
                  <a:pt x="3" y="13"/>
                  <a:pt x="2" y="13"/>
                  <a:pt x="2" y="14"/>
                </a:cubicBezTo>
                <a:cubicBezTo>
                  <a:pt x="2" y="15"/>
                  <a:pt x="1" y="16"/>
                  <a:pt x="1" y="16"/>
                </a:cubicBezTo>
                <a:cubicBezTo>
                  <a:pt x="1" y="17"/>
                  <a:pt x="1" y="17"/>
                  <a:pt x="1" y="17"/>
                </a:cubicBezTo>
                <a:cubicBezTo>
                  <a:pt x="0" y="18"/>
                  <a:pt x="1" y="20"/>
                  <a:pt x="1" y="21"/>
                </a:cubicBezTo>
                <a:cubicBezTo>
                  <a:pt x="1" y="21"/>
                  <a:pt x="2" y="21"/>
                  <a:pt x="2" y="22"/>
                </a:cubicBezTo>
                <a:cubicBezTo>
                  <a:pt x="2" y="22"/>
                  <a:pt x="2" y="22"/>
                  <a:pt x="2" y="23"/>
                </a:cubicBezTo>
                <a:cubicBezTo>
                  <a:pt x="2" y="23"/>
                  <a:pt x="2" y="23"/>
                  <a:pt x="2" y="24"/>
                </a:cubicBezTo>
                <a:cubicBezTo>
                  <a:pt x="2" y="24"/>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4"/>
                  <a:pt x="4" y="24"/>
                  <a:pt x="4" y="24"/>
                </a:cubicBezTo>
                <a:cubicBezTo>
                  <a:pt x="4" y="24"/>
                  <a:pt x="4" y="25"/>
                  <a:pt x="4" y="25"/>
                </a:cubicBezTo>
                <a:cubicBezTo>
                  <a:pt x="4" y="25"/>
                  <a:pt x="4" y="25"/>
                  <a:pt x="4" y="25"/>
                </a:cubicBezTo>
                <a:cubicBezTo>
                  <a:pt x="4" y="26"/>
                  <a:pt x="4" y="26"/>
                  <a:pt x="4" y="27"/>
                </a:cubicBezTo>
                <a:cubicBezTo>
                  <a:pt x="4" y="27"/>
                  <a:pt x="4" y="27"/>
                  <a:pt x="4" y="27"/>
                </a:cubicBezTo>
                <a:cubicBezTo>
                  <a:pt x="4" y="27"/>
                  <a:pt x="4" y="28"/>
                  <a:pt x="4" y="28"/>
                </a:cubicBezTo>
                <a:cubicBezTo>
                  <a:pt x="4" y="28"/>
                  <a:pt x="4" y="28"/>
                  <a:pt x="4" y="28"/>
                </a:cubicBezTo>
                <a:cubicBezTo>
                  <a:pt x="4" y="29"/>
                  <a:pt x="4" y="29"/>
                  <a:pt x="4" y="30"/>
                </a:cubicBezTo>
                <a:cubicBezTo>
                  <a:pt x="4" y="30"/>
                  <a:pt x="4" y="30"/>
                  <a:pt x="4" y="30"/>
                </a:cubicBezTo>
                <a:cubicBezTo>
                  <a:pt x="4" y="30"/>
                  <a:pt x="4" y="30"/>
                  <a:pt x="4" y="31"/>
                </a:cubicBezTo>
                <a:cubicBezTo>
                  <a:pt x="4" y="31"/>
                  <a:pt x="4" y="31"/>
                  <a:pt x="4" y="31"/>
                </a:cubicBezTo>
                <a:cubicBezTo>
                  <a:pt x="4" y="31"/>
                  <a:pt x="4" y="31"/>
                  <a:pt x="4" y="32"/>
                </a:cubicBezTo>
                <a:cubicBezTo>
                  <a:pt x="4" y="32"/>
                  <a:pt x="4" y="32"/>
                  <a:pt x="4" y="32"/>
                </a:cubicBezTo>
                <a:cubicBezTo>
                  <a:pt x="4" y="32"/>
                  <a:pt x="4" y="33"/>
                  <a:pt x="4" y="33"/>
                </a:cubicBezTo>
                <a:cubicBezTo>
                  <a:pt x="4" y="33"/>
                  <a:pt x="4" y="33"/>
                  <a:pt x="4" y="33"/>
                </a:cubicBezTo>
                <a:cubicBezTo>
                  <a:pt x="4" y="33"/>
                  <a:pt x="4" y="34"/>
                  <a:pt x="4" y="34"/>
                </a:cubicBezTo>
                <a:cubicBezTo>
                  <a:pt x="6" y="34"/>
                  <a:pt x="6" y="34"/>
                  <a:pt x="6" y="34"/>
                </a:cubicBezTo>
                <a:cubicBezTo>
                  <a:pt x="6" y="35"/>
                  <a:pt x="7" y="35"/>
                  <a:pt x="8" y="36"/>
                </a:cubicBezTo>
                <a:cubicBezTo>
                  <a:pt x="8" y="36"/>
                  <a:pt x="8" y="36"/>
                  <a:pt x="8" y="36"/>
                </a:cubicBezTo>
                <a:cubicBezTo>
                  <a:pt x="9" y="36"/>
                  <a:pt x="10" y="37"/>
                  <a:pt x="10" y="38"/>
                </a:cubicBezTo>
                <a:cubicBezTo>
                  <a:pt x="10" y="38"/>
                  <a:pt x="10" y="38"/>
                  <a:pt x="10" y="38"/>
                </a:cubicBezTo>
                <a:cubicBezTo>
                  <a:pt x="9" y="39"/>
                  <a:pt x="9" y="40"/>
                  <a:pt x="9" y="41"/>
                </a:cubicBezTo>
                <a:cubicBezTo>
                  <a:pt x="9" y="46"/>
                  <a:pt x="9" y="46"/>
                  <a:pt x="9" y="46"/>
                </a:cubicBezTo>
                <a:cubicBezTo>
                  <a:pt x="7" y="46"/>
                  <a:pt x="7" y="45"/>
                  <a:pt x="5" y="45"/>
                </a:cubicBezTo>
                <a:cubicBezTo>
                  <a:pt x="5" y="47"/>
                  <a:pt x="6" y="47"/>
                  <a:pt x="6" y="48"/>
                </a:cubicBezTo>
                <a:cubicBezTo>
                  <a:pt x="6" y="49"/>
                  <a:pt x="8" y="48"/>
                  <a:pt x="8" y="49"/>
                </a:cubicBezTo>
                <a:cubicBezTo>
                  <a:pt x="8" y="50"/>
                  <a:pt x="8" y="50"/>
                  <a:pt x="8" y="50"/>
                </a:cubicBezTo>
                <a:cubicBezTo>
                  <a:pt x="8" y="50"/>
                  <a:pt x="8" y="50"/>
                  <a:pt x="8" y="50"/>
                </a:cubicBezTo>
                <a:cubicBezTo>
                  <a:pt x="6" y="51"/>
                  <a:pt x="7" y="53"/>
                  <a:pt x="6" y="54"/>
                </a:cubicBezTo>
                <a:cubicBezTo>
                  <a:pt x="6" y="54"/>
                  <a:pt x="6" y="54"/>
                  <a:pt x="6" y="54"/>
                </a:cubicBezTo>
                <a:cubicBezTo>
                  <a:pt x="5" y="54"/>
                  <a:pt x="4" y="54"/>
                  <a:pt x="4" y="55"/>
                </a:cubicBezTo>
                <a:cubicBezTo>
                  <a:pt x="5" y="57"/>
                  <a:pt x="5" y="58"/>
                  <a:pt x="6" y="59"/>
                </a:cubicBezTo>
                <a:cubicBezTo>
                  <a:pt x="7" y="60"/>
                  <a:pt x="8" y="60"/>
                  <a:pt x="9" y="61"/>
                </a:cubicBezTo>
                <a:cubicBezTo>
                  <a:pt x="9" y="63"/>
                  <a:pt x="7" y="63"/>
                  <a:pt x="7" y="65"/>
                </a:cubicBezTo>
                <a:cubicBezTo>
                  <a:pt x="7" y="66"/>
                  <a:pt x="6" y="66"/>
                  <a:pt x="6" y="67"/>
                </a:cubicBezTo>
                <a:cubicBezTo>
                  <a:pt x="6" y="69"/>
                  <a:pt x="6" y="69"/>
                  <a:pt x="7" y="70"/>
                </a:cubicBezTo>
                <a:cubicBezTo>
                  <a:pt x="7" y="73"/>
                  <a:pt x="7" y="73"/>
                  <a:pt x="7" y="73"/>
                </a:cubicBezTo>
                <a:cubicBezTo>
                  <a:pt x="8" y="73"/>
                  <a:pt x="8" y="73"/>
                  <a:pt x="8" y="74"/>
                </a:cubicBezTo>
                <a:cubicBezTo>
                  <a:pt x="11" y="73"/>
                  <a:pt x="12" y="75"/>
                  <a:pt x="11" y="78"/>
                </a:cubicBezTo>
                <a:cubicBezTo>
                  <a:pt x="10" y="78"/>
                  <a:pt x="7" y="79"/>
                  <a:pt x="8" y="76"/>
                </a:cubicBezTo>
                <a:cubicBezTo>
                  <a:pt x="7" y="76"/>
                  <a:pt x="7" y="76"/>
                  <a:pt x="6" y="77"/>
                </a:cubicBezTo>
                <a:cubicBezTo>
                  <a:pt x="6" y="78"/>
                  <a:pt x="6" y="78"/>
                  <a:pt x="6" y="78"/>
                </a:cubicBezTo>
                <a:cubicBezTo>
                  <a:pt x="7" y="80"/>
                  <a:pt x="6" y="82"/>
                  <a:pt x="6" y="84"/>
                </a:cubicBezTo>
                <a:cubicBezTo>
                  <a:pt x="6" y="84"/>
                  <a:pt x="6" y="85"/>
                  <a:pt x="6" y="85"/>
                </a:cubicBezTo>
                <a:cubicBezTo>
                  <a:pt x="7" y="86"/>
                  <a:pt x="5" y="87"/>
                  <a:pt x="4" y="88"/>
                </a:cubicBezTo>
                <a:cubicBezTo>
                  <a:pt x="4" y="88"/>
                  <a:pt x="4" y="88"/>
                  <a:pt x="4" y="88"/>
                </a:cubicBezTo>
                <a:cubicBezTo>
                  <a:pt x="4" y="88"/>
                  <a:pt x="4" y="89"/>
                  <a:pt x="4" y="89"/>
                </a:cubicBezTo>
                <a:cubicBezTo>
                  <a:pt x="4" y="89"/>
                  <a:pt x="4" y="89"/>
                  <a:pt x="4" y="89"/>
                </a:cubicBezTo>
                <a:cubicBezTo>
                  <a:pt x="4" y="89"/>
                  <a:pt x="4" y="90"/>
                  <a:pt x="4" y="90"/>
                </a:cubicBezTo>
                <a:cubicBezTo>
                  <a:pt x="5" y="90"/>
                  <a:pt x="4" y="92"/>
                  <a:pt x="6" y="93"/>
                </a:cubicBezTo>
                <a:cubicBezTo>
                  <a:pt x="6" y="93"/>
                  <a:pt x="6" y="93"/>
                  <a:pt x="6" y="93"/>
                </a:cubicBezTo>
                <a:cubicBezTo>
                  <a:pt x="7" y="93"/>
                  <a:pt x="7" y="93"/>
                  <a:pt x="7" y="93"/>
                </a:cubicBezTo>
                <a:cubicBezTo>
                  <a:pt x="7" y="93"/>
                  <a:pt x="7" y="93"/>
                  <a:pt x="7" y="93"/>
                </a:cubicBezTo>
                <a:cubicBezTo>
                  <a:pt x="8" y="93"/>
                  <a:pt x="8" y="93"/>
                  <a:pt x="8" y="93"/>
                </a:cubicBezTo>
                <a:cubicBezTo>
                  <a:pt x="8" y="93"/>
                  <a:pt x="9" y="92"/>
                  <a:pt x="11" y="93"/>
                </a:cubicBezTo>
                <a:cubicBezTo>
                  <a:pt x="11" y="93"/>
                  <a:pt x="11" y="93"/>
                  <a:pt x="11" y="93"/>
                </a:cubicBezTo>
                <a:cubicBezTo>
                  <a:pt x="11" y="93"/>
                  <a:pt x="11" y="93"/>
                  <a:pt x="11" y="94"/>
                </a:cubicBezTo>
                <a:cubicBezTo>
                  <a:pt x="10" y="95"/>
                  <a:pt x="9" y="96"/>
                  <a:pt x="9" y="96"/>
                </a:cubicBezTo>
                <a:cubicBezTo>
                  <a:pt x="9" y="96"/>
                  <a:pt x="9" y="97"/>
                  <a:pt x="9" y="97"/>
                </a:cubicBezTo>
                <a:cubicBezTo>
                  <a:pt x="9" y="99"/>
                  <a:pt x="12" y="99"/>
                  <a:pt x="11" y="100"/>
                </a:cubicBezTo>
                <a:cubicBezTo>
                  <a:pt x="11" y="100"/>
                  <a:pt x="11" y="100"/>
                  <a:pt x="11" y="100"/>
                </a:cubicBezTo>
                <a:cubicBezTo>
                  <a:pt x="11" y="101"/>
                  <a:pt x="11" y="102"/>
                  <a:pt x="11" y="102"/>
                </a:cubicBezTo>
                <a:cubicBezTo>
                  <a:pt x="10" y="103"/>
                  <a:pt x="9" y="102"/>
                  <a:pt x="9" y="100"/>
                </a:cubicBezTo>
                <a:cubicBezTo>
                  <a:pt x="8" y="100"/>
                  <a:pt x="8" y="100"/>
                  <a:pt x="7" y="99"/>
                </a:cubicBezTo>
                <a:cubicBezTo>
                  <a:pt x="7" y="99"/>
                  <a:pt x="6" y="99"/>
                  <a:pt x="6" y="99"/>
                </a:cubicBezTo>
                <a:cubicBezTo>
                  <a:pt x="4" y="99"/>
                  <a:pt x="4" y="99"/>
                  <a:pt x="4" y="99"/>
                </a:cubicBezTo>
                <a:cubicBezTo>
                  <a:pt x="4" y="100"/>
                  <a:pt x="5" y="100"/>
                  <a:pt x="5" y="101"/>
                </a:cubicBezTo>
                <a:cubicBezTo>
                  <a:pt x="5" y="101"/>
                  <a:pt x="5" y="101"/>
                  <a:pt x="5" y="101"/>
                </a:cubicBezTo>
                <a:cubicBezTo>
                  <a:pt x="7" y="102"/>
                  <a:pt x="6" y="104"/>
                  <a:pt x="7" y="104"/>
                </a:cubicBezTo>
                <a:cubicBezTo>
                  <a:pt x="7" y="104"/>
                  <a:pt x="7" y="105"/>
                  <a:pt x="7" y="105"/>
                </a:cubicBezTo>
                <a:cubicBezTo>
                  <a:pt x="8" y="106"/>
                  <a:pt x="8" y="106"/>
                  <a:pt x="9" y="108"/>
                </a:cubicBezTo>
                <a:cubicBezTo>
                  <a:pt x="10" y="108"/>
                  <a:pt x="10" y="109"/>
                  <a:pt x="11" y="110"/>
                </a:cubicBezTo>
                <a:cubicBezTo>
                  <a:pt x="12" y="110"/>
                  <a:pt x="12" y="110"/>
                  <a:pt x="13" y="111"/>
                </a:cubicBezTo>
                <a:cubicBezTo>
                  <a:pt x="13" y="111"/>
                  <a:pt x="13" y="111"/>
                  <a:pt x="14" y="111"/>
                </a:cubicBezTo>
                <a:cubicBezTo>
                  <a:pt x="15" y="111"/>
                  <a:pt x="16" y="112"/>
                  <a:pt x="18" y="113"/>
                </a:cubicBezTo>
                <a:cubicBezTo>
                  <a:pt x="18" y="113"/>
                  <a:pt x="18" y="113"/>
                  <a:pt x="18" y="113"/>
                </a:cubicBezTo>
                <a:cubicBezTo>
                  <a:pt x="18" y="113"/>
                  <a:pt x="18" y="113"/>
                  <a:pt x="18" y="113"/>
                </a:cubicBezTo>
                <a:cubicBezTo>
                  <a:pt x="19" y="113"/>
                  <a:pt x="19" y="113"/>
                  <a:pt x="19" y="113"/>
                </a:cubicBezTo>
                <a:cubicBezTo>
                  <a:pt x="20" y="114"/>
                  <a:pt x="20" y="115"/>
                  <a:pt x="22" y="115"/>
                </a:cubicBezTo>
                <a:cubicBezTo>
                  <a:pt x="22" y="115"/>
                  <a:pt x="22" y="115"/>
                  <a:pt x="22" y="115"/>
                </a:cubicBezTo>
                <a:cubicBezTo>
                  <a:pt x="23" y="115"/>
                  <a:pt x="23" y="116"/>
                  <a:pt x="23" y="116"/>
                </a:cubicBezTo>
                <a:cubicBezTo>
                  <a:pt x="24" y="117"/>
                  <a:pt x="26" y="117"/>
                  <a:pt x="27" y="118"/>
                </a:cubicBezTo>
                <a:cubicBezTo>
                  <a:pt x="27" y="119"/>
                  <a:pt x="28" y="120"/>
                  <a:pt x="29" y="122"/>
                </a:cubicBezTo>
                <a:cubicBezTo>
                  <a:pt x="29" y="122"/>
                  <a:pt x="30" y="122"/>
                  <a:pt x="30" y="123"/>
                </a:cubicBezTo>
                <a:cubicBezTo>
                  <a:pt x="31" y="123"/>
                  <a:pt x="31" y="125"/>
                  <a:pt x="32" y="125"/>
                </a:cubicBezTo>
                <a:cubicBezTo>
                  <a:pt x="31" y="126"/>
                  <a:pt x="31" y="127"/>
                  <a:pt x="31" y="129"/>
                </a:cubicBezTo>
                <a:cubicBezTo>
                  <a:pt x="31" y="129"/>
                  <a:pt x="32" y="129"/>
                  <a:pt x="32" y="129"/>
                </a:cubicBezTo>
                <a:cubicBezTo>
                  <a:pt x="32" y="130"/>
                  <a:pt x="31" y="131"/>
                  <a:pt x="31" y="132"/>
                </a:cubicBezTo>
                <a:cubicBezTo>
                  <a:pt x="31" y="133"/>
                  <a:pt x="33" y="133"/>
                  <a:pt x="34" y="134"/>
                </a:cubicBezTo>
                <a:cubicBezTo>
                  <a:pt x="34" y="134"/>
                  <a:pt x="36" y="135"/>
                  <a:pt x="37" y="134"/>
                </a:cubicBezTo>
                <a:cubicBezTo>
                  <a:pt x="37" y="135"/>
                  <a:pt x="38" y="135"/>
                  <a:pt x="38" y="136"/>
                </a:cubicBezTo>
                <a:cubicBezTo>
                  <a:pt x="39" y="136"/>
                  <a:pt x="39" y="136"/>
                  <a:pt x="39" y="136"/>
                </a:cubicBezTo>
                <a:cubicBezTo>
                  <a:pt x="41" y="135"/>
                  <a:pt x="41" y="134"/>
                  <a:pt x="43" y="134"/>
                </a:cubicBezTo>
                <a:cubicBezTo>
                  <a:pt x="43" y="133"/>
                  <a:pt x="44" y="132"/>
                  <a:pt x="45" y="132"/>
                </a:cubicBezTo>
                <a:cubicBezTo>
                  <a:pt x="45" y="127"/>
                  <a:pt x="45" y="127"/>
                  <a:pt x="45" y="127"/>
                </a:cubicBezTo>
                <a:cubicBezTo>
                  <a:pt x="46" y="128"/>
                  <a:pt x="47" y="127"/>
                  <a:pt x="48" y="127"/>
                </a:cubicBezTo>
                <a:cubicBezTo>
                  <a:pt x="49" y="122"/>
                  <a:pt x="46" y="122"/>
                  <a:pt x="45" y="118"/>
                </a:cubicBezTo>
                <a:cubicBezTo>
                  <a:pt x="47" y="118"/>
                  <a:pt x="47" y="118"/>
                  <a:pt x="48" y="118"/>
                </a:cubicBezTo>
                <a:cubicBezTo>
                  <a:pt x="49" y="117"/>
                  <a:pt x="49" y="116"/>
                  <a:pt x="50" y="116"/>
                </a:cubicBezTo>
                <a:cubicBezTo>
                  <a:pt x="50" y="115"/>
                  <a:pt x="50" y="114"/>
                  <a:pt x="51" y="114"/>
                </a:cubicBezTo>
                <a:cubicBezTo>
                  <a:pt x="54" y="114"/>
                  <a:pt x="55" y="112"/>
                  <a:pt x="57" y="111"/>
                </a:cubicBezTo>
                <a:cubicBezTo>
                  <a:pt x="57" y="110"/>
                  <a:pt x="57" y="108"/>
                  <a:pt x="56" y="107"/>
                </a:cubicBezTo>
                <a:cubicBezTo>
                  <a:pt x="58" y="107"/>
                  <a:pt x="57" y="104"/>
                  <a:pt x="57" y="102"/>
                </a:cubicBezTo>
                <a:cubicBezTo>
                  <a:pt x="58" y="102"/>
                  <a:pt x="59" y="101"/>
                  <a:pt x="59" y="100"/>
                </a:cubicBezTo>
                <a:cubicBezTo>
                  <a:pt x="59" y="100"/>
                  <a:pt x="60" y="100"/>
                  <a:pt x="59" y="99"/>
                </a:cubicBezTo>
                <a:cubicBezTo>
                  <a:pt x="60" y="99"/>
                  <a:pt x="61" y="99"/>
                  <a:pt x="61" y="99"/>
                </a:cubicBezTo>
                <a:cubicBezTo>
                  <a:pt x="61" y="99"/>
                  <a:pt x="60" y="99"/>
                  <a:pt x="60" y="98"/>
                </a:cubicBezTo>
                <a:cubicBezTo>
                  <a:pt x="60" y="97"/>
                  <a:pt x="59" y="97"/>
                  <a:pt x="59" y="96"/>
                </a:cubicBezTo>
                <a:cubicBezTo>
                  <a:pt x="60" y="96"/>
                  <a:pt x="60" y="95"/>
                  <a:pt x="60" y="94"/>
                </a:cubicBezTo>
                <a:cubicBezTo>
                  <a:pt x="64" y="94"/>
                  <a:pt x="64" y="94"/>
                  <a:pt x="64" y="94"/>
                </a:cubicBezTo>
                <a:cubicBezTo>
                  <a:pt x="64" y="93"/>
                  <a:pt x="65" y="93"/>
                  <a:pt x="65" y="91"/>
                </a:cubicBezTo>
                <a:cubicBezTo>
                  <a:pt x="68" y="91"/>
                  <a:pt x="67" y="86"/>
                  <a:pt x="67" y="83"/>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11">
            <a:extLst>
              <a:ext uri="{FF2B5EF4-FFF2-40B4-BE49-F238E27FC236}">
                <a16:creationId xmlns:a16="http://schemas.microsoft.com/office/drawing/2014/main" id="{6917D255-80F9-8A40-9413-26BD01E5414A}"/>
              </a:ext>
            </a:extLst>
          </p:cNvPr>
          <p:cNvSpPr>
            <a:spLocks noEditPoints="1"/>
          </p:cNvSpPr>
          <p:nvPr/>
        </p:nvSpPr>
        <p:spPr bwMode="auto">
          <a:xfrm>
            <a:off x="6207750" y="4172982"/>
            <a:ext cx="920750" cy="452438"/>
          </a:xfrm>
          <a:custGeom>
            <a:avLst/>
            <a:gdLst>
              <a:gd name="T0" fmla="*/ 237 w 238"/>
              <a:gd name="T1" fmla="*/ 43 h 117"/>
              <a:gd name="T2" fmla="*/ 235 w 238"/>
              <a:gd name="T3" fmla="*/ 39 h 117"/>
              <a:gd name="T4" fmla="*/ 230 w 238"/>
              <a:gd name="T5" fmla="*/ 35 h 117"/>
              <a:gd name="T6" fmla="*/ 224 w 238"/>
              <a:gd name="T7" fmla="*/ 28 h 117"/>
              <a:gd name="T8" fmla="*/ 215 w 238"/>
              <a:gd name="T9" fmla="*/ 9 h 117"/>
              <a:gd name="T10" fmla="*/ 194 w 238"/>
              <a:gd name="T11" fmla="*/ 7 h 117"/>
              <a:gd name="T12" fmla="*/ 186 w 238"/>
              <a:gd name="T13" fmla="*/ 4 h 117"/>
              <a:gd name="T14" fmla="*/ 173 w 238"/>
              <a:gd name="T15" fmla="*/ 2 h 117"/>
              <a:gd name="T16" fmla="*/ 168 w 238"/>
              <a:gd name="T17" fmla="*/ 6 h 117"/>
              <a:gd name="T18" fmla="*/ 155 w 238"/>
              <a:gd name="T19" fmla="*/ 18 h 117"/>
              <a:gd name="T20" fmla="*/ 139 w 238"/>
              <a:gd name="T21" fmla="*/ 19 h 117"/>
              <a:gd name="T22" fmla="*/ 137 w 238"/>
              <a:gd name="T23" fmla="*/ 16 h 117"/>
              <a:gd name="T24" fmla="*/ 132 w 238"/>
              <a:gd name="T25" fmla="*/ 19 h 117"/>
              <a:gd name="T26" fmla="*/ 132 w 238"/>
              <a:gd name="T27" fmla="*/ 21 h 117"/>
              <a:gd name="T28" fmla="*/ 127 w 238"/>
              <a:gd name="T29" fmla="*/ 22 h 117"/>
              <a:gd name="T30" fmla="*/ 125 w 238"/>
              <a:gd name="T31" fmla="*/ 20 h 117"/>
              <a:gd name="T32" fmla="*/ 122 w 238"/>
              <a:gd name="T33" fmla="*/ 20 h 117"/>
              <a:gd name="T34" fmla="*/ 122 w 238"/>
              <a:gd name="T35" fmla="*/ 22 h 117"/>
              <a:gd name="T36" fmla="*/ 122 w 238"/>
              <a:gd name="T37" fmla="*/ 24 h 117"/>
              <a:gd name="T38" fmla="*/ 118 w 238"/>
              <a:gd name="T39" fmla="*/ 31 h 117"/>
              <a:gd name="T40" fmla="*/ 105 w 238"/>
              <a:gd name="T41" fmla="*/ 39 h 117"/>
              <a:gd name="T42" fmla="*/ 105 w 238"/>
              <a:gd name="T43" fmla="*/ 48 h 117"/>
              <a:gd name="T44" fmla="*/ 108 w 238"/>
              <a:gd name="T45" fmla="*/ 60 h 117"/>
              <a:gd name="T46" fmla="*/ 104 w 238"/>
              <a:gd name="T47" fmla="*/ 66 h 117"/>
              <a:gd name="T48" fmla="*/ 95 w 238"/>
              <a:gd name="T49" fmla="*/ 60 h 117"/>
              <a:gd name="T50" fmla="*/ 86 w 238"/>
              <a:gd name="T51" fmla="*/ 59 h 117"/>
              <a:gd name="T52" fmla="*/ 61 w 238"/>
              <a:gd name="T53" fmla="*/ 67 h 117"/>
              <a:gd name="T54" fmla="*/ 51 w 238"/>
              <a:gd name="T55" fmla="*/ 71 h 117"/>
              <a:gd name="T56" fmla="*/ 29 w 238"/>
              <a:gd name="T57" fmla="*/ 64 h 117"/>
              <a:gd name="T58" fmla="*/ 23 w 238"/>
              <a:gd name="T59" fmla="*/ 77 h 117"/>
              <a:gd name="T60" fmla="*/ 14 w 238"/>
              <a:gd name="T61" fmla="*/ 68 h 117"/>
              <a:gd name="T62" fmla="*/ 8 w 238"/>
              <a:gd name="T63" fmla="*/ 66 h 117"/>
              <a:gd name="T64" fmla="*/ 1 w 238"/>
              <a:gd name="T65" fmla="*/ 79 h 117"/>
              <a:gd name="T66" fmla="*/ 8 w 238"/>
              <a:gd name="T67" fmla="*/ 90 h 117"/>
              <a:gd name="T68" fmla="*/ 14 w 238"/>
              <a:gd name="T69" fmla="*/ 96 h 117"/>
              <a:gd name="T70" fmla="*/ 25 w 238"/>
              <a:gd name="T71" fmla="*/ 94 h 117"/>
              <a:gd name="T72" fmla="*/ 43 w 238"/>
              <a:gd name="T73" fmla="*/ 100 h 117"/>
              <a:gd name="T74" fmla="*/ 49 w 238"/>
              <a:gd name="T75" fmla="*/ 92 h 117"/>
              <a:gd name="T76" fmla="*/ 74 w 238"/>
              <a:gd name="T77" fmla="*/ 89 h 117"/>
              <a:gd name="T78" fmla="*/ 84 w 238"/>
              <a:gd name="T79" fmla="*/ 90 h 117"/>
              <a:gd name="T80" fmla="*/ 90 w 238"/>
              <a:gd name="T81" fmla="*/ 104 h 117"/>
              <a:gd name="T82" fmla="*/ 102 w 238"/>
              <a:gd name="T83" fmla="*/ 110 h 117"/>
              <a:gd name="T84" fmla="*/ 120 w 238"/>
              <a:gd name="T85" fmla="*/ 112 h 117"/>
              <a:gd name="T86" fmla="*/ 129 w 238"/>
              <a:gd name="T87" fmla="*/ 115 h 117"/>
              <a:gd name="T88" fmla="*/ 148 w 238"/>
              <a:gd name="T89" fmla="*/ 115 h 117"/>
              <a:gd name="T90" fmla="*/ 164 w 238"/>
              <a:gd name="T91" fmla="*/ 112 h 117"/>
              <a:gd name="T92" fmla="*/ 170 w 238"/>
              <a:gd name="T93" fmla="*/ 108 h 117"/>
              <a:gd name="T94" fmla="*/ 193 w 238"/>
              <a:gd name="T95" fmla="*/ 104 h 117"/>
              <a:gd name="T96" fmla="*/ 204 w 238"/>
              <a:gd name="T97" fmla="*/ 99 h 117"/>
              <a:gd name="T98" fmla="*/ 214 w 238"/>
              <a:gd name="T99" fmla="*/ 96 h 117"/>
              <a:gd name="T100" fmla="*/ 219 w 238"/>
              <a:gd name="T101" fmla="*/ 89 h 117"/>
              <a:gd name="T102" fmla="*/ 218 w 238"/>
              <a:gd name="T103" fmla="*/ 73 h 117"/>
              <a:gd name="T104" fmla="*/ 225 w 238"/>
              <a:gd name="T105" fmla="*/ 62 h 117"/>
              <a:gd name="T106" fmla="*/ 220 w 238"/>
              <a:gd name="T107" fmla="*/ 58 h 117"/>
              <a:gd name="T108" fmla="*/ 238 w 238"/>
              <a:gd name="T109" fmla="*/ 55 h 117"/>
              <a:gd name="T110" fmla="*/ 232 w 238"/>
              <a:gd name="T111" fmla="*/ 3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117">
                <a:moveTo>
                  <a:pt x="237" y="53"/>
                </a:moveTo>
                <a:cubicBezTo>
                  <a:pt x="237" y="51"/>
                  <a:pt x="237" y="51"/>
                  <a:pt x="237" y="51"/>
                </a:cubicBezTo>
                <a:cubicBezTo>
                  <a:pt x="237" y="51"/>
                  <a:pt x="236" y="51"/>
                  <a:pt x="236" y="50"/>
                </a:cubicBezTo>
                <a:cubicBezTo>
                  <a:pt x="238" y="49"/>
                  <a:pt x="236" y="45"/>
                  <a:pt x="237" y="43"/>
                </a:cubicBezTo>
                <a:cubicBezTo>
                  <a:pt x="237" y="43"/>
                  <a:pt x="237" y="43"/>
                  <a:pt x="237" y="43"/>
                </a:cubicBezTo>
                <a:cubicBezTo>
                  <a:pt x="237" y="43"/>
                  <a:pt x="237" y="43"/>
                  <a:pt x="237" y="43"/>
                </a:cubicBezTo>
                <a:cubicBezTo>
                  <a:pt x="237" y="43"/>
                  <a:pt x="237" y="42"/>
                  <a:pt x="237" y="42"/>
                </a:cubicBezTo>
                <a:cubicBezTo>
                  <a:pt x="237" y="42"/>
                  <a:pt x="237" y="42"/>
                  <a:pt x="237" y="42"/>
                </a:cubicBezTo>
                <a:cubicBezTo>
                  <a:pt x="237" y="42"/>
                  <a:pt x="237" y="42"/>
                  <a:pt x="237" y="41"/>
                </a:cubicBezTo>
                <a:cubicBezTo>
                  <a:pt x="236" y="40"/>
                  <a:pt x="236" y="40"/>
                  <a:pt x="235" y="39"/>
                </a:cubicBezTo>
                <a:cubicBezTo>
                  <a:pt x="233" y="39"/>
                  <a:pt x="233" y="37"/>
                  <a:pt x="232" y="37"/>
                </a:cubicBezTo>
                <a:cubicBezTo>
                  <a:pt x="232" y="37"/>
                  <a:pt x="232" y="37"/>
                  <a:pt x="232" y="37"/>
                </a:cubicBezTo>
                <a:cubicBezTo>
                  <a:pt x="232" y="37"/>
                  <a:pt x="232" y="37"/>
                  <a:pt x="232" y="36"/>
                </a:cubicBezTo>
                <a:cubicBezTo>
                  <a:pt x="231" y="36"/>
                  <a:pt x="231" y="36"/>
                  <a:pt x="231" y="36"/>
                </a:cubicBezTo>
                <a:cubicBezTo>
                  <a:pt x="231" y="36"/>
                  <a:pt x="230" y="36"/>
                  <a:pt x="230" y="35"/>
                </a:cubicBezTo>
                <a:cubicBezTo>
                  <a:pt x="230" y="35"/>
                  <a:pt x="230" y="35"/>
                  <a:pt x="230" y="35"/>
                </a:cubicBezTo>
                <a:cubicBezTo>
                  <a:pt x="230" y="35"/>
                  <a:pt x="229" y="34"/>
                  <a:pt x="229" y="34"/>
                </a:cubicBezTo>
                <a:cubicBezTo>
                  <a:pt x="229" y="34"/>
                  <a:pt x="228" y="34"/>
                  <a:pt x="228" y="34"/>
                </a:cubicBezTo>
                <a:cubicBezTo>
                  <a:pt x="228" y="31"/>
                  <a:pt x="228" y="31"/>
                  <a:pt x="228" y="31"/>
                </a:cubicBezTo>
                <a:cubicBezTo>
                  <a:pt x="226" y="31"/>
                  <a:pt x="225" y="29"/>
                  <a:pt x="224" y="28"/>
                </a:cubicBezTo>
                <a:cubicBezTo>
                  <a:pt x="225" y="26"/>
                  <a:pt x="223" y="26"/>
                  <a:pt x="223" y="24"/>
                </a:cubicBezTo>
                <a:cubicBezTo>
                  <a:pt x="224" y="22"/>
                  <a:pt x="225" y="20"/>
                  <a:pt x="226" y="18"/>
                </a:cubicBezTo>
                <a:cubicBezTo>
                  <a:pt x="226" y="17"/>
                  <a:pt x="227" y="16"/>
                  <a:pt x="226" y="14"/>
                </a:cubicBezTo>
                <a:cubicBezTo>
                  <a:pt x="226" y="13"/>
                  <a:pt x="225" y="13"/>
                  <a:pt x="226" y="12"/>
                </a:cubicBezTo>
                <a:cubicBezTo>
                  <a:pt x="222" y="11"/>
                  <a:pt x="219" y="10"/>
                  <a:pt x="215" y="9"/>
                </a:cubicBezTo>
                <a:cubicBezTo>
                  <a:pt x="214" y="8"/>
                  <a:pt x="213" y="9"/>
                  <a:pt x="212" y="10"/>
                </a:cubicBezTo>
                <a:cubicBezTo>
                  <a:pt x="211" y="10"/>
                  <a:pt x="210" y="11"/>
                  <a:pt x="210" y="11"/>
                </a:cubicBezTo>
                <a:cubicBezTo>
                  <a:pt x="205" y="11"/>
                  <a:pt x="203" y="10"/>
                  <a:pt x="198" y="10"/>
                </a:cubicBezTo>
                <a:cubicBezTo>
                  <a:pt x="199" y="9"/>
                  <a:pt x="198" y="9"/>
                  <a:pt x="198" y="9"/>
                </a:cubicBezTo>
                <a:cubicBezTo>
                  <a:pt x="196" y="10"/>
                  <a:pt x="196" y="7"/>
                  <a:pt x="194" y="7"/>
                </a:cubicBezTo>
                <a:cubicBezTo>
                  <a:pt x="194" y="7"/>
                  <a:pt x="193" y="8"/>
                  <a:pt x="193" y="7"/>
                </a:cubicBezTo>
                <a:cubicBezTo>
                  <a:pt x="193" y="7"/>
                  <a:pt x="193" y="7"/>
                  <a:pt x="193" y="7"/>
                </a:cubicBezTo>
                <a:cubicBezTo>
                  <a:pt x="192" y="6"/>
                  <a:pt x="190" y="7"/>
                  <a:pt x="189" y="7"/>
                </a:cubicBezTo>
                <a:cubicBezTo>
                  <a:pt x="189" y="7"/>
                  <a:pt x="189" y="6"/>
                  <a:pt x="189" y="6"/>
                </a:cubicBezTo>
                <a:cubicBezTo>
                  <a:pt x="188" y="6"/>
                  <a:pt x="186" y="6"/>
                  <a:pt x="186" y="4"/>
                </a:cubicBezTo>
                <a:cubicBezTo>
                  <a:pt x="184" y="5"/>
                  <a:pt x="183" y="3"/>
                  <a:pt x="182" y="3"/>
                </a:cubicBezTo>
                <a:cubicBezTo>
                  <a:pt x="181" y="2"/>
                  <a:pt x="178" y="3"/>
                  <a:pt x="178" y="1"/>
                </a:cubicBezTo>
                <a:cubicBezTo>
                  <a:pt x="177" y="1"/>
                  <a:pt x="175" y="2"/>
                  <a:pt x="174" y="2"/>
                </a:cubicBezTo>
                <a:cubicBezTo>
                  <a:pt x="174" y="2"/>
                  <a:pt x="173" y="3"/>
                  <a:pt x="173" y="2"/>
                </a:cubicBezTo>
                <a:cubicBezTo>
                  <a:pt x="173" y="2"/>
                  <a:pt x="173" y="2"/>
                  <a:pt x="173" y="2"/>
                </a:cubicBezTo>
                <a:cubicBezTo>
                  <a:pt x="172" y="2"/>
                  <a:pt x="172" y="2"/>
                  <a:pt x="171" y="2"/>
                </a:cubicBezTo>
                <a:cubicBezTo>
                  <a:pt x="171" y="2"/>
                  <a:pt x="171" y="0"/>
                  <a:pt x="171" y="0"/>
                </a:cubicBezTo>
                <a:cubicBezTo>
                  <a:pt x="170" y="0"/>
                  <a:pt x="170" y="0"/>
                  <a:pt x="169" y="0"/>
                </a:cubicBezTo>
                <a:cubicBezTo>
                  <a:pt x="168" y="1"/>
                  <a:pt x="169" y="2"/>
                  <a:pt x="168" y="3"/>
                </a:cubicBezTo>
                <a:cubicBezTo>
                  <a:pt x="169" y="5"/>
                  <a:pt x="168" y="5"/>
                  <a:pt x="168" y="6"/>
                </a:cubicBezTo>
                <a:cubicBezTo>
                  <a:pt x="168" y="11"/>
                  <a:pt x="168" y="11"/>
                  <a:pt x="168" y="11"/>
                </a:cubicBezTo>
                <a:cubicBezTo>
                  <a:pt x="164" y="11"/>
                  <a:pt x="164" y="11"/>
                  <a:pt x="164" y="11"/>
                </a:cubicBezTo>
                <a:cubicBezTo>
                  <a:pt x="161" y="12"/>
                  <a:pt x="162" y="16"/>
                  <a:pt x="161" y="18"/>
                </a:cubicBezTo>
                <a:cubicBezTo>
                  <a:pt x="160" y="18"/>
                  <a:pt x="159" y="18"/>
                  <a:pt x="159" y="19"/>
                </a:cubicBezTo>
                <a:cubicBezTo>
                  <a:pt x="157" y="19"/>
                  <a:pt x="156" y="19"/>
                  <a:pt x="155" y="18"/>
                </a:cubicBezTo>
                <a:cubicBezTo>
                  <a:pt x="154" y="18"/>
                  <a:pt x="153" y="19"/>
                  <a:pt x="152" y="18"/>
                </a:cubicBezTo>
                <a:cubicBezTo>
                  <a:pt x="151" y="19"/>
                  <a:pt x="150" y="20"/>
                  <a:pt x="148" y="21"/>
                </a:cubicBezTo>
                <a:cubicBezTo>
                  <a:pt x="145" y="21"/>
                  <a:pt x="145" y="21"/>
                  <a:pt x="145" y="21"/>
                </a:cubicBezTo>
                <a:cubicBezTo>
                  <a:pt x="145" y="20"/>
                  <a:pt x="143" y="20"/>
                  <a:pt x="143" y="19"/>
                </a:cubicBezTo>
                <a:cubicBezTo>
                  <a:pt x="142" y="19"/>
                  <a:pt x="140" y="20"/>
                  <a:pt x="139" y="19"/>
                </a:cubicBezTo>
                <a:cubicBezTo>
                  <a:pt x="139" y="19"/>
                  <a:pt x="139" y="18"/>
                  <a:pt x="139" y="18"/>
                </a:cubicBezTo>
                <a:cubicBezTo>
                  <a:pt x="139" y="18"/>
                  <a:pt x="138" y="19"/>
                  <a:pt x="138" y="18"/>
                </a:cubicBezTo>
                <a:cubicBezTo>
                  <a:pt x="138" y="18"/>
                  <a:pt x="138" y="17"/>
                  <a:pt x="138" y="17"/>
                </a:cubicBezTo>
                <a:cubicBezTo>
                  <a:pt x="137" y="17"/>
                  <a:pt x="137" y="17"/>
                  <a:pt x="137" y="16"/>
                </a:cubicBezTo>
                <a:cubicBezTo>
                  <a:pt x="137" y="16"/>
                  <a:pt x="137" y="16"/>
                  <a:pt x="137" y="16"/>
                </a:cubicBezTo>
                <a:cubicBezTo>
                  <a:pt x="136" y="15"/>
                  <a:pt x="135" y="14"/>
                  <a:pt x="134" y="14"/>
                </a:cubicBezTo>
                <a:cubicBezTo>
                  <a:pt x="134" y="14"/>
                  <a:pt x="134" y="14"/>
                  <a:pt x="134" y="14"/>
                </a:cubicBezTo>
                <a:cubicBezTo>
                  <a:pt x="134" y="16"/>
                  <a:pt x="132" y="17"/>
                  <a:pt x="133" y="19"/>
                </a:cubicBezTo>
                <a:cubicBezTo>
                  <a:pt x="133" y="19"/>
                  <a:pt x="133" y="19"/>
                  <a:pt x="132" y="19"/>
                </a:cubicBezTo>
                <a:cubicBezTo>
                  <a:pt x="132" y="19"/>
                  <a:pt x="132" y="19"/>
                  <a:pt x="132" y="19"/>
                </a:cubicBezTo>
                <a:cubicBezTo>
                  <a:pt x="132" y="20"/>
                  <a:pt x="132" y="20"/>
                  <a:pt x="132" y="20"/>
                </a:cubicBezTo>
                <a:cubicBezTo>
                  <a:pt x="132" y="20"/>
                  <a:pt x="132" y="20"/>
                  <a:pt x="132" y="20"/>
                </a:cubicBezTo>
                <a:cubicBezTo>
                  <a:pt x="132" y="20"/>
                  <a:pt x="132" y="20"/>
                  <a:pt x="132" y="20"/>
                </a:cubicBezTo>
                <a:cubicBezTo>
                  <a:pt x="132" y="21"/>
                  <a:pt x="132" y="21"/>
                  <a:pt x="132" y="21"/>
                </a:cubicBezTo>
                <a:cubicBezTo>
                  <a:pt x="132" y="21"/>
                  <a:pt x="132" y="21"/>
                  <a:pt x="132" y="21"/>
                </a:cubicBezTo>
                <a:cubicBezTo>
                  <a:pt x="131" y="21"/>
                  <a:pt x="131" y="22"/>
                  <a:pt x="130" y="22"/>
                </a:cubicBezTo>
                <a:cubicBezTo>
                  <a:pt x="130" y="22"/>
                  <a:pt x="130" y="22"/>
                  <a:pt x="130" y="22"/>
                </a:cubicBezTo>
                <a:cubicBezTo>
                  <a:pt x="130" y="22"/>
                  <a:pt x="130" y="22"/>
                  <a:pt x="130" y="22"/>
                </a:cubicBezTo>
                <a:cubicBezTo>
                  <a:pt x="129" y="22"/>
                  <a:pt x="129" y="22"/>
                  <a:pt x="128" y="22"/>
                </a:cubicBezTo>
                <a:cubicBezTo>
                  <a:pt x="128" y="22"/>
                  <a:pt x="127" y="22"/>
                  <a:pt x="127" y="22"/>
                </a:cubicBezTo>
                <a:cubicBezTo>
                  <a:pt x="127" y="21"/>
                  <a:pt x="126" y="21"/>
                  <a:pt x="126" y="21"/>
                </a:cubicBezTo>
                <a:cubicBezTo>
                  <a:pt x="126" y="21"/>
                  <a:pt x="125" y="21"/>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5" y="20"/>
                  <a:pt x="125" y="20"/>
                  <a:pt x="125" y="20"/>
                </a:cubicBezTo>
                <a:cubicBezTo>
                  <a:pt x="122" y="20"/>
                  <a:pt x="122" y="20"/>
                  <a:pt x="122" y="20"/>
                </a:cubicBezTo>
                <a:cubicBezTo>
                  <a:pt x="122" y="20"/>
                  <a:pt x="122" y="20"/>
                  <a:pt x="122" y="20"/>
                </a:cubicBezTo>
                <a:cubicBezTo>
                  <a:pt x="122" y="20"/>
                  <a:pt x="122" y="20"/>
                  <a:pt x="122" y="20"/>
                </a:cubicBezTo>
                <a:cubicBezTo>
                  <a:pt x="122" y="20"/>
                  <a:pt x="122" y="21"/>
                  <a:pt x="122" y="21"/>
                </a:cubicBezTo>
                <a:cubicBezTo>
                  <a:pt x="122" y="21"/>
                  <a:pt x="122" y="21"/>
                  <a:pt x="122" y="21"/>
                </a:cubicBezTo>
                <a:cubicBezTo>
                  <a:pt x="122" y="21"/>
                  <a:pt x="122" y="21"/>
                  <a:pt x="122" y="21"/>
                </a:cubicBezTo>
                <a:cubicBezTo>
                  <a:pt x="122" y="21"/>
                  <a:pt x="122" y="21"/>
                  <a:pt x="122" y="21"/>
                </a:cubicBezTo>
                <a:cubicBezTo>
                  <a:pt x="122" y="21"/>
                  <a:pt x="122" y="22"/>
                  <a:pt x="122" y="22"/>
                </a:cubicBezTo>
                <a:cubicBezTo>
                  <a:pt x="122" y="22"/>
                  <a:pt x="122" y="22"/>
                  <a:pt x="122" y="22"/>
                </a:cubicBezTo>
                <a:cubicBezTo>
                  <a:pt x="122" y="22"/>
                  <a:pt x="122" y="23"/>
                  <a:pt x="122" y="23"/>
                </a:cubicBezTo>
                <a:cubicBezTo>
                  <a:pt x="122" y="23"/>
                  <a:pt x="122" y="23"/>
                  <a:pt x="122" y="23"/>
                </a:cubicBezTo>
                <a:cubicBezTo>
                  <a:pt x="122" y="23"/>
                  <a:pt x="122" y="23"/>
                  <a:pt x="122" y="23"/>
                </a:cubicBezTo>
                <a:cubicBezTo>
                  <a:pt x="122" y="23"/>
                  <a:pt x="122" y="24"/>
                  <a:pt x="122" y="24"/>
                </a:cubicBezTo>
                <a:cubicBezTo>
                  <a:pt x="122" y="24"/>
                  <a:pt x="122" y="25"/>
                  <a:pt x="122" y="25"/>
                </a:cubicBezTo>
                <a:cubicBezTo>
                  <a:pt x="122" y="25"/>
                  <a:pt x="122" y="25"/>
                  <a:pt x="122" y="25"/>
                </a:cubicBezTo>
                <a:cubicBezTo>
                  <a:pt x="122" y="25"/>
                  <a:pt x="122" y="26"/>
                  <a:pt x="122" y="26"/>
                </a:cubicBezTo>
                <a:cubicBezTo>
                  <a:pt x="122" y="28"/>
                  <a:pt x="120" y="28"/>
                  <a:pt x="120" y="30"/>
                </a:cubicBezTo>
                <a:cubicBezTo>
                  <a:pt x="119" y="30"/>
                  <a:pt x="119" y="31"/>
                  <a:pt x="118" y="31"/>
                </a:cubicBezTo>
                <a:cubicBezTo>
                  <a:pt x="118" y="32"/>
                  <a:pt x="118" y="32"/>
                  <a:pt x="118" y="32"/>
                </a:cubicBezTo>
                <a:cubicBezTo>
                  <a:pt x="116" y="32"/>
                  <a:pt x="115" y="34"/>
                  <a:pt x="113" y="34"/>
                </a:cubicBezTo>
                <a:cubicBezTo>
                  <a:pt x="112" y="34"/>
                  <a:pt x="112" y="35"/>
                  <a:pt x="110" y="35"/>
                </a:cubicBezTo>
                <a:cubicBezTo>
                  <a:pt x="109" y="37"/>
                  <a:pt x="108" y="37"/>
                  <a:pt x="106" y="37"/>
                </a:cubicBezTo>
                <a:cubicBezTo>
                  <a:pt x="106" y="38"/>
                  <a:pt x="105" y="38"/>
                  <a:pt x="105" y="39"/>
                </a:cubicBezTo>
                <a:cubicBezTo>
                  <a:pt x="104" y="39"/>
                  <a:pt x="104" y="39"/>
                  <a:pt x="104" y="39"/>
                </a:cubicBezTo>
                <a:cubicBezTo>
                  <a:pt x="104" y="41"/>
                  <a:pt x="102" y="43"/>
                  <a:pt x="104" y="44"/>
                </a:cubicBezTo>
                <a:cubicBezTo>
                  <a:pt x="104" y="44"/>
                  <a:pt x="104" y="45"/>
                  <a:pt x="104" y="46"/>
                </a:cubicBezTo>
                <a:cubicBezTo>
                  <a:pt x="104" y="45"/>
                  <a:pt x="104" y="46"/>
                  <a:pt x="104" y="46"/>
                </a:cubicBezTo>
                <a:cubicBezTo>
                  <a:pt x="104" y="47"/>
                  <a:pt x="105" y="47"/>
                  <a:pt x="105" y="48"/>
                </a:cubicBezTo>
                <a:cubicBezTo>
                  <a:pt x="105" y="50"/>
                  <a:pt x="106" y="50"/>
                  <a:pt x="106" y="50"/>
                </a:cubicBezTo>
                <a:cubicBezTo>
                  <a:pt x="106" y="51"/>
                  <a:pt x="106" y="52"/>
                  <a:pt x="106" y="53"/>
                </a:cubicBezTo>
                <a:cubicBezTo>
                  <a:pt x="105" y="53"/>
                  <a:pt x="105" y="55"/>
                  <a:pt x="104" y="55"/>
                </a:cubicBezTo>
                <a:cubicBezTo>
                  <a:pt x="105" y="56"/>
                  <a:pt x="106" y="56"/>
                  <a:pt x="106" y="58"/>
                </a:cubicBezTo>
                <a:cubicBezTo>
                  <a:pt x="107" y="58"/>
                  <a:pt x="107" y="60"/>
                  <a:pt x="108" y="60"/>
                </a:cubicBezTo>
                <a:cubicBezTo>
                  <a:pt x="108" y="61"/>
                  <a:pt x="108" y="62"/>
                  <a:pt x="109" y="62"/>
                </a:cubicBezTo>
                <a:cubicBezTo>
                  <a:pt x="109" y="64"/>
                  <a:pt x="109" y="66"/>
                  <a:pt x="109" y="69"/>
                </a:cubicBezTo>
                <a:cubicBezTo>
                  <a:pt x="108" y="69"/>
                  <a:pt x="107" y="69"/>
                  <a:pt x="106" y="69"/>
                </a:cubicBezTo>
                <a:cubicBezTo>
                  <a:pt x="107" y="68"/>
                  <a:pt x="106" y="67"/>
                  <a:pt x="106" y="67"/>
                </a:cubicBezTo>
                <a:cubicBezTo>
                  <a:pt x="106" y="67"/>
                  <a:pt x="105" y="67"/>
                  <a:pt x="104" y="66"/>
                </a:cubicBezTo>
                <a:cubicBezTo>
                  <a:pt x="104" y="66"/>
                  <a:pt x="104" y="66"/>
                  <a:pt x="104" y="66"/>
                </a:cubicBezTo>
                <a:cubicBezTo>
                  <a:pt x="104" y="65"/>
                  <a:pt x="104" y="65"/>
                  <a:pt x="103" y="64"/>
                </a:cubicBezTo>
                <a:cubicBezTo>
                  <a:pt x="102" y="64"/>
                  <a:pt x="102" y="62"/>
                  <a:pt x="102" y="60"/>
                </a:cubicBezTo>
                <a:cubicBezTo>
                  <a:pt x="101" y="60"/>
                  <a:pt x="100" y="61"/>
                  <a:pt x="99" y="60"/>
                </a:cubicBezTo>
                <a:cubicBezTo>
                  <a:pt x="98" y="60"/>
                  <a:pt x="97" y="61"/>
                  <a:pt x="95" y="60"/>
                </a:cubicBezTo>
                <a:cubicBezTo>
                  <a:pt x="93" y="60"/>
                  <a:pt x="94" y="62"/>
                  <a:pt x="93" y="62"/>
                </a:cubicBezTo>
                <a:cubicBezTo>
                  <a:pt x="92" y="62"/>
                  <a:pt x="92" y="62"/>
                  <a:pt x="92" y="62"/>
                </a:cubicBezTo>
                <a:cubicBezTo>
                  <a:pt x="92" y="61"/>
                  <a:pt x="90" y="61"/>
                  <a:pt x="90" y="60"/>
                </a:cubicBezTo>
                <a:cubicBezTo>
                  <a:pt x="90" y="60"/>
                  <a:pt x="87" y="61"/>
                  <a:pt x="87" y="60"/>
                </a:cubicBezTo>
                <a:cubicBezTo>
                  <a:pt x="86" y="60"/>
                  <a:pt x="86" y="59"/>
                  <a:pt x="86" y="59"/>
                </a:cubicBezTo>
                <a:cubicBezTo>
                  <a:pt x="86" y="59"/>
                  <a:pt x="85" y="60"/>
                  <a:pt x="85" y="60"/>
                </a:cubicBezTo>
                <a:cubicBezTo>
                  <a:pt x="85" y="59"/>
                  <a:pt x="85" y="59"/>
                  <a:pt x="85" y="59"/>
                </a:cubicBezTo>
                <a:cubicBezTo>
                  <a:pt x="83" y="59"/>
                  <a:pt x="83" y="62"/>
                  <a:pt x="82" y="64"/>
                </a:cubicBezTo>
                <a:cubicBezTo>
                  <a:pt x="77" y="63"/>
                  <a:pt x="72" y="64"/>
                  <a:pt x="68" y="64"/>
                </a:cubicBezTo>
                <a:cubicBezTo>
                  <a:pt x="66" y="65"/>
                  <a:pt x="64" y="67"/>
                  <a:pt x="61" y="67"/>
                </a:cubicBezTo>
                <a:cubicBezTo>
                  <a:pt x="61" y="68"/>
                  <a:pt x="60" y="68"/>
                  <a:pt x="60" y="68"/>
                </a:cubicBezTo>
                <a:cubicBezTo>
                  <a:pt x="60" y="68"/>
                  <a:pt x="59" y="69"/>
                  <a:pt x="59" y="69"/>
                </a:cubicBezTo>
                <a:cubicBezTo>
                  <a:pt x="58" y="70"/>
                  <a:pt x="57" y="69"/>
                  <a:pt x="56" y="71"/>
                </a:cubicBezTo>
                <a:cubicBezTo>
                  <a:pt x="56" y="71"/>
                  <a:pt x="56" y="71"/>
                  <a:pt x="55" y="71"/>
                </a:cubicBezTo>
                <a:cubicBezTo>
                  <a:pt x="53" y="71"/>
                  <a:pt x="51" y="73"/>
                  <a:pt x="51" y="71"/>
                </a:cubicBezTo>
                <a:cubicBezTo>
                  <a:pt x="49" y="71"/>
                  <a:pt x="48" y="72"/>
                  <a:pt x="47" y="72"/>
                </a:cubicBezTo>
                <a:cubicBezTo>
                  <a:pt x="44" y="73"/>
                  <a:pt x="46" y="70"/>
                  <a:pt x="44" y="70"/>
                </a:cubicBezTo>
                <a:cubicBezTo>
                  <a:pt x="43" y="69"/>
                  <a:pt x="42" y="69"/>
                  <a:pt x="42" y="66"/>
                </a:cubicBezTo>
                <a:cubicBezTo>
                  <a:pt x="41" y="67"/>
                  <a:pt x="40" y="66"/>
                  <a:pt x="40" y="65"/>
                </a:cubicBezTo>
                <a:cubicBezTo>
                  <a:pt x="36" y="65"/>
                  <a:pt x="33" y="64"/>
                  <a:pt x="29" y="64"/>
                </a:cubicBezTo>
                <a:cubicBezTo>
                  <a:pt x="29" y="66"/>
                  <a:pt x="28" y="67"/>
                  <a:pt x="28" y="68"/>
                </a:cubicBezTo>
                <a:cubicBezTo>
                  <a:pt x="28" y="68"/>
                  <a:pt x="29" y="68"/>
                  <a:pt x="29" y="69"/>
                </a:cubicBezTo>
                <a:cubicBezTo>
                  <a:pt x="29" y="69"/>
                  <a:pt x="30" y="69"/>
                  <a:pt x="30" y="70"/>
                </a:cubicBezTo>
                <a:cubicBezTo>
                  <a:pt x="30" y="72"/>
                  <a:pt x="27" y="72"/>
                  <a:pt x="27" y="74"/>
                </a:cubicBezTo>
                <a:cubicBezTo>
                  <a:pt x="26" y="75"/>
                  <a:pt x="24" y="76"/>
                  <a:pt x="23" y="77"/>
                </a:cubicBezTo>
                <a:cubicBezTo>
                  <a:pt x="22" y="78"/>
                  <a:pt x="24" y="81"/>
                  <a:pt x="22" y="80"/>
                </a:cubicBezTo>
                <a:cubicBezTo>
                  <a:pt x="22" y="79"/>
                  <a:pt x="20" y="79"/>
                  <a:pt x="21" y="77"/>
                </a:cubicBezTo>
                <a:cubicBezTo>
                  <a:pt x="18" y="78"/>
                  <a:pt x="20" y="74"/>
                  <a:pt x="17" y="75"/>
                </a:cubicBezTo>
                <a:cubicBezTo>
                  <a:pt x="17" y="74"/>
                  <a:pt x="17" y="72"/>
                  <a:pt x="15" y="72"/>
                </a:cubicBezTo>
                <a:cubicBezTo>
                  <a:pt x="15" y="70"/>
                  <a:pt x="14" y="69"/>
                  <a:pt x="14" y="68"/>
                </a:cubicBezTo>
                <a:cubicBezTo>
                  <a:pt x="14" y="67"/>
                  <a:pt x="13" y="67"/>
                  <a:pt x="12" y="66"/>
                </a:cubicBezTo>
                <a:cubicBezTo>
                  <a:pt x="11" y="66"/>
                  <a:pt x="11" y="65"/>
                  <a:pt x="11" y="65"/>
                </a:cubicBezTo>
                <a:cubicBezTo>
                  <a:pt x="11" y="65"/>
                  <a:pt x="11" y="65"/>
                  <a:pt x="11" y="65"/>
                </a:cubicBezTo>
                <a:cubicBezTo>
                  <a:pt x="11" y="65"/>
                  <a:pt x="10" y="65"/>
                  <a:pt x="10" y="65"/>
                </a:cubicBezTo>
                <a:cubicBezTo>
                  <a:pt x="9" y="66"/>
                  <a:pt x="8" y="66"/>
                  <a:pt x="8" y="66"/>
                </a:cubicBezTo>
                <a:cubicBezTo>
                  <a:pt x="8" y="67"/>
                  <a:pt x="7" y="67"/>
                  <a:pt x="7" y="67"/>
                </a:cubicBezTo>
                <a:cubicBezTo>
                  <a:pt x="7" y="67"/>
                  <a:pt x="6" y="67"/>
                  <a:pt x="6" y="67"/>
                </a:cubicBezTo>
                <a:cubicBezTo>
                  <a:pt x="6" y="72"/>
                  <a:pt x="6" y="72"/>
                  <a:pt x="6" y="72"/>
                </a:cubicBezTo>
                <a:cubicBezTo>
                  <a:pt x="4" y="73"/>
                  <a:pt x="5" y="75"/>
                  <a:pt x="3" y="76"/>
                </a:cubicBezTo>
                <a:cubicBezTo>
                  <a:pt x="3" y="78"/>
                  <a:pt x="1" y="78"/>
                  <a:pt x="1" y="79"/>
                </a:cubicBezTo>
                <a:cubicBezTo>
                  <a:pt x="1" y="80"/>
                  <a:pt x="0" y="80"/>
                  <a:pt x="1" y="80"/>
                </a:cubicBezTo>
                <a:cubicBezTo>
                  <a:pt x="1" y="85"/>
                  <a:pt x="1" y="85"/>
                  <a:pt x="1" y="85"/>
                </a:cubicBezTo>
                <a:cubicBezTo>
                  <a:pt x="0" y="86"/>
                  <a:pt x="1" y="87"/>
                  <a:pt x="1" y="87"/>
                </a:cubicBezTo>
                <a:cubicBezTo>
                  <a:pt x="1" y="88"/>
                  <a:pt x="1" y="89"/>
                  <a:pt x="2" y="89"/>
                </a:cubicBezTo>
                <a:cubicBezTo>
                  <a:pt x="4" y="89"/>
                  <a:pt x="6" y="89"/>
                  <a:pt x="8" y="90"/>
                </a:cubicBezTo>
                <a:cubicBezTo>
                  <a:pt x="8" y="90"/>
                  <a:pt x="9" y="90"/>
                  <a:pt x="9" y="90"/>
                </a:cubicBezTo>
                <a:cubicBezTo>
                  <a:pt x="9" y="90"/>
                  <a:pt x="9" y="90"/>
                  <a:pt x="9" y="90"/>
                </a:cubicBezTo>
                <a:cubicBezTo>
                  <a:pt x="10" y="90"/>
                  <a:pt x="10" y="91"/>
                  <a:pt x="10" y="91"/>
                </a:cubicBezTo>
                <a:cubicBezTo>
                  <a:pt x="10" y="94"/>
                  <a:pt x="10" y="94"/>
                  <a:pt x="10" y="94"/>
                </a:cubicBezTo>
                <a:cubicBezTo>
                  <a:pt x="12" y="94"/>
                  <a:pt x="12" y="95"/>
                  <a:pt x="14" y="96"/>
                </a:cubicBezTo>
                <a:cubicBezTo>
                  <a:pt x="14" y="97"/>
                  <a:pt x="15" y="96"/>
                  <a:pt x="15" y="97"/>
                </a:cubicBezTo>
                <a:cubicBezTo>
                  <a:pt x="16" y="97"/>
                  <a:pt x="17" y="97"/>
                  <a:pt x="17" y="98"/>
                </a:cubicBezTo>
                <a:cubicBezTo>
                  <a:pt x="17" y="98"/>
                  <a:pt x="18" y="99"/>
                  <a:pt x="18" y="99"/>
                </a:cubicBezTo>
                <a:cubicBezTo>
                  <a:pt x="21" y="99"/>
                  <a:pt x="21" y="97"/>
                  <a:pt x="24" y="97"/>
                </a:cubicBezTo>
                <a:cubicBezTo>
                  <a:pt x="23" y="95"/>
                  <a:pt x="26" y="97"/>
                  <a:pt x="25" y="94"/>
                </a:cubicBezTo>
                <a:cubicBezTo>
                  <a:pt x="25" y="93"/>
                  <a:pt x="26" y="93"/>
                  <a:pt x="27" y="92"/>
                </a:cubicBezTo>
                <a:cubicBezTo>
                  <a:pt x="27" y="93"/>
                  <a:pt x="28" y="94"/>
                  <a:pt x="28" y="95"/>
                </a:cubicBezTo>
                <a:cubicBezTo>
                  <a:pt x="28" y="97"/>
                  <a:pt x="26" y="97"/>
                  <a:pt x="27" y="99"/>
                </a:cubicBezTo>
                <a:cubicBezTo>
                  <a:pt x="30" y="97"/>
                  <a:pt x="32" y="96"/>
                  <a:pt x="35" y="95"/>
                </a:cubicBezTo>
                <a:cubicBezTo>
                  <a:pt x="37" y="97"/>
                  <a:pt x="39" y="100"/>
                  <a:pt x="43" y="100"/>
                </a:cubicBezTo>
                <a:cubicBezTo>
                  <a:pt x="43" y="99"/>
                  <a:pt x="44" y="99"/>
                  <a:pt x="44" y="99"/>
                </a:cubicBezTo>
                <a:cubicBezTo>
                  <a:pt x="45" y="98"/>
                  <a:pt x="45" y="97"/>
                  <a:pt x="46" y="96"/>
                </a:cubicBezTo>
                <a:cubicBezTo>
                  <a:pt x="46" y="96"/>
                  <a:pt x="47" y="95"/>
                  <a:pt x="47" y="94"/>
                </a:cubicBezTo>
                <a:cubicBezTo>
                  <a:pt x="47" y="94"/>
                  <a:pt x="47" y="94"/>
                  <a:pt x="48" y="94"/>
                </a:cubicBezTo>
                <a:cubicBezTo>
                  <a:pt x="48" y="93"/>
                  <a:pt x="48" y="92"/>
                  <a:pt x="49" y="92"/>
                </a:cubicBezTo>
                <a:cubicBezTo>
                  <a:pt x="50" y="92"/>
                  <a:pt x="52" y="91"/>
                  <a:pt x="53" y="90"/>
                </a:cubicBezTo>
                <a:cubicBezTo>
                  <a:pt x="56" y="90"/>
                  <a:pt x="57" y="89"/>
                  <a:pt x="59" y="89"/>
                </a:cubicBezTo>
                <a:cubicBezTo>
                  <a:pt x="61" y="89"/>
                  <a:pt x="62" y="90"/>
                  <a:pt x="64" y="90"/>
                </a:cubicBezTo>
                <a:cubicBezTo>
                  <a:pt x="67" y="90"/>
                  <a:pt x="70" y="90"/>
                  <a:pt x="72" y="90"/>
                </a:cubicBezTo>
                <a:cubicBezTo>
                  <a:pt x="73" y="90"/>
                  <a:pt x="73" y="89"/>
                  <a:pt x="74" y="89"/>
                </a:cubicBezTo>
                <a:cubicBezTo>
                  <a:pt x="75" y="88"/>
                  <a:pt x="76" y="88"/>
                  <a:pt x="76" y="87"/>
                </a:cubicBezTo>
                <a:cubicBezTo>
                  <a:pt x="78" y="87"/>
                  <a:pt x="79" y="87"/>
                  <a:pt x="81" y="86"/>
                </a:cubicBezTo>
                <a:cubicBezTo>
                  <a:pt x="82" y="86"/>
                  <a:pt x="84" y="85"/>
                  <a:pt x="84" y="87"/>
                </a:cubicBezTo>
                <a:cubicBezTo>
                  <a:pt x="85" y="87"/>
                  <a:pt x="86" y="87"/>
                  <a:pt x="86" y="87"/>
                </a:cubicBezTo>
                <a:cubicBezTo>
                  <a:pt x="86" y="90"/>
                  <a:pt x="84" y="89"/>
                  <a:pt x="84" y="90"/>
                </a:cubicBezTo>
                <a:cubicBezTo>
                  <a:pt x="83" y="90"/>
                  <a:pt x="83" y="91"/>
                  <a:pt x="83" y="93"/>
                </a:cubicBezTo>
                <a:cubicBezTo>
                  <a:pt x="82" y="96"/>
                  <a:pt x="85" y="96"/>
                  <a:pt x="86" y="98"/>
                </a:cubicBezTo>
                <a:cubicBezTo>
                  <a:pt x="86" y="99"/>
                  <a:pt x="86" y="100"/>
                  <a:pt x="87" y="101"/>
                </a:cubicBezTo>
                <a:cubicBezTo>
                  <a:pt x="88" y="101"/>
                  <a:pt x="88" y="102"/>
                  <a:pt x="89" y="102"/>
                </a:cubicBezTo>
                <a:cubicBezTo>
                  <a:pt x="89" y="103"/>
                  <a:pt x="89" y="104"/>
                  <a:pt x="90" y="104"/>
                </a:cubicBezTo>
                <a:cubicBezTo>
                  <a:pt x="92" y="104"/>
                  <a:pt x="92" y="105"/>
                  <a:pt x="93" y="105"/>
                </a:cubicBezTo>
                <a:cubicBezTo>
                  <a:pt x="93" y="106"/>
                  <a:pt x="95" y="106"/>
                  <a:pt x="96" y="108"/>
                </a:cubicBezTo>
                <a:cubicBezTo>
                  <a:pt x="96" y="108"/>
                  <a:pt x="97" y="108"/>
                  <a:pt x="97" y="108"/>
                </a:cubicBezTo>
                <a:cubicBezTo>
                  <a:pt x="98" y="108"/>
                  <a:pt x="99" y="108"/>
                  <a:pt x="99" y="108"/>
                </a:cubicBezTo>
                <a:cubicBezTo>
                  <a:pt x="100" y="109"/>
                  <a:pt x="101" y="109"/>
                  <a:pt x="102" y="110"/>
                </a:cubicBezTo>
                <a:cubicBezTo>
                  <a:pt x="104" y="111"/>
                  <a:pt x="106" y="111"/>
                  <a:pt x="110" y="111"/>
                </a:cubicBezTo>
                <a:cubicBezTo>
                  <a:pt x="111" y="112"/>
                  <a:pt x="113" y="112"/>
                  <a:pt x="113" y="113"/>
                </a:cubicBezTo>
                <a:cubicBezTo>
                  <a:pt x="114" y="113"/>
                  <a:pt x="115" y="113"/>
                  <a:pt x="115" y="112"/>
                </a:cubicBezTo>
                <a:cubicBezTo>
                  <a:pt x="115" y="112"/>
                  <a:pt x="116" y="112"/>
                  <a:pt x="116" y="112"/>
                </a:cubicBezTo>
                <a:cubicBezTo>
                  <a:pt x="118" y="112"/>
                  <a:pt x="119" y="112"/>
                  <a:pt x="120" y="112"/>
                </a:cubicBezTo>
                <a:cubicBezTo>
                  <a:pt x="122" y="112"/>
                  <a:pt x="122" y="113"/>
                  <a:pt x="123" y="113"/>
                </a:cubicBezTo>
                <a:cubicBezTo>
                  <a:pt x="124" y="113"/>
                  <a:pt x="125" y="113"/>
                  <a:pt x="126" y="113"/>
                </a:cubicBezTo>
                <a:cubicBezTo>
                  <a:pt x="126" y="113"/>
                  <a:pt x="126" y="114"/>
                  <a:pt x="126" y="114"/>
                </a:cubicBezTo>
                <a:cubicBezTo>
                  <a:pt x="126" y="114"/>
                  <a:pt x="127" y="114"/>
                  <a:pt x="127" y="114"/>
                </a:cubicBezTo>
                <a:cubicBezTo>
                  <a:pt x="127" y="114"/>
                  <a:pt x="128" y="115"/>
                  <a:pt x="129" y="115"/>
                </a:cubicBezTo>
                <a:cubicBezTo>
                  <a:pt x="130" y="114"/>
                  <a:pt x="132" y="113"/>
                  <a:pt x="134" y="112"/>
                </a:cubicBezTo>
                <a:cubicBezTo>
                  <a:pt x="135" y="112"/>
                  <a:pt x="137" y="113"/>
                  <a:pt x="139" y="112"/>
                </a:cubicBezTo>
                <a:cubicBezTo>
                  <a:pt x="140" y="113"/>
                  <a:pt x="141" y="113"/>
                  <a:pt x="143" y="113"/>
                </a:cubicBezTo>
                <a:cubicBezTo>
                  <a:pt x="143" y="114"/>
                  <a:pt x="144" y="114"/>
                  <a:pt x="145" y="115"/>
                </a:cubicBezTo>
                <a:cubicBezTo>
                  <a:pt x="146" y="114"/>
                  <a:pt x="146" y="115"/>
                  <a:pt x="148" y="115"/>
                </a:cubicBezTo>
                <a:cubicBezTo>
                  <a:pt x="150" y="115"/>
                  <a:pt x="153" y="115"/>
                  <a:pt x="155" y="115"/>
                </a:cubicBezTo>
                <a:cubicBezTo>
                  <a:pt x="157" y="115"/>
                  <a:pt x="157" y="117"/>
                  <a:pt x="159" y="117"/>
                </a:cubicBezTo>
                <a:cubicBezTo>
                  <a:pt x="159" y="116"/>
                  <a:pt x="159" y="115"/>
                  <a:pt x="160" y="115"/>
                </a:cubicBezTo>
                <a:cubicBezTo>
                  <a:pt x="161" y="115"/>
                  <a:pt x="162" y="113"/>
                  <a:pt x="163" y="112"/>
                </a:cubicBezTo>
                <a:cubicBezTo>
                  <a:pt x="163" y="112"/>
                  <a:pt x="164" y="112"/>
                  <a:pt x="164" y="112"/>
                </a:cubicBezTo>
                <a:cubicBezTo>
                  <a:pt x="164" y="112"/>
                  <a:pt x="165" y="112"/>
                  <a:pt x="165" y="112"/>
                </a:cubicBezTo>
                <a:cubicBezTo>
                  <a:pt x="165" y="112"/>
                  <a:pt x="165" y="111"/>
                  <a:pt x="166" y="110"/>
                </a:cubicBezTo>
                <a:cubicBezTo>
                  <a:pt x="166" y="110"/>
                  <a:pt x="167" y="111"/>
                  <a:pt x="167" y="110"/>
                </a:cubicBezTo>
                <a:cubicBezTo>
                  <a:pt x="167" y="110"/>
                  <a:pt x="168" y="109"/>
                  <a:pt x="168" y="109"/>
                </a:cubicBezTo>
                <a:cubicBezTo>
                  <a:pt x="168" y="108"/>
                  <a:pt x="169" y="108"/>
                  <a:pt x="170" y="108"/>
                </a:cubicBezTo>
                <a:cubicBezTo>
                  <a:pt x="170" y="108"/>
                  <a:pt x="170" y="107"/>
                  <a:pt x="170" y="107"/>
                </a:cubicBezTo>
                <a:cubicBezTo>
                  <a:pt x="170" y="107"/>
                  <a:pt x="170" y="107"/>
                  <a:pt x="171" y="107"/>
                </a:cubicBezTo>
                <a:cubicBezTo>
                  <a:pt x="171" y="107"/>
                  <a:pt x="172" y="107"/>
                  <a:pt x="172" y="106"/>
                </a:cubicBezTo>
                <a:cubicBezTo>
                  <a:pt x="176" y="105"/>
                  <a:pt x="183" y="105"/>
                  <a:pt x="187" y="106"/>
                </a:cubicBezTo>
                <a:cubicBezTo>
                  <a:pt x="189" y="106"/>
                  <a:pt x="190" y="104"/>
                  <a:pt x="193" y="104"/>
                </a:cubicBezTo>
                <a:cubicBezTo>
                  <a:pt x="193" y="103"/>
                  <a:pt x="195" y="104"/>
                  <a:pt x="195" y="103"/>
                </a:cubicBezTo>
                <a:cubicBezTo>
                  <a:pt x="197" y="103"/>
                  <a:pt x="198" y="103"/>
                  <a:pt x="198" y="102"/>
                </a:cubicBezTo>
                <a:cubicBezTo>
                  <a:pt x="200" y="102"/>
                  <a:pt x="201" y="102"/>
                  <a:pt x="202" y="102"/>
                </a:cubicBezTo>
                <a:cubicBezTo>
                  <a:pt x="203" y="102"/>
                  <a:pt x="203" y="101"/>
                  <a:pt x="204" y="101"/>
                </a:cubicBezTo>
                <a:cubicBezTo>
                  <a:pt x="204" y="100"/>
                  <a:pt x="204" y="100"/>
                  <a:pt x="204" y="99"/>
                </a:cubicBezTo>
                <a:cubicBezTo>
                  <a:pt x="205" y="99"/>
                  <a:pt x="205" y="99"/>
                  <a:pt x="205" y="99"/>
                </a:cubicBezTo>
                <a:cubicBezTo>
                  <a:pt x="206" y="98"/>
                  <a:pt x="207" y="98"/>
                  <a:pt x="208" y="98"/>
                </a:cubicBezTo>
                <a:cubicBezTo>
                  <a:pt x="211" y="98"/>
                  <a:pt x="211" y="98"/>
                  <a:pt x="211" y="98"/>
                </a:cubicBezTo>
                <a:cubicBezTo>
                  <a:pt x="211" y="97"/>
                  <a:pt x="211" y="97"/>
                  <a:pt x="212" y="97"/>
                </a:cubicBezTo>
                <a:cubicBezTo>
                  <a:pt x="213" y="97"/>
                  <a:pt x="214" y="97"/>
                  <a:pt x="214" y="96"/>
                </a:cubicBezTo>
                <a:cubicBezTo>
                  <a:pt x="213" y="96"/>
                  <a:pt x="214" y="94"/>
                  <a:pt x="213" y="94"/>
                </a:cubicBezTo>
                <a:cubicBezTo>
                  <a:pt x="212" y="94"/>
                  <a:pt x="210" y="94"/>
                  <a:pt x="210" y="93"/>
                </a:cubicBezTo>
                <a:cubicBezTo>
                  <a:pt x="210" y="91"/>
                  <a:pt x="212" y="92"/>
                  <a:pt x="213" y="92"/>
                </a:cubicBezTo>
                <a:cubicBezTo>
                  <a:pt x="214" y="91"/>
                  <a:pt x="214" y="91"/>
                  <a:pt x="214" y="91"/>
                </a:cubicBezTo>
                <a:cubicBezTo>
                  <a:pt x="216" y="90"/>
                  <a:pt x="218" y="90"/>
                  <a:pt x="219" y="89"/>
                </a:cubicBezTo>
                <a:cubicBezTo>
                  <a:pt x="219" y="89"/>
                  <a:pt x="219" y="88"/>
                  <a:pt x="220" y="87"/>
                </a:cubicBezTo>
                <a:cubicBezTo>
                  <a:pt x="221" y="85"/>
                  <a:pt x="219" y="86"/>
                  <a:pt x="219" y="85"/>
                </a:cubicBezTo>
                <a:cubicBezTo>
                  <a:pt x="219" y="83"/>
                  <a:pt x="218" y="83"/>
                  <a:pt x="218" y="81"/>
                </a:cubicBezTo>
                <a:cubicBezTo>
                  <a:pt x="217" y="79"/>
                  <a:pt x="219" y="79"/>
                  <a:pt x="219" y="77"/>
                </a:cubicBezTo>
                <a:cubicBezTo>
                  <a:pt x="219" y="75"/>
                  <a:pt x="218" y="74"/>
                  <a:pt x="218" y="73"/>
                </a:cubicBezTo>
                <a:cubicBezTo>
                  <a:pt x="221" y="73"/>
                  <a:pt x="221" y="73"/>
                  <a:pt x="221" y="73"/>
                </a:cubicBezTo>
                <a:cubicBezTo>
                  <a:pt x="222" y="72"/>
                  <a:pt x="222" y="71"/>
                  <a:pt x="223" y="70"/>
                </a:cubicBezTo>
                <a:cubicBezTo>
                  <a:pt x="224" y="70"/>
                  <a:pt x="223" y="68"/>
                  <a:pt x="225" y="68"/>
                </a:cubicBezTo>
                <a:cubicBezTo>
                  <a:pt x="226" y="67"/>
                  <a:pt x="225" y="64"/>
                  <a:pt x="226" y="62"/>
                </a:cubicBezTo>
                <a:cubicBezTo>
                  <a:pt x="225" y="62"/>
                  <a:pt x="225" y="62"/>
                  <a:pt x="225" y="62"/>
                </a:cubicBezTo>
                <a:cubicBezTo>
                  <a:pt x="224" y="62"/>
                  <a:pt x="224" y="62"/>
                  <a:pt x="224" y="61"/>
                </a:cubicBezTo>
                <a:cubicBezTo>
                  <a:pt x="224" y="61"/>
                  <a:pt x="224" y="61"/>
                  <a:pt x="223" y="61"/>
                </a:cubicBezTo>
                <a:cubicBezTo>
                  <a:pt x="223" y="61"/>
                  <a:pt x="223" y="61"/>
                  <a:pt x="223" y="60"/>
                </a:cubicBezTo>
                <a:cubicBezTo>
                  <a:pt x="222" y="60"/>
                  <a:pt x="222" y="59"/>
                  <a:pt x="221" y="59"/>
                </a:cubicBezTo>
                <a:cubicBezTo>
                  <a:pt x="220" y="59"/>
                  <a:pt x="220" y="59"/>
                  <a:pt x="220" y="58"/>
                </a:cubicBezTo>
                <a:cubicBezTo>
                  <a:pt x="219" y="58"/>
                  <a:pt x="219" y="57"/>
                  <a:pt x="219" y="56"/>
                </a:cubicBezTo>
                <a:cubicBezTo>
                  <a:pt x="221" y="56"/>
                  <a:pt x="221" y="57"/>
                  <a:pt x="223" y="57"/>
                </a:cubicBezTo>
                <a:cubicBezTo>
                  <a:pt x="225" y="57"/>
                  <a:pt x="225" y="58"/>
                  <a:pt x="227" y="58"/>
                </a:cubicBezTo>
                <a:cubicBezTo>
                  <a:pt x="231" y="58"/>
                  <a:pt x="234" y="57"/>
                  <a:pt x="237" y="57"/>
                </a:cubicBezTo>
                <a:cubicBezTo>
                  <a:pt x="238" y="56"/>
                  <a:pt x="237" y="55"/>
                  <a:pt x="238" y="55"/>
                </a:cubicBezTo>
                <a:cubicBezTo>
                  <a:pt x="238" y="54"/>
                  <a:pt x="237" y="54"/>
                  <a:pt x="237" y="53"/>
                </a:cubicBezTo>
                <a:close/>
                <a:moveTo>
                  <a:pt x="232" y="38"/>
                </a:moveTo>
                <a:cubicBezTo>
                  <a:pt x="232" y="38"/>
                  <a:pt x="232" y="38"/>
                  <a:pt x="232" y="38"/>
                </a:cubicBezTo>
                <a:cubicBezTo>
                  <a:pt x="232" y="38"/>
                  <a:pt x="232" y="38"/>
                  <a:pt x="232" y="38"/>
                </a:cubicBezTo>
                <a:cubicBezTo>
                  <a:pt x="232" y="38"/>
                  <a:pt x="232" y="38"/>
                  <a:pt x="232" y="38"/>
                </a:cubicBezTo>
                <a:close/>
                <a:moveTo>
                  <a:pt x="232" y="37"/>
                </a:moveTo>
                <a:cubicBezTo>
                  <a:pt x="232" y="37"/>
                  <a:pt x="232" y="37"/>
                  <a:pt x="232" y="37"/>
                </a:cubicBezTo>
                <a:cubicBezTo>
                  <a:pt x="232" y="37"/>
                  <a:pt x="232" y="37"/>
                  <a:pt x="232" y="37"/>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13">
            <a:extLst>
              <a:ext uri="{FF2B5EF4-FFF2-40B4-BE49-F238E27FC236}">
                <a16:creationId xmlns:a16="http://schemas.microsoft.com/office/drawing/2014/main" id="{3B40B84A-8A41-914C-89DA-1828CBAECE70}"/>
              </a:ext>
            </a:extLst>
          </p:cNvPr>
          <p:cNvSpPr>
            <a:spLocks noEditPoints="1"/>
          </p:cNvSpPr>
          <p:nvPr/>
        </p:nvSpPr>
        <p:spPr bwMode="auto">
          <a:xfrm>
            <a:off x="3348663" y="4749244"/>
            <a:ext cx="2116138" cy="1638300"/>
          </a:xfrm>
          <a:custGeom>
            <a:avLst/>
            <a:gdLst>
              <a:gd name="T0" fmla="*/ 65 w 547"/>
              <a:gd name="T1" fmla="*/ 413 h 423"/>
              <a:gd name="T2" fmla="*/ 82 w 547"/>
              <a:gd name="T3" fmla="*/ 401 h 423"/>
              <a:gd name="T4" fmla="*/ 26 w 547"/>
              <a:gd name="T5" fmla="*/ 413 h 423"/>
              <a:gd name="T6" fmla="*/ 90 w 547"/>
              <a:gd name="T7" fmla="*/ 384 h 423"/>
              <a:gd name="T8" fmla="*/ 12 w 547"/>
              <a:gd name="T9" fmla="*/ 398 h 423"/>
              <a:gd name="T10" fmla="*/ 0 w 547"/>
              <a:gd name="T11" fmla="*/ 422 h 423"/>
              <a:gd name="T12" fmla="*/ 517 w 547"/>
              <a:gd name="T13" fmla="*/ 257 h 423"/>
              <a:gd name="T14" fmla="*/ 503 w 547"/>
              <a:gd name="T15" fmla="*/ 246 h 423"/>
              <a:gd name="T16" fmla="*/ 489 w 547"/>
              <a:gd name="T17" fmla="*/ 267 h 423"/>
              <a:gd name="T18" fmla="*/ 511 w 547"/>
              <a:gd name="T19" fmla="*/ 268 h 423"/>
              <a:gd name="T20" fmla="*/ 503 w 547"/>
              <a:gd name="T21" fmla="*/ 131 h 423"/>
              <a:gd name="T22" fmla="*/ 473 w 547"/>
              <a:gd name="T23" fmla="*/ 124 h 423"/>
              <a:gd name="T24" fmla="*/ 430 w 547"/>
              <a:gd name="T25" fmla="*/ 106 h 423"/>
              <a:gd name="T26" fmla="*/ 397 w 547"/>
              <a:gd name="T27" fmla="*/ 96 h 423"/>
              <a:gd name="T28" fmla="*/ 372 w 547"/>
              <a:gd name="T29" fmla="*/ 82 h 423"/>
              <a:gd name="T30" fmla="*/ 336 w 547"/>
              <a:gd name="T31" fmla="*/ 58 h 423"/>
              <a:gd name="T32" fmla="*/ 300 w 547"/>
              <a:gd name="T33" fmla="*/ 48 h 423"/>
              <a:gd name="T34" fmla="*/ 268 w 547"/>
              <a:gd name="T35" fmla="*/ 42 h 423"/>
              <a:gd name="T36" fmla="*/ 250 w 547"/>
              <a:gd name="T37" fmla="*/ 31 h 423"/>
              <a:gd name="T38" fmla="*/ 206 w 547"/>
              <a:gd name="T39" fmla="*/ 18 h 423"/>
              <a:gd name="T40" fmla="*/ 182 w 547"/>
              <a:gd name="T41" fmla="*/ 6 h 423"/>
              <a:gd name="T42" fmla="*/ 165 w 547"/>
              <a:gd name="T43" fmla="*/ 2 h 423"/>
              <a:gd name="T44" fmla="*/ 150 w 547"/>
              <a:gd name="T45" fmla="*/ 13 h 423"/>
              <a:gd name="T46" fmla="*/ 118 w 547"/>
              <a:gd name="T47" fmla="*/ 21 h 423"/>
              <a:gd name="T48" fmla="*/ 129 w 547"/>
              <a:gd name="T49" fmla="*/ 43 h 423"/>
              <a:gd name="T50" fmla="*/ 123 w 547"/>
              <a:gd name="T51" fmla="*/ 66 h 423"/>
              <a:gd name="T52" fmla="*/ 142 w 547"/>
              <a:gd name="T53" fmla="*/ 69 h 423"/>
              <a:gd name="T54" fmla="*/ 172 w 547"/>
              <a:gd name="T55" fmla="*/ 86 h 423"/>
              <a:gd name="T56" fmla="*/ 195 w 547"/>
              <a:gd name="T57" fmla="*/ 91 h 423"/>
              <a:gd name="T58" fmla="*/ 193 w 547"/>
              <a:gd name="T59" fmla="*/ 122 h 423"/>
              <a:gd name="T60" fmla="*/ 182 w 547"/>
              <a:gd name="T61" fmla="*/ 128 h 423"/>
              <a:gd name="T62" fmla="*/ 175 w 547"/>
              <a:gd name="T63" fmla="*/ 138 h 423"/>
              <a:gd name="T64" fmla="*/ 174 w 547"/>
              <a:gd name="T65" fmla="*/ 147 h 423"/>
              <a:gd name="T66" fmla="*/ 171 w 547"/>
              <a:gd name="T67" fmla="*/ 164 h 423"/>
              <a:gd name="T68" fmla="*/ 163 w 547"/>
              <a:gd name="T69" fmla="*/ 175 h 423"/>
              <a:gd name="T70" fmla="*/ 145 w 547"/>
              <a:gd name="T71" fmla="*/ 189 h 423"/>
              <a:gd name="T72" fmla="*/ 143 w 547"/>
              <a:gd name="T73" fmla="*/ 212 h 423"/>
              <a:gd name="T74" fmla="*/ 150 w 547"/>
              <a:gd name="T75" fmla="*/ 223 h 423"/>
              <a:gd name="T76" fmla="*/ 140 w 547"/>
              <a:gd name="T77" fmla="*/ 228 h 423"/>
              <a:gd name="T78" fmla="*/ 134 w 547"/>
              <a:gd name="T79" fmla="*/ 235 h 423"/>
              <a:gd name="T80" fmla="*/ 133 w 547"/>
              <a:gd name="T81" fmla="*/ 248 h 423"/>
              <a:gd name="T82" fmla="*/ 139 w 547"/>
              <a:gd name="T83" fmla="*/ 265 h 423"/>
              <a:gd name="T84" fmla="*/ 130 w 547"/>
              <a:gd name="T85" fmla="*/ 304 h 423"/>
              <a:gd name="T86" fmla="*/ 145 w 547"/>
              <a:gd name="T87" fmla="*/ 327 h 423"/>
              <a:gd name="T88" fmla="*/ 159 w 547"/>
              <a:gd name="T89" fmla="*/ 362 h 423"/>
              <a:gd name="T90" fmla="*/ 200 w 547"/>
              <a:gd name="T91" fmla="*/ 352 h 423"/>
              <a:gd name="T92" fmla="*/ 276 w 547"/>
              <a:gd name="T93" fmla="*/ 358 h 423"/>
              <a:gd name="T94" fmla="*/ 314 w 547"/>
              <a:gd name="T95" fmla="*/ 350 h 423"/>
              <a:gd name="T96" fmla="*/ 348 w 547"/>
              <a:gd name="T97" fmla="*/ 334 h 423"/>
              <a:gd name="T98" fmla="*/ 359 w 547"/>
              <a:gd name="T99" fmla="*/ 320 h 423"/>
              <a:gd name="T100" fmla="*/ 390 w 547"/>
              <a:gd name="T101" fmla="*/ 291 h 423"/>
              <a:gd name="T102" fmla="*/ 385 w 547"/>
              <a:gd name="T103" fmla="*/ 262 h 423"/>
              <a:gd name="T104" fmla="*/ 400 w 547"/>
              <a:gd name="T105" fmla="*/ 227 h 423"/>
              <a:gd name="T106" fmla="*/ 430 w 547"/>
              <a:gd name="T107" fmla="*/ 198 h 423"/>
              <a:gd name="T108" fmla="*/ 460 w 547"/>
              <a:gd name="T109" fmla="*/ 183 h 423"/>
              <a:gd name="T110" fmla="*/ 500 w 547"/>
              <a:gd name="T111" fmla="*/ 168 h 423"/>
              <a:gd name="T112" fmla="*/ 518 w 547"/>
              <a:gd name="T113" fmla="*/ 148 h 423"/>
              <a:gd name="T114" fmla="*/ 544 w 547"/>
              <a:gd name="T115" fmla="*/ 250 h 423"/>
              <a:gd name="T116" fmla="*/ 547 w 547"/>
              <a:gd name="T117" fmla="*/ 253 h 423"/>
              <a:gd name="T118" fmla="*/ 496 w 547"/>
              <a:gd name="T119" fmla="*/ 282 h 423"/>
              <a:gd name="T120" fmla="*/ 443 w 547"/>
              <a:gd name="T121" fmla="*/ 27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7" h="423">
                <a:moveTo>
                  <a:pt x="83" y="396"/>
                </a:moveTo>
                <a:cubicBezTo>
                  <a:pt x="83" y="396"/>
                  <a:pt x="83" y="396"/>
                  <a:pt x="82" y="396"/>
                </a:cubicBezTo>
                <a:cubicBezTo>
                  <a:pt x="81" y="396"/>
                  <a:pt x="81" y="396"/>
                  <a:pt x="81" y="396"/>
                </a:cubicBezTo>
                <a:cubicBezTo>
                  <a:pt x="81" y="396"/>
                  <a:pt x="81" y="396"/>
                  <a:pt x="81" y="396"/>
                </a:cubicBezTo>
                <a:cubicBezTo>
                  <a:pt x="81" y="396"/>
                  <a:pt x="81" y="396"/>
                  <a:pt x="80" y="396"/>
                </a:cubicBezTo>
                <a:cubicBezTo>
                  <a:pt x="80" y="396"/>
                  <a:pt x="80" y="396"/>
                  <a:pt x="80" y="396"/>
                </a:cubicBezTo>
                <a:cubicBezTo>
                  <a:pt x="80" y="397"/>
                  <a:pt x="79" y="397"/>
                  <a:pt x="79" y="397"/>
                </a:cubicBezTo>
                <a:cubicBezTo>
                  <a:pt x="79" y="398"/>
                  <a:pt x="79" y="398"/>
                  <a:pt x="79" y="398"/>
                </a:cubicBezTo>
                <a:cubicBezTo>
                  <a:pt x="78" y="398"/>
                  <a:pt x="78" y="399"/>
                  <a:pt x="78" y="400"/>
                </a:cubicBezTo>
                <a:cubicBezTo>
                  <a:pt x="77" y="401"/>
                  <a:pt x="76" y="402"/>
                  <a:pt x="76" y="404"/>
                </a:cubicBezTo>
                <a:cubicBezTo>
                  <a:pt x="75" y="406"/>
                  <a:pt x="74" y="407"/>
                  <a:pt x="74" y="409"/>
                </a:cubicBezTo>
                <a:cubicBezTo>
                  <a:pt x="73" y="409"/>
                  <a:pt x="73" y="409"/>
                  <a:pt x="72" y="410"/>
                </a:cubicBezTo>
                <a:cubicBezTo>
                  <a:pt x="72" y="410"/>
                  <a:pt x="72" y="410"/>
                  <a:pt x="72" y="410"/>
                </a:cubicBezTo>
                <a:cubicBezTo>
                  <a:pt x="71" y="410"/>
                  <a:pt x="70" y="411"/>
                  <a:pt x="69" y="411"/>
                </a:cubicBezTo>
                <a:cubicBezTo>
                  <a:pt x="69" y="412"/>
                  <a:pt x="69" y="412"/>
                  <a:pt x="69" y="412"/>
                </a:cubicBezTo>
                <a:cubicBezTo>
                  <a:pt x="68" y="413"/>
                  <a:pt x="65" y="411"/>
                  <a:pt x="65" y="413"/>
                </a:cubicBezTo>
                <a:cubicBezTo>
                  <a:pt x="65" y="413"/>
                  <a:pt x="65" y="413"/>
                  <a:pt x="65" y="414"/>
                </a:cubicBezTo>
                <a:cubicBezTo>
                  <a:pt x="65" y="414"/>
                  <a:pt x="65" y="414"/>
                  <a:pt x="65" y="414"/>
                </a:cubicBezTo>
                <a:cubicBezTo>
                  <a:pt x="66" y="414"/>
                  <a:pt x="67" y="413"/>
                  <a:pt x="67" y="413"/>
                </a:cubicBezTo>
                <a:cubicBezTo>
                  <a:pt x="68" y="413"/>
                  <a:pt x="68" y="413"/>
                  <a:pt x="68" y="413"/>
                </a:cubicBezTo>
                <a:cubicBezTo>
                  <a:pt x="69" y="414"/>
                  <a:pt x="70" y="414"/>
                  <a:pt x="71" y="414"/>
                </a:cubicBezTo>
                <a:cubicBezTo>
                  <a:pt x="71" y="414"/>
                  <a:pt x="71" y="414"/>
                  <a:pt x="72" y="413"/>
                </a:cubicBezTo>
                <a:cubicBezTo>
                  <a:pt x="72" y="413"/>
                  <a:pt x="72" y="413"/>
                  <a:pt x="72" y="413"/>
                </a:cubicBezTo>
                <a:cubicBezTo>
                  <a:pt x="72" y="413"/>
                  <a:pt x="73" y="413"/>
                  <a:pt x="73" y="413"/>
                </a:cubicBezTo>
                <a:cubicBezTo>
                  <a:pt x="73" y="413"/>
                  <a:pt x="74" y="413"/>
                  <a:pt x="75" y="412"/>
                </a:cubicBezTo>
                <a:cubicBezTo>
                  <a:pt x="75" y="411"/>
                  <a:pt x="75" y="411"/>
                  <a:pt x="75" y="411"/>
                </a:cubicBezTo>
                <a:cubicBezTo>
                  <a:pt x="75" y="410"/>
                  <a:pt x="76" y="410"/>
                  <a:pt x="77" y="409"/>
                </a:cubicBezTo>
                <a:cubicBezTo>
                  <a:pt x="78" y="409"/>
                  <a:pt x="78" y="408"/>
                  <a:pt x="78" y="408"/>
                </a:cubicBezTo>
                <a:cubicBezTo>
                  <a:pt x="79" y="408"/>
                  <a:pt x="80" y="408"/>
                  <a:pt x="80" y="407"/>
                </a:cubicBezTo>
                <a:cubicBezTo>
                  <a:pt x="80" y="405"/>
                  <a:pt x="82" y="404"/>
                  <a:pt x="81" y="402"/>
                </a:cubicBezTo>
                <a:cubicBezTo>
                  <a:pt x="82" y="402"/>
                  <a:pt x="82" y="401"/>
                  <a:pt x="82" y="401"/>
                </a:cubicBezTo>
                <a:cubicBezTo>
                  <a:pt x="82" y="401"/>
                  <a:pt x="82" y="401"/>
                  <a:pt x="82" y="401"/>
                </a:cubicBezTo>
                <a:cubicBezTo>
                  <a:pt x="82" y="400"/>
                  <a:pt x="83" y="399"/>
                  <a:pt x="83" y="399"/>
                </a:cubicBezTo>
                <a:cubicBezTo>
                  <a:pt x="83" y="399"/>
                  <a:pt x="83" y="399"/>
                  <a:pt x="83" y="399"/>
                </a:cubicBezTo>
                <a:cubicBezTo>
                  <a:pt x="84" y="397"/>
                  <a:pt x="82" y="397"/>
                  <a:pt x="83" y="396"/>
                </a:cubicBezTo>
                <a:close/>
                <a:moveTo>
                  <a:pt x="37" y="401"/>
                </a:moveTo>
                <a:cubicBezTo>
                  <a:pt x="37" y="402"/>
                  <a:pt x="35" y="402"/>
                  <a:pt x="35" y="402"/>
                </a:cubicBezTo>
                <a:cubicBezTo>
                  <a:pt x="34" y="402"/>
                  <a:pt x="34" y="402"/>
                  <a:pt x="34" y="402"/>
                </a:cubicBezTo>
                <a:cubicBezTo>
                  <a:pt x="34" y="402"/>
                  <a:pt x="34" y="402"/>
                  <a:pt x="34" y="402"/>
                </a:cubicBezTo>
                <a:cubicBezTo>
                  <a:pt x="35" y="402"/>
                  <a:pt x="34" y="403"/>
                  <a:pt x="34" y="403"/>
                </a:cubicBezTo>
                <a:cubicBezTo>
                  <a:pt x="34" y="404"/>
                  <a:pt x="34" y="404"/>
                  <a:pt x="34" y="404"/>
                </a:cubicBezTo>
                <a:cubicBezTo>
                  <a:pt x="33" y="404"/>
                  <a:pt x="33" y="404"/>
                  <a:pt x="32" y="405"/>
                </a:cubicBezTo>
                <a:cubicBezTo>
                  <a:pt x="32" y="405"/>
                  <a:pt x="32" y="405"/>
                  <a:pt x="32" y="405"/>
                </a:cubicBezTo>
                <a:cubicBezTo>
                  <a:pt x="32" y="405"/>
                  <a:pt x="32" y="406"/>
                  <a:pt x="31" y="406"/>
                </a:cubicBezTo>
                <a:cubicBezTo>
                  <a:pt x="29" y="406"/>
                  <a:pt x="27" y="406"/>
                  <a:pt x="25" y="406"/>
                </a:cubicBezTo>
                <a:cubicBezTo>
                  <a:pt x="25" y="407"/>
                  <a:pt x="25" y="408"/>
                  <a:pt x="25" y="409"/>
                </a:cubicBezTo>
                <a:cubicBezTo>
                  <a:pt x="25" y="409"/>
                  <a:pt x="25" y="409"/>
                  <a:pt x="25" y="410"/>
                </a:cubicBezTo>
                <a:cubicBezTo>
                  <a:pt x="25" y="411"/>
                  <a:pt x="26" y="412"/>
                  <a:pt x="26" y="413"/>
                </a:cubicBezTo>
                <a:cubicBezTo>
                  <a:pt x="26" y="413"/>
                  <a:pt x="26" y="413"/>
                  <a:pt x="26" y="413"/>
                </a:cubicBezTo>
                <a:cubicBezTo>
                  <a:pt x="27" y="414"/>
                  <a:pt x="27" y="414"/>
                  <a:pt x="27" y="414"/>
                </a:cubicBezTo>
                <a:cubicBezTo>
                  <a:pt x="27" y="414"/>
                  <a:pt x="27" y="414"/>
                  <a:pt x="27" y="414"/>
                </a:cubicBezTo>
                <a:cubicBezTo>
                  <a:pt x="27" y="414"/>
                  <a:pt x="28" y="414"/>
                  <a:pt x="28" y="415"/>
                </a:cubicBezTo>
                <a:cubicBezTo>
                  <a:pt x="30" y="415"/>
                  <a:pt x="30" y="414"/>
                  <a:pt x="31" y="414"/>
                </a:cubicBezTo>
                <a:cubicBezTo>
                  <a:pt x="31" y="413"/>
                  <a:pt x="31" y="413"/>
                  <a:pt x="31" y="413"/>
                </a:cubicBezTo>
                <a:cubicBezTo>
                  <a:pt x="31" y="413"/>
                  <a:pt x="31" y="413"/>
                  <a:pt x="31" y="413"/>
                </a:cubicBezTo>
                <a:cubicBezTo>
                  <a:pt x="32" y="412"/>
                  <a:pt x="33" y="411"/>
                  <a:pt x="33" y="410"/>
                </a:cubicBezTo>
                <a:cubicBezTo>
                  <a:pt x="33" y="410"/>
                  <a:pt x="33" y="410"/>
                  <a:pt x="34" y="410"/>
                </a:cubicBezTo>
                <a:cubicBezTo>
                  <a:pt x="34" y="409"/>
                  <a:pt x="34" y="408"/>
                  <a:pt x="34" y="407"/>
                </a:cubicBezTo>
                <a:cubicBezTo>
                  <a:pt x="35" y="407"/>
                  <a:pt x="36" y="406"/>
                  <a:pt x="36" y="404"/>
                </a:cubicBezTo>
                <a:cubicBezTo>
                  <a:pt x="37" y="404"/>
                  <a:pt x="37" y="404"/>
                  <a:pt x="37" y="404"/>
                </a:cubicBezTo>
                <a:cubicBezTo>
                  <a:pt x="37" y="404"/>
                  <a:pt x="37" y="404"/>
                  <a:pt x="37" y="404"/>
                </a:cubicBezTo>
                <a:cubicBezTo>
                  <a:pt x="37" y="403"/>
                  <a:pt x="37" y="402"/>
                  <a:pt x="37" y="401"/>
                </a:cubicBezTo>
                <a:cubicBezTo>
                  <a:pt x="37" y="401"/>
                  <a:pt x="37" y="401"/>
                  <a:pt x="37" y="401"/>
                </a:cubicBezTo>
                <a:close/>
                <a:moveTo>
                  <a:pt x="90" y="384"/>
                </a:moveTo>
                <a:cubicBezTo>
                  <a:pt x="90" y="386"/>
                  <a:pt x="87" y="386"/>
                  <a:pt x="87" y="388"/>
                </a:cubicBezTo>
                <a:cubicBezTo>
                  <a:pt x="85" y="388"/>
                  <a:pt x="85" y="390"/>
                  <a:pt x="83" y="390"/>
                </a:cubicBezTo>
                <a:cubicBezTo>
                  <a:pt x="83" y="391"/>
                  <a:pt x="83" y="391"/>
                  <a:pt x="83" y="393"/>
                </a:cubicBezTo>
                <a:cubicBezTo>
                  <a:pt x="82" y="394"/>
                  <a:pt x="81" y="394"/>
                  <a:pt x="81" y="395"/>
                </a:cubicBezTo>
                <a:cubicBezTo>
                  <a:pt x="81" y="395"/>
                  <a:pt x="81" y="395"/>
                  <a:pt x="82" y="395"/>
                </a:cubicBezTo>
                <a:cubicBezTo>
                  <a:pt x="82" y="395"/>
                  <a:pt x="82" y="395"/>
                  <a:pt x="82" y="395"/>
                </a:cubicBezTo>
                <a:cubicBezTo>
                  <a:pt x="83" y="395"/>
                  <a:pt x="84" y="395"/>
                  <a:pt x="85" y="395"/>
                </a:cubicBezTo>
                <a:cubicBezTo>
                  <a:pt x="85" y="395"/>
                  <a:pt x="85" y="395"/>
                  <a:pt x="85" y="395"/>
                </a:cubicBezTo>
                <a:cubicBezTo>
                  <a:pt x="86" y="394"/>
                  <a:pt x="86" y="394"/>
                  <a:pt x="86" y="394"/>
                </a:cubicBezTo>
                <a:cubicBezTo>
                  <a:pt x="86" y="394"/>
                  <a:pt x="86" y="394"/>
                  <a:pt x="86" y="394"/>
                </a:cubicBezTo>
                <a:cubicBezTo>
                  <a:pt x="87" y="393"/>
                  <a:pt x="88" y="393"/>
                  <a:pt x="89" y="392"/>
                </a:cubicBezTo>
                <a:cubicBezTo>
                  <a:pt x="89" y="392"/>
                  <a:pt x="89" y="391"/>
                  <a:pt x="89" y="391"/>
                </a:cubicBezTo>
                <a:cubicBezTo>
                  <a:pt x="89" y="391"/>
                  <a:pt x="90" y="391"/>
                  <a:pt x="90" y="391"/>
                </a:cubicBezTo>
                <a:cubicBezTo>
                  <a:pt x="91" y="389"/>
                  <a:pt x="92" y="388"/>
                  <a:pt x="92" y="384"/>
                </a:cubicBezTo>
                <a:cubicBezTo>
                  <a:pt x="91" y="384"/>
                  <a:pt x="91" y="383"/>
                  <a:pt x="90" y="384"/>
                </a:cubicBezTo>
                <a:close/>
                <a:moveTo>
                  <a:pt x="12" y="398"/>
                </a:moveTo>
                <a:cubicBezTo>
                  <a:pt x="10" y="398"/>
                  <a:pt x="10" y="396"/>
                  <a:pt x="8" y="397"/>
                </a:cubicBezTo>
                <a:cubicBezTo>
                  <a:pt x="8" y="398"/>
                  <a:pt x="6" y="398"/>
                  <a:pt x="7" y="400"/>
                </a:cubicBezTo>
                <a:cubicBezTo>
                  <a:pt x="7" y="402"/>
                  <a:pt x="9" y="403"/>
                  <a:pt x="8" y="407"/>
                </a:cubicBezTo>
                <a:cubicBezTo>
                  <a:pt x="10" y="407"/>
                  <a:pt x="10" y="405"/>
                  <a:pt x="10" y="403"/>
                </a:cubicBezTo>
                <a:cubicBezTo>
                  <a:pt x="11" y="403"/>
                  <a:pt x="10" y="402"/>
                  <a:pt x="11" y="402"/>
                </a:cubicBezTo>
                <a:cubicBezTo>
                  <a:pt x="11" y="402"/>
                  <a:pt x="11" y="402"/>
                  <a:pt x="12" y="402"/>
                </a:cubicBezTo>
                <a:cubicBezTo>
                  <a:pt x="12" y="401"/>
                  <a:pt x="12" y="400"/>
                  <a:pt x="12" y="399"/>
                </a:cubicBezTo>
                <a:cubicBezTo>
                  <a:pt x="12" y="399"/>
                  <a:pt x="11" y="398"/>
                  <a:pt x="12" y="398"/>
                </a:cubicBezTo>
                <a:close/>
                <a:moveTo>
                  <a:pt x="18" y="410"/>
                </a:moveTo>
                <a:cubicBezTo>
                  <a:pt x="17" y="410"/>
                  <a:pt x="16" y="410"/>
                  <a:pt x="16" y="410"/>
                </a:cubicBezTo>
                <a:cubicBezTo>
                  <a:pt x="15" y="411"/>
                  <a:pt x="15" y="414"/>
                  <a:pt x="16" y="415"/>
                </a:cubicBezTo>
                <a:cubicBezTo>
                  <a:pt x="17" y="415"/>
                  <a:pt x="18" y="415"/>
                  <a:pt x="18" y="414"/>
                </a:cubicBezTo>
                <a:cubicBezTo>
                  <a:pt x="19" y="413"/>
                  <a:pt x="21" y="414"/>
                  <a:pt x="21" y="412"/>
                </a:cubicBezTo>
                <a:cubicBezTo>
                  <a:pt x="20" y="411"/>
                  <a:pt x="18" y="411"/>
                  <a:pt x="18" y="410"/>
                </a:cubicBezTo>
                <a:close/>
                <a:moveTo>
                  <a:pt x="2" y="420"/>
                </a:moveTo>
                <a:cubicBezTo>
                  <a:pt x="1" y="421"/>
                  <a:pt x="0" y="420"/>
                  <a:pt x="0" y="422"/>
                </a:cubicBezTo>
                <a:cubicBezTo>
                  <a:pt x="1" y="422"/>
                  <a:pt x="1" y="423"/>
                  <a:pt x="2" y="423"/>
                </a:cubicBezTo>
                <a:cubicBezTo>
                  <a:pt x="3" y="423"/>
                  <a:pt x="3" y="423"/>
                  <a:pt x="4" y="423"/>
                </a:cubicBezTo>
                <a:cubicBezTo>
                  <a:pt x="3" y="421"/>
                  <a:pt x="6" y="422"/>
                  <a:pt x="5" y="419"/>
                </a:cubicBezTo>
                <a:cubicBezTo>
                  <a:pt x="3" y="419"/>
                  <a:pt x="4" y="420"/>
                  <a:pt x="2" y="420"/>
                </a:cubicBezTo>
                <a:close/>
                <a:moveTo>
                  <a:pt x="52" y="413"/>
                </a:moveTo>
                <a:cubicBezTo>
                  <a:pt x="52" y="413"/>
                  <a:pt x="51" y="413"/>
                  <a:pt x="51" y="413"/>
                </a:cubicBezTo>
                <a:cubicBezTo>
                  <a:pt x="51" y="412"/>
                  <a:pt x="52" y="410"/>
                  <a:pt x="51" y="410"/>
                </a:cubicBezTo>
                <a:cubicBezTo>
                  <a:pt x="51" y="411"/>
                  <a:pt x="50" y="411"/>
                  <a:pt x="50" y="411"/>
                </a:cubicBezTo>
                <a:cubicBezTo>
                  <a:pt x="49" y="413"/>
                  <a:pt x="47" y="410"/>
                  <a:pt x="46" y="411"/>
                </a:cubicBezTo>
                <a:cubicBezTo>
                  <a:pt x="45" y="412"/>
                  <a:pt x="43" y="412"/>
                  <a:pt x="44" y="414"/>
                </a:cubicBezTo>
                <a:cubicBezTo>
                  <a:pt x="42" y="414"/>
                  <a:pt x="43" y="417"/>
                  <a:pt x="43" y="418"/>
                </a:cubicBezTo>
                <a:cubicBezTo>
                  <a:pt x="44" y="419"/>
                  <a:pt x="44" y="420"/>
                  <a:pt x="45" y="420"/>
                </a:cubicBezTo>
                <a:cubicBezTo>
                  <a:pt x="45" y="420"/>
                  <a:pt x="46" y="420"/>
                  <a:pt x="46" y="420"/>
                </a:cubicBezTo>
                <a:cubicBezTo>
                  <a:pt x="49" y="421"/>
                  <a:pt x="50" y="419"/>
                  <a:pt x="52" y="418"/>
                </a:cubicBezTo>
                <a:cubicBezTo>
                  <a:pt x="51" y="418"/>
                  <a:pt x="53" y="414"/>
                  <a:pt x="52" y="413"/>
                </a:cubicBezTo>
                <a:close/>
                <a:moveTo>
                  <a:pt x="517" y="257"/>
                </a:moveTo>
                <a:cubicBezTo>
                  <a:pt x="516" y="256"/>
                  <a:pt x="514" y="256"/>
                  <a:pt x="514" y="255"/>
                </a:cubicBezTo>
                <a:cubicBezTo>
                  <a:pt x="514" y="255"/>
                  <a:pt x="513" y="254"/>
                  <a:pt x="512" y="255"/>
                </a:cubicBezTo>
                <a:cubicBezTo>
                  <a:pt x="512" y="255"/>
                  <a:pt x="513" y="255"/>
                  <a:pt x="512" y="255"/>
                </a:cubicBezTo>
                <a:cubicBezTo>
                  <a:pt x="512" y="255"/>
                  <a:pt x="512" y="255"/>
                  <a:pt x="512" y="255"/>
                </a:cubicBezTo>
                <a:cubicBezTo>
                  <a:pt x="512" y="255"/>
                  <a:pt x="512" y="256"/>
                  <a:pt x="512" y="256"/>
                </a:cubicBezTo>
                <a:cubicBezTo>
                  <a:pt x="511" y="256"/>
                  <a:pt x="511" y="256"/>
                  <a:pt x="510" y="256"/>
                </a:cubicBezTo>
                <a:cubicBezTo>
                  <a:pt x="510" y="256"/>
                  <a:pt x="510" y="257"/>
                  <a:pt x="510" y="257"/>
                </a:cubicBezTo>
                <a:cubicBezTo>
                  <a:pt x="510" y="257"/>
                  <a:pt x="509" y="257"/>
                  <a:pt x="509" y="257"/>
                </a:cubicBezTo>
                <a:cubicBezTo>
                  <a:pt x="507" y="256"/>
                  <a:pt x="506" y="255"/>
                  <a:pt x="505" y="253"/>
                </a:cubicBezTo>
                <a:cubicBezTo>
                  <a:pt x="506" y="253"/>
                  <a:pt x="507" y="252"/>
                  <a:pt x="508" y="252"/>
                </a:cubicBezTo>
                <a:cubicBezTo>
                  <a:pt x="508" y="251"/>
                  <a:pt x="508" y="251"/>
                  <a:pt x="508" y="251"/>
                </a:cubicBezTo>
                <a:cubicBezTo>
                  <a:pt x="509" y="247"/>
                  <a:pt x="506" y="251"/>
                  <a:pt x="505" y="249"/>
                </a:cubicBezTo>
                <a:cubicBezTo>
                  <a:pt x="507" y="249"/>
                  <a:pt x="508" y="248"/>
                  <a:pt x="509" y="247"/>
                </a:cubicBezTo>
                <a:cubicBezTo>
                  <a:pt x="507" y="247"/>
                  <a:pt x="507" y="246"/>
                  <a:pt x="505" y="246"/>
                </a:cubicBezTo>
                <a:cubicBezTo>
                  <a:pt x="504" y="247"/>
                  <a:pt x="503" y="248"/>
                  <a:pt x="503" y="246"/>
                </a:cubicBezTo>
                <a:cubicBezTo>
                  <a:pt x="503" y="247"/>
                  <a:pt x="504" y="246"/>
                  <a:pt x="503" y="246"/>
                </a:cubicBezTo>
                <a:cubicBezTo>
                  <a:pt x="502" y="246"/>
                  <a:pt x="502" y="246"/>
                  <a:pt x="501" y="247"/>
                </a:cubicBezTo>
                <a:cubicBezTo>
                  <a:pt x="499" y="247"/>
                  <a:pt x="498" y="249"/>
                  <a:pt x="496" y="248"/>
                </a:cubicBezTo>
                <a:cubicBezTo>
                  <a:pt x="496" y="249"/>
                  <a:pt x="496" y="249"/>
                  <a:pt x="495" y="249"/>
                </a:cubicBezTo>
                <a:cubicBezTo>
                  <a:pt x="494" y="249"/>
                  <a:pt x="494" y="249"/>
                  <a:pt x="493" y="249"/>
                </a:cubicBezTo>
                <a:cubicBezTo>
                  <a:pt x="493" y="250"/>
                  <a:pt x="491" y="250"/>
                  <a:pt x="491" y="251"/>
                </a:cubicBezTo>
                <a:cubicBezTo>
                  <a:pt x="489" y="251"/>
                  <a:pt x="489" y="253"/>
                  <a:pt x="488" y="253"/>
                </a:cubicBezTo>
                <a:cubicBezTo>
                  <a:pt x="486" y="253"/>
                  <a:pt x="485" y="255"/>
                  <a:pt x="483" y="255"/>
                </a:cubicBezTo>
                <a:cubicBezTo>
                  <a:pt x="483" y="256"/>
                  <a:pt x="483" y="256"/>
                  <a:pt x="482" y="256"/>
                </a:cubicBezTo>
                <a:cubicBezTo>
                  <a:pt x="481" y="257"/>
                  <a:pt x="480" y="258"/>
                  <a:pt x="479" y="258"/>
                </a:cubicBezTo>
                <a:cubicBezTo>
                  <a:pt x="479" y="259"/>
                  <a:pt x="478" y="259"/>
                  <a:pt x="478" y="260"/>
                </a:cubicBezTo>
                <a:cubicBezTo>
                  <a:pt x="477" y="260"/>
                  <a:pt x="477" y="261"/>
                  <a:pt x="477" y="262"/>
                </a:cubicBezTo>
                <a:cubicBezTo>
                  <a:pt x="478" y="263"/>
                  <a:pt x="478" y="264"/>
                  <a:pt x="480" y="264"/>
                </a:cubicBezTo>
                <a:cubicBezTo>
                  <a:pt x="481" y="266"/>
                  <a:pt x="482" y="267"/>
                  <a:pt x="484" y="267"/>
                </a:cubicBezTo>
                <a:cubicBezTo>
                  <a:pt x="484" y="265"/>
                  <a:pt x="485" y="264"/>
                  <a:pt x="488" y="264"/>
                </a:cubicBezTo>
                <a:cubicBezTo>
                  <a:pt x="489" y="264"/>
                  <a:pt x="490" y="265"/>
                  <a:pt x="490" y="266"/>
                </a:cubicBezTo>
                <a:cubicBezTo>
                  <a:pt x="489" y="266"/>
                  <a:pt x="490" y="267"/>
                  <a:pt x="489" y="267"/>
                </a:cubicBezTo>
                <a:cubicBezTo>
                  <a:pt x="490" y="267"/>
                  <a:pt x="490" y="268"/>
                  <a:pt x="490" y="269"/>
                </a:cubicBezTo>
                <a:cubicBezTo>
                  <a:pt x="490" y="269"/>
                  <a:pt x="490" y="270"/>
                  <a:pt x="490" y="270"/>
                </a:cubicBezTo>
                <a:cubicBezTo>
                  <a:pt x="490" y="270"/>
                  <a:pt x="490" y="271"/>
                  <a:pt x="490" y="271"/>
                </a:cubicBezTo>
                <a:cubicBezTo>
                  <a:pt x="491" y="272"/>
                  <a:pt x="491" y="273"/>
                  <a:pt x="492" y="273"/>
                </a:cubicBezTo>
                <a:cubicBezTo>
                  <a:pt x="493" y="273"/>
                  <a:pt x="494" y="274"/>
                  <a:pt x="496" y="273"/>
                </a:cubicBezTo>
                <a:cubicBezTo>
                  <a:pt x="498" y="276"/>
                  <a:pt x="498" y="278"/>
                  <a:pt x="501" y="279"/>
                </a:cubicBezTo>
                <a:cubicBezTo>
                  <a:pt x="501" y="278"/>
                  <a:pt x="502" y="278"/>
                  <a:pt x="503" y="278"/>
                </a:cubicBezTo>
                <a:cubicBezTo>
                  <a:pt x="503" y="277"/>
                  <a:pt x="504" y="277"/>
                  <a:pt x="505" y="277"/>
                </a:cubicBezTo>
                <a:cubicBezTo>
                  <a:pt x="505" y="276"/>
                  <a:pt x="505" y="276"/>
                  <a:pt x="505" y="276"/>
                </a:cubicBezTo>
                <a:cubicBezTo>
                  <a:pt x="505" y="275"/>
                  <a:pt x="506" y="276"/>
                  <a:pt x="507" y="276"/>
                </a:cubicBezTo>
                <a:cubicBezTo>
                  <a:pt x="507" y="275"/>
                  <a:pt x="507" y="274"/>
                  <a:pt x="508" y="274"/>
                </a:cubicBezTo>
                <a:cubicBezTo>
                  <a:pt x="508" y="274"/>
                  <a:pt x="509" y="274"/>
                  <a:pt x="509" y="273"/>
                </a:cubicBezTo>
                <a:cubicBezTo>
                  <a:pt x="509" y="273"/>
                  <a:pt x="509" y="273"/>
                  <a:pt x="510" y="273"/>
                </a:cubicBezTo>
                <a:cubicBezTo>
                  <a:pt x="509" y="271"/>
                  <a:pt x="511" y="271"/>
                  <a:pt x="510" y="269"/>
                </a:cubicBezTo>
                <a:cubicBezTo>
                  <a:pt x="510" y="269"/>
                  <a:pt x="510" y="268"/>
                  <a:pt x="511" y="269"/>
                </a:cubicBezTo>
                <a:cubicBezTo>
                  <a:pt x="511" y="268"/>
                  <a:pt x="511" y="268"/>
                  <a:pt x="511" y="268"/>
                </a:cubicBezTo>
                <a:cubicBezTo>
                  <a:pt x="511" y="267"/>
                  <a:pt x="511" y="267"/>
                  <a:pt x="512" y="267"/>
                </a:cubicBezTo>
                <a:cubicBezTo>
                  <a:pt x="512" y="266"/>
                  <a:pt x="513" y="266"/>
                  <a:pt x="514" y="265"/>
                </a:cubicBezTo>
                <a:cubicBezTo>
                  <a:pt x="514" y="265"/>
                  <a:pt x="514" y="264"/>
                  <a:pt x="515" y="264"/>
                </a:cubicBezTo>
                <a:cubicBezTo>
                  <a:pt x="515" y="264"/>
                  <a:pt x="516" y="264"/>
                  <a:pt x="516" y="264"/>
                </a:cubicBezTo>
                <a:cubicBezTo>
                  <a:pt x="516" y="262"/>
                  <a:pt x="518" y="261"/>
                  <a:pt x="517" y="259"/>
                </a:cubicBezTo>
                <a:cubicBezTo>
                  <a:pt x="517" y="258"/>
                  <a:pt x="517" y="258"/>
                  <a:pt x="517" y="257"/>
                </a:cubicBezTo>
                <a:close/>
                <a:moveTo>
                  <a:pt x="524" y="138"/>
                </a:moveTo>
                <a:cubicBezTo>
                  <a:pt x="524" y="138"/>
                  <a:pt x="524" y="138"/>
                  <a:pt x="524" y="138"/>
                </a:cubicBezTo>
                <a:cubicBezTo>
                  <a:pt x="524" y="137"/>
                  <a:pt x="521" y="138"/>
                  <a:pt x="521" y="135"/>
                </a:cubicBezTo>
                <a:cubicBezTo>
                  <a:pt x="521" y="135"/>
                  <a:pt x="521" y="135"/>
                  <a:pt x="521" y="135"/>
                </a:cubicBezTo>
                <a:cubicBezTo>
                  <a:pt x="521" y="135"/>
                  <a:pt x="521" y="135"/>
                  <a:pt x="521" y="135"/>
                </a:cubicBezTo>
                <a:cubicBezTo>
                  <a:pt x="521" y="132"/>
                  <a:pt x="521" y="132"/>
                  <a:pt x="521" y="132"/>
                </a:cubicBezTo>
                <a:cubicBezTo>
                  <a:pt x="518" y="133"/>
                  <a:pt x="517" y="130"/>
                  <a:pt x="515" y="130"/>
                </a:cubicBezTo>
                <a:cubicBezTo>
                  <a:pt x="514" y="130"/>
                  <a:pt x="513" y="130"/>
                  <a:pt x="513" y="129"/>
                </a:cubicBezTo>
                <a:cubicBezTo>
                  <a:pt x="511" y="130"/>
                  <a:pt x="511" y="130"/>
                  <a:pt x="508" y="130"/>
                </a:cubicBezTo>
                <a:cubicBezTo>
                  <a:pt x="507" y="131"/>
                  <a:pt x="506" y="132"/>
                  <a:pt x="503" y="131"/>
                </a:cubicBezTo>
                <a:cubicBezTo>
                  <a:pt x="502" y="132"/>
                  <a:pt x="502" y="134"/>
                  <a:pt x="500" y="133"/>
                </a:cubicBezTo>
                <a:cubicBezTo>
                  <a:pt x="499" y="133"/>
                  <a:pt x="499" y="134"/>
                  <a:pt x="499" y="133"/>
                </a:cubicBezTo>
                <a:cubicBezTo>
                  <a:pt x="498" y="133"/>
                  <a:pt x="498" y="133"/>
                  <a:pt x="498" y="133"/>
                </a:cubicBezTo>
                <a:cubicBezTo>
                  <a:pt x="498" y="133"/>
                  <a:pt x="497" y="133"/>
                  <a:pt x="497" y="133"/>
                </a:cubicBezTo>
                <a:cubicBezTo>
                  <a:pt x="495" y="131"/>
                  <a:pt x="494" y="129"/>
                  <a:pt x="492" y="129"/>
                </a:cubicBezTo>
                <a:cubicBezTo>
                  <a:pt x="491" y="129"/>
                  <a:pt x="491" y="129"/>
                  <a:pt x="491" y="128"/>
                </a:cubicBezTo>
                <a:cubicBezTo>
                  <a:pt x="490" y="128"/>
                  <a:pt x="489" y="128"/>
                  <a:pt x="488" y="128"/>
                </a:cubicBezTo>
                <a:cubicBezTo>
                  <a:pt x="488" y="128"/>
                  <a:pt x="488" y="128"/>
                  <a:pt x="488" y="128"/>
                </a:cubicBezTo>
                <a:cubicBezTo>
                  <a:pt x="488" y="128"/>
                  <a:pt x="488" y="128"/>
                  <a:pt x="488" y="128"/>
                </a:cubicBezTo>
                <a:cubicBezTo>
                  <a:pt x="488" y="127"/>
                  <a:pt x="488" y="127"/>
                  <a:pt x="488" y="127"/>
                </a:cubicBezTo>
                <a:cubicBezTo>
                  <a:pt x="487" y="127"/>
                  <a:pt x="486" y="127"/>
                  <a:pt x="486" y="128"/>
                </a:cubicBezTo>
                <a:cubicBezTo>
                  <a:pt x="485" y="128"/>
                  <a:pt x="484" y="128"/>
                  <a:pt x="484" y="129"/>
                </a:cubicBezTo>
                <a:cubicBezTo>
                  <a:pt x="483" y="128"/>
                  <a:pt x="482" y="128"/>
                  <a:pt x="482" y="126"/>
                </a:cubicBezTo>
                <a:cubicBezTo>
                  <a:pt x="483" y="125"/>
                  <a:pt x="482" y="125"/>
                  <a:pt x="482" y="124"/>
                </a:cubicBezTo>
                <a:cubicBezTo>
                  <a:pt x="479" y="124"/>
                  <a:pt x="478" y="125"/>
                  <a:pt x="476" y="125"/>
                </a:cubicBezTo>
                <a:cubicBezTo>
                  <a:pt x="476" y="124"/>
                  <a:pt x="475" y="124"/>
                  <a:pt x="473" y="124"/>
                </a:cubicBezTo>
                <a:cubicBezTo>
                  <a:pt x="474" y="123"/>
                  <a:pt x="473" y="123"/>
                  <a:pt x="473" y="122"/>
                </a:cubicBezTo>
                <a:cubicBezTo>
                  <a:pt x="471" y="122"/>
                  <a:pt x="471" y="122"/>
                  <a:pt x="471" y="122"/>
                </a:cubicBezTo>
                <a:cubicBezTo>
                  <a:pt x="471" y="122"/>
                  <a:pt x="470" y="122"/>
                  <a:pt x="469" y="122"/>
                </a:cubicBezTo>
                <a:cubicBezTo>
                  <a:pt x="469" y="123"/>
                  <a:pt x="468" y="123"/>
                  <a:pt x="468" y="124"/>
                </a:cubicBezTo>
                <a:cubicBezTo>
                  <a:pt x="468" y="125"/>
                  <a:pt x="464" y="124"/>
                  <a:pt x="463" y="124"/>
                </a:cubicBezTo>
                <a:cubicBezTo>
                  <a:pt x="463" y="123"/>
                  <a:pt x="462" y="123"/>
                  <a:pt x="462" y="122"/>
                </a:cubicBezTo>
                <a:cubicBezTo>
                  <a:pt x="462" y="113"/>
                  <a:pt x="462" y="113"/>
                  <a:pt x="462" y="113"/>
                </a:cubicBezTo>
                <a:cubicBezTo>
                  <a:pt x="462" y="111"/>
                  <a:pt x="461" y="111"/>
                  <a:pt x="461" y="110"/>
                </a:cubicBezTo>
                <a:cubicBezTo>
                  <a:pt x="458" y="110"/>
                  <a:pt x="457" y="109"/>
                  <a:pt x="455" y="109"/>
                </a:cubicBezTo>
                <a:cubicBezTo>
                  <a:pt x="454" y="108"/>
                  <a:pt x="454" y="107"/>
                  <a:pt x="453" y="106"/>
                </a:cubicBezTo>
                <a:cubicBezTo>
                  <a:pt x="452" y="106"/>
                  <a:pt x="450" y="105"/>
                  <a:pt x="449" y="104"/>
                </a:cubicBezTo>
                <a:cubicBezTo>
                  <a:pt x="448" y="104"/>
                  <a:pt x="446" y="104"/>
                  <a:pt x="446" y="102"/>
                </a:cubicBezTo>
                <a:cubicBezTo>
                  <a:pt x="443" y="102"/>
                  <a:pt x="441" y="101"/>
                  <a:pt x="438" y="101"/>
                </a:cubicBezTo>
                <a:cubicBezTo>
                  <a:pt x="436" y="102"/>
                  <a:pt x="438" y="105"/>
                  <a:pt x="437" y="107"/>
                </a:cubicBezTo>
                <a:cubicBezTo>
                  <a:pt x="435" y="107"/>
                  <a:pt x="433" y="107"/>
                  <a:pt x="432" y="106"/>
                </a:cubicBezTo>
                <a:cubicBezTo>
                  <a:pt x="431" y="106"/>
                  <a:pt x="430" y="106"/>
                  <a:pt x="430" y="106"/>
                </a:cubicBezTo>
                <a:cubicBezTo>
                  <a:pt x="429" y="106"/>
                  <a:pt x="429" y="105"/>
                  <a:pt x="429" y="105"/>
                </a:cubicBezTo>
                <a:cubicBezTo>
                  <a:pt x="428" y="105"/>
                  <a:pt x="426" y="105"/>
                  <a:pt x="426" y="106"/>
                </a:cubicBezTo>
                <a:cubicBezTo>
                  <a:pt x="425" y="105"/>
                  <a:pt x="425" y="104"/>
                  <a:pt x="424" y="104"/>
                </a:cubicBezTo>
                <a:cubicBezTo>
                  <a:pt x="424" y="103"/>
                  <a:pt x="422" y="104"/>
                  <a:pt x="422" y="103"/>
                </a:cubicBezTo>
                <a:cubicBezTo>
                  <a:pt x="418" y="103"/>
                  <a:pt x="418" y="103"/>
                  <a:pt x="418" y="103"/>
                </a:cubicBezTo>
                <a:cubicBezTo>
                  <a:pt x="417" y="103"/>
                  <a:pt x="417" y="102"/>
                  <a:pt x="417" y="101"/>
                </a:cubicBezTo>
                <a:cubicBezTo>
                  <a:pt x="416" y="102"/>
                  <a:pt x="416" y="102"/>
                  <a:pt x="416" y="103"/>
                </a:cubicBezTo>
                <a:cubicBezTo>
                  <a:pt x="415" y="102"/>
                  <a:pt x="414" y="102"/>
                  <a:pt x="414" y="101"/>
                </a:cubicBezTo>
                <a:cubicBezTo>
                  <a:pt x="413" y="101"/>
                  <a:pt x="412" y="101"/>
                  <a:pt x="411" y="101"/>
                </a:cubicBezTo>
                <a:cubicBezTo>
                  <a:pt x="411" y="99"/>
                  <a:pt x="410" y="99"/>
                  <a:pt x="409" y="98"/>
                </a:cubicBezTo>
                <a:cubicBezTo>
                  <a:pt x="409" y="97"/>
                  <a:pt x="408" y="96"/>
                  <a:pt x="407" y="96"/>
                </a:cubicBezTo>
                <a:cubicBezTo>
                  <a:pt x="407" y="96"/>
                  <a:pt x="406" y="96"/>
                  <a:pt x="406" y="97"/>
                </a:cubicBezTo>
                <a:cubicBezTo>
                  <a:pt x="404" y="96"/>
                  <a:pt x="400" y="98"/>
                  <a:pt x="399" y="97"/>
                </a:cubicBezTo>
                <a:cubicBezTo>
                  <a:pt x="399" y="97"/>
                  <a:pt x="399" y="97"/>
                  <a:pt x="399" y="97"/>
                </a:cubicBezTo>
                <a:cubicBezTo>
                  <a:pt x="399" y="96"/>
                  <a:pt x="398" y="97"/>
                  <a:pt x="397" y="97"/>
                </a:cubicBezTo>
                <a:cubicBezTo>
                  <a:pt x="397" y="96"/>
                  <a:pt x="398" y="96"/>
                  <a:pt x="397" y="96"/>
                </a:cubicBezTo>
                <a:cubicBezTo>
                  <a:pt x="396" y="95"/>
                  <a:pt x="395" y="96"/>
                  <a:pt x="394" y="95"/>
                </a:cubicBezTo>
                <a:cubicBezTo>
                  <a:pt x="394" y="95"/>
                  <a:pt x="394" y="95"/>
                  <a:pt x="394" y="94"/>
                </a:cubicBezTo>
                <a:cubicBezTo>
                  <a:pt x="394" y="94"/>
                  <a:pt x="393" y="94"/>
                  <a:pt x="393" y="94"/>
                </a:cubicBezTo>
                <a:cubicBezTo>
                  <a:pt x="393" y="93"/>
                  <a:pt x="392" y="93"/>
                  <a:pt x="392" y="93"/>
                </a:cubicBezTo>
                <a:cubicBezTo>
                  <a:pt x="392" y="92"/>
                  <a:pt x="392" y="91"/>
                  <a:pt x="392" y="90"/>
                </a:cubicBezTo>
                <a:cubicBezTo>
                  <a:pt x="390" y="90"/>
                  <a:pt x="388" y="89"/>
                  <a:pt x="386" y="89"/>
                </a:cubicBezTo>
                <a:cubicBezTo>
                  <a:pt x="385" y="87"/>
                  <a:pt x="384" y="86"/>
                  <a:pt x="384" y="85"/>
                </a:cubicBezTo>
                <a:cubicBezTo>
                  <a:pt x="383" y="85"/>
                  <a:pt x="382" y="85"/>
                  <a:pt x="382" y="85"/>
                </a:cubicBezTo>
                <a:cubicBezTo>
                  <a:pt x="382" y="85"/>
                  <a:pt x="382" y="84"/>
                  <a:pt x="382" y="84"/>
                </a:cubicBezTo>
                <a:cubicBezTo>
                  <a:pt x="382" y="84"/>
                  <a:pt x="381" y="84"/>
                  <a:pt x="381" y="84"/>
                </a:cubicBezTo>
                <a:cubicBezTo>
                  <a:pt x="380" y="84"/>
                  <a:pt x="380" y="84"/>
                  <a:pt x="379" y="83"/>
                </a:cubicBezTo>
                <a:cubicBezTo>
                  <a:pt x="379" y="83"/>
                  <a:pt x="379" y="83"/>
                  <a:pt x="379" y="83"/>
                </a:cubicBezTo>
                <a:cubicBezTo>
                  <a:pt x="379" y="82"/>
                  <a:pt x="377" y="83"/>
                  <a:pt x="377" y="83"/>
                </a:cubicBezTo>
                <a:cubicBezTo>
                  <a:pt x="376" y="83"/>
                  <a:pt x="377" y="82"/>
                  <a:pt x="377" y="82"/>
                </a:cubicBezTo>
                <a:cubicBezTo>
                  <a:pt x="376" y="82"/>
                  <a:pt x="375" y="81"/>
                  <a:pt x="375" y="81"/>
                </a:cubicBezTo>
                <a:cubicBezTo>
                  <a:pt x="374" y="81"/>
                  <a:pt x="374" y="82"/>
                  <a:pt x="372" y="82"/>
                </a:cubicBezTo>
                <a:cubicBezTo>
                  <a:pt x="371" y="82"/>
                  <a:pt x="371" y="81"/>
                  <a:pt x="370" y="81"/>
                </a:cubicBezTo>
                <a:cubicBezTo>
                  <a:pt x="369" y="76"/>
                  <a:pt x="374" y="77"/>
                  <a:pt x="372" y="72"/>
                </a:cubicBezTo>
                <a:cubicBezTo>
                  <a:pt x="372" y="71"/>
                  <a:pt x="371" y="72"/>
                  <a:pt x="370" y="71"/>
                </a:cubicBezTo>
                <a:cubicBezTo>
                  <a:pt x="368" y="71"/>
                  <a:pt x="367" y="71"/>
                  <a:pt x="366" y="71"/>
                </a:cubicBezTo>
                <a:cubicBezTo>
                  <a:pt x="366" y="69"/>
                  <a:pt x="365" y="69"/>
                  <a:pt x="363" y="68"/>
                </a:cubicBezTo>
                <a:cubicBezTo>
                  <a:pt x="364" y="65"/>
                  <a:pt x="364" y="65"/>
                  <a:pt x="363" y="63"/>
                </a:cubicBezTo>
                <a:cubicBezTo>
                  <a:pt x="362" y="63"/>
                  <a:pt x="362" y="62"/>
                  <a:pt x="361" y="62"/>
                </a:cubicBezTo>
                <a:cubicBezTo>
                  <a:pt x="359" y="62"/>
                  <a:pt x="359" y="63"/>
                  <a:pt x="358" y="63"/>
                </a:cubicBezTo>
                <a:cubicBezTo>
                  <a:pt x="358" y="64"/>
                  <a:pt x="356" y="64"/>
                  <a:pt x="356" y="64"/>
                </a:cubicBezTo>
                <a:cubicBezTo>
                  <a:pt x="352" y="64"/>
                  <a:pt x="352" y="64"/>
                  <a:pt x="352" y="64"/>
                </a:cubicBezTo>
                <a:cubicBezTo>
                  <a:pt x="352" y="67"/>
                  <a:pt x="350" y="63"/>
                  <a:pt x="350" y="65"/>
                </a:cubicBezTo>
                <a:cubicBezTo>
                  <a:pt x="349" y="64"/>
                  <a:pt x="347" y="63"/>
                  <a:pt x="345" y="64"/>
                </a:cubicBezTo>
                <a:cubicBezTo>
                  <a:pt x="344" y="62"/>
                  <a:pt x="343" y="61"/>
                  <a:pt x="340" y="62"/>
                </a:cubicBezTo>
                <a:cubicBezTo>
                  <a:pt x="340" y="61"/>
                  <a:pt x="339" y="61"/>
                  <a:pt x="339" y="60"/>
                </a:cubicBezTo>
                <a:cubicBezTo>
                  <a:pt x="339" y="60"/>
                  <a:pt x="339" y="60"/>
                  <a:pt x="339" y="60"/>
                </a:cubicBezTo>
                <a:cubicBezTo>
                  <a:pt x="339" y="58"/>
                  <a:pt x="337" y="58"/>
                  <a:pt x="336" y="58"/>
                </a:cubicBezTo>
                <a:cubicBezTo>
                  <a:pt x="336" y="57"/>
                  <a:pt x="336" y="57"/>
                  <a:pt x="336" y="57"/>
                </a:cubicBezTo>
                <a:cubicBezTo>
                  <a:pt x="335" y="57"/>
                  <a:pt x="334" y="56"/>
                  <a:pt x="333" y="57"/>
                </a:cubicBezTo>
                <a:cubicBezTo>
                  <a:pt x="332" y="55"/>
                  <a:pt x="331" y="55"/>
                  <a:pt x="329" y="54"/>
                </a:cubicBezTo>
                <a:cubicBezTo>
                  <a:pt x="326" y="54"/>
                  <a:pt x="324" y="55"/>
                  <a:pt x="322" y="56"/>
                </a:cubicBezTo>
                <a:cubicBezTo>
                  <a:pt x="322" y="57"/>
                  <a:pt x="321" y="57"/>
                  <a:pt x="321" y="56"/>
                </a:cubicBezTo>
                <a:cubicBezTo>
                  <a:pt x="320" y="56"/>
                  <a:pt x="319" y="55"/>
                  <a:pt x="318" y="55"/>
                </a:cubicBezTo>
                <a:cubicBezTo>
                  <a:pt x="318" y="55"/>
                  <a:pt x="317" y="55"/>
                  <a:pt x="316" y="55"/>
                </a:cubicBezTo>
                <a:cubicBezTo>
                  <a:pt x="316" y="54"/>
                  <a:pt x="315" y="53"/>
                  <a:pt x="314" y="53"/>
                </a:cubicBezTo>
                <a:cubicBezTo>
                  <a:pt x="314" y="52"/>
                  <a:pt x="313" y="52"/>
                  <a:pt x="312" y="52"/>
                </a:cubicBezTo>
                <a:cubicBezTo>
                  <a:pt x="312" y="52"/>
                  <a:pt x="312" y="51"/>
                  <a:pt x="311" y="51"/>
                </a:cubicBezTo>
                <a:cubicBezTo>
                  <a:pt x="310" y="50"/>
                  <a:pt x="310" y="48"/>
                  <a:pt x="309" y="47"/>
                </a:cubicBezTo>
                <a:cubicBezTo>
                  <a:pt x="308" y="47"/>
                  <a:pt x="308" y="47"/>
                  <a:pt x="307" y="46"/>
                </a:cubicBezTo>
                <a:cubicBezTo>
                  <a:pt x="306" y="46"/>
                  <a:pt x="305" y="45"/>
                  <a:pt x="303" y="46"/>
                </a:cubicBezTo>
                <a:cubicBezTo>
                  <a:pt x="303" y="46"/>
                  <a:pt x="303" y="46"/>
                  <a:pt x="303" y="46"/>
                </a:cubicBezTo>
                <a:cubicBezTo>
                  <a:pt x="302" y="46"/>
                  <a:pt x="300" y="46"/>
                  <a:pt x="301" y="48"/>
                </a:cubicBezTo>
                <a:cubicBezTo>
                  <a:pt x="300" y="48"/>
                  <a:pt x="300" y="48"/>
                  <a:pt x="300" y="48"/>
                </a:cubicBezTo>
                <a:cubicBezTo>
                  <a:pt x="300" y="48"/>
                  <a:pt x="299" y="48"/>
                  <a:pt x="300" y="48"/>
                </a:cubicBezTo>
                <a:cubicBezTo>
                  <a:pt x="300" y="47"/>
                  <a:pt x="300" y="47"/>
                  <a:pt x="300" y="46"/>
                </a:cubicBezTo>
                <a:cubicBezTo>
                  <a:pt x="298" y="47"/>
                  <a:pt x="297" y="46"/>
                  <a:pt x="296" y="46"/>
                </a:cubicBezTo>
                <a:cubicBezTo>
                  <a:pt x="296" y="46"/>
                  <a:pt x="295" y="45"/>
                  <a:pt x="294" y="46"/>
                </a:cubicBezTo>
                <a:cubicBezTo>
                  <a:pt x="294" y="46"/>
                  <a:pt x="294" y="46"/>
                  <a:pt x="294" y="46"/>
                </a:cubicBezTo>
                <a:cubicBezTo>
                  <a:pt x="292" y="46"/>
                  <a:pt x="292" y="46"/>
                  <a:pt x="291" y="46"/>
                </a:cubicBezTo>
                <a:cubicBezTo>
                  <a:pt x="290" y="46"/>
                  <a:pt x="290" y="47"/>
                  <a:pt x="289" y="47"/>
                </a:cubicBezTo>
                <a:cubicBezTo>
                  <a:pt x="286" y="46"/>
                  <a:pt x="281" y="47"/>
                  <a:pt x="278" y="45"/>
                </a:cubicBezTo>
                <a:cubicBezTo>
                  <a:pt x="277" y="45"/>
                  <a:pt x="275" y="45"/>
                  <a:pt x="273" y="45"/>
                </a:cubicBezTo>
                <a:cubicBezTo>
                  <a:pt x="273" y="44"/>
                  <a:pt x="273" y="44"/>
                  <a:pt x="272" y="44"/>
                </a:cubicBezTo>
                <a:cubicBezTo>
                  <a:pt x="272" y="44"/>
                  <a:pt x="272" y="44"/>
                  <a:pt x="271" y="44"/>
                </a:cubicBezTo>
                <a:cubicBezTo>
                  <a:pt x="271" y="43"/>
                  <a:pt x="271" y="43"/>
                  <a:pt x="271" y="43"/>
                </a:cubicBezTo>
                <a:cubicBezTo>
                  <a:pt x="271" y="43"/>
                  <a:pt x="271" y="43"/>
                  <a:pt x="271" y="43"/>
                </a:cubicBezTo>
                <a:cubicBezTo>
                  <a:pt x="271" y="42"/>
                  <a:pt x="270" y="41"/>
                  <a:pt x="269" y="42"/>
                </a:cubicBezTo>
                <a:cubicBezTo>
                  <a:pt x="269" y="42"/>
                  <a:pt x="269" y="42"/>
                  <a:pt x="269" y="42"/>
                </a:cubicBezTo>
                <a:cubicBezTo>
                  <a:pt x="268" y="42"/>
                  <a:pt x="268" y="42"/>
                  <a:pt x="268" y="42"/>
                </a:cubicBezTo>
                <a:cubicBezTo>
                  <a:pt x="268" y="41"/>
                  <a:pt x="267" y="41"/>
                  <a:pt x="267" y="41"/>
                </a:cubicBezTo>
                <a:cubicBezTo>
                  <a:pt x="267" y="41"/>
                  <a:pt x="266" y="41"/>
                  <a:pt x="266" y="41"/>
                </a:cubicBezTo>
                <a:cubicBezTo>
                  <a:pt x="265" y="40"/>
                  <a:pt x="265" y="39"/>
                  <a:pt x="263" y="39"/>
                </a:cubicBezTo>
                <a:cubicBezTo>
                  <a:pt x="263" y="39"/>
                  <a:pt x="263" y="39"/>
                  <a:pt x="263" y="39"/>
                </a:cubicBezTo>
                <a:cubicBezTo>
                  <a:pt x="262" y="38"/>
                  <a:pt x="262" y="38"/>
                  <a:pt x="261" y="37"/>
                </a:cubicBezTo>
                <a:cubicBezTo>
                  <a:pt x="260" y="37"/>
                  <a:pt x="260" y="37"/>
                  <a:pt x="260" y="37"/>
                </a:cubicBezTo>
                <a:cubicBezTo>
                  <a:pt x="259" y="36"/>
                  <a:pt x="258" y="36"/>
                  <a:pt x="257" y="36"/>
                </a:cubicBezTo>
                <a:cubicBezTo>
                  <a:pt x="257" y="36"/>
                  <a:pt x="257" y="36"/>
                  <a:pt x="257" y="36"/>
                </a:cubicBezTo>
                <a:cubicBezTo>
                  <a:pt x="256" y="35"/>
                  <a:pt x="255" y="36"/>
                  <a:pt x="255" y="35"/>
                </a:cubicBezTo>
                <a:cubicBezTo>
                  <a:pt x="255" y="34"/>
                  <a:pt x="255" y="34"/>
                  <a:pt x="255" y="34"/>
                </a:cubicBezTo>
                <a:cubicBezTo>
                  <a:pt x="255" y="34"/>
                  <a:pt x="255" y="34"/>
                  <a:pt x="255" y="34"/>
                </a:cubicBezTo>
                <a:cubicBezTo>
                  <a:pt x="255" y="34"/>
                  <a:pt x="254" y="33"/>
                  <a:pt x="254" y="33"/>
                </a:cubicBezTo>
                <a:cubicBezTo>
                  <a:pt x="254" y="33"/>
                  <a:pt x="254" y="33"/>
                  <a:pt x="254" y="32"/>
                </a:cubicBezTo>
                <a:cubicBezTo>
                  <a:pt x="253" y="32"/>
                  <a:pt x="253" y="32"/>
                  <a:pt x="253" y="32"/>
                </a:cubicBezTo>
                <a:cubicBezTo>
                  <a:pt x="252" y="32"/>
                  <a:pt x="252" y="32"/>
                  <a:pt x="252" y="32"/>
                </a:cubicBezTo>
                <a:cubicBezTo>
                  <a:pt x="252" y="31"/>
                  <a:pt x="251" y="31"/>
                  <a:pt x="250" y="31"/>
                </a:cubicBezTo>
                <a:cubicBezTo>
                  <a:pt x="250" y="31"/>
                  <a:pt x="250" y="31"/>
                  <a:pt x="250" y="31"/>
                </a:cubicBezTo>
                <a:cubicBezTo>
                  <a:pt x="249" y="29"/>
                  <a:pt x="248" y="30"/>
                  <a:pt x="246" y="30"/>
                </a:cubicBezTo>
                <a:cubicBezTo>
                  <a:pt x="246" y="30"/>
                  <a:pt x="246" y="30"/>
                  <a:pt x="246" y="30"/>
                </a:cubicBezTo>
                <a:cubicBezTo>
                  <a:pt x="244" y="29"/>
                  <a:pt x="243" y="28"/>
                  <a:pt x="241" y="28"/>
                </a:cubicBezTo>
                <a:cubicBezTo>
                  <a:pt x="240" y="25"/>
                  <a:pt x="238" y="23"/>
                  <a:pt x="235" y="21"/>
                </a:cubicBezTo>
                <a:cubicBezTo>
                  <a:pt x="234" y="21"/>
                  <a:pt x="235" y="23"/>
                  <a:pt x="234" y="23"/>
                </a:cubicBezTo>
                <a:cubicBezTo>
                  <a:pt x="230" y="22"/>
                  <a:pt x="231" y="25"/>
                  <a:pt x="227" y="24"/>
                </a:cubicBezTo>
                <a:cubicBezTo>
                  <a:pt x="225" y="25"/>
                  <a:pt x="225" y="22"/>
                  <a:pt x="223" y="22"/>
                </a:cubicBezTo>
                <a:cubicBezTo>
                  <a:pt x="220" y="23"/>
                  <a:pt x="218" y="21"/>
                  <a:pt x="215" y="21"/>
                </a:cubicBezTo>
                <a:cubicBezTo>
                  <a:pt x="215" y="21"/>
                  <a:pt x="214" y="21"/>
                  <a:pt x="214" y="21"/>
                </a:cubicBezTo>
                <a:cubicBezTo>
                  <a:pt x="214" y="21"/>
                  <a:pt x="214" y="21"/>
                  <a:pt x="214" y="21"/>
                </a:cubicBezTo>
                <a:cubicBezTo>
                  <a:pt x="213" y="21"/>
                  <a:pt x="212" y="20"/>
                  <a:pt x="211" y="20"/>
                </a:cubicBezTo>
                <a:cubicBezTo>
                  <a:pt x="210" y="20"/>
                  <a:pt x="210" y="20"/>
                  <a:pt x="210" y="20"/>
                </a:cubicBezTo>
                <a:cubicBezTo>
                  <a:pt x="210" y="20"/>
                  <a:pt x="210" y="20"/>
                  <a:pt x="210" y="20"/>
                </a:cubicBezTo>
                <a:cubicBezTo>
                  <a:pt x="209" y="20"/>
                  <a:pt x="209" y="20"/>
                  <a:pt x="209" y="20"/>
                </a:cubicBezTo>
                <a:cubicBezTo>
                  <a:pt x="208" y="20"/>
                  <a:pt x="207" y="19"/>
                  <a:pt x="206" y="18"/>
                </a:cubicBezTo>
                <a:cubicBezTo>
                  <a:pt x="206" y="18"/>
                  <a:pt x="206" y="18"/>
                  <a:pt x="206" y="18"/>
                </a:cubicBezTo>
                <a:cubicBezTo>
                  <a:pt x="205" y="19"/>
                  <a:pt x="205" y="19"/>
                  <a:pt x="205" y="19"/>
                </a:cubicBezTo>
                <a:cubicBezTo>
                  <a:pt x="203" y="19"/>
                  <a:pt x="202" y="18"/>
                  <a:pt x="201" y="17"/>
                </a:cubicBezTo>
                <a:cubicBezTo>
                  <a:pt x="199" y="17"/>
                  <a:pt x="198" y="17"/>
                  <a:pt x="198" y="18"/>
                </a:cubicBezTo>
                <a:cubicBezTo>
                  <a:pt x="197" y="18"/>
                  <a:pt x="197" y="18"/>
                  <a:pt x="196" y="18"/>
                </a:cubicBezTo>
                <a:cubicBezTo>
                  <a:pt x="196" y="18"/>
                  <a:pt x="196" y="18"/>
                  <a:pt x="196" y="17"/>
                </a:cubicBezTo>
                <a:cubicBezTo>
                  <a:pt x="196" y="17"/>
                  <a:pt x="196" y="17"/>
                  <a:pt x="196" y="17"/>
                </a:cubicBezTo>
                <a:cubicBezTo>
                  <a:pt x="196" y="16"/>
                  <a:pt x="195" y="16"/>
                  <a:pt x="193" y="16"/>
                </a:cubicBezTo>
                <a:cubicBezTo>
                  <a:pt x="193" y="16"/>
                  <a:pt x="193" y="16"/>
                  <a:pt x="193" y="16"/>
                </a:cubicBezTo>
                <a:cubicBezTo>
                  <a:pt x="192" y="16"/>
                  <a:pt x="192" y="16"/>
                  <a:pt x="191" y="16"/>
                </a:cubicBezTo>
                <a:cubicBezTo>
                  <a:pt x="191" y="15"/>
                  <a:pt x="190" y="15"/>
                  <a:pt x="190" y="14"/>
                </a:cubicBezTo>
                <a:cubicBezTo>
                  <a:pt x="190" y="13"/>
                  <a:pt x="189" y="12"/>
                  <a:pt x="188" y="12"/>
                </a:cubicBezTo>
                <a:cubicBezTo>
                  <a:pt x="189" y="11"/>
                  <a:pt x="189" y="9"/>
                  <a:pt x="188" y="8"/>
                </a:cubicBezTo>
                <a:cubicBezTo>
                  <a:pt x="188" y="6"/>
                  <a:pt x="185" y="7"/>
                  <a:pt x="185" y="5"/>
                </a:cubicBezTo>
                <a:cubicBezTo>
                  <a:pt x="184" y="5"/>
                  <a:pt x="184" y="5"/>
                  <a:pt x="183" y="5"/>
                </a:cubicBezTo>
                <a:cubicBezTo>
                  <a:pt x="182" y="5"/>
                  <a:pt x="182" y="5"/>
                  <a:pt x="182" y="6"/>
                </a:cubicBezTo>
                <a:cubicBezTo>
                  <a:pt x="181" y="6"/>
                  <a:pt x="181" y="5"/>
                  <a:pt x="181" y="5"/>
                </a:cubicBezTo>
                <a:cubicBezTo>
                  <a:pt x="180" y="5"/>
                  <a:pt x="180" y="5"/>
                  <a:pt x="179" y="5"/>
                </a:cubicBezTo>
                <a:cubicBezTo>
                  <a:pt x="179" y="4"/>
                  <a:pt x="179" y="3"/>
                  <a:pt x="179" y="2"/>
                </a:cubicBezTo>
                <a:cubicBezTo>
                  <a:pt x="179" y="2"/>
                  <a:pt x="179" y="2"/>
                  <a:pt x="179" y="1"/>
                </a:cubicBezTo>
                <a:cubicBezTo>
                  <a:pt x="179" y="1"/>
                  <a:pt x="178" y="1"/>
                  <a:pt x="178" y="1"/>
                </a:cubicBezTo>
                <a:cubicBezTo>
                  <a:pt x="178" y="1"/>
                  <a:pt x="178" y="1"/>
                  <a:pt x="178" y="1"/>
                </a:cubicBezTo>
                <a:cubicBezTo>
                  <a:pt x="178" y="1"/>
                  <a:pt x="178" y="1"/>
                  <a:pt x="178" y="1"/>
                </a:cubicBezTo>
                <a:cubicBezTo>
                  <a:pt x="178" y="3"/>
                  <a:pt x="175" y="2"/>
                  <a:pt x="175" y="3"/>
                </a:cubicBezTo>
                <a:cubicBezTo>
                  <a:pt x="175" y="3"/>
                  <a:pt x="175" y="3"/>
                  <a:pt x="174" y="3"/>
                </a:cubicBezTo>
                <a:cubicBezTo>
                  <a:pt x="174" y="4"/>
                  <a:pt x="173" y="4"/>
                  <a:pt x="172" y="4"/>
                </a:cubicBezTo>
                <a:cubicBezTo>
                  <a:pt x="172" y="2"/>
                  <a:pt x="173" y="2"/>
                  <a:pt x="174" y="0"/>
                </a:cubicBezTo>
                <a:cubicBezTo>
                  <a:pt x="172" y="0"/>
                  <a:pt x="171" y="0"/>
                  <a:pt x="170" y="1"/>
                </a:cubicBezTo>
                <a:cubicBezTo>
                  <a:pt x="170" y="1"/>
                  <a:pt x="170" y="1"/>
                  <a:pt x="170" y="1"/>
                </a:cubicBezTo>
                <a:cubicBezTo>
                  <a:pt x="168" y="0"/>
                  <a:pt x="167" y="2"/>
                  <a:pt x="166" y="2"/>
                </a:cubicBezTo>
                <a:cubicBezTo>
                  <a:pt x="166" y="2"/>
                  <a:pt x="166" y="2"/>
                  <a:pt x="166" y="2"/>
                </a:cubicBezTo>
                <a:cubicBezTo>
                  <a:pt x="165" y="2"/>
                  <a:pt x="165" y="2"/>
                  <a:pt x="165" y="2"/>
                </a:cubicBezTo>
                <a:cubicBezTo>
                  <a:pt x="165" y="3"/>
                  <a:pt x="164" y="3"/>
                  <a:pt x="164" y="3"/>
                </a:cubicBezTo>
                <a:cubicBezTo>
                  <a:pt x="164" y="3"/>
                  <a:pt x="163" y="3"/>
                  <a:pt x="163" y="3"/>
                </a:cubicBezTo>
                <a:cubicBezTo>
                  <a:pt x="162" y="4"/>
                  <a:pt x="162" y="4"/>
                  <a:pt x="161" y="4"/>
                </a:cubicBezTo>
                <a:cubicBezTo>
                  <a:pt x="160" y="5"/>
                  <a:pt x="160" y="5"/>
                  <a:pt x="160" y="5"/>
                </a:cubicBezTo>
                <a:cubicBezTo>
                  <a:pt x="159" y="6"/>
                  <a:pt x="158" y="5"/>
                  <a:pt x="157" y="6"/>
                </a:cubicBezTo>
                <a:cubicBezTo>
                  <a:pt x="157" y="6"/>
                  <a:pt x="157" y="6"/>
                  <a:pt x="157" y="6"/>
                </a:cubicBezTo>
                <a:cubicBezTo>
                  <a:pt x="156" y="6"/>
                  <a:pt x="156" y="7"/>
                  <a:pt x="155" y="7"/>
                </a:cubicBezTo>
                <a:cubicBezTo>
                  <a:pt x="154" y="7"/>
                  <a:pt x="155" y="9"/>
                  <a:pt x="154" y="9"/>
                </a:cubicBezTo>
                <a:cubicBezTo>
                  <a:pt x="155" y="11"/>
                  <a:pt x="158" y="14"/>
                  <a:pt x="156" y="16"/>
                </a:cubicBezTo>
                <a:cubicBezTo>
                  <a:pt x="155" y="17"/>
                  <a:pt x="156" y="15"/>
                  <a:pt x="156" y="14"/>
                </a:cubicBezTo>
                <a:cubicBezTo>
                  <a:pt x="156" y="14"/>
                  <a:pt x="155" y="14"/>
                  <a:pt x="155" y="14"/>
                </a:cubicBezTo>
                <a:cubicBezTo>
                  <a:pt x="155" y="14"/>
                  <a:pt x="154" y="13"/>
                  <a:pt x="154" y="13"/>
                </a:cubicBezTo>
                <a:cubicBezTo>
                  <a:pt x="153" y="13"/>
                  <a:pt x="153" y="13"/>
                  <a:pt x="153" y="13"/>
                </a:cubicBezTo>
                <a:cubicBezTo>
                  <a:pt x="153" y="13"/>
                  <a:pt x="153" y="14"/>
                  <a:pt x="152" y="14"/>
                </a:cubicBezTo>
                <a:cubicBezTo>
                  <a:pt x="152" y="14"/>
                  <a:pt x="152" y="14"/>
                  <a:pt x="152" y="15"/>
                </a:cubicBezTo>
                <a:cubicBezTo>
                  <a:pt x="151" y="15"/>
                  <a:pt x="150" y="14"/>
                  <a:pt x="150" y="13"/>
                </a:cubicBezTo>
                <a:cubicBezTo>
                  <a:pt x="150" y="13"/>
                  <a:pt x="150" y="13"/>
                  <a:pt x="149" y="13"/>
                </a:cubicBezTo>
                <a:cubicBezTo>
                  <a:pt x="149" y="13"/>
                  <a:pt x="149" y="13"/>
                  <a:pt x="149" y="13"/>
                </a:cubicBezTo>
                <a:cubicBezTo>
                  <a:pt x="148" y="14"/>
                  <a:pt x="146" y="14"/>
                  <a:pt x="145" y="15"/>
                </a:cubicBezTo>
                <a:cubicBezTo>
                  <a:pt x="145" y="15"/>
                  <a:pt x="145" y="15"/>
                  <a:pt x="145" y="15"/>
                </a:cubicBezTo>
                <a:cubicBezTo>
                  <a:pt x="143" y="14"/>
                  <a:pt x="142" y="14"/>
                  <a:pt x="140" y="14"/>
                </a:cubicBezTo>
                <a:cubicBezTo>
                  <a:pt x="140" y="13"/>
                  <a:pt x="138" y="14"/>
                  <a:pt x="138" y="13"/>
                </a:cubicBezTo>
                <a:cubicBezTo>
                  <a:pt x="136" y="13"/>
                  <a:pt x="136" y="12"/>
                  <a:pt x="136" y="12"/>
                </a:cubicBezTo>
                <a:cubicBezTo>
                  <a:pt x="134" y="12"/>
                  <a:pt x="135" y="13"/>
                  <a:pt x="133" y="13"/>
                </a:cubicBezTo>
                <a:cubicBezTo>
                  <a:pt x="130" y="13"/>
                  <a:pt x="130" y="15"/>
                  <a:pt x="129" y="16"/>
                </a:cubicBezTo>
                <a:cubicBezTo>
                  <a:pt x="126" y="16"/>
                  <a:pt x="126" y="15"/>
                  <a:pt x="124" y="15"/>
                </a:cubicBezTo>
                <a:cubicBezTo>
                  <a:pt x="123" y="15"/>
                  <a:pt x="124" y="16"/>
                  <a:pt x="124" y="17"/>
                </a:cubicBezTo>
                <a:cubicBezTo>
                  <a:pt x="124" y="17"/>
                  <a:pt x="123" y="17"/>
                  <a:pt x="123" y="18"/>
                </a:cubicBezTo>
                <a:cubicBezTo>
                  <a:pt x="123" y="18"/>
                  <a:pt x="123" y="18"/>
                  <a:pt x="123" y="19"/>
                </a:cubicBezTo>
                <a:cubicBezTo>
                  <a:pt x="122" y="18"/>
                  <a:pt x="122" y="19"/>
                  <a:pt x="121" y="19"/>
                </a:cubicBezTo>
                <a:cubicBezTo>
                  <a:pt x="120" y="19"/>
                  <a:pt x="120" y="18"/>
                  <a:pt x="120" y="19"/>
                </a:cubicBezTo>
                <a:cubicBezTo>
                  <a:pt x="120" y="20"/>
                  <a:pt x="119" y="21"/>
                  <a:pt x="118" y="21"/>
                </a:cubicBezTo>
                <a:cubicBezTo>
                  <a:pt x="118" y="22"/>
                  <a:pt x="118" y="24"/>
                  <a:pt x="118" y="25"/>
                </a:cubicBezTo>
                <a:cubicBezTo>
                  <a:pt x="117" y="25"/>
                  <a:pt x="117" y="27"/>
                  <a:pt x="116" y="28"/>
                </a:cubicBezTo>
                <a:cubicBezTo>
                  <a:pt x="117" y="30"/>
                  <a:pt x="118" y="26"/>
                  <a:pt x="120" y="27"/>
                </a:cubicBezTo>
                <a:cubicBezTo>
                  <a:pt x="121" y="28"/>
                  <a:pt x="121" y="31"/>
                  <a:pt x="122" y="32"/>
                </a:cubicBezTo>
                <a:cubicBezTo>
                  <a:pt x="119" y="33"/>
                  <a:pt x="122" y="34"/>
                  <a:pt x="121" y="37"/>
                </a:cubicBezTo>
                <a:cubicBezTo>
                  <a:pt x="122" y="37"/>
                  <a:pt x="123" y="36"/>
                  <a:pt x="124" y="36"/>
                </a:cubicBezTo>
                <a:cubicBezTo>
                  <a:pt x="124" y="35"/>
                  <a:pt x="126" y="35"/>
                  <a:pt x="126" y="36"/>
                </a:cubicBezTo>
                <a:cubicBezTo>
                  <a:pt x="126" y="37"/>
                  <a:pt x="126" y="38"/>
                  <a:pt x="124" y="38"/>
                </a:cubicBezTo>
                <a:cubicBezTo>
                  <a:pt x="124" y="39"/>
                  <a:pt x="124" y="40"/>
                  <a:pt x="123" y="40"/>
                </a:cubicBezTo>
                <a:cubicBezTo>
                  <a:pt x="122" y="42"/>
                  <a:pt x="121" y="43"/>
                  <a:pt x="122" y="46"/>
                </a:cubicBezTo>
                <a:cubicBezTo>
                  <a:pt x="123" y="46"/>
                  <a:pt x="123" y="45"/>
                  <a:pt x="124" y="45"/>
                </a:cubicBezTo>
                <a:cubicBezTo>
                  <a:pt x="124" y="45"/>
                  <a:pt x="124" y="45"/>
                  <a:pt x="124" y="45"/>
                </a:cubicBezTo>
                <a:cubicBezTo>
                  <a:pt x="124" y="45"/>
                  <a:pt x="125" y="45"/>
                  <a:pt x="125" y="45"/>
                </a:cubicBezTo>
                <a:cubicBezTo>
                  <a:pt x="127" y="46"/>
                  <a:pt x="127" y="43"/>
                  <a:pt x="128" y="43"/>
                </a:cubicBezTo>
                <a:cubicBezTo>
                  <a:pt x="128" y="43"/>
                  <a:pt x="128" y="43"/>
                  <a:pt x="128" y="43"/>
                </a:cubicBezTo>
                <a:cubicBezTo>
                  <a:pt x="128" y="43"/>
                  <a:pt x="129" y="43"/>
                  <a:pt x="129" y="43"/>
                </a:cubicBezTo>
                <a:cubicBezTo>
                  <a:pt x="131" y="43"/>
                  <a:pt x="131" y="43"/>
                  <a:pt x="130" y="45"/>
                </a:cubicBezTo>
                <a:cubicBezTo>
                  <a:pt x="130" y="45"/>
                  <a:pt x="130" y="45"/>
                  <a:pt x="130" y="45"/>
                </a:cubicBezTo>
                <a:cubicBezTo>
                  <a:pt x="129" y="45"/>
                  <a:pt x="129" y="45"/>
                  <a:pt x="129" y="46"/>
                </a:cubicBezTo>
                <a:cubicBezTo>
                  <a:pt x="127" y="45"/>
                  <a:pt x="127" y="47"/>
                  <a:pt x="127" y="48"/>
                </a:cubicBezTo>
                <a:cubicBezTo>
                  <a:pt x="126" y="49"/>
                  <a:pt x="124" y="49"/>
                  <a:pt x="124" y="51"/>
                </a:cubicBezTo>
                <a:cubicBezTo>
                  <a:pt x="124" y="51"/>
                  <a:pt x="125" y="51"/>
                  <a:pt x="125" y="52"/>
                </a:cubicBezTo>
                <a:cubicBezTo>
                  <a:pt x="125" y="53"/>
                  <a:pt x="126" y="53"/>
                  <a:pt x="126" y="53"/>
                </a:cubicBezTo>
                <a:cubicBezTo>
                  <a:pt x="127" y="53"/>
                  <a:pt x="128" y="54"/>
                  <a:pt x="129" y="55"/>
                </a:cubicBezTo>
                <a:cubicBezTo>
                  <a:pt x="129" y="57"/>
                  <a:pt x="126" y="56"/>
                  <a:pt x="125" y="56"/>
                </a:cubicBezTo>
                <a:cubicBezTo>
                  <a:pt x="124" y="57"/>
                  <a:pt x="123" y="57"/>
                  <a:pt x="123" y="59"/>
                </a:cubicBezTo>
                <a:cubicBezTo>
                  <a:pt x="123" y="60"/>
                  <a:pt x="126" y="59"/>
                  <a:pt x="127" y="60"/>
                </a:cubicBezTo>
                <a:cubicBezTo>
                  <a:pt x="127" y="58"/>
                  <a:pt x="131" y="60"/>
                  <a:pt x="131" y="58"/>
                </a:cubicBezTo>
                <a:cubicBezTo>
                  <a:pt x="132" y="58"/>
                  <a:pt x="131" y="60"/>
                  <a:pt x="131" y="60"/>
                </a:cubicBezTo>
                <a:cubicBezTo>
                  <a:pt x="131" y="60"/>
                  <a:pt x="130" y="60"/>
                  <a:pt x="129" y="60"/>
                </a:cubicBezTo>
                <a:cubicBezTo>
                  <a:pt x="129" y="61"/>
                  <a:pt x="128" y="62"/>
                  <a:pt x="126" y="62"/>
                </a:cubicBezTo>
                <a:cubicBezTo>
                  <a:pt x="125" y="63"/>
                  <a:pt x="124" y="64"/>
                  <a:pt x="123" y="66"/>
                </a:cubicBezTo>
                <a:cubicBezTo>
                  <a:pt x="121" y="66"/>
                  <a:pt x="121" y="67"/>
                  <a:pt x="120" y="67"/>
                </a:cubicBezTo>
                <a:cubicBezTo>
                  <a:pt x="119" y="67"/>
                  <a:pt x="119" y="67"/>
                  <a:pt x="119" y="67"/>
                </a:cubicBezTo>
                <a:cubicBezTo>
                  <a:pt x="119" y="67"/>
                  <a:pt x="119" y="67"/>
                  <a:pt x="119" y="67"/>
                </a:cubicBezTo>
                <a:cubicBezTo>
                  <a:pt x="119" y="69"/>
                  <a:pt x="118" y="69"/>
                  <a:pt x="119" y="71"/>
                </a:cubicBezTo>
                <a:cubicBezTo>
                  <a:pt x="119" y="71"/>
                  <a:pt x="119" y="71"/>
                  <a:pt x="119" y="71"/>
                </a:cubicBezTo>
                <a:cubicBezTo>
                  <a:pt x="119" y="71"/>
                  <a:pt x="119" y="71"/>
                  <a:pt x="118" y="71"/>
                </a:cubicBezTo>
                <a:cubicBezTo>
                  <a:pt x="119" y="74"/>
                  <a:pt x="118" y="75"/>
                  <a:pt x="117" y="76"/>
                </a:cubicBezTo>
                <a:cubicBezTo>
                  <a:pt x="119" y="76"/>
                  <a:pt x="119" y="74"/>
                  <a:pt x="121" y="74"/>
                </a:cubicBezTo>
                <a:cubicBezTo>
                  <a:pt x="123" y="74"/>
                  <a:pt x="122" y="72"/>
                  <a:pt x="124" y="72"/>
                </a:cubicBezTo>
                <a:cubicBezTo>
                  <a:pt x="124" y="72"/>
                  <a:pt x="124" y="71"/>
                  <a:pt x="124" y="71"/>
                </a:cubicBezTo>
                <a:cubicBezTo>
                  <a:pt x="125" y="71"/>
                  <a:pt x="126" y="70"/>
                  <a:pt x="127" y="70"/>
                </a:cubicBezTo>
                <a:cubicBezTo>
                  <a:pt x="128" y="70"/>
                  <a:pt x="130" y="70"/>
                  <a:pt x="131" y="70"/>
                </a:cubicBezTo>
                <a:cubicBezTo>
                  <a:pt x="132" y="70"/>
                  <a:pt x="132" y="69"/>
                  <a:pt x="133" y="69"/>
                </a:cubicBezTo>
                <a:cubicBezTo>
                  <a:pt x="134" y="69"/>
                  <a:pt x="134" y="70"/>
                  <a:pt x="134" y="70"/>
                </a:cubicBezTo>
                <a:cubicBezTo>
                  <a:pt x="136" y="71"/>
                  <a:pt x="137" y="70"/>
                  <a:pt x="138" y="70"/>
                </a:cubicBezTo>
                <a:cubicBezTo>
                  <a:pt x="140" y="70"/>
                  <a:pt x="140" y="68"/>
                  <a:pt x="142" y="69"/>
                </a:cubicBezTo>
                <a:cubicBezTo>
                  <a:pt x="142" y="69"/>
                  <a:pt x="142" y="69"/>
                  <a:pt x="143" y="69"/>
                </a:cubicBezTo>
                <a:cubicBezTo>
                  <a:pt x="143" y="70"/>
                  <a:pt x="143" y="71"/>
                  <a:pt x="144" y="71"/>
                </a:cubicBezTo>
                <a:cubicBezTo>
                  <a:pt x="145" y="72"/>
                  <a:pt x="146" y="73"/>
                  <a:pt x="146" y="74"/>
                </a:cubicBezTo>
                <a:cubicBezTo>
                  <a:pt x="146" y="75"/>
                  <a:pt x="146" y="76"/>
                  <a:pt x="146" y="78"/>
                </a:cubicBezTo>
                <a:cubicBezTo>
                  <a:pt x="145" y="79"/>
                  <a:pt x="143" y="78"/>
                  <a:pt x="142" y="79"/>
                </a:cubicBezTo>
                <a:cubicBezTo>
                  <a:pt x="142" y="81"/>
                  <a:pt x="142" y="83"/>
                  <a:pt x="142" y="85"/>
                </a:cubicBezTo>
                <a:cubicBezTo>
                  <a:pt x="142" y="85"/>
                  <a:pt x="143" y="85"/>
                  <a:pt x="143" y="85"/>
                </a:cubicBezTo>
                <a:cubicBezTo>
                  <a:pt x="146" y="84"/>
                  <a:pt x="146" y="80"/>
                  <a:pt x="150" y="81"/>
                </a:cubicBezTo>
                <a:cubicBezTo>
                  <a:pt x="151" y="82"/>
                  <a:pt x="151" y="83"/>
                  <a:pt x="151" y="85"/>
                </a:cubicBezTo>
                <a:cubicBezTo>
                  <a:pt x="154" y="84"/>
                  <a:pt x="157" y="85"/>
                  <a:pt x="159" y="85"/>
                </a:cubicBezTo>
                <a:cubicBezTo>
                  <a:pt x="159" y="87"/>
                  <a:pt x="161" y="87"/>
                  <a:pt x="161" y="88"/>
                </a:cubicBezTo>
                <a:cubicBezTo>
                  <a:pt x="162" y="88"/>
                  <a:pt x="163" y="88"/>
                  <a:pt x="164" y="88"/>
                </a:cubicBezTo>
                <a:cubicBezTo>
                  <a:pt x="164" y="90"/>
                  <a:pt x="165" y="90"/>
                  <a:pt x="166" y="90"/>
                </a:cubicBezTo>
                <a:cubicBezTo>
                  <a:pt x="168" y="90"/>
                  <a:pt x="169" y="89"/>
                  <a:pt x="171" y="90"/>
                </a:cubicBezTo>
                <a:cubicBezTo>
                  <a:pt x="171" y="89"/>
                  <a:pt x="171" y="88"/>
                  <a:pt x="171" y="87"/>
                </a:cubicBezTo>
                <a:cubicBezTo>
                  <a:pt x="171" y="86"/>
                  <a:pt x="171" y="86"/>
                  <a:pt x="172" y="86"/>
                </a:cubicBezTo>
                <a:cubicBezTo>
                  <a:pt x="172" y="86"/>
                  <a:pt x="172" y="85"/>
                  <a:pt x="172" y="85"/>
                </a:cubicBezTo>
                <a:cubicBezTo>
                  <a:pt x="176" y="85"/>
                  <a:pt x="178" y="86"/>
                  <a:pt x="181" y="87"/>
                </a:cubicBezTo>
                <a:cubicBezTo>
                  <a:pt x="182" y="88"/>
                  <a:pt x="182" y="89"/>
                  <a:pt x="182" y="90"/>
                </a:cubicBezTo>
                <a:cubicBezTo>
                  <a:pt x="184" y="90"/>
                  <a:pt x="184" y="87"/>
                  <a:pt x="186" y="88"/>
                </a:cubicBezTo>
                <a:cubicBezTo>
                  <a:pt x="187" y="89"/>
                  <a:pt x="187" y="89"/>
                  <a:pt x="188" y="89"/>
                </a:cubicBezTo>
                <a:cubicBezTo>
                  <a:pt x="188" y="90"/>
                  <a:pt x="188" y="90"/>
                  <a:pt x="188" y="91"/>
                </a:cubicBezTo>
                <a:cubicBezTo>
                  <a:pt x="189" y="91"/>
                  <a:pt x="189" y="91"/>
                  <a:pt x="189" y="91"/>
                </a:cubicBezTo>
                <a:cubicBezTo>
                  <a:pt x="190" y="91"/>
                  <a:pt x="190" y="91"/>
                  <a:pt x="190" y="91"/>
                </a:cubicBezTo>
                <a:cubicBezTo>
                  <a:pt x="191" y="90"/>
                  <a:pt x="193" y="90"/>
                  <a:pt x="194" y="90"/>
                </a:cubicBezTo>
                <a:cubicBezTo>
                  <a:pt x="194" y="90"/>
                  <a:pt x="194" y="90"/>
                  <a:pt x="194" y="90"/>
                </a:cubicBezTo>
                <a:cubicBezTo>
                  <a:pt x="194" y="90"/>
                  <a:pt x="194" y="90"/>
                  <a:pt x="195" y="90"/>
                </a:cubicBezTo>
                <a:cubicBezTo>
                  <a:pt x="195" y="90"/>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1"/>
                  <a:pt x="195" y="91"/>
                  <a:pt x="195" y="91"/>
                </a:cubicBezTo>
                <a:cubicBezTo>
                  <a:pt x="195" y="92"/>
                  <a:pt x="194" y="93"/>
                  <a:pt x="194" y="94"/>
                </a:cubicBezTo>
                <a:cubicBezTo>
                  <a:pt x="194" y="94"/>
                  <a:pt x="194" y="94"/>
                  <a:pt x="194" y="94"/>
                </a:cubicBezTo>
                <a:cubicBezTo>
                  <a:pt x="194" y="96"/>
                  <a:pt x="195" y="96"/>
                  <a:pt x="195" y="97"/>
                </a:cubicBezTo>
                <a:cubicBezTo>
                  <a:pt x="195" y="97"/>
                  <a:pt x="195" y="97"/>
                  <a:pt x="195" y="98"/>
                </a:cubicBezTo>
                <a:cubicBezTo>
                  <a:pt x="195" y="99"/>
                  <a:pt x="193" y="99"/>
                  <a:pt x="194" y="101"/>
                </a:cubicBezTo>
                <a:cubicBezTo>
                  <a:pt x="194" y="101"/>
                  <a:pt x="194" y="101"/>
                  <a:pt x="194" y="102"/>
                </a:cubicBezTo>
                <a:cubicBezTo>
                  <a:pt x="194" y="102"/>
                  <a:pt x="194" y="103"/>
                  <a:pt x="193" y="103"/>
                </a:cubicBezTo>
                <a:cubicBezTo>
                  <a:pt x="193" y="103"/>
                  <a:pt x="193" y="103"/>
                  <a:pt x="193" y="103"/>
                </a:cubicBezTo>
                <a:cubicBezTo>
                  <a:pt x="193" y="104"/>
                  <a:pt x="194" y="104"/>
                  <a:pt x="193" y="105"/>
                </a:cubicBezTo>
                <a:cubicBezTo>
                  <a:pt x="197" y="105"/>
                  <a:pt x="197" y="105"/>
                  <a:pt x="197" y="105"/>
                </a:cubicBezTo>
                <a:cubicBezTo>
                  <a:pt x="197" y="106"/>
                  <a:pt x="199" y="107"/>
                  <a:pt x="200" y="107"/>
                </a:cubicBezTo>
                <a:cubicBezTo>
                  <a:pt x="201" y="109"/>
                  <a:pt x="204" y="110"/>
                  <a:pt x="203" y="113"/>
                </a:cubicBezTo>
                <a:cubicBezTo>
                  <a:pt x="203" y="115"/>
                  <a:pt x="201" y="114"/>
                  <a:pt x="201" y="115"/>
                </a:cubicBezTo>
                <a:cubicBezTo>
                  <a:pt x="200" y="116"/>
                  <a:pt x="200" y="117"/>
                  <a:pt x="198" y="117"/>
                </a:cubicBezTo>
                <a:cubicBezTo>
                  <a:pt x="197" y="119"/>
                  <a:pt x="195" y="121"/>
                  <a:pt x="193" y="122"/>
                </a:cubicBezTo>
                <a:cubicBezTo>
                  <a:pt x="193" y="122"/>
                  <a:pt x="193" y="123"/>
                  <a:pt x="192" y="123"/>
                </a:cubicBezTo>
                <a:cubicBezTo>
                  <a:pt x="192" y="123"/>
                  <a:pt x="192" y="123"/>
                  <a:pt x="192" y="123"/>
                </a:cubicBezTo>
                <a:cubicBezTo>
                  <a:pt x="192" y="123"/>
                  <a:pt x="192" y="123"/>
                  <a:pt x="192" y="123"/>
                </a:cubicBezTo>
                <a:cubicBezTo>
                  <a:pt x="191" y="123"/>
                  <a:pt x="191" y="123"/>
                  <a:pt x="191" y="123"/>
                </a:cubicBezTo>
                <a:cubicBezTo>
                  <a:pt x="191" y="124"/>
                  <a:pt x="191" y="124"/>
                  <a:pt x="191" y="124"/>
                </a:cubicBezTo>
                <a:cubicBezTo>
                  <a:pt x="190" y="124"/>
                  <a:pt x="190" y="124"/>
                  <a:pt x="190" y="124"/>
                </a:cubicBezTo>
                <a:cubicBezTo>
                  <a:pt x="190" y="124"/>
                  <a:pt x="190" y="124"/>
                  <a:pt x="190" y="124"/>
                </a:cubicBezTo>
                <a:cubicBezTo>
                  <a:pt x="189" y="124"/>
                  <a:pt x="189" y="124"/>
                  <a:pt x="189" y="124"/>
                </a:cubicBezTo>
                <a:cubicBezTo>
                  <a:pt x="189" y="124"/>
                  <a:pt x="189" y="124"/>
                  <a:pt x="189" y="124"/>
                </a:cubicBezTo>
                <a:cubicBezTo>
                  <a:pt x="188" y="124"/>
                  <a:pt x="188" y="124"/>
                  <a:pt x="188" y="124"/>
                </a:cubicBezTo>
                <a:cubicBezTo>
                  <a:pt x="188" y="124"/>
                  <a:pt x="188" y="124"/>
                  <a:pt x="187" y="124"/>
                </a:cubicBezTo>
                <a:cubicBezTo>
                  <a:pt x="187" y="124"/>
                  <a:pt x="187" y="124"/>
                  <a:pt x="187" y="124"/>
                </a:cubicBezTo>
                <a:cubicBezTo>
                  <a:pt x="187" y="124"/>
                  <a:pt x="187" y="124"/>
                  <a:pt x="187" y="124"/>
                </a:cubicBezTo>
                <a:cubicBezTo>
                  <a:pt x="186" y="125"/>
                  <a:pt x="186" y="125"/>
                  <a:pt x="185" y="125"/>
                </a:cubicBezTo>
                <a:cubicBezTo>
                  <a:pt x="185" y="125"/>
                  <a:pt x="185" y="125"/>
                  <a:pt x="184" y="126"/>
                </a:cubicBezTo>
                <a:cubicBezTo>
                  <a:pt x="183" y="126"/>
                  <a:pt x="183" y="127"/>
                  <a:pt x="182" y="128"/>
                </a:cubicBezTo>
                <a:cubicBezTo>
                  <a:pt x="182" y="128"/>
                  <a:pt x="181" y="128"/>
                  <a:pt x="181" y="128"/>
                </a:cubicBezTo>
                <a:cubicBezTo>
                  <a:pt x="181" y="128"/>
                  <a:pt x="181" y="128"/>
                  <a:pt x="181" y="128"/>
                </a:cubicBezTo>
                <a:cubicBezTo>
                  <a:pt x="181" y="128"/>
                  <a:pt x="181" y="128"/>
                  <a:pt x="181" y="129"/>
                </a:cubicBezTo>
                <a:cubicBezTo>
                  <a:pt x="181" y="129"/>
                  <a:pt x="180" y="129"/>
                  <a:pt x="180" y="130"/>
                </a:cubicBezTo>
                <a:cubicBezTo>
                  <a:pt x="180" y="130"/>
                  <a:pt x="180" y="130"/>
                  <a:pt x="180" y="130"/>
                </a:cubicBezTo>
                <a:cubicBezTo>
                  <a:pt x="180" y="130"/>
                  <a:pt x="180" y="131"/>
                  <a:pt x="180" y="131"/>
                </a:cubicBezTo>
                <a:cubicBezTo>
                  <a:pt x="180" y="131"/>
                  <a:pt x="180" y="131"/>
                  <a:pt x="180" y="131"/>
                </a:cubicBezTo>
                <a:cubicBezTo>
                  <a:pt x="179" y="132"/>
                  <a:pt x="178" y="134"/>
                  <a:pt x="177" y="133"/>
                </a:cubicBezTo>
                <a:cubicBezTo>
                  <a:pt x="177" y="133"/>
                  <a:pt x="177" y="133"/>
                  <a:pt x="176" y="133"/>
                </a:cubicBezTo>
                <a:cubicBezTo>
                  <a:pt x="176" y="133"/>
                  <a:pt x="175" y="133"/>
                  <a:pt x="175" y="133"/>
                </a:cubicBezTo>
                <a:cubicBezTo>
                  <a:pt x="175" y="133"/>
                  <a:pt x="174" y="133"/>
                  <a:pt x="174" y="133"/>
                </a:cubicBezTo>
                <a:cubicBezTo>
                  <a:pt x="174" y="133"/>
                  <a:pt x="174" y="134"/>
                  <a:pt x="174" y="134"/>
                </a:cubicBezTo>
                <a:cubicBezTo>
                  <a:pt x="174" y="134"/>
                  <a:pt x="174" y="134"/>
                  <a:pt x="174" y="134"/>
                </a:cubicBezTo>
                <a:cubicBezTo>
                  <a:pt x="174" y="135"/>
                  <a:pt x="174" y="136"/>
                  <a:pt x="174" y="137"/>
                </a:cubicBezTo>
                <a:cubicBezTo>
                  <a:pt x="174" y="137"/>
                  <a:pt x="174" y="137"/>
                  <a:pt x="174" y="137"/>
                </a:cubicBezTo>
                <a:cubicBezTo>
                  <a:pt x="175" y="137"/>
                  <a:pt x="175" y="138"/>
                  <a:pt x="175" y="138"/>
                </a:cubicBezTo>
                <a:cubicBezTo>
                  <a:pt x="175" y="138"/>
                  <a:pt x="175" y="138"/>
                  <a:pt x="175" y="139"/>
                </a:cubicBezTo>
                <a:cubicBezTo>
                  <a:pt x="175" y="139"/>
                  <a:pt x="175" y="139"/>
                  <a:pt x="176" y="139"/>
                </a:cubicBezTo>
                <a:cubicBezTo>
                  <a:pt x="176" y="139"/>
                  <a:pt x="176" y="139"/>
                  <a:pt x="176" y="140"/>
                </a:cubicBezTo>
                <a:cubicBezTo>
                  <a:pt x="176" y="140"/>
                  <a:pt x="176" y="140"/>
                  <a:pt x="175" y="141"/>
                </a:cubicBezTo>
                <a:cubicBezTo>
                  <a:pt x="175" y="141"/>
                  <a:pt x="175" y="141"/>
                  <a:pt x="175" y="141"/>
                </a:cubicBezTo>
                <a:cubicBezTo>
                  <a:pt x="175" y="141"/>
                  <a:pt x="175" y="141"/>
                  <a:pt x="175" y="141"/>
                </a:cubicBezTo>
                <a:cubicBezTo>
                  <a:pt x="174" y="142"/>
                  <a:pt x="175" y="144"/>
                  <a:pt x="174" y="145"/>
                </a:cubicBezTo>
                <a:cubicBezTo>
                  <a:pt x="174" y="145"/>
                  <a:pt x="174" y="145"/>
                  <a:pt x="174" y="145"/>
                </a:cubicBezTo>
                <a:cubicBezTo>
                  <a:pt x="174" y="145"/>
                  <a:pt x="174" y="145"/>
                  <a:pt x="174" y="145"/>
                </a:cubicBezTo>
                <a:cubicBezTo>
                  <a:pt x="174" y="145"/>
                  <a:pt x="174" y="145"/>
                  <a:pt x="174" y="145"/>
                </a:cubicBezTo>
                <a:cubicBezTo>
                  <a:pt x="174" y="145"/>
                  <a:pt x="174" y="145"/>
                  <a:pt x="174" y="145"/>
                </a:cubicBezTo>
                <a:cubicBezTo>
                  <a:pt x="174" y="146"/>
                  <a:pt x="174" y="146"/>
                  <a:pt x="174" y="146"/>
                </a:cubicBezTo>
                <a:cubicBezTo>
                  <a:pt x="174" y="146"/>
                  <a:pt x="174" y="146"/>
                  <a:pt x="174" y="146"/>
                </a:cubicBezTo>
                <a:cubicBezTo>
                  <a:pt x="174" y="147"/>
                  <a:pt x="174" y="147"/>
                  <a:pt x="174" y="147"/>
                </a:cubicBezTo>
                <a:cubicBezTo>
                  <a:pt x="174" y="147"/>
                  <a:pt x="174" y="147"/>
                  <a:pt x="174" y="147"/>
                </a:cubicBezTo>
                <a:cubicBezTo>
                  <a:pt x="174" y="147"/>
                  <a:pt x="174" y="147"/>
                  <a:pt x="174" y="147"/>
                </a:cubicBezTo>
                <a:cubicBezTo>
                  <a:pt x="174" y="149"/>
                  <a:pt x="174" y="150"/>
                  <a:pt x="173" y="151"/>
                </a:cubicBezTo>
                <a:cubicBezTo>
                  <a:pt x="173" y="151"/>
                  <a:pt x="173" y="151"/>
                  <a:pt x="173" y="151"/>
                </a:cubicBezTo>
                <a:cubicBezTo>
                  <a:pt x="173" y="152"/>
                  <a:pt x="173" y="152"/>
                  <a:pt x="173" y="152"/>
                </a:cubicBezTo>
                <a:cubicBezTo>
                  <a:pt x="173" y="152"/>
                  <a:pt x="173" y="152"/>
                  <a:pt x="173" y="153"/>
                </a:cubicBezTo>
                <a:cubicBezTo>
                  <a:pt x="173" y="153"/>
                  <a:pt x="173" y="153"/>
                  <a:pt x="173" y="153"/>
                </a:cubicBezTo>
                <a:cubicBezTo>
                  <a:pt x="173" y="153"/>
                  <a:pt x="172" y="153"/>
                  <a:pt x="172" y="153"/>
                </a:cubicBezTo>
                <a:cubicBezTo>
                  <a:pt x="172" y="154"/>
                  <a:pt x="172" y="154"/>
                  <a:pt x="172" y="155"/>
                </a:cubicBezTo>
                <a:cubicBezTo>
                  <a:pt x="172" y="155"/>
                  <a:pt x="172" y="155"/>
                  <a:pt x="172" y="155"/>
                </a:cubicBezTo>
                <a:cubicBezTo>
                  <a:pt x="172" y="156"/>
                  <a:pt x="172" y="157"/>
                  <a:pt x="171" y="158"/>
                </a:cubicBezTo>
                <a:cubicBezTo>
                  <a:pt x="171" y="158"/>
                  <a:pt x="171" y="158"/>
                  <a:pt x="171" y="158"/>
                </a:cubicBezTo>
                <a:cubicBezTo>
                  <a:pt x="171" y="158"/>
                  <a:pt x="171" y="158"/>
                  <a:pt x="171" y="159"/>
                </a:cubicBezTo>
                <a:cubicBezTo>
                  <a:pt x="171" y="159"/>
                  <a:pt x="170" y="159"/>
                  <a:pt x="170" y="159"/>
                </a:cubicBezTo>
                <a:cubicBezTo>
                  <a:pt x="170" y="159"/>
                  <a:pt x="171" y="160"/>
                  <a:pt x="171" y="160"/>
                </a:cubicBezTo>
                <a:cubicBezTo>
                  <a:pt x="171" y="160"/>
                  <a:pt x="171" y="160"/>
                  <a:pt x="171" y="161"/>
                </a:cubicBezTo>
                <a:cubicBezTo>
                  <a:pt x="172" y="161"/>
                  <a:pt x="172" y="163"/>
                  <a:pt x="171" y="164"/>
                </a:cubicBezTo>
                <a:cubicBezTo>
                  <a:pt x="171" y="164"/>
                  <a:pt x="171" y="164"/>
                  <a:pt x="171" y="164"/>
                </a:cubicBezTo>
                <a:cubicBezTo>
                  <a:pt x="171" y="164"/>
                  <a:pt x="171" y="164"/>
                  <a:pt x="171" y="164"/>
                </a:cubicBezTo>
                <a:cubicBezTo>
                  <a:pt x="171" y="164"/>
                  <a:pt x="171" y="164"/>
                  <a:pt x="171" y="164"/>
                </a:cubicBezTo>
                <a:cubicBezTo>
                  <a:pt x="171" y="164"/>
                  <a:pt x="171" y="164"/>
                  <a:pt x="171" y="164"/>
                </a:cubicBezTo>
                <a:cubicBezTo>
                  <a:pt x="171" y="164"/>
                  <a:pt x="170" y="164"/>
                  <a:pt x="170" y="165"/>
                </a:cubicBezTo>
                <a:cubicBezTo>
                  <a:pt x="170" y="165"/>
                  <a:pt x="170" y="165"/>
                  <a:pt x="170" y="165"/>
                </a:cubicBezTo>
                <a:cubicBezTo>
                  <a:pt x="170" y="165"/>
                  <a:pt x="170" y="165"/>
                  <a:pt x="170" y="165"/>
                </a:cubicBezTo>
                <a:cubicBezTo>
                  <a:pt x="170" y="165"/>
                  <a:pt x="170" y="165"/>
                  <a:pt x="170" y="165"/>
                </a:cubicBezTo>
                <a:cubicBezTo>
                  <a:pt x="169" y="165"/>
                  <a:pt x="169" y="165"/>
                  <a:pt x="169" y="165"/>
                </a:cubicBezTo>
                <a:cubicBezTo>
                  <a:pt x="169" y="165"/>
                  <a:pt x="169" y="165"/>
                  <a:pt x="169" y="165"/>
                </a:cubicBezTo>
                <a:cubicBezTo>
                  <a:pt x="169" y="165"/>
                  <a:pt x="168" y="165"/>
                  <a:pt x="168" y="166"/>
                </a:cubicBezTo>
                <a:cubicBezTo>
                  <a:pt x="168" y="165"/>
                  <a:pt x="167" y="165"/>
                  <a:pt x="167" y="165"/>
                </a:cubicBezTo>
                <a:cubicBezTo>
                  <a:pt x="167" y="163"/>
                  <a:pt x="164" y="164"/>
                  <a:pt x="163" y="164"/>
                </a:cubicBezTo>
                <a:cubicBezTo>
                  <a:pt x="163" y="166"/>
                  <a:pt x="163" y="166"/>
                  <a:pt x="163" y="166"/>
                </a:cubicBezTo>
                <a:cubicBezTo>
                  <a:pt x="162" y="167"/>
                  <a:pt x="161" y="168"/>
                  <a:pt x="161" y="170"/>
                </a:cubicBezTo>
                <a:cubicBezTo>
                  <a:pt x="161" y="171"/>
                  <a:pt x="161" y="171"/>
                  <a:pt x="161" y="172"/>
                </a:cubicBezTo>
                <a:cubicBezTo>
                  <a:pt x="162" y="173"/>
                  <a:pt x="162" y="175"/>
                  <a:pt x="163" y="175"/>
                </a:cubicBezTo>
                <a:cubicBezTo>
                  <a:pt x="162" y="177"/>
                  <a:pt x="163" y="177"/>
                  <a:pt x="163" y="179"/>
                </a:cubicBezTo>
                <a:cubicBezTo>
                  <a:pt x="162" y="179"/>
                  <a:pt x="162" y="180"/>
                  <a:pt x="161" y="182"/>
                </a:cubicBezTo>
                <a:cubicBezTo>
                  <a:pt x="161" y="182"/>
                  <a:pt x="160" y="182"/>
                  <a:pt x="159" y="182"/>
                </a:cubicBezTo>
                <a:cubicBezTo>
                  <a:pt x="159" y="184"/>
                  <a:pt x="158" y="185"/>
                  <a:pt x="157" y="186"/>
                </a:cubicBezTo>
                <a:cubicBezTo>
                  <a:pt x="157" y="186"/>
                  <a:pt x="157" y="186"/>
                  <a:pt x="156" y="186"/>
                </a:cubicBezTo>
                <a:cubicBezTo>
                  <a:pt x="156" y="186"/>
                  <a:pt x="157" y="186"/>
                  <a:pt x="156" y="186"/>
                </a:cubicBezTo>
                <a:cubicBezTo>
                  <a:pt x="156" y="187"/>
                  <a:pt x="156" y="186"/>
                  <a:pt x="156" y="186"/>
                </a:cubicBezTo>
                <a:cubicBezTo>
                  <a:pt x="156" y="186"/>
                  <a:pt x="156" y="186"/>
                  <a:pt x="156" y="187"/>
                </a:cubicBezTo>
                <a:cubicBezTo>
                  <a:pt x="156" y="187"/>
                  <a:pt x="156" y="187"/>
                  <a:pt x="156" y="187"/>
                </a:cubicBezTo>
                <a:cubicBezTo>
                  <a:pt x="156" y="187"/>
                  <a:pt x="156" y="187"/>
                  <a:pt x="156" y="187"/>
                </a:cubicBezTo>
                <a:cubicBezTo>
                  <a:pt x="156" y="187"/>
                  <a:pt x="156" y="187"/>
                  <a:pt x="156" y="187"/>
                </a:cubicBezTo>
                <a:cubicBezTo>
                  <a:pt x="156" y="187"/>
                  <a:pt x="156" y="187"/>
                  <a:pt x="156" y="187"/>
                </a:cubicBezTo>
                <a:cubicBezTo>
                  <a:pt x="155" y="188"/>
                  <a:pt x="155" y="188"/>
                  <a:pt x="155" y="189"/>
                </a:cubicBezTo>
                <a:cubicBezTo>
                  <a:pt x="155" y="189"/>
                  <a:pt x="154" y="190"/>
                  <a:pt x="153" y="190"/>
                </a:cubicBezTo>
                <a:cubicBezTo>
                  <a:pt x="152" y="190"/>
                  <a:pt x="151" y="190"/>
                  <a:pt x="149" y="190"/>
                </a:cubicBezTo>
                <a:cubicBezTo>
                  <a:pt x="148" y="190"/>
                  <a:pt x="146" y="189"/>
                  <a:pt x="145" y="189"/>
                </a:cubicBezTo>
                <a:cubicBezTo>
                  <a:pt x="143" y="189"/>
                  <a:pt x="142" y="189"/>
                  <a:pt x="141" y="188"/>
                </a:cubicBezTo>
                <a:cubicBezTo>
                  <a:pt x="140" y="188"/>
                  <a:pt x="138" y="188"/>
                  <a:pt x="137" y="189"/>
                </a:cubicBezTo>
                <a:cubicBezTo>
                  <a:pt x="137" y="190"/>
                  <a:pt x="137" y="190"/>
                  <a:pt x="137" y="190"/>
                </a:cubicBezTo>
                <a:cubicBezTo>
                  <a:pt x="137" y="190"/>
                  <a:pt x="137" y="190"/>
                  <a:pt x="137" y="190"/>
                </a:cubicBezTo>
                <a:cubicBezTo>
                  <a:pt x="137" y="192"/>
                  <a:pt x="137" y="192"/>
                  <a:pt x="137" y="192"/>
                </a:cubicBezTo>
                <a:cubicBezTo>
                  <a:pt x="137" y="193"/>
                  <a:pt x="138" y="193"/>
                  <a:pt x="138" y="194"/>
                </a:cubicBezTo>
                <a:cubicBezTo>
                  <a:pt x="139" y="196"/>
                  <a:pt x="141" y="196"/>
                  <a:pt x="142" y="198"/>
                </a:cubicBezTo>
                <a:cubicBezTo>
                  <a:pt x="142" y="198"/>
                  <a:pt x="142" y="199"/>
                  <a:pt x="143" y="199"/>
                </a:cubicBezTo>
                <a:cubicBezTo>
                  <a:pt x="143" y="201"/>
                  <a:pt x="141" y="201"/>
                  <a:pt x="142" y="204"/>
                </a:cubicBezTo>
                <a:cubicBezTo>
                  <a:pt x="142" y="206"/>
                  <a:pt x="142" y="207"/>
                  <a:pt x="143" y="207"/>
                </a:cubicBezTo>
                <a:cubicBezTo>
                  <a:pt x="143" y="208"/>
                  <a:pt x="142" y="209"/>
                  <a:pt x="143" y="211"/>
                </a:cubicBezTo>
                <a:cubicBezTo>
                  <a:pt x="142" y="211"/>
                  <a:pt x="142" y="211"/>
                  <a:pt x="142" y="211"/>
                </a:cubicBezTo>
                <a:cubicBezTo>
                  <a:pt x="142" y="211"/>
                  <a:pt x="142" y="211"/>
                  <a:pt x="142" y="211"/>
                </a:cubicBezTo>
                <a:cubicBezTo>
                  <a:pt x="142" y="211"/>
                  <a:pt x="142" y="212"/>
                  <a:pt x="142" y="212"/>
                </a:cubicBezTo>
                <a:cubicBezTo>
                  <a:pt x="142" y="212"/>
                  <a:pt x="142" y="212"/>
                  <a:pt x="142" y="212"/>
                </a:cubicBezTo>
                <a:cubicBezTo>
                  <a:pt x="142" y="212"/>
                  <a:pt x="143" y="212"/>
                  <a:pt x="143" y="212"/>
                </a:cubicBezTo>
                <a:cubicBezTo>
                  <a:pt x="143" y="212"/>
                  <a:pt x="143" y="212"/>
                  <a:pt x="143" y="212"/>
                </a:cubicBezTo>
                <a:cubicBezTo>
                  <a:pt x="143" y="212"/>
                  <a:pt x="143" y="212"/>
                  <a:pt x="143" y="212"/>
                </a:cubicBezTo>
                <a:cubicBezTo>
                  <a:pt x="143" y="212"/>
                  <a:pt x="143" y="212"/>
                  <a:pt x="143" y="212"/>
                </a:cubicBezTo>
                <a:cubicBezTo>
                  <a:pt x="143" y="212"/>
                  <a:pt x="143" y="212"/>
                  <a:pt x="143" y="212"/>
                </a:cubicBezTo>
                <a:cubicBezTo>
                  <a:pt x="144" y="213"/>
                  <a:pt x="145" y="213"/>
                  <a:pt x="145" y="215"/>
                </a:cubicBezTo>
                <a:cubicBezTo>
                  <a:pt x="145" y="215"/>
                  <a:pt x="146" y="215"/>
                  <a:pt x="146" y="215"/>
                </a:cubicBezTo>
                <a:cubicBezTo>
                  <a:pt x="146" y="215"/>
                  <a:pt x="146" y="216"/>
                  <a:pt x="146" y="216"/>
                </a:cubicBezTo>
                <a:cubicBezTo>
                  <a:pt x="146" y="216"/>
                  <a:pt x="146" y="216"/>
                  <a:pt x="146" y="216"/>
                </a:cubicBezTo>
                <a:cubicBezTo>
                  <a:pt x="147" y="216"/>
                  <a:pt x="147" y="216"/>
                  <a:pt x="148" y="216"/>
                </a:cubicBezTo>
                <a:cubicBezTo>
                  <a:pt x="148" y="216"/>
                  <a:pt x="148" y="216"/>
                  <a:pt x="148" y="216"/>
                </a:cubicBezTo>
                <a:cubicBezTo>
                  <a:pt x="150" y="216"/>
                  <a:pt x="150" y="218"/>
                  <a:pt x="150" y="219"/>
                </a:cubicBezTo>
                <a:cubicBezTo>
                  <a:pt x="150" y="220"/>
                  <a:pt x="150" y="220"/>
                  <a:pt x="150" y="220"/>
                </a:cubicBezTo>
                <a:cubicBezTo>
                  <a:pt x="151" y="220"/>
                  <a:pt x="151" y="220"/>
                  <a:pt x="151" y="220"/>
                </a:cubicBezTo>
                <a:cubicBezTo>
                  <a:pt x="151" y="220"/>
                  <a:pt x="151" y="220"/>
                  <a:pt x="151" y="220"/>
                </a:cubicBezTo>
                <a:cubicBezTo>
                  <a:pt x="150" y="222"/>
                  <a:pt x="151" y="220"/>
                  <a:pt x="152" y="221"/>
                </a:cubicBezTo>
                <a:cubicBezTo>
                  <a:pt x="151" y="221"/>
                  <a:pt x="150" y="223"/>
                  <a:pt x="150" y="223"/>
                </a:cubicBezTo>
                <a:cubicBezTo>
                  <a:pt x="150" y="223"/>
                  <a:pt x="150" y="223"/>
                  <a:pt x="149" y="223"/>
                </a:cubicBezTo>
                <a:cubicBezTo>
                  <a:pt x="149" y="224"/>
                  <a:pt x="148" y="224"/>
                  <a:pt x="148" y="225"/>
                </a:cubicBezTo>
                <a:cubicBezTo>
                  <a:pt x="147" y="225"/>
                  <a:pt x="146" y="226"/>
                  <a:pt x="145" y="227"/>
                </a:cubicBezTo>
                <a:cubicBezTo>
                  <a:pt x="145" y="227"/>
                  <a:pt x="145" y="227"/>
                  <a:pt x="144" y="227"/>
                </a:cubicBezTo>
                <a:cubicBezTo>
                  <a:pt x="144" y="227"/>
                  <a:pt x="144" y="227"/>
                  <a:pt x="144" y="227"/>
                </a:cubicBezTo>
                <a:cubicBezTo>
                  <a:pt x="144" y="227"/>
                  <a:pt x="144" y="227"/>
                  <a:pt x="144" y="227"/>
                </a:cubicBezTo>
                <a:cubicBezTo>
                  <a:pt x="144" y="228"/>
                  <a:pt x="144" y="228"/>
                  <a:pt x="144" y="228"/>
                </a:cubicBezTo>
                <a:cubicBezTo>
                  <a:pt x="144" y="228"/>
                  <a:pt x="144" y="228"/>
                  <a:pt x="144" y="228"/>
                </a:cubicBezTo>
                <a:cubicBezTo>
                  <a:pt x="143" y="228"/>
                  <a:pt x="143" y="228"/>
                  <a:pt x="143" y="228"/>
                </a:cubicBezTo>
                <a:cubicBezTo>
                  <a:pt x="143" y="228"/>
                  <a:pt x="142" y="228"/>
                  <a:pt x="142" y="228"/>
                </a:cubicBezTo>
                <a:cubicBezTo>
                  <a:pt x="142" y="228"/>
                  <a:pt x="141" y="228"/>
                  <a:pt x="141" y="228"/>
                </a:cubicBezTo>
                <a:cubicBezTo>
                  <a:pt x="141" y="228"/>
                  <a:pt x="141" y="228"/>
                  <a:pt x="140" y="228"/>
                </a:cubicBezTo>
                <a:cubicBezTo>
                  <a:pt x="140" y="228"/>
                  <a:pt x="140" y="228"/>
                  <a:pt x="140" y="228"/>
                </a:cubicBezTo>
                <a:cubicBezTo>
                  <a:pt x="140" y="228"/>
                  <a:pt x="140" y="228"/>
                  <a:pt x="140" y="228"/>
                </a:cubicBezTo>
                <a:cubicBezTo>
                  <a:pt x="140" y="228"/>
                  <a:pt x="140" y="228"/>
                  <a:pt x="140" y="228"/>
                </a:cubicBezTo>
                <a:cubicBezTo>
                  <a:pt x="140" y="228"/>
                  <a:pt x="140" y="228"/>
                  <a:pt x="140" y="228"/>
                </a:cubicBezTo>
                <a:cubicBezTo>
                  <a:pt x="140" y="229"/>
                  <a:pt x="140" y="229"/>
                  <a:pt x="139" y="229"/>
                </a:cubicBezTo>
                <a:cubicBezTo>
                  <a:pt x="139" y="229"/>
                  <a:pt x="139" y="229"/>
                  <a:pt x="139" y="229"/>
                </a:cubicBezTo>
                <a:cubicBezTo>
                  <a:pt x="138" y="229"/>
                  <a:pt x="137" y="231"/>
                  <a:pt x="136" y="230"/>
                </a:cubicBezTo>
                <a:cubicBezTo>
                  <a:pt x="136" y="231"/>
                  <a:pt x="135" y="231"/>
                  <a:pt x="134" y="231"/>
                </a:cubicBezTo>
                <a:cubicBezTo>
                  <a:pt x="134" y="232"/>
                  <a:pt x="134" y="233"/>
                  <a:pt x="135" y="233"/>
                </a:cubicBezTo>
                <a:cubicBezTo>
                  <a:pt x="135" y="233"/>
                  <a:pt x="135" y="233"/>
                  <a:pt x="135" y="233"/>
                </a:cubicBezTo>
                <a:cubicBezTo>
                  <a:pt x="135" y="233"/>
                  <a:pt x="135" y="233"/>
                  <a:pt x="134" y="233"/>
                </a:cubicBezTo>
                <a:cubicBezTo>
                  <a:pt x="134" y="233"/>
                  <a:pt x="134" y="233"/>
                  <a:pt x="134" y="233"/>
                </a:cubicBezTo>
                <a:cubicBezTo>
                  <a:pt x="134" y="233"/>
                  <a:pt x="134" y="233"/>
                  <a:pt x="134" y="233"/>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4"/>
                  <a:pt x="134" y="234"/>
                  <a:pt x="134" y="234"/>
                </a:cubicBezTo>
                <a:cubicBezTo>
                  <a:pt x="134" y="235"/>
                  <a:pt x="134" y="235"/>
                  <a:pt x="134" y="235"/>
                </a:cubicBezTo>
                <a:cubicBezTo>
                  <a:pt x="134" y="235"/>
                  <a:pt x="134" y="235"/>
                  <a:pt x="134" y="235"/>
                </a:cubicBezTo>
                <a:cubicBezTo>
                  <a:pt x="134" y="235"/>
                  <a:pt x="134" y="235"/>
                  <a:pt x="134" y="235"/>
                </a:cubicBezTo>
                <a:cubicBezTo>
                  <a:pt x="134" y="236"/>
                  <a:pt x="133" y="237"/>
                  <a:pt x="133" y="237"/>
                </a:cubicBezTo>
                <a:cubicBezTo>
                  <a:pt x="133" y="237"/>
                  <a:pt x="132" y="238"/>
                  <a:pt x="132" y="238"/>
                </a:cubicBezTo>
                <a:cubicBezTo>
                  <a:pt x="132" y="238"/>
                  <a:pt x="132" y="239"/>
                  <a:pt x="131" y="239"/>
                </a:cubicBezTo>
                <a:cubicBezTo>
                  <a:pt x="131" y="239"/>
                  <a:pt x="131" y="239"/>
                  <a:pt x="131" y="239"/>
                </a:cubicBezTo>
                <a:cubicBezTo>
                  <a:pt x="131" y="239"/>
                  <a:pt x="131" y="239"/>
                  <a:pt x="131" y="239"/>
                </a:cubicBezTo>
                <a:cubicBezTo>
                  <a:pt x="130" y="239"/>
                  <a:pt x="130" y="240"/>
                  <a:pt x="130" y="241"/>
                </a:cubicBezTo>
                <a:cubicBezTo>
                  <a:pt x="130" y="245"/>
                  <a:pt x="130" y="245"/>
                  <a:pt x="130" y="245"/>
                </a:cubicBezTo>
                <a:cubicBezTo>
                  <a:pt x="130" y="246"/>
                  <a:pt x="130" y="245"/>
                  <a:pt x="131" y="246"/>
                </a:cubicBezTo>
                <a:cubicBezTo>
                  <a:pt x="131" y="246"/>
                  <a:pt x="131" y="246"/>
                  <a:pt x="131" y="246"/>
                </a:cubicBezTo>
                <a:cubicBezTo>
                  <a:pt x="131" y="246"/>
                  <a:pt x="131" y="246"/>
                  <a:pt x="131" y="246"/>
                </a:cubicBezTo>
                <a:cubicBezTo>
                  <a:pt x="131" y="246"/>
                  <a:pt x="131" y="246"/>
                  <a:pt x="131" y="246"/>
                </a:cubicBezTo>
                <a:cubicBezTo>
                  <a:pt x="131" y="246"/>
                  <a:pt x="131" y="246"/>
                  <a:pt x="131" y="246"/>
                </a:cubicBezTo>
                <a:cubicBezTo>
                  <a:pt x="132" y="247"/>
                  <a:pt x="132" y="247"/>
                  <a:pt x="132" y="247"/>
                </a:cubicBezTo>
                <a:cubicBezTo>
                  <a:pt x="132" y="247"/>
                  <a:pt x="132" y="247"/>
                  <a:pt x="133" y="247"/>
                </a:cubicBezTo>
                <a:cubicBezTo>
                  <a:pt x="133" y="247"/>
                  <a:pt x="133" y="248"/>
                  <a:pt x="133" y="248"/>
                </a:cubicBezTo>
                <a:cubicBezTo>
                  <a:pt x="133" y="248"/>
                  <a:pt x="133" y="248"/>
                  <a:pt x="133" y="248"/>
                </a:cubicBezTo>
                <a:cubicBezTo>
                  <a:pt x="133" y="248"/>
                  <a:pt x="133" y="249"/>
                  <a:pt x="133" y="249"/>
                </a:cubicBezTo>
                <a:cubicBezTo>
                  <a:pt x="134" y="250"/>
                  <a:pt x="134" y="251"/>
                  <a:pt x="134" y="252"/>
                </a:cubicBezTo>
                <a:cubicBezTo>
                  <a:pt x="134" y="252"/>
                  <a:pt x="134" y="252"/>
                  <a:pt x="134" y="253"/>
                </a:cubicBezTo>
                <a:cubicBezTo>
                  <a:pt x="134" y="253"/>
                  <a:pt x="134" y="253"/>
                  <a:pt x="134" y="253"/>
                </a:cubicBezTo>
                <a:cubicBezTo>
                  <a:pt x="134" y="253"/>
                  <a:pt x="134" y="253"/>
                  <a:pt x="134" y="253"/>
                </a:cubicBezTo>
                <a:cubicBezTo>
                  <a:pt x="134" y="253"/>
                  <a:pt x="134" y="253"/>
                  <a:pt x="134" y="253"/>
                </a:cubicBezTo>
                <a:cubicBezTo>
                  <a:pt x="134" y="253"/>
                  <a:pt x="134" y="253"/>
                  <a:pt x="134" y="253"/>
                </a:cubicBezTo>
                <a:cubicBezTo>
                  <a:pt x="134" y="253"/>
                  <a:pt x="134" y="253"/>
                  <a:pt x="134" y="254"/>
                </a:cubicBezTo>
                <a:cubicBezTo>
                  <a:pt x="134" y="254"/>
                  <a:pt x="134" y="254"/>
                  <a:pt x="134" y="254"/>
                </a:cubicBezTo>
                <a:cubicBezTo>
                  <a:pt x="134" y="254"/>
                  <a:pt x="134" y="254"/>
                  <a:pt x="133" y="254"/>
                </a:cubicBezTo>
                <a:cubicBezTo>
                  <a:pt x="134" y="255"/>
                  <a:pt x="135" y="255"/>
                  <a:pt x="135" y="257"/>
                </a:cubicBezTo>
                <a:cubicBezTo>
                  <a:pt x="137" y="257"/>
                  <a:pt x="136" y="259"/>
                  <a:pt x="138" y="258"/>
                </a:cubicBezTo>
                <a:cubicBezTo>
                  <a:pt x="138" y="260"/>
                  <a:pt x="142" y="258"/>
                  <a:pt x="141" y="260"/>
                </a:cubicBezTo>
                <a:cubicBezTo>
                  <a:pt x="142" y="261"/>
                  <a:pt x="140" y="261"/>
                  <a:pt x="140" y="262"/>
                </a:cubicBezTo>
                <a:cubicBezTo>
                  <a:pt x="140" y="264"/>
                  <a:pt x="139" y="264"/>
                  <a:pt x="139" y="265"/>
                </a:cubicBezTo>
                <a:cubicBezTo>
                  <a:pt x="136" y="265"/>
                  <a:pt x="134" y="265"/>
                  <a:pt x="131" y="265"/>
                </a:cubicBezTo>
                <a:cubicBezTo>
                  <a:pt x="131" y="265"/>
                  <a:pt x="131" y="266"/>
                  <a:pt x="130" y="266"/>
                </a:cubicBezTo>
                <a:cubicBezTo>
                  <a:pt x="128" y="266"/>
                  <a:pt x="129" y="269"/>
                  <a:pt x="127" y="269"/>
                </a:cubicBezTo>
                <a:cubicBezTo>
                  <a:pt x="127" y="271"/>
                  <a:pt x="125" y="271"/>
                  <a:pt x="124" y="273"/>
                </a:cubicBezTo>
                <a:cubicBezTo>
                  <a:pt x="123" y="273"/>
                  <a:pt x="123" y="274"/>
                  <a:pt x="121" y="273"/>
                </a:cubicBezTo>
                <a:cubicBezTo>
                  <a:pt x="120" y="275"/>
                  <a:pt x="119" y="277"/>
                  <a:pt x="117" y="278"/>
                </a:cubicBezTo>
                <a:cubicBezTo>
                  <a:pt x="117" y="280"/>
                  <a:pt x="116" y="280"/>
                  <a:pt x="116" y="283"/>
                </a:cubicBezTo>
                <a:cubicBezTo>
                  <a:pt x="116" y="284"/>
                  <a:pt x="116" y="286"/>
                  <a:pt x="116" y="287"/>
                </a:cubicBezTo>
                <a:cubicBezTo>
                  <a:pt x="116" y="287"/>
                  <a:pt x="117" y="288"/>
                  <a:pt x="117" y="288"/>
                </a:cubicBezTo>
                <a:cubicBezTo>
                  <a:pt x="117" y="289"/>
                  <a:pt x="116" y="289"/>
                  <a:pt x="116" y="289"/>
                </a:cubicBezTo>
                <a:cubicBezTo>
                  <a:pt x="115" y="291"/>
                  <a:pt x="117" y="293"/>
                  <a:pt x="116" y="295"/>
                </a:cubicBezTo>
                <a:cubicBezTo>
                  <a:pt x="115" y="296"/>
                  <a:pt x="115" y="298"/>
                  <a:pt x="113" y="299"/>
                </a:cubicBezTo>
                <a:cubicBezTo>
                  <a:pt x="113" y="299"/>
                  <a:pt x="113" y="299"/>
                  <a:pt x="113" y="299"/>
                </a:cubicBezTo>
                <a:cubicBezTo>
                  <a:pt x="114" y="300"/>
                  <a:pt x="114" y="300"/>
                  <a:pt x="115" y="301"/>
                </a:cubicBezTo>
                <a:cubicBezTo>
                  <a:pt x="119" y="300"/>
                  <a:pt x="122" y="302"/>
                  <a:pt x="126" y="301"/>
                </a:cubicBezTo>
                <a:cubicBezTo>
                  <a:pt x="128" y="301"/>
                  <a:pt x="128" y="304"/>
                  <a:pt x="130" y="304"/>
                </a:cubicBezTo>
                <a:cubicBezTo>
                  <a:pt x="130" y="302"/>
                  <a:pt x="131" y="300"/>
                  <a:pt x="131" y="296"/>
                </a:cubicBezTo>
                <a:cubicBezTo>
                  <a:pt x="132" y="297"/>
                  <a:pt x="132" y="299"/>
                  <a:pt x="132" y="301"/>
                </a:cubicBezTo>
                <a:cubicBezTo>
                  <a:pt x="134" y="301"/>
                  <a:pt x="134" y="299"/>
                  <a:pt x="136" y="300"/>
                </a:cubicBezTo>
                <a:cubicBezTo>
                  <a:pt x="136" y="301"/>
                  <a:pt x="136" y="301"/>
                  <a:pt x="135" y="301"/>
                </a:cubicBezTo>
                <a:cubicBezTo>
                  <a:pt x="135" y="302"/>
                  <a:pt x="135" y="303"/>
                  <a:pt x="134" y="303"/>
                </a:cubicBezTo>
                <a:cubicBezTo>
                  <a:pt x="133" y="303"/>
                  <a:pt x="134" y="304"/>
                  <a:pt x="133" y="304"/>
                </a:cubicBezTo>
                <a:cubicBezTo>
                  <a:pt x="133" y="305"/>
                  <a:pt x="133" y="305"/>
                  <a:pt x="133" y="306"/>
                </a:cubicBezTo>
                <a:cubicBezTo>
                  <a:pt x="133" y="306"/>
                  <a:pt x="134" y="306"/>
                  <a:pt x="134" y="306"/>
                </a:cubicBezTo>
                <a:cubicBezTo>
                  <a:pt x="134" y="306"/>
                  <a:pt x="134" y="307"/>
                  <a:pt x="135" y="307"/>
                </a:cubicBezTo>
                <a:cubicBezTo>
                  <a:pt x="136" y="308"/>
                  <a:pt x="136" y="310"/>
                  <a:pt x="138" y="310"/>
                </a:cubicBezTo>
                <a:cubicBezTo>
                  <a:pt x="138" y="312"/>
                  <a:pt x="139" y="312"/>
                  <a:pt x="140" y="313"/>
                </a:cubicBezTo>
                <a:cubicBezTo>
                  <a:pt x="141" y="314"/>
                  <a:pt x="142" y="315"/>
                  <a:pt x="143" y="317"/>
                </a:cubicBezTo>
                <a:cubicBezTo>
                  <a:pt x="144" y="317"/>
                  <a:pt x="144" y="319"/>
                  <a:pt x="146" y="319"/>
                </a:cubicBezTo>
                <a:cubicBezTo>
                  <a:pt x="145" y="322"/>
                  <a:pt x="147" y="323"/>
                  <a:pt x="147" y="325"/>
                </a:cubicBezTo>
                <a:cubicBezTo>
                  <a:pt x="147" y="326"/>
                  <a:pt x="147" y="326"/>
                  <a:pt x="146" y="326"/>
                </a:cubicBezTo>
                <a:cubicBezTo>
                  <a:pt x="146" y="327"/>
                  <a:pt x="146" y="327"/>
                  <a:pt x="145" y="327"/>
                </a:cubicBezTo>
                <a:cubicBezTo>
                  <a:pt x="145" y="327"/>
                  <a:pt x="145" y="327"/>
                  <a:pt x="145" y="328"/>
                </a:cubicBezTo>
                <a:cubicBezTo>
                  <a:pt x="144" y="331"/>
                  <a:pt x="145" y="332"/>
                  <a:pt x="145" y="334"/>
                </a:cubicBezTo>
                <a:cubicBezTo>
                  <a:pt x="146" y="335"/>
                  <a:pt x="147" y="335"/>
                  <a:pt x="148" y="335"/>
                </a:cubicBezTo>
                <a:cubicBezTo>
                  <a:pt x="148" y="337"/>
                  <a:pt x="150" y="336"/>
                  <a:pt x="149" y="338"/>
                </a:cubicBezTo>
                <a:cubicBezTo>
                  <a:pt x="150" y="339"/>
                  <a:pt x="149" y="340"/>
                  <a:pt x="149" y="340"/>
                </a:cubicBezTo>
                <a:cubicBezTo>
                  <a:pt x="149" y="339"/>
                  <a:pt x="149" y="339"/>
                  <a:pt x="148" y="339"/>
                </a:cubicBezTo>
                <a:cubicBezTo>
                  <a:pt x="148" y="341"/>
                  <a:pt x="148" y="345"/>
                  <a:pt x="149" y="346"/>
                </a:cubicBezTo>
                <a:cubicBezTo>
                  <a:pt x="149" y="346"/>
                  <a:pt x="150" y="346"/>
                  <a:pt x="149" y="347"/>
                </a:cubicBezTo>
                <a:cubicBezTo>
                  <a:pt x="149" y="348"/>
                  <a:pt x="152" y="349"/>
                  <a:pt x="149" y="349"/>
                </a:cubicBezTo>
                <a:cubicBezTo>
                  <a:pt x="151" y="352"/>
                  <a:pt x="152" y="354"/>
                  <a:pt x="153" y="356"/>
                </a:cubicBezTo>
                <a:cubicBezTo>
                  <a:pt x="153" y="356"/>
                  <a:pt x="154" y="357"/>
                  <a:pt x="154" y="357"/>
                </a:cubicBezTo>
                <a:cubicBezTo>
                  <a:pt x="154" y="358"/>
                  <a:pt x="155" y="358"/>
                  <a:pt x="156" y="358"/>
                </a:cubicBezTo>
                <a:cubicBezTo>
                  <a:pt x="156" y="359"/>
                  <a:pt x="157" y="358"/>
                  <a:pt x="158" y="358"/>
                </a:cubicBezTo>
                <a:cubicBezTo>
                  <a:pt x="158" y="359"/>
                  <a:pt x="159" y="359"/>
                  <a:pt x="159" y="359"/>
                </a:cubicBezTo>
                <a:cubicBezTo>
                  <a:pt x="159" y="359"/>
                  <a:pt x="159" y="359"/>
                  <a:pt x="159" y="360"/>
                </a:cubicBezTo>
                <a:cubicBezTo>
                  <a:pt x="159" y="361"/>
                  <a:pt x="159" y="361"/>
                  <a:pt x="159" y="362"/>
                </a:cubicBezTo>
                <a:cubicBezTo>
                  <a:pt x="160" y="362"/>
                  <a:pt x="161" y="363"/>
                  <a:pt x="161" y="364"/>
                </a:cubicBezTo>
                <a:cubicBezTo>
                  <a:pt x="162" y="365"/>
                  <a:pt x="163" y="364"/>
                  <a:pt x="163" y="365"/>
                </a:cubicBezTo>
                <a:cubicBezTo>
                  <a:pt x="164" y="366"/>
                  <a:pt x="165" y="366"/>
                  <a:pt x="165" y="367"/>
                </a:cubicBezTo>
                <a:cubicBezTo>
                  <a:pt x="168" y="367"/>
                  <a:pt x="171" y="367"/>
                  <a:pt x="172" y="366"/>
                </a:cubicBezTo>
                <a:cubicBezTo>
                  <a:pt x="173" y="366"/>
                  <a:pt x="173" y="366"/>
                  <a:pt x="173" y="366"/>
                </a:cubicBezTo>
                <a:cubicBezTo>
                  <a:pt x="173" y="366"/>
                  <a:pt x="174" y="366"/>
                  <a:pt x="174" y="366"/>
                </a:cubicBezTo>
                <a:cubicBezTo>
                  <a:pt x="175" y="366"/>
                  <a:pt x="174" y="365"/>
                  <a:pt x="175" y="365"/>
                </a:cubicBezTo>
                <a:cubicBezTo>
                  <a:pt x="175" y="365"/>
                  <a:pt x="175" y="364"/>
                  <a:pt x="175" y="364"/>
                </a:cubicBezTo>
                <a:cubicBezTo>
                  <a:pt x="175" y="363"/>
                  <a:pt x="175" y="362"/>
                  <a:pt x="175" y="361"/>
                </a:cubicBezTo>
                <a:cubicBezTo>
                  <a:pt x="177" y="361"/>
                  <a:pt x="177" y="363"/>
                  <a:pt x="179" y="363"/>
                </a:cubicBezTo>
                <a:cubicBezTo>
                  <a:pt x="182" y="362"/>
                  <a:pt x="182" y="359"/>
                  <a:pt x="182" y="357"/>
                </a:cubicBezTo>
                <a:cubicBezTo>
                  <a:pt x="185" y="356"/>
                  <a:pt x="186" y="354"/>
                  <a:pt x="188" y="353"/>
                </a:cubicBezTo>
                <a:cubicBezTo>
                  <a:pt x="189" y="353"/>
                  <a:pt x="190" y="353"/>
                  <a:pt x="191" y="353"/>
                </a:cubicBezTo>
                <a:cubicBezTo>
                  <a:pt x="191" y="352"/>
                  <a:pt x="191" y="352"/>
                  <a:pt x="192" y="352"/>
                </a:cubicBezTo>
                <a:cubicBezTo>
                  <a:pt x="193" y="352"/>
                  <a:pt x="193" y="353"/>
                  <a:pt x="194" y="353"/>
                </a:cubicBezTo>
                <a:cubicBezTo>
                  <a:pt x="196" y="352"/>
                  <a:pt x="197" y="352"/>
                  <a:pt x="200" y="352"/>
                </a:cubicBezTo>
                <a:cubicBezTo>
                  <a:pt x="202" y="353"/>
                  <a:pt x="203" y="354"/>
                  <a:pt x="207" y="354"/>
                </a:cubicBezTo>
                <a:cubicBezTo>
                  <a:pt x="208" y="354"/>
                  <a:pt x="208" y="352"/>
                  <a:pt x="209" y="352"/>
                </a:cubicBezTo>
                <a:cubicBezTo>
                  <a:pt x="209" y="352"/>
                  <a:pt x="210" y="352"/>
                  <a:pt x="211" y="352"/>
                </a:cubicBezTo>
                <a:cubicBezTo>
                  <a:pt x="211" y="351"/>
                  <a:pt x="211" y="351"/>
                  <a:pt x="212" y="351"/>
                </a:cubicBezTo>
                <a:cubicBezTo>
                  <a:pt x="214" y="349"/>
                  <a:pt x="216" y="348"/>
                  <a:pt x="217" y="346"/>
                </a:cubicBezTo>
                <a:cubicBezTo>
                  <a:pt x="220" y="348"/>
                  <a:pt x="226" y="347"/>
                  <a:pt x="230" y="347"/>
                </a:cubicBezTo>
                <a:cubicBezTo>
                  <a:pt x="231" y="347"/>
                  <a:pt x="231" y="347"/>
                  <a:pt x="231" y="348"/>
                </a:cubicBezTo>
                <a:cubicBezTo>
                  <a:pt x="233" y="348"/>
                  <a:pt x="235" y="350"/>
                  <a:pt x="238" y="349"/>
                </a:cubicBezTo>
                <a:cubicBezTo>
                  <a:pt x="238" y="351"/>
                  <a:pt x="241" y="350"/>
                  <a:pt x="241" y="352"/>
                </a:cubicBezTo>
                <a:cubicBezTo>
                  <a:pt x="242" y="352"/>
                  <a:pt x="244" y="352"/>
                  <a:pt x="245" y="352"/>
                </a:cubicBezTo>
                <a:cubicBezTo>
                  <a:pt x="247" y="351"/>
                  <a:pt x="247" y="353"/>
                  <a:pt x="248" y="354"/>
                </a:cubicBezTo>
                <a:cubicBezTo>
                  <a:pt x="249" y="354"/>
                  <a:pt x="250" y="355"/>
                  <a:pt x="251" y="355"/>
                </a:cubicBezTo>
                <a:cubicBezTo>
                  <a:pt x="255" y="355"/>
                  <a:pt x="256" y="353"/>
                  <a:pt x="260" y="354"/>
                </a:cubicBezTo>
                <a:cubicBezTo>
                  <a:pt x="262" y="353"/>
                  <a:pt x="262" y="355"/>
                  <a:pt x="263" y="355"/>
                </a:cubicBezTo>
                <a:cubicBezTo>
                  <a:pt x="268" y="355"/>
                  <a:pt x="270" y="358"/>
                  <a:pt x="274" y="358"/>
                </a:cubicBezTo>
                <a:cubicBezTo>
                  <a:pt x="274" y="358"/>
                  <a:pt x="275" y="358"/>
                  <a:pt x="276" y="358"/>
                </a:cubicBezTo>
                <a:cubicBezTo>
                  <a:pt x="275" y="359"/>
                  <a:pt x="276" y="359"/>
                  <a:pt x="276" y="359"/>
                </a:cubicBezTo>
                <a:cubicBezTo>
                  <a:pt x="277" y="359"/>
                  <a:pt x="277" y="360"/>
                  <a:pt x="278" y="361"/>
                </a:cubicBezTo>
                <a:cubicBezTo>
                  <a:pt x="281" y="359"/>
                  <a:pt x="283" y="358"/>
                  <a:pt x="285" y="356"/>
                </a:cubicBezTo>
                <a:cubicBezTo>
                  <a:pt x="287" y="356"/>
                  <a:pt x="290" y="356"/>
                  <a:pt x="292" y="356"/>
                </a:cubicBezTo>
                <a:cubicBezTo>
                  <a:pt x="292" y="357"/>
                  <a:pt x="292" y="357"/>
                  <a:pt x="293" y="357"/>
                </a:cubicBezTo>
                <a:cubicBezTo>
                  <a:pt x="293" y="358"/>
                  <a:pt x="293" y="358"/>
                  <a:pt x="294" y="358"/>
                </a:cubicBezTo>
                <a:cubicBezTo>
                  <a:pt x="294" y="359"/>
                  <a:pt x="295" y="359"/>
                  <a:pt x="296" y="359"/>
                </a:cubicBezTo>
                <a:cubicBezTo>
                  <a:pt x="297" y="361"/>
                  <a:pt x="298" y="363"/>
                  <a:pt x="299" y="363"/>
                </a:cubicBezTo>
                <a:cubicBezTo>
                  <a:pt x="301" y="364"/>
                  <a:pt x="301" y="362"/>
                  <a:pt x="303" y="363"/>
                </a:cubicBezTo>
                <a:cubicBezTo>
                  <a:pt x="304" y="363"/>
                  <a:pt x="303" y="362"/>
                  <a:pt x="303" y="361"/>
                </a:cubicBezTo>
                <a:cubicBezTo>
                  <a:pt x="304" y="361"/>
                  <a:pt x="304" y="361"/>
                  <a:pt x="304" y="361"/>
                </a:cubicBezTo>
                <a:cubicBezTo>
                  <a:pt x="305" y="360"/>
                  <a:pt x="305" y="360"/>
                  <a:pt x="306" y="359"/>
                </a:cubicBezTo>
                <a:cubicBezTo>
                  <a:pt x="306" y="359"/>
                  <a:pt x="306" y="358"/>
                  <a:pt x="307" y="358"/>
                </a:cubicBezTo>
                <a:cubicBezTo>
                  <a:pt x="307" y="357"/>
                  <a:pt x="308" y="357"/>
                  <a:pt x="308" y="356"/>
                </a:cubicBezTo>
                <a:cubicBezTo>
                  <a:pt x="309" y="355"/>
                  <a:pt x="310" y="354"/>
                  <a:pt x="311" y="354"/>
                </a:cubicBezTo>
                <a:cubicBezTo>
                  <a:pt x="312" y="352"/>
                  <a:pt x="312" y="351"/>
                  <a:pt x="314" y="350"/>
                </a:cubicBezTo>
                <a:cubicBezTo>
                  <a:pt x="314" y="349"/>
                  <a:pt x="314" y="349"/>
                  <a:pt x="315" y="349"/>
                </a:cubicBezTo>
                <a:cubicBezTo>
                  <a:pt x="314" y="346"/>
                  <a:pt x="316" y="345"/>
                  <a:pt x="316" y="343"/>
                </a:cubicBezTo>
                <a:cubicBezTo>
                  <a:pt x="317" y="342"/>
                  <a:pt x="319" y="341"/>
                  <a:pt x="319" y="340"/>
                </a:cubicBezTo>
                <a:cubicBezTo>
                  <a:pt x="320" y="339"/>
                  <a:pt x="321" y="338"/>
                  <a:pt x="322" y="338"/>
                </a:cubicBezTo>
                <a:cubicBezTo>
                  <a:pt x="322" y="337"/>
                  <a:pt x="324" y="338"/>
                  <a:pt x="324" y="336"/>
                </a:cubicBezTo>
                <a:cubicBezTo>
                  <a:pt x="325" y="336"/>
                  <a:pt x="325" y="337"/>
                  <a:pt x="326" y="337"/>
                </a:cubicBezTo>
                <a:cubicBezTo>
                  <a:pt x="326" y="337"/>
                  <a:pt x="327" y="336"/>
                  <a:pt x="329" y="336"/>
                </a:cubicBezTo>
                <a:cubicBezTo>
                  <a:pt x="330" y="336"/>
                  <a:pt x="331" y="335"/>
                  <a:pt x="331" y="334"/>
                </a:cubicBezTo>
                <a:cubicBezTo>
                  <a:pt x="331" y="334"/>
                  <a:pt x="332" y="333"/>
                  <a:pt x="332" y="333"/>
                </a:cubicBezTo>
                <a:cubicBezTo>
                  <a:pt x="333" y="333"/>
                  <a:pt x="334" y="333"/>
                  <a:pt x="334" y="332"/>
                </a:cubicBezTo>
                <a:cubicBezTo>
                  <a:pt x="335" y="332"/>
                  <a:pt x="336" y="332"/>
                  <a:pt x="336" y="332"/>
                </a:cubicBezTo>
                <a:cubicBezTo>
                  <a:pt x="336" y="332"/>
                  <a:pt x="337" y="333"/>
                  <a:pt x="337" y="333"/>
                </a:cubicBezTo>
                <a:cubicBezTo>
                  <a:pt x="338" y="333"/>
                  <a:pt x="338" y="332"/>
                  <a:pt x="340" y="332"/>
                </a:cubicBezTo>
                <a:cubicBezTo>
                  <a:pt x="340" y="333"/>
                  <a:pt x="340" y="334"/>
                  <a:pt x="341" y="334"/>
                </a:cubicBezTo>
                <a:cubicBezTo>
                  <a:pt x="344" y="335"/>
                  <a:pt x="345" y="333"/>
                  <a:pt x="347" y="333"/>
                </a:cubicBezTo>
                <a:cubicBezTo>
                  <a:pt x="348" y="333"/>
                  <a:pt x="348" y="334"/>
                  <a:pt x="348" y="334"/>
                </a:cubicBezTo>
                <a:cubicBezTo>
                  <a:pt x="348" y="334"/>
                  <a:pt x="349" y="334"/>
                  <a:pt x="349" y="335"/>
                </a:cubicBezTo>
                <a:cubicBezTo>
                  <a:pt x="349" y="335"/>
                  <a:pt x="349" y="335"/>
                  <a:pt x="349" y="335"/>
                </a:cubicBezTo>
                <a:cubicBezTo>
                  <a:pt x="351" y="335"/>
                  <a:pt x="353" y="334"/>
                  <a:pt x="357" y="334"/>
                </a:cubicBezTo>
                <a:cubicBezTo>
                  <a:pt x="358" y="334"/>
                  <a:pt x="358" y="332"/>
                  <a:pt x="360" y="333"/>
                </a:cubicBezTo>
                <a:cubicBezTo>
                  <a:pt x="360" y="332"/>
                  <a:pt x="359" y="330"/>
                  <a:pt x="359" y="329"/>
                </a:cubicBezTo>
                <a:cubicBezTo>
                  <a:pt x="359" y="329"/>
                  <a:pt x="359" y="328"/>
                  <a:pt x="359" y="327"/>
                </a:cubicBezTo>
                <a:cubicBezTo>
                  <a:pt x="359" y="327"/>
                  <a:pt x="358" y="326"/>
                  <a:pt x="358" y="326"/>
                </a:cubicBezTo>
                <a:cubicBezTo>
                  <a:pt x="358" y="326"/>
                  <a:pt x="358" y="327"/>
                  <a:pt x="358" y="327"/>
                </a:cubicBezTo>
                <a:cubicBezTo>
                  <a:pt x="357" y="327"/>
                  <a:pt x="357" y="328"/>
                  <a:pt x="358" y="328"/>
                </a:cubicBezTo>
                <a:cubicBezTo>
                  <a:pt x="357" y="328"/>
                  <a:pt x="357" y="329"/>
                  <a:pt x="357" y="331"/>
                </a:cubicBezTo>
                <a:cubicBezTo>
                  <a:pt x="356" y="330"/>
                  <a:pt x="355" y="330"/>
                  <a:pt x="355" y="329"/>
                </a:cubicBezTo>
                <a:cubicBezTo>
                  <a:pt x="355" y="327"/>
                  <a:pt x="355" y="326"/>
                  <a:pt x="356" y="326"/>
                </a:cubicBezTo>
                <a:cubicBezTo>
                  <a:pt x="356" y="325"/>
                  <a:pt x="357" y="325"/>
                  <a:pt x="357" y="324"/>
                </a:cubicBezTo>
                <a:cubicBezTo>
                  <a:pt x="357" y="322"/>
                  <a:pt x="358" y="322"/>
                  <a:pt x="358" y="321"/>
                </a:cubicBezTo>
                <a:cubicBezTo>
                  <a:pt x="358" y="321"/>
                  <a:pt x="358" y="321"/>
                  <a:pt x="358" y="321"/>
                </a:cubicBezTo>
                <a:cubicBezTo>
                  <a:pt x="359" y="320"/>
                  <a:pt x="359" y="320"/>
                  <a:pt x="359" y="320"/>
                </a:cubicBezTo>
                <a:cubicBezTo>
                  <a:pt x="359" y="319"/>
                  <a:pt x="359" y="319"/>
                  <a:pt x="359" y="319"/>
                </a:cubicBezTo>
                <a:cubicBezTo>
                  <a:pt x="361" y="320"/>
                  <a:pt x="362" y="318"/>
                  <a:pt x="363" y="317"/>
                </a:cubicBezTo>
                <a:cubicBezTo>
                  <a:pt x="364" y="316"/>
                  <a:pt x="364" y="313"/>
                  <a:pt x="364" y="310"/>
                </a:cubicBezTo>
                <a:cubicBezTo>
                  <a:pt x="365" y="310"/>
                  <a:pt x="365" y="310"/>
                  <a:pt x="365" y="309"/>
                </a:cubicBezTo>
                <a:cubicBezTo>
                  <a:pt x="366" y="308"/>
                  <a:pt x="368" y="308"/>
                  <a:pt x="370" y="307"/>
                </a:cubicBezTo>
                <a:cubicBezTo>
                  <a:pt x="369" y="304"/>
                  <a:pt x="371" y="304"/>
                  <a:pt x="370" y="301"/>
                </a:cubicBezTo>
                <a:cubicBezTo>
                  <a:pt x="371" y="301"/>
                  <a:pt x="372" y="300"/>
                  <a:pt x="374" y="301"/>
                </a:cubicBezTo>
                <a:cubicBezTo>
                  <a:pt x="374" y="301"/>
                  <a:pt x="374" y="300"/>
                  <a:pt x="374" y="299"/>
                </a:cubicBezTo>
                <a:cubicBezTo>
                  <a:pt x="376" y="299"/>
                  <a:pt x="376" y="299"/>
                  <a:pt x="376" y="299"/>
                </a:cubicBezTo>
                <a:cubicBezTo>
                  <a:pt x="376" y="299"/>
                  <a:pt x="377" y="298"/>
                  <a:pt x="377" y="297"/>
                </a:cubicBezTo>
                <a:cubicBezTo>
                  <a:pt x="378" y="297"/>
                  <a:pt x="379" y="297"/>
                  <a:pt x="379" y="296"/>
                </a:cubicBezTo>
                <a:cubicBezTo>
                  <a:pt x="381" y="296"/>
                  <a:pt x="382" y="296"/>
                  <a:pt x="383" y="295"/>
                </a:cubicBezTo>
                <a:cubicBezTo>
                  <a:pt x="384" y="295"/>
                  <a:pt x="385" y="296"/>
                  <a:pt x="386" y="296"/>
                </a:cubicBezTo>
                <a:cubicBezTo>
                  <a:pt x="387" y="295"/>
                  <a:pt x="387" y="295"/>
                  <a:pt x="388" y="294"/>
                </a:cubicBezTo>
                <a:cubicBezTo>
                  <a:pt x="389" y="294"/>
                  <a:pt x="389" y="293"/>
                  <a:pt x="390" y="293"/>
                </a:cubicBezTo>
                <a:cubicBezTo>
                  <a:pt x="390" y="291"/>
                  <a:pt x="390" y="291"/>
                  <a:pt x="390" y="291"/>
                </a:cubicBezTo>
                <a:cubicBezTo>
                  <a:pt x="393" y="291"/>
                  <a:pt x="393" y="291"/>
                  <a:pt x="393" y="291"/>
                </a:cubicBezTo>
                <a:cubicBezTo>
                  <a:pt x="393" y="290"/>
                  <a:pt x="393" y="290"/>
                  <a:pt x="393" y="290"/>
                </a:cubicBezTo>
                <a:cubicBezTo>
                  <a:pt x="394" y="289"/>
                  <a:pt x="395" y="290"/>
                  <a:pt x="396" y="290"/>
                </a:cubicBezTo>
                <a:cubicBezTo>
                  <a:pt x="397" y="289"/>
                  <a:pt x="397" y="288"/>
                  <a:pt x="397" y="288"/>
                </a:cubicBezTo>
                <a:cubicBezTo>
                  <a:pt x="398" y="288"/>
                  <a:pt x="398" y="287"/>
                  <a:pt x="399" y="287"/>
                </a:cubicBezTo>
                <a:cubicBezTo>
                  <a:pt x="399" y="285"/>
                  <a:pt x="398" y="285"/>
                  <a:pt x="398" y="283"/>
                </a:cubicBezTo>
                <a:cubicBezTo>
                  <a:pt x="398" y="283"/>
                  <a:pt x="397" y="283"/>
                  <a:pt x="397" y="283"/>
                </a:cubicBezTo>
                <a:cubicBezTo>
                  <a:pt x="397" y="282"/>
                  <a:pt x="397" y="281"/>
                  <a:pt x="396" y="281"/>
                </a:cubicBezTo>
                <a:cubicBezTo>
                  <a:pt x="396" y="281"/>
                  <a:pt x="395" y="281"/>
                  <a:pt x="395" y="280"/>
                </a:cubicBezTo>
                <a:cubicBezTo>
                  <a:pt x="394" y="280"/>
                  <a:pt x="393" y="278"/>
                  <a:pt x="391" y="278"/>
                </a:cubicBezTo>
                <a:cubicBezTo>
                  <a:pt x="390" y="277"/>
                  <a:pt x="389" y="276"/>
                  <a:pt x="388" y="274"/>
                </a:cubicBezTo>
                <a:cubicBezTo>
                  <a:pt x="387" y="274"/>
                  <a:pt x="387" y="274"/>
                  <a:pt x="387" y="273"/>
                </a:cubicBezTo>
                <a:cubicBezTo>
                  <a:pt x="387" y="273"/>
                  <a:pt x="387" y="273"/>
                  <a:pt x="387" y="273"/>
                </a:cubicBezTo>
                <a:cubicBezTo>
                  <a:pt x="387" y="273"/>
                  <a:pt x="386" y="273"/>
                  <a:pt x="386" y="272"/>
                </a:cubicBezTo>
                <a:cubicBezTo>
                  <a:pt x="386" y="269"/>
                  <a:pt x="385" y="266"/>
                  <a:pt x="386" y="262"/>
                </a:cubicBezTo>
                <a:cubicBezTo>
                  <a:pt x="385" y="262"/>
                  <a:pt x="385" y="262"/>
                  <a:pt x="385" y="262"/>
                </a:cubicBezTo>
                <a:cubicBezTo>
                  <a:pt x="385" y="261"/>
                  <a:pt x="385" y="260"/>
                  <a:pt x="385" y="259"/>
                </a:cubicBezTo>
                <a:cubicBezTo>
                  <a:pt x="385" y="258"/>
                  <a:pt x="384" y="258"/>
                  <a:pt x="384" y="257"/>
                </a:cubicBezTo>
                <a:cubicBezTo>
                  <a:pt x="384" y="257"/>
                  <a:pt x="384" y="256"/>
                  <a:pt x="384" y="255"/>
                </a:cubicBezTo>
                <a:cubicBezTo>
                  <a:pt x="384" y="255"/>
                  <a:pt x="384" y="255"/>
                  <a:pt x="384" y="255"/>
                </a:cubicBezTo>
                <a:cubicBezTo>
                  <a:pt x="383" y="253"/>
                  <a:pt x="384" y="251"/>
                  <a:pt x="384" y="248"/>
                </a:cubicBezTo>
                <a:cubicBezTo>
                  <a:pt x="385" y="248"/>
                  <a:pt x="386" y="247"/>
                  <a:pt x="386" y="246"/>
                </a:cubicBezTo>
                <a:cubicBezTo>
                  <a:pt x="388" y="246"/>
                  <a:pt x="386" y="243"/>
                  <a:pt x="388" y="244"/>
                </a:cubicBezTo>
                <a:cubicBezTo>
                  <a:pt x="389" y="244"/>
                  <a:pt x="389" y="244"/>
                  <a:pt x="389" y="243"/>
                </a:cubicBezTo>
                <a:cubicBezTo>
                  <a:pt x="389" y="242"/>
                  <a:pt x="389" y="242"/>
                  <a:pt x="390" y="241"/>
                </a:cubicBezTo>
                <a:cubicBezTo>
                  <a:pt x="390" y="240"/>
                  <a:pt x="391" y="240"/>
                  <a:pt x="392" y="239"/>
                </a:cubicBezTo>
                <a:cubicBezTo>
                  <a:pt x="392" y="237"/>
                  <a:pt x="393" y="236"/>
                  <a:pt x="393" y="234"/>
                </a:cubicBezTo>
                <a:cubicBezTo>
                  <a:pt x="395" y="234"/>
                  <a:pt x="396" y="233"/>
                  <a:pt x="397" y="232"/>
                </a:cubicBezTo>
                <a:cubicBezTo>
                  <a:pt x="398" y="232"/>
                  <a:pt x="397" y="230"/>
                  <a:pt x="398" y="230"/>
                </a:cubicBezTo>
                <a:cubicBezTo>
                  <a:pt x="399" y="230"/>
                  <a:pt x="399" y="229"/>
                  <a:pt x="399" y="229"/>
                </a:cubicBezTo>
                <a:cubicBezTo>
                  <a:pt x="399" y="229"/>
                  <a:pt x="400" y="229"/>
                  <a:pt x="400" y="228"/>
                </a:cubicBezTo>
                <a:cubicBezTo>
                  <a:pt x="400" y="228"/>
                  <a:pt x="400" y="227"/>
                  <a:pt x="400" y="227"/>
                </a:cubicBezTo>
                <a:cubicBezTo>
                  <a:pt x="401" y="226"/>
                  <a:pt x="402" y="226"/>
                  <a:pt x="402" y="225"/>
                </a:cubicBezTo>
                <a:cubicBezTo>
                  <a:pt x="402" y="225"/>
                  <a:pt x="402" y="224"/>
                  <a:pt x="403" y="224"/>
                </a:cubicBezTo>
                <a:cubicBezTo>
                  <a:pt x="403" y="223"/>
                  <a:pt x="404" y="223"/>
                  <a:pt x="404" y="222"/>
                </a:cubicBezTo>
                <a:cubicBezTo>
                  <a:pt x="406" y="221"/>
                  <a:pt x="407" y="220"/>
                  <a:pt x="409" y="218"/>
                </a:cubicBezTo>
                <a:cubicBezTo>
                  <a:pt x="410" y="218"/>
                  <a:pt x="411" y="217"/>
                  <a:pt x="411" y="216"/>
                </a:cubicBezTo>
                <a:cubicBezTo>
                  <a:pt x="412" y="215"/>
                  <a:pt x="413" y="215"/>
                  <a:pt x="414" y="214"/>
                </a:cubicBezTo>
                <a:cubicBezTo>
                  <a:pt x="415" y="213"/>
                  <a:pt x="415" y="212"/>
                  <a:pt x="416" y="211"/>
                </a:cubicBezTo>
                <a:cubicBezTo>
                  <a:pt x="416" y="210"/>
                  <a:pt x="418" y="211"/>
                  <a:pt x="418" y="209"/>
                </a:cubicBezTo>
                <a:cubicBezTo>
                  <a:pt x="418" y="208"/>
                  <a:pt x="419" y="208"/>
                  <a:pt x="419" y="207"/>
                </a:cubicBezTo>
                <a:cubicBezTo>
                  <a:pt x="420" y="208"/>
                  <a:pt x="420" y="207"/>
                  <a:pt x="420" y="206"/>
                </a:cubicBezTo>
                <a:cubicBezTo>
                  <a:pt x="423" y="205"/>
                  <a:pt x="423" y="207"/>
                  <a:pt x="425" y="207"/>
                </a:cubicBezTo>
                <a:cubicBezTo>
                  <a:pt x="425" y="206"/>
                  <a:pt x="426" y="206"/>
                  <a:pt x="426" y="206"/>
                </a:cubicBezTo>
                <a:cubicBezTo>
                  <a:pt x="426" y="206"/>
                  <a:pt x="427" y="206"/>
                  <a:pt x="427" y="206"/>
                </a:cubicBezTo>
                <a:cubicBezTo>
                  <a:pt x="427" y="206"/>
                  <a:pt x="427" y="204"/>
                  <a:pt x="430" y="205"/>
                </a:cubicBezTo>
                <a:cubicBezTo>
                  <a:pt x="430" y="203"/>
                  <a:pt x="433" y="203"/>
                  <a:pt x="433" y="201"/>
                </a:cubicBezTo>
                <a:cubicBezTo>
                  <a:pt x="434" y="198"/>
                  <a:pt x="431" y="199"/>
                  <a:pt x="430" y="198"/>
                </a:cubicBezTo>
                <a:cubicBezTo>
                  <a:pt x="430" y="198"/>
                  <a:pt x="430" y="197"/>
                  <a:pt x="430" y="197"/>
                </a:cubicBezTo>
                <a:cubicBezTo>
                  <a:pt x="430" y="197"/>
                  <a:pt x="430" y="197"/>
                  <a:pt x="430" y="197"/>
                </a:cubicBezTo>
                <a:cubicBezTo>
                  <a:pt x="428" y="195"/>
                  <a:pt x="431" y="195"/>
                  <a:pt x="432" y="194"/>
                </a:cubicBezTo>
                <a:cubicBezTo>
                  <a:pt x="432" y="194"/>
                  <a:pt x="432" y="194"/>
                  <a:pt x="432" y="193"/>
                </a:cubicBezTo>
                <a:cubicBezTo>
                  <a:pt x="433" y="193"/>
                  <a:pt x="433" y="193"/>
                  <a:pt x="434" y="193"/>
                </a:cubicBezTo>
                <a:cubicBezTo>
                  <a:pt x="434" y="192"/>
                  <a:pt x="434" y="192"/>
                  <a:pt x="434" y="191"/>
                </a:cubicBezTo>
                <a:cubicBezTo>
                  <a:pt x="434" y="191"/>
                  <a:pt x="434" y="191"/>
                  <a:pt x="434" y="191"/>
                </a:cubicBezTo>
                <a:cubicBezTo>
                  <a:pt x="436" y="191"/>
                  <a:pt x="435" y="189"/>
                  <a:pt x="437" y="189"/>
                </a:cubicBezTo>
                <a:cubicBezTo>
                  <a:pt x="437" y="189"/>
                  <a:pt x="437" y="189"/>
                  <a:pt x="437" y="189"/>
                </a:cubicBezTo>
                <a:cubicBezTo>
                  <a:pt x="437" y="189"/>
                  <a:pt x="437" y="189"/>
                  <a:pt x="437" y="189"/>
                </a:cubicBezTo>
                <a:cubicBezTo>
                  <a:pt x="437" y="188"/>
                  <a:pt x="438" y="188"/>
                  <a:pt x="438" y="187"/>
                </a:cubicBezTo>
                <a:cubicBezTo>
                  <a:pt x="439" y="187"/>
                  <a:pt x="439" y="187"/>
                  <a:pt x="439" y="186"/>
                </a:cubicBezTo>
                <a:cubicBezTo>
                  <a:pt x="442" y="187"/>
                  <a:pt x="443" y="185"/>
                  <a:pt x="446" y="186"/>
                </a:cubicBezTo>
                <a:cubicBezTo>
                  <a:pt x="447" y="185"/>
                  <a:pt x="449" y="185"/>
                  <a:pt x="450" y="184"/>
                </a:cubicBezTo>
                <a:cubicBezTo>
                  <a:pt x="453" y="184"/>
                  <a:pt x="454" y="183"/>
                  <a:pt x="456" y="182"/>
                </a:cubicBezTo>
                <a:cubicBezTo>
                  <a:pt x="458" y="182"/>
                  <a:pt x="458" y="183"/>
                  <a:pt x="460" y="183"/>
                </a:cubicBezTo>
                <a:cubicBezTo>
                  <a:pt x="466" y="182"/>
                  <a:pt x="471" y="180"/>
                  <a:pt x="479" y="181"/>
                </a:cubicBezTo>
                <a:cubicBezTo>
                  <a:pt x="480" y="181"/>
                  <a:pt x="479" y="179"/>
                  <a:pt x="480" y="179"/>
                </a:cubicBezTo>
                <a:cubicBezTo>
                  <a:pt x="481" y="179"/>
                  <a:pt x="481" y="178"/>
                  <a:pt x="481" y="178"/>
                </a:cubicBezTo>
                <a:cubicBezTo>
                  <a:pt x="481" y="178"/>
                  <a:pt x="482" y="178"/>
                  <a:pt x="482" y="177"/>
                </a:cubicBezTo>
                <a:cubicBezTo>
                  <a:pt x="483" y="177"/>
                  <a:pt x="483" y="176"/>
                  <a:pt x="483" y="176"/>
                </a:cubicBezTo>
                <a:cubicBezTo>
                  <a:pt x="483" y="176"/>
                  <a:pt x="483" y="176"/>
                  <a:pt x="483" y="176"/>
                </a:cubicBezTo>
                <a:cubicBezTo>
                  <a:pt x="483" y="174"/>
                  <a:pt x="485" y="174"/>
                  <a:pt x="487" y="173"/>
                </a:cubicBezTo>
                <a:cubicBezTo>
                  <a:pt x="487" y="173"/>
                  <a:pt x="487" y="173"/>
                  <a:pt x="487" y="173"/>
                </a:cubicBezTo>
                <a:cubicBezTo>
                  <a:pt x="488" y="173"/>
                  <a:pt x="489" y="173"/>
                  <a:pt x="490" y="172"/>
                </a:cubicBezTo>
                <a:cubicBezTo>
                  <a:pt x="490" y="172"/>
                  <a:pt x="490" y="172"/>
                  <a:pt x="490" y="172"/>
                </a:cubicBezTo>
                <a:cubicBezTo>
                  <a:pt x="492" y="172"/>
                  <a:pt x="493" y="172"/>
                  <a:pt x="493" y="170"/>
                </a:cubicBezTo>
                <a:cubicBezTo>
                  <a:pt x="493" y="170"/>
                  <a:pt x="493" y="170"/>
                  <a:pt x="493" y="170"/>
                </a:cubicBezTo>
                <a:cubicBezTo>
                  <a:pt x="494" y="170"/>
                  <a:pt x="494" y="170"/>
                  <a:pt x="494" y="170"/>
                </a:cubicBezTo>
                <a:cubicBezTo>
                  <a:pt x="494" y="170"/>
                  <a:pt x="494" y="170"/>
                  <a:pt x="494" y="170"/>
                </a:cubicBezTo>
                <a:cubicBezTo>
                  <a:pt x="497" y="170"/>
                  <a:pt x="498" y="169"/>
                  <a:pt x="500" y="168"/>
                </a:cubicBezTo>
                <a:cubicBezTo>
                  <a:pt x="500" y="168"/>
                  <a:pt x="500" y="168"/>
                  <a:pt x="500" y="168"/>
                </a:cubicBezTo>
                <a:cubicBezTo>
                  <a:pt x="501" y="168"/>
                  <a:pt x="502" y="167"/>
                  <a:pt x="503" y="167"/>
                </a:cubicBezTo>
                <a:cubicBezTo>
                  <a:pt x="503" y="166"/>
                  <a:pt x="503" y="166"/>
                  <a:pt x="503" y="166"/>
                </a:cubicBezTo>
                <a:cubicBezTo>
                  <a:pt x="506" y="166"/>
                  <a:pt x="508" y="165"/>
                  <a:pt x="510" y="164"/>
                </a:cubicBezTo>
                <a:cubicBezTo>
                  <a:pt x="510" y="164"/>
                  <a:pt x="510" y="164"/>
                  <a:pt x="510" y="164"/>
                </a:cubicBezTo>
                <a:cubicBezTo>
                  <a:pt x="511" y="161"/>
                  <a:pt x="514" y="163"/>
                  <a:pt x="514" y="161"/>
                </a:cubicBezTo>
                <a:cubicBezTo>
                  <a:pt x="514" y="161"/>
                  <a:pt x="514" y="161"/>
                  <a:pt x="514" y="161"/>
                </a:cubicBezTo>
                <a:cubicBezTo>
                  <a:pt x="514" y="161"/>
                  <a:pt x="515" y="161"/>
                  <a:pt x="515" y="161"/>
                </a:cubicBezTo>
                <a:cubicBezTo>
                  <a:pt x="516" y="161"/>
                  <a:pt x="516" y="161"/>
                  <a:pt x="516" y="161"/>
                </a:cubicBezTo>
                <a:cubicBezTo>
                  <a:pt x="517" y="159"/>
                  <a:pt x="518" y="158"/>
                  <a:pt x="518" y="157"/>
                </a:cubicBezTo>
                <a:cubicBezTo>
                  <a:pt x="518" y="157"/>
                  <a:pt x="518" y="157"/>
                  <a:pt x="518" y="157"/>
                </a:cubicBezTo>
                <a:cubicBezTo>
                  <a:pt x="518" y="155"/>
                  <a:pt x="520" y="154"/>
                  <a:pt x="519" y="153"/>
                </a:cubicBezTo>
                <a:cubicBezTo>
                  <a:pt x="519" y="153"/>
                  <a:pt x="519" y="153"/>
                  <a:pt x="519" y="152"/>
                </a:cubicBezTo>
                <a:cubicBezTo>
                  <a:pt x="518" y="151"/>
                  <a:pt x="519" y="150"/>
                  <a:pt x="519" y="149"/>
                </a:cubicBezTo>
                <a:cubicBezTo>
                  <a:pt x="519" y="149"/>
                  <a:pt x="519" y="149"/>
                  <a:pt x="519" y="149"/>
                </a:cubicBezTo>
                <a:cubicBezTo>
                  <a:pt x="518" y="148"/>
                  <a:pt x="518" y="148"/>
                  <a:pt x="518" y="148"/>
                </a:cubicBezTo>
                <a:cubicBezTo>
                  <a:pt x="518" y="148"/>
                  <a:pt x="518" y="148"/>
                  <a:pt x="518" y="148"/>
                </a:cubicBezTo>
                <a:cubicBezTo>
                  <a:pt x="518" y="148"/>
                  <a:pt x="518" y="147"/>
                  <a:pt x="518" y="147"/>
                </a:cubicBezTo>
                <a:cubicBezTo>
                  <a:pt x="518" y="146"/>
                  <a:pt x="517" y="145"/>
                  <a:pt x="516" y="144"/>
                </a:cubicBezTo>
                <a:cubicBezTo>
                  <a:pt x="516" y="144"/>
                  <a:pt x="516" y="144"/>
                  <a:pt x="516" y="144"/>
                </a:cubicBezTo>
                <a:cubicBezTo>
                  <a:pt x="517" y="144"/>
                  <a:pt x="517" y="143"/>
                  <a:pt x="517" y="143"/>
                </a:cubicBezTo>
                <a:cubicBezTo>
                  <a:pt x="517" y="142"/>
                  <a:pt x="518" y="142"/>
                  <a:pt x="518" y="142"/>
                </a:cubicBezTo>
                <a:cubicBezTo>
                  <a:pt x="518" y="142"/>
                  <a:pt x="519" y="142"/>
                  <a:pt x="519" y="142"/>
                </a:cubicBezTo>
                <a:cubicBezTo>
                  <a:pt x="520" y="142"/>
                  <a:pt x="521" y="142"/>
                  <a:pt x="522" y="143"/>
                </a:cubicBezTo>
                <a:cubicBezTo>
                  <a:pt x="522" y="142"/>
                  <a:pt x="522" y="142"/>
                  <a:pt x="522" y="141"/>
                </a:cubicBezTo>
                <a:cubicBezTo>
                  <a:pt x="522" y="141"/>
                  <a:pt x="522" y="141"/>
                  <a:pt x="522" y="141"/>
                </a:cubicBezTo>
                <a:cubicBezTo>
                  <a:pt x="522" y="141"/>
                  <a:pt x="522" y="141"/>
                  <a:pt x="523" y="141"/>
                </a:cubicBezTo>
                <a:cubicBezTo>
                  <a:pt x="523" y="141"/>
                  <a:pt x="523" y="141"/>
                  <a:pt x="523" y="141"/>
                </a:cubicBezTo>
                <a:cubicBezTo>
                  <a:pt x="523" y="140"/>
                  <a:pt x="524" y="140"/>
                  <a:pt x="524" y="140"/>
                </a:cubicBezTo>
                <a:cubicBezTo>
                  <a:pt x="523" y="140"/>
                  <a:pt x="524" y="139"/>
                  <a:pt x="524" y="138"/>
                </a:cubicBezTo>
                <a:close/>
                <a:moveTo>
                  <a:pt x="547" y="253"/>
                </a:moveTo>
                <a:cubicBezTo>
                  <a:pt x="545" y="253"/>
                  <a:pt x="546" y="252"/>
                  <a:pt x="546" y="251"/>
                </a:cubicBezTo>
                <a:cubicBezTo>
                  <a:pt x="545" y="251"/>
                  <a:pt x="545" y="251"/>
                  <a:pt x="544" y="250"/>
                </a:cubicBezTo>
                <a:cubicBezTo>
                  <a:pt x="544" y="249"/>
                  <a:pt x="545" y="249"/>
                  <a:pt x="544" y="248"/>
                </a:cubicBezTo>
                <a:cubicBezTo>
                  <a:pt x="544" y="248"/>
                  <a:pt x="543" y="249"/>
                  <a:pt x="543" y="248"/>
                </a:cubicBezTo>
                <a:cubicBezTo>
                  <a:pt x="543" y="248"/>
                  <a:pt x="543" y="247"/>
                  <a:pt x="543" y="247"/>
                </a:cubicBezTo>
                <a:cubicBezTo>
                  <a:pt x="542" y="247"/>
                  <a:pt x="542" y="246"/>
                  <a:pt x="542" y="246"/>
                </a:cubicBezTo>
                <a:cubicBezTo>
                  <a:pt x="537" y="246"/>
                  <a:pt x="535" y="244"/>
                  <a:pt x="530" y="245"/>
                </a:cubicBezTo>
                <a:cubicBezTo>
                  <a:pt x="530" y="246"/>
                  <a:pt x="530" y="246"/>
                  <a:pt x="529" y="246"/>
                </a:cubicBezTo>
                <a:cubicBezTo>
                  <a:pt x="529" y="246"/>
                  <a:pt x="528" y="247"/>
                  <a:pt x="528" y="248"/>
                </a:cubicBezTo>
                <a:cubicBezTo>
                  <a:pt x="529" y="248"/>
                  <a:pt x="529" y="248"/>
                  <a:pt x="529" y="248"/>
                </a:cubicBezTo>
                <a:cubicBezTo>
                  <a:pt x="529" y="248"/>
                  <a:pt x="529" y="248"/>
                  <a:pt x="529" y="248"/>
                </a:cubicBezTo>
                <a:cubicBezTo>
                  <a:pt x="529" y="248"/>
                  <a:pt x="530" y="248"/>
                  <a:pt x="530" y="248"/>
                </a:cubicBezTo>
                <a:cubicBezTo>
                  <a:pt x="530" y="249"/>
                  <a:pt x="530" y="250"/>
                  <a:pt x="530" y="251"/>
                </a:cubicBezTo>
                <a:cubicBezTo>
                  <a:pt x="532" y="252"/>
                  <a:pt x="534" y="253"/>
                  <a:pt x="536" y="253"/>
                </a:cubicBezTo>
                <a:cubicBezTo>
                  <a:pt x="536" y="254"/>
                  <a:pt x="537" y="254"/>
                  <a:pt x="539" y="254"/>
                </a:cubicBezTo>
                <a:cubicBezTo>
                  <a:pt x="540" y="255"/>
                  <a:pt x="540" y="256"/>
                  <a:pt x="542" y="257"/>
                </a:cubicBezTo>
                <a:cubicBezTo>
                  <a:pt x="542" y="258"/>
                  <a:pt x="544" y="259"/>
                  <a:pt x="545" y="259"/>
                </a:cubicBezTo>
                <a:cubicBezTo>
                  <a:pt x="546" y="257"/>
                  <a:pt x="547" y="256"/>
                  <a:pt x="547" y="253"/>
                </a:cubicBezTo>
                <a:close/>
                <a:moveTo>
                  <a:pt x="266" y="390"/>
                </a:moveTo>
                <a:cubicBezTo>
                  <a:pt x="266" y="389"/>
                  <a:pt x="266" y="389"/>
                  <a:pt x="265" y="389"/>
                </a:cubicBezTo>
                <a:cubicBezTo>
                  <a:pt x="265" y="389"/>
                  <a:pt x="264" y="389"/>
                  <a:pt x="264" y="390"/>
                </a:cubicBezTo>
                <a:cubicBezTo>
                  <a:pt x="263" y="390"/>
                  <a:pt x="263" y="390"/>
                  <a:pt x="263" y="391"/>
                </a:cubicBezTo>
                <a:cubicBezTo>
                  <a:pt x="263" y="392"/>
                  <a:pt x="263" y="392"/>
                  <a:pt x="264" y="392"/>
                </a:cubicBezTo>
                <a:cubicBezTo>
                  <a:pt x="264" y="392"/>
                  <a:pt x="265" y="392"/>
                  <a:pt x="266" y="392"/>
                </a:cubicBezTo>
                <a:cubicBezTo>
                  <a:pt x="266" y="392"/>
                  <a:pt x="267" y="392"/>
                  <a:pt x="267" y="392"/>
                </a:cubicBezTo>
                <a:cubicBezTo>
                  <a:pt x="267" y="392"/>
                  <a:pt x="268" y="392"/>
                  <a:pt x="268" y="391"/>
                </a:cubicBezTo>
                <a:cubicBezTo>
                  <a:pt x="268" y="391"/>
                  <a:pt x="267" y="391"/>
                  <a:pt x="267" y="390"/>
                </a:cubicBezTo>
                <a:lnTo>
                  <a:pt x="266" y="390"/>
                </a:lnTo>
                <a:close/>
                <a:moveTo>
                  <a:pt x="496" y="282"/>
                </a:moveTo>
                <a:cubicBezTo>
                  <a:pt x="497" y="285"/>
                  <a:pt x="496" y="282"/>
                  <a:pt x="494" y="283"/>
                </a:cubicBezTo>
                <a:cubicBezTo>
                  <a:pt x="494" y="284"/>
                  <a:pt x="494" y="285"/>
                  <a:pt x="495" y="285"/>
                </a:cubicBezTo>
                <a:cubicBezTo>
                  <a:pt x="495" y="285"/>
                  <a:pt x="496" y="285"/>
                  <a:pt x="496" y="286"/>
                </a:cubicBezTo>
                <a:cubicBezTo>
                  <a:pt x="496" y="286"/>
                  <a:pt x="496" y="286"/>
                  <a:pt x="496" y="286"/>
                </a:cubicBezTo>
                <a:cubicBezTo>
                  <a:pt x="497" y="286"/>
                  <a:pt x="498" y="282"/>
                  <a:pt x="496" y="282"/>
                </a:cubicBezTo>
                <a:close/>
                <a:moveTo>
                  <a:pt x="444" y="296"/>
                </a:moveTo>
                <a:cubicBezTo>
                  <a:pt x="443" y="296"/>
                  <a:pt x="442" y="295"/>
                  <a:pt x="442" y="294"/>
                </a:cubicBezTo>
                <a:cubicBezTo>
                  <a:pt x="442" y="294"/>
                  <a:pt x="441" y="294"/>
                  <a:pt x="441" y="293"/>
                </a:cubicBezTo>
                <a:cubicBezTo>
                  <a:pt x="441" y="292"/>
                  <a:pt x="441" y="291"/>
                  <a:pt x="441" y="291"/>
                </a:cubicBezTo>
                <a:cubicBezTo>
                  <a:pt x="441" y="292"/>
                  <a:pt x="441" y="292"/>
                  <a:pt x="441" y="293"/>
                </a:cubicBezTo>
                <a:cubicBezTo>
                  <a:pt x="440" y="293"/>
                  <a:pt x="440" y="294"/>
                  <a:pt x="439" y="294"/>
                </a:cubicBezTo>
                <a:cubicBezTo>
                  <a:pt x="439" y="296"/>
                  <a:pt x="438" y="297"/>
                  <a:pt x="439" y="299"/>
                </a:cubicBezTo>
                <a:cubicBezTo>
                  <a:pt x="441" y="300"/>
                  <a:pt x="439" y="297"/>
                  <a:pt x="441" y="298"/>
                </a:cubicBezTo>
                <a:cubicBezTo>
                  <a:pt x="441" y="297"/>
                  <a:pt x="442" y="297"/>
                  <a:pt x="442" y="298"/>
                </a:cubicBezTo>
                <a:cubicBezTo>
                  <a:pt x="443" y="298"/>
                  <a:pt x="443" y="300"/>
                  <a:pt x="445" y="299"/>
                </a:cubicBezTo>
                <a:cubicBezTo>
                  <a:pt x="445" y="299"/>
                  <a:pt x="445" y="299"/>
                  <a:pt x="446" y="299"/>
                </a:cubicBezTo>
                <a:cubicBezTo>
                  <a:pt x="446" y="299"/>
                  <a:pt x="446" y="298"/>
                  <a:pt x="446" y="297"/>
                </a:cubicBezTo>
                <a:cubicBezTo>
                  <a:pt x="446" y="296"/>
                  <a:pt x="444" y="297"/>
                  <a:pt x="444" y="296"/>
                </a:cubicBezTo>
                <a:close/>
                <a:moveTo>
                  <a:pt x="449" y="280"/>
                </a:moveTo>
                <a:cubicBezTo>
                  <a:pt x="450" y="278"/>
                  <a:pt x="448" y="278"/>
                  <a:pt x="448" y="276"/>
                </a:cubicBezTo>
                <a:cubicBezTo>
                  <a:pt x="446" y="276"/>
                  <a:pt x="444" y="276"/>
                  <a:pt x="443" y="277"/>
                </a:cubicBezTo>
                <a:cubicBezTo>
                  <a:pt x="441" y="277"/>
                  <a:pt x="441" y="278"/>
                  <a:pt x="439" y="278"/>
                </a:cubicBezTo>
                <a:cubicBezTo>
                  <a:pt x="438" y="280"/>
                  <a:pt x="436" y="280"/>
                  <a:pt x="436" y="282"/>
                </a:cubicBezTo>
                <a:cubicBezTo>
                  <a:pt x="436" y="283"/>
                  <a:pt x="435" y="282"/>
                  <a:pt x="434" y="283"/>
                </a:cubicBezTo>
                <a:cubicBezTo>
                  <a:pt x="433" y="283"/>
                  <a:pt x="434" y="285"/>
                  <a:pt x="434" y="286"/>
                </a:cubicBezTo>
                <a:cubicBezTo>
                  <a:pt x="434" y="286"/>
                  <a:pt x="435" y="287"/>
                  <a:pt x="434" y="287"/>
                </a:cubicBezTo>
                <a:cubicBezTo>
                  <a:pt x="436" y="287"/>
                  <a:pt x="437" y="287"/>
                  <a:pt x="438" y="287"/>
                </a:cubicBezTo>
                <a:cubicBezTo>
                  <a:pt x="438" y="288"/>
                  <a:pt x="438" y="288"/>
                  <a:pt x="438" y="289"/>
                </a:cubicBezTo>
                <a:cubicBezTo>
                  <a:pt x="438" y="289"/>
                  <a:pt x="439" y="289"/>
                  <a:pt x="439" y="290"/>
                </a:cubicBezTo>
                <a:cubicBezTo>
                  <a:pt x="442" y="290"/>
                  <a:pt x="441" y="287"/>
                  <a:pt x="443" y="287"/>
                </a:cubicBezTo>
                <a:cubicBezTo>
                  <a:pt x="445" y="287"/>
                  <a:pt x="445" y="286"/>
                  <a:pt x="446" y="285"/>
                </a:cubicBezTo>
                <a:cubicBezTo>
                  <a:pt x="448" y="285"/>
                  <a:pt x="448" y="283"/>
                  <a:pt x="450" y="283"/>
                </a:cubicBezTo>
                <a:cubicBezTo>
                  <a:pt x="450" y="282"/>
                  <a:pt x="448" y="282"/>
                  <a:pt x="449" y="28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15">
            <a:extLst>
              <a:ext uri="{FF2B5EF4-FFF2-40B4-BE49-F238E27FC236}">
                <a16:creationId xmlns:a16="http://schemas.microsoft.com/office/drawing/2014/main" id="{61A3DE63-6F66-C94C-8C67-FA014DD073E4}"/>
              </a:ext>
            </a:extLst>
          </p:cNvPr>
          <p:cNvSpPr>
            <a:spLocks noEditPoints="1"/>
          </p:cNvSpPr>
          <p:nvPr/>
        </p:nvSpPr>
        <p:spPr bwMode="auto">
          <a:xfrm>
            <a:off x="6458575" y="610632"/>
            <a:ext cx="985838" cy="2451100"/>
          </a:xfrm>
          <a:custGeom>
            <a:avLst/>
            <a:gdLst>
              <a:gd name="T0" fmla="*/ 175 w 255"/>
              <a:gd name="T1" fmla="*/ 518 h 633"/>
              <a:gd name="T2" fmla="*/ 177 w 255"/>
              <a:gd name="T3" fmla="*/ 555 h 633"/>
              <a:gd name="T4" fmla="*/ 190 w 255"/>
              <a:gd name="T5" fmla="*/ 516 h 633"/>
              <a:gd name="T6" fmla="*/ 214 w 255"/>
              <a:gd name="T7" fmla="*/ 170 h 633"/>
              <a:gd name="T8" fmla="*/ 179 w 255"/>
              <a:gd name="T9" fmla="*/ 444 h 633"/>
              <a:gd name="T10" fmla="*/ 130 w 255"/>
              <a:gd name="T11" fmla="*/ 569 h 633"/>
              <a:gd name="T12" fmla="*/ 141 w 255"/>
              <a:gd name="T13" fmla="*/ 562 h 633"/>
              <a:gd name="T14" fmla="*/ 11 w 255"/>
              <a:gd name="T15" fmla="*/ 511 h 633"/>
              <a:gd name="T16" fmla="*/ 135 w 255"/>
              <a:gd name="T17" fmla="*/ 516 h 633"/>
              <a:gd name="T18" fmla="*/ 251 w 255"/>
              <a:gd name="T19" fmla="*/ 145 h 633"/>
              <a:gd name="T20" fmla="*/ 255 w 255"/>
              <a:gd name="T21" fmla="*/ 137 h 633"/>
              <a:gd name="T22" fmla="*/ 246 w 255"/>
              <a:gd name="T23" fmla="*/ 126 h 633"/>
              <a:gd name="T24" fmla="*/ 234 w 255"/>
              <a:gd name="T25" fmla="*/ 72 h 633"/>
              <a:gd name="T26" fmla="*/ 228 w 255"/>
              <a:gd name="T27" fmla="*/ 60 h 633"/>
              <a:gd name="T28" fmla="*/ 227 w 255"/>
              <a:gd name="T29" fmla="*/ 45 h 633"/>
              <a:gd name="T30" fmla="*/ 186 w 255"/>
              <a:gd name="T31" fmla="*/ 12 h 633"/>
              <a:gd name="T32" fmla="*/ 171 w 255"/>
              <a:gd name="T33" fmla="*/ 18 h 633"/>
              <a:gd name="T34" fmla="*/ 136 w 255"/>
              <a:gd name="T35" fmla="*/ 51 h 633"/>
              <a:gd name="T36" fmla="*/ 99 w 255"/>
              <a:gd name="T37" fmla="*/ 115 h 633"/>
              <a:gd name="T38" fmla="*/ 90 w 255"/>
              <a:gd name="T39" fmla="*/ 134 h 633"/>
              <a:gd name="T40" fmla="*/ 78 w 255"/>
              <a:gd name="T41" fmla="*/ 152 h 633"/>
              <a:gd name="T42" fmla="*/ 67 w 255"/>
              <a:gd name="T43" fmla="*/ 192 h 633"/>
              <a:gd name="T44" fmla="*/ 44 w 255"/>
              <a:gd name="T45" fmla="*/ 235 h 633"/>
              <a:gd name="T46" fmla="*/ 28 w 255"/>
              <a:gd name="T47" fmla="*/ 309 h 633"/>
              <a:gd name="T48" fmla="*/ 42 w 255"/>
              <a:gd name="T49" fmla="*/ 367 h 633"/>
              <a:gd name="T50" fmla="*/ 34 w 255"/>
              <a:gd name="T51" fmla="*/ 381 h 633"/>
              <a:gd name="T52" fmla="*/ 35 w 255"/>
              <a:gd name="T53" fmla="*/ 414 h 633"/>
              <a:gd name="T54" fmla="*/ 25 w 255"/>
              <a:gd name="T55" fmla="*/ 424 h 633"/>
              <a:gd name="T56" fmla="*/ 21 w 255"/>
              <a:gd name="T57" fmla="*/ 426 h 633"/>
              <a:gd name="T58" fmla="*/ 14 w 255"/>
              <a:gd name="T59" fmla="*/ 469 h 633"/>
              <a:gd name="T60" fmla="*/ 9 w 255"/>
              <a:gd name="T61" fmla="*/ 497 h 633"/>
              <a:gd name="T62" fmla="*/ 24 w 255"/>
              <a:gd name="T63" fmla="*/ 551 h 633"/>
              <a:gd name="T64" fmla="*/ 30 w 255"/>
              <a:gd name="T65" fmla="*/ 589 h 633"/>
              <a:gd name="T66" fmla="*/ 41 w 255"/>
              <a:gd name="T67" fmla="*/ 624 h 633"/>
              <a:gd name="T68" fmla="*/ 77 w 255"/>
              <a:gd name="T69" fmla="*/ 616 h 633"/>
              <a:gd name="T70" fmla="*/ 102 w 255"/>
              <a:gd name="T71" fmla="*/ 595 h 633"/>
              <a:gd name="T72" fmla="*/ 129 w 255"/>
              <a:gd name="T73" fmla="*/ 564 h 633"/>
              <a:gd name="T74" fmla="*/ 129 w 255"/>
              <a:gd name="T75" fmla="*/ 509 h 633"/>
              <a:gd name="T76" fmla="*/ 133 w 255"/>
              <a:gd name="T77" fmla="*/ 481 h 633"/>
              <a:gd name="T78" fmla="*/ 152 w 255"/>
              <a:gd name="T79" fmla="*/ 470 h 633"/>
              <a:gd name="T80" fmla="*/ 163 w 255"/>
              <a:gd name="T81" fmla="*/ 460 h 633"/>
              <a:gd name="T82" fmla="*/ 174 w 255"/>
              <a:gd name="T83" fmla="*/ 450 h 633"/>
              <a:gd name="T84" fmla="*/ 179 w 255"/>
              <a:gd name="T85" fmla="*/ 427 h 633"/>
              <a:gd name="T86" fmla="*/ 171 w 255"/>
              <a:gd name="T87" fmla="*/ 404 h 633"/>
              <a:gd name="T88" fmla="*/ 141 w 255"/>
              <a:gd name="T89" fmla="*/ 376 h 633"/>
              <a:gd name="T90" fmla="*/ 142 w 255"/>
              <a:gd name="T91" fmla="*/ 312 h 633"/>
              <a:gd name="T92" fmla="*/ 153 w 255"/>
              <a:gd name="T93" fmla="*/ 293 h 633"/>
              <a:gd name="T94" fmla="*/ 155 w 255"/>
              <a:gd name="T95" fmla="*/ 278 h 633"/>
              <a:gd name="T96" fmla="*/ 184 w 255"/>
              <a:gd name="T97" fmla="*/ 256 h 633"/>
              <a:gd name="T98" fmla="*/ 207 w 255"/>
              <a:gd name="T99" fmla="*/ 221 h 633"/>
              <a:gd name="T100" fmla="*/ 206 w 255"/>
              <a:gd name="T101" fmla="*/ 190 h 633"/>
              <a:gd name="T102" fmla="*/ 213 w 255"/>
              <a:gd name="T103" fmla="*/ 171 h 633"/>
              <a:gd name="T104" fmla="*/ 217 w 255"/>
              <a:gd name="T105" fmla="*/ 153 h 633"/>
              <a:gd name="T106" fmla="*/ 239 w 255"/>
              <a:gd name="T107" fmla="*/ 142 h 633"/>
              <a:gd name="T108" fmla="*/ 146 w 255"/>
              <a:gd name="T109" fmla="*/ 436 h 633"/>
              <a:gd name="T110" fmla="*/ 155 w 255"/>
              <a:gd name="T111" fmla="*/ 442 h 633"/>
              <a:gd name="T112" fmla="*/ 145 w 255"/>
              <a:gd name="T113" fmla="*/ 449 h 633"/>
              <a:gd name="T114" fmla="*/ 126 w 255"/>
              <a:gd name="T115" fmla="*/ 439 h 633"/>
              <a:gd name="T116" fmla="*/ 37 w 255"/>
              <a:gd name="T117" fmla="*/ 605 h 633"/>
              <a:gd name="T118" fmla="*/ 141 w 255"/>
              <a:gd name="T119" fmla="*/ 440 h 633"/>
              <a:gd name="T120" fmla="*/ 227 w 255"/>
              <a:gd name="T121" fmla="*/ 150 h 633"/>
              <a:gd name="T122" fmla="*/ 249 w 255"/>
              <a:gd name="T123" fmla="*/ 14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 h="633">
                <a:moveTo>
                  <a:pt x="181" y="437"/>
                </a:moveTo>
                <a:cubicBezTo>
                  <a:pt x="178" y="436"/>
                  <a:pt x="178" y="438"/>
                  <a:pt x="177" y="438"/>
                </a:cubicBezTo>
                <a:cubicBezTo>
                  <a:pt x="177" y="438"/>
                  <a:pt x="176" y="437"/>
                  <a:pt x="176" y="437"/>
                </a:cubicBezTo>
                <a:cubicBezTo>
                  <a:pt x="176" y="436"/>
                  <a:pt x="175" y="436"/>
                  <a:pt x="175" y="436"/>
                </a:cubicBezTo>
                <a:cubicBezTo>
                  <a:pt x="175" y="438"/>
                  <a:pt x="172" y="437"/>
                  <a:pt x="173" y="440"/>
                </a:cubicBezTo>
                <a:cubicBezTo>
                  <a:pt x="175" y="440"/>
                  <a:pt x="176" y="440"/>
                  <a:pt x="178" y="440"/>
                </a:cubicBezTo>
                <a:cubicBezTo>
                  <a:pt x="177" y="437"/>
                  <a:pt x="182" y="440"/>
                  <a:pt x="181" y="437"/>
                </a:cubicBezTo>
                <a:close/>
                <a:moveTo>
                  <a:pt x="197" y="504"/>
                </a:moveTo>
                <a:cubicBezTo>
                  <a:pt x="197" y="504"/>
                  <a:pt x="197" y="503"/>
                  <a:pt x="196" y="503"/>
                </a:cubicBezTo>
                <a:cubicBezTo>
                  <a:pt x="196" y="503"/>
                  <a:pt x="196" y="503"/>
                  <a:pt x="196" y="503"/>
                </a:cubicBezTo>
                <a:cubicBezTo>
                  <a:pt x="195" y="503"/>
                  <a:pt x="196" y="502"/>
                  <a:pt x="195" y="501"/>
                </a:cubicBezTo>
                <a:cubicBezTo>
                  <a:pt x="194" y="500"/>
                  <a:pt x="194" y="501"/>
                  <a:pt x="194" y="501"/>
                </a:cubicBezTo>
                <a:cubicBezTo>
                  <a:pt x="194" y="501"/>
                  <a:pt x="194" y="502"/>
                  <a:pt x="194" y="502"/>
                </a:cubicBezTo>
                <a:cubicBezTo>
                  <a:pt x="194" y="503"/>
                  <a:pt x="193" y="503"/>
                  <a:pt x="193" y="504"/>
                </a:cubicBezTo>
                <a:cubicBezTo>
                  <a:pt x="193" y="504"/>
                  <a:pt x="193" y="504"/>
                  <a:pt x="193" y="504"/>
                </a:cubicBezTo>
                <a:cubicBezTo>
                  <a:pt x="193" y="505"/>
                  <a:pt x="193" y="505"/>
                  <a:pt x="193" y="505"/>
                </a:cubicBezTo>
                <a:cubicBezTo>
                  <a:pt x="192" y="505"/>
                  <a:pt x="192" y="505"/>
                  <a:pt x="192" y="506"/>
                </a:cubicBezTo>
                <a:cubicBezTo>
                  <a:pt x="191" y="506"/>
                  <a:pt x="191" y="507"/>
                  <a:pt x="190" y="506"/>
                </a:cubicBezTo>
                <a:cubicBezTo>
                  <a:pt x="188" y="507"/>
                  <a:pt x="189" y="504"/>
                  <a:pt x="187" y="505"/>
                </a:cubicBezTo>
                <a:cubicBezTo>
                  <a:pt x="187" y="506"/>
                  <a:pt x="187" y="507"/>
                  <a:pt x="186" y="507"/>
                </a:cubicBezTo>
                <a:cubicBezTo>
                  <a:pt x="186" y="508"/>
                  <a:pt x="186" y="509"/>
                  <a:pt x="185" y="509"/>
                </a:cubicBezTo>
                <a:cubicBezTo>
                  <a:pt x="185" y="508"/>
                  <a:pt x="184" y="507"/>
                  <a:pt x="183" y="507"/>
                </a:cubicBezTo>
                <a:cubicBezTo>
                  <a:pt x="181" y="508"/>
                  <a:pt x="181" y="510"/>
                  <a:pt x="179" y="511"/>
                </a:cubicBezTo>
                <a:cubicBezTo>
                  <a:pt x="177" y="510"/>
                  <a:pt x="178" y="513"/>
                  <a:pt x="176" y="513"/>
                </a:cubicBezTo>
                <a:cubicBezTo>
                  <a:pt x="176" y="515"/>
                  <a:pt x="175" y="516"/>
                  <a:pt x="175" y="518"/>
                </a:cubicBezTo>
                <a:cubicBezTo>
                  <a:pt x="174" y="518"/>
                  <a:pt x="174" y="518"/>
                  <a:pt x="174" y="518"/>
                </a:cubicBezTo>
                <a:cubicBezTo>
                  <a:pt x="173" y="519"/>
                  <a:pt x="173" y="520"/>
                  <a:pt x="173" y="521"/>
                </a:cubicBezTo>
                <a:cubicBezTo>
                  <a:pt x="173" y="521"/>
                  <a:pt x="173" y="521"/>
                  <a:pt x="173" y="521"/>
                </a:cubicBezTo>
                <a:cubicBezTo>
                  <a:pt x="173" y="522"/>
                  <a:pt x="173" y="522"/>
                  <a:pt x="173" y="522"/>
                </a:cubicBezTo>
                <a:cubicBezTo>
                  <a:pt x="171" y="522"/>
                  <a:pt x="170" y="523"/>
                  <a:pt x="170" y="525"/>
                </a:cubicBezTo>
                <a:cubicBezTo>
                  <a:pt x="170" y="525"/>
                  <a:pt x="170" y="525"/>
                  <a:pt x="170" y="525"/>
                </a:cubicBezTo>
                <a:cubicBezTo>
                  <a:pt x="170" y="525"/>
                  <a:pt x="169" y="525"/>
                  <a:pt x="169" y="525"/>
                </a:cubicBezTo>
                <a:cubicBezTo>
                  <a:pt x="169" y="525"/>
                  <a:pt x="169" y="527"/>
                  <a:pt x="169" y="527"/>
                </a:cubicBezTo>
                <a:cubicBezTo>
                  <a:pt x="169" y="528"/>
                  <a:pt x="170" y="527"/>
                  <a:pt x="170" y="528"/>
                </a:cubicBezTo>
                <a:cubicBezTo>
                  <a:pt x="170" y="529"/>
                  <a:pt x="170" y="530"/>
                  <a:pt x="170" y="531"/>
                </a:cubicBezTo>
                <a:cubicBezTo>
                  <a:pt x="170" y="531"/>
                  <a:pt x="170" y="531"/>
                  <a:pt x="170" y="531"/>
                </a:cubicBezTo>
                <a:cubicBezTo>
                  <a:pt x="170" y="532"/>
                  <a:pt x="170" y="532"/>
                  <a:pt x="170" y="533"/>
                </a:cubicBezTo>
                <a:cubicBezTo>
                  <a:pt x="170" y="533"/>
                  <a:pt x="171" y="533"/>
                  <a:pt x="171" y="533"/>
                </a:cubicBezTo>
                <a:cubicBezTo>
                  <a:pt x="170" y="534"/>
                  <a:pt x="170" y="535"/>
                  <a:pt x="170" y="536"/>
                </a:cubicBezTo>
                <a:cubicBezTo>
                  <a:pt x="170" y="536"/>
                  <a:pt x="170" y="536"/>
                  <a:pt x="170" y="536"/>
                </a:cubicBezTo>
                <a:cubicBezTo>
                  <a:pt x="170" y="536"/>
                  <a:pt x="170" y="536"/>
                  <a:pt x="170" y="536"/>
                </a:cubicBezTo>
                <a:cubicBezTo>
                  <a:pt x="170" y="537"/>
                  <a:pt x="170" y="538"/>
                  <a:pt x="170" y="539"/>
                </a:cubicBezTo>
                <a:cubicBezTo>
                  <a:pt x="170" y="540"/>
                  <a:pt x="170" y="540"/>
                  <a:pt x="171" y="541"/>
                </a:cubicBezTo>
                <a:cubicBezTo>
                  <a:pt x="171" y="542"/>
                  <a:pt x="171" y="543"/>
                  <a:pt x="172" y="543"/>
                </a:cubicBezTo>
                <a:cubicBezTo>
                  <a:pt x="171" y="545"/>
                  <a:pt x="174" y="544"/>
                  <a:pt x="173" y="546"/>
                </a:cubicBezTo>
                <a:cubicBezTo>
                  <a:pt x="172" y="546"/>
                  <a:pt x="172" y="547"/>
                  <a:pt x="172" y="548"/>
                </a:cubicBezTo>
                <a:cubicBezTo>
                  <a:pt x="172" y="548"/>
                  <a:pt x="174" y="548"/>
                  <a:pt x="174" y="549"/>
                </a:cubicBezTo>
                <a:cubicBezTo>
                  <a:pt x="172" y="548"/>
                  <a:pt x="174" y="552"/>
                  <a:pt x="172" y="552"/>
                </a:cubicBezTo>
                <a:cubicBezTo>
                  <a:pt x="173" y="553"/>
                  <a:pt x="171" y="553"/>
                  <a:pt x="172" y="555"/>
                </a:cubicBezTo>
                <a:cubicBezTo>
                  <a:pt x="174" y="556"/>
                  <a:pt x="175" y="555"/>
                  <a:pt x="177" y="555"/>
                </a:cubicBezTo>
                <a:cubicBezTo>
                  <a:pt x="177" y="554"/>
                  <a:pt x="177" y="554"/>
                  <a:pt x="177" y="554"/>
                </a:cubicBezTo>
                <a:cubicBezTo>
                  <a:pt x="177" y="553"/>
                  <a:pt x="177" y="553"/>
                  <a:pt x="177" y="553"/>
                </a:cubicBezTo>
                <a:cubicBezTo>
                  <a:pt x="179" y="553"/>
                  <a:pt x="178" y="550"/>
                  <a:pt x="180" y="551"/>
                </a:cubicBezTo>
                <a:cubicBezTo>
                  <a:pt x="180" y="549"/>
                  <a:pt x="179" y="548"/>
                  <a:pt x="179" y="546"/>
                </a:cubicBezTo>
                <a:cubicBezTo>
                  <a:pt x="180" y="546"/>
                  <a:pt x="179" y="543"/>
                  <a:pt x="181" y="543"/>
                </a:cubicBezTo>
                <a:cubicBezTo>
                  <a:pt x="181" y="542"/>
                  <a:pt x="181" y="542"/>
                  <a:pt x="181" y="542"/>
                </a:cubicBezTo>
                <a:cubicBezTo>
                  <a:pt x="183" y="541"/>
                  <a:pt x="183" y="539"/>
                  <a:pt x="186" y="540"/>
                </a:cubicBezTo>
                <a:cubicBezTo>
                  <a:pt x="186" y="539"/>
                  <a:pt x="186" y="538"/>
                  <a:pt x="187" y="538"/>
                </a:cubicBezTo>
                <a:cubicBezTo>
                  <a:pt x="188" y="536"/>
                  <a:pt x="185" y="537"/>
                  <a:pt x="186" y="535"/>
                </a:cubicBezTo>
                <a:cubicBezTo>
                  <a:pt x="186" y="535"/>
                  <a:pt x="186" y="534"/>
                  <a:pt x="187" y="534"/>
                </a:cubicBezTo>
                <a:cubicBezTo>
                  <a:pt x="187" y="534"/>
                  <a:pt x="187" y="534"/>
                  <a:pt x="187" y="534"/>
                </a:cubicBezTo>
                <a:cubicBezTo>
                  <a:pt x="188" y="533"/>
                  <a:pt x="189" y="533"/>
                  <a:pt x="190" y="531"/>
                </a:cubicBezTo>
                <a:cubicBezTo>
                  <a:pt x="190" y="531"/>
                  <a:pt x="190" y="531"/>
                  <a:pt x="190" y="531"/>
                </a:cubicBezTo>
                <a:cubicBezTo>
                  <a:pt x="191" y="531"/>
                  <a:pt x="191" y="530"/>
                  <a:pt x="191" y="530"/>
                </a:cubicBezTo>
                <a:cubicBezTo>
                  <a:pt x="191" y="529"/>
                  <a:pt x="191" y="529"/>
                  <a:pt x="191" y="529"/>
                </a:cubicBezTo>
                <a:cubicBezTo>
                  <a:pt x="191" y="529"/>
                  <a:pt x="190" y="527"/>
                  <a:pt x="188" y="527"/>
                </a:cubicBezTo>
                <a:cubicBezTo>
                  <a:pt x="188" y="527"/>
                  <a:pt x="188" y="527"/>
                  <a:pt x="188" y="527"/>
                </a:cubicBezTo>
                <a:cubicBezTo>
                  <a:pt x="188" y="527"/>
                  <a:pt x="187" y="527"/>
                  <a:pt x="187" y="526"/>
                </a:cubicBezTo>
                <a:cubicBezTo>
                  <a:pt x="187" y="525"/>
                  <a:pt x="187" y="523"/>
                  <a:pt x="187" y="523"/>
                </a:cubicBezTo>
                <a:cubicBezTo>
                  <a:pt x="187" y="521"/>
                  <a:pt x="186" y="521"/>
                  <a:pt x="186" y="520"/>
                </a:cubicBezTo>
                <a:cubicBezTo>
                  <a:pt x="187" y="520"/>
                  <a:pt x="187" y="520"/>
                  <a:pt x="187" y="519"/>
                </a:cubicBezTo>
                <a:cubicBezTo>
                  <a:pt x="187" y="519"/>
                  <a:pt x="187" y="519"/>
                  <a:pt x="187" y="519"/>
                </a:cubicBezTo>
                <a:cubicBezTo>
                  <a:pt x="189" y="519"/>
                  <a:pt x="190" y="519"/>
                  <a:pt x="190" y="517"/>
                </a:cubicBezTo>
                <a:cubicBezTo>
                  <a:pt x="190" y="517"/>
                  <a:pt x="190" y="516"/>
                  <a:pt x="190" y="516"/>
                </a:cubicBezTo>
                <a:cubicBezTo>
                  <a:pt x="190" y="516"/>
                  <a:pt x="190" y="516"/>
                  <a:pt x="190" y="516"/>
                </a:cubicBezTo>
                <a:cubicBezTo>
                  <a:pt x="190" y="516"/>
                  <a:pt x="191" y="516"/>
                  <a:pt x="192" y="516"/>
                </a:cubicBezTo>
                <a:cubicBezTo>
                  <a:pt x="192" y="515"/>
                  <a:pt x="192" y="513"/>
                  <a:pt x="191" y="512"/>
                </a:cubicBezTo>
                <a:cubicBezTo>
                  <a:pt x="193" y="512"/>
                  <a:pt x="194" y="510"/>
                  <a:pt x="194" y="508"/>
                </a:cubicBezTo>
                <a:cubicBezTo>
                  <a:pt x="195" y="508"/>
                  <a:pt x="195" y="506"/>
                  <a:pt x="197" y="506"/>
                </a:cubicBezTo>
                <a:cubicBezTo>
                  <a:pt x="197" y="505"/>
                  <a:pt x="200" y="507"/>
                  <a:pt x="199" y="504"/>
                </a:cubicBezTo>
                <a:cubicBezTo>
                  <a:pt x="199" y="503"/>
                  <a:pt x="198" y="504"/>
                  <a:pt x="197" y="504"/>
                </a:cubicBezTo>
                <a:close/>
                <a:moveTo>
                  <a:pt x="180" y="433"/>
                </a:moveTo>
                <a:cubicBezTo>
                  <a:pt x="180" y="431"/>
                  <a:pt x="183" y="432"/>
                  <a:pt x="183" y="431"/>
                </a:cubicBezTo>
                <a:cubicBezTo>
                  <a:pt x="183" y="430"/>
                  <a:pt x="183" y="430"/>
                  <a:pt x="184" y="430"/>
                </a:cubicBezTo>
                <a:cubicBezTo>
                  <a:pt x="184" y="428"/>
                  <a:pt x="181" y="429"/>
                  <a:pt x="180" y="428"/>
                </a:cubicBezTo>
                <a:cubicBezTo>
                  <a:pt x="180" y="430"/>
                  <a:pt x="178" y="432"/>
                  <a:pt x="180" y="433"/>
                </a:cubicBezTo>
                <a:close/>
                <a:moveTo>
                  <a:pt x="181" y="438"/>
                </a:moveTo>
                <a:cubicBezTo>
                  <a:pt x="181" y="439"/>
                  <a:pt x="180" y="439"/>
                  <a:pt x="180" y="440"/>
                </a:cubicBezTo>
                <a:cubicBezTo>
                  <a:pt x="181" y="440"/>
                  <a:pt x="181" y="440"/>
                  <a:pt x="181" y="441"/>
                </a:cubicBezTo>
                <a:cubicBezTo>
                  <a:pt x="181" y="442"/>
                  <a:pt x="180" y="442"/>
                  <a:pt x="180" y="442"/>
                </a:cubicBezTo>
                <a:cubicBezTo>
                  <a:pt x="182" y="443"/>
                  <a:pt x="182" y="442"/>
                  <a:pt x="182" y="440"/>
                </a:cubicBezTo>
                <a:cubicBezTo>
                  <a:pt x="184" y="440"/>
                  <a:pt x="182" y="438"/>
                  <a:pt x="181" y="438"/>
                </a:cubicBezTo>
                <a:close/>
                <a:moveTo>
                  <a:pt x="216" y="167"/>
                </a:moveTo>
                <a:cubicBezTo>
                  <a:pt x="216" y="167"/>
                  <a:pt x="215" y="168"/>
                  <a:pt x="215" y="168"/>
                </a:cubicBezTo>
                <a:cubicBezTo>
                  <a:pt x="215" y="168"/>
                  <a:pt x="215" y="168"/>
                  <a:pt x="215" y="168"/>
                </a:cubicBezTo>
                <a:cubicBezTo>
                  <a:pt x="216" y="169"/>
                  <a:pt x="214" y="169"/>
                  <a:pt x="216" y="169"/>
                </a:cubicBezTo>
                <a:cubicBezTo>
                  <a:pt x="216" y="169"/>
                  <a:pt x="216" y="169"/>
                  <a:pt x="216" y="169"/>
                </a:cubicBezTo>
                <a:cubicBezTo>
                  <a:pt x="218" y="169"/>
                  <a:pt x="216" y="167"/>
                  <a:pt x="216" y="167"/>
                </a:cubicBezTo>
                <a:close/>
                <a:moveTo>
                  <a:pt x="214" y="170"/>
                </a:moveTo>
                <a:cubicBezTo>
                  <a:pt x="214" y="170"/>
                  <a:pt x="214" y="170"/>
                  <a:pt x="214" y="170"/>
                </a:cubicBezTo>
                <a:cubicBezTo>
                  <a:pt x="214" y="171"/>
                  <a:pt x="214" y="171"/>
                  <a:pt x="214" y="171"/>
                </a:cubicBezTo>
                <a:cubicBezTo>
                  <a:pt x="214" y="172"/>
                  <a:pt x="214" y="172"/>
                  <a:pt x="214" y="172"/>
                </a:cubicBezTo>
                <a:cubicBezTo>
                  <a:pt x="214" y="172"/>
                  <a:pt x="214" y="172"/>
                  <a:pt x="214" y="172"/>
                </a:cubicBezTo>
                <a:cubicBezTo>
                  <a:pt x="214" y="172"/>
                  <a:pt x="214" y="172"/>
                  <a:pt x="214" y="172"/>
                </a:cubicBezTo>
                <a:cubicBezTo>
                  <a:pt x="214" y="172"/>
                  <a:pt x="215" y="172"/>
                  <a:pt x="215" y="172"/>
                </a:cubicBezTo>
                <a:cubicBezTo>
                  <a:pt x="215" y="172"/>
                  <a:pt x="215" y="172"/>
                  <a:pt x="215" y="172"/>
                </a:cubicBezTo>
                <a:cubicBezTo>
                  <a:pt x="215" y="172"/>
                  <a:pt x="215" y="172"/>
                  <a:pt x="215" y="171"/>
                </a:cubicBezTo>
                <a:cubicBezTo>
                  <a:pt x="216" y="171"/>
                  <a:pt x="215" y="171"/>
                  <a:pt x="216" y="170"/>
                </a:cubicBezTo>
                <a:cubicBezTo>
                  <a:pt x="215" y="170"/>
                  <a:pt x="214" y="170"/>
                  <a:pt x="214" y="170"/>
                </a:cubicBezTo>
                <a:close/>
                <a:moveTo>
                  <a:pt x="177" y="449"/>
                </a:moveTo>
                <a:cubicBezTo>
                  <a:pt x="177" y="451"/>
                  <a:pt x="178" y="451"/>
                  <a:pt x="179" y="451"/>
                </a:cubicBezTo>
                <a:cubicBezTo>
                  <a:pt x="179" y="450"/>
                  <a:pt x="180" y="450"/>
                  <a:pt x="180" y="449"/>
                </a:cubicBezTo>
                <a:cubicBezTo>
                  <a:pt x="179" y="449"/>
                  <a:pt x="179" y="449"/>
                  <a:pt x="178" y="449"/>
                </a:cubicBezTo>
                <a:cubicBezTo>
                  <a:pt x="178" y="449"/>
                  <a:pt x="178" y="449"/>
                  <a:pt x="177" y="449"/>
                </a:cubicBezTo>
                <a:close/>
                <a:moveTo>
                  <a:pt x="194" y="490"/>
                </a:moveTo>
                <a:cubicBezTo>
                  <a:pt x="194" y="489"/>
                  <a:pt x="194" y="489"/>
                  <a:pt x="195" y="489"/>
                </a:cubicBezTo>
                <a:cubicBezTo>
                  <a:pt x="195" y="489"/>
                  <a:pt x="195" y="489"/>
                  <a:pt x="195" y="488"/>
                </a:cubicBezTo>
                <a:cubicBezTo>
                  <a:pt x="195" y="488"/>
                  <a:pt x="195" y="488"/>
                  <a:pt x="195" y="488"/>
                </a:cubicBezTo>
                <a:cubicBezTo>
                  <a:pt x="196" y="487"/>
                  <a:pt x="197" y="487"/>
                  <a:pt x="197" y="486"/>
                </a:cubicBezTo>
                <a:cubicBezTo>
                  <a:pt x="195" y="485"/>
                  <a:pt x="194" y="485"/>
                  <a:pt x="191" y="485"/>
                </a:cubicBezTo>
                <a:cubicBezTo>
                  <a:pt x="191" y="487"/>
                  <a:pt x="193" y="486"/>
                  <a:pt x="193" y="488"/>
                </a:cubicBezTo>
                <a:cubicBezTo>
                  <a:pt x="193" y="488"/>
                  <a:pt x="193" y="488"/>
                  <a:pt x="193" y="488"/>
                </a:cubicBezTo>
                <a:cubicBezTo>
                  <a:pt x="193" y="489"/>
                  <a:pt x="193" y="490"/>
                  <a:pt x="194" y="490"/>
                </a:cubicBezTo>
                <a:close/>
                <a:moveTo>
                  <a:pt x="178" y="445"/>
                </a:moveTo>
                <a:cubicBezTo>
                  <a:pt x="178" y="449"/>
                  <a:pt x="183" y="445"/>
                  <a:pt x="179" y="444"/>
                </a:cubicBezTo>
                <a:cubicBezTo>
                  <a:pt x="179" y="445"/>
                  <a:pt x="179" y="445"/>
                  <a:pt x="178" y="445"/>
                </a:cubicBezTo>
                <a:close/>
                <a:moveTo>
                  <a:pt x="135" y="490"/>
                </a:moveTo>
                <a:cubicBezTo>
                  <a:pt x="135" y="491"/>
                  <a:pt x="137" y="491"/>
                  <a:pt x="137" y="490"/>
                </a:cubicBezTo>
                <a:cubicBezTo>
                  <a:pt x="137" y="490"/>
                  <a:pt x="138" y="490"/>
                  <a:pt x="138" y="490"/>
                </a:cubicBezTo>
                <a:cubicBezTo>
                  <a:pt x="138" y="489"/>
                  <a:pt x="137" y="489"/>
                  <a:pt x="137" y="489"/>
                </a:cubicBezTo>
                <a:cubicBezTo>
                  <a:pt x="137" y="489"/>
                  <a:pt x="137" y="490"/>
                  <a:pt x="137" y="490"/>
                </a:cubicBezTo>
                <a:cubicBezTo>
                  <a:pt x="137" y="490"/>
                  <a:pt x="134" y="490"/>
                  <a:pt x="135" y="490"/>
                </a:cubicBezTo>
                <a:close/>
                <a:moveTo>
                  <a:pt x="142" y="538"/>
                </a:moveTo>
                <a:cubicBezTo>
                  <a:pt x="142" y="538"/>
                  <a:pt x="142" y="539"/>
                  <a:pt x="142" y="540"/>
                </a:cubicBezTo>
                <a:cubicBezTo>
                  <a:pt x="142" y="540"/>
                  <a:pt x="141" y="540"/>
                  <a:pt x="141" y="541"/>
                </a:cubicBezTo>
                <a:cubicBezTo>
                  <a:pt x="141" y="541"/>
                  <a:pt x="141" y="541"/>
                  <a:pt x="142" y="542"/>
                </a:cubicBezTo>
                <a:cubicBezTo>
                  <a:pt x="142" y="542"/>
                  <a:pt x="142" y="542"/>
                  <a:pt x="142" y="542"/>
                </a:cubicBezTo>
                <a:cubicBezTo>
                  <a:pt x="142" y="543"/>
                  <a:pt x="139" y="543"/>
                  <a:pt x="140" y="545"/>
                </a:cubicBezTo>
                <a:cubicBezTo>
                  <a:pt x="140" y="545"/>
                  <a:pt x="140" y="545"/>
                  <a:pt x="140" y="545"/>
                </a:cubicBezTo>
                <a:cubicBezTo>
                  <a:pt x="140" y="546"/>
                  <a:pt x="140" y="548"/>
                  <a:pt x="140" y="549"/>
                </a:cubicBezTo>
                <a:cubicBezTo>
                  <a:pt x="139" y="549"/>
                  <a:pt x="139" y="550"/>
                  <a:pt x="138" y="550"/>
                </a:cubicBezTo>
                <a:cubicBezTo>
                  <a:pt x="138" y="552"/>
                  <a:pt x="138" y="552"/>
                  <a:pt x="138" y="553"/>
                </a:cubicBezTo>
                <a:cubicBezTo>
                  <a:pt x="137" y="554"/>
                  <a:pt x="137" y="555"/>
                  <a:pt x="136" y="555"/>
                </a:cubicBezTo>
                <a:cubicBezTo>
                  <a:pt x="136" y="558"/>
                  <a:pt x="133" y="559"/>
                  <a:pt x="133" y="562"/>
                </a:cubicBezTo>
                <a:cubicBezTo>
                  <a:pt x="133" y="562"/>
                  <a:pt x="133" y="562"/>
                  <a:pt x="133" y="562"/>
                </a:cubicBezTo>
                <a:cubicBezTo>
                  <a:pt x="133" y="562"/>
                  <a:pt x="133" y="562"/>
                  <a:pt x="133" y="562"/>
                </a:cubicBezTo>
                <a:cubicBezTo>
                  <a:pt x="132" y="563"/>
                  <a:pt x="132" y="565"/>
                  <a:pt x="131" y="565"/>
                </a:cubicBezTo>
                <a:cubicBezTo>
                  <a:pt x="131" y="565"/>
                  <a:pt x="131" y="566"/>
                  <a:pt x="131" y="566"/>
                </a:cubicBezTo>
                <a:cubicBezTo>
                  <a:pt x="131" y="566"/>
                  <a:pt x="131" y="568"/>
                  <a:pt x="130" y="569"/>
                </a:cubicBezTo>
                <a:cubicBezTo>
                  <a:pt x="130" y="569"/>
                  <a:pt x="130" y="569"/>
                  <a:pt x="130" y="569"/>
                </a:cubicBezTo>
                <a:cubicBezTo>
                  <a:pt x="130" y="570"/>
                  <a:pt x="130" y="570"/>
                  <a:pt x="130" y="571"/>
                </a:cubicBezTo>
                <a:cubicBezTo>
                  <a:pt x="130" y="571"/>
                  <a:pt x="129" y="573"/>
                  <a:pt x="129" y="575"/>
                </a:cubicBezTo>
                <a:cubicBezTo>
                  <a:pt x="129" y="577"/>
                  <a:pt x="129" y="578"/>
                  <a:pt x="129" y="580"/>
                </a:cubicBezTo>
                <a:cubicBezTo>
                  <a:pt x="129" y="580"/>
                  <a:pt x="129" y="580"/>
                  <a:pt x="129" y="580"/>
                </a:cubicBezTo>
                <a:cubicBezTo>
                  <a:pt x="129" y="582"/>
                  <a:pt x="131" y="582"/>
                  <a:pt x="131" y="583"/>
                </a:cubicBezTo>
                <a:cubicBezTo>
                  <a:pt x="131" y="583"/>
                  <a:pt x="131" y="583"/>
                  <a:pt x="131" y="584"/>
                </a:cubicBezTo>
                <a:cubicBezTo>
                  <a:pt x="131" y="586"/>
                  <a:pt x="130" y="588"/>
                  <a:pt x="131" y="589"/>
                </a:cubicBezTo>
                <a:cubicBezTo>
                  <a:pt x="131" y="589"/>
                  <a:pt x="131" y="589"/>
                  <a:pt x="131" y="589"/>
                </a:cubicBezTo>
                <a:cubicBezTo>
                  <a:pt x="132" y="589"/>
                  <a:pt x="132" y="589"/>
                  <a:pt x="132" y="589"/>
                </a:cubicBezTo>
                <a:cubicBezTo>
                  <a:pt x="132" y="589"/>
                  <a:pt x="132" y="589"/>
                  <a:pt x="132" y="589"/>
                </a:cubicBezTo>
                <a:cubicBezTo>
                  <a:pt x="132" y="589"/>
                  <a:pt x="132" y="589"/>
                  <a:pt x="132" y="589"/>
                </a:cubicBezTo>
                <a:cubicBezTo>
                  <a:pt x="134" y="589"/>
                  <a:pt x="134" y="587"/>
                  <a:pt x="134" y="586"/>
                </a:cubicBezTo>
                <a:cubicBezTo>
                  <a:pt x="134" y="586"/>
                  <a:pt x="134" y="586"/>
                  <a:pt x="134" y="586"/>
                </a:cubicBezTo>
                <a:cubicBezTo>
                  <a:pt x="135" y="584"/>
                  <a:pt x="135" y="583"/>
                  <a:pt x="135" y="581"/>
                </a:cubicBezTo>
                <a:cubicBezTo>
                  <a:pt x="135" y="581"/>
                  <a:pt x="135" y="581"/>
                  <a:pt x="135" y="581"/>
                </a:cubicBezTo>
                <a:cubicBezTo>
                  <a:pt x="134" y="579"/>
                  <a:pt x="136" y="579"/>
                  <a:pt x="136" y="577"/>
                </a:cubicBezTo>
                <a:cubicBezTo>
                  <a:pt x="135" y="577"/>
                  <a:pt x="135" y="577"/>
                  <a:pt x="135" y="577"/>
                </a:cubicBezTo>
                <a:cubicBezTo>
                  <a:pt x="136" y="576"/>
                  <a:pt x="136" y="576"/>
                  <a:pt x="136" y="576"/>
                </a:cubicBezTo>
                <a:cubicBezTo>
                  <a:pt x="136" y="574"/>
                  <a:pt x="137" y="575"/>
                  <a:pt x="137" y="573"/>
                </a:cubicBezTo>
                <a:cubicBezTo>
                  <a:pt x="137" y="571"/>
                  <a:pt x="139" y="572"/>
                  <a:pt x="138" y="570"/>
                </a:cubicBezTo>
                <a:cubicBezTo>
                  <a:pt x="138" y="568"/>
                  <a:pt x="138" y="567"/>
                  <a:pt x="138" y="566"/>
                </a:cubicBezTo>
                <a:cubicBezTo>
                  <a:pt x="138" y="566"/>
                  <a:pt x="138" y="566"/>
                  <a:pt x="139" y="566"/>
                </a:cubicBezTo>
                <a:cubicBezTo>
                  <a:pt x="139" y="566"/>
                  <a:pt x="139" y="566"/>
                  <a:pt x="139" y="565"/>
                </a:cubicBezTo>
                <a:cubicBezTo>
                  <a:pt x="140" y="565"/>
                  <a:pt x="140" y="564"/>
                  <a:pt x="141" y="562"/>
                </a:cubicBezTo>
                <a:cubicBezTo>
                  <a:pt x="141" y="562"/>
                  <a:pt x="141" y="562"/>
                  <a:pt x="141" y="562"/>
                </a:cubicBezTo>
                <a:cubicBezTo>
                  <a:pt x="141" y="562"/>
                  <a:pt x="141" y="561"/>
                  <a:pt x="141" y="561"/>
                </a:cubicBezTo>
                <a:cubicBezTo>
                  <a:pt x="141" y="559"/>
                  <a:pt x="141" y="556"/>
                  <a:pt x="141" y="554"/>
                </a:cubicBezTo>
                <a:cubicBezTo>
                  <a:pt x="142" y="551"/>
                  <a:pt x="143" y="548"/>
                  <a:pt x="144" y="544"/>
                </a:cubicBezTo>
                <a:cubicBezTo>
                  <a:pt x="144" y="544"/>
                  <a:pt x="144" y="543"/>
                  <a:pt x="145" y="543"/>
                </a:cubicBezTo>
                <a:cubicBezTo>
                  <a:pt x="145" y="543"/>
                  <a:pt x="145" y="542"/>
                  <a:pt x="145" y="542"/>
                </a:cubicBezTo>
                <a:cubicBezTo>
                  <a:pt x="145" y="542"/>
                  <a:pt x="145" y="542"/>
                  <a:pt x="145" y="542"/>
                </a:cubicBezTo>
                <a:cubicBezTo>
                  <a:pt x="144" y="541"/>
                  <a:pt x="147" y="540"/>
                  <a:pt x="146" y="538"/>
                </a:cubicBezTo>
                <a:cubicBezTo>
                  <a:pt x="146" y="538"/>
                  <a:pt x="146" y="538"/>
                  <a:pt x="146" y="538"/>
                </a:cubicBezTo>
                <a:cubicBezTo>
                  <a:pt x="146" y="538"/>
                  <a:pt x="146" y="538"/>
                  <a:pt x="146" y="538"/>
                </a:cubicBezTo>
                <a:cubicBezTo>
                  <a:pt x="147" y="538"/>
                  <a:pt x="147" y="538"/>
                  <a:pt x="147" y="537"/>
                </a:cubicBezTo>
                <a:cubicBezTo>
                  <a:pt x="146" y="537"/>
                  <a:pt x="146" y="536"/>
                  <a:pt x="146" y="535"/>
                </a:cubicBezTo>
                <a:cubicBezTo>
                  <a:pt x="143" y="535"/>
                  <a:pt x="143" y="537"/>
                  <a:pt x="142" y="538"/>
                </a:cubicBezTo>
                <a:close/>
                <a:moveTo>
                  <a:pt x="11" y="568"/>
                </a:moveTo>
                <a:cubicBezTo>
                  <a:pt x="11" y="569"/>
                  <a:pt x="11" y="569"/>
                  <a:pt x="10" y="569"/>
                </a:cubicBezTo>
                <a:cubicBezTo>
                  <a:pt x="7" y="569"/>
                  <a:pt x="9" y="573"/>
                  <a:pt x="11" y="572"/>
                </a:cubicBezTo>
                <a:cubicBezTo>
                  <a:pt x="11" y="572"/>
                  <a:pt x="11" y="571"/>
                  <a:pt x="11" y="571"/>
                </a:cubicBezTo>
                <a:cubicBezTo>
                  <a:pt x="11" y="570"/>
                  <a:pt x="11" y="570"/>
                  <a:pt x="11" y="570"/>
                </a:cubicBezTo>
                <a:cubicBezTo>
                  <a:pt x="12" y="569"/>
                  <a:pt x="12" y="569"/>
                  <a:pt x="12" y="569"/>
                </a:cubicBezTo>
                <a:cubicBezTo>
                  <a:pt x="12" y="569"/>
                  <a:pt x="11" y="569"/>
                  <a:pt x="11" y="568"/>
                </a:cubicBezTo>
                <a:close/>
                <a:moveTo>
                  <a:pt x="37" y="616"/>
                </a:moveTo>
                <a:cubicBezTo>
                  <a:pt x="37" y="617"/>
                  <a:pt x="36" y="620"/>
                  <a:pt x="38" y="619"/>
                </a:cubicBezTo>
                <a:cubicBezTo>
                  <a:pt x="40" y="619"/>
                  <a:pt x="39" y="615"/>
                  <a:pt x="37" y="616"/>
                </a:cubicBezTo>
                <a:close/>
                <a:moveTo>
                  <a:pt x="9" y="506"/>
                </a:moveTo>
                <a:cubicBezTo>
                  <a:pt x="9" y="506"/>
                  <a:pt x="9" y="507"/>
                  <a:pt x="9" y="507"/>
                </a:cubicBezTo>
                <a:cubicBezTo>
                  <a:pt x="8" y="510"/>
                  <a:pt x="9" y="511"/>
                  <a:pt x="11" y="511"/>
                </a:cubicBezTo>
                <a:cubicBezTo>
                  <a:pt x="11" y="509"/>
                  <a:pt x="14" y="510"/>
                  <a:pt x="14" y="507"/>
                </a:cubicBezTo>
                <a:cubicBezTo>
                  <a:pt x="13" y="507"/>
                  <a:pt x="13" y="507"/>
                  <a:pt x="13" y="506"/>
                </a:cubicBezTo>
                <a:cubicBezTo>
                  <a:pt x="12" y="506"/>
                  <a:pt x="11" y="506"/>
                  <a:pt x="9" y="506"/>
                </a:cubicBezTo>
                <a:close/>
                <a:moveTo>
                  <a:pt x="14" y="504"/>
                </a:moveTo>
                <a:cubicBezTo>
                  <a:pt x="14" y="503"/>
                  <a:pt x="16" y="503"/>
                  <a:pt x="15" y="500"/>
                </a:cubicBezTo>
                <a:cubicBezTo>
                  <a:pt x="15" y="498"/>
                  <a:pt x="14" y="497"/>
                  <a:pt x="13" y="497"/>
                </a:cubicBezTo>
                <a:cubicBezTo>
                  <a:pt x="12" y="498"/>
                  <a:pt x="11" y="499"/>
                  <a:pt x="9" y="499"/>
                </a:cubicBezTo>
                <a:cubicBezTo>
                  <a:pt x="9" y="498"/>
                  <a:pt x="8" y="498"/>
                  <a:pt x="8" y="497"/>
                </a:cubicBezTo>
                <a:cubicBezTo>
                  <a:pt x="8" y="497"/>
                  <a:pt x="8" y="497"/>
                  <a:pt x="7" y="497"/>
                </a:cubicBezTo>
                <a:cubicBezTo>
                  <a:pt x="7" y="498"/>
                  <a:pt x="6" y="498"/>
                  <a:pt x="6" y="499"/>
                </a:cubicBezTo>
                <a:cubicBezTo>
                  <a:pt x="6" y="501"/>
                  <a:pt x="5" y="501"/>
                  <a:pt x="5" y="502"/>
                </a:cubicBezTo>
                <a:cubicBezTo>
                  <a:pt x="6" y="504"/>
                  <a:pt x="7" y="505"/>
                  <a:pt x="9" y="505"/>
                </a:cubicBezTo>
                <a:cubicBezTo>
                  <a:pt x="9" y="502"/>
                  <a:pt x="12" y="504"/>
                  <a:pt x="14" y="504"/>
                </a:cubicBezTo>
                <a:close/>
                <a:moveTo>
                  <a:pt x="172" y="455"/>
                </a:moveTo>
                <a:cubicBezTo>
                  <a:pt x="171" y="455"/>
                  <a:pt x="171" y="456"/>
                  <a:pt x="171" y="456"/>
                </a:cubicBezTo>
                <a:cubicBezTo>
                  <a:pt x="171" y="457"/>
                  <a:pt x="170" y="456"/>
                  <a:pt x="170" y="457"/>
                </a:cubicBezTo>
                <a:cubicBezTo>
                  <a:pt x="170" y="457"/>
                  <a:pt x="170" y="458"/>
                  <a:pt x="170" y="458"/>
                </a:cubicBezTo>
                <a:cubicBezTo>
                  <a:pt x="170" y="458"/>
                  <a:pt x="171" y="459"/>
                  <a:pt x="171" y="459"/>
                </a:cubicBezTo>
                <a:cubicBezTo>
                  <a:pt x="171" y="459"/>
                  <a:pt x="172" y="459"/>
                  <a:pt x="172" y="459"/>
                </a:cubicBezTo>
                <a:cubicBezTo>
                  <a:pt x="173" y="459"/>
                  <a:pt x="174" y="458"/>
                  <a:pt x="174" y="456"/>
                </a:cubicBezTo>
                <a:cubicBezTo>
                  <a:pt x="174" y="456"/>
                  <a:pt x="174" y="455"/>
                  <a:pt x="175" y="455"/>
                </a:cubicBezTo>
                <a:cubicBezTo>
                  <a:pt x="173" y="455"/>
                  <a:pt x="173" y="454"/>
                  <a:pt x="172" y="454"/>
                </a:cubicBezTo>
                <a:cubicBezTo>
                  <a:pt x="173" y="455"/>
                  <a:pt x="172" y="455"/>
                  <a:pt x="172" y="455"/>
                </a:cubicBezTo>
                <a:close/>
                <a:moveTo>
                  <a:pt x="135" y="515"/>
                </a:moveTo>
                <a:cubicBezTo>
                  <a:pt x="135" y="515"/>
                  <a:pt x="135" y="515"/>
                  <a:pt x="135" y="516"/>
                </a:cubicBezTo>
                <a:cubicBezTo>
                  <a:pt x="136" y="516"/>
                  <a:pt x="137" y="518"/>
                  <a:pt x="137" y="516"/>
                </a:cubicBezTo>
                <a:cubicBezTo>
                  <a:pt x="136" y="516"/>
                  <a:pt x="136" y="515"/>
                  <a:pt x="136" y="515"/>
                </a:cubicBezTo>
                <a:cubicBezTo>
                  <a:pt x="136" y="514"/>
                  <a:pt x="135" y="514"/>
                  <a:pt x="135" y="515"/>
                </a:cubicBezTo>
                <a:close/>
                <a:moveTo>
                  <a:pt x="139" y="495"/>
                </a:moveTo>
                <a:cubicBezTo>
                  <a:pt x="139" y="495"/>
                  <a:pt x="138" y="495"/>
                  <a:pt x="138" y="495"/>
                </a:cubicBezTo>
                <a:cubicBezTo>
                  <a:pt x="138" y="495"/>
                  <a:pt x="138" y="494"/>
                  <a:pt x="138" y="494"/>
                </a:cubicBezTo>
                <a:cubicBezTo>
                  <a:pt x="138" y="493"/>
                  <a:pt x="138" y="493"/>
                  <a:pt x="139" y="493"/>
                </a:cubicBezTo>
                <a:cubicBezTo>
                  <a:pt x="139" y="493"/>
                  <a:pt x="139" y="492"/>
                  <a:pt x="139" y="492"/>
                </a:cubicBezTo>
                <a:cubicBezTo>
                  <a:pt x="137" y="492"/>
                  <a:pt x="136" y="492"/>
                  <a:pt x="135" y="493"/>
                </a:cubicBezTo>
                <a:cubicBezTo>
                  <a:pt x="135" y="495"/>
                  <a:pt x="138" y="498"/>
                  <a:pt x="139" y="495"/>
                </a:cubicBezTo>
                <a:close/>
                <a:moveTo>
                  <a:pt x="171" y="463"/>
                </a:moveTo>
                <a:cubicBezTo>
                  <a:pt x="170" y="463"/>
                  <a:pt x="171" y="463"/>
                  <a:pt x="171" y="462"/>
                </a:cubicBezTo>
                <a:cubicBezTo>
                  <a:pt x="171" y="462"/>
                  <a:pt x="171" y="461"/>
                  <a:pt x="171" y="461"/>
                </a:cubicBezTo>
                <a:cubicBezTo>
                  <a:pt x="171" y="461"/>
                  <a:pt x="171" y="461"/>
                  <a:pt x="170" y="461"/>
                </a:cubicBezTo>
                <a:cubicBezTo>
                  <a:pt x="170" y="462"/>
                  <a:pt x="168" y="461"/>
                  <a:pt x="168" y="462"/>
                </a:cubicBezTo>
                <a:cubicBezTo>
                  <a:pt x="168" y="462"/>
                  <a:pt x="168" y="463"/>
                  <a:pt x="168" y="463"/>
                </a:cubicBezTo>
                <a:cubicBezTo>
                  <a:pt x="167" y="464"/>
                  <a:pt x="167" y="466"/>
                  <a:pt x="169" y="466"/>
                </a:cubicBezTo>
                <a:cubicBezTo>
                  <a:pt x="169" y="465"/>
                  <a:pt x="171" y="465"/>
                  <a:pt x="171" y="463"/>
                </a:cubicBezTo>
                <a:close/>
                <a:moveTo>
                  <a:pt x="214" y="165"/>
                </a:moveTo>
                <a:cubicBezTo>
                  <a:pt x="212" y="167"/>
                  <a:pt x="217" y="167"/>
                  <a:pt x="216" y="166"/>
                </a:cubicBezTo>
                <a:cubicBezTo>
                  <a:pt x="216" y="166"/>
                  <a:pt x="215" y="166"/>
                  <a:pt x="216" y="165"/>
                </a:cubicBezTo>
                <a:cubicBezTo>
                  <a:pt x="215" y="165"/>
                  <a:pt x="214" y="164"/>
                  <a:pt x="214" y="165"/>
                </a:cubicBezTo>
                <a:close/>
                <a:moveTo>
                  <a:pt x="249" y="146"/>
                </a:moveTo>
                <a:cubicBezTo>
                  <a:pt x="250" y="146"/>
                  <a:pt x="250" y="149"/>
                  <a:pt x="251" y="146"/>
                </a:cubicBezTo>
                <a:cubicBezTo>
                  <a:pt x="250" y="146"/>
                  <a:pt x="251" y="146"/>
                  <a:pt x="251" y="145"/>
                </a:cubicBezTo>
                <a:cubicBezTo>
                  <a:pt x="250" y="145"/>
                  <a:pt x="249" y="145"/>
                  <a:pt x="249" y="146"/>
                </a:cubicBezTo>
                <a:close/>
                <a:moveTo>
                  <a:pt x="177" y="408"/>
                </a:moveTo>
                <a:cubicBezTo>
                  <a:pt x="178" y="407"/>
                  <a:pt x="177" y="406"/>
                  <a:pt x="177" y="405"/>
                </a:cubicBezTo>
                <a:cubicBezTo>
                  <a:pt x="177" y="404"/>
                  <a:pt x="176" y="404"/>
                  <a:pt x="175" y="404"/>
                </a:cubicBezTo>
                <a:cubicBezTo>
                  <a:pt x="175" y="405"/>
                  <a:pt x="175" y="406"/>
                  <a:pt x="175" y="407"/>
                </a:cubicBezTo>
                <a:cubicBezTo>
                  <a:pt x="175" y="407"/>
                  <a:pt x="175" y="407"/>
                  <a:pt x="175" y="408"/>
                </a:cubicBezTo>
                <a:cubicBezTo>
                  <a:pt x="176" y="408"/>
                  <a:pt x="176" y="408"/>
                  <a:pt x="177" y="408"/>
                </a:cubicBezTo>
                <a:close/>
                <a:moveTo>
                  <a:pt x="145" y="314"/>
                </a:moveTo>
                <a:cubicBezTo>
                  <a:pt x="145" y="314"/>
                  <a:pt x="144" y="314"/>
                  <a:pt x="143" y="314"/>
                </a:cubicBezTo>
                <a:cubicBezTo>
                  <a:pt x="143" y="314"/>
                  <a:pt x="143" y="315"/>
                  <a:pt x="144" y="316"/>
                </a:cubicBezTo>
                <a:cubicBezTo>
                  <a:pt x="144" y="316"/>
                  <a:pt x="144" y="316"/>
                  <a:pt x="145" y="316"/>
                </a:cubicBezTo>
                <a:cubicBezTo>
                  <a:pt x="145" y="314"/>
                  <a:pt x="146" y="315"/>
                  <a:pt x="147" y="316"/>
                </a:cubicBezTo>
                <a:cubicBezTo>
                  <a:pt x="147" y="315"/>
                  <a:pt x="148" y="315"/>
                  <a:pt x="148" y="314"/>
                </a:cubicBezTo>
                <a:cubicBezTo>
                  <a:pt x="147" y="314"/>
                  <a:pt x="147" y="313"/>
                  <a:pt x="146" y="314"/>
                </a:cubicBezTo>
                <a:cubicBezTo>
                  <a:pt x="146" y="314"/>
                  <a:pt x="145" y="314"/>
                  <a:pt x="145" y="314"/>
                </a:cubicBezTo>
                <a:close/>
                <a:moveTo>
                  <a:pt x="164" y="274"/>
                </a:moveTo>
                <a:cubicBezTo>
                  <a:pt x="164" y="274"/>
                  <a:pt x="163" y="274"/>
                  <a:pt x="163" y="275"/>
                </a:cubicBezTo>
                <a:cubicBezTo>
                  <a:pt x="163" y="275"/>
                  <a:pt x="164" y="275"/>
                  <a:pt x="164" y="274"/>
                </a:cubicBezTo>
                <a:close/>
                <a:moveTo>
                  <a:pt x="255" y="137"/>
                </a:move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5" y="137"/>
                  <a:pt x="255" y="137"/>
                </a:cubicBezTo>
                <a:cubicBezTo>
                  <a:pt x="255" y="137"/>
                  <a:pt x="254" y="137"/>
                  <a:pt x="254" y="137"/>
                </a:cubicBezTo>
                <a:cubicBezTo>
                  <a:pt x="254" y="137"/>
                  <a:pt x="254" y="137"/>
                  <a:pt x="254" y="137"/>
                </a:cubicBezTo>
                <a:cubicBezTo>
                  <a:pt x="254" y="137"/>
                  <a:pt x="254" y="137"/>
                  <a:pt x="254" y="137"/>
                </a:cubicBezTo>
                <a:cubicBezTo>
                  <a:pt x="254" y="137"/>
                  <a:pt x="254" y="137"/>
                  <a:pt x="254" y="137"/>
                </a:cubicBezTo>
                <a:cubicBezTo>
                  <a:pt x="254" y="137"/>
                  <a:pt x="254" y="137"/>
                  <a:pt x="254" y="137"/>
                </a:cubicBezTo>
                <a:cubicBezTo>
                  <a:pt x="253" y="136"/>
                  <a:pt x="253" y="136"/>
                  <a:pt x="253" y="135"/>
                </a:cubicBezTo>
                <a:cubicBezTo>
                  <a:pt x="253" y="135"/>
                  <a:pt x="253" y="135"/>
                  <a:pt x="253" y="135"/>
                </a:cubicBezTo>
                <a:cubicBezTo>
                  <a:pt x="252" y="134"/>
                  <a:pt x="251" y="133"/>
                  <a:pt x="250" y="132"/>
                </a:cubicBezTo>
                <a:cubicBezTo>
                  <a:pt x="250" y="132"/>
                  <a:pt x="250" y="132"/>
                  <a:pt x="250" y="132"/>
                </a:cubicBezTo>
                <a:cubicBezTo>
                  <a:pt x="250" y="131"/>
                  <a:pt x="250" y="131"/>
                  <a:pt x="250" y="130"/>
                </a:cubicBezTo>
                <a:cubicBezTo>
                  <a:pt x="250" y="130"/>
                  <a:pt x="250" y="130"/>
                  <a:pt x="250" y="130"/>
                </a:cubicBezTo>
                <a:cubicBezTo>
                  <a:pt x="250" y="130"/>
                  <a:pt x="250" y="130"/>
                  <a:pt x="249" y="130"/>
                </a:cubicBezTo>
                <a:cubicBezTo>
                  <a:pt x="249" y="130"/>
                  <a:pt x="249" y="130"/>
                  <a:pt x="249" y="130"/>
                </a:cubicBezTo>
                <a:cubicBezTo>
                  <a:pt x="249" y="130"/>
                  <a:pt x="249" y="130"/>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9" y="129"/>
                  <a:pt x="249" y="129"/>
                  <a:pt x="249" y="129"/>
                </a:cubicBezTo>
                <a:cubicBezTo>
                  <a:pt x="248" y="129"/>
                  <a:pt x="248" y="128"/>
                  <a:pt x="248" y="128"/>
                </a:cubicBezTo>
                <a:cubicBezTo>
                  <a:pt x="248" y="128"/>
                  <a:pt x="248" y="128"/>
                  <a:pt x="248" y="128"/>
                </a:cubicBezTo>
                <a:cubicBezTo>
                  <a:pt x="247" y="127"/>
                  <a:pt x="246" y="127"/>
                  <a:pt x="246" y="126"/>
                </a:cubicBezTo>
                <a:cubicBezTo>
                  <a:pt x="246" y="126"/>
                  <a:pt x="246" y="126"/>
                  <a:pt x="246" y="126"/>
                </a:cubicBezTo>
                <a:cubicBezTo>
                  <a:pt x="246" y="126"/>
                  <a:pt x="246" y="126"/>
                  <a:pt x="246" y="126"/>
                </a:cubicBezTo>
                <a:cubicBezTo>
                  <a:pt x="246" y="126"/>
                  <a:pt x="246" y="126"/>
                  <a:pt x="246" y="126"/>
                </a:cubicBezTo>
                <a:cubicBezTo>
                  <a:pt x="246" y="126"/>
                  <a:pt x="245" y="126"/>
                  <a:pt x="245" y="126"/>
                </a:cubicBezTo>
                <a:cubicBezTo>
                  <a:pt x="245" y="126"/>
                  <a:pt x="245" y="126"/>
                  <a:pt x="245" y="126"/>
                </a:cubicBezTo>
                <a:cubicBezTo>
                  <a:pt x="245" y="126"/>
                  <a:pt x="245" y="126"/>
                  <a:pt x="245" y="126"/>
                </a:cubicBezTo>
                <a:cubicBezTo>
                  <a:pt x="245" y="126"/>
                  <a:pt x="245" y="126"/>
                  <a:pt x="245" y="126"/>
                </a:cubicBezTo>
                <a:cubicBezTo>
                  <a:pt x="245" y="126"/>
                  <a:pt x="245" y="126"/>
                  <a:pt x="245" y="125"/>
                </a:cubicBezTo>
                <a:cubicBezTo>
                  <a:pt x="245" y="125"/>
                  <a:pt x="245" y="125"/>
                  <a:pt x="245" y="125"/>
                </a:cubicBezTo>
                <a:cubicBezTo>
                  <a:pt x="245" y="125"/>
                  <a:pt x="245" y="125"/>
                  <a:pt x="245" y="125"/>
                </a:cubicBezTo>
                <a:cubicBezTo>
                  <a:pt x="245" y="125"/>
                  <a:pt x="245" y="124"/>
                  <a:pt x="245" y="124"/>
                </a:cubicBezTo>
                <a:cubicBezTo>
                  <a:pt x="243" y="124"/>
                  <a:pt x="244" y="122"/>
                  <a:pt x="242" y="123"/>
                </a:cubicBezTo>
                <a:cubicBezTo>
                  <a:pt x="241" y="122"/>
                  <a:pt x="242" y="121"/>
                  <a:pt x="241" y="121"/>
                </a:cubicBezTo>
                <a:cubicBezTo>
                  <a:pt x="241" y="119"/>
                  <a:pt x="241" y="118"/>
                  <a:pt x="241" y="116"/>
                </a:cubicBezTo>
                <a:cubicBezTo>
                  <a:pt x="240" y="116"/>
                  <a:pt x="240" y="116"/>
                  <a:pt x="240" y="116"/>
                </a:cubicBezTo>
                <a:cubicBezTo>
                  <a:pt x="240" y="113"/>
                  <a:pt x="239" y="113"/>
                  <a:pt x="239" y="111"/>
                </a:cubicBezTo>
                <a:cubicBezTo>
                  <a:pt x="239" y="108"/>
                  <a:pt x="241" y="107"/>
                  <a:pt x="241" y="105"/>
                </a:cubicBezTo>
                <a:cubicBezTo>
                  <a:pt x="241" y="101"/>
                  <a:pt x="241" y="98"/>
                  <a:pt x="241" y="94"/>
                </a:cubicBezTo>
                <a:cubicBezTo>
                  <a:pt x="242" y="92"/>
                  <a:pt x="240" y="92"/>
                  <a:pt x="239" y="91"/>
                </a:cubicBezTo>
                <a:cubicBezTo>
                  <a:pt x="239" y="90"/>
                  <a:pt x="238" y="89"/>
                  <a:pt x="238" y="88"/>
                </a:cubicBezTo>
                <a:cubicBezTo>
                  <a:pt x="238" y="86"/>
                  <a:pt x="236" y="86"/>
                  <a:pt x="236" y="85"/>
                </a:cubicBezTo>
                <a:cubicBezTo>
                  <a:pt x="235" y="85"/>
                  <a:pt x="235" y="83"/>
                  <a:pt x="234" y="83"/>
                </a:cubicBezTo>
                <a:cubicBezTo>
                  <a:pt x="234" y="81"/>
                  <a:pt x="233" y="81"/>
                  <a:pt x="233" y="79"/>
                </a:cubicBezTo>
                <a:cubicBezTo>
                  <a:pt x="233" y="79"/>
                  <a:pt x="232" y="79"/>
                  <a:pt x="232" y="78"/>
                </a:cubicBezTo>
                <a:cubicBezTo>
                  <a:pt x="232" y="78"/>
                  <a:pt x="232" y="77"/>
                  <a:pt x="232" y="77"/>
                </a:cubicBezTo>
                <a:cubicBezTo>
                  <a:pt x="232" y="74"/>
                  <a:pt x="234" y="74"/>
                  <a:pt x="234" y="72"/>
                </a:cubicBezTo>
                <a:cubicBezTo>
                  <a:pt x="234" y="71"/>
                  <a:pt x="234" y="71"/>
                  <a:pt x="234" y="70"/>
                </a:cubicBezTo>
                <a:cubicBezTo>
                  <a:pt x="234" y="69"/>
                  <a:pt x="233" y="69"/>
                  <a:pt x="233" y="68"/>
                </a:cubicBezTo>
                <a:cubicBezTo>
                  <a:pt x="233" y="67"/>
                  <a:pt x="232" y="67"/>
                  <a:pt x="230" y="67"/>
                </a:cubicBezTo>
                <a:cubicBezTo>
                  <a:pt x="230" y="67"/>
                  <a:pt x="230" y="67"/>
                  <a:pt x="230" y="67"/>
                </a:cubicBezTo>
                <a:cubicBezTo>
                  <a:pt x="230" y="67"/>
                  <a:pt x="230" y="67"/>
                  <a:pt x="230" y="67"/>
                </a:cubicBezTo>
                <a:cubicBezTo>
                  <a:pt x="230" y="67"/>
                  <a:pt x="230" y="67"/>
                  <a:pt x="230" y="67"/>
                </a:cubicBezTo>
                <a:cubicBezTo>
                  <a:pt x="230" y="67"/>
                  <a:pt x="230"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7"/>
                  <a:pt x="229" y="67"/>
                  <a:pt x="229" y="67"/>
                </a:cubicBezTo>
                <a:cubicBezTo>
                  <a:pt x="229" y="66"/>
                  <a:pt x="229" y="66"/>
                  <a:pt x="229" y="66"/>
                </a:cubicBezTo>
                <a:cubicBezTo>
                  <a:pt x="229" y="66"/>
                  <a:pt x="229" y="66"/>
                  <a:pt x="229" y="66"/>
                </a:cubicBezTo>
                <a:cubicBezTo>
                  <a:pt x="229" y="66"/>
                  <a:pt x="229" y="66"/>
                  <a:pt x="229" y="66"/>
                </a:cubicBezTo>
                <a:cubicBezTo>
                  <a:pt x="229" y="66"/>
                  <a:pt x="229" y="66"/>
                  <a:pt x="228" y="66"/>
                </a:cubicBezTo>
                <a:cubicBezTo>
                  <a:pt x="228" y="66"/>
                  <a:pt x="228" y="66"/>
                  <a:pt x="228" y="66"/>
                </a:cubicBezTo>
                <a:cubicBezTo>
                  <a:pt x="228" y="66"/>
                  <a:pt x="228" y="66"/>
                  <a:pt x="228" y="66"/>
                </a:cubicBezTo>
                <a:cubicBezTo>
                  <a:pt x="228" y="66"/>
                  <a:pt x="228" y="65"/>
                  <a:pt x="227" y="65"/>
                </a:cubicBezTo>
                <a:cubicBezTo>
                  <a:pt x="227" y="65"/>
                  <a:pt x="227" y="65"/>
                  <a:pt x="227" y="65"/>
                </a:cubicBezTo>
                <a:cubicBezTo>
                  <a:pt x="227" y="65"/>
                  <a:pt x="226" y="65"/>
                  <a:pt x="226" y="64"/>
                </a:cubicBezTo>
                <a:cubicBezTo>
                  <a:pt x="226" y="64"/>
                  <a:pt x="226" y="64"/>
                  <a:pt x="226" y="64"/>
                </a:cubicBezTo>
                <a:cubicBezTo>
                  <a:pt x="227" y="63"/>
                  <a:pt x="225" y="61"/>
                  <a:pt x="227" y="60"/>
                </a:cubicBezTo>
                <a:cubicBezTo>
                  <a:pt x="227" y="60"/>
                  <a:pt x="227" y="60"/>
                  <a:pt x="228" y="60"/>
                </a:cubicBezTo>
                <a:cubicBezTo>
                  <a:pt x="228" y="60"/>
                  <a:pt x="228" y="60"/>
                  <a:pt x="228" y="60"/>
                </a:cubicBezTo>
                <a:cubicBezTo>
                  <a:pt x="228" y="60"/>
                  <a:pt x="228" y="60"/>
                  <a:pt x="228" y="60"/>
                </a:cubicBezTo>
                <a:cubicBezTo>
                  <a:pt x="228" y="60"/>
                  <a:pt x="228" y="60"/>
                  <a:pt x="228" y="60"/>
                </a:cubicBezTo>
                <a:cubicBezTo>
                  <a:pt x="228" y="60"/>
                  <a:pt x="228" y="60"/>
                  <a:pt x="228" y="60"/>
                </a:cubicBezTo>
                <a:cubicBezTo>
                  <a:pt x="228" y="59"/>
                  <a:pt x="228" y="59"/>
                  <a:pt x="228" y="59"/>
                </a:cubicBezTo>
                <a:cubicBezTo>
                  <a:pt x="228" y="59"/>
                  <a:pt x="228" y="59"/>
                  <a:pt x="228" y="59"/>
                </a:cubicBezTo>
                <a:cubicBezTo>
                  <a:pt x="228" y="59"/>
                  <a:pt x="228" y="59"/>
                  <a:pt x="228" y="59"/>
                </a:cubicBezTo>
                <a:cubicBezTo>
                  <a:pt x="228" y="59"/>
                  <a:pt x="228" y="59"/>
                  <a:pt x="228" y="59"/>
                </a:cubicBezTo>
                <a:cubicBezTo>
                  <a:pt x="228" y="58"/>
                  <a:pt x="228" y="57"/>
                  <a:pt x="228" y="56"/>
                </a:cubicBezTo>
                <a:cubicBezTo>
                  <a:pt x="228" y="55"/>
                  <a:pt x="228" y="54"/>
                  <a:pt x="227" y="53"/>
                </a:cubicBezTo>
                <a:cubicBezTo>
                  <a:pt x="227" y="53"/>
                  <a:pt x="227" y="53"/>
                  <a:pt x="227" y="53"/>
                </a:cubicBezTo>
                <a:cubicBezTo>
                  <a:pt x="227" y="53"/>
                  <a:pt x="227" y="53"/>
                  <a:pt x="227" y="52"/>
                </a:cubicBezTo>
                <a:cubicBezTo>
                  <a:pt x="227" y="52"/>
                  <a:pt x="227" y="52"/>
                  <a:pt x="227" y="52"/>
                </a:cubicBezTo>
                <a:cubicBezTo>
                  <a:pt x="227" y="52"/>
                  <a:pt x="227" y="51"/>
                  <a:pt x="227" y="50"/>
                </a:cubicBezTo>
                <a:cubicBezTo>
                  <a:pt x="227" y="50"/>
                  <a:pt x="227" y="50"/>
                  <a:pt x="226" y="50"/>
                </a:cubicBezTo>
                <a:cubicBezTo>
                  <a:pt x="226" y="50"/>
                  <a:pt x="226" y="50"/>
                  <a:pt x="226" y="50"/>
                </a:cubicBezTo>
                <a:cubicBezTo>
                  <a:pt x="226" y="50"/>
                  <a:pt x="226" y="50"/>
                  <a:pt x="226" y="50"/>
                </a:cubicBezTo>
                <a:cubicBezTo>
                  <a:pt x="226" y="48"/>
                  <a:pt x="226" y="48"/>
                  <a:pt x="226" y="47"/>
                </a:cubicBezTo>
                <a:cubicBezTo>
                  <a:pt x="226" y="47"/>
                  <a:pt x="226" y="47"/>
                  <a:pt x="226" y="47"/>
                </a:cubicBezTo>
                <a:cubicBezTo>
                  <a:pt x="226" y="46"/>
                  <a:pt x="226" y="46"/>
                  <a:pt x="226" y="45"/>
                </a:cubicBezTo>
                <a:cubicBezTo>
                  <a:pt x="226" y="45"/>
                  <a:pt x="226" y="45"/>
                  <a:pt x="226" y="45"/>
                </a:cubicBezTo>
                <a:cubicBezTo>
                  <a:pt x="226" y="45"/>
                  <a:pt x="226" y="45"/>
                  <a:pt x="226" y="45"/>
                </a:cubicBezTo>
                <a:cubicBezTo>
                  <a:pt x="226" y="45"/>
                  <a:pt x="227" y="45"/>
                  <a:pt x="227" y="45"/>
                </a:cubicBezTo>
                <a:cubicBezTo>
                  <a:pt x="227" y="45"/>
                  <a:pt x="227" y="45"/>
                  <a:pt x="227" y="45"/>
                </a:cubicBezTo>
                <a:cubicBezTo>
                  <a:pt x="227" y="45"/>
                  <a:pt x="227" y="45"/>
                  <a:pt x="227" y="45"/>
                </a:cubicBezTo>
                <a:cubicBezTo>
                  <a:pt x="227" y="45"/>
                  <a:pt x="227" y="45"/>
                  <a:pt x="227" y="45"/>
                </a:cubicBezTo>
                <a:cubicBezTo>
                  <a:pt x="227" y="45"/>
                  <a:pt x="227" y="45"/>
                  <a:pt x="227" y="45"/>
                </a:cubicBezTo>
                <a:cubicBezTo>
                  <a:pt x="226" y="43"/>
                  <a:pt x="225" y="43"/>
                  <a:pt x="225" y="41"/>
                </a:cubicBezTo>
                <a:cubicBezTo>
                  <a:pt x="224" y="39"/>
                  <a:pt x="222" y="37"/>
                  <a:pt x="219" y="36"/>
                </a:cubicBezTo>
                <a:cubicBezTo>
                  <a:pt x="219" y="33"/>
                  <a:pt x="217" y="32"/>
                  <a:pt x="216" y="30"/>
                </a:cubicBezTo>
                <a:cubicBezTo>
                  <a:pt x="216" y="30"/>
                  <a:pt x="215" y="29"/>
                  <a:pt x="214" y="29"/>
                </a:cubicBezTo>
                <a:cubicBezTo>
                  <a:pt x="214" y="29"/>
                  <a:pt x="213" y="29"/>
                  <a:pt x="213" y="28"/>
                </a:cubicBezTo>
                <a:cubicBezTo>
                  <a:pt x="212" y="27"/>
                  <a:pt x="210" y="27"/>
                  <a:pt x="209" y="26"/>
                </a:cubicBezTo>
                <a:cubicBezTo>
                  <a:pt x="206" y="26"/>
                  <a:pt x="206" y="25"/>
                  <a:pt x="204" y="26"/>
                </a:cubicBezTo>
                <a:cubicBezTo>
                  <a:pt x="204" y="23"/>
                  <a:pt x="202" y="25"/>
                  <a:pt x="200" y="24"/>
                </a:cubicBezTo>
                <a:cubicBezTo>
                  <a:pt x="199" y="22"/>
                  <a:pt x="197" y="21"/>
                  <a:pt x="195" y="20"/>
                </a:cubicBezTo>
                <a:cubicBezTo>
                  <a:pt x="196" y="17"/>
                  <a:pt x="193" y="19"/>
                  <a:pt x="193" y="17"/>
                </a:cubicBezTo>
                <a:cubicBezTo>
                  <a:pt x="193" y="17"/>
                  <a:pt x="193" y="17"/>
                  <a:pt x="193" y="16"/>
                </a:cubicBezTo>
                <a:cubicBezTo>
                  <a:pt x="193" y="16"/>
                  <a:pt x="192" y="16"/>
                  <a:pt x="192" y="16"/>
                </a:cubicBezTo>
                <a:cubicBezTo>
                  <a:pt x="192" y="16"/>
                  <a:pt x="192" y="16"/>
                  <a:pt x="192" y="16"/>
                </a:cubicBezTo>
                <a:cubicBezTo>
                  <a:pt x="192" y="16"/>
                  <a:pt x="192" y="16"/>
                  <a:pt x="192" y="16"/>
                </a:cubicBezTo>
                <a:cubicBezTo>
                  <a:pt x="191" y="15"/>
                  <a:pt x="191" y="15"/>
                  <a:pt x="190" y="15"/>
                </a:cubicBezTo>
                <a:cubicBezTo>
                  <a:pt x="190" y="15"/>
                  <a:pt x="190" y="15"/>
                  <a:pt x="190" y="15"/>
                </a:cubicBezTo>
                <a:cubicBezTo>
                  <a:pt x="190" y="15"/>
                  <a:pt x="190" y="15"/>
                  <a:pt x="190" y="15"/>
                </a:cubicBezTo>
                <a:cubicBezTo>
                  <a:pt x="190" y="14"/>
                  <a:pt x="189" y="14"/>
                  <a:pt x="189" y="14"/>
                </a:cubicBezTo>
                <a:cubicBezTo>
                  <a:pt x="189" y="14"/>
                  <a:pt x="189" y="14"/>
                  <a:pt x="189" y="14"/>
                </a:cubicBezTo>
                <a:cubicBezTo>
                  <a:pt x="189" y="14"/>
                  <a:pt x="189" y="14"/>
                  <a:pt x="188" y="14"/>
                </a:cubicBezTo>
                <a:cubicBezTo>
                  <a:pt x="188" y="14"/>
                  <a:pt x="188" y="14"/>
                  <a:pt x="188" y="14"/>
                </a:cubicBezTo>
                <a:cubicBezTo>
                  <a:pt x="188" y="14"/>
                  <a:pt x="187" y="13"/>
                  <a:pt x="187" y="13"/>
                </a:cubicBezTo>
                <a:cubicBezTo>
                  <a:pt x="187" y="13"/>
                  <a:pt x="187" y="13"/>
                  <a:pt x="187" y="13"/>
                </a:cubicBezTo>
                <a:cubicBezTo>
                  <a:pt x="187" y="12"/>
                  <a:pt x="186" y="12"/>
                  <a:pt x="186" y="12"/>
                </a:cubicBezTo>
                <a:cubicBezTo>
                  <a:pt x="186" y="12"/>
                  <a:pt x="186" y="12"/>
                  <a:pt x="186" y="12"/>
                </a:cubicBezTo>
                <a:cubicBezTo>
                  <a:pt x="186" y="11"/>
                  <a:pt x="186" y="11"/>
                  <a:pt x="185" y="11"/>
                </a:cubicBezTo>
                <a:cubicBezTo>
                  <a:pt x="185" y="11"/>
                  <a:pt x="185" y="11"/>
                  <a:pt x="184" y="10"/>
                </a:cubicBezTo>
                <a:cubicBezTo>
                  <a:pt x="184" y="10"/>
                  <a:pt x="184" y="10"/>
                  <a:pt x="183" y="10"/>
                </a:cubicBezTo>
                <a:cubicBezTo>
                  <a:pt x="183" y="10"/>
                  <a:pt x="183" y="10"/>
                  <a:pt x="183" y="10"/>
                </a:cubicBezTo>
                <a:cubicBezTo>
                  <a:pt x="183" y="10"/>
                  <a:pt x="183" y="10"/>
                  <a:pt x="183" y="10"/>
                </a:cubicBezTo>
                <a:cubicBezTo>
                  <a:pt x="182" y="10"/>
                  <a:pt x="182" y="10"/>
                  <a:pt x="182" y="10"/>
                </a:cubicBezTo>
                <a:cubicBezTo>
                  <a:pt x="182" y="10"/>
                  <a:pt x="182" y="10"/>
                  <a:pt x="182" y="10"/>
                </a:cubicBezTo>
                <a:cubicBezTo>
                  <a:pt x="182" y="9"/>
                  <a:pt x="182" y="9"/>
                  <a:pt x="182" y="9"/>
                </a:cubicBezTo>
                <a:cubicBezTo>
                  <a:pt x="182" y="9"/>
                  <a:pt x="182" y="9"/>
                  <a:pt x="182" y="9"/>
                </a:cubicBezTo>
                <a:cubicBezTo>
                  <a:pt x="181" y="9"/>
                  <a:pt x="181" y="9"/>
                  <a:pt x="181" y="9"/>
                </a:cubicBezTo>
                <a:cubicBezTo>
                  <a:pt x="180" y="8"/>
                  <a:pt x="180" y="8"/>
                  <a:pt x="180" y="8"/>
                </a:cubicBezTo>
                <a:cubicBezTo>
                  <a:pt x="180" y="8"/>
                  <a:pt x="180" y="8"/>
                  <a:pt x="180" y="8"/>
                </a:cubicBezTo>
                <a:cubicBezTo>
                  <a:pt x="180" y="8"/>
                  <a:pt x="180" y="8"/>
                  <a:pt x="180" y="8"/>
                </a:cubicBezTo>
                <a:cubicBezTo>
                  <a:pt x="180" y="8"/>
                  <a:pt x="180" y="8"/>
                  <a:pt x="179" y="8"/>
                </a:cubicBezTo>
                <a:cubicBezTo>
                  <a:pt x="179" y="8"/>
                  <a:pt x="179" y="8"/>
                  <a:pt x="178" y="8"/>
                </a:cubicBezTo>
                <a:cubicBezTo>
                  <a:pt x="178" y="8"/>
                  <a:pt x="178" y="8"/>
                  <a:pt x="178" y="8"/>
                </a:cubicBezTo>
                <a:cubicBezTo>
                  <a:pt x="178" y="8"/>
                  <a:pt x="178" y="8"/>
                  <a:pt x="177" y="8"/>
                </a:cubicBezTo>
                <a:cubicBezTo>
                  <a:pt x="178" y="5"/>
                  <a:pt x="177" y="4"/>
                  <a:pt x="177" y="1"/>
                </a:cubicBezTo>
                <a:cubicBezTo>
                  <a:pt x="174" y="0"/>
                  <a:pt x="173" y="3"/>
                  <a:pt x="170" y="2"/>
                </a:cubicBezTo>
                <a:cubicBezTo>
                  <a:pt x="170" y="3"/>
                  <a:pt x="170" y="4"/>
                  <a:pt x="171" y="5"/>
                </a:cubicBezTo>
                <a:cubicBezTo>
                  <a:pt x="171" y="6"/>
                  <a:pt x="171" y="7"/>
                  <a:pt x="172" y="8"/>
                </a:cubicBezTo>
                <a:cubicBezTo>
                  <a:pt x="172" y="9"/>
                  <a:pt x="173" y="10"/>
                  <a:pt x="173" y="10"/>
                </a:cubicBezTo>
                <a:cubicBezTo>
                  <a:pt x="173" y="13"/>
                  <a:pt x="172" y="15"/>
                  <a:pt x="171" y="17"/>
                </a:cubicBezTo>
                <a:cubicBezTo>
                  <a:pt x="171" y="17"/>
                  <a:pt x="171" y="18"/>
                  <a:pt x="171" y="18"/>
                </a:cubicBezTo>
                <a:cubicBezTo>
                  <a:pt x="171" y="18"/>
                  <a:pt x="170" y="18"/>
                  <a:pt x="170" y="18"/>
                </a:cubicBezTo>
                <a:cubicBezTo>
                  <a:pt x="170" y="18"/>
                  <a:pt x="171" y="19"/>
                  <a:pt x="170" y="20"/>
                </a:cubicBezTo>
                <a:cubicBezTo>
                  <a:pt x="170" y="20"/>
                  <a:pt x="170" y="19"/>
                  <a:pt x="170" y="20"/>
                </a:cubicBezTo>
                <a:cubicBezTo>
                  <a:pt x="169" y="20"/>
                  <a:pt x="169" y="21"/>
                  <a:pt x="168" y="22"/>
                </a:cubicBezTo>
                <a:cubicBezTo>
                  <a:pt x="169" y="23"/>
                  <a:pt x="169" y="23"/>
                  <a:pt x="169" y="24"/>
                </a:cubicBezTo>
                <a:cubicBezTo>
                  <a:pt x="169" y="24"/>
                  <a:pt x="169" y="24"/>
                  <a:pt x="169" y="24"/>
                </a:cubicBezTo>
                <a:cubicBezTo>
                  <a:pt x="170" y="25"/>
                  <a:pt x="171" y="24"/>
                  <a:pt x="171" y="26"/>
                </a:cubicBezTo>
                <a:cubicBezTo>
                  <a:pt x="171" y="27"/>
                  <a:pt x="171" y="28"/>
                  <a:pt x="170" y="29"/>
                </a:cubicBezTo>
                <a:cubicBezTo>
                  <a:pt x="170" y="30"/>
                  <a:pt x="168" y="30"/>
                  <a:pt x="168" y="31"/>
                </a:cubicBezTo>
                <a:cubicBezTo>
                  <a:pt x="165" y="32"/>
                  <a:pt x="162" y="31"/>
                  <a:pt x="159" y="31"/>
                </a:cubicBezTo>
                <a:cubicBezTo>
                  <a:pt x="159" y="29"/>
                  <a:pt x="156" y="29"/>
                  <a:pt x="156" y="28"/>
                </a:cubicBezTo>
                <a:cubicBezTo>
                  <a:pt x="155" y="28"/>
                  <a:pt x="153" y="28"/>
                  <a:pt x="152" y="28"/>
                </a:cubicBezTo>
                <a:cubicBezTo>
                  <a:pt x="151" y="28"/>
                  <a:pt x="148" y="26"/>
                  <a:pt x="146" y="27"/>
                </a:cubicBezTo>
                <a:cubicBezTo>
                  <a:pt x="146" y="27"/>
                  <a:pt x="146" y="28"/>
                  <a:pt x="145" y="28"/>
                </a:cubicBezTo>
                <a:cubicBezTo>
                  <a:pt x="145" y="28"/>
                  <a:pt x="144" y="28"/>
                  <a:pt x="143" y="28"/>
                </a:cubicBezTo>
                <a:cubicBezTo>
                  <a:pt x="142" y="28"/>
                  <a:pt x="142" y="28"/>
                  <a:pt x="142" y="29"/>
                </a:cubicBezTo>
                <a:cubicBezTo>
                  <a:pt x="141" y="29"/>
                  <a:pt x="141" y="28"/>
                  <a:pt x="140" y="28"/>
                </a:cubicBezTo>
                <a:cubicBezTo>
                  <a:pt x="140" y="29"/>
                  <a:pt x="139" y="30"/>
                  <a:pt x="139" y="29"/>
                </a:cubicBezTo>
                <a:cubicBezTo>
                  <a:pt x="139" y="29"/>
                  <a:pt x="139" y="29"/>
                  <a:pt x="138" y="29"/>
                </a:cubicBezTo>
                <a:cubicBezTo>
                  <a:pt x="138" y="31"/>
                  <a:pt x="139" y="33"/>
                  <a:pt x="138" y="34"/>
                </a:cubicBezTo>
                <a:cubicBezTo>
                  <a:pt x="138" y="34"/>
                  <a:pt x="138" y="35"/>
                  <a:pt x="138" y="36"/>
                </a:cubicBezTo>
                <a:cubicBezTo>
                  <a:pt x="138" y="39"/>
                  <a:pt x="139" y="41"/>
                  <a:pt x="140" y="43"/>
                </a:cubicBezTo>
                <a:cubicBezTo>
                  <a:pt x="139" y="44"/>
                  <a:pt x="139" y="46"/>
                  <a:pt x="139" y="47"/>
                </a:cubicBezTo>
                <a:cubicBezTo>
                  <a:pt x="138" y="47"/>
                  <a:pt x="138" y="50"/>
                  <a:pt x="137" y="49"/>
                </a:cubicBezTo>
                <a:cubicBezTo>
                  <a:pt x="137" y="50"/>
                  <a:pt x="137" y="51"/>
                  <a:pt x="136" y="51"/>
                </a:cubicBezTo>
                <a:cubicBezTo>
                  <a:pt x="136" y="52"/>
                  <a:pt x="136" y="53"/>
                  <a:pt x="135" y="53"/>
                </a:cubicBezTo>
                <a:cubicBezTo>
                  <a:pt x="135" y="53"/>
                  <a:pt x="135" y="54"/>
                  <a:pt x="134" y="54"/>
                </a:cubicBezTo>
                <a:cubicBezTo>
                  <a:pt x="130" y="53"/>
                  <a:pt x="128" y="51"/>
                  <a:pt x="124" y="51"/>
                </a:cubicBezTo>
                <a:cubicBezTo>
                  <a:pt x="123" y="51"/>
                  <a:pt x="123" y="52"/>
                  <a:pt x="122" y="52"/>
                </a:cubicBezTo>
                <a:cubicBezTo>
                  <a:pt x="122" y="52"/>
                  <a:pt x="121" y="52"/>
                  <a:pt x="122" y="53"/>
                </a:cubicBezTo>
                <a:cubicBezTo>
                  <a:pt x="121" y="53"/>
                  <a:pt x="120" y="53"/>
                  <a:pt x="120" y="54"/>
                </a:cubicBezTo>
                <a:cubicBezTo>
                  <a:pt x="119" y="54"/>
                  <a:pt x="118" y="56"/>
                  <a:pt x="117" y="56"/>
                </a:cubicBezTo>
                <a:cubicBezTo>
                  <a:pt x="116" y="61"/>
                  <a:pt x="114" y="64"/>
                  <a:pt x="114" y="70"/>
                </a:cubicBezTo>
                <a:cubicBezTo>
                  <a:pt x="113" y="70"/>
                  <a:pt x="113" y="71"/>
                  <a:pt x="113" y="71"/>
                </a:cubicBezTo>
                <a:cubicBezTo>
                  <a:pt x="113" y="72"/>
                  <a:pt x="112" y="73"/>
                  <a:pt x="112" y="74"/>
                </a:cubicBezTo>
                <a:cubicBezTo>
                  <a:pt x="111" y="74"/>
                  <a:pt x="110" y="75"/>
                  <a:pt x="110" y="76"/>
                </a:cubicBezTo>
                <a:cubicBezTo>
                  <a:pt x="108" y="76"/>
                  <a:pt x="108" y="77"/>
                  <a:pt x="108" y="79"/>
                </a:cubicBezTo>
                <a:cubicBezTo>
                  <a:pt x="108" y="79"/>
                  <a:pt x="108" y="80"/>
                  <a:pt x="108" y="80"/>
                </a:cubicBezTo>
                <a:cubicBezTo>
                  <a:pt x="108" y="81"/>
                  <a:pt x="108" y="81"/>
                  <a:pt x="108" y="81"/>
                </a:cubicBezTo>
                <a:cubicBezTo>
                  <a:pt x="108" y="81"/>
                  <a:pt x="108" y="81"/>
                  <a:pt x="108" y="82"/>
                </a:cubicBezTo>
                <a:cubicBezTo>
                  <a:pt x="108" y="82"/>
                  <a:pt x="109" y="81"/>
                  <a:pt x="109" y="82"/>
                </a:cubicBezTo>
                <a:cubicBezTo>
                  <a:pt x="109" y="82"/>
                  <a:pt x="109" y="83"/>
                  <a:pt x="109" y="83"/>
                </a:cubicBezTo>
                <a:cubicBezTo>
                  <a:pt x="110" y="84"/>
                  <a:pt x="111" y="85"/>
                  <a:pt x="111" y="86"/>
                </a:cubicBezTo>
                <a:cubicBezTo>
                  <a:pt x="111" y="90"/>
                  <a:pt x="112" y="93"/>
                  <a:pt x="112" y="97"/>
                </a:cubicBezTo>
                <a:cubicBezTo>
                  <a:pt x="110" y="97"/>
                  <a:pt x="111" y="99"/>
                  <a:pt x="110" y="99"/>
                </a:cubicBezTo>
                <a:cubicBezTo>
                  <a:pt x="109" y="100"/>
                  <a:pt x="109" y="101"/>
                  <a:pt x="108" y="101"/>
                </a:cubicBezTo>
                <a:cubicBezTo>
                  <a:pt x="107" y="102"/>
                  <a:pt x="107" y="103"/>
                  <a:pt x="106" y="103"/>
                </a:cubicBezTo>
                <a:cubicBezTo>
                  <a:pt x="106" y="105"/>
                  <a:pt x="104" y="105"/>
                  <a:pt x="103" y="106"/>
                </a:cubicBezTo>
                <a:cubicBezTo>
                  <a:pt x="104" y="109"/>
                  <a:pt x="102" y="109"/>
                  <a:pt x="102" y="112"/>
                </a:cubicBezTo>
                <a:cubicBezTo>
                  <a:pt x="101" y="113"/>
                  <a:pt x="100" y="114"/>
                  <a:pt x="99" y="115"/>
                </a:cubicBezTo>
                <a:cubicBezTo>
                  <a:pt x="99" y="115"/>
                  <a:pt x="99" y="116"/>
                  <a:pt x="99" y="116"/>
                </a:cubicBezTo>
                <a:cubicBezTo>
                  <a:pt x="99" y="116"/>
                  <a:pt x="98" y="116"/>
                  <a:pt x="98" y="116"/>
                </a:cubicBezTo>
                <a:cubicBezTo>
                  <a:pt x="98" y="117"/>
                  <a:pt x="98" y="117"/>
                  <a:pt x="98" y="117"/>
                </a:cubicBezTo>
                <a:cubicBezTo>
                  <a:pt x="98" y="117"/>
                  <a:pt x="98" y="118"/>
                  <a:pt x="97" y="118"/>
                </a:cubicBezTo>
                <a:cubicBezTo>
                  <a:pt x="97" y="118"/>
                  <a:pt x="97" y="119"/>
                  <a:pt x="96" y="118"/>
                </a:cubicBezTo>
                <a:cubicBezTo>
                  <a:pt x="97" y="121"/>
                  <a:pt x="95" y="122"/>
                  <a:pt x="95" y="124"/>
                </a:cubicBezTo>
                <a:cubicBezTo>
                  <a:pt x="95" y="127"/>
                  <a:pt x="96" y="128"/>
                  <a:pt x="96" y="131"/>
                </a:cubicBezTo>
                <a:cubicBezTo>
                  <a:pt x="94" y="131"/>
                  <a:pt x="94" y="131"/>
                  <a:pt x="94" y="132"/>
                </a:cubicBezTo>
                <a:cubicBezTo>
                  <a:pt x="94" y="132"/>
                  <a:pt x="94" y="132"/>
                  <a:pt x="93" y="132"/>
                </a:cubicBezTo>
                <a:cubicBezTo>
                  <a:pt x="93" y="132"/>
                  <a:pt x="93" y="132"/>
                  <a:pt x="93" y="132"/>
                </a:cubicBezTo>
                <a:cubicBezTo>
                  <a:pt x="93" y="132"/>
                  <a:pt x="93" y="132"/>
                  <a:pt x="93" y="132"/>
                </a:cubicBezTo>
                <a:cubicBezTo>
                  <a:pt x="93" y="132"/>
                  <a:pt x="93" y="132"/>
                  <a:pt x="93" y="132"/>
                </a:cubicBezTo>
                <a:cubicBezTo>
                  <a:pt x="93" y="132"/>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3" y="133"/>
                  <a:pt x="93" y="133"/>
                  <a:pt x="93" y="133"/>
                </a:cubicBezTo>
                <a:cubicBezTo>
                  <a:pt x="92" y="133"/>
                  <a:pt x="92" y="133"/>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1" y="134"/>
                  <a:pt x="91" y="134"/>
                  <a:pt x="91" y="134"/>
                </a:cubicBezTo>
                <a:cubicBezTo>
                  <a:pt x="90" y="134"/>
                  <a:pt x="90" y="134"/>
                  <a:pt x="90" y="134"/>
                </a:cubicBezTo>
                <a:cubicBezTo>
                  <a:pt x="90" y="134"/>
                  <a:pt x="90" y="134"/>
                  <a:pt x="90" y="134"/>
                </a:cubicBezTo>
                <a:cubicBezTo>
                  <a:pt x="89" y="134"/>
                  <a:pt x="89" y="135"/>
                  <a:pt x="87" y="135"/>
                </a:cubicBezTo>
                <a:cubicBezTo>
                  <a:pt x="87" y="135"/>
                  <a:pt x="87" y="135"/>
                  <a:pt x="87" y="135"/>
                </a:cubicBezTo>
                <a:cubicBezTo>
                  <a:pt x="87" y="135"/>
                  <a:pt x="87" y="135"/>
                  <a:pt x="87" y="135"/>
                </a:cubicBezTo>
                <a:cubicBezTo>
                  <a:pt x="87" y="135"/>
                  <a:pt x="87" y="135"/>
                  <a:pt x="86" y="135"/>
                </a:cubicBezTo>
                <a:cubicBezTo>
                  <a:pt x="86" y="135"/>
                  <a:pt x="86" y="135"/>
                  <a:pt x="86" y="136"/>
                </a:cubicBezTo>
                <a:cubicBezTo>
                  <a:pt x="86" y="136"/>
                  <a:pt x="86" y="136"/>
                  <a:pt x="86" y="136"/>
                </a:cubicBezTo>
                <a:cubicBezTo>
                  <a:pt x="86" y="136"/>
                  <a:pt x="85" y="136"/>
                  <a:pt x="85" y="137"/>
                </a:cubicBezTo>
                <a:cubicBezTo>
                  <a:pt x="85" y="137"/>
                  <a:pt x="84" y="137"/>
                  <a:pt x="84" y="137"/>
                </a:cubicBezTo>
                <a:cubicBezTo>
                  <a:pt x="84" y="137"/>
                  <a:pt x="84" y="137"/>
                  <a:pt x="84" y="137"/>
                </a:cubicBezTo>
                <a:cubicBezTo>
                  <a:pt x="84" y="137"/>
                  <a:pt x="84"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3" y="137"/>
                  <a:pt x="83" y="137"/>
                  <a:pt x="83" y="137"/>
                </a:cubicBezTo>
                <a:cubicBezTo>
                  <a:pt x="80" y="137"/>
                  <a:pt x="79" y="138"/>
                  <a:pt x="78" y="138"/>
                </a:cubicBezTo>
                <a:cubicBezTo>
                  <a:pt x="77" y="138"/>
                  <a:pt x="76" y="139"/>
                  <a:pt x="76" y="140"/>
                </a:cubicBezTo>
                <a:cubicBezTo>
                  <a:pt x="75" y="142"/>
                  <a:pt x="77" y="142"/>
                  <a:pt x="77" y="144"/>
                </a:cubicBezTo>
                <a:cubicBezTo>
                  <a:pt x="77" y="148"/>
                  <a:pt x="77" y="148"/>
                  <a:pt x="77" y="148"/>
                </a:cubicBezTo>
                <a:cubicBezTo>
                  <a:pt x="76" y="150"/>
                  <a:pt x="78" y="150"/>
                  <a:pt x="78" y="152"/>
                </a:cubicBezTo>
                <a:cubicBezTo>
                  <a:pt x="78" y="152"/>
                  <a:pt x="78" y="152"/>
                  <a:pt x="78" y="152"/>
                </a:cubicBezTo>
                <a:cubicBezTo>
                  <a:pt x="78" y="152"/>
                  <a:pt x="78" y="152"/>
                  <a:pt x="78" y="152"/>
                </a:cubicBezTo>
                <a:cubicBezTo>
                  <a:pt x="78" y="152"/>
                  <a:pt x="78" y="152"/>
                  <a:pt x="78" y="152"/>
                </a:cubicBezTo>
                <a:cubicBezTo>
                  <a:pt x="78" y="153"/>
                  <a:pt x="78" y="153"/>
                  <a:pt x="78" y="153"/>
                </a:cubicBezTo>
                <a:cubicBezTo>
                  <a:pt x="78" y="153"/>
                  <a:pt x="78" y="153"/>
                  <a:pt x="78" y="153"/>
                </a:cubicBezTo>
                <a:cubicBezTo>
                  <a:pt x="78" y="153"/>
                  <a:pt x="78" y="154"/>
                  <a:pt x="78" y="154"/>
                </a:cubicBezTo>
                <a:cubicBezTo>
                  <a:pt x="78" y="154"/>
                  <a:pt x="78" y="154"/>
                  <a:pt x="78" y="154"/>
                </a:cubicBezTo>
                <a:cubicBezTo>
                  <a:pt x="78" y="155"/>
                  <a:pt x="78" y="155"/>
                  <a:pt x="78" y="155"/>
                </a:cubicBezTo>
                <a:cubicBezTo>
                  <a:pt x="78" y="156"/>
                  <a:pt x="78" y="156"/>
                  <a:pt x="78" y="157"/>
                </a:cubicBezTo>
                <a:cubicBezTo>
                  <a:pt x="78" y="157"/>
                  <a:pt x="77" y="157"/>
                  <a:pt x="77" y="157"/>
                </a:cubicBezTo>
                <a:cubicBezTo>
                  <a:pt x="77" y="160"/>
                  <a:pt x="78" y="163"/>
                  <a:pt x="76" y="164"/>
                </a:cubicBezTo>
                <a:cubicBezTo>
                  <a:pt x="76" y="168"/>
                  <a:pt x="76" y="168"/>
                  <a:pt x="76" y="168"/>
                </a:cubicBezTo>
                <a:cubicBezTo>
                  <a:pt x="76" y="168"/>
                  <a:pt x="76" y="168"/>
                  <a:pt x="76" y="168"/>
                </a:cubicBezTo>
                <a:cubicBezTo>
                  <a:pt x="76" y="169"/>
                  <a:pt x="76" y="170"/>
                  <a:pt x="76" y="170"/>
                </a:cubicBezTo>
                <a:cubicBezTo>
                  <a:pt x="76" y="170"/>
                  <a:pt x="76" y="170"/>
                  <a:pt x="76" y="170"/>
                </a:cubicBezTo>
                <a:cubicBezTo>
                  <a:pt x="76" y="171"/>
                  <a:pt x="76" y="171"/>
                  <a:pt x="76" y="172"/>
                </a:cubicBezTo>
                <a:cubicBezTo>
                  <a:pt x="76" y="172"/>
                  <a:pt x="76" y="172"/>
                  <a:pt x="76" y="172"/>
                </a:cubicBezTo>
                <a:cubicBezTo>
                  <a:pt x="76" y="172"/>
                  <a:pt x="76" y="172"/>
                  <a:pt x="76" y="172"/>
                </a:cubicBezTo>
                <a:cubicBezTo>
                  <a:pt x="76" y="172"/>
                  <a:pt x="76" y="172"/>
                  <a:pt x="76" y="172"/>
                </a:cubicBezTo>
                <a:cubicBezTo>
                  <a:pt x="76" y="172"/>
                  <a:pt x="76" y="173"/>
                  <a:pt x="76" y="173"/>
                </a:cubicBezTo>
                <a:cubicBezTo>
                  <a:pt x="76" y="173"/>
                  <a:pt x="76" y="173"/>
                  <a:pt x="76" y="173"/>
                </a:cubicBezTo>
                <a:cubicBezTo>
                  <a:pt x="76" y="174"/>
                  <a:pt x="76" y="174"/>
                  <a:pt x="76" y="174"/>
                </a:cubicBezTo>
                <a:cubicBezTo>
                  <a:pt x="76" y="175"/>
                  <a:pt x="76" y="176"/>
                  <a:pt x="75" y="176"/>
                </a:cubicBezTo>
                <a:cubicBezTo>
                  <a:pt x="74" y="177"/>
                  <a:pt x="74" y="178"/>
                  <a:pt x="73" y="178"/>
                </a:cubicBezTo>
                <a:cubicBezTo>
                  <a:pt x="74" y="181"/>
                  <a:pt x="72" y="183"/>
                  <a:pt x="73" y="186"/>
                </a:cubicBezTo>
                <a:cubicBezTo>
                  <a:pt x="71" y="186"/>
                  <a:pt x="71" y="186"/>
                  <a:pt x="70" y="187"/>
                </a:cubicBezTo>
                <a:cubicBezTo>
                  <a:pt x="70" y="188"/>
                  <a:pt x="69" y="188"/>
                  <a:pt x="69" y="190"/>
                </a:cubicBezTo>
                <a:cubicBezTo>
                  <a:pt x="68" y="190"/>
                  <a:pt x="69" y="192"/>
                  <a:pt x="67" y="192"/>
                </a:cubicBezTo>
                <a:cubicBezTo>
                  <a:pt x="68" y="195"/>
                  <a:pt x="66" y="196"/>
                  <a:pt x="65" y="199"/>
                </a:cubicBezTo>
                <a:cubicBezTo>
                  <a:pt x="65" y="198"/>
                  <a:pt x="64" y="199"/>
                  <a:pt x="64" y="199"/>
                </a:cubicBezTo>
                <a:cubicBezTo>
                  <a:pt x="64" y="201"/>
                  <a:pt x="63" y="202"/>
                  <a:pt x="62" y="203"/>
                </a:cubicBezTo>
                <a:cubicBezTo>
                  <a:pt x="61" y="204"/>
                  <a:pt x="61" y="206"/>
                  <a:pt x="60" y="208"/>
                </a:cubicBezTo>
                <a:cubicBezTo>
                  <a:pt x="60" y="210"/>
                  <a:pt x="63" y="209"/>
                  <a:pt x="62" y="212"/>
                </a:cubicBezTo>
                <a:cubicBezTo>
                  <a:pt x="63" y="212"/>
                  <a:pt x="64" y="212"/>
                  <a:pt x="64" y="212"/>
                </a:cubicBezTo>
                <a:cubicBezTo>
                  <a:pt x="64" y="213"/>
                  <a:pt x="65" y="213"/>
                  <a:pt x="66" y="213"/>
                </a:cubicBezTo>
                <a:cubicBezTo>
                  <a:pt x="66" y="213"/>
                  <a:pt x="66" y="214"/>
                  <a:pt x="67" y="215"/>
                </a:cubicBezTo>
                <a:cubicBezTo>
                  <a:pt x="67" y="215"/>
                  <a:pt x="68" y="214"/>
                  <a:pt x="68" y="215"/>
                </a:cubicBezTo>
                <a:cubicBezTo>
                  <a:pt x="68" y="215"/>
                  <a:pt x="68" y="216"/>
                  <a:pt x="69" y="216"/>
                </a:cubicBezTo>
                <a:cubicBezTo>
                  <a:pt x="70" y="221"/>
                  <a:pt x="71" y="224"/>
                  <a:pt x="71" y="230"/>
                </a:cubicBezTo>
                <a:cubicBezTo>
                  <a:pt x="70" y="230"/>
                  <a:pt x="70" y="231"/>
                  <a:pt x="70" y="231"/>
                </a:cubicBezTo>
                <a:cubicBezTo>
                  <a:pt x="69" y="231"/>
                  <a:pt x="69" y="232"/>
                  <a:pt x="69" y="233"/>
                </a:cubicBezTo>
                <a:cubicBezTo>
                  <a:pt x="68" y="233"/>
                  <a:pt x="68" y="234"/>
                  <a:pt x="67" y="235"/>
                </a:cubicBezTo>
                <a:cubicBezTo>
                  <a:pt x="66" y="235"/>
                  <a:pt x="65" y="234"/>
                  <a:pt x="63" y="234"/>
                </a:cubicBezTo>
                <a:cubicBezTo>
                  <a:pt x="63" y="233"/>
                  <a:pt x="62" y="234"/>
                  <a:pt x="62" y="233"/>
                </a:cubicBezTo>
                <a:cubicBezTo>
                  <a:pt x="61" y="232"/>
                  <a:pt x="59" y="233"/>
                  <a:pt x="58" y="233"/>
                </a:cubicBezTo>
                <a:cubicBezTo>
                  <a:pt x="58" y="233"/>
                  <a:pt x="58" y="232"/>
                  <a:pt x="58" y="232"/>
                </a:cubicBezTo>
                <a:cubicBezTo>
                  <a:pt x="58" y="232"/>
                  <a:pt x="57" y="232"/>
                  <a:pt x="56" y="232"/>
                </a:cubicBezTo>
                <a:cubicBezTo>
                  <a:pt x="55" y="232"/>
                  <a:pt x="55" y="231"/>
                  <a:pt x="55" y="231"/>
                </a:cubicBezTo>
                <a:cubicBezTo>
                  <a:pt x="52" y="231"/>
                  <a:pt x="50" y="231"/>
                  <a:pt x="48" y="231"/>
                </a:cubicBezTo>
                <a:cubicBezTo>
                  <a:pt x="47" y="231"/>
                  <a:pt x="47" y="232"/>
                  <a:pt x="46" y="232"/>
                </a:cubicBezTo>
                <a:cubicBezTo>
                  <a:pt x="46" y="232"/>
                  <a:pt x="46" y="233"/>
                  <a:pt x="46" y="233"/>
                </a:cubicBezTo>
                <a:cubicBezTo>
                  <a:pt x="45" y="233"/>
                  <a:pt x="45" y="234"/>
                  <a:pt x="45" y="234"/>
                </a:cubicBezTo>
                <a:cubicBezTo>
                  <a:pt x="44" y="234"/>
                  <a:pt x="44" y="235"/>
                  <a:pt x="44" y="235"/>
                </a:cubicBezTo>
                <a:cubicBezTo>
                  <a:pt x="42" y="236"/>
                  <a:pt x="42" y="238"/>
                  <a:pt x="40" y="238"/>
                </a:cubicBezTo>
                <a:cubicBezTo>
                  <a:pt x="41" y="240"/>
                  <a:pt x="38" y="240"/>
                  <a:pt x="39" y="242"/>
                </a:cubicBezTo>
                <a:cubicBezTo>
                  <a:pt x="37" y="243"/>
                  <a:pt x="36" y="245"/>
                  <a:pt x="34" y="246"/>
                </a:cubicBezTo>
                <a:cubicBezTo>
                  <a:pt x="34" y="248"/>
                  <a:pt x="32" y="247"/>
                  <a:pt x="32" y="249"/>
                </a:cubicBezTo>
                <a:cubicBezTo>
                  <a:pt x="31" y="250"/>
                  <a:pt x="30" y="251"/>
                  <a:pt x="29" y="253"/>
                </a:cubicBezTo>
                <a:cubicBezTo>
                  <a:pt x="29" y="254"/>
                  <a:pt x="29" y="254"/>
                  <a:pt x="30" y="256"/>
                </a:cubicBezTo>
                <a:cubicBezTo>
                  <a:pt x="30" y="258"/>
                  <a:pt x="29" y="260"/>
                  <a:pt x="30" y="262"/>
                </a:cubicBezTo>
                <a:cubicBezTo>
                  <a:pt x="29" y="262"/>
                  <a:pt x="29" y="263"/>
                  <a:pt x="28" y="263"/>
                </a:cubicBezTo>
                <a:cubicBezTo>
                  <a:pt x="27" y="265"/>
                  <a:pt x="27" y="267"/>
                  <a:pt x="25" y="268"/>
                </a:cubicBezTo>
                <a:cubicBezTo>
                  <a:pt x="26" y="269"/>
                  <a:pt x="26" y="271"/>
                  <a:pt x="26" y="273"/>
                </a:cubicBezTo>
                <a:cubicBezTo>
                  <a:pt x="27" y="273"/>
                  <a:pt x="27" y="275"/>
                  <a:pt x="27" y="276"/>
                </a:cubicBezTo>
                <a:cubicBezTo>
                  <a:pt x="28" y="276"/>
                  <a:pt x="28" y="277"/>
                  <a:pt x="28" y="278"/>
                </a:cubicBezTo>
                <a:cubicBezTo>
                  <a:pt x="28" y="279"/>
                  <a:pt x="29" y="280"/>
                  <a:pt x="29" y="281"/>
                </a:cubicBezTo>
                <a:cubicBezTo>
                  <a:pt x="28" y="283"/>
                  <a:pt x="27" y="284"/>
                  <a:pt x="27" y="286"/>
                </a:cubicBezTo>
                <a:cubicBezTo>
                  <a:pt x="26" y="289"/>
                  <a:pt x="27" y="290"/>
                  <a:pt x="28" y="293"/>
                </a:cubicBezTo>
                <a:cubicBezTo>
                  <a:pt x="27" y="293"/>
                  <a:pt x="27" y="294"/>
                  <a:pt x="27" y="295"/>
                </a:cubicBezTo>
                <a:cubicBezTo>
                  <a:pt x="27" y="295"/>
                  <a:pt x="26" y="295"/>
                  <a:pt x="26" y="295"/>
                </a:cubicBezTo>
                <a:cubicBezTo>
                  <a:pt x="26" y="296"/>
                  <a:pt x="26" y="297"/>
                  <a:pt x="26" y="297"/>
                </a:cubicBezTo>
                <a:cubicBezTo>
                  <a:pt x="26" y="298"/>
                  <a:pt x="25" y="297"/>
                  <a:pt x="25" y="297"/>
                </a:cubicBezTo>
                <a:cubicBezTo>
                  <a:pt x="25" y="298"/>
                  <a:pt x="25" y="302"/>
                  <a:pt x="25" y="302"/>
                </a:cubicBezTo>
                <a:cubicBezTo>
                  <a:pt x="25" y="302"/>
                  <a:pt x="26" y="302"/>
                  <a:pt x="26" y="303"/>
                </a:cubicBezTo>
                <a:cubicBezTo>
                  <a:pt x="26" y="303"/>
                  <a:pt x="25" y="303"/>
                  <a:pt x="25" y="303"/>
                </a:cubicBezTo>
                <a:cubicBezTo>
                  <a:pt x="25" y="303"/>
                  <a:pt x="26" y="304"/>
                  <a:pt x="25" y="304"/>
                </a:cubicBezTo>
                <a:cubicBezTo>
                  <a:pt x="27" y="304"/>
                  <a:pt x="27" y="305"/>
                  <a:pt x="27" y="307"/>
                </a:cubicBezTo>
                <a:cubicBezTo>
                  <a:pt x="28" y="307"/>
                  <a:pt x="28" y="308"/>
                  <a:pt x="28" y="309"/>
                </a:cubicBezTo>
                <a:cubicBezTo>
                  <a:pt x="28" y="311"/>
                  <a:pt x="29" y="311"/>
                  <a:pt x="29" y="313"/>
                </a:cubicBezTo>
                <a:cubicBezTo>
                  <a:pt x="29" y="314"/>
                  <a:pt x="29" y="314"/>
                  <a:pt x="29" y="314"/>
                </a:cubicBezTo>
                <a:cubicBezTo>
                  <a:pt x="30" y="314"/>
                  <a:pt x="30" y="314"/>
                  <a:pt x="30" y="314"/>
                </a:cubicBezTo>
                <a:cubicBezTo>
                  <a:pt x="31" y="314"/>
                  <a:pt x="32" y="314"/>
                  <a:pt x="32" y="315"/>
                </a:cubicBezTo>
                <a:cubicBezTo>
                  <a:pt x="32" y="315"/>
                  <a:pt x="32" y="315"/>
                  <a:pt x="32" y="316"/>
                </a:cubicBezTo>
                <a:cubicBezTo>
                  <a:pt x="32" y="316"/>
                  <a:pt x="32" y="316"/>
                  <a:pt x="32" y="316"/>
                </a:cubicBezTo>
                <a:cubicBezTo>
                  <a:pt x="32" y="317"/>
                  <a:pt x="32" y="318"/>
                  <a:pt x="32" y="320"/>
                </a:cubicBezTo>
                <a:cubicBezTo>
                  <a:pt x="32" y="322"/>
                  <a:pt x="32" y="325"/>
                  <a:pt x="31" y="327"/>
                </a:cubicBezTo>
                <a:cubicBezTo>
                  <a:pt x="31" y="328"/>
                  <a:pt x="32" y="332"/>
                  <a:pt x="30" y="332"/>
                </a:cubicBezTo>
                <a:cubicBezTo>
                  <a:pt x="31" y="333"/>
                  <a:pt x="31" y="334"/>
                  <a:pt x="31" y="335"/>
                </a:cubicBezTo>
                <a:cubicBezTo>
                  <a:pt x="31" y="335"/>
                  <a:pt x="30" y="335"/>
                  <a:pt x="30" y="335"/>
                </a:cubicBezTo>
                <a:cubicBezTo>
                  <a:pt x="30" y="335"/>
                  <a:pt x="31" y="337"/>
                  <a:pt x="30" y="337"/>
                </a:cubicBezTo>
                <a:cubicBezTo>
                  <a:pt x="30" y="339"/>
                  <a:pt x="31" y="339"/>
                  <a:pt x="31" y="341"/>
                </a:cubicBezTo>
                <a:cubicBezTo>
                  <a:pt x="31" y="343"/>
                  <a:pt x="33" y="343"/>
                  <a:pt x="34" y="344"/>
                </a:cubicBezTo>
                <a:cubicBezTo>
                  <a:pt x="34" y="345"/>
                  <a:pt x="35" y="346"/>
                  <a:pt x="37" y="347"/>
                </a:cubicBezTo>
                <a:cubicBezTo>
                  <a:pt x="37" y="349"/>
                  <a:pt x="39" y="348"/>
                  <a:pt x="39" y="350"/>
                </a:cubicBezTo>
                <a:cubicBezTo>
                  <a:pt x="40" y="350"/>
                  <a:pt x="40" y="350"/>
                  <a:pt x="41" y="350"/>
                </a:cubicBezTo>
                <a:cubicBezTo>
                  <a:pt x="41" y="351"/>
                  <a:pt x="41" y="351"/>
                  <a:pt x="41" y="351"/>
                </a:cubicBezTo>
                <a:cubicBezTo>
                  <a:pt x="41" y="351"/>
                  <a:pt x="42" y="352"/>
                  <a:pt x="42" y="352"/>
                </a:cubicBezTo>
                <a:cubicBezTo>
                  <a:pt x="42" y="352"/>
                  <a:pt x="42" y="353"/>
                  <a:pt x="42" y="353"/>
                </a:cubicBezTo>
                <a:cubicBezTo>
                  <a:pt x="42" y="353"/>
                  <a:pt x="43" y="353"/>
                  <a:pt x="43" y="353"/>
                </a:cubicBezTo>
                <a:cubicBezTo>
                  <a:pt x="43" y="354"/>
                  <a:pt x="44" y="356"/>
                  <a:pt x="45" y="357"/>
                </a:cubicBezTo>
                <a:cubicBezTo>
                  <a:pt x="45" y="361"/>
                  <a:pt x="44" y="363"/>
                  <a:pt x="43" y="366"/>
                </a:cubicBezTo>
                <a:cubicBezTo>
                  <a:pt x="43" y="366"/>
                  <a:pt x="43" y="367"/>
                  <a:pt x="43" y="367"/>
                </a:cubicBezTo>
                <a:cubicBezTo>
                  <a:pt x="43" y="367"/>
                  <a:pt x="42" y="367"/>
                  <a:pt x="42" y="367"/>
                </a:cubicBezTo>
                <a:cubicBezTo>
                  <a:pt x="42" y="367"/>
                  <a:pt x="42" y="368"/>
                  <a:pt x="42" y="368"/>
                </a:cubicBezTo>
                <a:cubicBezTo>
                  <a:pt x="42" y="368"/>
                  <a:pt x="42" y="369"/>
                  <a:pt x="41" y="369"/>
                </a:cubicBezTo>
                <a:cubicBezTo>
                  <a:pt x="41" y="369"/>
                  <a:pt x="41" y="369"/>
                  <a:pt x="41" y="369"/>
                </a:cubicBezTo>
                <a:cubicBezTo>
                  <a:pt x="41" y="369"/>
                  <a:pt x="41" y="370"/>
                  <a:pt x="41" y="370"/>
                </a:cubicBezTo>
                <a:cubicBezTo>
                  <a:pt x="41" y="370"/>
                  <a:pt x="40" y="370"/>
                  <a:pt x="40" y="370"/>
                </a:cubicBezTo>
                <a:cubicBezTo>
                  <a:pt x="40" y="370"/>
                  <a:pt x="40" y="370"/>
                  <a:pt x="40" y="371"/>
                </a:cubicBezTo>
                <a:cubicBezTo>
                  <a:pt x="40" y="371"/>
                  <a:pt x="39" y="371"/>
                  <a:pt x="39" y="372"/>
                </a:cubicBezTo>
                <a:cubicBezTo>
                  <a:pt x="36" y="372"/>
                  <a:pt x="34" y="373"/>
                  <a:pt x="32" y="373"/>
                </a:cubicBezTo>
                <a:cubicBezTo>
                  <a:pt x="32" y="374"/>
                  <a:pt x="32" y="374"/>
                  <a:pt x="32" y="374"/>
                </a:cubicBezTo>
                <a:cubicBezTo>
                  <a:pt x="32" y="374"/>
                  <a:pt x="32" y="374"/>
                  <a:pt x="32" y="374"/>
                </a:cubicBezTo>
                <a:cubicBezTo>
                  <a:pt x="32" y="374"/>
                  <a:pt x="32" y="374"/>
                  <a:pt x="32" y="374"/>
                </a:cubicBezTo>
                <a:cubicBezTo>
                  <a:pt x="32" y="374"/>
                  <a:pt x="32" y="374"/>
                  <a:pt x="32" y="374"/>
                </a:cubicBezTo>
                <a:cubicBezTo>
                  <a:pt x="32" y="375"/>
                  <a:pt x="32" y="375"/>
                  <a:pt x="32" y="375"/>
                </a:cubicBezTo>
                <a:cubicBezTo>
                  <a:pt x="32" y="375"/>
                  <a:pt x="32" y="375"/>
                  <a:pt x="32" y="375"/>
                </a:cubicBezTo>
                <a:cubicBezTo>
                  <a:pt x="32" y="376"/>
                  <a:pt x="32" y="376"/>
                  <a:pt x="32" y="376"/>
                </a:cubicBezTo>
                <a:cubicBezTo>
                  <a:pt x="33" y="377"/>
                  <a:pt x="33" y="378"/>
                  <a:pt x="34" y="379"/>
                </a:cubicBezTo>
                <a:cubicBezTo>
                  <a:pt x="34" y="379"/>
                  <a:pt x="34" y="379"/>
                  <a:pt x="34" y="379"/>
                </a:cubicBezTo>
                <a:cubicBezTo>
                  <a:pt x="34" y="379"/>
                  <a:pt x="34" y="379"/>
                  <a:pt x="34" y="379"/>
                </a:cubicBezTo>
                <a:cubicBezTo>
                  <a:pt x="34" y="379"/>
                  <a:pt x="34" y="379"/>
                  <a:pt x="34" y="379"/>
                </a:cubicBezTo>
                <a:cubicBezTo>
                  <a:pt x="34" y="379"/>
                  <a:pt x="34" y="380"/>
                  <a:pt x="34" y="380"/>
                </a:cubicBezTo>
                <a:cubicBezTo>
                  <a:pt x="34" y="380"/>
                  <a:pt x="34" y="380"/>
                  <a:pt x="34" y="380"/>
                </a:cubicBezTo>
                <a:cubicBezTo>
                  <a:pt x="34" y="380"/>
                  <a:pt x="34" y="380"/>
                  <a:pt x="34" y="380"/>
                </a:cubicBezTo>
                <a:cubicBezTo>
                  <a:pt x="34" y="380"/>
                  <a:pt x="34" y="380"/>
                  <a:pt x="34" y="380"/>
                </a:cubicBezTo>
                <a:cubicBezTo>
                  <a:pt x="34" y="380"/>
                  <a:pt x="34" y="380"/>
                  <a:pt x="34" y="380"/>
                </a:cubicBezTo>
                <a:cubicBezTo>
                  <a:pt x="34" y="380"/>
                  <a:pt x="34" y="380"/>
                  <a:pt x="34" y="381"/>
                </a:cubicBezTo>
                <a:cubicBezTo>
                  <a:pt x="34" y="381"/>
                  <a:pt x="34" y="381"/>
                  <a:pt x="34" y="381"/>
                </a:cubicBezTo>
                <a:cubicBezTo>
                  <a:pt x="34" y="381"/>
                  <a:pt x="34" y="381"/>
                  <a:pt x="34" y="381"/>
                </a:cubicBezTo>
                <a:cubicBezTo>
                  <a:pt x="34" y="381"/>
                  <a:pt x="34" y="381"/>
                  <a:pt x="34" y="381"/>
                </a:cubicBezTo>
                <a:cubicBezTo>
                  <a:pt x="34" y="381"/>
                  <a:pt x="34" y="381"/>
                  <a:pt x="34" y="381"/>
                </a:cubicBezTo>
                <a:cubicBezTo>
                  <a:pt x="34" y="382"/>
                  <a:pt x="34" y="384"/>
                  <a:pt x="35" y="385"/>
                </a:cubicBezTo>
                <a:cubicBezTo>
                  <a:pt x="35" y="385"/>
                  <a:pt x="35" y="385"/>
                  <a:pt x="35" y="385"/>
                </a:cubicBezTo>
                <a:cubicBezTo>
                  <a:pt x="34" y="386"/>
                  <a:pt x="36" y="387"/>
                  <a:pt x="36" y="388"/>
                </a:cubicBezTo>
                <a:cubicBezTo>
                  <a:pt x="36" y="388"/>
                  <a:pt x="36" y="388"/>
                  <a:pt x="36" y="388"/>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89"/>
                  <a:pt x="36" y="389"/>
                </a:cubicBezTo>
                <a:cubicBezTo>
                  <a:pt x="36" y="389"/>
                  <a:pt x="36" y="390"/>
                  <a:pt x="36" y="391"/>
                </a:cubicBezTo>
                <a:cubicBezTo>
                  <a:pt x="36" y="391"/>
                  <a:pt x="36" y="391"/>
                  <a:pt x="36" y="391"/>
                </a:cubicBezTo>
                <a:cubicBezTo>
                  <a:pt x="37" y="391"/>
                  <a:pt x="37" y="392"/>
                  <a:pt x="37" y="393"/>
                </a:cubicBezTo>
                <a:cubicBezTo>
                  <a:pt x="37" y="393"/>
                  <a:pt x="37" y="393"/>
                  <a:pt x="37" y="393"/>
                </a:cubicBezTo>
                <a:cubicBezTo>
                  <a:pt x="37" y="393"/>
                  <a:pt x="37" y="393"/>
                  <a:pt x="37" y="394"/>
                </a:cubicBezTo>
                <a:cubicBezTo>
                  <a:pt x="38" y="394"/>
                  <a:pt x="38" y="396"/>
                  <a:pt x="39" y="396"/>
                </a:cubicBezTo>
                <a:cubicBezTo>
                  <a:pt x="39" y="399"/>
                  <a:pt x="39" y="399"/>
                  <a:pt x="39" y="399"/>
                </a:cubicBezTo>
                <a:cubicBezTo>
                  <a:pt x="39" y="400"/>
                  <a:pt x="38" y="401"/>
                  <a:pt x="37" y="402"/>
                </a:cubicBezTo>
                <a:cubicBezTo>
                  <a:pt x="37" y="402"/>
                  <a:pt x="37" y="402"/>
                  <a:pt x="37" y="403"/>
                </a:cubicBezTo>
                <a:cubicBezTo>
                  <a:pt x="36" y="404"/>
                  <a:pt x="36" y="406"/>
                  <a:pt x="35" y="407"/>
                </a:cubicBezTo>
                <a:cubicBezTo>
                  <a:pt x="35" y="409"/>
                  <a:pt x="37" y="409"/>
                  <a:pt x="37" y="412"/>
                </a:cubicBezTo>
                <a:cubicBezTo>
                  <a:pt x="36" y="412"/>
                  <a:pt x="36" y="414"/>
                  <a:pt x="35" y="414"/>
                </a:cubicBezTo>
                <a:cubicBezTo>
                  <a:pt x="35" y="414"/>
                  <a:pt x="35" y="414"/>
                  <a:pt x="35" y="414"/>
                </a:cubicBezTo>
                <a:cubicBezTo>
                  <a:pt x="35" y="414"/>
                  <a:pt x="35" y="414"/>
                  <a:pt x="35" y="414"/>
                </a:cubicBezTo>
                <a:cubicBezTo>
                  <a:pt x="35" y="414"/>
                  <a:pt x="35" y="414"/>
                  <a:pt x="35" y="414"/>
                </a:cubicBezTo>
                <a:cubicBezTo>
                  <a:pt x="33" y="414"/>
                  <a:pt x="34" y="417"/>
                  <a:pt x="33" y="417"/>
                </a:cubicBezTo>
                <a:cubicBezTo>
                  <a:pt x="33" y="417"/>
                  <a:pt x="33" y="417"/>
                  <a:pt x="33" y="417"/>
                </a:cubicBezTo>
                <a:cubicBezTo>
                  <a:pt x="32" y="418"/>
                  <a:pt x="32" y="418"/>
                  <a:pt x="32" y="418"/>
                </a:cubicBezTo>
                <a:cubicBezTo>
                  <a:pt x="32" y="418"/>
                  <a:pt x="32" y="418"/>
                  <a:pt x="32" y="418"/>
                </a:cubicBezTo>
                <a:cubicBezTo>
                  <a:pt x="32" y="419"/>
                  <a:pt x="30" y="419"/>
                  <a:pt x="30" y="420"/>
                </a:cubicBezTo>
                <a:cubicBezTo>
                  <a:pt x="30" y="420"/>
                  <a:pt x="30" y="420"/>
                  <a:pt x="30" y="420"/>
                </a:cubicBezTo>
                <a:cubicBezTo>
                  <a:pt x="30" y="420"/>
                  <a:pt x="30" y="420"/>
                  <a:pt x="30" y="421"/>
                </a:cubicBezTo>
                <a:cubicBezTo>
                  <a:pt x="30" y="421"/>
                  <a:pt x="30" y="421"/>
                  <a:pt x="30" y="421"/>
                </a:cubicBezTo>
                <a:cubicBezTo>
                  <a:pt x="30"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9" y="421"/>
                  <a:pt x="29" y="421"/>
                  <a:pt x="29" y="421"/>
                </a:cubicBezTo>
                <a:cubicBezTo>
                  <a:pt x="28" y="422"/>
                  <a:pt x="27" y="423"/>
                  <a:pt x="27" y="424"/>
                </a:cubicBezTo>
                <a:cubicBezTo>
                  <a:pt x="27"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6" y="424"/>
                </a:cubicBezTo>
                <a:cubicBezTo>
                  <a:pt x="26" y="424"/>
                  <a:pt x="26"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5" y="424"/>
                  <a:pt x="25" y="424"/>
                </a:cubicBezTo>
                <a:cubicBezTo>
                  <a:pt x="25"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4" y="424"/>
                </a:cubicBezTo>
                <a:cubicBezTo>
                  <a:pt x="24" y="424"/>
                  <a:pt x="24"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3" y="424"/>
                </a:cubicBezTo>
                <a:cubicBezTo>
                  <a:pt x="23" y="424"/>
                  <a:pt x="23" y="424"/>
                  <a:pt x="22" y="424"/>
                </a:cubicBezTo>
                <a:cubicBezTo>
                  <a:pt x="22" y="424"/>
                  <a:pt x="22" y="424"/>
                  <a:pt x="22" y="424"/>
                </a:cubicBezTo>
                <a:cubicBezTo>
                  <a:pt x="22" y="424"/>
                  <a:pt x="22" y="424"/>
                  <a:pt x="22" y="424"/>
                </a:cubicBezTo>
                <a:cubicBezTo>
                  <a:pt x="22" y="425"/>
                  <a:pt x="21" y="425"/>
                  <a:pt x="21" y="425"/>
                </a:cubicBezTo>
                <a:cubicBezTo>
                  <a:pt x="20" y="425"/>
                  <a:pt x="21" y="426"/>
                  <a:pt x="21" y="426"/>
                </a:cubicBezTo>
                <a:cubicBezTo>
                  <a:pt x="20" y="426"/>
                  <a:pt x="19" y="426"/>
                  <a:pt x="18" y="426"/>
                </a:cubicBezTo>
                <a:cubicBezTo>
                  <a:pt x="18" y="426"/>
                  <a:pt x="18" y="427"/>
                  <a:pt x="18" y="428"/>
                </a:cubicBezTo>
                <a:cubicBezTo>
                  <a:pt x="18" y="429"/>
                  <a:pt x="20" y="429"/>
                  <a:pt x="20" y="432"/>
                </a:cubicBezTo>
                <a:cubicBezTo>
                  <a:pt x="19" y="432"/>
                  <a:pt x="19" y="433"/>
                  <a:pt x="18" y="433"/>
                </a:cubicBezTo>
                <a:cubicBezTo>
                  <a:pt x="18" y="433"/>
                  <a:pt x="18" y="433"/>
                  <a:pt x="18" y="433"/>
                </a:cubicBezTo>
                <a:cubicBezTo>
                  <a:pt x="17" y="433"/>
                  <a:pt x="16" y="434"/>
                  <a:pt x="15" y="435"/>
                </a:cubicBezTo>
                <a:cubicBezTo>
                  <a:pt x="14" y="435"/>
                  <a:pt x="14" y="435"/>
                  <a:pt x="14" y="435"/>
                </a:cubicBezTo>
                <a:cubicBezTo>
                  <a:pt x="14" y="440"/>
                  <a:pt x="14" y="440"/>
                  <a:pt x="14" y="440"/>
                </a:cubicBezTo>
                <a:cubicBezTo>
                  <a:pt x="14" y="440"/>
                  <a:pt x="14" y="440"/>
                  <a:pt x="14" y="440"/>
                </a:cubicBezTo>
                <a:cubicBezTo>
                  <a:pt x="14" y="440"/>
                  <a:pt x="14" y="440"/>
                  <a:pt x="14" y="440"/>
                </a:cubicBezTo>
                <a:cubicBezTo>
                  <a:pt x="14" y="442"/>
                  <a:pt x="14" y="442"/>
                  <a:pt x="16" y="443"/>
                </a:cubicBezTo>
                <a:cubicBezTo>
                  <a:pt x="16" y="443"/>
                  <a:pt x="16" y="443"/>
                  <a:pt x="16" y="443"/>
                </a:cubicBezTo>
                <a:cubicBezTo>
                  <a:pt x="16" y="444"/>
                  <a:pt x="16" y="444"/>
                  <a:pt x="16" y="444"/>
                </a:cubicBezTo>
                <a:cubicBezTo>
                  <a:pt x="16" y="444"/>
                  <a:pt x="16" y="444"/>
                  <a:pt x="16" y="444"/>
                </a:cubicBezTo>
                <a:cubicBezTo>
                  <a:pt x="16" y="444"/>
                  <a:pt x="16" y="445"/>
                  <a:pt x="16" y="445"/>
                </a:cubicBezTo>
                <a:cubicBezTo>
                  <a:pt x="16" y="445"/>
                  <a:pt x="16" y="445"/>
                  <a:pt x="16" y="446"/>
                </a:cubicBezTo>
                <a:cubicBezTo>
                  <a:pt x="16" y="447"/>
                  <a:pt x="17" y="447"/>
                  <a:pt x="17" y="449"/>
                </a:cubicBezTo>
                <a:cubicBezTo>
                  <a:pt x="17" y="449"/>
                  <a:pt x="17" y="449"/>
                  <a:pt x="17" y="449"/>
                </a:cubicBezTo>
                <a:cubicBezTo>
                  <a:pt x="17" y="449"/>
                  <a:pt x="18" y="450"/>
                  <a:pt x="18" y="450"/>
                </a:cubicBezTo>
                <a:cubicBezTo>
                  <a:pt x="18" y="450"/>
                  <a:pt x="18" y="450"/>
                  <a:pt x="18" y="450"/>
                </a:cubicBezTo>
                <a:cubicBezTo>
                  <a:pt x="19" y="451"/>
                  <a:pt x="19" y="452"/>
                  <a:pt x="19" y="453"/>
                </a:cubicBezTo>
                <a:cubicBezTo>
                  <a:pt x="20" y="455"/>
                  <a:pt x="19" y="456"/>
                  <a:pt x="18" y="458"/>
                </a:cubicBezTo>
                <a:cubicBezTo>
                  <a:pt x="17" y="459"/>
                  <a:pt x="18" y="461"/>
                  <a:pt x="17" y="462"/>
                </a:cubicBezTo>
                <a:cubicBezTo>
                  <a:pt x="17" y="464"/>
                  <a:pt x="16" y="465"/>
                  <a:pt x="16" y="466"/>
                </a:cubicBezTo>
                <a:cubicBezTo>
                  <a:pt x="15" y="468"/>
                  <a:pt x="14" y="467"/>
                  <a:pt x="14" y="469"/>
                </a:cubicBezTo>
                <a:cubicBezTo>
                  <a:pt x="11" y="468"/>
                  <a:pt x="10" y="470"/>
                  <a:pt x="7" y="470"/>
                </a:cubicBezTo>
                <a:cubicBezTo>
                  <a:pt x="6" y="468"/>
                  <a:pt x="7" y="465"/>
                  <a:pt x="7" y="463"/>
                </a:cubicBezTo>
                <a:cubicBezTo>
                  <a:pt x="6" y="462"/>
                  <a:pt x="6" y="461"/>
                  <a:pt x="6" y="459"/>
                </a:cubicBezTo>
                <a:cubicBezTo>
                  <a:pt x="5" y="458"/>
                  <a:pt x="3" y="458"/>
                  <a:pt x="2" y="458"/>
                </a:cubicBezTo>
                <a:cubicBezTo>
                  <a:pt x="2" y="459"/>
                  <a:pt x="0" y="459"/>
                  <a:pt x="0" y="460"/>
                </a:cubicBezTo>
                <a:cubicBezTo>
                  <a:pt x="0" y="461"/>
                  <a:pt x="0" y="461"/>
                  <a:pt x="0" y="461"/>
                </a:cubicBezTo>
                <a:cubicBezTo>
                  <a:pt x="0" y="463"/>
                  <a:pt x="1" y="464"/>
                  <a:pt x="1" y="467"/>
                </a:cubicBezTo>
                <a:cubicBezTo>
                  <a:pt x="1" y="467"/>
                  <a:pt x="2" y="467"/>
                  <a:pt x="2" y="467"/>
                </a:cubicBezTo>
                <a:cubicBezTo>
                  <a:pt x="1" y="467"/>
                  <a:pt x="1" y="467"/>
                  <a:pt x="1" y="467"/>
                </a:cubicBezTo>
                <a:cubicBezTo>
                  <a:pt x="0" y="467"/>
                  <a:pt x="0" y="467"/>
                  <a:pt x="0" y="467"/>
                </a:cubicBezTo>
                <a:cubicBezTo>
                  <a:pt x="0" y="468"/>
                  <a:pt x="0" y="469"/>
                  <a:pt x="0" y="469"/>
                </a:cubicBezTo>
                <a:cubicBezTo>
                  <a:pt x="0" y="468"/>
                  <a:pt x="1" y="468"/>
                  <a:pt x="0" y="469"/>
                </a:cubicBezTo>
                <a:cubicBezTo>
                  <a:pt x="0" y="470"/>
                  <a:pt x="0" y="470"/>
                  <a:pt x="1" y="470"/>
                </a:cubicBezTo>
                <a:cubicBezTo>
                  <a:pt x="2" y="470"/>
                  <a:pt x="2" y="471"/>
                  <a:pt x="2" y="471"/>
                </a:cubicBezTo>
                <a:cubicBezTo>
                  <a:pt x="2" y="473"/>
                  <a:pt x="2" y="474"/>
                  <a:pt x="1" y="475"/>
                </a:cubicBezTo>
                <a:cubicBezTo>
                  <a:pt x="2" y="477"/>
                  <a:pt x="2" y="479"/>
                  <a:pt x="2" y="480"/>
                </a:cubicBezTo>
                <a:cubicBezTo>
                  <a:pt x="3" y="482"/>
                  <a:pt x="2" y="483"/>
                  <a:pt x="2" y="483"/>
                </a:cubicBezTo>
                <a:cubicBezTo>
                  <a:pt x="2" y="485"/>
                  <a:pt x="3" y="485"/>
                  <a:pt x="3" y="486"/>
                </a:cubicBezTo>
                <a:cubicBezTo>
                  <a:pt x="4" y="489"/>
                  <a:pt x="1" y="488"/>
                  <a:pt x="2" y="490"/>
                </a:cubicBezTo>
                <a:cubicBezTo>
                  <a:pt x="2" y="491"/>
                  <a:pt x="2" y="492"/>
                  <a:pt x="3" y="493"/>
                </a:cubicBezTo>
                <a:cubicBezTo>
                  <a:pt x="4" y="493"/>
                  <a:pt x="5" y="493"/>
                  <a:pt x="6" y="493"/>
                </a:cubicBezTo>
                <a:cubicBezTo>
                  <a:pt x="6" y="495"/>
                  <a:pt x="6" y="495"/>
                  <a:pt x="6" y="495"/>
                </a:cubicBezTo>
                <a:cubicBezTo>
                  <a:pt x="8" y="496"/>
                  <a:pt x="8" y="493"/>
                  <a:pt x="9" y="493"/>
                </a:cubicBezTo>
                <a:cubicBezTo>
                  <a:pt x="10" y="492"/>
                  <a:pt x="10" y="490"/>
                  <a:pt x="11" y="490"/>
                </a:cubicBezTo>
                <a:cubicBezTo>
                  <a:pt x="11" y="493"/>
                  <a:pt x="10" y="494"/>
                  <a:pt x="9" y="497"/>
                </a:cubicBezTo>
                <a:cubicBezTo>
                  <a:pt x="10" y="499"/>
                  <a:pt x="11" y="496"/>
                  <a:pt x="12" y="497"/>
                </a:cubicBezTo>
                <a:cubicBezTo>
                  <a:pt x="12" y="496"/>
                  <a:pt x="13" y="495"/>
                  <a:pt x="15" y="495"/>
                </a:cubicBezTo>
                <a:cubicBezTo>
                  <a:pt x="15" y="497"/>
                  <a:pt x="15" y="498"/>
                  <a:pt x="16" y="498"/>
                </a:cubicBezTo>
                <a:cubicBezTo>
                  <a:pt x="16" y="503"/>
                  <a:pt x="16" y="503"/>
                  <a:pt x="16" y="503"/>
                </a:cubicBezTo>
                <a:cubicBezTo>
                  <a:pt x="16" y="503"/>
                  <a:pt x="16" y="504"/>
                  <a:pt x="16" y="504"/>
                </a:cubicBezTo>
                <a:cubicBezTo>
                  <a:pt x="15" y="505"/>
                  <a:pt x="15" y="504"/>
                  <a:pt x="14" y="504"/>
                </a:cubicBezTo>
                <a:cubicBezTo>
                  <a:pt x="14" y="509"/>
                  <a:pt x="14" y="509"/>
                  <a:pt x="14" y="509"/>
                </a:cubicBezTo>
                <a:cubicBezTo>
                  <a:pt x="14" y="509"/>
                  <a:pt x="14" y="511"/>
                  <a:pt x="13" y="511"/>
                </a:cubicBezTo>
                <a:cubicBezTo>
                  <a:pt x="13" y="513"/>
                  <a:pt x="12" y="514"/>
                  <a:pt x="12" y="516"/>
                </a:cubicBezTo>
                <a:cubicBezTo>
                  <a:pt x="12" y="517"/>
                  <a:pt x="14" y="517"/>
                  <a:pt x="15" y="517"/>
                </a:cubicBezTo>
                <a:cubicBezTo>
                  <a:pt x="16" y="520"/>
                  <a:pt x="13" y="519"/>
                  <a:pt x="13" y="521"/>
                </a:cubicBezTo>
                <a:cubicBezTo>
                  <a:pt x="13" y="522"/>
                  <a:pt x="15" y="522"/>
                  <a:pt x="16" y="522"/>
                </a:cubicBezTo>
                <a:cubicBezTo>
                  <a:pt x="15" y="525"/>
                  <a:pt x="16" y="526"/>
                  <a:pt x="17" y="527"/>
                </a:cubicBezTo>
                <a:cubicBezTo>
                  <a:pt x="18" y="531"/>
                  <a:pt x="16" y="533"/>
                  <a:pt x="16" y="536"/>
                </a:cubicBezTo>
                <a:cubicBezTo>
                  <a:pt x="17" y="538"/>
                  <a:pt x="18" y="540"/>
                  <a:pt x="21" y="539"/>
                </a:cubicBezTo>
                <a:cubicBezTo>
                  <a:pt x="20" y="537"/>
                  <a:pt x="20" y="535"/>
                  <a:pt x="23" y="536"/>
                </a:cubicBezTo>
                <a:cubicBezTo>
                  <a:pt x="23" y="537"/>
                  <a:pt x="22" y="537"/>
                  <a:pt x="22" y="539"/>
                </a:cubicBezTo>
                <a:cubicBezTo>
                  <a:pt x="22" y="539"/>
                  <a:pt x="22" y="539"/>
                  <a:pt x="22" y="539"/>
                </a:cubicBezTo>
                <a:cubicBezTo>
                  <a:pt x="22" y="541"/>
                  <a:pt x="22" y="542"/>
                  <a:pt x="22" y="543"/>
                </a:cubicBezTo>
                <a:cubicBezTo>
                  <a:pt x="22" y="543"/>
                  <a:pt x="22" y="543"/>
                  <a:pt x="22" y="543"/>
                </a:cubicBezTo>
                <a:cubicBezTo>
                  <a:pt x="22" y="544"/>
                  <a:pt x="22" y="544"/>
                  <a:pt x="22" y="545"/>
                </a:cubicBezTo>
                <a:cubicBezTo>
                  <a:pt x="22" y="546"/>
                  <a:pt x="22" y="547"/>
                  <a:pt x="23" y="547"/>
                </a:cubicBezTo>
                <a:cubicBezTo>
                  <a:pt x="23" y="547"/>
                  <a:pt x="24" y="547"/>
                  <a:pt x="24" y="547"/>
                </a:cubicBezTo>
                <a:cubicBezTo>
                  <a:pt x="24" y="548"/>
                  <a:pt x="24" y="548"/>
                  <a:pt x="24" y="548"/>
                </a:cubicBezTo>
                <a:cubicBezTo>
                  <a:pt x="25" y="548"/>
                  <a:pt x="24" y="550"/>
                  <a:pt x="24" y="551"/>
                </a:cubicBezTo>
                <a:cubicBezTo>
                  <a:pt x="24" y="551"/>
                  <a:pt x="24" y="551"/>
                  <a:pt x="24" y="551"/>
                </a:cubicBezTo>
                <a:cubicBezTo>
                  <a:pt x="24" y="552"/>
                  <a:pt x="24" y="552"/>
                  <a:pt x="25" y="552"/>
                </a:cubicBezTo>
                <a:cubicBezTo>
                  <a:pt x="25" y="552"/>
                  <a:pt x="25" y="552"/>
                  <a:pt x="25" y="552"/>
                </a:cubicBezTo>
                <a:cubicBezTo>
                  <a:pt x="24" y="554"/>
                  <a:pt x="26" y="554"/>
                  <a:pt x="27" y="555"/>
                </a:cubicBezTo>
                <a:cubicBezTo>
                  <a:pt x="27" y="555"/>
                  <a:pt x="27" y="555"/>
                  <a:pt x="27" y="556"/>
                </a:cubicBezTo>
                <a:cubicBezTo>
                  <a:pt x="27" y="556"/>
                  <a:pt x="27" y="557"/>
                  <a:pt x="27" y="557"/>
                </a:cubicBezTo>
                <a:cubicBezTo>
                  <a:pt x="27" y="559"/>
                  <a:pt x="29" y="559"/>
                  <a:pt x="30" y="559"/>
                </a:cubicBezTo>
                <a:cubicBezTo>
                  <a:pt x="30" y="560"/>
                  <a:pt x="31" y="559"/>
                  <a:pt x="31" y="559"/>
                </a:cubicBezTo>
                <a:cubicBezTo>
                  <a:pt x="31" y="560"/>
                  <a:pt x="32" y="561"/>
                  <a:pt x="32" y="561"/>
                </a:cubicBezTo>
                <a:cubicBezTo>
                  <a:pt x="32" y="564"/>
                  <a:pt x="34" y="564"/>
                  <a:pt x="34" y="567"/>
                </a:cubicBezTo>
                <a:cubicBezTo>
                  <a:pt x="35" y="569"/>
                  <a:pt x="36" y="570"/>
                  <a:pt x="37" y="572"/>
                </a:cubicBezTo>
                <a:cubicBezTo>
                  <a:pt x="37" y="571"/>
                  <a:pt x="41" y="571"/>
                  <a:pt x="41" y="572"/>
                </a:cubicBezTo>
                <a:cubicBezTo>
                  <a:pt x="41" y="578"/>
                  <a:pt x="41" y="578"/>
                  <a:pt x="41" y="578"/>
                </a:cubicBezTo>
                <a:cubicBezTo>
                  <a:pt x="40" y="578"/>
                  <a:pt x="40" y="579"/>
                  <a:pt x="40" y="581"/>
                </a:cubicBezTo>
                <a:cubicBezTo>
                  <a:pt x="38" y="582"/>
                  <a:pt x="39" y="578"/>
                  <a:pt x="37" y="579"/>
                </a:cubicBezTo>
                <a:cubicBezTo>
                  <a:pt x="35" y="579"/>
                  <a:pt x="34" y="581"/>
                  <a:pt x="33" y="582"/>
                </a:cubicBezTo>
                <a:cubicBezTo>
                  <a:pt x="33" y="582"/>
                  <a:pt x="33" y="582"/>
                  <a:pt x="33" y="582"/>
                </a:cubicBezTo>
                <a:cubicBezTo>
                  <a:pt x="34" y="583"/>
                  <a:pt x="35" y="584"/>
                  <a:pt x="35" y="585"/>
                </a:cubicBezTo>
                <a:cubicBezTo>
                  <a:pt x="35" y="585"/>
                  <a:pt x="35" y="585"/>
                  <a:pt x="36" y="585"/>
                </a:cubicBezTo>
                <a:cubicBezTo>
                  <a:pt x="36" y="585"/>
                  <a:pt x="36" y="585"/>
                  <a:pt x="36" y="585"/>
                </a:cubicBezTo>
                <a:cubicBezTo>
                  <a:pt x="36" y="587"/>
                  <a:pt x="38" y="588"/>
                  <a:pt x="37" y="590"/>
                </a:cubicBezTo>
                <a:cubicBezTo>
                  <a:pt x="36" y="590"/>
                  <a:pt x="36" y="588"/>
                  <a:pt x="34" y="588"/>
                </a:cubicBezTo>
                <a:cubicBezTo>
                  <a:pt x="34" y="587"/>
                  <a:pt x="32" y="588"/>
                  <a:pt x="32" y="587"/>
                </a:cubicBezTo>
                <a:cubicBezTo>
                  <a:pt x="32" y="586"/>
                  <a:pt x="31" y="586"/>
                  <a:pt x="30" y="586"/>
                </a:cubicBezTo>
                <a:cubicBezTo>
                  <a:pt x="29" y="586"/>
                  <a:pt x="30" y="588"/>
                  <a:pt x="30" y="589"/>
                </a:cubicBezTo>
                <a:cubicBezTo>
                  <a:pt x="30" y="589"/>
                  <a:pt x="31" y="589"/>
                  <a:pt x="31" y="590"/>
                </a:cubicBezTo>
                <a:cubicBezTo>
                  <a:pt x="31" y="591"/>
                  <a:pt x="31" y="591"/>
                  <a:pt x="31" y="592"/>
                </a:cubicBezTo>
                <a:cubicBezTo>
                  <a:pt x="31" y="592"/>
                  <a:pt x="31" y="592"/>
                  <a:pt x="32" y="592"/>
                </a:cubicBezTo>
                <a:cubicBezTo>
                  <a:pt x="31" y="593"/>
                  <a:pt x="31" y="595"/>
                  <a:pt x="32" y="595"/>
                </a:cubicBezTo>
                <a:cubicBezTo>
                  <a:pt x="32" y="596"/>
                  <a:pt x="32" y="596"/>
                  <a:pt x="32" y="596"/>
                </a:cubicBezTo>
                <a:cubicBezTo>
                  <a:pt x="33" y="597"/>
                  <a:pt x="34" y="597"/>
                  <a:pt x="34" y="598"/>
                </a:cubicBezTo>
                <a:cubicBezTo>
                  <a:pt x="35" y="598"/>
                  <a:pt x="36" y="600"/>
                  <a:pt x="36" y="601"/>
                </a:cubicBezTo>
                <a:cubicBezTo>
                  <a:pt x="36" y="601"/>
                  <a:pt x="37" y="601"/>
                  <a:pt x="37" y="602"/>
                </a:cubicBezTo>
                <a:cubicBezTo>
                  <a:pt x="36" y="603"/>
                  <a:pt x="37" y="603"/>
                  <a:pt x="37" y="605"/>
                </a:cubicBezTo>
                <a:cubicBezTo>
                  <a:pt x="38" y="605"/>
                  <a:pt x="38" y="605"/>
                  <a:pt x="38" y="605"/>
                </a:cubicBezTo>
                <a:cubicBezTo>
                  <a:pt x="38" y="606"/>
                  <a:pt x="38" y="606"/>
                  <a:pt x="38" y="607"/>
                </a:cubicBezTo>
                <a:cubicBezTo>
                  <a:pt x="38" y="607"/>
                  <a:pt x="38" y="607"/>
                  <a:pt x="38" y="607"/>
                </a:cubicBezTo>
                <a:cubicBezTo>
                  <a:pt x="38" y="608"/>
                  <a:pt x="41" y="608"/>
                  <a:pt x="40" y="610"/>
                </a:cubicBezTo>
                <a:cubicBezTo>
                  <a:pt x="40" y="610"/>
                  <a:pt x="40" y="610"/>
                  <a:pt x="40" y="610"/>
                </a:cubicBezTo>
                <a:cubicBezTo>
                  <a:pt x="41" y="610"/>
                  <a:pt x="41" y="611"/>
                  <a:pt x="41" y="611"/>
                </a:cubicBezTo>
                <a:cubicBezTo>
                  <a:pt x="40" y="611"/>
                  <a:pt x="40" y="611"/>
                  <a:pt x="39" y="612"/>
                </a:cubicBezTo>
                <a:cubicBezTo>
                  <a:pt x="40" y="612"/>
                  <a:pt x="40" y="613"/>
                  <a:pt x="41" y="613"/>
                </a:cubicBezTo>
                <a:cubicBezTo>
                  <a:pt x="41" y="613"/>
                  <a:pt x="42" y="613"/>
                  <a:pt x="41" y="614"/>
                </a:cubicBezTo>
                <a:cubicBezTo>
                  <a:pt x="42" y="615"/>
                  <a:pt x="43" y="614"/>
                  <a:pt x="44" y="614"/>
                </a:cubicBezTo>
                <a:cubicBezTo>
                  <a:pt x="44" y="615"/>
                  <a:pt x="44" y="615"/>
                  <a:pt x="44" y="615"/>
                </a:cubicBezTo>
                <a:cubicBezTo>
                  <a:pt x="44" y="617"/>
                  <a:pt x="44" y="617"/>
                  <a:pt x="44" y="617"/>
                </a:cubicBezTo>
                <a:cubicBezTo>
                  <a:pt x="44" y="618"/>
                  <a:pt x="44" y="618"/>
                  <a:pt x="44" y="618"/>
                </a:cubicBezTo>
                <a:cubicBezTo>
                  <a:pt x="43" y="619"/>
                  <a:pt x="42" y="618"/>
                  <a:pt x="41" y="619"/>
                </a:cubicBezTo>
                <a:cubicBezTo>
                  <a:pt x="41" y="620"/>
                  <a:pt x="41" y="621"/>
                  <a:pt x="40" y="621"/>
                </a:cubicBezTo>
                <a:cubicBezTo>
                  <a:pt x="40" y="622"/>
                  <a:pt x="40" y="623"/>
                  <a:pt x="41" y="624"/>
                </a:cubicBezTo>
                <a:cubicBezTo>
                  <a:pt x="41" y="625"/>
                  <a:pt x="42" y="625"/>
                  <a:pt x="41" y="626"/>
                </a:cubicBezTo>
                <a:cubicBezTo>
                  <a:pt x="41" y="629"/>
                  <a:pt x="39" y="626"/>
                  <a:pt x="37" y="626"/>
                </a:cubicBezTo>
                <a:cubicBezTo>
                  <a:pt x="38" y="628"/>
                  <a:pt x="38" y="630"/>
                  <a:pt x="41" y="630"/>
                </a:cubicBezTo>
                <a:cubicBezTo>
                  <a:pt x="43" y="630"/>
                  <a:pt x="43" y="631"/>
                  <a:pt x="45" y="631"/>
                </a:cubicBezTo>
                <a:cubicBezTo>
                  <a:pt x="45" y="631"/>
                  <a:pt x="45" y="631"/>
                  <a:pt x="45" y="631"/>
                </a:cubicBezTo>
                <a:cubicBezTo>
                  <a:pt x="46" y="630"/>
                  <a:pt x="47" y="631"/>
                  <a:pt x="48" y="632"/>
                </a:cubicBezTo>
                <a:cubicBezTo>
                  <a:pt x="48" y="632"/>
                  <a:pt x="48" y="632"/>
                  <a:pt x="48" y="632"/>
                </a:cubicBezTo>
                <a:cubicBezTo>
                  <a:pt x="49" y="632"/>
                  <a:pt x="50" y="632"/>
                  <a:pt x="50" y="633"/>
                </a:cubicBezTo>
                <a:cubicBezTo>
                  <a:pt x="50" y="633"/>
                  <a:pt x="51" y="633"/>
                  <a:pt x="51" y="633"/>
                </a:cubicBezTo>
                <a:cubicBezTo>
                  <a:pt x="52" y="633"/>
                  <a:pt x="53" y="632"/>
                  <a:pt x="54" y="633"/>
                </a:cubicBezTo>
                <a:cubicBezTo>
                  <a:pt x="54" y="632"/>
                  <a:pt x="54" y="632"/>
                  <a:pt x="55" y="632"/>
                </a:cubicBezTo>
                <a:cubicBezTo>
                  <a:pt x="56" y="632"/>
                  <a:pt x="56" y="631"/>
                  <a:pt x="57" y="631"/>
                </a:cubicBezTo>
                <a:cubicBezTo>
                  <a:pt x="57" y="630"/>
                  <a:pt x="57" y="630"/>
                  <a:pt x="57" y="630"/>
                </a:cubicBezTo>
                <a:cubicBezTo>
                  <a:pt x="58" y="631"/>
                  <a:pt x="60" y="630"/>
                  <a:pt x="60" y="629"/>
                </a:cubicBezTo>
                <a:cubicBezTo>
                  <a:pt x="60" y="629"/>
                  <a:pt x="60" y="629"/>
                  <a:pt x="61" y="629"/>
                </a:cubicBezTo>
                <a:cubicBezTo>
                  <a:pt x="62" y="628"/>
                  <a:pt x="63" y="628"/>
                  <a:pt x="64" y="628"/>
                </a:cubicBezTo>
                <a:cubicBezTo>
                  <a:pt x="65" y="628"/>
                  <a:pt x="66" y="629"/>
                  <a:pt x="67" y="628"/>
                </a:cubicBezTo>
                <a:cubicBezTo>
                  <a:pt x="68" y="628"/>
                  <a:pt x="69" y="629"/>
                  <a:pt x="70" y="630"/>
                </a:cubicBezTo>
                <a:cubicBezTo>
                  <a:pt x="71" y="630"/>
                  <a:pt x="72" y="630"/>
                  <a:pt x="73" y="630"/>
                </a:cubicBezTo>
                <a:cubicBezTo>
                  <a:pt x="76" y="630"/>
                  <a:pt x="78" y="628"/>
                  <a:pt x="78" y="625"/>
                </a:cubicBezTo>
                <a:cubicBezTo>
                  <a:pt x="79" y="625"/>
                  <a:pt x="80" y="624"/>
                  <a:pt x="80" y="623"/>
                </a:cubicBezTo>
                <a:cubicBezTo>
                  <a:pt x="80" y="621"/>
                  <a:pt x="80" y="620"/>
                  <a:pt x="79" y="619"/>
                </a:cubicBezTo>
                <a:cubicBezTo>
                  <a:pt x="79" y="619"/>
                  <a:pt x="79" y="619"/>
                  <a:pt x="79" y="619"/>
                </a:cubicBezTo>
                <a:cubicBezTo>
                  <a:pt x="79" y="619"/>
                  <a:pt x="79" y="619"/>
                  <a:pt x="79" y="619"/>
                </a:cubicBezTo>
                <a:cubicBezTo>
                  <a:pt x="79" y="617"/>
                  <a:pt x="77" y="617"/>
                  <a:pt x="77" y="616"/>
                </a:cubicBezTo>
                <a:cubicBezTo>
                  <a:pt x="77" y="615"/>
                  <a:pt x="77" y="615"/>
                  <a:pt x="77" y="615"/>
                </a:cubicBezTo>
                <a:cubicBezTo>
                  <a:pt x="76" y="615"/>
                  <a:pt x="76" y="615"/>
                  <a:pt x="76" y="614"/>
                </a:cubicBezTo>
                <a:cubicBezTo>
                  <a:pt x="75" y="610"/>
                  <a:pt x="77" y="608"/>
                  <a:pt x="78" y="606"/>
                </a:cubicBezTo>
                <a:cubicBezTo>
                  <a:pt x="78" y="606"/>
                  <a:pt x="78" y="606"/>
                  <a:pt x="78" y="606"/>
                </a:cubicBezTo>
                <a:cubicBezTo>
                  <a:pt x="78" y="605"/>
                  <a:pt x="80" y="605"/>
                  <a:pt x="80" y="603"/>
                </a:cubicBezTo>
                <a:cubicBezTo>
                  <a:pt x="80" y="603"/>
                  <a:pt x="80" y="603"/>
                  <a:pt x="80" y="603"/>
                </a:cubicBezTo>
                <a:cubicBezTo>
                  <a:pt x="81" y="603"/>
                  <a:pt x="81" y="602"/>
                  <a:pt x="81" y="602"/>
                </a:cubicBezTo>
                <a:cubicBezTo>
                  <a:pt x="83" y="602"/>
                  <a:pt x="83" y="601"/>
                  <a:pt x="83" y="600"/>
                </a:cubicBezTo>
                <a:cubicBezTo>
                  <a:pt x="84" y="600"/>
                  <a:pt x="84" y="600"/>
                  <a:pt x="85" y="601"/>
                </a:cubicBezTo>
                <a:cubicBezTo>
                  <a:pt x="85" y="601"/>
                  <a:pt x="85" y="601"/>
                  <a:pt x="85" y="601"/>
                </a:cubicBezTo>
                <a:cubicBezTo>
                  <a:pt x="86" y="601"/>
                  <a:pt x="86" y="602"/>
                  <a:pt x="87" y="602"/>
                </a:cubicBezTo>
                <a:cubicBezTo>
                  <a:pt x="89" y="602"/>
                  <a:pt x="88" y="600"/>
                  <a:pt x="90" y="599"/>
                </a:cubicBezTo>
                <a:cubicBezTo>
                  <a:pt x="90" y="599"/>
                  <a:pt x="90" y="598"/>
                  <a:pt x="90" y="598"/>
                </a:cubicBezTo>
                <a:cubicBezTo>
                  <a:pt x="90" y="598"/>
                  <a:pt x="90" y="598"/>
                  <a:pt x="90" y="598"/>
                </a:cubicBezTo>
                <a:cubicBezTo>
                  <a:pt x="89" y="598"/>
                  <a:pt x="90" y="597"/>
                  <a:pt x="90" y="597"/>
                </a:cubicBezTo>
                <a:cubicBezTo>
                  <a:pt x="89" y="597"/>
                  <a:pt x="89" y="597"/>
                  <a:pt x="89" y="597"/>
                </a:cubicBezTo>
                <a:cubicBezTo>
                  <a:pt x="89" y="597"/>
                  <a:pt x="89" y="596"/>
                  <a:pt x="89" y="596"/>
                </a:cubicBezTo>
                <a:cubicBezTo>
                  <a:pt x="89" y="596"/>
                  <a:pt x="88" y="596"/>
                  <a:pt x="88" y="595"/>
                </a:cubicBezTo>
                <a:cubicBezTo>
                  <a:pt x="88" y="595"/>
                  <a:pt x="87" y="594"/>
                  <a:pt x="88" y="594"/>
                </a:cubicBezTo>
                <a:cubicBezTo>
                  <a:pt x="89" y="595"/>
                  <a:pt x="90" y="595"/>
                  <a:pt x="91" y="595"/>
                </a:cubicBezTo>
                <a:cubicBezTo>
                  <a:pt x="93" y="595"/>
                  <a:pt x="92" y="593"/>
                  <a:pt x="94" y="594"/>
                </a:cubicBezTo>
                <a:cubicBezTo>
                  <a:pt x="95" y="594"/>
                  <a:pt x="95" y="594"/>
                  <a:pt x="95" y="594"/>
                </a:cubicBezTo>
                <a:cubicBezTo>
                  <a:pt x="96" y="593"/>
                  <a:pt x="97" y="594"/>
                  <a:pt x="98" y="594"/>
                </a:cubicBezTo>
                <a:cubicBezTo>
                  <a:pt x="99" y="594"/>
                  <a:pt x="100" y="594"/>
                  <a:pt x="100" y="594"/>
                </a:cubicBezTo>
                <a:cubicBezTo>
                  <a:pt x="101" y="594"/>
                  <a:pt x="101" y="595"/>
                  <a:pt x="102" y="595"/>
                </a:cubicBezTo>
                <a:cubicBezTo>
                  <a:pt x="103" y="595"/>
                  <a:pt x="107" y="593"/>
                  <a:pt x="107" y="596"/>
                </a:cubicBezTo>
                <a:cubicBezTo>
                  <a:pt x="108" y="596"/>
                  <a:pt x="108" y="598"/>
                  <a:pt x="110" y="597"/>
                </a:cubicBezTo>
                <a:cubicBezTo>
                  <a:pt x="110" y="596"/>
                  <a:pt x="111" y="596"/>
                  <a:pt x="111" y="596"/>
                </a:cubicBezTo>
                <a:cubicBezTo>
                  <a:pt x="112" y="593"/>
                  <a:pt x="109" y="595"/>
                  <a:pt x="109" y="594"/>
                </a:cubicBezTo>
                <a:cubicBezTo>
                  <a:pt x="109" y="594"/>
                  <a:pt x="108" y="593"/>
                  <a:pt x="109" y="593"/>
                </a:cubicBezTo>
                <a:cubicBezTo>
                  <a:pt x="109" y="593"/>
                  <a:pt x="109" y="593"/>
                  <a:pt x="110" y="593"/>
                </a:cubicBezTo>
                <a:cubicBezTo>
                  <a:pt x="112" y="592"/>
                  <a:pt x="111" y="595"/>
                  <a:pt x="113" y="595"/>
                </a:cubicBezTo>
                <a:cubicBezTo>
                  <a:pt x="113" y="596"/>
                  <a:pt x="114" y="595"/>
                  <a:pt x="114" y="596"/>
                </a:cubicBezTo>
                <a:cubicBezTo>
                  <a:pt x="115" y="596"/>
                  <a:pt x="115" y="596"/>
                  <a:pt x="116" y="596"/>
                </a:cubicBezTo>
                <a:cubicBezTo>
                  <a:pt x="117" y="597"/>
                  <a:pt x="117" y="596"/>
                  <a:pt x="117" y="595"/>
                </a:cubicBezTo>
                <a:cubicBezTo>
                  <a:pt x="118" y="595"/>
                  <a:pt x="119" y="594"/>
                  <a:pt x="119" y="594"/>
                </a:cubicBezTo>
                <a:cubicBezTo>
                  <a:pt x="118" y="593"/>
                  <a:pt x="119" y="593"/>
                  <a:pt x="119" y="593"/>
                </a:cubicBezTo>
                <a:cubicBezTo>
                  <a:pt x="120" y="593"/>
                  <a:pt x="119" y="592"/>
                  <a:pt x="119" y="591"/>
                </a:cubicBezTo>
                <a:cubicBezTo>
                  <a:pt x="120" y="591"/>
                  <a:pt x="121" y="591"/>
                  <a:pt x="121" y="591"/>
                </a:cubicBezTo>
                <a:cubicBezTo>
                  <a:pt x="121" y="590"/>
                  <a:pt x="120" y="589"/>
                  <a:pt x="122" y="589"/>
                </a:cubicBezTo>
                <a:cubicBezTo>
                  <a:pt x="122" y="588"/>
                  <a:pt x="122" y="588"/>
                  <a:pt x="122" y="587"/>
                </a:cubicBezTo>
                <a:cubicBezTo>
                  <a:pt x="121" y="585"/>
                  <a:pt x="123" y="585"/>
                  <a:pt x="122" y="582"/>
                </a:cubicBezTo>
                <a:cubicBezTo>
                  <a:pt x="122" y="582"/>
                  <a:pt x="122" y="582"/>
                  <a:pt x="123" y="582"/>
                </a:cubicBezTo>
                <a:cubicBezTo>
                  <a:pt x="123" y="581"/>
                  <a:pt x="123" y="580"/>
                  <a:pt x="123" y="579"/>
                </a:cubicBezTo>
                <a:cubicBezTo>
                  <a:pt x="124" y="579"/>
                  <a:pt x="124" y="578"/>
                  <a:pt x="124" y="578"/>
                </a:cubicBezTo>
                <a:cubicBezTo>
                  <a:pt x="125" y="577"/>
                  <a:pt x="124" y="575"/>
                  <a:pt x="125" y="575"/>
                </a:cubicBezTo>
                <a:cubicBezTo>
                  <a:pt x="125" y="573"/>
                  <a:pt x="126" y="573"/>
                  <a:pt x="126" y="571"/>
                </a:cubicBezTo>
                <a:cubicBezTo>
                  <a:pt x="126" y="571"/>
                  <a:pt x="127" y="571"/>
                  <a:pt x="128" y="571"/>
                </a:cubicBezTo>
                <a:cubicBezTo>
                  <a:pt x="128" y="569"/>
                  <a:pt x="128" y="568"/>
                  <a:pt x="128" y="566"/>
                </a:cubicBezTo>
                <a:cubicBezTo>
                  <a:pt x="129" y="566"/>
                  <a:pt x="128" y="564"/>
                  <a:pt x="129" y="564"/>
                </a:cubicBezTo>
                <a:cubicBezTo>
                  <a:pt x="129" y="564"/>
                  <a:pt x="130" y="564"/>
                  <a:pt x="131" y="564"/>
                </a:cubicBezTo>
                <a:cubicBezTo>
                  <a:pt x="131" y="563"/>
                  <a:pt x="130" y="562"/>
                  <a:pt x="130" y="562"/>
                </a:cubicBezTo>
                <a:cubicBezTo>
                  <a:pt x="130" y="562"/>
                  <a:pt x="129" y="562"/>
                  <a:pt x="130" y="562"/>
                </a:cubicBezTo>
                <a:cubicBezTo>
                  <a:pt x="130" y="560"/>
                  <a:pt x="130" y="559"/>
                  <a:pt x="130" y="557"/>
                </a:cubicBezTo>
                <a:cubicBezTo>
                  <a:pt x="130" y="556"/>
                  <a:pt x="131" y="554"/>
                  <a:pt x="129" y="554"/>
                </a:cubicBezTo>
                <a:cubicBezTo>
                  <a:pt x="130" y="552"/>
                  <a:pt x="132" y="552"/>
                  <a:pt x="132" y="550"/>
                </a:cubicBezTo>
                <a:cubicBezTo>
                  <a:pt x="132" y="549"/>
                  <a:pt x="132" y="549"/>
                  <a:pt x="132" y="548"/>
                </a:cubicBezTo>
                <a:cubicBezTo>
                  <a:pt x="132" y="548"/>
                  <a:pt x="131" y="548"/>
                  <a:pt x="131" y="548"/>
                </a:cubicBezTo>
                <a:cubicBezTo>
                  <a:pt x="131" y="547"/>
                  <a:pt x="130" y="546"/>
                  <a:pt x="130" y="546"/>
                </a:cubicBezTo>
                <a:cubicBezTo>
                  <a:pt x="130" y="543"/>
                  <a:pt x="132" y="544"/>
                  <a:pt x="131" y="541"/>
                </a:cubicBezTo>
                <a:cubicBezTo>
                  <a:pt x="132" y="540"/>
                  <a:pt x="133" y="540"/>
                  <a:pt x="133" y="538"/>
                </a:cubicBezTo>
                <a:cubicBezTo>
                  <a:pt x="134" y="536"/>
                  <a:pt x="135" y="534"/>
                  <a:pt x="135" y="530"/>
                </a:cubicBezTo>
                <a:cubicBezTo>
                  <a:pt x="134" y="529"/>
                  <a:pt x="132" y="528"/>
                  <a:pt x="130" y="528"/>
                </a:cubicBezTo>
                <a:cubicBezTo>
                  <a:pt x="130" y="527"/>
                  <a:pt x="131" y="528"/>
                  <a:pt x="131" y="527"/>
                </a:cubicBezTo>
                <a:cubicBezTo>
                  <a:pt x="132" y="527"/>
                  <a:pt x="133" y="527"/>
                  <a:pt x="133" y="527"/>
                </a:cubicBezTo>
                <a:cubicBezTo>
                  <a:pt x="134" y="528"/>
                  <a:pt x="135" y="527"/>
                  <a:pt x="135" y="526"/>
                </a:cubicBezTo>
                <a:cubicBezTo>
                  <a:pt x="135" y="525"/>
                  <a:pt x="134" y="525"/>
                  <a:pt x="134" y="526"/>
                </a:cubicBezTo>
                <a:cubicBezTo>
                  <a:pt x="133" y="526"/>
                  <a:pt x="133" y="525"/>
                  <a:pt x="133" y="525"/>
                </a:cubicBezTo>
                <a:cubicBezTo>
                  <a:pt x="133" y="524"/>
                  <a:pt x="133" y="523"/>
                  <a:pt x="133" y="522"/>
                </a:cubicBezTo>
                <a:cubicBezTo>
                  <a:pt x="135" y="522"/>
                  <a:pt x="135" y="519"/>
                  <a:pt x="135" y="518"/>
                </a:cubicBezTo>
                <a:cubicBezTo>
                  <a:pt x="136" y="516"/>
                  <a:pt x="132" y="518"/>
                  <a:pt x="132" y="516"/>
                </a:cubicBezTo>
                <a:cubicBezTo>
                  <a:pt x="130" y="517"/>
                  <a:pt x="130" y="515"/>
                  <a:pt x="129" y="516"/>
                </a:cubicBezTo>
                <a:cubicBezTo>
                  <a:pt x="129" y="515"/>
                  <a:pt x="130" y="515"/>
                  <a:pt x="131" y="515"/>
                </a:cubicBezTo>
                <a:cubicBezTo>
                  <a:pt x="130" y="514"/>
                  <a:pt x="131" y="511"/>
                  <a:pt x="130" y="511"/>
                </a:cubicBezTo>
                <a:cubicBezTo>
                  <a:pt x="130" y="510"/>
                  <a:pt x="127" y="510"/>
                  <a:pt x="129" y="509"/>
                </a:cubicBezTo>
                <a:cubicBezTo>
                  <a:pt x="131" y="509"/>
                  <a:pt x="131" y="510"/>
                  <a:pt x="132" y="511"/>
                </a:cubicBezTo>
                <a:cubicBezTo>
                  <a:pt x="132" y="513"/>
                  <a:pt x="133" y="513"/>
                  <a:pt x="133" y="514"/>
                </a:cubicBezTo>
                <a:cubicBezTo>
                  <a:pt x="134" y="514"/>
                  <a:pt x="134" y="513"/>
                  <a:pt x="134" y="513"/>
                </a:cubicBezTo>
                <a:cubicBezTo>
                  <a:pt x="135" y="513"/>
                  <a:pt x="135" y="513"/>
                  <a:pt x="135" y="512"/>
                </a:cubicBezTo>
                <a:cubicBezTo>
                  <a:pt x="135" y="511"/>
                  <a:pt x="135" y="509"/>
                  <a:pt x="135" y="508"/>
                </a:cubicBezTo>
                <a:cubicBezTo>
                  <a:pt x="136" y="507"/>
                  <a:pt x="136" y="507"/>
                  <a:pt x="136" y="506"/>
                </a:cubicBezTo>
                <a:cubicBezTo>
                  <a:pt x="135" y="505"/>
                  <a:pt x="136" y="503"/>
                  <a:pt x="133" y="504"/>
                </a:cubicBezTo>
                <a:cubicBezTo>
                  <a:pt x="133" y="503"/>
                  <a:pt x="132" y="503"/>
                  <a:pt x="132" y="502"/>
                </a:cubicBezTo>
                <a:cubicBezTo>
                  <a:pt x="132" y="502"/>
                  <a:pt x="131" y="502"/>
                  <a:pt x="131" y="501"/>
                </a:cubicBezTo>
                <a:cubicBezTo>
                  <a:pt x="131" y="498"/>
                  <a:pt x="133" y="501"/>
                  <a:pt x="133" y="502"/>
                </a:cubicBezTo>
                <a:cubicBezTo>
                  <a:pt x="136" y="501"/>
                  <a:pt x="135" y="503"/>
                  <a:pt x="137" y="504"/>
                </a:cubicBezTo>
                <a:cubicBezTo>
                  <a:pt x="138" y="502"/>
                  <a:pt x="137" y="502"/>
                  <a:pt x="137" y="501"/>
                </a:cubicBezTo>
                <a:cubicBezTo>
                  <a:pt x="137" y="500"/>
                  <a:pt x="136" y="500"/>
                  <a:pt x="135" y="499"/>
                </a:cubicBezTo>
                <a:cubicBezTo>
                  <a:pt x="136" y="497"/>
                  <a:pt x="134" y="496"/>
                  <a:pt x="135" y="494"/>
                </a:cubicBezTo>
                <a:cubicBezTo>
                  <a:pt x="135" y="493"/>
                  <a:pt x="134" y="493"/>
                  <a:pt x="133" y="493"/>
                </a:cubicBezTo>
                <a:cubicBezTo>
                  <a:pt x="133" y="490"/>
                  <a:pt x="133" y="490"/>
                  <a:pt x="133" y="490"/>
                </a:cubicBezTo>
                <a:cubicBezTo>
                  <a:pt x="133" y="489"/>
                  <a:pt x="132" y="489"/>
                  <a:pt x="132" y="488"/>
                </a:cubicBezTo>
                <a:cubicBezTo>
                  <a:pt x="131" y="488"/>
                  <a:pt x="131" y="488"/>
                  <a:pt x="131" y="487"/>
                </a:cubicBezTo>
                <a:cubicBezTo>
                  <a:pt x="131" y="487"/>
                  <a:pt x="132" y="487"/>
                  <a:pt x="132" y="488"/>
                </a:cubicBezTo>
                <a:cubicBezTo>
                  <a:pt x="133" y="488"/>
                  <a:pt x="133" y="489"/>
                  <a:pt x="134" y="489"/>
                </a:cubicBezTo>
                <a:cubicBezTo>
                  <a:pt x="136" y="489"/>
                  <a:pt x="137" y="488"/>
                  <a:pt x="138" y="487"/>
                </a:cubicBezTo>
                <a:cubicBezTo>
                  <a:pt x="138" y="487"/>
                  <a:pt x="138" y="486"/>
                  <a:pt x="139" y="486"/>
                </a:cubicBezTo>
                <a:cubicBezTo>
                  <a:pt x="139" y="486"/>
                  <a:pt x="139" y="486"/>
                  <a:pt x="139" y="486"/>
                </a:cubicBezTo>
                <a:cubicBezTo>
                  <a:pt x="139" y="486"/>
                  <a:pt x="138" y="485"/>
                  <a:pt x="138" y="485"/>
                </a:cubicBezTo>
                <a:cubicBezTo>
                  <a:pt x="137" y="483"/>
                  <a:pt x="135" y="482"/>
                  <a:pt x="133" y="481"/>
                </a:cubicBezTo>
                <a:cubicBezTo>
                  <a:pt x="129" y="481"/>
                  <a:pt x="129" y="481"/>
                  <a:pt x="129" y="481"/>
                </a:cubicBezTo>
                <a:cubicBezTo>
                  <a:pt x="127" y="481"/>
                  <a:pt x="127" y="480"/>
                  <a:pt x="126" y="480"/>
                </a:cubicBezTo>
                <a:cubicBezTo>
                  <a:pt x="125" y="480"/>
                  <a:pt x="121" y="481"/>
                  <a:pt x="122" y="479"/>
                </a:cubicBezTo>
                <a:cubicBezTo>
                  <a:pt x="126" y="479"/>
                  <a:pt x="130" y="480"/>
                  <a:pt x="135" y="480"/>
                </a:cubicBezTo>
                <a:cubicBezTo>
                  <a:pt x="135" y="481"/>
                  <a:pt x="136" y="481"/>
                  <a:pt x="136" y="481"/>
                </a:cubicBezTo>
                <a:cubicBezTo>
                  <a:pt x="137" y="481"/>
                  <a:pt x="137" y="481"/>
                  <a:pt x="137" y="481"/>
                </a:cubicBezTo>
                <a:cubicBezTo>
                  <a:pt x="138" y="481"/>
                  <a:pt x="138" y="481"/>
                  <a:pt x="138" y="481"/>
                </a:cubicBezTo>
                <a:cubicBezTo>
                  <a:pt x="138" y="481"/>
                  <a:pt x="139" y="481"/>
                  <a:pt x="140" y="481"/>
                </a:cubicBezTo>
                <a:cubicBezTo>
                  <a:pt x="140" y="481"/>
                  <a:pt x="140" y="480"/>
                  <a:pt x="141" y="480"/>
                </a:cubicBezTo>
                <a:cubicBezTo>
                  <a:pt x="142" y="478"/>
                  <a:pt x="139" y="479"/>
                  <a:pt x="140" y="477"/>
                </a:cubicBezTo>
                <a:cubicBezTo>
                  <a:pt x="141" y="476"/>
                  <a:pt x="142" y="478"/>
                  <a:pt x="143" y="478"/>
                </a:cubicBezTo>
                <a:cubicBezTo>
                  <a:pt x="144" y="476"/>
                  <a:pt x="142" y="476"/>
                  <a:pt x="142" y="474"/>
                </a:cubicBezTo>
                <a:cubicBezTo>
                  <a:pt x="142" y="473"/>
                  <a:pt x="140" y="474"/>
                  <a:pt x="140" y="472"/>
                </a:cubicBezTo>
                <a:cubicBezTo>
                  <a:pt x="141" y="472"/>
                  <a:pt x="141" y="473"/>
                  <a:pt x="142" y="473"/>
                </a:cubicBezTo>
                <a:cubicBezTo>
                  <a:pt x="143" y="474"/>
                  <a:pt x="144" y="474"/>
                  <a:pt x="144" y="474"/>
                </a:cubicBezTo>
                <a:cubicBezTo>
                  <a:pt x="145" y="474"/>
                  <a:pt x="144" y="474"/>
                  <a:pt x="145" y="473"/>
                </a:cubicBezTo>
                <a:cubicBezTo>
                  <a:pt x="146" y="473"/>
                  <a:pt x="146" y="473"/>
                  <a:pt x="146" y="473"/>
                </a:cubicBezTo>
                <a:cubicBezTo>
                  <a:pt x="146" y="474"/>
                  <a:pt x="147" y="474"/>
                  <a:pt x="147" y="474"/>
                </a:cubicBezTo>
                <a:cubicBezTo>
                  <a:pt x="147" y="474"/>
                  <a:pt x="148" y="474"/>
                  <a:pt x="148" y="474"/>
                </a:cubicBezTo>
                <a:cubicBezTo>
                  <a:pt x="150" y="474"/>
                  <a:pt x="149" y="477"/>
                  <a:pt x="151" y="477"/>
                </a:cubicBezTo>
                <a:cubicBezTo>
                  <a:pt x="153" y="476"/>
                  <a:pt x="151" y="474"/>
                  <a:pt x="150" y="474"/>
                </a:cubicBezTo>
                <a:cubicBezTo>
                  <a:pt x="150" y="474"/>
                  <a:pt x="149" y="473"/>
                  <a:pt x="149" y="472"/>
                </a:cubicBezTo>
                <a:cubicBezTo>
                  <a:pt x="148" y="471"/>
                  <a:pt x="149" y="471"/>
                  <a:pt x="150" y="471"/>
                </a:cubicBezTo>
                <a:cubicBezTo>
                  <a:pt x="150" y="469"/>
                  <a:pt x="149" y="469"/>
                  <a:pt x="149" y="467"/>
                </a:cubicBezTo>
                <a:cubicBezTo>
                  <a:pt x="151" y="467"/>
                  <a:pt x="152" y="469"/>
                  <a:pt x="152" y="470"/>
                </a:cubicBezTo>
                <a:cubicBezTo>
                  <a:pt x="154" y="469"/>
                  <a:pt x="154" y="471"/>
                  <a:pt x="156" y="470"/>
                </a:cubicBezTo>
                <a:cubicBezTo>
                  <a:pt x="156" y="468"/>
                  <a:pt x="154" y="469"/>
                  <a:pt x="154" y="469"/>
                </a:cubicBezTo>
                <a:cubicBezTo>
                  <a:pt x="154" y="469"/>
                  <a:pt x="154" y="468"/>
                  <a:pt x="154" y="468"/>
                </a:cubicBezTo>
                <a:cubicBezTo>
                  <a:pt x="153" y="468"/>
                  <a:pt x="153" y="468"/>
                  <a:pt x="152" y="467"/>
                </a:cubicBezTo>
                <a:cubicBezTo>
                  <a:pt x="152" y="467"/>
                  <a:pt x="152" y="467"/>
                  <a:pt x="152" y="467"/>
                </a:cubicBezTo>
                <a:cubicBezTo>
                  <a:pt x="152" y="466"/>
                  <a:pt x="152" y="465"/>
                  <a:pt x="152" y="464"/>
                </a:cubicBezTo>
                <a:cubicBezTo>
                  <a:pt x="153" y="464"/>
                  <a:pt x="153" y="464"/>
                  <a:pt x="153" y="463"/>
                </a:cubicBezTo>
                <a:cubicBezTo>
                  <a:pt x="153" y="463"/>
                  <a:pt x="153" y="462"/>
                  <a:pt x="153" y="461"/>
                </a:cubicBezTo>
                <a:cubicBezTo>
                  <a:pt x="153" y="461"/>
                  <a:pt x="152" y="461"/>
                  <a:pt x="152" y="461"/>
                </a:cubicBezTo>
                <a:cubicBezTo>
                  <a:pt x="152" y="460"/>
                  <a:pt x="153" y="460"/>
                  <a:pt x="153" y="459"/>
                </a:cubicBezTo>
                <a:cubicBezTo>
                  <a:pt x="154" y="459"/>
                  <a:pt x="153" y="462"/>
                  <a:pt x="154" y="463"/>
                </a:cubicBezTo>
                <a:cubicBezTo>
                  <a:pt x="154" y="465"/>
                  <a:pt x="153" y="465"/>
                  <a:pt x="153" y="467"/>
                </a:cubicBezTo>
                <a:cubicBezTo>
                  <a:pt x="154" y="466"/>
                  <a:pt x="156" y="466"/>
                  <a:pt x="155" y="464"/>
                </a:cubicBezTo>
                <a:cubicBezTo>
                  <a:pt x="154" y="462"/>
                  <a:pt x="156" y="462"/>
                  <a:pt x="156" y="461"/>
                </a:cubicBezTo>
                <a:cubicBezTo>
                  <a:pt x="156" y="460"/>
                  <a:pt x="156" y="459"/>
                  <a:pt x="155" y="459"/>
                </a:cubicBezTo>
                <a:cubicBezTo>
                  <a:pt x="155" y="458"/>
                  <a:pt x="156" y="458"/>
                  <a:pt x="156" y="459"/>
                </a:cubicBezTo>
                <a:cubicBezTo>
                  <a:pt x="156" y="460"/>
                  <a:pt x="156" y="461"/>
                  <a:pt x="156" y="461"/>
                </a:cubicBezTo>
                <a:cubicBezTo>
                  <a:pt x="156" y="462"/>
                  <a:pt x="157" y="465"/>
                  <a:pt x="156" y="465"/>
                </a:cubicBezTo>
                <a:cubicBezTo>
                  <a:pt x="156" y="466"/>
                  <a:pt x="158" y="466"/>
                  <a:pt x="157" y="467"/>
                </a:cubicBezTo>
                <a:cubicBezTo>
                  <a:pt x="157" y="469"/>
                  <a:pt x="158" y="469"/>
                  <a:pt x="158" y="470"/>
                </a:cubicBezTo>
                <a:cubicBezTo>
                  <a:pt x="160" y="470"/>
                  <a:pt x="160" y="469"/>
                  <a:pt x="161" y="469"/>
                </a:cubicBezTo>
                <a:cubicBezTo>
                  <a:pt x="161" y="469"/>
                  <a:pt x="161" y="468"/>
                  <a:pt x="161" y="467"/>
                </a:cubicBezTo>
                <a:cubicBezTo>
                  <a:pt x="161" y="466"/>
                  <a:pt x="161" y="466"/>
                  <a:pt x="162" y="466"/>
                </a:cubicBezTo>
                <a:cubicBezTo>
                  <a:pt x="161" y="464"/>
                  <a:pt x="163" y="465"/>
                  <a:pt x="163" y="463"/>
                </a:cubicBezTo>
                <a:cubicBezTo>
                  <a:pt x="163" y="463"/>
                  <a:pt x="162" y="460"/>
                  <a:pt x="163" y="460"/>
                </a:cubicBezTo>
                <a:cubicBezTo>
                  <a:pt x="163" y="461"/>
                  <a:pt x="164" y="462"/>
                  <a:pt x="165" y="463"/>
                </a:cubicBezTo>
                <a:cubicBezTo>
                  <a:pt x="165" y="462"/>
                  <a:pt x="167" y="462"/>
                  <a:pt x="167" y="461"/>
                </a:cubicBezTo>
                <a:cubicBezTo>
                  <a:pt x="167" y="460"/>
                  <a:pt x="168" y="460"/>
                  <a:pt x="168" y="459"/>
                </a:cubicBezTo>
                <a:cubicBezTo>
                  <a:pt x="167" y="457"/>
                  <a:pt x="164" y="459"/>
                  <a:pt x="164" y="459"/>
                </a:cubicBezTo>
                <a:cubicBezTo>
                  <a:pt x="164" y="458"/>
                  <a:pt x="165" y="457"/>
                  <a:pt x="166" y="457"/>
                </a:cubicBezTo>
                <a:cubicBezTo>
                  <a:pt x="167" y="457"/>
                  <a:pt x="167" y="457"/>
                  <a:pt x="167" y="458"/>
                </a:cubicBezTo>
                <a:cubicBezTo>
                  <a:pt x="167" y="458"/>
                  <a:pt x="167" y="458"/>
                  <a:pt x="168" y="458"/>
                </a:cubicBezTo>
                <a:cubicBezTo>
                  <a:pt x="168" y="457"/>
                  <a:pt x="168" y="457"/>
                  <a:pt x="168" y="457"/>
                </a:cubicBezTo>
                <a:cubicBezTo>
                  <a:pt x="168" y="456"/>
                  <a:pt x="170" y="456"/>
                  <a:pt x="170" y="454"/>
                </a:cubicBezTo>
                <a:cubicBezTo>
                  <a:pt x="169" y="453"/>
                  <a:pt x="172" y="453"/>
                  <a:pt x="172" y="452"/>
                </a:cubicBezTo>
                <a:cubicBezTo>
                  <a:pt x="172" y="451"/>
                  <a:pt x="171" y="451"/>
                  <a:pt x="170" y="451"/>
                </a:cubicBezTo>
                <a:cubicBezTo>
                  <a:pt x="170" y="451"/>
                  <a:pt x="170" y="450"/>
                  <a:pt x="170" y="450"/>
                </a:cubicBezTo>
                <a:cubicBezTo>
                  <a:pt x="170" y="450"/>
                  <a:pt x="170" y="450"/>
                  <a:pt x="170" y="449"/>
                </a:cubicBezTo>
                <a:cubicBezTo>
                  <a:pt x="169" y="449"/>
                  <a:pt x="169" y="448"/>
                  <a:pt x="170" y="449"/>
                </a:cubicBezTo>
                <a:cubicBezTo>
                  <a:pt x="170" y="449"/>
                  <a:pt x="170" y="449"/>
                  <a:pt x="170" y="450"/>
                </a:cubicBezTo>
                <a:cubicBezTo>
                  <a:pt x="171" y="450"/>
                  <a:pt x="172" y="450"/>
                  <a:pt x="172" y="450"/>
                </a:cubicBezTo>
                <a:cubicBezTo>
                  <a:pt x="173" y="448"/>
                  <a:pt x="171" y="449"/>
                  <a:pt x="171" y="447"/>
                </a:cubicBezTo>
                <a:cubicBezTo>
                  <a:pt x="172" y="447"/>
                  <a:pt x="172" y="447"/>
                  <a:pt x="172" y="447"/>
                </a:cubicBezTo>
                <a:cubicBezTo>
                  <a:pt x="173" y="446"/>
                  <a:pt x="173" y="447"/>
                  <a:pt x="173" y="447"/>
                </a:cubicBezTo>
                <a:cubicBezTo>
                  <a:pt x="173" y="447"/>
                  <a:pt x="173" y="448"/>
                  <a:pt x="173" y="448"/>
                </a:cubicBezTo>
                <a:cubicBezTo>
                  <a:pt x="174" y="448"/>
                  <a:pt x="174" y="448"/>
                  <a:pt x="174" y="448"/>
                </a:cubicBezTo>
                <a:cubicBezTo>
                  <a:pt x="174" y="448"/>
                  <a:pt x="174" y="449"/>
                  <a:pt x="174" y="449"/>
                </a:cubicBezTo>
                <a:cubicBezTo>
                  <a:pt x="174" y="449"/>
                  <a:pt x="174" y="449"/>
                  <a:pt x="174" y="450"/>
                </a:cubicBezTo>
                <a:cubicBezTo>
                  <a:pt x="174" y="450"/>
                  <a:pt x="174" y="450"/>
                  <a:pt x="174" y="450"/>
                </a:cubicBezTo>
                <a:cubicBezTo>
                  <a:pt x="174" y="450"/>
                  <a:pt x="174" y="450"/>
                  <a:pt x="174" y="450"/>
                </a:cubicBezTo>
                <a:cubicBezTo>
                  <a:pt x="174" y="450"/>
                  <a:pt x="174" y="450"/>
                  <a:pt x="175" y="450"/>
                </a:cubicBezTo>
                <a:cubicBezTo>
                  <a:pt x="176" y="450"/>
                  <a:pt x="175" y="448"/>
                  <a:pt x="177" y="448"/>
                </a:cubicBezTo>
                <a:cubicBezTo>
                  <a:pt x="177" y="448"/>
                  <a:pt x="177" y="448"/>
                  <a:pt x="177" y="448"/>
                </a:cubicBezTo>
                <a:cubicBezTo>
                  <a:pt x="178" y="445"/>
                  <a:pt x="176" y="445"/>
                  <a:pt x="176" y="442"/>
                </a:cubicBezTo>
                <a:cubicBezTo>
                  <a:pt x="178" y="442"/>
                  <a:pt x="176" y="445"/>
                  <a:pt x="179" y="444"/>
                </a:cubicBezTo>
                <a:cubicBezTo>
                  <a:pt x="179" y="442"/>
                  <a:pt x="178" y="441"/>
                  <a:pt x="175" y="442"/>
                </a:cubicBezTo>
                <a:cubicBezTo>
                  <a:pt x="175" y="442"/>
                  <a:pt x="175" y="442"/>
                  <a:pt x="175" y="442"/>
                </a:cubicBezTo>
                <a:cubicBezTo>
                  <a:pt x="174" y="441"/>
                  <a:pt x="173" y="440"/>
                  <a:pt x="172" y="440"/>
                </a:cubicBezTo>
                <a:cubicBezTo>
                  <a:pt x="172" y="440"/>
                  <a:pt x="172" y="440"/>
                  <a:pt x="172" y="440"/>
                </a:cubicBezTo>
                <a:cubicBezTo>
                  <a:pt x="172" y="440"/>
                  <a:pt x="172" y="440"/>
                  <a:pt x="172" y="440"/>
                </a:cubicBezTo>
                <a:cubicBezTo>
                  <a:pt x="172" y="441"/>
                  <a:pt x="172" y="441"/>
                  <a:pt x="171" y="441"/>
                </a:cubicBezTo>
                <a:cubicBezTo>
                  <a:pt x="170" y="442"/>
                  <a:pt x="171" y="442"/>
                  <a:pt x="171" y="443"/>
                </a:cubicBezTo>
                <a:cubicBezTo>
                  <a:pt x="171" y="443"/>
                  <a:pt x="172" y="444"/>
                  <a:pt x="171" y="444"/>
                </a:cubicBezTo>
                <a:cubicBezTo>
                  <a:pt x="168" y="443"/>
                  <a:pt x="166" y="444"/>
                  <a:pt x="164" y="444"/>
                </a:cubicBezTo>
                <a:cubicBezTo>
                  <a:pt x="164" y="443"/>
                  <a:pt x="163" y="442"/>
                  <a:pt x="163" y="440"/>
                </a:cubicBezTo>
                <a:cubicBezTo>
                  <a:pt x="165" y="440"/>
                  <a:pt x="164" y="443"/>
                  <a:pt x="165" y="443"/>
                </a:cubicBezTo>
                <a:cubicBezTo>
                  <a:pt x="166" y="443"/>
                  <a:pt x="167" y="442"/>
                  <a:pt x="168" y="442"/>
                </a:cubicBezTo>
                <a:cubicBezTo>
                  <a:pt x="167" y="441"/>
                  <a:pt x="168" y="441"/>
                  <a:pt x="168" y="440"/>
                </a:cubicBezTo>
                <a:cubicBezTo>
                  <a:pt x="170" y="440"/>
                  <a:pt x="171" y="439"/>
                  <a:pt x="171" y="438"/>
                </a:cubicBezTo>
                <a:cubicBezTo>
                  <a:pt x="171" y="438"/>
                  <a:pt x="171" y="437"/>
                  <a:pt x="172" y="438"/>
                </a:cubicBezTo>
                <a:cubicBezTo>
                  <a:pt x="172" y="436"/>
                  <a:pt x="172" y="436"/>
                  <a:pt x="172" y="435"/>
                </a:cubicBezTo>
                <a:cubicBezTo>
                  <a:pt x="173" y="435"/>
                  <a:pt x="174" y="435"/>
                  <a:pt x="175" y="435"/>
                </a:cubicBezTo>
                <a:cubicBezTo>
                  <a:pt x="174" y="434"/>
                  <a:pt x="175" y="433"/>
                  <a:pt x="175" y="433"/>
                </a:cubicBezTo>
                <a:cubicBezTo>
                  <a:pt x="175" y="432"/>
                  <a:pt x="177" y="432"/>
                  <a:pt x="178" y="431"/>
                </a:cubicBezTo>
                <a:cubicBezTo>
                  <a:pt x="177" y="429"/>
                  <a:pt x="179" y="428"/>
                  <a:pt x="179" y="427"/>
                </a:cubicBezTo>
                <a:cubicBezTo>
                  <a:pt x="181" y="427"/>
                  <a:pt x="181" y="426"/>
                  <a:pt x="184" y="426"/>
                </a:cubicBezTo>
                <a:cubicBezTo>
                  <a:pt x="184" y="426"/>
                  <a:pt x="184" y="426"/>
                  <a:pt x="184" y="426"/>
                </a:cubicBezTo>
                <a:cubicBezTo>
                  <a:pt x="184" y="425"/>
                  <a:pt x="184" y="425"/>
                  <a:pt x="185" y="425"/>
                </a:cubicBezTo>
                <a:cubicBezTo>
                  <a:pt x="185" y="424"/>
                  <a:pt x="184" y="424"/>
                  <a:pt x="184" y="422"/>
                </a:cubicBezTo>
                <a:cubicBezTo>
                  <a:pt x="183" y="422"/>
                  <a:pt x="182" y="422"/>
                  <a:pt x="181" y="422"/>
                </a:cubicBezTo>
                <a:cubicBezTo>
                  <a:pt x="181" y="423"/>
                  <a:pt x="181" y="423"/>
                  <a:pt x="180" y="423"/>
                </a:cubicBezTo>
                <a:cubicBezTo>
                  <a:pt x="179" y="423"/>
                  <a:pt x="178" y="423"/>
                  <a:pt x="177" y="423"/>
                </a:cubicBezTo>
                <a:cubicBezTo>
                  <a:pt x="176" y="424"/>
                  <a:pt x="175" y="424"/>
                  <a:pt x="174" y="424"/>
                </a:cubicBezTo>
                <a:cubicBezTo>
                  <a:pt x="174" y="425"/>
                  <a:pt x="173" y="425"/>
                  <a:pt x="174" y="424"/>
                </a:cubicBezTo>
                <a:cubicBezTo>
                  <a:pt x="174" y="423"/>
                  <a:pt x="175" y="423"/>
                  <a:pt x="177" y="423"/>
                </a:cubicBezTo>
                <a:cubicBezTo>
                  <a:pt x="177" y="422"/>
                  <a:pt x="178" y="422"/>
                  <a:pt x="179" y="422"/>
                </a:cubicBezTo>
                <a:cubicBezTo>
                  <a:pt x="179" y="421"/>
                  <a:pt x="181" y="422"/>
                  <a:pt x="181" y="421"/>
                </a:cubicBezTo>
                <a:cubicBezTo>
                  <a:pt x="182" y="419"/>
                  <a:pt x="180" y="420"/>
                  <a:pt x="180" y="417"/>
                </a:cubicBezTo>
                <a:cubicBezTo>
                  <a:pt x="182" y="418"/>
                  <a:pt x="182" y="421"/>
                  <a:pt x="185" y="421"/>
                </a:cubicBezTo>
                <a:cubicBezTo>
                  <a:pt x="185" y="420"/>
                  <a:pt x="185" y="420"/>
                  <a:pt x="184" y="419"/>
                </a:cubicBezTo>
                <a:cubicBezTo>
                  <a:pt x="184" y="419"/>
                  <a:pt x="184" y="419"/>
                  <a:pt x="184" y="419"/>
                </a:cubicBezTo>
                <a:cubicBezTo>
                  <a:pt x="184" y="417"/>
                  <a:pt x="182" y="417"/>
                  <a:pt x="182" y="416"/>
                </a:cubicBezTo>
                <a:cubicBezTo>
                  <a:pt x="182" y="416"/>
                  <a:pt x="182" y="416"/>
                  <a:pt x="182" y="416"/>
                </a:cubicBezTo>
                <a:cubicBezTo>
                  <a:pt x="181" y="415"/>
                  <a:pt x="181" y="415"/>
                  <a:pt x="180" y="415"/>
                </a:cubicBezTo>
                <a:cubicBezTo>
                  <a:pt x="180" y="412"/>
                  <a:pt x="178" y="411"/>
                  <a:pt x="177" y="409"/>
                </a:cubicBezTo>
                <a:cubicBezTo>
                  <a:pt x="174" y="409"/>
                  <a:pt x="174" y="407"/>
                  <a:pt x="171" y="408"/>
                </a:cubicBezTo>
                <a:cubicBezTo>
                  <a:pt x="171" y="408"/>
                  <a:pt x="170" y="407"/>
                  <a:pt x="170" y="407"/>
                </a:cubicBezTo>
                <a:cubicBezTo>
                  <a:pt x="170" y="407"/>
                  <a:pt x="170" y="407"/>
                  <a:pt x="170" y="406"/>
                </a:cubicBezTo>
                <a:cubicBezTo>
                  <a:pt x="170" y="406"/>
                  <a:pt x="170" y="406"/>
                  <a:pt x="170" y="405"/>
                </a:cubicBezTo>
                <a:cubicBezTo>
                  <a:pt x="169" y="404"/>
                  <a:pt x="170" y="404"/>
                  <a:pt x="171" y="404"/>
                </a:cubicBezTo>
                <a:cubicBezTo>
                  <a:pt x="172" y="404"/>
                  <a:pt x="172" y="403"/>
                  <a:pt x="172" y="403"/>
                </a:cubicBezTo>
                <a:cubicBezTo>
                  <a:pt x="172" y="402"/>
                  <a:pt x="171" y="402"/>
                  <a:pt x="171" y="401"/>
                </a:cubicBezTo>
                <a:cubicBezTo>
                  <a:pt x="169" y="401"/>
                  <a:pt x="168" y="400"/>
                  <a:pt x="168" y="399"/>
                </a:cubicBezTo>
                <a:cubicBezTo>
                  <a:pt x="167" y="398"/>
                  <a:pt x="164" y="398"/>
                  <a:pt x="163" y="397"/>
                </a:cubicBezTo>
                <a:cubicBezTo>
                  <a:pt x="162" y="396"/>
                  <a:pt x="162" y="396"/>
                  <a:pt x="161" y="396"/>
                </a:cubicBezTo>
                <a:cubicBezTo>
                  <a:pt x="161" y="396"/>
                  <a:pt x="161" y="395"/>
                  <a:pt x="161" y="395"/>
                </a:cubicBezTo>
                <a:cubicBezTo>
                  <a:pt x="162" y="394"/>
                  <a:pt x="160" y="394"/>
                  <a:pt x="159" y="392"/>
                </a:cubicBezTo>
                <a:cubicBezTo>
                  <a:pt x="159" y="392"/>
                  <a:pt x="159" y="392"/>
                  <a:pt x="159" y="392"/>
                </a:cubicBezTo>
                <a:cubicBezTo>
                  <a:pt x="159" y="392"/>
                  <a:pt x="159" y="391"/>
                  <a:pt x="158" y="391"/>
                </a:cubicBezTo>
                <a:cubicBezTo>
                  <a:pt x="158" y="391"/>
                  <a:pt x="158" y="391"/>
                  <a:pt x="158" y="391"/>
                </a:cubicBezTo>
                <a:cubicBezTo>
                  <a:pt x="158" y="390"/>
                  <a:pt x="159" y="389"/>
                  <a:pt x="158" y="387"/>
                </a:cubicBezTo>
                <a:cubicBezTo>
                  <a:pt x="158" y="387"/>
                  <a:pt x="157" y="387"/>
                  <a:pt x="157" y="387"/>
                </a:cubicBezTo>
                <a:cubicBezTo>
                  <a:pt x="156" y="386"/>
                  <a:pt x="156" y="387"/>
                  <a:pt x="155" y="387"/>
                </a:cubicBezTo>
                <a:cubicBezTo>
                  <a:pt x="155" y="387"/>
                  <a:pt x="155" y="387"/>
                  <a:pt x="155" y="387"/>
                </a:cubicBezTo>
                <a:cubicBezTo>
                  <a:pt x="154" y="388"/>
                  <a:pt x="152" y="388"/>
                  <a:pt x="152" y="389"/>
                </a:cubicBezTo>
                <a:cubicBezTo>
                  <a:pt x="152" y="389"/>
                  <a:pt x="152" y="389"/>
                  <a:pt x="152" y="389"/>
                </a:cubicBezTo>
                <a:cubicBezTo>
                  <a:pt x="151" y="390"/>
                  <a:pt x="151" y="391"/>
                  <a:pt x="151" y="392"/>
                </a:cubicBezTo>
                <a:cubicBezTo>
                  <a:pt x="150" y="391"/>
                  <a:pt x="150" y="391"/>
                  <a:pt x="149" y="390"/>
                </a:cubicBezTo>
                <a:cubicBezTo>
                  <a:pt x="149" y="390"/>
                  <a:pt x="149" y="390"/>
                  <a:pt x="149" y="389"/>
                </a:cubicBezTo>
                <a:cubicBezTo>
                  <a:pt x="150" y="388"/>
                  <a:pt x="148" y="387"/>
                  <a:pt x="148" y="386"/>
                </a:cubicBezTo>
                <a:cubicBezTo>
                  <a:pt x="146" y="386"/>
                  <a:pt x="144" y="386"/>
                  <a:pt x="142" y="385"/>
                </a:cubicBezTo>
                <a:cubicBezTo>
                  <a:pt x="141" y="385"/>
                  <a:pt x="141" y="385"/>
                  <a:pt x="141" y="385"/>
                </a:cubicBezTo>
                <a:cubicBezTo>
                  <a:pt x="141" y="383"/>
                  <a:pt x="142" y="383"/>
                  <a:pt x="142" y="381"/>
                </a:cubicBezTo>
                <a:cubicBezTo>
                  <a:pt x="142" y="379"/>
                  <a:pt x="142" y="378"/>
                  <a:pt x="140" y="378"/>
                </a:cubicBezTo>
                <a:cubicBezTo>
                  <a:pt x="140" y="377"/>
                  <a:pt x="141" y="377"/>
                  <a:pt x="141" y="376"/>
                </a:cubicBezTo>
                <a:cubicBezTo>
                  <a:pt x="141" y="374"/>
                  <a:pt x="139" y="374"/>
                  <a:pt x="138" y="372"/>
                </a:cubicBezTo>
                <a:cubicBezTo>
                  <a:pt x="138" y="366"/>
                  <a:pt x="138" y="366"/>
                  <a:pt x="138" y="366"/>
                </a:cubicBezTo>
                <a:cubicBezTo>
                  <a:pt x="139" y="366"/>
                  <a:pt x="138" y="366"/>
                  <a:pt x="138" y="365"/>
                </a:cubicBezTo>
                <a:cubicBezTo>
                  <a:pt x="138" y="364"/>
                  <a:pt x="139" y="364"/>
                  <a:pt x="139" y="364"/>
                </a:cubicBezTo>
                <a:cubicBezTo>
                  <a:pt x="139" y="356"/>
                  <a:pt x="139" y="356"/>
                  <a:pt x="139" y="356"/>
                </a:cubicBezTo>
                <a:cubicBezTo>
                  <a:pt x="139" y="354"/>
                  <a:pt x="138" y="355"/>
                  <a:pt x="138" y="353"/>
                </a:cubicBezTo>
                <a:cubicBezTo>
                  <a:pt x="137" y="352"/>
                  <a:pt x="138" y="352"/>
                  <a:pt x="138" y="350"/>
                </a:cubicBezTo>
                <a:cubicBezTo>
                  <a:pt x="138" y="350"/>
                  <a:pt x="138" y="349"/>
                  <a:pt x="137" y="348"/>
                </a:cubicBezTo>
                <a:cubicBezTo>
                  <a:pt x="137" y="348"/>
                  <a:pt x="137" y="347"/>
                  <a:pt x="136" y="347"/>
                </a:cubicBezTo>
                <a:cubicBezTo>
                  <a:pt x="136" y="347"/>
                  <a:pt x="136" y="347"/>
                  <a:pt x="135" y="346"/>
                </a:cubicBezTo>
                <a:cubicBezTo>
                  <a:pt x="135" y="343"/>
                  <a:pt x="138" y="343"/>
                  <a:pt x="138" y="339"/>
                </a:cubicBezTo>
                <a:cubicBezTo>
                  <a:pt x="139" y="339"/>
                  <a:pt x="140" y="339"/>
                  <a:pt x="142" y="340"/>
                </a:cubicBezTo>
                <a:cubicBezTo>
                  <a:pt x="142" y="341"/>
                  <a:pt x="142" y="342"/>
                  <a:pt x="142" y="342"/>
                </a:cubicBezTo>
                <a:cubicBezTo>
                  <a:pt x="143" y="343"/>
                  <a:pt x="144" y="343"/>
                  <a:pt x="144" y="343"/>
                </a:cubicBezTo>
                <a:cubicBezTo>
                  <a:pt x="144" y="344"/>
                  <a:pt x="145" y="341"/>
                  <a:pt x="145" y="341"/>
                </a:cubicBezTo>
                <a:cubicBezTo>
                  <a:pt x="145" y="341"/>
                  <a:pt x="144" y="341"/>
                  <a:pt x="144" y="341"/>
                </a:cubicBezTo>
                <a:cubicBezTo>
                  <a:pt x="144" y="340"/>
                  <a:pt x="145" y="339"/>
                  <a:pt x="145" y="338"/>
                </a:cubicBezTo>
                <a:cubicBezTo>
                  <a:pt x="145" y="336"/>
                  <a:pt x="143" y="336"/>
                  <a:pt x="142" y="334"/>
                </a:cubicBezTo>
                <a:cubicBezTo>
                  <a:pt x="142" y="334"/>
                  <a:pt x="142" y="333"/>
                  <a:pt x="141" y="333"/>
                </a:cubicBezTo>
                <a:cubicBezTo>
                  <a:pt x="141" y="332"/>
                  <a:pt x="140" y="332"/>
                  <a:pt x="140" y="332"/>
                </a:cubicBezTo>
                <a:cubicBezTo>
                  <a:pt x="142" y="328"/>
                  <a:pt x="141" y="323"/>
                  <a:pt x="142" y="319"/>
                </a:cubicBezTo>
                <a:cubicBezTo>
                  <a:pt x="143" y="319"/>
                  <a:pt x="143" y="319"/>
                  <a:pt x="143" y="318"/>
                </a:cubicBezTo>
                <a:cubicBezTo>
                  <a:pt x="143" y="317"/>
                  <a:pt x="143" y="317"/>
                  <a:pt x="142" y="316"/>
                </a:cubicBezTo>
                <a:cubicBezTo>
                  <a:pt x="143" y="315"/>
                  <a:pt x="142" y="315"/>
                  <a:pt x="142" y="315"/>
                </a:cubicBezTo>
                <a:cubicBezTo>
                  <a:pt x="142" y="314"/>
                  <a:pt x="143" y="313"/>
                  <a:pt x="142" y="312"/>
                </a:cubicBezTo>
                <a:cubicBezTo>
                  <a:pt x="142" y="312"/>
                  <a:pt x="142" y="312"/>
                  <a:pt x="142" y="311"/>
                </a:cubicBezTo>
                <a:cubicBezTo>
                  <a:pt x="141" y="311"/>
                  <a:pt x="141" y="311"/>
                  <a:pt x="141" y="311"/>
                </a:cubicBezTo>
                <a:cubicBezTo>
                  <a:pt x="139" y="309"/>
                  <a:pt x="137" y="308"/>
                  <a:pt x="138" y="304"/>
                </a:cubicBezTo>
                <a:cubicBezTo>
                  <a:pt x="141" y="304"/>
                  <a:pt x="138" y="310"/>
                  <a:pt x="142" y="309"/>
                </a:cubicBezTo>
                <a:cubicBezTo>
                  <a:pt x="143" y="308"/>
                  <a:pt x="142" y="307"/>
                  <a:pt x="142" y="306"/>
                </a:cubicBezTo>
                <a:cubicBezTo>
                  <a:pt x="142" y="306"/>
                  <a:pt x="141" y="305"/>
                  <a:pt x="141" y="304"/>
                </a:cubicBezTo>
                <a:cubicBezTo>
                  <a:pt x="140" y="304"/>
                  <a:pt x="139" y="303"/>
                  <a:pt x="139" y="300"/>
                </a:cubicBezTo>
                <a:cubicBezTo>
                  <a:pt x="140" y="301"/>
                  <a:pt x="140" y="301"/>
                  <a:pt x="140" y="302"/>
                </a:cubicBezTo>
                <a:cubicBezTo>
                  <a:pt x="141" y="303"/>
                  <a:pt x="142" y="303"/>
                  <a:pt x="142" y="304"/>
                </a:cubicBezTo>
                <a:cubicBezTo>
                  <a:pt x="143" y="304"/>
                  <a:pt x="142" y="305"/>
                  <a:pt x="143" y="305"/>
                </a:cubicBezTo>
                <a:cubicBezTo>
                  <a:pt x="143" y="306"/>
                  <a:pt x="144" y="306"/>
                  <a:pt x="145" y="307"/>
                </a:cubicBezTo>
                <a:cubicBezTo>
                  <a:pt x="145" y="307"/>
                  <a:pt x="145" y="307"/>
                  <a:pt x="145" y="307"/>
                </a:cubicBezTo>
                <a:cubicBezTo>
                  <a:pt x="145" y="307"/>
                  <a:pt x="146" y="307"/>
                  <a:pt x="146" y="307"/>
                </a:cubicBezTo>
                <a:cubicBezTo>
                  <a:pt x="147" y="307"/>
                  <a:pt x="147" y="306"/>
                  <a:pt x="146" y="306"/>
                </a:cubicBezTo>
                <a:cubicBezTo>
                  <a:pt x="146" y="304"/>
                  <a:pt x="145" y="304"/>
                  <a:pt x="145" y="303"/>
                </a:cubicBezTo>
                <a:cubicBezTo>
                  <a:pt x="145" y="303"/>
                  <a:pt x="145" y="302"/>
                  <a:pt x="146" y="302"/>
                </a:cubicBezTo>
                <a:cubicBezTo>
                  <a:pt x="147" y="302"/>
                  <a:pt x="146" y="302"/>
                  <a:pt x="147" y="301"/>
                </a:cubicBezTo>
                <a:cubicBezTo>
                  <a:pt x="147" y="301"/>
                  <a:pt x="147" y="301"/>
                  <a:pt x="147" y="300"/>
                </a:cubicBezTo>
                <a:cubicBezTo>
                  <a:pt x="148" y="300"/>
                  <a:pt x="148" y="299"/>
                  <a:pt x="148" y="297"/>
                </a:cubicBezTo>
                <a:cubicBezTo>
                  <a:pt x="150" y="297"/>
                  <a:pt x="150" y="299"/>
                  <a:pt x="152" y="298"/>
                </a:cubicBezTo>
                <a:cubicBezTo>
                  <a:pt x="152" y="297"/>
                  <a:pt x="152" y="296"/>
                  <a:pt x="151" y="296"/>
                </a:cubicBezTo>
                <a:cubicBezTo>
                  <a:pt x="151" y="296"/>
                  <a:pt x="150" y="296"/>
                  <a:pt x="150" y="296"/>
                </a:cubicBezTo>
                <a:cubicBezTo>
                  <a:pt x="150" y="296"/>
                  <a:pt x="150" y="295"/>
                  <a:pt x="151" y="295"/>
                </a:cubicBezTo>
                <a:cubicBezTo>
                  <a:pt x="152" y="295"/>
                  <a:pt x="152" y="295"/>
                  <a:pt x="153" y="295"/>
                </a:cubicBezTo>
                <a:cubicBezTo>
                  <a:pt x="152" y="295"/>
                  <a:pt x="152" y="293"/>
                  <a:pt x="153" y="293"/>
                </a:cubicBezTo>
                <a:cubicBezTo>
                  <a:pt x="154" y="293"/>
                  <a:pt x="153" y="292"/>
                  <a:pt x="153" y="291"/>
                </a:cubicBezTo>
                <a:cubicBezTo>
                  <a:pt x="153" y="290"/>
                  <a:pt x="152" y="291"/>
                  <a:pt x="152" y="291"/>
                </a:cubicBezTo>
                <a:cubicBezTo>
                  <a:pt x="151" y="292"/>
                  <a:pt x="150" y="292"/>
                  <a:pt x="150" y="293"/>
                </a:cubicBezTo>
                <a:cubicBezTo>
                  <a:pt x="149" y="292"/>
                  <a:pt x="150" y="291"/>
                  <a:pt x="149" y="290"/>
                </a:cubicBezTo>
                <a:cubicBezTo>
                  <a:pt x="149" y="290"/>
                  <a:pt x="149" y="290"/>
                  <a:pt x="149" y="290"/>
                </a:cubicBezTo>
                <a:cubicBezTo>
                  <a:pt x="148" y="289"/>
                  <a:pt x="149" y="288"/>
                  <a:pt x="148" y="288"/>
                </a:cubicBezTo>
                <a:cubicBezTo>
                  <a:pt x="148" y="286"/>
                  <a:pt x="147" y="286"/>
                  <a:pt x="147" y="284"/>
                </a:cubicBezTo>
                <a:cubicBezTo>
                  <a:pt x="149" y="284"/>
                  <a:pt x="149" y="285"/>
                  <a:pt x="149" y="286"/>
                </a:cubicBezTo>
                <a:cubicBezTo>
                  <a:pt x="150" y="286"/>
                  <a:pt x="150" y="285"/>
                  <a:pt x="152" y="286"/>
                </a:cubicBezTo>
                <a:cubicBezTo>
                  <a:pt x="151" y="287"/>
                  <a:pt x="150" y="287"/>
                  <a:pt x="150" y="288"/>
                </a:cubicBezTo>
                <a:cubicBezTo>
                  <a:pt x="150" y="288"/>
                  <a:pt x="151" y="289"/>
                  <a:pt x="152" y="289"/>
                </a:cubicBezTo>
                <a:cubicBezTo>
                  <a:pt x="152" y="289"/>
                  <a:pt x="152" y="289"/>
                  <a:pt x="152" y="290"/>
                </a:cubicBezTo>
                <a:cubicBezTo>
                  <a:pt x="153" y="290"/>
                  <a:pt x="153" y="290"/>
                  <a:pt x="154" y="289"/>
                </a:cubicBezTo>
                <a:cubicBezTo>
                  <a:pt x="154" y="288"/>
                  <a:pt x="154" y="289"/>
                  <a:pt x="155" y="288"/>
                </a:cubicBezTo>
                <a:cubicBezTo>
                  <a:pt x="155" y="288"/>
                  <a:pt x="155" y="288"/>
                  <a:pt x="156" y="288"/>
                </a:cubicBezTo>
                <a:cubicBezTo>
                  <a:pt x="156" y="287"/>
                  <a:pt x="156" y="286"/>
                  <a:pt x="156" y="285"/>
                </a:cubicBezTo>
                <a:cubicBezTo>
                  <a:pt x="155" y="285"/>
                  <a:pt x="155" y="284"/>
                  <a:pt x="154" y="284"/>
                </a:cubicBezTo>
                <a:cubicBezTo>
                  <a:pt x="154" y="283"/>
                  <a:pt x="156" y="283"/>
                  <a:pt x="156" y="284"/>
                </a:cubicBezTo>
                <a:cubicBezTo>
                  <a:pt x="156" y="284"/>
                  <a:pt x="156" y="285"/>
                  <a:pt x="157" y="285"/>
                </a:cubicBezTo>
                <a:cubicBezTo>
                  <a:pt x="159" y="285"/>
                  <a:pt x="158" y="284"/>
                  <a:pt x="160" y="284"/>
                </a:cubicBezTo>
                <a:cubicBezTo>
                  <a:pt x="160" y="282"/>
                  <a:pt x="161" y="282"/>
                  <a:pt x="160" y="281"/>
                </a:cubicBezTo>
                <a:cubicBezTo>
                  <a:pt x="161" y="279"/>
                  <a:pt x="164" y="279"/>
                  <a:pt x="163" y="275"/>
                </a:cubicBezTo>
                <a:cubicBezTo>
                  <a:pt x="162" y="275"/>
                  <a:pt x="162" y="276"/>
                  <a:pt x="162" y="277"/>
                </a:cubicBezTo>
                <a:cubicBezTo>
                  <a:pt x="162" y="277"/>
                  <a:pt x="162" y="277"/>
                  <a:pt x="161" y="277"/>
                </a:cubicBezTo>
                <a:cubicBezTo>
                  <a:pt x="158" y="277"/>
                  <a:pt x="158" y="278"/>
                  <a:pt x="155" y="278"/>
                </a:cubicBezTo>
                <a:cubicBezTo>
                  <a:pt x="155" y="276"/>
                  <a:pt x="156" y="276"/>
                  <a:pt x="158" y="276"/>
                </a:cubicBezTo>
                <a:cubicBezTo>
                  <a:pt x="160" y="276"/>
                  <a:pt x="160" y="274"/>
                  <a:pt x="161" y="273"/>
                </a:cubicBezTo>
                <a:cubicBezTo>
                  <a:pt x="161" y="273"/>
                  <a:pt x="161" y="273"/>
                  <a:pt x="161" y="272"/>
                </a:cubicBezTo>
                <a:cubicBezTo>
                  <a:pt x="161" y="272"/>
                  <a:pt x="162" y="271"/>
                  <a:pt x="163" y="271"/>
                </a:cubicBezTo>
                <a:cubicBezTo>
                  <a:pt x="163" y="269"/>
                  <a:pt x="163" y="268"/>
                  <a:pt x="163" y="266"/>
                </a:cubicBezTo>
                <a:cubicBezTo>
                  <a:pt x="165" y="266"/>
                  <a:pt x="165" y="268"/>
                  <a:pt x="166" y="269"/>
                </a:cubicBezTo>
                <a:cubicBezTo>
                  <a:pt x="168" y="268"/>
                  <a:pt x="165" y="267"/>
                  <a:pt x="166" y="265"/>
                </a:cubicBezTo>
                <a:cubicBezTo>
                  <a:pt x="167" y="265"/>
                  <a:pt x="168" y="266"/>
                  <a:pt x="169" y="268"/>
                </a:cubicBezTo>
                <a:cubicBezTo>
                  <a:pt x="169" y="268"/>
                  <a:pt x="170" y="268"/>
                  <a:pt x="170" y="268"/>
                </a:cubicBezTo>
                <a:cubicBezTo>
                  <a:pt x="170" y="268"/>
                  <a:pt x="171" y="268"/>
                  <a:pt x="171" y="268"/>
                </a:cubicBezTo>
                <a:cubicBezTo>
                  <a:pt x="173" y="267"/>
                  <a:pt x="170" y="266"/>
                  <a:pt x="170" y="264"/>
                </a:cubicBezTo>
                <a:cubicBezTo>
                  <a:pt x="173" y="264"/>
                  <a:pt x="173" y="263"/>
                  <a:pt x="174" y="262"/>
                </a:cubicBezTo>
                <a:cubicBezTo>
                  <a:pt x="174" y="262"/>
                  <a:pt x="174" y="261"/>
                  <a:pt x="175" y="261"/>
                </a:cubicBezTo>
                <a:cubicBezTo>
                  <a:pt x="174" y="260"/>
                  <a:pt x="174" y="258"/>
                  <a:pt x="175" y="257"/>
                </a:cubicBezTo>
                <a:cubicBezTo>
                  <a:pt x="175" y="257"/>
                  <a:pt x="175" y="257"/>
                  <a:pt x="176" y="257"/>
                </a:cubicBezTo>
                <a:cubicBezTo>
                  <a:pt x="177" y="257"/>
                  <a:pt x="177" y="255"/>
                  <a:pt x="179" y="256"/>
                </a:cubicBezTo>
                <a:cubicBezTo>
                  <a:pt x="179" y="256"/>
                  <a:pt x="179" y="255"/>
                  <a:pt x="179" y="255"/>
                </a:cubicBezTo>
                <a:cubicBezTo>
                  <a:pt x="179" y="255"/>
                  <a:pt x="178" y="254"/>
                  <a:pt x="179" y="254"/>
                </a:cubicBezTo>
                <a:cubicBezTo>
                  <a:pt x="179" y="253"/>
                  <a:pt x="179" y="253"/>
                  <a:pt x="179" y="253"/>
                </a:cubicBezTo>
                <a:cubicBezTo>
                  <a:pt x="179" y="253"/>
                  <a:pt x="179" y="253"/>
                  <a:pt x="179" y="253"/>
                </a:cubicBezTo>
                <a:cubicBezTo>
                  <a:pt x="179" y="253"/>
                  <a:pt x="179" y="253"/>
                  <a:pt x="179" y="253"/>
                </a:cubicBezTo>
                <a:cubicBezTo>
                  <a:pt x="180" y="254"/>
                  <a:pt x="181" y="255"/>
                  <a:pt x="181" y="256"/>
                </a:cubicBezTo>
                <a:cubicBezTo>
                  <a:pt x="181" y="256"/>
                  <a:pt x="181" y="256"/>
                  <a:pt x="181" y="256"/>
                </a:cubicBezTo>
                <a:cubicBezTo>
                  <a:pt x="181" y="257"/>
                  <a:pt x="181" y="257"/>
                  <a:pt x="181" y="257"/>
                </a:cubicBezTo>
                <a:cubicBezTo>
                  <a:pt x="182" y="257"/>
                  <a:pt x="183" y="256"/>
                  <a:pt x="184" y="256"/>
                </a:cubicBezTo>
                <a:cubicBezTo>
                  <a:pt x="183" y="256"/>
                  <a:pt x="184" y="255"/>
                  <a:pt x="184" y="255"/>
                </a:cubicBezTo>
                <a:cubicBezTo>
                  <a:pt x="184" y="253"/>
                  <a:pt x="185" y="252"/>
                  <a:pt x="185" y="251"/>
                </a:cubicBezTo>
                <a:cubicBezTo>
                  <a:pt x="186" y="250"/>
                  <a:pt x="186" y="250"/>
                  <a:pt x="187" y="249"/>
                </a:cubicBezTo>
                <a:cubicBezTo>
                  <a:pt x="187" y="249"/>
                  <a:pt x="187" y="249"/>
                  <a:pt x="188" y="249"/>
                </a:cubicBezTo>
                <a:cubicBezTo>
                  <a:pt x="188" y="249"/>
                  <a:pt x="188" y="250"/>
                  <a:pt x="188" y="249"/>
                </a:cubicBezTo>
                <a:cubicBezTo>
                  <a:pt x="188" y="249"/>
                  <a:pt x="189" y="248"/>
                  <a:pt x="189" y="248"/>
                </a:cubicBezTo>
                <a:cubicBezTo>
                  <a:pt x="189" y="248"/>
                  <a:pt x="189" y="248"/>
                  <a:pt x="189" y="248"/>
                </a:cubicBezTo>
                <a:cubicBezTo>
                  <a:pt x="190" y="248"/>
                  <a:pt x="189" y="245"/>
                  <a:pt x="191" y="246"/>
                </a:cubicBezTo>
                <a:cubicBezTo>
                  <a:pt x="191" y="246"/>
                  <a:pt x="191" y="246"/>
                  <a:pt x="191" y="246"/>
                </a:cubicBezTo>
                <a:cubicBezTo>
                  <a:pt x="192" y="245"/>
                  <a:pt x="193" y="244"/>
                  <a:pt x="195" y="245"/>
                </a:cubicBezTo>
                <a:cubicBezTo>
                  <a:pt x="196" y="244"/>
                  <a:pt x="196" y="243"/>
                  <a:pt x="197" y="243"/>
                </a:cubicBezTo>
                <a:cubicBezTo>
                  <a:pt x="197" y="243"/>
                  <a:pt x="197" y="243"/>
                  <a:pt x="197" y="243"/>
                </a:cubicBezTo>
                <a:cubicBezTo>
                  <a:pt x="197" y="243"/>
                  <a:pt x="197" y="243"/>
                  <a:pt x="197" y="242"/>
                </a:cubicBezTo>
                <a:cubicBezTo>
                  <a:pt x="198" y="241"/>
                  <a:pt x="198" y="240"/>
                  <a:pt x="199" y="239"/>
                </a:cubicBezTo>
                <a:cubicBezTo>
                  <a:pt x="199" y="239"/>
                  <a:pt x="199" y="239"/>
                  <a:pt x="199" y="239"/>
                </a:cubicBezTo>
                <a:cubicBezTo>
                  <a:pt x="199" y="239"/>
                  <a:pt x="200" y="239"/>
                  <a:pt x="200" y="238"/>
                </a:cubicBezTo>
                <a:cubicBezTo>
                  <a:pt x="200" y="238"/>
                  <a:pt x="200" y="238"/>
                  <a:pt x="200" y="238"/>
                </a:cubicBezTo>
                <a:cubicBezTo>
                  <a:pt x="200" y="237"/>
                  <a:pt x="200" y="235"/>
                  <a:pt x="202" y="235"/>
                </a:cubicBezTo>
                <a:cubicBezTo>
                  <a:pt x="202" y="235"/>
                  <a:pt x="202" y="235"/>
                  <a:pt x="202" y="235"/>
                </a:cubicBezTo>
                <a:cubicBezTo>
                  <a:pt x="202" y="232"/>
                  <a:pt x="203" y="229"/>
                  <a:pt x="204" y="226"/>
                </a:cubicBezTo>
                <a:cubicBezTo>
                  <a:pt x="204" y="226"/>
                  <a:pt x="204" y="226"/>
                  <a:pt x="204" y="226"/>
                </a:cubicBezTo>
                <a:cubicBezTo>
                  <a:pt x="204" y="224"/>
                  <a:pt x="207" y="225"/>
                  <a:pt x="207" y="224"/>
                </a:cubicBezTo>
                <a:cubicBezTo>
                  <a:pt x="207" y="223"/>
                  <a:pt x="207" y="223"/>
                  <a:pt x="207" y="223"/>
                </a:cubicBezTo>
                <a:cubicBezTo>
                  <a:pt x="207" y="223"/>
                  <a:pt x="207" y="222"/>
                  <a:pt x="207" y="222"/>
                </a:cubicBezTo>
                <a:cubicBezTo>
                  <a:pt x="207" y="221"/>
                  <a:pt x="207" y="221"/>
                  <a:pt x="207" y="221"/>
                </a:cubicBezTo>
                <a:cubicBezTo>
                  <a:pt x="207" y="221"/>
                  <a:pt x="207" y="221"/>
                  <a:pt x="207" y="220"/>
                </a:cubicBezTo>
                <a:cubicBezTo>
                  <a:pt x="207" y="220"/>
                  <a:pt x="207" y="220"/>
                  <a:pt x="207" y="220"/>
                </a:cubicBezTo>
                <a:cubicBezTo>
                  <a:pt x="208" y="220"/>
                  <a:pt x="208" y="219"/>
                  <a:pt x="209" y="218"/>
                </a:cubicBezTo>
                <a:cubicBezTo>
                  <a:pt x="209" y="218"/>
                  <a:pt x="209" y="218"/>
                  <a:pt x="209" y="218"/>
                </a:cubicBezTo>
                <a:cubicBezTo>
                  <a:pt x="209" y="217"/>
                  <a:pt x="211" y="216"/>
                  <a:pt x="210" y="214"/>
                </a:cubicBezTo>
                <a:cubicBezTo>
                  <a:pt x="210" y="213"/>
                  <a:pt x="210" y="213"/>
                  <a:pt x="210" y="213"/>
                </a:cubicBezTo>
                <a:cubicBezTo>
                  <a:pt x="211" y="213"/>
                  <a:pt x="211" y="212"/>
                  <a:pt x="212" y="211"/>
                </a:cubicBezTo>
                <a:cubicBezTo>
                  <a:pt x="212" y="211"/>
                  <a:pt x="212" y="211"/>
                  <a:pt x="212" y="211"/>
                </a:cubicBezTo>
                <a:cubicBezTo>
                  <a:pt x="212" y="210"/>
                  <a:pt x="213" y="210"/>
                  <a:pt x="213" y="210"/>
                </a:cubicBezTo>
                <a:cubicBezTo>
                  <a:pt x="214" y="210"/>
                  <a:pt x="214" y="210"/>
                  <a:pt x="214" y="209"/>
                </a:cubicBezTo>
                <a:cubicBezTo>
                  <a:pt x="214" y="209"/>
                  <a:pt x="214" y="208"/>
                  <a:pt x="215" y="207"/>
                </a:cubicBezTo>
                <a:cubicBezTo>
                  <a:pt x="215" y="207"/>
                  <a:pt x="215" y="207"/>
                  <a:pt x="215" y="207"/>
                </a:cubicBezTo>
                <a:cubicBezTo>
                  <a:pt x="215" y="207"/>
                  <a:pt x="216" y="206"/>
                  <a:pt x="216" y="206"/>
                </a:cubicBezTo>
                <a:cubicBezTo>
                  <a:pt x="216" y="206"/>
                  <a:pt x="216" y="206"/>
                  <a:pt x="216" y="206"/>
                </a:cubicBezTo>
                <a:cubicBezTo>
                  <a:pt x="216" y="205"/>
                  <a:pt x="216" y="205"/>
                  <a:pt x="216" y="204"/>
                </a:cubicBezTo>
                <a:cubicBezTo>
                  <a:pt x="216" y="203"/>
                  <a:pt x="214" y="204"/>
                  <a:pt x="214" y="205"/>
                </a:cubicBezTo>
                <a:cubicBezTo>
                  <a:pt x="214" y="205"/>
                  <a:pt x="214" y="205"/>
                  <a:pt x="213" y="205"/>
                </a:cubicBezTo>
                <a:cubicBezTo>
                  <a:pt x="213" y="205"/>
                  <a:pt x="213" y="205"/>
                  <a:pt x="213" y="204"/>
                </a:cubicBezTo>
                <a:cubicBezTo>
                  <a:pt x="213" y="204"/>
                  <a:pt x="213" y="203"/>
                  <a:pt x="214" y="203"/>
                </a:cubicBezTo>
                <a:cubicBezTo>
                  <a:pt x="214" y="202"/>
                  <a:pt x="214" y="202"/>
                  <a:pt x="214" y="202"/>
                </a:cubicBezTo>
                <a:cubicBezTo>
                  <a:pt x="213" y="201"/>
                  <a:pt x="212" y="201"/>
                  <a:pt x="211" y="199"/>
                </a:cubicBezTo>
                <a:cubicBezTo>
                  <a:pt x="210" y="199"/>
                  <a:pt x="211" y="197"/>
                  <a:pt x="209" y="198"/>
                </a:cubicBezTo>
                <a:cubicBezTo>
                  <a:pt x="208" y="198"/>
                  <a:pt x="208" y="198"/>
                  <a:pt x="208" y="197"/>
                </a:cubicBezTo>
                <a:cubicBezTo>
                  <a:pt x="208" y="194"/>
                  <a:pt x="206" y="192"/>
                  <a:pt x="205" y="190"/>
                </a:cubicBezTo>
                <a:cubicBezTo>
                  <a:pt x="205" y="190"/>
                  <a:pt x="205" y="189"/>
                  <a:pt x="206" y="190"/>
                </a:cubicBezTo>
                <a:cubicBezTo>
                  <a:pt x="206" y="188"/>
                  <a:pt x="206" y="188"/>
                  <a:pt x="206" y="188"/>
                </a:cubicBezTo>
                <a:cubicBezTo>
                  <a:pt x="206" y="185"/>
                  <a:pt x="206" y="188"/>
                  <a:pt x="208" y="187"/>
                </a:cubicBezTo>
                <a:cubicBezTo>
                  <a:pt x="208" y="186"/>
                  <a:pt x="207" y="186"/>
                  <a:pt x="207" y="185"/>
                </a:cubicBezTo>
                <a:cubicBezTo>
                  <a:pt x="207" y="185"/>
                  <a:pt x="206" y="185"/>
                  <a:pt x="207" y="185"/>
                </a:cubicBezTo>
                <a:cubicBezTo>
                  <a:pt x="206" y="185"/>
                  <a:pt x="206" y="184"/>
                  <a:pt x="207" y="184"/>
                </a:cubicBezTo>
                <a:cubicBezTo>
                  <a:pt x="207" y="183"/>
                  <a:pt x="207" y="183"/>
                  <a:pt x="207" y="183"/>
                </a:cubicBezTo>
                <a:cubicBezTo>
                  <a:pt x="207" y="183"/>
                  <a:pt x="207" y="182"/>
                  <a:pt x="207" y="182"/>
                </a:cubicBezTo>
                <a:cubicBezTo>
                  <a:pt x="208" y="182"/>
                  <a:pt x="208" y="182"/>
                  <a:pt x="208" y="181"/>
                </a:cubicBezTo>
                <a:cubicBezTo>
                  <a:pt x="209" y="181"/>
                  <a:pt x="209" y="180"/>
                  <a:pt x="210" y="180"/>
                </a:cubicBezTo>
                <a:cubicBezTo>
                  <a:pt x="210" y="176"/>
                  <a:pt x="210" y="176"/>
                  <a:pt x="210" y="176"/>
                </a:cubicBezTo>
                <a:cubicBezTo>
                  <a:pt x="211" y="175"/>
                  <a:pt x="211" y="174"/>
                  <a:pt x="211" y="174"/>
                </a:cubicBezTo>
                <a:cubicBezTo>
                  <a:pt x="211" y="173"/>
                  <a:pt x="211" y="172"/>
                  <a:pt x="210" y="172"/>
                </a:cubicBezTo>
                <a:cubicBezTo>
                  <a:pt x="210" y="172"/>
                  <a:pt x="210" y="171"/>
                  <a:pt x="209" y="171"/>
                </a:cubicBezTo>
                <a:cubicBezTo>
                  <a:pt x="209" y="170"/>
                  <a:pt x="209" y="170"/>
                  <a:pt x="209" y="170"/>
                </a:cubicBezTo>
                <a:cubicBezTo>
                  <a:pt x="209" y="170"/>
                  <a:pt x="208" y="169"/>
                  <a:pt x="208" y="169"/>
                </a:cubicBezTo>
                <a:cubicBezTo>
                  <a:pt x="208" y="168"/>
                  <a:pt x="208" y="168"/>
                  <a:pt x="208" y="168"/>
                </a:cubicBezTo>
                <a:cubicBezTo>
                  <a:pt x="208" y="167"/>
                  <a:pt x="208" y="167"/>
                  <a:pt x="208" y="167"/>
                </a:cubicBezTo>
                <a:cubicBezTo>
                  <a:pt x="208" y="167"/>
                  <a:pt x="208" y="167"/>
                  <a:pt x="208" y="168"/>
                </a:cubicBezTo>
                <a:cubicBezTo>
                  <a:pt x="208" y="169"/>
                  <a:pt x="208" y="169"/>
                  <a:pt x="210" y="169"/>
                </a:cubicBezTo>
                <a:cubicBezTo>
                  <a:pt x="210" y="169"/>
                  <a:pt x="210" y="169"/>
                  <a:pt x="210" y="169"/>
                </a:cubicBezTo>
                <a:cubicBezTo>
                  <a:pt x="210" y="170"/>
                  <a:pt x="210" y="171"/>
                  <a:pt x="211" y="171"/>
                </a:cubicBezTo>
                <a:cubicBezTo>
                  <a:pt x="212" y="171"/>
                  <a:pt x="212" y="171"/>
                  <a:pt x="212" y="171"/>
                </a:cubicBezTo>
                <a:cubicBezTo>
                  <a:pt x="212" y="171"/>
                  <a:pt x="212" y="171"/>
                  <a:pt x="212" y="171"/>
                </a:cubicBezTo>
                <a:cubicBezTo>
                  <a:pt x="213" y="171"/>
                  <a:pt x="213" y="171"/>
                  <a:pt x="213" y="171"/>
                </a:cubicBezTo>
                <a:cubicBezTo>
                  <a:pt x="213" y="171"/>
                  <a:pt x="213" y="171"/>
                  <a:pt x="213" y="171"/>
                </a:cubicBezTo>
                <a:cubicBezTo>
                  <a:pt x="213" y="171"/>
                  <a:pt x="213" y="170"/>
                  <a:pt x="213" y="169"/>
                </a:cubicBezTo>
                <a:cubicBezTo>
                  <a:pt x="213" y="169"/>
                  <a:pt x="213" y="169"/>
                  <a:pt x="213" y="169"/>
                </a:cubicBezTo>
                <a:cubicBezTo>
                  <a:pt x="213" y="169"/>
                  <a:pt x="213" y="168"/>
                  <a:pt x="213" y="168"/>
                </a:cubicBezTo>
                <a:cubicBezTo>
                  <a:pt x="214" y="168"/>
                  <a:pt x="214" y="168"/>
                  <a:pt x="214" y="168"/>
                </a:cubicBezTo>
                <a:cubicBezTo>
                  <a:pt x="213" y="167"/>
                  <a:pt x="212" y="167"/>
                  <a:pt x="211" y="167"/>
                </a:cubicBezTo>
                <a:cubicBezTo>
                  <a:pt x="211" y="167"/>
                  <a:pt x="213" y="165"/>
                  <a:pt x="211" y="164"/>
                </a:cubicBezTo>
                <a:cubicBezTo>
                  <a:pt x="211" y="164"/>
                  <a:pt x="211" y="164"/>
                  <a:pt x="211" y="164"/>
                </a:cubicBezTo>
                <a:cubicBezTo>
                  <a:pt x="211" y="163"/>
                  <a:pt x="212" y="163"/>
                  <a:pt x="212" y="164"/>
                </a:cubicBezTo>
                <a:cubicBezTo>
                  <a:pt x="214" y="164"/>
                  <a:pt x="215" y="164"/>
                  <a:pt x="216" y="163"/>
                </a:cubicBezTo>
                <a:cubicBezTo>
                  <a:pt x="216" y="163"/>
                  <a:pt x="217" y="163"/>
                  <a:pt x="217" y="163"/>
                </a:cubicBezTo>
                <a:cubicBezTo>
                  <a:pt x="218" y="163"/>
                  <a:pt x="219" y="162"/>
                  <a:pt x="218" y="160"/>
                </a:cubicBezTo>
                <a:cubicBezTo>
                  <a:pt x="218" y="160"/>
                  <a:pt x="218" y="160"/>
                  <a:pt x="218" y="160"/>
                </a:cubicBezTo>
                <a:cubicBezTo>
                  <a:pt x="218" y="159"/>
                  <a:pt x="218" y="159"/>
                  <a:pt x="218" y="159"/>
                </a:cubicBezTo>
                <a:cubicBezTo>
                  <a:pt x="218" y="159"/>
                  <a:pt x="218" y="158"/>
                  <a:pt x="218" y="158"/>
                </a:cubicBezTo>
                <a:cubicBezTo>
                  <a:pt x="218" y="158"/>
                  <a:pt x="218" y="158"/>
                  <a:pt x="218" y="157"/>
                </a:cubicBezTo>
                <a:cubicBezTo>
                  <a:pt x="218" y="157"/>
                  <a:pt x="218" y="157"/>
                  <a:pt x="218" y="157"/>
                </a:cubicBezTo>
                <a:cubicBezTo>
                  <a:pt x="219" y="157"/>
                  <a:pt x="219" y="157"/>
                  <a:pt x="219" y="157"/>
                </a:cubicBezTo>
                <a:cubicBezTo>
                  <a:pt x="219" y="157"/>
                  <a:pt x="219" y="157"/>
                  <a:pt x="219" y="157"/>
                </a:cubicBezTo>
                <a:cubicBezTo>
                  <a:pt x="219" y="157"/>
                  <a:pt x="220" y="157"/>
                  <a:pt x="220" y="157"/>
                </a:cubicBezTo>
                <a:cubicBezTo>
                  <a:pt x="220" y="157"/>
                  <a:pt x="220" y="157"/>
                  <a:pt x="220" y="157"/>
                </a:cubicBezTo>
                <a:cubicBezTo>
                  <a:pt x="220" y="157"/>
                  <a:pt x="220" y="157"/>
                  <a:pt x="220" y="157"/>
                </a:cubicBezTo>
                <a:cubicBezTo>
                  <a:pt x="221" y="157"/>
                  <a:pt x="221" y="157"/>
                  <a:pt x="222" y="157"/>
                </a:cubicBezTo>
                <a:cubicBezTo>
                  <a:pt x="221" y="155"/>
                  <a:pt x="221" y="155"/>
                  <a:pt x="220" y="154"/>
                </a:cubicBezTo>
                <a:cubicBezTo>
                  <a:pt x="219" y="154"/>
                  <a:pt x="219" y="154"/>
                  <a:pt x="219" y="154"/>
                </a:cubicBezTo>
                <a:cubicBezTo>
                  <a:pt x="219" y="153"/>
                  <a:pt x="218" y="153"/>
                  <a:pt x="217" y="153"/>
                </a:cubicBezTo>
                <a:cubicBezTo>
                  <a:pt x="217" y="153"/>
                  <a:pt x="217" y="153"/>
                  <a:pt x="217" y="153"/>
                </a:cubicBezTo>
                <a:cubicBezTo>
                  <a:pt x="217" y="152"/>
                  <a:pt x="217" y="152"/>
                  <a:pt x="218" y="152"/>
                </a:cubicBezTo>
                <a:cubicBezTo>
                  <a:pt x="218" y="152"/>
                  <a:pt x="218" y="152"/>
                  <a:pt x="218" y="152"/>
                </a:cubicBezTo>
                <a:cubicBezTo>
                  <a:pt x="218" y="152"/>
                  <a:pt x="218" y="152"/>
                  <a:pt x="218" y="152"/>
                </a:cubicBezTo>
                <a:cubicBezTo>
                  <a:pt x="218" y="154"/>
                  <a:pt x="220" y="153"/>
                  <a:pt x="220" y="153"/>
                </a:cubicBezTo>
                <a:cubicBezTo>
                  <a:pt x="220" y="153"/>
                  <a:pt x="220" y="154"/>
                  <a:pt x="220" y="154"/>
                </a:cubicBezTo>
                <a:cubicBezTo>
                  <a:pt x="221" y="155"/>
                  <a:pt x="221" y="155"/>
                  <a:pt x="223" y="155"/>
                </a:cubicBezTo>
                <a:cubicBezTo>
                  <a:pt x="223" y="155"/>
                  <a:pt x="223" y="155"/>
                  <a:pt x="223" y="155"/>
                </a:cubicBezTo>
                <a:cubicBezTo>
                  <a:pt x="224" y="155"/>
                  <a:pt x="225" y="155"/>
                  <a:pt x="225" y="155"/>
                </a:cubicBezTo>
                <a:cubicBezTo>
                  <a:pt x="226" y="154"/>
                  <a:pt x="225" y="153"/>
                  <a:pt x="225" y="153"/>
                </a:cubicBezTo>
                <a:cubicBezTo>
                  <a:pt x="224" y="153"/>
                  <a:pt x="224" y="152"/>
                  <a:pt x="224" y="152"/>
                </a:cubicBezTo>
                <a:cubicBezTo>
                  <a:pt x="223" y="151"/>
                  <a:pt x="224" y="150"/>
                  <a:pt x="223" y="150"/>
                </a:cubicBezTo>
                <a:cubicBezTo>
                  <a:pt x="223" y="149"/>
                  <a:pt x="223" y="147"/>
                  <a:pt x="223" y="146"/>
                </a:cubicBezTo>
                <a:cubicBezTo>
                  <a:pt x="224" y="143"/>
                  <a:pt x="221" y="144"/>
                  <a:pt x="222" y="142"/>
                </a:cubicBezTo>
                <a:cubicBezTo>
                  <a:pt x="224" y="142"/>
                  <a:pt x="224" y="145"/>
                  <a:pt x="227" y="144"/>
                </a:cubicBezTo>
                <a:cubicBezTo>
                  <a:pt x="227" y="144"/>
                  <a:pt x="227" y="144"/>
                  <a:pt x="227" y="144"/>
                </a:cubicBezTo>
                <a:cubicBezTo>
                  <a:pt x="227" y="144"/>
                  <a:pt x="227" y="144"/>
                  <a:pt x="227" y="144"/>
                </a:cubicBezTo>
                <a:cubicBezTo>
                  <a:pt x="228" y="144"/>
                  <a:pt x="228" y="144"/>
                  <a:pt x="228" y="144"/>
                </a:cubicBezTo>
                <a:cubicBezTo>
                  <a:pt x="228" y="144"/>
                  <a:pt x="230" y="144"/>
                  <a:pt x="230" y="142"/>
                </a:cubicBezTo>
                <a:cubicBezTo>
                  <a:pt x="230" y="142"/>
                  <a:pt x="230" y="142"/>
                  <a:pt x="230" y="142"/>
                </a:cubicBezTo>
                <a:cubicBezTo>
                  <a:pt x="230" y="142"/>
                  <a:pt x="230" y="142"/>
                  <a:pt x="230" y="141"/>
                </a:cubicBezTo>
                <a:cubicBezTo>
                  <a:pt x="229" y="139"/>
                  <a:pt x="231" y="141"/>
                  <a:pt x="232" y="142"/>
                </a:cubicBezTo>
                <a:cubicBezTo>
                  <a:pt x="233" y="143"/>
                  <a:pt x="234" y="143"/>
                  <a:pt x="235" y="144"/>
                </a:cubicBezTo>
                <a:cubicBezTo>
                  <a:pt x="236" y="143"/>
                  <a:pt x="237" y="142"/>
                  <a:pt x="237" y="144"/>
                </a:cubicBezTo>
                <a:cubicBezTo>
                  <a:pt x="238" y="143"/>
                  <a:pt x="238" y="142"/>
                  <a:pt x="239" y="142"/>
                </a:cubicBezTo>
                <a:cubicBezTo>
                  <a:pt x="239" y="141"/>
                  <a:pt x="239" y="141"/>
                  <a:pt x="239" y="140"/>
                </a:cubicBezTo>
                <a:cubicBezTo>
                  <a:pt x="239" y="140"/>
                  <a:pt x="239" y="141"/>
                  <a:pt x="240" y="141"/>
                </a:cubicBezTo>
                <a:cubicBezTo>
                  <a:pt x="240" y="141"/>
                  <a:pt x="240" y="140"/>
                  <a:pt x="241" y="140"/>
                </a:cubicBezTo>
                <a:cubicBezTo>
                  <a:pt x="241" y="140"/>
                  <a:pt x="241" y="140"/>
                  <a:pt x="241" y="140"/>
                </a:cubicBezTo>
                <a:cubicBezTo>
                  <a:pt x="242" y="140"/>
                  <a:pt x="242" y="140"/>
                  <a:pt x="242" y="139"/>
                </a:cubicBezTo>
                <a:cubicBezTo>
                  <a:pt x="243" y="139"/>
                  <a:pt x="243" y="141"/>
                  <a:pt x="245" y="141"/>
                </a:cubicBezTo>
                <a:cubicBezTo>
                  <a:pt x="245" y="141"/>
                  <a:pt x="245" y="141"/>
                  <a:pt x="246" y="141"/>
                </a:cubicBezTo>
                <a:cubicBezTo>
                  <a:pt x="246" y="140"/>
                  <a:pt x="246" y="140"/>
                  <a:pt x="246" y="140"/>
                </a:cubicBezTo>
                <a:cubicBezTo>
                  <a:pt x="247" y="139"/>
                  <a:pt x="249" y="139"/>
                  <a:pt x="250" y="139"/>
                </a:cubicBezTo>
                <a:cubicBezTo>
                  <a:pt x="250" y="139"/>
                  <a:pt x="251" y="139"/>
                  <a:pt x="251" y="139"/>
                </a:cubicBezTo>
                <a:cubicBezTo>
                  <a:pt x="252" y="139"/>
                  <a:pt x="253" y="138"/>
                  <a:pt x="254" y="138"/>
                </a:cubicBezTo>
                <a:cubicBezTo>
                  <a:pt x="254" y="138"/>
                  <a:pt x="255" y="138"/>
                  <a:pt x="255" y="138"/>
                </a:cubicBezTo>
                <a:cubicBezTo>
                  <a:pt x="255" y="138"/>
                  <a:pt x="255" y="138"/>
                  <a:pt x="255" y="138"/>
                </a:cubicBezTo>
                <a:cubicBezTo>
                  <a:pt x="255" y="138"/>
                  <a:pt x="255" y="137"/>
                  <a:pt x="255" y="137"/>
                </a:cubicBezTo>
                <a:cubicBezTo>
                  <a:pt x="255" y="137"/>
                  <a:pt x="255" y="137"/>
                  <a:pt x="255" y="137"/>
                </a:cubicBezTo>
                <a:close/>
                <a:moveTo>
                  <a:pt x="136" y="438"/>
                </a:moveTo>
                <a:cubicBezTo>
                  <a:pt x="136" y="437"/>
                  <a:pt x="136" y="437"/>
                  <a:pt x="136" y="437"/>
                </a:cubicBezTo>
                <a:cubicBezTo>
                  <a:pt x="137" y="437"/>
                  <a:pt x="138" y="438"/>
                  <a:pt x="138" y="437"/>
                </a:cubicBezTo>
                <a:cubicBezTo>
                  <a:pt x="139" y="437"/>
                  <a:pt x="140" y="438"/>
                  <a:pt x="142" y="438"/>
                </a:cubicBezTo>
                <a:cubicBezTo>
                  <a:pt x="142" y="438"/>
                  <a:pt x="143" y="438"/>
                  <a:pt x="143" y="439"/>
                </a:cubicBezTo>
                <a:cubicBezTo>
                  <a:pt x="144" y="439"/>
                  <a:pt x="144" y="440"/>
                  <a:pt x="145" y="440"/>
                </a:cubicBezTo>
                <a:cubicBezTo>
                  <a:pt x="146" y="440"/>
                  <a:pt x="146" y="440"/>
                  <a:pt x="146" y="441"/>
                </a:cubicBezTo>
                <a:cubicBezTo>
                  <a:pt x="147" y="441"/>
                  <a:pt x="147" y="440"/>
                  <a:pt x="147" y="440"/>
                </a:cubicBezTo>
                <a:cubicBezTo>
                  <a:pt x="147" y="439"/>
                  <a:pt x="147" y="438"/>
                  <a:pt x="147" y="438"/>
                </a:cubicBezTo>
                <a:cubicBezTo>
                  <a:pt x="147" y="437"/>
                  <a:pt x="146" y="437"/>
                  <a:pt x="146" y="436"/>
                </a:cubicBezTo>
                <a:cubicBezTo>
                  <a:pt x="145" y="436"/>
                  <a:pt x="145" y="435"/>
                  <a:pt x="145" y="435"/>
                </a:cubicBezTo>
                <a:cubicBezTo>
                  <a:pt x="144" y="435"/>
                  <a:pt x="144" y="434"/>
                  <a:pt x="145" y="433"/>
                </a:cubicBezTo>
                <a:cubicBezTo>
                  <a:pt x="145" y="433"/>
                  <a:pt x="145" y="433"/>
                  <a:pt x="146" y="433"/>
                </a:cubicBezTo>
                <a:cubicBezTo>
                  <a:pt x="146" y="434"/>
                  <a:pt x="146" y="435"/>
                  <a:pt x="147" y="435"/>
                </a:cubicBezTo>
                <a:cubicBezTo>
                  <a:pt x="147" y="436"/>
                  <a:pt x="148" y="436"/>
                  <a:pt x="149" y="437"/>
                </a:cubicBezTo>
                <a:cubicBezTo>
                  <a:pt x="149" y="438"/>
                  <a:pt x="149" y="438"/>
                  <a:pt x="149" y="439"/>
                </a:cubicBezTo>
                <a:cubicBezTo>
                  <a:pt x="150" y="438"/>
                  <a:pt x="150" y="439"/>
                  <a:pt x="151" y="439"/>
                </a:cubicBezTo>
                <a:cubicBezTo>
                  <a:pt x="151" y="440"/>
                  <a:pt x="153" y="439"/>
                  <a:pt x="153" y="440"/>
                </a:cubicBezTo>
                <a:cubicBezTo>
                  <a:pt x="154" y="440"/>
                  <a:pt x="154" y="439"/>
                  <a:pt x="154" y="438"/>
                </a:cubicBezTo>
                <a:cubicBezTo>
                  <a:pt x="154" y="437"/>
                  <a:pt x="154" y="436"/>
                  <a:pt x="155" y="435"/>
                </a:cubicBezTo>
                <a:cubicBezTo>
                  <a:pt x="155" y="435"/>
                  <a:pt x="154" y="435"/>
                  <a:pt x="154" y="434"/>
                </a:cubicBezTo>
                <a:cubicBezTo>
                  <a:pt x="154" y="433"/>
                  <a:pt x="153" y="433"/>
                  <a:pt x="152" y="433"/>
                </a:cubicBezTo>
                <a:cubicBezTo>
                  <a:pt x="152" y="433"/>
                  <a:pt x="152" y="433"/>
                  <a:pt x="152" y="433"/>
                </a:cubicBezTo>
                <a:cubicBezTo>
                  <a:pt x="151" y="432"/>
                  <a:pt x="151" y="431"/>
                  <a:pt x="149" y="431"/>
                </a:cubicBezTo>
                <a:cubicBezTo>
                  <a:pt x="149" y="431"/>
                  <a:pt x="149" y="430"/>
                  <a:pt x="149" y="429"/>
                </a:cubicBezTo>
                <a:cubicBezTo>
                  <a:pt x="149" y="429"/>
                  <a:pt x="149" y="429"/>
                  <a:pt x="148" y="428"/>
                </a:cubicBezTo>
                <a:cubicBezTo>
                  <a:pt x="147" y="428"/>
                  <a:pt x="147" y="429"/>
                  <a:pt x="147" y="428"/>
                </a:cubicBezTo>
                <a:cubicBezTo>
                  <a:pt x="147" y="428"/>
                  <a:pt x="148" y="427"/>
                  <a:pt x="149" y="427"/>
                </a:cubicBezTo>
                <a:cubicBezTo>
                  <a:pt x="150" y="427"/>
                  <a:pt x="150" y="428"/>
                  <a:pt x="151" y="428"/>
                </a:cubicBezTo>
                <a:cubicBezTo>
                  <a:pt x="152" y="430"/>
                  <a:pt x="153" y="432"/>
                  <a:pt x="154" y="433"/>
                </a:cubicBezTo>
                <a:cubicBezTo>
                  <a:pt x="154" y="433"/>
                  <a:pt x="155" y="433"/>
                  <a:pt x="155" y="433"/>
                </a:cubicBezTo>
                <a:cubicBezTo>
                  <a:pt x="155" y="434"/>
                  <a:pt x="156" y="434"/>
                  <a:pt x="156" y="435"/>
                </a:cubicBezTo>
                <a:cubicBezTo>
                  <a:pt x="156" y="436"/>
                  <a:pt x="156" y="436"/>
                  <a:pt x="156" y="436"/>
                </a:cubicBezTo>
                <a:cubicBezTo>
                  <a:pt x="156" y="436"/>
                  <a:pt x="156" y="436"/>
                  <a:pt x="156" y="436"/>
                </a:cubicBezTo>
                <a:cubicBezTo>
                  <a:pt x="156" y="438"/>
                  <a:pt x="155" y="440"/>
                  <a:pt x="155" y="442"/>
                </a:cubicBezTo>
                <a:cubicBezTo>
                  <a:pt x="155" y="442"/>
                  <a:pt x="155" y="442"/>
                  <a:pt x="155" y="442"/>
                </a:cubicBezTo>
                <a:cubicBezTo>
                  <a:pt x="155" y="443"/>
                  <a:pt x="156" y="443"/>
                  <a:pt x="156" y="444"/>
                </a:cubicBezTo>
                <a:cubicBezTo>
                  <a:pt x="156" y="444"/>
                  <a:pt x="156" y="444"/>
                  <a:pt x="156" y="444"/>
                </a:cubicBezTo>
                <a:cubicBezTo>
                  <a:pt x="157" y="445"/>
                  <a:pt x="158" y="445"/>
                  <a:pt x="160" y="445"/>
                </a:cubicBezTo>
                <a:cubicBezTo>
                  <a:pt x="160" y="445"/>
                  <a:pt x="160" y="445"/>
                  <a:pt x="160" y="445"/>
                </a:cubicBezTo>
                <a:cubicBezTo>
                  <a:pt x="161" y="446"/>
                  <a:pt x="162" y="444"/>
                  <a:pt x="164" y="445"/>
                </a:cubicBezTo>
                <a:cubicBezTo>
                  <a:pt x="162" y="445"/>
                  <a:pt x="161" y="445"/>
                  <a:pt x="160" y="446"/>
                </a:cubicBezTo>
                <a:cubicBezTo>
                  <a:pt x="160" y="446"/>
                  <a:pt x="160" y="446"/>
                  <a:pt x="160" y="446"/>
                </a:cubicBezTo>
                <a:cubicBezTo>
                  <a:pt x="160" y="447"/>
                  <a:pt x="160" y="447"/>
                  <a:pt x="160" y="447"/>
                </a:cubicBezTo>
                <a:cubicBezTo>
                  <a:pt x="159" y="447"/>
                  <a:pt x="159" y="446"/>
                  <a:pt x="158" y="447"/>
                </a:cubicBezTo>
                <a:cubicBezTo>
                  <a:pt x="158" y="447"/>
                  <a:pt x="158" y="446"/>
                  <a:pt x="158" y="446"/>
                </a:cubicBezTo>
                <a:cubicBezTo>
                  <a:pt x="158" y="446"/>
                  <a:pt x="158" y="446"/>
                  <a:pt x="158" y="446"/>
                </a:cubicBezTo>
                <a:cubicBezTo>
                  <a:pt x="157" y="446"/>
                  <a:pt x="157" y="445"/>
                  <a:pt x="156" y="445"/>
                </a:cubicBezTo>
                <a:cubicBezTo>
                  <a:pt x="156" y="445"/>
                  <a:pt x="156" y="445"/>
                  <a:pt x="156" y="444"/>
                </a:cubicBezTo>
                <a:cubicBezTo>
                  <a:pt x="155" y="444"/>
                  <a:pt x="155" y="443"/>
                  <a:pt x="154" y="443"/>
                </a:cubicBezTo>
                <a:cubicBezTo>
                  <a:pt x="154" y="443"/>
                  <a:pt x="154" y="443"/>
                  <a:pt x="154" y="443"/>
                </a:cubicBezTo>
                <a:cubicBezTo>
                  <a:pt x="154" y="443"/>
                  <a:pt x="154" y="442"/>
                  <a:pt x="154" y="442"/>
                </a:cubicBezTo>
                <a:cubicBezTo>
                  <a:pt x="154" y="445"/>
                  <a:pt x="152" y="441"/>
                  <a:pt x="152" y="443"/>
                </a:cubicBezTo>
                <a:cubicBezTo>
                  <a:pt x="152" y="443"/>
                  <a:pt x="152" y="444"/>
                  <a:pt x="152" y="444"/>
                </a:cubicBezTo>
                <a:cubicBezTo>
                  <a:pt x="153" y="444"/>
                  <a:pt x="154" y="445"/>
                  <a:pt x="154" y="445"/>
                </a:cubicBezTo>
                <a:cubicBezTo>
                  <a:pt x="154" y="447"/>
                  <a:pt x="157" y="446"/>
                  <a:pt x="157" y="448"/>
                </a:cubicBezTo>
                <a:cubicBezTo>
                  <a:pt x="155" y="448"/>
                  <a:pt x="151" y="447"/>
                  <a:pt x="150" y="449"/>
                </a:cubicBezTo>
                <a:cubicBezTo>
                  <a:pt x="150" y="447"/>
                  <a:pt x="148" y="447"/>
                  <a:pt x="147" y="447"/>
                </a:cubicBezTo>
                <a:cubicBezTo>
                  <a:pt x="146" y="449"/>
                  <a:pt x="145" y="449"/>
                  <a:pt x="145" y="451"/>
                </a:cubicBezTo>
                <a:cubicBezTo>
                  <a:pt x="144" y="452"/>
                  <a:pt x="143" y="448"/>
                  <a:pt x="145" y="449"/>
                </a:cubicBezTo>
                <a:cubicBezTo>
                  <a:pt x="144" y="448"/>
                  <a:pt x="145" y="447"/>
                  <a:pt x="145" y="447"/>
                </a:cubicBezTo>
                <a:cubicBezTo>
                  <a:pt x="145" y="446"/>
                  <a:pt x="144" y="446"/>
                  <a:pt x="144" y="445"/>
                </a:cubicBezTo>
                <a:cubicBezTo>
                  <a:pt x="142" y="445"/>
                  <a:pt x="139" y="446"/>
                  <a:pt x="140" y="444"/>
                </a:cubicBezTo>
                <a:cubicBezTo>
                  <a:pt x="139" y="443"/>
                  <a:pt x="138" y="443"/>
                  <a:pt x="138" y="442"/>
                </a:cubicBezTo>
                <a:cubicBezTo>
                  <a:pt x="139" y="441"/>
                  <a:pt x="140" y="441"/>
                  <a:pt x="140" y="440"/>
                </a:cubicBezTo>
                <a:cubicBezTo>
                  <a:pt x="140" y="439"/>
                  <a:pt x="139" y="439"/>
                  <a:pt x="139" y="439"/>
                </a:cubicBezTo>
                <a:cubicBezTo>
                  <a:pt x="138" y="438"/>
                  <a:pt x="137" y="438"/>
                  <a:pt x="136" y="439"/>
                </a:cubicBezTo>
                <a:cubicBezTo>
                  <a:pt x="136" y="443"/>
                  <a:pt x="136" y="443"/>
                  <a:pt x="136" y="443"/>
                </a:cubicBezTo>
                <a:cubicBezTo>
                  <a:pt x="137" y="443"/>
                  <a:pt x="137" y="444"/>
                  <a:pt x="136" y="443"/>
                </a:cubicBezTo>
                <a:cubicBezTo>
                  <a:pt x="135" y="443"/>
                  <a:pt x="135" y="442"/>
                  <a:pt x="135" y="441"/>
                </a:cubicBezTo>
                <a:cubicBezTo>
                  <a:pt x="133" y="442"/>
                  <a:pt x="133" y="440"/>
                  <a:pt x="131" y="440"/>
                </a:cubicBezTo>
                <a:cubicBezTo>
                  <a:pt x="130" y="440"/>
                  <a:pt x="131" y="442"/>
                  <a:pt x="131" y="442"/>
                </a:cubicBezTo>
                <a:cubicBezTo>
                  <a:pt x="131" y="442"/>
                  <a:pt x="131" y="442"/>
                  <a:pt x="131" y="442"/>
                </a:cubicBezTo>
                <a:cubicBezTo>
                  <a:pt x="132" y="443"/>
                  <a:pt x="133" y="443"/>
                  <a:pt x="133" y="444"/>
                </a:cubicBezTo>
                <a:cubicBezTo>
                  <a:pt x="134" y="445"/>
                  <a:pt x="135" y="445"/>
                  <a:pt x="135" y="445"/>
                </a:cubicBezTo>
                <a:cubicBezTo>
                  <a:pt x="134" y="445"/>
                  <a:pt x="133" y="445"/>
                  <a:pt x="133" y="444"/>
                </a:cubicBezTo>
                <a:cubicBezTo>
                  <a:pt x="132" y="445"/>
                  <a:pt x="131" y="444"/>
                  <a:pt x="131" y="442"/>
                </a:cubicBezTo>
                <a:cubicBezTo>
                  <a:pt x="130" y="442"/>
                  <a:pt x="127" y="441"/>
                  <a:pt x="124" y="442"/>
                </a:cubicBezTo>
                <a:cubicBezTo>
                  <a:pt x="124" y="442"/>
                  <a:pt x="123" y="442"/>
                  <a:pt x="123" y="442"/>
                </a:cubicBezTo>
                <a:cubicBezTo>
                  <a:pt x="121" y="442"/>
                  <a:pt x="117" y="444"/>
                  <a:pt x="117" y="441"/>
                </a:cubicBezTo>
                <a:cubicBezTo>
                  <a:pt x="118" y="441"/>
                  <a:pt x="118" y="442"/>
                  <a:pt x="119" y="442"/>
                </a:cubicBezTo>
                <a:cubicBezTo>
                  <a:pt x="119" y="442"/>
                  <a:pt x="120" y="441"/>
                  <a:pt x="120" y="441"/>
                </a:cubicBezTo>
                <a:cubicBezTo>
                  <a:pt x="121" y="441"/>
                  <a:pt x="121" y="442"/>
                  <a:pt x="122" y="442"/>
                </a:cubicBezTo>
                <a:cubicBezTo>
                  <a:pt x="122" y="441"/>
                  <a:pt x="123" y="441"/>
                  <a:pt x="124" y="441"/>
                </a:cubicBezTo>
                <a:cubicBezTo>
                  <a:pt x="125" y="440"/>
                  <a:pt x="125" y="440"/>
                  <a:pt x="126" y="439"/>
                </a:cubicBezTo>
                <a:cubicBezTo>
                  <a:pt x="128" y="439"/>
                  <a:pt x="125" y="436"/>
                  <a:pt x="127" y="436"/>
                </a:cubicBezTo>
                <a:cubicBezTo>
                  <a:pt x="127" y="438"/>
                  <a:pt x="130" y="436"/>
                  <a:pt x="129" y="438"/>
                </a:cubicBezTo>
                <a:cubicBezTo>
                  <a:pt x="130" y="439"/>
                  <a:pt x="131" y="439"/>
                  <a:pt x="132" y="440"/>
                </a:cubicBezTo>
                <a:cubicBezTo>
                  <a:pt x="132" y="439"/>
                  <a:pt x="132" y="437"/>
                  <a:pt x="133" y="437"/>
                </a:cubicBezTo>
                <a:cubicBezTo>
                  <a:pt x="133" y="437"/>
                  <a:pt x="134" y="438"/>
                  <a:pt x="134" y="438"/>
                </a:cubicBezTo>
                <a:cubicBezTo>
                  <a:pt x="135" y="438"/>
                  <a:pt x="136" y="438"/>
                  <a:pt x="136" y="438"/>
                </a:cubicBezTo>
                <a:close/>
                <a:moveTo>
                  <a:pt x="207" y="168"/>
                </a:moveTo>
                <a:cubicBezTo>
                  <a:pt x="207" y="167"/>
                  <a:pt x="207" y="168"/>
                  <a:pt x="208" y="168"/>
                </a:cubicBezTo>
                <a:cubicBezTo>
                  <a:pt x="207" y="168"/>
                  <a:pt x="207" y="168"/>
                  <a:pt x="207" y="168"/>
                </a:cubicBezTo>
                <a:close/>
                <a:moveTo>
                  <a:pt x="218" y="158"/>
                </a:moveTo>
                <a:cubicBezTo>
                  <a:pt x="218" y="158"/>
                  <a:pt x="218" y="158"/>
                  <a:pt x="218" y="158"/>
                </a:cubicBezTo>
                <a:cubicBezTo>
                  <a:pt x="218" y="158"/>
                  <a:pt x="218" y="158"/>
                  <a:pt x="218" y="158"/>
                </a:cubicBezTo>
                <a:cubicBezTo>
                  <a:pt x="218" y="158"/>
                  <a:pt x="218" y="158"/>
                  <a:pt x="218" y="158"/>
                </a:cubicBezTo>
                <a:close/>
                <a:moveTo>
                  <a:pt x="218" y="158"/>
                </a:moveTo>
                <a:cubicBezTo>
                  <a:pt x="218" y="158"/>
                  <a:pt x="218" y="158"/>
                  <a:pt x="218" y="158"/>
                </a:cubicBezTo>
                <a:cubicBezTo>
                  <a:pt x="218" y="158"/>
                  <a:pt x="218" y="158"/>
                  <a:pt x="218" y="158"/>
                </a:cubicBezTo>
                <a:cubicBezTo>
                  <a:pt x="218" y="158"/>
                  <a:pt x="218" y="158"/>
                  <a:pt x="218" y="158"/>
                </a:cubicBezTo>
                <a:close/>
                <a:moveTo>
                  <a:pt x="218" y="156"/>
                </a:moveTo>
                <a:cubicBezTo>
                  <a:pt x="218" y="157"/>
                  <a:pt x="217" y="157"/>
                  <a:pt x="217" y="157"/>
                </a:cubicBezTo>
                <a:cubicBezTo>
                  <a:pt x="217" y="157"/>
                  <a:pt x="217" y="157"/>
                  <a:pt x="217" y="157"/>
                </a:cubicBezTo>
                <a:cubicBezTo>
                  <a:pt x="217" y="157"/>
                  <a:pt x="216" y="157"/>
                  <a:pt x="216" y="156"/>
                </a:cubicBezTo>
                <a:cubicBezTo>
                  <a:pt x="217" y="156"/>
                  <a:pt x="217" y="156"/>
                  <a:pt x="218" y="156"/>
                </a:cubicBezTo>
                <a:close/>
                <a:moveTo>
                  <a:pt x="34" y="605"/>
                </a:moveTo>
                <a:cubicBezTo>
                  <a:pt x="34" y="607"/>
                  <a:pt x="38" y="608"/>
                  <a:pt x="37" y="605"/>
                </a:cubicBezTo>
                <a:cubicBezTo>
                  <a:pt x="37" y="605"/>
                  <a:pt x="37" y="605"/>
                  <a:pt x="37" y="605"/>
                </a:cubicBezTo>
                <a:cubicBezTo>
                  <a:pt x="36" y="605"/>
                  <a:pt x="35" y="604"/>
                  <a:pt x="34" y="605"/>
                </a:cubicBezTo>
                <a:close/>
                <a:moveTo>
                  <a:pt x="250" y="148"/>
                </a:moveTo>
                <a:cubicBezTo>
                  <a:pt x="250" y="148"/>
                  <a:pt x="250" y="148"/>
                  <a:pt x="250" y="148"/>
                </a:cubicBezTo>
                <a:cubicBezTo>
                  <a:pt x="249" y="149"/>
                  <a:pt x="249" y="150"/>
                  <a:pt x="249" y="151"/>
                </a:cubicBezTo>
                <a:cubicBezTo>
                  <a:pt x="251" y="152"/>
                  <a:pt x="252" y="149"/>
                  <a:pt x="250" y="148"/>
                </a:cubicBezTo>
                <a:close/>
                <a:moveTo>
                  <a:pt x="127" y="438"/>
                </a:moveTo>
                <a:cubicBezTo>
                  <a:pt x="127" y="439"/>
                  <a:pt x="127" y="440"/>
                  <a:pt x="127" y="440"/>
                </a:cubicBezTo>
                <a:cubicBezTo>
                  <a:pt x="128" y="440"/>
                  <a:pt x="129" y="440"/>
                  <a:pt x="129" y="440"/>
                </a:cubicBezTo>
                <a:cubicBezTo>
                  <a:pt x="129" y="439"/>
                  <a:pt x="129" y="438"/>
                  <a:pt x="127" y="438"/>
                </a:cubicBezTo>
                <a:close/>
                <a:moveTo>
                  <a:pt x="150" y="447"/>
                </a:moveTo>
                <a:cubicBezTo>
                  <a:pt x="150" y="446"/>
                  <a:pt x="150" y="445"/>
                  <a:pt x="151" y="445"/>
                </a:cubicBezTo>
                <a:cubicBezTo>
                  <a:pt x="151" y="444"/>
                  <a:pt x="150" y="444"/>
                  <a:pt x="150" y="443"/>
                </a:cubicBezTo>
                <a:cubicBezTo>
                  <a:pt x="150" y="443"/>
                  <a:pt x="149" y="443"/>
                  <a:pt x="149" y="442"/>
                </a:cubicBezTo>
                <a:cubicBezTo>
                  <a:pt x="149" y="443"/>
                  <a:pt x="147" y="442"/>
                  <a:pt x="147" y="443"/>
                </a:cubicBezTo>
                <a:cubicBezTo>
                  <a:pt x="149" y="444"/>
                  <a:pt x="148" y="446"/>
                  <a:pt x="150" y="447"/>
                </a:cubicBezTo>
                <a:close/>
                <a:moveTo>
                  <a:pt x="220" y="160"/>
                </a:moveTo>
                <a:cubicBezTo>
                  <a:pt x="221" y="160"/>
                  <a:pt x="221" y="160"/>
                  <a:pt x="222" y="160"/>
                </a:cubicBezTo>
                <a:cubicBezTo>
                  <a:pt x="222" y="159"/>
                  <a:pt x="222" y="158"/>
                  <a:pt x="222" y="157"/>
                </a:cubicBezTo>
                <a:cubicBezTo>
                  <a:pt x="221" y="157"/>
                  <a:pt x="221" y="157"/>
                  <a:pt x="220" y="157"/>
                </a:cubicBezTo>
                <a:cubicBezTo>
                  <a:pt x="220" y="158"/>
                  <a:pt x="220" y="159"/>
                  <a:pt x="220" y="160"/>
                </a:cubicBezTo>
                <a:close/>
                <a:moveTo>
                  <a:pt x="140" y="443"/>
                </a:moveTo>
                <a:cubicBezTo>
                  <a:pt x="140" y="443"/>
                  <a:pt x="141" y="443"/>
                  <a:pt x="140" y="444"/>
                </a:cubicBezTo>
                <a:cubicBezTo>
                  <a:pt x="141" y="445"/>
                  <a:pt x="144" y="444"/>
                  <a:pt x="146" y="444"/>
                </a:cubicBezTo>
                <a:cubicBezTo>
                  <a:pt x="145" y="444"/>
                  <a:pt x="145" y="442"/>
                  <a:pt x="144" y="442"/>
                </a:cubicBezTo>
                <a:cubicBezTo>
                  <a:pt x="144" y="440"/>
                  <a:pt x="141" y="441"/>
                  <a:pt x="141" y="440"/>
                </a:cubicBezTo>
                <a:cubicBezTo>
                  <a:pt x="140" y="440"/>
                  <a:pt x="141" y="441"/>
                  <a:pt x="140" y="441"/>
                </a:cubicBezTo>
                <a:cubicBezTo>
                  <a:pt x="140" y="442"/>
                  <a:pt x="140" y="442"/>
                  <a:pt x="140" y="443"/>
                </a:cubicBezTo>
                <a:close/>
                <a:moveTo>
                  <a:pt x="169" y="399"/>
                </a:moveTo>
                <a:cubicBezTo>
                  <a:pt x="169" y="399"/>
                  <a:pt x="170" y="399"/>
                  <a:pt x="170" y="399"/>
                </a:cubicBezTo>
                <a:cubicBezTo>
                  <a:pt x="170" y="399"/>
                  <a:pt x="170" y="400"/>
                  <a:pt x="170" y="400"/>
                </a:cubicBezTo>
                <a:cubicBezTo>
                  <a:pt x="170" y="400"/>
                  <a:pt x="171" y="400"/>
                  <a:pt x="171" y="401"/>
                </a:cubicBezTo>
                <a:cubicBezTo>
                  <a:pt x="172" y="401"/>
                  <a:pt x="172" y="400"/>
                  <a:pt x="172" y="399"/>
                </a:cubicBezTo>
                <a:cubicBezTo>
                  <a:pt x="171" y="397"/>
                  <a:pt x="168" y="396"/>
                  <a:pt x="169" y="392"/>
                </a:cubicBezTo>
                <a:cubicBezTo>
                  <a:pt x="168" y="393"/>
                  <a:pt x="167" y="393"/>
                  <a:pt x="166" y="392"/>
                </a:cubicBezTo>
                <a:cubicBezTo>
                  <a:pt x="166" y="395"/>
                  <a:pt x="168" y="396"/>
                  <a:pt x="168" y="399"/>
                </a:cubicBezTo>
                <a:cubicBezTo>
                  <a:pt x="169" y="398"/>
                  <a:pt x="169" y="399"/>
                  <a:pt x="169" y="399"/>
                </a:cubicBezTo>
                <a:close/>
                <a:moveTo>
                  <a:pt x="226" y="157"/>
                </a:moveTo>
                <a:cubicBezTo>
                  <a:pt x="227" y="157"/>
                  <a:pt x="227" y="157"/>
                  <a:pt x="227" y="157"/>
                </a:cubicBezTo>
                <a:cubicBezTo>
                  <a:pt x="227" y="157"/>
                  <a:pt x="227" y="156"/>
                  <a:pt x="227" y="156"/>
                </a:cubicBezTo>
                <a:cubicBezTo>
                  <a:pt x="227" y="156"/>
                  <a:pt x="227" y="156"/>
                  <a:pt x="227" y="155"/>
                </a:cubicBezTo>
                <a:cubicBezTo>
                  <a:pt x="227" y="155"/>
                  <a:pt x="227" y="155"/>
                  <a:pt x="226" y="155"/>
                </a:cubicBezTo>
                <a:cubicBezTo>
                  <a:pt x="226" y="156"/>
                  <a:pt x="226" y="156"/>
                  <a:pt x="226" y="157"/>
                </a:cubicBezTo>
                <a:close/>
                <a:moveTo>
                  <a:pt x="227" y="147"/>
                </a:moveTo>
                <a:cubicBezTo>
                  <a:pt x="227" y="148"/>
                  <a:pt x="227" y="148"/>
                  <a:pt x="228" y="148"/>
                </a:cubicBezTo>
                <a:cubicBezTo>
                  <a:pt x="228" y="148"/>
                  <a:pt x="228" y="148"/>
                  <a:pt x="229" y="148"/>
                </a:cubicBezTo>
                <a:cubicBezTo>
                  <a:pt x="229" y="147"/>
                  <a:pt x="229" y="147"/>
                  <a:pt x="229" y="146"/>
                </a:cubicBezTo>
                <a:cubicBezTo>
                  <a:pt x="228" y="146"/>
                  <a:pt x="228" y="146"/>
                  <a:pt x="227" y="146"/>
                </a:cubicBezTo>
                <a:cubicBezTo>
                  <a:pt x="228" y="147"/>
                  <a:pt x="227" y="147"/>
                  <a:pt x="227" y="147"/>
                </a:cubicBezTo>
                <a:close/>
                <a:moveTo>
                  <a:pt x="228" y="153"/>
                </a:moveTo>
                <a:cubicBezTo>
                  <a:pt x="228" y="151"/>
                  <a:pt x="229" y="149"/>
                  <a:pt x="227" y="150"/>
                </a:cubicBezTo>
                <a:cubicBezTo>
                  <a:pt x="227" y="151"/>
                  <a:pt x="227" y="151"/>
                  <a:pt x="227" y="152"/>
                </a:cubicBezTo>
                <a:cubicBezTo>
                  <a:pt x="227" y="152"/>
                  <a:pt x="226" y="152"/>
                  <a:pt x="226" y="153"/>
                </a:cubicBezTo>
                <a:cubicBezTo>
                  <a:pt x="227" y="153"/>
                  <a:pt x="227" y="154"/>
                  <a:pt x="227" y="154"/>
                </a:cubicBezTo>
                <a:cubicBezTo>
                  <a:pt x="227" y="155"/>
                  <a:pt x="229" y="155"/>
                  <a:pt x="229" y="155"/>
                </a:cubicBezTo>
                <a:cubicBezTo>
                  <a:pt x="229" y="156"/>
                  <a:pt x="229" y="156"/>
                  <a:pt x="230" y="156"/>
                </a:cubicBezTo>
                <a:cubicBezTo>
                  <a:pt x="230" y="154"/>
                  <a:pt x="228" y="154"/>
                  <a:pt x="228" y="153"/>
                </a:cubicBezTo>
                <a:close/>
                <a:moveTo>
                  <a:pt x="225" y="158"/>
                </a:moveTo>
                <a:cubicBezTo>
                  <a:pt x="225" y="158"/>
                  <a:pt x="225" y="157"/>
                  <a:pt x="224" y="157"/>
                </a:cubicBezTo>
                <a:cubicBezTo>
                  <a:pt x="224" y="158"/>
                  <a:pt x="222" y="160"/>
                  <a:pt x="224" y="160"/>
                </a:cubicBezTo>
                <a:cubicBezTo>
                  <a:pt x="224" y="159"/>
                  <a:pt x="226" y="160"/>
                  <a:pt x="226" y="159"/>
                </a:cubicBezTo>
                <a:cubicBezTo>
                  <a:pt x="226" y="159"/>
                  <a:pt x="225" y="159"/>
                  <a:pt x="225" y="158"/>
                </a:cubicBezTo>
                <a:close/>
                <a:moveTo>
                  <a:pt x="234" y="144"/>
                </a:moveTo>
                <a:cubicBezTo>
                  <a:pt x="233" y="144"/>
                  <a:pt x="233" y="144"/>
                  <a:pt x="232" y="144"/>
                </a:cubicBezTo>
                <a:cubicBezTo>
                  <a:pt x="232" y="144"/>
                  <a:pt x="232" y="144"/>
                  <a:pt x="232" y="144"/>
                </a:cubicBezTo>
                <a:cubicBezTo>
                  <a:pt x="232" y="145"/>
                  <a:pt x="232" y="145"/>
                  <a:pt x="232" y="145"/>
                </a:cubicBezTo>
                <a:cubicBezTo>
                  <a:pt x="232" y="145"/>
                  <a:pt x="232" y="146"/>
                  <a:pt x="232" y="146"/>
                </a:cubicBezTo>
                <a:cubicBezTo>
                  <a:pt x="233" y="146"/>
                  <a:pt x="233" y="146"/>
                  <a:pt x="233" y="146"/>
                </a:cubicBezTo>
                <a:cubicBezTo>
                  <a:pt x="233" y="147"/>
                  <a:pt x="234" y="147"/>
                  <a:pt x="234" y="147"/>
                </a:cubicBezTo>
                <a:cubicBezTo>
                  <a:pt x="234" y="146"/>
                  <a:pt x="234" y="146"/>
                  <a:pt x="234" y="145"/>
                </a:cubicBezTo>
                <a:cubicBezTo>
                  <a:pt x="234" y="145"/>
                  <a:pt x="234" y="145"/>
                  <a:pt x="234" y="144"/>
                </a:cubicBezTo>
                <a:close/>
                <a:moveTo>
                  <a:pt x="236" y="145"/>
                </a:moveTo>
                <a:cubicBezTo>
                  <a:pt x="236" y="145"/>
                  <a:pt x="237" y="145"/>
                  <a:pt x="237" y="145"/>
                </a:cubicBezTo>
                <a:cubicBezTo>
                  <a:pt x="237" y="145"/>
                  <a:pt x="237" y="144"/>
                  <a:pt x="237" y="144"/>
                </a:cubicBezTo>
                <a:cubicBezTo>
                  <a:pt x="236" y="144"/>
                  <a:pt x="236" y="144"/>
                  <a:pt x="236" y="145"/>
                </a:cubicBezTo>
                <a:close/>
                <a:moveTo>
                  <a:pt x="249" y="144"/>
                </a:moveTo>
                <a:cubicBezTo>
                  <a:pt x="249" y="143"/>
                  <a:pt x="249" y="143"/>
                  <a:pt x="249" y="142"/>
                </a:cubicBezTo>
                <a:cubicBezTo>
                  <a:pt x="249" y="140"/>
                  <a:pt x="247" y="142"/>
                  <a:pt x="247" y="143"/>
                </a:cubicBezTo>
                <a:cubicBezTo>
                  <a:pt x="248" y="143"/>
                  <a:pt x="248" y="144"/>
                  <a:pt x="249" y="144"/>
                </a:cubicBezTo>
                <a:close/>
                <a:moveTo>
                  <a:pt x="249" y="148"/>
                </a:moveTo>
                <a:cubicBezTo>
                  <a:pt x="249" y="148"/>
                  <a:pt x="248" y="148"/>
                  <a:pt x="248" y="148"/>
                </a:cubicBezTo>
                <a:cubicBezTo>
                  <a:pt x="249" y="149"/>
                  <a:pt x="249" y="148"/>
                  <a:pt x="249" y="148"/>
                </a:cubicBezTo>
                <a:close/>
                <a:moveTo>
                  <a:pt x="231" y="145"/>
                </a:moveTo>
                <a:cubicBezTo>
                  <a:pt x="231" y="143"/>
                  <a:pt x="230" y="145"/>
                  <a:pt x="229" y="144"/>
                </a:cubicBezTo>
                <a:cubicBezTo>
                  <a:pt x="229" y="144"/>
                  <a:pt x="229" y="145"/>
                  <a:pt x="229" y="145"/>
                </a:cubicBezTo>
                <a:cubicBezTo>
                  <a:pt x="229" y="145"/>
                  <a:pt x="229" y="146"/>
                  <a:pt x="229" y="146"/>
                </a:cubicBezTo>
                <a:cubicBezTo>
                  <a:pt x="229" y="146"/>
                  <a:pt x="229" y="146"/>
                  <a:pt x="229" y="146"/>
                </a:cubicBezTo>
                <a:cubicBezTo>
                  <a:pt x="229" y="146"/>
                  <a:pt x="229" y="146"/>
                  <a:pt x="229" y="146"/>
                </a:cubicBezTo>
                <a:cubicBezTo>
                  <a:pt x="229" y="146"/>
                  <a:pt x="230" y="146"/>
                  <a:pt x="230" y="146"/>
                </a:cubicBezTo>
                <a:cubicBezTo>
                  <a:pt x="230" y="147"/>
                  <a:pt x="230" y="147"/>
                  <a:pt x="230" y="147"/>
                </a:cubicBezTo>
                <a:cubicBezTo>
                  <a:pt x="230" y="147"/>
                  <a:pt x="230" y="147"/>
                  <a:pt x="230" y="147"/>
                </a:cubicBezTo>
                <a:cubicBezTo>
                  <a:pt x="230" y="147"/>
                  <a:pt x="230" y="147"/>
                  <a:pt x="231" y="147"/>
                </a:cubicBezTo>
                <a:cubicBezTo>
                  <a:pt x="231" y="146"/>
                  <a:pt x="231" y="146"/>
                  <a:pt x="231" y="145"/>
                </a:cubicBezTo>
                <a:cubicBezTo>
                  <a:pt x="231" y="145"/>
                  <a:pt x="231" y="145"/>
                  <a:pt x="231" y="145"/>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9">
            <a:extLst>
              <a:ext uri="{FF2B5EF4-FFF2-40B4-BE49-F238E27FC236}">
                <a16:creationId xmlns:a16="http://schemas.microsoft.com/office/drawing/2014/main" id="{BCBC098A-E61C-9941-90C2-A1E9C3A86A58}"/>
              </a:ext>
            </a:extLst>
          </p:cNvPr>
          <p:cNvSpPr>
            <a:spLocks noEditPoints="1"/>
          </p:cNvSpPr>
          <p:nvPr/>
        </p:nvSpPr>
        <p:spPr bwMode="auto">
          <a:xfrm>
            <a:off x="5567988" y="3325257"/>
            <a:ext cx="454025" cy="495300"/>
          </a:xfrm>
          <a:custGeom>
            <a:avLst/>
            <a:gdLst>
              <a:gd name="T0" fmla="*/ 64 w 117"/>
              <a:gd name="T1" fmla="*/ 8 h 128"/>
              <a:gd name="T2" fmla="*/ 60 w 117"/>
              <a:gd name="T3" fmla="*/ 6 h 128"/>
              <a:gd name="T4" fmla="*/ 89 w 117"/>
              <a:gd name="T5" fmla="*/ 3 h 128"/>
              <a:gd name="T6" fmla="*/ 58 w 117"/>
              <a:gd name="T7" fmla="*/ 10 h 128"/>
              <a:gd name="T8" fmla="*/ 52 w 117"/>
              <a:gd name="T9" fmla="*/ 12 h 128"/>
              <a:gd name="T10" fmla="*/ 98 w 117"/>
              <a:gd name="T11" fmla="*/ 3 h 128"/>
              <a:gd name="T12" fmla="*/ 19 w 117"/>
              <a:gd name="T13" fmla="*/ 77 h 128"/>
              <a:gd name="T14" fmla="*/ 25 w 117"/>
              <a:gd name="T15" fmla="*/ 82 h 128"/>
              <a:gd name="T16" fmla="*/ 34 w 117"/>
              <a:gd name="T17" fmla="*/ 82 h 128"/>
              <a:gd name="T18" fmla="*/ 30 w 117"/>
              <a:gd name="T19" fmla="*/ 80 h 128"/>
              <a:gd name="T20" fmla="*/ 27 w 117"/>
              <a:gd name="T21" fmla="*/ 77 h 128"/>
              <a:gd name="T22" fmla="*/ 53 w 117"/>
              <a:gd name="T23" fmla="*/ 18 h 128"/>
              <a:gd name="T24" fmla="*/ 14 w 117"/>
              <a:gd name="T25" fmla="*/ 95 h 128"/>
              <a:gd name="T26" fmla="*/ 0 w 117"/>
              <a:gd name="T27" fmla="*/ 96 h 128"/>
              <a:gd name="T28" fmla="*/ 13 w 117"/>
              <a:gd name="T29" fmla="*/ 100 h 128"/>
              <a:gd name="T30" fmla="*/ 113 w 117"/>
              <a:gd name="T31" fmla="*/ 14 h 128"/>
              <a:gd name="T32" fmla="*/ 74 w 117"/>
              <a:gd name="T33" fmla="*/ 10 h 128"/>
              <a:gd name="T34" fmla="*/ 66 w 117"/>
              <a:gd name="T35" fmla="*/ 22 h 128"/>
              <a:gd name="T36" fmla="*/ 69 w 117"/>
              <a:gd name="T37" fmla="*/ 37 h 128"/>
              <a:gd name="T38" fmla="*/ 58 w 117"/>
              <a:gd name="T39" fmla="*/ 49 h 128"/>
              <a:gd name="T40" fmla="*/ 55 w 117"/>
              <a:gd name="T41" fmla="*/ 48 h 128"/>
              <a:gd name="T42" fmla="*/ 61 w 117"/>
              <a:gd name="T43" fmla="*/ 39 h 128"/>
              <a:gd name="T44" fmla="*/ 56 w 117"/>
              <a:gd name="T45" fmla="*/ 24 h 128"/>
              <a:gd name="T46" fmla="*/ 41 w 117"/>
              <a:gd name="T47" fmla="*/ 42 h 128"/>
              <a:gd name="T48" fmla="*/ 40 w 117"/>
              <a:gd name="T49" fmla="*/ 48 h 128"/>
              <a:gd name="T50" fmla="*/ 31 w 117"/>
              <a:gd name="T51" fmla="*/ 60 h 128"/>
              <a:gd name="T52" fmla="*/ 23 w 117"/>
              <a:gd name="T53" fmla="*/ 69 h 128"/>
              <a:gd name="T54" fmla="*/ 23 w 117"/>
              <a:gd name="T55" fmla="*/ 74 h 128"/>
              <a:gd name="T56" fmla="*/ 30 w 117"/>
              <a:gd name="T57" fmla="*/ 78 h 128"/>
              <a:gd name="T58" fmla="*/ 26 w 117"/>
              <a:gd name="T59" fmla="*/ 84 h 128"/>
              <a:gd name="T60" fmla="*/ 24 w 117"/>
              <a:gd name="T61" fmla="*/ 84 h 128"/>
              <a:gd name="T62" fmla="*/ 20 w 117"/>
              <a:gd name="T63" fmla="*/ 85 h 128"/>
              <a:gd name="T64" fmla="*/ 25 w 117"/>
              <a:gd name="T65" fmla="*/ 91 h 128"/>
              <a:gd name="T66" fmla="*/ 17 w 117"/>
              <a:gd name="T67" fmla="*/ 86 h 128"/>
              <a:gd name="T68" fmla="*/ 13 w 117"/>
              <a:gd name="T69" fmla="*/ 86 h 128"/>
              <a:gd name="T70" fmla="*/ 6 w 117"/>
              <a:gd name="T71" fmla="*/ 83 h 128"/>
              <a:gd name="T72" fmla="*/ 9 w 117"/>
              <a:gd name="T73" fmla="*/ 90 h 128"/>
              <a:gd name="T74" fmla="*/ 22 w 117"/>
              <a:gd name="T75" fmla="*/ 93 h 128"/>
              <a:gd name="T76" fmla="*/ 42 w 117"/>
              <a:gd name="T77" fmla="*/ 90 h 128"/>
              <a:gd name="T78" fmla="*/ 51 w 117"/>
              <a:gd name="T79" fmla="*/ 98 h 128"/>
              <a:gd name="T80" fmla="*/ 64 w 117"/>
              <a:gd name="T81" fmla="*/ 104 h 128"/>
              <a:gd name="T82" fmla="*/ 71 w 117"/>
              <a:gd name="T83" fmla="*/ 112 h 128"/>
              <a:gd name="T84" fmla="*/ 73 w 117"/>
              <a:gd name="T85" fmla="*/ 128 h 128"/>
              <a:gd name="T86" fmla="*/ 73 w 117"/>
              <a:gd name="T87" fmla="*/ 120 h 128"/>
              <a:gd name="T88" fmla="*/ 83 w 117"/>
              <a:gd name="T89" fmla="*/ 102 h 128"/>
              <a:gd name="T90" fmla="*/ 80 w 117"/>
              <a:gd name="T91" fmla="*/ 91 h 128"/>
              <a:gd name="T92" fmla="*/ 77 w 117"/>
              <a:gd name="T93" fmla="*/ 81 h 128"/>
              <a:gd name="T94" fmla="*/ 83 w 117"/>
              <a:gd name="T95" fmla="*/ 76 h 128"/>
              <a:gd name="T96" fmla="*/ 99 w 117"/>
              <a:gd name="T97" fmla="*/ 74 h 128"/>
              <a:gd name="T98" fmla="*/ 110 w 117"/>
              <a:gd name="T99" fmla="*/ 62 h 128"/>
              <a:gd name="T100" fmla="*/ 108 w 117"/>
              <a:gd name="T101" fmla="*/ 53 h 128"/>
              <a:gd name="T102" fmla="*/ 101 w 117"/>
              <a:gd name="T103" fmla="*/ 49 h 128"/>
              <a:gd name="T104" fmla="*/ 101 w 117"/>
              <a:gd name="T105" fmla="*/ 47 h 128"/>
              <a:gd name="T106" fmla="*/ 113 w 117"/>
              <a:gd name="T107" fmla="*/ 35 h 128"/>
              <a:gd name="T108" fmla="*/ 74 w 117"/>
              <a:gd name="T109" fmla="*/ 84 h 128"/>
              <a:gd name="T110" fmla="*/ 80 w 117"/>
              <a:gd name="T111" fmla="*/ 42 h 128"/>
              <a:gd name="T112" fmla="*/ 13 w 117"/>
              <a:gd name="T113" fmla="*/ 85 h 128"/>
              <a:gd name="T114" fmla="*/ 15 w 117"/>
              <a:gd name="T115" fmla="*/ 83 h 128"/>
              <a:gd name="T116" fmla="*/ 13 w 117"/>
              <a:gd name="T117" fmla="*/ 79 h 128"/>
              <a:gd name="T118" fmla="*/ 20 w 117"/>
              <a:gd name="T119" fmla="*/ 84 h 128"/>
              <a:gd name="T120" fmla="*/ 10 w 117"/>
              <a:gd name="T121"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8">
                <a:moveTo>
                  <a:pt x="78" y="5"/>
                </a:moveTo>
                <a:cubicBezTo>
                  <a:pt x="78" y="5"/>
                  <a:pt x="79" y="5"/>
                  <a:pt x="79" y="5"/>
                </a:cubicBezTo>
                <a:cubicBezTo>
                  <a:pt x="82" y="6"/>
                  <a:pt x="83" y="6"/>
                  <a:pt x="83" y="3"/>
                </a:cubicBezTo>
                <a:cubicBezTo>
                  <a:pt x="80" y="4"/>
                  <a:pt x="79" y="3"/>
                  <a:pt x="76" y="3"/>
                </a:cubicBezTo>
                <a:cubicBezTo>
                  <a:pt x="77" y="4"/>
                  <a:pt x="72" y="2"/>
                  <a:pt x="74" y="5"/>
                </a:cubicBezTo>
                <a:cubicBezTo>
                  <a:pt x="75" y="5"/>
                  <a:pt x="76" y="5"/>
                  <a:pt x="78" y="5"/>
                </a:cubicBezTo>
                <a:close/>
                <a:moveTo>
                  <a:pt x="64" y="8"/>
                </a:moveTo>
                <a:cubicBezTo>
                  <a:pt x="64" y="6"/>
                  <a:pt x="67" y="6"/>
                  <a:pt x="68" y="5"/>
                </a:cubicBezTo>
                <a:cubicBezTo>
                  <a:pt x="69" y="5"/>
                  <a:pt x="70" y="5"/>
                  <a:pt x="72" y="5"/>
                </a:cubicBezTo>
                <a:cubicBezTo>
                  <a:pt x="72" y="3"/>
                  <a:pt x="69" y="4"/>
                  <a:pt x="69" y="3"/>
                </a:cubicBezTo>
                <a:cubicBezTo>
                  <a:pt x="69" y="3"/>
                  <a:pt x="68" y="3"/>
                  <a:pt x="68" y="3"/>
                </a:cubicBezTo>
                <a:cubicBezTo>
                  <a:pt x="68" y="4"/>
                  <a:pt x="66" y="3"/>
                  <a:pt x="65" y="3"/>
                </a:cubicBezTo>
                <a:cubicBezTo>
                  <a:pt x="65" y="5"/>
                  <a:pt x="63" y="4"/>
                  <a:pt x="63" y="5"/>
                </a:cubicBezTo>
                <a:cubicBezTo>
                  <a:pt x="61" y="5"/>
                  <a:pt x="62" y="7"/>
                  <a:pt x="60" y="6"/>
                </a:cubicBezTo>
                <a:cubicBezTo>
                  <a:pt x="59" y="9"/>
                  <a:pt x="62" y="8"/>
                  <a:pt x="64" y="8"/>
                </a:cubicBezTo>
                <a:close/>
                <a:moveTo>
                  <a:pt x="91" y="5"/>
                </a:moveTo>
                <a:cubicBezTo>
                  <a:pt x="91" y="4"/>
                  <a:pt x="91" y="4"/>
                  <a:pt x="92" y="4"/>
                </a:cubicBezTo>
                <a:cubicBezTo>
                  <a:pt x="92" y="4"/>
                  <a:pt x="92" y="3"/>
                  <a:pt x="93" y="3"/>
                </a:cubicBezTo>
                <a:cubicBezTo>
                  <a:pt x="93" y="3"/>
                  <a:pt x="93" y="3"/>
                  <a:pt x="94" y="3"/>
                </a:cubicBezTo>
                <a:cubicBezTo>
                  <a:pt x="94" y="2"/>
                  <a:pt x="94" y="2"/>
                  <a:pt x="94" y="2"/>
                </a:cubicBezTo>
                <a:cubicBezTo>
                  <a:pt x="91" y="1"/>
                  <a:pt x="91" y="3"/>
                  <a:pt x="89" y="3"/>
                </a:cubicBezTo>
                <a:cubicBezTo>
                  <a:pt x="87" y="2"/>
                  <a:pt x="87" y="4"/>
                  <a:pt x="87" y="5"/>
                </a:cubicBezTo>
                <a:cubicBezTo>
                  <a:pt x="89" y="6"/>
                  <a:pt x="89" y="5"/>
                  <a:pt x="91" y="5"/>
                </a:cubicBezTo>
                <a:close/>
                <a:moveTo>
                  <a:pt x="51" y="14"/>
                </a:moveTo>
                <a:cubicBezTo>
                  <a:pt x="52" y="14"/>
                  <a:pt x="52" y="14"/>
                  <a:pt x="53" y="14"/>
                </a:cubicBezTo>
                <a:cubicBezTo>
                  <a:pt x="53" y="14"/>
                  <a:pt x="53" y="14"/>
                  <a:pt x="53" y="14"/>
                </a:cubicBezTo>
                <a:cubicBezTo>
                  <a:pt x="53" y="13"/>
                  <a:pt x="54" y="12"/>
                  <a:pt x="55" y="12"/>
                </a:cubicBezTo>
                <a:cubicBezTo>
                  <a:pt x="56" y="11"/>
                  <a:pt x="57" y="10"/>
                  <a:pt x="58" y="10"/>
                </a:cubicBezTo>
                <a:cubicBezTo>
                  <a:pt x="59" y="10"/>
                  <a:pt x="59" y="10"/>
                  <a:pt x="60" y="9"/>
                </a:cubicBezTo>
                <a:cubicBezTo>
                  <a:pt x="58" y="8"/>
                  <a:pt x="57" y="10"/>
                  <a:pt x="55" y="10"/>
                </a:cubicBezTo>
                <a:cubicBezTo>
                  <a:pt x="55" y="10"/>
                  <a:pt x="55" y="10"/>
                  <a:pt x="55" y="10"/>
                </a:cubicBezTo>
                <a:cubicBezTo>
                  <a:pt x="55" y="10"/>
                  <a:pt x="54" y="10"/>
                  <a:pt x="54" y="10"/>
                </a:cubicBezTo>
                <a:cubicBezTo>
                  <a:pt x="54" y="10"/>
                  <a:pt x="54" y="12"/>
                  <a:pt x="53" y="12"/>
                </a:cubicBezTo>
                <a:cubicBezTo>
                  <a:pt x="53" y="12"/>
                  <a:pt x="52" y="11"/>
                  <a:pt x="52" y="12"/>
                </a:cubicBezTo>
                <a:cubicBezTo>
                  <a:pt x="52" y="12"/>
                  <a:pt x="52" y="12"/>
                  <a:pt x="52" y="12"/>
                </a:cubicBezTo>
                <a:cubicBezTo>
                  <a:pt x="52" y="12"/>
                  <a:pt x="51" y="12"/>
                  <a:pt x="51" y="12"/>
                </a:cubicBezTo>
                <a:cubicBezTo>
                  <a:pt x="51" y="13"/>
                  <a:pt x="51" y="13"/>
                  <a:pt x="51" y="14"/>
                </a:cubicBezTo>
                <a:close/>
                <a:moveTo>
                  <a:pt x="98" y="3"/>
                </a:moveTo>
                <a:cubicBezTo>
                  <a:pt x="98" y="2"/>
                  <a:pt x="98" y="1"/>
                  <a:pt x="97" y="1"/>
                </a:cubicBezTo>
                <a:cubicBezTo>
                  <a:pt x="97" y="1"/>
                  <a:pt x="96" y="0"/>
                  <a:pt x="96" y="1"/>
                </a:cubicBezTo>
                <a:cubicBezTo>
                  <a:pt x="95" y="1"/>
                  <a:pt x="95" y="2"/>
                  <a:pt x="95" y="3"/>
                </a:cubicBezTo>
                <a:cubicBezTo>
                  <a:pt x="96" y="3"/>
                  <a:pt x="97" y="3"/>
                  <a:pt x="98" y="3"/>
                </a:cubicBezTo>
                <a:close/>
                <a:moveTo>
                  <a:pt x="101" y="1"/>
                </a:moveTo>
                <a:cubicBezTo>
                  <a:pt x="100" y="1"/>
                  <a:pt x="100" y="1"/>
                  <a:pt x="99" y="1"/>
                </a:cubicBezTo>
                <a:cubicBezTo>
                  <a:pt x="99" y="2"/>
                  <a:pt x="99" y="2"/>
                  <a:pt x="99" y="3"/>
                </a:cubicBezTo>
                <a:cubicBezTo>
                  <a:pt x="101" y="3"/>
                  <a:pt x="101" y="2"/>
                  <a:pt x="101" y="1"/>
                </a:cubicBezTo>
                <a:close/>
                <a:moveTo>
                  <a:pt x="17" y="76"/>
                </a:moveTo>
                <a:cubicBezTo>
                  <a:pt x="18" y="76"/>
                  <a:pt x="18" y="76"/>
                  <a:pt x="19" y="77"/>
                </a:cubicBezTo>
                <a:cubicBezTo>
                  <a:pt x="19" y="77"/>
                  <a:pt x="19" y="77"/>
                  <a:pt x="19" y="77"/>
                </a:cubicBezTo>
                <a:cubicBezTo>
                  <a:pt x="20" y="77"/>
                  <a:pt x="21" y="77"/>
                  <a:pt x="21" y="77"/>
                </a:cubicBezTo>
                <a:cubicBezTo>
                  <a:pt x="21" y="78"/>
                  <a:pt x="22" y="79"/>
                  <a:pt x="22" y="80"/>
                </a:cubicBezTo>
                <a:cubicBezTo>
                  <a:pt x="22" y="80"/>
                  <a:pt x="22" y="80"/>
                  <a:pt x="23" y="80"/>
                </a:cubicBezTo>
                <a:cubicBezTo>
                  <a:pt x="23" y="80"/>
                  <a:pt x="23" y="80"/>
                  <a:pt x="23" y="81"/>
                </a:cubicBezTo>
                <a:cubicBezTo>
                  <a:pt x="23" y="81"/>
                  <a:pt x="23" y="81"/>
                  <a:pt x="23" y="81"/>
                </a:cubicBezTo>
                <a:cubicBezTo>
                  <a:pt x="24" y="81"/>
                  <a:pt x="24" y="81"/>
                  <a:pt x="24" y="82"/>
                </a:cubicBezTo>
                <a:cubicBezTo>
                  <a:pt x="24" y="82"/>
                  <a:pt x="24" y="82"/>
                  <a:pt x="25" y="82"/>
                </a:cubicBezTo>
                <a:cubicBezTo>
                  <a:pt x="25" y="82"/>
                  <a:pt x="25" y="82"/>
                  <a:pt x="25" y="82"/>
                </a:cubicBezTo>
                <a:cubicBezTo>
                  <a:pt x="25" y="83"/>
                  <a:pt x="26" y="83"/>
                  <a:pt x="26" y="83"/>
                </a:cubicBezTo>
                <a:cubicBezTo>
                  <a:pt x="26" y="83"/>
                  <a:pt x="26" y="83"/>
                  <a:pt x="26" y="83"/>
                </a:cubicBezTo>
                <a:cubicBezTo>
                  <a:pt x="27" y="83"/>
                  <a:pt x="27" y="83"/>
                  <a:pt x="27" y="83"/>
                </a:cubicBezTo>
                <a:cubicBezTo>
                  <a:pt x="28" y="84"/>
                  <a:pt x="29" y="82"/>
                  <a:pt x="30" y="82"/>
                </a:cubicBezTo>
                <a:cubicBezTo>
                  <a:pt x="30" y="82"/>
                  <a:pt x="31" y="82"/>
                  <a:pt x="31" y="82"/>
                </a:cubicBezTo>
                <a:cubicBezTo>
                  <a:pt x="32" y="81"/>
                  <a:pt x="33" y="82"/>
                  <a:pt x="34" y="82"/>
                </a:cubicBezTo>
                <a:cubicBezTo>
                  <a:pt x="34" y="82"/>
                  <a:pt x="34" y="82"/>
                  <a:pt x="34" y="82"/>
                </a:cubicBezTo>
                <a:cubicBezTo>
                  <a:pt x="34" y="82"/>
                  <a:pt x="34" y="82"/>
                  <a:pt x="34" y="82"/>
                </a:cubicBezTo>
                <a:cubicBezTo>
                  <a:pt x="34" y="81"/>
                  <a:pt x="34" y="81"/>
                  <a:pt x="34" y="81"/>
                </a:cubicBezTo>
                <a:cubicBezTo>
                  <a:pt x="34" y="81"/>
                  <a:pt x="34" y="81"/>
                  <a:pt x="34" y="81"/>
                </a:cubicBezTo>
                <a:cubicBezTo>
                  <a:pt x="32" y="82"/>
                  <a:pt x="32" y="80"/>
                  <a:pt x="30" y="80"/>
                </a:cubicBezTo>
                <a:cubicBezTo>
                  <a:pt x="30" y="80"/>
                  <a:pt x="30" y="80"/>
                  <a:pt x="30" y="80"/>
                </a:cubicBezTo>
                <a:cubicBezTo>
                  <a:pt x="30" y="80"/>
                  <a:pt x="30" y="80"/>
                  <a:pt x="30" y="80"/>
                </a:cubicBezTo>
                <a:cubicBezTo>
                  <a:pt x="30" y="80"/>
                  <a:pt x="30" y="80"/>
                  <a:pt x="30" y="80"/>
                </a:cubicBezTo>
                <a:cubicBezTo>
                  <a:pt x="29" y="79"/>
                  <a:pt x="29" y="79"/>
                  <a:pt x="29" y="79"/>
                </a:cubicBezTo>
                <a:cubicBezTo>
                  <a:pt x="29" y="79"/>
                  <a:pt x="29" y="79"/>
                  <a:pt x="29" y="79"/>
                </a:cubicBezTo>
                <a:cubicBezTo>
                  <a:pt x="28" y="79"/>
                  <a:pt x="28" y="79"/>
                  <a:pt x="28" y="79"/>
                </a:cubicBezTo>
                <a:cubicBezTo>
                  <a:pt x="28" y="78"/>
                  <a:pt x="28" y="78"/>
                  <a:pt x="28" y="78"/>
                </a:cubicBezTo>
                <a:cubicBezTo>
                  <a:pt x="27" y="78"/>
                  <a:pt x="27" y="78"/>
                  <a:pt x="27" y="78"/>
                </a:cubicBezTo>
                <a:cubicBezTo>
                  <a:pt x="27" y="78"/>
                  <a:pt x="27" y="78"/>
                  <a:pt x="27" y="77"/>
                </a:cubicBezTo>
                <a:cubicBezTo>
                  <a:pt x="27" y="77"/>
                  <a:pt x="26" y="77"/>
                  <a:pt x="26" y="77"/>
                </a:cubicBezTo>
                <a:cubicBezTo>
                  <a:pt x="26" y="77"/>
                  <a:pt x="26" y="77"/>
                  <a:pt x="26" y="77"/>
                </a:cubicBezTo>
                <a:cubicBezTo>
                  <a:pt x="25" y="76"/>
                  <a:pt x="24" y="75"/>
                  <a:pt x="23" y="75"/>
                </a:cubicBezTo>
                <a:cubicBezTo>
                  <a:pt x="22" y="74"/>
                  <a:pt x="22" y="73"/>
                  <a:pt x="20" y="73"/>
                </a:cubicBezTo>
                <a:cubicBezTo>
                  <a:pt x="17" y="73"/>
                  <a:pt x="16" y="73"/>
                  <a:pt x="15" y="75"/>
                </a:cubicBezTo>
                <a:cubicBezTo>
                  <a:pt x="15" y="76"/>
                  <a:pt x="16" y="76"/>
                  <a:pt x="17" y="76"/>
                </a:cubicBezTo>
                <a:close/>
                <a:moveTo>
                  <a:pt x="53" y="18"/>
                </a:moveTo>
                <a:cubicBezTo>
                  <a:pt x="53" y="17"/>
                  <a:pt x="53" y="15"/>
                  <a:pt x="51" y="14"/>
                </a:cubicBezTo>
                <a:cubicBezTo>
                  <a:pt x="50" y="17"/>
                  <a:pt x="46" y="18"/>
                  <a:pt x="46" y="22"/>
                </a:cubicBezTo>
                <a:cubicBezTo>
                  <a:pt x="49" y="23"/>
                  <a:pt x="52" y="20"/>
                  <a:pt x="53" y="18"/>
                </a:cubicBezTo>
                <a:close/>
                <a:moveTo>
                  <a:pt x="21" y="97"/>
                </a:moveTo>
                <a:cubicBezTo>
                  <a:pt x="21" y="96"/>
                  <a:pt x="21" y="94"/>
                  <a:pt x="20" y="95"/>
                </a:cubicBezTo>
                <a:cubicBezTo>
                  <a:pt x="18" y="94"/>
                  <a:pt x="18" y="95"/>
                  <a:pt x="17" y="95"/>
                </a:cubicBezTo>
                <a:cubicBezTo>
                  <a:pt x="16" y="95"/>
                  <a:pt x="16" y="95"/>
                  <a:pt x="14" y="95"/>
                </a:cubicBezTo>
                <a:cubicBezTo>
                  <a:pt x="13" y="95"/>
                  <a:pt x="13" y="95"/>
                  <a:pt x="12" y="95"/>
                </a:cubicBezTo>
                <a:cubicBezTo>
                  <a:pt x="11" y="93"/>
                  <a:pt x="10" y="94"/>
                  <a:pt x="9" y="93"/>
                </a:cubicBezTo>
                <a:cubicBezTo>
                  <a:pt x="8" y="93"/>
                  <a:pt x="7" y="92"/>
                  <a:pt x="6" y="92"/>
                </a:cubicBezTo>
                <a:cubicBezTo>
                  <a:pt x="5" y="92"/>
                  <a:pt x="4" y="92"/>
                  <a:pt x="3" y="92"/>
                </a:cubicBezTo>
                <a:cubicBezTo>
                  <a:pt x="2" y="92"/>
                  <a:pt x="1" y="92"/>
                  <a:pt x="0" y="93"/>
                </a:cubicBezTo>
                <a:cubicBezTo>
                  <a:pt x="0" y="94"/>
                  <a:pt x="0" y="95"/>
                  <a:pt x="0" y="95"/>
                </a:cubicBezTo>
                <a:cubicBezTo>
                  <a:pt x="0" y="96"/>
                  <a:pt x="0" y="96"/>
                  <a:pt x="0" y="96"/>
                </a:cubicBezTo>
                <a:cubicBezTo>
                  <a:pt x="0" y="96"/>
                  <a:pt x="0" y="96"/>
                  <a:pt x="0" y="97"/>
                </a:cubicBezTo>
                <a:cubicBezTo>
                  <a:pt x="1" y="97"/>
                  <a:pt x="2" y="97"/>
                  <a:pt x="3" y="97"/>
                </a:cubicBezTo>
                <a:cubicBezTo>
                  <a:pt x="3" y="97"/>
                  <a:pt x="3" y="99"/>
                  <a:pt x="4" y="99"/>
                </a:cubicBezTo>
                <a:cubicBezTo>
                  <a:pt x="4" y="98"/>
                  <a:pt x="4" y="97"/>
                  <a:pt x="5" y="97"/>
                </a:cubicBezTo>
                <a:cubicBezTo>
                  <a:pt x="7" y="97"/>
                  <a:pt x="9" y="97"/>
                  <a:pt x="11" y="97"/>
                </a:cubicBezTo>
                <a:cubicBezTo>
                  <a:pt x="11" y="98"/>
                  <a:pt x="11" y="98"/>
                  <a:pt x="12" y="98"/>
                </a:cubicBezTo>
                <a:cubicBezTo>
                  <a:pt x="12" y="99"/>
                  <a:pt x="13" y="100"/>
                  <a:pt x="13" y="100"/>
                </a:cubicBezTo>
                <a:cubicBezTo>
                  <a:pt x="15" y="100"/>
                  <a:pt x="15" y="101"/>
                  <a:pt x="16" y="101"/>
                </a:cubicBezTo>
                <a:cubicBezTo>
                  <a:pt x="19" y="101"/>
                  <a:pt x="20" y="98"/>
                  <a:pt x="23" y="98"/>
                </a:cubicBezTo>
                <a:cubicBezTo>
                  <a:pt x="23" y="98"/>
                  <a:pt x="23" y="98"/>
                  <a:pt x="23" y="97"/>
                </a:cubicBezTo>
                <a:cubicBezTo>
                  <a:pt x="23" y="97"/>
                  <a:pt x="22" y="97"/>
                  <a:pt x="21" y="97"/>
                </a:cubicBezTo>
                <a:close/>
                <a:moveTo>
                  <a:pt x="117" y="17"/>
                </a:moveTo>
                <a:cubicBezTo>
                  <a:pt x="116" y="17"/>
                  <a:pt x="116" y="17"/>
                  <a:pt x="115" y="16"/>
                </a:cubicBezTo>
                <a:cubicBezTo>
                  <a:pt x="114" y="16"/>
                  <a:pt x="113" y="15"/>
                  <a:pt x="113" y="14"/>
                </a:cubicBezTo>
                <a:cubicBezTo>
                  <a:pt x="111" y="14"/>
                  <a:pt x="110" y="12"/>
                  <a:pt x="109" y="11"/>
                </a:cubicBezTo>
                <a:cubicBezTo>
                  <a:pt x="109" y="10"/>
                  <a:pt x="107" y="9"/>
                  <a:pt x="108" y="7"/>
                </a:cubicBezTo>
                <a:cubicBezTo>
                  <a:pt x="106" y="7"/>
                  <a:pt x="106" y="7"/>
                  <a:pt x="106" y="5"/>
                </a:cubicBezTo>
                <a:cubicBezTo>
                  <a:pt x="103" y="7"/>
                  <a:pt x="99" y="6"/>
                  <a:pt x="95" y="6"/>
                </a:cubicBezTo>
                <a:cubicBezTo>
                  <a:pt x="95" y="7"/>
                  <a:pt x="95" y="7"/>
                  <a:pt x="94" y="7"/>
                </a:cubicBezTo>
                <a:cubicBezTo>
                  <a:pt x="92" y="7"/>
                  <a:pt x="90" y="7"/>
                  <a:pt x="88" y="7"/>
                </a:cubicBezTo>
                <a:cubicBezTo>
                  <a:pt x="82" y="6"/>
                  <a:pt x="79" y="9"/>
                  <a:pt x="74" y="10"/>
                </a:cubicBezTo>
                <a:cubicBezTo>
                  <a:pt x="74" y="11"/>
                  <a:pt x="73" y="11"/>
                  <a:pt x="73" y="12"/>
                </a:cubicBezTo>
                <a:cubicBezTo>
                  <a:pt x="71" y="11"/>
                  <a:pt x="71" y="12"/>
                  <a:pt x="70" y="12"/>
                </a:cubicBezTo>
                <a:cubicBezTo>
                  <a:pt x="68" y="13"/>
                  <a:pt x="69" y="15"/>
                  <a:pt x="67" y="14"/>
                </a:cubicBezTo>
                <a:cubicBezTo>
                  <a:pt x="67" y="17"/>
                  <a:pt x="65" y="17"/>
                  <a:pt x="65" y="19"/>
                </a:cubicBezTo>
                <a:cubicBezTo>
                  <a:pt x="64" y="19"/>
                  <a:pt x="63" y="19"/>
                  <a:pt x="62" y="21"/>
                </a:cubicBezTo>
                <a:cubicBezTo>
                  <a:pt x="63" y="22"/>
                  <a:pt x="64" y="21"/>
                  <a:pt x="65" y="21"/>
                </a:cubicBezTo>
                <a:cubicBezTo>
                  <a:pt x="65" y="22"/>
                  <a:pt x="65" y="22"/>
                  <a:pt x="66" y="22"/>
                </a:cubicBezTo>
                <a:cubicBezTo>
                  <a:pt x="66" y="24"/>
                  <a:pt x="66" y="26"/>
                  <a:pt x="65" y="27"/>
                </a:cubicBezTo>
                <a:cubicBezTo>
                  <a:pt x="64" y="27"/>
                  <a:pt x="65" y="30"/>
                  <a:pt x="63" y="30"/>
                </a:cubicBezTo>
                <a:cubicBezTo>
                  <a:pt x="63" y="31"/>
                  <a:pt x="66" y="30"/>
                  <a:pt x="66" y="32"/>
                </a:cubicBezTo>
                <a:cubicBezTo>
                  <a:pt x="69" y="32"/>
                  <a:pt x="71" y="32"/>
                  <a:pt x="73" y="33"/>
                </a:cubicBezTo>
                <a:cubicBezTo>
                  <a:pt x="73" y="33"/>
                  <a:pt x="72" y="33"/>
                  <a:pt x="72" y="33"/>
                </a:cubicBezTo>
                <a:cubicBezTo>
                  <a:pt x="71" y="34"/>
                  <a:pt x="71" y="34"/>
                  <a:pt x="70" y="34"/>
                </a:cubicBezTo>
                <a:cubicBezTo>
                  <a:pt x="70" y="35"/>
                  <a:pt x="70" y="36"/>
                  <a:pt x="69" y="37"/>
                </a:cubicBezTo>
                <a:cubicBezTo>
                  <a:pt x="69" y="42"/>
                  <a:pt x="69" y="42"/>
                  <a:pt x="69" y="42"/>
                </a:cubicBezTo>
                <a:cubicBezTo>
                  <a:pt x="69" y="42"/>
                  <a:pt x="70" y="42"/>
                  <a:pt x="69" y="42"/>
                </a:cubicBezTo>
                <a:cubicBezTo>
                  <a:pt x="69" y="43"/>
                  <a:pt x="68" y="43"/>
                  <a:pt x="67" y="43"/>
                </a:cubicBezTo>
                <a:cubicBezTo>
                  <a:pt x="67" y="43"/>
                  <a:pt x="67" y="44"/>
                  <a:pt x="67" y="44"/>
                </a:cubicBezTo>
                <a:cubicBezTo>
                  <a:pt x="66" y="45"/>
                  <a:pt x="65" y="45"/>
                  <a:pt x="65" y="47"/>
                </a:cubicBezTo>
                <a:cubicBezTo>
                  <a:pt x="62" y="47"/>
                  <a:pt x="61" y="49"/>
                  <a:pt x="59" y="49"/>
                </a:cubicBezTo>
                <a:cubicBezTo>
                  <a:pt x="58" y="49"/>
                  <a:pt x="58" y="49"/>
                  <a:pt x="58" y="49"/>
                </a:cubicBezTo>
                <a:cubicBezTo>
                  <a:pt x="58" y="50"/>
                  <a:pt x="58" y="50"/>
                  <a:pt x="58" y="50"/>
                </a:cubicBezTo>
                <a:cubicBezTo>
                  <a:pt x="58" y="50"/>
                  <a:pt x="58" y="50"/>
                  <a:pt x="58" y="50"/>
                </a:cubicBezTo>
                <a:cubicBezTo>
                  <a:pt x="55" y="51"/>
                  <a:pt x="55" y="53"/>
                  <a:pt x="53" y="53"/>
                </a:cubicBezTo>
                <a:cubicBezTo>
                  <a:pt x="53" y="53"/>
                  <a:pt x="53" y="53"/>
                  <a:pt x="53" y="53"/>
                </a:cubicBezTo>
                <a:cubicBezTo>
                  <a:pt x="53" y="53"/>
                  <a:pt x="53" y="53"/>
                  <a:pt x="53" y="53"/>
                </a:cubicBezTo>
                <a:cubicBezTo>
                  <a:pt x="53" y="51"/>
                  <a:pt x="55" y="51"/>
                  <a:pt x="54" y="49"/>
                </a:cubicBezTo>
                <a:cubicBezTo>
                  <a:pt x="54" y="48"/>
                  <a:pt x="54" y="48"/>
                  <a:pt x="55" y="48"/>
                </a:cubicBezTo>
                <a:cubicBezTo>
                  <a:pt x="55" y="45"/>
                  <a:pt x="55" y="45"/>
                  <a:pt x="55" y="45"/>
                </a:cubicBezTo>
                <a:cubicBezTo>
                  <a:pt x="54" y="45"/>
                  <a:pt x="54" y="45"/>
                  <a:pt x="54" y="44"/>
                </a:cubicBezTo>
                <a:cubicBezTo>
                  <a:pt x="54" y="43"/>
                  <a:pt x="54" y="42"/>
                  <a:pt x="55" y="42"/>
                </a:cubicBezTo>
                <a:cubicBezTo>
                  <a:pt x="55" y="41"/>
                  <a:pt x="55" y="41"/>
                  <a:pt x="55" y="41"/>
                </a:cubicBezTo>
                <a:cubicBezTo>
                  <a:pt x="58" y="41"/>
                  <a:pt x="58" y="41"/>
                  <a:pt x="58" y="41"/>
                </a:cubicBezTo>
                <a:cubicBezTo>
                  <a:pt x="59" y="41"/>
                  <a:pt x="60" y="40"/>
                  <a:pt x="60" y="39"/>
                </a:cubicBezTo>
                <a:cubicBezTo>
                  <a:pt x="60" y="38"/>
                  <a:pt x="60" y="39"/>
                  <a:pt x="61" y="39"/>
                </a:cubicBezTo>
                <a:cubicBezTo>
                  <a:pt x="62" y="35"/>
                  <a:pt x="59" y="35"/>
                  <a:pt x="57" y="34"/>
                </a:cubicBezTo>
                <a:cubicBezTo>
                  <a:pt x="56" y="32"/>
                  <a:pt x="58" y="32"/>
                  <a:pt x="58" y="31"/>
                </a:cubicBezTo>
                <a:cubicBezTo>
                  <a:pt x="59" y="28"/>
                  <a:pt x="55" y="28"/>
                  <a:pt x="58" y="26"/>
                </a:cubicBezTo>
                <a:cubicBezTo>
                  <a:pt x="58" y="26"/>
                  <a:pt x="58" y="26"/>
                  <a:pt x="58" y="26"/>
                </a:cubicBezTo>
                <a:cubicBezTo>
                  <a:pt x="60" y="25"/>
                  <a:pt x="61" y="24"/>
                  <a:pt x="61" y="21"/>
                </a:cubicBezTo>
                <a:cubicBezTo>
                  <a:pt x="59" y="21"/>
                  <a:pt x="58" y="22"/>
                  <a:pt x="58" y="23"/>
                </a:cubicBezTo>
                <a:cubicBezTo>
                  <a:pt x="58" y="23"/>
                  <a:pt x="56" y="23"/>
                  <a:pt x="56" y="24"/>
                </a:cubicBezTo>
                <a:cubicBezTo>
                  <a:pt x="55" y="24"/>
                  <a:pt x="55" y="26"/>
                  <a:pt x="53" y="26"/>
                </a:cubicBezTo>
                <a:cubicBezTo>
                  <a:pt x="53" y="26"/>
                  <a:pt x="52" y="27"/>
                  <a:pt x="51" y="27"/>
                </a:cubicBezTo>
                <a:cubicBezTo>
                  <a:pt x="48" y="28"/>
                  <a:pt x="49" y="25"/>
                  <a:pt x="47" y="24"/>
                </a:cubicBezTo>
                <a:cubicBezTo>
                  <a:pt x="45" y="24"/>
                  <a:pt x="46" y="28"/>
                  <a:pt x="44" y="28"/>
                </a:cubicBezTo>
                <a:cubicBezTo>
                  <a:pt x="45" y="30"/>
                  <a:pt x="43" y="31"/>
                  <a:pt x="44" y="33"/>
                </a:cubicBezTo>
                <a:cubicBezTo>
                  <a:pt x="42" y="33"/>
                  <a:pt x="43" y="36"/>
                  <a:pt x="42" y="36"/>
                </a:cubicBezTo>
                <a:cubicBezTo>
                  <a:pt x="42" y="39"/>
                  <a:pt x="40" y="40"/>
                  <a:pt x="41" y="42"/>
                </a:cubicBezTo>
                <a:cubicBezTo>
                  <a:pt x="41" y="43"/>
                  <a:pt x="41" y="43"/>
                  <a:pt x="40" y="43"/>
                </a:cubicBezTo>
                <a:cubicBezTo>
                  <a:pt x="40" y="44"/>
                  <a:pt x="39" y="45"/>
                  <a:pt x="39" y="47"/>
                </a:cubicBezTo>
                <a:cubicBezTo>
                  <a:pt x="40" y="47"/>
                  <a:pt x="40" y="47"/>
                  <a:pt x="40" y="47"/>
                </a:cubicBezTo>
                <a:cubicBezTo>
                  <a:pt x="40" y="47"/>
                  <a:pt x="40" y="47"/>
                  <a:pt x="40" y="47"/>
                </a:cubicBezTo>
                <a:cubicBezTo>
                  <a:pt x="40" y="47"/>
                  <a:pt x="40" y="47"/>
                  <a:pt x="40" y="47"/>
                </a:cubicBezTo>
                <a:cubicBezTo>
                  <a:pt x="40" y="47"/>
                  <a:pt x="40" y="48"/>
                  <a:pt x="40" y="48"/>
                </a:cubicBezTo>
                <a:cubicBezTo>
                  <a:pt x="40" y="48"/>
                  <a:pt x="40" y="48"/>
                  <a:pt x="40" y="48"/>
                </a:cubicBezTo>
                <a:cubicBezTo>
                  <a:pt x="38" y="49"/>
                  <a:pt x="38" y="50"/>
                  <a:pt x="37" y="51"/>
                </a:cubicBezTo>
                <a:cubicBezTo>
                  <a:pt x="37" y="51"/>
                  <a:pt x="37" y="51"/>
                  <a:pt x="37" y="51"/>
                </a:cubicBezTo>
                <a:cubicBezTo>
                  <a:pt x="37" y="52"/>
                  <a:pt x="37" y="52"/>
                  <a:pt x="37" y="53"/>
                </a:cubicBezTo>
                <a:cubicBezTo>
                  <a:pt x="37" y="53"/>
                  <a:pt x="36" y="54"/>
                  <a:pt x="36" y="54"/>
                </a:cubicBezTo>
                <a:cubicBezTo>
                  <a:pt x="36" y="55"/>
                  <a:pt x="36" y="55"/>
                  <a:pt x="35" y="55"/>
                </a:cubicBezTo>
                <a:cubicBezTo>
                  <a:pt x="35" y="56"/>
                  <a:pt x="34" y="57"/>
                  <a:pt x="33" y="58"/>
                </a:cubicBezTo>
                <a:cubicBezTo>
                  <a:pt x="32" y="59"/>
                  <a:pt x="32" y="60"/>
                  <a:pt x="31" y="60"/>
                </a:cubicBezTo>
                <a:cubicBezTo>
                  <a:pt x="31" y="61"/>
                  <a:pt x="30" y="60"/>
                  <a:pt x="30" y="61"/>
                </a:cubicBezTo>
                <a:cubicBezTo>
                  <a:pt x="29" y="61"/>
                  <a:pt x="29" y="62"/>
                  <a:pt x="29" y="63"/>
                </a:cubicBezTo>
                <a:cubicBezTo>
                  <a:pt x="28" y="62"/>
                  <a:pt x="28" y="63"/>
                  <a:pt x="28" y="63"/>
                </a:cubicBezTo>
                <a:cubicBezTo>
                  <a:pt x="26" y="63"/>
                  <a:pt x="25" y="65"/>
                  <a:pt x="24" y="67"/>
                </a:cubicBezTo>
                <a:cubicBezTo>
                  <a:pt x="24" y="67"/>
                  <a:pt x="24" y="67"/>
                  <a:pt x="24" y="67"/>
                </a:cubicBezTo>
                <a:cubicBezTo>
                  <a:pt x="24" y="67"/>
                  <a:pt x="23" y="68"/>
                  <a:pt x="23" y="68"/>
                </a:cubicBezTo>
                <a:cubicBezTo>
                  <a:pt x="23" y="68"/>
                  <a:pt x="23" y="68"/>
                  <a:pt x="23" y="69"/>
                </a:cubicBezTo>
                <a:cubicBezTo>
                  <a:pt x="22" y="69"/>
                  <a:pt x="22" y="69"/>
                  <a:pt x="22" y="69"/>
                </a:cubicBezTo>
                <a:cubicBezTo>
                  <a:pt x="22" y="69"/>
                  <a:pt x="22" y="70"/>
                  <a:pt x="22" y="70"/>
                </a:cubicBezTo>
                <a:cubicBezTo>
                  <a:pt x="22" y="70"/>
                  <a:pt x="22" y="70"/>
                  <a:pt x="22" y="70"/>
                </a:cubicBezTo>
                <a:cubicBezTo>
                  <a:pt x="21" y="70"/>
                  <a:pt x="21" y="70"/>
                  <a:pt x="21" y="71"/>
                </a:cubicBezTo>
                <a:cubicBezTo>
                  <a:pt x="21" y="72"/>
                  <a:pt x="22" y="72"/>
                  <a:pt x="22" y="73"/>
                </a:cubicBezTo>
                <a:cubicBezTo>
                  <a:pt x="22" y="73"/>
                  <a:pt x="23" y="73"/>
                  <a:pt x="23" y="73"/>
                </a:cubicBezTo>
                <a:cubicBezTo>
                  <a:pt x="23" y="73"/>
                  <a:pt x="23" y="74"/>
                  <a:pt x="23" y="74"/>
                </a:cubicBezTo>
                <a:cubicBezTo>
                  <a:pt x="23" y="74"/>
                  <a:pt x="23" y="74"/>
                  <a:pt x="23" y="74"/>
                </a:cubicBezTo>
                <a:cubicBezTo>
                  <a:pt x="24" y="74"/>
                  <a:pt x="23" y="74"/>
                  <a:pt x="23" y="74"/>
                </a:cubicBezTo>
                <a:cubicBezTo>
                  <a:pt x="24" y="75"/>
                  <a:pt x="26" y="75"/>
                  <a:pt x="26" y="76"/>
                </a:cubicBezTo>
                <a:cubicBezTo>
                  <a:pt x="27" y="76"/>
                  <a:pt x="27" y="76"/>
                  <a:pt x="27" y="76"/>
                </a:cubicBezTo>
                <a:cubicBezTo>
                  <a:pt x="28" y="76"/>
                  <a:pt x="28" y="76"/>
                  <a:pt x="29" y="77"/>
                </a:cubicBezTo>
                <a:cubicBezTo>
                  <a:pt x="28" y="77"/>
                  <a:pt x="28" y="77"/>
                  <a:pt x="28" y="77"/>
                </a:cubicBezTo>
                <a:cubicBezTo>
                  <a:pt x="29" y="77"/>
                  <a:pt x="29" y="78"/>
                  <a:pt x="30" y="78"/>
                </a:cubicBezTo>
                <a:cubicBezTo>
                  <a:pt x="29" y="79"/>
                  <a:pt x="32" y="79"/>
                  <a:pt x="32" y="80"/>
                </a:cubicBezTo>
                <a:cubicBezTo>
                  <a:pt x="34" y="80"/>
                  <a:pt x="35" y="81"/>
                  <a:pt x="36" y="81"/>
                </a:cubicBezTo>
                <a:cubicBezTo>
                  <a:pt x="36" y="81"/>
                  <a:pt x="35" y="82"/>
                  <a:pt x="35" y="82"/>
                </a:cubicBezTo>
                <a:cubicBezTo>
                  <a:pt x="35" y="82"/>
                  <a:pt x="35" y="82"/>
                  <a:pt x="35" y="82"/>
                </a:cubicBezTo>
                <a:cubicBezTo>
                  <a:pt x="32" y="82"/>
                  <a:pt x="32" y="82"/>
                  <a:pt x="32" y="82"/>
                </a:cubicBezTo>
                <a:cubicBezTo>
                  <a:pt x="30" y="82"/>
                  <a:pt x="30" y="84"/>
                  <a:pt x="28" y="83"/>
                </a:cubicBezTo>
                <a:cubicBezTo>
                  <a:pt x="27" y="83"/>
                  <a:pt x="26" y="84"/>
                  <a:pt x="26" y="84"/>
                </a:cubicBezTo>
                <a:cubicBezTo>
                  <a:pt x="26" y="84"/>
                  <a:pt x="26" y="85"/>
                  <a:pt x="26" y="85"/>
                </a:cubicBezTo>
                <a:cubicBezTo>
                  <a:pt x="26" y="84"/>
                  <a:pt x="26" y="84"/>
                  <a:pt x="25" y="84"/>
                </a:cubicBezTo>
                <a:cubicBezTo>
                  <a:pt x="25" y="84"/>
                  <a:pt x="25" y="84"/>
                  <a:pt x="25" y="84"/>
                </a:cubicBezTo>
                <a:cubicBezTo>
                  <a:pt x="25" y="84"/>
                  <a:pt x="25" y="84"/>
                  <a:pt x="25" y="84"/>
                </a:cubicBezTo>
                <a:cubicBezTo>
                  <a:pt x="25" y="83"/>
                  <a:pt x="25" y="83"/>
                  <a:pt x="24" y="83"/>
                </a:cubicBezTo>
                <a:cubicBezTo>
                  <a:pt x="24" y="83"/>
                  <a:pt x="24" y="84"/>
                  <a:pt x="24" y="84"/>
                </a:cubicBezTo>
                <a:cubicBezTo>
                  <a:pt x="24" y="84"/>
                  <a:pt x="24" y="84"/>
                  <a:pt x="24" y="84"/>
                </a:cubicBezTo>
                <a:cubicBezTo>
                  <a:pt x="24" y="84"/>
                  <a:pt x="24" y="85"/>
                  <a:pt x="24" y="85"/>
                </a:cubicBezTo>
                <a:cubicBezTo>
                  <a:pt x="24" y="85"/>
                  <a:pt x="24" y="85"/>
                  <a:pt x="24" y="85"/>
                </a:cubicBezTo>
                <a:cubicBezTo>
                  <a:pt x="25" y="85"/>
                  <a:pt x="24" y="86"/>
                  <a:pt x="25" y="86"/>
                </a:cubicBezTo>
                <a:cubicBezTo>
                  <a:pt x="24" y="86"/>
                  <a:pt x="24" y="86"/>
                  <a:pt x="24" y="86"/>
                </a:cubicBezTo>
                <a:cubicBezTo>
                  <a:pt x="24" y="86"/>
                  <a:pt x="23" y="86"/>
                  <a:pt x="23" y="86"/>
                </a:cubicBezTo>
                <a:cubicBezTo>
                  <a:pt x="23" y="86"/>
                  <a:pt x="21" y="86"/>
                  <a:pt x="20" y="85"/>
                </a:cubicBezTo>
                <a:cubicBezTo>
                  <a:pt x="20" y="85"/>
                  <a:pt x="20" y="85"/>
                  <a:pt x="20" y="85"/>
                </a:cubicBezTo>
                <a:cubicBezTo>
                  <a:pt x="20" y="85"/>
                  <a:pt x="19" y="85"/>
                  <a:pt x="19" y="86"/>
                </a:cubicBezTo>
                <a:cubicBezTo>
                  <a:pt x="19" y="86"/>
                  <a:pt x="19" y="86"/>
                  <a:pt x="19" y="86"/>
                </a:cubicBezTo>
                <a:cubicBezTo>
                  <a:pt x="20" y="86"/>
                  <a:pt x="20" y="86"/>
                  <a:pt x="20" y="86"/>
                </a:cubicBezTo>
                <a:cubicBezTo>
                  <a:pt x="20" y="86"/>
                  <a:pt x="21" y="86"/>
                  <a:pt x="21" y="88"/>
                </a:cubicBezTo>
                <a:cubicBezTo>
                  <a:pt x="21" y="88"/>
                  <a:pt x="21" y="88"/>
                  <a:pt x="21" y="88"/>
                </a:cubicBezTo>
                <a:cubicBezTo>
                  <a:pt x="22" y="89"/>
                  <a:pt x="23" y="90"/>
                  <a:pt x="24" y="90"/>
                </a:cubicBezTo>
                <a:cubicBezTo>
                  <a:pt x="24" y="91"/>
                  <a:pt x="24" y="91"/>
                  <a:pt x="25" y="91"/>
                </a:cubicBezTo>
                <a:cubicBezTo>
                  <a:pt x="24" y="93"/>
                  <a:pt x="22" y="91"/>
                  <a:pt x="21" y="90"/>
                </a:cubicBezTo>
                <a:cubicBezTo>
                  <a:pt x="21" y="89"/>
                  <a:pt x="21" y="89"/>
                  <a:pt x="21" y="89"/>
                </a:cubicBezTo>
                <a:cubicBezTo>
                  <a:pt x="20" y="89"/>
                  <a:pt x="20" y="89"/>
                  <a:pt x="19" y="88"/>
                </a:cubicBezTo>
                <a:cubicBezTo>
                  <a:pt x="19" y="88"/>
                  <a:pt x="19" y="88"/>
                  <a:pt x="19" y="88"/>
                </a:cubicBezTo>
                <a:cubicBezTo>
                  <a:pt x="19" y="87"/>
                  <a:pt x="18" y="86"/>
                  <a:pt x="18" y="86"/>
                </a:cubicBezTo>
                <a:cubicBezTo>
                  <a:pt x="18" y="86"/>
                  <a:pt x="18" y="86"/>
                  <a:pt x="18" y="86"/>
                </a:cubicBezTo>
                <a:cubicBezTo>
                  <a:pt x="17" y="86"/>
                  <a:pt x="17" y="86"/>
                  <a:pt x="17" y="86"/>
                </a:cubicBezTo>
                <a:cubicBezTo>
                  <a:pt x="17" y="86"/>
                  <a:pt x="17" y="86"/>
                  <a:pt x="17" y="85"/>
                </a:cubicBezTo>
                <a:cubicBezTo>
                  <a:pt x="17" y="85"/>
                  <a:pt x="16" y="85"/>
                  <a:pt x="16" y="85"/>
                </a:cubicBezTo>
                <a:cubicBezTo>
                  <a:pt x="16" y="85"/>
                  <a:pt x="16" y="85"/>
                  <a:pt x="16" y="85"/>
                </a:cubicBezTo>
                <a:cubicBezTo>
                  <a:pt x="15" y="85"/>
                  <a:pt x="15" y="85"/>
                  <a:pt x="15" y="85"/>
                </a:cubicBezTo>
                <a:cubicBezTo>
                  <a:pt x="15" y="85"/>
                  <a:pt x="15" y="85"/>
                  <a:pt x="15" y="85"/>
                </a:cubicBezTo>
                <a:cubicBezTo>
                  <a:pt x="14" y="85"/>
                  <a:pt x="14" y="85"/>
                  <a:pt x="13" y="86"/>
                </a:cubicBezTo>
                <a:cubicBezTo>
                  <a:pt x="13" y="86"/>
                  <a:pt x="13" y="86"/>
                  <a:pt x="13" y="86"/>
                </a:cubicBezTo>
                <a:cubicBezTo>
                  <a:pt x="11" y="86"/>
                  <a:pt x="11" y="85"/>
                  <a:pt x="9" y="85"/>
                </a:cubicBezTo>
                <a:cubicBezTo>
                  <a:pt x="9" y="85"/>
                  <a:pt x="9" y="85"/>
                  <a:pt x="9" y="85"/>
                </a:cubicBezTo>
                <a:cubicBezTo>
                  <a:pt x="8" y="85"/>
                  <a:pt x="9" y="83"/>
                  <a:pt x="8" y="83"/>
                </a:cubicBezTo>
                <a:cubicBezTo>
                  <a:pt x="7" y="83"/>
                  <a:pt x="7" y="83"/>
                  <a:pt x="7" y="83"/>
                </a:cubicBezTo>
                <a:cubicBezTo>
                  <a:pt x="7" y="83"/>
                  <a:pt x="7" y="83"/>
                  <a:pt x="7" y="83"/>
                </a:cubicBezTo>
                <a:cubicBezTo>
                  <a:pt x="6" y="83"/>
                  <a:pt x="6" y="83"/>
                  <a:pt x="6" y="83"/>
                </a:cubicBezTo>
                <a:cubicBezTo>
                  <a:pt x="6" y="83"/>
                  <a:pt x="6" y="83"/>
                  <a:pt x="6" y="83"/>
                </a:cubicBezTo>
                <a:cubicBezTo>
                  <a:pt x="6" y="83"/>
                  <a:pt x="5" y="83"/>
                  <a:pt x="5" y="83"/>
                </a:cubicBezTo>
                <a:cubicBezTo>
                  <a:pt x="4" y="84"/>
                  <a:pt x="4" y="85"/>
                  <a:pt x="3" y="86"/>
                </a:cubicBezTo>
                <a:cubicBezTo>
                  <a:pt x="3" y="87"/>
                  <a:pt x="3" y="87"/>
                  <a:pt x="4" y="88"/>
                </a:cubicBezTo>
                <a:cubicBezTo>
                  <a:pt x="4" y="88"/>
                  <a:pt x="4" y="88"/>
                  <a:pt x="4" y="88"/>
                </a:cubicBezTo>
                <a:cubicBezTo>
                  <a:pt x="4" y="91"/>
                  <a:pt x="7" y="88"/>
                  <a:pt x="8" y="90"/>
                </a:cubicBezTo>
                <a:cubicBezTo>
                  <a:pt x="8" y="90"/>
                  <a:pt x="8" y="90"/>
                  <a:pt x="8" y="90"/>
                </a:cubicBezTo>
                <a:cubicBezTo>
                  <a:pt x="8" y="91"/>
                  <a:pt x="8" y="91"/>
                  <a:pt x="9" y="90"/>
                </a:cubicBezTo>
                <a:cubicBezTo>
                  <a:pt x="9" y="90"/>
                  <a:pt x="9" y="90"/>
                  <a:pt x="9" y="90"/>
                </a:cubicBezTo>
                <a:cubicBezTo>
                  <a:pt x="11" y="90"/>
                  <a:pt x="11" y="92"/>
                  <a:pt x="12" y="91"/>
                </a:cubicBezTo>
                <a:cubicBezTo>
                  <a:pt x="12" y="92"/>
                  <a:pt x="13" y="92"/>
                  <a:pt x="13" y="92"/>
                </a:cubicBezTo>
                <a:cubicBezTo>
                  <a:pt x="13" y="92"/>
                  <a:pt x="13" y="92"/>
                  <a:pt x="13" y="93"/>
                </a:cubicBezTo>
                <a:cubicBezTo>
                  <a:pt x="14" y="93"/>
                  <a:pt x="15" y="93"/>
                  <a:pt x="15" y="94"/>
                </a:cubicBezTo>
                <a:cubicBezTo>
                  <a:pt x="16" y="94"/>
                  <a:pt x="16" y="92"/>
                  <a:pt x="18" y="92"/>
                </a:cubicBezTo>
                <a:cubicBezTo>
                  <a:pt x="20" y="92"/>
                  <a:pt x="20" y="93"/>
                  <a:pt x="22" y="93"/>
                </a:cubicBezTo>
                <a:cubicBezTo>
                  <a:pt x="24" y="93"/>
                  <a:pt x="23" y="96"/>
                  <a:pt x="26" y="95"/>
                </a:cubicBezTo>
                <a:cubicBezTo>
                  <a:pt x="26" y="95"/>
                  <a:pt x="27" y="95"/>
                  <a:pt x="27" y="95"/>
                </a:cubicBezTo>
                <a:cubicBezTo>
                  <a:pt x="28" y="94"/>
                  <a:pt x="29" y="95"/>
                  <a:pt x="29" y="94"/>
                </a:cubicBezTo>
                <a:cubicBezTo>
                  <a:pt x="29" y="94"/>
                  <a:pt x="30" y="94"/>
                  <a:pt x="30" y="93"/>
                </a:cubicBezTo>
                <a:cubicBezTo>
                  <a:pt x="30" y="93"/>
                  <a:pt x="30" y="92"/>
                  <a:pt x="31" y="93"/>
                </a:cubicBezTo>
                <a:cubicBezTo>
                  <a:pt x="38" y="93"/>
                  <a:pt x="38" y="93"/>
                  <a:pt x="38" y="93"/>
                </a:cubicBezTo>
                <a:cubicBezTo>
                  <a:pt x="40" y="92"/>
                  <a:pt x="40" y="90"/>
                  <a:pt x="42" y="90"/>
                </a:cubicBezTo>
                <a:cubicBezTo>
                  <a:pt x="42" y="91"/>
                  <a:pt x="44" y="91"/>
                  <a:pt x="44" y="92"/>
                </a:cubicBezTo>
                <a:cubicBezTo>
                  <a:pt x="44" y="95"/>
                  <a:pt x="44" y="95"/>
                  <a:pt x="44" y="95"/>
                </a:cubicBezTo>
                <a:cubicBezTo>
                  <a:pt x="46" y="96"/>
                  <a:pt x="46" y="94"/>
                  <a:pt x="47" y="94"/>
                </a:cubicBezTo>
                <a:cubicBezTo>
                  <a:pt x="47" y="92"/>
                  <a:pt x="49" y="93"/>
                  <a:pt x="49" y="92"/>
                </a:cubicBezTo>
                <a:cubicBezTo>
                  <a:pt x="49" y="93"/>
                  <a:pt x="51" y="93"/>
                  <a:pt x="51" y="93"/>
                </a:cubicBezTo>
                <a:cubicBezTo>
                  <a:pt x="51" y="94"/>
                  <a:pt x="52" y="94"/>
                  <a:pt x="52" y="95"/>
                </a:cubicBezTo>
                <a:cubicBezTo>
                  <a:pt x="51" y="95"/>
                  <a:pt x="51" y="96"/>
                  <a:pt x="51" y="98"/>
                </a:cubicBezTo>
                <a:cubicBezTo>
                  <a:pt x="52" y="98"/>
                  <a:pt x="52" y="99"/>
                  <a:pt x="52" y="100"/>
                </a:cubicBezTo>
                <a:cubicBezTo>
                  <a:pt x="53" y="100"/>
                  <a:pt x="53" y="102"/>
                  <a:pt x="54" y="103"/>
                </a:cubicBezTo>
                <a:cubicBezTo>
                  <a:pt x="55" y="103"/>
                  <a:pt x="55" y="103"/>
                  <a:pt x="55" y="104"/>
                </a:cubicBezTo>
                <a:cubicBezTo>
                  <a:pt x="58" y="104"/>
                  <a:pt x="57" y="101"/>
                  <a:pt x="60" y="102"/>
                </a:cubicBezTo>
                <a:cubicBezTo>
                  <a:pt x="61" y="102"/>
                  <a:pt x="61" y="102"/>
                  <a:pt x="62" y="102"/>
                </a:cubicBezTo>
                <a:cubicBezTo>
                  <a:pt x="62" y="103"/>
                  <a:pt x="63" y="103"/>
                  <a:pt x="63" y="103"/>
                </a:cubicBezTo>
                <a:cubicBezTo>
                  <a:pt x="63" y="104"/>
                  <a:pt x="63" y="104"/>
                  <a:pt x="64" y="104"/>
                </a:cubicBezTo>
                <a:cubicBezTo>
                  <a:pt x="64" y="106"/>
                  <a:pt x="64" y="106"/>
                  <a:pt x="64" y="106"/>
                </a:cubicBezTo>
                <a:cubicBezTo>
                  <a:pt x="65" y="106"/>
                  <a:pt x="65" y="106"/>
                  <a:pt x="65" y="107"/>
                </a:cubicBezTo>
                <a:cubicBezTo>
                  <a:pt x="66" y="107"/>
                  <a:pt x="67" y="108"/>
                  <a:pt x="67" y="109"/>
                </a:cubicBezTo>
                <a:cubicBezTo>
                  <a:pt x="68" y="109"/>
                  <a:pt x="69" y="109"/>
                  <a:pt x="69" y="109"/>
                </a:cubicBezTo>
                <a:cubicBezTo>
                  <a:pt x="69" y="110"/>
                  <a:pt x="70" y="110"/>
                  <a:pt x="70" y="110"/>
                </a:cubicBezTo>
                <a:cubicBezTo>
                  <a:pt x="71" y="110"/>
                  <a:pt x="71" y="111"/>
                  <a:pt x="71" y="111"/>
                </a:cubicBezTo>
                <a:cubicBezTo>
                  <a:pt x="71" y="112"/>
                  <a:pt x="71" y="112"/>
                  <a:pt x="71" y="112"/>
                </a:cubicBezTo>
                <a:cubicBezTo>
                  <a:pt x="71" y="113"/>
                  <a:pt x="70" y="112"/>
                  <a:pt x="70" y="113"/>
                </a:cubicBezTo>
                <a:cubicBezTo>
                  <a:pt x="69" y="114"/>
                  <a:pt x="69" y="116"/>
                  <a:pt x="67" y="116"/>
                </a:cubicBezTo>
                <a:cubicBezTo>
                  <a:pt x="67" y="119"/>
                  <a:pt x="67" y="119"/>
                  <a:pt x="67" y="119"/>
                </a:cubicBezTo>
                <a:cubicBezTo>
                  <a:pt x="66" y="120"/>
                  <a:pt x="65" y="121"/>
                  <a:pt x="65" y="123"/>
                </a:cubicBezTo>
                <a:cubicBezTo>
                  <a:pt x="64" y="123"/>
                  <a:pt x="64" y="125"/>
                  <a:pt x="64" y="126"/>
                </a:cubicBezTo>
                <a:cubicBezTo>
                  <a:pt x="65" y="126"/>
                  <a:pt x="66" y="127"/>
                  <a:pt x="66" y="128"/>
                </a:cubicBezTo>
                <a:cubicBezTo>
                  <a:pt x="73" y="128"/>
                  <a:pt x="73" y="128"/>
                  <a:pt x="73" y="128"/>
                </a:cubicBezTo>
                <a:cubicBezTo>
                  <a:pt x="73" y="127"/>
                  <a:pt x="73" y="127"/>
                  <a:pt x="73" y="127"/>
                </a:cubicBezTo>
                <a:cubicBezTo>
                  <a:pt x="74" y="127"/>
                  <a:pt x="73" y="126"/>
                  <a:pt x="74" y="126"/>
                </a:cubicBezTo>
                <a:cubicBezTo>
                  <a:pt x="74" y="125"/>
                  <a:pt x="74" y="126"/>
                  <a:pt x="74" y="125"/>
                </a:cubicBezTo>
                <a:cubicBezTo>
                  <a:pt x="75" y="125"/>
                  <a:pt x="76" y="125"/>
                  <a:pt x="76" y="125"/>
                </a:cubicBezTo>
                <a:cubicBezTo>
                  <a:pt x="76" y="123"/>
                  <a:pt x="75" y="123"/>
                  <a:pt x="75" y="122"/>
                </a:cubicBezTo>
                <a:cubicBezTo>
                  <a:pt x="74" y="122"/>
                  <a:pt x="74" y="121"/>
                  <a:pt x="74" y="120"/>
                </a:cubicBezTo>
                <a:cubicBezTo>
                  <a:pt x="73" y="120"/>
                  <a:pt x="73" y="120"/>
                  <a:pt x="73" y="120"/>
                </a:cubicBezTo>
                <a:cubicBezTo>
                  <a:pt x="72" y="119"/>
                  <a:pt x="71" y="118"/>
                  <a:pt x="72" y="115"/>
                </a:cubicBezTo>
                <a:cubicBezTo>
                  <a:pt x="73" y="114"/>
                  <a:pt x="74" y="113"/>
                  <a:pt x="76" y="113"/>
                </a:cubicBezTo>
                <a:cubicBezTo>
                  <a:pt x="76" y="112"/>
                  <a:pt x="77" y="112"/>
                  <a:pt x="78" y="112"/>
                </a:cubicBezTo>
                <a:cubicBezTo>
                  <a:pt x="78" y="111"/>
                  <a:pt x="79" y="110"/>
                  <a:pt x="81" y="111"/>
                </a:cubicBezTo>
                <a:cubicBezTo>
                  <a:pt x="81" y="110"/>
                  <a:pt x="80" y="109"/>
                  <a:pt x="80" y="109"/>
                </a:cubicBezTo>
                <a:cubicBezTo>
                  <a:pt x="79" y="109"/>
                  <a:pt x="79" y="109"/>
                  <a:pt x="78" y="109"/>
                </a:cubicBezTo>
                <a:cubicBezTo>
                  <a:pt x="79" y="105"/>
                  <a:pt x="82" y="105"/>
                  <a:pt x="83" y="102"/>
                </a:cubicBezTo>
                <a:cubicBezTo>
                  <a:pt x="83" y="99"/>
                  <a:pt x="83" y="99"/>
                  <a:pt x="83" y="99"/>
                </a:cubicBezTo>
                <a:cubicBezTo>
                  <a:pt x="83" y="98"/>
                  <a:pt x="82" y="97"/>
                  <a:pt x="81" y="97"/>
                </a:cubicBezTo>
                <a:cubicBezTo>
                  <a:pt x="81" y="96"/>
                  <a:pt x="81" y="96"/>
                  <a:pt x="81" y="95"/>
                </a:cubicBezTo>
                <a:cubicBezTo>
                  <a:pt x="81" y="95"/>
                  <a:pt x="81" y="95"/>
                  <a:pt x="81" y="95"/>
                </a:cubicBezTo>
                <a:cubicBezTo>
                  <a:pt x="80" y="94"/>
                  <a:pt x="81" y="93"/>
                  <a:pt x="81" y="93"/>
                </a:cubicBezTo>
                <a:cubicBezTo>
                  <a:pt x="80" y="93"/>
                  <a:pt x="80" y="93"/>
                  <a:pt x="80" y="93"/>
                </a:cubicBezTo>
                <a:cubicBezTo>
                  <a:pt x="80" y="93"/>
                  <a:pt x="80" y="92"/>
                  <a:pt x="80" y="91"/>
                </a:cubicBezTo>
                <a:cubicBezTo>
                  <a:pt x="80" y="91"/>
                  <a:pt x="79" y="91"/>
                  <a:pt x="79" y="91"/>
                </a:cubicBezTo>
                <a:cubicBezTo>
                  <a:pt x="79" y="91"/>
                  <a:pt x="79" y="90"/>
                  <a:pt x="78" y="90"/>
                </a:cubicBezTo>
                <a:cubicBezTo>
                  <a:pt x="78" y="88"/>
                  <a:pt x="78" y="88"/>
                  <a:pt x="78" y="88"/>
                </a:cubicBezTo>
                <a:cubicBezTo>
                  <a:pt x="78" y="87"/>
                  <a:pt x="77" y="86"/>
                  <a:pt x="77" y="85"/>
                </a:cubicBezTo>
                <a:cubicBezTo>
                  <a:pt x="77" y="83"/>
                  <a:pt x="77" y="82"/>
                  <a:pt x="76" y="82"/>
                </a:cubicBezTo>
                <a:cubicBezTo>
                  <a:pt x="76" y="82"/>
                  <a:pt x="76" y="82"/>
                  <a:pt x="76" y="81"/>
                </a:cubicBezTo>
                <a:cubicBezTo>
                  <a:pt x="76" y="81"/>
                  <a:pt x="77" y="81"/>
                  <a:pt x="77" y="81"/>
                </a:cubicBezTo>
                <a:cubicBezTo>
                  <a:pt x="77" y="81"/>
                  <a:pt x="78" y="80"/>
                  <a:pt x="79" y="80"/>
                </a:cubicBezTo>
                <a:cubicBezTo>
                  <a:pt x="79" y="80"/>
                  <a:pt x="80" y="79"/>
                  <a:pt x="81" y="79"/>
                </a:cubicBezTo>
                <a:cubicBezTo>
                  <a:pt x="81" y="78"/>
                  <a:pt x="81" y="78"/>
                  <a:pt x="81" y="78"/>
                </a:cubicBezTo>
                <a:cubicBezTo>
                  <a:pt x="81" y="77"/>
                  <a:pt x="82" y="77"/>
                  <a:pt x="82" y="77"/>
                </a:cubicBezTo>
                <a:cubicBezTo>
                  <a:pt x="82" y="76"/>
                  <a:pt x="83" y="76"/>
                  <a:pt x="83" y="76"/>
                </a:cubicBezTo>
                <a:cubicBezTo>
                  <a:pt x="83" y="76"/>
                  <a:pt x="83" y="76"/>
                  <a:pt x="83" y="76"/>
                </a:cubicBezTo>
                <a:cubicBezTo>
                  <a:pt x="83" y="76"/>
                  <a:pt x="83" y="76"/>
                  <a:pt x="83" y="76"/>
                </a:cubicBezTo>
                <a:cubicBezTo>
                  <a:pt x="83" y="76"/>
                  <a:pt x="83" y="76"/>
                  <a:pt x="83" y="76"/>
                </a:cubicBezTo>
                <a:cubicBezTo>
                  <a:pt x="84" y="76"/>
                  <a:pt x="84" y="76"/>
                  <a:pt x="84" y="76"/>
                </a:cubicBezTo>
                <a:cubicBezTo>
                  <a:pt x="84" y="76"/>
                  <a:pt x="85" y="77"/>
                  <a:pt x="86" y="77"/>
                </a:cubicBezTo>
                <a:cubicBezTo>
                  <a:pt x="87" y="77"/>
                  <a:pt x="88" y="77"/>
                  <a:pt x="88" y="77"/>
                </a:cubicBezTo>
                <a:cubicBezTo>
                  <a:pt x="88" y="77"/>
                  <a:pt x="88" y="78"/>
                  <a:pt x="88" y="78"/>
                </a:cubicBezTo>
                <a:cubicBezTo>
                  <a:pt x="88" y="78"/>
                  <a:pt x="89" y="78"/>
                  <a:pt x="90" y="78"/>
                </a:cubicBezTo>
                <a:cubicBezTo>
                  <a:pt x="94" y="78"/>
                  <a:pt x="98" y="77"/>
                  <a:pt x="99" y="74"/>
                </a:cubicBezTo>
                <a:cubicBezTo>
                  <a:pt x="98" y="74"/>
                  <a:pt x="97" y="73"/>
                  <a:pt x="97" y="71"/>
                </a:cubicBezTo>
                <a:cubicBezTo>
                  <a:pt x="97" y="69"/>
                  <a:pt x="99" y="70"/>
                  <a:pt x="99" y="68"/>
                </a:cubicBezTo>
                <a:cubicBezTo>
                  <a:pt x="102" y="67"/>
                  <a:pt x="104" y="66"/>
                  <a:pt x="105" y="64"/>
                </a:cubicBezTo>
                <a:cubicBezTo>
                  <a:pt x="106" y="64"/>
                  <a:pt x="107" y="63"/>
                  <a:pt x="107" y="63"/>
                </a:cubicBezTo>
                <a:cubicBezTo>
                  <a:pt x="107" y="62"/>
                  <a:pt x="108" y="62"/>
                  <a:pt x="108" y="63"/>
                </a:cubicBezTo>
                <a:cubicBezTo>
                  <a:pt x="110" y="63"/>
                  <a:pt x="110" y="63"/>
                  <a:pt x="110" y="63"/>
                </a:cubicBezTo>
                <a:cubicBezTo>
                  <a:pt x="110" y="62"/>
                  <a:pt x="110" y="62"/>
                  <a:pt x="110" y="62"/>
                </a:cubicBezTo>
                <a:cubicBezTo>
                  <a:pt x="111" y="61"/>
                  <a:pt x="110" y="58"/>
                  <a:pt x="111" y="56"/>
                </a:cubicBezTo>
                <a:cubicBezTo>
                  <a:pt x="111" y="56"/>
                  <a:pt x="110" y="56"/>
                  <a:pt x="110" y="56"/>
                </a:cubicBezTo>
                <a:cubicBezTo>
                  <a:pt x="110" y="56"/>
                  <a:pt x="110" y="56"/>
                  <a:pt x="110" y="56"/>
                </a:cubicBezTo>
                <a:cubicBezTo>
                  <a:pt x="110" y="56"/>
                  <a:pt x="110" y="56"/>
                  <a:pt x="110" y="56"/>
                </a:cubicBezTo>
                <a:cubicBezTo>
                  <a:pt x="110" y="56"/>
                  <a:pt x="110" y="56"/>
                  <a:pt x="110" y="56"/>
                </a:cubicBezTo>
                <a:cubicBezTo>
                  <a:pt x="111" y="53"/>
                  <a:pt x="109" y="53"/>
                  <a:pt x="108" y="53"/>
                </a:cubicBezTo>
                <a:cubicBezTo>
                  <a:pt x="108" y="53"/>
                  <a:pt x="108" y="53"/>
                  <a:pt x="108" y="53"/>
                </a:cubicBezTo>
                <a:cubicBezTo>
                  <a:pt x="108" y="52"/>
                  <a:pt x="107" y="51"/>
                  <a:pt x="107" y="52"/>
                </a:cubicBezTo>
                <a:cubicBezTo>
                  <a:pt x="106" y="52"/>
                  <a:pt x="106" y="52"/>
                  <a:pt x="106" y="51"/>
                </a:cubicBezTo>
                <a:cubicBezTo>
                  <a:pt x="106" y="51"/>
                  <a:pt x="105" y="51"/>
                  <a:pt x="105" y="51"/>
                </a:cubicBezTo>
                <a:cubicBezTo>
                  <a:pt x="104" y="51"/>
                  <a:pt x="104" y="51"/>
                  <a:pt x="104" y="51"/>
                </a:cubicBezTo>
                <a:cubicBezTo>
                  <a:pt x="102" y="52"/>
                  <a:pt x="102" y="50"/>
                  <a:pt x="101" y="49"/>
                </a:cubicBezTo>
                <a:cubicBezTo>
                  <a:pt x="101" y="49"/>
                  <a:pt x="101" y="49"/>
                  <a:pt x="101" y="49"/>
                </a:cubicBezTo>
                <a:cubicBezTo>
                  <a:pt x="101" y="49"/>
                  <a:pt x="101" y="49"/>
                  <a:pt x="101" y="49"/>
                </a:cubicBezTo>
                <a:cubicBezTo>
                  <a:pt x="101" y="49"/>
                  <a:pt x="101" y="49"/>
                  <a:pt x="101" y="49"/>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8"/>
                  <a:pt x="101" y="48"/>
                </a:cubicBezTo>
                <a:cubicBezTo>
                  <a:pt x="101" y="48"/>
                  <a:pt x="101" y="47"/>
                  <a:pt x="101" y="47"/>
                </a:cubicBezTo>
                <a:cubicBezTo>
                  <a:pt x="101" y="47"/>
                  <a:pt x="101" y="47"/>
                  <a:pt x="101" y="47"/>
                </a:cubicBezTo>
                <a:cubicBezTo>
                  <a:pt x="101" y="47"/>
                  <a:pt x="101" y="47"/>
                  <a:pt x="101" y="46"/>
                </a:cubicBezTo>
                <a:cubicBezTo>
                  <a:pt x="101" y="46"/>
                  <a:pt x="101" y="46"/>
                  <a:pt x="101" y="46"/>
                </a:cubicBezTo>
                <a:cubicBezTo>
                  <a:pt x="101" y="46"/>
                  <a:pt x="101" y="46"/>
                  <a:pt x="101" y="46"/>
                </a:cubicBezTo>
                <a:cubicBezTo>
                  <a:pt x="103" y="47"/>
                  <a:pt x="107" y="46"/>
                  <a:pt x="110" y="47"/>
                </a:cubicBezTo>
                <a:cubicBezTo>
                  <a:pt x="112" y="47"/>
                  <a:pt x="110" y="44"/>
                  <a:pt x="112" y="44"/>
                </a:cubicBezTo>
                <a:cubicBezTo>
                  <a:pt x="111" y="40"/>
                  <a:pt x="114" y="39"/>
                  <a:pt x="113" y="35"/>
                </a:cubicBezTo>
                <a:cubicBezTo>
                  <a:pt x="115" y="35"/>
                  <a:pt x="115" y="34"/>
                  <a:pt x="115" y="33"/>
                </a:cubicBezTo>
                <a:cubicBezTo>
                  <a:pt x="117" y="33"/>
                  <a:pt x="116" y="31"/>
                  <a:pt x="117" y="31"/>
                </a:cubicBezTo>
                <a:cubicBezTo>
                  <a:pt x="117" y="27"/>
                  <a:pt x="117" y="23"/>
                  <a:pt x="117" y="19"/>
                </a:cubicBezTo>
                <a:cubicBezTo>
                  <a:pt x="117" y="18"/>
                  <a:pt x="117" y="18"/>
                  <a:pt x="117" y="17"/>
                </a:cubicBezTo>
                <a:close/>
                <a:moveTo>
                  <a:pt x="74" y="84"/>
                </a:moveTo>
                <a:cubicBezTo>
                  <a:pt x="74" y="85"/>
                  <a:pt x="75" y="85"/>
                  <a:pt x="75" y="86"/>
                </a:cubicBezTo>
                <a:cubicBezTo>
                  <a:pt x="75" y="85"/>
                  <a:pt x="74" y="85"/>
                  <a:pt x="74" y="84"/>
                </a:cubicBezTo>
                <a:close/>
                <a:moveTo>
                  <a:pt x="81" y="44"/>
                </a:moveTo>
                <a:cubicBezTo>
                  <a:pt x="80" y="44"/>
                  <a:pt x="79" y="44"/>
                  <a:pt x="78" y="44"/>
                </a:cubicBezTo>
                <a:cubicBezTo>
                  <a:pt x="77" y="45"/>
                  <a:pt x="76" y="44"/>
                  <a:pt x="76" y="45"/>
                </a:cubicBezTo>
                <a:cubicBezTo>
                  <a:pt x="75" y="45"/>
                  <a:pt x="74" y="46"/>
                  <a:pt x="73" y="46"/>
                </a:cubicBezTo>
                <a:cubicBezTo>
                  <a:pt x="72" y="45"/>
                  <a:pt x="70" y="46"/>
                  <a:pt x="71" y="44"/>
                </a:cubicBezTo>
                <a:cubicBezTo>
                  <a:pt x="73" y="44"/>
                  <a:pt x="73" y="44"/>
                  <a:pt x="73" y="44"/>
                </a:cubicBezTo>
                <a:cubicBezTo>
                  <a:pt x="75" y="43"/>
                  <a:pt x="78" y="43"/>
                  <a:pt x="80" y="42"/>
                </a:cubicBezTo>
                <a:cubicBezTo>
                  <a:pt x="80" y="42"/>
                  <a:pt x="80" y="42"/>
                  <a:pt x="80" y="42"/>
                </a:cubicBezTo>
                <a:cubicBezTo>
                  <a:pt x="81" y="42"/>
                  <a:pt x="81" y="42"/>
                  <a:pt x="81" y="43"/>
                </a:cubicBezTo>
                <a:cubicBezTo>
                  <a:pt x="81" y="43"/>
                  <a:pt x="80" y="43"/>
                  <a:pt x="81" y="44"/>
                </a:cubicBezTo>
                <a:close/>
                <a:moveTo>
                  <a:pt x="8" y="83"/>
                </a:moveTo>
                <a:cubicBezTo>
                  <a:pt x="8" y="83"/>
                  <a:pt x="8" y="83"/>
                  <a:pt x="8" y="83"/>
                </a:cubicBezTo>
                <a:cubicBezTo>
                  <a:pt x="9" y="85"/>
                  <a:pt x="11" y="85"/>
                  <a:pt x="13" y="85"/>
                </a:cubicBezTo>
                <a:cubicBezTo>
                  <a:pt x="13" y="85"/>
                  <a:pt x="13" y="85"/>
                  <a:pt x="13" y="85"/>
                </a:cubicBezTo>
                <a:cubicBezTo>
                  <a:pt x="14" y="85"/>
                  <a:pt x="14"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5" y="83"/>
                  <a:pt x="15" y="83"/>
                </a:cubicBezTo>
                <a:cubicBezTo>
                  <a:pt x="14" y="83"/>
                  <a:pt x="14" y="81"/>
                  <a:pt x="12" y="82"/>
                </a:cubicBezTo>
                <a:cubicBezTo>
                  <a:pt x="11" y="82"/>
                  <a:pt x="11" y="81"/>
                  <a:pt x="11" y="81"/>
                </a:cubicBezTo>
                <a:cubicBezTo>
                  <a:pt x="11" y="81"/>
                  <a:pt x="11" y="81"/>
                  <a:pt x="11" y="81"/>
                </a:cubicBezTo>
                <a:cubicBezTo>
                  <a:pt x="9" y="80"/>
                  <a:pt x="8" y="81"/>
                  <a:pt x="8" y="83"/>
                </a:cubicBezTo>
                <a:cubicBezTo>
                  <a:pt x="8" y="83"/>
                  <a:pt x="8" y="83"/>
                  <a:pt x="8" y="83"/>
                </a:cubicBezTo>
                <a:cubicBezTo>
                  <a:pt x="8" y="83"/>
                  <a:pt x="8" y="83"/>
                  <a:pt x="8" y="83"/>
                </a:cubicBezTo>
                <a:close/>
                <a:moveTo>
                  <a:pt x="13" y="79"/>
                </a:moveTo>
                <a:cubicBezTo>
                  <a:pt x="13" y="79"/>
                  <a:pt x="13" y="80"/>
                  <a:pt x="14" y="80"/>
                </a:cubicBezTo>
                <a:cubicBezTo>
                  <a:pt x="14" y="80"/>
                  <a:pt x="15" y="80"/>
                  <a:pt x="15" y="81"/>
                </a:cubicBezTo>
                <a:cubicBezTo>
                  <a:pt x="15" y="81"/>
                  <a:pt x="15" y="81"/>
                  <a:pt x="15" y="81"/>
                </a:cubicBezTo>
                <a:cubicBezTo>
                  <a:pt x="16" y="82"/>
                  <a:pt x="17" y="82"/>
                  <a:pt x="17" y="84"/>
                </a:cubicBezTo>
                <a:cubicBezTo>
                  <a:pt x="17" y="84"/>
                  <a:pt x="17" y="84"/>
                  <a:pt x="18" y="84"/>
                </a:cubicBezTo>
                <a:cubicBezTo>
                  <a:pt x="18" y="84"/>
                  <a:pt x="18" y="84"/>
                  <a:pt x="18" y="84"/>
                </a:cubicBezTo>
                <a:cubicBezTo>
                  <a:pt x="19" y="85"/>
                  <a:pt x="19" y="85"/>
                  <a:pt x="20" y="84"/>
                </a:cubicBezTo>
                <a:cubicBezTo>
                  <a:pt x="20" y="84"/>
                  <a:pt x="20" y="84"/>
                  <a:pt x="20" y="84"/>
                </a:cubicBezTo>
                <a:cubicBezTo>
                  <a:pt x="21" y="83"/>
                  <a:pt x="22" y="82"/>
                  <a:pt x="22" y="81"/>
                </a:cubicBezTo>
                <a:cubicBezTo>
                  <a:pt x="22" y="81"/>
                  <a:pt x="22" y="81"/>
                  <a:pt x="22" y="81"/>
                </a:cubicBezTo>
                <a:cubicBezTo>
                  <a:pt x="22" y="81"/>
                  <a:pt x="22" y="80"/>
                  <a:pt x="22" y="80"/>
                </a:cubicBezTo>
                <a:cubicBezTo>
                  <a:pt x="20" y="80"/>
                  <a:pt x="19" y="79"/>
                  <a:pt x="19" y="77"/>
                </a:cubicBezTo>
                <a:cubicBezTo>
                  <a:pt x="15" y="78"/>
                  <a:pt x="15" y="75"/>
                  <a:pt x="11" y="75"/>
                </a:cubicBezTo>
                <a:cubicBezTo>
                  <a:pt x="11" y="75"/>
                  <a:pt x="10" y="76"/>
                  <a:pt x="10" y="76"/>
                </a:cubicBezTo>
                <a:cubicBezTo>
                  <a:pt x="10" y="76"/>
                  <a:pt x="10" y="77"/>
                  <a:pt x="9" y="77"/>
                </a:cubicBezTo>
                <a:cubicBezTo>
                  <a:pt x="9" y="78"/>
                  <a:pt x="9" y="78"/>
                  <a:pt x="9" y="78"/>
                </a:cubicBezTo>
                <a:cubicBezTo>
                  <a:pt x="9" y="80"/>
                  <a:pt x="12" y="78"/>
                  <a:pt x="13" y="79"/>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21">
            <a:extLst>
              <a:ext uri="{FF2B5EF4-FFF2-40B4-BE49-F238E27FC236}">
                <a16:creationId xmlns:a16="http://schemas.microsoft.com/office/drawing/2014/main" id="{7B96B50A-3470-ED48-8964-2B77E68DCAAE}"/>
              </a:ext>
            </a:extLst>
          </p:cNvPr>
          <p:cNvSpPr>
            <a:spLocks noEditPoints="1"/>
          </p:cNvSpPr>
          <p:nvPr/>
        </p:nvSpPr>
        <p:spPr bwMode="auto">
          <a:xfrm>
            <a:off x="5836275" y="4501594"/>
            <a:ext cx="1558925" cy="2071688"/>
          </a:xfrm>
          <a:custGeom>
            <a:avLst/>
            <a:gdLst>
              <a:gd name="T0" fmla="*/ 85 w 403"/>
              <a:gd name="T1" fmla="*/ 276 h 535"/>
              <a:gd name="T2" fmla="*/ 46 w 403"/>
              <a:gd name="T3" fmla="*/ 285 h 535"/>
              <a:gd name="T4" fmla="*/ 50 w 403"/>
              <a:gd name="T5" fmla="*/ 313 h 535"/>
              <a:gd name="T6" fmla="*/ 46 w 403"/>
              <a:gd name="T7" fmla="*/ 347 h 535"/>
              <a:gd name="T8" fmla="*/ 56 w 403"/>
              <a:gd name="T9" fmla="*/ 375 h 535"/>
              <a:gd name="T10" fmla="*/ 89 w 403"/>
              <a:gd name="T11" fmla="*/ 356 h 535"/>
              <a:gd name="T12" fmla="*/ 97 w 403"/>
              <a:gd name="T13" fmla="*/ 306 h 535"/>
              <a:gd name="T14" fmla="*/ 85 w 403"/>
              <a:gd name="T15" fmla="*/ 269 h 535"/>
              <a:gd name="T16" fmla="*/ 94 w 403"/>
              <a:gd name="T17" fmla="*/ 286 h 535"/>
              <a:gd name="T18" fmla="*/ 115 w 403"/>
              <a:gd name="T19" fmla="*/ 197 h 535"/>
              <a:gd name="T20" fmla="*/ 138 w 403"/>
              <a:gd name="T21" fmla="*/ 220 h 535"/>
              <a:gd name="T22" fmla="*/ 209 w 403"/>
              <a:gd name="T23" fmla="*/ 285 h 535"/>
              <a:gd name="T24" fmla="*/ 250 w 403"/>
              <a:gd name="T25" fmla="*/ 301 h 535"/>
              <a:gd name="T26" fmla="*/ 373 w 403"/>
              <a:gd name="T27" fmla="*/ 289 h 535"/>
              <a:gd name="T28" fmla="*/ 338 w 403"/>
              <a:gd name="T29" fmla="*/ 271 h 535"/>
              <a:gd name="T30" fmla="*/ 317 w 403"/>
              <a:gd name="T31" fmla="*/ 245 h 535"/>
              <a:gd name="T32" fmla="*/ 260 w 403"/>
              <a:gd name="T33" fmla="*/ 225 h 535"/>
              <a:gd name="T34" fmla="*/ 239 w 403"/>
              <a:gd name="T35" fmla="*/ 194 h 535"/>
              <a:gd name="T36" fmla="*/ 229 w 403"/>
              <a:gd name="T37" fmla="*/ 167 h 535"/>
              <a:gd name="T38" fmla="*/ 205 w 403"/>
              <a:gd name="T39" fmla="*/ 148 h 535"/>
              <a:gd name="T40" fmla="*/ 186 w 403"/>
              <a:gd name="T41" fmla="*/ 109 h 535"/>
              <a:gd name="T42" fmla="*/ 196 w 403"/>
              <a:gd name="T43" fmla="*/ 78 h 535"/>
              <a:gd name="T44" fmla="*/ 224 w 403"/>
              <a:gd name="T45" fmla="*/ 66 h 535"/>
              <a:gd name="T46" fmla="*/ 219 w 403"/>
              <a:gd name="T47" fmla="*/ 34 h 535"/>
              <a:gd name="T48" fmla="*/ 212 w 403"/>
              <a:gd name="T49" fmla="*/ 27 h 535"/>
              <a:gd name="T50" fmla="*/ 168 w 403"/>
              <a:gd name="T51" fmla="*/ 5 h 535"/>
              <a:gd name="T52" fmla="*/ 122 w 403"/>
              <a:gd name="T53" fmla="*/ 23 h 535"/>
              <a:gd name="T54" fmla="*/ 110 w 403"/>
              <a:gd name="T55" fmla="*/ 27 h 535"/>
              <a:gd name="T56" fmla="*/ 110 w 403"/>
              <a:gd name="T57" fmla="*/ 35 h 535"/>
              <a:gd name="T58" fmla="*/ 96 w 403"/>
              <a:gd name="T59" fmla="*/ 32 h 535"/>
              <a:gd name="T60" fmla="*/ 87 w 403"/>
              <a:gd name="T61" fmla="*/ 27 h 535"/>
              <a:gd name="T62" fmla="*/ 74 w 403"/>
              <a:gd name="T63" fmla="*/ 51 h 535"/>
              <a:gd name="T64" fmla="*/ 51 w 403"/>
              <a:gd name="T65" fmla="*/ 34 h 535"/>
              <a:gd name="T66" fmla="*/ 27 w 403"/>
              <a:gd name="T67" fmla="*/ 47 h 535"/>
              <a:gd name="T68" fmla="*/ 16 w 403"/>
              <a:gd name="T69" fmla="*/ 77 h 535"/>
              <a:gd name="T70" fmla="*/ 11 w 403"/>
              <a:gd name="T71" fmla="*/ 129 h 535"/>
              <a:gd name="T72" fmla="*/ 55 w 403"/>
              <a:gd name="T73" fmla="*/ 133 h 535"/>
              <a:gd name="T74" fmla="*/ 106 w 403"/>
              <a:gd name="T75" fmla="*/ 142 h 535"/>
              <a:gd name="T76" fmla="*/ 124 w 403"/>
              <a:gd name="T77" fmla="*/ 186 h 535"/>
              <a:gd name="T78" fmla="*/ 150 w 403"/>
              <a:gd name="T79" fmla="*/ 218 h 535"/>
              <a:gd name="T80" fmla="*/ 184 w 403"/>
              <a:gd name="T81" fmla="*/ 249 h 535"/>
              <a:gd name="T82" fmla="*/ 233 w 403"/>
              <a:gd name="T83" fmla="*/ 273 h 535"/>
              <a:gd name="T84" fmla="*/ 251 w 403"/>
              <a:gd name="T85" fmla="*/ 290 h 535"/>
              <a:gd name="T86" fmla="*/ 271 w 403"/>
              <a:gd name="T87" fmla="*/ 299 h 535"/>
              <a:gd name="T88" fmla="*/ 292 w 403"/>
              <a:gd name="T89" fmla="*/ 328 h 535"/>
              <a:gd name="T90" fmla="*/ 315 w 403"/>
              <a:gd name="T91" fmla="*/ 354 h 535"/>
              <a:gd name="T92" fmla="*/ 309 w 403"/>
              <a:gd name="T93" fmla="*/ 388 h 535"/>
              <a:gd name="T94" fmla="*/ 307 w 403"/>
              <a:gd name="T95" fmla="*/ 421 h 535"/>
              <a:gd name="T96" fmla="*/ 337 w 403"/>
              <a:gd name="T97" fmla="*/ 399 h 535"/>
              <a:gd name="T98" fmla="*/ 354 w 403"/>
              <a:gd name="T99" fmla="*/ 351 h 535"/>
              <a:gd name="T100" fmla="*/ 340 w 403"/>
              <a:gd name="T101" fmla="*/ 315 h 535"/>
              <a:gd name="T102" fmla="*/ 366 w 403"/>
              <a:gd name="T103" fmla="*/ 311 h 535"/>
              <a:gd name="T104" fmla="*/ 399 w 403"/>
              <a:gd name="T105" fmla="*/ 329 h 535"/>
              <a:gd name="T106" fmla="*/ 283 w 403"/>
              <a:gd name="T107" fmla="*/ 388 h 535"/>
              <a:gd name="T108" fmla="*/ 258 w 403"/>
              <a:gd name="T109" fmla="*/ 394 h 535"/>
              <a:gd name="T110" fmla="*/ 278 w 403"/>
              <a:gd name="T111" fmla="*/ 409 h 535"/>
              <a:gd name="T112" fmla="*/ 240 w 403"/>
              <a:gd name="T113" fmla="*/ 418 h 535"/>
              <a:gd name="T114" fmla="*/ 203 w 403"/>
              <a:gd name="T115" fmla="*/ 415 h 535"/>
              <a:gd name="T116" fmla="*/ 232 w 403"/>
              <a:gd name="T117" fmla="*/ 457 h 535"/>
              <a:gd name="T118" fmla="*/ 282 w 403"/>
              <a:gd name="T119" fmla="*/ 478 h 535"/>
              <a:gd name="T120" fmla="*/ 291 w 403"/>
              <a:gd name="T121" fmla="*/ 452 h 535"/>
              <a:gd name="T122" fmla="*/ 301 w 403"/>
              <a:gd name="T123" fmla="*/ 412 h 535"/>
              <a:gd name="T124" fmla="*/ 170 w 403"/>
              <a:gd name="T125" fmla="*/ 473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 h="535">
                <a:moveTo>
                  <a:pt x="99" y="302"/>
                </a:moveTo>
                <a:cubicBezTo>
                  <a:pt x="99" y="302"/>
                  <a:pt x="99" y="302"/>
                  <a:pt x="99" y="302"/>
                </a:cubicBezTo>
                <a:cubicBezTo>
                  <a:pt x="98" y="300"/>
                  <a:pt x="97" y="299"/>
                  <a:pt x="96" y="297"/>
                </a:cubicBezTo>
                <a:cubicBezTo>
                  <a:pt x="96" y="296"/>
                  <a:pt x="96" y="295"/>
                  <a:pt x="97" y="294"/>
                </a:cubicBezTo>
                <a:cubicBezTo>
                  <a:pt x="96" y="294"/>
                  <a:pt x="96" y="293"/>
                  <a:pt x="96" y="293"/>
                </a:cubicBezTo>
                <a:cubicBezTo>
                  <a:pt x="96" y="293"/>
                  <a:pt x="96" y="293"/>
                  <a:pt x="96" y="293"/>
                </a:cubicBezTo>
                <a:cubicBezTo>
                  <a:pt x="95" y="293"/>
                  <a:pt x="95" y="293"/>
                  <a:pt x="95" y="293"/>
                </a:cubicBezTo>
                <a:cubicBezTo>
                  <a:pt x="95" y="291"/>
                  <a:pt x="95" y="291"/>
                  <a:pt x="94" y="289"/>
                </a:cubicBezTo>
                <a:cubicBezTo>
                  <a:pt x="94" y="289"/>
                  <a:pt x="94" y="289"/>
                  <a:pt x="94" y="289"/>
                </a:cubicBezTo>
                <a:cubicBezTo>
                  <a:pt x="94" y="288"/>
                  <a:pt x="94" y="288"/>
                  <a:pt x="94" y="288"/>
                </a:cubicBezTo>
                <a:cubicBezTo>
                  <a:pt x="94" y="288"/>
                  <a:pt x="93" y="287"/>
                  <a:pt x="92" y="287"/>
                </a:cubicBezTo>
                <a:cubicBezTo>
                  <a:pt x="92" y="286"/>
                  <a:pt x="92" y="286"/>
                  <a:pt x="91" y="286"/>
                </a:cubicBezTo>
                <a:cubicBezTo>
                  <a:pt x="91" y="285"/>
                  <a:pt x="91" y="285"/>
                  <a:pt x="91" y="285"/>
                </a:cubicBezTo>
                <a:cubicBezTo>
                  <a:pt x="90" y="285"/>
                  <a:pt x="89" y="285"/>
                  <a:pt x="88" y="285"/>
                </a:cubicBezTo>
                <a:cubicBezTo>
                  <a:pt x="89" y="284"/>
                  <a:pt x="89" y="283"/>
                  <a:pt x="90" y="282"/>
                </a:cubicBezTo>
                <a:cubicBezTo>
                  <a:pt x="90" y="281"/>
                  <a:pt x="93" y="282"/>
                  <a:pt x="92" y="280"/>
                </a:cubicBezTo>
                <a:cubicBezTo>
                  <a:pt x="91" y="280"/>
                  <a:pt x="89" y="280"/>
                  <a:pt x="88" y="278"/>
                </a:cubicBezTo>
                <a:cubicBezTo>
                  <a:pt x="88" y="276"/>
                  <a:pt x="90" y="277"/>
                  <a:pt x="90" y="275"/>
                </a:cubicBezTo>
                <a:cubicBezTo>
                  <a:pt x="89" y="275"/>
                  <a:pt x="88" y="275"/>
                  <a:pt x="87" y="275"/>
                </a:cubicBezTo>
                <a:cubicBezTo>
                  <a:pt x="86" y="275"/>
                  <a:pt x="86" y="276"/>
                  <a:pt x="85" y="276"/>
                </a:cubicBezTo>
                <a:cubicBezTo>
                  <a:pt x="86" y="275"/>
                  <a:pt x="85" y="274"/>
                  <a:pt x="85" y="273"/>
                </a:cubicBezTo>
                <a:cubicBezTo>
                  <a:pt x="84" y="272"/>
                  <a:pt x="84" y="272"/>
                  <a:pt x="83" y="272"/>
                </a:cubicBezTo>
                <a:cubicBezTo>
                  <a:pt x="81" y="272"/>
                  <a:pt x="81" y="271"/>
                  <a:pt x="81" y="271"/>
                </a:cubicBezTo>
                <a:cubicBezTo>
                  <a:pt x="81" y="271"/>
                  <a:pt x="81" y="270"/>
                  <a:pt x="81" y="269"/>
                </a:cubicBezTo>
                <a:cubicBezTo>
                  <a:pt x="79" y="269"/>
                  <a:pt x="78" y="268"/>
                  <a:pt x="76" y="269"/>
                </a:cubicBezTo>
                <a:cubicBezTo>
                  <a:pt x="75" y="269"/>
                  <a:pt x="75" y="270"/>
                  <a:pt x="75" y="271"/>
                </a:cubicBezTo>
                <a:cubicBezTo>
                  <a:pt x="76" y="271"/>
                  <a:pt x="76" y="272"/>
                  <a:pt x="76" y="273"/>
                </a:cubicBezTo>
                <a:cubicBezTo>
                  <a:pt x="75" y="274"/>
                  <a:pt x="73" y="273"/>
                  <a:pt x="71" y="273"/>
                </a:cubicBezTo>
                <a:cubicBezTo>
                  <a:pt x="71" y="274"/>
                  <a:pt x="71" y="274"/>
                  <a:pt x="71" y="274"/>
                </a:cubicBezTo>
                <a:cubicBezTo>
                  <a:pt x="71" y="274"/>
                  <a:pt x="71" y="275"/>
                  <a:pt x="71" y="275"/>
                </a:cubicBezTo>
                <a:cubicBezTo>
                  <a:pt x="69" y="275"/>
                  <a:pt x="68" y="276"/>
                  <a:pt x="68" y="278"/>
                </a:cubicBezTo>
                <a:cubicBezTo>
                  <a:pt x="68" y="278"/>
                  <a:pt x="67" y="278"/>
                  <a:pt x="67" y="278"/>
                </a:cubicBezTo>
                <a:cubicBezTo>
                  <a:pt x="67" y="278"/>
                  <a:pt x="66" y="279"/>
                  <a:pt x="65" y="279"/>
                </a:cubicBezTo>
                <a:cubicBezTo>
                  <a:pt x="64" y="280"/>
                  <a:pt x="65" y="282"/>
                  <a:pt x="63" y="282"/>
                </a:cubicBezTo>
                <a:cubicBezTo>
                  <a:pt x="61" y="283"/>
                  <a:pt x="60" y="283"/>
                  <a:pt x="58" y="283"/>
                </a:cubicBezTo>
                <a:cubicBezTo>
                  <a:pt x="57" y="284"/>
                  <a:pt x="57" y="285"/>
                  <a:pt x="56" y="286"/>
                </a:cubicBezTo>
                <a:cubicBezTo>
                  <a:pt x="55" y="286"/>
                  <a:pt x="53" y="287"/>
                  <a:pt x="52" y="287"/>
                </a:cubicBezTo>
                <a:cubicBezTo>
                  <a:pt x="51" y="287"/>
                  <a:pt x="50" y="286"/>
                  <a:pt x="49" y="286"/>
                </a:cubicBezTo>
                <a:cubicBezTo>
                  <a:pt x="49" y="286"/>
                  <a:pt x="49" y="286"/>
                  <a:pt x="49" y="286"/>
                </a:cubicBezTo>
                <a:cubicBezTo>
                  <a:pt x="48" y="285"/>
                  <a:pt x="47" y="287"/>
                  <a:pt x="46" y="285"/>
                </a:cubicBezTo>
                <a:cubicBezTo>
                  <a:pt x="46" y="284"/>
                  <a:pt x="46" y="284"/>
                  <a:pt x="46" y="284"/>
                </a:cubicBezTo>
                <a:cubicBezTo>
                  <a:pt x="45" y="284"/>
                  <a:pt x="45" y="283"/>
                  <a:pt x="44" y="283"/>
                </a:cubicBezTo>
                <a:cubicBezTo>
                  <a:pt x="44" y="283"/>
                  <a:pt x="44" y="282"/>
                  <a:pt x="44" y="281"/>
                </a:cubicBezTo>
                <a:cubicBezTo>
                  <a:pt x="44" y="280"/>
                  <a:pt x="43" y="281"/>
                  <a:pt x="42" y="280"/>
                </a:cubicBezTo>
                <a:cubicBezTo>
                  <a:pt x="42" y="281"/>
                  <a:pt x="42" y="282"/>
                  <a:pt x="42" y="282"/>
                </a:cubicBezTo>
                <a:cubicBezTo>
                  <a:pt x="41" y="284"/>
                  <a:pt x="42" y="284"/>
                  <a:pt x="42" y="285"/>
                </a:cubicBezTo>
                <a:cubicBezTo>
                  <a:pt x="42" y="285"/>
                  <a:pt x="42" y="285"/>
                  <a:pt x="42" y="286"/>
                </a:cubicBezTo>
                <a:cubicBezTo>
                  <a:pt x="41" y="287"/>
                  <a:pt x="40" y="288"/>
                  <a:pt x="40" y="289"/>
                </a:cubicBezTo>
                <a:cubicBezTo>
                  <a:pt x="39" y="292"/>
                  <a:pt x="41" y="294"/>
                  <a:pt x="41" y="295"/>
                </a:cubicBezTo>
                <a:cubicBezTo>
                  <a:pt x="40" y="295"/>
                  <a:pt x="40" y="295"/>
                  <a:pt x="40" y="295"/>
                </a:cubicBezTo>
                <a:cubicBezTo>
                  <a:pt x="41" y="296"/>
                  <a:pt x="40" y="298"/>
                  <a:pt x="43" y="299"/>
                </a:cubicBezTo>
                <a:cubicBezTo>
                  <a:pt x="43" y="299"/>
                  <a:pt x="43" y="299"/>
                  <a:pt x="43" y="299"/>
                </a:cubicBezTo>
                <a:cubicBezTo>
                  <a:pt x="43" y="299"/>
                  <a:pt x="43" y="299"/>
                  <a:pt x="43" y="299"/>
                </a:cubicBezTo>
                <a:cubicBezTo>
                  <a:pt x="43" y="299"/>
                  <a:pt x="43" y="299"/>
                  <a:pt x="43" y="299"/>
                </a:cubicBezTo>
                <a:cubicBezTo>
                  <a:pt x="43" y="300"/>
                  <a:pt x="45" y="300"/>
                  <a:pt x="46" y="301"/>
                </a:cubicBezTo>
                <a:cubicBezTo>
                  <a:pt x="46" y="301"/>
                  <a:pt x="46" y="301"/>
                  <a:pt x="46" y="302"/>
                </a:cubicBezTo>
                <a:cubicBezTo>
                  <a:pt x="46" y="302"/>
                  <a:pt x="46" y="302"/>
                  <a:pt x="46" y="302"/>
                </a:cubicBezTo>
                <a:cubicBezTo>
                  <a:pt x="46" y="303"/>
                  <a:pt x="47" y="303"/>
                  <a:pt x="47" y="304"/>
                </a:cubicBezTo>
                <a:cubicBezTo>
                  <a:pt x="47" y="306"/>
                  <a:pt x="47" y="308"/>
                  <a:pt x="47" y="310"/>
                </a:cubicBezTo>
                <a:cubicBezTo>
                  <a:pt x="48" y="311"/>
                  <a:pt x="50" y="311"/>
                  <a:pt x="50" y="313"/>
                </a:cubicBezTo>
                <a:cubicBezTo>
                  <a:pt x="50" y="314"/>
                  <a:pt x="49" y="315"/>
                  <a:pt x="49" y="317"/>
                </a:cubicBezTo>
                <a:cubicBezTo>
                  <a:pt x="49" y="318"/>
                  <a:pt x="50" y="320"/>
                  <a:pt x="49" y="321"/>
                </a:cubicBezTo>
                <a:cubicBezTo>
                  <a:pt x="49" y="322"/>
                  <a:pt x="48" y="321"/>
                  <a:pt x="48" y="321"/>
                </a:cubicBezTo>
                <a:cubicBezTo>
                  <a:pt x="48" y="322"/>
                  <a:pt x="48" y="323"/>
                  <a:pt x="48" y="323"/>
                </a:cubicBezTo>
                <a:cubicBezTo>
                  <a:pt x="48" y="324"/>
                  <a:pt x="48" y="324"/>
                  <a:pt x="48" y="324"/>
                </a:cubicBezTo>
                <a:cubicBezTo>
                  <a:pt x="49" y="324"/>
                  <a:pt x="49" y="325"/>
                  <a:pt x="49" y="325"/>
                </a:cubicBezTo>
                <a:cubicBezTo>
                  <a:pt x="49" y="326"/>
                  <a:pt x="48" y="327"/>
                  <a:pt x="47" y="327"/>
                </a:cubicBezTo>
                <a:cubicBezTo>
                  <a:pt x="47" y="328"/>
                  <a:pt x="47" y="329"/>
                  <a:pt x="47" y="331"/>
                </a:cubicBezTo>
                <a:cubicBezTo>
                  <a:pt x="48" y="331"/>
                  <a:pt x="49" y="331"/>
                  <a:pt x="50" y="331"/>
                </a:cubicBezTo>
                <a:cubicBezTo>
                  <a:pt x="50" y="329"/>
                  <a:pt x="51" y="330"/>
                  <a:pt x="52" y="331"/>
                </a:cubicBezTo>
                <a:cubicBezTo>
                  <a:pt x="52" y="333"/>
                  <a:pt x="50" y="333"/>
                  <a:pt x="51" y="335"/>
                </a:cubicBezTo>
                <a:cubicBezTo>
                  <a:pt x="51" y="336"/>
                  <a:pt x="51" y="337"/>
                  <a:pt x="51" y="337"/>
                </a:cubicBezTo>
                <a:cubicBezTo>
                  <a:pt x="53" y="337"/>
                  <a:pt x="53" y="338"/>
                  <a:pt x="52" y="338"/>
                </a:cubicBezTo>
                <a:cubicBezTo>
                  <a:pt x="50" y="339"/>
                  <a:pt x="51" y="337"/>
                  <a:pt x="50" y="336"/>
                </a:cubicBezTo>
                <a:cubicBezTo>
                  <a:pt x="49" y="336"/>
                  <a:pt x="50" y="334"/>
                  <a:pt x="48" y="334"/>
                </a:cubicBezTo>
                <a:cubicBezTo>
                  <a:pt x="47" y="336"/>
                  <a:pt x="49" y="338"/>
                  <a:pt x="48" y="342"/>
                </a:cubicBezTo>
                <a:cubicBezTo>
                  <a:pt x="48" y="342"/>
                  <a:pt x="48" y="342"/>
                  <a:pt x="48" y="343"/>
                </a:cubicBezTo>
                <a:cubicBezTo>
                  <a:pt x="48" y="343"/>
                  <a:pt x="48" y="343"/>
                  <a:pt x="48" y="343"/>
                </a:cubicBezTo>
                <a:cubicBezTo>
                  <a:pt x="48" y="344"/>
                  <a:pt x="47" y="345"/>
                  <a:pt x="46" y="347"/>
                </a:cubicBezTo>
                <a:cubicBezTo>
                  <a:pt x="46" y="347"/>
                  <a:pt x="46" y="347"/>
                  <a:pt x="46" y="347"/>
                </a:cubicBezTo>
                <a:cubicBezTo>
                  <a:pt x="46" y="347"/>
                  <a:pt x="46" y="348"/>
                  <a:pt x="45" y="348"/>
                </a:cubicBezTo>
                <a:cubicBezTo>
                  <a:pt x="45" y="349"/>
                  <a:pt x="46" y="349"/>
                  <a:pt x="46" y="351"/>
                </a:cubicBezTo>
                <a:cubicBezTo>
                  <a:pt x="46" y="351"/>
                  <a:pt x="45" y="351"/>
                  <a:pt x="45" y="351"/>
                </a:cubicBezTo>
                <a:cubicBezTo>
                  <a:pt x="45" y="352"/>
                  <a:pt x="45" y="352"/>
                  <a:pt x="45" y="352"/>
                </a:cubicBezTo>
                <a:cubicBezTo>
                  <a:pt x="45" y="352"/>
                  <a:pt x="45" y="352"/>
                  <a:pt x="45" y="352"/>
                </a:cubicBezTo>
                <a:cubicBezTo>
                  <a:pt x="44" y="353"/>
                  <a:pt x="45" y="354"/>
                  <a:pt x="46" y="356"/>
                </a:cubicBezTo>
                <a:cubicBezTo>
                  <a:pt x="46" y="356"/>
                  <a:pt x="46" y="356"/>
                  <a:pt x="46" y="356"/>
                </a:cubicBezTo>
                <a:cubicBezTo>
                  <a:pt x="46" y="356"/>
                  <a:pt x="46" y="356"/>
                  <a:pt x="46" y="357"/>
                </a:cubicBezTo>
                <a:cubicBezTo>
                  <a:pt x="45" y="357"/>
                  <a:pt x="45" y="359"/>
                  <a:pt x="44" y="360"/>
                </a:cubicBezTo>
                <a:cubicBezTo>
                  <a:pt x="45" y="361"/>
                  <a:pt x="45" y="362"/>
                  <a:pt x="45" y="363"/>
                </a:cubicBezTo>
                <a:cubicBezTo>
                  <a:pt x="46" y="363"/>
                  <a:pt x="46" y="363"/>
                  <a:pt x="46" y="364"/>
                </a:cubicBezTo>
                <a:cubicBezTo>
                  <a:pt x="47" y="364"/>
                  <a:pt x="48" y="364"/>
                  <a:pt x="48" y="365"/>
                </a:cubicBezTo>
                <a:cubicBezTo>
                  <a:pt x="49" y="367"/>
                  <a:pt x="50" y="368"/>
                  <a:pt x="51" y="370"/>
                </a:cubicBezTo>
                <a:cubicBezTo>
                  <a:pt x="51" y="371"/>
                  <a:pt x="52" y="371"/>
                  <a:pt x="52" y="372"/>
                </a:cubicBezTo>
                <a:cubicBezTo>
                  <a:pt x="52" y="373"/>
                  <a:pt x="52" y="375"/>
                  <a:pt x="52" y="376"/>
                </a:cubicBezTo>
                <a:cubicBezTo>
                  <a:pt x="53" y="376"/>
                  <a:pt x="53" y="376"/>
                  <a:pt x="53" y="377"/>
                </a:cubicBezTo>
                <a:cubicBezTo>
                  <a:pt x="53" y="377"/>
                  <a:pt x="54" y="377"/>
                  <a:pt x="54" y="377"/>
                </a:cubicBezTo>
                <a:cubicBezTo>
                  <a:pt x="54" y="377"/>
                  <a:pt x="54" y="377"/>
                  <a:pt x="54" y="377"/>
                </a:cubicBezTo>
                <a:cubicBezTo>
                  <a:pt x="56" y="377"/>
                  <a:pt x="56" y="376"/>
                  <a:pt x="56" y="375"/>
                </a:cubicBezTo>
                <a:cubicBezTo>
                  <a:pt x="56" y="375"/>
                  <a:pt x="56" y="375"/>
                  <a:pt x="56" y="375"/>
                </a:cubicBezTo>
                <a:cubicBezTo>
                  <a:pt x="57" y="374"/>
                  <a:pt x="57" y="374"/>
                  <a:pt x="57" y="374"/>
                </a:cubicBezTo>
                <a:cubicBezTo>
                  <a:pt x="58" y="375"/>
                  <a:pt x="58" y="375"/>
                  <a:pt x="59" y="376"/>
                </a:cubicBezTo>
                <a:cubicBezTo>
                  <a:pt x="60" y="376"/>
                  <a:pt x="61" y="375"/>
                  <a:pt x="61" y="377"/>
                </a:cubicBezTo>
                <a:cubicBezTo>
                  <a:pt x="63" y="377"/>
                  <a:pt x="63" y="374"/>
                  <a:pt x="65" y="374"/>
                </a:cubicBezTo>
                <a:cubicBezTo>
                  <a:pt x="66" y="373"/>
                  <a:pt x="67" y="372"/>
                  <a:pt x="69" y="372"/>
                </a:cubicBezTo>
                <a:cubicBezTo>
                  <a:pt x="68" y="370"/>
                  <a:pt x="69" y="369"/>
                  <a:pt x="69" y="367"/>
                </a:cubicBezTo>
                <a:cubicBezTo>
                  <a:pt x="69" y="366"/>
                  <a:pt x="67" y="367"/>
                  <a:pt x="68" y="365"/>
                </a:cubicBezTo>
                <a:cubicBezTo>
                  <a:pt x="69" y="365"/>
                  <a:pt x="69" y="364"/>
                  <a:pt x="69" y="364"/>
                </a:cubicBezTo>
                <a:cubicBezTo>
                  <a:pt x="69" y="364"/>
                  <a:pt x="69" y="364"/>
                  <a:pt x="69" y="364"/>
                </a:cubicBezTo>
                <a:cubicBezTo>
                  <a:pt x="70" y="362"/>
                  <a:pt x="72" y="362"/>
                  <a:pt x="73" y="363"/>
                </a:cubicBezTo>
                <a:cubicBezTo>
                  <a:pt x="73" y="363"/>
                  <a:pt x="73" y="363"/>
                  <a:pt x="73" y="363"/>
                </a:cubicBezTo>
                <a:cubicBezTo>
                  <a:pt x="73" y="363"/>
                  <a:pt x="73" y="363"/>
                  <a:pt x="74" y="363"/>
                </a:cubicBezTo>
                <a:cubicBezTo>
                  <a:pt x="74" y="362"/>
                  <a:pt x="74" y="361"/>
                  <a:pt x="76" y="361"/>
                </a:cubicBezTo>
                <a:cubicBezTo>
                  <a:pt x="76" y="362"/>
                  <a:pt x="77" y="362"/>
                  <a:pt x="78" y="362"/>
                </a:cubicBezTo>
                <a:cubicBezTo>
                  <a:pt x="80" y="364"/>
                  <a:pt x="81" y="366"/>
                  <a:pt x="85" y="365"/>
                </a:cubicBezTo>
                <a:cubicBezTo>
                  <a:pt x="85" y="366"/>
                  <a:pt x="85" y="367"/>
                  <a:pt x="85" y="367"/>
                </a:cubicBezTo>
                <a:cubicBezTo>
                  <a:pt x="86" y="366"/>
                  <a:pt x="87" y="365"/>
                  <a:pt x="88" y="365"/>
                </a:cubicBezTo>
                <a:cubicBezTo>
                  <a:pt x="88" y="363"/>
                  <a:pt x="88" y="361"/>
                  <a:pt x="88" y="359"/>
                </a:cubicBezTo>
                <a:cubicBezTo>
                  <a:pt x="89" y="358"/>
                  <a:pt x="91" y="359"/>
                  <a:pt x="90" y="357"/>
                </a:cubicBezTo>
                <a:cubicBezTo>
                  <a:pt x="90" y="356"/>
                  <a:pt x="89" y="356"/>
                  <a:pt x="89" y="356"/>
                </a:cubicBezTo>
                <a:cubicBezTo>
                  <a:pt x="89" y="356"/>
                  <a:pt x="89" y="355"/>
                  <a:pt x="89" y="355"/>
                </a:cubicBezTo>
                <a:cubicBezTo>
                  <a:pt x="89" y="355"/>
                  <a:pt x="89" y="355"/>
                  <a:pt x="89" y="355"/>
                </a:cubicBezTo>
                <a:cubicBezTo>
                  <a:pt x="90" y="354"/>
                  <a:pt x="91" y="353"/>
                  <a:pt x="91" y="351"/>
                </a:cubicBezTo>
                <a:cubicBezTo>
                  <a:pt x="91" y="351"/>
                  <a:pt x="91" y="351"/>
                  <a:pt x="91" y="351"/>
                </a:cubicBezTo>
                <a:cubicBezTo>
                  <a:pt x="91" y="351"/>
                  <a:pt x="91" y="350"/>
                  <a:pt x="91" y="350"/>
                </a:cubicBezTo>
                <a:cubicBezTo>
                  <a:pt x="91" y="348"/>
                  <a:pt x="90" y="349"/>
                  <a:pt x="90" y="347"/>
                </a:cubicBezTo>
                <a:cubicBezTo>
                  <a:pt x="90" y="347"/>
                  <a:pt x="91" y="347"/>
                  <a:pt x="91" y="347"/>
                </a:cubicBezTo>
                <a:cubicBezTo>
                  <a:pt x="91" y="347"/>
                  <a:pt x="91" y="347"/>
                  <a:pt x="91" y="347"/>
                </a:cubicBezTo>
                <a:cubicBezTo>
                  <a:pt x="91" y="346"/>
                  <a:pt x="91" y="345"/>
                  <a:pt x="91" y="344"/>
                </a:cubicBezTo>
                <a:cubicBezTo>
                  <a:pt x="91" y="344"/>
                  <a:pt x="91" y="344"/>
                  <a:pt x="91" y="344"/>
                </a:cubicBezTo>
                <a:cubicBezTo>
                  <a:pt x="91" y="343"/>
                  <a:pt x="91" y="342"/>
                  <a:pt x="91" y="342"/>
                </a:cubicBezTo>
                <a:cubicBezTo>
                  <a:pt x="91" y="340"/>
                  <a:pt x="92" y="340"/>
                  <a:pt x="92" y="338"/>
                </a:cubicBezTo>
                <a:cubicBezTo>
                  <a:pt x="92" y="333"/>
                  <a:pt x="94" y="330"/>
                  <a:pt x="92" y="326"/>
                </a:cubicBezTo>
                <a:cubicBezTo>
                  <a:pt x="93" y="325"/>
                  <a:pt x="94" y="325"/>
                  <a:pt x="94" y="322"/>
                </a:cubicBezTo>
                <a:cubicBezTo>
                  <a:pt x="93" y="321"/>
                  <a:pt x="91" y="320"/>
                  <a:pt x="91" y="318"/>
                </a:cubicBezTo>
                <a:cubicBezTo>
                  <a:pt x="91" y="317"/>
                  <a:pt x="91" y="316"/>
                  <a:pt x="91" y="315"/>
                </a:cubicBezTo>
                <a:cubicBezTo>
                  <a:pt x="92" y="313"/>
                  <a:pt x="93" y="312"/>
                  <a:pt x="94" y="310"/>
                </a:cubicBezTo>
                <a:cubicBezTo>
                  <a:pt x="95" y="310"/>
                  <a:pt x="95" y="308"/>
                  <a:pt x="97" y="309"/>
                </a:cubicBezTo>
                <a:cubicBezTo>
                  <a:pt x="97" y="308"/>
                  <a:pt x="97" y="307"/>
                  <a:pt x="97" y="307"/>
                </a:cubicBezTo>
                <a:cubicBezTo>
                  <a:pt x="97" y="307"/>
                  <a:pt x="97" y="307"/>
                  <a:pt x="97" y="306"/>
                </a:cubicBezTo>
                <a:cubicBezTo>
                  <a:pt x="98" y="305"/>
                  <a:pt x="100" y="304"/>
                  <a:pt x="99" y="303"/>
                </a:cubicBezTo>
                <a:cubicBezTo>
                  <a:pt x="99" y="303"/>
                  <a:pt x="99" y="302"/>
                  <a:pt x="99" y="302"/>
                </a:cubicBezTo>
                <a:close/>
                <a:moveTo>
                  <a:pt x="82" y="269"/>
                </a:moveTo>
                <a:cubicBezTo>
                  <a:pt x="82" y="269"/>
                  <a:pt x="81" y="270"/>
                  <a:pt x="81" y="271"/>
                </a:cubicBezTo>
                <a:cubicBezTo>
                  <a:pt x="82" y="271"/>
                  <a:pt x="82" y="271"/>
                  <a:pt x="83" y="271"/>
                </a:cubicBezTo>
                <a:cubicBezTo>
                  <a:pt x="83" y="270"/>
                  <a:pt x="83" y="269"/>
                  <a:pt x="82" y="269"/>
                </a:cubicBezTo>
                <a:close/>
                <a:moveTo>
                  <a:pt x="83" y="271"/>
                </a:moveTo>
                <a:cubicBezTo>
                  <a:pt x="84" y="271"/>
                  <a:pt x="84" y="271"/>
                  <a:pt x="84" y="271"/>
                </a:cubicBezTo>
                <a:cubicBezTo>
                  <a:pt x="84" y="272"/>
                  <a:pt x="85" y="272"/>
                  <a:pt x="85" y="273"/>
                </a:cubicBezTo>
                <a:cubicBezTo>
                  <a:pt x="85" y="273"/>
                  <a:pt x="85" y="273"/>
                  <a:pt x="86" y="273"/>
                </a:cubicBezTo>
                <a:cubicBezTo>
                  <a:pt x="86" y="274"/>
                  <a:pt x="87" y="273"/>
                  <a:pt x="88" y="273"/>
                </a:cubicBezTo>
                <a:cubicBezTo>
                  <a:pt x="88" y="273"/>
                  <a:pt x="86" y="272"/>
                  <a:pt x="87" y="271"/>
                </a:cubicBezTo>
                <a:cubicBezTo>
                  <a:pt x="87" y="271"/>
                  <a:pt x="87" y="271"/>
                  <a:pt x="87" y="271"/>
                </a:cubicBezTo>
                <a:cubicBezTo>
                  <a:pt x="87" y="271"/>
                  <a:pt x="87" y="270"/>
                  <a:pt x="87" y="269"/>
                </a:cubicBezTo>
                <a:cubicBezTo>
                  <a:pt x="87" y="269"/>
                  <a:pt x="86" y="269"/>
                  <a:pt x="86" y="270"/>
                </a:cubicBezTo>
                <a:cubicBezTo>
                  <a:pt x="86" y="270"/>
                  <a:pt x="86" y="270"/>
                  <a:pt x="86" y="270"/>
                </a:cubicBezTo>
                <a:cubicBezTo>
                  <a:pt x="86" y="270"/>
                  <a:pt x="86" y="270"/>
                  <a:pt x="86" y="270"/>
                </a:cubicBezTo>
                <a:cubicBezTo>
                  <a:pt x="86" y="271"/>
                  <a:pt x="86" y="271"/>
                  <a:pt x="85" y="271"/>
                </a:cubicBezTo>
                <a:cubicBezTo>
                  <a:pt x="85" y="271"/>
                  <a:pt x="85" y="270"/>
                  <a:pt x="85" y="270"/>
                </a:cubicBezTo>
                <a:cubicBezTo>
                  <a:pt x="85" y="270"/>
                  <a:pt x="85" y="269"/>
                  <a:pt x="85" y="269"/>
                </a:cubicBezTo>
                <a:cubicBezTo>
                  <a:pt x="83" y="268"/>
                  <a:pt x="84" y="271"/>
                  <a:pt x="83" y="271"/>
                </a:cubicBezTo>
                <a:cubicBezTo>
                  <a:pt x="83" y="271"/>
                  <a:pt x="83" y="271"/>
                  <a:pt x="83" y="271"/>
                </a:cubicBezTo>
                <a:close/>
                <a:moveTo>
                  <a:pt x="45" y="273"/>
                </a:moveTo>
                <a:cubicBezTo>
                  <a:pt x="45" y="274"/>
                  <a:pt x="45" y="275"/>
                  <a:pt x="45" y="275"/>
                </a:cubicBezTo>
                <a:cubicBezTo>
                  <a:pt x="45" y="277"/>
                  <a:pt x="41" y="278"/>
                  <a:pt x="44" y="279"/>
                </a:cubicBezTo>
                <a:cubicBezTo>
                  <a:pt x="44" y="278"/>
                  <a:pt x="44" y="278"/>
                  <a:pt x="45" y="278"/>
                </a:cubicBezTo>
                <a:cubicBezTo>
                  <a:pt x="45" y="278"/>
                  <a:pt x="45" y="277"/>
                  <a:pt x="46" y="277"/>
                </a:cubicBezTo>
                <a:cubicBezTo>
                  <a:pt x="47" y="277"/>
                  <a:pt x="47" y="277"/>
                  <a:pt x="48" y="276"/>
                </a:cubicBezTo>
                <a:cubicBezTo>
                  <a:pt x="48" y="275"/>
                  <a:pt x="49" y="275"/>
                  <a:pt x="48" y="273"/>
                </a:cubicBezTo>
                <a:cubicBezTo>
                  <a:pt x="47" y="273"/>
                  <a:pt x="46" y="273"/>
                  <a:pt x="45" y="273"/>
                </a:cubicBezTo>
                <a:close/>
                <a:moveTo>
                  <a:pt x="95" y="285"/>
                </a:moveTo>
                <a:cubicBezTo>
                  <a:pt x="97" y="284"/>
                  <a:pt x="94" y="282"/>
                  <a:pt x="95" y="285"/>
                </a:cubicBezTo>
                <a:close/>
                <a:moveTo>
                  <a:pt x="92" y="285"/>
                </a:moveTo>
                <a:cubicBezTo>
                  <a:pt x="93" y="286"/>
                  <a:pt x="94" y="286"/>
                  <a:pt x="94" y="285"/>
                </a:cubicBezTo>
                <a:cubicBezTo>
                  <a:pt x="95" y="285"/>
                  <a:pt x="95" y="285"/>
                  <a:pt x="95" y="285"/>
                </a:cubicBezTo>
                <a:cubicBezTo>
                  <a:pt x="94" y="285"/>
                  <a:pt x="93" y="284"/>
                  <a:pt x="92" y="285"/>
                </a:cubicBezTo>
                <a:close/>
                <a:moveTo>
                  <a:pt x="95" y="286"/>
                </a:moveTo>
                <a:cubicBezTo>
                  <a:pt x="95" y="286"/>
                  <a:pt x="95" y="286"/>
                  <a:pt x="95" y="286"/>
                </a:cubicBezTo>
                <a:cubicBezTo>
                  <a:pt x="95" y="286"/>
                  <a:pt x="95" y="286"/>
                  <a:pt x="94" y="286"/>
                </a:cubicBezTo>
                <a:cubicBezTo>
                  <a:pt x="94" y="286"/>
                  <a:pt x="94" y="286"/>
                  <a:pt x="94" y="286"/>
                </a:cubicBezTo>
                <a:cubicBezTo>
                  <a:pt x="94" y="286"/>
                  <a:pt x="94" y="286"/>
                  <a:pt x="94" y="286"/>
                </a:cubicBezTo>
                <a:cubicBezTo>
                  <a:pt x="94" y="288"/>
                  <a:pt x="96" y="287"/>
                  <a:pt x="96" y="288"/>
                </a:cubicBezTo>
                <a:cubicBezTo>
                  <a:pt x="96" y="287"/>
                  <a:pt x="97" y="285"/>
                  <a:pt x="95" y="286"/>
                </a:cubicBezTo>
                <a:close/>
                <a:moveTo>
                  <a:pt x="39" y="363"/>
                </a:moveTo>
                <a:cubicBezTo>
                  <a:pt x="40" y="364"/>
                  <a:pt x="40" y="366"/>
                  <a:pt x="42" y="366"/>
                </a:cubicBezTo>
                <a:cubicBezTo>
                  <a:pt x="43" y="364"/>
                  <a:pt x="43" y="363"/>
                  <a:pt x="43" y="360"/>
                </a:cubicBezTo>
                <a:cubicBezTo>
                  <a:pt x="40" y="360"/>
                  <a:pt x="40" y="362"/>
                  <a:pt x="39" y="363"/>
                </a:cubicBezTo>
                <a:close/>
                <a:moveTo>
                  <a:pt x="48" y="367"/>
                </a:moveTo>
                <a:cubicBezTo>
                  <a:pt x="47" y="366"/>
                  <a:pt x="47" y="365"/>
                  <a:pt x="44" y="365"/>
                </a:cubicBezTo>
                <a:cubicBezTo>
                  <a:pt x="44" y="366"/>
                  <a:pt x="43" y="367"/>
                  <a:pt x="44" y="368"/>
                </a:cubicBezTo>
                <a:cubicBezTo>
                  <a:pt x="45" y="369"/>
                  <a:pt x="44" y="373"/>
                  <a:pt x="47" y="372"/>
                </a:cubicBezTo>
                <a:cubicBezTo>
                  <a:pt x="48" y="372"/>
                  <a:pt x="48" y="371"/>
                  <a:pt x="48" y="370"/>
                </a:cubicBezTo>
                <a:cubicBezTo>
                  <a:pt x="48" y="369"/>
                  <a:pt x="49" y="368"/>
                  <a:pt x="48" y="367"/>
                </a:cubicBezTo>
                <a:close/>
                <a:moveTo>
                  <a:pt x="100" y="190"/>
                </a:moveTo>
                <a:cubicBezTo>
                  <a:pt x="103" y="190"/>
                  <a:pt x="102" y="189"/>
                  <a:pt x="101" y="187"/>
                </a:cubicBezTo>
                <a:cubicBezTo>
                  <a:pt x="102" y="187"/>
                  <a:pt x="103" y="186"/>
                  <a:pt x="103" y="186"/>
                </a:cubicBezTo>
                <a:cubicBezTo>
                  <a:pt x="100" y="185"/>
                  <a:pt x="100" y="187"/>
                  <a:pt x="100" y="190"/>
                </a:cubicBezTo>
                <a:close/>
                <a:moveTo>
                  <a:pt x="122" y="195"/>
                </a:moveTo>
                <a:cubicBezTo>
                  <a:pt x="119" y="195"/>
                  <a:pt x="120" y="197"/>
                  <a:pt x="118" y="197"/>
                </a:cubicBezTo>
                <a:cubicBezTo>
                  <a:pt x="118" y="197"/>
                  <a:pt x="117" y="197"/>
                  <a:pt x="115" y="197"/>
                </a:cubicBezTo>
                <a:cubicBezTo>
                  <a:pt x="115" y="198"/>
                  <a:pt x="115" y="198"/>
                  <a:pt x="115" y="198"/>
                </a:cubicBezTo>
                <a:cubicBezTo>
                  <a:pt x="115" y="197"/>
                  <a:pt x="112" y="198"/>
                  <a:pt x="110" y="197"/>
                </a:cubicBezTo>
                <a:cubicBezTo>
                  <a:pt x="110" y="199"/>
                  <a:pt x="108" y="201"/>
                  <a:pt x="110" y="202"/>
                </a:cubicBezTo>
                <a:cubicBezTo>
                  <a:pt x="111" y="202"/>
                  <a:pt x="111" y="202"/>
                  <a:pt x="111" y="202"/>
                </a:cubicBezTo>
                <a:cubicBezTo>
                  <a:pt x="112" y="203"/>
                  <a:pt x="113" y="203"/>
                  <a:pt x="113" y="204"/>
                </a:cubicBezTo>
                <a:cubicBezTo>
                  <a:pt x="115" y="204"/>
                  <a:pt x="115" y="202"/>
                  <a:pt x="117" y="202"/>
                </a:cubicBezTo>
                <a:cubicBezTo>
                  <a:pt x="117" y="203"/>
                  <a:pt x="119" y="203"/>
                  <a:pt x="119" y="204"/>
                </a:cubicBezTo>
                <a:cubicBezTo>
                  <a:pt x="119" y="204"/>
                  <a:pt x="120" y="204"/>
                  <a:pt x="121" y="204"/>
                </a:cubicBezTo>
                <a:cubicBezTo>
                  <a:pt x="122" y="203"/>
                  <a:pt x="122" y="201"/>
                  <a:pt x="122" y="200"/>
                </a:cubicBezTo>
                <a:cubicBezTo>
                  <a:pt x="122" y="198"/>
                  <a:pt x="123" y="198"/>
                  <a:pt x="123" y="197"/>
                </a:cubicBezTo>
                <a:cubicBezTo>
                  <a:pt x="122" y="196"/>
                  <a:pt x="122" y="196"/>
                  <a:pt x="122" y="195"/>
                </a:cubicBezTo>
                <a:close/>
                <a:moveTo>
                  <a:pt x="109" y="207"/>
                </a:moveTo>
                <a:cubicBezTo>
                  <a:pt x="109" y="208"/>
                  <a:pt x="108" y="210"/>
                  <a:pt x="110" y="209"/>
                </a:cubicBezTo>
                <a:cubicBezTo>
                  <a:pt x="111" y="208"/>
                  <a:pt x="110" y="207"/>
                  <a:pt x="109" y="207"/>
                </a:cubicBezTo>
                <a:close/>
                <a:moveTo>
                  <a:pt x="115" y="219"/>
                </a:moveTo>
                <a:cubicBezTo>
                  <a:pt x="116" y="219"/>
                  <a:pt x="116" y="219"/>
                  <a:pt x="116" y="220"/>
                </a:cubicBezTo>
                <a:cubicBezTo>
                  <a:pt x="116" y="220"/>
                  <a:pt x="116" y="221"/>
                  <a:pt x="116" y="221"/>
                </a:cubicBezTo>
                <a:cubicBezTo>
                  <a:pt x="118" y="222"/>
                  <a:pt x="118" y="220"/>
                  <a:pt x="117" y="218"/>
                </a:cubicBezTo>
                <a:cubicBezTo>
                  <a:pt x="116" y="218"/>
                  <a:pt x="115" y="218"/>
                  <a:pt x="115" y="219"/>
                </a:cubicBezTo>
                <a:close/>
                <a:moveTo>
                  <a:pt x="138" y="220"/>
                </a:moveTo>
                <a:cubicBezTo>
                  <a:pt x="137" y="220"/>
                  <a:pt x="137" y="219"/>
                  <a:pt x="138" y="219"/>
                </a:cubicBezTo>
                <a:cubicBezTo>
                  <a:pt x="138" y="219"/>
                  <a:pt x="138" y="219"/>
                  <a:pt x="138" y="218"/>
                </a:cubicBezTo>
                <a:cubicBezTo>
                  <a:pt x="136" y="218"/>
                  <a:pt x="134" y="218"/>
                  <a:pt x="134" y="220"/>
                </a:cubicBezTo>
                <a:cubicBezTo>
                  <a:pt x="136" y="220"/>
                  <a:pt x="136" y="222"/>
                  <a:pt x="137" y="222"/>
                </a:cubicBezTo>
                <a:cubicBezTo>
                  <a:pt x="137" y="221"/>
                  <a:pt x="137" y="221"/>
                  <a:pt x="138" y="221"/>
                </a:cubicBezTo>
                <a:cubicBezTo>
                  <a:pt x="138" y="221"/>
                  <a:pt x="138" y="220"/>
                  <a:pt x="138" y="220"/>
                </a:cubicBezTo>
                <a:close/>
                <a:moveTo>
                  <a:pt x="142" y="223"/>
                </a:moveTo>
                <a:cubicBezTo>
                  <a:pt x="142" y="224"/>
                  <a:pt x="142" y="225"/>
                  <a:pt x="142" y="225"/>
                </a:cubicBezTo>
                <a:cubicBezTo>
                  <a:pt x="142" y="225"/>
                  <a:pt x="143" y="225"/>
                  <a:pt x="143" y="225"/>
                </a:cubicBezTo>
                <a:cubicBezTo>
                  <a:pt x="143" y="224"/>
                  <a:pt x="144" y="224"/>
                  <a:pt x="144" y="223"/>
                </a:cubicBezTo>
                <a:cubicBezTo>
                  <a:pt x="143" y="223"/>
                  <a:pt x="143" y="223"/>
                  <a:pt x="142" y="223"/>
                </a:cubicBezTo>
                <a:close/>
                <a:moveTo>
                  <a:pt x="212" y="285"/>
                </a:moveTo>
                <a:cubicBezTo>
                  <a:pt x="211" y="284"/>
                  <a:pt x="210" y="283"/>
                  <a:pt x="209" y="285"/>
                </a:cubicBezTo>
                <a:cubicBezTo>
                  <a:pt x="209" y="285"/>
                  <a:pt x="209" y="285"/>
                  <a:pt x="209" y="285"/>
                </a:cubicBezTo>
                <a:cubicBezTo>
                  <a:pt x="210" y="285"/>
                  <a:pt x="211" y="285"/>
                  <a:pt x="212" y="285"/>
                </a:cubicBezTo>
                <a:close/>
                <a:moveTo>
                  <a:pt x="204" y="287"/>
                </a:moveTo>
                <a:cubicBezTo>
                  <a:pt x="204" y="286"/>
                  <a:pt x="204" y="285"/>
                  <a:pt x="204" y="285"/>
                </a:cubicBezTo>
                <a:cubicBezTo>
                  <a:pt x="201" y="284"/>
                  <a:pt x="201" y="288"/>
                  <a:pt x="204" y="287"/>
                </a:cubicBezTo>
                <a:close/>
                <a:moveTo>
                  <a:pt x="209" y="285"/>
                </a:moveTo>
                <a:cubicBezTo>
                  <a:pt x="209" y="285"/>
                  <a:pt x="209" y="285"/>
                  <a:pt x="209" y="285"/>
                </a:cubicBezTo>
                <a:cubicBezTo>
                  <a:pt x="208" y="285"/>
                  <a:pt x="208" y="286"/>
                  <a:pt x="208" y="286"/>
                </a:cubicBezTo>
                <a:cubicBezTo>
                  <a:pt x="209" y="286"/>
                  <a:pt x="209" y="286"/>
                  <a:pt x="209" y="285"/>
                </a:cubicBezTo>
                <a:close/>
                <a:moveTo>
                  <a:pt x="208" y="286"/>
                </a:moveTo>
                <a:cubicBezTo>
                  <a:pt x="207" y="286"/>
                  <a:pt x="206" y="286"/>
                  <a:pt x="206" y="287"/>
                </a:cubicBezTo>
                <a:cubicBezTo>
                  <a:pt x="206" y="287"/>
                  <a:pt x="205" y="287"/>
                  <a:pt x="205" y="288"/>
                </a:cubicBezTo>
                <a:cubicBezTo>
                  <a:pt x="205" y="288"/>
                  <a:pt x="205" y="289"/>
                  <a:pt x="205" y="289"/>
                </a:cubicBezTo>
                <a:cubicBezTo>
                  <a:pt x="207" y="290"/>
                  <a:pt x="208" y="288"/>
                  <a:pt x="208" y="286"/>
                </a:cubicBezTo>
                <a:close/>
                <a:moveTo>
                  <a:pt x="238" y="294"/>
                </a:moveTo>
                <a:cubicBezTo>
                  <a:pt x="238" y="294"/>
                  <a:pt x="238" y="294"/>
                  <a:pt x="237" y="294"/>
                </a:cubicBezTo>
                <a:cubicBezTo>
                  <a:pt x="237" y="295"/>
                  <a:pt x="237" y="295"/>
                  <a:pt x="237" y="294"/>
                </a:cubicBezTo>
                <a:cubicBezTo>
                  <a:pt x="236" y="294"/>
                  <a:pt x="236" y="294"/>
                  <a:pt x="236" y="294"/>
                </a:cubicBezTo>
                <a:cubicBezTo>
                  <a:pt x="235" y="296"/>
                  <a:pt x="237" y="296"/>
                  <a:pt x="237" y="297"/>
                </a:cubicBezTo>
                <a:cubicBezTo>
                  <a:pt x="239" y="297"/>
                  <a:pt x="239" y="295"/>
                  <a:pt x="241" y="296"/>
                </a:cubicBezTo>
                <a:cubicBezTo>
                  <a:pt x="242" y="295"/>
                  <a:pt x="241" y="295"/>
                  <a:pt x="241" y="294"/>
                </a:cubicBezTo>
                <a:cubicBezTo>
                  <a:pt x="240" y="294"/>
                  <a:pt x="239" y="292"/>
                  <a:pt x="238" y="294"/>
                </a:cubicBezTo>
                <a:close/>
                <a:moveTo>
                  <a:pt x="248" y="303"/>
                </a:moveTo>
                <a:cubicBezTo>
                  <a:pt x="249" y="303"/>
                  <a:pt x="250" y="303"/>
                  <a:pt x="251" y="304"/>
                </a:cubicBezTo>
                <a:cubicBezTo>
                  <a:pt x="250" y="304"/>
                  <a:pt x="250" y="305"/>
                  <a:pt x="251" y="305"/>
                </a:cubicBezTo>
                <a:cubicBezTo>
                  <a:pt x="251" y="304"/>
                  <a:pt x="253" y="304"/>
                  <a:pt x="252" y="302"/>
                </a:cubicBezTo>
                <a:cubicBezTo>
                  <a:pt x="251" y="302"/>
                  <a:pt x="250" y="302"/>
                  <a:pt x="250" y="301"/>
                </a:cubicBezTo>
                <a:cubicBezTo>
                  <a:pt x="250" y="303"/>
                  <a:pt x="247" y="301"/>
                  <a:pt x="248" y="303"/>
                </a:cubicBezTo>
                <a:close/>
                <a:moveTo>
                  <a:pt x="401" y="314"/>
                </a:moveTo>
                <a:cubicBezTo>
                  <a:pt x="401" y="314"/>
                  <a:pt x="401" y="313"/>
                  <a:pt x="401" y="313"/>
                </a:cubicBezTo>
                <a:cubicBezTo>
                  <a:pt x="401" y="313"/>
                  <a:pt x="401" y="313"/>
                  <a:pt x="400" y="313"/>
                </a:cubicBezTo>
                <a:cubicBezTo>
                  <a:pt x="400" y="311"/>
                  <a:pt x="400" y="310"/>
                  <a:pt x="400" y="309"/>
                </a:cubicBezTo>
                <a:cubicBezTo>
                  <a:pt x="399" y="307"/>
                  <a:pt x="397" y="308"/>
                  <a:pt x="398" y="305"/>
                </a:cubicBezTo>
                <a:cubicBezTo>
                  <a:pt x="396" y="305"/>
                  <a:pt x="395" y="304"/>
                  <a:pt x="394" y="303"/>
                </a:cubicBezTo>
                <a:cubicBezTo>
                  <a:pt x="394" y="302"/>
                  <a:pt x="392" y="302"/>
                  <a:pt x="391" y="301"/>
                </a:cubicBezTo>
                <a:cubicBezTo>
                  <a:pt x="391" y="301"/>
                  <a:pt x="390" y="301"/>
                  <a:pt x="390" y="300"/>
                </a:cubicBezTo>
                <a:cubicBezTo>
                  <a:pt x="390" y="300"/>
                  <a:pt x="390" y="300"/>
                  <a:pt x="390" y="300"/>
                </a:cubicBezTo>
                <a:cubicBezTo>
                  <a:pt x="389" y="300"/>
                  <a:pt x="389" y="300"/>
                  <a:pt x="389" y="300"/>
                </a:cubicBezTo>
                <a:cubicBezTo>
                  <a:pt x="389" y="299"/>
                  <a:pt x="388" y="299"/>
                  <a:pt x="388" y="298"/>
                </a:cubicBezTo>
                <a:cubicBezTo>
                  <a:pt x="387" y="298"/>
                  <a:pt x="387" y="298"/>
                  <a:pt x="387" y="298"/>
                </a:cubicBezTo>
                <a:cubicBezTo>
                  <a:pt x="386" y="298"/>
                  <a:pt x="385" y="296"/>
                  <a:pt x="385" y="296"/>
                </a:cubicBezTo>
                <a:cubicBezTo>
                  <a:pt x="385" y="296"/>
                  <a:pt x="385" y="295"/>
                  <a:pt x="385" y="295"/>
                </a:cubicBezTo>
                <a:cubicBezTo>
                  <a:pt x="384" y="294"/>
                  <a:pt x="383" y="294"/>
                  <a:pt x="384" y="292"/>
                </a:cubicBezTo>
                <a:cubicBezTo>
                  <a:pt x="382" y="292"/>
                  <a:pt x="382" y="292"/>
                  <a:pt x="381" y="291"/>
                </a:cubicBezTo>
                <a:cubicBezTo>
                  <a:pt x="377" y="291"/>
                  <a:pt x="377" y="291"/>
                  <a:pt x="377" y="291"/>
                </a:cubicBezTo>
                <a:cubicBezTo>
                  <a:pt x="377" y="290"/>
                  <a:pt x="375" y="290"/>
                  <a:pt x="375" y="289"/>
                </a:cubicBezTo>
                <a:cubicBezTo>
                  <a:pt x="373" y="289"/>
                  <a:pt x="373" y="289"/>
                  <a:pt x="373" y="289"/>
                </a:cubicBezTo>
                <a:cubicBezTo>
                  <a:pt x="373" y="289"/>
                  <a:pt x="373" y="289"/>
                  <a:pt x="373" y="289"/>
                </a:cubicBezTo>
                <a:cubicBezTo>
                  <a:pt x="372" y="288"/>
                  <a:pt x="371" y="288"/>
                  <a:pt x="369" y="287"/>
                </a:cubicBezTo>
                <a:cubicBezTo>
                  <a:pt x="369" y="287"/>
                  <a:pt x="369" y="287"/>
                  <a:pt x="369" y="287"/>
                </a:cubicBezTo>
                <a:cubicBezTo>
                  <a:pt x="369" y="287"/>
                  <a:pt x="369" y="287"/>
                  <a:pt x="369" y="287"/>
                </a:cubicBezTo>
                <a:cubicBezTo>
                  <a:pt x="368" y="287"/>
                  <a:pt x="366" y="286"/>
                  <a:pt x="365" y="286"/>
                </a:cubicBezTo>
                <a:cubicBezTo>
                  <a:pt x="365" y="286"/>
                  <a:pt x="365" y="286"/>
                  <a:pt x="365" y="286"/>
                </a:cubicBezTo>
                <a:cubicBezTo>
                  <a:pt x="365" y="285"/>
                  <a:pt x="364" y="285"/>
                  <a:pt x="363" y="285"/>
                </a:cubicBezTo>
                <a:cubicBezTo>
                  <a:pt x="363" y="284"/>
                  <a:pt x="361" y="284"/>
                  <a:pt x="361" y="282"/>
                </a:cubicBezTo>
                <a:cubicBezTo>
                  <a:pt x="360" y="282"/>
                  <a:pt x="359" y="281"/>
                  <a:pt x="358" y="281"/>
                </a:cubicBezTo>
                <a:cubicBezTo>
                  <a:pt x="358" y="280"/>
                  <a:pt x="358" y="280"/>
                  <a:pt x="358" y="280"/>
                </a:cubicBezTo>
                <a:cubicBezTo>
                  <a:pt x="357" y="279"/>
                  <a:pt x="355" y="280"/>
                  <a:pt x="355" y="278"/>
                </a:cubicBezTo>
                <a:cubicBezTo>
                  <a:pt x="355" y="278"/>
                  <a:pt x="355" y="278"/>
                  <a:pt x="354" y="278"/>
                </a:cubicBezTo>
                <a:cubicBezTo>
                  <a:pt x="354" y="277"/>
                  <a:pt x="353" y="277"/>
                  <a:pt x="353" y="277"/>
                </a:cubicBezTo>
                <a:cubicBezTo>
                  <a:pt x="352" y="277"/>
                  <a:pt x="352" y="277"/>
                  <a:pt x="352" y="277"/>
                </a:cubicBezTo>
                <a:cubicBezTo>
                  <a:pt x="351" y="276"/>
                  <a:pt x="350" y="275"/>
                  <a:pt x="349" y="275"/>
                </a:cubicBezTo>
                <a:cubicBezTo>
                  <a:pt x="349" y="275"/>
                  <a:pt x="349" y="275"/>
                  <a:pt x="349" y="275"/>
                </a:cubicBezTo>
                <a:cubicBezTo>
                  <a:pt x="349" y="275"/>
                  <a:pt x="349" y="275"/>
                  <a:pt x="348" y="275"/>
                </a:cubicBezTo>
                <a:cubicBezTo>
                  <a:pt x="348" y="273"/>
                  <a:pt x="345" y="274"/>
                  <a:pt x="345" y="273"/>
                </a:cubicBezTo>
                <a:cubicBezTo>
                  <a:pt x="343" y="273"/>
                  <a:pt x="342" y="272"/>
                  <a:pt x="340" y="272"/>
                </a:cubicBezTo>
                <a:cubicBezTo>
                  <a:pt x="339" y="272"/>
                  <a:pt x="338" y="271"/>
                  <a:pt x="338" y="271"/>
                </a:cubicBezTo>
                <a:cubicBezTo>
                  <a:pt x="337" y="271"/>
                  <a:pt x="336" y="271"/>
                  <a:pt x="336" y="270"/>
                </a:cubicBezTo>
                <a:cubicBezTo>
                  <a:pt x="333" y="270"/>
                  <a:pt x="332" y="268"/>
                  <a:pt x="329" y="269"/>
                </a:cubicBezTo>
                <a:cubicBezTo>
                  <a:pt x="329" y="267"/>
                  <a:pt x="327" y="268"/>
                  <a:pt x="327" y="266"/>
                </a:cubicBezTo>
                <a:cubicBezTo>
                  <a:pt x="326" y="266"/>
                  <a:pt x="325" y="266"/>
                  <a:pt x="325" y="265"/>
                </a:cubicBezTo>
                <a:cubicBezTo>
                  <a:pt x="320" y="265"/>
                  <a:pt x="318" y="262"/>
                  <a:pt x="315" y="262"/>
                </a:cubicBezTo>
                <a:cubicBezTo>
                  <a:pt x="314" y="262"/>
                  <a:pt x="314" y="261"/>
                  <a:pt x="314" y="261"/>
                </a:cubicBezTo>
                <a:cubicBezTo>
                  <a:pt x="313" y="261"/>
                  <a:pt x="313" y="261"/>
                  <a:pt x="313" y="261"/>
                </a:cubicBezTo>
                <a:cubicBezTo>
                  <a:pt x="312" y="260"/>
                  <a:pt x="311" y="260"/>
                  <a:pt x="310" y="260"/>
                </a:cubicBezTo>
                <a:cubicBezTo>
                  <a:pt x="309" y="258"/>
                  <a:pt x="308" y="257"/>
                  <a:pt x="307" y="255"/>
                </a:cubicBezTo>
                <a:cubicBezTo>
                  <a:pt x="307" y="253"/>
                  <a:pt x="308" y="253"/>
                  <a:pt x="309" y="251"/>
                </a:cubicBezTo>
                <a:cubicBezTo>
                  <a:pt x="310" y="251"/>
                  <a:pt x="310" y="250"/>
                  <a:pt x="310" y="250"/>
                </a:cubicBezTo>
                <a:cubicBezTo>
                  <a:pt x="310" y="250"/>
                  <a:pt x="311" y="251"/>
                  <a:pt x="311" y="250"/>
                </a:cubicBezTo>
                <a:cubicBezTo>
                  <a:pt x="311" y="250"/>
                  <a:pt x="311" y="250"/>
                  <a:pt x="312" y="250"/>
                </a:cubicBezTo>
                <a:cubicBezTo>
                  <a:pt x="312" y="250"/>
                  <a:pt x="312" y="250"/>
                  <a:pt x="312" y="250"/>
                </a:cubicBezTo>
                <a:cubicBezTo>
                  <a:pt x="312" y="250"/>
                  <a:pt x="312" y="250"/>
                  <a:pt x="312" y="250"/>
                </a:cubicBezTo>
                <a:cubicBezTo>
                  <a:pt x="313" y="250"/>
                  <a:pt x="313" y="249"/>
                  <a:pt x="314" y="248"/>
                </a:cubicBezTo>
                <a:cubicBezTo>
                  <a:pt x="314" y="248"/>
                  <a:pt x="314" y="248"/>
                  <a:pt x="315" y="248"/>
                </a:cubicBezTo>
                <a:cubicBezTo>
                  <a:pt x="315" y="248"/>
                  <a:pt x="315" y="248"/>
                  <a:pt x="315" y="248"/>
                </a:cubicBezTo>
                <a:cubicBezTo>
                  <a:pt x="315" y="248"/>
                  <a:pt x="315" y="248"/>
                  <a:pt x="315" y="248"/>
                </a:cubicBezTo>
                <a:cubicBezTo>
                  <a:pt x="316" y="248"/>
                  <a:pt x="317" y="247"/>
                  <a:pt x="317" y="245"/>
                </a:cubicBezTo>
                <a:cubicBezTo>
                  <a:pt x="317" y="245"/>
                  <a:pt x="317" y="245"/>
                  <a:pt x="317" y="245"/>
                </a:cubicBezTo>
                <a:cubicBezTo>
                  <a:pt x="317" y="242"/>
                  <a:pt x="315" y="240"/>
                  <a:pt x="314" y="238"/>
                </a:cubicBezTo>
                <a:cubicBezTo>
                  <a:pt x="313" y="238"/>
                  <a:pt x="313" y="238"/>
                  <a:pt x="313" y="237"/>
                </a:cubicBezTo>
                <a:cubicBezTo>
                  <a:pt x="308" y="237"/>
                  <a:pt x="308" y="237"/>
                  <a:pt x="308" y="237"/>
                </a:cubicBezTo>
                <a:cubicBezTo>
                  <a:pt x="305" y="237"/>
                  <a:pt x="303" y="238"/>
                  <a:pt x="299" y="239"/>
                </a:cubicBezTo>
                <a:cubicBezTo>
                  <a:pt x="298" y="238"/>
                  <a:pt x="298" y="239"/>
                  <a:pt x="297" y="239"/>
                </a:cubicBezTo>
                <a:cubicBezTo>
                  <a:pt x="294" y="239"/>
                  <a:pt x="290" y="240"/>
                  <a:pt x="287" y="239"/>
                </a:cubicBezTo>
                <a:cubicBezTo>
                  <a:pt x="287" y="239"/>
                  <a:pt x="286" y="239"/>
                  <a:pt x="285" y="239"/>
                </a:cubicBezTo>
                <a:cubicBezTo>
                  <a:pt x="285" y="239"/>
                  <a:pt x="285" y="239"/>
                  <a:pt x="285" y="239"/>
                </a:cubicBezTo>
                <a:cubicBezTo>
                  <a:pt x="283" y="238"/>
                  <a:pt x="283" y="239"/>
                  <a:pt x="282" y="239"/>
                </a:cubicBezTo>
                <a:cubicBezTo>
                  <a:pt x="280" y="239"/>
                  <a:pt x="280" y="237"/>
                  <a:pt x="278" y="237"/>
                </a:cubicBezTo>
                <a:cubicBezTo>
                  <a:pt x="277" y="236"/>
                  <a:pt x="275" y="236"/>
                  <a:pt x="275" y="234"/>
                </a:cubicBezTo>
                <a:cubicBezTo>
                  <a:pt x="273" y="234"/>
                  <a:pt x="271" y="235"/>
                  <a:pt x="270" y="234"/>
                </a:cubicBezTo>
                <a:cubicBezTo>
                  <a:pt x="270" y="234"/>
                  <a:pt x="269" y="234"/>
                  <a:pt x="269" y="233"/>
                </a:cubicBezTo>
                <a:cubicBezTo>
                  <a:pt x="269" y="233"/>
                  <a:pt x="269" y="233"/>
                  <a:pt x="269" y="233"/>
                </a:cubicBezTo>
                <a:cubicBezTo>
                  <a:pt x="269" y="232"/>
                  <a:pt x="267" y="232"/>
                  <a:pt x="267" y="230"/>
                </a:cubicBezTo>
                <a:cubicBezTo>
                  <a:pt x="267" y="230"/>
                  <a:pt x="266" y="230"/>
                  <a:pt x="267" y="230"/>
                </a:cubicBezTo>
                <a:cubicBezTo>
                  <a:pt x="267" y="228"/>
                  <a:pt x="267" y="228"/>
                  <a:pt x="267" y="228"/>
                </a:cubicBezTo>
                <a:cubicBezTo>
                  <a:pt x="266" y="227"/>
                  <a:pt x="264" y="227"/>
                  <a:pt x="263" y="227"/>
                </a:cubicBezTo>
                <a:cubicBezTo>
                  <a:pt x="262" y="227"/>
                  <a:pt x="262" y="225"/>
                  <a:pt x="260" y="225"/>
                </a:cubicBezTo>
                <a:cubicBezTo>
                  <a:pt x="259" y="224"/>
                  <a:pt x="258" y="223"/>
                  <a:pt x="257" y="221"/>
                </a:cubicBezTo>
                <a:cubicBezTo>
                  <a:pt x="256" y="221"/>
                  <a:pt x="256" y="219"/>
                  <a:pt x="254" y="218"/>
                </a:cubicBezTo>
                <a:cubicBezTo>
                  <a:pt x="254" y="218"/>
                  <a:pt x="254" y="217"/>
                  <a:pt x="253" y="217"/>
                </a:cubicBezTo>
                <a:cubicBezTo>
                  <a:pt x="253" y="217"/>
                  <a:pt x="253" y="217"/>
                  <a:pt x="253" y="217"/>
                </a:cubicBezTo>
                <a:cubicBezTo>
                  <a:pt x="251" y="217"/>
                  <a:pt x="252" y="213"/>
                  <a:pt x="250" y="214"/>
                </a:cubicBezTo>
                <a:cubicBezTo>
                  <a:pt x="250" y="214"/>
                  <a:pt x="250" y="214"/>
                  <a:pt x="250" y="213"/>
                </a:cubicBezTo>
                <a:cubicBezTo>
                  <a:pt x="250" y="213"/>
                  <a:pt x="249" y="212"/>
                  <a:pt x="248" y="211"/>
                </a:cubicBezTo>
                <a:cubicBezTo>
                  <a:pt x="248" y="211"/>
                  <a:pt x="248" y="211"/>
                  <a:pt x="248" y="211"/>
                </a:cubicBezTo>
                <a:cubicBezTo>
                  <a:pt x="248" y="211"/>
                  <a:pt x="248" y="211"/>
                  <a:pt x="248" y="211"/>
                </a:cubicBezTo>
                <a:cubicBezTo>
                  <a:pt x="248" y="211"/>
                  <a:pt x="247" y="211"/>
                  <a:pt x="247" y="211"/>
                </a:cubicBezTo>
                <a:cubicBezTo>
                  <a:pt x="247" y="209"/>
                  <a:pt x="245" y="209"/>
                  <a:pt x="245" y="207"/>
                </a:cubicBezTo>
                <a:cubicBezTo>
                  <a:pt x="245" y="207"/>
                  <a:pt x="245" y="207"/>
                  <a:pt x="245" y="207"/>
                </a:cubicBezTo>
                <a:cubicBezTo>
                  <a:pt x="245" y="207"/>
                  <a:pt x="244" y="207"/>
                  <a:pt x="244" y="207"/>
                </a:cubicBezTo>
                <a:cubicBezTo>
                  <a:pt x="244" y="206"/>
                  <a:pt x="243" y="206"/>
                  <a:pt x="243" y="206"/>
                </a:cubicBezTo>
                <a:cubicBezTo>
                  <a:pt x="243" y="206"/>
                  <a:pt x="243" y="206"/>
                  <a:pt x="243" y="206"/>
                </a:cubicBezTo>
                <a:cubicBezTo>
                  <a:pt x="243" y="204"/>
                  <a:pt x="242" y="204"/>
                  <a:pt x="241" y="202"/>
                </a:cubicBezTo>
                <a:cubicBezTo>
                  <a:pt x="241" y="202"/>
                  <a:pt x="241" y="202"/>
                  <a:pt x="241" y="202"/>
                </a:cubicBezTo>
                <a:cubicBezTo>
                  <a:pt x="241" y="200"/>
                  <a:pt x="240" y="198"/>
                  <a:pt x="239" y="195"/>
                </a:cubicBezTo>
                <a:cubicBezTo>
                  <a:pt x="239" y="195"/>
                  <a:pt x="239" y="195"/>
                  <a:pt x="239" y="195"/>
                </a:cubicBezTo>
                <a:cubicBezTo>
                  <a:pt x="239" y="194"/>
                  <a:pt x="239" y="194"/>
                  <a:pt x="239" y="194"/>
                </a:cubicBezTo>
                <a:cubicBezTo>
                  <a:pt x="239" y="192"/>
                  <a:pt x="237" y="192"/>
                  <a:pt x="238" y="190"/>
                </a:cubicBezTo>
                <a:cubicBezTo>
                  <a:pt x="238" y="190"/>
                  <a:pt x="238" y="190"/>
                  <a:pt x="238" y="190"/>
                </a:cubicBezTo>
                <a:cubicBezTo>
                  <a:pt x="237" y="189"/>
                  <a:pt x="237" y="188"/>
                  <a:pt x="237" y="186"/>
                </a:cubicBezTo>
                <a:cubicBezTo>
                  <a:pt x="237" y="186"/>
                  <a:pt x="237" y="186"/>
                  <a:pt x="237" y="186"/>
                </a:cubicBezTo>
                <a:cubicBezTo>
                  <a:pt x="237" y="185"/>
                  <a:pt x="237" y="185"/>
                  <a:pt x="237" y="185"/>
                </a:cubicBezTo>
                <a:cubicBezTo>
                  <a:pt x="237" y="185"/>
                  <a:pt x="237" y="184"/>
                  <a:pt x="237" y="184"/>
                </a:cubicBezTo>
                <a:cubicBezTo>
                  <a:pt x="236" y="183"/>
                  <a:pt x="235" y="182"/>
                  <a:pt x="235" y="181"/>
                </a:cubicBezTo>
                <a:cubicBezTo>
                  <a:pt x="235" y="181"/>
                  <a:pt x="235" y="181"/>
                  <a:pt x="235" y="180"/>
                </a:cubicBezTo>
                <a:cubicBezTo>
                  <a:pt x="235" y="180"/>
                  <a:pt x="235" y="179"/>
                  <a:pt x="234" y="179"/>
                </a:cubicBezTo>
                <a:cubicBezTo>
                  <a:pt x="234" y="179"/>
                  <a:pt x="234" y="179"/>
                  <a:pt x="234" y="179"/>
                </a:cubicBezTo>
                <a:cubicBezTo>
                  <a:pt x="234" y="178"/>
                  <a:pt x="234" y="178"/>
                  <a:pt x="234" y="178"/>
                </a:cubicBezTo>
                <a:cubicBezTo>
                  <a:pt x="234" y="178"/>
                  <a:pt x="234" y="178"/>
                  <a:pt x="234" y="178"/>
                </a:cubicBezTo>
                <a:cubicBezTo>
                  <a:pt x="234" y="176"/>
                  <a:pt x="234" y="175"/>
                  <a:pt x="232" y="174"/>
                </a:cubicBezTo>
                <a:cubicBezTo>
                  <a:pt x="232" y="174"/>
                  <a:pt x="232" y="174"/>
                  <a:pt x="232" y="174"/>
                </a:cubicBezTo>
                <a:cubicBezTo>
                  <a:pt x="232" y="173"/>
                  <a:pt x="231" y="172"/>
                  <a:pt x="231" y="171"/>
                </a:cubicBezTo>
                <a:cubicBezTo>
                  <a:pt x="231" y="171"/>
                  <a:pt x="231" y="171"/>
                  <a:pt x="231" y="171"/>
                </a:cubicBezTo>
                <a:cubicBezTo>
                  <a:pt x="231" y="171"/>
                  <a:pt x="231" y="171"/>
                  <a:pt x="230" y="171"/>
                </a:cubicBezTo>
                <a:cubicBezTo>
                  <a:pt x="230" y="170"/>
                  <a:pt x="230" y="170"/>
                  <a:pt x="230" y="170"/>
                </a:cubicBezTo>
                <a:cubicBezTo>
                  <a:pt x="230" y="169"/>
                  <a:pt x="230" y="168"/>
                  <a:pt x="229" y="167"/>
                </a:cubicBezTo>
                <a:cubicBezTo>
                  <a:pt x="229" y="167"/>
                  <a:pt x="229" y="167"/>
                  <a:pt x="229" y="167"/>
                </a:cubicBezTo>
                <a:cubicBezTo>
                  <a:pt x="229" y="167"/>
                  <a:pt x="229" y="166"/>
                  <a:pt x="229" y="166"/>
                </a:cubicBezTo>
                <a:cubicBezTo>
                  <a:pt x="229" y="166"/>
                  <a:pt x="228" y="166"/>
                  <a:pt x="228" y="166"/>
                </a:cubicBezTo>
                <a:cubicBezTo>
                  <a:pt x="228" y="166"/>
                  <a:pt x="228" y="165"/>
                  <a:pt x="228" y="165"/>
                </a:cubicBezTo>
                <a:cubicBezTo>
                  <a:pt x="228" y="165"/>
                  <a:pt x="228" y="165"/>
                  <a:pt x="228" y="165"/>
                </a:cubicBezTo>
                <a:cubicBezTo>
                  <a:pt x="228" y="164"/>
                  <a:pt x="228" y="164"/>
                  <a:pt x="227" y="163"/>
                </a:cubicBezTo>
                <a:cubicBezTo>
                  <a:pt x="227" y="163"/>
                  <a:pt x="227" y="163"/>
                  <a:pt x="227" y="163"/>
                </a:cubicBezTo>
                <a:cubicBezTo>
                  <a:pt x="226" y="162"/>
                  <a:pt x="225" y="160"/>
                  <a:pt x="223" y="162"/>
                </a:cubicBezTo>
                <a:cubicBezTo>
                  <a:pt x="223" y="162"/>
                  <a:pt x="223" y="162"/>
                  <a:pt x="223" y="162"/>
                </a:cubicBezTo>
                <a:cubicBezTo>
                  <a:pt x="223" y="162"/>
                  <a:pt x="223" y="162"/>
                  <a:pt x="223" y="162"/>
                </a:cubicBezTo>
                <a:cubicBezTo>
                  <a:pt x="220" y="162"/>
                  <a:pt x="221" y="159"/>
                  <a:pt x="218" y="160"/>
                </a:cubicBezTo>
                <a:cubicBezTo>
                  <a:pt x="219" y="159"/>
                  <a:pt x="219" y="159"/>
                  <a:pt x="218" y="159"/>
                </a:cubicBezTo>
                <a:cubicBezTo>
                  <a:pt x="218" y="159"/>
                  <a:pt x="218" y="159"/>
                  <a:pt x="218" y="159"/>
                </a:cubicBezTo>
                <a:cubicBezTo>
                  <a:pt x="217" y="158"/>
                  <a:pt x="216" y="158"/>
                  <a:pt x="215" y="157"/>
                </a:cubicBezTo>
                <a:cubicBezTo>
                  <a:pt x="215" y="157"/>
                  <a:pt x="215" y="157"/>
                  <a:pt x="215" y="157"/>
                </a:cubicBezTo>
                <a:cubicBezTo>
                  <a:pt x="215" y="157"/>
                  <a:pt x="214" y="157"/>
                  <a:pt x="214" y="157"/>
                </a:cubicBezTo>
                <a:cubicBezTo>
                  <a:pt x="214" y="155"/>
                  <a:pt x="212" y="155"/>
                  <a:pt x="211" y="154"/>
                </a:cubicBezTo>
                <a:cubicBezTo>
                  <a:pt x="211" y="154"/>
                  <a:pt x="211" y="154"/>
                  <a:pt x="211" y="154"/>
                </a:cubicBezTo>
                <a:cubicBezTo>
                  <a:pt x="210" y="153"/>
                  <a:pt x="210" y="152"/>
                  <a:pt x="209" y="151"/>
                </a:cubicBezTo>
                <a:cubicBezTo>
                  <a:pt x="208" y="152"/>
                  <a:pt x="208" y="150"/>
                  <a:pt x="207" y="150"/>
                </a:cubicBezTo>
                <a:cubicBezTo>
                  <a:pt x="206" y="150"/>
                  <a:pt x="205" y="149"/>
                  <a:pt x="205" y="148"/>
                </a:cubicBezTo>
                <a:cubicBezTo>
                  <a:pt x="202" y="148"/>
                  <a:pt x="202" y="146"/>
                  <a:pt x="199" y="147"/>
                </a:cubicBezTo>
                <a:cubicBezTo>
                  <a:pt x="199" y="146"/>
                  <a:pt x="199" y="146"/>
                  <a:pt x="198" y="146"/>
                </a:cubicBezTo>
                <a:cubicBezTo>
                  <a:pt x="199" y="143"/>
                  <a:pt x="196" y="144"/>
                  <a:pt x="195" y="143"/>
                </a:cubicBezTo>
                <a:cubicBezTo>
                  <a:pt x="194" y="141"/>
                  <a:pt x="192" y="140"/>
                  <a:pt x="191" y="139"/>
                </a:cubicBezTo>
                <a:cubicBezTo>
                  <a:pt x="191" y="138"/>
                  <a:pt x="190" y="138"/>
                  <a:pt x="189" y="138"/>
                </a:cubicBezTo>
                <a:cubicBezTo>
                  <a:pt x="189" y="137"/>
                  <a:pt x="189" y="136"/>
                  <a:pt x="189" y="135"/>
                </a:cubicBezTo>
                <a:cubicBezTo>
                  <a:pt x="188" y="135"/>
                  <a:pt x="188" y="136"/>
                  <a:pt x="188" y="135"/>
                </a:cubicBezTo>
                <a:cubicBezTo>
                  <a:pt x="187" y="135"/>
                  <a:pt x="188" y="134"/>
                  <a:pt x="187" y="134"/>
                </a:cubicBezTo>
                <a:cubicBezTo>
                  <a:pt x="187" y="132"/>
                  <a:pt x="185" y="132"/>
                  <a:pt x="185" y="131"/>
                </a:cubicBezTo>
                <a:cubicBezTo>
                  <a:pt x="185" y="128"/>
                  <a:pt x="185" y="128"/>
                  <a:pt x="185" y="128"/>
                </a:cubicBezTo>
                <a:cubicBezTo>
                  <a:pt x="184" y="126"/>
                  <a:pt x="185" y="124"/>
                  <a:pt x="184" y="122"/>
                </a:cubicBezTo>
                <a:cubicBezTo>
                  <a:pt x="184" y="120"/>
                  <a:pt x="184" y="120"/>
                  <a:pt x="184" y="117"/>
                </a:cubicBezTo>
                <a:cubicBezTo>
                  <a:pt x="184" y="117"/>
                  <a:pt x="183" y="117"/>
                  <a:pt x="182" y="117"/>
                </a:cubicBezTo>
                <a:cubicBezTo>
                  <a:pt x="182" y="117"/>
                  <a:pt x="182" y="116"/>
                  <a:pt x="181" y="116"/>
                </a:cubicBezTo>
                <a:cubicBezTo>
                  <a:pt x="181" y="115"/>
                  <a:pt x="180" y="112"/>
                  <a:pt x="182" y="112"/>
                </a:cubicBezTo>
                <a:cubicBezTo>
                  <a:pt x="181" y="111"/>
                  <a:pt x="182" y="111"/>
                  <a:pt x="182" y="110"/>
                </a:cubicBezTo>
                <a:cubicBezTo>
                  <a:pt x="182" y="109"/>
                  <a:pt x="182" y="108"/>
                  <a:pt x="183" y="108"/>
                </a:cubicBezTo>
                <a:cubicBezTo>
                  <a:pt x="183" y="108"/>
                  <a:pt x="184" y="108"/>
                  <a:pt x="185" y="108"/>
                </a:cubicBezTo>
                <a:cubicBezTo>
                  <a:pt x="185" y="108"/>
                  <a:pt x="186" y="109"/>
                  <a:pt x="186" y="109"/>
                </a:cubicBezTo>
                <a:cubicBezTo>
                  <a:pt x="186" y="109"/>
                  <a:pt x="186" y="109"/>
                  <a:pt x="186" y="109"/>
                </a:cubicBezTo>
                <a:cubicBezTo>
                  <a:pt x="187" y="109"/>
                  <a:pt x="187" y="108"/>
                  <a:pt x="187" y="108"/>
                </a:cubicBezTo>
                <a:cubicBezTo>
                  <a:pt x="189" y="109"/>
                  <a:pt x="189" y="106"/>
                  <a:pt x="191" y="106"/>
                </a:cubicBezTo>
                <a:cubicBezTo>
                  <a:pt x="190" y="104"/>
                  <a:pt x="191" y="103"/>
                  <a:pt x="192" y="101"/>
                </a:cubicBezTo>
                <a:cubicBezTo>
                  <a:pt x="191" y="101"/>
                  <a:pt x="192" y="99"/>
                  <a:pt x="191" y="99"/>
                </a:cubicBezTo>
                <a:cubicBezTo>
                  <a:pt x="190" y="99"/>
                  <a:pt x="189" y="97"/>
                  <a:pt x="189" y="97"/>
                </a:cubicBezTo>
                <a:cubicBezTo>
                  <a:pt x="189" y="96"/>
                  <a:pt x="186" y="97"/>
                  <a:pt x="185" y="96"/>
                </a:cubicBezTo>
                <a:cubicBezTo>
                  <a:pt x="185" y="93"/>
                  <a:pt x="185" y="93"/>
                  <a:pt x="185" y="93"/>
                </a:cubicBezTo>
                <a:cubicBezTo>
                  <a:pt x="185" y="92"/>
                  <a:pt x="185" y="90"/>
                  <a:pt x="184" y="90"/>
                </a:cubicBezTo>
                <a:cubicBezTo>
                  <a:pt x="182" y="91"/>
                  <a:pt x="181" y="90"/>
                  <a:pt x="180" y="88"/>
                </a:cubicBezTo>
                <a:cubicBezTo>
                  <a:pt x="181" y="85"/>
                  <a:pt x="182" y="82"/>
                  <a:pt x="182" y="79"/>
                </a:cubicBezTo>
                <a:cubicBezTo>
                  <a:pt x="183" y="79"/>
                  <a:pt x="184" y="79"/>
                  <a:pt x="184" y="78"/>
                </a:cubicBezTo>
                <a:cubicBezTo>
                  <a:pt x="184" y="78"/>
                  <a:pt x="184" y="78"/>
                  <a:pt x="184" y="78"/>
                </a:cubicBezTo>
                <a:cubicBezTo>
                  <a:pt x="185" y="77"/>
                  <a:pt x="186" y="78"/>
                  <a:pt x="186" y="77"/>
                </a:cubicBezTo>
                <a:cubicBezTo>
                  <a:pt x="188" y="77"/>
                  <a:pt x="187" y="74"/>
                  <a:pt x="190" y="75"/>
                </a:cubicBezTo>
                <a:cubicBezTo>
                  <a:pt x="193" y="75"/>
                  <a:pt x="193" y="75"/>
                  <a:pt x="193" y="75"/>
                </a:cubicBezTo>
                <a:cubicBezTo>
                  <a:pt x="193" y="77"/>
                  <a:pt x="190" y="77"/>
                  <a:pt x="190" y="80"/>
                </a:cubicBezTo>
                <a:cubicBezTo>
                  <a:pt x="192" y="80"/>
                  <a:pt x="192" y="80"/>
                  <a:pt x="192" y="80"/>
                </a:cubicBezTo>
                <a:cubicBezTo>
                  <a:pt x="192" y="80"/>
                  <a:pt x="193" y="79"/>
                  <a:pt x="193" y="79"/>
                </a:cubicBezTo>
                <a:cubicBezTo>
                  <a:pt x="193" y="79"/>
                  <a:pt x="193" y="79"/>
                  <a:pt x="193" y="79"/>
                </a:cubicBezTo>
                <a:cubicBezTo>
                  <a:pt x="194" y="80"/>
                  <a:pt x="195" y="78"/>
                  <a:pt x="196" y="78"/>
                </a:cubicBezTo>
                <a:cubicBezTo>
                  <a:pt x="196" y="78"/>
                  <a:pt x="197" y="77"/>
                  <a:pt x="197" y="77"/>
                </a:cubicBezTo>
                <a:cubicBezTo>
                  <a:pt x="197" y="77"/>
                  <a:pt x="197" y="77"/>
                  <a:pt x="198" y="77"/>
                </a:cubicBezTo>
                <a:cubicBezTo>
                  <a:pt x="198" y="76"/>
                  <a:pt x="199" y="76"/>
                  <a:pt x="199" y="76"/>
                </a:cubicBezTo>
                <a:cubicBezTo>
                  <a:pt x="200" y="75"/>
                  <a:pt x="200" y="75"/>
                  <a:pt x="200" y="75"/>
                </a:cubicBezTo>
                <a:cubicBezTo>
                  <a:pt x="200" y="74"/>
                  <a:pt x="200" y="74"/>
                  <a:pt x="201" y="74"/>
                </a:cubicBezTo>
                <a:cubicBezTo>
                  <a:pt x="202" y="75"/>
                  <a:pt x="203" y="73"/>
                  <a:pt x="204" y="72"/>
                </a:cubicBezTo>
                <a:cubicBezTo>
                  <a:pt x="204" y="72"/>
                  <a:pt x="204" y="72"/>
                  <a:pt x="204" y="72"/>
                </a:cubicBezTo>
                <a:cubicBezTo>
                  <a:pt x="205" y="72"/>
                  <a:pt x="206" y="71"/>
                  <a:pt x="206" y="71"/>
                </a:cubicBezTo>
                <a:cubicBezTo>
                  <a:pt x="206" y="71"/>
                  <a:pt x="207" y="71"/>
                  <a:pt x="207" y="71"/>
                </a:cubicBezTo>
                <a:cubicBezTo>
                  <a:pt x="207" y="71"/>
                  <a:pt x="207" y="70"/>
                  <a:pt x="207" y="70"/>
                </a:cubicBezTo>
                <a:cubicBezTo>
                  <a:pt x="207" y="70"/>
                  <a:pt x="208" y="70"/>
                  <a:pt x="208" y="70"/>
                </a:cubicBezTo>
                <a:cubicBezTo>
                  <a:pt x="209" y="70"/>
                  <a:pt x="209" y="70"/>
                  <a:pt x="209" y="70"/>
                </a:cubicBezTo>
                <a:cubicBezTo>
                  <a:pt x="210" y="70"/>
                  <a:pt x="211" y="68"/>
                  <a:pt x="211" y="67"/>
                </a:cubicBezTo>
                <a:cubicBezTo>
                  <a:pt x="211" y="66"/>
                  <a:pt x="212" y="66"/>
                  <a:pt x="212" y="65"/>
                </a:cubicBezTo>
                <a:cubicBezTo>
                  <a:pt x="213" y="65"/>
                  <a:pt x="212" y="67"/>
                  <a:pt x="214" y="67"/>
                </a:cubicBezTo>
                <a:cubicBezTo>
                  <a:pt x="217" y="67"/>
                  <a:pt x="217" y="67"/>
                  <a:pt x="217" y="67"/>
                </a:cubicBezTo>
                <a:cubicBezTo>
                  <a:pt x="218" y="67"/>
                  <a:pt x="219" y="67"/>
                  <a:pt x="218" y="66"/>
                </a:cubicBezTo>
                <a:cubicBezTo>
                  <a:pt x="218" y="65"/>
                  <a:pt x="219" y="66"/>
                  <a:pt x="220" y="66"/>
                </a:cubicBezTo>
                <a:cubicBezTo>
                  <a:pt x="220" y="67"/>
                  <a:pt x="220" y="68"/>
                  <a:pt x="221" y="68"/>
                </a:cubicBezTo>
                <a:cubicBezTo>
                  <a:pt x="223" y="68"/>
                  <a:pt x="223" y="66"/>
                  <a:pt x="224" y="66"/>
                </a:cubicBezTo>
                <a:cubicBezTo>
                  <a:pt x="224" y="65"/>
                  <a:pt x="225" y="65"/>
                  <a:pt x="224" y="64"/>
                </a:cubicBezTo>
                <a:cubicBezTo>
                  <a:pt x="224" y="64"/>
                  <a:pt x="224" y="63"/>
                  <a:pt x="225" y="63"/>
                </a:cubicBezTo>
                <a:cubicBezTo>
                  <a:pt x="225" y="60"/>
                  <a:pt x="223" y="60"/>
                  <a:pt x="223" y="58"/>
                </a:cubicBezTo>
                <a:cubicBezTo>
                  <a:pt x="224" y="57"/>
                  <a:pt x="224" y="56"/>
                  <a:pt x="225" y="55"/>
                </a:cubicBezTo>
                <a:cubicBezTo>
                  <a:pt x="221" y="55"/>
                  <a:pt x="221" y="55"/>
                  <a:pt x="221" y="55"/>
                </a:cubicBezTo>
                <a:cubicBezTo>
                  <a:pt x="221" y="53"/>
                  <a:pt x="220" y="53"/>
                  <a:pt x="220" y="52"/>
                </a:cubicBezTo>
                <a:cubicBezTo>
                  <a:pt x="220" y="50"/>
                  <a:pt x="221" y="50"/>
                  <a:pt x="222" y="49"/>
                </a:cubicBezTo>
                <a:cubicBezTo>
                  <a:pt x="223" y="48"/>
                  <a:pt x="223" y="47"/>
                  <a:pt x="223" y="45"/>
                </a:cubicBezTo>
                <a:cubicBezTo>
                  <a:pt x="222" y="45"/>
                  <a:pt x="222" y="43"/>
                  <a:pt x="221" y="43"/>
                </a:cubicBezTo>
                <a:cubicBezTo>
                  <a:pt x="221" y="42"/>
                  <a:pt x="218" y="43"/>
                  <a:pt x="217" y="43"/>
                </a:cubicBezTo>
                <a:cubicBezTo>
                  <a:pt x="217" y="43"/>
                  <a:pt x="217" y="43"/>
                  <a:pt x="216" y="43"/>
                </a:cubicBezTo>
                <a:cubicBezTo>
                  <a:pt x="216" y="43"/>
                  <a:pt x="216" y="44"/>
                  <a:pt x="216" y="43"/>
                </a:cubicBezTo>
                <a:cubicBezTo>
                  <a:pt x="215" y="44"/>
                  <a:pt x="215" y="43"/>
                  <a:pt x="214" y="43"/>
                </a:cubicBezTo>
                <a:cubicBezTo>
                  <a:pt x="215" y="39"/>
                  <a:pt x="215" y="36"/>
                  <a:pt x="218" y="34"/>
                </a:cubicBezTo>
                <a:cubicBezTo>
                  <a:pt x="218" y="34"/>
                  <a:pt x="218" y="34"/>
                  <a:pt x="218" y="34"/>
                </a:cubicBezTo>
                <a:cubicBezTo>
                  <a:pt x="218" y="34"/>
                  <a:pt x="218" y="34"/>
                  <a:pt x="218" y="34"/>
                </a:cubicBezTo>
                <a:cubicBezTo>
                  <a:pt x="219" y="35"/>
                  <a:pt x="219" y="34"/>
                  <a:pt x="219" y="34"/>
                </a:cubicBezTo>
                <a:cubicBezTo>
                  <a:pt x="219" y="34"/>
                  <a:pt x="219" y="34"/>
                  <a:pt x="219" y="34"/>
                </a:cubicBezTo>
                <a:cubicBezTo>
                  <a:pt x="219" y="34"/>
                  <a:pt x="219" y="34"/>
                  <a:pt x="219" y="34"/>
                </a:cubicBezTo>
                <a:cubicBezTo>
                  <a:pt x="219" y="34"/>
                  <a:pt x="219" y="34"/>
                  <a:pt x="219" y="34"/>
                </a:cubicBezTo>
                <a:cubicBezTo>
                  <a:pt x="219" y="34"/>
                  <a:pt x="219" y="34"/>
                  <a:pt x="219" y="34"/>
                </a:cubicBezTo>
                <a:cubicBezTo>
                  <a:pt x="219"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0" y="34"/>
                  <a:pt x="220" y="34"/>
                  <a:pt x="220" y="34"/>
                </a:cubicBezTo>
                <a:cubicBezTo>
                  <a:pt x="221" y="33"/>
                  <a:pt x="221" y="32"/>
                  <a:pt x="223" y="32"/>
                </a:cubicBezTo>
                <a:cubicBezTo>
                  <a:pt x="223" y="31"/>
                  <a:pt x="223" y="31"/>
                  <a:pt x="224" y="31"/>
                </a:cubicBezTo>
                <a:cubicBezTo>
                  <a:pt x="224" y="31"/>
                  <a:pt x="224" y="30"/>
                  <a:pt x="225" y="30"/>
                </a:cubicBezTo>
                <a:cubicBezTo>
                  <a:pt x="225" y="30"/>
                  <a:pt x="225" y="30"/>
                  <a:pt x="225" y="30"/>
                </a:cubicBezTo>
                <a:cubicBezTo>
                  <a:pt x="225" y="30"/>
                  <a:pt x="225" y="30"/>
                  <a:pt x="225" y="30"/>
                </a:cubicBezTo>
                <a:cubicBezTo>
                  <a:pt x="225" y="30"/>
                  <a:pt x="225" y="30"/>
                  <a:pt x="225" y="30"/>
                </a:cubicBezTo>
                <a:cubicBezTo>
                  <a:pt x="225" y="30"/>
                  <a:pt x="225" y="30"/>
                  <a:pt x="225" y="30"/>
                </a:cubicBezTo>
                <a:cubicBezTo>
                  <a:pt x="224" y="30"/>
                  <a:pt x="223" y="29"/>
                  <a:pt x="223" y="29"/>
                </a:cubicBezTo>
                <a:cubicBezTo>
                  <a:pt x="223" y="29"/>
                  <a:pt x="222" y="29"/>
                  <a:pt x="222" y="29"/>
                </a:cubicBezTo>
                <a:cubicBezTo>
                  <a:pt x="222" y="29"/>
                  <a:pt x="222" y="28"/>
                  <a:pt x="222" y="28"/>
                </a:cubicBezTo>
                <a:cubicBezTo>
                  <a:pt x="221" y="28"/>
                  <a:pt x="220" y="28"/>
                  <a:pt x="219" y="28"/>
                </a:cubicBezTo>
                <a:cubicBezTo>
                  <a:pt x="218" y="28"/>
                  <a:pt x="218" y="27"/>
                  <a:pt x="216" y="27"/>
                </a:cubicBezTo>
                <a:cubicBezTo>
                  <a:pt x="212" y="27"/>
                  <a:pt x="212" y="27"/>
                  <a:pt x="212" y="27"/>
                </a:cubicBezTo>
                <a:cubicBezTo>
                  <a:pt x="212" y="27"/>
                  <a:pt x="211" y="27"/>
                  <a:pt x="211" y="27"/>
                </a:cubicBezTo>
                <a:cubicBezTo>
                  <a:pt x="211" y="28"/>
                  <a:pt x="210" y="28"/>
                  <a:pt x="209" y="28"/>
                </a:cubicBezTo>
                <a:cubicBezTo>
                  <a:pt x="209" y="27"/>
                  <a:pt x="207" y="27"/>
                  <a:pt x="206" y="26"/>
                </a:cubicBezTo>
                <a:cubicBezTo>
                  <a:pt x="202" y="26"/>
                  <a:pt x="200" y="26"/>
                  <a:pt x="198" y="25"/>
                </a:cubicBezTo>
                <a:cubicBezTo>
                  <a:pt x="197" y="24"/>
                  <a:pt x="196" y="24"/>
                  <a:pt x="195" y="23"/>
                </a:cubicBezTo>
                <a:cubicBezTo>
                  <a:pt x="193" y="23"/>
                  <a:pt x="193" y="23"/>
                  <a:pt x="193" y="23"/>
                </a:cubicBezTo>
                <a:cubicBezTo>
                  <a:pt x="193" y="23"/>
                  <a:pt x="192" y="23"/>
                  <a:pt x="192" y="23"/>
                </a:cubicBezTo>
                <a:cubicBezTo>
                  <a:pt x="191" y="21"/>
                  <a:pt x="189" y="21"/>
                  <a:pt x="189" y="20"/>
                </a:cubicBezTo>
                <a:cubicBezTo>
                  <a:pt x="188" y="20"/>
                  <a:pt x="188" y="19"/>
                  <a:pt x="186" y="19"/>
                </a:cubicBezTo>
                <a:cubicBezTo>
                  <a:pt x="185" y="19"/>
                  <a:pt x="185" y="18"/>
                  <a:pt x="185" y="17"/>
                </a:cubicBezTo>
                <a:cubicBezTo>
                  <a:pt x="184" y="17"/>
                  <a:pt x="184" y="16"/>
                  <a:pt x="183" y="16"/>
                </a:cubicBezTo>
                <a:cubicBezTo>
                  <a:pt x="182" y="15"/>
                  <a:pt x="182" y="14"/>
                  <a:pt x="182" y="13"/>
                </a:cubicBezTo>
                <a:cubicBezTo>
                  <a:pt x="181" y="11"/>
                  <a:pt x="178" y="11"/>
                  <a:pt x="179" y="8"/>
                </a:cubicBezTo>
                <a:cubicBezTo>
                  <a:pt x="179" y="6"/>
                  <a:pt x="179" y="5"/>
                  <a:pt x="180" y="5"/>
                </a:cubicBezTo>
                <a:cubicBezTo>
                  <a:pt x="180" y="4"/>
                  <a:pt x="182" y="5"/>
                  <a:pt x="182" y="2"/>
                </a:cubicBezTo>
                <a:cubicBezTo>
                  <a:pt x="182" y="2"/>
                  <a:pt x="181" y="2"/>
                  <a:pt x="180" y="2"/>
                </a:cubicBezTo>
                <a:cubicBezTo>
                  <a:pt x="180" y="0"/>
                  <a:pt x="178" y="1"/>
                  <a:pt x="177" y="1"/>
                </a:cubicBezTo>
                <a:cubicBezTo>
                  <a:pt x="175" y="2"/>
                  <a:pt x="174" y="2"/>
                  <a:pt x="172" y="2"/>
                </a:cubicBezTo>
                <a:cubicBezTo>
                  <a:pt x="172" y="3"/>
                  <a:pt x="171" y="3"/>
                  <a:pt x="170" y="4"/>
                </a:cubicBezTo>
                <a:cubicBezTo>
                  <a:pt x="169" y="4"/>
                  <a:pt x="169" y="5"/>
                  <a:pt x="168" y="5"/>
                </a:cubicBezTo>
                <a:cubicBezTo>
                  <a:pt x="166" y="5"/>
                  <a:pt x="163" y="5"/>
                  <a:pt x="160" y="5"/>
                </a:cubicBezTo>
                <a:cubicBezTo>
                  <a:pt x="158" y="5"/>
                  <a:pt x="157" y="4"/>
                  <a:pt x="155" y="4"/>
                </a:cubicBezTo>
                <a:cubicBezTo>
                  <a:pt x="153" y="4"/>
                  <a:pt x="152" y="5"/>
                  <a:pt x="149" y="5"/>
                </a:cubicBezTo>
                <a:cubicBezTo>
                  <a:pt x="148" y="6"/>
                  <a:pt x="146" y="7"/>
                  <a:pt x="145" y="7"/>
                </a:cubicBezTo>
                <a:cubicBezTo>
                  <a:pt x="144" y="7"/>
                  <a:pt x="144" y="8"/>
                  <a:pt x="144" y="9"/>
                </a:cubicBezTo>
                <a:cubicBezTo>
                  <a:pt x="143" y="9"/>
                  <a:pt x="143" y="9"/>
                  <a:pt x="143" y="9"/>
                </a:cubicBezTo>
                <a:cubicBezTo>
                  <a:pt x="143" y="10"/>
                  <a:pt x="142" y="11"/>
                  <a:pt x="142" y="11"/>
                </a:cubicBezTo>
                <a:cubicBezTo>
                  <a:pt x="141" y="12"/>
                  <a:pt x="141" y="13"/>
                  <a:pt x="140" y="14"/>
                </a:cubicBezTo>
                <a:cubicBezTo>
                  <a:pt x="140" y="14"/>
                  <a:pt x="139" y="14"/>
                  <a:pt x="139" y="15"/>
                </a:cubicBezTo>
                <a:cubicBezTo>
                  <a:pt x="135" y="15"/>
                  <a:pt x="133" y="12"/>
                  <a:pt x="131" y="10"/>
                </a:cubicBezTo>
                <a:cubicBezTo>
                  <a:pt x="128" y="11"/>
                  <a:pt x="126" y="12"/>
                  <a:pt x="123" y="14"/>
                </a:cubicBezTo>
                <a:cubicBezTo>
                  <a:pt x="123" y="14"/>
                  <a:pt x="123" y="14"/>
                  <a:pt x="122" y="14"/>
                </a:cubicBezTo>
                <a:cubicBezTo>
                  <a:pt x="122" y="14"/>
                  <a:pt x="122" y="15"/>
                  <a:pt x="122" y="15"/>
                </a:cubicBezTo>
                <a:cubicBezTo>
                  <a:pt x="122" y="15"/>
                  <a:pt x="122" y="16"/>
                  <a:pt x="122" y="16"/>
                </a:cubicBezTo>
                <a:cubicBezTo>
                  <a:pt x="122" y="17"/>
                  <a:pt x="122" y="18"/>
                  <a:pt x="122" y="19"/>
                </a:cubicBezTo>
                <a:cubicBezTo>
                  <a:pt x="122" y="20"/>
                  <a:pt x="122" y="20"/>
                  <a:pt x="122" y="20"/>
                </a:cubicBezTo>
                <a:cubicBezTo>
                  <a:pt x="122" y="20"/>
                  <a:pt x="122" y="21"/>
                  <a:pt x="122" y="21"/>
                </a:cubicBezTo>
                <a:cubicBezTo>
                  <a:pt x="122" y="22"/>
                  <a:pt x="122" y="22"/>
                  <a:pt x="121" y="22"/>
                </a:cubicBezTo>
                <a:cubicBezTo>
                  <a:pt x="121" y="22"/>
                  <a:pt x="121" y="22"/>
                  <a:pt x="121" y="23"/>
                </a:cubicBezTo>
                <a:cubicBezTo>
                  <a:pt x="121" y="23"/>
                  <a:pt x="122" y="23"/>
                  <a:pt x="122" y="23"/>
                </a:cubicBezTo>
                <a:cubicBezTo>
                  <a:pt x="122" y="23"/>
                  <a:pt x="122" y="23"/>
                  <a:pt x="122" y="24"/>
                </a:cubicBezTo>
                <a:cubicBezTo>
                  <a:pt x="123" y="24"/>
                  <a:pt x="123" y="24"/>
                  <a:pt x="123" y="25"/>
                </a:cubicBezTo>
                <a:cubicBezTo>
                  <a:pt x="123" y="25"/>
                  <a:pt x="122" y="25"/>
                  <a:pt x="122" y="24"/>
                </a:cubicBezTo>
                <a:cubicBezTo>
                  <a:pt x="122" y="24"/>
                  <a:pt x="122" y="24"/>
                  <a:pt x="122" y="24"/>
                </a:cubicBezTo>
                <a:cubicBezTo>
                  <a:pt x="119" y="25"/>
                  <a:pt x="119" y="23"/>
                  <a:pt x="118" y="23"/>
                </a:cubicBezTo>
                <a:cubicBezTo>
                  <a:pt x="118" y="21"/>
                  <a:pt x="116" y="22"/>
                  <a:pt x="115" y="22"/>
                </a:cubicBezTo>
                <a:cubicBezTo>
                  <a:pt x="114" y="22"/>
                  <a:pt x="113" y="22"/>
                  <a:pt x="113"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3"/>
                  <a:pt x="112" y="23"/>
                  <a:pt x="112" y="23"/>
                </a:cubicBezTo>
                <a:cubicBezTo>
                  <a:pt x="112" y="24"/>
                  <a:pt x="112" y="24"/>
                  <a:pt x="111" y="24"/>
                </a:cubicBezTo>
                <a:cubicBezTo>
                  <a:pt x="111" y="24"/>
                  <a:pt x="111" y="24"/>
                  <a:pt x="111" y="24"/>
                </a:cubicBezTo>
                <a:cubicBezTo>
                  <a:pt x="111" y="24"/>
                  <a:pt x="111" y="24"/>
                  <a:pt x="111" y="24"/>
                </a:cubicBezTo>
                <a:cubicBezTo>
                  <a:pt x="110" y="24"/>
                  <a:pt x="109" y="25"/>
                  <a:pt x="110" y="26"/>
                </a:cubicBezTo>
                <a:cubicBezTo>
                  <a:pt x="110" y="26"/>
                  <a:pt x="110" y="26"/>
                  <a:pt x="110" y="26"/>
                </a:cubicBezTo>
                <a:cubicBezTo>
                  <a:pt x="110" y="26"/>
                  <a:pt x="110" y="26"/>
                  <a:pt x="110" y="26"/>
                </a:cubicBezTo>
                <a:cubicBezTo>
                  <a:pt x="110" y="26"/>
                  <a:pt x="110" y="26"/>
                  <a:pt x="110" y="26"/>
                </a:cubicBezTo>
                <a:cubicBezTo>
                  <a:pt x="110" y="27"/>
                  <a:pt x="110" y="27"/>
                  <a:pt x="110" y="27"/>
                </a:cubicBezTo>
                <a:cubicBezTo>
                  <a:pt x="110" y="27"/>
                  <a:pt x="110" y="27"/>
                  <a:pt x="110" y="28"/>
                </a:cubicBezTo>
                <a:cubicBezTo>
                  <a:pt x="110" y="28"/>
                  <a:pt x="110" y="28"/>
                  <a:pt x="110" y="28"/>
                </a:cubicBezTo>
                <a:cubicBezTo>
                  <a:pt x="110" y="28"/>
                  <a:pt x="110" y="28"/>
                  <a:pt x="110" y="29"/>
                </a:cubicBezTo>
                <a:cubicBezTo>
                  <a:pt x="110" y="29"/>
                  <a:pt x="110" y="29"/>
                  <a:pt x="110" y="29"/>
                </a:cubicBezTo>
                <a:cubicBezTo>
                  <a:pt x="110" y="29"/>
                  <a:pt x="110" y="29"/>
                  <a:pt x="110" y="30"/>
                </a:cubicBezTo>
                <a:cubicBezTo>
                  <a:pt x="110" y="30"/>
                  <a:pt x="110" y="30"/>
                  <a:pt x="110" y="30"/>
                </a:cubicBezTo>
                <a:cubicBezTo>
                  <a:pt x="110" y="30"/>
                  <a:pt x="111" y="30"/>
                  <a:pt x="111" y="30"/>
                </a:cubicBezTo>
                <a:cubicBezTo>
                  <a:pt x="111" y="30"/>
                  <a:pt x="111" y="31"/>
                  <a:pt x="111" y="31"/>
                </a:cubicBezTo>
                <a:cubicBezTo>
                  <a:pt x="111" y="31"/>
                  <a:pt x="111" y="31"/>
                  <a:pt x="111" y="31"/>
                </a:cubicBezTo>
                <a:cubicBezTo>
                  <a:pt x="111" y="31"/>
                  <a:pt x="111" y="31"/>
                  <a:pt x="111" y="31"/>
                </a:cubicBezTo>
                <a:cubicBezTo>
                  <a:pt x="111" y="32"/>
                  <a:pt x="111" y="32"/>
                  <a:pt x="112" y="32"/>
                </a:cubicBezTo>
                <a:cubicBezTo>
                  <a:pt x="112" y="32"/>
                  <a:pt x="112" y="32"/>
                  <a:pt x="112" y="32"/>
                </a:cubicBezTo>
                <a:cubicBezTo>
                  <a:pt x="112" y="32"/>
                  <a:pt x="112" y="32"/>
                  <a:pt x="112" y="32"/>
                </a:cubicBezTo>
                <a:cubicBezTo>
                  <a:pt x="112" y="32"/>
                  <a:pt x="112" y="33"/>
                  <a:pt x="113" y="33"/>
                </a:cubicBezTo>
                <a:cubicBezTo>
                  <a:pt x="113" y="33"/>
                  <a:pt x="113" y="33"/>
                  <a:pt x="113" y="33"/>
                </a:cubicBezTo>
                <a:cubicBezTo>
                  <a:pt x="113" y="36"/>
                  <a:pt x="113" y="36"/>
                  <a:pt x="113" y="36"/>
                </a:cubicBezTo>
                <a:cubicBezTo>
                  <a:pt x="113" y="38"/>
                  <a:pt x="115" y="37"/>
                  <a:pt x="114" y="39"/>
                </a:cubicBezTo>
                <a:cubicBezTo>
                  <a:pt x="113" y="39"/>
                  <a:pt x="112" y="39"/>
                  <a:pt x="112" y="38"/>
                </a:cubicBezTo>
                <a:cubicBezTo>
                  <a:pt x="111" y="38"/>
                  <a:pt x="110" y="37"/>
                  <a:pt x="110" y="37"/>
                </a:cubicBezTo>
                <a:cubicBezTo>
                  <a:pt x="110" y="35"/>
                  <a:pt x="110" y="35"/>
                  <a:pt x="110" y="35"/>
                </a:cubicBezTo>
                <a:cubicBezTo>
                  <a:pt x="110" y="34"/>
                  <a:pt x="109" y="33"/>
                  <a:pt x="109" y="32"/>
                </a:cubicBezTo>
                <a:cubicBezTo>
                  <a:pt x="109" y="32"/>
                  <a:pt x="108" y="32"/>
                  <a:pt x="108" y="32"/>
                </a:cubicBezTo>
                <a:cubicBezTo>
                  <a:pt x="108" y="32"/>
                  <a:pt x="108" y="32"/>
                  <a:pt x="107" y="33"/>
                </a:cubicBezTo>
                <a:cubicBezTo>
                  <a:pt x="107" y="33"/>
                  <a:pt x="107" y="33"/>
                  <a:pt x="106" y="33"/>
                </a:cubicBezTo>
                <a:cubicBezTo>
                  <a:pt x="106" y="33"/>
                  <a:pt x="106" y="33"/>
                  <a:pt x="106" y="33"/>
                </a:cubicBezTo>
                <a:cubicBezTo>
                  <a:pt x="106" y="33"/>
                  <a:pt x="105" y="33"/>
                  <a:pt x="105" y="33"/>
                </a:cubicBezTo>
                <a:cubicBezTo>
                  <a:pt x="105" y="33"/>
                  <a:pt x="105" y="33"/>
                  <a:pt x="105" y="33"/>
                </a:cubicBezTo>
                <a:cubicBezTo>
                  <a:pt x="105" y="33"/>
                  <a:pt x="104" y="33"/>
                  <a:pt x="104" y="33"/>
                </a:cubicBezTo>
                <a:cubicBezTo>
                  <a:pt x="104" y="33"/>
                  <a:pt x="104" y="33"/>
                  <a:pt x="104" y="33"/>
                </a:cubicBezTo>
                <a:cubicBezTo>
                  <a:pt x="103" y="33"/>
                  <a:pt x="103" y="34"/>
                  <a:pt x="103" y="34"/>
                </a:cubicBezTo>
                <a:cubicBezTo>
                  <a:pt x="103" y="34"/>
                  <a:pt x="103" y="34"/>
                  <a:pt x="103" y="34"/>
                </a:cubicBezTo>
                <a:cubicBezTo>
                  <a:pt x="102" y="34"/>
                  <a:pt x="102" y="34"/>
                  <a:pt x="102" y="34"/>
                </a:cubicBezTo>
                <a:cubicBezTo>
                  <a:pt x="101" y="34"/>
                  <a:pt x="101" y="34"/>
                  <a:pt x="101" y="34"/>
                </a:cubicBezTo>
                <a:cubicBezTo>
                  <a:pt x="101" y="34"/>
                  <a:pt x="101" y="34"/>
                  <a:pt x="101" y="34"/>
                </a:cubicBezTo>
                <a:cubicBezTo>
                  <a:pt x="100" y="34"/>
                  <a:pt x="99" y="35"/>
                  <a:pt x="98" y="33"/>
                </a:cubicBezTo>
                <a:cubicBezTo>
                  <a:pt x="98" y="33"/>
                  <a:pt x="98" y="33"/>
                  <a:pt x="98" y="33"/>
                </a:cubicBezTo>
                <a:cubicBezTo>
                  <a:pt x="98" y="33"/>
                  <a:pt x="97" y="33"/>
                  <a:pt x="97" y="33"/>
                </a:cubicBezTo>
                <a:cubicBezTo>
                  <a:pt x="97" y="33"/>
                  <a:pt x="97" y="33"/>
                  <a:pt x="97" y="33"/>
                </a:cubicBezTo>
                <a:cubicBezTo>
                  <a:pt x="97" y="33"/>
                  <a:pt x="97" y="33"/>
                  <a:pt x="96" y="33"/>
                </a:cubicBezTo>
                <a:cubicBezTo>
                  <a:pt x="96" y="32"/>
                  <a:pt x="96" y="32"/>
                  <a:pt x="96" y="32"/>
                </a:cubicBezTo>
                <a:cubicBezTo>
                  <a:pt x="96" y="32"/>
                  <a:pt x="96" y="32"/>
                  <a:pt x="96" y="32"/>
                </a:cubicBezTo>
                <a:cubicBezTo>
                  <a:pt x="96" y="32"/>
                  <a:pt x="96" y="32"/>
                  <a:pt x="96" y="32"/>
                </a:cubicBezTo>
                <a:cubicBezTo>
                  <a:pt x="96" y="32"/>
                  <a:pt x="95" y="32"/>
                  <a:pt x="95" y="32"/>
                </a:cubicBezTo>
                <a:cubicBezTo>
                  <a:pt x="95" y="27"/>
                  <a:pt x="95" y="27"/>
                  <a:pt x="95" y="27"/>
                </a:cubicBezTo>
                <a:cubicBezTo>
                  <a:pt x="95" y="27"/>
                  <a:pt x="94"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3" y="26"/>
                  <a:pt x="93" y="26"/>
                  <a:pt x="93" y="26"/>
                </a:cubicBezTo>
                <a:cubicBezTo>
                  <a:pt x="92" y="26"/>
                  <a:pt x="92" y="26"/>
                  <a:pt x="92" y="25"/>
                </a:cubicBezTo>
                <a:cubicBezTo>
                  <a:pt x="92" y="25"/>
                  <a:pt x="91" y="25"/>
                  <a:pt x="91" y="25"/>
                </a:cubicBezTo>
                <a:cubicBezTo>
                  <a:pt x="91" y="25"/>
                  <a:pt x="91" y="25"/>
                  <a:pt x="91" y="25"/>
                </a:cubicBezTo>
                <a:cubicBezTo>
                  <a:pt x="91" y="25"/>
                  <a:pt x="91" y="25"/>
                  <a:pt x="91" y="25"/>
                </a:cubicBezTo>
                <a:cubicBezTo>
                  <a:pt x="91" y="25"/>
                  <a:pt x="91" y="26"/>
                  <a:pt x="91" y="26"/>
                </a:cubicBezTo>
                <a:cubicBezTo>
                  <a:pt x="91" y="26"/>
                  <a:pt x="90" y="26"/>
                  <a:pt x="90" y="26"/>
                </a:cubicBezTo>
                <a:cubicBezTo>
                  <a:pt x="90" y="26"/>
                  <a:pt x="90" y="26"/>
                  <a:pt x="90" y="26"/>
                </a:cubicBezTo>
                <a:cubicBezTo>
                  <a:pt x="89" y="26"/>
                  <a:pt x="88" y="26"/>
                  <a:pt x="87" y="27"/>
                </a:cubicBezTo>
                <a:cubicBezTo>
                  <a:pt x="87" y="27"/>
                  <a:pt x="87" y="27"/>
                  <a:pt x="87" y="27"/>
                </a:cubicBezTo>
                <a:cubicBezTo>
                  <a:pt x="87" y="27"/>
                  <a:pt x="87" y="27"/>
                  <a:pt x="87" y="27"/>
                </a:cubicBezTo>
                <a:cubicBezTo>
                  <a:pt x="86" y="30"/>
                  <a:pt x="87" y="31"/>
                  <a:pt x="87" y="32"/>
                </a:cubicBezTo>
                <a:cubicBezTo>
                  <a:pt x="87" y="33"/>
                  <a:pt x="87" y="33"/>
                  <a:pt x="87" y="33"/>
                </a:cubicBezTo>
                <a:cubicBezTo>
                  <a:pt x="87" y="33"/>
                  <a:pt x="87" y="33"/>
                  <a:pt x="87" y="33"/>
                </a:cubicBezTo>
                <a:cubicBezTo>
                  <a:pt x="87" y="33"/>
                  <a:pt x="87" y="33"/>
                  <a:pt x="87" y="34"/>
                </a:cubicBezTo>
                <a:cubicBezTo>
                  <a:pt x="87" y="34"/>
                  <a:pt x="87" y="35"/>
                  <a:pt x="86" y="35"/>
                </a:cubicBezTo>
                <a:cubicBezTo>
                  <a:pt x="86" y="36"/>
                  <a:pt x="86" y="36"/>
                  <a:pt x="86" y="36"/>
                </a:cubicBezTo>
                <a:cubicBezTo>
                  <a:pt x="86" y="36"/>
                  <a:pt x="86" y="37"/>
                  <a:pt x="85" y="37"/>
                </a:cubicBezTo>
                <a:cubicBezTo>
                  <a:pt x="85" y="37"/>
                  <a:pt x="85" y="37"/>
                  <a:pt x="85" y="37"/>
                </a:cubicBezTo>
                <a:cubicBezTo>
                  <a:pt x="84" y="38"/>
                  <a:pt x="84" y="38"/>
                  <a:pt x="84" y="40"/>
                </a:cubicBezTo>
                <a:cubicBezTo>
                  <a:pt x="84" y="40"/>
                  <a:pt x="84" y="40"/>
                  <a:pt x="84" y="40"/>
                </a:cubicBezTo>
                <a:cubicBezTo>
                  <a:pt x="84" y="40"/>
                  <a:pt x="84" y="40"/>
                  <a:pt x="83" y="40"/>
                </a:cubicBezTo>
                <a:cubicBezTo>
                  <a:pt x="83" y="40"/>
                  <a:pt x="83" y="40"/>
                  <a:pt x="83" y="40"/>
                </a:cubicBezTo>
                <a:cubicBezTo>
                  <a:pt x="83" y="40"/>
                  <a:pt x="83" y="40"/>
                  <a:pt x="83" y="41"/>
                </a:cubicBezTo>
                <a:cubicBezTo>
                  <a:pt x="83" y="41"/>
                  <a:pt x="83" y="41"/>
                  <a:pt x="83" y="41"/>
                </a:cubicBezTo>
                <a:cubicBezTo>
                  <a:pt x="83" y="41"/>
                  <a:pt x="83" y="41"/>
                  <a:pt x="83" y="41"/>
                </a:cubicBezTo>
                <a:cubicBezTo>
                  <a:pt x="82" y="42"/>
                  <a:pt x="81" y="42"/>
                  <a:pt x="80" y="43"/>
                </a:cubicBezTo>
                <a:cubicBezTo>
                  <a:pt x="79" y="48"/>
                  <a:pt x="78" y="52"/>
                  <a:pt x="79" y="57"/>
                </a:cubicBezTo>
                <a:cubicBezTo>
                  <a:pt x="77" y="57"/>
                  <a:pt x="76" y="56"/>
                  <a:pt x="76" y="54"/>
                </a:cubicBezTo>
                <a:cubicBezTo>
                  <a:pt x="76" y="53"/>
                  <a:pt x="74" y="53"/>
                  <a:pt x="74" y="51"/>
                </a:cubicBezTo>
                <a:cubicBezTo>
                  <a:pt x="74" y="50"/>
                  <a:pt x="75" y="50"/>
                  <a:pt x="75" y="48"/>
                </a:cubicBezTo>
                <a:cubicBezTo>
                  <a:pt x="75" y="47"/>
                  <a:pt x="74" y="47"/>
                  <a:pt x="74" y="46"/>
                </a:cubicBezTo>
                <a:cubicBezTo>
                  <a:pt x="74" y="45"/>
                  <a:pt x="73" y="46"/>
                  <a:pt x="71" y="46"/>
                </a:cubicBezTo>
                <a:cubicBezTo>
                  <a:pt x="71" y="45"/>
                  <a:pt x="71" y="45"/>
                  <a:pt x="70" y="45"/>
                </a:cubicBezTo>
                <a:cubicBezTo>
                  <a:pt x="69" y="43"/>
                  <a:pt x="67" y="41"/>
                  <a:pt x="65" y="40"/>
                </a:cubicBezTo>
                <a:cubicBezTo>
                  <a:pt x="65" y="39"/>
                  <a:pt x="65" y="39"/>
                  <a:pt x="65" y="39"/>
                </a:cubicBezTo>
                <a:cubicBezTo>
                  <a:pt x="65" y="37"/>
                  <a:pt x="64" y="36"/>
                  <a:pt x="64" y="35"/>
                </a:cubicBezTo>
                <a:cubicBezTo>
                  <a:pt x="64" y="35"/>
                  <a:pt x="64" y="35"/>
                  <a:pt x="64" y="35"/>
                </a:cubicBezTo>
                <a:cubicBezTo>
                  <a:pt x="64" y="35"/>
                  <a:pt x="64" y="35"/>
                  <a:pt x="64" y="35"/>
                </a:cubicBezTo>
                <a:cubicBezTo>
                  <a:pt x="64" y="35"/>
                  <a:pt x="64" y="34"/>
                  <a:pt x="64" y="34"/>
                </a:cubicBezTo>
                <a:cubicBezTo>
                  <a:pt x="64" y="34"/>
                  <a:pt x="64" y="34"/>
                  <a:pt x="64" y="34"/>
                </a:cubicBezTo>
                <a:cubicBezTo>
                  <a:pt x="64" y="34"/>
                  <a:pt x="64" y="34"/>
                  <a:pt x="64" y="34"/>
                </a:cubicBezTo>
                <a:cubicBezTo>
                  <a:pt x="64" y="34"/>
                  <a:pt x="64" y="34"/>
                  <a:pt x="64" y="34"/>
                </a:cubicBezTo>
                <a:cubicBezTo>
                  <a:pt x="64" y="34"/>
                  <a:pt x="64" y="34"/>
                  <a:pt x="64" y="34"/>
                </a:cubicBezTo>
                <a:cubicBezTo>
                  <a:pt x="64" y="32"/>
                  <a:pt x="65" y="31"/>
                  <a:pt x="65" y="30"/>
                </a:cubicBezTo>
                <a:cubicBezTo>
                  <a:pt x="64" y="29"/>
                  <a:pt x="63" y="28"/>
                  <a:pt x="63" y="27"/>
                </a:cubicBezTo>
                <a:cubicBezTo>
                  <a:pt x="60" y="26"/>
                  <a:pt x="60" y="28"/>
                  <a:pt x="57" y="27"/>
                </a:cubicBezTo>
                <a:cubicBezTo>
                  <a:pt x="57" y="28"/>
                  <a:pt x="57" y="28"/>
                  <a:pt x="56" y="28"/>
                </a:cubicBezTo>
                <a:cubicBezTo>
                  <a:pt x="57" y="31"/>
                  <a:pt x="54" y="31"/>
                  <a:pt x="54" y="32"/>
                </a:cubicBezTo>
                <a:cubicBezTo>
                  <a:pt x="52" y="32"/>
                  <a:pt x="52" y="33"/>
                  <a:pt x="51" y="34"/>
                </a:cubicBezTo>
                <a:cubicBezTo>
                  <a:pt x="51" y="35"/>
                  <a:pt x="49" y="34"/>
                  <a:pt x="49" y="35"/>
                </a:cubicBezTo>
                <a:cubicBezTo>
                  <a:pt x="48" y="35"/>
                  <a:pt x="49" y="36"/>
                  <a:pt x="48" y="37"/>
                </a:cubicBezTo>
                <a:cubicBezTo>
                  <a:pt x="47" y="38"/>
                  <a:pt x="48" y="39"/>
                  <a:pt x="49" y="40"/>
                </a:cubicBezTo>
                <a:cubicBezTo>
                  <a:pt x="49" y="40"/>
                  <a:pt x="49" y="40"/>
                  <a:pt x="49" y="40"/>
                </a:cubicBezTo>
                <a:cubicBezTo>
                  <a:pt x="49" y="40"/>
                  <a:pt x="49" y="40"/>
                  <a:pt x="49" y="40"/>
                </a:cubicBezTo>
                <a:cubicBezTo>
                  <a:pt x="49" y="40"/>
                  <a:pt x="49" y="40"/>
                  <a:pt x="49" y="40"/>
                </a:cubicBezTo>
                <a:cubicBezTo>
                  <a:pt x="49" y="40"/>
                  <a:pt x="49" y="40"/>
                  <a:pt x="49" y="40"/>
                </a:cubicBezTo>
                <a:cubicBezTo>
                  <a:pt x="49" y="41"/>
                  <a:pt x="49" y="41"/>
                  <a:pt x="49" y="41"/>
                </a:cubicBezTo>
                <a:cubicBezTo>
                  <a:pt x="49" y="41"/>
                  <a:pt x="49" y="41"/>
                  <a:pt x="49" y="41"/>
                </a:cubicBezTo>
                <a:cubicBezTo>
                  <a:pt x="49" y="41"/>
                  <a:pt x="49" y="41"/>
                  <a:pt x="49" y="41"/>
                </a:cubicBezTo>
                <a:cubicBezTo>
                  <a:pt x="47" y="41"/>
                  <a:pt x="48" y="43"/>
                  <a:pt x="46" y="43"/>
                </a:cubicBezTo>
                <a:cubicBezTo>
                  <a:pt x="45" y="44"/>
                  <a:pt x="46" y="45"/>
                  <a:pt x="45" y="45"/>
                </a:cubicBezTo>
                <a:cubicBezTo>
                  <a:pt x="45" y="46"/>
                  <a:pt x="45" y="46"/>
                  <a:pt x="44" y="47"/>
                </a:cubicBezTo>
                <a:cubicBezTo>
                  <a:pt x="43" y="47"/>
                  <a:pt x="42" y="47"/>
                  <a:pt x="42" y="48"/>
                </a:cubicBezTo>
                <a:cubicBezTo>
                  <a:pt x="40" y="48"/>
                  <a:pt x="41" y="50"/>
                  <a:pt x="39" y="49"/>
                </a:cubicBezTo>
                <a:cubicBezTo>
                  <a:pt x="38" y="48"/>
                  <a:pt x="38" y="48"/>
                  <a:pt x="37" y="48"/>
                </a:cubicBezTo>
                <a:cubicBezTo>
                  <a:pt x="36" y="47"/>
                  <a:pt x="36" y="46"/>
                  <a:pt x="35" y="46"/>
                </a:cubicBezTo>
                <a:cubicBezTo>
                  <a:pt x="34" y="46"/>
                  <a:pt x="32" y="46"/>
                  <a:pt x="31" y="46"/>
                </a:cubicBezTo>
                <a:cubicBezTo>
                  <a:pt x="31" y="46"/>
                  <a:pt x="30" y="46"/>
                  <a:pt x="29" y="46"/>
                </a:cubicBezTo>
                <a:cubicBezTo>
                  <a:pt x="28" y="46"/>
                  <a:pt x="28" y="47"/>
                  <a:pt x="27" y="47"/>
                </a:cubicBezTo>
                <a:cubicBezTo>
                  <a:pt x="27" y="48"/>
                  <a:pt x="25" y="47"/>
                  <a:pt x="25" y="48"/>
                </a:cubicBezTo>
                <a:cubicBezTo>
                  <a:pt x="23" y="48"/>
                  <a:pt x="22" y="49"/>
                  <a:pt x="21" y="50"/>
                </a:cubicBezTo>
                <a:cubicBezTo>
                  <a:pt x="19" y="50"/>
                  <a:pt x="19" y="50"/>
                  <a:pt x="19" y="50"/>
                </a:cubicBezTo>
                <a:cubicBezTo>
                  <a:pt x="15" y="50"/>
                  <a:pt x="15" y="50"/>
                  <a:pt x="15" y="50"/>
                </a:cubicBezTo>
                <a:cubicBezTo>
                  <a:pt x="13" y="51"/>
                  <a:pt x="12" y="52"/>
                  <a:pt x="10" y="53"/>
                </a:cubicBezTo>
                <a:cubicBezTo>
                  <a:pt x="10" y="53"/>
                  <a:pt x="9" y="53"/>
                  <a:pt x="9" y="53"/>
                </a:cubicBezTo>
                <a:cubicBezTo>
                  <a:pt x="9" y="54"/>
                  <a:pt x="8" y="54"/>
                  <a:pt x="8" y="54"/>
                </a:cubicBezTo>
                <a:cubicBezTo>
                  <a:pt x="8" y="55"/>
                  <a:pt x="7" y="55"/>
                  <a:pt x="7" y="55"/>
                </a:cubicBezTo>
                <a:cubicBezTo>
                  <a:pt x="7" y="58"/>
                  <a:pt x="6" y="58"/>
                  <a:pt x="6" y="60"/>
                </a:cubicBezTo>
                <a:cubicBezTo>
                  <a:pt x="6" y="61"/>
                  <a:pt x="7" y="60"/>
                  <a:pt x="8" y="60"/>
                </a:cubicBezTo>
                <a:cubicBezTo>
                  <a:pt x="8" y="59"/>
                  <a:pt x="9" y="60"/>
                  <a:pt x="9" y="60"/>
                </a:cubicBezTo>
                <a:cubicBezTo>
                  <a:pt x="10" y="62"/>
                  <a:pt x="11" y="63"/>
                  <a:pt x="12" y="64"/>
                </a:cubicBezTo>
                <a:cubicBezTo>
                  <a:pt x="12" y="66"/>
                  <a:pt x="12" y="66"/>
                  <a:pt x="12" y="66"/>
                </a:cubicBezTo>
                <a:cubicBezTo>
                  <a:pt x="13" y="67"/>
                  <a:pt x="13" y="67"/>
                  <a:pt x="14" y="68"/>
                </a:cubicBezTo>
                <a:cubicBezTo>
                  <a:pt x="14" y="69"/>
                  <a:pt x="15" y="70"/>
                  <a:pt x="16" y="70"/>
                </a:cubicBezTo>
                <a:cubicBezTo>
                  <a:pt x="16" y="71"/>
                  <a:pt x="16" y="71"/>
                  <a:pt x="16" y="71"/>
                </a:cubicBezTo>
                <a:cubicBezTo>
                  <a:pt x="17" y="72"/>
                  <a:pt x="18" y="72"/>
                  <a:pt x="19" y="73"/>
                </a:cubicBezTo>
                <a:cubicBezTo>
                  <a:pt x="19" y="74"/>
                  <a:pt x="19" y="74"/>
                  <a:pt x="19" y="74"/>
                </a:cubicBezTo>
                <a:cubicBezTo>
                  <a:pt x="18" y="74"/>
                  <a:pt x="18" y="76"/>
                  <a:pt x="17" y="76"/>
                </a:cubicBezTo>
                <a:cubicBezTo>
                  <a:pt x="17" y="76"/>
                  <a:pt x="16" y="76"/>
                  <a:pt x="16" y="77"/>
                </a:cubicBezTo>
                <a:cubicBezTo>
                  <a:pt x="16" y="79"/>
                  <a:pt x="17" y="79"/>
                  <a:pt x="17" y="80"/>
                </a:cubicBezTo>
                <a:cubicBezTo>
                  <a:pt x="15" y="80"/>
                  <a:pt x="15" y="82"/>
                  <a:pt x="12" y="82"/>
                </a:cubicBezTo>
                <a:cubicBezTo>
                  <a:pt x="12" y="83"/>
                  <a:pt x="9" y="82"/>
                  <a:pt x="9" y="84"/>
                </a:cubicBezTo>
                <a:cubicBezTo>
                  <a:pt x="8" y="84"/>
                  <a:pt x="7" y="83"/>
                  <a:pt x="6" y="83"/>
                </a:cubicBezTo>
                <a:cubicBezTo>
                  <a:pt x="5" y="84"/>
                  <a:pt x="4" y="84"/>
                  <a:pt x="3" y="85"/>
                </a:cubicBezTo>
                <a:cubicBezTo>
                  <a:pt x="3" y="86"/>
                  <a:pt x="0" y="84"/>
                  <a:pt x="1" y="87"/>
                </a:cubicBezTo>
                <a:cubicBezTo>
                  <a:pt x="1" y="88"/>
                  <a:pt x="1" y="89"/>
                  <a:pt x="3" y="89"/>
                </a:cubicBezTo>
                <a:cubicBezTo>
                  <a:pt x="3" y="91"/>
                  <a:pt x="4" y="91"/>
                  <a:pt x="4" y="92"/>
                </a:cubicBezTo>
                <a:cubicBezTo>
                  <a:pt x="4" y="94"/>
                  <a:pt x="3" y="94"/>
                  <a:pt x="3" y="96"/>
                </a:cubicBezTo>
                <a:cubicBezTo>
                  <a:pt x="6" y="98"/>
                  <a:pt x="10" y="99"/>
                  <a:pt x="12" y="102"/>
                </a:cubicBezTo>
                <a:cubicBezTo>
                  <a:pt x="11" y="104"/>
                  <a:pt x="13" y="104"/>
                  <a:pt x="12" y="106"/>
                </a:cubicBezTo>
                <a:cubicBezTo>
                  <a:pt x="11" y="107"/>
                  <a:pt x="9" y="109"/>
                  <a:pt x="7" y="110"/>
                </a:cubicBezTo>
                <a:cubicBezTo>
                  <a:pt x="7" y="111"/>
                  <a:pt x="7" y="111"/>
                  <a:pt x="7" y="111"/>
                </a:cubicBezTo>
                <a:cubicBezTo>
                  <a:pt x="7" y="112"/>
                  <a:pt x="7" y="112"/>
                  <a:pt x="6" y="112"/>
                </a:cubicBezTo>
                <a:cubicBezTo>
                  <a:pt x="6" y="115"/>
                  <a:pt x="8" y="116"/>
                  <a:pt x="7" y="118"/>
                </a:cubicBezTo>
                <a:cubicBezTo>
                  <a:pt x="7" y="120"/>
                  <a:pt x="6" y="120"/>
                  <a:pt x="7" y="122"/>
                </a:cubicBezTo>
                <a:cubicBezTo>
                  <a:pt x="7" y="123"/>
                  <a:pt x="8" y="124"/>
                  <a:pt x="7" y="125"/>
                </a:cubicBezTo>
                <a:cubicBezTo>
                  <a:pt x="9" y="125"/>
                  <a:pt x="8" y="126"/>
                  <a:pt x="9" y="127"/>
                </a:cubicBezTo>
                <a:cubicBezTo>
                  <a:pt x="9" y="127"/>
                  <a:pt x="10" y="128"/>
                  <a:pt x="10" y="128"/>
                </a:cubicBezTo>
                <a:cubicBezTo>
                  <a:pt x="11" y="128"/>
                  <a:pt x="10" y="129"/>
                  <a:pt x="11" y="129"/>
                </a:cubicBezTo>
                <a:cubicBezTo>
                  <a:pt x="12" y="129"/>
                  <a:pt x="12" y="131"/>
                  <a:pt x="12" y="131"/>
                </a:cubicBezTo>
                <a:cubicBezTo>
                  <a:pt x="13" y="132"/>
                  <a:pt x="14" y="132"/>
                  <a:pt x="14" y="133"/>
                </a:cubicBezTo>
                <a:cubicBezTo>
                  <a:pt x="18" y="133"/>
                  <a:pt x="18" y="133"/>
                  <a:pt x="18" y="133"/>
                </a:cubicBezTo>
                <a:cubicBezTo>
                  <a:pt x="18" y="135"/>
                  <a:pt x="20" y="134"/>
                  <a:pt x="21" y="135"/>
                </a:cubicBezTo>
                <a:cubicBezTo>
                  <a:pt x="22" y="135"/>
                  <a:pt x="23" y="136"/>
                  <a:pt x="25" y="135"/>
                </a:cubicBezTo>
                <a:cubicBezTo>
                  <a:pt x="27" y="135"/>
                  <a:pt x="28" y="134"/>
                  <a:pt x="30" y="134"/>
                </a:cubicBezTo>
                <a:cubicBezTo>
                  <a:pt x="31" y="134"/>
                  <a:pt x="31" y="134"/>
                  <a:pt x="32" y="135"/>
                </a:cubicBezTo>
                <a:cubicBezTo>
                  <a:pt x="32" y="137"/>
                  <a:pt x="32" y="139"/>
                  <a:pt x="30" y="139"/>
                </a:cubicBezTo>
                <a:cubicBezTo>
                  <a:pt x="30" y="140"/>
                  <a:pt x="29" y="141"/>
                  <a:pt x="28" y="142"/>
                </a:cubicBezTo>
                <a:cubicBezTo>
                  <a:pt x="28" y="143"/>
                  <a:pt x="28" y="144"/>
                  <a:pt x="27" y="144"/>
                </a:cubicBezTo>
                <a:cubicBezTo>
                  <a:pt x="27" y="147"/>
                  <a:pt x="27" y="150"/>
                  <a:pt x="26" y="152"/>
                </a:cubicBezTo>
                <a:cubicBezTo>
                  <a:pt x="27" y="152"/>
                  <a:pt x="30" y="153"/>
                  <a:pt x="29" y="151"/>
                </a:cubicBezTo>
                <a:cubicBezTo>
                  <a:pt x="32" y="151"/>
                  <a:pt x="34" y="150"/>
                  <a:pt x="36" y="149"/>
                </a:cubicBezTo>
                <a:cubicBezTo>
                  <a:pt x="38" y="149"/>
                  <a:pt x="40" y="149"/>
                  <a:pt x="42" y="148"/>
                </a:cubicBezTo>
                <a:cubicBezTo>
                  <a:pt x="43" y="148"/>
                  <a:pt x="43" y="147"/>
                  <a:pt x="44" y="147"/>
                </a:cubicBezTo>
                <a:cubicBezTo>
                  <a:pt x="45" y="147"/>
                  <a:pt x="45" y="146"/>
                  <a:pt x="46" y="145"/>
                </a:cubicBezTo>
                <a:cubicBezTo>
                  <a:pt x="47" y="145"/>
                  <a:pt x="46" y="143"/>
                  <a:pt x="48" y="143"/>
                </a:cubicBezTo>
                <a:cubicBezTo>
                  <a:pt x="47" y="141"/>
                  <a:pt x="49" y="142"/>
                  <a:pt x="48" y="140"/>
                </a:cubicBezTo>
                <a:cubicBezTo>
                  <a:pt x="51" y="139"/>
                  <a:pt x="51" y="136"/>
                  <a:pt x="52" y="135"/>
                </a:cubicBezTo>
                <a:cubicBezTo>
                  <a:pt x="53" y="134"/>
                  <a:pt x="53" y="133"/>
                  <a:pt x="55" y="133"/>
                </a:cubicBezTo>
                <a:cubicBezTo>
                  <a:pt x="56" y="131"/>
                  <a:pt x="59" y="132"/>
                  <a:pt x="58" y="128"/>
                </a:cubicBezTo>
                <a:cubicBezTo>
                  <a:pt x="60" y="129"/>
                  <a:pt x="59" y="127"/>
                  <a:pt x="61" y="127"/>
                </a:cubicBezTo>
                <a:cubicBezTo>
                  <a:pt x="62" y="127"/>
                  <a:pt x="62" y="126"/>
                  <a:pt x="62" y="126"/>
                </a:cubicBezTo>
                <a:cubicBezTo>
                  <a:pt x="63" y="126"/>
                  <a:pt x="64" y="125"/>
                  <a:pt x="65" y="126"/>
                </a:cubicBezTo>
                <a:cubicBezTo>
                  <a:pt x="65" y="125"/>
                  <a:pt x="65" y="125"/>
                  <a:pt x="65" y="125"/>
                </a:cubicBezTo>
                <a:cubicBezTo>
                  <a:pt x="66" y="124"/>
                  <a:pt x="67" y="125"/>
                  <a:pt x="67" y="124"/>
                </a:cubicBezTo>
                <a:cubicBezTo>
                  <a:pt x="68" y="124"/>
                  <a:pt x="69" y="124"/>
                  <a:pt x="70" y="124"/>
                </a:cubicBezTo>
                <a:cubicBezTo>
                  <a:pt x="71" y="124"/>
                  <a:pt x="71" y="124"/>
                  <a:pt x="71" y="125"/>
                </a:cubicBezTo>
                <a:cubicBezTo>
                  <a:pt x="72" y="125"/>
                  <a:pt x="73" y="125"/>
                  <a:pt x="73" y="126"/>
                </a:cubicBezTo>
                <a:cubicBezTo>
                  <a:pt x="76" y="126"/>
                  <a:pt x="76" y="126"/>
                  <a:pt x="76" y="126"/>
                </a:cubicBezTo>
                <a:cubicBezTo>
                  <a:pt x="77" y="126"/>
                  <a:pt x="78" y="126"/>
                  <a:pt x="78" y="127"/>
                </a:cubicBezTo>
                <a:cubicBezTo>
                  <a:pt x="82" y="126"/>
                  <a:pt x="82" y="129"/>
                  <a:pt x="85" y="128"/>
                </a:cubicBezTo>
                <a:cubicBezTo>
                  <a:pt x="85" y="131"/>
                  <a:pt x="88" y="131"/>
                  <a:pt x="89" y="133"/>
                </a:cubicBezTo>
                <a:cubicBezTo>
                  <a:pt x="91" y="133"/>
                  <a:pt x="93" y="134"/>
                  <a:pt x="95" y="135"/>
                </a:cubicBezTo>
                <a:cubicBezTo>
                  <a:pt x="96" y="136"/>
                  <a:pt x="96" y="137"/>
                  <a:pt x="98" y="137"/>
                </a:cubicBezTo>
                <a:cubicBezTo>
                  <a:pt x="98" y="138"/>
                  <a:pt x="98" y="139"/>
                  <a:pt x="99" y="139"/>
                </a:cubicBezTo>
                <a:cubicBezTo>
                  <a:pt x="99" y="142"/>
                  <a:pt x="99" y="142"/>
                  <a:pt x="99" y="142"/>
                </a:cubicBezTo>
                <a:cubicBezTo>
                  <a:pt x="102" y="142"/>
                  <a:pt x="102" y="142"/>
                  <a:pt x="102" y="142"/>
                </a:cubicBezTo>
                <a:cubicBezTo>
                  <a:pt x="103" y="142"/>
                  <a:pt x="103" y="141"/>
                  <a:pt x="104" y="140"/>
                </a:cubicBezTo>
                <a:cubicBezTo>
                  <a:pt x="104" y="141"/>
                  <a:pt x="105" y="142"/>
                  <a:pt x="106" y="142"/>
                </a:cubicBezTo>
                <a:cubicBezTo>
                  <a:pt x="106" y="142"/>
                  <a:pt x="108" y="143"/>
                  <a:pt x="108" y="142"/>
                </a:cubicBezTo>
                <a:cubicBezTo>
                  <a:pt x="108" y="142"/>
                  <a:pt x="108" y="142"/>
                  <a:pt x="109" y="142"/>
                </a:cubicBezTo>
                <a:cubicBezTo>
                  <a:pt x="109" y="144"/>
                  <a:pt x="112" y="144"/>
                  <a:pt x="111" y="146"/>
                </a:cubicBezTo>
                <a:cubicBezTo>
                  <a:pt x="112" y="147"/>
                  <a:pt x="113" y="148"/>
                  <a:pt x="115" y="148"/>
                </a:cubicBezTo>
                <a:cubicBezTo>
                  <a:pt x="115" y="149"/>
                  <a:pt x="115" y="149"/>
                  <a:pt x="115" y="149"/>
                </a:cubicBezTo>
                <a:cubicBezTo>
                  <a:pt x="115" y="150"/>
                  <a:pt x="116" y="151"/>
                  <a:pt x="116" y="151"/>
                </a:cubicBezTo>
                <a:cubicBezTo>
                  <a:pt x="117" y="155"/>
                  <a:pt x="117" y="161"/>
                  <a:pt x="117" y="166"/>
                </a:cubicBezTo>
                <a:cubicBezTo>
                  <a:pt x="117" y="167"/>
                  <a:pt x="117" y="167"/>
                  <a:pt x="117" y="167"/>
                </a:cubicBezTo>
                <a:cubicBezTo>
                  <a:pt x="117" y="167"/>
                  <a:pt x="117" y="167"/>
                  <a:pt x="117" y="167"/>
                </a:cubicBezTo>
                <a:cubicBezTo>
                  <a:pt x="118" y="168"/>
                  <a:pt x="118" y="169"/>
                  <a:pt x="118" y="169"/>
                </a:cubicBezTo>
                <a:cubicBezTo>
                  <a:pt x="118" y="170"/>
                  <a:pt x="118" y="170"/>
                  <a:pt x="119" y="170"/>
                </a:cubicBezTo>
                <a:cubicBezTo>
                  <a:pt x="120" y="170"/>
                  <a:pt x="120" y="172"/>
                  <a:pt x="120" y="173"/>
                </a:cubicBezTo>
                <a:cubicBezTo>
                  <a:pt x="121" y="173"/>
                  <a:pt x="121" y="173"/>
                  <a:pt x="121" y="173"/>
                </a:cubicBezTo>
                <a:cubicBezTo>
                  <a:pt x="121" y="173"/>
                  <a:pt x="121" y="174"/>
                  <a:pt x="121" y="174"/>
                </a:cubicBezTo>
                <a:cubicBezTo>
                  <a:pt x="121" y="174"/>
                  <a:pt x="121" y="174"/>
                  <a:pt x="121" y="174"/>
                </a:cubicBezTo>
                <a:cubicBezTo>
                  <a:pt x="122" y="175"/>
                  <a:pt x="122" y="176"/>
                  <a:pt x="123" y="177"/>
                </a:cubicBezTo>
                <a:cubicBezTo>
                  <a:pt x="123" y="177"/>
                  <a:pt x="123" y="177"/>
                  <a:pt x="123" y="178"/>
                </a:cubicBezTo>
                <a:cubicBezTo>
                  <a:pt x="123" y="178"/>
                  <a:pt x="124" y="179"/>
                  <a:pt x="124" y="179"/>
                </a:cubicBezTo>
                <a:cubicBezTo>
                  <a:pt x="124" y="179"/>
                  <a:pt x="124" y="180"/>
                  <a:pt x="124" y="180"/>
                </a:cubicBezTo>
                <a:cubicBezTo>
                  <a:pt x="124" y="182"/>
                  <a:pt x="125" y="184"/>
                  <a:pt x="124" y="186"/>
                </a:cubicBezTo>
                <a:cubicBezTo>
                  <a:pt x="124" y="188"/>
                  <a:pt x="123" y="189"/>
                  <a:pt x="122" y="190"/>
                </a:cubicBezTo>
                <a:cubicBezTo>
                  <a:pt x="123" y="191"/>
                  <a:pt x="123" y="192"/>
                  <a:pt x="123" y="194"/>
                </a:cubicBezTo>
                <a:cubicBezTo>
                  <a:pt x="126" y="194"/>
                  <a:pt x="127" y="193"/>
                  <a:pt x="131" y="193"/>
                </a:cubicBezTo>
                <a:cubicBezTo>
                  <a:pt x="131" y="194"/>
                  <a:pt x="131" y="195"/>
                  <a:pt x="132" y="195"/>
                </a:cubicBezTo>
                <a:cubicBezTo>
                  <a:pt x="133" y="198"/>
                  <a:pt x="131" y="198"/>
                  <a:pt x="131" y="200"/>
                </a:cubicBezTo>
                <a:cubicBezTo>
                  <a:pt x="132" y="201"/>
                  <a:pt x="133" y="200"/>
                  <a:pt x="133" y="201"/>
                </a:cubicBezTo>
                <a:cubicBezTo>
                  <a:pt x="135" y="201"/>
                  <a:pt x="135" y="202"/>
                  <a:pt x="136" y="202"/>
                </a:cubicBezTo>
                <a:cubicBezTo>
                  <a:pt x="137" y="204"/>
                  <a:pt x="140" y="204"/>
                  <a:pt x="140" y="207"/>
                </a:cubicBezTo>
                <a:cubicBezTo>
                  <a:pt x="141" y="208"/>
                  <a:pt x="142" y="208"/>
                  <a:pt x="143" y="209"/>
                </a:cubicBezTo>
                <a:cubicBezTo>
                  <a:pt x="143" y="209"/>
                  <a:pt x="143" y="209"/>
                  <a:pt x="143" y="209"/>
                </a:cubicBezTo>
                <a:cubicBezTo>
                  <a:pt x="143" y="211"/>
                  <a:pt x="143" y="212"/>
                  <a:pt x="145" y="212"/>
                </a:cubicBezTo>
                <a:cubicBezTo>
                  <a:pt x="145" y="213"/>
                  <a:pt x="145" y="213"/>
                  <a:pt x="145" y="213"/>
                </a:cubicBezTo>
                <a:cubicBezTo>
                  <a:pt x="145" y="213"/>
                  <a:pt x="146" y="213"/>
                  <a:pt x="145" y="213"/>
                </a:cubicBezTo>
                <a:cubicBezTo>
                  <a:pt x="146" y="216"/>
                  <a:pt x="142" y="214"/>
                  <a:pt x="143" y="216"/>
                </a:cubicBezTo>
                <a:cubicBezTo>
                  <a:pt x="142" y="219"/>
                  <a:pt x="144" y="219"/>
                  <a:pt x="145" y="220"/>
                </a:cubicBezTo>
                <a:cubicBezTo>
                  <a:pt x="146" y="221"/>
                  <a:pt x="146" y="220"/>
                  <a:pt x="147" y="220"/>
                </a:cubicBezTo>
                <a:cubicBezTo>
                  <a:pt x="147" y="220"/>
                  <a:pt x="147" y="220"/>
                  <a:pt x="147" y="220"/>
                </a:cubicBezTo>
                <a:cubicBezTo>
                  <a:pt x="148" y="220"/>
                  <a:pt x="148" y="220"/>
                  <a:pt x="149" y="220"/>
                </a:cubicBezTo>
                <a:cubicBezTo>
                  <a:pt x="149" y="218"/>
                  <a:pt x="149" y="218"/>
                  <a:pt x="149" y="218"/>
                </a:cubicBezTo>
                <a:cubicBezTo>
                  <a:pt x="149" y="218"/>
                  <a:pt x="150" y="218"/>
                  <a:pt x="150" y="218"/>
                </a:cubicBezTo>
                <a:cubicBezTo>
                  <a:pt x="150" y="218"/>
                  <a:pt x="150" y="218"/>
                  <a:pt x="151" y="218"/>
                </a:cubicBezTo>
                <a:cubicBezTo>
                  <a:pt x="152" y="219"/>
                  <a:pt x="153" y="219"/>
                  <a:pt x="154" y="220"/>
                </a:cubicBezTo>
                <a:cubicBezTo>
                  <a:pt x="156" y="219"/>
                  <a:pt x="156" y="221"/>
                  <a:pt x="158" y="220"/>
                </a:cubicBezTo>
                <a:cubicBezTo>
                  <a:pt x="158" y="222"/>
                  <a:pt x="158" y="222"/>
                  <a:pt x="159" y="222"/>
                </a:cubicBezTo>
                <a:cubicBezTo>
                  <a:pt x="159" y="223"/>
                  <a:pt x="159" y="223"/>
                  <a:pt x="160" y="223"/>
                </a:cubicBezTo>
                <a:cubicBezTo>
                  <a:pt x="160" y="225"/>
                  <a:pt x="162" y="225"/>
                  <a:pt x="163" y="225"/>
                </a:cubicBezTo>
                <a:cubicBezTo>
                  <a:pt x="162" y="227"/>
                  <a:pt x="164" y="227"/>
                  <a:pt x="163" y="229"/>
                </a:cubicBezTo>
                <a:cubicBezTo>
                  <a:pt x="164" y="229"/>
                  <a:pt x="164" y="230"/>
                  <a:pt x="164" y="230"/>
                </a:cubicBezTo>
                <a:cubicBezTo>
                  <a:pt x="164" y="230"/>
                  <a:pt x="165" y="230"/>
                  <a:pt x="165" y="230"/>
                </a:cubicBezTo>
                <a:cubicBezTo>
                  <a:pt x="165" y="231"/>
                  <a:pt x="165" y="231"/>
                  <a:pt x="166" y="232"/>
                </a:cubicBezTo>
                <a:cubicBezTo>
                  <a:pt x="166" y="232"/>
                  <a:pt x="165" y="232"/>
                  <a:pt x="166" y="232"/>
                </a:cubicBezTo>
                <a:cubicBezTo>
                  <a:pt x="166" y="232"/>
                  <a:pt x="166" y="232"/>
                  <a:pt x="166" y="232"/>
                </a:cubicBezTo>
                <a:cubicBezTo>
                  <a:pt x="166" y="232"/>
                  <a:pt x="166" y="233"/>
                  <a:pt x="166" y="233"/>
                </a:cubicBezTo>
                <a:cubicBezTo>
                  <a:pt x="167" y="233"/>
                  <a:pt x="168" y="233"/>
                  <a:pt x="168" y="234"/>
                </a:cubicBezTo>
                <a:cubicBezTo>
                  <a:pt x="168" y="235"/>
                  <a:pt x="171" y="235"/>
                  <a:pt x="171" y="236"/>
                </a:cubicBezTo>
                <a:cubicBezTo>
                  <a:pt x="173" y="237"/>
                  <a:pt x="173" y="238"/>
                  <a:pt x="175" y="239"/>
                </a:cubicBezTo>
                <a:cubicBezTo>
                  <a:pt x="176" y="241"/>
                  <a:pt x="178" y="242"/>
                  <a:pt x="180" y="243"/>
                </a:cubicBezTo>
                <a:cubicBezTo>
                  <a:pt x="180" y="245"/>
                  <a:pt x="182" y="246"/>
                  <a:pt x="182" y="248"/>
                </a:cubicBezTo>
                <a:cubicBezTo>
                  <a:pt x="182" y="248"/>
                  <a:pt x="182" y="248"/>
                  <a:pt x="183" y="248"/>
                </a:cubicBezTo>
                <a:cubicBezTo>
                  <a:pt x="184" y="248"/>
                  <a:pt x="184" y="249"/>
                  <a:pt x="184" y="249"/>
                </a:cubicBezTo>
                <a:cubicBezTo>
                  <a:pt x="184" y="250"/>
                  <a:pt x="184" y="250"/>
                  <a:pt x="185" y="250"/>
                </a:cubicBezTo>
                <a:cubicBezTo>
                  <a:pt x="185" y="251"/>
                  <a:pt x="186" y="251"/>
                  <a:pt x="186" y="251"/>
                </a:cubicBezTo>
                <a:cubicBezTo>
                  <a:pt x="187" y="251"/>
                  <a:pt x="187" y="252"/>
                  <a:pt x="187" y="253"/>
                </a:cubicBezTo>
                <a:cubicBezTo>
                  <a:pt x="187" y="253"/>
                  <a:pt x="188" y="252"/>
                  <a:pt x="189" y="253"/>
                </a:cubicBezTo>
                <a:cubicBezTo>
                  <a:pt x="189" y="253"/>
                  <a:pt x="189" y="254"/>
                  <a:pt x="190" y="254"/>
                </a:cubicBezTo>
                <a:cubicBezTo>
                  <a:pt x="190" y="255"/>
                  <a:pt x="191" y="257"/>
                  <a:pt x="191" y="258"/>
                </a:cubicBezTo>
                <a:cubicBezTo>
                  <a:pt x="192" y="259"/>
                  <a:pt x="192" y="259"/>
                  <a:pt x="193" y="260"/>
                </a:cubicBezTo>
                <a:cubicBezTo>
                  <a:pt x="193" y="261"/>
                  <a:pt x="195" y="261"/>
                  <a:pt x="196" y="262"/>
                </a:cubicBezTo>
                <a:cubicBezTo>
                  <a:pt x="196" y="264"/>
                  <a:pt x="199" y="263"/>
                  <a:pt x="199" y="265"/>
                </a:cubicBezTo>
                <a:cubicBezTo>
                  <a:pt x="201" y="265"/>
                  <a:pt x="202" y="265"/>
                  <a:pt x="204" y="265"/>
                </a:cubicBezTo>
                <a:cubicBezTo>
                  <a:pt x="204" y="266"/>
                  <a:pt x="206" y="266"/>
                  <a:pt x="207" y="267"/>
                </a:cubicBezTo>
                <a:cubicBezTo>
                  <a:pt x="207" y="269"/>
                  <a:pt x="208" y="271"/>
                  <a:pt x="208" y="273"/>
                </a:cubicBezTo>
                <a:cubicBezTo>
                  <a:pt x="210" y="273"/>
                  <a:pt x="212" y="273"/>
                  <a:pt x="212" y="271"/>
                </a:cubicBezTo>
                <a:cubicBezTo>
                  <a:pt x="213" y="271"/>
                  <a:pt x="213" y="272"/>
                  <a:pt x="213" y="273"/>
                </a:cubicBezTo>
                <a:cubicBezTo>
                  <a:pt x="215" y="273"/>
                  <a:pt x="215" y="270"/>
                  <a:pt x="217" y="271"/>
                </a:cubicBezTo>
                <a:cubicBezTo>
                  <a:pt x="220" y="270"/>
                  <a:pt x="220" y="272"/>
                  <a:pt x="223" y="271"/>
                </a:cubicBezTo>
                <a:cubicBezTo>
                  <a:pt x="223" y="272"/>
                  <a:pt x="224" y="272"/>
                  <a:pt x="225" y="272"/>
                </a:cubicBezTo>
                <a:cubicBezTo>
                  <a:pt x="225" y="273"/>
                  <a:pt x="226" y="273"/>
                  <a:pt x="226" y="273"/>
                </a:cubicBezTo>
                <a:cubicBezTo>
                  <a:pt x="229" y="273"/>
                  <a:pt x="229" y="271"/>
                  <a:pt x="232" y="271"/>
                </a:cubicBezTo>
                <a:cubicBezTo>
                  <a:pt x="232" y="272"/>
                  <a:pt x="232" y="273"/>
                  <a:pt x="233" y="273"/>
                </a:cubicBezTo>
                <a:cubicBezTo>
                  <a:pt x="234" y="273"/>
                  <a:pt x="234" y="273"/>
                  <a:pt x="234" y="274"/>
                </a:cubicBezTo>
                <a:cubicBezTo>
                  <a:pt x="235" y="275"/>
                  <a:pt x="236" y="276"/>
                  <a:pt x="237" y="277"/>
                </a:cubicBezTo>
                <a:cubicBezTo>
                  <a:pt x="237" y="277"/>
                  <a:pt x="237" y="277"/>
                  <a:pt x="237" y="278"/>
                </a:cubicBezTo>
                <a:cubicBezTo>
                  <a:pt x="237" y="278"/>
                  <a:pt x="238" y="278"/>
                  <a:pt x="238" y="279"/>
                </a:cubicBezTo>
                <a:cubicBezTo>
                  <a:pt x="238" y="279"/>
                  <a:pt x="239" y="279"/>
                  <a:pt x="239" y="280"/>
                </a:cubicBezTo>
                <a:cubicBezTo>
                  <a:pt x="239" y="282"/>
                  <a:pt x="239" y="283"/>
                  <a:pt x="240" y="284"/>
                </a:cubicBezTo>
                <a:cubicBezTo>
                  <a:pt x="240" y="284"/>
                  <a:pt x="241" y="284"/>
                  <a:pt x="241" y="284"/>
                </a:cubicBezTo>
                <a:cubicBezTo>
                  <a:pt x="241" y="284"/>
                  <a:pt x="241" y="284"/>
                  <a:pt x="241" y="285"/>
                </a:cubicBezTo>
                <a:cubicBezTo>
                  <a:pt x="241" y="285"/>
                  <a:pt x="241" y="284"/>
                  <a:pt x="241" y="285"/>
                </a:cubicBezTo>
                <a:cubicBezTo>
                  <a:pt x="242" y="285"/>
                  <a:pt x="242" y="287"/>
                  <a:pt x="243" y="287"/>
                </a:cubicBezTo>
                <a:cubicBezTo>
                  <a:pt x="243" y="289"/>
                  <a:pt x="244" y="290"/>
                  <a:pt x="244" y="292"/>
                </a:cubicBezTo>
                <a:cubicBezTo>
                  <a:pt x="243" y="292"/>
                  <a:pt x="243" y="292"/>
                  <a:pt x="243" y="292"/>
                </a:cubicBezTo>
                <a:cubicBezTo>
                  <a:pt x="243" y="293"/>
                  <a:pt x="243" y="293"/>
                  <a:pt x="242" y="293"/>
                </a:cubicBezTo>
                <a:cubicBezTo>
                  <a:pt x="242" y="293"/>
                  <a:pt x="242" y="293"/>
                  <a:pt x="242" y="294"/>
                </a:cubicBezTo>
                <a:cubicBezTo>
                  <a:pt x="242" y="294"/>
                  <a:pt x="242" y="294"/>
                  <a:pt x="242" y="294"/>
                </a:cubicBezTo>
                <a:cubicBezTo>
                  <a:pt x="243" y="294"/>
                  <a:pt x="243" y="294"/>
                  <a:pt x="244" y="294"/>
                </a:cubicBezTo>
                <a:cubicBezTo>
                  <a:pt x="244" y="294"/>
                  <a:pt x="244" y="293"/>
                  <a:pt x="244" y="294"/>
                </a:cubicBezTo>
                <a:cubicBezTo>
                  <a:pt x="244" y="293"/>
                  <a:pt x="245" y="293"/>
                  <a:pt x="246" y="292"/>
                </a:cubicBezTo>
                <a:cubicBezTo>
                  <a:pt x="247" y="291"/>
                  <a:pt x="247" y="292"/>
                  <a:pt x="248" y="292"/>
                </a:cubicBezTo>
                <a:cubicBezTo>
                  <a:pt x="250" y="292"/>
                  <a:pt x="249" y="290"/>
                  <a:pt x="251" y="290"/>
                </a:cubicBezTo>
                <a:cubicBezTo>
                  <a:pt x="251" y="291"/>
                  <a:pt x="254" y="291"/>
                  <a:pt x="253" y="292"/>
                </a:cubicBezTo>
                <a:cubicBezTo>
                  <a:pt x="254" y="293"/>
                  <a:pt x="255" y="293"/>
                  <a:pt x="255" y="294"/>
                </a:cubicBezTo>
                <a:cubicBezTo>
                  <a:pt x="255" y="294"/>
                  <a:pt x="255" y="294"/>
                  <a:pt x="255" y="294"/>
                </a:cubicBezTo>
                <a:cubicBezTo>
                  <a:pt x="255" y="294"/>
                  <a:pt x="255" y="294"/>
                  <a:pt x="255" y="294"/>
                </a:cubicBezTo>
                <a:cubicBezTo>
                  <a:pt x="256" y="294"/>
                  <a:pt x="258" y="294"/>
                  <a:pt x="258" y="294"/>
                </a:cubicBezTo>
                <a:cubicBezTo>
                  <a:pt x="258" y="296"/>
                  <a:pt x="257" y="296"/>
                  <a:pt x="256" y="297"/>
                </a:cubicBezTo>
                <a:cubicBezTo>
                  <a:pt x="256" y="297"/>
                  <a:pt x="256" y="297"/>
                  <a:pt x="256" y="297"/>
                </a:cubicBezTo>
                <a:cubicBezTo>
                  <a:pt x="255" y="298"/>
                  <a:pt x="255" y="298"/>
                  <a:pt x="255" y="298"/>
                </a:cubicBezTo>
                <a:cubicBezTo>
                  <a:pt x="255" y="299"/>
                  <a:pt x="254" y="300"/>
                  <a:pt x="254" y="298"/>
                </a:cubicBezTo>
                <a:cubicBezTo>
                  <a:pt x="253" y="298"/>
                  <a:pt x="253" y="299"/>
                  <a:pt x="253" y="299"/>
                </a:cubicBezTo>
                <a:cubicBezTo>
                  <a:pt x="252" y="301"/>
                  <a:pt x="252" y="302"/>
                  <a:pt x="254" y="303"/>
                </a:cubicBezTo>
                <a:cubicBezTo>
                  <a:pt x="254" y="303"/>
                  <a:pt x="254" y="303"/>
                  <a:pt x="255" y="303"/>
                </a:cubicBezTo>
                <a:cubicBezTo>
                  <a:pt x="255" y="302"/>
                  <a:pt x="255" y="301"/>
                  <a:pt x="256" y="301"/>
                </a:cubicBezTo>
                <a:cubicBezTo>
                  <a:pt x="256" y="301"/>
                  <a:pt x="257" y="301"/>
                  <a:pt x="257" y="300"/>
                </a:cubicBezTo>
                <a:cubicBezTo>
                  <a:pt x="259" y="300"/>
                  <a:pt x="259" y="301"/>
                  <a:pt x="261" y="301"/>
                </a:cubicBezTo>
                <a:cubicBezTo>
                  <a:pt x="263" y="301"/>
                  <a:pt x="262" y="299"/>
                  <a:pt x="264" y="300"/>
                </a:cubicBezTo>
                <a:cubicBezTo>
                  <a:pt x="266" y="300"/>
                  <a:pt x="266" y="298"/>
                  <a:pt x="267" y="298"/>
                </a:cubicBezTo>
                <a:cubicBezTo>
                  <a:pt x="268" y="298"/>
                  <a:pt x="268" y="298"/>
                  <a:pt x="269" y="298"/>
                </a:cubicBezTo>
                <a:cubicBezTo>
                  <a:pt x="269" y="298"/>
                  <a:pt x="269" y="298"/>
                  <a:pt x="269" y="298"/>
                </a:cubicBezTo>
                <a:cubicBezTo>
                  <a:pt x="270" y="298"/>
                  <a:pt x="271" y="298"/>
                  <a:pt x="271" y="299"/>
                </a:cubicBezTo>
                <a:cubicBezTo>
                  <a:pt x="271" y="299"/>
                  <a:pt x="271" y="299"/>
                  <a:pt x="271" y="299"/>
                </a:cubicBezTo>
                <a:cubicBezTo>
                  <a:pt x="272" y="300"/>
                  <a:pt x="273" y="300"/>
                  <a:pt x="273" y="301"/>
                </a:cubicBezTo>
                <a:cubicBezTo>
                  <a:pt x="273" y="301"/>
                  <a:pt x="273" y="301"/>
                  <a:pt x="273" y="301"/>
                </a:cubicBezTo>
                <a:cubicBezTo>
                  <a:pt x="273" y="301"/>
                  <a:pt x="274" y="302"/>
                  <a:pt x="274" y="303"/>
                </a:cubicBezTo>
                <a:cubicBezTo>
                  <a:pt x="275" y="303"/>
                  <a:pt x="274" y="307"/>
                  <a:pt x="276" y="308"/>
                </a:cubicBezTo>
                <a:cubicBezTo>
                  <a:pt x="276" y="309"/>
                  <a:pt x="276" y="309"/>
                  <a:pt x="276" y="310"/>
                </a:cubicBezTo>
                <a:cubicBezTo>
                  <a:pt x="276" y="310"/>
                  <a:pt x="276" y="310"/>
                  <a:pt x="276" y="310"/>
                </a:cubicBezTo>
                <a:cubicBezTo>
                  <a:pt x="276" y="310"/>
                  <a:pt x="275" y="310"/>
                  <a:pt x="275" y="310"/>
                </a:cubicBezTo>
                <a:cubicBezTo>
                  <a:pt x="275" y="311"/>
                  <a:pt x="275" y="312"/>
                  <a:pt x="275" y="313"/>
                </a:cubicBezTo>
                <a:cubicBezTo>
                  <a:pt x="275" y="314"/>
                  <a:pt x="273" y="314"/>
                  <a:pt x="274" y="316"/>
                </a:cubicBezTo>
                <a:cubicBezTo>
                  <a:pt x="274" y="316"/>
                  <a:pt x="274" y="318"/>
                  <a:pt x="275" y="318"/>
                </a:cubicBezTo>
                <a:cubicBezTo>
                  <a:pt x="276" y="318"/>
                  <a:pt x="277" y="319"/>
                  <a:pt x="278" y="320"/>
                </a:cubicBezTo>
                <a:cubicBezTo>
                  <a:pt x="279" y="320"/>
                  <a:pt x="280" y="320"/>
                  <a:pt x="280" y="320"/>
                </a:cubicBezTo>
                <a:cubicBezTo>
                  <a:pt x="281" y="320"/>
                  <a:pt x="281" y="320"/>
                  <a:pt x="281" y="320"/>
                </a:cubicBezTo>
                <a:cubicBezTo>
                  <a:pt x="283" y="320"/>
                  <a:pt x="283" y="321"/>
                  <a:pt x="284" y="322"/>
                </a:cubicBezTo>
                <a:cubicBezTo>
                  <a:pt x="284" y="322"/>
                  <a:pt x="284" y="322"/>
                  <a:pt x="285" y="323"/>
                </a:cubicBezTo>
                <a:cubicBezTo>
                  <a:pt x="286" y="323"/>
                  <a:pt x="287" y="324"/>
                  <a:pt x="287" y="326"/>
                </a:cubicBezTo>
                <a:cubicBezTo>
                  <a:pt x="288" y="326"/>
                  <a:pt x="288" y="326"/>
                  <a:pt x="288" y="326"/>
                </a:cubicBezTo>
                <a:cubicBezTo>
                  <a:pt x="288" y="329"/>
                  <a:pt x="292" y="327"/>
                  <a:pt x="291" y="329"/>
                </a:cubicBezTo>
                <a:cubicBezTo>
                  <a:pt x="291" y="329"/>
                  <a:pt x="292" y="328"/>
                  <a:pt x="292" y="328"/>
                </a:cubicBezTo>
                <a:cubicBezTo>
                  <a:pt x="292" y="328"/>
                  <a:pt x="292" y="328"/>
                  <a:pt x="292" y="328"/>
                </a:cubicBezTo>
                <a:cubicBezTo>
                  <a:pt x="292" y="326"/>
                  <a:pt x="294" y="327"/>
                  <a:pt x="295" y="325"/>
                </a:cubicBezTo>
                <a:cubicBezTo>
                  <a:pt x="295" y="325"/>
                  <a:pt x="295" y="325"/>
                  <a:pt x="295" y="325"/>
                </a:cubicBezTo>
                <a:cubicBezTo>
                  <a:pt x="296" y="325"/>
                  <a:pt x="296" y="324"/>
                  <a:pt x="297" y="324"/>
                </a:cubicBezTo>
                <a:cubicBezTo>
                  <a:pt x="298" y="324"/>
                  <a:pt x="298" y="324"/>
                  <a:pt x="298" y="324"/>
                </a:cubicBezTo>
                <a:cubicBezTo>
                  <a:pt x="298" y="324"/>
                  <a:pt x="298" y="324"/>
                  <a:pt x="298" y="324"/>
                </a:cubicBezTo>
                <a:cubicBezTo>
                  <a:pt x="300" y="324"/>
                  <a:pt x="299" y="326"/>
                  <a:pt x="301" y="326"/>
                </a:cubicBezTo>
                <a:cubicBezTo>
                  <a:pt x="300" y="328"/>
                  <a:pt x="303" y="327"/>
                  <a:pt x="303" y="329"/>
                </a:cubicBezTo>
                <a:cubicBezTo>
                  <a:pt x="303" y="329"/>
                  <a:pt x="304" y="329"/>
                  <a:pt x="303" y="330"/>
                </a:cubicBezTo>
                <a:cubicBezTo>
                  <a:pt x="303" y="330"/>
                  <a:pt x="304" y="330"/>
                  <a:pt x="304" y="331"/>
                </a:cubicBezTo>
                <a:cubicBezTo>
                  <a:pt x="304" y="331"/>
                  <a:pt x="304" y="332"/>
                  <a:pt x="305" y="332"/>
                </a:cubicBezTo>
                <a:cubicBezTo>
                  <a:pt x="305" y="333"/>
                  <a:pt x="305" y="334"/>
                  <a:pt x="305" y="335"/>
                </a:cubicBezTo>
                <a:cubicBezTo>
                  <a:pt x="306" y="336"/>
                  <a:pt x="306" y="339"/>
                  <a:pt x="307" y="341"/>
                </a:cubicBezTo>
                <a:cubicBezTo>
                  <a:pt x="307" y="341"/>
                  <a:pt x="308" y="341"/>
                  <a:pt x="308" y="342"/>
                </a:cubicBezTo>
                <a:cubicBezTo>
                  <a:pt x="308" y="342"/>
                  <a:pt x="309" y="344"/>
                  <a:pt x="308" y="345"/>
                </a:cubicBezTo>
                <a:cubicBezTo>
                  <a:pt x="309" y="347"/>
                  <a:pt x="310" y="349"/>
                  <a:pt x="312" y="349"/>
                </a:cubicBezTo>
                <a:cubicBezTo>
                  <a:pt x="312" y="349"/>
                  <a:pt x="312" y="349"/>
                  <a:pt x="312" y="350"/>
                </a:cubicBezTo>
                <a:cubicBezTo>
                  <a:pt x="311" y="351"/>
                  <a:pt x="313" y="351"/>
                  <a:pt x="314" y="353"/>
                </a:cubicBezTo>
                <a:cubicBezTo>
                  <a:pt x="314" y="353"/>
                  <a:pt x="314" y="353"/>
                  <a:pt x="314" y="353"/>
                </a:cubicBezTo>
                <a:cubicBezTo>
                  <a:pt x="314" y="353"/>
                  <a:pt x="314" y="354"/>
                  <a:pt x="315" y="354"/>
                </a:cubicBezTo>
                <a:cubicBezTo>
                  <a:pt x="315" y="355"/>
                  <a:pt x="314" y="355"/>
                  <a:pt x="315" y="356"/>
                </a:cubicBezTo>
                <a:cubicBezTo>
                  <a:pt x="315" y="357"/>
                  <a:pt x="315" y="358"/>
                  <a:pt x="315" y="360"/>
                </a:cubicBezTo>
                <a:cubicBezTo>
                  <a:pt x="316" y="361"/>
                  <a:pt x="315" y="362"/>
                  <a:pt x="316" y="363"/>
                </a:cubicBezTo>
                <a:cubicBezTo>
                  <a:pt x="316" y="364"/>
                  <a:pt x="317" y="363"/>
                  <a:pt x="317" y="364"/>
                </a:cubicBezTo>
                <a:cubicBezTo>
                  <a:pt x="317" y="365"/>
                  <a:pt x="316" y="366"/>
                  <a:pt x="317" y="367"/>
                </a:cubicBezTo>
                <a:cubicBezTo>
                  <a:pt x="317" y="368"/>
                  <a:pt x="317" y="368"/>
                  <a:pt x="317" y="369"/>
                </a:cubicBezTo>
                <a:cubicBezTo>
                  <a:pt x="317" y="369"/>
                  <a:pt x="317" y="369"/>
                  <a:pt x="317" y="369"/>
                </a:cubicBezTo>
                <a:cubicBezTo>
                  <a:pt x="317" y="370"/>
                  <a:pt x="318" y="371"/>
                  <a:pt x="319" y="372"/>
                </a:cubicBezTo>
                <a:cubicBezTo>
                  <a:pt x="319" y="372"/>
                  <a:pt x="319" y="372"/>
                  <a:pt x="319" y="372"/>
                </a:cubicBezTo>
                <a:cubicBezTo>
                  <a:pt x="319" y="372"/>
                  <a:pt x="319" y="373"/>
                  <a:pt x="319" y="373"/>
                </a:cubicBezTo>
                <a:cubicBezTo>
                  <a:pt x="320" y="373"/>
                  <a:pt x="320" y="373"/>
                  <a:pt x="320" y="374"/>
                </a:cubicBezTo>
                <a:cubicBezTo>
                  <a:pt x="320" y="375"/>
                  <a:pt x="322" y="375"/>
                  <a:pt x="322" y="377"/>
                </a:cubicBezTo>
                <a:cubicBezTo>
                  <a:pt x="322" y="378"/>
                  <a:pt x="322" y="379"/>
                  <a:pt x="322" y="381"/>
                </a:cubicBezTo>
                <a:cubicBezTo>
                  <a:pt x="321" y="381"/>
                  <a:pt x="321" y="382"/>
                  <a:pt x="320" y="383"/>
                </a:cubicBezTo>
                <a:cubicBezTo>
                  <a:pt x="319" y="383"/>
                  <a:pt x="317" y="383"/>
                  <a:pt x="315" y="383"/>
                </a:cubicBezTo>
                <a:cubicBezTo>
                  <a:pt x="314" y="383"/>
                  <a:pt x="313" y="384"/>
                  <a:pt x="313" y="384"/>
                </a:cubicBezTo>
                <a:cubicBezTo>
                  <a:pt x="312" y="384"/>
                  <a:pt x="312" y="384"/>
                  <a:pt x="312" y="384"/>
                </a:cubicBezTo>
                <a:cubicBezTo>
                  <a:pt x="312" y="385"/>
                  <a:pt x="309" y="385"/>
                  <a:pt x="310" y="387"/>
                </a:cubicBezTo>
                <a:cubicBezTo>
                  <a:pt x="310" y="387"/>
                  <a:pt x="309" y="387"/>
                  <a:pt x="309" y="387"/>
                </a:cubicBezTo>
                <a:cubicBezTo>
                  <a:pt x="309" y="387"/>
                  <a:pt x="309" y="387"/>
                  <a:pt x="309" y="388"/>
                </a:cubicBezTo>
                <a:cubicBezTo>
                  <a:pt x="309" y="390"/>
                  <a:pt x="312" y="390"/>
                  <a:pt x="313" y="393"/>
                </a:cubicBezTo>
                <a:cubicBezTo>
                  <a:pt x="313" y="395"/>
                  <a:pt x="312" y="395"/>
                  <a:pt x="311" y="397"/>
                </a:cubicBezTo>
                <a:cubicBezTo>
                  <a:pt x="311" y="397"/>
                  <a:pt x="311" y="397"/>
                  <a:pt x="311" y="397"/>
                </a:cubicBezTo>
                <a:cubicBezTo>
                  <a:pt x="310" y="398"/>
                  <a:pt x="311" y="399"/>
                  <a:pt x="310" y="400"/>
                </a:cubicBezTo>
                <a:cubicBezTo>
                  <a:pt x="310" y="400"/>
                  <a:pt x="310" y="400"/>
                  <a:pt x="310" y="401"/>
                </a:cubicBezTo>
                <a:cubicBezTo>
                  <a:pt x="310" y="401"/>
                  <a:pt x="310" y="401"/>
                  <a:pt x="310" y="401"/>
                </a:cubicBezTo>
                <a:cubicBezTo>
                  <a:pt x="310" y="401"/>
                  <a:pt x="309" y="401"/>
                  <a:pt x="309" y="401"/>
                </a:cubicBezTo>
                <a:cubicBezTo>
                  <a:pt x="309" y="402"/>
                  <a:pt x="309" y="402"/>
                  <a:pt x="309" y="402"/>
                </a:cubicBezTo>
                <a:cubicBezTo>
                  <a:pt x="309" y="403"/>
                  <a:pt x="309" y="404"/>
                  <a:pt x="307" y="404"/>
                </a:cubicBezTo>
                <a:cubicBezTo>
                  <a:pt x="307" y="404"/>
                  <a:pt x="307" y="404"/>
                  <a:pt x="307" y="404"/>
                </a:cubicBezTo>
                <a:cubicBezTo>
                  <a:pt x="306" y="405"/>
                  <a:pt x="306" y="405"/>
                  <a:pt x="306" y="405"/>
                </a:cubicBezTo>
                <a:cubicBezTo>
                  <a:pt x="305" y="406"/>
                  <a:pt x="304" y="406"/>
                  <a:pt x="303" y="408"/>
                </a:cubicBezTo>
                <a:cubicBezTo>
                  <a:pt x="303" y="408"/>
                  <a:pt x="303" y="409"/>
                  <a:pt x="303" y="409"/>
                </a:cubicBezTo>
                <a:cubicBezTo>
                  <a:pt x="303" y="409"/>
                  <a:pt x="303" y="410"/>
                  <a:pt x="303" y="410"/>
                </a:cubicBezTo>
                <a:cubicBezTo>
                  <a:pt x="303" y="412"/>
                  <a:pt x="303" y="413"/>
                  <a:pt x="303" y="415"/>
                </a:cubicBezTo>
                <a:cubicBezTo>
                  <a:pt x="303" y="416"/>
                  <a:pt x="303" y="417"/>
                  <a:pt x="303" y="417"/>
                </a:cubicBezTo>
                <a:cubicBezTo>
                  <a:pt x="303" y="417"/>
                  <a:pt x="303" y="417"/>
                  <a:pt x="303" y="418"/>
                </a:cubicBezTo>
                <a:cubicBezTo>
                  <a:pt x="303" y="419"/>
                  <a:pt x="304" y="420"/>
                  <a:pt x="305" y="421"/>
                </a:cubicBezTo>
                <a:cubicBezTo>
                  <a:pt x="305" y="421"/>
                  <a:pt x="305" y="421"/>
                  <a:pt x="305" y="421"/>
                </a:cubicBezTo>
                <a:cubicBezTo>
                  <a:pt x="306" y="421"/>
                  <a:pt x="306" y="421"/>
                  <a:pt x="307" y="421"/>
                </a:cubicBezTo>
                <a:cubicBezTo>
                  <a:pt x="307" y="421"/>
                  <a:pt x="307" y="421"/>
                  <a:pt x="307" y="421"/>
                </a:cubicBezTo>
                <a:cubicBezTo>
                  <a:pt x="307" y="421"/>
                  <a:pt x="308" y="421"/>
                  <a:pt x="308" y="422"/>
                </a:cubicBezTo>
                <a:cubicBezTo>
                  <a:pt x="310" y="422"/>
                  <a:pt x="313" y="422"/>
                  <a:pt x="316" y="422"/>
                </a:cubicBezTo>
                <a:cubicBezTo>
                  <a:pt x="317" y="421"/>
                  <a:pt x="318" y="421"/>
                  <a:pt x="319" y="420"/>
                </a:cubicBezTo>
                <a:cubicBezTo>
                  <a:pt x="321" y="421"/>
                  <a:pt x="320" y="419"/>
                  <a:pt x="322" y="419"/>
                </a:cubicBezTo>
                <a:cubicBezTo>
                  <a:pt x="322" y="416"/>
                  <a:pt x="323" y="413"/>
                  <a:pt x="323" y="409"/>
                </a:cubicBezTo>
                <a:cubicBezTo>
                  <a:pt x="323" y="409"/>
                  <a:pt x="324" y="409"/>
                  <a:pt x="324" y="408"/>
                </a:cubicBezTo>
                <a:cubicBezTo>
                  <a:pt x="324" y="408"/>
                  <a:pt x="324" y="408"/>
                  <a:pt x="324" y="408"/>
                </a:cubicBezTo>
                <a:cubicBezTo>
                  <a:pt x="325" y="407"/>
                  <a:pt x="327" y="407"/>
                  <a:pt x="327" y="406"/>
                </a:cubicBezTo>
                <a:cubicBezTo>
                  <a:pt x="327" y="406"/>
                  <a:pt x="327" y="406"/>
                  <a:pt x="327" y="406"/>
                </a:cubicBezTo>
                <a:cubicBezTo>
                  <a:pt x="327" y="406"/>
                  <a:pt x="327" y="405"/>
                  <a:pt x="327" y="405"/>
                </a:cubicBezTo>
                <a:cubicBezTo>
                  <a:pt x="328" y="405"/>
                  <a:pt x="329" y="404"/>
                  <a:pt x="330" y="404"/>
                </a:cubicBezTo>
                <a:cubicBezTo>
                  <a:pt x="330" y="404"/>
                  <a:pt x="331" y="404"/>
                  <a:pt x="331" y="404"/>
                </a:cubicBezTo>
                <a:cubicBezTo>
                  <a:pt x="331" y="404"/>
                  <a:pt x="331" y="404"/>
                  <a:pt x="331" y="404"/>
                </a:cubicBezTo>
                <a:cubicBezTo>
                  <a:pt x="332" y="404"/>
                  <a:pt x="333" y="402"/>
                  <a:pt x="334" y="402"/>
                </a:cubicBezTo>
                <a:cubicBezTo>
                  <a:pt x="334" y="402"/>
                  <a:pt x="334" y="402"/>
                  <a:pt x="334" y="401"/>
                </a:cubicBezTo>
                <a:cubicBezTo>
                  <a:pt x="334" y="401"/>
                  <a:pt x="334" y="401"/>
                  <a:pt x="334" y="401"/>
                </a:cubicBezTo>
                <a:cubicBezTo>
                  <a:pt x="334" y="401"/>
                  <a:pt x="334" y="401"/>
                  <a:pt x="334" y="401"/>
                </a:cubicBezTo>
                <a:cubicBezTo>
                  <a:pt x="336" y="401"/>
                  <a:pt x="336" y="399"/>
                  <a:pt x="337" y="399"/>
                </a:cubicBezTo>
                <a:cubicBezTo>
                  <a:pt x="337" y="399"/>
                  <a:pt x="337" y="399"/>
                  <a:pt x="337" y="399"/>
                </a:cubicBezTo>
                <a:cubicBezTo>
                  <a:pt x="337" y="398"/>
                  <a:pt x="337" y="397"/>
                  <a:pt x="338" y="397"/>
                </a:cubicBezTo>
                <a:cubicBezTo>
                  <a:pt x="339" y="393"/>
                  <a:pt x="337" y="392"/>
                  <a:pt x="338" y="388"/>
                </a:cubicBezTo>
                <a:cubicBezTo>
                  <a:pt x="337" y="388"/>
                  <a:pt x="337" y="388"/>
                  <a:pt x="337" y="388"/>
                </a:cubicBezTo>
                <a:cubicBezTo>
                  <a:pt x="335" y="384"/>
                  <a:pt x="337" y="380"/>
                  <a:pt x="340" y="379"/>
                </a:cubicBezTo>
                <a:cubicBezTo>
                  <a:pt x="339" y="378"/>
                  <a:pt x="342" y="379"/>
                  <a:pt x="342" y="377"/>
                </a:cubicBezTo>
                <a:cubicBezTo>
                  <a:pt x="343" y="377"/>
                  <a:pt x="343" y="376"/>
                  <a:pt x="344" y="375"/>
                </a:cubicBezTo>
                <a:cubicBezTo>
                  <a:pt x="346" y="376"/>
                  <a:pt x="347" y="374"/>
                  <a:pt x="349" y="374"/>
                </a:cubicBezTo>
                <a:cubicBezTo>
                  <a:pt x="351" y="374"/>
                  <a:pt x="353" y="375"/>
                  <a:pt x="355" y="375"/>
                </a:cubicBezTo>
                <a:cubicBezTo>
                  <a:pt x="355" y="375"/>
                  <a:pt x="355" y="374"/>
                  <a:pt x="356" y="374"/>
                </a:cubicBezTo>
                <a:cubicBezTo>
                  <a:pt x="356" y="374"/>
                  <a:pt x="356" y="373"/>
                  <a:pt x="357" y="373"/>
                </a:cubicBezTo>
                <a:cubicBezTo>
                  <a:pt x="358" y="371"/>
                  <a:pt x="359" y="370"/>
                  <a:pt x="359" y="368"/>
                </a:cubicBezTo>
                <a:cubicBezTo>
                  <a:pt x="359" y="368"/>
                  <a:pt x="358" y="368"/>
                  <a:pt x="359" y="367"/>
                </a:cubicBezTo>
                <a:cubicBezTo>
                  <a:pt x="358" y="367"/>
                  <a:pt x="357" y="367"/>
                  <a:pt x="356" y="366"/>
                </a:cubicBezTo>
                <a:cubicBezTo>
                  <a:pt x="356" y="364"/>
                  <a:pt x="356" y="363"/>
                  <a:pt x="356" y="361"/>
                </a:cubicBezTo>
                <a:cubicBezTo>
                  <a:pt x="357" y="359"/>
                  <a:pt x="354" y="359"/>
                  <a:pt x="354" y="357"/>
                </a:cubicBezTo>
                <a:cubicBezTo>
                  <a:pt x="355" y="357"/>
                  <a:pt x="355" y="356"/>
                  <a:pt x="355" y="355"/>
                </a:cubicBezTo>
                <a:cubicBezTo>
                  <a:pt x="355" y="354"/>
                  <a:pt x="355" y="354"/>
                  <a:pt x="356" y="354"/>
                </a:cubicBezTo>
                <a:cubicBezTo>
                  <a:pt x="356" y="353"/>
                  <a:pt x="357" y="353"/>
                  <a:pt x="357" y="352"/>
                </a:cubicBezTo>
                <a:cubicBezTo>
                  <a:pt x="357" y="351"/>
                  <a:pt x="356" y="352"/>
                  <a:pt x="356" y="351"/>
                </a:cubicBezTo>
                <a:cubicBezTo>
                  <a:pt x="355" y="351"/>
                  <a:pt x="355" y="351"/>
                  <a:pt x="354" y="351"/>
                </a:cubicBezTo>
                <a:cubicBezTo>
                  <a:pt x="354" y="349"/>
                  <a:pt x="352" y="349"/>
                  <a:pt x="352" y="347"/>
                </a:cubicBezTo>
                <a:cubicBezTo>
                  <a:pt x="350" y="348"/>
                  <a:pt x="348" y="347"/>
                  <a:pt x="347" y="347"/>
                </a:cubicBezTo>
                <a:cubicBezTo>
                  <a:pt x="346" y="346"/>
                  <a:pt x="345" y="345"/>
                  <a:pt x="345" y="344"/>
                </a:cubicBezTo>
                <a:cubicBezTo>
                  <a:pt x="345" y="344"/>
                  <a:pt x="345" y="344"/>
                  <a:pt x="345" y="343"/>
                </a:cubicBezTo>
                <a:cubicBezTo>
                  <a:pt x="344" y="343"/>
                  <a:pt x="344" y="343"/>
                  <a:pt x="344" y="343"/>
                </a:cubicBezTo>
                <a:cubicBezTo>
                  <a:pt x="343" y="342"/>
                  <a:pt x="342" y="341"/>
                  <a:pt x="341" y="342"/>
                </a:cubicBezTo>
                <a:cubicBezTo>
                  <a:pt x="341" y="342"/>
                  <a:pt x="341" y="342"/>
                  <a:pt x="340" y="342"/>
                </a:cubicBezTo>
                <a:cubicBezTo>
                  <a:pt x="338" y="342"/>
                  <a:pt x="337" y="343"/>
                  <a:pt x="334" y="342"/>
                </a:cubicBezTo>
                <a:cubicBezTo>
                  <a:pt x="334" y="341"/>
                  <a:pt x="334" y="340"/>
                  <a:pt x="333" y="340"/>
                </a:cubicBezTo>
                <a:cubicBezTo>
                  <a:pt x="334" y="337"/>
                  <a:pt x="331" y="338"/>
                  <a:pt x="331" y="335"/>
                </a:cubicBezTo>
                <a:cubicBezTo>
                  <a:pt x="333" y="335"/>
                  <a:pt x="332" y="332"/>
                  <a:pt x="334" y="332"/>
                </a:cubicBezTo>
                <a:cubicBezTo>
                  <a:pt x="334" y="331"/>
                  <a:pt x="335" y="330"/>
                  <a:pt x="336" y="330"/>
                </a:cubicBezTo>
                <a:cubicBezTo>
                  <a:pt x="335" y="329"/>
                  <a:pt x="336" y="329"/>
                  <a:pt x="336" y="328"/>
                </a:cubicBezTo>
                <a:cubicBezTo>
                  <a:pt x="336" y="325"/>
                  <a:pt x="334" y="324"/>
                  <a:pt x="335" y="320"/>
                </a:cubicBezTo>
                <a:cubicBezTo>
                  <a:pt x="335" y="320"/>
                  <a:pt x="335" y="320"/>
                  <a:pt x="335" y="320"/>
                </a:cubicBezTo>
                <a:cubicBezTo>
                  <a:pt x="335" y="320"/>
                  <a:pt x="335" y="320"/>
                  <a:pt x="336" y="320"/>
                </a:cubicBezTo>
                <a:cubicBezTo>
                  <a:pt x="336" y="319"/>
                  <a:pt x="337" y="319"/>
                  <a:pt x="338" y="318"/>
                </a:cubicBezTo>
                <a:cubicBezTo>
                  <a:pt x="338" y="318"/>
                  <a:pt x="338" y="318"/>
                  <a:pt x="338" y="317"/>
                </a:cubicBezTo>
                <a:cubicBezTo>
                  <a:pt x="338" y="316"/>
                  <a:pt x="339" y="315"/>
                  <a:pt x="339" y="315"/>
                </a:cubicBezTo>
                <a:cubicBezTo>
                  <a:pt x="339" y="315"/>
                  <a:pt x="340" y="315"/>
                  <a:pt x="340" y="315"/>
                </a:cubicBezTo>
                <a:cubicBezTo>
                  <a:pt x="340" y="313"/>
                  <a:pt x="341" y="314"/>
                  <a:pt x="342" y="312"/>
                </a:cubicBezTo>
                <a:cubicBezTo>
                  <a:pt x="342" y="312"/>
                  <a:pt x="342" y="312"/>
                  <a:pt x="342" y="312"/>
                </a:cubicBezTo>
                <a:cubicBezTo>
                  <a:pt x="342" y="311"/>
                  <a:pt x="342" y="311"/>
                  <a:pt x="342" y="310"/>
                </a:cubicBezTo>
                <a:cubicBezTo>
                  <a:pt x="342" y="310"/>
                  <a:pt x="342" y="310"/>
                  <a:pt x="342" y="310"/>
                </a:cubicBezTo>
                <a:cubicBezTo>
                  <a:pt x="343" y="308"/>
                  <a:pt x="344" y="307"/>
                  <a:pt x="345" y="305"/>
                </a:cubicBezTo>
                <a:cubicBezTo>
                  <a:pt x="345" y="305"/>
                  <a:pt x="345" y="304"/>
                  <a:pt x="345" y="303"/>
                </a:cubicBezTo>
                <a:cubicBezTo>
                  <a:pt x="346" y="303"/>
                  <a:pt x="346" y="303"/>
                  <a:pt x="346" y="303"/>
                </a:cubicBezTo>
                <a:cubicBezTo>
                  <a:pt x="348" y="302"/>
                  <a:pt x="351" y="302"/>
                  <a:pt x="352" y="301"/>
                </a:cubicBezTo>
                <a:cubicBezTo>
                  <a:pt x="354" y="302"/>
                  <a:pt x="354" y="302"/>
                  <a:pt x="356" y="301"/>
                </a:cubicBezTo>
                <a:cubicBezTo>
                  <a:pt x="357" y="302"/>
                  <a:pt x="356" y="303"/>
                  <a:pt x="356" y="303"/>
                </a:cubicBezTo>
                <a:cubicBezTo>
                  <a:pt x="355" y="303"/>
                  <a:pt x="355" y="303"/>
                  <a:pt x="355" y="303"/>
                </a:cubicBezTo>
                <a:cubicBezTo>
                  <a:pt x="354" y="304"/>
                  <a:pt x="354" y="304"/>
                  <a:pt x="354" y="305"/>
                </a:cubicBezTo>
                <a:cubicBezTo>
                  <a:pt x="354" y="307"/>
                  <a:pt x="356" y="306"/>
                  <a:pt x="358" y="306"/>
                </a:cubicBezTo>
                <a:cubicBezTo>
                  <a:pt x="358" y="307"/>
                  <a:pt x="358" y="307"/>
                  <a:pt x="359" y="307"/>
                </a:cubicBezTo>
                <a:cubicBezTo>
                  <a:pt x="359" y="308"/>
                  <a:pt x="359" y="308"/>
                  <a:pt x="359" y="308"/>
                </a:cubicBezTo>
                <a:cubicBezTo>
                  <a:pt x="359" y="310"/>
                  <a:pt x="363" y="307"/>
                  <a:pt x="362" y="309"/>
                </a:cubicBezTo>
                <a:cubicBezTo>
                  <a:pt x="363" y="309"/>
                  <a:pt x="363" y="309"/>
                  <a:pt x="363" y="309"/>
                </a:cubicBezTo>
                <a:cubicBezTo>
                  <a:pt x="363" y="310"/>
                  <a:pt x="364" y="310"/>
                  <a:pt x="366" y="311"/>
                </a:cubicBezTo>
                <a:cubicBezTo>
                  <a:pt x="366" y="311"/>
                  <a:pt x="366" y="311"/>
                  <a:pt x="366" y="311"/>
                </a:cubicBezTo>
                <a:cubicBezTo>
                  <a:pt x="366" y="311"/>
                  <a:pt x="366" y="311"/>
                  <a:pt x="366" y="311"/>
                </a:cubicBezTo>
                <a:cubicBezTo>
                  <a:pt x="370" y="311"/>
                  <a:pt x="373" y="310"/>
                  <a:pt x="377" y="310"/>
                </a:cubicBezTo>
                <a:cubicBezTo>
                  <a:pt x="377" y="311"/>
                  <a:pt x="378" y="311"/>
                  <a:pt x="379" y="311"/>
                </a:cubicBezTo>
                <a:cubicBezTo>
                  <a:pt x="379" y="312"/>
                  <a:pt x="379" y="312"/>
                  <a:pt x="379" y="312"/>
                </a:cubicBezTo>
                <a:cubicBezTo>
                  <a:pt x="379" y="313"/>
                  <a:pt x="379" y="314"/>
                  <a:pt x="380" y="314"/>
                </a:cubicBezTo>
                <a:cubicBezTo>
                  <a:pt x="380" y="315"/>
                  <a:pt x="381" y="315"/>
                  <a:pt x="381" y="316"/>
                </a:cubicBezTo>
                <a:cubicBezTo>
                  <a:pt x="382" y="316"/>
                  <a:pt x="382" y="317"/>
                  <a:pt x="383" y="317"/>
                </a:cubicBezTo>
                <a:cubicBezTo>
                  <a:pt x="383" y="319"/>
                  <a:pt x="383" y="321"/>
                  <a:pt x="383" y="322"/>
                </a:cubicBezTo>
                <a:cubicBezTo>
                  <a:pt x="383" y="322"/>
                  <a:pt x="383" y="322"/>
                  <a:pt x="383" y="322"/>
                </a:cubicBezTo>
                <a:cubicBezTo>
                  <a:pt x="383" y="323"/>
                  <a:pt x="384" y="324"/>
                  <a:pt x="385" y="326"/>
                </a:cubicBezTo>
                <a:cubicBezTo>
                  <a:pt x="385" y="326"/>
                  <a:pt x="385" y="326"/>
                  <a:pt x="385" y="326"/>
                </a:cubicBezTo>
                <a:cubicBezTo>
                  <a:pt x="385" y="326"/>
                  <a:pt x="385" y="326"/>
                  <a:pt x="385" y="326"/>
                </a:cubicBezTo>
                <a:cubicBezTo>
                  <a:pt x="386" y="326"/>
                  <a:pt x="386" y="328"/>
                  <a:pt x="388" y="328"/>
                </a:cubicBezTo>
                <a:cubicBezTo>
                  <a:pt x="388" y="329"/>
                  <a:pt x="389" y="329"/>
                  <a:pt x="389" y="330"/>
                </a:cubicBezTo>
                <a:cubicBezTo>
                  <a:pt x="393" y="330"/>
                  <a:pt x="393" y="330"/>
                  <a:pt x="393" y="330"/>
                </a:cubicBezTo>
                <a:cubicBezTo>
                  <a:pt x="394" y="331"/>
                  <a:pt x="395" y="329"/>
                  <a:pt x="395" y="331"/>
                </a:cubicBezTo>
                <a:cubicBezTo>
                  <a:pt x="395" y="331"/>
                  <a:pt x="395" y="331"/>
                  <a:pt x="396" y="331"/>
                </a:cubicBezTo>
                <a:cubicBezTo>
                  <a:pt x="396" y="331"/>
                  <a:pt x="396" y="331"/>
                  <a:pt x="396" y="331"/>
                </a:cubicBezTo>
                <a:cubicBezTo>
                  <a:pt x="396" y="330"/>
                  <a:pt x="397" y="333"/>
                  <a:pt x="398" y="332"/>
                </a:cubicBezTo>
                <a:cubicBezTo>
                  <a:pt x="398" y="331"/>
                  <a:pt x="399" y="330"/>
                  <a:pt x="399" y="329"/>
                </a:cubicBezTo>
                <a:cubicBezTo>
                  <a:pt x="399" y="329"/>
                  <a:pt x="399" y="329"/>
                  <a:pt x="399" y="329"/>
                </a:cubicBezTo>
                <a:cubicBezTo>
                  <a:pt x="399" y="324"/>
                  <a:pt x="399" y="324"/>
                  <a:pt x="399" y="324"/>
                </a:cubicBezTo>
                <a:cubicBezTo>
                  <a:pt x="399" y="324"/>
                  <a:pt x="399" y="324"/>
                  <a:pt x="399" y="324"/>
                </a:cubicBezTo>
                <a:cubicBezTo>
                  <a:pt x="398" y="323"/>
                  <a:pt x="401" y="322"/>
                  <a:pt x="400" y="321"/>
                </a:cubicBezTo>
                <a:cubicBezTo>
                  <a:pt x="400" y="321"/>
                  <a:pt x="400" y="320"/>
                  <a:pt x="400" y="320"/>
                </a:cubicBezTo>
                <a:cubicBezTo>
                  <a:pt x="400" y="320"/>
                  <a:pt x="400" y="320"/>
                  <a:pt x="400" y="319"/>
                </a:cubicBezTo>
                <a:cubicBezTo>
                  <a:pt x="400" y="319"/>
                  <a:pt x="400" y="319"/>
                  <a:pt x="401" y="319"/>
                </a:cubicBezTo>
                <a:cubicBezTo>
                  <a:pt x="401" y="318"/>
                  <a:pt x="402" y="317"/>
                  <a:pt x="402" y="316"/>
                </a:cubicBezTo>
                <a:cubicBezTo>
                  <a:pt x="402" y="316"/>
                  <a:pt x="402" y="316"/>
                  <a:pt x="402" y="316"/>
                </a:cubicBezTo>
                <a:cubicBezTo>
                  <a:pt x="403" y="314"/>
                  <a:pt x="403" y="314"/>
                  <a:pt x="401" y="314"/>
                </a:cubicBezTo>
                <a:close/>
                <a:moveTo>
                  <a:pt x="290" y="380"/>
                </a:moveTo>
                <a:cubicBezTo>
                  <a:pt x="289" y="380"/>
                  <a:pt x="288" y="380"/>
                  <a:pt x="287" y="381"/>
                </a:cubicBezTo>
                <a:cubicBezTo>
                  <a:pt x="287" y="382"/>
                  <a:pt x="287" y="383"/>
                  <a:pt x="287" y="383"/>
                </a:cubicBezTo>
                <a:cubicBezTo>
                  <a:pt x="290" y="384"/>
                  <a:pt x="290" y="382"/>
                  <a:pt x="290" y="380"/>
                </a:cubicBezTo>
                <a:close/>
                <a:moveTo>
                  <a:pt x="216" y="386"/>
                </a:moveTo>
                <a:cubicBezTo>
                  <a:pt x="215" y="386"/>
                  <a:pt x="215" y="385"/>
                  <a:pt x="214" y="386"/>
                </a:cubicBezTo>
                <a:cubicBezTo>
                  <a:pt x="214" y="387"/>
                  <a:pt x="213" y="387"/>
                  <a:pt x="214" y="388"/>
                </a:cubicBezTo>
                <a:cubicBezTo>
                  <a:pt x="215" y="389"/>
                  <a:pt x="217" y="388"/>
                  <a:pt x="216" y="386"/>
                </a:cubicBezTo>
                <a:close/>
                <a:moveTo>
                  <a:pt x="283" y="388"/>
                </a:moveTo>
                <a:cubicBezTo>
                  <a:pt x="282" y="389"/>
                  <a:pt x="282" y="389"/>
                  <a:pt x="282" y="390"/>
                </a:cubicBezTo>
                <a:cubicBezTo>
                  <a:pt x="284" y="391"/>
                  <a:pt x="285" y="388"/>
                  <a:pt x="283" y="388"/>
                </a:cubicBezTo>
                <a:close/>
                <a:moveTo>
                  <a:pt x="274" y="391"/>
                </a:moveTo>
                <a:cubicBezTo>
                  <a:pt x="274" y="391"/>
                  <a:pt x="274" y="391"/>
                  <a:pt x="274" y="391"/>
                </a:cubicBezTo>
                <a:cubicBezTo>
                  <a:pt x="273" y="391"/>
                  <a:pt x="272" y="392"/>
                  <a:pt x="273" y="394"/>
                </a:cubicBezTo>
                <a:cubicBezTo>
                  <a:pt x="274" y="393"/>
                  <a:pt x="275" y="394"/>
                  <a:pt x="276" y="393"/>
                </a:cubicBezTo>
                <a:cubicBezTo>
                  <a:pt x="276" y="392"/>
                  <a:pt x="276" y="392"/>
                  <a:pt x="276" y="392"/>
                </a:cubicBezTo>
                <a:cubicBezTo>
                  <a:pt x="276" y="392"/>
                  <a:pt x="276" y="391"/>
                  <a:pt x="276" y="391"/>
                </a:cubicBezTo>
                <a:cubicBezTo>
                  <a:pt x="275" y="390"/>
                  <a:pt x="275" y="390"/>
                  <a:pt x="274" y="391"/>
                </a:cubicBezTo>
                <a:close/>
                <a:moveTo>
                  <a:pt x="264" y="392"/>
                </a:moveTo>
                <a:cubicBezTo>
                  <a:pt x="264" y="392"/>
                  <a:pt x="264" y="392"/>
                  <a:pt x="264" y="393"/>
                </a:cubicBezTo>
                <a:cubicBezTo>
                  <a:pt x="265" y="393"/>
                  <a:pt x="267" y="394"/>
                  <a:pt x="266" y="391"/>
                </a:cubicBezTo>
                <a:cubicBezTo>
                  <a:pt x="266" y="391"/>
                  <a:pt x="266" y="391"/>
                  <a:pt x="266" y="391"/>
                </a:cubicBezTo>
                <a:cubicBezTo>
                  <a:pt x="265" y="390"/>
                  <a:pt x="264" y="390"/>
                  <a:pt x="263" y="391"/>
                </a:cubicBezTo>
                <a:cubicBezTo>
                  <a:pt x="263" y="391"/>
                  <a:pt x="263" y="391"/>
                  <a:pt x="263" y="391"/>
                </a:cubicBezTo>
                <a:cubicBezTo>
                  <a:pt x="264" y="391"/>
                  <a:pt x="264" y="391"/>
                  <a:pt x="264" y="391"/>
                </a:cubicBezTo>
                <a:cubicBezTo>
                  <a:pt x="264" y="391"/>
                  <a:pt x="264" y="392"/>
                  <a:pt x="264" y="392"/>
                </a:cubicBezTo>
                <a:close/>
                <a:moveTo>
                  <a:pt x="258" y="394"/>
                </a:moveTo>
                <a:cubicBezTo>
                  <a:pt x="258" y="394"/>
                  <a:pt x="257" y="392"/>
                  <a:pt x="256" y="393"/>
                </a:cubicBezTo>
                <a:cubicBezTo>
                  <a:pt x="256" y="393"/>
                  <a:pt x="256" y="393"/>
                  <a:pt x="256" y="394"/>
                </a:cubicBezTo>
                <a:cubicBezTo>
                  <a:pt x="256" y="395"/>
                  <a:pt x="256" y="395"/>
                  <a:pt x="258" y="395"/>
                </a:cubicBezTo>
                <a:cubicBezTo>
                  <a:pt x="257" y="395"/>
                  <a:pt x="259" y="395"/>
                  <a:pt x="258" y="394"/>
                </a:cubicBezTo>
                <a:close/>
                <a:moveTo>
                  <a:pt x="280" y="394"/>
                </a:moveTo>
                <a:cubicBezTo>
                  <a:pt x="279" y="394"/>
                  <a:pt x="278" y="393"/>
                  <a:pt x="277" y="393"/>
                </a:cubicBezTo>
                <a:cubicBezTo>
                  <a:pt x="277" y="394"/>
                  <a:pt x="276" y="395"/>
                  <a:pt x="276" y="396"/>
                </a:cubicBezTo>
                <a:cubicBezTo>
                  <a:pt x="277" y="397"/>
                  <a:pt x="277" y="397"/>
                  <a:pt x="278" y="398"/>
                </a:cubicBezTo>
                <a:cubicBezTo>
                  <a:pt x="278" y="399"/>
                  <a:pt x="278" y="401"/>
                  <a:pt x="280" y="400"/>
                </a:cubicBezTo>
                <a:cubicBezTo>
                  <a:pt x="282" y="400"/>
                  <a:pt x="278" y="399"/>
                  <a:pt x="279" y="397"/>
                </a:cubicBezTo>
                <a:cubicBezTo>
                  <a:pt x="280" y="397"/>
                  <a:pt x="280" y="396"/>
                  <a:pt x="280" y="394"/>
                </a:cubicBezTo>
                <a:close/>
                <a:moveTo>
                  <a:pt x="303" y="406"/>
                </a:moveTo>
                <a:cubicBezTo>
                  <a:pt x="304" y="405"/>
                  <a:pt x="305" y="405"/>
                  <a:pt x="305" y="404"/>
                </a:cubicBezTo>
                <a:cubicBezTo>
                  <a:pt x="303" y="404"/>
                  <a:pt x="303" y="403"/>
                  <a:pt x="300" y="403"/>
                </a:cubicBezTo>
                <a:cubicBezTo>
                  <a:pt x="299" y="403"/>
                  <a:pt x="298" y="403"/>
                  <a:pt x="298" y="404"/>
                </a:cubicBezTo>
                <a:cubicBezTo>
                  <a:pt x="297" y="404"/>
                  <a:pt x="297" y="405"/>
                  <a:pt x="296" y="405"/>
                </a:cubicBezTo>
                <a:cubicBezTo>
                  <a:pt x="294" y="406"/>
                  <a:pt x="294" y="407"/>
                  <a:pt x="292" y="407"/>
                </a:cubicBezTo>
                <a:cubicBezTo>
                  <a:pt x="290" y="407"/>
                  <a:pt x="290" y="405"/>
                  <a:pt x="289" y="404"/>
                </a:cubicBezTo>
                <a:cubicBezTo>
                  <a:pt x="289" y="407"/>
                  <a:pt x="288" y="407"/>
                  <a:pt x="287" y="409"/>
                </a:cubicBezTo>
                <a:cubicBezTo>
                  <a:pt x="287" y="410"/>
                  <a:pt x="286" y="411"/>
                  <a:pt x="285" y="411"/>
                </a:cubicBezTo>
                <a:cubicBezTo>
                  <a:pt x="284" y="411"/>
                  <a:pt x="283" y="410"/>
                  <a:pt x="282" y="410"/>
                </a:cubicBezTo>
                <a:cubicBezTo>
                  <a:pt x="282" y="410"/>
                  <a:pt x="282" y="410"/>
                  <a:pt x="282" y="410"/>
                </a:cubicBezTo>
                <a:cubicBezTo>
                  <a:pt x="281" y="410"/>
                  <a:pt x="280" y="408"/>
                  <a:pt x="278" y="409"/>
                </a:cubicBezTo>
                <a:cubicBezTo>
                  <a:pt x="278" y="409"/>
                  <a:pt x="278" y="409"/>
                  <a:pt x="278" y="409"/>
                </a:cubicBezTo>
                <a:cubicBezTo>
                  <a:pt x="278" y="409"/>
                  <a:pt x="278" y="409"/>
                  <a:pt x="278" y="409"/>
                </a:cubicBezTo>
                <a:cubicBezTo>
                  <a:pt x="276" y="408"/>
                  <a:pt x="276" y="410"/>
                  <a:pt x="275" y="410"/>
                </a:cubicBezTo>
                <a:cubicBezTo>
                  <a:pt x="274" y="410"/>
                  <a:pt x="272" y="410"/>
                  <a:pt x="271" y="410"/>
                </a:cubicBezTo>
                <a:cubicBezTo>
                  <a:pt x="271" y="411"/>
                  <a:pt x="271" y="411"/>
                  <a:pt x="270" y="411"/>
                </a:cubicBezTo>
                <a:cubicBezTo>
                  <a:pt x="269" y="411"/>
                  <a:pt x="270" y="414"/>
                  <a:pt x="268" y="413"/>
                </a:cubicBezTo>
                <a:cubicBezTo>
                  <a:pt x="267" y="414"/>
                  <a:pt x="267" y="415"/>
                  <a:pt x="266" y="415"/>
                </a:cubicBezTo>
                <a:cubicBezTo>
                  <a:pt x="264" y="415"/>
                  <a:pt x="263" y="416"/>
                  <a:pt x="261" y="416"/>
                </a:cubicBezTo>
                <a:cubicBezTo>
                  <a:pt x="260" y="416"/>
                  <a:pt x="260" y="416"/>
                  <a:pt x="259" y="416"/>
                </a:cubicBezTo>
                <a:cubicBezTo>
                  <a:pt x="259" y="416"/>
                  <a:pt x="259" y="416"/>
                  <a:pt x="259" y="416"/>
                </a:cubicBezTo>
                <a:cubicBezTo>
                  <a:pt x="258" y="415"/>
                  <a:pt x="256" y="417"/>
                  <a:pt x="255" y="417"/>
                </a:cubicBezTo>
                <a:cubicBezTo>
                  <a:pt x="255" y="417"/>
                  <a:pt x="255" y="417"/>
                  <a:pt x="254" y="417"/>
                </a:cubicBezTo>
                <a:cubicBezTo>
                  <a:pt x="254" y="417"/>
                  <a:pt x="253" y="418"/>
                  <a:pt x="252" y="418"/>
                </a:cubicBezTo>
                <a:cubicBezTo>
                  <a:pt x="252" y="418"/>
                  <a:pt x="252" y="418"/>
                  <a:pt x="252" y="418"/>
                </a:cubicBezTo>
                <a:cubicBezTo>
                  <a:pt x="251" y="417"/>
                  <a:pt x="250" y="415"/>
                  <a:pt x="250" y="417"/>
                </a:cubicBezTo>
                <a:cubicBezTo>
                  <a:pt x="248" y="417"/>
                  <a:pt x="248" y="416"/>
                  <a:pt x="246" y="416"/>
                </a:cubicBezTo>
                <a:cubicBezTo>
                  <a:pt x="245" y="416"/>
                  <a:pt x="245" y="417"/>
                  <a:pt x="245" y="417"/>
                </a:cubicBezTo>
                <a:cubicBezTo>
                  <a:pt x="244" y="417"/>
                  <a:pt x="244" y="417"/>
                  <a:pt x="244" y="417"/>
                </a:cubicBezTo>
                <a:cubicBezTo>
                  <a:pt x="243" y="416"/>
                  <a:pt x="242" y="418"/>
                  <a:pt x="241" y="418"/>
                </a:cubicBezTo>
                <a:cubicBezTo>
                  <a:pt x="241" y="418"/>
                  <a:pt x="241" y="418"/>
                  <a:pt x="241" y="418"/>
                </a:cubicBezTo>
                <a:cubicBezTo>
                  <a:pt x="241" y="418"/>
                  <a:pt x="240" y="418"/>
                  <a:pt x="240" y="418"/>
                </a:cubicBezTo>
                <a:cubicBezTo>
                  <a:pt x="239" y="418"/>
                  <a:pt x="236" y="418"/>
                  <a:pt x="234" y="418"/>
                </a:cubicBezTo>
                <a:cubicBezTo>
                  <a:pt x="234" y="418"/>
                  <a:pt x="233" y="418"/>
                  <a:pt x="233" y="418"/>
                </a:cubicBezTo>
                <a:cubicBezTo>
                  <a:pt x="233" y="418"/>
                  <a:pt x="233" y="418"/>
                  <a:pt x="233" y="418"/>
                </a:cubicBezTo>
                <a:cubicBezTo>
                  <a:pt x="233" y="415"/>
                  <a:pt x="231" y="415"/>
                  <a:pt x="230" y="414"/>
                </a:cubicBezTo>
                <a:cubicBezTo>
                  <a:pt x="230" y="414"/>
                  <a:pt x="230" y="414"/>
                  <a:pt x="230" y="414"/>
                </a:cubicBezTo>
                <a:cubicBezTo>
                  <a:pt x="229" y="414"/>
                  <a:pt x="229" y="413"/>
                  <a:pt x="229" y="413"/>
                </a:cubicBezTo>
                <a:cubicBezTo>
                  <a:pt x="228" y="413"/>
                  <a:pt x="226" y="413"/>
                  <a:pt x="225" y="413"/>
                </a:cubicBezTo>
                <a:cubicBezTo>
                  <a:pt x="223" y="412"/>
                  <a:pt x="223" y="410"/>
                  <a:pt x="221" y="410"/>
                </a:cubicBezTo>
                <a:cubicBezTo>
                  <a:pt x="221" y="410"/>
                  <a:pt x="221" y="410"/>
                  <a:pt x="221" y="410"/>
                </a:cubicBezTo>
                <a:cubicBezTo>
                  <a:pt x="219" y="411"/>
                  <a:pt x="219" y="408"/>
                  <a:pt x="217" y="410"/>
                </a:cubicBezTo>
                <a:cubicBezTo>
                  <a:pt x="217" y="410"/>
                  <a:pt x="217" y="410"/>
                  <a:pt x="217" y="410"/>
                </a:cubicBezTo>
                <a:cubicBezTo>
                  <a:pt x="215" y="410"/>
                  <a:pt x="214" y="410"/>
                  <a:pt x="212" y="410"/>
                </a:cubicBezTo>
                <a:cubicBezTo>
                  <a:pt x="212" y="411"/>
                  <a:pt x="211" y="411"/>
                  <a:pt x="211" y="412"/>
                </a:cubicBezTo>
                <a:cubicBezTo>
                  <a:pt x="211" y="412"/>
                  <a:pt x="211" y="412"/>
                  <a:pt x="210" y="412"/>
                </a:cubicBezTo>
                <a:cubicBezTo>
                  <a:pt x="210" y="413"/>
                  <a:pt x="210" y="415"/>
                  <a:pt x="209" y="415"/>
                </a:cubicBezTo>
                <a:cubicBezTo>
                  <a:pt x="209" y="415"/>
                  <a:pt x="209" y="415"/>
                  <a:pt x="209" y="415"/>
                </a:cubicBezTo>
                <a:cubicBezTo>
                  <a:pt x="208" y="416"/>
                  <a:pt x="207" y="416"/>
                  <a:pt x="206" y="416"/>
                </a:cubicBezTo>
                <a:cubicBezTo>
                  <a:pt x="206" y="417"/>
                  <a:pt x="206" y="417"/>
                  <a:pt x="206" y="417"/>
                </a:cubicBezTo>
                <a:cubicBezTo>
                  <a:pt x="205" y="416"/>
                  <a:pt x="204" y="415"/>
                  <a:pt x="203" y="415"/>
                </a:cubicBezTo>
                <a:cubicBezTo>
                  <a:pt x="203" y="415"/>
                  <a:pt x="203" y="415"/>
                  <a:pt x="203" y="415"/>
                </a:cubicBezTo>
                <a:cubicBezTo>
                  <a:pt x="203" y="415"/>
                  <a:pt x="202" y="414"/>
                  <a:pt x="202" y="414"/>
                </a:cubicBezTo>
                <a:cubicBezTo>
                  <a:pt x="202" y="413"/>
                  <a:pt x="201" y="412"/>
                  <a:pt x="201" y="411"/>
                </a:cubicBezTo>
                <a:cubicBezTo>
                  <a:pt x="201" y="410"/>
                  <a:pt x="201" y="410"/>
                  <a:pt x="200" y="410"/>
                </a:cubicBezTo>
                <a:cubicBezTo>
                  <a:pt x="198" y="410"/>
                  <a:pt x="199" y="412"/>
                  <a:pt x="199" y="413"/>
                </a:cubicBezTo>
                <a:cubicBezTo>
                  <a:pt x="195" y="413"/>
                  <a:pt x="196" y="416"/>
                  <a:pt x="193" y="416"/>
                </a:cubicBezTo>
                <a:cubicBezTo>
                  <a:pt x="193" y="417"/>
                  <a:pt x="191" y="418"/>
                  <a:pt x="190" y="419"/>
                </a:cubicBezTo>
                <a:cubicBezTo>
                  <a:pt x="191" y="422"/>
                  <a:pt x="188" y="421"/>
                  <a:pt x="188" y="424"/>
                </a:cubicBezTo>
                <a:cubicBezTo>
                  <a:pt x="189" y="426"/>
                  <a:pt x="189" y="429"/>
                  <a:pt x="189" y="433"/>
                </a:cubicBezTo>
                <a:cubicBezTo>
                  <a:pt x="190" y="433"/>
                  <a:pt x="189" y="436"/>
                  <a:pt x="191" y="435"/>
                </a:cubicBezTo>
                <a:cubicBezTo>
                  <a:pt x="191" y="437"/>
                  <a:pt x="193" y="436"/>
                  <a:pt x="193" y="437"/>
                </a:cubicBezTo>
                <a:cubicBezTo>
                  <a:pt x="195" y="438"/>
                  <a:pt x="195" y="440"/>
                  <a:pt x="198" y="440"/>
                </a:cubicBezTo>
                <a:cubicBezTo>
                  <a:pt x="199" y="439"/>
                  <a:pt x="202" y="439"/>
                  <a:pt x="205" y="439"/>
                </a:cubicBezTo>
                <a:cubicBezTo>
                  <a:pt x="205" y="440"/>
                  <a:pt x="206" y="440"/>
                  <a:pt x="207" y="441"/>
                </a:cubicBezTo>
                <a:cubicBezTo>
                  <a:pt x="208" y="441"/>
                  <a:pt x="208" y="442"/>
                  <a:pt x="208" y="442"/>
                </a:cubicBezTo>
                <a:cubicBezTo>
                  <a:pt x="208" y="442"/>
                  <a:pt x="210" y="442"/>
                  <a:pt x="209" y="443"/>
                </a:cubicBezTo>
                <a:cubicBezTo>
                  <a:pt x="212" y="443"/>
                  <a:pt x="214" y="444"/>
                  <a:pt x="216" y="444"/>
                </a:cubicBezTo>
                <a:cubicBezTo>
                  <a:pt x="217" y="447"/>
                  <a:pt x="220" y="448"/>
                  <a:pt x="221" y="450"/>
                </a:cubicBezTo>
                <a:cubicBezTo>
                  <a:pt x="225" y="451"/>
                  <a:pt x="226" y="453"/>
                  <a:pt x="230" y="453"/>
                </a:cubicBezTo>
                <a:cubicBezTo>
                  <a:pt x="230" y="454"/>
                  <a:pt x="230" y="454"/>
                  <a:pt x="231" y="455"/>
                </a:cubicBezTo>
                <a:cubicBezTo>
                  <a:pt x="231" y="456"/>
                  <a:pt x="231" y="457"/>
                  <a:pt x="232" y="457"/>
                </a:cubicBezTo>
                <a:cubicBezTo>
                  <a:pt x="232" y="456"/>
                  <a:pt x="232" y="456"/>
                  <a:pt x="232" y="457"/>
                </a:cubicBezTo>
                <a:cubicBezTo>
                  <a:pt x="233" y="457"/>
                  <a:pt x="233" y="457"/>
                  <a:pt x="234" y="457"/>
                </a:cubicBezTo>
                <a:cubicBezTo>
                  <a:pt x="234" y="458"/>
                  <a:pt x="235" y="458"/>
                  <a:pt x="237" y="458"/>
                </a:cubicBezTo>
                <a:cubicBezTo>
                  <a:pt x="238" y="459"/>
                  <a:pt x="239" y="460"/>
                  <a:pt x="241" y="460"/>
                </a:cubicBezTo>
                <a:cubicBezTo>
                  <a:pt x="244" y="460"/>
                  <a:pt x="247" y="460"/>
                  <a:pt x="249" y="460"/>
                </a:cubicBezTo>
                <a:cubicBezTo>
                  <a:pt x="250" y="461"/>
                  <a:pt x="250" y="461"/>
                  <a:pt x="251" y="461"/>
                </a:cubicBezTo>
                <a:cubicBezTo>
                  <a:pt x="251" y="461"/>
                  <a:pt x="252" y="461"/>
                  <a:pt x="252" y="461"/>
                </a:cubicBezTo>
                <a:cubicBezTo>
                  <a:pt x="253" y="461"/>
                  <a:pt x="253" y="463"/>
                  <a:pt x="255" y="463"/>
                </a:cubicBezTo>
                <a:cubicBezTo>
                  <a:pt x="255" y="463"/>
                  <a:pt x="255" y="463"/>
                  <a:pt x="255" y="463"/>
                </a:cubicBezTo>
                <a:cubicBezTo>
                  <a:pt x="256" y="463"/>
                  <a:pt x="256" y="463"/>
                  <a:pt x="257" y="464"/>
                </a:cubicBezTo>
                <a:cubicBezTo>
                  <a:pt x="257" y="466"/>
                  <a:pt x="259" y="466"/>
                  <a:pt x="260" y="469"/>
                </a:cubicBezTo>
                <a:cubicBezTo>
                  <a:pt x="260" y="469"/>
                  <a:pt x="260" y="469"/>
                  <a:pt x="260" y="469"/>
                </a:cubicBezTo>
                <a:cubicBezTo>
                  <a:pt x="259" y="471"/>
                  <a:pt x="260" y="471"/>
                  <a:pt x="261" y="472"/>
                </a:cubicBezTo>
                <a:cubicBezTo>
                  <a:pt x="261" y="472"/>
                  <a:pt x="261" y="472"/>
                  <a:pt x="261" y="472"/>
                </a:cubicBezTo>
                <a:cubicBezTo>
                  <a:pt x="263" y="472"/>
                  <a:pt x="262" y="475"/>
                  <a:pt x="264" y="474"/>
                </a:cubicBezTo>
                <a:cubicBezTo>
                  <a:pt x="264" y="474"/>
                  <a:pt x="264" y="474"/>
                  <a:pt x="264" y="474"/>
                </a:cubicBezTo>
                <a:cubicBezTo>
                  <a:pt x="266" y="474"/>
                  <a:pt x="267" y="476"/>
                  <a:pt x="269" y="475"/>
                </a:cubicBezTo>
                <a:cubicBezTo>
                  <a:pt x="270" y="476"/>
                  <a:pt x="270" y="478"/>
                  <a:pt x="272" y="478"/>
                </a:cubicBezTo>
                <a:cubicBezTo>
                  <a:pt x="275" y="478"/>
                  <a:pt x="276" y="477"/>
                  <a:pt x="279" y="477"/>
                </a:cubicBezTo>
                <a:cubicBezTo>
                  <a:pt x="280" y="477"/>
                  <a:pt x="281" y="478"/>
                  <a:pt x="282" y="478"/>
                </a:cubicBezTo>
                <a:cubicBezTo>
                  <a:pt x="283" y="478"/>
                  <a:pt x="284" y="479"/>
                  <a:pt x="285" y="480"/>
                </a:cubicBezTo>
                <a:cubicBezTo>
                  <a:pt x="285" y="480"/>
                  <a:pt x="285" y="480"/>
                  <a:pt x="285" y="480"/>
                </a:cubicBezTo>
                <a:cubicBezTo>
                  <a:pt x="285" y="480"/>
                  <a:pt x="285" y="480"/>
                  <a:pt x="285" y="480"/>
                </a:cubicBezTo>
                <a:cubicBezTo>
                  <a:pt x="286" y="479"/>
                  <a:pt x="288" y="480"/>
                  <a:pt x="288" y="478"/>
                </a:cubicBezTo>
                <a:cubicBezTo>
                  <a:pt x="288" y="478"/>
                  <a:pt x="288" y="478"/>
                  <a:pt x="287" y="478"/>
                </a:cubicBezTo>
                <a:cubicBezTo>
                  <a:pt x="287" y="475"/>
                  <a:pt x="286" y="474"/>
                  <a:pt x="287" y="471"/>
                </a:cubicBezTo>
                <a:cubicBezTo>
                  <a:pt x="287" y="470"/>
                  <a:pt x="288" y="469"/>
                  <a:pt x="288" y="467"/>
                </a:cubicBezTo>
                <a:cubicBezTo>
                  <a:pt x="290" y="467"/>
                  <a:pt x="289" y="465"/>
                  <a:pt x="292" y="465"/>
                </a:cubicBezTo>
                <a:cubicBezTo>
                  <a:pt x="293" y="465"/>
                  <a:pt x="292" y="462"/>
                  <a:pt x="294" y="463"/>
                </a:cubicBezTo>
                <a:cubicBezTo>
                  <a:pt x="294" y="461"/>
                  <a:pt x="293" y="461"/>
                  <a:pt x="294" y="459"/>
                </a:cubicBezTo>
                <a:cubicBezTo>
                  <a:pt x="294" y="459"/>
                  <a:pt x="294" y="459"/>
                  <a:pt x="294" y="459"/>
                </a:cubicBezTo>
                <a:cubicBezTo>
                  <a:pt x="295" y="458"/>
                  <a:pt x="292" y="459"/>
                  <a:pt x="293" y="458"/>
                </a:cubicBezTo>
                <a:cubicBezTo>
                  <a:pt x="292" y="458"/>
                  <a:pt x="292" y="458"/>
                  <a:pt x="292" y="458"/>
                </a:cubicBezTo>
                <a:cubicBezTo>
                  <a:pt x="291" y="459"/>
                  <a:pt x="292" y="456"/>
                  <a:pt x="291" y="457"/>
                </a:cubicBezTo>
                <a:cubicBezTo>
                  <a:pt x="291" y="457"/>
                  <a:pt x="291" y="456"/>
                  <a:pt x="291" y="456"/>
                </a:cubicBezTo>
                <a:cubicBezTo>
                  <a:pt x="290" y="456"/>
                  <a:pt x="290" y="456"/>
                  <a:pt x="290" y="456"/>
                </a:cubicBezTo>
                <a:cubicBezTo>
                  <a:pt x="289" y="456"/>
                  <a:pt x="289" y="456"/>
                  <a:pt x="289" y="456"/>
                </a:cubicBezTo>
                <a:cubicBezTo>
                  <a:pt x="289" y="455"/>
                  <a:pt x="288" y="454"/>
                  <a:pt x="289" y="453"/>
                </a:cubicBezTo>
                <a:cubicBezTo>
                  <a:pt x="289" y="453"/>
                  <a:pt x="290" y="453"/>
                  <a:pt x="290" y="453"/>
                </a:cubicBezTo>
                <a:cubicBezTo>
                  <a:pt x="290" y="453"/>
                  <a:pt x="291" y="452"/>
                  <a:pt x="291" y="452"/>
                </a:cubicBezTo>
                <a:cubicBezTo>
                  <a:pt x="289" y="452"/>
                  <a:pt x="289" y="450"/>
                  <a:pt x="288" y="449"/>
                </a:cubicBezTo>
                <a:cubicBezTo>
                  <a:pt x="288" y="448"/>
                  <a:pt x="285" y="449"/>
                  <a:pt x="285" y="447"/>
                </a:cubicBezTo>
                <a:cubicBezTo>
                  <a:pt x="285" y="445"/>
                  <a:pt x="284" y="445"/>
                  <a:pt x="285" y="443"/>
                </a:cubicBezTo>
                <a:cubicBezTo>
                  <a:pt x="285" y="441"/>
                  <a:pt x="285" y="440"/>
                  <a:pt x="287" y="439"/>
                </a:cubicBezTo>
                <a:cubicBezTo>
                  <a:pt x="287" y="435"/>
                  <a:pt x="289" y="432"/>
                  <a:pt x="289" y="428"/>
                </a:cubicBezTo>
                <a:cubicBezTo>
                  <a:pt x="290" y="428"/>
                  <a:pt x="290" y="427"/>
                  <a:pt x="291" y="426"/>
                </a:cubicBezTo>
                <a:cubicBezTo>
                  <a:pt x="291" y="426"/>
                  <a:pt x="292" y="426"/>
                  <a:pt x="292" y="426"/>
                </a:cubicBezTo>
                <a:cubicBezTo>
                  <a:pt x="292" y="426"/>
                  <a:pt x="292" y="425"/>
                  <a:pt x="293" y="425"/>
                </a:cubicBezTo>
                <a:cubicBezTo>
                  <a:pt x="293" y="425"/>
                  <a:pt x="293" y="425"/>
                  <a:pt x="293" y="425"/>
                </a:cubicBezTo>
                <a:cubicBezTo>
                  <a:pt x="295" y="424"/>
                  <a:pt x="293" y="422"/>
                  <a:pt x="294" y="421"/>
                </a:cubicBezTo>
                <a:cubicBezTo>
                  <a:pt x="295" y="421"/>
                  <a:pt x="295" y="421"/>
                  <a:pt x="295" y="421"/>
                </a:cubicBezTo>
                <a:cubicBezTo>
                  <a:pt x="296" y="421"/>
                  <a:pt x="296" y="421"/>
                  <a:pt x="296" y="419"/>
                </a:cubicBezTo>
                <a:cubicBezTo>
                  <a:pt x="296" y="419"/>
                  <a:pt x="296" y="419"/>
                  <a:pt x="296" y="419"/>
                </a:cubicBezTo>
                <a:cubicBezTo>
                  <a:pt x="296" y="419"/>
                  <a:pt x="296" y="419"/>
                  <a:pt x="296" y="419"/>
                </a:cubicBezTo>
                <a:cubicBezTo>
                  <a:pt x="297" y="419"/>
                  <a:pt x="297" y="419"/>
                  <a:pt x="297" y="419"/>
                </a:cubicBezTo>
                <a:cubicBezTo>
                  <a:pt x="297" y="418"/>
                  <a:pt x="297" y="418"/>
                  <a:pt x="297" y="418"/>
                </a:cubicBezTo>
                <a:cubicBezTo>
                  <a:pt x="298" y="418"/>
                  <a:pt x="298" y="417"/>
                  <a:pt x="299" y="417"/>
                </a:cubicBezTo>
                <a:cubicBezTo>
                  <a:pt x="299" y="416"/>
                  <a:pt x="299" y="416"/>
                  <a:pt x="299" y="416"/>
                </a:cubicBezTo>
                <a:cubicBezTo>
                  <a:pt x="299" y="415"/>
                  <a:pt x="301" y="414"/>
                  <a:pt x="301" y="413"/>
                </a:cubicBezTo>
                <a:cubicBezTo>
                  <a:pt x="301" y="412"/>
                  <a:pt x="301" y="412"/>
                  <a:pt x="301" y="412"/>
                </a:cubicBezTo>
                <a:cubicBezTo>
                  <a:pt x="301" y="411"/>
                  <a:pt x="302" y="410"/>
                  <a:pt x="302" y="408"/>
                </a:cubicBezTo>
                <a:cubicBezTo>
                  <a:pt x="303" y="408"/>
                  <a:pt x="303" y="407"/>
                  <a:pt x="303" y="406"/>
                </a:cubicBezTo>
                <a:cubicBezTo>
                  <a:pt x="303" y="406"/>
                  <a:pt x="304" y="406"/>
                  <a:pt x="303" y="406"/>
                </a:cubicBezTo>
                <a:close/>
                <a:moveTo>
                  <a:pt x="186" y="418"/>
                </a:moveTo>
                <a:cubicBezTo>
                  <a:pt x="185" y="418"/>
                  <a:pt x="185" y="418"/>
                  <a:pt x="184" y="418"/>
                </a:cubicBezTo>
                <a:cubicBezTo>
                  <a:pt x="184" y="419"/>
                  <a:pt x="184" y="420"/>
                  <a:pt x="184" y="420"/>
                </a:cubicBezTo>
                <a:cubicBezTo>
                  <a:pt x="184" y="419"/>
                  <a:pt x="186" y="420"/>
                  <a:pt x="186" y="418"/>
                </a:cubicBezTo>
                <a:close/>
                <a:moveTo>
                  <a:pt x="175" y="419"/>
                </a:moveTo>
                <a:cubicBezTo>
                  <a:pt x="174" y="421"/>
                  <a:pt x="176" y="423"/>
                  <a:pt x="178" y="422"/>
                </a:cubicBezTo>
                <a:cubicBezTo>
                  <a:pt x="178" y="420"/>
                  <a:pt x="177" y="419"/>
                  <a:pt x="175" y="419"/>
                </a:cubicBezTo>
                <a:close/>
                <a:moveTo>
                  <a:pt x="182" y="420"/>
                </a:moveTo>
                <a:cubicBezTo>
                  <a:pt x="181" y="423"/>
                  <a:pt x="184" y="422"/>
                  <a:pt x="184" y="424"/>
                </a:cubicBezTo>
                <a:cubicBezTo>
                  <a:pt x="185" y="424"/>
                  <a:pt x="187" y="424"/>
                  <a:pt x="187" y="422"/>
                </a:cubicBezTo>
                <a:cubicBezTo>
                  <a:pt x="184" y="423"/>
                  <a:pt x="184" y="421"/>
                  <a:pt x="182" y="420"/>
                </a:cubicBezTo>
                <a:close/>
                <a:moveTo>
                  <a:pt x="175" y="475"/>
                </a:moveTo>
                <a:cubicBezTo>
                  <a:pt x="174" y="475"/>
                  <a:pt x="175" y="475"/>
                  <a:pt x="175" y="475"/>
                </a:cubicBezTo>
                <a:cubicBezTo>
                  <a:pt x="174" y="474"/>
                  <a:pt x="173" y="474"/>
                  <a:pt x="172" y="474"/>
                </a:cubicBezTo>
                <a:cubicBezTo>
                  <a:pt x="172" y="474"/>
                  <a:pt x="173" y="473"/>
                  <a:pt x="172" y="473"/>
                </a:cubicBezTo>
                <a:cubicBezTo>
                  <a:pt x="172" y="473"/>
                  <a:pt x="171" y="474"/>
                  <a:pt x="171" y="473"/>
                </a:cubicBezTo>
                <a:cubicBezTo>
                  <a:pt x="171" y="473"/>
                  <a:pt x="170" y="473"/>
                  <a:pt x="170" y="473"/>
                </a:cubicBezTo>
                <a:cubicBezTo>
                  <a:pt x="170" y="474"/>
                  <a:pt x="170" y="475"/>
                  <a:pt x="170" y="476"/>
                </a:cubicBezTo>
                <a:cubicBezTo>
                  <a:pt x="170" y="477"/>
                  <a:pt x="171" y="477"/>
                  <a:pt x="171" y="478"/>
                </a:cubicBezTo>
                <a:cubicBezTo>
                  <a:pt x="171" y="478"/>
                  <a:pt x="171" y="478"/>
                  <a:pt x="171" y="478"/>
                </a:cubicBezTo>
                <a:cubicBezTo>
                  <a:pt x="171" y="478"/>
                  <a:pt x="172" y="478"/>
                  <a:pt x="172" y="478"/>
                </a:cubicBezTo>
                <a:cubicBezTo>
                  <a:pt x="172" y="478"/>
                  <a:pt x="172" y="479"/>
                  <a:pt x="172" y="479"/>
                </a:cubicBezTo>
                <a:cubicBezTo>
                  <a:pt x="173" y="479"/>
                  <a:pt x="173" y="480"/>
                  <a:pt x="175" y="480"/>
                </a:cubicBezTo>
                <a:cubicBezTo>
                  <a:pt x="175" y="478"/>
                  <a:pt x="175" y="477"/>
                  <a:pt x="175" y="476"/>
                </a:cubicBezTo>
                <a:cubicBezTo>
                  <a:pt x="175" y="475"/>
                  <a:pt x="175" y="476"/>
                  <a:pt x="175" y="475"/>
                </a:cubicBezTo>
                <a:close/>
                <a:moveTo>
                  <a:pt x="197" y="532"/>
                </a:moveTo>
                <a:cubicBezTo>
                  <a:pt x="196" y="532"/>
                  <a:pt x="195" y="532"/>
                  <a:pt x="193" y="532"/>
                </a:cubicBezTo>
                <a:cubicBezTo>
                  <a:pt x="193" y="533"/>
                  <a:pt x="194" y="534"/>
                  <a:pt x="195" y="533"/>
                </a:cubicBezTo>
                <a:cubicBezTo>
                  <a:pt x="195" y="534"/>
                  <a:pt x="196" y="534"/>
                  <a:pt x="197" y="534"/>
                </a:cubicBezTo>
                <a:cubicBezTo>
                  <a:pt x="197" y="535"/>
                  <a:pt x="198" y="535"/>
                  <a:pt x="199" y="535"/>
                </a:cubicBezTo>
                <a:cubicBezTo>
                  <a:pt x="199" y="534"/>
                  <a:pt x="200" y="534"/>
                  <a:pt x="200" y="533"/>
                </a:cubicBezTo>
                <a:cubicBezTo>
                  <a:pt x="200" y="532"/>
                  <a:pt x="198" y="532"/>
                  <a:pt x="197" y="532"/>
                </a:cubicBezTo>
                <a:close/>
              </a:path>
            </a:pathLst>
          </a:custGeom>
          <a:solidFill>
            <a:srgbClr val="1E22AA"/>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23">
            <a:extLst>
              <a:ext uri="{FF2B5EF4-FFF2-40B4-BE49-F238E27FC236}">
                <a16:creationId xmlns:a16="http://schemas.microsoft.com/office/drawing/2014/main" id="{B5704113-E685-9642-A451-4C2DD76ACEBC}"/>
              </a:ext>
            </a:extLst>
          </p:cNvPr>
          <p:cNvSpPr>
            <a:spLocks noEditPoints="1"/>
          </p:cNvSpPr>
          <p:nvPr/>
        </p:nvSpPr>
        <p:spPr bwMode="auto">
          <a:xfrm>
            <a:off x="5844213" y="3091894"/>
            <a:ext cx="996950" cy="1393825"/>
          </a:xfrm>
          <a:custGeom>
            <a:avLst/>
            <a:gdLst>
              <a:gd name="T0" fmla="*/ 152 w 258"/>
              <a:gd name="T1" fmla="*/ 31 h 360"/>
              <a:gd name="T2" fmla="*/ 212 w 258"/>
              <a:gd name="T3" fmla="*/ 24 h 360"/>
              <a:gd name="T4" fmla="*/ 206 w 258"/>
              <a:gd name="T5" fmla="*/ 29 h 360"/>
              <a:gd name="T6" fmla="*/ 237 w 258"/>
              <a:gd name="T7" fmla="*/ 56 h 360"/>
              <a:gd name="T8" fmla="*/ 208 w 258"/>
              <a:gd name="T9" fmla="*/ 31 h 360"/>
              <a:gd name="T10" fmla="*/ 220 w 258"/>
              <a:gd name="T11" fmla="*/ 23 h 360"/>
              <a:gd name="T12" fmla="*/ 47 w 258"/>
              <a:gd name="T13" fmla="*/ 58 h 360"/>
              <a:gd name="T14" fmla="*/ 251 w 258"/>
              <a:gd name="T15" fmla="*/ 163 h 360"/>
              <a:gd name="T16" fmla="*/ 245 w 258"/>
              <a:gd name="T17" fmla="*/ 121 h 360"/>
              <a:gd name="T18" fmla="*/ 237 w 258"/>
              <a:gd name="T19" fmla="*/ 91 h 360"/>
              <a:gd name="T20" fmla="*/ 238 w 258"/>
              <a:gd name="T21" fmla="*/ 64 h 360"/>
              <a:gd name="T22" fmla="*/ 214 w 258"/>
              <a:gd name="T23" fmla="*/ 47 h 360"/>
              <a:gd name="T24" fmla="*/ 196 w 258"/>
              <a:gd name="T25" fmla="*/ 35 h 360"/>
              <a:gd name="T26" fmla="*/ 173 w 258"/>
              <a:gd name="T27" fmla="*/ 43 h 360"/>
              <a:gd name="T28" fmla="*/ 155 w 258"/>
              <a:gd name="T29" fmla="*/ 51 h 360"/>
              <a:gd name="T30" fmla="*/ 153 w 258"/>
              <a:gd name="T31" fmla="*/ 40 h 360"/>
              <a:gd name="T32" fmla="*/ 122 w 258"/>
              <a:gd name="T33" fmla="*/ 27 h 360"/>
              <a:gd name="T34" fmla="*/ 99 w 258"/>
              <a:gd name="T35" fmla="*/ 8 h 360"/>
              <a:gd name="T36" fmla="*/ 80 w 258"/>
              <a:gd name="T37" fmla="*/ 8 h 360"/>
              <a:gd name="T38" fmla="*/ 85 w 258"/>
              <a:gd name="T39" fmla="*/ 9 h 360"/>
              <a:gd name="T40" fmla="*/ 91 w 258"/>
              <a:gd name="T41" fmla="*/ 19 h 360"/>
              <a:gd name="T42" fmla="*/ 97 w 258"/>
              <a:gd name="T43" fmla="*/ 28 h 360"/>
              <a:gd name="T44" fmla="*/ 92 w 258"/>
              <a:gd name="T45" fmla="*/ 45 h 360"/>
              <a:gd name="T46" fmla="*/ 84 w 258"/>
              <a:gd name="T47" fmla="*/ 54 h 360"/>
              <a:gd name="T48" fmla="*/ 75 w 258"/>
              <a:gd name="T49" fmla="*/ 71 h 360"/>
              <a:gd name="T50" fmla="*/ 41 w 258"/>
              <a:gd name="T51" fmla="*/ 67 h 360"/>
              <a:gd name="T52" fmla="*/ 30 w 258"/>
              <a:gd name="T53" fmla="*/ 106 h 360"/>
              <a:gd name="T54" fmla="*/ 30 w 258"/>
              <a:gd name="T55" fmla="*/ 109 h 360"/>
              <a:gd name="T56" fmla="*/ 39 w 258"/>
              <a:gd name="T57" fmla="*/ 123 h 360"/>
              <a:gd name="T58" fmla="*/ 12 w 258"/>
              <a:gd name="T59" fmla="*/ 136 h 360"/>
              <a:gd name="T60" fmla="*/ 8 w 258"/>
              <a:gd name="T61" fmla="*/ 151 h 360"/>
              <a:gd name="T62" fmla="*/ 1 w 258"/>
              <a:gd name="T63" fmla="*/ 175 h 360"/>
              <a:gd name="T64" fmla="*/ 9 w 258"/>
              <a:gd name="T65" fmla="*/ 197 h 360"/>
              <a:gd name="T66" fmla="*/ 4 w 258"/>
              <a:gd name="T67" fmla="*/ 228 h 360"/>
              <a:gd name="T68" fmla="*/ 5 w 258"/>
              <a:gd name="T69" fmla="*/ 247 h 360"/>
              <a:gd name="T70" fmla="*/ 40 w 258"/>
              <a:gd name="T71" fmla="*/ 270 h 360"/>
              <a:gd name="T72" fmla="*/ 56 w 258"/>
              <a:gd name="T73" fmla="*/ 284 h 360"/>
              <a:gd name="T74" fmla="*/ 49 w 258"/>
              <a:gd name="T75" fmla="*/ 293 h 360"/>
              <a:gd name="T76" fmla="*/ 37 w 258"/>
              <a:gd name="T77" fmla="*/ 328 h 360"/>
              <a:gd name="T78" fmla="*/ 68 w 258"/>
              <a:gd name="T79" fmla="*/ 337 h 360"/>
              <a:gd name="T80" fmla="*/ 65 w 258"/>
              <a:gd name="T81" fmla="*/ 334 h 360"/>
              <a:gd name="T82" fmla="*/ 68 w 258"/>
              <a:gd name="T83" fmla="*/ 331 h 360"/>
              <a:gd name="T84" fmla="*/ 70 w 258"/>
              <a:gd name="T85" fmla="*/ 332 h 360"/>
              <a:gd name="T86" fmla="*/ 78 w 258"/>
              <a:gd name="T87" fmla="*/ 338 h 360"/>
              <a:gd name="T88" fmla="*/ 89 w 258"/>
              <a:gd name="T89" fmla="*/ 341 h 360"/>
              <a:gd name="T90" fmla="*/ 97 w 258"/>
              <a:gd name="T91" fmla="*/ 347 h 360"/>
              <a:gd name="T92" fmla="*/ 109 w 258"/>
              <a:gd name="T93" fmla="*/ 351 h 360"/>
              <a:gd name="T94" fmla="*/ 145 w 258"/>
              <a:gd name="T95" fmla="*/ 350 h 360"/>
              <a:gd name="T96" fmla="*/ 187 w 258"/>
              <a:gd name="T97" fmla="*/ 341 h 360"/>
              <a:gd name="T98" fmla="*/ 200 w 258"/>
              <a:gd name="T99" fmla="*/ 332 h 360"/>
              <a:gd name="T100" fmla="*/ 216 w 258"/>
              <a:gd name="T101" fmla="*/ 305 h 360"/>
              <a:gd name="T102" fmla="*/ 216 w 258"/>
              <a:gd name="T103" fmla="*/ 299 h 360"/>
              <a:gd name="T104" fmla="*/ 224 w 258"/>
              <a:gd name="T105" fmla="*/ 301 h 360"/>
              <a:gd name="T106" fmla="*/ 223 w 258"/>
              <a:gd name="T107" fmla="*/ 283 h 360"/>
              <a:gd name="T108" fmla="*/ 196 w 258"/>
              <a:gd name="T109" fmla="*/ 263 h 360"/>
              <a:gd name="T110" fmla="*/ 184 w 258"/>
              <a:gd name="T111" fmla="*/ 234 h 360"/>
              <a:gd name="T112" fmla="*/ 186 w 258"/>
              <a:gd name="T113" fmla="*/ 218 h 360"/>
              <a:gd name="T114" fmla="*/ 197 w 258"/>
              <a:gd name="T115" fmla="*/ 213 h 360"/>
              <a:gd name="T116" fmla="*/ 214 w 258"/>
              <a:gd name="T117" fmla="*/ 204 h 360"/>
              <a:gd name="T118" fmla="*/ 233 w 258"/>
              <a:gd name="T119" fmla="*/ 195 h 360"/>
              <a:gd name="T120" fmla="*/ 251 w 258"/>
              <a:gd name="T121" fmla="*/ 187 h 360"/>
              <a:gd name="T122" fmla="*/ 83 w 258"/>
              <a:gd name="T123" fmla="*/ 14 h 360"/>
              <a:gd name="T124" fmla="*/ 90 w 258"/>
              <a:gd name="T125" fmla="*/ 2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 h="360">
                <a:moveTo>
                  <a:pt x="72" y="59"/>
                </a:moveTo>
                <a:cubicBezTo>
                  <a:pt x="72" y="59"/>
                  <a:pt x="74" y="59"/>
                  <a:pt x="74" y="58"/>
                </a:cubicBezTo>
                <a:cubicBezTo>
                  <a:pt x="73" y="58"/>
                  <a:pt x="73" y="58"/>
                  <a:pt x="72" y="58"/>
                </a:cubicBezTo>
                <a:cubicBezTo>
                  <a:pt x="71" y="58"/>
                  <a:pt x="70" y="59"/>
                  <a:pt x="70" y="59"/>
                </a:cubicBezTo>
                <a:cubicBezTo>
                  <a:pt x="71" y="59"/>
                  <a:pt x="71" y="60"/>
                  <a:pt x="72" y="59"/>
                </a:cubicBezTo>
                <a:close/>
                <a:moveTo>
                  <a:pt x="152" y="31"/>
                </a:moveTo>
                <a:cubicBezTo>
                  <a:pt x="152" y="32"/>
                  <a:pt x="153" y="33"/>
                  <a:pt x="154" y="33"/>
                </a:cubicBezTo>
                <a:cubicBezTo>
                  <a:pt x="156" y="33"/>
                  <a:pt x="157" y="33"/>
                  <a:pt x="158" y="33"/>
                </a:cubicBezTo>
                <a:cubicBezTo>
                  <a:pt x="158" y="30"/>
                  <a:pt x="156" y="30"/>
                  <a:pt x="157" y="28"/>
                </a:cubicBezTo>
                <a:cubicBezTo>
                  <a:pt x="156" y="28"/>
                  <a:pt x="155" y="28"/>
                  <a:pt x="154" y="28"/>
                </a:cubicBezTo>
                <a:cubicBezTo>
                  <a:pt x="154" y="27"/>
                  <a:pt x="154" y="26"/>
                  <a:pt x="153" y="26"/>
                </a:cubicBezTo>
                <a:cubicBezTo>
                  <a:pt x="152" y="26"/>
                  <a:pt x="151" y="26"/>
                  <a:pt x="150" y="26"/>
                </a:cubicBezTo>
                <a:cubicBezTo>
                  <a:pt x="151" y="29"/>
                  <a:pt x="149" y="28"/>
                  <a:pt x="149" y="31"/>
                </a:cubicBezTo>
                <a:cubicBezTo>
                  <a:pt x="150" y="31"/>
                  <a:pt x="150" y="32"/>
                  <a:pt x="152" y="31"/>
                </a:cubicBezTo>
                <a:close/>
                <a:moveTo>
                  <a:pt x="63" y="57"/>
                </a:moveTo>
                <a:cubicBezTo>
                  <a:pt x="63" y="57"/>
                  <a:pt x="63" y="56"/>
                  <a:pt x="63" y="56"/>
                </a:cubicBezTo>
                <a:cubicBezTo>
                  <a:pt x="63" y="56"/>
                  <a:pt x="63" y="56"/>
                  <a:pt x="64" y="56"/>
                </a:cubicBezTo>
                <a:cubicBezTo>
                  <a:pt x="65" y="56"/>
                  <a:pt x="66" y="57"/>
                  <a:pt x="68" y="57"/>
                </a:cubicBezTo>
                <a:cubicBezTo>
                  <a:pt x="68" y="57"/>
                  <a:pt x="68" y="56"/>
                  <a:pt x="68" y="56"/>
                </a:cubicBezTo>
                <a:cubicBezTo>
                  <a:pt x="68" y="56"/>
                  <a:pt x="67" y="55"/>
                  <a:pt x="67" y="55"/>
                </a:cubicBezTo>
                <a:cubicBezTo>
                  <a:pt x="66" y="55"/>
                  <a:pt x="66" y="56"/>
                  <a:pt x="65" y="56"/>
                </a:cubicBezTo>
                <a:cubicBezTo>
                  <a:pt x="65" y="55"/>
                  <a:pt x="65" y="54"/>
                  <a:pt x="65" y="54"/>
                </a:cubicBezTo>
                <a:cubicBezTo>
                  <a:pt x="64" y="55"/>
                  <a:pt x="63" y="55"/>
                  <a:pt x="62" y="55"/>
                </a:cubicBezTo>
                <a:cubicBezTo>
                  <a:pt x="62" y="56"/>
                  <a:pt x="61" y="56"/>
                  <a:pt x="60" y="57"/>
                </a:cubicBezTo>
                <a:cubicBezTo>
                  <a:pt x="61" y="57"/>
                  <a:pt x="61" y="57"/>
                  <a:pt x="61" y="57"/>
                </a:cubicBezTo>
                <a:cubicBezTo>
                  <a:pt x="62" y="57"/>
                  <a:pt x="62" y="57"/>
                  <a:pt x="63" y="57"/>
                </a:cubicBezTo>
                <a:close/>
                <a:moveTo>
                  <a:pt x="212" y="24"/>
                </a:moveTo>
                <a:cubicBezTo>
                  <a:pt x="212" y="25"/>
                  <a:pt x="212" y="25"/>
                  <a:pt x="212" y="24"/>
                </a:cubicBezTo>
                <a:cubicBezTo>
                  <a:pt x="213" y="24"/>
                  <a:pt x="213" y="24"/>
                  <a:pt x="214" y="24"/>
                </a:cubicBezTo>
                <a:cubicBezTo>
                  <a:pt x="214" y="22"/>
                  <a:pt x="214" y="21"/>
                  <a:pt x="214" y="20"/>
                </a:cubicBezTo>
                <a:cubicBezTo>
                  <a:pt x="212" y="20"/>
                  <a:pt x="212" y="19"/>
                  <a:pt x="210" y="19"/>
                </a:cubicBezTo>
                <a:cubicBezTo>
                  <a:pt x="210" y="20"/>
                  <a:pt x="209" y="20"/>
                  <a:pt x="209" y="21"/>
                </a:cubicBezTo>
                <a:cubicBezTo>
                  <a:pt x="209" y="21"/>
                  <a:pt x="208" y="21"/>
                  <a:pt x="208" y="22"/>
                </a:cubicBezTo>
                <a:cubicBezTo>
                  <a:pt x="208" y="23"/>
                  <a:pt x="208" y="24"/>
                  <a:pt x="209" y="25"/>
                </a:cubicBezTo>
                <a:cubicBezTo>
                  <a:pt x="210" y="25"/>
                  <a:pt x="211" y="25"/>
                  <a:pt x="212" y="24"/>
                </a:cubicBezTo>
                <a:close/>
                <a:moveTo>
                  <a:pt x="58" y="58"/>
                </a:moveTo>
                <a:cubicBezTo>
                  <a:pt x="59" y="55"/>
                  <a:pt x="55" y="57"/>
                  <a:pt x="54" y="56"/>
                </a:cubicBezTo>
                <a:cubicBezTo>
                  <a:pt x="53" y="56"/>
                  <a:pt x="52" y="56"/>
                  <a:pt x="52" y="57"/>
                </a:cubicBezTo>
                <a:cubicBezTo>
                  <a:pt x="54" y="58"/>
                  <a:pt x="56" y="58"/>
                  <a:pt x="58" y="58"/>
                </a:cubicBezTo>
                <a:close/>
                <a:moveTo>
                  <a:pt x="203" y="30"/>
                </a:moveTo>
                <a:cubicBezTo>
                  <a:pt x="204" y="30"/>
                  <a:pt x="204" y="30"/>
                  <a:pt x="204" y="31"/>
                </a:cubicBezTo>
                <a:cubicBezTo>
                  <a:pt x="206" y="32"/>
                  <a:pt x="204" y="28"/>
                  <a:pt x="206" y="29"/>
                </a:cubicBezTo>
                <a:cubicBezTo>
                  <a:pt x="206" y="27"/>
                  <a:pt x="206" y="26"/>
                  <a:pt x="206" y="25"/>
                </a:cubicBezTo>
                <a:cubicBezTo>
                  <a:pt x="206" y="25"/>
                  <a:pt x="207" y="25"/>
                  <a:pt x="207" y="24"/>
                </a:cubicBezTo>
                <a:cubicBezTo>
                  <a:pt x="207" y="24"/>
                  <a:pt x="206" y="24"/>
                  <a:pt x="206" y="23"/>
                </a:cubicBezTo>
                <a:cubicBezTo>
                  <a:pt x="205" y="23"/>
                  <a:pt x="205" y="23"/>
                  <a:pt x="205" y="24"/>
                </a:cubicBezTo>
                <a:cubicBezTo>
                  <a:pt x="205" y="24"/>
                  <a:pt x="204" y="24"/>
                  <a:pt x="204" y="24"/>
                </a:cubicBezTo>
                <a:cubicBezTo>
                  <a:pt x="204" y="25"/>
                  <a:pt x="203" y="25"/>
                  <a:pt x="203" y="26"/>
                </a:cubicBezTo>
                <a:cubicBezTo>
                  <a:pt x="205" y="26"/>
                  <a:pt x="203" y="29"/>
                  <a:pt x="203" y="30"/>
                </a:cubicBezTo>
                <a:close/>
                <a:moveTo>
                  <a:pt x="228" y="49"/>
                </a:moveTo>
                <a:cubicBezTo>
                  <a:pt x="228" y="49"/>
                  <a:pt x="229" y="49"/>
                  <a:pt x="229" y="49"/>
                </a:cubicBezTo>
                <a:cubicBezTo>
                  <a:pt x="230" y="50"/>
                  <a:pt x="230" y="50"/>
                  <a:pt x="230" y="51"/>
                </a:cubicBezTo>
                <a:cubicBezTo>
                  <a:pt x="229" y="52"/>
                  <a:pt x="227" y="49"/>
                  <a:pt x="226" y="51"/>
                </a:cubicBezTo>
                <a:cubicBezTo>
                  <a:pt x="228" y="52"/>
                  <a:pt x="226" y="55"/>
                  <a:pt x="226" y="57"/>
                </a:cubicBezTo>
                <a:cubicBezTo>
                  <a:pt x="229" y="58"/>
                  <a:pt x="230" y="56"/>
                  <a:pt x="232" y="56"/>
                </a:cubicBezTo>
                <a:cubicBezTo>
                  <a:pt x="233" y="56"/>
                  <a:pt x="235" y="56"/>
                  <a:pt x="237" y="56"/>
                </a:cubicBezTo>
                <a:cubicBezTo>
                  <a:pt x="237" y="55"/>
                  <a:pt x="237" y="55"/>
                  <a:pt x="237" y="54"/>
                </a:cubicBezTo>
                <a:cubicBezTo>
                  <a:pt x="237" y="54"/>
                  <a:pt x="236" y="54"/>
                  <a:pt x="236" y="54"/>
                </a:cubicBezTo>
                <a:cubicBezTo>
                  <a:pt x="235" y="54"/>
                  <a:pt x="237" y="54"/>
                  <a:pt x="237" y="54"/>
                </a:cubicBezTo>
                <a:cubicBezTo>
                  <a:pt x="237" y="53"/>
                  <a:pt x="238" y="53"/>
                  <a:pt x="239" y="53"/>
                </a:cubicBezTo>
                <a:cubicBezTo>
                  <a:pt x="239" y="53"/>
                  <a:pt x="239" y="52"/>
                  <a:pt x="239" y="52"/>
                </a:cubicBezTo>
                <a:cubicBezTo>
                  <a:pt x="238" y="52"/>
                  <a:pt x="237" y="52"/>
                  <a:pt x="237" y="51"/>
                </a:cubicBezTo>
                <a:cubicBezTo>
                  <a:pt x="236" y="51"/>
                  <a:pt x="236" y="50"/>
                  <a:pt x="235" y="50"/>
                </a:cubicBezTo>
                <a:cubicBezTo>
                  <a:pt x="235" y="48"/>
                  <a:pt x="233" y="49"/>
                  <a:pt x="232" y="47"/>
                </a:cubicBezTo>
                <a:cubicBezTo>
                  <a:pt x="231" y="47"/>
                  <a:pt x="230" y="46"/>
                  <a:pt x="228" y="47"/>
                </a:cubicBezTo>
                <a:cubicBezTo>
                  <a:pt x="228" y="45"/>
                  <a:pt x="226" y="45"/>
                  <a:pt x="224" y="44"/>
                </a:cubicBezTo>
                <a:cubicBezTo>
                  <a:pt x="223" y="45"/>
                  <a:pt x="224" y="48"/>
                  <a:pt x="224" y="50"/>
                </a:cubicBezTo>
                <a:cubicBezTo>
                  <a:pt x="227" y="51"/>
                  <a:pt x="226" y="48"/>
                  <a:pt x="228" y="49"/>
                </a:cubicBezTo>
                <a:close/>
                <a:moveTo>
                  <a:pt x="209" y="29"/>
                </a:moveTo>
                <a:cubicBezTo>
                  <a:pt x="209" y="30"/>
                  <a:pt x="208" y="30"/>
                  <a:pt x="208" y="31"/>
                </a:cubicBezTo>
                <a:cubicBezTo>
                  <a:pt x="208" y="32"/>
                  <a:pt x="209" y="32"/>
                  <a:pt x="210" y="32"/>
                </a:cubicBezTo>
                <a:cubicBezTo>
                  <a:pt x="210" y="33"/>
                  <a:pt x="210" y="33"/>
                  <a:pt x="210" y="34"/>
                </a:cubicBezTo>
                <a:cubicBezTo>
                  <a:pt x="208" y="34"/>
                  <a:pt x="208" y="33"/>
                  <a:pt x="207" y="33"/>
                </a:cubicBezTo>
                <a:cubicBezTo>
                  <a:pt x="207" y="34"/>
                  <a:pt x="207" y="34"/>
                  <a:pt x="207" y="35"/>
                </a:cubicBezTo>
                <a:cubicBezTo>
                  <a:pt x="206" y="35"/>
                  <a:pt x="205" y="35"/>
                  <a:pt x="205" y="35"/>
                </a:cubicBezTo>
                <a:cubicBezTo>
                  <a:pt x="206" y="36"/>
                  <a:pt x="206" y="37"/>
                  <a:pt x="207" y="38"/>
                </a:cubicBezTo>
                <a:cubicBezTo>
                  <a:pt x="207" y="38"/>
                  <a:pt x="208" y="38"/>
                  <a:pt x="207" y="38"/>
                </a:cubicBezTo>
                <a:cubicBezTo>
                  <a:pt x="210" y="39"/>
                  <a:pt x="211" y="38"/>
                  <a:pt x="214" y="38"/>
                </a:cubicBezTo>
                <a:cubicBezTo>
                  <a:pt x="214" y="36"/>
                  <a:pt x="216" y="35"/>
                  <a:pt x="218" y="35"/>
                </a:cubicBezTo>
                <a:cubicBezTo>
                  <a:pt x="220" y="35"/>
                  <a:pt x="219" y="38"/>
                  <a:pt x="221" y="39"/>
                </a:cubicBezTo>
                <a:cubicBezTo>
                  <a:pt x="221" y="38"/>
                  <a:pt x="222" y="38"/>
                  <a:pt x="223" y="38"/>
                </a:cubicBezTo>
                <a:cubicBezTo>
                  <a:pt x="223" y="36"/>
                  <a:pt x="223" y="35"/>
                  <a:pt x="223" y="34"/>
                </a:cubicBezTo>
                <a:cubicBezTo>
                  <a:pt x="222" y="32"/>
                  <a:pt x="219" y="31"/>
                  <a:pt x="219" y="29"/>
                </a:cubicBezTo>
                <a:cubicBezTo>
                  <a:pt x="219" y="27"/>
                  <a:pt x="222" y="25"/>
                  <a:pt x="220" y="23"/>
                </a:cubicBezTo>
                <a:cubicBezTo>
                  <a:pt x="218" y="22"/>
                  <a:pt x="219" y="25"/>
                  <a:pt x="216" y="24"/>
                </a:cubicBezTo>
                <a:cubicBezTo>
                  <a:pt x="216" y="24"/>
                  <a:pt x="216" y="24"/>
                  <a:pt x="216" y="24"/>
                </a:cubicBezTo>
                <a:cubicBezTo>
                  <a:pt x="216" y="23"/>
                  <a:pt x="215" y="23"/>
                  <a:pt x="214" y="23"/>
                </a:cubicBezTo>
                <a:cubicBezTo>
                  <a:pt x="214" y="24"/>
                  <a:pt x="214" y="25"/>
                  <a:pt x="214" y="26"/>
                </a:cubicBezTo>
                <a:cubicBezTo>
                  <a:pt x="214" y="27"/>
                  <a:pt x="216" y="27"/>
                  <a:pt x="214" y="28"/>
                </a:cubicBezTo>
                <a:cubicBezTo>
                  <a:pt x="213" y="28"/>
                  <a:pt x="214" y="25"/>
                  <a:pt x="212" y="26"/>
                </a:cubicBezTo>
                <a:cubicBezTo>
                  <a:pt x="210" y="26"/>
                  <a:pt x="209" y="26"/>
                  <a:pt x="207" y="26"/>
                </a:cubicBezTo>
                <a:cubicBezTo>
                  <a:pt x="207" y="26"/>
                  <a:pt x="207" y="27"/>
                  <a:pt x="207" y="28"/>
                </a:cubicBezTo>
                <a:cubicBezTo>
                  <a:pt x="208" y="28"/>
                  <a:pt x="209" y="28"/>
                  <a:pt x="209" y="29"/>
                </a:cubicBezTo>
                <a:close/>
                <a:moveTo>
                  <a:pt x="47" y="58"/>
                </a:moveTo>
                <a:cubicBezTo>
                  <a:pt x="48" y="58"/>
                  <a:pt x="48" y="58"/>
                  <a:pt x="48" y="58"/>
                </a:cubicBezTo>
                <a:cubicBezTo>
                  <a:pt x="48" y="58"/>
                  <a:pt x="49" y="58"/>
                  <a:pt x="49" y="57"/>
                </a:cubicBezTo>
                <a:cubicBezTo>
                  <a:pt x="48" y="58"/>
                  <a:pt x="44" y="56"/>
                  <a:pt x="44" y="58"/>
                </a:cubicBezTo>
                <a:cubicBezTo>
                  <a:pt x="45" y="58"/>
                  <a:pt x="46" y="58"/>
                  <a:pt x="47" y="58"/>
                </a:cubicBezTo>
                <a:close/>
                <a:moveTo>
                  <a:pt x="40" y="60"/>
                </a:moveTo>
                <a:cubicBezTo>
                  <a:pt x="37" y="59"/>
                  <a:pt x="41" y="60"/>
                  <a:pt x="40" y="58"/>
                </a:cubicBezTo>
                <a:cubicBezTo>
                  <a:pt x="37" y="57"/>
                  <a:pt x="37" y="59"/>
                  <a:pt x="36" y="61"/>
                </a:cubicBezTo>
                <a:cubicBezTo>
                  <a:pt x="37" y="60"/>
                  <a:pt x="40" y="61"/>
                  <a:pt x="40" y="60"/>
                </a:cubicBezTo>
                <a:close/>
                <a:moveTo>
                  <a:pt x="82" y="26"/>
                </a:moveTo>
                <a:cubicBezTo>
                  <a:pt x="82" y="28"/>
                  <a:pt x="83" y="29"/>
                  <a:pt x="85" y="29"/>
                </a:cubicBezTo>
                <a:cubicBezTo>
                  <a:pt x="85" y="27"/>
                  <a:pt x="84" y="27"/>
                  <a:pt x="83" y="26"/>
                </a:cubicBezTo>
                <a:cubicBezTo>
                  <a:pt x="83" y="26"/>
                  <a:pt x="83" y="26"/>
                  <a:pt x="83" y="26"/>
                </a:cubicBezTo>
                <a:cubicBezTo>
                  <a:pt x="82" y="26"/>
                  <a:pt x="82" y="26"/>
                  <a:pt x="82" y="26"/>
                </a:cubicBezTo>
                <a:close/>
                <a:moveTo>
                  <a:pt x="257" y="170"/>
                </a:moveTo>
                <a:cubicBezTo>
                  <a:pt x="256" y="169"/>
                  <a:pt x="255" y="168"/>
                  <a:pt x="255" y="166"/>
                </a:cubicBezTo>
                <a:cubicBezTo>
                  <a:pt x="255" y="166"/>
                  <a:pt x="254" y="164"/>
                  <a:pt x="253" y="164"/>
                </a:cubicBezTo>
                <a:cubicBezTo>
                  <a:pt x="253" y="164"/>
                  <a:pt x="253" y="164"/>
                  <a:pt x="252" y="164"/>
                </a:cubicBezTo>
                <a:cubicBezTo>
                  <a:pt x="251" y="164"/>
                  <a:pt x="251" y="163"/>
                  <a:pt x="251" y="163"/>
                </a:cubicBezTo>
                <a:cubicBezTo>
                  <a:pt x="250" y="163"/>
                  <a:pt x="250" y="162"/>
                  <a:pt x="250" y="162"/>
                </a:cubicBezTo>
                <a:cubicBezTo>
                  <a:pt x="250" y="159"/>
                  <a:pt x="249" y="158"/>
                  <a:pt x="249" y="155"/>
                </a:cubicBezTo>
                <a:cubicBezTo>
                  <a:pt x="249" y="155"/>
                  <a:pt x="249" y="155"/>
                  <a:pt x="249" y="155"/>
                </a:cubicBezTo>
                <a:cubicBezTo>
                  <a:pt x="248" y="154"/>
                  <a:pt x="248" y="153"/>
                  <a:pt x="248" y="153"/>
                </a:cubicBezTo>
                <a:cubicBezTo>
                  <a:pt x="248" y="152"/>
                  <a:pt x="247" y="153"/>
                  <a:pt x="247" y="153"/>
                </a:cubicBezTo>
                <a:cubicBezTo>
                  <a:pt x="247" y="152"/>
                  <a:pt x="247" y="151"/>
                  <a:pt x="247" y="151"/>
                </a:cubicBezTo>
                <a:cubicBezTo>
                  <a:pt x="247" y="151"/>
                  <a:pt x="247" y="151"/>
                  <a:pt x="246" y="151"/>
                </a:cubicBezTo>
                <a:cubicBezTo>
                  <a:pt x="246" y="151"/>
                  <a:pt x="247" y="150"/>
                  <a:pt x="246" y="150"/>
                </a:cubicBezTo>
                <a:cubicBezTo>
                  <a:pt x="246" y="147"/>
                  <a:pt x="248" y="146"/>
                  <a:pt x="248" y="144"/>
                </a:cubicBezTo>
                <a:cubicBezTo>
                  <a:pt x="247" y="141"/>
                  <a:pt x="248" y="140"/>
                  <a:pt x="249" y="137"/>
                </a:cubicBezTo>
                <a:cubicBezTo>
                  <a:pt x="249" y="135"/>
                  <a:pt x="247" y="135"/>
                  <a:pt x="247" y="133"/>
                </a:cubicBezTo>
                <a:cubicBezTo>
                  <a:pt x="247" y="130"/>
                  <a:pt x="247" y="130"/>
                  <a:pt x="247" y="130"/>
                </a:cubicBezTo>
                <a:cubicBezTo>
                  <a:pt x="247" y="128"/>
                  <a:pt x="245" y="128"/>
                  <a:pt x="245" y="126"/>
                </a:cubicBezTo>
                <a:cubicBezTo>
                  <a:pt x="245" y="121"/>
                  <a:pt x="245" y="121"/>
                  <a:pt x="245" y="121"/>
                </a:cubicBezTo>
                <a:cubicBezTo>
                  <a:pt x="246" y="119"/>
                  <a:pt x="247" y="118"/>
                  <a:pt x="246" y="115"/>
                </a:cubicBezTo>
                <a:cubicBezTo>
                  <a:pt x="246" y="113"/>
                  <a:pt x="244" y="114"/>
                  <a:pt x="244" y="111"/>
                </a:cubicBezTo>
                <a:cubicBezTo>
                  <a:pt x="244" y="111"/>
                  <a:pt x="244" y="111"/>
                  <a:pt x="244" y="111"/>
                </a:cubicBezTo>
                <a:cubicBezTo>
                  <a:pt x="243" y="111"/>
                  <a:pt x="243" y="111"/>
                  <a:pt x="243" y="111"/>
                </a:cubicBezTo>
                <a:cubicBezTo>
                  <a:pt x="243" y="110"/>
                  <a:pt x="242" y="110"/>
                  <a:pt x="242" y="110"/>
                </a:cubicBezTo>
                <a:cubicBezTo>
                  <a:pt x="242" y="109"/>
                  <a:pt x="241" y="109"/>
                  <a:pt x="241" y="109"/>
                </a:cubicBezTo>
                <a:cubicBezTo>
                  <a:pt x="241" y="108"/>
                  <a:pt x="240" y="108"/>
                  <a:pt x="239" y="108"/>
                </a:cubicBezTo>
                <a:cubicBezTo>
                  <a:pt x="240" y="107"/>
                  <a:pt x="239" y="107"/>
                  <a:pt x="239" y="107"/>
                </a:cubicBezTo>
                <a:cubicBezTo>
                  <a:pt x="238" y="106"/>
                  <a:pt x="237" y="106"/>
                  <a:pt x="236" y="106"/>
                </a:cubicBezTo>
                <a:cubicBezTo>
                  <a:pt x="236" y="105"/>
                  <a:pt x="235" y="105"/>
                  <a:pt x="235" y="105"/>
                </a:cubicBezTo>
                <a:cubicBezTo>
                  <a:pt x="235" y="105"/>
                  <a:pt x="234" y="104"/>
                  <a:pt x="234" y="104"/>
                </a:cubicBezTo>
                <a:cubicBezTo>
                  <a:pt x="234" y="102"/>
                  <a:pt x="234" y="99"/>
                  <a:pt x="233" y="97"/>
                </a:cubicBezTo>
                <a:cubicBezTo>
                  <a:pt x="233" y="95"/>
                  <a:pt x="234" y="94"/>
                  <a:pt x="236" y="93"/>
                </a:cubicBezTo>
                <a:cubicBezTo>
                  <a:pt x="237" y="93"/>
                  <a:pt x="236" y="91"/>
                  <a:pt x="237" y="91"/>
                </a:cubicBezTo>
                <a:cubicBezTo>
                  <a:pt x="238" y="91"/>
                  <a:pt x="238" y="90"/>
                  <a:pt x="238" y="89"/>
                </a:cubicBezTo>
                <a:cubicBezTo>
                  <a:pt x="238" y="89"/>
                  <a:pt x="238" y="88"/>
                  <a:pt x="239" y="88"/>
                </a:cubicBezTo>
                <a:cubicBezTo>
                  <a:pt x="238" y="86"/>
                  <a:pt x="239" y="86"/>
                  <a:pt x="239" y="84"/>
                </a:cubicBezTo>
                <a:cubicBezTo>
                  <a:pt x="239" y="84"/>
                  <a:pt x="240" y="83"/>
                  <a:pt x="240" y="84"/>
                </a:cubicBezTo>
                <a:cubicBezTo>
                  <a:pt x="240" y="81"/>
                  <a:pt x="240" y="81"/>
                  <a:pt x="240" y="81"/>
                </a:cubicBezTo>
                <a:cubicBezTo>
                  <a:pt x="240" y="81"/>
                  <a:pt x="241" y="81"/>
                  <a:pt x="241" y="80"/>
                </a:cubicBezTo>
                <a:cubicBezTo>
                  <a:pt x="241" y="79"/>
                  <a:pt x="242" y="79"/>
                  <a:pt x="242" y="79"/>
                </a:cubicBezTo>
                <a:cubicBezTo>
                  <a:pt x="242" y="78"/>
                  <a:pt x="241" y="77"/>
                  <a:pt x="242" y="77"/>
                </a:cubicBezTo>
                <a:cubicBezTo>
                  <a:pt x="242" y="77"/>
                  <a:pt x="242" y="77"/>
                  <a:pt x="242" y="77"/>
                </a:cubicBezTo>
                <a:cubicBezTo>
                  <a:pt x="242" y="76"/>
                  <a:pt x="242" y="73"/>
                  <a:pt x="242" y="72"/>
                </a:cubicBezTo>
                <a:cubicBezTo>
                  <a:pt x="242" y="72"/>
                  <a:pt x="242" y="72"/>
                  <a:pt x="242" y="72"/>
                </a:cubicBezTo>
                <a:cubicBezTo>
                  <a:pt x="241" y="72"/>
                  <a:pt x="242" y="70"/>
                  <a:pt x="242" y="70"/>
                </a:cubicBezTo>
                <a:cubicBezTo>
                  <a:pt x="241" y="68"/>
                  <a:pt x="240" y="67"/>
                  <a:pt x="240" y="66"/>
                </a:cubicBezTo>
                <a:cubicBezTo>
                  <a:pt x="239" y="65"/>
                  <a:pt x="240" y="64"/>
                  <a:pt x="238" y="64"/>
                </a:cubicBezTo>
                <a:cubicBezTo>
                  <a:pt x="238" y="62"/>
                  <a:pt x="237" y="63"/>
                  <a:pt x="237" y="61"/>
                </a:cubicBezTo>
                <a:cubicBezTo>
                  <a:pt x="236" y="61"/>
                  <a:pt x="236" y="62"/>
                  <a:pt x="235" y="62"/>
                </a:cubicBezTo>
                <a:cubicBezTo>
                  <a:pt x="233" y="61"/>
                  <a:pt x="231" y="62"/>
                  <a:pt x="229" y="61"/>
                </a:cubicBezTo>
                <a:cubicBezTo>
                  <a:pt x="229" y="61"/>
                  <a:pt x="229" y="61"/>
                  <a:pt x="229" y="61"/>
                </a:cubicBezTo>
                <a:cubicBezTo>
                  <a:pt x="229" y="60"/>
                  <a:pt x="227" y="61"/>
                  <a:pt x="228" y="60"/>
                </a:cubicBezTo>
                <a:cubicBezTo>
                  <a:pt x="227" y="60"/>
                  <a:pt x="227" y="59"/>
                  <a:pt x="226" y="59"/>
                </a:cubicBezTo>
                <a:cubicBezTo>
                  <a:pt x="226" y="58"/>
                  <a:pt x="225" y="57"/>
                  <a:pt x="224" y="57"/>
                </a:cubicBezTo>
                <a:cubicBezTo>
                  <a:pt x="224" y="55"/>
                  <a:pt x="226" y="56"/>
                  <a:pt x="226" y="54"/>
                </a:cubicBezTo>
                <a:cubicBezTo>
                  <a:pt x="225" y="52"/>
                  <a:pt x="223" y="52"/>
                  <a:pt x="223" y="51"/>
                </a:cubicBezTo>
                <a:cubicBezTo>
                  <a:pt x="223" y="50"/>
                  <a:pt x="222" y="50"/>
                  <a:pt x="222" y="50"/>
                </a:cubicBezTo>
                <a:cubicBezTo>
                  <a:pt x="222" y="45"/>
                  <a:pt x="222" y="45"/>
                  <a:pt x="222" y="45"/>
                </a:cubicBezTo>
                <a:cubicBezTo>
                  <a:pt x="220" y="45"/>
                  <a:pt x="220" y="45"/>
                  <a:pt x="218" y="45"/>
                </a:cubicBezTo>
                <a:cubicBezTo>
                  <a:pt x="217" y="46"/>
                  <a:pt x="217" y="46"/>
                  <a:pt x="216" y="46"/>
                </a:cubicBezTo>
                <a:cubicBezTo>
                  <a:pt x="216" y="47"/>
                  <a:pt x="215" y="47"/>
                  <a:pt x="214" y="47"/>
                </a:cubicBezTo>
                <a:cubicBezTo>
                  <a:pt x="215" y="47"/>
                  <a:pt x="214" y="47"/>
                  <a:pt x="214" y="47"/>
                </a:cubicBezTo>
                <a:cubicBezTo>
                  <a:pt x="214" y="46"/>
                  <a:pt x="214" y="46"/>
                  <a:pt x="214" y="45"/>
                </a:cubicBezTo>
                <a:cubicBezTo>
                  <a:pt x="213" y="45"/>
                  <a:pt x="212" y="45"/>
                  <a:pt x="212" y="45"/>
                </a:cubicBezTo>
                <a:cubicBezTo>
                  <a:pt x="212" y="44"/>
                  <a:pt x="212" y="44"/>
                  <a:pt x="212" y="43"/>
                </a:cubicBezTo>
                <a:cubicBezTo>
                  <a:pt x="212" y="43"/>
                  <a:pt x="212" y="43"/>
                  <a:pt x="212" y="43"/>
                </a:cubicBezTo>
                <a:cubicBezTo>
                  <a:pt x="211" y="43"/>
                  <a:pt x="212" y="43"/>
                  <a:pt x="212" y="42"/>
                </a:cubicBezTo>
                <a:cubicBezTo>
                  <a:pt x="211" y="42"/>
                  <a:pt x="211" y="42"/>
                  <a:pt x="211" y="41"/>
                </a:cubicBezTo>
                <a:cubicBezTo>
                  <a:pt x="209" y="40"/>
                  <a:pt x="207" y="39"/>
                  <a:pt x="205" y="38"/>
                </a:cubicBezTo>
                <a:cubicBezTo>
                  <a:pt x="205" y="38"/>
                  <a:pt x="205" y="37"/>
                  <a:pt x="205" y="37"/>
                </a:cubicBezTo>
                <a:cubicBezTo>
                  <a:pt x="205" y="36"/>
                  <a:pt x="205" y="35"/>
                  <a:pt x="204" y="35"/>
                </a:cubicBezTo>
                <a:cubicBezTo>
                  <a:pt x="204" y="33"/>
                  <a:pt x="202" y="34"/>
                  <a:pt x="203" y="31"/>
                </a:cubicBezTo>
                <a:cubicBezTo>
                  <a:pt x="201" y="32"/>
                  <a:pt x="200" y="33"/>
                  <a:pt x="199" y="33"/>
                </a:cubicBezTo>
                <a:cubicBezTo>
                  <a:pt x="198" y="34"/>
                  <a:pt x="198" y="34"/>
                  <a:pt x="197" y="34"/>
                </a:cubicBezTo>
                <a:cubicBezTo>
                  <a:pt x="196" y="34"/>
                  <a:pt x="196" y="35"/>
                  <a:pt x="196" y="35"/>
                </a:cubicBezTo>
                <a:cubicBezTo>
                  <a:pt x="196" y="35"/>
                  <a:pt x="196" y="35"/>
                  <a:pt x="196" y="34"/>
                </a:cubicBezTo>
                <a:cubicBezTo>
                  <a:pt x="194" y="34"/>
                  <a:pt x="194" y="33"/>
                  <a:pt x="192" y="33"/>
                </a:cubicBezTo>
                <a:cubicBezTo>
                  <a:pt x="192" y="32"/>
                  <a:pt x="195" y="33"/>
                  <a:pt x="196" y="33"/>
                </a:cubicBezTo>
                <a:cubicBezTo>
                  <a:pt x="197" y="33"/>
                  <a:pt x="197" y="31"/>
                  <a:pt x="198" y="31"/>
                </a:cubicBezTo>
                <a:cubicBezTo>
                  <a:pt x="198" y="30"/>
                  <a:pt x="197" y="31"/>
                  <a:pt x="196" y="31"/>
                </a:cubicBezTo>
                <a:cubicBezTo>
                  <a:pt x="195" y="31"/>
                  <a:pt x="195" y="30"/>
                  <a:pt x="194" y="30"/>
                </a:cubicBezTo>
                <a:cubicBezTo>
                  <a:pt x="192" y="30"/>
                  <a:pt x="191" y="29"/>
                  <a:pt x="189" y="29"/>
                </a:cubicBezTo>
                <a:cubicBezTo>
                  <a:pt x="188" y="29"/>
                  <a:pt x="188" y="30"/>
                  <a:pt x="188" y="31"/>
                </a:cubicBezTo>
                <a:cubicBezTo>
                  <a:pt x="188" y="32"/>
                  <a:pt x="187" y="32"/>
                  <a:pt x="187" y="32"/>
                </a:cubicBezTo>
                <a:cubicBezTo>
                  <a:pt x="186" y="32"/>
                  <a:pt x="187" y="33"/>
                  <a:pt x="187" y="33"/>
                </a:cubicBezTo>
                <a:cubicBezTo>
                  <a:pt x="185" y="34"/>
                  <a:pt x="183" y="35"/>
                  <a:pt x="184" y="38"/>
                </a:cubicBezTo>
                <a:cubicBezTo>
                  <a:pt x="182" y="38"/>
                  <a:pt x="180" y="40"/>
                  <a:pt x="179" y="42"/>
                </a:cubicBezTo>
                <a:cubicBezTo>
                  <a:pt x="175" y="42"/>
                  <a:pt x="175" y="42"/>
                  <a:pt x="175" y="42"/>
                </a:cubicBezTo>
                <a:cubicBezTo>
                  <a:pt x="174" y="42"/>
                  <a:pt x="174" y="43"/>
                  <a:pt x="173" y="43"/>
                </a:cubicBezTo>
                <a:cubicBezTo>
                  <a:pt x="170" y="43"/>
                  <a:pt x="168" y="43"/>
                  <a:pt x="166" y="45"/>
                </a:cubicBezTo>
                <a:cubicBezTo>
                  <a:pt x="165" y="45"/>
                  <a:pt x="165" y="46"/>
                  <a:pt x="164" y="47"/>
                </a:cubicBezTo>
                <a:cubicBezTo>
                  <a:pt x="163" y="47"/>
                  <a:pt x="164" y="48"/>
                  <a:pt x="164" y="48"/>
                </a:cubicBezTo>
                <a:cubicBezTo>
                  <a:pt x="164" y="49"/>
                  <a:pt x="164" y="49"/>
                  <a:pt x="164" y="49"/>
                </a:cubicBezTo>
                <a:cubicBezTo>
                  <a:pt x="161" y="49"/>
                  <a:pt x="161" y="50"/>
                  <a:pt x="159" y="50"/>
                </a:cubicBezTo>
                <a:cubicBezTo>
                  <a:pt x="159" y="52"/>
                  <a:pt x="161" y="52"/>
                  <a:pt x="161" y="53"/>
                </a:cubicBezTo>
                <a:cubicBezTo>
                  <a:pt x="161" y="53"/>
                  <a:pt x="161" y="54"/>
                  <a:pt x="161" y="54"/>
                </a:cubicBezTo>
                <a:cubicBezTo>
                  <a:pt x="160" y="53"/>
                  <a:pt x="160" y="54"/>
                  <a:pt x="159" y="54"/>
                </a:cubicBezTo>
                <a:cubicBezTo>
                  <a:pt x="159" y="53"/>
                  <a:pt x="159" y="53"/>
                  <a:pt x="159" y="53"/>
                </a:cubicBezTo>
                <a:cubicBezTo>
                  <a:pt x="159" y="53"/>
                  <a:pt x="159" y="53"/>
                  <a:pt x="159" y="53"/>
                </a:cubicBezTo>
                <a:cubicBezTo>
                  <a:pt x="159" y="53"/>
                  <a:pt x="159" y="52"/>
                  <a:pt x="159" y="52"/>
                </a:cubicBezTo>
                <a:cubicBezTo>
                  <a:pt x="158" y="52"/>
                  <a:pt x="158" y="52"/>
                  <a:pt x="157" y="52"/>
                </a:cubicBezTo>
                <a:cubicBezTo>
                  <a:pt x="157" y="52"/>
                  <a:pt x="157" y="51"/>
                  <a:pt x="157" y="51"/>
                </a:cubicBezTo>
                <a:cubicBezTo>
                  <a:pt x="157" y="51"/>
                  <a:pt x="156" y="51"/>
                  <a:pt x="155" y="51"/>
                </a:cubicBezTo>
                <a:cubicBezTo>
                  <a:pt x="155" y="50"/>
                  <a:pt x="155" y="50"/>
                  <a:pt x="154" y="50"/>
                </a:cubicBezTo>
                <a:cubicBezTo>
                  <a:pt x="154" y="50"/>
                  <a:pt x="153" y="49"/>
                  <a:pt x="152" y="49"/>
                </a:cubicBezTo>
                <a:cubicBezTo>
                  <a:pt x="149" y="49"/>
                  <a:pt x="149" y="52"/>
                  <a:pt x="145" y="51"/>
                </a:cubicBezTo>
                <a:cubicBezTo>
                  <a:pt x="146" y="50"/>
                  <a:pt x="146" y="50"/>
                  <a:pt x="145" y="49"/>
                </a:cubicBezTo>
                <a:cubicBezTo>
                  <a:pt x="145" y="48"/>
                  <a:pt x="144" y="48"/>
                  <a:pt x="144" y="47"/>
                </a:cubicBezTo>
                <a:cubicBezTo>
                  <a:pt x="145" y="47"/>
                  <a:pt x="145" y="46"/>
                  <a:pt x="146" y="46"/>
                </a:cubicBezTo>
                <a:cubicBezTo>
                  <a:pt x="146" y="46"/>
                  <a:pt x="147" y="47"/>
                  <a:pt x="147" y="47"/>
                </a:cubicBezTo>
                <a:cubicBezTo>
                  <a:pt x="147" y="46"/>
                  <a:pt x="147" y="46"/>
                  <a:pt x="147" y="46"/>
                </a:cubicBezTo>
                <a:cubicBezTo>
                  <a:pt x="147" y="46"/>
                  <a:pt x="147" y="46"/>
                  <a:pt x="147" y="46"/>
                </a:cubicBezTo>
                <a:cubicBezTo>
                  <a:pt x="148" y="46"/>
                  <a:pt x="147" y="45"/>
                  <a:pt x="147" y="45"/>
                </a:cubicBezTo>
                <a:cubicBezTo>
                  <a:pt x="149" y="45"/>
                  <a:pt x="150" y="45"/>
                  <a:pt x="150" y="45"/>
                </a:cubicBezTo>
                <a:cubicBezTo>
                  <a:pt x="151" y="45"/>
                  <a:pt x="151" y="44"/>
                  <a:pt x="151" y="43"/>
                </a:cubicBezTo>
                <a:cubicBezTo>
                  <a:pt x="152" y="43"/>
                  <a:pt x="152" y="43"/>
                  <a:pt x="152" y="42"/>
                </a:cubicBezTo>
                <a:cubicBezTo>
                  <a:pt x="152" y="42"/>
                  <a:pt x="153" y="41"/>
                  <a:pt x="153" y="40"/>
                </a:cubicBezTo>
                <a:cubicBezTo>
                  <a:pt x="153" y="39"/>
                  <a:pt x="153" y="37"/>
                  <a:pt x="153" y="35"/>
                </a:cubicBezTo>
                <a:cubicBezTo>
                  <a:pt x="153" y="33"/>
                  <a:pt x="151" y="34"/>
                  <a:pt x="151" y="33"/>
                </a:cubicBezTo>
                <a:cubicBezTo>
                  <a:pt x="147" y="32"/>
                  <a:pt x="145" y="34"/>
                  <a:pt x="142" y="34"/>
                </a:cubicBezTo>
                <a:cubicBezTo>
                  <a:pt x="140" y="34"/>
                  <a:pt x="139" y="33"/>
                  <a:pt x="137" y="32"/>
                </a:cubicBezTo>
                <a:cubicBezTo>
                  <a:pt x="136" y="32"/>
                  <a:pt x="136" y="31"/>
                  <a:pt x="135" y="31"/>
                </a:cubicBezTo>
                <a:cubicBezTo>
                  <a:pt x="134" y="31"/>
                  <a:pt x="134" y="30"/>
                  <a:pt x="133" y="30"/>
                </a:cubicBezTo>
                <a:cubicBezTo>
                  <a:pt x="130" y="30"/>
                  <a:pt x="130" y="30"/>
                  <a:pt x="130" y="30"/>
                </a:cubicBezTo>
                <a:cubicBezTo>
                  <a:pt x="130" y="31"/>
                  <a:pt x="129" y="30"/>
                  <a:pt x="129" y="31"/>
                </a:cubicBezTo>
                <a:cubicBezTo>
                  <a:pt x="127" y="31"/>
                  <a:pt x="129" y="30"/>
                  <a:pt x="129" y="29"/>
                </a:cubicBezTo>
                <a:cubicBezTo>
                  <a:pt x="128" y="29"/>
                  <a:pt x="128" y="28"/>
                  <a:pt x="128" y="28"/>
                </a:cubicBezTo>
                <a:cubicBezTo>
                  <a:pt x="127" y="28"/>
                  <a:pt x="127" y="28"/>
                  <a:pt x="127" y="27"/>
                </a:cubicBezTo>
                <a:cubicBezTo>
                  <a:pt x="122" y="27"/>
                  <a:pt x="122" y="27"/>
                  <a:pt x="122" y="27"/>
                </a:cubicBezTo>
                <a:cubicBezTo>
                  <a:pt x="121" y="28"/>
                  <a:pt x="121" y="29"/>
                  <a:pt x="119" y="29"/>
                </a:cubicBezTo>
                <a:cubicBezTo>
                  <a:pt x="120" y="28"/>
                  <a:pt x="120" y="27"/>
                  <a:pt x="122" y="27"/>
                </a:cubicBezTo>
                <a:cubicBezTo>
                  <a:pt x="122" y="26"/>
                  <a:pt x="124" y="26"/>
                  <a:pt x="125" y="25"/>
                </a:cubicBezTo>
                <a:cubicBezTo>
                  <a:pt x="125" y="22"/>
                  <a:pt x="125" y="22"/>
                  <a:pt x="125" y="22"/>
                </a:cubicBezTo>
                <a:cubicBezTo>
                  <a:pt x="124" y="21"/>
                  <a:pt x="124" y="20"/>
                  <a:pt x="125" y="20"/>
                </a:cubicBezTo>
                <a:cubicBezTo>
                  <a:pt x="124" y="19"/>
                  <a:pt x="124" y="17"/>
                  <a:pt x="124" y="15"/>
                </a:cubicBezTo>
                <a:cubicBezTo>
                  <a:pt x="124" y="15"/>
                  <a:pt x="122" y="15"/>
                  <a:pt x="122" y="14"/>
                </a:cubicBezTo>
                <a:cubicBezTo>
                  <a:pt x="120" y="14"/>
                  <a:pt x="120" y="12"/>
                  <a:pt x="117" y="12"/>
                </a:cubicBezTo>
                <a:cubicBezTo>
                  <a:pt x="116" y="11"/>
                  <a:pt x="116" y="11"/>
                  <a:pt x="115" y="10"/>
                </a:cubicBezTo>
                <a:cubicBezTo>
                  <a:pt x="115" y="9"/>
                  <a:pt x="115" y="8"/>
                  <a:pt x="114" y="8"/>
                </a:cubicBezTo>
                <a:cubicBezTo>
                  <a:pt x="113" y="9"/>
                  <a:pt x="111" y="9"/>
                  <a:pt x="111" y="10"/>
                </a:cubicBezTo>
                <a:cubicBezTo>
                  <a:pt x="110" y="10"/>
                  <a:pt x="107" y="9"/>
                  <a:pt x="106" y="8"/>
                </a:cubicBezTo>
                <a:cubicBezTo>
                  <a:pt x="101" y="8"/>
                  <a:pt x="101" y="8"/>
                  <a:pt x="101" y="8"/>
                </a:cubicBezTo>
                <a:cubicBezTo>
                  <a:pt x="101" y="8"/>
                  <a:pt x="100" y="9"/>
                  <a:pt x="99" y="8"/>
                </a:cubicBezTo>
                <a:cubicBezTo>
                  <a:pt x="99" y="8"/>
                  <a:pt x="100" y="8"/>
                  <a:pt x="99" y="8"/>
                </a:cubicBezTo>
                <a:cubicBezTo>
                  <a:pt x="99" y="7"/>
                  <a:pt x="99" y="8"/>
                  <a:pt x="99" y="8"/>
                </a:cubicBezTo>
                <a:cubicBezTo>
                  <a:pt x="99" y="8"/>
                  <a:pt x="99" y="7"/>
                  <a:pt x="99" y="7"/>
                </a:cubicBezTo>
                <a:cubicBezTo>
                  <a:pt x="98" y="7"/>
                  <a:pt x="97" y="7"/>
                  <a:pt x="97" y="6"/>
                </a:cubicBezTo>
                <a:cubicBezTo>
                  <a:pt x="90" y="6"/>
                  <a:pt x="90" y="6"/>
                  <a:pt x="90" y="6"/>
                </a:cubicBezTo>
                <a:cubicBezTo>
                  <a:pt x="90" y="7"/>
                  <a:pt x="90" y="7"/>
                  <a:pt x="89" y="7"/>
                </a:cubicBezTo>
                <a:cubicBezTo>
                  <a:pt x="83" y="7"/>
                  <a:pt x="83" y="7"/>
                  <a:pt x="83" y="7"/>
                </a:cubicBezTo>
                <a:cubicBezTo>
                  <a:pt x="83" y="5"/>
                  <a:pt x="84" y="5"/>
                  <a:pt x="84" y="3"/>
                </a:cubicBezTo>
                <a:cubicBezTo>
                  <a:pt x="84" y="3"/>
                  <a:pt x="85" y="3"/>
                  <a:pt x="85" y="2"/>
                </a:cubicBezTo>
                <a:cubicBezTo>
                  <a:pt x="85" y="2"/>
                  <a:pt x="84" y="2"/>
                  <a:pt x="84" y="1"/>
                </a:cubicBezTo>
                <a:cubicBezTo>
                  <a:pt x="84" y="1"/>
                  <a:pt x="84" y="1"/>
                  <a:pt x="84" y="1"/>
                </a:cubicBezTo>
                <a:cubicBezTo>
                  <a:pt x="82" y="0"/>
                  <a:pt x="82" y="2"/>
                  <a:pt x="82" y="3"/>
                </a:cubicBezTo>
                <a:cubicBezTo>
                  <a:pt x="82" y="3"/>
                  <a:pt x="82" y="3"/>
                  <a:pt x="82" y="3"/>
                </a:cubicBezTo>
                <a:cubicBezTo>
                  <a:pt x="82" y="4"/>
                  <a:pt x="81" y="4"/>
                  <a:pt x="81" y="4"/>
                </a:cubicBezTo>
                <a:cubicBezTo>
                  <a:pt x="81" y="4"/>
                  <a:pt x="81" y="4"/>
                  <a:pt x="81" y="4"/>
                </a:cubicBezTo>
                <a:cubicBezTo>
                  <a:pt x="79" y="5"/>
                  <a:pt x="79" y="6"/>
                  <a:pt x="80" y="8"/>
                </a:cubicBezTo>
                <a:cubicBezTo>
                  <a:pt x="80" y="8"/>
                  <a:pt x="80" y="8"/>
                  <a:pt x="80" y="8"/>
                </a:cubicBezTo>
                <a:cubicBezTo>
                  <a:pt x="80" y="9"/>
                  <a:pt x="80" y="9"/>
                  <a:pt x="80" y="9"/>
                </a:cubicBezTo>
                <a:cubicBezTo>
                  <a:pt x="80" y="10"/>
                  <a:pt x="79" y="11"/>
                  <a:pt x="79" y="12"/>
                </a:cubicBezTo>
                <a:cubicBezTo>
                  <a:pt x="79" y="12"/>
                  <a:pt x="79" y="12"/>
                  <a:pt x="79" y="13"/>
                </a:cubicBezTo>
                <a:cubicBezTo>
                  <a:pt x="79" y="13"/>
                  <a:pt x="79" y="13"/>
                  <a:pt x="79" y="13"/>
                </a:cubicBezTo>
                <a:cubicBezTo>
                  <a:pt x="79" y="13"/>
                  <a:pt x="79" y="13"/>
                  <a:pt x="79" y="14"/>
                </a:cubicBezTo>
                <a:cubicBezTo>
                  <a:pt x="78" y="14"/>
                  <a:pt x="79" y="15"/>
                  <a:pt x="79" y="15"/>
                </a:cubicBezTo>
                <a:cubicBezTo>
                  <a:pt x="81" y="16"/>
                  <a:pt x="81" y="15"/>
                  <a:pt x="81" y="13"/>
                </a:cubicBezTo>
                <a:cubicBezTo>
                  <a:pt x="81" y="13"/>
                  <a:pt x="81" y="13"/>
                  <a:pt x="81" y="13"/>
                </a:cubicBezTo>
                <a:cubicBezTo>
                  <a:pt x="81" y="13"/>
                  <a:pt x="81" y="13"/>
                  <a:pt x="81" y="13"/>
                </a:cubicBezTo>
                <a:cubicBezTo>
                  <a:pt x="81" y="12"/>
                  <a:pt x="81" y="12"/>
                  <a:pt x="81" y="12"/>
                </a:cubicBezTo>
                <a:cubicBezTo>
                  <a:pt x="82" y="12"/>
                  <a:pt x="81" y="11"/>
                  <a:pt x="82" y="10"/>
                </a:cubicBezTo>
                <a:cubicBezTo>
                  <a:pt x="82" y="10"/>
                  <a:pt x="82" y="10"/>
                  <a:pt x="82" y="10"/>
                </a:cubicBezTo>
                <a:cubicBezTo>
                  <a:pt x="84" y="10"/>
                  <a:pt x="84" y="8"/>
                  <a:pt x="85" y="9"/>
                </a:cubicBezTo>
                <a:cubicBezTo>
                  <a:pt x="85" y="9"/>
                  <a:pt x="85" y="9"/>
                  <a:pt x="85" y="9"/>
                </a:cubicBezTo>
                <a:cubicBezTo>
                  <a:pt x="86" y="9"/>
                  <a:pt x="86" y="9"/>
                  <a:pt x="87" y="9"/>
                </a:cubicBezTo>
                <a:cubicBezTo>
                  <a:pt x="87" y="9"/>
                  <a:pt x="87" y="9"/>
                  <a:pt x="87" y="9"/>
                </a:cubicBezTo>
                <a:cubicBezTo>
                  <a:pt x="88" y="8"/>
                  <a:pt x="88" y="11"/>
                  <a:pt x="90" y="10"/>
                </a:cubicBezTo>
                <a:cubicBezTo>
                  <a:pt x="90" y="10"/>
                  <a:pt x="90" y="10"/>
                  <a:pt x="90" y="10"/>
                </a:cubicBezTo>
                <a:cubicBezTo>
                  <a:pt x="90" y="10"/>
                  <a:pt x="90" y="10"/>
                  <a:pt x="90" y="10"/>
                </a:cubicBezTo>
                <a:cubicBezTo>
                  <a:pt x="90" y="15"/>
                  <a:pt x="90" y="15"/>
                  <a:pt x="90" y="15"/>
                </a:cubicBezTo>
                <a:cubicBezTo>
                  <a:pt x="90" y="16"/>
                  <a:pt x="89" y="17"/>
                  <a:pt x="88" y="18"/>
                </a:cubicBezTo>
                <a:cubicBezTo>
                  <a:pt x="88" y="18"/>
                  <a:pt x="88" y="18"/>
                  <a:pt x="88" y="18"/>
                </a:cubicBezTo>
                <a:cubicBezTo>
                  <a:pt x="87" y="19"/>
                  <a:pt x="85" y="19"/>
                  <a:pt x="86" y="21"/>
                </a:cubicBezTo>
                <a:cubicBezTo>
                  <a:pt x="86" y="21"/>
                  <a:pt x="87" y="19"/>
                  <a:pt x="88" y="20"/>
                </a:cubicBezTo>
                <a:cubicBezTo>
                  <a:pt x="89" y="20"/>
                  <a:pt x="89" y="20"/>
                  <a:pt x="89" y="20"/>
                </a:cubicBezTo>
                <a:cubicBezTo>
                  <a:pt x="90" y="20"/>
                  <a:pt x="90" y="20"/>
                  <a:pt x="91" y="19"/>
                </a:cubicBezTo>
                <a:cubicBezTo>
                  <a:pt x="91" y="19"/>
                  <a:pt x="91" y="19"/>
                  <a:pt x="91" y="19"/>
                </a:cubicBezTo>
                <a:cubicBezTo>
                  <a:pt x="91" y="18"/>
                  <a:pt x="92" y="19"/>
                  <a:pt x="93" y="19"/>
                </a:cubicBezTo>
                <a:cubicBezTo>
                  <a:pt x="91" y="20"/>
                  <a:pt x="94" y="20"/>
                  <a:pt x="93" y="21"/>
                </a:cubicBezTo>
                <a:cubicBezTo>
                  <a:pt x="93" y="21"/>
                  <a:pt x="94" y="21"/>
                  <a:pt x="94" y="22"/>
                </a:cubicBezTo>
                <a:cubicBezTo>
                  <a:pt x="94" y="22"/>
                  <a:pt x="94" y="22"/>
                  <a:pt x="93" y="22"/>
                </a:cubicBezTo>
                <a:cubicBezTo>
                  <a:pt x="93" y="23"/>
                  <a:pt x="93" y="23"/>
                  <a:pt x="92" y="23"/>
                </a:cubicBezTo>
                <a:cubicBezTo>
                  <a:pt x="92" y="24"/>
                  <a:pt x="93" y="24"/>
                  <a:pt x="94" y="24"/>
                </a:cubicBezTo>
                <a:cubicBezTo>
                  <a:pt x="94" y="25"/>
                  <a:pt x="91" y="25"/>
                  <a:pt x="92" y="27"/>
                </a:cubicBezTo>
                <a:cubicBezTo>
                  <a:pt x="93" y="27"/>
                  <a:pt x="93" y="27"/>
                  <a:pt x="93" y="27"/>
                </a:cubicBezTo>
                <a:cubicBezTo>
                  <a:pt x="93" y="28"/>
                  <a:pt x="93" y="28"/>
                  <a:pt x="93" y="28"/>
                </a:cubicBezTo>
                <a:cubicBezTo>
                  <a:pt x="93" y="28"/>
                  <a:pt x="94" y="28"/>
                  <a:pt x="95" y="28"/>
                </a:cubicBezTo>
                <a:cubicBezTo>
                  <a:pt x="95" y="28"/>
                  <a:pt x="95" y="28"/>
                  <a:pt x="95" y="28"/>
                </a:cubicBezTo>
                <a:cubicBezTo>
                  <a:pt x="96" y="28"/>
                  <a:pt x="96" y="28"/>
                  <a:pt x="97" y="28"/>
                </a:cubicBezTo>
                <a:cubicBezTo>
                  <a:pt x="97" y="27"/>
                  <a:pt x="98" y="27"/>
                  <a:pt x="98" y="28"/>
                </a:cubicBezTo>
                <a:cubicBezTo>
                  <a:pt x="97" y="28"/>
                  <a:pt x="97" y="28"/>
                  <a:pt x="97" y="28"/>
                </a:cubicBezTo>
                <a:cubicBezTo>
                  <a:pt x="97" y="28"/>
                  <a:pt x="96" y="28"/>
                  <a:pt x="96" y="28"/>
                </a:cubicBezTo>
                <a:cubicBezTo>
                  <a:pt x="96" y="28"/>
                  <a:pt x="96" y="28"/>
                  <a:pt x="96" y="28"/>
                </a:cubicBezTo>
                <a:cubicBezTo>
                  <a:pt x="94" y="28"/>
                  <a:pt x="93" y="30"/>
                  <a:pt x="92" y="29"/>
                </a:cubicBezTo>
                <a:cubicBezTo>
                  <a:pt x="92" y="29"/>
                  <a:pt x="92" y="29"/>
                  <a:pt x="92" y="29"/>
                </a:cubicBezTo>
                <a:cubicBezTo>
                  <a:pt x="91" y="30"/>
                  <a:pt x="91" y="30"/>
                  <a:pt x="90" y="30"/>
                </a:cubicBezTo>
                <a:cubicBezTo>
                  <a:pt x="87" y="30"/>
                  <a:pt x="87" y="30"/>
                  <a:pt x="87" y="30"/>
                </a:cubicBezTo>
                <a:cubicBezTo>
                  <a:pt x="86" y="30"/>
                  <a:pt x="85" y="31"/>
                  <a:pt x="85" y="32"/>
                </a:cubicBezTo>
                <a:cubicBezTo>
                  <a:pt x="85" y="32"/>
                  <a:pt x="85" y="33"/>
                  <a:pt x="85" y="33"/>
                </a:cubicBezTo>
                <a:cubicBezTo>
                  <a:pt x="84" y="36"/>
                  <a:pt x="86" y="37"/>
                  <a:pt x="89" y="36"/>
                </a:cubicBezTo>
                <a:cubicBezTo>
                  <a:pt x="89" y="36"/>
                  <a:pt x="89" y="35"/>
                  <a:pt x="90" y="35"/>
                </a:cubicBezTo>
                <a:cubicBezTo>
                  <a:pt x="90" y="36"/>
                  <a:pt x="90" y="36"/>
                  <a:pt x="91" y="36"/>
                </a:cubicBezTo>
                <a:cubicBezTo>
                  <a:pt x="91" y="38"/>
                  <a:pt x="90" y="39"/>
                  <a:pt x="90" y="41"/>
                </a:cubicBezTo>
                <a:cubicBezTo>
                  <a:pt x="90" y="43"/>
                  <a:pt x="94" y="42"/>
                  <a:pt x="94" y="44"/>
                </a:cubicBezTo>
                <a:cubicBezTo>
                  <a:pt x="94" y="45"/>
                  <a:pt x="93" y="45"/>
                  <a:pt x="92" y="45"/>
                </a:cubicBezTo>
                <a:cubicBezTo>
                  <a:pt x="91" y="45"/>
                  <a:pt x="91" y="46"/>
                  <a:pt x="90" y="46"/>
                </a:cubicBezTo>
                <a:cubicBezTo>
                  <a:pt x="90" y="46"/>
                  <a:pt x="90" y="47"/>
                  <a:pt x="90" y="47"/>
                </a:cubicBezTo>
                <a:cubicBezTo>
                  <a:pt x="90" y="47"/>
                  <a:pt x="90" y="47"/>
                  <a:pt x="90" y="47"/>
                </a:cubicBezTo>
                <a:cubicBezTo>
                  <a:pt x="91" y="48"/>
                  <a:pt x="90" y="50"/>
                  <a:pt x="91" y="51"/>
                </a:cubicBezTo>
                <a:cubicBezTo>
                  <a:pt x="91" y="51"/>
                  <a:pt x="91" y="51"/>
                  <a:pt x="91" y="51"/>
                </a:cubicBezTo>
                <a:cubicBezTo>
                  <a:pt x="92" y="51"/>
                  <a:pt x="93" y="53"/>
                  <a:pt x="94" y="53"/>
                </a:cubicBezTo>
                <a:cubicBezTo>
                  <a:pt x="94" y="53"/>
                  <a:pt x="94" y="53"/>
                  <a:pt x="94" y="53"/>
                </a:cubicBezTo>
                <a:cubicBezTo>
                  <a:pt x="95" y="53"/>
                  <a:pt x="96" y="53"/>
                  <a:pt x="97" y="54"/>
                </a:cubicBezTo>
                <a:cubicBezTo>
                  <a:pt x="98" y="54"/>
                  <a:pt x="98" y="54"/>
                  <a:pt x="98" y="54"/>
                </a:cubicBezTo>
                <a:cubicBezTo>
                  <a:pt x="98" y="54"/>
                  <a:pt x="97" y="55"/>
                  <a:pt x="97" y="55"/>
                </a:cubicBezTo>
                <a:cubicBezTo>
                  <a:pt x="95" y="57"/>
                  <a:pt x="92" y="55"/>
                  <a:pt x="90" y="55"/>
                </a:cubicBezTo>
                <a:cubicBezTo>
                  <a:pt x="88" y="55"/>
                  <a:pt x="88" y="55"/>
                  <a:pt x="88" y="55"/>
                </a:cubicBezTo>
                <a:cubicBezTo>
                  <a:pt x="86" y="55"/>
                  <a:pt x="85" y="55"/>
                  <a:pt x="85" y="54"/>
                </a:cubicBezTo>
                <a:cubicBezTo>
                  <a:pt x="85" y="53"/>
                  <a:pt x="84" y="53"/>
                  <a:pt x="84" y="54"/>
                </a:cubicBezTo>
                <a:cubicBezTo>
                  <a:pt x="83" y="54"/>
                  <a:pt x="82" y="55"/>
                  <a:pt x="82" y="56"/>
                </a:cubicBezTo>
                <a:cubicBezTo>
                  <a:pt x="81" y="56"/>
                  <a:pt x="82" y="57"/>
                  <a:pt x="81" y="57"/>
                </a:cubicBezTo>
                <a:cubicBezTo>
                  <a:pt x="80" y="58"/>
                  <a:pt x="80" y="58"/>
                  <a:pt x="80" y="58"/>
                </a:cubicBezTo>
                <a:cubicBezTo>
                  <a:pt x="80" y="61"/>
                  <a:pt x="80" y="63"/>
                  <a:pt x="81" y="65"/>
                </a:cubicBezTo>
                <a:cubicBezTo>
                  <a:pt x="81" y="66"/>
                  <a:pt x="82" y="66"/>
                  <a:pt x="82" y="67"/>
                </a:cubicBezTo>
                <a:cubicBezTo>
                  <a:pt x="80" y="67"/>
                  <a:pt x="80" y="66"/>
                  <a:pt x="79" y="65"/>
                </a:cubicBezTo>
                <a:cubicBezTo>
                  <a:pt x="78" y="65"/>
                  <a:pt x="78" y="64"/>
                  <a:pt x="77" y="64"/>
                </a:cubicBezTo>
                <a:cubicBezTo>
                  <a:pt x="75" y="64"/>
                  <a:pt x="75" y="64"/>
                  <a:pt x="75" y="64"/>
                </a:cubicBezTo>
                <a:cubicBezTo>
                  <a:pt x="74" y="64"/>
                  <a:pt x="74" y="64"/>
                  <a:pt x="74" y="64"/>
                </a:cubicBezTo>
                <a:cubicBezTo>
                  <a:pt x="74" y="65"/>
                  <a:pt x="74" y="65"/>
                  <a:pt x="74" y="65"/>
                </a:cubicBezTo>
                <a:cubicBezTo>
                  <a:pt x="75" y="66"/>
                  <a:pt x="72" y="67"/>
                  <a:pt x="74" y="68"/>
                </a:cubicBezTo>
                <a:cubicBezTo>
                  <a:pt x="74" y="68"/>
                  <a:pt x="74" y="69"/>
                  <a:pt x="74" y="69"/>
                </a:cubicBezTo>
                <a:cubicBezTo>
                  <a:pt x="74" y="69"/>
                  <a:pt x="74" y="69"/>
                  <a:pt x="74" y="69"/>
                </a:cubicBezTo>
                <a:cubicBezTo>
                  <a:pt x="75" y="69"/>
                  <a:pt x="75" y="70"/>
                  <a:pt x="75" y="71"/>
                </a:cubicBezTo>
                <a:cubicBezTo>
                  <a:pt x="74" y="71"/>
                  <a:pt x="74" y="72"/>
                  <a:pt x="74" y="72"/>
                </a:cubicBezTo>
                <a:cubicBezTo>
                  <a:pt x="72" y="72"/>
                  <a:pt x="71" y="71"/>
                  <a:pt x="71" y="69"/>
                </a:cubicBezTo>
                <a:cubicBezTo>
                  <a:pt x="71" y="63"/>
                  <a:pt x="71" y="63"/>
                  <a:pt x="71" y="63"/>
                </a:cubicBezTo>
                <a:cubicBezTo>
                  <a:pt x="70" y="62"/>
                  <a:pt x="70" y="61"/>
                  <a:pt x="69" y="59"/>
                </a:cubicBezTo>
                <a:cubicBezTo>
                  <a:pt x="68" y="59"/>
                  <a:pt x="68" y="59"/>
                  <a:pt x="67" y="58"/>
                </a:cubicBezTo>
                <a:cubicBezTo>
                  <a:pt x="66" y="59"/>
                  <a:pt x="63" y="58"/>
                  <a:pt x="60" y="58"/>
                </a:cubicBezTo>
                <a:cubicBezTo>
                  <a:pt x="59" y="58"/>
                  <a:pt x="59" y="59"/>
                  <a:pt x="58" y="59"/>
                </a:cubicBezTo>
                <a:cubicBezTo>
                  <a:pt x="57" y="59"/>
                  <a:pt x="56" y="59"/>
                  <a:pt x="56" y="60"/>
                </a:cubicBezTo>
                <a:cubicBezTo>
                  <a:pt x="54" y="60"/>
                  <a:pt x="54" y="60"/>
                  <a:pt x="54" y="60"/>
                </a:cubicBezTo>
                <a:cubicBezTo>
                  <a:pt x="54" y="60"/>
                  <a:pt x="53" y="60"/>
                  <a:pt x="53" y="59"/>
                </a:cubicBezTo>
                <a:cubicBezTo>
                  <a:pt x="49" y="59"/>
                  <a:pt x="49" y="59"/>
                  <a:pt x="49" y="59"/>
                </a:cubicBezTo>
                <a:cubicBezTo>
                  <a:pt x="47" y="60"/>
                  <a:pt x="46" y="61"/>
                  <a:pt x="44" y="62"/>
                </a:cubicBezTo>
                <a:cubicBezTo>
                  <a:pt x="43" y="63"/>
                  <a:pt x="43" y="64"/>
                  <a:pt x="43" y="65"/>
                </a:cubicBezTo>
                <a:cubicBezTo>
                  <a:pt x="42" y="66"/>
                  <a:pt x="42" y="67"/>
                  <a:pt x="41" y="67"/>
                </a:cubicBezTo>
                <a:cubicBezTo>
                  <a:pt x="40" y="67"/>
                  <a:pt x="40" y="67"/>
                  <a:pt x="40" y="68"/>
                </a:cubicBezTo>
                <a:cubicBezTo>
                  <a:pt x="39" y="70"/>
                  <a:pt x="40" y="71"/>
                  <a:pt x="41" y="72"/>
                </a:cubicBezTo>
                <a:cubicBezTo>
                  <a:pt x="41" y="73"/>
                  <a:pt x="41" y="73"/>
                  <a:pt x="41" y="73"/>
                </a:cubicBezTo>
                <a:cubicBezTo>
                  <a:pt x="42" y="73"/>
                  <a:pt x="43" y="74"/>
                  <a:pt x="44" y="74"/>
                </a:cubicBezTo>
                <a:cubicBezTo>
                  <a:pt x="44" y="74"/>
                  <a:pt x="44" y="74"/>
                  <a:pt x="44" y="74"/>
                </a:cubicBezTo>
                <a:cubicBezTo>
                  <a:pt x="44" y="76"/>
                  <a:pt x="47" y="75"/>
                  <a:pt x="46" y="77"/>
                </a:cubicBezTo>
                <a:cubicBezTo>
                  <a:pt x="46" y="77"/>
                  <a:pt x="46" y="77"/>
                  <a:pt x="46" y="78"/>
                </a:cubicBezTo>
                <a:cubicBezTo>
                  <a:pt x="46" y="78"/>
                  <a:pt x="46" y="78"/>
                  <a:pt x="46" y="79"/>
                </a:cubicBezTo>
                <a:cubicBezTo>
                  <a:pt x="46" y="91"/>
                  <a:pt x="46" y="91"/>
                  <a:pt x="46" y="91"/>
                </a:cubicBezTo>
                <a:cubicBezTo>
                  <a:pt x="45" y="91"/>
                  <a:pt x="46" y="93"/>
                  <a:pt x="44" y="93"/>
                </a:cubicBezTo>
                <a:cubicBezTo>
                  <a:pt x="44" y="94"/>
                  <a:pt x="44" y="95"/>
                  <a:pt x="42" y="95"/>
                </a:cubicBezTo>
                <a:cubicBezTo>
                  <a:pt x="43" y="99"/>
                  <a:pt x="40" y="100"/>
                  <a:pt x="41" y="104"/>
                </a:cubicBezTo>
                <a:cubicBezTo>
                  <a:pt x="39" y="104"/>
                  <a:pt x="41" y="107"/>
                  <a:pt x="39" y="107"/>
                </a:cubicBezTo>
                <a:cubicBezTo>
                  <a:pt x="36" y="106"/>
                  <a:pt x="32" y="107"/>
                  <a:pt x="30" y="106"/>
                </a:cubicBezTo>
                <a:cubicBezTo>
                  <a:pt x="30" y="106"/>
                  <a:pt x="30" y="106"/>
                  <a:pt x="30" y="106"/>
                </a:cubicBezTo>
                <a:cubicBezTo>
                  <a:pt x="30" y="106"/>
                  <a:pt x="30" y="106"/>
                  <a:pt x="30" y="106"/>
                </a:cubicBezTo>
                <a:cubicBezTo>
                  <a:pt x="30" y="107"/>
                  <a:pt x="30" y="107"/>
                  <a:pt x="30" y="107"/>
                </a:cubicBezTo>
                <a:cubicBezTo>
                  <a:pt x="30" y="107"/>
                  <a:pt x="30" y="107"/>
                  <a:pt x="30" y="107"/>
                </a:cubicBezTo>
                <a:cubicBezTo>
                  <a:pt x="30" y="107"/>
                  <a:pt x="30" y="108"/>
                  <a:pt x="30" y="108"/>
                </a:cubicBezTo>
                <a:cubicBezTo>
                  <a:pt x="30" y="108"/>
                  <a:pt x="30" y="108"/>
                  <a:pt x="30" y="108"/>
                </a:cubicBezTo>
                <a:cubicBezTo>
                  <a:pt x="30" y="108"/>
                  <a:pt x="30" y="108"/>
                  <a:pt x="30" y="108"/>
                </a:cubicBezTo>
                <a:cubicBezTo>
                  <a:pt x="30" y="108"/>
                  <a:pt x="30" y="108"/>
                  <a:pt x="30" y="108"/>
                </a:cubicBezTo>
                <a:cubicBezTo>
                  <a:pt x="30" y="108"/>
                  <a:pt x="30" y="108"/>
                  <a:pt x="30" y="108"/>
                </a:cubicBezTo>
                <a:cubicBezTo>
                  <a:pt x="30" y="108"/>
                  <a:pt x="30" y="108"/>
                  <a:pt x="30" y="109"/>
                </a:cubicBezTo>
                <a:cubicBezTo>
                  <a:pt x="30" y="109"/>
                  <a:pt x="30" y="109"/>
                  <a:pt x="30" y="109"/>
                </a:cubicBezTo>
                <a:cubicBezTo>
                  <a:pt x="30" y="109"/>
                  <a:pt x="30" y="109"/>
                  <a:pt x="30" y="109"/>
                </a:cubicBezTo>
                <a:cubicBezTo>
                  <a:pt x="30" y="109"/>
                  <a:pt x="30" y="109"/>
                  <a:pt x="30" y="109"/>
                </a:cubicBezTo>
                <a:cubicBezTo>
                  <a:pt x="30" y="109"/>
                  <a:pt x="30" y="109"/>
                  <a:pt x="30" y="109"/>
                </a:cubicBezTo>
                <a:cubicBezTo>
                  <a:pt x="31" y="110"/>
                  <a:pt x="31" y="112"/>
                  <a:pt x="33" y="111"/>
                </a:cubicBezTo>
                <a:cubicBezTo>
                  <a:pt x="33" y="111"/>
                  <a:pt x="33" y="111"/>
                  <a:pt x="34" y="111"/>
                </a:cubicBezTo>
                <a:cubicBezTo>
                  <a:pt x="34" y="111"/>
                  <a:pt x="35" y="111"/>
                  <a:pt x="35" y="111"/>
                </a:cubicBezTo>
                <a:cubicBezTo>
                  <a:pt x="35" y="112"/>
                  <a:pt x="35" y="112"/>
                  <a:pt x="36" y="112"/>
                </a:cubicBezTo>
                <a:cubicBezTo>
                  <a:pt x="36" y="111"/>
                  <a:pt x="37" y="112"/>
                  <a:pt x="37" y="113"/>
                </a:cubicBezTo>
                <a:cubicBezTo>
                  <a:pt x="37" y="113"/>
                  <a:pt x="37" y="113"/>
                  <a:pt x="37" y="113"/>
                </a:cubicBezTo>
                <a:cubicBezTo>
                  <a:pt x="38" y="113"/>
                  <a:pt x="40" y="113"/>
                  <a:pt x="39" y="116"/>
                </a:cubicBezTo>
                <a:cubicBezTo>
                  <a:pt x="39" y="116"/>
                  <a:pt x="39" y="116"/>
                  <a:pt x="39" y="116"/>
                </a:cubicBezTo>
                <a:cubicBezTo>
                  <a:pt x="39" y="116"/>
                  <a:pt x="39" y="116"/>
                  <a:pt x="39" y="116"/>
                </a:cubicBezTo>
                <a:cubicBezTo>
                  <a:pt x="39" y="116"/>
                  <a:pt x="39" y="116"/>
                  <a:pt x="39" y="116"/>
                </a:cubicBezTo>
                <a:cubicBezTo>
                  <a:pt x="39" y="116"/>
                  <a:pt x="39" y="116"/>
                  <a:pt x="39" y="116"/>
                </a:cubicBezTo>
                <a:cubicBezTo>
                  <a:pt x="39" y="116"/>
                  <a:pt x="40" y="116"/>
                  <a:pt x="40" y="116"/>
                </a:cubicBezTo>
                <a:cubicBezTo>
                  <a:pt x="39" y="118"/>
                  <a:pt x="40" y="121"/>
                  <a:pt x="39" y="122"/>
                </a:cubicBezTo>
                <a:cubicBezTo>
                  <a:pt x="39" y="123"/>
                  <a:pt x="39" y="123"/>
                  <a:pt x="39" y="123"/>
                </a:cubicBezTo>
                <a:cubicBezTo>
                  <a:pt x="37" y="123"/>
                  <a:pt x="37" y="123"/>
                  <a:pt x="37" y="123"/>
                </a:cubicBezTo>
                <a:cubicBezTo>
                  <a:pt x="37" y="122"/>
                  <a:pt x="36" y="122"/>
                  <a:pt x="36" y="123"/>
                </a:cubicBezTo>
                <a:cubicBezTo>
                  <a:pt x="36" y="123"/>
                  <a:pt x="35" y="124"/>
                  <a:pt x="34" y="124"/>
                </a:cubicBezTo>
                <a:cubicBezTo>
                  <a:pt x="33" y="126"/>
                  <a:pt x="31" y="127"/>
                  <a:pt x="28" y="128"/>
                </a:cubicBezTo>
                <a:cubicBezTo>
                  <a:pt x="28" y="130"/>
                  <a:pt x="26" y="129"/>
                  <a:pt x="26" y="131"/>
                </a:cubicBezTo>
                <a:cubicBezTo>
                  <a:pt x="26" y="133"/>
                  <a:pt x="27" y="134"/>
                  <a:pt x="28" y="134"/>
                </a:cubicBezTo>
                <a:cubicBezTo>
                  <a:pt x="27" y="137"/>
                  <a:pt x="23" y="138"/>
                  <a:pt x="19" y="138"/>
                </a:cubicBezTo>
                <a:cubicBezTo>
                  <a:pt x="18" y="138"/>
                  <a:pt x="17" y="138"/>
                  <a:pt x="17" y="138"/>
                </a:cubicBezTo>
                <a:cubicBezTo>
                  <a:pt x="17" y="138"/>
                  <a:pt x="17" y="137"/>
                  <a:pt x="17" y="137"/>
                </a:cubicBezTo>
                <a:cubicBezTo>
                  <a:pt x="17" y="137"/>
                  <a:pt x="16" y="137"/>
                  <a:pt x="15" y="137"/>
                </a:cubicBezTo>
                <a:cubicBezTo>
                  <a:pt x="14" y="137"/>
                  <a:pt x="13" y="136"/>
                  <a:pt x="13" y="136"/>
                </a:cubicBezTo>
                <a:cubicBezTo>
                  <a:pt x="13" y="136"/>
                  <a:pt x="13" y="136"/>
                  <a:pt x="12" y="136"/>
                </a:cubicBezTo>
                <a:cubicBezTo>
                  <a:pt x="12" y="136"/>
                  <a:pt x="12" y="136"/>
                  <a:pt x="12" y="136"/>
                </a:cubicBezTo>
                <a:cubicBezTo>
                  <a:pt x="12" y="136"/>
                  <a:pt x="12" y="136"/>
                  <a:pt x="12" y="136"/>
                </a:cubicBezTo>
                <a:cubicBezTo>
                  <a:pt x="12" y="136"/>
                  <a:pt x="12" y="136"/>
                  <a:pt x="12" y="136"/>
                </a:cubicBezTo>
                <a:cubicBezTo>
                  <a:pt x="12" y="136"/>
                  <a:pt x="11" y="136"/>
                  <a:pt x="11" y="137"/>
                </a:cubicBezTo>
                <a:cubicBezTo>
                  <a:pt x="11" y="137"/>
                  <a:pt x="11" y="137"/>
                  <a:pt x="11" y="137"/>
                </a:cubicBezTo>
                <a:cubicBezTo>
                  <a:pt x="11" y="137"/>
                  <a:pt x="10" y="137"/>
                  <a:pt x="10" y="138"/>
                </a:cubicBezTo>
                <a:cubicBezTo>
                  <a:pt x="10" y="138"/>
                  <a:pt x="10" y="138"/>
                  <a:pt x="10" y="139"/>
                </a:cubicBezTo>
                <a:cubicBezTo>
                  <a:pt x="9" y="139"/>
                  <a:pt x="8" y="140"/>
                  <a:pt x="8" y="140"/>
                </a:cubicBezTo>
                <a:cubicBezTo>
                  <a:pt x="7" y="140"/>
                  <a:pt x="6" y="141"/>
                  <a:pt x="6" y="141"/>
                </a:cubicBezTo>
                <a:cubicBezTo>
                  <a:pt x="6" y="141"/>
                  <a:pt x="5" y="141"/>
                  <a:pt x="5" y="141"/>
                </a:cubicBezTo>
                <a:cubicBezTo>
                  <a:pt x="5" y="142"/>
                  <a:pt x="5" y="142"/>
                  <a:pt x="5" y="142"/>
                </a:cubicBezTo>
                <a:cubicBezTo>
                  <a:pt x="5" y="142"/>
                  <a:pt x="5" y="142"/>
                  <a:pt x="5" y="142"/>
                </a:cubicBezTo>
                <a:cubicBezTo>
                  <a:pt x="6" y="142"/>
                  <a:pt x="6" y="143"/>
                  <a:pt x="6" y="145"/>
                </a:cubicBezTo>
                <a:cubicBezTo>
                  <a:pt x="6" y="146"/>
                  <a:pt x="7" y="147"/>
                  <a:pt x="7" y="148"/>
                </a:cubicBezTo>
                <a:cubicBezTo>
                  <a:pt x="7" y="150"/>
                  <a:pt x="7" y="150"/>
                  <a:pt x="7" y="150"/>
                </a:cubicBezTo>
                <a:cubicBezTo>
                  <a:pt x="8" y="150"/>
                  <a:pt x="8" y="151"/>
                  <a:pt x="8" y="151"/>
                </a:cubicBezTo>
                <a:cubicBezTo>
                  <a:pt x="8" y="151"/>
                  <a:pt x="9" y="151"/>
                  <a:pt x="9" y="151"/>
                </a:cubicBezTo>
                <a:cubicBezTo>
                  <a:pt x="9" y="152"/>
                  <a:pt x="9" y="153"/>
                  <a:pt x="9" y="153"/>
                </a:cubicBezTo>
                <a:cubicBezTo>
                  <a:pt x="9" y="153"/>
                  <a:pt x="9" y="153"/>
                  <a:pt x="10" y="153"/>
                </a:cubicBezTo>
                <a:cubicBezTo>
                  <a:pt x="10" y="153"/>
                  <a:pt x="9" y="154"/>
                  <a:pt x="10" y="155"/>
                </a:cubicBezTo>
                <a:cubicBezTo>
                  <a:pt x="10" y="155"/>
                  <a:pt x="10" y="155"/>
                  <a:pt x="10" y="155"/>
                </a:cubicBezTo>
                <a:cubicBezTo>
                  <a:pt x="10" y="156"/>
                  <a:pt x="10" y="156"/>
                  <a:pt x="10" y="157"/>
                </a:cubicBezTo>
                <a:cubicBezTo>
                  <a:pt x="11" y="157"/>
                  <a:pt x="12" y="158"/>
                  <a:pt x="12" y="159"/>
                </a:cubicBezTo>
                <a:cubicBezTo>
                  <a:pt x="12" y="162"/>
                  <a:pt x="12" y="162"/>
                  <a:pt x="12" y="162"/>
                </a:cubicBezTo>
                <a:cubicBezTo>
                  <a:pt x="11" y="165"/>
                  <a:pt x="8" y="165"/>
                  <a:pt x="7" y="169"/>
                </a:cubicBezTo>
                <a:cubicBezTo>
                  <a:pt x="8" y="169"/>
                  <a:pt x="8" y="169"/>
                  <a:pt x="9" y="169"/>
                </a:cubicBezTo>
                <a:cubicBezTo>
                  <a:pt x="9" y="169"/>
                  <a:pt x="10" y="170"/>
                  <a:pt x="10" y="171"/>
                </a:cubicBezTo>
                <a:cubicBezTo>
                  <a:pt x="8" y="170"/>
                  <a:pt x="7" y="171"/>
                  <a:pt x="7" y="172"/>
                </a:cubicBezTo>
                <a:cubicBezTo>
                  <a:pt x="6" y="172"/>
                  <a:pt x="5" y="172"/>
                  <a:pt x="5" y="173"/>
                </a:cubicBezTo>
                <a:cubicBezTo>
                  <a:pt x="3" y="173"/>
                  <a:pt x="2" y="174"/>
                  <a:pt x="1" y="175"/>
                </a:cubicBezTo>
                <a:cubicBezTo>
                  <a:pt x="0" y="178"/>
                  <a:pt x="1" y="179"/>
                  <a:pt x="2" y="180"/>
                </a:cubicBezTo>
                <a:cubicBezTo>
                  <a:pt x="3" y="180"/>
                  <a:pt x="3" y="180"/>
                  <a:pt x="3" y="180"/>
                </a:cubicBezTo>
                <a:cubicBezTo>
                  <a:pt x="3" y="181"/>
                  <a:pt x="3" y="182"/>
                  <a:pt x="4" y="182"/>
                </a:cubicBezTo>
                <a:cubicBezTo>
                  <a:pt x="4" y="183"/>
                  <a:pt x="5" y="183"/>
                  <a:pt x="5" y="185"/>
                </a:cubicBezTo>
                <a:cubicBezTo>
                  <a:pt x="5" y="185"/>
                  <a:pt x="4" y="185"/>
                  <a:pt x="3" y="185"/>
                </a:cubicBezTo>
                <a:cubicBezTo>
                  <a:pt x="3" y="186"/>
                  <a:pt x="3" y="185"/>
                  <a:pt x="3" y="186"/>
                </a:cubicBezTo>
                <a:cubicBezTo>
                  <a:pt x="2" y="186"/>
                  <a:pt x="3" y="187"/>
                  <a:pt x="2" y="187"/>
                </a:cubicBezTo>
                <a:cubicBezTo>
                  <a:pt x="2" y="188"/>
                  <a:pt x="2" y="188"/>
                  <a:pt x="2" y="188"/>
                </a:cubicBezTo>
                <a:cubicBezTo>
                  <a:pt x="3" y="188"/>
                  <a:pt x="3" y="189"/>
                  <a:pt x="3" y="189"/>
                </a:cubicBezTo>
                <a:cubicBezTo>
                  <a:pt x="4" y="189"/>
                  <a:pt x="4" y="189"/>
                  <a:pt x="4" y="189"/>
                </a:cubicBezTo>
                <a:cubicBezTo>
                  <a:pt x="4" y="189"/>
                  <a:pt x="5" y="190"/>
                  <a:pt x="5" y="190"/>
                </a:cubicBezTo>
                <a:cubicBezTo>
                  <a:pt x="5" y="190"/>
                  <a:pt x="6" y="190"/>
                  <a:pt x="6" y="191"/>
                </a:cubicBezTo>
                <a:cubicBezTo>
                  <a:pt x="6" y="191"/>
                  <a:pt x="7" y="191"/>
                  <a:pt x="7" y="192"/>
                </a:cubicBezTo>
                <a:cubicBezTo>
                  <a:pt x="6" y="195"/>
                  <a:pt x="8" y="195"/>
                  <a:pt x="9" y="197"/>
                </a:cubicBezTo>
                <a:cubicBezTo>
                  <a:pt x="9" y="198"/>
                  <a:pt x="7" y="198"/>
                  <a:pt x="7" y="200"/>
                </a:cubicBezTo>
                <a:cubicBezTo>
                  <a:pt x="8" y="201"/>
                  <a:pt x="9" y="201"/>
                  <a:pt x="10" y="201"/>
                </a:cubicBezTo>
                <a:cubicBezTo>
                  <a:pt x="10" y="203"/>
                  <a:pt x="11" y="202"/>
                  <a:pt x="11" y="204"/>
                </a:cubicBezTo>
                <a:cubicBezTo>
                  <a:pt x="11" y="206"/>
                  <a:pt x="10" y="206"/>
                  <a:pt x="10" y="208"/>
                </a:cubicBezTo>
                <a:cubicBezTo>
                  <a:pt x="11" y="209"/>
                  <a:pt x="12" y="209"/>
                  <a:pt x="12" y="210"/>
                </a:cubicBezTo>
                <a:cubicBezTo>
                  <a:pt x="13" y="210"/>
                  <a:pt x="13" y="210"/>
                  <a:pt x="13" y="210"/>
                </a:cubicBezTo>
                <a:cubicBezTo>
                  <a:pt x="12" y="212"/>
                  <a:pt x="10" y="213"/>
                  <a:pt x="8" y="214"/>
                </a:cubicBezTo>
                <a:cubicBezTo>
                  <a:pt x="8" y="215"/>
                  <a:pt x="6" y="215"/>
                  <a:pt x="6" y="216"/>
                </a:cubicBezTo>
                <a:cubicBezTo>
                  <a:pt x="6" y="217"/>
                  <a:pt x="4" y="216"/>
                  <a:pt x="4" y="217"/>
                </a:cubicBezTo>
                <a:cubicBezTo>
                  <a:pt x="4" y="218"/>
                  <a:pt x="4" y="218"/>
                  <a:pt x="3" y="218"/>
                </a:cubicBezTo>
                <a:cubicBezTo>
                  <a:pt x="3" y="218"/>
                  <a:pt x="3" y="218"/>
                  <a:pt x="3" y="218"/>
                </a:cubicBezTo>
                <a:cubicBezTo>
                  <a:pt x="2" y="219"/>
                  <a:pt x="3" y="220"/>
                  <a:pt x="2" y="220"/>
                </a:cubicBezTo>
                <a:cubicBezTo>
                  <a:pt x="2" y="222"/>
                  <a:pt x="3" y="222"/>
                  <a:pt x="3" y="224"/>
                </a:cubicBezTo>
                <a:cubicBezTo>
                  <a:pt x="4" y="224"/>
                  <a:pt x="4" y="227"/>
                  <a:pt x="4" y="228"/>
                </a:cubicBezTo>
                <a:cubicBezTo>
                  <a:pt x="5" y="228"/>
                  <a:pt x="5" y="230"/>
                  <a:pt x="5" y="231"/>
                </a:cubicBezTo>
                <a:cubicBezTo>
                  <a:pt x="5" y="231"/>
                  <a:pt x="6" y="230"/>
                  <a:pt x="6" y="231"/>
                </a:cubicBezTo>
                <a:cubicBezTo>
                  <a:pt x="6" y="231"/>
                  <a:pt x="6" y="231"/>
                  <a:pt x="6" y="231"/>
                </a:cubicBezTo>
                <a:cubicBezTo>
                  <a:pt x="6" y="231"/>
                  <a:pt x="7" y="231"/>
                  <a:pt x="7" y="231"/>
                </a:cubicBezTo>
                <a:cubicBezTo>
                  <a:pt x="7" y="231"/>
                  <a:pt x="7" y="232"/>
                  <a:pt x="7" y="233"/>
                </a:cubicBezTo>
                <a:cubicBezTo>
                  <a:pt x="7" y="233"/>
                  <a:pt x="8" y="233"/>
                  <a:pt x="8" y="233"/>
                </a:cubicBezTo>
                <a:cubicBezTo>
                  <a:pt x="9" y="233"/>
                  <a:pt x="9" y="233"/>
                  <a:pt x="9" y="234"/>
                </a:cubicBezTo>
                <a:cubicBezTo>
                  <a:pt x="9" y="234"/>
                  <a:pt x="10" y="234"/>
                  <a:pt x="10" y="235"/>
                </a:cubicBezTo>
                <a:cubicBezTo>
                  <a:pt x="12" y="234"/>
                  <a:pt x="11" y="236"/>
                  <a:pt x="11" y="238"/>
                </a:cubicBezTo>
                <a:cubicBezTo>
                  <a:pt x="11" y="238"/>
                  <a:pt x="11" y="238"/>
                  <a:pt x="11" y="238"/>
                </a:cubicBezTo>
                <a:cubicBezTo>
                  <a:pt x="11" y="240"/>
                  <a:pt x="9" y="239"/>
                  <a:pt x="10" y="241"/>
                </a:cubicBezTo>
                <a:cubicBezTo>
                  <a:pt x="10" y="243"/>
                  <a:pt x="7" y="242"/>
                  <a:pt x="8" y="244"/>
                </a:cubicBezTo>
                <a:cubicBezTo>
                  <a:pt x="7" y="244"/>
                  <a:pt x="6" y="245"/>
                  <a:pt x="6" y="247"/>
                </a:cubicBezTo>
                <a:cubicBezTo>
                  <a:pt x="6" y="247"/>
                  <a:pt x="6" y="247"/>
                  <a:pt x="5" y="247"/>
                </a:cubicBezTo>
                <a:cubicBezTo>
                  <a:pt x="6" y="249"/>
                  <a:pt x="7" y="250"/>
                  <a:pt x="7" y="252"/>
                </a:cubicBezTo>
                <a:cubicBezTo>
                  <a:pt x="8" y="254"/>
                  <a:pt x="9" y="254"/>
                  <a:pt x="10" y="255"/>
                </a:cubicBezTo>
                <a:cubicBezTo>
                  <a:pt x="11" y="255"/>
                  <a:pt x="10" y="257"/>
                  <a:pt x="12" y="257"/>
                </a:cubicBezTo>
                <a:cubicBezTo>
                  <a:pt x="11" y="259"/>
                  <a:pt x="13" y="259"/>
                  <a:pt x="12" y="261"/>
                </a:cubicBezTo>
                <a:cubicBezTo>
                  <a:pt x="13" y="263"/>
                  <a:pt x="16" y="264"/>
                  <a:pt x="18" y="265"/>
                </a:cubicBezTo>
                <a:cubicBezTo>
                  <a:pt x="20" y="266"/>
                  <a:pt x="21" y="264"/>
                  <a:pt x="23" y="265"/>
                </a:cubicBezTo>
                <a:cubicBezTo>
                  <a:pt x="23" y="267"/>
                  <a:pt x="25" y="267"/>
                  <a:pt x="25" y="268"/>
                </a:cubicBezTo>
                <a:cubicBezTo>
                  <a:pt x="25" y="268"/>
                  <a:pt x="26" y="268"/>
                  <a:pt x="26" y="268"/>
                </a:cubicBezTo>
                <a:cubicBezTo>
                  <a:pt x="29" y="268"/>
                  <a:pt x="30" y="269"/>
                  <a:pt x="33" y="270"/>
                </a:cubicBezTo>
                <a:cubicBezTo>
                  <a:pt x="34" y="269"/>
                  <a:pt x="35" y="268"/>
                  <a:pt x="37" y="267"/>
                </a:cubicBezTo>
                <a:cubicBezTo>
                  <a:pt x="37" y="267"/>
                  <a:pt x="37" y="268"/>
                  <a:pt x="38" y="268"/>
                </a:cubicBezTo>
                <a:cubicBezTo>
                  <a:pt x="39" y="268"/>
                  <a:pt x="38" y="269"/>
                  <a:pt x="39" y="269"/>
                </a:cubicBezTo>
                <a:cubicBezTo>
                  <a:pt x="39" y="269"/>
                  <a:pt x="39" y="269"/>
                  <a:pt x="40" y="269"/>
                </a:cubicBezTo>
                <a:cubicBezTo>
                  <a:pt x="40" y="269"/>
                  <a:pt x="39" y="269"/>
                  <a:pt x="40" y="270"/>
                </a:cubicBezTo>
                <a:cubicBezTo>
                  <a:pt x="40" y="270"/>
                  <a:pt x="41" y="269"/>
                  <a:pt x="41" y="270"/>
                </a:cubicBezTo>
                <a:cubicBezTo>
                  <a:pt x="41" y="270"/>
                  <a:pt x="41" y="270"/>
                  <a:pt x="42" y="270"/>
                </a:cubicBezTo>
                <a:cubicBezTo>
                  <a:pt x="42" y="270"/>
                  <a:pt x="42" y="270"/>
                  <a:pt x="42" y="270"/>
                </a:cubicBezTo>
                <a:cubicBezTo>
                  <a:pt x="43" y="270"/>
                  <a:pt x="44" y="269"/>
                  <a:pt x="45" y="270"/>
                </a:cubicBezTo>
                <a:cubicBezTo>
                  <a:pt x="45" y="270"/>
                  <a:pt x="46" y="270"/>
                  <a:pt x="46" y="270"/>
                </a:cubicBezTo>
                <a:cubicBezTo>
                  <a:pt x="47" y="270"/>
                  <a:pt x="47" y="271"/>
                  <a:pt x="49" y="271"/>
                </a:cubicBezTo>
                <a:cubicBezTo>
                  <a:pt x="53" y="271"/>
                  <a:pt x="53" y="271"/>
                  <a:pt x="53" y="271"/>
                </a:cubicBezTo>
                <a:cubicBezTo>
                  <a:pt x="53" y="271"/>
                  <a:pt x="53" y="272"/>
                  <a:pt x="53" y="272"/>
                </a:cubicBezTo>
                <a:cubicBezTo>
                  <a:pt x="53" y="272"/>
                  <a:pt x="54" y="273"/>
                  <a:pt x="53" y="273"/>
                </a:cubicBezTo>
                <a:cubicBezTo>
                  <a:pt x="56" y="273"/>
                  <a:pt x="56" y="274"/>
                  <a:pt x="58" y="274"/>
                </a:cubicBezTo>
                <a:cubicBezTo>
                  <a:pt x="58" y="275"/>
                  <a:pt x="59" y="274"/>
                  <a:pt x="59" y="275"/>
                </a:cubicBezTo>
                <a:cubicBezTo>
                  <a:pt x="60" y="275"/>
                  <a:pt x="60" y="276"/>
                  <a:pt x="61" y="276"/>
                </a:cubicBezTo>
                <a:cubicBezTo>
                  <a:pt x="61" y="279"/>
                  <a:pt x="58" y="278"/>
                  <a:pt x="58" y="281"/>
                </a:cubicBezTo>
                <a:cubicBezTo>
                  <a:pt x="57" y="281"/>
                  <a:pt x="56" y="283"/>
                  <a:pt x="56" y="284"/>
                </a:cubicBezTo>
                <a:cubicBezTo>
                  <a:pt x="55" y="284"/>
                  <a:pt x="56" y="285"/>
                  <a:pt x="56" y="285"/>
                </a:cubicBezTo>
                <a:cubicBezTo>
                  <a:pt x="55" y="285"/>
                  <a:pt x="55" y="285"/>
                  <a:pt x="55" y="285"/>
                </a:cubicBezTo>
                <a:cubicBezTo>
                  <a:pt x="55" y="285"/>
                  <a:pt x="55" y="285"/>
                  <a:pt x="55" y="286"/>
                </a:cubicBezTo>
                <a:cubicBezTo>
                  <a:pt x="55" y="286"/>
                  <a:pt x="54" y="285"/>
                  <a:pt x="54" y="286"/>
                </a:cubicBezTo>
                <a:cubicBezTo>
                  <a:pt x="54" y="286"/>
                  <a:pt x="54" y="286"/>
                  <a:pt x="54" y="286"/>
                </a:cubicBezTo>
                <a:cubicBezTo>
                  <a:pt x="54" y="286"/>
                  <a:pt x="54" y="286"/>
                  <a:pt x="53" y="286"/>
                </a:cubicBezTo>
                <a:cubicBezTo>
                  <a:pt x="53" y="287"/>
                  <a:pt x="54" y="288"/>
                  <a:pt x="53" y="288"/>
                </a:cubicBezTo>
                <a:cubicBezTo>
                  <a:pt x="53" y="289"/>
                  <a:pt x="52" y="289"/>
                  <a:pt x="51" y="289"/>
                </a:cubicBezTo>
                <a:cubicBezTo>
                  <a:pt x="51" y="289"/>
                  <a:pt x="51" y="290"/>
                  <a:pt x="51" y="290"/>
                </a:cubicBezTo>
                <a:cubicBezTo>
                  <a:pt x="51" y="290"/>
                  <a:pt x="51" y="290"/>
                  <a:pt x="51" y="290"/>
                </a:cubicBezTo>
                <a:cubicBezTo>
                  <a:pt x="50" y="290"/>
                  <a:pt x="50" y="291"/>
                  <a:pt x="50" y="291"/>
                </a:cubicBezTo>
                <a:cubicBezTo>
                  <a:pt x="50" y="291"/>
                  <a:pt x="49" y="291"/>
                  <a:pt x="49" y="291"/>
                </a:cubicBezTo>
                <a:cubicBezTo>
                  <a:pt x="49" y="291"/>
                  <a:pt x="49" y="292"/>
                  <a:pt x="49" y="293"/>
                </a:cubicBezTo>
                <a:cubicBezTo>
                  <a:pt x="49" y="293"/>
                  <a:pt x="49" y="292"/>
                  <a:pt x="49" y="293"/>
                </a:cubicBezTo>
                <a:cubicBezTo>
                  <a:pt x="48" y="293"/>
                  <a:pt x="49" y="293"/>
                  <a:pt x="49" y="293"/>
                </a:cubicBezTo>
                <a:cubicBezTo>
                  <a:pt x="48" y="293"/>
                  <a:pt x="48" y="293"/>
                  <a:pt x="48" y="293"/>
                </a:cubicBezTo>
                <a:cubicBezTo>
                  <a:pt x="48" y="294"/>
                  <a:pt x="48" y="295"/>
                  <a:pt x="47" y="295"/>
                </a:cubicBezTo>
                <a:cubicBezTo>
                  <a:pt x="47" y="299"/>
                  <a:pt x="46" y="302"/>
                  <a:pt x="46" y="306"/>
                </a:cubicBezTo>
                <a:cubicBezTo>
                  <a:pt x="44" y="306"/>
                  <a:pt x="45" y="308"/>
                  <a:pt x="44" y="308"/>
                </a:cubicBezTo>
                <a:cubicBezTo>
                  <a:pt x="44" y="309"/>
                  <a:pt x="43" y="309"/>
                  <a:pt x="42" y="309"/>
                </a:cubicBezTo>
                <a:cubicBezTo>
                  <a:pt x="42" y="309"/>
                  <a:pt x="42" y="310"/>
                  <a:pt x="42" y="311"/>
                </a:cubicBezTo>
                <a:cubicBezTo>
                  <a:pt x="42" y="311"/>
                  <a:pt x="42" y="311"/>
                  <a:pt x="42" y="311"/>
                </a:cubicBezTo>
                <a:cubicBezTo>
                  <a:pt x="41" y="311"/>
                  <a:pt x="42" y="312"/>
                  <a:pt x="42" y="312"/>
                </a:cubicBezTo>
                <a:cubicBezTo>
                  <a:pt x="41" y="312"/>
                  <a:pt x="40" y="312"/>
                  <a:pt x="40" y="313"/>
                </a:cubicBezTo>
                <a:cubicBezTo>
                  <a:pt x="40" y="314"/>
                  <a:pt x="38" y="314"/>
                  <a:pt x="38" y="316"/>
                </a:cubicBezTo>
                <a:cubicBezTo>
                  <a:pt x="39" y="316"/>
                  <a:pt x="39" y="317"/>
                  <a:pt x="38" y="317"/>
                </a:cubicBezTo>
                <a:cubicBezTo>
                  <a:pt x="38" y="320"/>
                  <a:pt x="39" y="320"/>
                  <a:pt x="39" y="323"/>
                </a:cubicBezTo>
                <a:cubicBezTo>
                  <a:pt x="38" y="324"/>
                  <a:pt x="38" y="326"/>
                  <a:pt x="37" y="328"/>
                </a:cubicBezTo>
                <a:cubicBezTo>
                  <a:pt x="37" y="330"/>
                  <a:pt x="38" y="331"/>
                  <a:pt x="37" y="332"/>
                </a:cubicBezTo>
                <a:cubicBezTo>
                  <a:pt x="37" y="333"/>
                  <a:pt x="36" y="334"/>
                  <a:pt x="37" y="335"/>
                </a:cubicBezTo>
                <a:cubicBezTo>
                  <a:pt x="37" y="335"/>
                  <a:pt x="37" y="336"/>
                  <a:pt x="37" y="336"/>
                </a:cubicBezTo>
                <a:cubicBezTo>
                  <a:pt x="37" y="337"/>
                  <a:pt x="37" y="336"/>
                  <a:pt x="37" y="336"/>
                </a:cubicBezTo>
                <a:cubicBezTo>
                  <a:pt x="36" y="337"/>
                  <a:pt x="37" y="338"/>
                  <a:pt x="37" y="339"/>
                </a:cubicBezTo>
                <a:cubicBezTo>
                  <a:pt x="38" y="339"/>
                  <a:pt x="38" y="339"/>
                  <a:pt x="40" y="339"/>
                </a:cubicBezTo>
                <a:cubicBezTo>
                  <a:pt x="41" y="340"/>
                  <a:pt x="43" y="340"/>
                  <a:pt x="45" y="340"/>
                </a:cubicBezTo>
                <a:cubicBezTo>
                  <a:pt x="45" y="339"/>
                  <a:pt x="46" y="339"/>
                  <a:pt x="47" y="339"/>
                </a:cubicBezTo>
                <a:cubicBezTo>
                  <a:pt x="51" y="339"/>
                  <a:pt x="55" y="339"/>
                  <a:pt x="58" y="339"/>
                </a:cubicBezTo>
                <a:cubicBezTo>
                  <a:pt x="60" y="338"/>
                  <a:pt x="60" y="341"/>
                  <a:pt x="63" y="340"/>
                </a:cubicBezTo>
                <a:cubicBezTo>
                  <a:pt x="63" y="339"/>
                  <a:pt x="63" y="339"/>
                  <a:pt x="64" y="339"/>
                </a:cubicBezTo>
                <a:cubicBezTo>
                  <a:pt x="65" y="339"/>
                  <a:pt x="65" y="339"/>
                  <a:pt x="65" y="339"/>
                </a:cubicBezTo>
                <a:cubicBezTo>
                  <a:pt x="66" y="338"/>
                  <a:pt x="66" y="338"/>
                  <a:pt x="67" y="337"/>
                </a:cubicBezTo>
                <a:cubicBezTo>
                  <a:pt x="67" y="337"/>
                  <a:pt x="68" y="337"/>
                  <a:pt x="68" y="337"/>
                </a:cubicBezTo>
                <a:cubicBezTo>
                  <a:pt x="68" y="337"/>
                  <a:pt x="68" y="337"/>
                  <a:pt x="68" y="337"/>
                </a:cubicBezTo>
                <a:cubicBezTo>
                  <a:pt x="68" y="337"/>
                  <a:pt x="68" y="336"/>
                  <a:pt x="68" y="336"/>
                </a:cubicBezTo>
                <a:cubicBezTo>
                  <a:pt x="68" y="336"/>
                  <a:pt x="68" y="336"/>
                  <a:pt x="68" y="336"/>
                </a:cubicBezTo>
                <a:cubicBezTo>
                  <a:pt x="68" y="336"/>
                  <a:pt x="68" y="335"/>
                  <a:pt x="68" y="335"/>
                </a:cubicBezTo>
                <a:cubicBezTo>
                  <a:pt x="68" y="334"/>
                  <a:pt x="68" y="334"/>
                  <a:pt x="68" y="334"/>
                </a:cubicBezTo>
                <a:cubicBezTo>
                  <a:pt x="68" y="334"/>
                  <a:pt x="68" y="334"/>
                  <a:pt x="67" y="334"/>
                </a:cubicBezTo>
                <a:cubicBezTo>
                  <a:pt x="67" y="334"/>
                  <a:pt x="67" y="334"/>
                  <a:pt x="66" y="334"/>
                </a:cubicBezTo>
                <a:cubicBezTo>
                  <a:pt x="66" y="334"/>
                  <a:pt x="66" y="334"/>
                  <a:pt x="66" y="334"/>
                </a:cubicBezTo>
                <a:cubicBezTo>
                  <a:pt x="66" y="334"/>
                  <a:pt x="66" y="334"/>
                  <a:pt x="66" y="334"/>
                </a:cubicBezTo>
                <a:cubicBezTo>
                  <a:pt x="66" y="334"/>
                  <a:pt x="66"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5" y="334"/>
                  <a:pt x="65" y="334"/>
                  <a:pt x="65" y="334"/>
                </a:cubicBezTo>
                <a:cubicBezTo>
                  <a:pt x="66" y="334"/>
                  <a:pt x="65" y="333"/>
                  <a:pt x="65" y="332"/>
                </a:cubicBezTo>
                <a:cubicBezTo>
                  <a:pt x="65" y="332"/>
                  <a:pt x="66" y="332"/>
                  <a:pt x="66" y="332"/>
                </a:cubicBezTo>
                <a:cubicBezTo>
                  <a:pt x="66" y="332"/>
                  <a:pt x="66" y="332"/>
                  <a:pt x="66" y="332"/>
                </a:cubicBezTo>
                <a:cubicBezTo>
                  <a:pt x="66" y="332"/>
                  <a:pt x="66" y="331"/>
                  <a:pt x="66" y="331"/>
                </a:cubicBezTo>
                <a:cubicBezTo>
                  <a:pt x="66" y="331"/>
                  <a:pt x="66" y="331"/>
                  <a:pt x="67" y="331"/>
                </a:cubicBezTo>
                <a:cubicBezTo>
                  <a:pt x="67" y="331"/>
                  <a:pt x="67" y="331"/>
                  <a:pt x="67" y="331"/>
                </a:cubicBezTo>
                <a:cubicBezTo>
                  <a:pt x="67" y="331"/>
                  <a:pt x="67" y="331"/>
                  <a:pt x="67" y="331"/>
                </a:cubicBezTo>
                <a:cubicBezTo>
                  <a:pt x="67" y="331"/>
                  <a:pt x="67" y="331"/>
                  <a:pt x="67" y="331"/>
                </a:cubicBezTo>
                <a:cubicBezTo>
                  <a:pt x="67" y="331"/>
                  <a:pt x="67" y="331"/>
                  <a:pt x="67" y="331"/>
                </a:cubicBezTo>
                <a:cubicBezTo>
                  <a:pt x="67"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8" y="331"/>
                  <a:pt x="68" y="331"/>
                  <a:pt x="68" y="331"/>
                </a:cubicBezTo>
                <a:cubicBezTo>
                  <a:pt x="69" y="331"/>
                  <a:pt x="69" y="331"/>
                  <a:pt x="69" y="331"/>
                </a:cubicBezTo>
                <a:cubicBezTo>
                  <a:pt x="69" y="332"/>
                  <a:pt x="69" y="332"/>
                  <a:pt x="69" y="332"/>
                </a:cubicBezTo>
                <a:cubicBezTo>
                  <a:pt x="69" y="332"/>
                  <a:pt x="69" y="332"/>
                  <a:pt x="69" y="332"/>
                </a:cubicBezTo>
                <a:cubicBezTo>
                  <a:pt x="69" y="332"/>
                  <a:pt x="69" y="332"/>
                  <a:pt x="69" y="332"/>
                </a:cubicBezTo>
                <a:cubicBezTo>
                  <a:pt x="69" y="332"/>
                  <a:pt x="69" y="332"/>
                  <a:pt x="69" y="332"/>
                </a:cubicBezTo>
                <a:cubicBezTo>
                  <a:pt x="69" y="332"/>
                  <a:pt x="69"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2"/>
                  <a:pt x="70" y="332"/>
                  <a:pt x="70" y="332"/>
                </a:cubicBezTo>
                <a:cubicBezTo>
                  <a:pt x="70" y="333"/>
                  <a:pt x="70" y="333"/>
                  <a:pt x="70" y="333"/>
                </a:cubicBezTo>
                <a:cubicBezTo>
                  <a:pt x="70" y="333"/>
                  <a:pt x="70" y="333"/>
                  <a:pt x="70" y="333"/>
                </a:cubicBezTo>
                <a:cubicBezTo>
                  <a:pt x="70" y="333"/>
                  <a:pt x="70" y="333"/>
                  <a:pt x="70" y="333"/>
                </a:cubicBezTo>
                <a:cubicBezTo>
                  <a:pt x="70" y="333"/>
                  <a:pt x="70" y="333"/>
                  <a:pt x="71" y="333"/>
                </a:cubicBezTo>
                <a:cubicBezTo>
                  <a:pt x="71" y="333"/>
                  <a:pt x="71" y="333"/>
                  <a:pt x="71" y="333"/>
                </a:cubicBezTo>
                <a:cubicBezTo>
                  <a:pt x="71" y="333"/>
                  <a:pt x="71" y="333"/>
                  <a:pt x="71" y="334"/>
                </a:cubicBezTo>
                <a:cubicBezTo>
                  <a:pt x="72" y="334"/>
                  <a:pt x="72" y="334"/>
                  <a:pt x="72" y="334"/>
                </a:cubicBezTo>
                <a:cubicBezTo>
                  <a:pt x="72" y="334"/>
                  <a:pt x="72" y="334"/>
                  <a:pt x="73" y="334"/>
                </a:cubicBezTo>
                <a:cubicBezTo>
                  <a:pt x="73" y="334"/>
                  <a:pt x="73" y="334"/>
                  <a:pt x="73" y="334"/>
                </a:cubicBezTo>
                <a:cubicBezTo>
                  <a:pt x="73" y="334"/>
                  <a:pt x="73" y="334"/>
                  <a:pt x="74" y="334"/>
                </a:cubicBezTo>
                <a:cubicBezTo>
                  <a:pt x="75" y="335"/>
                  <a:pt x="75" y="335"/>
                  <a:pt x="76" y="336"/>
                </a:cubicBezTo>
                <a:cubicBezTo>
                  <a:pt x="75" y="338"/>
                  <a:pt x="77" y="337"/>
                  <a:pt x="78" y="338"/>
                </a:cubicBezTo>
                <a:cubicBezTo>
                  <a:pt x="78" y="336"/>
                  <a:pt x="81" y="338"/>
                  <a:pt x="83" y="337"/>
                </a:cubicBezTo>
                <a:cubicBezTo>
                  <a:pt x="83" y="338"/>
                  <a:pt x="83" y="338"/>
                  <a:pt x="84" y="338"/>
                </a:cubicBezTo>
                <a:cubicBezTo>
                  <a:pt x="85" y="338"/>
                  <a:pt x="85" y="338"/>
                  <a:pt x="85" y="339"/>
                </a:cubicBezTo>
                <a:cubicBezTo>
                  <a:pt x="86" y="339"/>
                  <a:pt x="87" y="339"/>
                  <a:pt x="88" y="339"/>
                </a:cubicBezTo>
                <a:cubicBezTo>
                  <a:pt x="88" y="339"/>
                  <a:pt x="88" y="340"/>
                  <a:pt x="88" y="340"/>
                </a:cubicBezTo>
                <a:cubicBezTo>
                  <a:pt x="88" y="340"/>
                  <a:pt x="88" y="340"/>
                  <a:pt x="88" y="340"/>
                </a:cubicBezTo>
                <a:cubicBezTo>
                  <a:pt x="88" y="340"/>
                  <a:pt x="88" y="340"/>
                  <a:pt x="88" y="340"/>
                </a:cubicBezTo>
                <a:cubicBezTo>
                  <a:pt x="88" y="340"/>
                  <a:pt x="88" y="340"/>
                  <a:pt x="88" y="340"/>
                </a:cubicBezTo>
                <a:cubicBezTo>
                  <a:pt x="88" y="340"/>
                  <a:pt x="89" y="340"/>
                  <a:pt x="89" y="340"/>
                </a:cubicBezTo>
                <a:cubicBezTo>
                  <a:pt x="89" y="340"/>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89" y="341"/>
                  <a:pt x="89" y="341"/>
                  <a:pt x="89" y="341"/>
                </a:cubicBezTo>
                <a:cubicBezTo>
                  <a:pt x="90" y="342"/>
                  <a:pt x="90" y="342"/>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1" y="343"/>
                  <a:pt x="91" y="343"/>
                  <a:pt x="91" y="343"/>
                </a:cubicBezTo>
                <a:cubicBezTo>
                  <a:pt x="92" y="344"/>
                  <a:pt x="92" y="344"/>
                  <a:pt x="92" y="344"/>
                </a:cubicBezTo>
                <a:cubicBezTo>
                  <a:pt x="92" y="344"/>
                  <a:pt x="93" y="344"/>
                  <a:pt x="92" y="345"/>
                </a:cubicBezTo>
                <a:cubicBezTo>
                  <a:pt x="93" y="345"/>
                  <a:pt x="93" y="345"/>
                  <a:pt x="93" y="345"/>
                </a:cubicBezTo>
                <a:cubicBezTo>
                  <a:pt x="94" y="346"/>
                  <a:pt x="94" y="346"/>
                  <a:pt x="94" y="346"/>
                </a:cubicBezTo>
                <a:cubicBezTo>
                  <a:pt x="96" y="346"/>
                  <a:pt x="96" y="347"/>
                  <a:pt x="97" y="347"/>
                </a:cubicBezTo>
                <a:cubicBezTo>
                  <a:pt x="97" y="347"/>
                  <a:pt x="97" y="347"/>
                  <a:pt x="97" y="347"/>
                </a:cubicBezTo>
                <a:cubicBezTo>
                  <a:pt x="98" y="347"/>
                  <a:pt x="99" y="347"/>
                  <a:pt x="100" y="347"/>
                </a:cubicBezTo>
                <a:cubicBezTo>
                  <a:pt x="100" y="346"/>
                  <a:pt x="100" y="346"/>
                  <a:pt x="100" y="346"/>
                </a:cubicBezTo>
                <a:cubicBezTo>
                  <a:pt x="100" y="346"/>
                  <a:pt x="101" y="346"/>
                  <a:pt x="101" y="346"/>
                </a:cubicBezTo>
                <a:cubicBezTo>
                  <a:pt x="101" y="346"/>
                  <a:pt x="102" y="346"/>
                  <a:pt x="102" y="345"/>
                </a:cubicBezTo>
                <a:cubicBezTo>
                  <a:pt x="102" y="345"/>
                  <a:pt x="103" y="345"/>
                  <a:pt x="104" y="344"/>
                </a:cubicBezTo>
                <a:cubicBezTo>
                  <a:pt x="104" y="344"/>
                  <a:pt x="104" y="344"/>
                  <a:pt x="104" y="344"/>
                </a:cubicBezTo>
                <a:cubicBezTo>
                  <a:pt x="104" y="344"/>
                  <a:pt x="104" y="344"/>
                  <a:pt x="104" y="344"/>
                </a:cubicBezTo>
                <a:cubicBezTo>
                  <a:pt x="104" y="344"/>
                  <a:pt x="104" y="344"/>
                  <a:pt x="104" y="344"/>
                </a:cubicBezTo>
                <a:cubicBezTo>
                  <a:pt x="104" y="344"/>
                  <a:pt x="105" y="344"/>
                  <a:pt x="105" y="344"/>
                </a:cubicBezTo>
                <a:cubicBezTo>
                  <a:pt x="105" y="344"/>
                  <a:pt x="105" y="344"/>
                  <a:pt x="105" y="344"/>
                </a:cubicBezTo>
                <a:cubicBezTo>
                  <a:pt x="105" y="344"/>
                  <a:pt x="105" y="345"/>
                  <a:pt x="106" y="345"/>
                </a:cubicBezTo>
                <a:cubicBezTo>
                  <a:pt x="107" y="346"/>
                  <a:pt x="108" y="346"/>
                  <a:pt x="108" y="347"/>
                </a:cubicBezTo>
                <a:cubicBezTo>
                  <a:pt x="108" y="348"/>
                  <a:pt x="109" y="349"/>
                  <a:pt x="109" y="351"/>
                </a:cubicBezTo>
                <a:cubicBezTo>
                  <a:pt x="111" y="351"/>
                  <a:pt x="111" y="353"/>
                  <a:pt x="111" y="354"/>
                </a:cubicBezTo>
                <a:cubicBezTo>
                  <a:pt x="114" y="353"/>
                  <a:pt x="112" y="357"/>
                  <a:pt x="115" y="356"/>
                </a:cubicBezTo>
                <a:cubicBezTo>
                  <a:pt x="114" y="358"/>
                  <a:pt x="116" y="358"/>
                  <a:pt x="116" y="359"/>
                </a:cubicBezTo>
                <a:cubicBezTo>
                  <a:pt x="118" y="360"/>
                  <a:pt x="116" y="357"/>
                  <a:pt x="117" y="356"/>
                </a:cubicBezTo>
                <a:cubicBezTo>
                  <a:pt x="118" y="355"/>
                  <a:pt x="120" y="354"/>
                  <a:pt x="121" y="353"/>
                </a:cubicBezTo>
                <a:cubicBezTo>
                  <a:pt x="121" y="351"/>
                  <a:pt x="124" y="351"/>
                  <a:pt x="124" y="349"/>
                </a:cubicBezTo>
                <a:cubicBezTo>
                  <a:pt x="124" y="348"/>
                  <a:pt x="123" y="348"/>
                  <a:pt x="123" y="348"/>
                </a:cubicBezTo>
                <a:cubicBezTo>
                  <a:pt x="123" y="347"/>
                  <a:pt x="122" y="347"/>
                  <a:pt x="122" y="347"/>
                </a:cubicBezTo>
                <a:cubicBezTo>
                  <a:pt x="122" y="346"/>
                  <a:pt x="123" y="345"/>
                  <a:pt x="123" y="343"/>
                </a:cubicBezTo>
                <a:cubicBezTo>
                  <a:pt x="127" y="343"/>
                  <a:pt x="130" y="344"/>
                  <a:pt x="134" y="344"/>
                </a:cubicBezTo>
                <a:cubicBezTo>
                  <a:pt x="134" y="345"/>
                  <a:pt x="135" y="346"/>
                  <a:pt x="136" y="345"/>
                </a:cubicBezTo>
                <a:cubicBezTo>
                  <a:pt x="136" y="348"/>
                  <a:pt x="137" y="348"/>
                  <a:pt x="138" y="349"/>
                </a:cubicBezTo>
                <a:cubicBezTo>
                  <a:pt x="140" y="349"/>
                  <a:pt x="138" y="352"/>
                  <a:pt x="141" y="351"/>
                </a:cubicBezTo>
                <a:cubicBezTo>
                  <a:pt x="142" y="351"/>
                  <a:pt x="143" y="350"/>
                  <a:pt x="145" y="350"/>
                </a:cubicBezTo>
                <a:cubicBezTo>
                  <a:pt x="145" y="352"/>
                  <a:pt x="147" y="350"/>
                  <a:pt x="149" y="350"/>
                </a:cubicBezTo>
                <a:cubicBezTo>
                  <a:pt x="150" y="350"/>
                  <a:pt x="150" y="350"/>
                  <a:pt x="150" y="350"/>
                </a:cubicBezTo>
                <a:cubicBezTo>
                  <a:pt x="151" y="348"/>
                  <a:pt x="152" y="349"/>
                  <a:pt x="153" y="348"/>
                </a:cubicBezTo>
                <a:cubicBezTo>
                  <a:pt x="153" y="348"/>
                  <a:pt x="154" y="347"/>
                  <a:pt x="154" y="347"/>
                </a:cubicBezTo>
                <a:cubicBezTo>
                  <a:pt x="154" y="347"/>
                  <a:pt x="155" y="347"/>
                  <a:pt x="155" y="346"/>
                </a:cubicBezTo>
                <a:cubicBezTo>
                  <a:pt x="158" y="346"/>
                  <a:pt x="160" y="344"/>
                  <a:pt x="162" y="343"/>
                </a:cubicBezTo>
                <a:cubicBezTo>
                  <a:pt x="166" y="343"/>
                  <a:pt x="171" y="342"/>
                  <a:pt x="176" y="343"/>
                </a:cubicBezTo>
                <a:cubicBezTo>
                  <a:pt x="177" y="341"/>
                  <a:pt x="177" y="338"/>
                  <a:pt x="179" y="338"/>
                </a:cubicBezTo>
                <a:cubicBezTo>
                  <a:pt x="179" y="338"/>
                  <a:pt x="179" y="338"/>
                  <a:pt x="179" y="339"/>
                </a:cubicBezTo>
                <a:cubicBezTo>
                  <a:pt x="179" y="339"/>
                  <a:pt x="180" y="338"/>
                  <a:pt x="180" y="338"/>
                </a:cubicBezTo>
                <a:cubicBezTo>
                  <a:pt x="180" y="338"/>
                  <a:pt x="180" y="339"/>
                  <a:pt x="181" y="339"/>
                </a:cubicBezTo>
                <a:cubicBezTo>
                  <a:pt x="181" y="340"/>
                  <a:pt x="184" y="339"/>
                  <a:pt x="184" y="339"/>
                </a:cubicBezTo>
                <a:cubicBezTo>
                  <a:pt x="184" y="340"/>
                  <a:pt x="186" y="340"/>
                  <a:pt x="186" y="341"/>
                </a:cubicBezTo>
                <a:cubicBezTo>
                  <a:pt x="187" y="341"/>
                  <a:pt x="187" y="341"/>
                  <a:pt x="187" y="341"/>
                </a:cubicBezTo>
                <a:cubicBezTo>
                  <a:pt x="188" y="341"/>
                  <a:pt x="187" y="339"/>
                  <a:pt x="189" y="339"/>
                </a:cubicBezTo>
                <a:cubicBezTo>
                  <a:pt x="191" y="340"/>
                  <a:pt x="192" y="339"/>
                  <a:pt x="193" y="339"/>
                </a:cubicBezTo>
                <a:cubicBezTo>
                  <a:pt x="194" y="340"/>
                  <a:pt x="195" y="339"/>
                  <a:pt x="196" y="339"/>
                </a:cubicBezTo>
                <a:cubicBezTo>
                  <a:pt x="196" y="341"/>
                  <a:pt x="196" y="343"/>
                  <a:pt x="197" y="343"/>
                </a:cubicBezTo>
                <a:cubicBezTo>
                  <a:pt x="198" y="344"/>
                  <a:pt x="198" y="344"/>
                  <a:pt x="198" y="345"/>
                </a:cubicBezTo>
                <a:cubicBezTo>
                  <a:pt x="198" y="345"/>
                  <a:pt x="198" y="345"/>
                  <a:pt x="198" y="345"/>
                </a:cubicBezTo>
                <a:cubicBezTo>
                  <a:pt x="199" y="346"/>
                  <a:pt x="200" y="346"/>
                  <a:pt x="200" y="346"/>
                </a:cubicBezTo>
                <a:cubicBezTo>
                  <a:pt x="200" y="346"/>
                  <a:pt x="201" y="347"/>
                  <a:pt x="200" y="348"/>
                </a:cubicBezTo>
                <a:cubicBezTo>
                  <a:pt x="203" y="348"/>
                  <a:pt x="203" y="348"/>
                  <a:pt x="203" y="348"/>
                </a:cubicBezTo>
                <a:cubicBezTo>
                  <a:pt x="203" y="341"/>
                  <a:pt x="203" y="341"/>
                  <a:pt x="203" y="341"/>
                </a:cubicBezTo>
                <a:cubicBezTo>
                  <a:pt x="202" y="341"/>
                  <a:pt x="202" y="340"/>
                  <a:pt x="202" y="339"/>
                </a:cubicBezTo>
                <a:cubicBezTo>
                  <a:pt x="201" y="339"/>
                  <a:pt x="201" y="337"/>
                  <a:pt x="200" y="337"/>
                </a:cubicBezTo>
                <a:cubicBezTo>
                  <a:pt x="200" y="335"/>
                  <a:pt x="199" y="335"/>
                  <a:pt x="198" y="334"/>
                </a:cubicBezTo>
                <a:cubicBezTo>
                  <a:pt x="199" y="334"/>
                  <a:pt x="199" y="332"/>
                  <a:pt x="200" y="332"/>
                </a:cubicBezTo>
                <a:cubicBezTo>
                  <a:pt x="200" y="329"/>
                  <a:pt x="200" y="329"/>
                  <a:pt x="200" y="329"/>
                </a:cubicBezTo>
                <a:cubicBezTo>
                  <a:pt x="200" y="329"/>
                  <a:pt x="199" y="329"/>
                  <a:pt x="199" y="327"/>
                </a:cubicBezTo>
                <a:cubicBezTo>
                  <a:pt x="199" y="326"/>
                  <a:pt x="198" y="326"/>
                  <a:pt x="198" y="325"/>
                </a:cubicBezTo>
                <a:cubicBezTo>
                  <a:pt x="198" y="325"/>
                  <a:pt x="198" y="324"/>
                  <a:pt x="198" y="325"/>
                </a:cubicBezTo>
                <a:cubicBezTo>
                  <a:pt x="198" y="324"/>
                  <a:pt x="198" y="323"/>
                  <a:pt x="198" y="323"/>
                </a:cubicBezTo>
                <a:cubicBezTo>
                  <a:pt x="196" y="322"/>
                  <a:pt x="198" y="320"/>
                  <a:pt x="198" y="318"/>
                </a:cubicBezTo>
                <a:cubicBezTo>
                  <a:pt x="198" y="318"/>
                  <a:pt x="198" y="318"/>
                  <a:pt x="199" y="318"/>
                </a:cubicBezTo>
                <a:cubicBezTo>
                  <a:pt x="199" y="317"/>
                  <a:pt x="200" y="317"/>
                  <a:pt x="200" y="316"/>
                </a:cubicBezTo>
                <a:cubicBezTo>
                  <a:pt x="202" y="316"/>
                  <a:pt x="203" y="316"/>
                  <a:pt x="204" y="314"/>
                </a:cubicBezTo>
                <a:cubicBezTo>
                  <a:pt x="206" y="314"/>
                  <a:pt x="206" y="313"/>
                  <a:pt x="207" y="313"/>
                </a:cubicBezTo>
                <a:cubicBezTo>
                  <a:pt x="209" y="313"/>
                  <a:pt x="210" y="311"/>
                  <a:pt x="212" y="311"/>
                </a:cubicBezTo>
                <a:cubicBezTo>
                  <a:pt x="212" y="311"/>
                  <a:pt x="212" y="311"/>
                  <a:pt x="212" y="310"/>
                </a:cubicBezTo>
                <a:cubicBezTo>
                  <a:pt x="213" y="310"/>
                  <a:pt x="213" y="309"/>
                  <a:pt x="214" y="309"/>
                </a:cubicBezTo>
                <a:cubicBezTo>
                  <a:pt x="214" y="307"/>
                  <a:pt x="216" y="307"/>
                  <a:pt x="216" y="305"/>
                </a:cubicBezTo>
                <a:cubicBezTo>
                  <a:pt x="216" y="305"/>
                  <a:pt x="216" y="304"/>
                  <a:pt x="216" y="304"/>
                </a:cubicBezTo>
                <a:cubicBezTo>
                  <a:pt x="216" y="304"/>
                  <a:pt x="216" y="304"/>
                  <a:pt x="216" y="304"/>
                </a:cubicBezTo>
                <a:cubicBezTo>
                  <a:pt x="216" y="304"/>
                  <a:pt x="216" y="303"/>
                  <a:pt x="216" y="303"/>
                </a:cubicBezTo>
                <a:cubicBezTo>
                  <a:pt x="216" y="303"/>
                  <a:pt x="216" y="302"/>
                  <a:pt x="216" y="302"/>
                </a:cubicBezTo>
                <a:cubicBezTo>
                  <a:pt x="216" y="302"/>
                  <a:pt x="216" y="302"/>
                  <a:pt x="216" y="302"/>
                </a:cubicBezTo>
                <a:cubicBezTo>
                  <a:pt x="216" y="302"/>
                  <a:pt x="216" y="302"/>
                  <a:pt x="216" y="302"/>
                </a:cubicBezTo>
                <a:cubicBezTo>
                  <a:pt x="216" y="302"/>
                  <a:pt x="216" y="301"/>
                  <a:pt x="216" y="301"/>
                </a:cubicBezTo>
                <a:cubicBezTo>
                  <a:pt x="216" y="301"/>
                  <a:pt x="216" y="301"/>
                  <a:pt x="216" y="301"/>
                </a:cubicBezTo>
                <a:cubicBezTo>
                  <a:pt x="216" y="301"/>
                  <a:pt x="216" y="301"/>
                  <a:pt x="216" y="301"/>
                </a:cubicBezTo>
                <a:cubicBezTo>
                  <a:pt x="216" y="301"/>
                  <a:pt x="216" y="300"/>
                  <a:pt x="216" y="300"/>
                </a:cubicBezTo>
                <a:cubicBezTo>
                  <a:pt x="216" y="300"/>
                  <a:pt x="216" y="300"/>
                  <a:pt x="216" y="300"/>
                </a:cubicBezTo>
                <a:cubicBezTo>
                  <a:pt x="216" y="300"/>
                  <a:pt x="216" y="300"/>
                  <a:pt x="216" y="300"/>
                </a:cubicBezTo>
                <a:cubicBezTo>
                  <a:pt x="216" y="300"/>
                  <a:pt x="216" y="300"/>
                  <a:pt x="216" y="300"/>
                </a:cubicBezTo>
                <a:cubicBezTo>
                  <a:pt x="216" y="300"/>
                  <a:pt x="216" y="299"/>
                  <a:pt x="216" y="299"/>
                </a:cubicBezTo>
                <a:cubicBezTo>
                  <a:pt x="216" y="299"/>
                  <a:pt x="216" y="299"/>
                  <a:pt x="216" y="299"/>
                </a:cubicBezTo>
                <a:cubicBezTo>
                  <a:pt x="216" y="299"/>
                  <a:pt x="216" y="299"/>
                  <a:pt x="216"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299"/>
                  <a:pt x="219" y="299"/>
                  <a:pt x="219" y="299"/>
                </a:cubicBezTo>
                <a:cubicBezTo>
                  <a:pt x="219" y="300"/>
                  <a:pt x="220" y="300"/>
                  <a:pt x="220" y="300"/>
                </a:cubicBezTo>
                <a:cubicBezTo>
                  <a:pt x="220" y="300"/>
                  <a:pt x="221" y="300"/>
                  <a:pt x="221" y="301"/>
                </a:cubicBezTo>
                <a:cubicBezTo>
                  <a:pt x="221" y="301"/>
                  <a:pt x="222" y="301"/>
                  <a:pt x="222" y="301"/>
                </a:cubicBezTo>
                <a:cubicBezTo>
                  <a:pt x="223" y="301"/>
                  <a:pt x="223" y="301"/>
                  <a:pt x="224" y="301"/>
                </a:cubicBezTo>
                <a:cubicBezTo>
                  <a:pt x="224" y="301"/>
                  <a:pt x="224" y="301"/>
                  <a:pt x="224" y="301"/>
                </a:cubicBezTo>
                <a:cubicBezTo>
                  <a:pt x="224" y="301"/>
                  <a:pt x="224" y="301"/>
                  <a:pt x="224" y="301"/>
                </a:cubicBezTo>
                <a:cubicBezTo>
                  <a:pt x="225" y="301"/>
                  <a:pt x="225" y="300"/>
                  <a:pt x="226" y="300"/>
                </a:cubicBezTo>
                <a:cubicBezTo>
                  <a:pt x="226" y="300"/>
                  <a:pt x="226" y="300"/>
                  <a:pt x="226" y="300"/>
                </a:cubicBezTo>
                <a:cubicBezTo>
                  <a:pt x="226" y="300"/>
                  <a:pt x="226" y="300"/>
                  <a:pt x="226" y="299"/>
                </a:cubicBezTo>
                <a:cubicBezTo>
                  <a:pt x="226" y="299"/>
                  <a:pt x="226" y="299"/>
                  <a:pt x="226" y="299"/>
                </a:cubicBezTo>
                <a:cubicBezTo>
                  <a:pt x="226" y="299"/>
                  <a:pt x="226" y="299"/>
                  <a:pt x="226" y="299"/>
                </a:cubicBezTo>
                <a:cubicBezTo>
                  <a:pt x="226" y="299"/>
                  <a:pt x="226" y="299"/>
                  <a:pt x="226" y="298"/>
                </a:cubicBezTo>
                <a:cubicBezTo>
                  <a:pt x="226" y="298"/>
                  <a:pt x="226" y="298"/>
                  <a:pt x="226" y="298"/>
                </a:cubicBezTo>
                <a:cubicBezTo>
                  <a:pt x="227" y="298"/>
                  <a:pt x="227" y="298"/>
                  <a:pt x="227" y="298"/>
                </a:cubicBezTo>
                <a:cubicBezTo>
                  <a:pt x="226" y="296"/>
                  <a:pt x="228" y="295"/>
                  <a:pt x="228" y="293"/>
                </a:cubicBezTo>
                <a:cubicBezTo>
                  <a:pt x="228" y="293"/>
                  <a:pt x="228" y="293"/>
                  <a:pt x="228" y="293"/>
                </a:cubicBezTo>
                <a:cubicBezTo>
                  <a:pt x="225" y="292"/>
                  <a:pt x="225" y="289"/>
                  <a:pt x="226" y="286"/>
                </a:cubicBezTo>
                <a:cubicBezTo>
                  <a:pt x="225" y="286"/>
                  <a:pt x="223" y="286"/>
                  <a:pt x="223" y="283"/>
                </a:cubicBezTo>
                <a:cubicBezTo>
                  <a:pt x="221" y="283"/>
                  <a:pt x="221" y="282"/>
                  <a:pt x="220" y="281"/>
                </a:cubicBezTo>
                <a:cubicBezTo>
                  <a:pt x="220" y="281"/>
                  <a:pt x="219" y="281"/>
                  <a:pt x="219" y="280"/>
                </a:cubicBezTo>
                <a:cubicBezTo>
                  <a:pt x="219" y="280"/>
                  <a:pt x="218" y="280"/>
                  <a:pt x="219" y="279"/>
                </a:cubicBezTo>
                <a:cubicBezTo>
                  <a:pt x="216" y="279"/>
                  <a:pt x="216" y="279"/>
                  <a:pt x="216" y="279"/>
                </a:cubicBezTo>
                <a:cubicBezTo>
                  <a:pt x="215" y="277"/>
                  <a:pt x="213" y="276"/>
                  <a:pt x="212" y="274"/>
                </a:cubicBezTo>
                <a:cubicBezTo>
                  <a:pt x="209" y="274"/>
                  <a:pt x="209" y="274"/>
                  <a:pt x="209" y="274"/>
                </a:cubicBezTo>
                <a:cubicBezTo>
                  <a:pt x="209" y="273"/>
                  <a:pt x="208" y="273"/>
                  <a:pt x="207" y="272"/>
                </a:cubicBezTo>
                <a:cubicBezTo>
                  <a:pt x="207" y="272"/>
                  <a:pt x="208" y="271"/>
                  <a:pt x="207" y="271"/>
                </a:cubicBezTo>
                <a:cubicBezTo>
                  <a:pt x="207" y="271"/>
                  <a:pt x="206" y="271"/>
                  <a:pt x="206" y="270"/>
                </a:cubicBezTo>
                <a:cubicBezTo>
                  <a:pt x="206" y="270"/>
                  <a:pt x="206" y="269"/>
                  <a:pt x="206" y="269"/>
                </a:cubicBezTo>
                <a:cubicBezTo>
                  <a:pt x="206" y="269"/>
                  <a:pt x="205" y="269"/>
                  <a:pt x="205" y="269"/>
                </a:cubicBezTo>
                <a:cubicBezTo>
                  <a:pt x="205" y="268"/>
                  <a:pt x="204" y="267"/>
                  <a:pt x="203" y="266"/>
                </a:cubicBezTo>
                <a:cubicBezTo>
                  <a:pt x="203" y="265"/>
                  <a:pt x="201" y="265"/>
                  <a:pt x="201" y="263"/>
                </a:cubicBezTo>
                <a:cubicBezTo>
                  <a:pt x="196" y="263"/>
                  <a:pt x="196" y="263"/>
                  <a:pt x="196" y="263"/>
                </a:cubicBezTo>
                <a:cubicBezTo>
                  <a:pt x="195" y="261"/>
                  <a:pt x="194" y="258"/>
                  <a:pt x="192" y="256"/>
                </a:cubicBezTo>
                <a:cubicBezTo>
                  <a:pt x="192" y="254"/>
                  <a:pt x="191" y="255"/>
                  <a:pt x="191" y="254"/>
                </a:cubicBezTo>
                <a:cubicBezTo>
                  <a:pt x="191" y="253"/>
                  <a:pt x="191" y="252"/>
                  <a:pt x="191" y="252"/>
                </a:cubicBezTo>
                <a:cubicBezTo>
                  <a:pt x="191" y="252"/>
                  <a:pt x="190" y="252"/>
                  <a:pt x="190" y="252"/>
                </a:cubicBezTo>
                <a:cubicBezTo>
                  <a:pt x="190" y="252"/>
                  <a:pt x="190" y="252"/>
                  <a:pt x="190" y="251"/>
                </a:cubicBezTo>
                <a:cubicBezTo>
                  <a:pt x="190" y="251"/>
                  <a:pt x="189" y="252"/>
                  <a:pt x="189" y="251"/>
                </a:cubicBezTo>
                <a:cubicBezTo>
                  <a:pt x="189" y="251"/>
                  <a:pt x="189" y="251"/>
                  <a:pt x="189" y="251"/>
                </a:cubicBezTo>
                <a:cubicBezTo>
                  <a:pt x="189" y="250"/>
                  <a:pt x="188" y="249"/>
                  <a:pt x="189" y="248"/>
                </a:cubicBezTo>
                <a:cubicBezTo>
                  <a:pt x="188" y="248"/>
                  <a:pt x="187" y="247"/>
                  <a:pt x="187" y="246"/>
                </a:cubicBezTo>
                <a:cubicBezTo>
                  <a:pt x="185" y="246"/>
                  <a:pt x="184" y="246"/>
                  <a:pt x="184" y="244"/>
                </a:cubicBezTo>
                <a:cubicBezTo>
                  <a:pt x="184" y="242"/>
                  <a:pt x="184" y="241"/>
                  <a:pt x="186" y="240"/>
                </a:cubicBezTo>
                <a:cubicBezTo>
                  <a:pt x="186" y="239"/>
                  <a:pt x="186" y="239"/>
                  <a:pt x="187" y="238"/>
                </a:cubicBezTo>
                <a:cubicBezTo>
                  <a:pt x="187" y="238"/>
                  <a:pt x="187" y="237"/>
                  <a:pt x="188" y="236"/>
                </a:cubicBezTo>
                <a:cubicBezTo>
                  <a:pt x="185" y="237"/>
                  <a:pt x="186" y="234"/>
                  <a:pt x="184" y="234"/>
                </a:cubicBezTo>
                <a:cubicBezTo>
                  <a:pt x="184" y="233"/>
                  <a:pt x="183" y="232"/>
                  <a:pt x="182" y="231"/>
                </a:cubicBezTo>
                <a:cubicBezTo>
                  <a:pt x="181" y="230"/>
                  <a:pt x="180" y="229"/>
                  <a:pt x="179" y="228"/>
                </a:cubicBezTo>
                <a:cubicBezTo>
                  <a:pt x="179" y="228"/>
                  <a:pt x="179" y="228"/>
                  <a:pt x="178" y="228"/>
                </a:cubicBezTo>
                <a:cubicBezTo>
                  <a:pt x="178" y="227"/>
                  <a:pt x="178" y="227"/>
                  <a:pt x="178" y="227"/>
                </a:cubicBezTo>
                <a:cubicBezTo>
                  <a:pt x="177" y="225"/>
                  <a:pt x="176" y="222"/>
                  <a:pt x="175" y="219"/>
                </a:cubicBezTo>
                <a:cubicBezTo>
                  <a:pt x="176" y="219"/>
                  <a:pt x="175" y="218"/>
                  <a:pt x="175" y="217"/>
                </a:cubicBezTo>
                <a:cubicBezTo>
                  <a:pt x="176" y="217"/>
                  <a:pt x="176" y="217"/>
                  <a:pt x="176" y="218"/>
                </a:cubicBezTo>
                <a:cubicBezTo>
                  <a:pt x="178" y="218"/>
                  <a:pt x="178" y="219"/>
                  <a:pt x="180" y="219"/>
                </a:cubicBezTo>
                <a:cubicBezTo>
                  <a:pt x="180" y="220"/>
                  <a:pt x="180" y="220"/>
                  <a:pt x="181" y="221"/>
                </a:cubicBezTo>
                <a:cubicBezTo>
                  <a:pt x="181" y="222"/>
                  <a:pt x="182" y="223"/>
                  <a:pt x="183" y="223"/>
                </a:cubicBezTo>
                <a:cubicBezTo>
                  <a:pt x="183" y="222"/>
                  <a:pt x="184" y="221"/>
                  <a:pt x="184" y="221"/>
                </a:cubicBezTo>
                <a:cubicBezTo>
                  <a:pt x="184" y="220"/>
                  <a:pt x="185" y="219"/>
                  <a:pt x="185" y="218"/>
                </a:cubicBezTo>
                <a:cubicBezTo>
                  <a:pt x="185" y="218"/>
                  <a:pt x="185" y="218"/>
                  <a:pt x="186" y="218"/>
                </a:cubicBezTo>
                <a:cubicBezTo>
                  <a:pt x="186" y="218"/>
                  <a:pt x="186" y="218"/>
                  <a:pt x="186" y="218"/>
                </a:cubicBezTo>
                <a:cubicBezTo>
                  <a:pt x="187" y="217"/>
                  <a:pt x="186" y="215"/>
                  <a:pt x="188" y="216"/>
                </a:cubicBezTo>
                <a:cubicBezTo>
                  <a:pt x="188" y="216"/>
                  <a:pt x="188" y="216"/>
                  <a:pt x="188" y="216"/>
                </a:cubicBezTo>
                <a:cubicBezTo>
                  <a:pt x="188" y="215"/>
                  <a:pt x="188" y="215"/>
                  <a:pt x="189" y="215"/>
                </a:cubicBezTo>
                <a:cubicBezTo>
                  <a:pt x="189" y="215"/>
                  <a:pt x="189" y="215"/>
                  <a:pt x="189" y="215"/>
                </a:cubicBezTo>
                <a:cubicBezTo>
                  <a:pt x="189" y="214"/>
                  <a:pt x="189" y="214"/>
                  <a:pt x="190" y="214"/>
                </a:cubicBezTo>
                <a:cubicBezTo>
                  <a:pt x="190" y="214"/>
                  <a:pt x="190" y="214"/>
                  <a:pt x="190" y="214"/>
                </a:cubicBezTo>
                <a:cubicBezTo>
                  <a:pt x="190" y="214"/>
                  <a:pt x="191" y="214"/>
                  <a:pt x="191" y="214"/>
                </a:cubicBezTo>
                <a:cubicBezTo>
                  <a:pt x="191" y="214"/>
                  <a:pt x="191" y="214"/>
                  <a:pt x="191" y="214"/>
                </a:cubicBezTo>
                <a:cubicBezTo>
                  <a:pt x="192" y="214"/>
                  <a:pt x="192" y="213"/>
                  <a:pt x="193" y="213"/>
                </a:cubicBezTo>
                <a:cubicBezTo>
                  <a:pt x="193" y="213"/>
                  <a:pt x="193" y="213"/>
                  <a:pt x="193" y="213"/>
                </a:cubicBezTo>
                <a:cubicBezTo>
                  <a:pt x="194" y="212"/>
                  <a:pt x="195" y="212"/>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3"/>
                </a:cubicBezTo>
                <a:cubicBezTo>
                  <a:pt x="197" y="213"/>
                  <a:pt x="197" y="213"/>
                  <a:pt x="197" y="212"/>
                </a:cubicBezTo>
                <a:cubicBezTo>
                  <a:pt x="198" y="212"/>
                  <a:pt x="198" y="212"/>
                  <a:pt x="198" y="212"/>
                </a:cubicBezTo>
                <a:cubicBezTo>
                  <a:pt x="199" y="212"/>
                  <a:pt x="200" y="213"/>
                  <a:pt x="201" y="212"/>
                </a:cubicBezTo>
                <a:cubicBezTo>
                  <a:pt x="202" y="212"/>
                  <a:pt x="202" y="212"/>
                  <a:pt x="202" y="212"/>
                </a:cubicBezTo>
                <a:cubicBezTo>
                  <a:pt x="202" y="210"/>
                  <a:pt x="203" y="210"/>
                  <a:pt x="205" y="209"/>
                </a:cubicBezTo>
                <a:cubicBezTo>
                  <a:pt x="208" y="209"/>
                  <a:pt x="208" y="209"/>
                  <a:pt x="208" y="209"/>
                </a:cubicBezTo>
                <a:cubicBezTo>
                  <a:pt x="209" y="208"/>
                  <a:pt x="209" y="207"/>
                  <a:pt x="211" y="207"/>
                </a:cubicBezTo>
                <a:cubicBezTo>
                  <a:pt x="212" y="206"/>
                  <a:pt x="212" y="205"/>
                  <a:pt x="214" y="204"/>
                </a:cubicBezTo>
                <a:cubicBezTo>
                  <a:pt x="215" y="204"/>
                  <a:pt x="216" y="204"/>
                  <a:pt x="216" y="203"/>
                </a:cubicBezTo>
                <a:cubicBezTo>
                  <a:pt x="216" y="202"/>
                  <a:pt x="217" y="202"/>
                  <a:pt x="217" y="203"/>
                </a:cubicBezTo>
                <a:cubicBezTo>
                  <a:pt x="218" y="203"/>
                  <a:pt x="219" y="202"/>
                  <a:pt x="219" y="202"/>
                </a:cubicBezTo>
                <a:cubicBezTo>
                  <a:pt x="219" y="202"/>
                  <a:pt x="219" y="201"/>
                  <a:pt x="220" y="201"/>
                </a:cubicBezTo>
                <a:cubicBezTo>
                  <a:pt x="221" y="201"/>
                  <a:pt x="221" y="201"/>
                  <a:pt x="221" y="201"/>
                </a:cubicBezTo>
                <a:cubicBezTo>
                  <a:pt x="222" y="201"/>
                  <a:pt x="222" y="200"/>
                  <a:pt x="223" y="200"/>
                </a:cubicBezTo>
                <a:cubicBezTo>
                  <a:pt x="223" y="200"/>
                  <a:pt x="224" y="199"/>
                  <a:pt x="224" y="199"/>
                </a:cubicBezTo>
                <a:cubicBezTo>
                  <a:pt x="225" y="199"/>
                  <a:pt x="225" y="199"/>
                  <a:pt x="225" y="198"/>
                </a:cubicBezTo>
                <a:cubicBezTo>
                  <a:pt x="226" y="198"/>
                  <a:pt x="227" y="198"/>
                  <a:pt x="228" y="198"/>
                </a:cubicBezTo>
                <a:cubicBezTo>
                  <a:pt x="228" y="198"/>
                  <a:pt x="228" y="197"/>
                  <a:pt x="228" y="197"/>
                </a:cubicBezTo>
                <a:cubicBezTo>
                  <a:pt x="228" y="197"/>
                  <a:pt x="229" y="197"/>
                  <a:pt x="230" y="197"/>
                </a:cubicBezTo>
                <a:cubicBezTo>
                  <a:pt x="230" y="197"/>
                  <a:pt x="231" y="197"/>
                  <a:pt x="231" y="196"/>
                </a:cubicBezTo>
                <a:cubicBezTo>
                  <a:pt x="232" y="196"/>
                  <a:pt x="232" y="196"/>
                  <a:pt x="232" y="196"/>
                </a:cubicBezTo>
                <a:cubicBezTo>
                  <a:pt x="232" y="196"/>
                  <a:pt x="233" y="196"/>
                  <a:pt x="233" y="195"/>
                </a:cubicBezTo>
                <a:cubicBezTo>
                  <a:pt x="234" y="195"/>
                  <a:pt x="234" y="195"/>
                  <a:pt x="235" y="195"/>
                </a:cubicBezTo>
                <a:cubicBezTo>
                  <a:pt x="235" y="195"/>
                  <a:pt x="235" y="194"/>
                  <a:pt x="235" y="194"/>
                </a:cubicBezTo>
                <a:cubicBezTo>
                  <a:pt x="236" y="193"/>
                  <a:pt x="236" y="194"/>
                  <a:pt x="237" y="194"/>
                </a:cubicBezTo>
                <a:cubicBezTo>
                  <a:pt x="237" y="194"/>
                  <a:pt x="237" y="193"/>
                  <a:pt x="237" y="193"/>
                </a:cubicBezTo>
                <a:cubicBezTo>
                  <a:pt x="237" y="193"/>
                  <a:pt x="238" y="193"/>
                  <a:pt x="238" y="193"/>
                </a:cubicBezTo>
                <a:cubicBezTo>
                  <a:pt x="239" y="193"/>
                  <a:pt x="239" y="193"/>
                  <a:pt x="239" y="193"/>
                </a:cubicBezTo>
                <a:cubicBezTo>
                  <a:pt x="239" y="192"/>
                  <a:pt x="239" y="192"/>
                  <a:pt x="239" y="192"/>
                </a:cubicBezTo>
                <a:cubicBezTo>
                  <a:pt x="241" y="192"/>
                  <a:pt x="241" y="192"/>
                  <a:pt x="241" y="192"/>
                </a:cubicBezTo>
                <a:cubicBezTo>
                  <a:pt x="243" y="190"/>
                  <a:pt x="238" y="190"/>
                  <a:pt x="239" y="187"/>
                </a:cubicBezTo>
                <a:cubicBezTo>
                  <a:pt x="239" y="185"/>
                  <a:pt x="241" y="186"/>
                  <a:pt x="241" y="185"/>
                </a:cubicBezTo>
                <a:cubicBezTo>
                  <a:pt x="242" y="185"/>
                  <a:pt x="242" y="184"/>
                  <a:pt x="243" y="184"/>
                </a:cubicBezTo>
                <a:cubicBezTo>
                  <a:pt x="244" y="184"/>
                  <a:pt x="244" y="184"/>
                  <a:pt x="245" y="185"/>
                </a:cubicBezTo>
                <a:cubicBezTo>
                  <a:pt x="245" y="186"/>
                  <a:pt x="247" y="185"/>
                  <a:pt x="247" y="186"/>
                </a:cubicBezTo>
                <a:cubicBezTo>
                  <a:pt x="249" y="185"/>
                  <a:pt x="249" y="187"/>
                  <a:pt x="251" y="187"/>
                </a:cubicBezTo>
                <a:cubicBezTo>
                  <a:pt x="250" y="187"/>
                  <a:pt x="250" y="188"/>
                  <a:pt x="251" y="188"/>
                </a:cubicBezTo>
                <a:cubicBezTo>
                  <a:pt x="251" y="189"/>
                  <a:pt x="251" y="190"/>
                  <a:pt x="251" y="191"/>
                </a:cubicBezTo>
                <a:cubicBezTo>
                  <a:pt x="252" y="191"/>
                  <a:pt x="252" y="191"/>
                  <a:pt x="252" y="192"/>
                </a:cubicBezTo>
                <a:cubicBezTo>
                  <a:pt x="254" y="192"/>
                  <a:pt x="255" y="191"/>
                  <a:pt x="255" y="190"/>
                </a:cubicBezTo>
                <a:cubicBezTo>
                  <a:pt x="255" y="185"/>
                  <a:pt x="257" y="180"/>
                  <a:pt x="258" y="176"/>
                </a:cubicBezTo>
                <a:cubicBezTo>
                  <a:pt x="258" y="173"/>
                  <a:pt x="257" y="172"/>
                  <a:pt x="257" y="170"/>
                </a:cubicBezTo>
                <a:close/>
                <a:moveTo>
                  <a:pt x="83" y="14"/>
                </a:moveTo>
                <a:cubicBezTo>
                  <a:pt x="83" y="14"/>
                  <a:pt x="83" y="15"/>
                  <a:pt x="82" y="15"/>
                </a:cubicBezTo>
                <a:cubicBezTo>
                  <a:pt x="82" y="17"/>
                  <a:pt x="84" y="16"/>
                  <a:pt x="85" y="17"/>
                </a:cubicBezTo>
                <a:cubicBezTo>
                  <a:pt x="86" y="18"/>
                  <a:pt x="88" y="17"/>
                  <a:pt x="88" y="17"/>
                </a:cubicBezTo>
                <a:cubicBezTo>
                  <a:pt x="88" y="16"/>
                  <a:pt x="88" y="15"/>
                  <a:pt x="88" y="15"/>
                </a:cubicBezTo>
                <a:cubicBezTo>
                  <a:pt x="88" y="15"/>
                  <a:pt x="87" y="14"/>
                  <a:pt x="88" y="14"/>
                </a:cubicBezTo>
                <a:cubicBezTo>
                  <a:pt x="86" y="14"/>
                  <a:pt x="84" y="14"/>
                  <a:pt x="83" y="13"/>
                </a:cubicBezTo>
                <a:cubicBezTo>
                  <a:pt x="84" y="14"/>
                  <a:pt x="83" y="14"/>
                  <a:pt x="83" y="14"/>
                </a:cubicBezTo>
                <a:close/>
                <a:moveTo>
                  <a:pt x="34" y="63"/>
                </a:moveTo>
                <a:cubicBezTo>
                  <a:pt x="34" y="62"/>
                  <a:pt x="33" y="61"/>
                  <a:pt x="31" y="61"/>
                </a:cubicBezTo>
                <a:cubicBezTo>
                  <a:pt x="31" y="63"/>
                  <a:pt x="31" y="63"/>
                  <a:pt x="31" y="65"/>
                </a:cubicBezTo>
                <a:cubicBezTo>
                  <a:pt x="33" y="66"/>
                  <a:pt x="32" y="62"/>
                  <a:pt x="34" y="63"/>
                </a:cubicBezTo>
                <a:close/>
                <a:moveTo>
                  <a:pt x="81" y="16"/>
                </a:moveTo>
                <a:cubicBezTo>
                  <a:pt x="79" y="16"/>
                  <a:pt x="79" y="17"/>
                  <a:pt x="79" y="19"/>
                </a:cubicBezTo>
                <a:cubicBezTo>
                  <a:pt x="80" y="19"/>
                  <a:pt x="80" y="19"/>
                  <a:pt x="80" y="19"/>
                </a:cubicBezTo>
                <a:cubicBezTo>
                  <a:pt x="80" y="20"/>
                  <a:pt x="81" y="21"/>
                  <a:pt x="81" y="21"/>
                </a:cubicBezTo>
                <a:cubicBezTo>
                  <a:pt x="82" y="20"/>
                  <a:pt x="82" y="19"/>
                  <a:pt x="82" y="18"/>
                </a:cubicBezTo>
                <a:cubicBezTo>
                  <a:pt x="81" y="18"/>
                  <a:pt x="81" y="17"/>
                  <a:pt x="81" y="16"/>
                </a:cubicBezTo>
                <a:close/>
                <a:moveTo>
                  <a:pt x="90" y="26"/>
                </a:moveTo>
                <a:cubicBezTo>
                  <a:pt x="90" y="25"/>
                  <a:pt x="90" y="25"/>
                  <a:pt x="90" y="25"/>
                </a:cubicBezTo>
                <a:cubicBezTo>
                  <a:pt x="90" y="25"/>
                  <a:pt x="90" y="25"/>
                  <a:pt x="90" y="24"/>
                </a:cubicBezTo>
                <a:cubicBezTo>
                  <a:pt x="90" y="24"/>
                  <a:pt x="90" y="23"/>
                  <a:pt x="90" y="23"/>
                </a:cubicBezTo>
                <a:cubicBezTo>
                  <a:pt x="89" y="23"/>
                  <a:pt x="87" y="23"/>
                  <a:pt x="87" y="24"/>
                </a:cubicBezTo>
                <a:cubicBezTo>
                  <a:pt x="87" y="25"/>
                  <a:pt x="87" y="25"/>
                  <a:pt x="87" y="26"/>
                </a:cubicBezTo>
                <a:cubicBezTo>
                  <a:pt x="87" y="26"/>
                  <a:pt x="87" y="26"/>
                  <a:pt x="88" y="26"/>
                </a:cubicBezTo>
                <a:cubicBezTo>
                  <a:pt x="88" y="26"/>
                  <a:pt x="88" y="26"/>
                  <a:pt x="88" y="26"/>
                </a:cubicBezTo>
                <a:cubicBezTo>
                  <a:pt x="89" y="27"/>
                  <a:pt x="90" y="26"/>
                  <a:pt x="90" y="26"/>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25">
            <a:extLst>
              <a:ext uri="{FF2B5EF4-FFF2-40B4-BE49-F238E27FC236}">
                <a16:creationId xmlns:a16="http://schemas.microsoft.com/office/drawing/2014/main" id="{FE1D115C-E450-D147-AFB4-04679BC61C1A}"/>
              </a:ext>
            </a:extLst>
          </p:cNvPr>
          <p:cNvSpPr>
            <a:spLocks noEditPoints="1"/>
          </p:cNvSpPr>
          <p:nvPr/>
        </p:nvSpPr>
        <p:spPr bwMode="auto">
          <a:xfrm>
            <a:off x="4528175" y="3723719"/>
            <a:ext cx="1666875" cy="1792288"/>
          </a:xfrm>
          <a:custGeom>
            <a:avLst/>
            <a:gdLst>
              <a:gd name="T0" fmla="*/ 44 w 431"/>
              <a:gd name="T1" fmla="*/ 138 h 463"/>
              <a:gd name="T2" fmla="*/ 2 w 431"/>
              <a:gd name="T3" fmla="*/ 79 h 463"/>
              <a:gd name="T4" fmla="*/ 95 w 431"/>
              <a:gd name="T5" fmla="*/ 219 h 463"/>
              <a:gd name="T6" fmla="*/ 428 w 431"/>
              <a:gd name="T7" fmla="*/ 394 h 463"/>
              <a:gd name="T8" fmla="*/ 396 w 431"/>
              <a:gd name="T9" fmla="*/ 419 h 463"/>
              <a:gd name="T10" fmla="*/ 403 w 431"/>
              <a:gd name="T11" fmla="*/ 444 h 463"/>
              <a:gd name="T12" fmla="*/ 423 w 431"/>
              <a:gd name="T13" fmla="*/ 454 h 463"/>
              <a:gd name="T14" fmla="*/ 95 w 431"/>
              <a:gd name="T15" fmla="*/ 205 h 463"/>
              <a:gd name="T16" fmla="*/ 89 w 431"/>
              <a:gd name="T17" fmla="*/ 200 h 463"/>
              <a:gd name="T18" fmla="*/ 393 w 431"/>
              <a:gd name="T19" fmla="*/ 109 h 463"/>
              <a:gd name="T20" fmla="*/ 365 w 431"/>
              <a:gd name="T21" fmla="*/ 105 h 463"/>
              <a:gd name="T22" fmla="*/ 321 w 431"/>
              <a:gd name="T23" fmla="*/ 82 h 463"/>
              <a:gd name="T24" fmla="*/ 304 w 431"/>
              <a:gd name="T25" fmla="*/ 54 h 463"/>
              <a:gd name="T26" fmla="*/ 285 w 431"/>
              <a:gd name="T27" fmla="*/ 51 h 463"/>
              <a:gd name="T28" fmla="*/ 260 w 431"/>
              <a:gd name="T29" fmla="*/ 19 h 463"/>
              <a:gd name="T30" fmla="*/ 237 w 431"/>
              <a:gd name="T31" fmla="*/ 2 h 463"/>
              <a:gd name="T32" fmla="*/ 212 w 431"/>
              <a:gd name="T33" fmla="*/ 26 h 463"/>
              <a:gd name="T34" fmla="*/ 187 w 431"/>
              <a:gd name="T35" fmla="*/ 49 h 463"/>
              <a:gd name="T36" fmla="*/ 160 w 431"/>
              <a:gd name="T37" fmla="*/ 66 h 463"/>
              <a:gd name="T38" fmla="*/ 133 w 431"/>
              <a:gd name="T39" fmla="*/ 61 h 463"/>
              <a:gd name="T40" fmla="*/ 114 w 431"/>
              <a:gd name="T41" fmla="*/ 46 h 463"/>
              <a:gd name="T42" fmla="*/ 109 w 431"/>
              <a:gd name="T43" fmla="*/ 65 h 463"/>
              <a:gd name="T44" fmla="*/ 95 w 431"/>
              <a:gd name="T45" fmla="*/ 93 h 463"/>
              <a:gd name="T46" fmla="*/ 70 w 431"/>
              <a:gd name="T47" fmla="*/ 79 h 463"/>
              <a:gd name="T48" fmla="*/ 46 w 431"/>
              <a:gd name="T49" fmla="*/ 75 h 463"/>
              <a:gd name="T50" fmla="*/ 10 w 431"/>
              <a:gd name="T51" fmla="*/ 84 h 463"/>
              <a:gd name="T52" fmla="*/ 15 w 431"/>
              <a:gd name="T53" fmla="*/ 92 h 463"/>
              <a:gd name="T54" fmla="*/ 10 w 431"/>
              <a:gd name="T55" fmla="*/ 101 h 463"/>
              <a:gd name="T56" fmla="*/ 35 w 431"/>
              <a:gd name="T57" fmla="*/ 117 h 463"/>
              <a:gd name="T58" fmla="*/ 65 w 431"/>
              <a:gd name="T59" fmla="*/ 132 h 463"/>
              <a:gd name="T60" fmla="*/ 74 w 431"/>
              <a:gd name="T61" fmla="*/ 151 h 463"/>
              <a:gd name="T62" fmla="*/ 83 w 431"/>
              <a:gd name="T63" fmla="*/ 185 h 463"/>
              <a:gd name="T64" fmla="*/ 99 w 431"/>
              <a:gd name="T65" fmla="*/ 223 h 463"/>
              <a:gd name="T66" fmla="*/ 109 w 431"/>
              <a:gd name="T67" fmla="*/ 258 h 463"/>
              <a:gd name="T68" fmla="*/ 103 w 431"/>
              <a:gd name="T69" fmla="*/ 242 h 463"/>
              <a:gd name="T70" fmla="*/ 94 w 431"/>
              <a:gd name="T71" fmla="*/ 250 h 463"/>
              <a:gd name="T72" fmla="*/ 88 w 431"/>
              <a:gd name="T73" fmla="*/ 274 h 463"/>
              <a:gd name="T74" fmla="*/ 83 w 431"/>
              <a:gd name="T75" fmla="*/ 291 h 463"/>
              <a:gd name="T76" fmla="*/ 71 w 431"/>
              <a:gd name="T77" fmla="*/ 320 h 463"/>
              <a:gd name="T78" fmla="*/ 72 w 431"/>
              <a:gd name="T79" fmla="*/ 347 h 463"/>
              <a:gd name="T80" fmla="*/ 92 w 431"/>
              <a:gd name="T81" fmla="*/ 362 h 463"/>
              <a:gd name="T82" fmla="*/ 125 w 431"/>
              <a:gd name="T83" fmla="*/ 371 h 463"/>
              <a:gd name="T84" fmla="*/ 169 w 431"/>
              <a:gd name="T85" fmla="*/ 383 h 463"/>
              <a:gd name="T86" fmla="*/ 194 w 431"/>
              <a:gd name="T87" fmla="*/ 398 h 463"/>
              <a:gd name="T88" fmla="*/ 216 w 431"/>
              <a:gd name="T89" fmla="*/ 370 h 463"/>
              <a:gd name="T90" fmla="*/ 251 w 431"/>
              <a:gd name="T91" fmla="*/ 351 h 463"/>
              <a:gd name="T92" fmla="*/ 280 w 431"/>
              <a:gd name="T93" fmla="*/ 360 h 463"/>
              <a:gd name="T94" fmla="*/ 315 w 431"/>
              <a:gd name="T95" fmla="*/ 381 h 463"/>
              <a:gd name="T96" fmla="*/ 337 w 431"/>
              <a:gd name="T97" fmla="*/ 373 h 463"/>
              <a:gd name="T98" fmla="*/ 358 w 431"/>
              <a:gd name="T99" fmla="*/ 355 h 463"/>
              <a:gd name="T100" fmla="*/ 347 w 431"/>
              <a:gd name="T101" fmla="*/ 328 h 463"/>
              <a:gd name="T102" fmla="*/ 347 w 431"/>
              <a:gd name="T103" fmla="*/ 285 h 463"/>
              <a:gd name="T104" fmla="*/ 345 w 431"/>
              <a:gd name="T105" fmla="*/ 256 h 463"/>
              <a:gd name="T106" fmla="*/ 356 w 431"/>
              <a:gd name="T107" fmla="*/ 248 h 463"/>
              <a:gd name="T108" fmla="*/ 338 w 431"/>
              <a:gd name="T109" fmla="*/ 228 h 463"/>
              <a:gd name="T110" fmla="*/ 329 w 431"/>
              <a:gd name="T111" fmla="*/ 224 h 463"/>
              <a:gd name="T112" fmla="*/ 357 w 431"/>
              <a:gd name="T113" fmla="*/ 188 h 463"/>
              <a:gd name="T114" fmla="*/ 374 w 431"/>
              <a:gd name="T115" fmla="*/ 180 h 463"/>
              <a:gd name="T116" fmla="*/ 382 w 431"/>
              <a:gd name="T117" fmla="*/ 146 h 463"/>
              <a:gd name="T118" fmla="*/ 394 w 431"/>
              <a:gd name="T119" fmla="*/ 123 h 463"/>
              <a:gd name="T120" fmla="*/ 72 w 431"/>
              <a:gd name="T121" fmla="*/ 16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1" h="463">
                <a:moveTo>
                  <a:pt x="328" y="382"/>
                </a:moveTo>
                <a:cubicBezTo>
                  <a:pt x="327" y="382"/>
                  <a:pt x="326" y="382"/>
                  <a:pt x="326" y="382"/>
                </a:cubicBezTo>
                <a:cubicBezTo>
                  <a:pt x="325" y="382"/>
                  <a:pt x="325" y="383"/>
                  <a:pt x="324" y="384"/>
                </a:cubicBezTo>
                <a:cubicBezTo>
                  <a:pt x="325" y="385"/>
                  <a:pt x="326" y="384"/>
                  <a:pt x="327" y="384"/>
                </a:cubicBezTo>
                <a:cubicBezTo>
                  <a:pt x="327" y="385"/>
                  <a:pt x="328" y="384"/>
                  <a:pt x="329" y="385"/>
                </a:cubicBezTo>
                <a:cubicBezTo>
                  <a:pt x="329" y="384"/>
                  <a:pt x="330" y="384"/>
                  <a:pt x="330" y="383"/>
                </a:cubicBezTo>
                <a:cubicBezTo>
                  <a:pt x="330" y="383"/>
                  <a:pt x="330" y="382"/>
                  <a:pt x="331" y="382"/>
                </a:cubicBezTo>
                <a:cubicBezTo>
                  <a:pt x="332" y="383"/>
                  <a:pt x="332" y="382"/>
                  <a:pt x="332" y="382"/>
                </a:cubicBezTo>
                <a:cubicBezTo>
                  <a:pt x="331" y="381"/>
                  <a:pt x="329" y="381"/>
                  <a:pt x="328" y="382"/>
                </a:cubicBezTo>
                <a:close/>
                <a:moveTo>
                  <a:pt x="51" y="141"/>
                </a:moveTo>
                <a:cubicBezTo>
                  <a:pt x="50" y="141"/>
                  <a:pt x="50" y="141"/>
                  <a:pt x="50" y="140"/>
                </a:cubicBezTo>
                <a:cubicBezTo>
                  <a:pt x="50" y="140"/>
                  <a:pt x="49" y="140"/>
                  <a:pt x="49" y="139"/>
                </a:cubicBezTo>
                <a:cubicBezTo>
                  <a:pt x="49" y="139"/>
                  <a:pt x="48" y="139"/>
                  <a:pt x="49" y="139"/>
                </a:cubicBezTo>
                <a:cubicBezTo>
                  <a:pt x="48" y="137"/>
                  <a:pt x="47" y="136"/>
                  <a:pt x="44" y="137"/>
                </a:cubicBezTo>
                <a:cubicBezTo>
                  <a:pt x="44" y="137"/>
                  <a:pt x="44" y="137"/>
                  <a:pt x="44" y="138"/>
                </a:cubicBezTo>
                <a:cubicBezTo>
                  <a:pt x="44" y="138"/>
                  <a:pt x="45" y="139"/>
                  <a:pt x="45" y="139"/>
                </a:cubicBezTo>
                <a:cubicBezTo>
                  <a:pt x="45" y="139"/>
                  <a:pt x="44" y="139"/>
                  <a:pt x="44" y="140"/>
                </a:cubicBezTo>
                <a:cubicBezTo>
                  <a:pt x="45" y="140"/>
                  <a:pt x="46" y="141"/>
                  <a:pt x="46" y="142"/>
                </a:cubicBezTo>
                <a:cubicBezTo>
                  <a:pt x="46" y="142"/>
                  <a:pt x="47" y="142"/>
                  <a:pt x="47" y="143"/>
                </a:cubicBezTo>
                <a:cubicBezTo>
                  <a:pt x="47" y="144"/>
                  <a:pt x="47" y="143"/>
                  <a:pt x="48" y="143"/>
                </a:cubicBezTo>
                <a:cubicBezTo>
                  <a:pt x="48" y="144"/>
                  <a:pt x="48" y="145"/>
                  <a:pt x="49" y="144"/>
                </a:cubicBezTo>
                <a:cubicBezTo>
                  <a:pt x="49" y="144"/>
                  <a:pt x="49" y="144"/>
                  <a:pt x="49" y="145"/>
                </a:cubicBezTo>
                <a:cubicBezTo>
                  <a:pt x="50" y="145"/>
                  <a:pt x="50" y="146"/>
                  <a:pt x="51" y="146"/>
                </a:cubicBezTo>
                <a:cubicBezTo>
                  <a:pt x="53" y="145"/>
                  <a:pt x="54" y="144"/>
                  <a:pt x="54" y="143"/>
                </a:cubicBezTo>
                <a:cubicBezTo>
                  <a:pt x="53" y="143"/>
                  <a:pt x="51" y="142"/>
                  <a:pt x="51" y="141"/>
                </a:cubicBezTo>
                <a:close/>
                <a:moveTo>
                  <a:pt x="5" y="77"/>
                </a:moveTo>
                <a:cubicBezTo>
                  <a:pt x="5" y="77"/>
                  <a:pt x="5" y="77"/>
                  <a:pt x="5" y="77"/>
                </a:cubicBezTo>
                <a:cubicBezTo>
                  <a:pt x="3" y="76"/>
                  <a:pt x="3" y="78"/>
                  <a:pt x="1" y="77"/>
                </a:cubicBezTo>
                <a:cubicBezTo>
                  <a:pt x="0" y="78"/>
                  <a:pt x="1" y="78"/>
                  <a:pt x="1" y="79"/>
                </a:cubicBezTo>
                <a:cubicBezTo>
                  <a:pt x="1" y="79"/>
                  <a:pt x="2" y="79"/>
                  <a:pt x="2" y="79"/>
                </a:cubicBezTo>
                <a:cubicBezTo>
                  <a:pt x="4" y="79"/>
                  <a:pt x="5" y="80"/>
                  <a:pt x="5" y="78"/>
                </a:cubicBezTo>
                <a:cubicBezTo>
                  <a:pt x="5" y="78"/>
                  <a:pt x="5" y="78"/>
                  <a:pt x="5" y="77"/>
                </a:cubicBezTo>
                <a:close/>
                <a:moveTo>
                  <a:pt x="45" y="128"/>
                </a:moveTo>
                <a:cubicBezTo>
                  <a:pt x="46" y="125"/>
                  <a:pt x="44" y="124"/>
                  <a:pt x="41" y="125"/>
                </a:cubicBezTo>
                <a:cubicBezTo>
                  <a:pt x="41" y="125"/>
                  <a:pt x="41" y="126"/>
                  <a:pt x="41" y="126"/>
                </a:cubicBezTo>
                <a:cubicBezTo>
                  <a:pt x="41" y="126"/>
                  <a:pt x="42" y="126"/>
                  <a:pt x="42" y="127"/>
                </a:cubicBezTo>
                <a:cubicBezTo>
                  <a:pt x="44" y="127"/>
                  <a:pt x="43" y="129"/>
                  <a:pt x="45" y="128"/>
                </a:cubicBezTo>
                <a:close/>
                <a:moveTo>
                  <a:pt x="97" y="213"/>
                </a:moveTo>
                <a:cubicBezTo>
                  <a:pt x="97" y="212"/>
                  <a:pt x="95" y="212"/>
                  <a:pt x="95" y="210"/>
                </a:cubicBezTo>
                <a:cubicBezTo>
                  <a:pt x="94" y="210"/>
                  <a:pt x="94" y="208"/>
                  <a:pt x="92" y="209"/>
                </a:cubicBezTo>
                <a:cubicBezTo>
                  <a:pt x="91" y="209"/>
                  <a:pt x="92" y="210"/>
                  <a:pt x="92" y="211"/>
                </a:cubicBezTo>
                <a:cubicBezTo>
                  <a:pt x="92" y="211"/>
                  <a:pt x="93" y="212"/>
                  <a:pt x="93" y="212"/>
                </a:cubicBezTo>
                <a:cubicBezTo>
                  <a:pt x="93" y="213"/>
                  <a:pt x="93" y="214"/>
                  <a:pt x="93" y="215"/>
                </a:cubicBezTo>
                <a:cubicBezTo>
                  <a:pt x="94" y="215"/>
                  <a:pt x="94" y="215"/>
                  <a:pt x="94" y="216"/>
                </a:cubicBezTo>
                <a:cubicBezTo>
                  <a:pt x="94" y="217"/>
                  <a:pt x="96" y="217"/>
                  <a:pt x="95" y="219"/>
                </a:cubicBezTo>
                <a:cubicBezTo>
                  <a:pt x="96" y="219"/>
                  <a:pt x="96" y="219"/>
                  <a:pt x="96" y="219"/>
                </a:cubicBezTo>
                <a:cubicBezTo>
                  <a:pt x="97" y="219"/>
                  <a:pt x="97" y="218"/>
                  <a:pt x="99" y="218"/>
                </a:cubicBezTo>
                <a:cubicBezTo>
                  <a:pt x="99" y="217"/>
                  <a:pt x="99" y="216"/>
                  <a:pt x="99" y="215"/>
                </a:cubicBezTo>
                <a:cubicBezTo>
                  <a:pt x="99" y="214"/>
                  <a:pt x="98" y="214"/>
                  <a:pt x="97" y="213"/>
                </a:cubicBezTo>
                <a:close/>
                <a:moveTo>
                  <a:pt x="430" y="420"/>
                </a:moveTo>
                <a:cubicBezTo>
                  <a:pt x="431" y="419"/>
                  <a:pt x="431" y="418"/>
                  <a:pt x="431" y="417"/>
                </a:cubicBezTo>
                <a:cubicBezTo>
                  <a:pt x="431" y="415"/>
                  <a:pt x="430" y="412"/>
                  <a:pt x="430" y="409"/>
                </a:cubicBezTo>
                <a:cubicBezTo>
                  <a:pt x="430" y="409"/>
                  <a:pt x="430" y="408"/>
                  <a:pt x="429" y="408"/>
                </a:cubicBezTo>
                <a:cubicBezTo>
                  <a:pt x="429" y="407"/>
                  <a:pt x="428" y="407"/>
                  <a:pt x="428" y="406"/>
                </a:cubicBezTo>
                <a:cubicBezTo>
                  <a:pt x="428" y="406"/>
                  <a:pt x="427" y="406"/>
                  <a:pt x="428" y="405"/>
                </a:cubicBezTo>
                <a:cubicBezTo>
                  <a:pt x="428" y="404"/>
                  <a:pt x="427" y="404"/>
                  <a:pt x="427" y="403"/>
                </a:cubicBezTo>
                <a:cubicBezTo>
                  <a:pt x="427" y="402"/>
                  <a:pt x="428" y="402"/>
                  <a:pt x="428" y="402"/>
                </a:cubicBezTo>
                <a:cubicBezTo>
                  <a:pt x="428" y="401"/>
                  <a:pt x="428" y="401"/>
                  <a:pt x="429" y="401"/>
                </a:cubicBezTo>
                <a:cubicBezTo>
                  <a:pt x="429" y="399"/>
                  <a:pt x="429" y="398"/>
                  <a:pt x="429" y="396"/>
                </a:cubicBezTo>
                <a:cubicBezTo>
                  <a:pt x="429" y="395"/>
                  <a:pt x="427" y="395"/>
                  <a:pt x="428" y="394"/>
                </a:cubicBezTo>
                <a:cubicBezTo>
                  <a:pt x="427" y="392"/>
                  <a:pt x="429" y="392"/>
                  <a:pt x="428" y="390"/>
                </a:cubicBezTo>
                <a:cubicBezTo>
                  <a:pt x="427" y="390"/>
                  <a:pt x="427" y="388"/>
                  <a:pt x="425" y="389"/>
                </a:cubicBezTo>
                <a:cubicBezTo>
                  <a:pt x="423" y="390"/>
                  <a:pt x="421" y="394"/>
                  <a:pt x="423" y="396"/>
                </a:cubicBezTo>
                <a:cubicBezTo>
                  <a:pt x="423" y="398"/>
                  <a:pt x="423" y="399"/>
                  <a:pt x="423" y="400"/>
                </a:cubicBezTo>
                <a:cubicBezTo>
                  <a:pt x="423" y="401"/>
                  <a:pt x="423" y="403"/>
                  <a:pt x="422" y="403"/>
                </a:cubicBezTo>
                <a:cubicBezTo>
                  <a:pt x="420" y="402"/>
                  <a:pt x="419" y="401"/>
                  <a:pt x="417" y="401"/>
                </a:cubicBezTo>
                <a:cubicBezTo>
                  <a:pt x="416" y="402"/>
                  <a:pt x="415" y="403"/>
                  <a:pt x="414" y="403"/>
                </a:cubicBezTo>
                <a:cubicBezTo>
                  <a:pt x="413" y="405"/>
                  <a:pt x="412" y="405"/>
                  <a:pt x="411" y="406"/>
                </a:cubicBezTo>
                <a:cubicBezTo>
                  <a:pt x="407" y="406"/>
                  <a:pt x="406" y="408"/>
                  <a:pt x="404" y="409"/>
                </a:cubicBezTo>
                <a:cubicBezTo>
                  <a:pt x="403" y="409"/>
                  <a:pt x="403" y="409"/>
                  <a:pt x="403" y="408"/>
                </a:cubicBezTo>
                <a:cubicBezTo>
                  <a:pt x="401" y="408"/>
                  <a:pt x="402" y="410"/>
                  <a:pt x="402" y="412"/>
                </a:cubicBezTo>
                <a:cubicBezTo>
                  <a:pt x="401" y="412"/>
                  <a:pt x="401" y="412"/>
                  <a:pt x="400" y="412"/>
                </a:cubicBezTo>
                <a:cubicBezTo>
                  <a:pt x="399" y="414"/>
                  <a:pt x="400" y="414"/>
                  <a:pt x="400" y="415"/>
                </a:cubicBezTo>
                <a:cubicBezTo>
                  <a:pt x="399" y="416"/>
                  <a:pt x="399" y="416"/>
                  <a:pt x="398" y="417"/>
                </a:cubicBezTo>
                <a:cubicBezTo>
                  <a:pt x="398" y="419"/>
                  <a:pt x="396" y="418"/>
                  <a:pt x="396" y="419"/>
                </a:cubicBezTo>
                <a:cubicBezTo>
                  <a:pt x="397" y="420"/>
                  <a:pt x="398" y="420"/>
                  <a:pt x="399" y="421"/>
                </a:cubicBezTo>
                <a:cubicBezTo>
                  <a:pt x="399" y="421"/>
                  <a:pt x="399" y="421"/>
                  <a:pt x="400" y="421"/>
                </a:cubicBezTo>
                <a:cubicBezTo>
                  <a:pt x="401" y="421"/>
                  <a:pt x="401" y="421"/>
                  <a:pt x="401" y="422"/>
                </a:cubicBezTo>
                <a:cubicBezTo>
                  <a:pt x="400" y="423"/>
                  <a:pt x="400" y="423"/>
                  <a:pt x="398" y="423"/>
                </a:cubicBezTo>
                <a:cubicBezTo>
                  <a:pt x="397" y="423"/>
                  <a:pt x="397" y="424"/>
                  <a:pt x="396" y="424"/>
                </a:cubicBezTo>
                <a:cubicBezTo>
                  <a:pt x="397" y="426"/>
                  <a:pt x="397" y="427"/>
                  <a:pt x="397" y="430"/>
                </a:cubicBezTo>
                <a:cubicBezTo>
                  <a:pt x="398" y="430"/>
                  <a:pt x="398" y="431"/>
                  <a:pt x="400" y="431"/>
                </a:cubicBezTo>
                <a:cubicBezTo>
                  <a:pt x="400" y="431"/>
                  <a:pt x="401" y="431"/>
                  <a:pt x="400" y="431"/>
                </a:cubicBezTo>
                <a:cubicBezTo>
                  <a:pt x="401" y="432"/>
                  <a:pt x="402" y="432"/>
                  <a:pt x="402" y="433"/>
                </a:cubicBezTo>
                <a:cubicBezTo>
                  <a:pt x="400" y="435"/>
                  <a:pt x="397" y="437"/>
                  <a:pt x="397" y="440"/>
                </a:cubicBezTo>
                <a:cubicBezTo>
                  <a:pt x="397" y="440"/>
                  <a:pt x="398" y="440"/>
                  <a:pt x="398" y="440"/>
                </a:cubicBezTo>
                <a:cubicBezTo>
                  <a:pt x="398" y="440"/>
                  <a:pt x="398" y="440"/>
                  <a:pt x="398" y="440"/>
                </a:cubicBezTo>
                <a:cubicBezTo>
                  <a:pt x="400" y="440"/>
                  <a:pt x="401" y="438"/>
                  <a:pt x="403" y="439"/>
                </a:cubicBezTo>
                <a:cubicBezTo>
                  <a:pt x="403" y="439"/>
                  <a:pt x="404" y="440"/>
                  <a:pt x="404" y="440"/>
                </a:cubicBezTo>
                <a:cubicBezTo>
                  <a:pt x="404" y="442"/>
                  <a:pt x="403" y="443"/>
                  <a:pt x="403" y="444"/>
                </a:cubicBezTo>
                <a:cubicBezTo>
                  <a:pt x="402" y="445"/>
                  <a:pt x="401" y="445"/>
                  <a:pt x="401" y="446"/>
                </a:cubicBezTo>
                <a:cubicBezTo>
                  <a:pt x="401" y="446"/>
                  <a:pt x="400" y="446"/>
                  <a:pt x="400" y="447"/>
                </a:cubicBezTo>
                <a:cubicBezTo>
                  <a:pt x="400" y="447"/>
                  <a:pt x="402" y="447"/>
                  <a:pt x="401" y="447"/>
                </a:cubicBezTo>
                <a:cubicBezTo>
                  <a:pt x="403" y="447"/>
                  <a:pt x="404" y="448"/>
                  <a:pt x="406" y="448"/>
                </a:cubicBezTo>
                <a:cubicBezTo>
                  <a:pt x="407" y="448"/>
                  <a:pt x="409" y="448"/>
                  <a:pt x="409" y="450"/>
                </a:cubicBezTo>
                <a:cubicBezTo>
                  <a:pt x="406" y="449"/>
                  <a:pt x="406" y="451"/>
                  <a:pt x="404" y="451"/>
                </a:cubicBezTo>
                <a:cubicBezTo>
                  <a:pt x="404" y="452"/>
                  <a:pt x="403" y="453"/>
                  <a:pt x="403" y="454"/>
                </a:cubicBezTo>
                <a:cubicBezTo>
                  <a:pt x="404" y="454"/>
                  <a:pt x="404" y="455"/>
                  <a:pt x="405" y="455"/>
                </a:cubicBezTo>
                <a:cubicBezTo>
                  <a:pt x="405" y="456"/>
                  <a:pt x="407" y="456"/>
                  <a:pt x="408" y="457"/>
                </a:cubicBezTo>
                <a:cubicBezTo>
                  <a:pt x="409" y="457"/>
                  <a:pt x="409" y="457"/>
                  <a:pt x="409" y="458"/>
                </a:cubicBezTo>
                <a:cubicBezTo>
                  <a:pt x="412" y="457"/>
                  <a:pt x="412" y="459"/>
                  <a:pt x="414" y="459"/>
                </a:cubicBezTo>
                <a:cubicBezTo>
                  <a:pt x="414" y="462"/>
                  <a:pt x="415" y="463"/>
                  <a:pt x="416" y="463"/>
                </a:cubicBezTo>
                <a:cubicBezTo>
                  <a:pt x="416" y="461"/>
                  <a:pt x="417" y="462"/>
                  <a:pt x="418" y="463"/>
                </a:cubicBezTo>
                <a:cubicBezTo>
                  <a:pt x="419" y="461"/>
                  <a:pt x="421" y="459"/>
                  <a:pt x="421" y="456"/>
                </a:cubicBezTo>
                <a:cubicBezTo>
                  <a:pt x="422" y="456"/>
                  <a:pt x="423" y="455"/>
                  <a:pt x="423" y="454"/>
                </a:cubicBezTo>
                <a:cubicBezTo>
                  <a:pt x="423" y="452"/>
                  <a:pt x="421" y="453"/>
                  <a:pt x="421" y="452"/>
                </a:cubicBezTo>
                <a:cubicBezTo>
                  <a:pt x="422" y="452"/>
                  <a:pt x="424" y="451"/>
                  <a:pt x="425" y="451"/>
                </a:cubicBezTo>
                <a:cubicBezTo>
                  <a:pt x="426" y="447"/>
                  <a:pt x="425" y="444"/>
                  <a:pt x="425" y="442"/>
                </a:cubicBezTo>
                <a:cubicBezTo>
                  <a:pt x="425" y="441"/>
                  <a:pt x="425" y="441"/>
                  <a:pt x="425" y="441"/>
                </a:cubicBezTo>
                <a:cubicBezTo>
                  <a:pt x="425" y="441"/>
                  <a:pt x="425" y="441"/>
                  <a:pt x="425" y="440"/>
                </a:cubicBezTo>
                <a:cubicBezTo>
                  <a:pt x="427" y="439"/>
                  <a:pt x="426" y="438"/>
                  <a:pt x="427" y="437"/>
                </a:cubicBezTo>
                <a:cubicBezTo>
                  <a:pt x="427" y="437"/>
                  <a:pt x="427" y="437"/>
                  <a:pt x="427" y="437"/>
                </a:cubicBezTo>
                <a:cubicBezTo>
                  <a:pt x="427" y="436"/>
                  <a:pt x="427" y="435"/>
                  <a:pt x="427" y="434"/>
                </a:cubicBezTo>
                <a:cubicBezTo>
                  <a:pt x="428" y="433"/>
                  <a:pt x="428" y="431"/>
                  <a:pt x="430" y="431"/>
                </a:cubicBezTo>
                <a:cubicBezTo>
                  <a:pt x="429" y="428"/>
                  <a:pt x="431" y="428"/>
                  <a:pt x="431" y="426"/>
                </a:cubicBezTo>
                <a:cubicBezTo>
                  <a:pt x="431" y="424"/>
                  <a:pt x="430" y="422"/>
                  <a:pt x="430" y="420"/>
                </a:cubicBezTo>
                <a:close/>
                <a:moveTo>
                  <a:pt x="92" y="203"/>
                </a:moveTo>
                <a:cubicBezTo>
                  <a:pt x="93" y="203"/>
                  <a:pt x="93" y="204"/>
                  <a:pt x="93" y="204"/>
                </a:cubicBezTo>
                <a:cubicBezTo>
                  <a:pt x="94" y="204"/>
                  <a:pt x="94" y="204"/>
                  <a:pt x="94" y="204"/>
                </a:cubicBezTo>
                <a:cubicBezTo>
                  <a:pt x="94" y="204"/>
                  <a:pt x="94" y="205"/>
                  <a:pt x="95" y="205"/>
                </a:cubicBezTo>
                <a:cubicBezTo>
                  <a:pt x="95" y="204"/>
                  <a:pt x="95" y="205"/>
                  <a:pt x="97" y="205"/>
                </a:cubicBezTo>
                <a:cubicBezTo>
                  <a:pt x="98" y="205"/>
                  <a:pt x="98" y="204"/>
                  <a:pt x="98" y="203"/>
                </a:cubicBezTo>
                <a:cubicBezTo>
                  <a:pt x="98" y="203"/>
                  <a:pt x="98" y="202"/>
                  <a:pt x="98" y="202"/>
                </a:cubicBezTo>
                <a:cubicBezTo>
                  <a:pt x="98" y="202"/>
                  <a:pt x="98" y="202"/>
                  <a:pt x="98" y="202"/>
                </a:cubicBezTo>
                <a:cubicBezTo>
                  <a:pt x="97" y="201"/>
                  <a:pt x="96" y="201"/>
                  <a:pt x="94" y="201"/>
                </a:cubicBezTo>
                <a:cubicBezTo>
                  <a:pt x="94" y="201"/>
                  <a:pt x="94" y="201"/>
                  <a:pt x="94" y="201"/>
                </a:cubicBezTo>
                <a:cubicBezTo>
                  <a:pt x="94" y="201"/>
                  <a:pt x="93" y="201"/>
                  <a:pt x="93" y="200"/>
                </a:cubicBezTo>
                <a:cubicBezTo>
                  <a:pt x="93" y="200"/>
                  <a:pt x="93" y="200"/>
                  <a:pt x="92" y="200"/>
                </a:cubicBezTo>
                <a:cubicBezTo>
                  <a:pt x="92" y="200"/>
                  <a:pt x="92" y="200"/>
                  <a:pt x="92" y="200"/>
                </a:cubicBezTo>
                <a:cubicBezTo>
                  <a:pt x="92" y="199"/>
                  <a:pt x="91" y="198"/>
                  <a:pt x="90" y="199"/>
                </a:cubicBezTo>
                <a:cubicBezTo>
                  <a:pt x="90" y="199"/>
                  <a:pt x="90" y="199"/>
                  <a:pt x="90" y="199"/>
                </a:cubicBezTo>
                <a:cubicBezTo>
                  <a:pt x="89" y="199"/>
                  <a:pt x="89" y="199"/>
                  <a:pt x="89" y="199"/>
                </a:cubicBezTo>
                <a:cubicBezTo>
                  <a:pt x="89" y="199"/>
                  <a:pt x="89" y="199"/>
                  <a:pt x="89" y="199"/>
                </a:cubicBezTo>
                <a:cubicBezTo>
                  <a:pt x="89" y="199"/>
                  <a:pt x="89" y="199"/>
                  <a:pt x="89" y="199"/>
                </a:cubicBezTo>
                <a:cubicBezTo>
                  <a:pt x="89" y="200"/>
                  <a:pt x="89" y="200"/>
                  <a:pt x="89" y="200"/>
                </a:cubicBezTo>
                <a:cubicBezTo>
                  <a:pt x="89" y="200"/>
                  <a:pt x="88" y="201"/>
                  <a:pt x="88" y="201"/>
                </a:cubicBezTo>
                <a:cubicBezTo>
                  <a:pt x="88" y="201"/>
                  <a:pt x="88" y="201"/>
                  <a:pt x="88" y="201"/>
                </a:cubicBezTo>
                <a:cubicBezTo>
                  <a:pt x="88" y="201"/>
                  <a:pt x="88" y="201"/>
                  <a:pt x="88" y="201"/>
                </a:cubicBezTo>
                <a:cubicBezTo>
                  <a:pt x="88" y="201"/>
                  <a:pt x="88" y="201"/>
                  <a:pt x="88" y="202"/>
                </a:cubicBezTo>
                <a:cubicBezTo>
                  <a:pt x="89" y="203"/>
                  <a:pt x="90" y="203"/>
                  <a:pt x="91" y="202"/>
                </a:cubicBezTo>
                <a:cubicBezTo>
                  <a:pt x="92" y="202"/>
                  <a:pt x="92" y="202"/>
                  <a:pt x="92" y="202"/>
                </a:cubicBezTo>
                <a:cubicBezTo>
                  <a:pt x="92" y="202"/>
                  <a:pt x="92" y="202"/>
                  <a:pt x="92" y="202"/>
                </a:cubicBezTo>
                <a:cubicBezTo>
                  <a:pt x="92" y="203"/>
                  <a:pt x="92" y="203"/>
                  <a:pt x="92" y="203"/>
                </a:cubicBezTo>
                <a:close/>
                <a:moveTo>
                  <a:pt x="396" y="121"/>
                </a:moveTo>
                <a:cubicBezTo>
                  <a:pt x="396" y="120"/>
                  <a:pt x="397" y="118"/>
                  <a:pt x="398" y="118"/>
                </a:cubicBezTo>
                <a:cubicBezTo>
                  <a:pt x="398" y="115"/>
                  <a:pt x="401" y="116"/>
                  <a:pt x="401" y="113"/>
                </a:cubicBezTo>
                <a:cubicBezTo>
                  <a:pt x="400" y="113"/>
                  <a:pt x="400" y="112"/>
                  <a:pt x="399" y="112"/>
                </a:cubicBezTo>
                <a:cubicBezTo>
                  <a:pt x="399" y="111"/>
                  <a:pt x="398" y="112"/>
                  <a:pt x="398" y="111"/>
                </a:cubicBezTo>
                <a:cubicBezTo>
                  <a:pt x="396" y="111"/>
                  <a:pt x="396" y="110"/>
                  <a:pt x="393" y="110"/>
                </a:cubicBezTo>
                <a:cubicBezTo>
                  <a:pt x="394" y="110"/>
                  <a:pt x="393" y="109"/>
                  <a:pt x="393" y="109"/>
                </a:cubicBezTo>
                <a:cubicBezTo>
                  <a:pt x="393" y="109"/>
                  <a:pt x="393" y="108"/>
                  <a:pt x="393" y="108"/>
                </a:cubicBezTo>
                <a:cubicBezTo>
                  <a:pt x="389" y="108"/>
                  <a:pt x="389" y="108"/>
                  <a:pt x="389" y="108"/>
                </a:cubicBezTo>
                <a:cubicBezTo>
                  <a:pt x="387" y="108"/>
                  <a:pt x="387" y="107"/>
                  <a:pt x="386" y="107"/>
                </a:cubicBezTo>
                <a:cubicBezTo>
                  <a:pt x="386" y="107"/>
                  <a:pt x="385" y="107"/>
                  <a:pt x="385" y="107"/>
                </a:cubicBezTo>
                <a:cubicBezTo>
                  <a:pt x="384" y="106"/>
                  <a:pt x="383" y="107"/>
                  <a:pt x="382" y="107"/>
                </a:cubicBezTo>
                <a:cubicBezTo>
                  <a:pt x="382" y="107"/>
                  <a:pt x="382" y="107"/>
                  <a:pt x="382" y="107"/>
                </a:cubicBezTo>
                <a:cubicBezTo>
                  <a:pt x="381" y="107"/>
                  <a:pt x="381" y="107"/>
                  <a:pt x="381" y="107"/>
                </a:cubicBezTo>
                <a:cubicBezTo>
                  <a:pt x="381" y="106"/>
                  <a:pt x="380" y="107"/>
                  <a:pt x="380" y="107"/>
                </a:cubicBezTo>
                <a:cubicBezTo>
                  <a:pt x="379" y="106"/>
                  <a:pt x="380" y="106"/>
                  <a:pt x="380" y="106"/>
                </a:cubicBezTo>
                <a:cubicBezTo>
                  <a:pt x="379" y="106"/>
                  <a:pt x="379" y="106"/>
                  <a:pt x="379" y="106"/>
                </a:cubicBezTo>
                <a:cubicBezTo>
                  <a:pt x="378" y="106"/>
                  <a:pt x="379" y="105"/>
                  <a:pt x="378" y="105"/>
                </a:cubicBezTo>
                <a:cubicBezTo>
                  <a:pt x="377" y="105"/>
                  <a:pt x="377" y="104"/>
                  <a:pt x="377" y="104"/>
                </a:cubicBezTo>
                <a:cubicBezTo>
                  <a:pt x="375" y="105"/>
                  <a:pt x="374" y="106"/>
                  <a:pt x="373" y="107"/>
                </a:cubicBezTo>
                <a:cubicBezTo>
                  <a:pt x="370" y="106"/>
                  <a:pt x="369" y="105"/>
                  <a:pt x="366" y="105"/>
                </a:cubicBezTo>
                <a:cubicBezTo>
                  <a:pt x="365" y="105"/>
                  <a:pt x="365" y="105"/>
                  <a:pt x="365" y="105"/>
                </a:cubicBezTo>
                <a:cubicBezTo>
                  <a:pt x="365" y="104"/>
                  <a:pt x="363" y="104"/>
                  <a:pt x="363" y="102"/>
                </a:cubicBezTo>
                <a:cubicBezTo>
                  <a:pt x="361" y="101"/>
                  <a:pt x="360" y="103"/>
                  <a:pt x="358" y="102"/>
                </a:cubicBezTo>
                <a:cubicBezTo>
                  <a:pt x="356" y="101"/>
                  <a:pt x="353" y="100"/>
                  <a:pt x="352" y="98"/>
                </a:cubicBezTo>
                <a:cubicBezTo>
                  <a:pt x="353" y="96"/>
                  <a:pt x="351" y="96"/>
                  <a:pt x="352" y="94"/>
                </a:cubicBezTo>
                <a:cubicBezTo>
                  <a:pt x="350" y="94"/>
                  <a:pt x="351" y="92"/>
                  <a:pt x="350" y="92"/>
                </a:cubicBezTo>
                <a:cubicBezTo>
                  <a:pt x="349" y="91"/>
                  <a:pt x="348" y="91"/>
                  <a:pt x="347" y="89"/>
                </a:cubicBezTo>
                <a:cubicBezTo>
                  <a:pt x="347" y="87"/>
                  <a:pt x="346" y="86"/>
                  <a:pt x="345" y="84"/>
                </a:cubicBezTo>
                <a:cubicBezTo>
                  <a:pt x="344" y="81"/>
                  <a:pt x="339" y="84"/>
                  <a:pt x="336" y="84"/>
                </a:cubicBezTo>
                <a:cubicBezTo>
                  <a:pt x="336" y="84"/>
                  <a:pt x="335" y="83"/>
                  <a:pt x="336" y="83"/>
                </a:cubicBezTo>
                <a:cubicBezTo>
                  <a:pt x="335" y="83"/>
                  <a:pt x="335" y="83"/>
                  <a:pt x="334" y="83"/>
                </a:cubicBezTo>
                <a:cubicBezTo>
                  <a:pt x="334" y="83"/>
                  <a:pt x="334" y="83"/>
                  <a:pt x="334" y="83"/>
                </a:cubicBezTo>
                <a:cubicBezTo>
                  <a:pt x="333" y="83"/>
                  <a:pt x="332" y="83"/>
                  <a:pt x="331" y="82"/>
                </a:cubicBezTo>
                <a:cubicBezTo>
                  <a:pt x="331" y="82"/>
                  <a:pt x="331" y="83"/>
                  <a:pt x="330" y="83"/>
                </a:cubicBezTo>
                <a:cubicBezTo>
                  <a:pt x="330" y="83"/>
                  <a:pt x="329" y="83"/>
                  <a:pt x="329" y="82"/>
                </a:cubicBezTo>
                <a:cubicBezTo>
                  <a:pt x="327" y="82"/>
                  <a:pt x="323" y="83"/>
                  <a:pt x="321" y="82"/>
                </a:cubicBezTo>
                <a:cubicBezTo>
                  <a:pt x="321" y="82"/>
                  <a:pt x="321" y="82"/>
                  <a:pt x="321" y="81"/>
                </a:cubicBezTo>
                <a:cubicBezTo>
                  <a:pt x="320" y="82"/>
                  <a:pt x="320" y="81"/>
                  <a:pt x="319" y="81"/>
                </a:cubicBezTo>
                <a:cubicBezTo>
                  <a:pt x="318" y="81"/>
                  <a:pt x="318" y="81"/>
                  <a:pt x="318" y="80"/>
                </a:cubicBezTo>
                <a:cubicBezTo>
                  <a:pt x="318" y="79"/>
                  <a:pt x="318" y="79"/>
                  <a:pt x="318" y="78"/>
                </a:cubicBezTo>
                <a:cubicBezTo>
                  <a:pt x="318" y="78"/>
                  <a:pt x="317" y="78"/>
                  <a:pt x="318" y="77"/>
                </a:cubicBezTo>
                <a:cubicBezTo>
                  <a:pt x="318" y="77"/>
                  <a:pt x="318" y="77"/>
                  <a:pt x="318" y="77"/>
                </a:cubicBezTo>
                <a:cubicBezTo>
                  <a:pt x="317" y="75"/>
                  <a:pt x="315" y="74"/>
                  <a:pt x="314" y="72"/>
                </a:cubicBezTo>
                <a:cubicBezTo>
                  <a:pt x="312" y="72"/>
                  <a:pt x="311" y="70"/>
                  <a:pt x="310" y="70"/>
                </a:cubicBezTo>
                <a:cubicBezTo>
                  <a:pt x="310" y="66"/>
                  <a:pt x="309" y="66"/>
                  <a:pt x="307" y="66"/>
                </a:cubicBezTo>
                <a:cubicBezTo>
                  <a:pt x="307" y="66"/>
                  <a:pt x="307" y="66"/>
                  <a:pt x="307" y="65"/>
                </a:cubicBezTo>
                <a:cubicBezTo>
                  <a:pt x="306" y="65"/>
                  <a:pt x="306" y="65"/>
                  <a:pt x="305" y="65"/>
                </a:cubicBezTo>
                <a:cubicBezTo>
                  <a:pt x="305" y="65"/>
                  <a:pt x="305" y="64"/>
                  <a:pt x="305" y="63"/>
                </a:cubicBezTo>
                <a:cubicBezTo>
                  <a:pt x="305" y="63"/>
                  <a:pt x="305" y="63"/>
                  <a:pt x="306" y="63"/>
                </a:cubicBezTo>
                <a:cubicBezTo>
                  <a:pt x="306" y="60"/>
                  <a:pt x="306" y="57"/>
                  <a:pt x="303" y="57"/>
                </a:cubicBezTo>
                <a:cubicBezTo>
                  <a:pt x="303" y="56"/>
                  <a:pt x="303" y="55"/>
                  <a:pt x="304" y="54"/>
                </a:cubicBezTo>
                <a:cubicBezTo>
                  <a:pt x="305" y="53"/>
                  <a:pt x="306" y="53"/>
                  <a:pt x="306" y="52"/>
                </a:cubicBezTo>
                <a:cubicBezTo>
                  <a:pt x="306" y="50"/>
                  <a:pt x="302" y="51"/>
                  <a:pt x="301" y="52"/>
                </a:cubicBezTo>
                <a:cubicBezTo>
                  <a:pt x="301" y="52"/>
                  <a:pt x="301" y="53"/>
                  <a:pt x="300" y="53"/>
                </a:cubicBezTo>
                <a:cubicBezTo>
                  <a:pt x="300" y="53"/>
                  <a:pt x="299" y="53"/>
                  <a:pt x="299" y="54"/>
                </a:cubicBezTo>
                <a:cubicBezTo>
                  <a:pt x="299" y="55"/>
                  <a:pt x="298" y="55"/>
                  <a:pt x="298" y="56"/>
                </a:cubicBezTo>
                <a:cubicBezTo>
                  <a:pt x="297" y="56"/>
                  <a:pt x="296" y="56"/>
                  <a:pt x="295" y="57"/>
                </a:cubicBezTo>
                <a:cubicBezTo>
                  <a:pt x="295" y="57"/>
                  <a:pt x="295" y="56"/>
                  <a:pt x="294" y="56"/>
                </a:cubicBezTo>
                <a:cubicBezTo>
                  <a:pt x="294" y="56"/>
                  <a:pt x="293" y="56"/>
                  <a:pt x="293" y="56"/>
                </a:cubicBezTo>
                <a:cubicBezTo>
                  <a:pt x="292" y="57"/>
                  <a:pt x="291" y="57"/>
                  <a:pt x="289" y="57"/>
                </a:cubicBezTo>
                <a:cubicBezTo>
                  <a:pt x="289" y="57"/>
                  <a:pt x="288" y="57"/>
                  <a:pt x="288" y="56"/>
                </a:cubicBezTo>
                <a:cubicBezTo>
                  <a:pt x="287" y="56"/>
                  <a:pt x="286" y="56"/>
                  <a:pt x="286" y="55"/>
                </a:cubicBezTo>
                <a:cubicBezTo>
                  <a:pt x="285" y="55"/>
                  <a:pt x="285" y="56"/>
                  <a:pt x="284" y="56"/>
                </a:cubicBezTo>
                <a:cubicBezTo>
                  <a:pt x="283" y="56"/>
                  <a:pt x="283" y="55"/>
                  <a:pt x="283" y="55"/>
                </a:cubicBezTo>
                <a:cubicBezTo>
                  <a:pt x="285" y="54"/>
                  <a:pt x="285" y="53"/>
                  <a:pt x="285" y="52"/>
                </a:cubicBezTo>
                <a:cubicBezTo>
                  <a:pt x="285" y="51"/>
                  <a:pt x="285" y="51"/>
                  <a:pt x="285" y="51"/>
                </a:cubicBezTo>
                <a:cubicBezTo>
                  <a:pt x="285" y="49"/>
                  <a:pt x="283" y="49"/>
                  <a:pt x="283" y="47"/>
                </a:cubicBezTo>
                <a:cubicBezTo>
                  <a:pt x="284" y="46"/>
                  <a:pt x="284" y="46"/>
                  <a:pt x="284" y="45"/>
                </a:cubicBezTo>
                <a:cubicBezTo>
                  <a:pt x="285" y="45"/>
                  <a:pt x="285" y="45"/>
                  <a:pt x="285" y="45"/>
                </a:cubicBezTo>
                <a:cubicBezTo>
                  <a:pt x="286" y="44"/>
                  <a:pt x="286" y="44"/>
                  <a:pt x="286" y="44"/>
                </a:cubicBezTo>
                <a:cubicBezTo>
                  <a:pt x="286" y="43"/>
                  <a:pt x="286" y="42"/>
                  <a:pt x="287" y="42"/>
                </a:cubicBezTo>
                <a:cubicBezTo>
                  <a:pt x="285" y="42"/>
                  <a:pt x="285" y="40"/>
                  <a:pt x="284" y="40"/>
                </a:cubicBezTo>
                <a:cubicBezTo>
                  <a:pt x="283" y="39"/>
                  <a:pt x="281" y="39"/>
                  <a:pt x="280" y="38"/>
                </a:cubicBezTo>
                <a:cubicBezTo>
                  <a:pt x="274" y="38"/>
                  <a:pt x="274" y="38"/>
                  <a:pt x="274" y="38"/>
                </a:cubicBezTo>
                <a:cubicBezTo>
                  <a:pt x="273" y="38"/>
                  <a:pt x="273" y="38"/>
                  <a:pt x="273" y="38"/>
                </a:cubicBezTo>
                <a:cubicBezTo>
                  <a:pt x="272" y="37"/>
                  <a:pt x="272" y="36"/>
                  <a:pt x="272" y="35"/>
                </a:cubicBezTo>
                <a:cubicBezTo>
                  <a:pt x="272" y="31"/>
                  <a:pt x="272" y="31"/>
                  <a:pt x="272" y="31"/>
                </a:cubicBezTo>
                <a:cubicBezTo>
                  <a:pt x="269" y="29"/>
                  <a:pt x="267" y="29"/>
                  <a:pt x="263" y="29"/>
                </a:cubicBezTo>
                <a:cubicBezTo>
                  <a:pt x="263" y="28"/>
                  <a:pt x="261" y="28"/>
                  <a:pt x="261" y="26"/>
                </a:cubicBezTo>
                <a:cubicBezTo>
                  <a:pt x="262" y="26"/>
                  <a:pt x="262" y="25"/>
                  <a:pt x="262" y="23"/>
                </a:cubicBezTo>
                <a:cubicBezTo>
                  <a:pt x="261" y="22"/>
                  <a:pt x="261" y="21"/>
                  <a:pt x="260" y="19"/>
                </a:cubicBezTo>
                <a:cubicBezTo>
                  <a:pt x="259" y="19"/>
                  <a:pt x="259" y="18"/>
                  <a:pt x="258" y="18"/>
                </a:cubicBezTo>
                <a:cubicBezTo>
                  <a:pt x="257" y="18"/>
                  <a:pt x="258" y="17"/>
                  <a:pt x="258" y="17"/>
                </a:cubicBezTo>
                <a:cubicBezTo>
                  <a:pt x="256" y="17"/>
                  <a:pt x="256" y="17"/>
                  <a:pt x="256" y="17"/>
                </a:cubicBezTo>
                <a:cubicBezTo>
                  <a:pt x="254" y="16"/>
                  <a:pt x="255" y="19"/>
                  <a:pt x="253" y="18"/>
                </a:cubicBezTo>
                <a:cubicBezTo>
                  <a:pt x="250" y="18"/>
                  <a:pt x="249" y="16"/>
                  <a:pt x="246" y="16"/>
                </a:cubicBezTo>
                <a:cubicBezTo>
                  <a:pt x="246" y="15"/>
                  <a:pt x="246" y="14"/>
                  <a:pt x="245" y="13"/>
                </a:cubicBezTo>
                <a:cubicBezTo>
                  <a:pt x="245" y="12"/>
                  <a:pt x="245" y="11"/>
                  <a:pt x="244" y="10"/>
                </a:cubicBezTo>
                <a:cubicBezTo>
                  <a:pt x="244" y="10"/>
                  <a:pt x="244" y="9"/>
                  <a:pt x="244" y="8"/>
                </a:cubicBezTo>
                <a:cubicBezTo>
                  <a:pt x="244" y="8"/>
                  <a:pt x="243" y="7"/>
                  <a:pt x="244" y="5"/>
                </a:cubicBezTo>
                <a:cubicBezTo>
                  <a:pt x="244" y="4"/>
                  <a:pt x="243" y="4"/>
                  <a:pt x="243" y="4"/>
                </a:cubicBezTo>
                <a:cubicBezTo>
                  <a:pt x="243" y="2"/>
                  <a:pt x="243" y="1"/>
                  <a:pt x="244" y="0"/>
                </a:cubicBezTo>
                <a:cubicBezTo>
                  <a:pt x="243" y="0"/>
                  <a:pt x="242" y="0"/>
                  <a:pt x="241" y="1"/>
                </a:cubicBezTo>
                <a:cubicBezTo>
                  <a:pt x="241" y="1"/>
                  <a:pt x="241" y="1"/>
                  <a:pt x="241" y="1"/>
                </a:cubicBezTo>
                <a:cubicBezTo>
                  <a:pt x="239" y="0"/>
                  <a:pt x="238" y="2"/>
                  <a:pt x="237" y="2"/>
                </a:cubicBezTo>
                <a:cubicBezTo>
                  <a:pt x="237" y="2"/>
                  <a:pt x="237" y="2"/>
                  <a:pt x="237" y="2"/>
                </a:cubicBezTo>
                <a:cubicBezTo>
                  <a:pt x="237" y="2"/>
                  <a:pt x="237" y="3"/>
                  <a:pt x="237" y="3"/>
                </a:cubicBezTo>
                <a:cubicBezTo>
                  <a:pt x="236" y="3"/>
                  <a:pt x="235" y="3"/>
                  <a:pt x="234" y="3"/>
                </a:cubicBezTo>
                <a:cubicBezTo>
                  <a:pt x="233" y="3"/>
                  <a:pt x="232" y="4"/>
                  <a:pt x="230" y="4"/>
                </a:cubicBezTo>
                <a:cubicBezTo>
                  <a:pt x="227" y="4"/>
                  <a:pt x="226" y="3"/>
                  <a:pt x="222" y="3"/>
                </a:cubicBezTo>
                <a:cubicBezTo>
                  <a:pt x="220" y="3"/>
                  <a:pt x="220" y="5"/>
                  <a:pt x="217" y="5"/>
                </a:cubicBezTo>
                <a:cubicBezTo>
                  <a:pt x="217" y="5"/>
                  <a:pt x="217" y="5"/>
                  <a:pt x="216" y="5"/>
                </a:cubicBezTo>
                <a:cubicBezTo>
                  <a:pt x="216" y="5"/>
                  <a:pt x="216" y="5"/>
                  <a:pt x="216" y="5"/>
                </a:cubicBezTo>
                <a:cubicBezTo>
                  <a:pt x="215" y="6"/>
                  <a:pt x="214" y="8"/>
                  <a:pt x="213" y="8"/>
                </a:cubicBezTo>
                <a:cubicBezTo>
                  <a:pt x="212" y="8"/>
                  <a:pt x="212" y="8"/>
                  <a:pt x="212" y="8"/>
                </a:cubicBezTo>
                <a:cubicBezTo>
                  <a:pt x="213" y="8"/>
                  <a:pt x="213" y="10"/>
                  <a:pt x="213" y="12"/>
                </a:cubicBezTo>
                <a:cubicBezTo>
                  <a:pt x="213" y="12"/>
                  <a:pt x="213" y="12"/>
                  <a:pt x="213" y="12"/>
                </a:cubicBezTo>
                <a:cubicBezTo>
                  <a:pt x="213" y="14"/>
                  <a:pt x="211" y="14"/>
                  <a:pt x="211" y="15"/>
                </a:cubicBezTo>
                <a:cubicBezTo>
                  <a:pt x="211" y="15"/>
                  <a:pt x="211" y="15"/>
                  <a:pt x="211" y="15"/>
                </a:cubicBezTo>
                <a:cubicBezTo>
                  <a:pt x="211" y="16"/>
                  <a:pt x="212" y="17"/>
                  <a:pt x="211" y="17"/>
                </a:cubicBezTo>
                <a:cubicBezTo>
                  <a:pt x="211" y="21"/>
                  <a:pt x="211" y="23"/>
                  <a:pt x="212" y="26"/>
                </a:cubicBezTo>
                <a:cubicBezTo>
                  <a:pt x="212" y="28"/>
                  <a:pt x="210" y="28"/>
                  <a:pt x="210" y="31"/>
                </a:cubicBezTo>
                <a:cubicBezTo>
                  <a:pt x="208" y="31"/>
                  <a:pt x="209" y="35"/>
                  <a:pt x="210" y="36"/>
                </a:cubicBezTo>
                <a:cubicBezTo>
                  <a:pt x="210" y="36"/>
                  <a:pt x="210" y="36"/>
                  <a:pt x="210" y="37"/>
                </a:cubicBezTo>
                <a:cubicBezTo>
                  <a:pt x="211" y="37"/>
                  <a:pt x="211" y="38"/>
                  <a:pt x="212" y="38"/>
                </a:cubicBezTo>
                <a:cubicBezTo>
                  <a:pt x="211" y="39"/>
                  <a:pt x="210" y="38"/>
                  <a:pt x="210" y="38"/>
                </a:cubicBezTo>
                <a:cubicBezTo>
                  <a:pt x="208" y="37"/>
                  <a:pt x="208" y="39"/>
                  <a:pt x="207" y="39"/>
                </a:cubicBezTo>
                <a:cubicBezTo>
                  <a:pt x="206" y="40"/>
                  <a:pt x="205" y="40"/>
                  <a:pt x="205" y="42"/>
                </a:cubicBezTo>
                <a:cubicBezTo>
                  <a:pt x="203" y="42"/>
                  <a:pt x="202" y="43"/>
                  <a:pt x="201" y="45"/>
                </a:cubicBezTo>
                <a:cubicBezTo>
                  <a:pt x="201" y="45"/>
                  <a:pt x="201" y="45"/>
                  <a:pt x="200" y="45"/>
                </a:cubicBezTo>
                <a:cubicBezTo>
                  <a:pt x="199" y="44"/>
                  <a:pt x="198" y="45"/>
                  <a:pt x="197" y="47"/>
                </a:cubicBezTo>
                <a:cubicBezTo>
                  <a:pt x="197" y="47"/>
                  <a:pt x="197" y="47"/>
                  <a:pt x="197" y="47"/>
                </a:cubicBezTo>
                <a:cubicBezTo>
                  <a:pt x="196" y="47"/>
                  <a:pt x="196" y="47"/>
                  <a:pt x="195" y="47"/>
                </a:cubicBezTo>
                <a:cubicBezTo>
                  <a:pt x="194" y="48"/>
                  <a:pt x="194" y="48"/>
                  <a:pt x="194" y="48"/>
                </a:cubicBezTo>
                <a:cubicBezTo>
                  <a:pt x="193" y="48"/>
                  <a:pt x="193" y="48"/>
                  <a:pt x="192" y="48"/>
                </a:cubicBezTo>
                <a:cubicBezTo>
                  <a:pt x="191" y="48"/>
                  <a:pt x="190" y="49"/>
                  <a:pt x="187" y="49"/>
                </a:cubicBezTo>
                <a:cubicBezTo>
                  <a:pt x="184" y="48"/>
                  <a:pt x="181" y="48"/>
                  <a:pt x="177" y="48"/>
                </a:cubicBezTo>
                <a:cubicBezTo>
                  <a:pt x="177" y="48"/>
                  <a:pt x="177" y="49"/>
                  <a:pt x="177" y="49"/>
                </a:cubicBezTo>
                <a:cubicBezTo>
                  <a:pt x="175" y="49"/>
                  <a:pt x="175" y="49"/>
                  <a:pt x="175" y="49"/>
                </a:cubicBezTo>
                <a:cubicBezTo>
                  <a:pt x="175" y="49"/>
                  <a:pt x="173" y="49"/>
                  <a:pt x="173" y="50"/>
                </a:cubicBezTo>
                <a:cubicBezTo>
                  <a:pt x="173" y="51"/>
                  <a:pt x="171" y="51"/>
                  <a:pt x="171" y="52"/>
                </a:cubicBezTo>
                <a:cubicBezTo>
                  <a:pt x="169" y="51"/>
                  <a:pt x="168" y="51"/>
                  <a:pt x="167" y="52"/>
                </a:cubicBezTo>
                <a:cubicBezTo>
                  <a:pt x="165" y="53"/>
                  <a:pt x="165" y="55"/>
                  <a:pt x="164" y="57"/>
                </a:cubicBezTo>
                <a:cubicBezTo>
                  <a:pt x="164" y="57"/>
                  <a:pt x="163" y="58"/>
                  <a:pt x="163" y="58"/>
                </a:cubicBezTo>
                <a:cubicBezTo>
                  <a:pt x="163" y="59"/>
                  <a:pt x="163" y="59"/>
                  <a:pt x="162" y="59"/>
                </a:cubicBezTo>
                <a:cubicBezTo>
                  <a:pt x="161" y="59"/>
                  <a:pt x="162" y="62"/>
                  <a:pt x="161" y="63"/>
                </a:cubicBezTo>
                <a:cubicBezTo>
                  <a:pt x="162" y="65"/>
                  <a:pt x="166" y="65"/>
                  <a:pt x="168" y="65"/>
                </a:cubicBezTo>
                <a:cubicBezTo>
                  <a:pt x="168" y="66"/>
                  <a:pt x="168" y="66"/>
                  <a:pt x="168" y="66"/>
                </a:cubicBezTo>
                <a:cubicBezTo>
                  <a:pt x="166" y="67"/>
                  <a:pt x="166" y="65"/>
                  <a:pt x="164" y="65"/>
                </a:cubicBezTo>
                <a:cubicBezTo>
                  <a:pt x="162" y="65"/>
                  <a:pt x="162" y="66"/>
                  <a:pt x="161" y="66"/>
                </a:cubicBezTo>
                <a:cubicBezTo>
                  <a:pt x="161" y="66"/>
                  <a:pt x="160" y="66"/>
                  <a:pt x="160" y="66"/>
                </a:cubicBezTo>
                <a:cubicBezTo>
                  <a:pt x="160" y="66"/>
                  <a:pt x="160" y="67"/>
                  <a:pt x="160" y="67"/>
                </a:cubicBezTo>
                <a:cubicBezTo>
                  <a:pt x="160" y="67"/>
                  <a:pt x="159" y="67"/>
                  <a:pt x="159" y="68"/>
                </a:cubicBezTo>
                <a:cubicBezTo>
                  <a:pt x="158" y="68"/>
                  <a:pt x="157" y="69"/>
                  <a:pt x="157" y="69"/>
                </a:cubicBezTo>
                <a:cubicBezTo>
                  <a:pt x="156" y="69"/>
                  <a:pt x="155" y="69"/>
                  <a:pt x="154" y="70"/>
                </a:cubicBezTo>
                <a:cubicBezTo>
                  <a:pt x="153" y="69"/>
                  <a:pt x="151" y="68"/>
                  <a:pt x="150" y="68"/>
                </a:cubicBezTo>
                <a:cubicBezTo>
                  <a:pt x="150" y="67"/>
                  <a:pt x="149" y="67"/>
                  <a:pt x="148" y="67"/>
                </a:cubicBezTo>
                <a:cubicBezTo>
                  <a:pt x="148" y="66"/>
                  <a:pt x="148" y="66"/>
                  <a:pt x="148" y="66"/>
                </a:cubicBezTo>
                <a:cubicBezTo>
                  <a:pt x="147" y="66"/>
                  <a:pt x="146" y="66"/>
                  <a:pt x="145" y="65"/>
                </a:cubicBezTo>
                <a:cubicBezTo>
                  <a:pt x="144" y="65"/>
                  <a:pt x="144" y="64"/>
                  <a:pt x="143" y="64"/>
                </a:cubicBezTo>
                <a:cubicBezTo>
                  <a:pt x="142" y="64"/>
                  <a:pt x="141" y="64"/>
                  <a:pt x="141" y="64"/>
                </a:cubicBezTo>
                <a:cubicBezTo>
                  <a:pt x="140" y="64"/>
                  <a:pt x="140" y="63"/>
                  <a:pt x="140" y="63"/>
                </a:cubicBezTo>
                <a:cubicBezTo>
                  <a:pt x="138" y="63"/>
                  <a:pt x="136" y="63"/>
                  <a:pt x="134" y="63"/>
                </a:cubicBezTo>
                <a:cubicBezTo>
                  <a:pt x="134" y="63"/>
                  <a:pt x="134" y="62"/>
                  <a:pt x="134" y="62"/>
                </a:cubicBezTo>
                <a:cubicBezTo>
                  <a:pt x="134" y="62"/>
                  <a:pt x="133" y="62"/>
                  <a:pt x="134" y="61"/>
                </a:cubicBezTo>
                <a:cubicBezTo>
                  <a:pt x="133" y="61"/>
                  <a:pt x="133" y="61"/>
                  <a:pt x="133" y="61"/>
                </a:cubicBezTo>
                <a:cubicBezTo>
                  <a:pt x="133" y="60"/>
                  <a:pt x="133" y="60"/>
                  <a:pt x="132" y="60"/>
                </a:cubicBezTo>
                <a:cubicBezTo>
                  <a:pt x="128" y="60"/>
                  <a:pt x="128" y="60"/>
                  <a:pt x="128" y="60"/>
                </a:cubicBezTo>
                <a:cubicBezTo>
                  <a:pt x="128" y="61"/>
                  <a:pt x="127" y="61"/>
                  <a:pt x="126" y="61"/>
                </a:cubicBezTo>
                <a:cubicBezTo>
                  <a:pt x="126" y="58"/>
                  <a:pt x="125" y="56"/>
                  <a:pt x="125" y="53"/>
                </a:cubicBezTo>
                <a:cubicBezTo>
                  <a:pt x="124" y="53"/>
                  <a:pt x="124" y="52"/>
                  <a:pt x="125" y="52"/>
                </a:cubicBezTo>
                <a:cubicBezTo>
                  <a:pt x="125" y="52"/>
                  <a:pt x="125" y="52"/>
                  <a:pt x="125" y="52"/>
                </a:cubicBezTo>
                <a:cubicBezTo>
                  <a:pt x="125" y="51"/>
                  <a:pt x="126" y="50"/>
                  <a:pt x="126" y="47"/>
                </a:cubicBezTo>
                <a:cubicBezTo>
                  <a:pt x="126" y="47"/>
                  <a:pt x="126" y="47"/>
                  <a:pt x="126" y="47"/>
                </a:cubicBezTo>
                <a:cubicBezTo>
                  <a:pt x="126" y="47"/>
                  <a:pt x="126" y="47"/>
                  <a:pt x="126" y="47"/>
                </a:cubicBezTo>
                <a:cubicBezTo>
                  <a:pt x="124" y="47"/>
                  <a:pt x="125" y="44"/>
                  <a:pt x="123" y="45"/>
                </a:cubicBezTo>
                <a:cubicBezTo>
                  <a:pt x="122" y="45"/>
                  <a:pt x="122" y="45"/>
                  <a:pt x="122" y="45"/>
                </a:cubicBezTo>
                <a:cubicBezTo>
                  <a:pt x="121" y="45"/>
                  <a:pt x="120" y="44"/>
                  <a:pt x="118" y="45"/>
                </a:cubicBezTo>
                <a:cubicBezTo>
                  <a:pt x="118" y="45"/>
                  <a:pt x="118" y="45"/>
                  <a:pt x="118" y="45"/>
                </a:cubicBezTo>
                <a:cubicBezTo>
                  <a:pt x="118" y="45"/>
                  <a:pt x="118" y="45"/>
                  <a:pt x="118" y="45"/>
                </a:cubicBezTo>
                <a:cubicBezTo>
                  <a:pt x="116" y="44"/>
                  <a:pt x="116" y="46"/>
                  <a:pt x="114" y="46"/>
                </a:cubicBezTo>
                <a:cubicBezTo>
                  <a:pt x="114" y="46"/>
                  <a:pt x="114" y="46"/>
                  <a:pt x="114" y="46"/>
                </a:cubicBezTo>
                <a:cubicBezTo>
                  <a:pt x="114" y="46"/>
                  <a:pt x="113" y="46"/>
                  <a:pt x="113" y="45"/>
                </a:cubicBezTo>
                <a:cubicBezTo>
                  <a:pt x="110" y="45"/>
                  <a:pt x="113" y="44"/>
                  <a:pt x="113" y="43"/>
                </a:cubicBezTo>
                <a:cubicBezTo>
                  <a:pt x="110" y="43"/>
                  <a:pt x="109" y="40"/>
                  <a:pt x="104" y="41"/>
                </a:cubicBezTo>
                <a:cubicBezTo>
                  <a:pt x="104" y="42"/>
                  <a:pt x="105" y="42"/>
                  <a:pt x="105" y="43"/>
                </a:cubicBezTo>
                <a:cubicBezTo>
                  <a:pt x="105" y="44"/>
                  <a:pt x="105" y="45"/>
                  <a:pt x="106" y="45"/>
                </a:cubicBezTo>
                <a:cubicBezTo>
                  <a:pt x="106" y="46"/>
                  <a:pt x="108" y="45"/>
                  <a:pt x="107" y="47"/>
                </a:cubicBezTo>
                <a:cubicBezTo>
                  <a:pt x="107" y="48"/>
                  <a:pt x="107" y="48"/>
                  <a:pt x="106" y="48"/>
                </a:cubicBezTo>
                <a:cubicBezTo>
                  <a:pt x="106" y="49"/>
                  <a:pt x="106" y="51"/>
                  <a:pt x="104" y="50"/>
                </a:cubicBezTo>
                <a:cubicBezTo>
                  <a:pt x="105" y="51"/>
                  <a:pt x="105" y="51"/>
                  <a:pt x="105" y="52"/>
                </a:cubicBezTo>
                <a:cubicBezTo>
                  <a:pt x="106" y="52"/>
                  <a:pt x="105" y="54"/>
                  <a:pt x="106" y="54"/>
                </a:cubicBezTo>
                <a:cubicBezTo>
                  <a:pt x="106" y="54"/>
                  <a:pt x="105" y="55"/>
                  <a:pt x="106" y="57"/>
                </a:cubicBezTo>
                <a:cubicBezTo>
                  <a:pt x="106" y="58"/>
                  <a:pt x="106" y="59"/>
                  <a:pt x="107" y="59"/>
                </a:cubicBezTo>
                <a:cubicBezTo>
                  <a:pt x="108" y="60"/>
                  <a:pt x="108" y="61"/>
                  <a:pt x="109" y="61"/>
                </a:cubicBezTo>
                <a:cubicBezTo>
                  <a:pt x="107" y="62"/>
                  <a:pt x="109" y="64"/>
                  <a:pt x="109" y="65"/>
                </a:cubicBezTo>
                <a:cubicBezTo>
                  <a:pt x="110" y="65"/>
                  <a:pt x="110" y="66"/>
                  <a:pt x="110" y="66"/>
                </a:cubicBezTo>
                <a:cubicBezTo>
                  <a:pt x="110" y="71"/>
                  <a:pt x="110" y="71"/>
                  <a:pt x="110" y="71"/>
                </a:cubicBezTo>
                <a:cubicBezTo>
                  <a:pt x="110" y="71"/>
                  <a:pt x="110" y="72"/>
                  <a:pt x="109" y="72"/>
                </a:cubicBezTo>
                <a:cubicBezTo>
                  <a:pt x="110" y="78"/>
                  <a:pt x="108" y="82"/>
                  <a:pt x="109" y="88"/>
                </a:cubicBezTo>
                <a:cubicBezTo>
                  <a:pt x="109" y="88"/>
                  <a:pt x="109" y="89"/>
                  <a:pt x="109" y="89"/>
                </a:cubicBezTo>
                <a:cubicBezTo>
                  <a:pt x="109" y="90"/>
                  <a:pt x="109" y="90"/>
                  <a:pt x="109" y="90"/>
                </a:cubicBezTo>
                <a:cubicBezTo>
                  <a:pt x="110" y="90"/>
                  <a:pt x="110" y="90"/>
                  <a:pt x="110" y="91"/>
                </a:cubicBezTo>
                <a:cubicBezTo>
                  <a:pt x="110" y="91"/>
                  <a:pt x="111" y="91"/>
                  <a:pt x="111" y="91"/>
                </a:cubicBezTo>
                <a:cubicBezTo>
                  <a:pt x="111" y="93"/>
                  <a:pt x="109" y="92"/>
                  <a:pt x="108" y="92"/>
                </a:cubicBezTo>
                <a:cubicBezTo>
                  <a:pt x="105" y="92"/>
                  <a:pt x="103" y="91"/>
                  <a:pt x="100" y="91"/>
                </a:cubicBezTo>
                <a:cubicBezTo>
                  <a:pt x="100" y="90"/>
                  <a:pt x="101" y="88"/>
                  <a:pt x="99" y="88"/>
                </a:cubicBezTo>
                <a:cubicBezTo>
                  <a:pt x="99" y="88"/>
                  <a:pt x="99" y="86"/>
                  <a:pt x="98" y="86"/>
                </a:cubicBezTo>
                <a:cubicBezTo>
                  <a:pt x="96" y="86"/>
                  <a:pt x="96" y="86"/>
                  <a:pt x="96" y="86"/>
                </a:cubicBezTo>
                <a:cubicBezTo>
                  <a:pt x="94" y="86"/>
                  <a:pt x="96" y="89"/>
                  <a:pt x="95" y="90"/>
                </a:cubicBezTo>
                <a:cubicBezTo>
                  <a:pt x="96" y="92"/>
                  <a:pt x="94" y="92"/>
                  <a:pt x="95" y="93"/>
                </a:cubicBezTo>
                <a:cubicBezTo>
                  <a:pt x="93" y="93"/>
                  <a:pt x="94" y="91"/>
                  <a:pt x="94" y="90"/>
                </a:cubicBezTo>
                <a:cubicBezTo>
                  <a:pt x="94" y="89"/>
                  <a:pt x="93" y="89"/>
                  <a:pt x="92" y="88"/>
                </a:cubicBezTo>
                <a:cubicBezTo>
                  <a:pt x="91" y="88"/>
                  <a:pt x="91" y="89"/>
                  <a:pt x="90" y="88"/>
                </a:cubicBezTo>
                <a:cubicBezTo>
                  <a:pt x="90" y="89"/>
                  <a:pt x="89" y="89"/>
                  <a:pt x="88" y="89"/>
                </a:cubicBezTo>
                <a:cubicBezTo>
                  <a:pt x="88" y="88"/>
                  <a:pt x="88" y="88"/>
                  <a:pt x="88" y="88"/>
                </a:cubicBezTo>
                <a:cubicBezTo>
                  <a:pt x="88" y="87"/>
                  <a:pt x="86" y="87"/>
                  <a:pt x="87" y="85"/>
                </a:cubicBezTo>
                <a:cubicBezTo>
                  <a:pt x="86" y="85"/>
                  <a:pt x="86" y="85"/>
                  <a:pt x="86" y="84"/>
                </a:cubicBezTo>
                <a:cubicBezTo>
                  <a:pt x="84" y="84"/>
                  <a:pt x="84" y="86"/>
                  <a:pt x="81" y="85"/>
                </a:cubicBezTo>
                <a:cubicBezTo>
                  <a:pt x="79" y="85"/>
                  <a:pt x="80" y="88"/>
                  <a:pt x="77" y="88"/>
                </a:cubicBezTo>
                <a:cubicBezTo>
                  <a:pt x="77" y="88"/>
                  <a:pt x="77" y="89"/>
                  <a:pt x="76" y="88"/>
                </a:cubicBezTo>
                <a:cubicBezTo>
                  <a:pt x="76" y="89"/>
                  <a:pt x="75" y="89"/>
                  <a:pt x="74" y="89"/>
                </a:cubicBezTo>
                <a:cubicBezTo>
                  <a:pt x="73" y="88"/>
                  <a:pt x="73" y="86"/>
                  <a:pt x="72" y="86"/>
                </a:cubicBezTo>
                <a:cubicBezTo>
                  <a:pt x="72" y="84"/>
                  <a:pt x="71" y="83"/>
                  <a:pt x="71" y="82"/>
                </a:cubicBezTo>
                <a:cubicBezTo>
                  <a:pt x="71" y="82"/>
                  <a:pt x="71" y="82"/>
                  <a:pt x="71" y="82"/>
                </a:cubicBezTo>
                <a:cubicBezTo>
                  <a:pt x="71" y="81"/>
                  <a:pt x="70" y="80"/>
                  <a:pt x="70" y="79"/>
                </a:cubicBezTo>
                <a:cubicBezTo>
                  <a:pt x="70" y="79"/>
                  <a:pt x="70" y="79"/>
                  <a:pt x="70" y="79"/>
                </a:cubicBezTo>
                <a:cubicBezTo>
                  <a:pt x="70" y="79"/>
                  <a:pt x="70" y="78"/>
                  <a:pt x="69" y="78"/>
                </a:cubicBezTo>
                <a:cubicBezTo>
                  <a:pt x="69" y="78"/>
                  <a:pt x="69" y="78"/>
                  <a:pt x="69" y="78"/>
                </a:cubicBezTo>
                <a:cubicBezTo>
                  <a:pt x="69" y="77"/>
                  <a:pt x="68" y="77"/>
                  <a:pt x="67" y="77"/>
                </a:cubicBezTo>
                <a:cubicBezTo>
                  <a:pt x="68" y="75"/>
                  <a:pt x="66" y="75"/>
                  <a:pt x="66" y="72"/>
                </a:cubicBezTo>
                <a:cubicBezTo>
                  <a:pt x="65" y="72"/>
                  <a:pt x="65" y="72"/>
                  <a:pt x="65" y="72"/>
                </a:cubicBezTo>
                <a:cubicBezTo>
                  <a:pt x="65" y="72"/>
                  <a:pt x="64" y="72"/>
                  <a:pt x="64" y="72"/>
                </a:cubicBezTo>
                <a:cubicBezTo>
                  <a:pt x="64" y="72"/>
                  <a:pt x="63" y="72"/>
                  <a:pt x="63" y="72"/>
                </a:cubicBezTo>
                <a:cubicBezTo>
                  <a:pt x="63" y="71"/>
                  <a:pt x="62" y="71"/>
                  <a:pt x="60" y="71"/>
                </a:cubicBezTo>
                <a:cubicBezTo>
                  <a:pt x="59" y="71"/>
                  <a:pt x="57" y="72"/>
                  <a:pt x="57" y="73"/>
                </a:cubicBezTo>
                <a:cubicBezTo>
                  <a:pt x="56" y="73"/>
                  <a:pt x="55" y="73"/>
                  <a:pt x="55" y="72"/>
                </a:cubicBezTo>
                <a:cubicBezTo>
                  <a:pt x="54" y="71"/>
                  <a:pt x="54" y="71"/>
                  <a:pt x="53" y="71"/>
                </a:cubicBezTo>
                <a:cubicBezTo>
                  <a:pt x="49" y="71"/>
                  <a:pt x="50" y="75"/>
                  <a:pt x="49" y="77"/>
                </a:cubicBezTo>
                <a:cubicBezTo>
                  <a:pt x="47" y="77"/>
                  <a:pt x="47" y="77"/>
                  <a:pt x="47" y="77"/>
                </a:cubicBezTo>
                <a:cubicBezTo>
                  <a:pt x="46" y="76"/>
                  <a:pt x="46" y="75"/>
                  <a:pt x="46" y="75"/>
                </a:cubicBezTo>
                <a:cubicBezTo>
                  <a:pt x="42" y="75"/>
                  <a:pt x="42" y="75"/>
                  <a:pt x="42" y="75"/>
                </a:cubicBezTo>
                <a:cubicBezTo>
                  <a:pt x="39" y="74"/>
                  <a:pt x="41" y="77"/>
                  <a:pt x="38" y="77"/>
                </a:cubicBezTo>
                <a:cubicBezTo>
                  <a:pt x="38" y="72"/>
                  <a:pt x="38" y="72"/>
                  <a:pt x="38" y="72"/>
                </a:cubicBezTo>
                <a:cubicBezTo>
                  <a:pt x="36" y="71"/>
                  <a:pt x="37" y="73"/>
                  <a:pt x="35" y="73"/>
                </a:cubicBezTo>
                <a:cubicBezTo>
                  <a:pt x="34" y="73"/>
                  <a:pt x="34" y="72"/>
                  <a:pt x="33" y="72"/>
                </a:cubicBezTo>
                <a:cubicBezTo>
                  <a:pt x="32" y="72"/>
                  <a:pt x="31" y="73"/>
                  <a:pt x="31" y="73"/>
                </a:cubicBezTo>
                <a:cubicBezTo>
                  <a:pt x="31" y="74"/>
                  <a:pt x="31" y="74"/>
                  <a:pt x="30" y="74"/>
                </a:cubicBezTo>
                <a:cubicBezTo>
                  <a:pt x="30" y="74"/>
                  <a:pt x="30" y="75"/>
                  <a:pt x="30" y="75"/>
                </a:cubicBezTo>
                <a:cubicBezTo>
                  <a:pt x="28" y="74"/>
                  <a:pt x="27" y="74"/>
                  <a:pt x="26" y="73"/>
                </a:cubicBezTo>
                <a:cubicBezTo>
                  <a:pt x="23" y="73"/>
                  <a:pt x="22" y="74"/>
                  <a:pt x="19" y="74"/>
                </a:cubicBezTo>
                <a:cubicBezTo>
                  <a:pt x="17" y="73"/>
                  <a:pt x="18" y="75"/>
                  <a:pt x="17" y="75"/>
                </a:cubicBezTo>
                <a:cubicBezTo>
                  <a:pt x="15" y="75"/>
                  <a:pt x="15" y="76"/>
                  <a:pt x="14" y="76"/>
                </a:cubicBezTo>
                <a:cubicBezTo>
                  <a:pt x="14" y="76"/>
                  <a:pt x="14" y="77"/>
                  <a:pt x="13" y="77"/>
                </a:cubicBezTo>
                <a:cubicBezTo>
                  <a:pt x="11" y="78"/>
                  <a:pt x="10" y="80"/>
                  <a:pt x="10" y="82"/>
                </a:cubicBezTo>
                <a:cubicBezTo>
                  <a:pt x="10" y="83"/>
                  <a:pt x="10" y="83"/>
                  <a:pt x="10" y="84"/>
                </a:cubicBezTo>
                <a:cubicBezTo>
                  <a:pt x="10" y="84"/>
                  <a:pt x="11" y="85"/>
                  <a:pt x="11" y="86"/>
                </a:cubicBezTo>
                <a:cubicBezTo>
                  <a:pt x="12" y="86"/>
                  <a:pt x="13" y="86"/>
                  <a:pt x="13" y="86"/>
                </a:cubicBezTo>
                <a:cubicBezTo>
                  <a:pt x="15" y="87"/>
                  <a:pt x="16" y="86"/>
                  <a:pt x="18" y="86"/>
                </a:cubicBezTo>
                <a:cubicBezTo>
                  <a:pt x="18" y="86"/>
                  <a:pt x="19" y="86"/>
                  <a:pt x="19" y="86"/>
                </a:cubicBezTo>
                <a:cubicBezTo>
                  <a:pt x="20" y="86"/>
                  <a:pt x="20" y="86"/>
                  <a:pt x="20" y="87"/>
                </a:cubicBezTo>
                <a:cubicBezTo>
                  <a:pt x="20" y="89"/>
                  <a:pt x="23" y="88"/>
                  <a:pt x="24" y="89"/>
                </a:cubicBezTo>
                <a:cubicBezTo>
                  <a:pt x="25" y="89"/>
                  <a:pt x="25" y="91"/>
                  <a:pt x="26" y="91"/>
                </a:cubicBezTo>
                <a:cubicBezTo>
                  <a:pt x="26" y="93"/>
                  <a:pt x="24" y="90"/>
                  <a:pt x="24" y="91"/>
                </a:cubicBezTo>
                <a:cubicBezTo>
                  <a:pt x="22" y="91"/>
                  <a:pt x="21" y="92"/>
                  <a:pt x="19" y="91"/>
                </a:cubicBezTo>
                <a:cubicBezTo>
                  <a:pt x="18" y="90"/>
                  <a:pt x="18" y="88"/>
                  <a:pt x="17" y="87"/>
                </a:cubicBezTo>
                <a:cubicBezTo>
                  <a:pt x="16" y="87"/>
                  <a:pt x="16" y="88"/>
                  <a:pt x="15" y="88"/>
                </a:cubicBezTo>
                <a:cubicBezTo>
                  <a:pt x="15" y="89"/>
                  <a:pt x="14" y="88"/>
                  <a:pt x="14" y="89"/>
                </a:cubicBezTo>
                <a:cubicBezTo>
                  <a:pt x="14" y="90"/>
                  <a:pt x="14" y="90"/>
                  <a:pt x="14" y="90"/>
                </a:cubicBezTo>
                <a:cubicBezTo>
                  <a:pt x="14" y="91"/>
                  <a:pt x="14" y="91"/>
                  <a:pt x="14" y="91"/>
                </a:cubicBezTo>
                <a:cubicBezTo>
                  <a:pt x="15" y="91"/>
                  <a:pt x="15" y="91"/>
                  <a:pt x="15" y="92"/>
                </a:cubicBezTo>
                <a:cubicBezTo>
                  <a:pt x="15" y="94"/>
                  <a:pt x="15" y="94"/>
                  <a:pt x="15" y="94"/>
                </a:cubicBezTo>
                <a:cubicBezTo>
                  <a:pt x="18" y="95"/>
                  <a:pt x="17" y="92"/>
                  <a:pt x="19" y="92"/>
                </a:cubicBezTo>
                <a:cubicBezTo>
                  <a:pt x="19" y="93"/>
                  <a:pt x="20" y="93"/>
                  <a:pt x="21" y="93"/>
                </a:cubicBezTo>
                <a:cubicBezTo>
                  <a:pt x="22" y="94"/>
                  <a:pt x="22" y="94"/>
                  <a:pt x="22" y="95"/>
                </a:cubicBezTo>
                <a:cubicBezTo>
                  <a:pt x="23" y="95"/>
                  <a:pt x="23" y="96"/>
                  <a:pt x="24" y="97"/>
                </a:cubicBezTo>
                <a:cubicBezTo>
                  <a:pt x="23" y="97"/>
                  <a:pt x="24" y="98"/>
                  <a:pt x="24" y="98"/>
                </a:cubicBezTo>
                <a:cubicBezTo>
                  <a:pt x="23" y="99"/>
                  <a:pt x="23" y="98"/>
                  <a:pt x="23" y="98"/>
                </a:cubicBezTo>
                <a:cubicBezTo>
                  <a:pt x="22" y="98"/>
                  <a:pt x="22" y="97"/>
                  <a:pt x="21" y="98"/>
                </a:cubicBezTo>
                <a:cubicBezTo>
                  <a:pt x="21" y="98"/>
                  <a:pt x="21" y="98"/>
                  <a:pt x="21" y="98"/>
                </a:cubicBezTo>
                <a:cubicBezTo>
                  <a:pt x="19" y="98"/>
                  <a:pt x="19" y="97"/>
                  <a:pt x="17" y="98"/>
                </a:cubicBezTo>
                <a:cubicBezTo>
                  <a:pt x="15" y="98"/>
                  <a:pt x="14" y="98"/>
                  <a:pt x="13" y="98"/>
                </a:cubicBezTo>
                <a:cubicBezTo>
                  <a:pt x="11" y="99"/>
                  <a:pt x="11" y="97"/>
                  <a:pt x="9" y="98"/>
                </a:cubicBezTo>
                <a:cubicBezTo>
                  <a:pt x="7" y="97"/>
                  <a:pt x="9" y="101"/>
                  <a:pt x="7" y="100"/>
                </a:cubicBezTo>
                <a:cubicBezTo>
                  <a:pt x="7" y="100"/>
                  <a:pt x="8" y="100"/>
                  <a:pt x="9" y="100"/>
                </a:cubicBezTo>
                <a:cubicBezTo>
                  <a:pt x="9" y="100"/>
                  <a:pt x="10" y="101"/>
                  <a:pt x="10" y="101"/>
                </a:cubicBezTo>
                <a:cubicBezTo>
                  <a:pt x="12" y="101"/>
                  <a:pt x="12" y="102"/>
                  <a:pt x="14" y="102"/>
                </a:cubicBezTo>
                <a:cubicBezTo>
                  <a:pt x="14" y="103"/>
                  <a:pt x="14" y="104"/>
                  <a:pt x="15" y="105"/>
                </a:cubicBezTo>
                <a:cubicBezTo>
                  <a:pt x="17" y="105"/>
                  <a:pt x="17" y="107"/>
                  <a:pt x="17" y="108"/>
                </a:cubicBezTo>
                <a:cubicBezTo>
                  <a:pt x="18" y="110"/>
                  <a:pt x="16" y="110"/>
                  <a:pt x="17" y="112"/>
                </a:cubicBezTo>
                <a:cubicBezTo>
                  <a:pt x="17" y="113"/>
                  <a:pt x="18" y="113"/>
                  <a:pt x="19" y="113"/>
                </a:cubicBezTo>
                <a:cubicBezTo>
                  <a:pt x="20" y="113"/>
                  <a:pt x="20" y="114"/>
                  <a:pt x="21" y="114"/>
                </a:cubicBezTo>
                <a:cubicBezTo>
                  <a:pt x="23" y="114"/>
                  <a:pt x="23" y="113"/>
                  <a:pt x="24" y="113"/>
                </a:cubicBezTo>
                <a:cubicBezTo>
                  <a:pt x="24" y="112"/>
                  <a:pt x="26" y="112"/>
                  <a:pt x="26" y="111"/>
                </a:cubicBezTo>
                <a:cubicBezTo>
                  <a:pt x="27" y="112"/>
                  <a:pt x="27" y="113"/>
                  <a:pt x="28" y="113"/>
                </a:cubicBezTo>
                <a:cubicBezTo>
                  <a:pt x="29" y="113"/>
                  <a:pt x="29" y="113"/>
                  <a:pt x="29" y="113"/>
                </a:cubicBezTo>
                <a:cubicBezTo>
                  <a:pt x="30" y="113"/>
                  <a:pt x="31" y="113"/>
                  <a:pt x="31" y="115"/>
                </a:cubicBezTo>
                <a:cubicBezTo>
                  <a:pt x="31" y="115"/>
                  <a:pt x="31" y="115"/>
                  <a:pt x="32" y="115"/>
                </a:cubicBezTo>
                <a:cubicBezTo>
                  <a:pt x="32" y="115"/>
                  <a:pt x="32" y="115"/>
                  <a:pt x="32" y="115"/>
                </a:cubicBezTo>
                <a:cubicBezTo>
                  <a:pt x="32" y="116"/>
                  <a:pt x="32" y="116"/>
                  <a:pt x="32" y="116"/>
                </a:cubicBezTo>
                <a:cubicBezTo>
                  <a:pt x="32" y="118"/>
                  <a:pt x="34" y="117"/>
                  <a:pt x="35" y="117"/>
                </a:cubicBezTo>
                <a:cubicBezTo>
                  <a:pt x="35" y="117"/>
                  <a:pt x="35" y="117"/>
                  <a:pt x="35" y="117"/>
                </a:cubicBezTo>
                <a:cubicBezTo>
                  <a:pt x="36" y="117"/>
                  <a:pt x="36" y="118"/>
                  <a:pt x="37" y="118"/>
                </a:cubicBezTo>
                <a:cubicBezTo>
                  <a:pt x="37" y="119"/>
                  <a:pt x="37" y="119"/>
                  <a:pt x="37" y="119"/>
                </a:cubicBezTo>
                <a:cubicBezTo>
                  <a:pt x="38" y="119"/>
                  <a:pt x="39" y="120"/>
                  <a:pt x="40" y="120"/>
                </a:cubicBezTo>
                <a:cubicBezTo>
                  <a:pt x="41" y="121"/>
                  <a:pt x="42" y="122"/>
                  <a:pt x="42" y="123"/>
                </a:cubicBezTo>
                <a:cubicBezTo>
                  <a:pt x="45" y="123"/>
                  <a:pt x="45" y="125"/>
                  <a:pt x="47" y="125"/>
                </a:cubicBezTo>
                <a:cubicBezTo>
                  <a:pt x="48" y="127"/>
                  <a:pt x="50" y="126"/>
                  <a:pt x="51" y="128"/>
                </a:cubicBezTo>
                <a:cubicBezTo>
                  <a:pt x="51" y="128"/>
                  <a:pt x="52" y="128"/>
                  <a:pt x="51" y="129"/>
                </a:cubicBezTo>
                <a:cubicBezTo>
                  <a:pt x="52" y="131"/>
                  <a:pt x="50" y="136"/>
                  <a:pt x="53" y="136"/>
                </a:cubicBezTo>
                <a:cubicBezTo>
                  <a:pt x="54" y="136"/>
                  <a:pt x="54" y="135"/>
                  <a:pt x="54" y="134"/>
                </a:cubicBezTo>
                <a:cubicBezTo>
                  <a:pt x="54" y="134"/>
                  <a:pt x="53" y="134"/>
                  <a:pt x="53" y="134"/>
                </a:cubicBezTo>
                <a:cubicBezTo>
                  <a:pt x="53" y="132"/>
                  <a:pt x="53" y="132"/>
                  <a:pt x="53" y="132"/>
                </a:cubicBezTo>
                <a:cubicBezTo>
                  <a:pt x="55" y="132"/>
                  <a:pt x="55" y="132"/>
                  <a:pt x="56" y="132"/>
                </a:cubicBezTo>
                <a:cubicBezTo>
                  <a:pt x="58" y="131"/>
                  <a:pt x="60" y="131"/>
                  <a:pt x="63" y="131"/>
                </a:cubicBezTo>
                <a:cubicBezTo>
                  <a:pt x="63" y="131"/>
                  <a:pt x="64" y="132"/>
                  <a:pt x="65" y="132"/>
                </a:cubicBezTo>
                <a:cubicBezTo>
                  <a:pt x="65" y="133"/>
                  <a:pt x="61" y="133"/>
                  <a:pt x="62" y="132"/>
                </a:cubicBezTo>
                <a:cubicBezTo>
                  <a:pt x="60" y="132"/>
                  <a:pt x="60" y="133"/>
                  <a:pt x="59" y="133"/>
                </a:cubicBezTo>
                <a:cubicBezTo>
                  <a:pt x="59" y="134"/>
                  <a:pt x="60" y="135"/>
                  <a:pt x="61" y="136"/>
                </a:cubicBezTo>
                <a:cubicBezTo>
                  <a:pt x="63" y="136"/>
                  <a:pt x="64" y="135"/>
                  <a:pt x="65" y="135"/>
                </a:cubicBezTo>
                <a:cubicBezTo>
                  <a:pt x="65" y="136"/>
                  <a:pt x="66" y="136"/>
                  <a:pt x="67" y="136"/>
                </a:cubicBezTo>
                <a:cubicBezTo>
                  <a:pt x="67" y="137"/>
                  <a:pt x="67" y="137"/>
                  <a:pt x="67" y="137"/>
                </a:cubicBezTo>
                <a:cubicBezTo>
                  <a:pt x="71" y="137"/>
                  <a:pt x="71" y="137"/>
                  <a:pt x="71" y="137"/>
                </a:cubicBezTo>
                <a:cubicBezTo>
                  <a:pt x="71" y="139"/>
                  <a:pt x="70" y="139"/>
                  <a:pt x="70" y="141"/>
                </a:cubicBezTo>
                <a:cubicBezTo>
                  <a:pt x="68" y="141"/>
                  <a:pt x="68" y="142"/>
                  <a:pt x="67" y="142"/>
                </a:cubicBezTo>
                <a:cubicBezTo>
                  <a:pt x="67" y="144"/>
                  <a:pt x="68" y="145"/>
                  <a:pt x="68" y="147"/>
                </a:cubicBezTo>
                <a:cubicBezTo>
                  <a:pt x="68" y="148"/>
                  <a:pt x="70" y="148"/>
                  <a:pt x="71" y="149"/>
                </a:cubicBezTo>
                <a:cubicBezTo>
                  <a:pt x="71" y="150"/>
                  <a:pt x="72" y="150"/>
                  <a:pt x="72" y="150"/>
                </a:cubicBezTo>
                <a:cubicBezTo>
                  <a:pt x="73" y="151"/>
                  <a:pt x="73" y="151"/>
                  <a:pt x="74" y="151"/>
                </a:cubicBezTo>
                <a:cubicBezTo>
                  <a:pt x="74" y="151"/>
                  <a:pt x="74" y="151"/>
                  <a:pt x="74" y="151"/>
                </a:cubicBezTo>
                <a:cubicBezTo>
                  <a:pt x="74" y="151"/>
                  <a:pt x="74" y="151"/>
                  <a:pt x="74" y="151"/>
                </a:cubicBezTo>
                <a:cubicBezTo>
                  <a:pt x="75" y="151"/>
                  <a:pt x="75" y="152"/>
                  <a:pt x="76" y="152"/>
                </a:cubicBezTo>
                <a:cubicBezTo>
                  <a:pt x="76" y="152"/>
                  <a:pt x="77" y="153"/>
                  <a:pt x="77" y="154"/>
                </a:cubicBezTo>
                <a:cubicBezTo>
                  <a:pt x="77" y="154"/>
                  <a:pt x="77" y="155"/>
                  <a:pt x="77" y="155"/>
                </a:cubicBezTo>
                <a:cubicBezTo>
                  <a:pt x="78" y="156"/>
                  <a:pt x="78" y="156"/>
                  <a:pt x="78" y="156"/>
                </a:cubicBezTo>
                <a:cubicBezTo>
                  <a:pt x="78" y="157"/>
                  <a:pt x="80" y="157"/>
                  <a:pt x="80" y="158"/>
                </a:cubicBezTo>
                <a:cubicBezTo>
                  <a:pt x="80" y="159"/>
                  <a:pt x="80" y="159"/>
                  <a:pt x="81" y="160"/>
                </a:cubicBezTo>
                <a:cubicBezTo>
                  <a:pt x="81" y="160"/>
                  <a:pt x="80" y="161"/>
                  <a:pt x="81" y="161"/>
                </a:cubicBezTo>
                <a:cubicBezTo>
                  <a:pt x="81" y="162"/>
                  <a:pt x="81" y="163"/>
                  <a:pt x="80" y="163"/>
                </a:cubicBezTo>
                <a:cubicBezTo>
                  <a:pt x="80" y="164"/>
                  <a:pt x="79" y="164"/>
                  <a:pt x="79" y="165"/>
                </a:cubicBezTo>
                <a:cubicBezTo>
                  <a:pt x="79" y="167"/>
                  <a:pt x="77" y="167"/>
                  <a:pt x="76" y="169"/>
                </a:cubicBezTo>
                <a:cubicBezTo>
                  <a:pt x="77" y="169"/>
                  <a:pt x="77" y="170"/>
                  <a:pt x="77" y="171"/>
                </a:cubicBezTo>
                <a:cubicBezTo>
                  <a:pt x="77" y="171"/>
                  <a:pt x="79" y="171"/>
                  <a:pt x="79" y="172"/>
                </a:cubicBezTo>
                <a:cubicBezTo>
                  <a:pt x="80" y="173"/>
                  <a:pt x="79" y="175"/>
                  <a:pt x="81" y="176"/>
                </a:cubicBezTo>
                <a:cubicBezTo>
                  <a:pt x="80" y="178"/>
                  <a:pt x="83" y="177"/>
                  <a:pt x="83" y="179"/>
                </a:cubicBezTo>
                <a:cubicBezTo>
                  <a:pt x="83" y="185"/>
                  <a:pt x="83" y="185"/>
                  <a:pt x="83" y="185"/>
                </a:cubicBezTo>
                <a:cubicBezTo>
                  <a:pt x="83" y="187"/>
                  <a:pt x="84" y="187"/>
                  <a:pt x="86" y="188"/>
                </a:cubicBezTo>
                <a:cubicBezTo>
                  <a:pt x="86" y="190"/>
                  <a:pt x="88" y="190"/>
                  <a:pt x="88" y="192"/>
                </a:cubicBezTo>
                <a:cubicBezTo>
                  <a:pt x="90" y="191"/>
                  <a:pt x="90" y="193"/>
                  <a:pt x="92" y="192"/>
                </a:cubicBezTo>
                <a:cubicBezTo>
                  <a:pt x="93" y="194"/>
                  <a:pt x="94" y="195"/>
                  <a:pt x="96" y="195"/>
                </a:cubicBezTo>
                <a:cubicBezTo>
                  <a:pt x="97" y="196"/>
                  <a:pt x="98" y="197"/>
                  <a:pt x="98" y="199"/>
                </a:cubicBezTo>
                <a:cubicBezTo>
                  <a:pt x="99" y="198"/>
                  <a:pt x="100" y="199"/>
                  <a:pt x="100" y="199"/>
                </a:cubicBezTo>
                <a:cubicBezTo>
                  <a:pt x="100" y="198"/>
                  <a:pt x="100" y="198"/>
                  <a:pt x="101" y="198"/>
                </a:cubicBezTo>
                <a:cubicBezTo>
                  <a:pt x="102" y="198"/>
                  <a:pt x="102" y="198"/>
                  <a:pt x="103" y="199"/>
                </a:cubicBezTo>
                <a:cubicBezTo>
                  <a:pt x="103" y="202"/>
                  <a:pt x="100" y="202"/>
                  <a:pt x="99" y="204"/>
                </a:cubicBezTo>
                <a:cubicBezTo>
                  <a:pt x="99" y="206"/>
                  <a:pt x="101" y="207"/>
                  <a:pt x="102" y="208"/>
                </a:cubicBezTo>
                <a:cubicBezTo>
                  <a:pt x="101" y="213"/>
                  <a:pt x="105" y="218"/>
                  <a:pt x="99" y="218"/>
                </a:cubicBezTo>
                <a:cubicBezTo>
                  <a:pt x="99" y="221"/>
                  <a:pt x="99" y="221"/>
                  <a:pt x="99" y="221"/>
                </a:cubicBezTo>
                <a:cubicBezTo>
                  <a:pt x="99" y="222"/>
                  <a:pt x="100" y="221"/>
                  <a:pt x="100" y="222"/>
                </a:cubicBezTo>
                <a:cubicBezTo>
                  <a:pt x="100" y="224"/>
                  <a:pt x="100" y="224"/>
                  <a:pt x="100" y="224"/>
                </a:cubicBezTo>
                <a:cubicBezTo>
                  <a:pt x="99" y="224"/>
                  <a:pt x="100" y="223"/>
                  <a:pt x="99" y="223"/>
                </a:cubicBezTo>
                <a:cubicBezTo>
                  <a:pt x="98" y="223"/>
                  <a:pt x="98" y="221"/>
                  <a:pt x="97" y="221"/>
                </a:cubicBezTo>
                <a:cubicBezTo>
                  <a:pt x="96" y="221"/>
                  <a:pt x="95" y="221"/>
                  <a:pt x="95" y="222"/>
                </a:cubicBezTo>
                <a:cubicBezTo>
                  <a:pt x="95" y="223"/>
                  <a:pt x="94" y="223"/>
                  <a:pt x="94" y="224"/>
                </a:cubicBezTo>
                <a:cubicBezTo>
                  <a:pt x="95" y="227"/>
                  <a:pt x="98" y="229"/>
                  <a:pt x="99" y="231"/>
                </a:cubicBezTo>
                <a:cubicBezTo>
                  <a:pt x="100" y="231"/>
                  <a:pt x="100" y="231"/>
                  <a:pt x="100" y="232"/>
                </a:cubicBezTo>
                <a:cubicBezTo>
                  <a:pt x="100" y="233"/>
                  <a:pt x="102" y="233"/>
                  <a:pt x="102" y="235"/>
                </a:cubicBezTo>
                <a:cubicBezTo>
                  <a:pt x="103" y="235"/>
                  <a:pt x="103" y="235"/>
                  <a:pt x="103" y="235"/>
                </a:cubicBezTo>
                <a:cubicBezTo>
                  <a:pt x="103" y="236"/>
                  <a:pt x="104" y="237"/>
                  <a:pt x="104" y="238"/>
                </a:cubicBezTo>
                <a:cubicBezTo>
                  <a:pt x="105" y="238"/>
                  <a:pt x="105" y="238"/>
                  <a:pt x="105" y="238"/>
                </a:cubicBezTo>
                <a:cubicBezTo>
                  <a:pt x="106" y="241"/>
                  <a:pt x="107" y="243"/>
                  <a:pt x="107" y="247"/>
                </a:cubicBezTo>
                <a:cubicBezTo>
                  <a:pt x="107" y="251"/>
                  <a:pt x="108" y="253"/>
                  <a:pt x="108" y="257"/>
                </a:cubicBezTo>
                <a:cubicBezTo>
                  <a:pt x="108" y="257"/>
                  <a:pt x="108" y="257"/>
                  <a:pt x="108" y="258"/>
                </a:cubicBezTo>
                <a:cubicBezTo>
                  <a:pt x="108" y="258"/>
                  <a:pt x="108" y="258"/>
                  <a:pt x="108" y="258"/>
                </a:cubicBezTo>
                <a:cubicBezTo>
                  <a:pt x="108" y="258"/>
                  <a:pt x="108" y="258"/>
                  <a:pt x="108" y="258"/>
                </a:cubicBezTo>
                <a:cubicBezTo>
                  <a:pt x="108" y="258"/>
                  <a:pt x="108" y="258"/>
                  <a:pt x="109" y="258"/>
                </a:cubicBezTo>
                <a:cubicBezTo>
                  <a:pt x="109" y="259"/>
                  <a:pt x="108" y="259"/>
                  <a:pt x="109" y="259"/>
                </a:cubicBezTo>
                <a:cubicBezTo>
                  <a:pt x="109" y="259"/>
                  <a:pt x="109" y="259"/>
                  <a:pt x="109" y="259"/>
                </a:cubicBezTo>
                <a:cubicBezTo>
                  <a:pt x="110" y="260"/>
                  <a:pt x="110" y="261"/>
                  <a:pt x="111" y="261"/>
                </a:cubicBezTo>
                <a:cubicBezTo>
                  <a:pt x="111" y="263"/>
                  <a:pt x="108" y="261"/>
                  <a:pt x="109" y="261"/>
                </a:cubicBezTo>
                <a:cubicBezTo>
                  <a:pt x="108" y="260"/>
                  <a:pt x="108" y="260"/>
                  <a:pt x="108" y="260"/>
                </a:cubicBezTo>
                <a:cubicBezTo>
                  <a:pt x="108" y="260"/>
                  <a:pt x="108" y="260"/>
                  <a:pt x="108" y="260"/>
                </a:cubicBezTo>
                <a:cubicBezTo>
                  <a:pt x="107" y="259"/>
                  <a:pt x="106" y="258"/>
                  <a:pt x="106" y="257"/>
                </a:cubicBezTo>
                <a:cubicBezTo>
                  <a:pt x="106" y="257"/>
                  <a:pt x="106" y="257"/>
                  <a:pt x="106" y="256"/>
                </a:cubicBezTo>
                <a:cubicBezTo>
                  <a:pt x="106" y="256"/>
                  <a:pt x="105" y="255"/>
                  <a:pt x="106" y="254"/>
                </a:cubicBezTo>
                <a:cubicBezTo>
                  <a:pt x="106" y="254"/>
                  <a:pt x="106" y="254"/>
                  <a:pt x="106" y="254"/>
                </a:cubicBezTo>
                <a:cubicBezTo>
                  <a:pt x="106" y="253"/>
                  <a:pt x="105" y="253"/>
                  <a:pt x="105" y="252"/>
                </a:cubicBezTo>
                <a:cubicBezTo>
                  <a:pt x="105" y="251"/>
                  <a:pt x="105" y="249"/>
                  <a:pt x="105" y="248"/>
                </a:cubicBezTo>
                <a:cubicBezTo>
                  <a:pt x="105" y="247"/>
                  <a:pt x="105" y="247"/>
                  <a:pt x="105" y="246"/>
                </a:cubicBezTo>
                <a:cubicBezTo>
                  <a:pt x="104" y="246"/>
                  <a:pt x="104" y="246"/>
                  <a:pt x="104" y="246"/>
                </a:cubicBezTo>
                <a:cubicBezTo>
                  <a:pt x="104" y="244"/>
                  <a:pt x="104" y="243"/>
                  <a:pt x="103" y="242"/>
                </a:cubicBezTo>
                <a:cubicBezTo>
                  <a:pt x="103" y="242"/>
                  <a:pt x="103" y="242"/>
                  <a:pt x="103" y="242"/>
                </a:cubicBezTo>
                <a:cubicBezTo>
                  <a:pt x="103" y="242"/>
                  <a:pt x="103" y="242"/>
                  <a:pt x="103" y="242"/>
                </a:cubicBezTo>
                <a:cubicBezTo>
                  <a:pt x="103" y="241"/>
                  <a:pt x="103" y="241"/>
                  <a:pt x="102" y="241"/>
                </a:cubicBezTo>
                <a:cubicBezTo>
                  <a:pt x="102" y="241"/>
                  <a:pt x="102" y="241"/>
                  <a:pt x="102" y="241"/>
                </a:cubicBezTo>
                <a:cubicBezTo>
                  <a:pt x="102" y="239"/>
                  <a:pt x="100" y="239"/>
                  <a:pt x="100" y="238"/>
                </a:cubicBezTo>
                <a:cubicBezTo>
                  <a:pt x="100" y="238"/>
                  <a:pt x="100" y="237"/>
                  <a:pt x="100" y="237"/>
                </a:cubicBezTo>
                <a:cubicBezTo>
                  <a:pt x="100" y="237"/>
                  <a:pt x="100" y="237"/>
                  <a:pt x="99" y="237"/>
                </a:cubicBezTo>
                <a:cubicBezTo>
                  <a:pt x="99" y="236"/>
                  <a:pt x="99" y="235"/>
                  <a:pt x="98" y="235"/>
                </a:cubicBezTo>
                <a:cubicBezTo>
                  <a:pt x="97" y="235"/>
                  <a:pt x="98" y="236"/>
                  <a:pt x="97" y="236"/>
                </a:cubicBezTo>
                <a:cubicBezTo>
                  <a:pt x="97" y="236"/>
                  <a:pt x="97" y="236"/>
                  <a:pt x="97" y="237"/>
                </a:cubicBezTo>
                <a:cubicBezTo>
                  <a:pt x="97" y="237"/>
                  <a:pt x="97" y="237"/>
                  <a:pt x="97" y="237"/>
                </a:cubicBezTo>
                <a:cubicBezTo>
                  <a:pt x="97" y="237"/>
                  <a:pt x="98" y="238"/>
                  <a:pt x="96" y="239"/>
                </a:cubicBezTo>
                <a:cubicBezTo>
                  <a:pt x="96" y="239"/>
                  <a:pt x="96" y="239"/>
                  <a:pt x="96" y="239"/>
                </a:cubicBezTo>
                <a:cubicBezTo>
                  <a:pt x="96" y="240"/>
                  <a:pt x="96" y="241"/>
                  <a:pt x="96" y="242"/>
                </a:cubicBezTo>
                <a:cubicBezTo>
                  <a:pt x="95" y="244"/>
                  <a:pt x="94" y="247"/>
                  <a:pt x="94" y="250"/>
                </a:cubicBezTo>
                <a:cubicBezTo>
                  <a:pt x="92" y="251"/>
                  <a:pt x="93" y="254"/>
                  <a:pt x="91" y="255"/>
                </a:cubicBezTo>
                <a:cubicBezTo>
                  <a:pt x="91" y="259"/>
                  <a:pt x="89" y="260"/>
                  <a:pt x="90" y="264"/>
                </a:cubicBezTo>
                <a:cubicBezTo>
                  <a:pt x="88" y="264"/>
                  <a:pt x="89" y="267"/>
                  <a:pt x="88" y="267"/>
                </a:cubicBezTo>
                <a:cubicBezTo>
                  <a:pt x="88" y="270"/>
                  <a:pt x="86" y="270"/>
                  <a:pt x="87" y="272"/>
                </a:cubicBezTo>
                <a:cubicBezTo>
                  <a:pt x="88" y="272"/>
                  <a:pt x="87" y="270"/>
                  <a:pt x="88" y="270"/>
                </a:cubicBezTo>
                <a:cubicBezTo>
                  <a:pt x="88" y="270"/>
                  <a:pt x="89" y="270"/>
                  <a:pt x="90" y="270"/>
                </a:cubicBezTo>
                <a:cubicBezTo>
                  <a:pt x="90" y="269"/>
                  <a:pt x="90" y="269"/>
                  <a:pt x="90" y="269"/>
                </a:cubicBezTo>
                <a:cubicBezTo>
                  <a:pt x="92" y="269"/>
                  <a:pt x="92" y="269"/>
                  <a:pt x="92" y="270"/>
                </a:cubicBezTo>
                <a:cubicBezTo>
                  <a:pt x="93" y="270"/>
                  <a:pt x="92" y="271"/>
                  <a:pt x="92" y="272"/>
                </a:cubicBezTo>
                <a:cubicBezTo>
                  <a:pt x="93" y="272"/>
                  <a:pt x="93" y="272"/>
                  <a:pt x="93" y="272"/>
                </a:cubicBezTo>
                <a:cubicBezTo>
                  <a:pt x="93" y="272"/>
                  <a:pt x="93" y="272"/>
                  <a:pt x="93" y="272"/>
                </a:cubicBezTo>
                <a:cubicBezTo>
                  <a:pt x="93" y="272"/>
                  <a:pt x="93" y="272"/>
                  <a:pt x="93" y="273"/>
                </a:cubicBezTo>
                <a:cubicBezTo>
                  <a:pt x="93" y="273"/>
                  <a:pt x="94" y="274"/>
                  <a:pt x="92" y="275"/>
                </a:cubicBezTo>
                <a:cubicBezTo>
                  <a:pt x="92" y="275"/>
                  <a:pt x="92" y="275"/>
                  <a:pt x="92" y="275"/>
                </a:cubicBezTo>
                <a:cubicBezTo>
                  <a:pt x="90" y="275"/>
                  <a:pt x="89" y="275"/>
                  <a:pt x="88" y="274"/>
                </a:cubicBezTo>
                <a:cubicBezTo>
                  <a:pt x="88" y="275"/>
                  <a:pt x="88" y="275"/>
                  <a:pt x="87" y="275"/>
                </a:cubicBezTo>
                <a:cubicBezTo>
                  <a:pt x="87" y="275"/>
                  <a:pt x="87" y="275"/>
                  <a:pt x="87" y="276"/>
                </a:cubicBezTo>
                <a:cubicBezTo>
                  <a:pt x="88" y="277"/>
                  <a:pt x="86" y="277"/>
                  <a:pt x="86" y="278"/>
                </a:cubicBezTo>
                <a:cubicBezTo>
                  <a:pt x="86" y="278"/>
                  <a:pt x="86" y="278"/>
                  <a:pt x="86" y="278"/>
                </a:cubicBezTo>
                <a:cubicBezTo>
                  <a:pt x="86" y="279"/>
                  <a:pt x="86" y="279"/>
                  <a:pt x="86" y="279"/>
                </a:cubicBezTo>
                <a:cubicBezTo>
                  <a:pt x="85" y="280"/>
                  <a:pt x="84" y="281"/>
                  <a:pt x="85" y="282"/>
                </a:cubicBezTo>
                <a:cubicBezTo>
                  <a:pt x="85" y="282"/>
                  <a:pt x="85" y="282"/>
                  <a:pt x="85" y="282"/>
                </a:cubicBezTo>
                <a:cubicBezTo>
                  <a:pt x="85" y="282"/>
                  <a:pt x="85" y="283"/>
                  <a:pt x="85" y="283"/>
                </a:cubicBezTo>
                <a:cubicBezTo>
                  <a:pt x="85" y="283"/>
                  <a:pt x="85" y="283"/>
                  <a:pt x="85" y="283"/>
                </a:cubicBezTo>
                <a:cubicBezTo>
                  <a:pt x="84" y="283"/>
                  <a:pt x="84" y="285"/>
                  <a:pt x="84" y="286"/>
                </a:cubicBezTo>
                <a:cubicBezTo>
                  <a:pt x="84" y="287"/>
                  <a:pt x="84" y="287"/>
                  <a:pt x="84" y="287"/>
                </a:cubicBezTo>
                <a:cubicBezTo>
                  <a:pt x="84" y="287"/>
                  <a:pt x="84" y="287"/>
                  <a:pt x="84" y="287"/>
                </a:cubicBezTo>
                <a:cubicBezTo>
                  <a:pt x="84" y="287"/>
                  <a:pt x="84" y="287"/>
                  <a:pt x="84" y="287"/>
                </a:cubicBezTo>
                <a:cubicBezTo>
                  <a:pt x="83" y="288"/>
                  <a:pt x="83" y="289"/>
                  <a:pt x="83" y="290"/>
                </a:cubicBezTo>
                <a:cubicBezTo>
                  <a:pt x="83" y="291"/>
                  <a:pt x="83" y="291"/>
                  <a:pt x="83" y="291"/>
                </a:cubicBezTo>
                <a:cubicBezTo>
                  <a:pt x="82" y="291"/>
                  <a:pt x="82" y="291"/>
                  <a:pt x="82" y="292"/>
                </a:cubicBezTo>
                <a:cubicBezTo>
                  <a:pt x="82" y="293"/>
                  <a:pt x="81" y="295"/>
                  <a:pt x="81" y="297"/>
                </a:cubicBezTo>
                <a:cubicBezTo>
                  <a:pt x="81" y="298"/>
                  <a:pt x="80" y="299"/>
                  <a:pt x="79" y="300"/>
                </a:cubicBezTo>
                <a:cubicBezTo>
                  <a:pt x="79" y="303"/>
                  <a:pt x="78" y="304"/>
                  <a:pt x="77" y="306"/>
                </a:cubicBezTo>
                <a:cubicBezTo>
                  <a:pt x="77" y="306"/>
                  <a:pt x="77" y="307"/>
                  <a:pt x="77" y="307"/>
                </a:cubicBezTo>
                <a:cubicBezTo>
                  <a:pt x="76" y="307"/>
                  <a:pt x="77" y="308"/>
                  <a:pt x="76" y="310"/>
                </a:cubicBezTo>
                <a:cubicBezTo>
                  <a:pt x="76" y="310"/>
                  <a:pt x="76" y="310"/>
                  <a:pt x="76" y="310"/>
                </a:cubicBezTo>
                <a:cubicBezTo>
                  <a:pt x="75" y="311"/>
                  <a:pt x="75" y="312"/>
                  <a:pt x="75" y="312"/>
                </a:cubicBezTo>
                <a:cubicBezTo>
                  <a:pt x="75" y="312"/>
                  <a:pt x="75" y="312"/>
                  <a:pt x="75" y="312"/>
                </a:cubicBezTo>
                <a:cubicBezTo>
                  <a:pt x="75" y="313"/>
                  <a:pt x="74" y="314"/>
                  <a:pt x="74" y="314"/>
                </a:cubicBezTo>
                <a:cubicBezTo>
                  <a:pt x="74" y="314"/>
                  <a:pt x="74" y="314"/>
                  <a:pt x="74" y="315"/>
                </a:cubicBezTo>
                <a:cubicBezTo>
                  <a:pt x="71" y="314"/>
                  <a:pt x="74" y="318"/>
                  <a:pt x="72" y="318"/>
                </a:cubicBezTo>
                <a:cubicBezTo>
                  <a:pt x="72" y="318"/>
                  <a:pt x="72" y="318"/>
                  <a:pt x="72" y="318"/>
                </a:cubicBezTo>
                <a:cubicBezTo>
                  <a:pt x="72" y="319"/>
                  <a:pt x="72" y="320"/>
                  <a:pt x="71" y="320"/>
                </a:cubicBezTo>
                <a:cubicBezTo>
                  <a:pt x="71" y="320"/>
                  <a:pt x="71" y="320"/>
                  <a:pt x="71" y="320"/>
                </a:cubicBezTo>
                <a:cubicBezTo>
                  <a:pt x="70" y="321"/>
                  <a:pt x="69" y="322"/>
                  <a:pt x="68" y="323"/>
                </a:cubicBezTo>
                <a:cubicBezTo>
                  <a:pt x="68" y="323"/>
                  <a:pt x="68" y="323"/>
                  <a:pt x="68" y="323"/>
                </a:cubicBezTo>
                <a:cubicBezTo>
                  <a:pt x="67" y="323"/>
                  <a:pt x="66" y="324"/>
                  <a:pt x="65" y="325"/>
                </a:cubicBezTo>
                <a:cubicBezTo>
                  <a:pt x="65" y="325"/>
                  <a:pt x="65" y="325"/>
                  <a:pt x="65" y="325"/>
                </a:cubicBezTo>
                <a:cubicBezTo>
                  <a:pt x="65" y="326"/>
                  <a:pt x="64" y="326"/>
                  <a:pt x="64" y="327"/>
                </a:cubicBezTo>
                <a:cubicBezTo>
                  <a:pt x="62" y="327"/>
                  <a:pt x="62" y="328"/>
                  <a:pt x="60" y="329"/>
                </a:cubicBezTo>
                <a:cubicBezTo>
                  <a:pt x="59" y="329"/>
                  <a:pt x="59" y="328"/>
                  <a:pt x="58" y="328"/>
                </a:cubicBezTo>
                <a:cubicBezTo>
                  <a:pt x="59" y="330"/>
                  <a:pt x="59" y="330"/>
                  <a:pt x="58" y="333"/>
                </a:cubicBezTo>
                <a:cubicBezTo>
                  <a:pt x="60" y="334"/>
                  <a:pt x="61" y="334"/>
                  <a:pt x="61" y="336"/>
                </a:cubicBezTo>
                <a:cubicBezTo>
                  <a:pt x="62" y="336"/>
                  <a:pt x="63" y="336"/>
                  <a:pt x="65" y="336"/>
                </a:cubicBezTo>
                <a:cubicBezTo>
                  <a:pt x="66" y="337"/>
                  <a:pt x="67" y="336"/>
                  <a:pt x="67" y="337"/>
                </a:cubicBezTo>
                <a:cubicBezTo>
                  <a:pt x="69" y="342"/>
                  <a:pt x="64" y="341"/>
                  <a:pt x="65" y="346"/>
                </a:cubicBezTo>
                <a:cubicBezTo>
                  <a:pt x="66" y="346"/>
                  <a:pt x="66" y="347"/>
                  <a:pt x="67" y="347"/>
                </a:cubicBezTo>
                <a:cubicBezTo>
                  <a:pt x="69" y="347"/>
                  <a:pt x="69" y="346"/>
                  <a:pt x="70" y="346"/>
                </a:cubicBezTo>
                <a:cubicBezTo>
                  <a:pt x="70" y="346"/>
                  <a:pt x="71" y="347"/>
                  <a:pt x="72" y="347"/>
                </a:cubicBezTo>
                <a:cubicBezTo>
                  <a:pt x="72" y="347"/>
                  <a:pt x="71" y="348"/>
                  <a:pt x="72" y="348"/>
                </a:cubicBezTo>
                <a:cubicBezTo>
                  <a:pt x="72" y="348"/>
                  <a:pt x="74" y="347"/>
                  <a:pt x="74" y="348"/>
                </a:cubicBezTo>
                <a:cubicBezTo>
                  <a:pt x="74" y="348"/>
                  <a:pt x="74" y="348"/>
                  <a:pt x="74" y="348"/>
                </a:cubicBezTo>
                <a:cubicBezTo>
                  <a:pt x="75" y="349"/>
                  <a:pt x="75" y="349"/>
                  <a:pt x="76" y="349"/>
                </a:cubicBezTo>
                <a:cubicBezTo>
                  <a:pt x="76" y="349"/>
                  <a:pt x="77" y="349"/>
                  <a:pt x="77" y="349"/>
                </a:cubicBezTo>
                <a:cubicBezTo>
                  <a:pt x="77" y="349"/>
                  <a:pt x="77" y="350"/>
                  <a:pt x="77" y="350"/>
                </a:cubicBezTo>
                <a:cubicBezTo>
                  <a:pt x="77" y="350"/>
                  <a:pt x="78" y="350"/>
                  <a:pt x="79" y="350"/>
                </a:cubicBezTo>
                <a:cubicBezTo>
                  <a:pt x="79" y="351"/>
                  <a:pt x="80" y="352"/>
                  <a:pt x="81" y="354"/>
                </a:cubicBezTo>
                <a:cubicBezTo>
                  <a:pt x="83" y="354"/>
                  <a:pt x="85" y="355"/>
                  <a:pt x="87" y="355"/>
                </a:cubicBezTo>
                <a:cubicBezTo>
                  <a:pt x="87" y="356"/>
                  <a:pt x="87" y="357"/>
                  <a:pt x="87" y="358"/>
                </a:cubicBezTo>
                <a:cubicBezTo>
                  <a:pt x="87" y="358"/>
                  <a:pt x="88" y="358"/>
                  <a:pt x="88" y="359"/>
                </a:cubicBezTo>
                <a:cubicBezTo>
                  <a:pt x="88" y="359"/>
                  <a:pt x="89" y="359"/>
                  <a:pt x="89" y="359"/>
                </a:cubicBezTo>
                <a:cubicBezTo>
                  <a:pt x="89" y="360"/>
                  <a:pt x="89" y="360"/>
                  <a:pt x="89" y="360"/>
                </a:cubicBezTo>
                <a:cubicBezTo>
                  <a:pt x="90" y="361"/>
                  <a:pt x="91" y="360"/>
                  <a:pt x="92" y="361"/>
                </a:cubicBezTo>
                <a:cubicBezTo>
                  <a:pt x="93" y="361"/>
                  <a:pt x="92" y="361"/>
                  <a:pt x="92" y="362"/>
                </a:cubicBezTo>
                <a:cubicBezTo>
                  <a:pt x="93" y="362"/>
                  <a:pt x="94" y="361"/>
                  <a:pt x="94" y="362"/>
                </a:cubicBezTo>
                <a:cubicBezTo>
                  <a:pt x="94" y="362"/>
                  <a:pt x="94" y="362"/>
                  <a:pt x="94" y="362"/>
                </a:cubicBezTo>
                <a:cubicBezTo>
                  <a:pt x="95" y="363"/>
                  <a:pt x="99" y="361"/>
                  <a:pt x="101" y="362"/>
                </a:cubicBezTo>
                <a:cubicBezTo>
                  <a:pt x="101" y="361"/>
                  <a:pt x="102" y="361"/>
                  <a:pt x="102" y="361"/>
                </a:cubicBezTo>
                <a:cubicBezTo>
                  <a:pt x="103" y="361"/>
                  <a:pt x="104" y="362"/>
                  <a:pt x="104" y="363"/>
                </a:cubicBezTo>
                <a:cubicBezTo>
                  <a:pt x="105" y="364"/>
                  <a:pt x="106" y="364"/>
                  <a:pt x="106" y="366"/>
                </a:cubicBezTo>
                <a:cubicBezTo>
                  <a:pt x="107" y="366"/>
                  <a:pt x="108" y="366"/>
                  <a:pt x="109" y="366"/>
                </a:cubicBezTo>
                <a:cubicBezTo>
                  <a:pt x="109" y="367"/>
                  <a:pt x="110" y="367"/>
                  <a:pt x="111" y="368"/>
                </a:cubicBezTo>
                <a:cubicBezTo>
                  <a:pt x="111" y="367"/>
                  <a:pt x="111" y="367"/>
                  <a:pt x="112" y="366"/>
                </a:cubicBezTo>
                <a:cubicBezTo>
                  <a:pt x="112" y="367"/>
                  <a:pt x="112" y="368"/>
                  <a:pt x="113" y="368"/>
                </a:cubicBezTo>
                <a:cubicBezTo>
                  <a:pt x="117" y="368"/>
                  <a:pt x="117" y="368"/>
                  <a:pt x="117" y="368"/>
                </a:cubicBezTo>
                <a:cubicBezTo>
                  <a:pt x="117" y="369"/>
                  <a:pt x="119" y="368"/>
                  <a:pt x="119" y="369"/>
                </a:cubicBezTo>
                <a:cubicBezTo>
                  <a:pt x="120" y="369"/>
                  <a:pt x="120" y="370"/>
                  <a:pt x="121" y="371"/>
                </a:cubicBezTo>
                <a:cubicBezTo>
                  <a:pt x="121" y="370"/>
                  <a:pt x="123" y="370"/>
                  <a:pt x="124" y="370"/>
                </a:cubicBezTo>
                <a:cubicBezTo>
                  <a:pt x="124" y="370"/>
                  <a:pt x="124" y="371"/>
                  <a:pt x="125" y="371"/>
                </a:cubicBezTo>
                <a:cubicBezTo>
                  <a:pt x="125" y="371"/>
                  <a:pt x="126" y="371"/>
                  <a:pt x="127" y="371"/>
                </a:cubicBezTo>
                <a:cubicBezTo>
                  <a:pt x="128" y="372"/>
                  <a:pt x="130" y="372"/>
                  <a:pt x="132" y="372"/>
                </a:cubicBezTo>
                <a:cubicBezTo>
                  <a:pt x="133" y="370"/>
                  <a:pt x="131" y="367"/>
                  <a:pt x="133" y="366"/>
                </a:cubicBezTo>
                <a:cubicBezTo>
                  <a:pt x="136" y="366"/>
                  <a:pt x="138" y="367"/>
                  <a:pt x="141" y="367"/>
                </a:cubicBezTo>
                <a:cubicBezTo>
                  <a:pt x="141" y="369"/>
                  <a:pt x="143" y="369"/>
                  <a:pt x="144" y="369"/>
                </a:cubicBezTo>
                <a:cubicBezTo>
                  <a:pt x="145" y="370"/>
                  <a:pt x="147" y="371"/>
                  <a:pt x="148" y="371"/>
                </a:cubicBezTo>
                <a:cubicBezTo>
                  <a:pt x="149" y="372"/>
                  <a:pt x="149" y="373"/>
                  <a:pt x="150" y="374"/>
                </a:cubicBezTo>
                <a:cubicBezTo>
                  <a:pt x="152" y="374"/>
                  <a:pt x="153" y="375"/>
                  <a:pt x="156" y="375"/>
                </a:cubicBezTo>
                <a:cubicBezTo>
                  <a:pt x="156" y="376"/>
                  <a:pt x="157" y="376"/>
                  <a:pt x="157" y="378"/>
                </a:cubicBezTo>
                <a:cubicBezTo>
                  <a:pt x="162" y="378"/>
                  <a:pt x="162" y="378"/>
                  <a:pt x="162" y="378"/>
                </a:cubicBezTo>
                <a:cubicBezTo>
                  <a:pt x="162" y="379"/>
                  <a:pt x="162" y="379"/>
                  <a:pt x="163" y="379"/>
                </a:cubicBezTo>
                <a:cubicBezTo>
                  <a:pt x="164" y="379"/>
                  <a:pt x="164" y="379"/>
                  <a:pt x="164" y="379"/>
                </a:cubicBezTo>
                <a:cubicBezTo>
                  <a:pt x="164" y="380"/>
                  <a:pt x="165" y="380"/>
                  <a:pt x="165" y="380"/>
                </a:cubicBezTo>
                <a:cubicBezTo>
                  <a:pt x="167" y="380"/>
                  <a:pt x="167" y="381"/>
                  <a:pt x="169" y="380"/>
                </a:cubicBezTo>
                <a:cubicBezTo>
                  <a:pt x="169" y="383"/>
                  <a:pt x="169" y="383"/>
                  <a:pt x="169" y="383"/>
                </a:cubicBezTo>
                <a:cubicBezTo>
                  <a:pt x="170" y="385"/>
                  <a:pt x="168" y="385"/>
                  <a:pt x="168" y="387"/>
                </a:cubicBezTo>
                <a:cubicBezTo>
                  <a:pt x="168" y="388"/>
                  <a:pt x="169" y="388"/>
                  <a:pt x="168" y="389"/>
                </a:cubicBezTo>
                <a:cubicBezTo>
                  <a:pt x="170" y="389"/>
                  <a:pt x="171" y="389"/>
                  <a:pt x="171" y="390"/>
                </a:cubicBezTo>
                <a:cubicBezTo>
                  <a:pt x="173" y="390"/>
                  <a:pt x="174" y="389"/>
                  <a:pt x="177" y="389"/>
                </a:cubicBezTo>
                <a:cubicBezTo>
                  <a:pt x="177" y="390"/>
                  <a:pt x="178" y="390"/>
                  <a:pt x="177" y="391"/>
                </a:cubicBezTo>
                <a:cubicBezTo>
                  <a:pt x="177" y="393"/>
                  <a:pt x="178" y="393"/>
                  <a:pt x="179" y="394"/>
                </a:cubicBezTo>
                <a:cubicBezTo>
                  <a:pt x="179" y="393"/>
                  <a:pt x="180" y="393"/>
                  <a:pt x="181" y="393"/>
                </a:cubicBezTo>
                <a:cubicBezTo>
                  <a:pt x="181" y="392"/>
                  <a:pt x="182" y="392"/>
                  <a:pt x="183" y="392"/>
                </a:cubicBezTo>
                <a:cubicBezTo>
                  <a:pt x="183" y="392"/>
                  <a:pt x="183" y="392"/>
                  <a:pt x="183" y="393"/>
                </a:cubicBezTo>
                <a:cubicBezTo>
                  <a:pt x="183" y="393"/>
                  <a:pt x="183" y="393"/>
                  <a:pt x="183" y="393"/>
                </a:cubicBezTo>
                <a:cubicBezTo>
                  <a:pt x="184" y="393"/>
                  <a:pt x="185" y="393"/>
                  <a:pt x="186" y="393"/>
                </a:cubicBezTo>
                <a:cubicBezTo>
                  <a:pt x="186" y="394"/>
                  <a:pt x="186" y="394"/>
                  <a:pt x="187" y="394"/>
                </a:cubicBezTo>
                <a:cubicBezTo>
                  <a:pt x="189" y="394"/>
                  <a:pt x="190" y="396"/>
                  <a:pt x="192" y="398"/>
                </a:cubicBezTo>
                <a:cubicBezTo>
                  <a:pt x="192" y="398"/>
                  <a:pt x="193" y="398"/>
                  <a:pt x="193" y="398"/>
                </a:cubicBezTo>
                <a:cubicBezTo>
                  <a:pt x="193" y="398"/>
                  <a:pt x="193" y="398"/>
                  <a:pt x="194" y="398"/>
                </a:cubicBezTo>
                <a:cubicBezTo>
                  <a:pt x="194" y="399"/>
                  <a:pt x="194" y="398"/>
                  <a:pt x="195" y="398"/>
                </a:cubicBezTo>
                <a:cubicBezTo>
                  <a:pt x="197" y="399"/>
                  <a:pt x="197" y="397"/>
                  <a:pt x="198" y="396"/>
                </a:cubicBezTo>
                <a:cubicBezTo>
                  <a:pt x="201" y="397"/>
                  <a:pt x="202" y="396"/>
                  <a:pt x="203" y="395"/>
                </a:cubicBezTo>
                <a:cubicBezTo>
                  <a:pt x="206" y="395"/>
                  <a:pt x="206" y="395"/>
                  <a:pt x="208" y="394"/>
                </a:cubicBezTo>
                <a:cubicBezTo>
                  <a:pt x="208" y="395"/>
                  <a:pt x="209" y="395"/>
                  <a:pt x="210" y="395"/>
                </a:cubicBezTo>
                <a:cubicBezTo>
                  <a:pt x="212" y="395"/>
                  <a:pt x="213" y="398"/>
                  <a:pt x="216" y="397"/>
                </a:cubicBezTo>
                <a:cubicBezTo>
                  <a:pt x="216" y="397"/>
                  <a:pt x="216" y="397"/>
                  <a:pt x="216" y="396"/>
                </a:cubicBezTo>
                <a:cubicBezTo>
                  <a:pt x="216" y="396"/>
                  <a:pt x="216" y="396"/>
                  <a:pt x="216" y="396"/>
                </a:cubicBezTo>
                <a:cubicBezTo>
                  <a:pt x="216" y="394"/>
                  <a:pt x="215" y="393"/>
                  <a:pt x="214" y="392"/>
                </a:cubicBezTo>
                <a:cubicBezTo>
                  <a:pt x="214" y="391"/>
                  <a:pt x="214" y="390"/>
                  <a:pt x="213" y="389"/>
                </a:cubicBezTo>
                <a:cubicBezTo>
                  <a:pt x="213" y="387"/>
                  <a:pt x="215" y="386"/>
                  <a:pt x="214" y="384"/>
                </a:cubicBezTo>
                <a:cubicBezTo>
                  <a:pt x="215" y="383"/>
                  <a:pt x="215" y="383"/>
                  <a:pt x="215" y="382"/>
                </a:cubicBezTo>
                <a:cubicBezTo>
                  <a:pt x="215" y="382"/>
                  <a:pt x="215" y="381"/>
                  <a:pt x="215" y="381"/>
                </a:cubicBezTo>
                <a:cubicBezTo>
                  <a:pt x="215" y="380"/>
                  <a:pt x="215" y="380"/>
                  <a:pt x="216" y="379"/>
                </a:cubicBezTo>
                <a:cubicBezTo>
                  <a:pt x="216" y="370"/>
                  <a:pt x="216" y="370"/>
                  <a:pt x="216" y="370"/>
                </a:cubicBezTo>
                <a:cubicBezTo>
                  <a:pt x="217" y="370"/>
                  <a:pt x="216" y="368"/>
                  <a:pt x="218" y="368"/>
                </a:cubicBezTo>
                <a:cubicBezTo>
                  <a:pt x="219" y="367"/>
                  <a:pt x="220" y="367"/>
                  <a:pt x="220" y="366"/>
                </a:cubicBezTo>
                <a:cubicBezTo>
                  <a:pt x="222" y="365"/>
                  <a:pt x="223" y="363"/>
                  <a:pt x="224" y="362"/>
                </a:cubicBezTo>
                <a:cubicBezTo>
                  <a:pt x="227" y="362"/>
                  <a:pt x="229" y="360"/>
                  <a:pt x="232" y="361"/>
                </a:cubicBezTo>
                <a:cubicBezTo>
                  <a:pt x="232" y="361"/>
                  <a:pt x="232" y="361"/>
                  <a:pt x="232" y="361"/>
                </a:cubicBezTo>
                <a:cubicBezTo>
                  <a:pt x="235" y="361"/>
                  <a:pt x="234" y="359"/>
                  <a:pt x="236" y="358"/>
                </a:cubicBezTo>
                <a:cubicBezTo>
                  <a:pt x="236" y="358"/>
                  <a:pt x="236" y="358"/>
                  <a:pt x="236" y="358"/>
                </a:cubicBezTo>
                <a:cubicBezTo>
                  <a:pt x="237" y="358"/>
                  <a:pt x="238" y="358"/>
                  <a:pt x="238" y="357"/>
                </a:cubicBezTo>
                <a:cubicBezTo>
                  <a:pt x="239" y="357"/>
                  <a:pt x="239" y="357"/>
                  <a:pt x="239" y="357"/>
                </a:cubicBezTo>
                <a:cubicBezTo>
                  <a:pt x="240" y="356"/>
                  <a:pt x="241" y="356"/>
                  <a:pt x="242" y="355"/>
                </a:cubicBezTo>
                <a:cubicBezTo>
                  <a:pt x="244" y="356"/>
                  <a:pt x="243" y="354"/>
                  <a:pt x="245" y="355"/>
                </a:cubicBezTo>
                <a:cubicBezTo>
                  <a:pt x="245" y="354"/>
                  <a:pt x="246" y="353"/>
                  <a:pt x="247" y="353"/>
                </a:cubicBezTo>
                <a:cubicBezTo>
                  <a:pt x="247" y="353"/>
                  <a:pt x="247" y="353"/>
                  <a:pt x="247" y="353"/>
                </a:cubicBezTo>
                <a:cubicBezTo>
                  <a:pt x="248" y="353"/>
                  <a:pt x="249" y="352"/>
                  <a:pt x="250" y="351"/>
                </a:cubicBezTo>
                <a:cubicBezTo>
                  <a:pt x="250" y="351"/>
                  <a:pt x="251" y="351"/>
                  <a:pt x="251" y="351"/>
                </a:cubicBezTo>
                <a:cubicBezTo>
                  <a:pt x="252" y="351"/>
                  <a:pt x="253" y="352"/>
                  <a:pt x="253" y="353"/>
                </a:cubicBezTo>
                <a:cubicBezTo>
                  <a:pt x="253" y="353"/>
                  <a:pt x="253" y="353"/>
                  <a:pt x="253" y="353"/>
                </a:cubicBezTo>
                <a:cubicBezTo>
                  <a:pt x="254" y="354"/>
                  <a:pt x="254" y="355"/>
                  <a:pt x="256" y="356"/>
                </a:cubicBezTo>
                <a:cubicBezTo>
                  <a:pt x="256" y="356"/>
                  <a:pt x="256" y="356"/>
                  <a:pt x="256" y="356"/>
                </a:cubicBezTo>
                <a:cubicBezTo>
                  <a:pt x="257" y="356"/>
                  <a:pt x="257" y="356"/>
                  <a:pt x="257" y="356"/>
                </a:cubicBezTo>
                <a:cubicBezTo>
                  <a:pt x="257" y="357"/>
                  <a:pt x="258" y="357"/>
                  <a:pt x="258" y="357"/>
                </a:cubicBezTo>
                <a:cubicBezTo>
                  <a:pt x="259" y="357"/>
                  <a:pt x="259" y="357"/>
                  <a:pt x="260" y="357"/>
                </a:cubicBezTo>
                <a:cubicBezTo>
                  <a:pt x="263" y="357"/>
                  <a:pt x="264" y="358"/>
                  <a:pt x="267" y="358"/>
                </a:cubicBezTo>
                <a:cubicBezTo>
                  <a:pt x="267" y="362"/>
                  <a:pt x="267" y="362"/>
                  <a:pt x="267" y="362"/>
                </a:cubicBezTo>
                <a:cubicBezTo>
                  <a:pt x="269" y="363"/>
                  <a:pt x="271" y="364"/>
                  <a:pt x="274" y="364"/>
                </a:cubicBezTo>
                <a:cubicBezTo>
                  <a:pt x="274" y="363"/>
                  <a:pt x="274" y="363"/>
                  <a:pt x="274" y="363"/>
                </a:cubicBezTo>
                <a:cubicBezTo>
                  <a:pt x="275" y="363"/>
                  <a:pt x="275" y="363"/>
                  <a:pt x="275" y="363"/>
                </a:cubicBezTo>
                <a:cubicBezTo>
                  <a:pt x="276" y="363"/>
                  <a:pt x="276" y="363"/>
                  <a:pt x="276" y="363"/>
                </a:cubicBezTo>
                <a:cubicBezTo>
                  <a:pt x="276" y="363"/>
                  <a:pt x="276" y="364"/>
                  <a:pt x="276" y="364"/>
                </a:cubicBezTo>
                <a:cubicBezTo>
                  <a:pt x="279" y="364"/>
                  <a:pt x="277" y="359"/>
                  <a:pt x="280" y="360"/>
                </a:cubicBezTo>
                <a:cubicBezTo>
                  <a:pt x="281" y="361"/>
                  <a:pt x="280" y="363"/>
                  <a:pt x="281" y="364"/>
                </a:cubicBezTo>
                <a:cubicBezTo>
                  <a:pt x="283" y="365"/>
                  <a:pt x="284" y="365"/>
                  <a:pt x="285" y="366"/>
                </a:cubicBezTo>
                <a:cubicBezTo>
                  <a:pt x="288" y="366"/>
                  <a:pt x="288" y="364"/>
                  <a:pt x="291" y="365"/>
                </a:cubicBezTo>
                <a:cubicBezTo>
                  <a:pt x="291" y="368"/>
                  <a:pt x="292" y="368"/>
                  <a:pt x="291" y="370"/>
                </a:cubicBezTo>
                <a:cubicBezTo>
                  <a:pt x="291" y="372"/>
                  <a:pt x="294" y="371"/>
                  <a:pt x="296" y="372"/>
                </a:cubicBezTo>
                <a:cubicBezTo>
                  <a:pt x="298" y="372"/>
                  <a:pt x="298" y="372"/>
                  <a:pt x="298" y="372"/>
                </a:cubicBezTo>
                <a:cubicBezTo>
                  <a:pt x="299" y="373"/>
                  <a:pt x="300" y="374"/>
                  <a:pt x="302" y="374"/>
                </a:cubicBezTo>
                <a:cubicBezTo>
                  <a:pt x="303" y="375"/>
                  <a:pt x="303" y="377"/>
                  <a:pt x="305" y="376"/>
                </a:cubicBezTo>
                <a:cubicBezTo>
                  <a:pt x="306" y="377"/>
                  <a:pt x="305" y="380"/>
                  <a:pt x="307" y="380"/>
                </a:cubicBezTo>
                <a:cubicBezTo>
                  <a:pt x="307" y="380"/>
                  <a:pt x="308" y="380"/>
                  <a:pt x="308" y="380"/>
                </a:cubicBezTo>
                <a:cubicBezTo>
                  <a:pt x="309" y="380"/>
                  <a:pt x="309" y="380"/>
                  <a:pt x="309" y="380"/>
                </a:cubicBezTo>
                <a:cubicBezTo>
                  <a:pt x="309" y="380"/>
                  <a:pt x="309" y="380"/>
                  <a:pt x="310" y="380"/>
                </a:cubicBezTo>
                <a:cubicBezTo>
                  <a:pt x="310" y="379"/>
                  <a:pt x="310" y="379"/>
                  <a:pt x="311" y="379"/>
                </a:cubicBezTo>
                <a:cubicBezTo>
                  <a:pt x="312" y="379"/>
                  <a:pt x="312" y="378"/>
                  <a:pt x="313" y="378"/>
                </a:cubicBezTo>
                <a:cubicBezTo>
                  <a:pt x="313" y="380"/>
                  <a:pt x="316" y="379"/>
                  <a:pt x="315" y="381"/>
                </a:cubicBezTo>
                <a:cubicBezTo>
                  <a:pt x="316" y="381"/>
                  <a:pt x="316" y="381"/>
                  <a:pt x="316" y="382"/>
                </a:cubicBezTo>
                <a:cubicBezTo>
                  <a:pt x="317" y="382"/>
                  <a:pt x="317" y="382"/>
                  <a:pt x="318" y="382"/>
                </a:cubicBezTo>
                <a:cubicBezTo>
                  <a:pt x="318" y="382"/>
                  <a:pt x="318" y="383"/>
                  <a:pt x="318" y="383"/>
                </a:cubicBezTo>
                <a:cubicBezTo>
                  <a:pt x="319" y="384"/>
                  <a:pt x="320" y="384"/>
                  <a:pt x="321" y="384"/>
                </a:cubicBezTo>
                <a:cubicBezTo>
                  <a:pt x="321" y="383"/>
                  <a:pt x="321" y="383"/>
                  <a:pt x="322" y="383"/>
                </a:cubicBezTo>
                <a:cubicBezTo>
                  <a:pt x="322" y="383"/>
                  <a:pt x="322" y="383"/>
                  <a:pt x="322" y="383"/>
                </a:cubicBezTo>
                <a:cubicBezTo>
                  <a:pt x="323" y="380"/>
                  <a:pt x="319" y="383"/>
                  <a:pt x="320" y="380"/>
                </a:cubicBezTo>
                <a:cubicBezTo>
                  <a:pt x="319" y="378"/>
                  <a:pt x="321" y="379"/>
                  <a:pt x="322" y="379"/>
                </a:cubicBezTo>
                <a:cubicBezTo>
                  <a:pt x="324" y="379"/>
                  <a:pt x="323" y="381"/>
                  <a:pt x="325" y="380"/>
                </a:cubicBezTo>
                <a:cubicBezTo>
                  <a:pt x="327" y="381"/>
                  <a:pt x="325" y="377"/>
                  <a:pt x="327" y="378"/>
                </a:cubicBezTo>
                <a:cubicBezTo>
                  <a:pt x="327" y="378"/>
                  <a:pt x="327" y="377"/>
                  <a:pt x="328" y="378"/>
                </a:cubicBezTo>
                <a:cubicBezTo>
                  <a:pt x="330" y="378"/>
                  <a:pt x="332" y="378"/>
                  <a:pt x="333" y="377"/>
                </a:cubicBezTo>
                <a:cubicBezTo>
                  <a:pt x="335" y="377"/>
                  <a:pt x="336" y="377"/>
                  <a:pt x="337" y="376"/>
                </a:cubicBezTo>
                <a:cubicBezTo>
                  <a:pt x="337" y="376"/>
                  <a:pt x="337" y="375"/>
                  <a:pt x="338" y="375"/>
                </a:cubicBezTo>
                <a:cubicBezTo>
                  <a:pt x="338" y="375"/>
                  <a:pt x="337" y="374"/>
                  <a:pt x="337" y="373"/>
                </a:cubicBezTo>
                <a:cubicBezTo>
                  <a:pt x="337" y="373"/>
                  <a:pt x="338" y="373"/>
                  <a:pt x="338" y="373"/>
                </a:cubicBezTo>
                <a:cubicBezTo>
                  <a:pt x="338" y="372"/>
                  <a:pt x="338" y="372"/>
                  <a:pt x="338" y="371"/>
                </a:cubicBezTo>
                <a:cubicBezTo>
                  <a:pt x="337" y="371"/>
                  <a:pt x="337" y="371"/>
                  <a:pt x="337" y="371"/>
                </a:cubicBezTo>
                <a:cubicBezTo>
                  <a:pt x="337" y="369"/>
                  <a:pt x="339" y="370"/>
                  <a:pt x="339" y="369"/>
                </a:cubicBezTo>
                <a:cubicBezTo>
                  <a:pt x="339" y="368"/>
                  <a:pt x="339" y="368"/>
                  <a:pt x="340" y="368"/>
                </a:cubicBezTo>
                <a:cubicBezTo>
                  <a:pt x="340" y="367"/>
                  <a:pt x="340" y="367"/>
                  <a:pt x="340" y="367"/>
                </a:cubicBezTo>
                <a:cubicBezTo>
                  <a:pt x="340" y="367"/>
                  <a:pt x="340" y="366"/>
                  <a:pt x="341" y="367"/>
                </a:cubicBezTo>
                <a:cubicBezTo>
                  <a:pt x="346" y="368"/>
                  <a:pt x="347" y="365"/>
                  <a:pt x="348" y="362"/>
                </a:cubicBezTo>
                <a:cubicBezTo>
                  <a:pt x="352" y="362"/>
                  <a:pt x="352" y="362"/>
                  <a:pt x="352" y="362"/>
                </a:cubicBezTo>
                <a:cubicBezTo>
                  <a:pt x="352" y="362"/>
                  <a:pt x="352" y="361"/>
                  <a:pt x="352" y="360"/>
                </a:cubicBezTo>
                <a:cubicBezTo>
                  <a:pt x="352" y="360"/>
                  <a:pt x="353" y="360"/>
                  <a:pt x="353" y="360"/>
                </a:cubicBezTo>
                <a:cubicBezTo>
                  <a:pt x="353" y="360"/>
                  <a:pt x="353" y="360"/>
                  <a:pt x="353" y="359"/>
                </a:cubicBezTo>
                <a:cubicBezTo>
                  <a:pt x="353" y="359"/>
                  <a:pt x="354" y="358"/>
                  <a:pt x="354" y="357"/>
                </a:cubicBezTo>
                <a:cubicBezTo>
                  <a:pt x="354" y="357"/>
                  <a:pt x="354" y="357"/>
                  <a:pt x="354" y="357"/>
                </a:cubicBezTo>
                <a:cubicBezTo>
                  <a:pt x="357" y="357"/>
                  <a:pt x="357" y="356"/>
                  <a:pt x="358" y="355"/>
                </a:cubicBezTo>
                <a:cubicBezTo>
                  <a:pt x="359" y="355"/>
                  <a:pt x="360" y="355"/>
                  <a:pt x="361" y="354"/>
                </a:cubicBezTo>
                <a:cubicBezTo>
                  <a:pt x="362" y="353"/>
                  <a:pt x="364" y="355"/>
                  <a:pt x="364" y="353"/>
                </a:cubicBezTo>
                <a:cubicBezTo>
                  <a:pt x="365" y="351"/>
                  <a:pt x="365" y="348"/>
                  <a:pt x="365" y="345"/>
                </a:cubicBezTo>
                <a:cubicBezTo>
                  <a:pt x="366" y="345"/>
                  <a:pt x="366" y="344"/>
                  <a:pt x="366" y="343"/>
                </a:cubicBezTo>
                <a:cubicBezTo>
                  <a:pt x="367" y="342"/>
                  <a:pt x="368" y="341"/>
                  <a:pt x="368" y="340"/>
                </a:cubicBezTo>
                <a:cubicBezTo>
                  <a:pt x="370" y="340"/>
                  <a:pt x="370" y="338"/>
                  <a:pt x="370" y="336"/>
                </a:cubicBezTo>
                <a:cubicBezTo>
                  <a:pt x="369" y="335"/>
                  <a:pt x="369" y="335"/>
                  <a:pt x="368" y="335"/>
                </a:cubicBezTo>
                <a:cubicBezTo>
                  <a:pt x="366" y="335"/>
                  <a:pt x="365" y="336"/>
                  <a:pt x="363" y="336"/>
                </a:cubicBezTo>
                <a:cubicBezTo>
                  <a:pt x="361" y="337"/>
                  <a:pt x="360" y="336"/>
                  <a:pt x="359" y="336"/>
                </a:cubicBezTo>
                <a:cubicBezTo>
                  <a:pt x="358" y="335"/>
                  <a:pt x="356" y="336"/>
                  <a:pt x="356" y="334"/>
                </a:cubicBezTo>
                <a:cubicBezTo>
                  <a:pt x="352" y="334"/>
                  <a:pt x="352" y="334"/>
                  <a:pt x="352" y="334"/>
                </a:cubicBezTo>
                <a:cubicBezTo>
                  <a:pt x="352" y="333"/>
                  <a:pt x="351" y="333"/>
                  <a:pt x="350" y="332"/>
                </a:cubicBezTo>
                <a:cubicBezTo>
                  <a:pt x="350" y="332"/>
                  <a:pt x="350" y="330"/>
                  <a:pt x="349" y="330"/>
                </a:cubicBezTo>
                <a:cubicBezTo>
                  <a:pt x="348" y="330"/>
                  <a:pt x="349" y="329"/>
                  <a:pt x="348" y="329"/>
                </a:cubicBezTo>
                <a:cubicBezTo>
                  <a:pt x="348" y="329"/>
                  <a:pt x="347" y="328"/>
                  <a:pt x="347" y="328"/>
                </a:cubicBezTo>
                <a:cubicBezTo>
                  <a:pt x="346" y="327"/>
                  <a:pt x="347" y="326"/>
                  <a:pt x="345" y="326"/>
                </a:cubicBezTo>
                <a:cubicBezTo>
                  <a:pt x="346" y="325"/>
                  <a:pt x="345" y="324"/>
                  <a:pt x="345" y="323"/>
                </a:cubicBezTo>
                <a:cubicBezTo>
                  <a:pt x="344" y="321"/>
                  <a:pt x="345" y="321"/>
                  <a:pt x="345" y="319"/>
                </a:cubicBezTo>
                <a:cubicBezTo>
                  <a:pt x="346" y="317"/>
                  <a:pt x="344" y="316"/>
                  <a:pt x="344" y="313"/>
                </a:cubicBezTo>
                <a:cubicBezTo>
                  <a:pt x="345" y="313"/>
                  <a:pt x="345" y="313"/>
                  <a:pt x="345" y="312"/>
                </a:cubicBezTo>
                <a:cubicBezTo>
                  <a:pt x="345" y="312"/>
                  <a:pt x="345" y="312"/>
                  <a:pt x="345" y="311"/>
                </a:cubicBezTo>
                <a:cubicBezTo>
                  <a:pt x="347" y="310"/>
                  <a:pt x="349" y="308"/>
                  <a:pt x="350" y="307"/>
                </a:cubicBezTo>
                <a:cubicBezTo>
                  <a:pt x="351" y="305"/>
                  <a:pt x="349" y="305"/>
                  <a:pt x="350" y="303"/>
                </a:cubicBezTo>
                <a:cubicBezTo>
                  <a:pt x="348" y="300"/>
                  <a:pt x="344" y="299"/>
                  <a:pt x="341" y="297"/>
                </a:cubicBezTo>
                <a:cubicBezTo>
                  <a:pt x="341" y="295"/>
                  <a:pt x="342" y="295"/>
                  <a:pt x="342" y="293"/>
                </a:cubicBezTo>
                <a:cubicBezTo>
                  <a:pt x="342" y="292"/>
                  <a:pt x="341" y="292"/>
                  <a:pt x="341" y="290"/>
                </a:cubicBezTo>
                <a:cubicBezTo>
                  <a:pt x="339" y="290"/>
                  <a:pt x="339" y="289"/>
                  <a:pt x="339" y="288"/>
                </a:cubicBezTo>
                <a:cubicBezTo>
                  <a:pt x="338" y="285"/>
                  <a:pt x="341" y="287"/>
                  <a:pt x="341" y="286"/>
                </a:cubicBezTo>
                <a:cubicBezTo>
                  <a:pt x="342" y="285"/>
                  <a:pt x="343" y="285"/>
                  <a:pt x="344" y="284"/>
                </a:cubicBezTo>
                <a:cubicBezTo>
                  <a:pt x="345" y="284"/>
                  <a:pt x="346" y="285"/>
                  <a:pt x="347" y="285"/>
                </a:cubicBezTo>
                <a:cubicBezTo>
                  <a:pt x="347" y="283"/>
                  <a:pt x="350" y="284"/>
                  <a:pt x="350" y="283"/>
                </a:cubicBezTo>
                <a:cubicBezTo>
                  <a:pt x="353" y="283"/>
                  <a:pt x="353" y="281"/>
                  <a:pt x="355" y="281"/>
                </a:cubicBezTo>
                <a:cubicBezTo>
                  <a:pt x="355" y="280"/>
                  <a:pt x="354" y="280"/>
                  <a:pt x="354" y="278"/>
                </a:cubicBezTo>
                <a:cubicBezTo>
                  <a:pt x="354" y="277"/>
                  <a:pt x="355" y="277"/>
                  <a:pt x="355" y="277"/>
                </a:cubicBezTo>
                <a:cubicBezTo>
                  <a:pt x="356" y="277"/>
                  <a:pt x="356" y="275"/>
                  <a:pt x="357" y="275"/>
                </a:cubicBezTo>
                <a:cubicBezTo>
                  <a:pt x="357" y="274"/>
                  <a:pt x="357" y="274"/>
                  <a:pt x="357" y="274"/>
                </a:cubicBezTo>
                <a:cubicBezTo>
                  <a:pt x="356" y="273"/>
                  <a:pt x="355" y="273"/>
                  <a:pt x="354" y="272"/>
                </a:cubicBezTo>
                <a:cubicBezTo>
                  <a:pt x="354" y="272"/>
                  <a:pt x="354" y="272"/>
                  <a:pt x="354" y="271"/>
                </a:cubicBezTo>
                <a:cubicBezTo>
                  <a:pt x="353" y="271"/>
                  <a:pt x="352" y="270"/>
                  <a:pt x="352" y="269"/>
                </a:cubicBezTo>
                <a:cubicBezTo>
                  <a:pt x="351" y="268"/>
                  <a:pt x="351" y="268"/>
                  <a:pt x="350" y="267"/>
                </a:cubicBezTo>
                <a:cubicBezTo>
                  <a:pt x="350" y="265"/>
                  <a:pt x="350" y="265"/>
                  <a:pt x="350" y="265"/>
                </a:cubicBezTo>
                <a:cubicBezTo>
                  <a:pt x="349" y="264"/>
                  <a:pt x="348" y="263"/>
                  <a:pt x="347" y="261"/>
                </a:cubicBezTo>
                <a:cubicBezTo>
                  <a:pt x="347" y="261"/>
                  <a:pt x="346" y="260"/>
                  <a:pt x="346" y="261"/>
                </a:cubicBezTo>
                <a:cubicBezTo>
                  <a:pt x="345" y="261"/>
                  <a:pt x="344" y="262"/>
                  <a:pt x="344" y="261"/>
                </a:cubicBezTo>
                <a:cubicBezTo>
                  <a:pt x="344" y="259"/>
                  <a:pt x="345" y="259"/>
                  <a:pt x="345" y="256"/>
                </a:cubicBezTo>
                <a:cubicBezTo>
                  <a:pt x="345" y="256"/>
                  <a:pt x="346" y="256"/>
                  <a:pt x="346" y="255"/>
                </a:cubicBezTo>
                <a:cubicBezTo>
                  <a:pt x="346" y="255"/>
                  <a:pt x="347" y="255"/>
                  <a:pt x="347" y="254"/>
                </a:cubicBezTo>
                <a:cubicBezTo>
                  <a:pt x="347" y="254"/>
                  <a:pt x="348" y="254"/>
                  <a:pt x="348" y="254"/>
                </a:cubicBezTo>
                <a:cubicBezTo>
                  <a:pt x="350" y="253"/>
                  <a:pt x="351" y="252"/>
                  <a:pt x="353" y="251"/>
                </a:cubicBezTo>
                <a:cubicBezTo>
                  <a:pt x="357" y="251"/>
                  <a:pt x="357" y="251"/>
                  <a:pt x="357" y="251"/>
                </a:cubicBezTo>
                <a:cubicBezTo>
                  <a:pt x="357" y="251"/>
                  <a:pt x="357" y="251"/>
                  <a:pt x="357" y="251"/>
                </a:cubicBezTo>
                <a:cubicBezTo>
                  <a:pt x="357" y="251"/>
                  <a:pt x="357" y="251"/>
                  <a:pt x="357" y="250"/>
                </a:cubicBezTo>
                <a:cubicBezTo>
                  <a:pt x="357" y="250"/>
                  <a:pt x="357" y="250"/>
                  <a:pt x="357" y="250"/>
                </a:cubicBezTo>
                <a:cubicBezTo>
                  <a:pt x="357" y="250"/>
                  <a:pt x="357" y="250"/>
                  <a:pt x="357" y="250"/>
                </a:cubicBezTo>
                <a:cubicBezTo>
                  <a:pt x="357" y="250"/>
                  <a:pt x="357" y="249"/>
                  <a:pt x="357" y="249"/>
                </a:cubicBezTo>
                <a:cubicBezTo>
                  <a:pt x="357" y="249"/>
                  <a:pt x="357" y="249"/>
                  <a:pt x="357" y="249"/>
                </a:cubicBezTo>
                <a:cubicBezTo>
                  <a:pt x="357" y="249"/>
                  <a:pt x="357" y="249"/>
                  <a:pt x="357" y="249"/>
                </a:cubicBezTo>
                <a:cubicBezTo>
                  <a:pt x="357" y="249"/>
                  <a:pt x="356" y="249"/>
                  <a:pt x="356" y="248"/>
                </a:cubicBezTo>
                <a:cubicBezTo>
                  <a:pt x="356" y="248"/>
                  <a:pt x="356" y="248"/>
                  <a:pt x="356" y="248"/>
                </a:cubicBezTo>
                <a:cubicBezTo>
                  <a:pt x="356" y="248"/>
                  <a:pt x="356" y="248"/>
                  <a:pt x="356" y="248"/>
                </a:cubicBezTo>
                <a:cubicBezTo>
                  <a:pt x="356" y="248"/>
                  <a:pt x="356" y="248"/>
                  <a:pt x="356" y="247"/>
                </a:cubicBezTo>
                <a:cubicBezTo>
                  <a:pt x="356" y="247"/>
                  <a:pt x="356" y="247"/>
                  <a:pt x="356" y="247"/>
                </a:cubicBezTo>
                <a:cubicBezTo>
                  <a:pt x="356" y="247"/>
                  <a:pt x="356" y="247"/>
                  <a:pt x="356" y="247"/>
                </a:cubicBezTo>
                <a:cubicBezTo>
                  <a:pt x="356" y="247"/>
                  <a:pt x="356" y="247"/>
                  <a:pt x="356" y="247"/>
                </a:cubicBezTo>
                <a:cubicBezTo>
                  <a:pt x="356" y="247"/>
                  <a:pt x="356" y="246"/>
                  <a:pt x="356" y="246"/>
                </a:cubicBezTo>
                <a:cubicBezTo>
                  <a:pt x="356" y="246"/>
                  <a:pt x="356" y="246"/>
                  <a:pt x="356" y="246"/>
                </a:cubicBezTo>
                <a:cubicBezTo>
                  <a:pt x="355" y="245"/>
                  <a:pt x="355" y="245"/>
                  <a:pt x="354" y="244"/>
                </a:cubicBezTo>
                <a:cubicBezTo>
                  <a:pt x="354" y="244"/>
                  <a:pt x="354" y="243"/>
                  <a:pt x="354" y="242"/>
                </a:cubicBezTo>
                <a:cubicBezTo>
                  <a:pt x="353" y="242"/>
                  <a:pt x="353" y="242"/>
                  <a:pt x="352" y="241"/>
                </a:cubicBezTo>
                <a:cubicBezTo>
                  <a:pt x="351" y="241"/>
                  <a:pt x="352" y="240"/>
                  <a:pt x="351" y="240"/>
                </a:cubicBezTo>
                <a:cubicBezTo>
                  <a:pt x="350" y="239"/>
                  <a:pt x="350" y="239"/>
                  <a:pt x="350" y="238"/>
                </a:cubicBezTo>
                <a:cubicBezTo>
                  <a:pt x="351" y="236"/>
                  <a:pt x="349" y="232"/>
                  <a:pt x="350" y="229"/>
                </a:cubicBezTo>
                <a:cubicBezTo>
                  <a:pt x="348" y="229"/>
                  <a:pt x="348" y="229"/>
                  <a:pt x="348" y="228"/>
                </a:cubicBezTo>
                <a:cubicBezTo>
                  <a:pt x="341" y="228"/>
                  <a:pt x="341" y="228"/>
                  <a:pt x="341" y="228"/>
                </a:cubicBezTo>
                <a:cubicBezTo>
                  <a:pt x="339" y="228"/>
                  <a:pt x="339" y="228"/>
                  <a:pt x="338" y="228"/>
                </a:cubicBezTo>
                <a:cubicBezTo>
                  <a:pt x="338" y="229"/>
                  <a:pt x="337" y="229"/>
                  <a:pt x="337" y="230"/>
                </a:cubicBezTo>
                <a:cubicBezTo>
                  <a:pt x="335" y="230"/>
                  <a:pt x="335" y="229"/>
                  <a:pt x="334" y="229"/>
                </a:cubicBezTo>
                <a:cubicBezTo>
                  <a:pt x="331" y="230"/>
                  <a:pt x="331" y="232"/>
                  <a:pt x="331" y="235"/>
                </a:cubicBezTo>
                <a:cubicBezTo>
                  <a:pt x="331" y="235"/>
                  <a:pt x="331" y="235"/>
                  <a:pt x="331" y="235"/>
                </a:cubicBezTo>
                <a:cubicBezTo>
                  <a:pt x="330" y="236"/>
                  <a:pt x="328" y="236"/>
                  <a:pt x="327" y="237"/>
                </a:cubicBezTo>
                <a:cubicBezTo>
                  <a:pt x="326" y="237"/>
                  <a:pt x="326" y="238"/>
                  <a:pt x="326" y="237"/>
                </a:cubicBezTo>
                <a:cubicBezTo>
                  <a:pt x="324" y="237"/>
                  <a:pt x="324" y="237"/>
                  <a:pt x="324" y="237"/>
                </a:cubicBezTo>
                <a:cubicBezTo>
                  <a:pt x="324" y="237"/>
                  <a:pt x="324" y="237"/>
                  <a:pt x="323" y="237"/>
                </a:cubicBezTo>
                <a:cubicBezTo>
                  <a:pt x="323" y="236"/>
                  <a:pt x="323" y="236"/>
                  <a:pt x="323" y="236"/>
                </a:cubicBezTo>
                <a:cubicBezTo>
                  <a:pt x="323" y="236"/>
                  <a:pt x="323" y="236"/>
                  <a:pt x="323" y="236"/>
                </a:cubicBezTo>
                <a:cubicBezTo>
                  <a:pt x="323" y="234"/>
                  <a:pt x="324" y="235"/>
                  <a:pt x="324" y="233"/>
                </a:cubicBezTo>
                <a:cubicBezTo>
                  <a:pt x="326" y="234"/>
                  <a:pt x="326" y="232"/>
                  <a:pt x="327" y="232"/>
                </a:cubicBezTo>
                <a:cubicBezTo>
                  <a:pt x="327" y="230"/>
                  <a:pt x="328" y="228"/>
                  <a:pt x="329" y="226"/>
                </a:cubicBezTo>
                <a:cubicBezTo>
                  <a:pt x="329" y="226"/>
                  <a:pt x="328" y="225"/>
                  <a:pt x="329" y="224"/>
                </a:cubicBezTo>
                <a:cubicBezTo>
                  <a:pt x="329" y="224"/>
                  <a:pt x="329" y="224"/>
                  <a:pt x="329" y="224"/>
                </a:cubicBezTo>
                <a:cubicBezTo>
                  <a:pt x="330" y="224"/>
                  <a:pt x="329" y="223"/>
                  <a:pt x="330" y="223"/>
                </a:cubicBezTo>
                <a:cubicBezTo>
                  <a:pt x="330" y="219"/>
                  <a:pt x="330" y="219"/>
                  <a:pt x="330" y="219"/>
                </a:cubicBezTo>
                <a:cubicBezTo>
                  <a:pt x="333" y="217"/>
                  <a:pt x="334" y="214"/>
                  <a:pt x="337" y="212"/>
                </a:cubicBezTo>
                <a:cubicBezTo>
                  <a:pt x="338" y="212"/>
                  <a:pt x="340" y="211"/>
                  <a:pt x="341" y="210"/>
                </a:cubicBezTo>
                <a:cubicBezTo>
                  <a:pt x="341" y="203"/>
                  <a:pt x="341" y="203"/>
                  <a:pt x="341" y="203"/>
                </a:cubicBezTo>
                <a:cubicBezTo>
                  <a:pt x="342" y="203"/>
                  <a:pt x="342" y="202"/>
                  <a:pt x="343" y="202"/>
                </a:cubicBezTo>
                <a:cubicBezTo>
                  <a:pt x="343" y="201"/>
                  <a:pt x="344" y="201"/>
                  <a:pt x="344" y="201"/>
                </a:cubicBezTo>
                <a:cubicBezTo>
                  <a:pt x="346" y="201"/>
                  <a:pt x="346" y="198"/>
                  <a:pt x="348" y="199"/>
                </a:cubicBezTo>
                <a:cubicBezTo>
                  <a:pt x="348" y="198"/>
                  <a:pt x="349" y="198"/>
                  <a:pt x="349" y="197"/>
                </a:cubicBezTo>
                <a:cubicBezTo>
                  <a:pt x="350" y="197"/>
                  <a:pt x="350" y="196"/>
                  <a:pt x="350" y="195"/>
                </a:cubicBezTo>
                <a:cubicBezTo>
                  <a:pt x="352" y="194"/>
                  <a:pt x="354" y="192"/>
                  <a:pt x="356" y="190"/>
                </a:cubicBezTo>
                <a:cubicBezTo>
                  <a:pt x="356" y="190"/>
                  <a:pt x="356" y="190"/>
                  <a:pt x="356" y="190"/>
                </a:cubicBezTo>
                <a:cubicBezTo>
                  <a:pt x="356" y="190"/>
                  <a:pt x="356" y="190"/>
                  <a:pt x="356" y="189"/>
                </a:cubicBezTo>
                <a:cubicBezTo>
                  <a:pt x="356" y="189"/>
                  <a:pt x="357" y="189"/>
                  <a:pt x="357" y="189"/>
                </a:cubicBezTo>
                <a:cubicBezTo>
                  <a:pt x="357" y="189"/>
                  <a:pt x="357" y="189"/>
                  <a:pt x="357" y="188"/>
                </a:cubicBezTo>
                <a:cubicBezTo>
                  <a:pt x="357" y="188"/>
                  <a:pt x="357" y="188"/>
                  <a:pt x="358" y="188"/>
                </a:cubicBezTo>
                <a:cubicBezTo>
                  <a:pt x="358" y="188"/>
                  <a:pt x="358" y="188"/>
                  <a:pt x="359" y="187"/>
                </a:cubicBezTo>
                <a:cubicBezTo>
                  <a:pt x="359" y="187"/>
                  <a:pt x="359" y="187"/>
                  <a:pt x="359" y="187"/>
                </a:cubicBezTo>
                <a:cubicBezTo>
                  <a:pt x="360" y="187"/>
                  <a:pt x="360" y="186"/>
                  <a:pt x="360" y="186"/>
                </a:cubicBezTo>
                <a:cubicBezTo>
                  <a:pt x="360" y="185"/>
                  <a:pt x="360" y="185"/>
                  <a:pt x="360" y="184"/>
                </a:cubicBezTo>
                <a:cubicBezTo>
                  <a:pt x="360" y="182"/>
                  <a:pt x="357" y="183"/>
                  <a:pt x="357" y="181"/>
                </a:cubicBezTo>
                <a:cubicBezTo>
                  <a:pt x="357" y="181"/>
                  <a:pt x="357" y="181"/>
                  <a:pt x="357" y="181"/>
                </a:cubicBezTo>
                <a:cubicBezTo>
                  <a:pt x="358" y="181"/>
                  <a:pt x="358" y="181"/>
                  <a:pt x="358" y="180"/>
                </a:cubicBezTo>
                <a:cubicBezTo>
                  <a:pt x="358" y="180"/>
                  <a:pt x="358" y="180"/>
                  <a:pt x="359" y="180"/>
                </a:cubicBezTo>
                <a:cubicBezTo>
                  <a:pt x="359" y="180"/>
                  <a:pt x="359" y="179"/>
                  <a:pt x="359" y="179"/>
                </a:cubicBezTo>
                <a:cubicBezTo>
                  <a:pt x="361" y="180"/>
                  <a:pt x="361" y="181"/>
                  <a:pt x="363" y="181"/>
                </a:cubicBezTo>
                <a:cubicBezTo>
                  <a:pt x="363" y="182"/>
                  <a:pt x="365" y="183"/>
                  <a:pt x="366" y="183"/>
                </a:cubicBezTo>
                <a:cubicBezTo>
                  <a:pt x="368" y="184"/>
                  <a:pt x="368" y="181"/>
                  <a:pt x="370" y="182"/>
                </a:cubicBezTo>
                <a:cubicBezTo>
                  <a:pt x="370" y="181"/>
                  <a:pt x="372" y="181"/>
                  <a:pt x="372" y="180"/>
                </a:cubicBezTo>
                <a:cubicBezTo>
                  <a:pt x="373" y="180"/>
                  <a:pt x="373" y="180"/>
                  <a:pt x="374" y="180"/>
                </a:cubicBezTo>
                <a:cubicBezTo>
                  <a:pt x="374" y="178"/>
                  <a:pt x="375" y="177"/>
                  <a:pt x="376" y="176"/>
                </a:cubicBezTo>
                <a:cubicBezTo>
                  <a:pt x="376" y="176"/>
                  <a:pt x="376" y="176"/>
                  <a:pt x="377" y="176"/>
                </a:cubicBezTo>
                <a:cubicBezTo>
                  <a:pt x="377" y="175"/>
                  <a:pt x="376" y="174"/>
                  <a:pt x="377" y="173"/>
                </a:cubicBezTo>
                <a:cubicBezTo>
                  <a:pt x="377" y="173"/>
                  <a:pt x="377" y="174"/>
                  <a:pt x="377" y="173"/>
                </a:cubicBezTo>
                <a:cubicBezTo>
                  <a:pt x="377" y="173"/>
                  <a:pt x="377" y="172"/>
                  <a:pt x="377" y="172"/>
                </a:cubicBezTo>
                <a:cubicBezTo>
                  <a:pt x="376" y="171"/>
                  <a:pt x="377" y="170"/>
                  <a:pt x="377" y="169"/>
                </a:cubicBezTo>
                <a:cubicBezTo>
                  <a:pt x="378" y="168"/>
                  <a:pt x="377" y="167"/>
                  <a:pt x="377" y="165"/>
                </a:cubicBezTo>
                <a:cubicBezTo>
                  <a:pt x="378" y="163"/>
                  <a:pt x="378" y="161"/>
                  <a:pt x="379" y="160"/>
                </a:cubicBezTo>
                <a:cubicBezTo>
                  <a:pt x="379" y="157"/>
                  <a:pt x="378" y="157"/>
                  <a:pt x="378" y="154"/>
                </a:cubicBezTo>
                <a:cubicBezTo>
                  <a:pt x="379" y="154"/>
                  <a:pt x="379" y="153"/>
                  <a:pt x="378" y="153"/>
                </a:cubicBezTo>
                <a:cubicBezTo>
                  <a:pt x="378" y="151"/>
                  <a:pt x="380" y="151"/>
                  <a:pt x="380" y="150"/>
                </a:cubicBezTo>
                <a:cubicBezTo>
                  <a:pt x="380" y="149"/>
                  <a:pt x="381" y="149"/>
                  <a:pt x="382" y="149"/>
                </a:cubicBezTo>
                <a:cubicBezTo>
                  <a:pt x="382" y="149"/>
                  <a:pt x="381" y="148"/>
                  <a:pt x="382" y="148"/>
                </a:cubicBezTo>
                <a:cubicBezTo>
                  <a:pt x="382" y="148"/>
                  <a:pt x="382" y="148"/>
                  <a:pt x="382" y="148"/>
                </a:cubicBezTo>
                <a:cubicBezTo>
                  <a:pt x="382" y="147"/>
                  <a:pt x="382" y="146"/>
                  <a:pt x="382" y="146"/>
                </a:cubicBezTo>
                <a:cubicBezTo>
                  <a:pt x="383" y="146"/>
                  <a:pt x="384" y="146"/>
                  <a:pt x="384" y="145"/>
                </a:cubicBezTo>
                <a:cubicBezTo>
                  <a:pt x="385" y="145"/>
                  <a:pt x="384" y="143"/>
                  <a:pt x="386" y="143"/>
                </a:cubicBezTo>
                <a:cubicBezTo>
                  <a:pt x="386" y="139"/>
                  <a:pt x="387" y="136"/>
                  <a:pt x="387" y="132"/>
                </a:cubicBezTo>
                <a:cubicBezTo>
                  <a:pt x="388" y="132"/>
                  <a:pt x="388" y="131"/>
                  <a:pt x="388" y="130"/>
                </a:cubicBezTo>
                <a:cubicBezTo>
                  <a:pt x="388" y="130"/>
                  <a:pt x="388" y="130"/>
                  <a:pt x="389" y="130"/>
                </a:cubicBezTo>
                <a:cubicBezTo>
                  <a:pt x="389" y="130"/>
                  <a:pt x="388" y="130"/>
                  <a:pt x="389" y="130"/>
                </a:cubicBezTo>
                <a:cubicBezTo>
                  <a:pt x="389" y="129"/>
                  <a:pt x="389" y="130"/>
                  <a:pt x="389" y="130"/>
                </a:cubicBezTo>
                <a:cubicBezTo>
                  <a:pt x="389" y="129"/>
                  <a:pt x="389" y="128"/>
                  <a:pt x="389" y="128"/>
                </a:cubicBezTo>
                <a:cubicBezTo>
                  <a:pt x="389" y="128"/>
                  <a:pt x="390" y="128"/>
                  <a:pt x="390" y="128"/>
                </a:cubicBezTo>
                <a:cubicBezTo>
                  <a:pt x="390" y="128"/>
                  <a:pt x="390" y="127"/>
                  <a:pt x="391" y="127"/>
                </a:cubicBezTo>
                <a:cubicBezTo>
                  <a:pt x="391" y="127"/>
                  <a:pt x="391" y="127"/>
                  <a:pt x="391" y="127"/>
                </a:cubicBezTo>
                <a:cubicBezTo>
                  <a:pt x="391" y="127"/>
                  <a:pt x="391" y="126"/>
                  <a:pt x="391" y="126"/>
                </a:cubicBezTo>
                <a:cubicBezTo>
                  <a:pt x="392" y="126"/>
                  <a:pt x="393" y="126"/>
                  <a:pt x="393" y="125"/>
                </a:cubicBezTo>
                <a:cubicBezTo>
                  <a:pt x="394" y="125"/>
                  <a:pt x="393" y="124"/>
                  <a:pt x="393" y="123"/>
                </a:cubicBezTo>
                <a:cubicBezTo>
                  <a:pt x="394" y="123"/>
                  <a:pt x="394" y="123"/>
                  <a:pt x="394" y="123"/>
                </a:cubicBezTo>
                <a:cubicBezTo>
                  <a:pt x="394" y="123"/>
                  <a:pt x="394" y="123"/>
                  <a:pt x="394" y="123"/>
                </a:cubicBezTo>
                <a:cubicBezTo>
                  <a:pt x="394" y="122"/>
                  <a:pt x="395" y="123"/>
                  <a:pt x="395" y="123"/>
                </a:cubicBezTo>
                <a:cubicBezTo>
                  <a:pt x="395" y="122"/>
                  <a:pt x="395" y="122"/>
                  <a:pt x="395" y="122"/>
                </a:cubicBezTo>
                <a:cubicBezTo>
                  <a:pt x="395" y="122"/>
                  <a:pt x="395" y="122"/>
                  <a:pt x="396" y="122"/>
                </a:cubicBezTo>
                <a:cubicBezTo>
                  <a:pt x="396" y="122"/>
                  <a:pt x="395" y="121"/>
                  <a:pt x="396" y="121"/>
                </a:cubicBezTo>
                <a:close/>
                <a:moveTo>
                  <a:pt x="70" y="172"/>
                </a:moveTo>
                <a:cubicBezTo>
                  <a:pt x="68" y="173"/>
                  <a:pt x="68" y="171"/>
                  <a:pt x="67" y="171"/>
                </a:cubicBezTo>
                <a:cubicBezTo>
                  <a:pt x="66" y="174"/>
                  <a:pt x="69" y="173"/>
                  <a:pt x="68" y="175"/>
                </a:cubicBezTo>
                <a:cubicBezTo>
                  <a:pt x="69" y="175"/>
                  <a:pt x="69" y="175"/>
                  <a:pt x="69" y="176"/>
                </a:cubicBezTo>
                <a:cubicBezTo>
                  <a:pt x="71" y="176"/>
                  <a:pt x="72" y="174"/>
                  <a:pt x="72" y="173"/>
                </a:cubicBezTo>
                <a:cubicBezTo>
                  <a:pt x="72" y="173"/>
                  <a:pt x="72" y="173"/>
                  <a:pt x="72" y="173"/>
                </a:cubicBezTo>
                <a:cubicBezTo>
                  <a:pt x="70" y="174"/>
                  <a:pt x="70" y="173"/>
                  <a:pt x="70" y="172"/>
                </a:cubicBezTo>
                <a:close/>
                <a:moveTo>
                  <a:pt x="73" y="160"/>
                </a:moveTo>
                <a:cubicBezTo>
                  <a:pt x="72" y="160"/>
                  <a:pt x="72" y="160"/>
                  <a:pt x="72" y="160"/>
                </a:cubicBezTo>
                <a:cubicBezTo>
                  <a:pt x="71" y="162"/>
                  <a:pt x="73" y="162"/>
                  <a:pt x="72" y="164"/>
                </a:cubicBezTo>
                <a:cubicBezTo>
                  <a:pt x="75" y="163"/>
                  <a:pt x="74" y="166"/>
                  <a:pt x="76" y="166"/>
                </a:cubicBezTo>
                <a:cubicBezTo>
                  <a:pt x="76" y="166"/>
                  <a:pt x="76" y="166"/>
                  <a:pt x="76" y="166"/>
                </a:cubicBezTo>
                <a:cubicBezTo>
                  <a:pt x="76" y="165"/>
                  <a:pt x="77" y="165"/>
                  <a:pt x="77" y="164"/>
                </a:cubicBezTo>
                <a:cubicBezTo>
                  <a:pt x="77" y="164"/>
                  <a:pt x="77" y="164"/>
                  <a:pt x="77" y="164"/>
                </a:cubicBezTo>
                <a:cubicBezTo>
                  <a:pt x="77" y="164"/>
                  <a:pt x="77" y="164"/>
                  <a:pt x="77" y="163"/>
                </a:cubicBezTo>
                <a:cubicBezTo>
                  <a:pt x="77" y="163"/>
                  <a:pt x="77" y="163"/>
                  <a:pt x="77" y="163"/>
                </a:cubicBezTo>
                <a:cubicBezTo>
                  <a:pt x="77" y="163"/>
                  <a:pt x="75" y="163"/>
                  <a:pt x="76" y="162"/>
                </a:cubicBezTo>
                <a:cubicBezTo>
                  <a:pt x="76" y="162"/>
                  <a:pt x="76" y="162"/>
                  <a:pt x="76" y="162"/>
                </a:cubicBezTo>
                <a:cubicBezTo>
                  <a:pt x="76" y="161"/>
                  <a:pt x="75" y="161"/>
                  <a:pt x="75" y="160"/>
                </a:cubicBezTo>
                <a:cubicBezTo>
                  <a:pt x="75" y="160"/>
                  <a:pt x="75" y="160"/>
                  <a:pt x="75" y="160"/>
                </a:cubicBezTo>
                <a:cubicBezTo>
                  <a:pt x="75" y="159"/>
                  <a:pt x="74" y="159"/>
                  <a:pt x="74" y="159"/>
                </a:cubicBezTo>
                <a:cubicBezTo>
                  <a:pt x="74" y="159"/>
                  <a:pt x="73" y="159"/>
                  <a:pt x="73" y="160"/>
                </a:cubicBezTo>
                <a:close/>
              </a:path>
            </a:pathLst>
          </a:custGeom>
          <a:solidFill>
            <a:srgbClr val="55C1E9"/>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27">
            <a:extLst>
              <a:ext uri="{FF2B5EF4-FFF2-40B4-BE49-F238E27FC236}">
                <a16:creationId xmlns:a16="http://schemas.microsoft.com/office/drawing/2014/main" id="{CD2D4532-E8FC-0B44-A8A7-7823998B3FE6}"/>
              </a:ext>
            </a:extLst>
          </p:cNvPr>
          <p:cNvSpPr>
            <a:spLocks noEditPoints="1"/>
          </p:cNvSpPr>
          <p:nvPr/>
        </p:nvSpPr>
        <p:spPr bwMode="auto">
          <a:xfrm>
            <a:off x="4420225" y="1958419"/>
            <a:ext cx="1031875" cy="2016125"/>
          </a:xfrm>
          <a:custGeom>
            <a:avLst/>
            <a:gdLst>
              <a:gd name="T0" fmla="*/ 93 w 267"/>
              <a:gd name="T1" fmla="*/ 96 h 521"/>
              <a:gd name="T2" fmla="*/ 118 w 267"/>
              <a:gd name="T3" fmla="*/ 78 h 521"/>
              <a:gd name="T4" fmla="*/ 194 w 267"/>
              <a:gd name="T5" fmla="*/ 82 h 521"/>
              <a:gd name="T6" fmla="*/ 80 w 267"/>
              <a:gd name="T7" fmla="*/ 218 h 521"/>
              <a:gd name="T8" fmla="*/ 113 w 267"/>
              <a:gd name="T9" fmla="*/ 133 h 521"/>
              <a:gd name="T10" fmla="*/ 95 w 267"/>
              <a:gd name="T11" fmla="*/ 120 h 521"/>
              <a:gd name="T12" fmla="*/ 109 w 267"/>
              <a:gd name="T13" fmla="*/ 142 h 521"/>
              <a:gd name="T14" fmla="*/ 202 w 267"/>
              <a:gd name="T15" fmla="*/ 73 h 521"/>
              <a:gd name="T16" fmla="*/ 79 w 267"/>
              <a:gd name="T17" fmla="*/ 198 h 521"/>
              <a:gd name="T18" fmla="*/ 260 w 267"/>
              <a:gd name="T19" fmla="*/ 5 h 521"/>
              <a:gd name="T20" fmla="*/ 88 w 267"/>
              <a:gd name="T21" fmla="*/ 154 h 521"/>
              <a:gd name="T22" fmla="*/ 255 w 267"/>
              <a:gd name="T23" fmla="*/ 22 h 521"/>
              <a:gd name="T24" fmla="*/ 232 w 267"/>
              <a:gd name="T25" fmla="*/ 28 h 521"/>
              <a:gd name="T26" fmla="*/ 204 w 267"/>
              <a:gd name="T27" fmla="*/ 60 h 521"/>
              <a:gd name="T28" fmla="*/ 212 w 267"/>
              <a:gd name="T29" fmla="*/ 63 h 521"/>
              <a:gd name="T30" fmla="*/ 72 w 267"/>
              <a:gd name="T31" fmla="*/ 132 h 521"/>
              <a:gd name="T32" fmla="*/ 67 w 267"/>
              <a:gd name="T33" fmla="*/ 133 h 521"/>
              <a:gd name="T34" fmla="*/ 75 w 267"/>
              <a:gd name="T35" fmla="*/ 106 h 521"/>
              <a:gd name="T36" fmla="*/ 86 w 267"/>
              <a:gd name="T37" fmla="*/ 104 h 521"/>
              <a:gd name="T38" fmla="*/ 88 w 267"/>
              <a:gd name="T39" fmla="*/ 99 h 521"/>
              <a:gd name="T40" fmla="*/ 97 w 267"/>
              <a:gd name="T41" fmla="*/ 158 h 521"/>
              <a:gd name="T42" fmla="*/ 96 w 267"/>
              <a:gd name="T43" fmla="*/ 191 h 521"/>
              <a:gd name="T44" fmla="*/ 107 w 267"/>
              <a:gd name="T45" fmla="*/ 127 h 521"/>
              <a:gd name="T46" fmla="*/ 256 w 267"/>
              <a:gd name="T47" fmla="*/ 373 h 521"/>
              <a:gd name="T48" fmla="*/ 220 w 267"/>
              <a:gd name="T49" fmla="*/ 365 h 521"/>
              <a:gd name="T50" fmla="*/ 217 w 267"/>
              <a:gd name="T51" fmla="*/ 329 h 521"/>
              <a:gd name="T52" fmla="*/ 222 w 267"/>
              <a:gd name="T53" fmla="*/ 309 h 521"/>
              <a:gd name="T54" fmla="*/ 200 w 267"/>
              <a:gd name="T55" fmla="*/ 263 h 521"/>
              <a:gd name="T56" fmla="*/ 178 w 267"/>
              <a:gd name="T57" fmla="*/ 209 h 521"/>
              <a:gd name="T58" fmla="*/ 180 w 267"/>
              <a:gd name="T59" fmla="*/ 197 h 521"/>
              <a:gd name="T60" fmla="*/ 198 w 267"/>
              <a:gd name="T61" fmla="*/ 169 h 521"/>
              <a:gd name="T62" fmla="*/ 190 w 267"/>
              <a:gd name="T63" fmla="*/ 132 h 521"/>
              <a:gd name="T64" fmla="*/ 162 w 267"/>
              <a:gd name="T65" fmla="*/ 126 h 521"/>
              <a:gd name="T66" fmla="*/ 192 w 267"/>
              <a:gd name="T67" fmla="*/ 97 h 521"/>
              <a:gd name="T68" fmla="*/ 151 w 267"/>
              <a:gd name="T69" fmla="*/ 80 h 521"/>
              <a:gd name="T70" fmla="*/ 131 w 267"/>
              <a:gd name="T71" fmla="*/ 112 h 521"/>
              <a:gd name="T72" fmla="*/ 114 w 267"/>
              <a:gd name="T73" fmla="*/ 129 h 521"/>
              <a:gd name="T74" fmla="*/ 105 w 267"/>
              <a:gd name="T75" fmla="*/ 149 h 521"/>
              <a:gd name="T76" fmla="*/ 108 w 267"/>
              <a:gd name="T77" fmla="*/ 175 h 521"/>
              <a:gd name="T78" fmla="*/ 94 w 267"/>
              <a:gd name="T79" fmla="*/ 212 h 521"/>
              <a:gd name="T80" fmla="*/ 110 w 267"/>
              <a:gd name="T81" fmla="*/ 190 h 521"/>
              <a:gd name="T82" fmla="*/ 124 w 267"/>
              <a:gd name="T83" fmla="*/ 198 h 521"/>
              <a:gd name="T84" fmla="*/ 103 w 267"/>
              <a:gd name="T85" fmla="*/ 238 h 521"/>
              <a:gd name="T86" fmla="*/ 127 w 267"/>
              <a:gd name="T87" fmla="*/ 255 h 521"/>
              <a:gd name="T88" fmla="*/ 138 w 267"/>
              <a:gd name="T89" fmla="*/ 275 h 521"/>
              <a:gd name="T90" fmla="*/ 146 w 267"/>
              <a:gd name="T91" fmla="*/ 311 h 521"/>
              <a:gd name="T92" fmla="*/ 111 w 267"/>
              <a:gd name="T93" fmla="*/ 324 h 521"/>
              <a:gd name="T94" fmla="*/ 100 w 267"/>
              <a:gd name="T95" fmla="*/ 359 h 521"/>
              <a:gd name="T96" fmla="*/ 65 w 267"/>
              <a:gd name="T97" fmla="*/ 388 h 521"/>
              <a:gd name="T98" fmla="*/ 100 w 267"/>
              <a:gd name="T99" fmla="*/ 403 h 521"/>
              <a:gd name="T100" fmla="*/ 104 w 267"/>
              <a:gd name="T101" fmla="*/ 418 h 521"/>
              <a:gd name="T102" fmla="*/ 48 w 267"/>
              <a:gd name="T103" fmla="*/ 446 h 521"/>
              <a:gd name="T104" fmla="*/ 70 w 267"/>
              <a:gd name="T105" fmla="*/ 454 h 521"/>
              <a:gd name="T106" fmla="*/ 100 w 267"/>
              <a:gd name="T107" fmla="*/ 444 h 521"/>
              <a:gd name="T108" fmla="*/ 166 w 267"/>
              <a:gd name="T109" fmla="*/ 452 h 521"/>
              <a:gd name="T110" fmla="*/ 203 w 267"/>
              <a:gd name="T111" fmla="*/ 462 h 521"/>
              <a:gd name="T112" fmla="*/ 227 w 267"/>
              <a:gd name="T113" fmla="*/ 434 h 521"/>
              <a:gd name="T114" fmla="*/ 234 w 267"/>
              <a:gd name="T115" fmla="*/ 417 h 521"/>
              <a:gd name="T116" fmla="*/ 254 w 267"/>
              <a:gd name="T117" fmla="*/ 400 h 521"/>
              <a:gd name="T118" fmla="*/ 111 w 267"/>
              <a:gd name="T119" fmla="*/ 280 h 521"/>
              <a:gd name="T120" fmla="*/ 3 w 267"/>
              <a:gd name="T121" fmla="*/ 461 h 521"/>
              <a:gd name="T122" fmla="*/ 161 w 267"/>
              <a:gd name="T123" fmla="*/ 461 h 521"/>
              <a:gd name="T124" fmla="*/ 120 w 267"/>
              <a:gd name="T125" fmla="*/ 5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7" h="521">
                <a:moveTo>
                  <a:pt x="98" y="324"/>
                </a:moveTo>
                <a:cubicBezTo>
                  <a:pt x="99" y="324"/>
                  <a:pt x="99" y="325"/>
                  <a:pt x="100" y="325"/>
                </a:cubicBezTo>
                <a:cubicBezTo>
                  <a:pt x="101" y="325"/>
                  <a:pt x="101" y="325"/>
                  <a:pt x="101" y="326"/>
                </a:cubicBezTo>
                <a:cubicBezTo>
                  <a:pt x="101" y="326"/>
                  <a:pt x="102" y="326"/>
                  <a:pt x="102" y="326"/>
                </a:cubicBezTo>
                <a:cubicBezTo>
                  <a:pt x="103" y="326"/>
                  <a:pt x="105" y="326"/>
                  <a:pt x="105" y="324"/>
                </a:cubicBezTo>
                <a:cubicBezTo>
                  <a:pt x="106" y="324"/>
                  <a:pt x="106" y="323"/>
                  <a:pt x="107" y="324"/>
                </a:cubicBezTo>
                <a:cubicBezTo>
                  <a:pt x="107" y="323"/>
                  <a:pt x="108" y="323"/>
                  <a:pt x="109" y="322"/>
                </a:cubicBezTo>
                <a:cubicBezTo>
                  <a:pt x="108" y="322"/>
                  <a:pt x="108" y="322"/>
                  <a:pt x="108" y="322"/>
                </a:cubicBezTo>
                <a:cubicBezTo>
                  <a:pt x="107" y="321"/>
                  <a:pt x="107" y="321"/>
                  <a:pt x="107" y="321"/>
                </a:cubicBezTo>
                <a:cubicBezTo>
                  <a:pt x="107" y="319"/>
                  <a:pt x="105" y="319"/>
                  <a:pt x="105" y="318"/>
                </a:cubicBezTo>
                <a:cubicBezTo>
                  <a:pt x="106" y="316"/>
                  <a:pt x="104" y="316"/>
                  <a:pt x="104" y="315"/>
                </a:cubicBezTo>
                <a:cubicBezTo>
                  <a:pt x="103" y="315"/>
                  <a:pt x="101" y="315"/>
                  <a:pt x="100" y="315"/>
                </a:cubicBezTo>
                <a:cubicBezTo>
                  <a:pt x="100" y="315"/>
                  <a:pt x="99" y="316"/>
                  <a:pt x="98" y="316"/>
                </a:cubicBezTo>
                <a:cubicBezTo>
                  <a:pt x="98" y="316"/>
                  <a:pt x="98" y="317"/>
                  <a:pt x="98" y="317"/>
                </a:cubicBezTo>
                <a:cubicBezTo>
                  <a:pt x="98" y="319"/>
                  <a:pt x="99" y="322"/>
                  <a:pt x="98" y="324"/>
                </a:cubicBezTo>
                <a:close/>
                <a:moveTo>
                  <a:pt x="192" y="83"/>
                </a:moveTo>
                <a:cubicBezTo>
                  <a:pt x="192" y="83"/>
                  <a:pt x="192" y="83"/>
                  <a:pt x="193" y="83"/>
                </a:cubicBezTo>
                <a:cubicBezTo>
                  <a:pt x="193" y="83"/>
                  <a:pt x="193" y="82"/>
                  <a:pt x="193" y="82"/>
                </a:cubicBezTo>
                <a:cubicBezTo>
                  <a:pt x="192" y="82"/>
                  <a:pt x="192" y="82"/>
                  <a:pt x="192" y="82"/>
                </a:cubicBezTo>
                <a:cubicBezTo>
                  <a:pt x="192" y="82"/>
                  <a:pt x="192" y="83"/>
                  <a:pt x="192" y="83"/>
                </a:cubicBezTo>
                <a:close/>
                <a:moveTo>
                  <a:pt x="101" y="85"/>
                </a:moveTo>
                <a:cubicBezTo>
                  <a:pt x="101" y="84"/>
                  <a:pt x="101" y="82"/>
                  <a:pt x="99" y="83"/>
                </a:cubicBezTo>
                <a:cubicBezTo>
                  <a:pt x="99" y="84"/>
                  <a:pt x="99" y="86"/>
                  <a:pt x="101" y="85"/>
                </a:cubicBezTo>
                <a:close/>
                <a:moveTo>
                  <a:pt x="93" y="96"/>
                </a:moveTo>
                <a:cubicBezTo>
                  <a:pt x="94" y="97"/>
                  <a:pt x="96" y="97"/>
                  <a:pt x="96" y="99"/>
                </a:cubicBezTo>
                <a:cubicBezTo>
                  <a:pt x="95" y="99"/>
                  <a:pt x="94" y="98"/>
                  <a:pt x="93" y="98"/>
                </a:cubicBezTo>
                <a:cubicBezTo>
                  <a:pt x="94" y="100"/>
                  <a:pt x="91" y="100"/>
                  <a:pt x="90" y="101"/>
                </a:cubicBezTo>
                <a:cubicBezTo>
                  <a:pt x="90" y="102"/>
                  <a:pt x="90" y="103"/>
                  <a:pt x="90" y="105"/>
                </a:cubicBezTo>
                <a:cubicBezTo>
                  <a:pt x="93" y="106"/>
                  <a:pt x="93" y="103"/>
                  <a:pt x="96" y="103"/>
                </a:cubicBezTo>
                <a:cubicBezTo>
                  <a:pt x="96" y="103"/>
                  <a:pt x="96" y="103"/>
                  <a:pt x="97" y="103"/>
                </a:cubicBezTo>
                <a:cubicBezTo>
                  <a:pt x="97" y="102"/>
                  <a:pt x="97" y="101"/>
                  <a:pt x="97" y="100"/>
                </a:cubicBezTo>
                <a:cubicBezTo>
                  <a:pt x="99" y="100"/>
                  <a:pt x="99" y="98"/>
                  <a:pt x="100" y="97"/>
                </a:cubicBezTo>
                <a:cubicBezTo>
                  <a:pt x="100" y="98"/>
                  <a:pt x="100" y="100"/>
                  <a:pt x="101" y="100"/>
                </a:cubicBezTo>
                <a:cubicBezTo>
                  <a:pt x="101" y="98"/>
                  <a:pt x="103" y="101"/>
                  <a:pt x="104" y="100"/>
                </a:cubicBezTo>
                <a:cubicBezTo>
                  <a:pt x="104" y="99"/>
                  <a:pt x="105" y="99"/>
                  <a:pt x="105" y="99"/>
                </a:cubicBezTo>
                <a:cubicBezTo>
                  <a:pt x="106" y="99"/>
                  <a:pt x="106" y="99"/>
                  <a:pt x="107" y="99"/>
                </a:cubicBezTo>
                <a:cubicBezTo>
                  <a:pt x="107" y="97"/>
                  <a:pt x="103" y="97"/>
                  <a:pt x="105" y="96"/>
                </a:cubicBezTo>
                <a:cubicBezTo>
                  <a:pt x="106" y="96"/>
                  <a:pt x="107" y="97"/>
                  <a:pt x="109" y="96"/>
                </a:cubicBezTo>
                <a:cubicBezTo>
                  <a:pt x="109" y="96"/>
                  <a:pt x="109" y="95"/>
                  <a:pt x="109" y="95"/>
                </a:cubicBezTo>
                <a:cubicBezTo>
                  <a:pt x="110" y="93"/>
                  <a:pt x="107" y="93"/>
                  <a:pt x="107" y="92"/>
                </a:cubicBezTo>
                <a:cubicBezTo>
                  <a:pt x="107" y="91"/>
                  <a:pt x="108" y="91"/>
                  <a:pt x="109" y="91"/>
                </a:cubicBezTo>
                <a:cubicBezTo>
                  <a:pt x="109" y="92"/>
                  <a:pt x="109" y="91"/>
                  <a:pt x="110" y="91"/>
                </a:cubicBezTo>
                <a:cubicBezTo>
                  <a:pt x="111" y="90"/>
                  <a:pt x="111" y="88"/>
                  <a:pt x="111" y="87"/>
                </a:cubicBezTo>
                <a:cubicBezTo>
                  <a:pt x="114" y="86"/>
                  <a:pt x="116" y="85"/>
                  <a:pt x="118" y="84"/>
                </a:cubicBezTo>
                <a:cubicBezTo>
                  <a:pt x="118" y="83"/>
                  <a:pt x="118" y="83"/>
                  <a:pt x="118" y="83"/>
                </a:cubicBezTo>
                <a:cubicBezTo>
                  <a:pt x="118" y="82"/>
                  <a:pt x="118" y="82"/>
                  <a:pt x="118" y="82"/>
                </a:cubicBezTo>
                <a:cubicBezTo>
                  <a:pt x="118" y="80"/>
                  <a:pt x="119" y="80"/>
                  <a:pt x="119" y="78"/>
                </a:cubicBezTo>
                <a:cubicBezTo>
                  <a:pt x="119" y="78"/>
                  <a:pt x="118" y="78"/>
                  <a:pt x="118" y="78"/>
                </a:cubicBezTo>
                <a:cubicBezTo>
                  <a:pt x="118" y="78"/>
                  <a:pt x="118" y="77"/>
                  <a:pt x="118" y="77"/>
                </a:cubicBezTo>
                <a:cubicBezTo>
                  <a:pt x="117" y="76"/>
                  <a:pt x="117" y="77"/>
                  <a:pt x="116" y="77"/>
                </a:cubicBezTo>
                <a:cubicBezTo>
                  <a:pt x="115" y="77"/>
                  <a:pt x="114" y="77"/>
                  <a:pt x="113" y="77"/>
                </a:cubicBezTo>
                <a:cubicBezTo>
                  <a:pt x="113" y="78"/>
                  <a:pt x="112" y="77"/>
                  <a:pt x="111" y="78"/>
                </a:cubicBezTo>
                <a:cubicBezTo>
                  <a:pt x="111" y="78"/>
                  <a:pt x="112" y="78"/>
                  <a:pt x="111" y="78"/>
                </a:cubicBezTo>
                <a:cubicBezTo>
                  <a:pt x="111" y="79"/>
                  <a:pt x="110" y="78"/>
                  <a:pt x="110" y="78"/>
                </a:cubicBezTo>
                <a:cubicBezTo>
                  <a:pt x="110" y="78"/>
                  <a:pt x="110" y="79"/>
                  <a:pt x="110" y="79"/>
                </a:cubicBezTo>
                <a:cubicBezTo>
                  <a:pt x="109" y="80"/>
                  <a:pt x="108" y="80"/>
                  <a:pt x="107" y="80"/>
                </a:cubicBezTo>
                <a:cubicBezTo>
                  <a:pt x="105" y="80"/>
                  <a:pt x="105" y="82"/>
                  <a:pt x="102" y="82"/>
                </a:cubicBezTo>
                <a:cubicBezTo>
                  <a:pt x="102" y="83"/>
                  <a:pt x="101" y="84"/>
                  <a:pt x="102" y="86"/>
                </a:cubicBezTo>
                <a:cubicBezTo>
                  <a:pt x="101" y="86"/>
                  <a:pt x="100" y="86"/>
                  <a:pt x="99" y="86"/>
                </a:cubicBezTo>
                <a:cubicBezTo>
                  <a:pt x="99" y="87"/>
                  <a:pt x="99" y="89"/>
                  <a:pt x="98" y="89"/>
                </a:cubicBezTo>
                <a:cubicBezTo>
                  <a:pt x="98" y="87"/>
                  <a:pt x="99" y="84"/>
                  <a:pt x="97" y="83"/>
                </a:cubicBezTo>
                <a:cubicBezTo>
                  <a:pt x="97" y="83"/>
                  <a:pt x="96" y="83"/>
                  <a:pt x="95" y="83"/>
                </a:cubicBezTo>
                <a:cubicBezTo>
                  <a:pt x="94" y="83"/>
                  <a:pt x="94" y="85"/>
                  <a:pt x="93" y="85"/>
                </a:cubicBezTo>
                <a:cubicBezTo>
                  <a:pt x="93" y="87"/>
                  <a:pt x="92" y="87"/>
                  <a:pt x="92" y="89"/>
                </a:cubicBezTo>
                <a:cubicBezTo>
                  <a:pt x="92" y="89"/>
                  <a:pt x="92" y="89"/>
                  <a:pt x="92" y="90"/>
                </a:cubicBezTo>
                <a:cubicBezTo>
                  <a:pt x="92" y="90"/>
                  <a:pt x="93" y="90"/>
                  <a:pt x="93" y="90"/>
                </a:cubicBezTo>
                <a:cubicBezTo>
                  <a:pt x="93" y="90"/>
                  <a:pt x="93" y="90"/>
                  <a:pt x="93" y="91"/>
                </a:cubicBezTo>
                <a:cubicBezTo>
                  <a:pt x="93" y="91"/>
                  <a:pt x="93" y="92"/>
                  <a:pt x="93" y="92"/>
                </a:cubicBezTo>
                <a:cubicBezTo>
                  <a:pt x="93" y="92"/>
                  <a:pt x="92" y="92"/>
                  <a:pt x="91" y="92"/>
                </a:cubicBezTo>
                <a:cubicBezTo>
                  <a:pt x="91" y="93"/>
                  <a:pt x="91" y="93"/>
                  <a:pt x="91" y="94"/>
                </a:cubicBezTo>
                <a:cubicBezTo>
                  <a:pt x="91" y="95"/>
                  <a:pt x="93" y="95"/>
                  <a:pt x="93" y="96"/>
                </a:cubicBezTo>
                <a:close/>
                <a:moveTo>
                  <a:pt x="194" y="82"/>
                </a:moveTo>
                <a:cubicBezTo>
                  <a:pt x="195" y="81"/>
                  <a:pt x="195" y="81"/>
                  <a:pt x="195" y="79"/>
                </a:cubicBezTo>
                <a:cubicBezTo>
                  <a:pt x="193" y="79"/>
                  <a:pt x="192" y="82"/>
                  <a:pt x="194" y="82"/>
                </a:cubicBezTo>
                <a:close/>
                <a:moveTo>
                  <a:pt x="200" y="80"/>
                </a:moveTo>
                <a:cubicBezTo>
                  <a:pt x="199" y="80"/>
                  <a:pt x="198" y="79"/>
                  <a:pt x="198" y="80"/>
                </a:cubicBezTo>
                <a:cubicBezTo>
                  <a:pt x="197" y="80"/>
                  <a:pt x="197" y="81"/>
                  <a:pt x="197" y="81"/>
                </a:cubicBezTo>
                <a:cubicBezTo>
                  <a:pt x="197" y="81"/>
                  <a:pt x="196" y="81"/>
                  <a:pt x="196" y="82"/>
                </a:cubicBezTo>
                <a:cubicBezTo>
                  <a:pt x="198" y="82"/>
                  <a:pt x="195" y="86"/>
                  <a:pt x="197" y="85"/>
                </a:cubicBezTo>
                <a:cubicBezTo>
                  <a:pt x="197" y="85"/>
                  <a:pt x="198" y="85"/>
                  <a:pt x="199" y="85"/>
                </a:cubicBezTo>
                <a:cubicBezTo>
                  <a:pt x="199" y="82"/>
                  <a:pt x="199" y="83"/>
                  <a:pt x="199" y="81"/>
                </a:cubicBezTo>
                <a:cubicBezTo>
                  <a:pt x="199" y="81"/>
                  <a:pt x="200" y="81"/>
                  <a:pt x="200" y="80"/>
                </a:cubicBezTo>
                <a:close/>
                <a:moveTo>
                  <a:pt x="242" y="21"/>
                </a:moveTo>
                <a:cubicBezTo>
                  <a:pt x="243" y="19"/>
                  <a:pt x="241" y="18"/>
                  <a:pt x="240" y="18"/>
                </a:cubicBezTo>
                <a:cubicBezTo>
                  <a:pt x="239" y="21"/>
                  <a:pt x="241" y="21"/>
                  <a:pt x="242" y="21"/>
                </a:cubicBezTo>
                <a:close/>
                <a:moveTo>
                  <a:pt x="91" y="92"/>
                </a:moveTo>
                <a:cubicBezTo>
                  <a:pt x="91" y="92"/>
                  <a:pt x="91" y="91"/>
                  <a:pt x="91" y="90"/>
                </a:cubicBezTo>
                <a:cubicBezTo>
                  <a:pt x="91" y="90"/>
                  <a:pt x="90" y="90"/>
                  <a:pt x="90" y="90"/>
                </a:cubicBezTo>
                <a:cubicBezTo>
                  <a:pt x="90" y="91"/>
                  <a:pt x="89" y="91"/>
                  <a:pt x="89" y="92"/>
                </a:cubicBezTo>
                <a:cubicBezTo>
                  <a:pt x="90" y="91"/>
                  <a:pt x="90" y="92"/>
                  <a:pt x="91" y="92"/>
                </a:cubicBezTo>
                <a:close/>
                <a:moveTo>
                  <a:pt x="80" y="218"/>
                </a:moveTo>
                <a:cubicBezTo>
                  <a:pt x="79" y="218"/>
                  <a:pt x="78" y="218"/>
                  <a:pt x="76" y="218"/>
                </a:cubicBezTo>
                <a:cubicBezTo>
                  <a:pt x="76" y="217"/>
                  <a:pt x="76" y="217"/>
                  <a:pt x="75" y="217"/>
                </a:cubicBezTo>
                <a:cubicBezTo>
                  <a:pt x="76" y="219"/>
                  <a:pt x="77" y="220"/>
                  <a:pt x="79" y="220"/>
                </a:cubicBezTo>
                <a:cubicBezTo>
                  <a:pt x="79" y="220"/>
                  <a:pt x="78" y="219"/>
                  <a:pt x="79" y="219"/>
                </a:cubicBezTo>
                <a:cubicBezTo>
                  <a:pt x="79" y="219"/>
                  <a:pt x="80" y="219"/>
                  <a:pt x="80" y="218"/>
                </a:cubicBezTo>
                <a:close/>
                <a:moveTo>
                  <a:pt x="93" y="136"/>
                </a:moveTo>
                <a:cubicBezTo>
                  <a:pt x="93" y="138"/>
                  <a:pt x="89" y="136"/>
                  <a:pt x="90" y="138"/>
                </a:cubicBezTo>
                <a:cubicBezTo>
                  <a:pt x="91" y="138"/>
                  <a:pt x="95" y="137"/>
                  <a:pt x="93" y="136"/>
                </a:cubicBezTo>
                <a:close/>
                <a:moveTo>
                  <a:pt x="92" y="142"/>
                </a:moveTo>
                <a:cubicBezTo>
                  <a:pt x="94" y="142"/>
                  <a:pt x="95" y="142"/>
                  <a:pt x="95" y="143"/>
                </a:cubicBezTo>
                <a:cubicBezTo>
                  <a:pt x="95" y="144"/>
                  <a:pt x="95" y="144"/>
                  <a:pt x="95" y="145"/>
                </a:cubicBezTo>
                <a:cubicBezTo>
                  <a:pt x="96" y="145"/>
                  <a:pt x="95" y="146"/>
                  <a:pt x="96" y="146"/>
                </a:cubicBezTo>
                <a:cubicBezTo>
                  <a:pt x="96" y="144"/>
                  <a:pt x="99" y="145"/>
                  <a:pt x="99" y="142"/>
                </a:cubicBezTo>
                <a:cubicBezTo>
                  <a:pt x="99" y="140"/>
                  <a:pt x="97" y="139"/>
                  <a:pt x="95" y="139"/>
                </a:cubicBezTo>
                <a:cubicBezTo>
                  <a:pt x="95" y="141"/>
                  <a:pt x="92" y="140"/>
                  <a:pt x="92" y="142"/>
                </a:cubicBezTo>
                <a:close/>
                <a:moveTo>
                  <a:pt x="75" y="161"/>
                </a:moveTo>
                <a:cubicBezTo>
                  <a:pt x="75" y="160"/>
                  <a:pt x="76" y="162"/>
                  <a:pt x="77" y="162"/>
                </a:cubicBezTo>
                <a:cubicBezTo>
                  <a:pt x="77" y="162"/>
                  <a:pt x="77" y="161"/>
                  <a:pt x="77" y="161"/>
                </a:cubicBezTo>
                <a:cubicBezTo>
                  <a:pt x="79" y="161"/>
                  <a:pt x="81" y="162"/>
                  <a:pt x="81" y="161"/>
                </a:cubicBezTo>
                <a:cubicBezTo>
                  <a:pt x="81" y="160"/>
                  <a:pt x="81" y="159"/>
                  <a:pt x="81" y="158"/>
                </a:cubicBezTo>
                <a:cubicBezTo>
                  <a:pt x="77" y="159"/>
                  <a:pt x="75" y="157"/>
                  <a:pt x="75" y="161"/>
                </a:cubicBezTo>
                <a:close/>
                <a:moveTo>
                  <a:pt x="102" y="146"/>
                </a:moveTo>
                <a:cubicBezTo>
                  <a:pt x="100" y="146"/>
                  <a:pt x="100" y="146"/>
                  <a:pt x="99" y="147"/>
                </a:cubicBezTo>
                <a:cubicBezTo>
                  <a:pt x="99" y="148"/>
                  <a:pt x="97" y="147"/>
                  <a:pt x="97" y="148"/>
                </a:cubicBezTo>
                <a:cubicBezTo>
                  <a:pt x="97" y="148"/>
                  <a:pt x="98" y="148"/>
                  <a:pt x="97" y="149"/>
                </a:cubicBezTo>
                <a:cubicBezTo>
                  <a:pt x="98" y="149"/>
                  <a:pt x="98" y="149"/>
                  <a:pt x="98" y="149"/>
                </a:cubicBezTo>
                <a:cubicBezTo>
                  <a:pt x="99" y="149"/>
                  <a:pt x="100" y="149"/>
                  <a:pt x="101" y="149"/>
                </a:cubicBezTo>
                <a:cubicBezTo>
                  <a:pt x="100" y="147"/>
                  <a:pt x="102" y="148"/>
                  <a:pt x="102" y="146"/>
                </a:cubicBezTo>
                <a:close/>
                <a:moveTo>
                  <a:pt x="113" y="133"/>
                </a:moveTo>
                <a:cubicBezTo>
                  <a:pt x="112" y="133"/>
                  <a:pt x="111" y="134"/>
                  <a:pt x="110" y="133"/>
                </a:cubicBezTo>
                <a:cubicBezTo>
                  <a:pt x="110" y="132"/>
                  <a:pt x="109" y="132"/>
                  <a:pt x="109" y="130"/>
                </a:cubicBezTo>
                <a:cubicBezTo>
                  <a:pt x="107" y="129"/>
                  <a:pt x="109" y="132"/>
                  <a:pt x="107" y="132"/>
                </a:cubicBezTo>
                <a:cubicBezTo>
                  <a:pt x="108" y="130"/>
                  <a:pt x="105" y="131"/>
                  <a:pt x="105" y="129"/>
                </a:cubicBezTo>
                <a:cubicBezTo>
                  <a:pt x="105" y="128"/>
                  <a:pt x="105" y="127"/>
                  <a:pt x="105" y="126"/>
                </a:cubicBezTo>
                <a:cubicBezTo>
                  <a:pt x="106" y="125"/>
                  <a:pt x="106" y="124"/>
                  <a:pt x="107" y="124"/>
                </a:cubicBezTo>
                <a:cubicBezTo>
                  <a:pt x="107" y="124"/>
                  <a:pt x="107" y="124"/>
                  <a:pt x="107" y="124"/>
                </a:cubicBezTo>
                <a:cubicBezTo>
                  <a:pt x="107" y="123"/>
                  <a:pt x="107" y="122"/>
                  <a:pt x="107" y="122"/>
                </a:cubicBezTo>
                <a:cubicBezTo>
                  <a:pt x="107" y="122"/>
                  <a:pt x="108" y="122"/>
                  <a:pt x="108" y="122"/>
                </a:cubicBezTo>
                <a:cubicBezTo>
                  <a:pt x="108" y="122"/>
                  <a:pt x="108" y="121"/>
                  <a:pt x="108" y="121"/>
                </a:cubicBezTo>
                <a:cubicBezTo>
                  <a:pt x="108" y="120"/>
                  <a:pt x="108" y="120"/>
                  <a:pt x="109" y="120"/>
                </a:cubicBezTo>
                <a:cubicBezTo>
                  <a:pt x="109" y="116"/>
                  <a:pt x="107" y="115"/>
                  <a:pt x="107" y="112"/>
                </a:cubicBezTo>
                <a:cubicBezTo>
                  <a:pt x="105" y="112"/>
                  <a:pt x="106" y="110"/>
                  <a:pt x="104" y="110"/>
                </a:cubicBezTo>
                <a:cubicBezTo>
                  <a:pt x="104" y="111"/>
                  <a:pt x="103" y="112"/>
                  <a:pt x="102" y="112"/>
                </a:cubicBezTo>
                <a:cubicBezTo>
                  <a:pt x="102" y="114"/>
                  <a:pt x="101" y="116"/>
                  <a:pt x="102" y="118"/>
                </a:cubicBezTo>
                <a:cubicBezTo>
                  <a:pt x="102" y="119"/>
                  <a:pt x="104" y="121"/>
                  <a:pt x="102" y="121"/>
                </a:cubicBezTo>
                <a:cubicBezTo>
                  <a:pt x="101" y="121"/>
                  <a:pt x="102" y="119"/>
                  <a:pt x="100" y="119"/>
                </a:cubicBezTo>
                <a:cubicBezTo>
                  <a:pt x="100" y="118"/>
                  <a:pt x="99" y="118"/>
                  <a:pt x="99" y="117"/>
                </a:cubicBezTo>
                <a:cubicBezTo>
                  <a:pt x="99" y="116"/>
                  <a:pt x="99" y="116"/>
                  <a:pt x="99" y="116"/>
                </a:cubicBezTo>
                <a:cubicBezTo>
                  <a:pt x="98" y="116"/>
                  <a:pt x="98" y="116"/>
                  <a:pt x="98" y="115"/>
                </a:cubicBezTo>
                <a:cubicBezTo>
                  <a:pt x="99" y="113"/>
                  <a:pt x="98" y="112"/>
                  <a:pt x="95" y="113"/>
                </a:cubicBezTo>
                <a:cubicBezTo>
                  <a:pt x="95" y="113"/>
                  <a:pt x="95" y="114"/>
                  <a:pt x="95" y="115"/>
                </a:cubicBezTo>
                <a:cubicBezTo>
                  <a:pt x="95" y="115"/>
                  <a:pt x="95" y="115"/>
                  <a:pt x="95" y="116"/>
                </a:cubicBezTo>
                <a:cubicBezTo>
                  <a:pt x="95" y="117"/>
                  <a:pt x="96" y="120"/>
                  <a:pt x="95" y="120"/>
                </a:cubicBezTo>
                <a:cubicBezTo>
                  <a:pt x="95" y="119"/>
                  <a:pt x="95" y="117"/>
                  <a:pt x="94" y="117"/>
                </a:cubicBezTo>
                <a:cubicBezTo>
                  <a:pt x="92" y="117"/>
                  <a:pt x="92" y="117"/>
                  <a:pt x="92" y="119"/>
                </a:cubicBezTo>
                <a:cubicBezTo>
                  <a:pt x="91" y="119"/>
                  <a:pt x="90" y="120"/>
                  <a:pt x="91" y="122"/>
                </a:cubicBezTo>
                <a:cubicBezTo>
                  <a:pt x="91" y="122"/>
                  <a:pt x="92" y="122"/>
                  <a:pt x="92" y="123"/>
                </a:cubicBezTo>
                <a:cubicBezTo>
                  <a:pt x="93" y="123"/>
                  <a:pt x="93" y="124"/>
                  <a:pt x="93" y="125"/>
                </a:cubicBezTo>
                <a:cubicBezTo>
                  <a:pt x="95" y="125"/>
                  <a:pt x="94" y="123"/>
                  <a:pt x="97" y="123"/>
                </a:cubicBezTo>
                <a:cubicBezTo>
                  <a:pt x="97" y="124"/>
                  <a:pt x="99" y="124"/>
                  <a:pt x="98" y="126"/>
                </a:cubicBezTo>
                <a:cubicBezTo>
                  <a:pt x="99" y="126"/>
                  <a:pt x="100" y="126"/>
                  <a:pt x="100" y="127"/>
                </a:cubicBezTo>
                <a:cubicBezTo>
                  <a:pt x="99" y="127"/>
                  <a:pt x="99" y="126"/>
                  <a:pt x="97" y="126"/>
                </a:cubicBezTo>
                <a:cubicBezTo>
                  <a:pt x="96" y="127"/>
                  <a:pt x="96" y="128"/>
                  <a:pt x="95" y="128"/>
                </a:cubicBezTo>
                <a:cubicBezTo>
                  <a:pt x="95" y="130"/>
                  <a:pt x="96" y="130"/>
                  <a:pt x="96" y="132"/>
                </a:cubicBezTo>
                <a:cubicBezTo>
                  <a:pt x="97" y="133"/>
                  <a:pt x="98" y="134"/>
                  <a:pt x="100" y="134"/>
                </a:cubicBezTo>
                <a:cubicBezTo>
                  <a:pt x="100" y="135"/>
                  <a:pt x="100" y="135"/>
                  <a:pt x="100" y="136"/>
                </a:cubicBezTo>
                <a:cubicBezTo>
                  <a:pt x="102" y="136"/>
                  <a:pt x="102" y="137"/>
                  <a:pt x="103" y="137"/>
                </a:cubicBezTo>
                <a:cubicBezTo>
                  <a:pt x="103" y="136"/>
                  <a:pt x="105" y="136"/>
                  <a:pt x="105" y="137"/>
                </a:cubicBezTo>
                <a:cubicBezTo>
                  <a:pt x="106" y="137"/>
                  <a:pt x="107" y="136"/>
                  <a:pt x="108" y="136"/>
                </a:cubicBezTo>
                <a:cubicBezTo>
                  <a:pt x="109" y="136"/>
                  <a:pt x="110" y="136"/>
                  <a:pt x="110" y="137"/>
                </a:cubicBezTo>
                <a:cubicBezTo>
                  <a:pt x="109" y="137"/>
                  <a:pt x="108" y="138"/>
                  <a:pt x="107" y="138"/>
                </a:cubicBezTo>
                <a:cubicBezTo>
                  <a:pt x="107" y="138"/>
                  <a:pt x="106" y="139"/>
                  <a:pt x="105" y="139"/>
                </a:cubicBezTo>
                <a:cubicBezTo>
                  <a:pt x="105" y="141"/>
                  <a:pt x="102" y="140"/>
                  <a:pt x="103" y="143"/>
                </a:cubicBezTo>
                <a:cubicBezTo>
                  <a:pt x="104" y="143"/>
                  <a:pt x="104" y="144"/>
                  <a:pt x="105" y="145"/>
                </a:cubicBezTo>
                <a:cubicBezTo>
                  <a:pt x="105" y="144"/>
                  <a:pt x="106" y="144"/>
                  <a:pt x="107" y="144"/>
                </a:cubicBezTo>
                <a:cubicBezTo>
                  <a:pt x="106" y="143"/>
                  <a:pt x="107" y="143"/>
                  <a:pt x="107" y="143"/>
                </a:cubicBezTo>
                <a:cubicBezTo>
                  <a:pt x="108" y="143"/>
                  <a:pt x="108" y="142"/>
                  <a:pt x="109" y="142"/>
                </a:cubicBezTo>
                <a:cubicBezTo>
                  <a:pt x="109" y="142"/>
                  <a:pt x="110" y="142"/>
                  <a:pt x="111" y="141"/>
                </a:cubicBezTo>
                <a:cubicBezTo>
                  <a:pt x="111" y="141"/>
                  <a:pt x="111" y="140"/>
                  <a:pt x="111" y="140"/>
                </a:cubicBezTo>
                <a:cubicBezTo>
                  <a:pt x="111" y="140"/>
                  <a:pt x="112" y="140"/>
                  <a:pt x="112" y="140"/>
                </a:cubicBezTo>
                <a:cubicBezTo>
                  <a:pt x="112" y="140"/>
                  <a:pt x="112" y="139"/>
                  <a:pt x="112" y="139"/>
                </a:cubicBezTo>
                <a:cubicBezTo>
                  <a:pt x="112" y="139"/>
                  <a:pt x="113" y="139"/>
                  <a:pt x="113" y="139"/>
                </a:cubicBezTo>
                <a:cubicBezTo>
                  <a:pt x="113" y="139"/>
                  <a:pt x="113" y="138"/>
                  <a:pt x="113" y="138"/>
                </a:cubicBezTo>
                <a:cubicBezTo>
                  <a:pt x="113" y="137"/>
                  <a:pt x="113" y="138"/>
                  <a:pt x="114" y="138"/>
                </a:cubicBezTo>
                <a:cubicBezTo>
                  <a:pt x="114" y="137"/>
                  <a:pt x="113" y="137"/>
                  <a:pt x="114" y="137"/>
                </a:cubicBezTo>
                <a:cubicBezTo>
                  <a:pt x="114" y="137"/>
                  <a:pt x="114" y="137"/>
                  <a:pt x="114" y="137"/>
                </a:cubicBezTo>
                <a:cubicBezTo>
                  <a:pt x="115" y="136"/>
                  <a:pt x="115" y="136"/>
                  <a:pt x="114" y="135"/>
                </a:cubicBezTo>
                <a:cubicBezTo>
                  <a:pt x="114" y="134"/>
                  <a:pt x="113" y="134"/>
                  <a:pt x="113" y="134"/>
                </a:cubicBezTo>
                <a:cubicBezTo>
                  <a:pt x="113" y="134"/>
                  <a:pt x="113" y="133"/>
                  <a:pt x="113" y="133"/>
                </a:cubicBezTo>
                <a:close/>
                <a:moveTo>
                  <a:pt x="191" y="74"/>
                </a:moveTo>
                <a:cubicBezTo>
                  <a:pt x="192" y="74"/>
                  <a:pt x="192" y="74"/>
                  <a:pt x="192" y="75"/>
                </a:cubicBezTo>
                <a:cubicBezTo>
                  <a:pt x="193" y="75"/>
                  <a:pt x="193" y="76"/>
                  <a:pt x="193" y="77"/>
                </a:cubicBezTo>
                <a:cubicBezTo>
                  <a:pt x="195" y="78"/>
                  <a:pt x="195" y="76"/>
                  <a:pt x="196" y="76"/>
                </a:cubicBezTo>
                <a:cubicBezTo>
                  <a:pt x="197" y="78"/>
                  <a:pt x="199" y="77"/>
                  <a:pt x="199" y="78"/>
                </a:cubicBezTo>
                <a:cubicBezTo>
                  <a:pt x="199" y="79"/>
                  <a:pt x="200" y="79"/>
                  <a:pt x="201" y="80"/>
                </a:cubicBezTo>
                <a:cubicBezTo>
                  <a:pt x="200" y="81"/>
                  <a:pt x="201" y="81"/>
                  <a:pt x="201" y="81"/>
                </a:cubicBezTo>
                <a:cubicBezTo>
                  <a:pt x="202" y="80"/>
                  <a:pt x="202" y="79"/>
                  <a:pt x="203" y="79"/>
                </a:cubicBezTo>
                <a:cubicBezTo>
                  <a:pt x="205" y="79"/>
                  <a:pt x="206" y="78"/>
                  <a:pt x="205" y="76"/>
                </a:cubicBezTo>
                <a:cubicBezTo>
                  <a:pt x="203" y="75"/>
                  <a:pt x="202" y="78"/>
                  <a:pt x="201" y="76"/>
                </a:cubicBezTo>
                <a:cubicBezTo>
                  <a:pt x="201" y="74"/>
                  <a:pt x="205" y="77"/>
                  <a:pt x="204" y="75"/>
                </a:cubicBezTo>
                <a:cubicBezTo>
                  <a:pt x="203" y="75"/>
                  <a:pt x="202" y="74"/>
                  <a:pt x="202" y="73"/>
                </a:cubicBezTo>
                <a:cubicBezTo>
                  <a:pt x="203" y="74"/>
                  <a:pt x="203" y="73"/>
                  <a:pt x="204" y="73"/>
                </a:cubicBezTo>
                <a:cubicBezTo>
                  <a:pt x="204" y="73"/>
                  <a:pt x="204" y="72"/>
                  <a:pt x="204" y="72"/>
                </a:cubicBezTo>
                <a:cubicBezTo>
                  <a:pt x="206" y="70"/>
                  <a:pt x="200" y="71"/>
                  <a:pt x="200" y="72"/>
                </a:cubicBezTo>
                <a:cubicBezTo>
                  <a:pt x="200" y="73"/>
                  <a:pt x="200" y="73"/>
                  <a:pt x="199" y="73"/>
                </a:cubicBezTo>
                <a:cubicBezTo>
                  <a:pt x="199" y="73"/>
                  <a:pt x="199" y="73"/>
                  <a:pt x="199" y="73"/>
                </a:cubicBezTo>
                <a:cubicBezTo>
                  <a:pt x="198" y="73"/>
                  <a:pt x="198" y="72"/>
                  <a:pt x="199" y="72"/>
                </a:cubicBezTo>
                <a:cubicBezTo>
                  <a:pt x="199" y="68"/>
                  <a:pt x="196" y="68"/>
                  <a:pt x="196" y="65"/>
                </a:cubicBezTo>
                <a:cubicBezTo>
                  <a:pt x="194" y="66"/>
                  <a:pt x="192" y="66"/>
                  <a:pt x="191" y="67"/>
                </a:cubicBezTo>
                <a:cubicBezTo>
                  <a:pt x="191" y="68"/>
                  <a:pt x="191" y="70"/>
                  <a:pt x="190" y="71"/>
                </a:cubicBezTo>
                <a:cubicBezTo>
                  <a:pt x="190" y="71"/>
                  <a:pt x="190" y="72"/>
                  <a:pt x="189" y="71"/>
                </a:cubicBezTo>
                <a:cubicBezTo>
                  <a:pt x="189" y="72"/>
                  <a:pt x="189" y="72"/>
                  <a:pt x="189" y="73"/>
                </a:cubicBezTo>
                <a:cubicBezTo>
                  <a:pt x="191" y="73"/>
                  <a:pt x="191" y="73"/>
                  <a:pt x="191" y="74"/>
                </a:cubicBezTo>
                <a:close/>
                <a:moveTo>
                  <a:pt x="88" y="190"/>
                </a:moveTo>
                <a:cubicBezTo>
                  <a:pt x="85" y="190"/>
                  <a:pt x="85" y="192"/>
                  <a:pt x="82" y="192"/>
                </a:cubicBezTo>
                <a:cubicBezTo>
                  <a:pt x="82" y="191"/>
                  <a:pt x="82" y="191"/>
                  <a:pt x="81" y="191"/>
                </a:cubicBezTo>
                <a:cubicBezTo>
                  <a:pt x="81" y="191"/>
                  <a:pt x="81" y="191"/>
                  <a:pt x="81" y="191"/>
                </a:cubicBezTo>
                <a:cubicBezTo>
                  <a:pt x="80" y="191"/>
                  <a:pt x="80" y="192"/>
                  <a:pt x="79" y="193"/>
                </a:cubicBezTo>
                <a:cubicBezTo>
                  <a:pt x="79" y="194"/>
                  <a:pt x="78" y="194"/>
                  <a:pt x="77" y="194"/>
                </a:cubicBezTo>
                <a:cubicBezTo>
                  <a:pt x="77" y="195"/>
                  <a:pt x="78" y="196"/>
                  <a:pt x="77" y="196"/>
                </a:cubicBezTo>
                <a:cubicBezTo>
                  <a:pt x="77" y="196"/>
                  <a:pt x="76" y="197"/>
                  <a:pt x="76" y="197"/>
                </a:cubicBezTo>
                <a:cubicBezTo>
                  <a:pt x="75" y="198"/>
                  <a:pt x="76" y="199"/>
                  <a:pt x="75" y="200"/>
                </a:cubicBezTo>
                <a:cubicBezTo>
                  <a:pt x="76" y="200"/>
                  <a:pt x="76" y="200"/>
                  <a:pt x="77" y="200"/>
                </a:cubicBezTo>
                <a:cubicBezTo>
                  <a:pt x="77" y="200"/>
                  <a:pt x="77" y="199"/>
                  <a:pt x="77" y="200"/>
                </a:cubicBezTo>
                <a:cubicBezTo>
                  <a:pt x="78" y="199"/>
                  <a:pt x="78" y="198"/>
                  <a:pt x="79" y="198"/>
                </a:cubicBezTo>
                <a:cubicBezTo>
                  <a:pt x="80" y="198"/>
                  <a:pt x="81" y="197"/>
                  <a:pt x="81" y="198"/>
                </a:cubicBezTo>
                <a:cubicBezTo>
                  <a:pt x="82" y="200"/>
                  <a:pt x="80" y="200"/>
                  <a:pt x="79" y="201"/>
                </a:cubicBezTo>
                <a:cubicBezTo>
                  <a:pt x="79" y="202"/>
                  <a:pt x="78" y="203"/>
                  <a:pt x="78" y="204"/>
                </a:cubicBezTo>
                <a:cubicBezTo>
                  <a:pt x="80" y="203"/>
                  <a:pt x="77" y="207"/>
                  <a:pt x="79" y="207"/>
                </a:cubicBezTo>
                <a:cubicBezTo>
                  <a:pt x="79" y="206"/>
                  <a:pt x="80" y="206"/>
                  <a:pt x="81" y="206"/>
                </a:cubicBezTo>
                <a:cubicBezTo>
                  <a:pt x="81" y="206"/>
                  <a:pt x="81" y="205"/>
                  <a:pt x="82" y="205"/>
                </a:cubicBezTo>
                <a:cubicBezTo>
                  <a:pt x="84" y="205"/>
                  <a:pt x="84" y="204"/>
                  <a:pt x="86" y="204"/>
                </a:cubicBezTo>
                <a:cubicBezTo>
                  <a:pt x="86" y="203"/>
                  <a:pt x="86" y="203"/>
                  <a:pt x="87" y="202"/>
                </a:cubicBezTo>
                <a:cubicBezTo>
                  <a:pt x="87" y="201"/>
                  <a:pt x="88" y="201"/>
                  <a:pt x="88" y="200"/>
                </a:cubicBezTo>
                <a:cubicBezTo>
                  <a:pt x="87" y="198"/>
                  <a:pt x="87" y="196"/>
                  <a:pt x="86" y="194"/>
                </a:cubicBezTo>
                <a:cubicBezTo>
                  <a:pt x="87" y="193"/>
                  <a:pt x="88" y="192"/>
                  <a:pt x="88" y="190"/>
                </a:cubicBezTo>
                <a:close/>
                <a:moveTo>
                  <a:pt x="188" y="78"/>
                </a:moveTo>
                <a:cubicBezTo>
                  <a:pt x="188" y="81"/>
                  <a:pt x="189" y="83"/>
                  <a:pt x="191" y="83"/>
                </a:cubicBezTo>
                <a:cubicBezTo>
                  <a:pt x="191" y="81"/>
                  <a:pt x="191" y="81"/>
                  <a:pt x="192" y="81"/>
                </a:cubicBezTo>
                <a:cubicBezTo>
                  <a:pt x="193" y="77"/>
                  <a:pt x="190" y="73"/>
                  <a:pt x="187" y="76"/>
                </a:cubicBezTo>
                <a:cubicBezTo>
                  <a:pt x="187" y="76"/>
                  <a:pt x="187" y="76"/>
                  <a:pt x="187" y="76"/>
                </a:cubicBezTo>
                <a:cubicBezTo>
                  <a:pt x="187" y="77"/>
                  <a:pt x="187" y="78"/>
                  <a:pt x="188" y="78"/>
                </a:cubicBezTo>
                <a:close/>
                <a:moveTo>
                  <a:pt x="201" y="70"/>
                </a:moveTo>
                <a:cubicBezTo>
                  <a:pt x="201" y="69"/>
                  <a:pt x="199" y="69"/>
                  <a:pt x="199" y="70"/>
                </a:cubicBezTo>
                <a:cubicBezTo>
                  <a:pt x="200" y="70"/>
                  <a:pt x="200" y="70"/>
                  <a:pt x="200" y="71"/>
                </a:cubicBezTo>
                <a:cubicBezTo>
                  <a:pt x="200" y="71"/>
                  <a:pt x="201" y="71"/>
                  <a:pt x="201" y="70"/>
                </a:cubicBezTo>
                <a:close/>
                <a:moveTo>
                  <a:pt x="256" y="16"/>
                </a:moveTo>
                <a:cubicBezTo>
                  <a:pt x="256" y="15"/>
                  <a:pt x="258" y="15"/>
                  <a:pt x="259" y="15"/>
                </a:cubicBezTo>
                <a:cubicBezTo>
                  <a:pt x="259" y="11"/>
                  <a:pt x="260" y="9"/>
                  <a:pt x="260" y="5"/>
                </a:cubicBezTo>
                <a:cubicBezTo>
                  <a:pt x="259" y="5"/>
                  <a:pt x="258" y="5"/>
                  <a:pt x="258" y="5"/>
                </a:cubicBezTo>
                <a:cubicBezTo>
                  <a:pt x="258" y="7"/>
                  <a:pt x="255" y="9"/>
                  <a:pt x="255" y="11"/>
                </a:cubicBezTo>
                <a:cubicBezTo>
                  <a:pt x="255" y="13"/>
                  <a:pt x="254" y="15"/>
                  <a:pt x="256" y="16"/>
                </a:cubicBezTo>
                <a:close/>
                <a:moveTo>
                  <a:pt x="236" y="57"/>
                </a:moveTo>
                <a:cubicBezTo>
                  <a:pt x="236" y="56"/>
                  <a:pt x="236" y="56"/>
                  <a:pt x="237" y="56"/>
                </a:cubicBezTo>
                <a:cubicBezTo>
                  <a:pt x="237" y="56"/>
                  <a:pt x="237" y="55"/>
                  <a:pt x="237" y="55"/>
                </a:cubicBezTo>
                <a:cubicBezTo>
                  <a:pt x="236" y="55"/>
                  <a:pt x="236" y="55"/>
                  <a:pt x="235" y="55"/>
                </a:cubicBezTo>
                <a:cubicBezTo>
                  <a:pt x="236" y="55"/>
                  <a:pt x="235" y="55"/>
                  <a:pt x="235" y="55"/>
                </a:cubicBezTo>
                <a:cubicBezTo>
                  <a:pt x="234" y="57"/>
                  <a:pt x="235" y="57"/>
                  <a:pt x="236" y="57"/>
                </a:cubicBezTo>
                <a:close/>
                <a:moveTo>
                  <a:pt x="88" y="154"/>
                </a:moveTo>
                <a:cubicBezTo>
                  <a:pt x="88" y="154"/>
                  <a:pt x="88" y="155"/>
                  <a:pt x="88" y="155"/>
                </a:cubicBezTo>
                <a:cubicBezTo>
                  <a:pt x="87" y="155"/>
                  <a:pt x="86" y="155"/>
                  <a:pt x="86" y="155"/>
                </a:cubicBezTo>
                <a:cubicBezTo>
                  <a:pt x="86" y="156"/>
                  <a:pt x="85" y="155"/>
                  <a:pt x="84" y="156"/>
                </a:cubicBezTo>
                <a:cubicBezTo>
                  <a:pt x="84" y="156"/>
                  <a:pt x="84" y="157"/>
                  <a:pt x="84" y="157"/>
                </a:cubicBezTo>
                <a:cubicBezTo>
                  <a:pt x="83" y="157"/>
                  <a:pt x="82" y="157"/>
                  <a:pt x="82" y="157"/>
                </a:cubicBezTo>
                <a:cubicBezTo>
                  <a:pt x="82" y="157"/>
                  <a:pt x="82" y="158"/>
                  <a:pt x="82" y="158"/>
                </a:cubicBezTo>
                <a:cubicBezTo>
                  <a:pt x="83" y="159"/>
                  <a:pt x="84" y="158"/>
                  <a:pt x="84" y="158"/>
                </a:cubicBezTo>
                <a:cubicBezTo>
                  <a:pt x="84" y="158"/>
                  <a:pt x="84" y="158"/>
                  <a:pt x="84" y="158"/>
                </a:cubicBezTo>
                <a:cubicBezTo>
                  <a:pt x="84" y="159"/>
                  <a:pt x="85" y="158"/>
                  <a:pt x="85" y="158"/>
                </a:cubicBezTo>
                <a:cubicBezTo>
                  <a:pt x="85" y="159"/>
                  <a:pt x="85" y="159"/>
                  <a:pt x="85" y="159"/>
                </a:cubicBezTo>
                <a:cubicBezTo>
                  <a:pt x="85" y="159"/>
                  <a:pt x="86" y="159"/>
                  <a:pt x="86" y="159"/>
                </a:cubicBezTo>
                <a:cubicBezTo>
                  <a:pt x="86" y="157"/>
                  <a:pt x="87" y="157"/>
                  <a:pt x="88" y="156"/>
                </a:cubicBezTo>
                <a:cubicBezTo>
                  <a:pt x="88" y="155"/>
                  <a:pt x="90" y="156"/>
                  <a:pt x="90" y="155"/>
                </a:cubicBezTo>
                <a:cubicBezTo>
                  <a:pt x="90" y="154"/>
                  <a:pt x="89" y="154"/>
                  <a:pt x="88" y="154"/>
                </a:cubicBezTo>
                <a:close/>
                <a:moveTo>
                  <a:pt x="241" y="25"/>
                </a:moveTo>
                <a:cubicBezTo>
                  <a:pt x="241" y="26"/>
                  <a:pt x="243" y="26"/>
                  <a:pt x="243" y="27"/>
                </a:cubicBezTo>
                <a:cubicBezTo>
                  <a:pt x="244" y="28"/>
                  <a:pt x="245" y="30"/>
                  <a:pt x="247" y="30"/>
                </a:cubicBezTo>
                <a:cubicBezTo>
                  <a:pt x="247" y="29"/>
                  <a:pt x="247" y="27"/>
                  <a:pt x="249" y="27"/>
                </a:cubicBezTo>
                <a:cubicBezTo>
                  <a:pt x="249" y="28"/>
                  <a:pt x="249" y="29"/>
                  <a:pt x="249" y="31"/>
                </a:cubicBezTo>
                <a:cubicBezTo>
                  <a:pt x="249" y="31"/>
                  <a:pt x="249" y="31"/>
                  <a:pt x="249" y="31"/>
                </a:cubicBezTo>
                <a:cubicBezTo>
                  <a:pt x="248" y="32"/>
                  <a:pt x="248" y="32"/>
                  <a:pt x="248" y="33"/>
                </a:cubicBezTo>
                <a:cubicBezTo>
                  <a:pt x="248" y="33"/>
                  <a:pt x="247" y="33"/>
                  <a:pt x="247" y="33"/>
                </a:cubicBezTo>
                <a:cubicBezTo>
                  <a:pt x="246" y="34"/>
                  <a:pt x="247" y="35"/>
                  <a:pt x="246" y="36"/>
                </a:cubicBezTo>
                <a:cubicBezTo>
                  <a:pt x="246" y="36"/>
                  <a:pt x="246" y="36"/>
                  <a:pt x="246" y="36"/>
                </a:cubicBezTo>
                <a:cubicBezTo>
                  <a:pt x="246" y="36"/>
                  <a:pt x="246" y="37"/>
                  <a:pt x="246" y="37"/>
                </a:cubicBezTo>
                <a:cubicBezTo>
                  <a:pt x="246" y="37"/>
                  <a:pt x="246" y="38"/>
                  <a:pt x="246" y="39"/>
                </a:cubicBezTo>
                <a:cubicBezTo>
                  <a:pt x="247" y="39"/>
                  <a:pt x="248" y="39"/>
                  <a:pt x="248" y="38"/>
                </a:cubicBezTo>
                <a:cubicBezTo>
                  <a:pt x="249" y="38"/>
                  <a:pt x="250" y="37"/>
                  <a:pt x="251" y="37"/>
                </a:cubicBezTo>
                <a:cubicBezTo>
                  <a:pt x="251" y="35"/>
                  <a:pt x="251" y="34"/>
                  <a:pt x="251" y="32"/>
                </a:cubicBezTo>
                <a:cubicBezTo>
                  <a:pt x="252" y="33"/>
                  <a:pt x="252" y="31"/>
                  <a:pt x="254" y="32"/>
                </a:cubicBezTo>
                <a:cubicBezTo>
                  <a:pt x="254" y="31"/>
                  <a:pt x="254" y="29"/>
                  <a:pt x="254" y="29"/>
                </a:cubicBezTo>
                <a:cubicBezTo>
                  <a:pt x="253" y="29"/>
                  <a:pt x="253" y="28"/>
                  <a:pt x="253" y="28"/>
                </a:cubicBezTo>
                <a:cubicBezTo>
                  <a:pt x="252" y="28"/>
                  <a:pt x="252" y="28"/>
                  <a:pt x="252" y="28"/>
                </a:cubicBezTo>
                <a:cubicBezTo>
                  <a:pt x="252" y="25"/>
                  <a:pt x="254" y="26"/>
                  <a:pt x="255" y="25"/>
                </a:cubicBezTo>
                <a:cubicBezTo>
                  <a:pt x="255" y="25"/>
                  <a:pt x="255" y="25"/>
                  <a:pt x="255" y="25"/>
                </a:cubicBezTo>
                <a:cubicBezTo>
                  <a:pt x="255" y="24"/>
                  <a:pt x="255" y="24"/>
                  <a:pt x="255" y="23"/>
                </a:cubicBezTo>
                <a:cubicBezTo>
                  <a:pt x="255" y="23"/>
                  <a:pt x="255" y="23"/>
                  <a:pt x="255" y="23"/>
                </a:cubicBezTo>
                <a:cubicBezTo>
                  <a:pt x="255" y="22"/>
                  <a:pt x="255" y="22"/>
                  <a:pt x="255" y="22"/>
                </a:cubicBezTo>
                <a:cubicBezTo>
                  <a:pt x="255" y="22"/>
                  <a:pt x="256" y="22"/>
                  <a:pt x="256" y="21"/>
                </a:cubicBezTo>
                <a:cubicBezTo>
                  <a:pt x="255" y="21"/>
                  <a:pt x="255" y="21"/>
                  <a:pt x="255" y="19"/>
                </a:cubicBezTo>
                <a:cubicBezTo>
                  <a:pt x="254" y="19"/>
                  <a:pt x="254" y="19"/>
                  <a:pt x="254" y="18"/>
                </a:cubicBezTo>
                <a:cubicBezTo>
                  <a:pt x="254" y="17"/>
                  <a:pt x="254" y="15"/>
                  <a:pt x="252" y="15"/>
                </a:cubicBezTo>
                <a:cubicBezTo>
                  <a:pt x="253" y="16"/>
                  <a:pt x="250" y="18"/>
                  <a:pt x="250" y="16"/>
                </a:cubicBezTo>
                <a:cubicBezTo>
                  <a:pt x="250" y="15"/>
                  <a:pt x="251" y="15"/>
                  <a:pt x="251" y="14"/>
                </a:cubicBezTo>
                <a:cubicBezTo>
                  <a:pt x="252" y="13"/>
                  <a:pt x="252" y="12"/>
                  <a:pt x="253" y="11"/>
                </a:cubicBezTo>
                <a:cubicBezTo>
                  <a:pt x="252" y="9"/>
                  <a:pt x="254" y="9"/>
                  <a:pt x="254" y="7"/>
                </a:cubicBezTo>
                <a:cubicBezTo>
                  <a:pt x="251" y="7"/>
                  <a:pt x="252" y="9"/>
                  <a:pt x="249" y="8"/>
                </a:cubicBezTo>
                <a:cubicBezTo>
                  <a:pt x="249" y="9"/>
                  <a:pt x="248" y="9"/>
                  <a:pt x="248" y="9"/>
                </a:cubicBezTo>
                <a:cubicBezTo>
                  <a:pt x="248" y="10"/>
                  <a:pt x="248" y="11"/>
                  <a:pt x="247" y="11"/>
                </a:cubicBezTo>
                <a:cubicBezTo>
                  <a:pt x="247" y="10"/>
                  <a:pt x="247" y="11"/>
                  <a:pt x="246" y="11"/>
                </a:cubicBezTo>
                <a:cubicBezTo>
                  <a:pt x="245" y="11"/>
                  <a:pt x="245" y="11"/>
                  <a:pt x="245" y="11"/>
                </a:cubicBezTo>
                <a:cubicBezTo>
                  <a:pt x="245" y="12"/>
                  <a:pt x="243" y="11"/>
                  <a:pt x="243" y="12"/>
                </a:cubicBezTo>
                <a:cubicBezTo>
                  <a:pt x="243" y="13"/>
                  <a:pt x="244" y="14"/>
                  <a:pt x="245" y="14"/>
                </a:cubicBezTo>
                <a:cubicBezTo>
                  <a:pt x="245" y="14"/>
                  <a:pt x="245" y="14"/>
                  <a:pt x="246" y="14"/>
                </a:cubicBezTo>
                <a:cubicBezTo>
                  <a:pt x="246" y="14"/>
                  <a:pt x="246" y="14"/>
                  <a:pt x="246" y="14"/>
                </a:cubicBezTo>
                <a:cubicBezTo>
                  <a:pt x="247" y="15"/>
                  <a:pt x="249" y="14"/>
                  <a:pt x="249" y="16"/>
                </a:cubicBezTo>
                <a:cubicBezTo>
                  <a:pt x="247" y="16"/>
                  <a:pt x="249" y="18"/>
                  <a:pt x="249" y="19"/>
                </a:cubicBezTo>
                <a:cubicBezTo>
                  <a:pt x="244" y="18"/>
                  <a:pt x="249" y="22"/>
                  <a:pt x="247" y="22"/>
                </a:cubicBezTo>
                <a:cubicBezTo>
                  <a:pt x="245" y="22"/>
                  <a:pt x="244" y="21"/>
                  <a:pt x="243" y="21"/>
                </a:cubicBezTo>
                <a:cubicBezTo>
                  <a:pt x="243" y="21"/>
                  <a:pt x="242" y="22"/>
                  <a:pt x="240" y="22"/>
                </a:cubicBezTo>
                <a:cubicBezTo>
                  <a:pt x="240" y="23"/>
                  <a:pt x="240" y="25"/>
                  <a:pt x="241" y="25"/>
                </a:cubicBezTo>
                <a:close/>
                <a:moveTo>
                  <a:pt x="232" y="28"/>
                </a:moveTo>
                <a:cubicBezTo>
                  <a:pt x="232" y="27"/>
                  <a:pt x="233" y="27"/>
                  <a:pt x="233" y="25"/>
                </a:cubicBezTo>
                <a:cubicBezTo>
                  <a:pt x="231" y="25"/>
                  <a:pt x="230" y="26"/>
                  <a:pt x="230" y="26"/>
                </a:cubicBezTo>
                <a:cubicBezTo>
                  <a:pt x="230" y="28"/>
                  <a:pt x="230" y="28"/>
                  <a:pt x="232" y="28"/>
                </a:cubicBezTo>
                <a:close/>
                <a:moveTo>
                  <a:pt x="258" y="23"/>
                </a:moveTo>
                <a:cubicBezTo>
                  <a:pt x="258" y="22"/>
                  <a:pt x="260" y="22"/>
                  <a:pt x="260" y="20"/>
                </a:cubicBezTo>
                <a:cubicBezTo>
                  <a:pt x="259" y="20"/>
                  <a:pt x="258" y="20"/>
                  <a:pt x="258" y="21"/>
                </a:cubicBezTo>
                <a:cubicBezTo>
                  <a:pt x="258" y="21"/>
                  <a:pt x="256" y="23"/>
                  <a:pt x="258" y="23"/>
                </a:cubicBezTo>
                <a:close/>
                <a:moveTo>
                  <a:pt x="254" y="14"/>
                </a:moveTo>
                <a:cubicBezTo>
                  <a:pt x="254" y="14"/>
                  <a:pt x="255" y="13"/>
                  <a:pt x="254" y="13"/>
                </a:cubicBezTo>
                <a:cubicBezTo>
                  <a:pt x="254" y="13"/>
                  <a:pt x="253" y="13"/>
                  <a:pt x="254" y="14"/>
                </a:cubicBezTo>
                <a:close/>
                <a:moveTo>
                  <a:pt x="257" y="17"/>
                </a:moveTo>
                <a:cubicBezTo>
                  <a:pt x="257" y="17"/>
                  <a:pt x="256" y="17"/>
                  <a:pt x="256" y="18"/>
                </a:cubicBezTo>
                <a:cubicBezTo>
                  <a:pt x="254" y="18"/>
                  <a:pt x="258" y="19"/>
                  <a:pt x="257" y="17"/>
                </a:cubicBezTo>
                <a:close/>
                <a:moveTo>
                  <a:pt x="201" y="61"/>
                </a:moveTo>
                <a:cubicBezTo>
                  <a:pt x="202" y="61"/>
                  <a:pt x="203" y="63"/>
                  <a:pt x="205" y="64"/>
                </a:cubicBezTo>
                <a:cubicBezTo>
                  <a:pt x="205" y="62"/>
                  <a:pt x="205" y="61"/>
                  <a:pt x="204" y="60"/>
                </a:cubicBezTo>
                <a:cubicBezTo>
                  <a:pt x="204" y="60"/>
                  <a:pt x="203" y="60"/>
                  <a:pt x="203" y="60"/>
                </a:cubicBezTo>
                <a:cubicBezTo>
                  <a:pt x="203" y="58"/>
                  <a:pt x="202" y="58"/>
                  <a:pt x="200" y="58"/>
                </a:cubicBezTo>
                <a:cubicBezTo>
                  <a:pt x="200" y="59"/>
                  <a:pt x="201" y="60"/>
                  <a:pt x="201" y="61"/>
                </a:cubicBezTo>
                <a:close/>
                <a:moveTo>
                  <a:pt x="205" y="59"/>
                </a:moveTo>
                <a:cubicBezTo>
                  <a:pt x="206" y="58"/>
                  <a:pt x="206" y="58"/>
                  <a:pt x="206" y="58"/>
                </a:cubicBezTo>
                <a:cubicBezTo>
                  <a:pt x="206" y="58"/>
                  <a:pt x="206" y="57"/>
                  <a:pt x="206" y="57"/>
                </a:cubicBezTo>
                <a:cubicBezTo>
                  <a:pt x="206" y="57"/>
                  <a:pt x="205" y="57"/>
                  <a:pt x="205" y="57"/>
                </a:cubicBezTo>
                <a:cubicBezTo>
                  <a:pt x="205" y="58"/>
                  <a:pt x="204" y="58"/>
                  <a:pt x="204" y="60"/>
                </a:cubicBezTo>
                <a:cubicBezTo>
                  <a:pt x="205" y="60"/>
                  <a:pt x="205" y="59"/>
                  <a:pt x="205" y="59"/>
                </a:cubicBezTo>
                <a:close/>
                <a:moveTo>
                  <a:pt x="216" y="60"/>
                </a:moveTo>
                <a:cubicBezTo>
                  <a:pt x="217" y="60"/>
                  <a:pt x="217" y="59"/>
                  <a:pt x="217" y="59"/>
                </a:cubicBezTo>
                <a:cubicBezTo>
                  <a:pt x="215" y="59"/>
                  <a:pt x="214" y="59"/>
                  <a:pt x="215" y="62"/>
                </a:cubicBezTo>
                <a:cubicBezTo>
                  <a:pt x="215" y="62"/>
                  <a:pt x="216" y="61"/>
                  <a:pt x="216" y="60"/>
                </a:cubicBezTo>
                <a:close/>
                <a:moveTo>
                  <a:pt x="202" y="68"/>
                </a:moveTo>
                <a:cubicBezTo>
                  <a:pt x="203" y="66"/>
                  <a:pt x="200" y="67"/>
                  <a:pt x="201" y="64"/>
                </a:cubicBezTo>
                <a:cubicBezTo>
                  <a:pt x="200" y="64"/>
                  <a:pt x="199" y="64"/>
                  <a:pt x="198" y="64"/>
                </a:cubicBezTo>
                <a:cubicBezTo>
                  <a:pt x="198" y="65"/>
                  <a:pt x="198" y="65"/>
                  <a:pt x="197" y="65"/>
                </a:cubicBezTo>
                <a:cubicBezTo>
                  <a:pt x="197" y="65"/>
                  <a:pt x="197" y="66"/>
                  <a:pt x="197" y="66"/>
                </a:cubicBezTo>
                <a:cubicBezTo>
                  <a:pt x="199" y="66"/>
                  <a:pt x="199" y="69"/>
                  <a:pt x="202" y="68"/>
                </a:cubicBezTo>
                <a:close/>
                <a:moveTo>
                  <a:pt x="205" y="65"/>
                </a:moveTo>
                <a:cubicBezTo>
                  <a:pt x="205" y="66"/>
                  <a:pt x="205" y="66"/>
                  <a:pt x="205" y="66"/>
                </a:cubicBezTo>
                <a:cubicBezTo>
                  <a:pt x="204" y="66"/>
                  <a:pt x="204" y="67"/>
                  <a:pt x="204" y="67"/>
                </a:cubicBezTo>
                <a:cubicBezTo>
                  <a:pt x="204" y="68"/>
                  <a:pt x="205" y="69"/>
                  <a:pt x="207" y="69"/>
                </a:cubicBezTo>
                <a:cubicBezTo>
                  <a:pt x="206" y="67"/>
                  <a:pt x="206" y="66"/>
                  <a:pt x="207" y="64"/>
                </a:cubicBezTo>
                <a:cubicBezTo>
                  <a:pt x="206" y="63"/>
                  <a:pt x="206" y="64"/>
                  <a:pt x="205" y="65"/>
                </a:cubicBezTo>
                <a:close/>
                <a:moveTo>
                  <a:pt x="208" y="67"/>
                </a:moveTo>
                <a:cubicBezTo>
                  <a:pt x="208" y="66"/>
                  <a:pt x="210" y="66"/>
                  <a:pt x="210" y="66"/>
                </a:cubicBezTo>
                <a:cubicBezTo>
                  <a:pt x="211" y="66"/>
                  <a:pt x="212" y="66"/>
                  <a:pt x="213" y="66"/>
                </a:cubicBezTo>
                <a:cubicBezTo>
                  <a:pt x="213" y="64"/>
                  <a:pt x="216" y="65"/>
                  <a:pt x="215" y="63"/>
                </a:cubicBezTo>
                <a:cubicBezTo>
                  <a:pt x="215" y="63"/>
                  <a:pt x="214" y="62"/>
                  <a:pt x="214" y="62"/>
                </a:cubicBezTo>
                <a:cubicBezTo>
                  <a:pt x="214" y="62"/>
                  <a:pt x="213" y="63"/>
                  <a:pt x="213" y="63"/>
                </a:cubicBezTo>
                <a:cubicBezTo>
                  <a:pt x="213" y="63"/>
                  <a:pt x="212" y="63"/>
                  <a:pt x="212" y="63"/>
                </a:cubicBezTo>
                <a:cubicBezTo>
                  <a:pt x="212" y="63"/>
                  <a:pt x="212" y="62"/>
                  <a:pt x="211" y="62"/>
                </a:cubicBezTo>
                <a:cubicBezTo>
                  <a:pt x="211" y="64"/>
                  <a:pt x="209" y="63"/>
                  <a:pt x="209" y="64"/>
                </a:cubicBezTo>
                <a:cubicBezTo>
                  <a:pt x="208" y="64"/>
                  <a:pt x="207" y="67"/>
                  <a:pt x="208" y="67"/>
                </a:cubicBezTo>
                <a:close/>
                <a:moveTo>
                  <a:pt x="209" y="73"/>
                </a:moveTo>
                <a:cubicBezTo>
                  <a:pt x="210" y="73"/>
                  <a:pt x="210" y="72"/>
                  <a:pt x="211" y="72"/>
                </a:cubicBezTo>
                <a:cubicBezTo>
                  <a:pt x="211" y="71"/>
                  <a:pt x="210" y="71"/>
                  <a:pt x="210" y="70"/>
                </a:cubicBezTo>
                <a:cubicBezTo>
                  <a:pt x="210" y="69"/>
                  <a:pt x="210" y="68"/>
                  <a:pt x="209" y="68"/>
                </a:cubicBezTo>
                <a:cubicBezTo>
                  <a:pt x="209" y="69"/>
                  <a:pt x="208" y="68"/>
                  <a:pt x="208" y="69"/>
                </a:cubicBezTo>
                <a:cubicBezTo>
                  <a:pt x="207" y="70"/>
                  <a:pt x="207" y="70"/>
                  <a:pt x="207" y="71"/>
                </a:cubicBezTo>
                <a:cubicBezTo>
                  <a:pt x="207" y="71"/>
                  <a:pt x="207" y="72"/>
                  <a:pt x="206" y="71"/>
                </a:cubicBezTo>
                <a:cubicBezTo>
                  <a:pt x="206" y="72"/>
                  <a:pt x="206" y="73"/>
                  <a:pt x="206" y="73"/>
                </a:cubicBezTo>
                <a:cubicBezTo>
                  <a:pt x="207" y="73"/>
                  <a:pt x="208" y="72"/>
                  <a:pt x="208" y="72"/>
                </a:cubicBezTo>
                <a:cubicBezTo>
                  <a:pt x="208" y="72"/>
                  <a:pt x="209" y="73"/>
                  <a:pt x="209" y="73"/>
                </a:cubicBezTo>
                <a:close/>
                <a:moveTo>
                  <a:pt x="77" y="114"/>
                </a:moveTo>
                <a:cubicBezTo>
                  <a:pt x="76" y="117"/>
                  <a:pt x="79" y="116"/>
                  <a:pt x="79" y="119"/>
                </a:cubicBezTo>
                <a:cubicBezTo>
                  <a:pt x="80" y="119"/>
                  <a:pt x="80" y="119"/>
                  <a:pt x="81" y="119"/>
                </a:cubicBezTo>
                <a:cubicBezTo>
                  <a:pt x="81" y="119"/>
                  <a:pt x="80" y="118"/>
                  <a:pt x="80" y="117"/>
                </a:cubicBezTo>
                <a:cubicBezTo>
                  <a:pt x="80" y="117"/>
                  <a:pt x="81" y="117"/>
                  <a:pt x="81" y="116"/>
                </a:cubicBezTo>
                <a:cubicBezTo>
                  <a:pt x="79" y="115"/>
                  <a:pt x="79" y="114"/>
                  <a:pt x="77" y="114"/>
                </a:cubicBezTo>
                <a:close/>
                <a:moveTo>
                  <a:pt x="72" y="130"/>
                </a:moveTo>
                <a:cubicBezTo>
                  <a:pt x="72" y="130"/>
                  <a:pt x="72" y="130"/>
                  <a:pt x="72" y="130"/>
                </a:cubicBezTo>
                <a:cubicBezTo>
                  <a:pt x="73" y="130"/>
                  <a:pt x="73" y="130"/>
                  <a:pt x="72" y="131"/>
                </a:cubicBezTo>
                <a:cubicBezTo>
                  <a:pt x="72" y="131"/>
                  <a:pt x="72" y="131"/>
                  <a:pt x="72" y="131"/>
                </a:cubicBezTo>
                <a:cubicBezTo>
                  <a:pt x="72" y="132"/>
                  <a:pt x="72" y="132"/>
                  <a:pt x="72" y="132"/>
                </a:cubicBezTo>
                <a:cubicBezTo>
                  <a:pt x="72" y="133"/>
                  <a:pt x="73" y="133"/>
                  <a:pt x="73" y="133"/>
                </a:cubicBezTo>
                <a:cubicBezTo>
                  <a:pt x="74" y="132"/>
                  <a:pt x="74" y="131"/>
                  <a:pt x="76" y="131"/>
                </a:cubicBezTo>
                <a:cubicBezTo>
                  <a:pt x="76" y="130"/>
                  <a:pt x="76" y="130"/>
                  <a:pt x="76" y="129"/>
                </a:cubicBezTo>
                <a:cubicBezTo>
                  <a:pt x="75" y="129"/>
                  <a:pt x="75" y="128"/>
                  <a:pt x="76" y="128"/>
                </a:cubicBezTo>
                <a:cubicBezTo>
                  <a:pt x="76" y="128"/>
                  <a:pt x="76" y="127"/>
                  <a:pt x="76" y="127"/>
                </a:cubicBezTo>
                <a:cubicBezTo>
                  <a:pt x="76" y="127"/>
                  <a:pt x="76" y="126"/>
                  <a:pt x="77" y="126"/>
                </a:cubicBezTo>
                <a:cubicBezTo>
                  <a:pt x="77" y="126"/>
                  <a:pt x="77" y="125"/>
                  <a:pt x="77" y="124"/>
                </a:cubicBezTo>
                <a:cubicBezTo>
                  <a:pt x="78" y="124"/>
                  <a:pt x="78" y="123"/>
                  <a:pt x="78" y="121"/>
                </a:cubicBezTo>
                <a:cubicBezTo>
                  <a:pt x="78" y="119"/>
                  <a:pt x="77" y="119"/>
                  <a:pt x="76" y="117"/>
                </a:cubicBezTo>
                <a:cubicBezTo>
                  <a:pt x="76" y="116"/>
                  <a:pt x="76" y="115"/>
                  <a:pt x="75" y="115"/>
                </a:cubicBezTo>
                <a:cubicBezTo>
                  <a:pt x="75" y="116"/>
                  <a:pt x="74" y="119"/>
                  <a:pt x="75" y="119"/>
                </a:cubicBezTo>
                <a:cubicBezTo>
                  <a:pt x="75" y="119"/>
                  <a:pt x="75" y="120"/>
                  <a:pt x="75" y="121"/>
                </a:cubicBezTo>
                <a:cubicBezTo>
                  <a:pt x="74" y="121"/>
                  <a:pt x="74" y="121"/>
                  <a:pt x="73" y="121"/>
                </a:cubicBezTo>
                <a:cubicBezTo>
                  <a:pt x="73" y="122"/>
                  <a:pt x="73" y="123"/>
                  <a:pt x="72" y="124"/>
                </a:cubicBezTo>
                <a:cubicBezTo>
                  <a:pt x="72" y="126"/>
                  <a:pt x="71" y="128"/>
                  <a:pt x="72" y="130"/>
                </a:cubicBezTo>
                <a:close/>
                <a:moveTo>
                  <a:pt x="68" y="140"/>
                </a:moveTo>
                <a:cubicBezTo>
                  <a:pt x="67" y="138"/>
                  <a:pt x="69" y="138"/>
                  <a:pt x="68" y="136"/>
                </a:cubicBezTo>
                <a:cubicBezTo>
                  <a:pt x="68" y="136"/>
                  <a:pt x="69" y="136"/>
                  <a:pt x="69" y="136"/>
                </a:cubicBezTo>
                <a:cubicBezTo>
                  <a:pt x="69" y="136"/>
                  <a:pt x="69" y="135"/>
                  <a:pt x="70" y="135"/>
                </a:cubicBezTo>
                <a:cubicBezTo>
                  <a:pt x="70" y="135"/>
                  <a:pt x="70" y="135"/>
                  <a:pt x="70" y="135"/>
                </a:cubicBezTo>
                <a:cubicBezTo>
                  <a:pt x="70" y="134"/>
                  <a:pt x="70" y="134"/>
                  <a:pt x="71" y="134"/>
                </a:cubicBezTo>
                <a:cubicBezTo>
                  <a:pt x="71" y="132"/>
                  <a:pt x="70" y="133"/>
                  <a:pt x="70" y="131"/>
                </a:cubicBezTo>
                <a:cubicBezTo>
                  <a:pt x="68" y="130"/>
                  <a:pt x="69" y="133"/>
                  <a:pt x="68" y="133"/>
                </a:cubicBezTo>
                <a:cubicBezTo>
                  <a:pt x="67" y="133"/>
                  <a:pt x="67" y="134"/>
                  <a:pt x="67" y="133"/>
                </a:cubicBezTo>
                <a:cubicBezTo>
                  <a:pt x="67" y="135"/>
                  <a:pt x="67" y="136"/>
                  <a:pt x="65" y="136"/>
                </a:cubicBezTo>
                <a:cubicBezTo>
                  <a:pt x="66" y="138"/>
                  <a:pt x="66" y="140"/>
                  <a:pt x="68" y="140"/>
                </a:cubicBezTo>
                <a:close/>
                <a:moveTo>
                  <a:pt x="86" y="102"/>
                </a:moveTo>
                <a:cubicBezTo>
                  <a:pt x="86" y="102"/>
                  <a:pt x="86" y="101"/>
                  <a:pt x="86" y="101"/>
                </a:cubicBezTo>
                <a:cubicBezTo>
                  <a:pt x="86" y="101"/>
                  <a:pt x="85" y="101"/>
                  <a:pt x="84" y="101"/>
                </a:cubicBezTo>
                <a:cubicBezTo>
                  <a:pt x="84" y="102"/>
                  <a:pt x="85" y="102"/>
                  <a:pt x="86" y="102"/>
                </a:cubicBezTo>
                <a:close/>
                <a:moveTo>
                  <a:pt x="77" y="108"/>
                </a:moveTo>
                <a:cubicBezTo>
                  <a:pt x="78" y="109"/>
                  <a:pt x="78" y="109"/>
                  <a:pt x="78" y="110"/>
                </a:cubicBezTo>
                <a:cubicBezTo>
                  <a:pt x="78" y="110"/>
                  <a:pt x="80" y="110"/>
                  <a:pt x="79" y="110"/>
                </a:cubicBezTo>
                <a:cubicBezTo>
                  <a:pt x="79" y="112"/>
                  <a:pt x="77" y="111"/>
                  <a:pt x="78" y="113"/>
                </a:cubicBezTo>
                <a:cubicBezTo>
                  <a:pt x="80" y="114"/>
                  <a:pt x="84" y="115"/>
                  <a:pt x="84" y="113"/>
                </a:cubicBezTo>
                <a:cubicBezTo>
                  <a:pt x="83" y="113"/>
                  <a:pt x="82" y="113"/>
                  <a:pt x="82" y="112"/>
                </a:cubicBezTo>
                <a:cubicBezTo>
                  <a:pt x="83" y="112"/>
                  <a:pt x="84" y="112"/>
                  <a:pt x="85" y="112"/>
                </a:cubicBezTo>
                <a:cubicBezTo>
                  <a:pt x="86" y="110"/>
                  <a:pt x="82" y="110"/>
                  <a:pt x="84" y="109"/>
                </a:cubicBezTo>
                <a:cubicBezTo>
                  <a:pt x="85" y="109"/>
                  <a:pt x="85" y="110"/>
                  <a:pt x="86" y="110"/>
                </a:cubicBezTo>
                <a:cubicBezTo>
                  <a:pt x="87" y="110"/>
                  <a:pt x="87" y="109"/>
                  <a:pt x="88" y="109"/>
                </a:cubicBezTo>
                <a:cubicBezTo>
                  <a:pt x="88" y="108"/>
                  <a:pt x="88" y="108"/>
                  <a:pt x="87" y="108"/>
                </a:cubicBezTo>
                <a:cubicBezTo>
                  <a:pt x="87" y="108"/>
                  <a:pt x="86" y="108"/>
                  <a:pt x="86" y="107"/>
                </a:cubicBezTo>
                <a:cubicBezTo>
                  <a:pt x="85" y="107"/>
                  <a:pt x="85" y="105"/>
                  <a:pt x="83" y="106"/>
                </a:cubicBezTo>
                <a:cubicBezTo>
                  <a:pt x="83" y="106"/>
                  <a:pt x="83" y="107"/>
                  <a:pt x="82" y="107"/>
                </a:cubicBezTo>
                <a:cubicBezTo>
                  <a:pt x="82" y="106"/>
                  <a:pt x="82" y="105"/>
                  <a:pt x="81" y="105"/>
                </a:cubicBezTo>
                <a:cubicBezTo>
                  <a:pt x="80" y="105"/>
                  <a:pt x="81" y="106"/>
                  <a:pt x="80" y="106"/>
                </a:cubicBezTo>
                <a:cubicBezTo>
                  <a:pt x="79" y="106"/>
                  <a:pt x="80" y="105"/>
                  <a:pt x="79" y="105"/>
                </a:cubicBezTo>
                <a:cubicBezTo>
                  <a:pt x="78" y="104"/>
                  <a:pt x="77" y="106"/>
                  <a:pt x="75" y="106"/>
                </a:cubicBezTo>
                <a:cubicBezTo>
                  <a:pt x="75" y="106"/>
                  <a:pt x="75" y="107"/>
                  <a:pt x="76" y="108"/>
                </a:cubicBezTo>
                <a:cubicBezTo>
                  <a:pt x="76" y="108"/>
                  <a:pt x="77" y="108"/>
                  <a:pt x="77" y="108"/>
                </a:cubicBezTo>
                <a:close/>
                <a:moveTo>
                  <a:pt x="65" y="142"/>
                </a:moveTo>
                <a:cubicBezTo>
                  <a:pt x="65" y="142"/>
                  <a:pt x="65" y="141"/>
                  <a:pt x="65" y="140"/>
                </a:cubicBezTo>
                <a:cubicBezTo>
                  <a:pt x="63" y="140"/>
                  <a:pt x="63" y="142"/>
                  <a:pt x="62" y="143"/>
                </a:cubicBezTo>
                <a:cubicBezTo>
                  <a:pt x="63" y="143"/>
                  <a:pt x="63" y="143"/>
                  <a:pt x="64" y="143"/>
                </a:cubicBezTo>
                <a:cubicBezTo>
                  <a:pt x="64" y="143"/>
                  <a:pt x="64" y="142"/>
                  <a:pt x="65" y="142"/>
                </a:cubicBezTo>
                <a:close/>
                <a:moveTo>
                  <a:pt x="112" y="168"/>
                </a:moveTo>
                <a:cubicBezTo>
                  <a:pt x="110" y="168"/>
                  <a:pt x="108" y="169"/>
                  <a:pt x="108" y="172"/>
                </a:cubicBezTo>
                <a:cubicBezTo>
                  <a:pt x="110" y="171"/>
                  <a:pt x="111" y="169"/>
                  <a:pt x="112" y="168"/>
                </a:cubicBezTo>
                <a:close/>
                <a:moveTo>
                  <a:pt x="265" y="11"/>
                </a:moveTo>
                <a:cubicBezTo>
                  <a:pt x="264" y="13"/>
                  <a:pt x="263" y="9"/>
                  <a:pt x="261" y="10"/>
                </a:cubicBezTo>
                <a:cubicBezTo>
                  <a:pt x="261" y="11"/>
                  <a:pt x="261" y="12"/>
                  <a:pt x="262" y="12"/>
                </a:cubicBezTo>
                <a:cubicBezTo>
                  <a:pt x="263" y="12"/>
                  <a:pt x="263" y="13"/>
                  <a:pt x="264" y="14"/>
                </a:cubicBezTo>
                <a:cubicBezTo>
                  <a:pt x="264" y="13"/>
                  <a:pt x="267" y="11"/>
                  <a:pt x="265" y="11"/>
                </a:cubicBezTo>
                <a:close/>
                <a:moveTo>
                  <a:pt x="267" y="1"/>
                </a:moveTo>
                <a:cubicBezTo>
                  <a:pt x="265" y="1"/>
                  <a:pt x="265" y="0"/>
                  <a:pt x="264" y="0"/>
                </a:cubicBezTo>
                <a:cubicBezTo>
                  <a:pt x="263" y="3"/>
                  <a:pt x="261" y="4"/>
                  <a:pt x="261" y="8"/>
                </a:cubicBezTo>
                <a:cubicBezTo>
                  <a:pt x="263" y="9"/>
                  <a:pt x="264" y="7"/>
                  <a:pt x="265" y="7"/>
                </a:cubicBezTo>
                <a:cubicBezTo>
                  <a:pt x="265" y="6"/>
                  <a:pt x="266" y="5"/>
                  <a:pt x="267" y="5"/>
                </a:cubicBezTo>
                <a:cubicBezTo>
                  <a:pt x="267" y="2"/>
                  <a:pt x="267" y="3"/>
                  <a:pt x="267" y="1"/>
                </a:cubicBezTo>
                <a:close/>
                <a:moveTo>
                  <a:pt x="84" y="105"/>
                </a:moveTo>
                <a:cubicBezTo>
                  <a:pt x="85" y="105"/>
                  <a:pt x="85" y="106"/>
                  <a:pt x="86" y="105"/>
                </a:cubicBezTo>
                <a:cubicBezTo>
                  <a:pt x="86" y="105"/>
                  <a:pt x="86" y="105"/>
                  <a:pt x="86" y="104"/>
                </a:cubicBezTo>
                <a:cubicBezTo>
                  <a:pt x="87" y="104"/>
                  <a:pt x="88" y="104"/>
                  <a:pt x="88" y="103"/>
                </a:cubicBezTo>
                <a:cubicBezTo>
                  <a:pt x="86" y="104"/>
                  <a:pt x="86" y="103"/>
                  <a:pt x="85" y="103"/>
                </a:cubicBezTo>
                <a:cubicBezTo>
                  <a:pt x="85" y="104"/>
                  <a:pt x="85" y="104"/>
                  <a:pt x="84" y="105"/>
                </a:cubicBezTo>
                <a:close/>
                <a:moveTo>
                  <a:pt x="102" y="211"/>
                </a:moveTo>
                <a:cubicBezTo>
                  <a:pt x="102" y="213"/>
                  <a:pt x="102" y="214"/>
                  <a:pt x="103" y="215"/>
                </a:cubicBezTo>
                <a:cubicBezTo>
                  <a:pt x="103" y="216"/>
                  <a:pt x="103" y="216"/>
                  <a:pt x="103" y="217"/>
                </a:cubicBezTo>
                <a:cubicBezTo>
                  <a:pt x="104" y="217"/>
                  <a:pt x="104" y="218"/>
                  <a:pt x="104" y="218"/>
                </a:cubicBezTo>
                <a:cubicBezTo>
                  <a:pt x="105" y="217"/>
                  <a:pt x="106" y="220"/>
                  <a:pt x="108" y="219"/>
                </a:cubicBezTo>
                <a:cubicBezTo>
                  <a:pt x="108" y="218"/>
                  <a:pt x="109" y="218"/>
                  <a:pt x="109" y="216"/>
                </a:cubicBezTo>
                <a:cubicBezTo>
                  <a:pt x="109" y="216"/>
                  <a:pt x="109" y="215"/>
                  <a:pt x="109" y="216"/>
                </a:cubicBezTo>
                <a:cubicBezTo>
                  <a:pt x="109" y="215"/>
                  <a:pt x="109" y="214"/>
                  <a:pt x="110" y="214"/>
                </a:cubicBezTo>
                <a:cubicBezTo>
                  <a:pt x="109" y="212"/>
                  <a:pt x="109" y="210"/>
                  <a:pt x="109" y="208"/>
                </a:cubicBezTo>
                <a:cubicBezTo>
                  <a:pt x="108" y="208"/>
                  <a:pt x="108" y="207"/>
                  <a:pt x="108" y="206"/>
                </a:cubicBezTo>
                <a:cubicBezTo>
                  <a:pt x="108" y="205"/>
                  <a:pt x="107" y="205"/>
                  <a:pt x="107" y="205"/>
                </a:cubicBezTo>
                <a:cubicBezTo>
                  <a:pt x="106" y="207"/>
                  <a:pt x="104" y="206"/>
                  <a:pt x="104" y="208"/>
                </a:cubicBezTo>
                <a:cubicBezTo>
                  <a:pt x="103" y="208"/>
                  <a:pt x="103" y="210"/>
                  <a:pt x="102" y="211"/>
                </a:cubicBezTo>
                <a:close/>
                <a:moveTo>
                  <a:pt x="100" y="103"/>
                </a:moveTo>
                <a:cubicBezTo>
                  <a:pt x="100" y="102"/>
                  <a:pt x="100" y="102"/>
                  <a:pt x="100" y="101"/>
                </a:cubicBezTo>
                <a:cubicBezTo>
                  <a:pt x="100" y="101"/>
                  <a:pt x="99" y="101"/>
                  <a:pt x="100" y="101"/>
                </a:cubicBezTo>
                <a:cubicBezTo>
                  <a:pt x="97" y="100"/>
                  <a:pt x="99" y="103"/>
                  <a:pt x="100" y="103"/>
                </a:cubicBezTo>
                <a:close/>
                <a:moveTo>
                  <a:pt x="88" y="99"/>
                </a:moveTo>
                <a:cubicBezTo>
                  <a:pt x="88" y="100"/>
                  <a:pt x="88" y="100"/>
                  <a:pt x="88" y="101"/>
                </a:cubicBezTo>
                <a:cubicBezTo>
                  <a:pt x="88" y="101"/>
                  <a:pt x="88" y="101"/>
                  <a:pt x="89" y="101"/>
                </a:cubicBezTo>
                <a:cubicBezTo>
                  <a:pt x="89" y="100"/>
                  <a:pt x="89" y="99"/>
                  <a:pt x="88" y="99"/>
                </a:cubicBezTo>
                <a:close/>
                <a:moveTo>
                  <a:pt x="91" y="198"/>
                </a:moveTo>
                <a:cubicBezTo>
                  <a:pt x="91" y="197"/>
                  <a:pt x="93" y="197"/>
                  <a:pt x="93" y="195"/>
                </a:cubicBezTo>
                <a:cubicBezTo>
                  <a:pt x="93" y="195"/>
                  <a:pt x="94" y="195"/>
                  <a:pt x="95" y="195"/>
                </a:cubicBezTo>
                <a:cubicBezTo>
                  <a:pt x="95" y="194"/>
                  <a:pt x="95" y="193"/>
                  <a:pt x="95" y="192"/>
                </a:cubicBezTo>
                <a:cubicBezTo>
                  <a:pt x="94" y="192"/>
                  <a:pt x="93" y="192"/>
                  <a:pt x="93" y="193"/>
                </a:cubicBezTo>
                <a:cubicBezTo>
                  <a:pt x="93" y="192"/>
                  <a:pt x="92" y="191"/>
                  <a:pt x="91" y="191"/>
                </a:cubicBezTo>
                <a:cubicBezTo>
                  <a:pt x="91" y="192"/>
                  <a:pt x="90" y="193"/>
                  <a:pt x="89" y="193"/>
                </a:cubicBezTo>
                <a:cubicBezTo>
                  <a:pt x="89" y="194"/>
                  <a:pt x="88" y="195"/>
                  <a:pt x="88" y="197"/>
                </a:cubicBezTo>
                <a:cubicBezTo>
                  <a:pt x="89" y="197"/>
                  <a:pt x="90" y="198"/>
                  <a:pt x="91" y="198"/>
                </a:cubicBezTo>
                <a:close/>
                <a:moveTo>
                  <a:pt x="95" y="207"/>
                </a:moveTo>
                <a:cubicBezTo>
                  <a:pt x="95" y="205"/>
                  <a:pt x="95" y="204"/>
                  <a:pt x="96" y="204"/>
                </a:cubicBezTo>
                <a:cubicBezTo>
                  <a:pt x="97" y="202"/>
                  <a:pt x="97" y="200"/>
                  <a:pt x="95" y="202"/>
                </a:cubicBezTo>
                <a:cubicBezTo>
                  <a:pt x="95" y="203"/>
                  <a:pt x="95" y="203"/>
                  <a:pt x="95" y="203"/>
                </a:cubicBezTo>
                <a:cubicBezTo>
                  <a:pt x="95" y="203"/>
                  <a:pt x="95" y="204"/>
                  <a:pt x="94" y="204"/>
                </a:cubicBezTo>
                <a:cubicBezTo>
                  <a:pt x="94" y="205"/>
                  <a:pt x="94" y="206"/>
                  <a:pt x="95" y="207"/>
                </a:cubicBezTo>
                <a:close/>
                <a:moveTo>
                  <a:pt x="104" y="175"/>
                </a:moveTo>
                <a:cubicBezTo>
                  <a:pt x="105" y="175"/>
                  <a:pt x="105" y="174"/>
                  <a:pt x="105" y="175"/>
                </a:cubicBezTo>
                <a:cubicBezTo>
                  <a:pt x="105" y="174"/>
                  <a:pt x="106" y="173"/>
                  <a:pt x="107" y="173"/>
                </a:cubicBezTo>
                <a:cubicBezTo>
                  <a:pt x="107" y="172"/>
                  <a:pt x="107" y="171"/>
                  <a:pt x="107" y="170"/>
                </a:cubicBezTo>
                <a:cubicBezTo>
                  <a:pt x="106" y="170"/>
                  <a:pt x="106" y="169"/>
                  <a:pt x="105" y="168"/>
                </a:cubicBezTo>
                <a:cubicBezTo>
                  <a:pt x="104" y="168"/>
                  <a:pt x="103" y="168"/>
                  <a:pt x="102" y="167"/>
                </a:cubicBezTo>
                <a:cubicBezTo>
                  <a:pt x="101" y="165"/>
                  <a:pt x="99" y="165"/>
                  <a:pt x="99" y="163"/>
                </a:cubicBezTo>
                <a:cubicBezTo>
                  <a:pt x="99" y="162"/>
                  <a:pt x="98" y="162"/>
                  <a:pt x="97" y="161"/>
                </a:cubicBezTo>
                <a:cubicBezTo>
                  <a:pt x="98" y="160"/>
                  <a:pt x="97" y="159"/>
                  <a:pt x="97" y="158"/>
                </a:cubicBezTo>
                <a:cubicBezTo>
                  <a:pt x="97" y="158"/>
                  <a:pt x="97" y="158"/>
                  <a:pt x="96" y="158"/>
                </a:cubicBezTo>
                <a:cubicBezTo>
                  <a:pt x="96" y="159"/>
                  <a:pt x="95" y="159"/>
                  <a:pt x="95" y="159"/>
                </a:cubicBezTo>
                <a:cubicBezTo>
                  <a:pt x="93" y="159"/>
                  <a:pt x="93" y="159"/>
                  <a:pt x="92" y="160"/>
                </a:cubicBezTo>
                <a:cubicBezTo>
                  <a:pt x="92" y="161"/>
                  <a:pt x="90" y="161"/>
                  <a:pt x="91" y="163"/>
                </a:cubicBezTo>
                <a:cubicBezTo>
                  <a:pt x="91" y="163"/>
                  <a:pt x="91" y="163"/>
                  <a:pt x="91" y="163"/>
                </a:cubicBezTo>
                <a:cubicBezTo>
                  <a:pt x="91" y="164"/>
                  <a:pt x="91" y="165"/>
                  <a:pt x="92" y="165"/>
                </a:cubicBezTo>
                <a:cubicBezTo>
                  <a:pt x="92" y="166"/>
                  <a:pt x="94" y="165"/>
                  <a:pt x="94" y="167"/>
                </a:cubicBezTo>
                <a:cubicBezTo>
                  <a:pt x="95" y="167"/>
                  <a:pt x="98" y="166"/>
                  <a:pt x="97" y="168"/>
                </a:cubicBezTo>
                <a:cubicBezTo>
                  <a:pt x="95" y="167"/>
                  <a:pt x="95" y="169"/>
                  <a:pt x="93" y="168"/>
                </a:cubicBezTo>
                <a:cubicBezTo>
                  <a:pt x="93" y="170"/>
                  <a:pt x="93" y="171"/>
                  <a:pt x="92" y="171"/>
                </a:cubicBezTo>
                <a:cubicBezTo>
                  <a:pt x="91" y="171"/>
                  <a:pt x="90" y="171"/>
                  <a:pt x="89" y="171"/>
                </a:cubicBezTo>
                <a:cubicBezTo>
                  <a:pt x="89" y="171"/>
                  <a:pt x="89" y="172"/>
                  <a:pt x="88" y="172"/>
                </a:cubicBezTo>
                <a:cubicBezTo>
                  <a:pt x="87" y="173"/>
                  <a:pt x="86" y="173"/>
                  <a:pt x="86" y="175"/>
                </a:cubicBezTo>
                <a:cubicBezTo>
                  <a:pt x="86" y="175"/>
                  <a:pt x="87" y="176"/>
                  <a:pt x="88" y="175"/>
                </a:cubicBezTo>
                <a:cubicBezTo>
                  <a:pt x="89" y="175"/>
                  <a:pt x="89" y="174"/>
                  <a:pt x="91" y="175"/>
                </a:cubicBezTo>
                <a:cubicBezTo>
                  <a:pt x="92" y="175"/>
                  <a:pt x="94" y="176"/>
                  <a:pt x="96" y="176"/>
                </a:cubicBezTo>
                <a:cubicBezTo>
                  <a:pt x="98" y="176"/>
                  <a:pt x="101" y="176"/>
                  <a:pt x="103" y="176"/>
                </a:cubicBezTo>
                <a:cubicBezTo>
                  <a:pt x="103" y="175"/>
                  <a:pt x="104" y="175"/>
                  <a:pt x="104" y="175"/>
                </a:cubicBezTo>
                <a:close/>
                <a:moveTo>
                  <a:pt x="102" y="184"/>
                </a:moveTo>
                <a:cubicBezTo>
                  <a:pt x="99" y="184"/>
                  <a:pt x="98" y="186"/>
                  <a:pt x="96" y="186"/>
                </a:cubicBezTo>
                <a:cubicBezTo>
                  <a:pt x="96" y="187"/>
                  <a:pt x="95" y="186"/>
                  <a:pt x="94" y="187"/>
                </a:cubicBezTo>
                <a:cubicBezTo>
                  <a:pt x="94" y="188"/>
                  <a:pt x="92" y="188"/>
                  <a:pt x="93" y="190"/>
                </a:cubicBezTo>
                <a:cubicBezTo>
                  <a:pt x="94" y="190"/>
                  <a:pt x="95" y="191"/>
                  <a:pt x="95" y="191"/>
                </a:cubicBezTo>
                <a:cubicBezTo>
                  <a:pt x="96" y="191"/>
                  <a:pt x="95" y="190"/>
                  <a:pt x="96" y="191"/>
                </a:cubicBezTo>
                <a:cubicBezTo>
                  <a:pt x="97" y="191"/>
                  <a:pt x="97" y="191"/>
                  <a:pt x="98" y="191"/>
                </a:cubicBezTo>
                <a:cubicBezTo>
                  <a:pt x="98" y="187"/>
                  <a:pt x="102" y="188"/>
                  <a:pt x="102" y="184"/>
                </a:cubicBezTo>
                <a:close/>
                <a:moveTo>
                  <a:pt x="91" y="99"/>
                </a:moveTo>
                <a:cubicBezTo>
                  <a:pt x="91" y="100"/>
                  <a:pt x="94" y="96"/>
                  <a:pt x="91" y="96"/>
                </a:cubicBezTo>
                <a:cubicBezTo>
                  <a:pt x="91" y="96"/>
                  <a:pt x="91" y="97"/>
                  <a:pt x="91" y="97"/>
                </a:cubicBezTo>
                <a:cubicBezTo>
                  <a:pt x="91" y="97"/>
                  <a:pt x="91" y="99"/>
                  <a:pt x="91" y="99"/>
                </a:cubicBezTo>
                <a:close/>
                <a:moveTo>
                  <a:pt x="116" y="90"/>
                </a:moveTo>
                <a:cubicBezTo>
                  <a:pt x="116" y="90"/>
                  <a:pt x="117" y="90"/>
                  <a:pt x="117" y="89"/>
                </a:cubicBezTo>
                <a:cubicBezTo>
                  <a:pt x="117" y="88"/>
                  <a:pt x="117" y="88"/>
                  <a:pt x="118" y="88"/>
                </a:cubicBezTo>
                <a:cubicBezTo>
                  <a:pt x="118" y="88"/>
                  <a:pt x="118" y="87"/>
                  <a:pt x="118" y="87"/>
                </a:cubicBezTo>
                <a:cubicBezTo>
                  <a:pt x="117" y="86"/>
                  <a:pt x="116" y="86"/>
                  <a:pt x="116" y="87"/>
                </a:cubicBezTo>
                <a:cubicBezTo>
                  <a:pt x="116" y="87"/>
                  <a:pt x="115" y="87"/>
                  <a:pt x="115" y="88"/>
                </a:cubicBezTo>
                <a:cubicBezTo>
                  <a:pt x="113" y="87"/>
                  <a:pt x="111" y="90"/>
                  <a:pt x="113" y="90"/>
                </a:cubicBezTo>
                <a:cubicBezTo>
                  <a:pt x="113" y="90"/>
                  <a:pt x="114" y="90"/>
                  <a:pt x="114" y="91"/>
                </a:cubicBezTo>
                <a:cubicBezTo>
                  <a:pt x="114" y="91"/>
                  <a:pt x="114" y="91"/>
                  <a:pt x="115" y="91"/>
                </a:cubicBezTo>
                <a:cubicBezTo>
                  <a:pt x="115" y="90"/>
                  <a:pt x="115" y="90"/>
                  <a:pt x="116" y="90"/>
                </a:cubicBezTo>
                <a:close/>
                <a:moveTo>
                  <a:pt x="114" y="117"/>
                </a:moveTo>
                <a:cubicBezTo>
                  <a:pt x="112" y="117"/>
                  <a:pt x="111" y="118"/>
                  <a:pt x="111" y="119"/>
                </a:cubicBezTo>
                <a:cubicBezTo>
                  <a:pt x="111" y="119"/>
                  <a:pt x="111" y="120"/>
                  <a:pt x="111" y="119"/>
                </a:cubicBezTo>
                <a:cubicBezTo>
                  <a:pt x="111" y="120"/>
                  <a:pt x="111" y="120"/>
                  <a:pt x="111" y="120"/>
                </a:cubicBezTo>
                <a:cubicBezTo>
                  <a:pt x="111" y="121"/>
                  <a:pt x="111" y="121"/>
                  <a:pt x="110" y="121"/>
                </a:cubicBezTo>
                <a:cubicBezTo>
                  <a:pt x="110" y="121"/>
                  <a:pt x="110" y="122"/>
                  <a:pt x="110" y="122"/>
                </a:cubicBezTo>
                <a:cubicBezTo>
                  <a:pt x="109" y="122"/>
                  <a:pt x="109" y="123"/>
                  <a:pt x="108" y="123"/>
                </a:cubicBezTo>
                <a:cubicBezTo>
                  <a:pt x="108" y="125"/>
                  <a:pt x="106" y="125"/>
                  <a:pt x="107" y="127"/>
                </a:cubicBezTo>
                <a:cubicBezTo>
                  <a:pt x="107" y="128"/>
                  <a:pt x="108" y="129"/>
                  <a:pt x="109" y="129"/>
                </a:cubicBezTo>
                <a:cubicBezTo>
                  <a:pt x="109" y="126"/>
                  <a:pt x="111" y="125"/>
                  <a:pt x="111" y="122"/>
                </a:cubicBezTo>
                <a:cubicBezTo>
                  <a:pt x="112" y="122"/>
                  <a:pt x="112" y="120"/>
                  <a:pt x="113" y="120"/>
                </a:cubicBezTo>
                <a:cubicBezTo>
                  <a:pt x="113" y="119"/>
                  <a:pt x="114" y="119"/>
                  <a:pt x="114" y="117"/>
                </a:cubicBezTo>
                <a:close/>
                <a:moveTo>
                  <a:pt x="97" y="149"/>
                </a:moveTo>
                <a:cubicBezTo>
                  <a:pt x="97" y="150"/>
                  <a:pt x="94" y="150"/>
                  <a:pt x="95" y="151"/>
                </a:cubicBezTo>
                <a:cubicBezTo>
                  <a:pt x="95" y="151"/>
                  <a:pt x="98" y="152"/>
                  <a:pt x="97" y="149"/>
                </a:cubicBezTo>
                <a:close/>
                <a:moveTo>
                  <a:pt x="90" y="182"/>
                </a:moveTo>
                <a:cubicBezTo>
                  <a:pt x="90" y="182"/>
                  <a:pt x="91" y="182"/>
                  <a:pt x="91" y="181"/>
                </a:cubicBezTo>
                <a:cubicBezTo>
                  <a:pt x="91" y="181"/>
                  <a:pt x="91" y="180"/>
                  <a:pt x="91" y="180"/>
                </a:cubicBezTo>
                <a:cubicBezTo>
                  <a:pt x="89" y="179"/>
                  <a:pt x="90" y="181"/>
                  <a:pt x="88" y="181"/>
                </a:cubicBezTo>
                <a:cubicBezTo>
                  <a:pt x="88" y="182"/>
                  <a:pt x="87" y="182"/>
                  <a:pt x="87" y="183"/>
                </a:cubicBezTo>
                <a:cubicBezTo>
                  <a:pt x="87" y="183"/>
                  <a:pt x="86" y="183"/>
                  <a:pt x="86" y="183"/>
                </a:cubicBezTo>
                <a:cubicBezTo>
                  <a:pt x="86" y="183"/>
                  <a:pt x="86" y="184"/>
                  <a:pt x="86" y="184"/>
                </a:cubicBezTo>
                <a:cubicBezTo>
                  <a:pt x="86" y="186"/>
                  <a:pt x="84" y="185"/>
                  <a:pt x="84" y="187"/>
                </a:cubicBezTo>
                <a:cubicBezTo>
                  <a:pt x="85" y="187"/>
                  <a:pt x="85" y="188"/>
                  <a:pt x="86" y="188"/>
                </a:cubicBezTo>
                <a:cubicBezTo>
                  <a:pt x="87" y="188"/>
                  <a:pt x="87" y="188"/>
                  <a:pt x="87" y="188"/>
                </a:cubicBezTo>
                <a:cubicBezTo>
                  <a:pt x="87" y="188"/>
                  <a:pt x="87" y="187"/>
                  <a:pt x="88" y="186"/>
                </a:cubicBezTo>
                <a:cubicBezTo>
                  <a:pt x="88" y="186"/>
                  <a:pt x="89" y="186"/>
                  <a:pt x="89" y="186"/>
                </a:cubicBezTo>
                <a:cubicBezTo>
                  <a:pt x="90" y="185"/>
                  <a:pt x="89" y="183"/>
                  <a:pt x="90" y="182"/>
                </a:cubicBezTo>
                <a:close/>
                <a:moveTo>
                  <a:pt x="261" y="381"/>
                </a:moveTo>
                <a:cubicBezTo>
                  <a:pt x="260" y="379"/>
                  <a:pt x="259" y="378"/>
                  <a:pt x="258" y="376"/>
                </a:cubicBezTo>
                <a:cubicBezTo>
                  <a:pt x="258" y="376"/>
                  <a:pt x="258" y="376"/>
                  <a:pt x="258" y="376"/>
                </a:cubicBezTo>
                <a:cubicBezTo>
                  <a:pt x="257" y="375"/>
                  <a:pt x="257" y="374"/>
                  <a:pt x="256" y="373"/>
                </a:cubicBezTo>
                <a:cubicBezTo>
                  <a:pt x="256" y="373"/>
                  <a:pt x="256" y="373"/>
                  <a:pt x="256" y="373"/>
                </a:cubicBezTo>
                <a:cubicBezTo>
                  <a:pt x="256" y="373"/>
                  <a:pt x="256" y="372"/>
                  <a:pt x="256" y="372"/>
                </a:cubicBezTo>
                <a:cubicBezTo>
                  <a:pt x="255" y="372"/>
                  <a:pt x="255" y="372"/>
                  <a:pt x="255" y="372"/>
                </a:cubicBezTo>
                <a:cubicBezTo>
                  <a:pt x="255" y="372"/>
                  <a:pt x="255" y="372"/>
                  <a:pt x="255" y="372"/>
                </a:cubicBezTo>
                <a:cubicBezTo>
                  <a:pt x="254" y="371"/>
                  <a:pt x="253" y="370"/>
                  <a:pt x="252" y="369"/>
                </a:cubicBezTo>
                <a:cubicBezTo>
                  <a:pt x="252" y="369"/>
                  <a:pt x="252" y="369"/>
                  <a:pt x="252" y="369"/>
                </a:cubicBezTo>
                <a:cubicBezTo>
                  <a:pt x="250" y="369"/>
                  <a:pt x="250" y="367"/>
                  <a:pt x="249" y="367"/>
                </a:cubicBezTo>
                <a:cubicBezTo>
                  <a:pt x="249" y="366"/>
                  <a:pt x="248" y="366"/>
                  <a:pt x="248" y="366"/>
                </a:cubicBezTo>
                <a:cubicBezTo>
                  <a:pt x="248" y="366"/>
                  <a:pt x="247" y="365"/>
                  <a:pt x="246" y="365"/>
                </a:cubicBezTo>
                <a:cubicBezTo>
                  <a:pt x="246" y="364"/>
                  <a:pt x="244" y="365"/>
                  <a:pt x="243" y="364"/>
                </a:cubicBezTo>
                <a:cubicBezTo>
                  <a:pt x="243" y="364"/>
                  <a:pt x="243" y="364"/>
                  <a:pt x="243" y="364"/>
                </a:cubicBezTo>
                <a:cubicBezTo>
                  <a:pt x="243" y="362"/>
                  <a:pt x="240" y="364"/>
                  <a:pt x="240" y="363"/>
                </a:cubicBezTo>
                <a:cubicBezTo>
                  <a:pt x="240" y="363"/>
                  <a:pt x="239" y="363"/>
                  <a:pt x="239" y="363"/>
                </a:cubicBezTo>
                <a:cubicBezTo>
                  <a:pt x="239" y="363"/>
                  <a:pt x="239" y="363"/>
                  <a:pt x="239" y="363"/>
                </a:cubicBezTo>
                <a:cubicBezTo>
                  <a:pt x="239" y="363"/>
                  <a:pt x="239" y="363"/>
                  <a:pt x="238" y="363"/>
                </a:cubicBezTo>
                <a:cubicBezTo>
                  <a:pt x="238" y="362"/>
                  <a:pt x="237" y="362"/>
                  <a:pt x="236" y="362"/>
                </a:cubicBezTo>
                <a:cubicBezTo>
                  <a:pt x="234" y="362"/>
                  <a:pt x="231" y="362"/>
                  <a:pt x="229" y="362"/>
                </a:cubicBezTo>
                <a:cubicBezTo>
                  <a:pt x="229" y="362"/>
                  <a:pt x="229" y="363"/>
                  <a:pt x="228" y="363"/>
                </a:cubicBezTo>
                <a:cubicBezTo>
                  <a:pt x="226" y="363"/>
                  <a:pt x="227" y="366"/>
                  <a:pt x="226" y="368"/>
                </a:cubicBezTo>
                <a:cubicBezTo>
                  <a:pt x="226" y="368"/>
                  <a:pt x="226" y="368"/>
                  <a:pt x="225" y="368"/>
                </a:cubicBezTo>
                <a:cubicBezTo>
                  <a:pt x="225" y="368"/>
                  <a:pt x="225" y="369"/>
                  <a:pt x="225" y="369"/>
                </a:cubicBezTo>
                <a:cubicBezTo>
                  <a:pt x="224" y="369"/>
                  <a:pt x="224" y="367"/>
                  <a:pt x="223" y="367"/>
                </a:cubicBezTo>
                <a:cubicBezTo>
                  <a:pt x="222" y="367"/>
                  <a:pt x="222" y="367"/>
                  <a:pt x="222" y="368"/>
                </a:cubicBezTo>
                <a:cubicBezTo>
                  <a:pt x="220" y="368"/>
                  <a:pt x="221" y="366"/>
                  <a:pt x="220" y="365"/>
                </a:cubicBezTo>
                <a:cubicBezTo>
                  <a:pt x="220" y="365"/>
                  <a:pt x="220" y="365"/>
                  <a:pt x="220" y="365"/>
                </a:cubicBezTo>
                <a:cubicBezTo>
                  <a:pt x="220" y="364"/>
                  <a:pt x="219" y="364"/>
                  <a:pt x="219" y="363"/>
                </a:cubicBezTo>
                <a:cubicBezTo>
                  <a:pt x="218" y="364"/>
                  <a:pt x="218" y="363"/>
                  <a:pt x="217" y="363"/>
                </a:cubicBezTo>
                <a:cubicBezTo>
                  <a:pt x="217" y="363"/>
                  <a:pt x="216" y="362"/>
                  <a:pt x="216" y="362"/>
                </a:cubicBezTo>
                <a:cubicBezTo>
                  <a:pt x="217" y="361"/>
                  <a:pt x="218" y="361"/>
                  <a:pt x="219" y="361"/>
                </a:cubicBezTo>
                <a:cubicBezTo>
                  <a:pt x="219" y="361"/>
                  <a:pt x="219" y="360"/>
                  <a:pt x="219" y="360"/>
                </a:cubicBezTo>
                <a:cubicBezTo>
                  <a:pt x="220" y="360"/>
                  <a:pt x="220" y="360"/>
                  <a:pt x="220" y="360"/>
                </a:cubicBezTo>
                <a:cubicBezTo>
                  <a:pt x="221" y="360"/>
                  <a:pt x="222" y="359"/>
                  <a:pt x="222" y="358"/>
                </a:cubicBezTo>
                <a:cubicBezTo>
                  <a:pt x="222" y="358"/>
                  <a:pt x="223" y="358"/>
                  <a:pt x="223" y="358"/>
                </a:cubicBezTo>
                <a:cubicBezTo>
                  <a:pt x="223" y="357"/>
                  <a:pt x="223" y="357"/>
                  <a:pt x="224" y="357"/>
                </a:cubicBezTo>
                <a:cubicBezTo>
                  <a:pt x="224" y="357"/>
                  <a:pt x="224" y="357"/>
                  <a:pt x="224" y="356"/>
                </a:cubicBezTo>
                <a:cubicBezTo>
                  <a:pt x="224" y="356"/>
                  <a:pt x="224" y="356"/>
                  <a:pt x="225" y="356"/>
                </a:cubicBezTo>
                <a:cubicBezTo>
                  <a:pt x="225" y="356"/>
                  <a:pt x="225" y="356"/>
                  <a:pt x="225" y="356"/>
                </a:cubicBezTo>
                <a:cubicBezTo>
                  <a:pt x="225" y="355"/>
                  <a:pt x="228" y="356"/>
                  <a:pt x="227" y="353"/>
                </a:cubicBezTo>
                <a:cubicBezTo>
                  <a:pt x="227" y="353"/>
                  <a:pt x="227" y="353"/>
                  <a:pt x="227" y="353"/>
                </a:cubicBezTo>
                <a:cubicBezTo>
                  <a:pt x="227" y="353"/>
                  <a:pt x="227" y="353"/>
                  <a:pt x="228" y="353"/>
                </a:cubicBezTo>
                <a:cubicBezTo>
                  <a:pt x="228" y="349"/>
                  <a:pt x="227" y="348"/>
                  <a:pt x="227" y="344"/>
                </a:cubicBezTo>
                <a:cubicBezTo>
                  <a:pt x="227" y="343"/>
                  <a:pt x="225" y="344"/>
                  <a:pt x="226" y="342"/>
                </a:cubicBezTo>
                <a:cubicBezTo>
                  <a:pt x="226" y="340"/>
                  <a:pt x="224" y="339"/>
                  <a:pt x="225" y="337"/>
                </a:cubicBezTo>
                <a:cubicBezTo>
                  <a:pt x="223" y="336"/>
                  <a:pt x="222" y="335"/>
                  <a:pt x="220" y="334"/>
                </a:cubicBezTo>
                <a:cubicBezTo>
                  <a:pt x="220" y="334"/>
                  <a:pt x="220" y="334"/>
                  <a:pt x="220" y="334"/>
                </a:cubicBezTo>
                <a:cubicBezTo>
                  <a:pt x="219" y="332"/>
                  <a:pt x="218" y="332"/>
                  <a:pt x="218" y="331"/>
                </a:cubicBezTo>
                <a:cubicBezTo>
                  <a:pt x="218" y="331"/>
                  <a:pt x="218" y="331"/>
                  <a:pt x="218" y="330"/>
                </a:cubicBezTo>
                <a:cubicBezTo>
                  <a:pt x="217" y="330"/>
                  <a:pt x="217" y="330"/>
                  <a:pt x="217" y="329"/>
                </a:cubicBezTo>
                <a:cubicBezTo>
                  <a:pt x="216" y="329"/>
                  <a:pt x="215" y="328"/>
                  <a:pt x="215" y="327"/>
                </a:cubicBezTo>
                <a:cubicBezTo>
                  <a:pt x="215" y="327"/>
                  <a:pt x="214" y="326"/>
                  <a:pt x="214" y="326"/>
                </a:cubicBezTo>
                <a:cubicBezTo>
                  <a:pt x="213" y="326"/>
                  <a:pt x="213" y="326"/>
                  <a:pt x="212" y="325"/>
                </a:cubicBezTo>
                <a:cubicBezTo>
                  <a:pt x="210" y="325"/>
                  <a:pt x="209" y="325"/>
                  <a:pt x="207" y="324"/>
                </a:cubicBezTo>
                <a:cubicBezTo>
                  <a:pt x="206" y="324"/>
                  <a:pt x="205" y="324"/>
                  <a:pt x="204" y="324"/>
                </a:cubicBezTo>
                <a:cubicBezTo>
                  <a:pt x="203" y="324"/>
                  <a:pt x="202" y="324"/>
                  <a:pt x="202" y="324"/>
                </a:cubicBezTo>
                <a:cubicBezTo>
                  <a:pt x="202" y="323"/>
                  <a:pt x="204" y="323"/>
                  <a:pt x="205" y="323"/>
                </a:cubicBezTo>
                <a:cubicBezTo>
                  <a:pt x="206" y="323"/>
                  <a:pt x="206" y="324"/>
                  <a:pt x="208" y="324"/>
                </a:cubicBezTo>
                <a:cubicBezTo>
                  <a:pt x="209" y="324"/>
                  <a:pt x="211" y="324"/>
                  <a:pt x="213" y="324"/>
                </a:cubicBezTo>
                <a:cubicBezTo>
                  <a:pt x="213" y="324"/>
                  <a:pt x="214" y="324"/>
                  <a:pt x="215" y="324"/>
                </a:cubicBezTo>
                <a:cubicBezTo>
                  <a:pt x="215" y="325"/>
                  <a:pt x="215" y="326"/>
                  <a:pt x="216" y="327"/>
                </a:cubicBezTo>
                <a:cubicBezTo>
                  <a:pt x="216" y="327"/>
                  <a:pt x="217" y="327"/>
                  <a:pt x="217" y="328"/>
                </a:cubicBezTo>
                <a:cubicBezTo>
                  <a:pt x="217" y="328"/>
                  <a:pt x="217" y="328"/>
                  <a:pt x="217" y="328"/>
                </a:cubicBezTo>
                <a:cubicBezTo>
                  <a:pt x="218" y="329"/>
                  <a:pt x="218" y="328"/>
                  <a:pt x="218" y="329"/>
                </a:cubicBezTo>
                <a:cubicBezTo>
                  <a:pt x="220" y="329"/>
                  <a:pt x="221" y="330"/>
                  <a:pt x="222" y="331"/>
                </a:cubicBezTo>
                <a:cubicBezTo>
                  <a:pt x="222" y="328"/>
                  <a:pt x="224" y="328"/>
                  <a:pt x="224" y="326"/>
                </a:cubicBezTo>
                <a:cubicBezTo>
                  <a:pt x="224" y="324"/>
                  <a:pt x="223" y="324"/>
                  <a:pt x="222" y="323"/>
                </a:cubicBezTo>
                <a:cubicBezTo>
                  <a:pt x="222" y="323"/>
                  <a:pt x="222" y="323"/>
                  <a:pt x="222" y="323"/>
                </a:cubicBezTo>
                <a:cubicBezTo>
                  <a:pt x="222" y="321"/>
                  <a:pt x="222" y="320"/>
                  <a:pt x="221" y="319"/>
                </a:cubicBezTo>
                <a:cubicBezTo>
                  <a:pt x="221" y="319"/>
                  <a:pt x="221" y="319"/>
                  <a:pt x="221" y="319"/>
                </a:cubicBezTo>
                <a:cubicBezTo>
                  <a:pt x="221" y="318"/>
                  <a:pt x="220" y="317"/>
                  <a:pt x="220" y="317"/>
                </a:cubicBezTo>
                <a:cubicBezTo>
                  <a:pt x="220" y="317"/>
                  <a:pt x="220" y="316"/>
                  <a:pt x="220" y="316"/>
                </a:cubicBezTo>
                <a:cubicBezTo>
                  <a:pt x="220" y="314"/>
                  <a:pt x="221" y="312"/>
                  <a:pt x="219" y="311"/>
                </a:cubicBezTo>
                <a:cubicBezTo>
                  <a:pt x="221" y="311"/>
                  <a:pt x="220" y="309"/>
                  <a:pt x="222" y="309"/>
                </a:cubicBezTo>
                <a:cubicBezTo>
                  <a:pt x="221" y="307"/>
                  <a:pt x="225" y="309"/>
                  <a:pt x="224" y="308"/>
                </a:cubicBezTo>
                <a:cubicBezTo>
                  <a:pt x="224" y="308"/>
                  <a:pt x="223" y="307"/>
                  <a:pt x="224" y="307"/>
                </a:cubicBezTo>
                <a:cubicBezTo>
                  <a:pt x="223" y="305"/>
                  <a:pt x="221" y="305"/>
                  <a:pt x="220" y="303"/>
                </a:cubicBezTo>
                <a:cubicBezTo>
                  <a:pt x="219" y="302"/>
                  <a:pt x="218" y="300"/>
                  <a:pt x="217" y="299"/>
                </a:cubicBezTo>
                <a:cubicBezTo>
                  <a:pt x="217" y="295"/>
                  <a:pt x="215" y="293"/>
                  <a:pt x="215" y="289"/>
                </a:cubicBezTo>
                <a:cubicBezTo>
                  <a:pt x="215" y="289"/>
                  <a:pt x="215" y="289"/>
                  <a:pt x="215" y="289"/>
                </a:cubicBezTo>
                <a:cubicBezTo>
                  <a:pt x="215" y="289"/>
                  <a:pt x="215" y="289"/>
                  <a:pt x="215" y="289"/>
                </a:cubicBezTo>
                <a:cubicBezTo>
                  <a:pt x="214" y="288"/>
                  <a:pt x="213" y="288"/>
                  <a:pt x="212" y="286"/>
                </a:cubicBezTo>
                <a:cubicBezTo>
                  <a:pt x="212" y="286"/>
                  <a:pt x="212" y="286"/>
                  <a:pt x="211" y="286"/>
                </a:cubicBezTo>
                <a:cubicBezTo>
                  <a:pt x="211" y="285"/>
                  <a:pt x="210" y="284"/>
                  <a:pt x="208" y="284"/>
                </a:cubicBezTo>
                <a:cubicBezTo>
                  <a:pt x="208" y="284"/>
                  <a:pt x="208" y="284"/>
                  <a:pt x="208" y="283"/>
                </a:cubicBezTo>
                <a:cubicBezTo>
                  <a:pt x="207" y="283"/>
                  <a:pt x="206" y="282"/>
                  <a:pt x="205" y="281"/>
                </a:cubicBezTo>
                <a:cubicBezTo>
                  <a:pt x="205" y="281"/>
                  <a:pt x="205" y="281"/>
                  <a:pt x="205" y="281"/>
                </a:cubicBezTo>
                <a:cubicBezTo>
                  <a:pt x="204" y="280"/>
                  <a:pt x="204" y="278"/>
                  <a:pt x="202" y="279"/>
                </a:cubicBezTo>
                <a:cubicBezTo>
                  <a:pt x="202" y="279"/>
                  <a:pt x="202" y="279"/>
                  <a:pt x="202" y="279"/>
                </a:cubicBezTo>
                <a:cubicBezTo>
                  <a:pt x="201" y="279"/>
                  <a:pt x="201" y="279"/>
                  <a:pt x="201" y="278"/>
                </a:cubicBezTo>
                <a:cubicBezTo>
                  <a:pt x="201" y="278"/>
                  <a:pt x="201" y="277"/>
                  <a:pt x="201" y="276"/>
                </a:cubicBezTo>
                <a:cubicBezTo>
                  <a:pt x="201" y="276"/>
                  <a:pt x="201" y="276"/>
                  <a:pt x="201" y="276"/>
                </a:cubicBezTo>
                <a:cubicBezTo>
                  <a:pt x="202" y="275"/>
                  <a:pt x="201" y="275"/>
                  <a:pt x="201" y="274"/>
                </a:cubicBezTo>
                <a:cubicBezTo>
                  <a:pt x="201" y="274"/>
                  <a:pt x="201" y="274"/>
                  <a:pt x="201" y="274"/>
                </a:cubicBezTo>
                <a:cubicBezTo>
                  <a:pt x="200" y="273"/>
                  <a:pt x="200" y="272"/>
                  <a:pt x="200" y="272"/>
                </a:cubicBezTo>
                <a:cubicBezTo>
                  <a:pt x="200" y="272"/>
                  <a:pt x="199" y="272"/>
                  <a:pt x="199" y="272"/>
                </a:cubicBezTo>
                <a:cubicBezTo>
                  <a:pt x="199" y="272"/>
                  <a:pt x="199" y="271"/>
                  <a:pt x="199" y="271"/>
                </a:cubicBezTo>
                <a:cubicBezTo>
                  <a:pt x="200" y="268"/>
                  <a:pt x="200" y="266"/>
                  <a:pt x="200" y="263"/>
                </a:cubicBezTo>
                <a:cubicBezTo>
                  <a:pt x="200" y="262"/>
                  <a:pt x="199" y="263"/>
                  <a:pt x="199" y="262"/>
                </a:cubicBezTo>
                <a:cubicBezTo>
                  <a:pt x="199" y="261"/>
                  <a:pt x="199" y="260"/>
                  <a:pt x="199" y="259"/>
                </a:cubicBezTo>
                <a:cubicBezTo>
                  <a:pt x="198" y="259"/>
                  <a:pt x="198" y="259"/>
                  <a:pt x="198" y="258"/>
                </a:cubicBezTo>
                <a:cubicBezTo>
                  <a:pt x="198" y="255"/>
                  <a:pt x="197" y="253"/>
                  <a:pt x="197" y="250"/>
                </a:cubicBezTo>
                <a:cubicBezTo>
                  <a:pt x="197" y="250"/>
                  <a:pt x="197" y="250"/>
                  <a:pt x="197" y="250"/>
                </a:cubicBezTo>
                <a:cubicBezTo>
                  <a:pt x="197" y="248"/>
                  <a:pt x="199" y="248"/>
                  <a:pt x="198" y="246"/>
                </a:cubicBezTo>
                <a:cubicBezTo>
                  <a:pt x="198" y="246"/>
                  <a:pt x="198" y="246"/>
                  <a:pt x="198" y="246"/>
                </a:cubicBezTo>
                <a:cubicBezTo>
                  <a:pt x="198" y="245"/>
                  <a:pt x="198" y="243"/>
                  <a:pt x="198" y="241"/>
                </a:cubicBezTo>
                <a:cubicBezTo>
                  <a:pt x="198" y="241"/>
                  <a:pt x="198" y="241"/>
                  <a:pt x="199" y="241"/>
                </a:cubicBezTo>
                <a:cubicBezTo>
                  <a:pt x="199" y="239"/>
                  <a:pt x="199" y="237"/>
                  <a:pt x="199" y="235"/>
                </a:cubicBezTo>
                <a:cubicBezTo>
                  <a:pt x="199" y="235"/>
                  <a:pt x="199" y="235"/>
                  <a:pt x="199" y="234"/>
                </a:cubicBezTo>
                <a:cubicBezTo>
                  <a:pt x="199" y="233"/>
                  <a:pt x="197" y="233"/>
                  <a:pt x="197" y="232"/>
                </a:cubicBezTo>
                <a:cubicBezTo>
                  <a:pt x="197" y="231"/>
                  <a:pt x="196" y="231"/>
                  <a:pt x="196" y="231"/>
                </a:cubicBezTo>
                <a:cubicBezTo>
                  <a:pt x="196" y="231"/>
                  <a:pt x="196" y="230"/>
                  <a:pt x="196" y="229"/>
                </a:cubicBezTo>
                <a:cubicBezTo>
                  <a:pt x="196" y="229"/>
                  <a:pt x="196" y="229"/>
                  <a:pt x="196" y="229"/>
                </a:cubicBezTo>
                <a:cubicBezTo>
                  <a:pt x="197" y="227"/>
                  <a:pt x="194" y="227"/>
                  <a:pt x="194" y="227"/>
                </a:cubicBezTo>
                <a:cubicBezTo>
                  <a:pt x="194" y="227"/>
                  <a:pt x="194" y="227"/>
                  <a:pt x="194" y="227"/>
                </a:cubicBezTo>
                <a:cubicBezTo>
                  <a:pt x="191" y="226"/>
                  <a:pt x="191" y="223"/>
                  <a:pt x="190" y="220"/>
                </a:cubicBezTo>
                <a:cubicBezTo>
                  <a:pt x="190" y="220"/>
                  <a:pt x="190" y="219"/>
                  <a:pt x="190" y="219"/>
                </a:cubicBezTo>
                <a:cubicBezTo>
                  <a:pt x="189" y="219"/>
                  <a:pt x="189" y="218"/>
                  <a:pt x="189" y="216"/>
                </a:cubicBezTo>
                <a:cubicBezTo>
                  <a:pt x="187" y="216"/>
                  <a:pt x="187" y="215"/>
                  <a:pt x="185" y="214"/>
                </a:cubicBezTo>
                <a:cubicBezTo>
                  <a:pt x="185" y="214"/>
                  <a:pt x="184" y="214"/>
                  <a:pt x="185" y="214"/>
                </a:cubicBezTo>
                <a:cubicBezTo>
                  <a:pt x="183" y="213"/>
                  <a:pt x="183" y="211"/>
                  <a:pt x="181" y="211"/>
                </a:cubicBezTo>
                <a:cubicBezTo>
                  <a:pt x="181" y="210"/>
                  <a:pt x="179" y="210"/>
                  <a:pt x="178" y="209"/>
                </a:cubicBezTo>
                <a:cubicBezTo>
                  <a:pt x="178" y="208"/>
                  <a:pt x="178" y="208"/>
                  <a:pt x="178" y="207"/>
                </a:cubicBezTo>
                <a:cubicBezTo>
                  <a:pt x="177" y="207"/>
                  <a:pt x="176" y="206"/>
                  <a:pt x="176" y="206"/>
                </a:cubicBezTo>
                <a:cubicBezTo>
                  <a:pt x="175" y="206"/>
                  <a:pt x="174" y="206"/>
                  <a:pt x="173" y="205"/>
                </a:cubicBezTo>
                <a:cubicBezTo>
                  <a:pt x="173" y="206"/>
                  <a:pt x="171" y="206"/>
                  <a:pt x="171" y="207"/>
                </a:cubicBezTo>
                <a:cubicBezTo>
                  <a:pt x="171" y="207"/>
                  <a:pt x="171" y="207"/>
                  <a:pt x="170" y="207"/>
                </a:cubicBezTo>
                <a:cubicBezTo>
                  <a:pt x="169" y="208"/>
                  <a:pt x="168" y="209"/>
                  <a:pt x="166" y="209"/>
                </a:cubicBezTo>
                <a:cubicBezTo>
                  <a:pt x="165" y="208"/>
                  <a:pt x="163" y="207"/>
                  <a:pt x="160" y="207"/>
                </a:cubicBezTo>
                <a:cubicBezTo>
                  <a:pt x="160" y="205"/>
                  <a:pt x="157" y="205"/>
                  <a:pt x="157" y="204"/>
                </a:cubicBezTo>
                <a:cubicBezTo>
                  <a:pt x="156" y="204"/>
                  <a:pt x="154" y="204"/>
                  <a:pt x="154" y="203"/>
                </a:cubicBezTo>
                <a:cubicBezTo>
                  <a:pt x="153" y="203"/>
                  <a:pt x="152" y="203"/>
                  <a:pt x="152" y="202"/>
                </a:cubicBezTo>
                <a:cubicBezTo>
                  <a:pt x="151" y="202"/>
                  <a:pt x="150" y="202"/>
                  <a:pt x="150" y="202"/>
                </a:cubicBezTo>
                <a:cubicBezTo>
                  <a:pt x="149" y="202"/>
                  <a:pt x="149" y="200"/>
                  <a:pt x="150" y="200"/>
                </a:cubicBezTo>
                <a:cubicBezTo>
                  <a:pt x="150" y="200"/>
                  <a:pt x="150" y="201"/>
                  <a:pt x="150" y="202"/>
                </a:cubicBezTo>
                <a:cubicBezTo>
                  <a:pt x="151" y="202"/>
                  <a:pt x="151" y="202"/>
                  <a:pt x="152" y="202"/>
                </a:cubicBezTo>
                <a:cubicBezTo>
                  <a:pt x="152" y="202"/>
                  <a:pt x="155" y="202"/>
                  <a:pt x="155" y="202"/>
                </a:cubicBezTo>
                <a:cubicBezTo>
                  <a:pt x="155" y="202"/>
                  <a:pt x="155" y="203"/>
                  <a:pt x="155" y="203"/>
                </a:cubicBezTo>
                <a:cubicBezTo>
                  <a:pt x="156" y="203"/>
                  <a:pt x="158" y="203"/>
                  <a:pt x="159" y="204"/>
                </a:cubicBezTo>
                <a:cubicBezTo>
                  <a:pt x="160" y="205"/>
                  <a:pt x="160" y="203"/>
                  <a:pt x="162" y="204"/>
                </a:cubicBezTo>
                <a:cubicBezTo>
                  <a:pt x="163" y="205"/>
                  <a:pt x="163" y="203"/>
                  <a:pt x="164" y="204"/>
                </a:cubicBezTo>
                <a:cubicBezTo>
                  <a:pt x="164" y="203"/>
                  <a:pt x="165" y="203"/>
                  <a:pt x="165" y="202"/>
                </a:cubicBezTo>
                <a:cubicBezTo>
                  <a:pt x="166" y="203"/>
                  <a:pt x="166" y="202"/>
                  <a:pt x="166" y="202"/>
                </a:cubicBezTo>
                <a:cubicBezTo>
                  <a:pt x="166" y="201"/>
                  <a:pt x="166" y="200"/>
                  <a:pt x="167" y="200"/>
                </a:cubicBezTo>
                <a:cubicBezTo>
                  <a:pt x="170" y="200"/>
                  <a:pt x="171" y="199"/>
                  <a:pt x="174" y="200"/>
                </a:cubicBezTo>
                <a:cubicBezTo>
                  <a:pt x="176" y="199"/>
                  <a:pt x="182" y="200"/>
                  <a:pt x="180" y="197"/>
                </a:cubicBezTo>
                <a:cubicBezTo>
                  <a:pt x="180" y="197"/>
                  <a:pt x="180" y="196"/>
                  <a:pt x="180" y="196"/>
                </a:cubicBezTo>
                <a:cubicBezTo>
                  <a:pt x="180" y="196"/>
                  <a:pt x="180" y="195"/>
                  <a:pt x="180" y="194"/>
                </a:cubicBezTo>
                <a:cubicBezTo>
                  <a:pt x="178" y="193"/>
                  <a:pt x="177" y="192"/>
                  <a:pt x="176" y="191"/>
                </a:cubicBezTo>
                <a:cubicBezTo>
                  <a:pt x="176" y="190"/>
                  <a:pt x="176" y="189"/>
                  <a:pt x="176" y="188"/>
                </a:cubicBezTo>
                <a:cubicBezTo>
                  <a:pt x="175" y="188"/>
                  <a:pt x="173" y="188"/>
                  <a:pt x="171" y="188"/>
                </a:cubicBezTo>
                <a:cubicBezTo>
                  <a:pt x="170" y="188"/>
                  <a:pt x="167" y="189"/>
                  <a:pt x="167" y="188"/>
                </a:cubicBezTo>
                <a:cubicBezTo>
                  <a:pt x="170" y="188"/>
                  <a:pt x="172" y="187"/>
                  <a:pt x="176" y="187"/>
                </a:cubicBezTo>
                <a:cubicBezTo>
                  <a:pt x="176" y="188"/>
                  <a:pt x="177" y="187"/>
                  <a:pt x="178" y="188"/>
                </a:cubicBezTo>
                <a:cubicBezTo>
                  <a:pt x="178" y="188"/>
                  <a:pt x="178" y="188"/>
                  <a:pt x="179" y="189"/>
                </a:cubicBezTo>
                <a:cubicBezTo>
                  <a:pt x="179" y="189"/>
                  <a:pt x="179" y="189"/>
                  <a:pt x="179" y="188"/>
                </a:cubicBezTo>
                <a:cubicBezTo>
                  <a:pt x="179" y="187"/>
                  <a:pt x="181" y="188"/>
                  <a:pt x="181" y="187"/>
                </a:cubicBezTo>
                <a:cubicBezTo>
                  <a:pt x="182" y="187"/>
                  <a:pt x="182" y="186"/>
                  <a:pt x="182" y="186"/>
                </a:cubicBezTo>
                <a:cubicBezTo>
                  <a:pt x="182" y="186"/>
                  <a:pt x="182" y="186"/>
                  <a:pt x="182" y="186"/>
                </a:cubicBezTo>
                <a:cubicBezTo>
                  <a:pt x="184" y="186"/>
                  <a:pt x="183" y="184"/>
                  <a:pt x="186" y="185"/>
                </a:cubicBezTo>
                <a:cubicBezTo>
                  <a:pt x="186" y="183"/>
                  <a:pt x="187" y="182"/>
                  <a:pt x="188" y="181"/>
                </a:cubicBezTo>
                <a:cubicBezTo>
                  <a:pt x="188" y="179"/>
                  <a:pt x="190" y="179"/>
                  <a:pt x="189" y="177"/>
                </a:cubicBezTo>
                <a:cubicBezTo>
                  <a:pt x="190" y="178"/>
                  <a:pt x="191" y="177"/>
                  <a:pt x="191" y="177"/>
                </a:cubicBezTo>
                <a:cubicBezTo>
                  <a:pt x="191" y="177"/>
                  <a:pt x="191" y="177"/>
                  <a:pt x="191" y="177"/>
                </a:cubicBezTo>
                <a:cubicBezTo>
                  <a:pt x="192" y="177"/>
                  <a:pt x="193" y="175"/>
                  <a:pt x="194" y="175"/>
                </a:cubicBezTo>
                <a:cubicBezTo>
                  <a:pt x="194" y="174"/>
                  <a:pt x="194" y="174"/>
                  <a:pt x="195" y="174"/>
                </a:cubicBezTo>
                <a:cubicBezTo>
                  <a:pt x="195" y="173"/>
                  <a:pt x="195" y="172"/>
                  <a:pt x="196" y="171"/>
                </a:cubicBezTo>
                <a:cubicBezTo>
                  <a:pt x="196" y="171"/>
                  <a:pt x="196" y="171"/>
                  <a:pt x="197" y="171"/>
                </a:cubicBezTo>
                <a:cubicBezTo>
                  <a:pt x="197" y="171"/>
                  <a:pt x="197" y="171"/>
                  <a:pt x="197" y="170"/>
                </a:cubicBezTo>
                <a:cubicBezTo>
                  <a:pt x="197" y="170"/>
                  <a:pt x="198" y="170"/>
                  <a:pt x="198" y="169"/>
                </a:cubicBezTo>
                <a:cubicBezTo>
                  <a:pt x="198" y="169"/>
                  <a:pt x="198" y="169"/>
                  <a:pt x="198" y="169"/>
                </a:cubicBezTo>
                <a:cubicBezTo>
                  <a:pt x="198" y="167"/>
                  <a:pt x="200" y="167"/>
                  <a:pt x="200" y="166"/>
                </a:cubicBezTo>
                <a:cubicBezTo>
                  <a:pt x="200" y="166"/>
                  <a:pt x="200" y="166"/>
                  <a:pt x="200" y="166"/>
                </a:cubicBezTo>
                <a:cubicBezTo>
                  <a:pt x="201" y="164"/>
                  <a:pt x="203" y="163"/>
                  <a:pt x="203" y="161"/>
                </a:cubicBezTo>
                <a:cubicBezTo>
                  <a:pt x="203" y="160"/>
                  <a:pt x="203" y="160"/>
                  <a:pt x="203" y="160"/>
                </a:cubicBezTo>
                <a:cubicBezTo>
                  <a:pt x="204" y="158"/>
                  <a:pt x="204" y="157"/>
                  <a:pt x="204" y="155"/>
                </a:cubicBezTo>
                <a:cubicBezTo>
                  <a:pt x="206" y="155"/>
                  <a:pt x="206" y="153"/>
                  <a:pt x="208" y="153"/>
                </a:cubicBezTo>
                <a:cubicBezTo>
                  <a:pt x="208" y="153"/>
                  <a:pt x="208" y="152"/>
                  <a:pt x="208" y="152"/>
                </a:cubicBezTo>
                <a:cubicBezTo>
                  <a:pt x="208" y="151"/>
                  <a:pt x="211" y="151"/>
                  <a:pt x="211" y="150"/>
                </a:cubicBezTo>
                <a:cubicBezTo>
                  <a:pt x="211" y="150"/>
                  <a:pt x="211" y="150"/>
                  <a:pt x="211" y="150"/>
                </a:cubicBezTo>
                <a:cubicBezTo>
                  <a:pt x="211" y="149"/>
                  <a:pt x="212" y="149"/>
                  <a:pt x="212" y="149"/>
                </a:cubicBezTo>
                <a:cubicBezTo>
                  <a:pt x="212" y="146"/>
                  <a:pt x="214" y="145"/>
                  <a:pt x="213" y="142"/>
                </a:cubicBezTo>
                <a:cubicBezTo>
                  <a:pt x="213" y="142"/>
                  <a:pt x="213" y="142"/>
                  <a:pt x="213" y="141"/>
                </a:cubicBezTo>
                <a:cubicBezTo>
                  <a:pt x="212" y="141"/>
                  <a:pt x="212" y="141"/>
                  <a:pt x="212" y="141"/>
                </a:cubicBezTo>
                <a:cubicBezTo>
                  <a:pt x="212" y="138"/>
                  <a:pt x="212" y="136"/>
                  <a:pt x="209" y="136"/>
                </a:cubicBezTo>
                <a:cubicBezTo>
                  <a:pt x="209" y="136"/>
                  <a:pt x="209" y="136"/>
                  <a:pt x="209" y="136"/>
                </a:cubicBezTo>
                <a:cubicBezTo>
                  <a:pt x="208" y="135"/>
                  <a:pt x="208" y="135"/>
                  <a:pt x="206" y="136"/>
                </a:cubicBezTo>
                <a:cubicBezTo>
                  <a:pt x="206" y="136"/>
                  <a:pt x="206" y="136"/>
                  <a:pt x="206" y="136"/>
                </a:cubicBezTo>
                <a:cubicBezTo>
                  <a:pt x="205" y="135"/>
                  <a:pt x="204" y="135"/>
                  <a:pt x="202" y="135"/>
                </a:cubicBezTo>
                <a:cubicBezTo>
                  <a:pt x="202" y="135"/>
                  <a:pt x="202" y="135"/>
                  <a:pt x="201" y="135"/>
                </a:cubicBezTo>
                <a:cubicBezTo>
                  <a:pt x="198" y="135"/>
                  <a:pt x="197" y="134"/>
                  <a:pt x="194" y="134"/>
                </a:cubicBezTo>
                <a:cubicBezTo>
                  <a:pt x="194" y="134"/>
                  <a:pt x="194" y="134"/>
                  <a:pt x="194" y="134"/>
                </a:cubicBezTo>
                <a:cubicBezTo>
                  <a:pt x="194" y="134"/>
                  <a:pt x="194" y="134"/>
                  <a:pt x="194" y="134"/>
                </a:cubicBezTo>
                <a:cubicBezTo>
                  <a:pt x="192" y="133"/>
                  <a:pt x="192" y="132"/>
                  <a:pt x="190" y="132"/>
                </a:cubicBezTo>
                <a:cubicBezTo>
                  <a:pt x="190" y="132"/>
                  <a:pt x="190" y="132"/>
                  <a:pt x="190" y="132"/>
                </a:cubicBezTo>
                <a:cubicBezTo>
                  <a:pt x="190" y="131"/>
                  <a:pt x="189" y="131"/>
                  <a:pt x="189" y="131"/>
                </a:cubicBezTo>
                <a:cubicBezTo>
                  <a:pt x="186" y="132"/>
                  <a:pt x="185" y="130"/>
                  <a:pt x="182" y="131"/>
                </a:cubicBezTo>
                <a:cubicBezTo>
                  <a:pt x="182" y="129"/>
                  <a:pt x="180" y="129"/>
                  <a:pt x="179" y="128"/>
                </a:cubicBezTo>
                <a:cubicBezTo>
                  <a:pt x="172" y="127"/>
                  <a:pt x="169" y="129"/>
                  <a:pt x="164" y="131"/>
                </a:cubicBezTo>
                <a:cubicBezTo>
                  <a:pt x="163" y="131"/>
                  <a:pt x="161" y="131"/>
                  <a:pt x="160" y="131"/>
                </a:cubicBezTo>
                <a:cubicBezTo>
                  <a:pt x="160" y="131"/>
                  <a:pt x="159" y="131"/>
                  <a:pt x="159" y="131"/>
                </a:cubicBezTo>
                <a:cubicBezTo>
                  <a:pt x="159" y="132"/>
                  <a:pt x="159" y="132"/>
                  <a:pt x="158" y="132"/>
                </a:cubicBezTo>
                <a:cubicBezTo>
                  <a:pt x="158" y="133"/>
                  <a:pt x="156" y="132"/>
                  <a:pt x="156" y="133"/>
                </a:cubicBezTo>
                <a:cubicBezTo>
                  <a:pt x="153" y="133"/>
                  <a:pt x="154" y="135"/>
                  <a:pt x="151" y="135"/>
                </a:cubicBezTo>
                <a:cubicBezTo>
                  <a:pt x="151" y="134"/>
                  <a:pt x="150" y="134"/>
                  <a:pt x="150" y="133"/>
                </a:cubicBezTo>
                <a:cubicBezTo>
                  <a:pt x="151" y="133"/>
                  <a:pt x="153" y="133"/>
                  <a:pt x="153" y="131"/>
                </a:cubicBezTo>
                <a:cubicBezTo>
                  <a:pt x="155" y="132"/>
                  <a:pt x="155" y="130"/>
                  <a:pt x="157" y="131"/>
                </a:cubicBezTo>
                <a:cubicBezTo>
                  <a:pt x="157" y="130"/>
                  <a:pt x="158" y="130"/>
                  <a:pt x="159" y="130"/>
                </a:cubicBezTo>
                <a:cubicBezTo>
                  <a:pt x="159" y="129"/>
                  <a:pt x="159" y="129"/>
                  <a:pt x="159" y="129"/>
                </a:cubicBezTo>
                <a:cubicBezTo>
                  <a:pt x="160" y="128"/>
                  <a:pt x="160" y="128"/>
                  <a:pt x="160" y="128"/>
                </a:cubicBezTo>
                <a:cubicBezTo>
                  <a:pt x="161" y="128"/>
                  <a:pt x="161" y="127"/>
                  <a:pt x="161" y="126"/>
                </a:cubicBezTo>
                <a:cubicBezTo>
                  <a:pt x="159" y="126"/>
                  <a:pt x="157" y="126"/>
                  <a:pt x="155" y="126"/>
                </a:cubicBezTo>
                <a:cubicBezTo>
                  <a:pt x="154" y="127"/>
                  <a:pt x="153" y="127"/>
                  <a:pt x="153" y="128"/>
                </a:cubicBezTo>
                <a:cubicBezTo>
                  <a:pt x="153" y="128"/>
                  <a:pt x="152" y="128"/>
                  <a:pt x="151" y="128"/>
                </a:cubicBezTo>
                <a:cubicBezTo>
                  <a:pt x="152" y="126"/>
                  <a:pt x="154" y="125"/>
                  <a:pt x="157" y="125"/>
                </a:cubicBezTo>
                <a:cubicBezTo>
                  <a:pt x="157" y="125"/>
                  <a:pt x="157" y="125"/>
                  <a:pt x="157" y="125"/>
                </a:cubicBezTo>
                <a:cubicBezTo>
                  <a:pt x="157" y="124"/>
                  <a:pt x="158" y="125"/>
                  <a:pt x="159" y="124"/>
                </a:cubicBezTo>
                <a:cubicBezTo>
                  <a:pt x="160" y="125"/>
                  <a:pt x="161" y="126"/>
                  <a:pt x="162" y="126"/>
                </a:cubicBezTo>
                <a:cubicBezTo>
                  <a:pt x="164" y="125"/>
                  <a:pt x="164" y="123"/>
                  <a:pt x="166" y="123"/>
                </a:cubicBezTo>
                <a:cubicBezTo>
                  <a:pt x="166" y="123"/>
                  <a:pt x="166" y="122"/>
                  <a:pt x="166" y="122"/>
                </a:cubicBezTo>
                <a:cubicBezTo>
                  <a:pt x="167" y="121"/>
                  <a:pt x="169" y="120"/>
                  <a:pt x="169" y="118"/>
                </a:cubicBezTo>
                <a:cubicBezTo>
                  <a:pt x="165" y="118"/>
                  <a:pt x="163" y="120"/>
                  <a:pt x="159" y="119"/>
                </a:cubicBezTo>
                <a:cubicBezTo>
                  <a:pt x="159" y="119"/>
                  <a:pt x="159" y="119"/>
                  <a:pt x="158" y="119"/>
                </a:cubicBezTo>
                <a:cubicBezTo>
                  <a:pt x="157" y="119"/>
                  <a:pt x="158" y="118"/>
                  <a:pt x="157" y="117"/>
                </a:cubicBezTo>
                <a:cubicBezTo>
                  <a:pt x="158" y="118"/>
                  <a:pt x="160" y="118"/>
                  <a:pt x="162" y="118"/>
                </a:cubicBezTo>
                <a:cubicBezTo>
                  <a:pt x="162" y="117"/>
                  <a:pt x="163" y="116"/>
                  <a:pt x="164" y="116"/>
                </a:cubicBezTo>
                <a:cubicBezTo>
                  <a:pt x="165" y="115"/>
                  <a:pt x="165" y="113"/>
                  <a:pt x="166" y="113"/>
                </a:cubicBezTo>
                <a:cubicBezTo>
                  <a:pt x="167" y="113"/>
                  <a:pt x="167" y="113"/>
                  <a:pt x="168" y="113"/>
                </a:cubicBezTo>
                <a:cubicBezTo>
                  <a:pt x="169" y="113"/>
                  <a:pt x="170" y="112"/>
                  <a:pt x="170" y="112"/>
                </a:cubicBezTo>
                <a:cubicBezTo>
                  <a:pt x="171" y="112"/>
                  <a:pt x="172" y="111"/>
                  <a:pt x="173" y="110"/>
                </a:cubicBezTo>
                <a:cubicBezTo>
                  <a:pt x="174" y="111"/>
                  <a:pt x="175" y="110"/>
                  <a:pt x="176" y="109"/>
                </a:cubicBezTo>
                <a:cubicBezTo>
                  <a:pt x="176" y="109"/>
                  <a:pt x="176" y="109"/>
                  <a:pt x="176" y="109"/>
                </a:cubicBezTo>
                <a:cubicBezTo>
                  <a:pt x="177" y="108"/>
                  <a:pt x="178" y="109"/>
                  <a:pt x="179" y="107"/>
                </a:cubicBezTo>
                <a:cubicBezTo>
                  <a:pt x="179" y="107"/>
                  <a:pt x="179" y="107"/>
                  <a:pt x="179" y="107"/>
                </a:cubicBezTo>
                <a:cubicBezTo>
                  <a:pt x="180" y="107"/>
                  <a:pt x="180" y="106"/>
                  <a:pt x="180" y="106"/>
                </a:cubicBezTo>
                <a:cubicBezTo>
                  <a:pt x="181" y="106"/>
                  <a:pt x="181" y="105"/>
                  <a:pt x="181" y="105"/>
                </a:cubicBezTo>
                <a:cubicBezTo>
                  <a:pt x="182" y="105"/>
                  <a:pt x="182" y="104"/>
                  <a:pt x="183" y="104"/>
                </a:cubicBezTo>
                <a:cubicBezTo>
                  <a:pt x="184" y="104"/>
                  <a:pt x="184" y="104"/>
                  <a:pt x="184" y="104"/>
                </a:cubicBezTo>
                <a:cubicBezTo>
                  <a:pt x="186" y="104"/>
                  <a:pt x="188" y="102"/>
                  <a:pt x="189" y="101"/>
                </a:cubicBezTo>
                <a:cubicBezTo>
                  <a:pt x="189" y="101"/>
                  <a:pt x="189" y="100"/>
                  <a:pt x="189" y="100"/>
                </a:cubicBezTo>
                <a:cubicBezTo>
                  <a:pt x="189" y="100"/>
                  <a:pt x="189" y="100"/>
                  <a:pt x="189" y="100"/>
                </a:cubicBezTo>
                <a:cubicBezTo>
                  <a:pt x="191" y="101"/>
                  <a:pt x="190" y="98"/>
                  <a:pt x="192" y="97"/>
                </a:cubicBezTo>
                <a:cubicBezTo>
                  <a:pt x="192" y="97"/>
                  <a:pt x="192" y="97"/>
                  <a:pt x="192" y="97"/>
                </a:cubicBezTo>
                <a:cubicBezTo>
                  <a:pt x="192" y="95"/>
                  <a:pt x="189" y="96"/>
                  <a:pt x="189" y="94"/>
                </a:cubicBezTo>
                <a:cubicBezTo>
                  <a:pt x="191" y="94"/>
                  <a:pt x="192" y="92"/>
                  <a:pt x="192" y="91"/>
                </a:cubicBezTo>
                <a:cubicBezTo>
                  <a:pt x="192" y="90"/>
                  <a:pt x="192" y="90"/>
                  <a:pt x="193" y="90"/>
                </a:cubicBezTo>
                <a:cubicBezTo>
                  <a:pt x="193" y="90"/>
                  <a:pt x="193" y="89"/>
                  <a:pt x="193" y="89"/>
                </a:cubicBezTo>
                <a:cubicBezTo>
                  <a:pt x="192" y="89"/>
                  <a:pt x="192" y="88"/>
                  <a:pt x="192" y="87"/>
                </a:cubicBezTo>
                <a:cubicBezTo>
                  <a:pt x="191" y="87"/>
                  <a:pt x="190" y="87"/>
                  <a:pt x="190" y="88"/>
                </a:cubicBezTo>
                <a:cubicBezTo>
                  <a:pt x="189" y="88"/>
                  <a:pt x="188" y="89"/>
                  <a:pt x="187" y="89"/>
                </a:cubicBezTo>
                <a:cubicBezTo>
                  <a:pt x="187" y="88"/>
                  <a:pt x="187" y="85"/>
                  <a:pt x="184" y="86"/>
                </a:cubicBezTo>
                <a:cubicBezTo>
                  <a:pt x="183" y="87"/>
                  <a:pt x="186" y="89"/>
                  <a:pt x="184" y="90"/>
                </a:cubicBezTo>
                <a:cubicBezTo>
                  <a:pt x="182" y="89"/>
                  <a:pt x="182" y="86"/>
                  <a:pt x="179" y="87"/>
                </a:cubicBezTo>
                <a:cubicBezTo>
                  <a:pt x="176" y="87"/>
                  <a:pt x="177" y="90"/>
                  <a:pt x="173" y="89"/>
                </a:cubicBezTo>
                <a:cubicBezTo>
                  <a:pt x="173" y="89"/>
                  <a:pt x="173" y="88"/>
                  <a:pt x="173" y="87"/>
                </a:cubicBezTo>
                <a:cubicBezTo>
                  <a:pt x="172" y="88"/>
                  <a:pt x="172" y="87"/>
                  <a:pt x="172" y="87"/>
                </a:cubicBezTo>
                <a:cubicBezTo>
                  <a:pt x="169" y="87"/>
                  <a:pt x="169" y="85"/>
                  <a:pt x="166" y="86"/>
                </a:cubicBezTo>
                <a:cubicBezTo>
                  <a:pt x="164" y="86"/>
                  <a:pt x="165" y="89"/>
                  <a:pt x="163" y="88"/>
                </a:cubicBezTo>
                <a:cubicBezTo>
                  <a:pt x="163" y="87"/>
                  <a:pt x="163" y="86"/>
                  <a:pt x="162" y="86"/>
                </a:cubicBezTo>
                <a:cubicBezTo>
                  <a:pt x="160" y="86"/>
                  <a:pt x="161" y="88"/>
                  <a:pt x="159" y="88"/>
                </a:cubicBezTo>
                <a:cubicBezTo>
                  <a:pt x="160" y="86"/>
                  <a:pt x="160" y="84"/>
                  <a:pt x="157" y="83"/>
                </a:cubicBezTo>
                <a:cubicBezTo>
                  <a:pt x="155" y="83"/>
                  <a:pt x="156" y="85"/>
                  <a:pt x="155" y="85"/>
                </a:cubicBezTo>
                <a:cubicBezTo>
                  <a:pt x="154" y="86"/>
                  <a:pt x="154" y="87"/>
                  <a:pt x="153" y="87"/>
                </a:cubicBezTo>
                <a:cubicBezTo>
                  <a:pt x="153" y="88"/>
                  <a:pt x="153" y="87"/>
                  <a:pt x="153" y="87"/>
                </a:cubicBezTo>
                <a:cubicBezTo>
                  <a:pt x="153" y="85"/>
                  <a:pt x="155" y="85"/>
                  <a:pt x="155" y="83"/>
                </a:cubicBezTo>
                <a:cubicBezTo>
                  <a:pt x="153" y="83"/>
                  <a:pt x="153" y="81"/>
                  <a:pt x="151" y="80"/>
                </a:cubicBezTo>
                <a:cubicBezTo>
                  <a:pt x="151" y="80"/>
                  <a:pt x="150" y="80"/>
                  <a:pt x="150" y="80"/>
                </a:cubicBezTo>
                <a:cubicBezTo>
                  <a:pt x="148" y="80"/>
                  <a:pt x="149" y="78"/>
                  <a:pt x="147" y="78"/>
                </a:cubicBezTo>
                <a:cubicBezTo>
                  <a:pt x="147" y="79"/>
                  <a:pt x="147" y="79"/>
                  <a:pt x="146" y="79"/>
                </a:cubicBezTo>
                <a:cubicBezTo>
                  <a:pt x="145" y="81"/>
                  <a:pt x="144" y="82"/>
                  <a:pt x="143" y="83"/>
                </a:cubicBezTo>
                <a:cubicBezTo>
                  <a:pt x="143" y="84"/>
                  <a:pt x="143" y="85"/>
                  <a:pt x="143" y="87"/>
                </a:cubicBezTo>
                <a:cubicBezTo>
                  <a:pt x="141" y="86"/>
                  <a:pt x="141" y="87"/>
                  <a:pt x="140" y="87"/>
                </a:cubicBezTo>
                <a:cubicBezTo>
                  <a:pt x="140" y="89"/>
                  <a:pt x="139" y="92"/>
                  <a:pt x="141" y="92"/>
                </a:cubicBezTo>
                <a:cubicBezTo>
                  <a:pt x="141" y="92"/>
                  <a:pt x="141" y="93"/>
                  <a:pt x="142" y="93"/>
                </a:cubicBezTo>
                <a:cubicBezTo>
                  <a:pt x="142" y="94"/>
                  <a:pt x="141" y="94"/>
                  <a:pt x="141" y="94"/>
                </a:cubicBezTo>
                <a:cubicBezTo>
                  <a:pt x="139" y="95"/>
                  <a:pt x="138" y="94"/>
                  <a:pt x="137" y="93"/>
                </a:cubicBezTo>
                <a:cubicBezTo>
                  <a:pt x="136" y="92"/>
                  <a:pt x="136" y="92"/>
                  <a:pt x="135" y="92"/>
                </a:cubicBezTo>
                <a:cubicBezTo>
                  <a:pt x="135" y="91"/>
                  <a:pt x="135" y="91"/>
                  <a:pt x="134" y="91"/>
                </a:cubicBezTo>
                <a:cubicBezTo>
                  <a:pt x="134" y="91"/>
                  <a:pt x="134" y="92"/>
                  <a:pt x="134" y="92"/>
                </a:cubicBezTo>
                <a:cubicBezTo>
                  <a:pt x="133" y="93"/>
                  <a:pt x="133" y="94"/>
                  <a:pt x="134" y="95"/>
                </a:cubicBezTo>
                <a:cubicBezTo>
                  <a:pt x="134" y="95"/>
                  <a:pt x="134" y="95"/>
                  <a:pt x="134" y="96"/>
                </a:cubicBezTo>
                <a:cubicBezTo>
                  <a:pt x="134" y="96"/>
                  <a:pt x="135" y="97"/>
                  <a:pt x="135" y="98"/>
                </a:cubicBezTo>
                <a:cubicBezTo>
                  <a:pt x="135" y="99"/>
                  <a:pt x="135" y="100"/>
                  <a:pt x="135" y="101"/>
                </a:cubicBezTo>
                <a:cubicBezTo>
                  <a:pt x="134" y="101"/>
                  <a:pt x="133" y="100"/>
                  <a:pt x="133" y="99"/>
                </a:cubicBezTo>
                <a:cubicBezTo>
                  <a:pt x="132" y="98"/>
                  <a:pt x="131" y="98"/>
                  <a:pt x="130" y="99"/>
                </a:cubicBezTo>
                <a:cubicBezTo>
                  <a:pt x="130" y="102"/>
                  <a:pt x="132" y="103"/>
                  <a:pt x="132" y="105"/>
                </a:cubicBezTo>
                <a:cubicBezTo>
                  <a:pt x="133" y="105"/>
                  <a:pt x="134" y="107"/>
                  <a:pt x="134" y="108"/>
                </a:cubicBezTo>
                <a:cubicBezTo>
                  <a:pt x="132" y="109"/>
                  <a:pt x="133" y="106"/>
                  <a:pt x="130" y="106"/>
                </a:cubicBezTo>
                <a:cubicBezTo>
                  <a:pt x="129" y="108"/>
                  <a:pt x="131" y="108"/>
                  <a:pt x="131" y="109"/>
                </a:cubicBezTo>
                <a:cubicBezTo>
                  <a:pt x="131" y="109"/>
                  <a:pt x="133" y="112"/>
                  <a:pt x="131" y="112"/>
                </a:cubicBezTo>
                <a:cubicBezTo>
                  <a:pt x="131" y="108"/>
                  <a:pt x="126" y="110"/>
                  <a:pt x="126" y="106"/>
                </a:cubicBezTo>
                <a:cubicBezTo>
                  <a:pt x="126" y="106"/>
                  <a:pt x="125" y="106"/>
                  <a:pt x="125" y="106"/>
                </a:cubicBezTo>
                <a:cubicBezTo>
                  <a:pt x="125" y="106"/>
                  <a:pt x="124" y="106"/>
                  <a:pt x="123" y="106"/>
                </a:cubicBezTo>
                <a:cubicBezTo>
                  <a:pt x="123" y="107"/>
                  <a:pt x="123" y="109"/>
                  <a:pt x="124" y="110"/>
                </a:cubicBezTo>
                <a:cubicBezTo>
                  <a:pt x="124" y="110"/>
                  <a:pt x="126" y="112"/>
                  <a:pt x="124" y="113"/>
                </a:cubicBezTo>
                <a:cubicBezTo>
                  <a:pt x="122" y="113"/>
                  <a:pt x="123" y="111"/>
                  <a:pt x="123" y="110"/>
                </a:cubicBezTo>
                <a:cubicBezTo>
                  <a:pt x="123" y="108"/>
                  <a:pt x="122" y="108"/>
                  <a:pt x="122" y="107"/>
                </a:cubicBezTo>
                <a:cubicBezTo>
                  <a:pt x="119" y="107"/>
                  <a:pt x="118" y="109"/>
                  <a:pt x="118" y="112"/>
                </a:cubicBezTo>
                <a:cubicBezTo>
                  <a:pt x="118" y="113"/>
                  <a:pt x="120" y="113"/>
                  <a:pt x="120" y="114"/>
                </a:cubicBezTo>
                <a:cubicBezTo>
                  <a:pt x="120" y="115"/>
                  <a:pt x="123" y="116"/>
                  <a:pt x="121" y="116"/>
                </a:cubicBezTo>
                <a:cubicBezTo>
                  <a:pt x="121" y="116"/>
                  <a:pt x="120" y="115"/>
                  <a:pt x="120" y="115"/>
                </a:cubicBezTo>
                <a:cubicBezTo>
                  <a:pt x="119" y="114"/>
                  <a:pt x="119" y="115"/>
                  <a:pt x="118" y="115"/>
                </a:cubicBezTo>
                <a:cubicBezTo>
                  <a:pt x="117" y="116"/>
                  <a:pt x="117" y="117"/>
                  <a:pt x="117" y="118"/>
                </a:cubicBezTo>
                <a:cubicBezTo>
                  <a:pt x="117" y="119"/>
                  <a:pt x="118" y="119"/>
                  <a:pt x="118" y="120"/>
                </a:cubicBezTo>
                <a:cubicBezTo>
                  <a:pt x="119" y="120"/>
                  <a:pt x="119" y="121"/>
                  <a:pt x="119" y="122"/>
                </a:cubicBezTo>
                <a:cubicBezTo>
                  <a:pt x="121" y="122"/>
                  <a:pt x="123" y="122"/>
                  <a:pt x="123" y="124"/>
                </a:cubicBezTo>
                <a:cubicBezTo>
                  <a:pt x="120" y="124"/>
                  <a:pt x="121" y="123"/>
                  <a:pt x="118" y="124"/>
                </a:cubicBezTo>
                <a:cubicBezTo>
                  <a:pt x="118" y="123"/>
                  <a:pt x="118" y="122"/>
                  <a:pt x="117" y="122"/>
                </a:cubicBezTo>
                <a:cubicBezTo>
                  <a:pt x="117" y="120"/>
                  <a:pt x="117" y="119"/>
                  <a:pt x="116" y="119"/>
                </a:cubicBezTo>
                <a:cubicBezTo>
                  <a:pt x="115" y="119"/>
                  <a:pt x="115" y="119"/>
                  <a:pt x="115" y="119"/>
                </a:cubicBezTo>
                <a:cubicBezTo>
                  <a:pt x="115" y="120"/>
                  <a:pt x="115" y="120"/>
                  <a:pt x="114" y="120"/>
                </a:cubicBezTo>
                <a:cubicBezTo>
                  <a:pt x="114" y="123"/>
                  <a:pt x="113" y="125"/>
                  <a:pt x="114" y="127"/>
                </a:cubicBezTo>
                <a:cubicBezTo>
                  <a:pt x="114" y="128"/>
                  <a:pt x="114" y="127"/>
                  <a:pt x="114" y="128"/>
                </a:cubicBezTo>
                <a:cubicBezTo>
                  <a:pt x="114" y="128"/>
                  <a:pt x="114" y="129"/>
                  <a:pt x="114" y="129"/>
                </a:cubicBezTo>
                <a:cubicBezTo>
                  <a:pt x="114" y="129"/>
                  <a:pt x="115" y="129"/>
                  <a:pt x="115" y="130"/>
                </a:cubicBezTo>
                <a:cubicBezTo>
                  <a:pt x="115" y="130"/>
                  <a:pt x="114" y="130"/>
                  <a:pt x="114" y="131"/>
                </a:cubicBezTo>
                <a:cubicBezTo>
                  <a:pt x="115" y="131"/>
                  <a:pt x="116" y="130"/>
                  <a:pt x="117" y="130"/>
                </a:cubicBezTo>
                <a:cubicBezTo>
                  <a:pt x="117" y="128"/>
                  <a:pt x="118" y="129"/>
                  <a:pt x="119" y="129"/>
                </a:cubicBezTo>
                <a:cubicBezTo>
                  <a:pt x="119" y="129"/>
                  <a:pt x="118" y="130"/>
                  <a:pt x="118" y="130"/>
                </a:cubicBezTo>
                <a:cubicBezTo>
                  <a:pt x="118" y="131"/>
                  <a:pt x="118" y="131"/>
                  <a:pt x="117" y="131"/>
                </a:cubicBezTo>
                <a:cubicBezTo>
                  <a:pt x="116" y="132"/>
                  <a:pt x="114" y="132"/>
                  <a:pt x="115" y="133"/>
                </a:cubicBezTo>
                <a:cubicBezTo>
                  <a:pt x="116" y="133"/>
                  <a:pt x="117" y="134"/>
                  <a:pt x="118" y="134"/>
                </a:cubicBezTo>
                <a:cubicBezTo>
                  <a:pt x="118" y="134"/>
                  <a:pt x="118" y="135"/>
                  <a:pt x="118" y="135"/>
                </a:cubicBezTo>
                <a:cubicBezTo>
                  <a:pt x="119" y="135"/>
                  <a:pt x="119" y="136"/>
                  <a:pt x="119" y="136"/>
                </a:cubicBezTo>
                <a:cubicBezTo>
                  <a:pt x="118" y="136"/>
                  <a:pt x="117" y="136"/>
                  <a:pt x="116" y="135"/>
                </a:cubicBezTo>
                <a:cubicBezTo>
                  <a:pt x="116" y="137"/>
                  <a:pt x="114" y="136"/>
                  <a:pt x="115" y="138"/>
                </a:cubicBezTo>
                <a:cubicBezTo>
                  <a:pt x="114" y="139"/>
                  <a:pt x="113" y="139"/>
                  <a:pt x="114" y="140"/>
                </a:cubicBezTo>
                <a:cubicBezTo>
                  <a:pt x="115" y="140"/>
                  <a:pt x="115" y="142"/>
                  <a:pt x="116" y="142"/>
                </a:cubicBezTo>
                <a:cubicBezTo>
                  <a:pt x="116" y="142"/>
                  <a:pt x="117" y="142"/>
                  <a:pt x="118" y="142"/>
                </a:cubicBezTo>
                <a:cubicBezTo>
                  <a:pt x="118" y="143"/>
                  <a:pt x="117" y="143"/>
                  <a:pt x="117" y="143"/>
                </a:cubicBezTo>
                <a:cubicBezTo>
                  <a:pt x="115" y="143"/>
                  <a:pt x="115" y="142"/>
                  <a:pt x="114" y="141"/>
                </a:cubicBezTo>
                <a:cubicBezTo>
                  <a:pt x="113" y="141"/>
                  <a:pt x="112" y="141"/>
                  <a:pt x="111" y="142"/>
                </a:cubicBezTo>
                <a:cubicBezTo>
                  <a:pt x="110" y="145"/>
                  <a:pt x="114" y="144"/>
                  <a:pt x="113" y="147"/>
                </a:cubicBezTo>
                <a:cubicBezTo>
                  <a:pt x="114" y="148"/>
                  <a:pt x="117" y="146"/>
                  <a:pt x="117" y="148"/>
                </a:cubicBezTo>
                <a:cubicBezTo>
                  <a:pt x="115" y="148"/>
                  <a:pt x="114" y="148"/>
                  <a:pt x="112" y="148"/>
                </a:cubicBezTo>
                <a:cubicBezTo>
                  <a:pt x="111" y="147"/>
                  <a:pt x="111" y="145"/>
                  <a:pt x="109" y="145"/>
                </a:cubicBezTo>
                <a:cubicBezTo>
                  <a:pt x="109" y="145"/>
                  <a:pt x="109" y="145"/>
                  <a:pt x="108" y="145"/>
                </a:cubicBezTo>
                <a:cubicBezTo>
                  <a:pt x="109" y="148"/>
                  <a:pt x="106" y="147"/>
                  <a:pt x="105" y="149"/>
                </a:cubicBezTo>
                <a:cubicBezTo>
                  <a:pt x="106" y="150"/>
                  <a:pt x="107" y="150"/>
                  <a:pt x="108" y="151"/>
                </a:cubicBezTo>
                <a:cubicBezTo>
                  <a:pt x="109" y="151"/>
                  <a:pt x="110" y="151"/>
                  <a:pt x="110" y="152"/>
                </a:cubicBezTo>
                <a:cubicBezTo>
                  <a:pt x="109" y="152"/>
                  <a:pt x="108" y="153"/>
                  <a:pt x="107" y="154"/>
                </a:cubicBezTo>
                <a:cubicBezTo>
                  <a:pt x="107" y="154"/>
                  <a:pt x="107" y="154"/>
                  <a:pt x="107" y="155"/>
                </a:cubicBezTo>
                <a:cubicBezTo>
                  <a:pt x="106" y="155"/>
                  <a:pt x="106" y="155"/>
                  <a:pt x="105" y="155"/>
                </a:cubicBezTo>
                <a:cubicBezTo>
                  <a:pt x="102" y="155"/>
                  <a:pt x="101" y="153"/>
                  <a:pt x="97" y="154"/>
                </a:cubicBezTo>
                <a:cubicBezTo>
                  <a:pt x="97" y="154"/>
                  <a:pt x="97" y="155"/>
                  <a:pt x="97" y="155"/>
                </a:cubicBezTo>
                <a:cubicBezTo>
                  <a:pt x="97" y="155"/>
                  <a:pt x="96" y="155"/>
                  <a:pt x="96" y="156"/>
                </a:cubicBezTo>
                <a:cubicBezTo>
                  <a:pt x="97" y="156"/>
                  <a:pt x="97" y="158"/>
                  <a:pt x="99" y="157"/>
                </a:cubicBezTo>
                <a:cubicBezTo>
                  <a:pt x="99" y="159"/>
                  <a:pt x="101" y="158"/>
                  <a:pt x="101" y="159"/>
                </a:cubicBezTo>
                <a:cubicBezTo>
                  <a:pt x="100" y="162"/>
                  <a:pt x="102" y="162"/>
                  <a:pt x="102" y="164"/>
                </a:cubicBezTo>
                <a:cubicBezTo>
                  <a:pt x="103" y="164"/>
                  <a:pt x="103" y="165"/>
                  <a:pt x="104" y="165"/>
                </a:cubicBezTo>
                <a:cubicBezTo>
                  <a:pt x="104" y="166"/>
                  <a:pt x="105" y="166"/>
                  <a:pt x="105" y="166"/>
                </a:cubicBezTo>
                <a:cubicBezTo>
                  <a:pt x="105" y="167"/>
                  <a:pt x="105" y="167"/>
                  <a:pt x="105" y="168"/>
                </a:cubicBezTo>
                <a:cubicBezTo>
                  <a:pt x="107" y="167"/>
                  <a:pt x="108" y="166"/>
                  <a:pt x="110" y="167"/>
                </a:cubicBezTo>
                <a:cubicBezTo>
                  <a:pt x="110" y="166"/>
                  <a:pt x="111" y="166"/>
                  <a:pt x="111" y="165"/>
                </a:cubicBezTo>
                <a:cubicBezTo>
                  <a:pt x="111" y="165"/>
                  <a:pt x="112" y="164"/>
                  <a:pt x="112" y="164"/>
                </a:cubicBezTo>
                <a:cubicBezTo>
                  <a:pt x="113" y="163"/>
                  <a:pt x="115" y="163"/>
                  <a:pt x="116" y="162"/>
                </a:cubicBezTo>
                <a:cubicBezTo>
                  <a:pt x="117" y="162"/>
                  <a:pt x="118" y="162"/>
                  <a:pt x="118" y="161"/>
                </a:cubicBezTo>
                <a:cubicBezTo>
                  <a:pt x="119" y="161"/>
                  <a:pt x="119" y="161"/>
                  <a:pt x="119" y="162"/>
                </a:cubicBezTo>
                <a:cubicBezTo>
                  <a:pt x="120" y="165"/>
                  <a:pt x="116" y="163"/>
                  <a:pt x="117" y="165"/>
                </a:cubicBezTo>
                <a:cubicBezTo>
                  <a:pt x="115" y="165"/>
                  <a:pt x="115" y="167"/>
                  <a:pt x="114" y="168"/>
                </a:cubicBezTo>
                <a:cubicBezTo>
                  <a:pt x="114" y="170"/>
                  <a:pt x="112" y="170"/>
                  <a:pt x="112" y="172"/>
                </a:cubicBezTo>
                <a:cubicBezTo>
                  <a:pt x="110" y="172"/>
                  <a:pt x="109" y="174"/>
                  <a:pt x="108" y="175"/>
                </a:cubicBezTo>
                <a:cubicBezTo>
                  <a:pt x="108" y="175"/>
                  <a:pt x="108" y="175"/>
                  <a:pt x="107" y="175"/>
                </a:cubicBezTo>
                <a:cubicBezTo>
                  <a:pt x="107" y="177"/>
                  <a:pt x="104" y="177"/>
                  <a:pt x="104" y="179"/>
                </a:cubicBezTo>
                <a:cubicBezTo>
                  <a:pt x="103" y="179"/>
                  <a:pt x="102" y="180"/>
                  <a:pt x="102" y="181"/>
                </a:cubicBezTo>
                <a:cubicBezTo>
                  <a:pt x="101" y="181"/>
                  <a:pt x="99" y="183"/>
                  <a:pt x="101" y="184"/>
                </a:cubicBezTo>
                <a:cubicBezTo>
                  <a:pt x="101" y="182"/>
                  <a:pt x="103" y="183"/>
                  <a:pt x="103" y="181"/>
                </a:cubicBezTo>
                <a:cubicBezTo>
                  <a:pt x="104" y="181"/>
                  <a:pt x="105" y="180"/>
                  <a:pt x="105" y="181"/>
                </a:cubicBezTo>
                <a:cubicBezTo>
                  <a:pt x="106" y="184"/>
                  <a:pt x="103" y="183"/>
                  <a:pt x="104" y="185"/>
                </a:cubicBezTo>
                <a:cubicBezTo>
                  <a:pt x="104" y="186"/>
                  <a:pt x="106" y="186"/>
                  <a:pt x="105" y="188"/>
                </a:cubicBezTo>
                <a:cubicBezTo>
                  <a:pt x="104" y="188"/>
                  <a:pt x="104" y="189"/>
                  <a:pt x="102" y="188"/>
                </a:cubicBezTo>
                <a:cubicBezTo>
                  <a:pt x="102" y="189"/>
                  <a:pt x="102" y="189"/>
                  <a:pt x="101" y="189"/>
                </a:cubicBezTo>
                <a:cubicBezTo>
                  <a:pt x="101" y="190"/>
                  <a:pt x="101" y="190"/>
                  <a:pt x="101" y="191"/>
                </a:cubicBezTo>
                <a:cubicBezTo>
                  <a:pt x="101" y="192"/>
                  <a:pt x="104" y="189"/>
                  <a:pt x="104" y="191"/>
                </a:cubicBezTo>
                <a:cubicBezTo>
                  <a:pt x="102" y="191"/>
                  <a:pt x="101" y="192"/>
                  <a:pt x="100" y="193"/>
                </a:cubicBezTo>
                <a:cubicBezTo>
                  <a:pt x="100" y="193"/>
                  <a:pt x="99" y="194"/>
                  <a:pt x="99" y="194"/>
                </a:cubicBezTo>
                <a:cubicBezTo>
                  <a:pt x="99" y="195"/>
                  <a:pt x="99" y="195"/>
                  <a:pt x="98" y="195"/>
                </a:cubicBezTo>
                <a:cubicBezTo>
                  <a:pt x="98" y="198"/>
                  <a:pt x="99" y="199"/>
                  <a:pt x="99" y="202"/>
                </a:cubicBezTo>
                <a:cubicBezTo>
                  <a:pt x="101" y="202"/>
                  <a:pt x="101" y="199"/>
                  <a:pt x="102" y="201"/>
                </a:cubicBezTo>
                <a:cubicBezTo>
                  <a:pt x="102" y="202"/>
                  <a:pt x="101" y="201"/>
                  <a:pt x="101" y="202"/>
                </a:cubicBezTo>
                <a:cubicBezTo>
                  <a:pt x="101" y="203"/>
                  <a:pt x="100" y="202"/>
                  <a:pt x="100" y="202"/>
                </a:cubicBezTo>
                <a:cubicBezTo>
                  <a:pt x="100" y="202"/>
                  <a:pt x="100" y="203"/>
                  <a:pt x="100" y="203"/>
                </a:cubicBezTo>
                <a:cubicBezTo>
                  <a:pt x="99" y="203"/>
                  <a:pt x="99" y="203"/>
                  <a:pt x="98" y="204"/>
                </a:cubicBezTo>
                <a:cubicBezTo>
                  <a:pt x="98" y="204"/>
                  <a:pt x="98" y="204"/>
                  <a:pt x="97" y="204"/>
                </a:cubicBezTo>
                <a:cubicBezTo>
                  <a:pt x="97" y="204"/>
                  <a:pt x="97" y="205"/>
                  <a:pt x="96" y="205"/>
                </a:cubicBezTo>
                <a:cubicBezTo>
                  <a:pt x="96" y="208"/>
                  <a:pt x="94" y="209"/>
                  <a:pt x="94" y="212"/>
                </a:cubicBezTo>
                <a:cubicBezTo>
                  <a:pt x="93" y="212"/>
                  <a:pt x="93" y="212"/>
                  <a:pt x="93" y="213"/>
                </a:cubicBezTo>
                <a:cubicBezTo>
                  <a:pt x="93" y="213"/>
                  <a:pt x="93" y="214"/>
                  <a:pt x="93" y="214"/>
                </a:cubicBezTo>
                <a:cubicBezTo>
                  <a:pt x="93" y="216"/>
                  <a:pt x="91" y="215"/>
                  <a:pt x="91" y="217"/>
                </a:cubicBezTo>
                <a:cubicBezTo>
                  <a:pt x="90" y="218"/>
                  <a:pt x="89" y="219"/>
                  <a:pt x="89" y="220"/>
                </a:cubicBezTo>
                <a:cubicBezTo>
                  <a:pt x="91" y="221"/>
                  <a:pt x="92" y="222"/>
                  <a:pt x="94" y="222"/>
                </a:cubicBezTo>
                <a:cubicBezTo>
                  <a:pt x="94" y="222"/>
                  <a:pt x="95" y="222"/>
                  <a:pt x="95" y="222"/>
                </a:cubicBezTo>
                <a:cubicBezTo>
                  <a:pt x="96" y="222"/>
                  <a:pt x="96" y="222"/>
                  <a:pt x="96" y="221"/>
                </a:cubicBezTo>
                <a:cubicBezTo>
                  <a:pt x="96" y="221"/>
                  <a:pt x="96" y="220"/>
                  <a:pt x="97" y="220"/>
                </a:cubicBezTo>
                <a:cubicBezTo>
                  <a:pt x="97" y="220"/>
                  <a:pt x="98" y="219"/>
                  <a:pt x="97" y="217"/>
                </a:cubicBezTo>
                <a:cubicBezTo>
                  <a:pt x="97" y="217"/>
                  <a:pt x="97" y="216"/>
                  <a:pt x="97" y="216"/>
                </a:cubicBezTo>
                <a:cubicBezTo>
                  <a:pt x="98" y="215"/>
                  <a:pt x="99" y="213"/>
                  <a:pt x="100" y="213"/>
                </a:cubicBezTo>
                <a:cubicBezTo>
                  <a:pt x="100" y="210"/>
                  <a:pt x="103" y="209"/>
                  <a:pt x="102" y="206"/>
                </a:cubicBezTo>
                <a:cubicBezTo>
                  <a:pt x="103" y="206"/>
                  <a:pt x="103" y="205"/>
                  <a:pt x="104" y="204"/>
                </a:cubicBezTo>
                <a:cubicBezTo>
                  <a:pt x="105" y="204"/>
                  <a:pt x="105" y="204"/>
                  <a:pt x="105" y="204"/>
                </a:cubicBezTo>
                <a:cubicBezTo>
                  <a:pt x="106" y="204"/>
                  <a:pt x="108" y="202"/>
                  <a:pt x="106" y="202"/>
                </a:cubicBezTo>
                <a:cubicBezTo>
                  <a:pt x="106" y="202"/>
                  <a:pt x="105" y="202"/>
                  <a:pt x="105" y="202"/>
                </a:cubicBezTo>
                <a:cubicBezTo>
                  <a:pt x="106" y="200"/>
                  <a:pt x="106" y="198"/>
                  <a:pt x="106" y="195"/>
                </a:cubicBezTo>
                <a:cubicBezTo>
                  <a:pt x="106" y="195"/>
                  <a:pt x="106" y="195"/>
                  <a:pt x="106" y="195"/>
                </a:cubicBezTo>
                <a:cubicBezTo>
                  <a:pt x="105" y="194"/>
                  <a:pt x="105" y="193"/>
                  <a:pt x="105" y="192"/>
                </a:cubicBezTo>
                <a:cubicBezTo>
                  <a:pt x="106" y="192"/>
                  <a:pt x="107" y="193"/>
                  <a:pt x="108" y="193"/>
                </a:cubicBezTo>
                <a:cubicBezTo>
                  <a:pt x="108" y="192"/>
                  <a:pt x="109" y="192"/>
                  <a:pt x="109" y="191"/>
                </a:cubicBezTo>
                <a:cubicBezTo>
                  <a:pt x="109" y="191"/>
                  <a:pt x="109" y="191"/>
                  <a:pt x="109" y="191"/>
                </a:cubicBezTo>
                <a:cubicBezTo>
                  <a:pt x="109" y="190"/>
                  <a:pt x="110" y="191"/>
                  <a:pt x="110" y="191"/>
                </a:cubicBezTo>
                <a:cubicBezTo>
                  <a:pt x="110" y="190"/>
                  <a:pt x="110" y="190"/>
                  <a:pt x="110" y="190"/>
                </a:cubicBezTo>
                <a:cubicBezTo>
                  <a:pt x="110" y="190"/>
                  <a:pt x="111" y="190"/>
                  <a:pt x="111" y="190"/>
                </a:cubicBezTo>
                <a:cubicBezTo>
                  <a:pt x="111" y="190"/>
                  <a:pt x="111" y="189"/>
                  <a:pt x="111" y="189"/>
                </a:cubicBezTo>
                <a:cubicBezTo>
                  <a:pt x="111" y="189"/>
                  <a:pt x="111" y="189"/>
                  <a:pt x="111" y="189"/>
                </a:cubicBezTo>
                <a:cubicBezTo>
                  <a:pt x="112" y="189"/>
                  <a:pt x="111" y="189"/>
                  <a:pt x="111" y="188"/>
                </a:cubicBezTo>
                <a:cubicBezTo>
                  <a:pt x="112" y="188"/>
                  <a:pt x="112" y="189"/>
                  <a:pt x="112" y="188"/>
                </a:cubicBezTo>
                <a:cubicBezTo>
                  <a:pt x="113" y="188"/>
                  <a:pt x="112" y="188"/>
                  <a:pt x="113" y="188"/>
                </a:cubicBezTo>
                <a:cubicBezTo>
                  <a:pt x="113" y="188"/>
                  <a:pt x="113" y="188"/>
                  <a:pt x="114" y="188"/>
                </a:cubicBezTo>
                <a:cubicBezTo>
                  <a:pt x="112" y="189"/>
                  <a:pt x="111" y="191"/>
                  <a:pt x="109" y="192"/>
                </a:cubicBezTo>
                <a:cubicBezTo>
                  <a:pt x="109" y="195"/>
                  <a:pt x="107" y="196"/>
                  <a:pt x="108" y="200"/>
                </a:cubicBezTo>
                <a:cubicBezTo>
                  <a:pt x="108" y="201"/>
                  <a:pt x="110" y="200"/>
                  <a:pt x="110" y="202"/>
                </a:cubicBezTo>
                <a:cubicBezTo>
                  <a:pt x="110" y="203"/>
                  <a:pt x="111" y="203"/>
                  <a:pt x="111" y="204"/>
                </a:cubicBezTo>
                <a:cubicBezTo>
                  <a:pt x="111" y="205"/>
                  <a:pt x="111" y="206"/>
                  <a:pt x="112" y="206"/>
                </a:cubicBezTo>
                <a:cubicBezTo>
                  <a:pt x="112" y="207"/>
                  <a:pt x="113" y="207"/>
                  <a:pt x="114" y="207"/>
                </a:cubicBezTo>
                <a:cubicBezTo>
                  <a:pt x="114" y="207"/>
                  <a:pt x="114" y="206"/>
                  <a:pt x="114" y="204"/>
                </a:cubicBezTo>
                <a:cubicBezTo>
                  <a:pt x="114" y="203"/>
                  <a:pt x="113" y="201"/>
                  <a:pt x="114" y="199"/>
                </a:cubicBezTo>
                <a:cubicBezTo>
                  <a:pt x="113" y="198"/>
                  <a:pt x="113" y="197"/>
                  <a:pt x="114" y="197"/>
                </a:cubicBezTo>
                <a:cubicBezTo>
                  <a:pt x="115" y="198"/>
                  <a:pt x="114" y="201"/>
                  <a:pt x="117" y="200"/>
                </a:cubicBezTo>
                <a:cubicBezTo>
                  <a:pt x="118" y="199"/>
                  <a:pt x="119" y="197"/>
                  <a:pt x="119" y="195"/>
                </a:cubicBezTo>
                <a:cubicBezTo>
                  <a:pt x="120" y="195"/>
                  <a:pt x="120" y="194"/>
                  <a:pt x="120" y="193"/>
                </a:cubicBezTo>
                <a:cubicBezTo>
                  <a:pt x="120" y="193"/>
                  <a:pt x="120" y="193"/>
                  <a:pt x="120" y="193"/>
                </a:cubicBezTo>
                <a:cubicBezTo>
                  <a:pt x="121" y="193"/>
                  <a:pt x="121" y="192"/>
                  <a:pt x="121" y="191"/>
                </a:cubicBezTo>
                <a:cubicBezTo>
                  <a:pt x="122" y="191"/>
                  <a:pt x="122" y="191"/>
                  <a:pt x="123" y="191"/>
                </a:cubicBezTo>
                <a:cubicBezTo>
                  <a:pt x="123" y="193"/>
                  <a:pt x="120" y="193"/>
                  <a:pt x="121" y="196"/>
                </a:cubicBezTo>
                <a:cubicBezTo>
                  <a:pt x="121" y="198"/>
                  <a:pt x="123" y="197"/>
                  <a:pt x="124" y="198"/>
                </a:cubicBezTo>
                <a:cubicBezTo>
                  <a:pt x="124" y="200"/>
                  <a:pt x="126" y="199"/>
                  <a:pt x="125" y="201"/>
                </a:cubicBezTo>
                <a:cubicBezTo>
                  <a:pt x="124" y="201"/>
                  <a:pt x="124" y="199"/>
                  <a:pt x="123" y="200"/>
                </a:cubicBezTo>
                <a:cubicBezTo>
                  <a:pt x="123" y="198"/>
                  <a:pt x="121" y="199"/>
                  <a:pt x="120" y="198"/>
                </a:cubicBezTo>
                <a:cubicBezTo>
                  <a:pt x="120" y="198"/>
                  <a:pt x="120" y="198"/>
                  <a:pt x="120" y="198"/>
                </a:cubicBezTo>
                <a:cubicBezTo>
                  <a:pt x="120" y="198"/>
                  <a:pt x="119" y="198"/>
                  <a:pt x="119" y="199"/>
                </a:cubicBezTo>
                <a:cubicBezTo>
                  <a:pt x="119" y="200"/>
                  <a:pt x="119" y="200"/>
                  <a:pt x="118" y="200"/>
                </a:cubicBezTo>
                <a:cubicBezTo>
                  <a:pt x="118" y="201"/>
                  <a:pt x="117" y="202"/>
                  <a:pt x="117" y="203"/>
                </a:cubicBezTo>
                <a:cubicBezTo>
                  <a:pt x="118" y="203"/>
                  <a:pt x="118" y="205"/>
                  <a:pt x="118" y="206"/>
                </a:cubicBezTo>
                <a:cubicBezTo>
                  <a:pt x="117" y="206"/>
                  <a:pt x="117" y="207"/>
                  <a:pt x="116" y="207"/>
                </a:cubicBezTo>
                <a:cubicBezTo>
                  <a:pt x="116" y="208"/>
                  <a:pt x="116" y="208"/>
                  <a:pt x="116" y="209"/>
                </a:cubicBezTo>
                <a:cubicBezTo>
                  <a:pt x="116" y="210"/>
                  <a:pt x="116" y="212"/>
                  <a:pt x="118" y="213"/>
                </a:cubicBezTo>
                <a:cubicBezTo>
                  <a:pt x="117" y="215"/>
                  <a:pt x="120" y="214"/>
                  <a:pt x="119" y="216"/>
                </a:cubicBezTo>
                <a:cubicBezTo>
                  <a:pt x="119" y="218"/>
                  <a:pt x="119" y="219"/>
                  <a:pt x="119" y="220"/>
                </a:cubicBezTo>
                <a:cubicBezTo>
                  <a:pt x="117" y="221"/>
                  <a:pt x="115" y="222"/>
                  <a:pt x="114" y="224"/>
                </a:cubicBezTo>
                <a:cubicBezTo>
                  <a:pt x="114" y="224"/>
                  <a:pt x="114" y="225"/>
                  <a:pt x="114" y="225"/>
                </a:cubicBezTo>
                <a:cubicBezTo>
                  <a:pt x="113" y="226"/>
                  <a:pt x="111" y="227"/>
                  <a:pt x="111" y="229"/>
                </a:cubicBezTo>
                <a:cubicBezTo>
                  <a:pt x="111" y="229"/>
                  <a:pt x="110" y="230"/>
                  <a:pt x="109" y="230"/>
                </a:cubicBezTo>
                <a:cubicBezTo>
                  <a:pt x="109" y="231"/>
                  <a:pt x="109" y="231"/>
                  <a:pt x="109" y="231"/>
                </a:cubicBezTo>
                <a:cubicBezTo>
                  <a:pt x="109" y="231"/>
                  <a:pt x="109" y="232"/>
                  <a:pt x="108" y="232"/>
                </a:cubicBezTo>
                <a:cubicBezTo>
                  <a:pt x="107" y="232"/>
                  <a:pt x="106" y="233"/>
                  <a:pt x="106" y="234"/>
                </a:cubicBezTo>
                <a:cubicBezTo>
                  <a:pt x="106" y="234"/>
                  <a:pt x="106" y="235"/>
                  <a:pt x="105" y="234"/>
                </a:cubicBezTo>
                <a:cubicBezTo>
                  <a:pt x="106" y="236"/>
                  <a:pt x="105" y="237"/>
                  <a:pt x="104" y="239"/>
                </a:cubicBezTo>
                <a:cubicBezTo>
                  <a:pt x="104" y="240"/>
                  <a:pt x="106" y="244"/>
                  <a:pt x="103" y="243"/>
                </a:cubicBezTo>
                <a:cubicBezTo>
                  <a:pt x="103" y="242"/>
                  <a:pt x="103" y="240"/>
                  <a:pt x="103" y="238"/>
                </a:cubicBezTo>
                <a:cubicBezTo>
                  <a:pt x="102" y="238"/>
                  <a:pt x="102" y="238"/>
                  <a:pt x="101" y="238"/>
                </a:cubicBezTo>
                <a:cubicBezTo>
                  <a:pt x="101" y="238"/>
                  <a:pt x="101" y="239"/>
                  <a:pt x="100" y="239"/>
                </a:cubicBezTo>
                <a:cubicBezTo>
                  <a:pt x="99" y="240"/>
                  <a:pt x="100" y="244"/>
                  <a:pt x="100" y="246"/>
                </a:cubicBezTo>
                <a:cubicBezTo>
                  <a:pt x="101" y="247"/>
                  <a:pt x="101" y="248"/>
                  <a:pt x="101" y="249"/>
                </a:cubicBezTo>
                <a:cubicBezTo>
                  <a:pt x="101" y="249"/>
                  <a:pt x="102" y="249"/>
                  <a:pt x="102" y="250"/>
                </a:cubicBezTo>
                <a:cubicBezTo>
                  <a:pt x="101" y="252"/>
                  <a:pt x="103" y="252"/>
                  <a:pt x="103" y="254"/>
                </a:cubicBezTo>
                <a:cubicBezTo>
                  <a:pt x="103" y="254"/>
                  <a:pt x="104" y="255"/>
                  <a:pt x="104" y="256"/>
                </a:cubicBezTo>
                <a:cubicBezTo>
                  <a:pt x="104" y="257"/>
                  <a:pt x="105" y="257"/>
                  <a:pt x="105" y="257"/>
                </a:cubicBezTo>
                <a:cubicBezTo>
                  <a:pt x="107" y="257"/>
                  <a:pt x="105" y="255"/>
                  <a:pt x="105" y="253"/>
                </a:cubicBezTo>
                <a:cubicBezTo>
                  <a:pt x="105" y="252"/>
                  <a:pt x="105" y="249"/>
                  <a:pt x="106" y="249"/>
                </a:cubicBezTo>
                <a:cubicBezTo>
                  <a:pt x="106" y="249"/>
                  <a:pt x="106" y="248"/>
                  <a:pt x="107" y="248"/>
                </a:cubicBezTo>
                <a:cubicBezTo>
                  <a:pt x="106" y="248"/>
                  <a:pt x="107" y="248"/>
                  <a:pt x="107" y="248"/>
                </a:cubicBezTo>
                <a:cubicBezTo>
                  <a:pt x="109" y="248"/>
                  <a:pt x="109" y="250"/>
                  <a:pt x="111" y="250"/>
                </a:cubicBezTo>
                <a:cubicBezTo>
                  <a:pt x="111" y="251"/>
                  <a:pt x="112" y="252"/>
                  <a:pt x="112" y="253"/>
                </a:cubicBezTo>
                <a:cubicBezTo>
                  <a:pt x="112" y="253"/>
                  <a:pt x="114" y="253"/>
                  <a:pt x="114" y="254"/>
                </a:cubicBezTo>
                <a:cubicBezTo>
                  <a:pt x="114" y="256"/>
                  <a:pt x="115" y="258"/>
                  <a:pt x="117" y="258"/>
                </a:cubicBezTo>
                <a:cubicBezTo>
                  <a:pt x="119" y="257"/>
                  <a:pt x="119" y="255"/>
                  <a:pt x="120" y="253"/>
                </a:cubicBezTo>
                <a:cubicBezTo>
                  <a:pt x="119" y="253"/>
                  <a:pt x="119" y="252"/>
                  <a:pt x="118" y="252"/>
                </a:cubicBezTo>
                <a:cubicBezTo>
                  <a:pt x="118" y="252"/>
                  <a:pt x="118" y="251"/>
                  <a:pt x="118" y="250"/>
                </a:cubicBezTo>
                <a:cubicBezTo>
                  <a:pt x="118" y="249"/>
                  <a:pt x="119" y="248"/>
                  <a:pt x="120" y="248"/>
                </a:cubicBezTo>
                <a:cubicBezTo>
                  <a:pt x="120" y="249"/>
                  <a:pt x="121" y="250"/>
                  <a:pt x="121" y="251"/>
                </a:cubicBezTo>
                <a:cubicBezTo>
                  <a:pt x="123" y="251"/>
                  <a:pt x="124" y="253"/>
                  <a:pt x="125" y="254"/>
                </a:cubicBezTo>
                <a:cubicBezTo>
                  <a:pt x="125" y="254"/>
                  <a:pt x="126" y="254"/>
                  <a:pt x="126" y="255"/>
                </a:cubicBezTo>
                <a:cubicBezTo>
                  <a:pt x="126" y="255"/>
                  <a:pt x="127" y="255"/>
                  <a:pt x="127" y="255"/>
                </a:cubicBezTo>
                <a:cubicBezTo>
                  <a:pt x="127" y="255"/>
                  <a:pt x="127" y="255"/>
                  <a:pt x="127" y="255"/>
                </a:cubicBezTo>
                <a:cubicBezTo>
                  <a:pt x="127" y="256"/>
                  <a:pt x="128" y="256"/>
                  <a:pt x="130" y="256"/>
                </a:cubicBezTo>
                <a:cubicBezTo>
                  <a:pt x="131" y="256"/>
                  <a:pt x="132" y="256"/>
                  <a:pt x="132" y="255"/>
                </a:cubicBezTo>
                <a:cubicBezTo>
                  <a:pt x="132" y="255"/>
                  <a:pt x="133" y="255"/>
                  <a:pt x="133" y="255"/>
                </a:cubicBezTo>
                <a:cubicBezTo>
                  <a:pt x="132" y="254"/>
                  <a:pt x="132" y="253"/>
                  <a:pt x="133" y="253"/>
                </a:cubicBezTo>
                <a:cubicBezTo>
                  <a:pt x="134" y="253"/>
                  <a:pt x="134" y="253"/>
                  <a:pt x="134" y="253"/>
                </a:cubicBezTo>
                <a:cubicBezTo>
                  <a:pt x="135" y="253"/>
                  <a:pt x="136" y="253"/>
                  <a:pt x="137" y="253"/>
                </a:cubicBezTo>
                <a:cubicBezTo>
                  <a:pt x="137" y="253"/>
                  <a:pt x="138" y="253"/>
                  <a:pt x="138" y="254"/>
                </a:cubicBezTo>
                <a:cubicBezTo>
                  <a:pt x="140" y="254"/>
                  <a:pt x="141" y="254"/>
                  <a:pt x="141" y="253"/>
                </a:cubicBezTo>
                <a:cubicBezTo>
                  <a:pt x="142" y="251"/>
                  <a:pt x="140" y="252"/>
                  <a:pt x="140" y="250"/>
                </a:cubicBezTo>
                <a:cubicBezTo>
                  <a:pt x="141" y="250"/>
                  <a:pt x="141" y="249"/>
                  <a:pt x="141" y="248"/>
                </a:cubicBezTo>
                <a:cubicBezTo>
                  <a:pt x="141" y="249"/>
                  <a:pt x="142" y="249"/>
                  <a:pt x="142" y="250"/>
                </a:cubicBezTo>
                <a:cubicBezTo>
                  <a:pt x="143" y="250"/>
                  <a:pt x="144" y="250"/>
                  <a:pt x="144" y="250"/>
                </a:cubicBezTo>
                <a:cubicBezTo>
                  <a:pt x="146" y="250"/>
                  <a:pt x="146" y="252"/>
                  <a:pt x="148" y="251"/>
                </a:cubicBezTo>
                <a:cubicBezTo>
                  <a:pt x="149" y="252"/>
                  <a:pt x="150" y="252"/>
                  <a:pt x="150" y="253"/>
                </a:cubicBezTo>
                <a:cubicBezTo>
                  <a:pt x="148" y="253"/>
                  <a:pt x="148" y="254"/>
                  <a:pt x="146" y="254"/>
                </a:cubicBezTo>
                <a:cubicBezTo>
                  <a:pt x="146" y="255"/>
                  <a:pt x="146" y="256"/>
                  <a:pt x="145" y="256"/>
                </a:cubicBezTo>
                <a:cubicBezTo>
                  <a:pt x="145" y="257"/>
                  <a:pt x="145" y="258"/>
                  <a:pt x="145" y="259"/>
                </a:cubicBezTo>
                <a:cubicBezTo>
                  <a:pt x="143" y="260"/>
                  <a:pt x="142" y="261"/>
                  <a:pt x="141" y="262"/>
                </a:cubicBezTo>
                <a:cubicBezTo>
                  <a:pt x="141" y="263"/>
                  <a:pt x="140" y="263"/>
                  <a:pt x="140" y="264"/>
                </a:cubicBezTo>
                <a:cubicBezTo>
                  <a:pt x="139" y="264"/>
                  <a:pt x="139" y="265"/>
                  <a:pt x="138" y="265"/>
                </a:cubicBezTo>
                <a:cubicBezTo>
                  <a:pt x="138" y="268"/>
                  <a:pt x="136" y="268"/>
                  <a:pt x="136" y="271"/>
                </a:cubicBezTo>
                <a:cubicBezTo>
                  <a:pt x="136" y="271"/>
                  <a:pt x="137" y="273"/>
                  <a:pt x="137" y="274"/>
                </a:cubicBezTo>
                <a:cubicBezTo>
                  <a:pt x="137" y="274"/>
                  <a:pt x="138" y="274"/>
                  <a:pt x="138" y="275"/>
                </a:cubicBezTo>
                <a:cubicBezTo>
                  <a:pt x="138" y="276"/>
                  <a:pt x="139" y="278"/>
                  <a:pt x="139" y="280"/>
                </a:cubicBezTo>
                <a:cubicBezTo>
                  <a:pt x="139" y="281"/>
                  <a:pt x="138" y="281"/>
                  <a:pt x="139" y="282"/>
                </a:cubicBezTo>
                <a:cubicBezTo>
                  <a:pt x="139" y="282"/>
                  <a:pt x="139" y="283"/>
                  <a:pt x="139" y="283"/>
                </a:cubicBezTo>
                <a:cubicBezTo>
                  <a:pt x="139" y="284"/>
                  <a:pt x="139" y="284"/>
                  <a:pt x="139" y="285"/>
                </a:cubicBezTo>
                <a:cubicBezTo>
                  <a:pt x="142" y="286"/>
                  <a:pt x="142" y="282"/>
                  <a:pt x="143" y="284"/>
                </a:cubicBezTo>
                <a:cubicBezTo>
                  <a:pt x="144" y="286"/>
                  <a:pt x="142" y="286"/>
                  <a:pt x="141" y="287"/>
                </a:cubicBezTo>
                <a:cubicBezTo>
                  <a:pt x="141" y="288"/>
                  <a:pt x="141" y="289"/>
                  <a:pt x="141" y="291"/>
                </a:cubicBezTo>
                <a:cubicBezTo>
                  <a:pt x="144" y="291"/>
                  <a:pt x="144" y="290"/>
                  <a:pt x="145" y="289"/>
                </a:cubicBezTo>
                <a:cubicBezTo>
                  <a:pt x="146" y="289"/>
                  <a:pt x="146" y="287"/>
                  <a:pt x="147" y="287"/>
                </a:cubicBezTo>
                <a:cubicBezTo>
                  <a:pt x="147" y="288"/>
                  <a:pt x="147" y="289"/>
                  <a:pt x="147" y="289"/>
                </a:cubicBezTo>
                <a:cubicBezTo>
                  <a:pt x="149" y="290"/>
                  <a:pt x="152" y="289"/>
                  <a:pt x="152" y="292"/>
                </a:cubicBezTo>
                <a:cubicBezTo>
                  <a:pt x="152" y="292"/>
                  <a:pt x="152" y="293"/>
                  <a:pt x="152" y="293"/>
                </a:cubicBezTo>
                <a:cubicBezTo>
                  <a:pt x="152" y="293"/>
                  <a:pt x="151" y="293"/>
                  <a:pt x="151" y="293"/>
                </a:cubicBezTo>
                <a:cubicBezTo>
                  <a:pt x="151" y="293"/>
                  <a:pt x="151" y="294"/>
                  <a:pt x="150" y="294"/>
                </a:cubicBezTo>
                <a:cubicBezTo>
                  <a:pt x="150" y="295"/>
                  <a:pt x="149" y="295"/>
                  <a:pt x="149" y="295"/>
                </a:cubicBezTo>
                <a:cubicBezTo>
                  <a:pt x="149" y="295"/>
                  <a:pt x="149" y="296"/>
                  <a:pt x="148" y="296"/>
                </a:cubicBezTo>
                <a:cubicBezTo>
                  <a:pt x="148" y="297"/>
                  <a:pt x="148" y="298"/>
                  <a:pt x="148" y="299"/>
                </a:cubicBezTo>
                <a:cubicBezTo>
                  <a:pt x="148" y="298"/>
                  <a:pt x="148" y="299"/>
                  <a:pt x="148" y="299"/>
                </a:cubicBezTo>
                <a:cubicBezTo>
                  <a:pt x="147" y="299"/>
                  <a:pt x="146" y="299"/>
                  <a:pt x="146" y="299"/>
                </a:cubicBezTo>
                <a:cubicBezTo>
                  <a:pt x="146" y="300"/>
                  <a:pt x="147" y="302"/>
                  <a:pt x="146" y="302"/>
                </a:cubicBezTo>
                <a:cubicBezTo>
                  <a:pt x="143" y="302"/>
                  <a:pt x="144" y="302"/>
                  <a:pt x="142" y="302"/>
                </a:cubicBezTo>
                <a:cubicBezTo>
                  <a:pt x="142" y="303"/>
                  <a:pt x="141" y="305"/>
                  <a:pt x="141" y="306"/>
                </a:cubicBezTo>
                <a:cubicBezTo>
                  <a:pt x="141" y="307"/>
                  <a:pt x="143" y="307"/>
                  <a:pt x="143" y="309"/>
                </a:cubicBezTo>
                <a:cubicBezTo>
                  <a:pt x="145" y="309"/>
                  <a:pt x="146" y="310"/>
                  <a:pt x="146" y="311"/>
                </a:cubicBezTo>
                <a:cubicBezTo>
                  <a:pt x="144" y="311"/>
                  <a:pt x="143" y="312"/>
                  <a:pt x="142" y="312"/>
                </a:cubicBezTo>
                <a:cubicBezTo>
                  <a:pt x="140" y="312"/>
                  <a:pt x="140" y="314"/>
                  <a:pt x="139" y="314"/>
                </a:cubicBezTo>
                <a:cubicBezTo>
                  <a:pt x="139" y="315"/>
                  <a:pt x="138" y="315"/>
                  <a:pt x="138" y="317"/>
                </a:cubicBezTo>
                <a:cubicBezTo>
                  <a:pt x="138" y="318"/>
                  <a:pt x="139" y="319"/>
                  <a:pt x="139" y="320"/>
                </a:cubicBezTo>
                <a:cubicBezTo>
                  <a:pt x="139" y="323"/>
                  <a:pt x="140" y="324"/>
                  <a:pt x="141" y="326"/>
                </a:cubicBezTo>
                <a:cubicBezTo>
                  <a:pt x="141" y="327"/>
                  <a:pt x="143" y="327"/>
                  <a:pt x="143" y="328"/>
                </a:cubicBezTo>
                <a:cubicBezTo>
                  <a:pt x="144" y="328"/>
                  <a:pt x="145" y="328"/>
                  <a:pt x="145" y="328"/>
                </a:cubicBezTo>
                <a:cubicBezTo>
                  <a:pt x="143" y="330"/>
                  <a:pt x="143" y="329"/>
                  <a:pt x="141" y="328"/>
                </a:cubicBezTo>
                <a:cubicBezTo>
                  <a:pt x="140" y="325"/>
                  <a:pt x="138" y="324"/>
                  <a:pt x="138" y="321"/>
                </a:cubicBezTo>
                <a:cubicBezTo>
                  <a:pt x="138" y="321"/>
                  <a:pt x="137" y="321"/>
                  <a:pt x="137" y="321"/>
                </a:cubicBezTo>
                <a:cubicBezTo>
                  <a:pt x="136" y="321"/>
                  <a:pt x="137" y="321"/>
                  <a:pt x="137" y="322"/>
                </a:cubicBezTo>
                <a:cubicBezTo>
                  <a:pt x="136" y="322"/>
                  <a:pt x="135" y="321"/>
                  <a:pt x="135" y="322"/>
                </a:cubicBezTo>
                <a:cubicBezTo>
                  <a:pt x="134" y="322"/>
                  <a:pt x="135" y="323"/>
                  <a:pt x="134" y="324"/>
                </a:cubicBezTo>
                <a:cubicBezTo>
                  <a:pt x="134" y="324"/>
                  <a:pt x="134" y="324"/>
                  <a:pt x="134" y="324"/>
                </a:cubicBezTo>
                <a:cubicBezTo>
                  <a:pt x="134" y="326"/>
                  <a:pt x="135" y="326"/>
                  <a:pt x="134" y="327"/>
                </a:cubicBezTo>
                <a:cubicBezTo>
                  <a:pt x="135" y="327"/>
                  <a:pt x="135" y="327"/>
                  <a:pt x="135" y="328"/>
                </a:cubicBezTo>
                <a:cubicBezTo>
                  <a:pt x="135" y="328"/>
                  <a:pt x="134" y="328"/>
                  <a:pt x="134" y="327"/>
                </a:cubicBezTo>
                <a:cubicBezTo>
                  <a:pt x="134" y="327"/>
                  <a:pt x="133" y="326"/>
                  <a:pt x="133" y="325"/>
                </a:cubicBezTo>
                <a:cubicBezTo>
                  <a:pt x="132" y="325"/>
                  <a:pt x="132" y="325"/>
                  <a:pt x="132" y="324"/>
                </a:cubicBezTo>
                <a:cubicBezTo>
                  <a:pt x="131" y="324"/>
                  <a:pt x="130" y="324"/>
                  <a:pt x="130" y="324"/>
                </a:cubicBezTo>
                <a:cubicBezTo>
                  <a:pt x="127" y="324"/>
                  <a:pt x="123" y="324"/>
                  <a:pt x="120" y="324"/>
                </a:cubicBezTo>
                <a:cubicBezTo>
                  <a:pt x="118" y="323"/>
                  <a:pt x="118" y="322"/>
                  <a:pt x="116" y="322"/>
                </a:cubicBezTo>
                <a:cubicBezTo>
                  <a:pt x="116" y="323"/>
                  <a:pt x="116" y="324"/>
                  <a:pt x="115" y="324"/>
                </a:cubicBezTo>
                <a:cubicBezTo>
                  <a:pt x="114" y="322"/>
                  <a:pt x="113" y="325"/>
                  <a:pt x="111" y="324"/>
                </a:cubicBezTo>
                <a:cubicBezTo>
                  <a:pt x="109" y="325"/>
                  <a:pt x="110" y="323"/>
                  <a:pt x="108" y="324"/>
                </a:cubicBezTo>
                <a:cubicBezTo>
                  <a:pt x="108" y="324"/>
                  <a:pt x="107" y="324"/>
                  <a:pt x="107" y="324"/>
                </a:cubicBezTo>
                <a:cubicBezTo>
                  <a:pt x="107" y="325"/>
                  <a:pt x="106" y="325"/>
                  <a:pt x="106" y="325"/>
                </a:cubicBezTo>
                <a:cubicBezTo>
                  <a:pt x="106" y="326"/>
                  <a:pt x="105" y="327"/>
                  <a:pt x="104" y="327"/>
                </a:cubicBezTo>
                <a:cubicBezTo>
                  <a:pt x="104" y="328"/>
                  <a:pt x="102" y="328"/>
                  <a:pt x="100" y="328"/>
                </a:cubicBezTo>
                <a:cubicBezTo>
                  <a:pt x="101" y="330"/>
                  <a:pt x="100" y="332"/>
                  <a:pt x="98" y="333"/>
                </a:cubicBezTo>
                <a:cubicBezTo>
                  <a:pt x="98" y="333"/>
                  <a:pt x="98" y="333"/>
                  <a:pt x="97" y="333"/>
                </a:cubicBezTo>
                <a:cubicBezTo>
                  <a:pt x="96" y="334"/>
                  <a:pt x="93" y="335"/>
                  <a:pt x="91" y="335"/>
                </a:cubicBezTo>
                <a:cubicBezTo>
                  <a:pt x="89" y="338"/>
                  <a:pt x="86" y="339"/>
                  <a:pt x="86" y="342"/>
                </a:cubicBezTo>
                <a:cubicBezTo>
                  <a:pt x="89" y="341"/>
                  <a:pt x="90" y="343"/>
                  <a:pt x="93" y="342"/>
                </a:cubicBezTo>
                <a:cubicBezTo>
                  <a:pt x="94" y="342"/>
                  <a:pt x="96" y="342"/>
                  <a:pt x="97" y="340"/>
                </a:cubicBezTo>
                <a:cubicBezTo>
                  <a:pt x="98" y="340"/>
                  <a:pt x="99" y="339"/>
                  <a:pt x="100" y="339"/>
                </a:cubicBezTo>
                <a:cubicBezTo>
                  <a:pt x="101" y="339"/>
                  <a:pt x="102" y="340"/>
                  <a:pt x="103" y="340"/>
                </a:cubicBezTo>
                <a:cubicBezTo>
                  <a:pt x="103" y="340"/>
                  <a:pt x="104" y="340"/>
                  <a:pt x="103" y="340"/>
                </a:cubicBezTo>
                <a:cubicBezTo>
                  <a:pt x="103" y="342"/>
                  <a:pt x="102" y="342"/>
                  <a:pt x="102" y="343"/>
                </a:cubicBezTo>
                <a:cubicBezTo>
                  <a:pt x="102" y="344"/>
                  <a:pt x="102" y="344"/>
                  <a:pt x="102" y="344"/>
                </a:cubicBezTo>
                <a:cubicBezTo>
                  <a:pt x="102" y="345"/>
                  <a:pt x="102" y="345"/>
                  <a:pt x="102" y="345"/>
                </a:cubicBezTo>
                <a:cubicBezTo>
                  <a:pt x="103" y="345"/>
                  <a:pt x="103" y="345"/>
                  <a:pt x="103" y="346"/>
                </a:cubicBezTo>
                <a:cubicBezTo>
                  <a:pt x="103" y="347"/>
                  <a:pt x="107" y="348"/>
                  <a:pt x="104" y="349"/>
                </a:cubicBezTo>
                <a:cubicBezTo>
                  <a:pt x="104" y="349"/>
                  <a:pt x="104" y="349"/>
                  <a:pt x="104" y="349"/>
                </a:cubicBezTo>
                <a:cubicBezTo>
                  <a:pt x="103" y="350"/>
                  <a:pt x="103" y="351"/>
                  <a:pt x="102" y="351"/>
                </a:cubicBezTo>
                <a:cubicBezTo>
                  <a:pt x="101" y="351"/>
                  <a:pt x="100" y="352"/>
                  <a:pt x="100" y="353"/>
                </a:cubicBezTo>
                <a:cubicBezTo>
                  <a:pt x="100" y="355"/>
                  <a:pt x="102" y="355"/>
                  <a:pt x="102" y="357"/>
                </a:cubicBezTo>
                <a:cubicBezTo>
                  <a:pt x="101" y="358"/>
                  <a:pt x="100" y="358"/>
                  <a:pt x="100" y="359"/>
                </a:cubicBezTo>
                <a:cubicBezTo>
                  <a:pt x="99" y="359"/>
                  <a:pt x="100" y="361"/>
                  <a:pt x="99" y="361"/>
                </a:cubicBezTo>
                <a:cubicBezTo>
                  <a:pt x="99" y="362"/>
                  <a:pt x="98" y="363"/>
                  <a:pt x="97" y="363"/>
                </a:cubicBezTo>
                <a:cubicBezTo>
                  <a:pt x="98" y="364"/>
                  <a:pt x="97" y="365"/>
                  <a:pt x="97" y="365"/>
                </a:cubicBezTo>
                <a:cubicBezTo>
                  <a:pt x="95" y="365"/>
                  <a:pt x="95" y="367"/>
                  <a:pt x="93" y="367"/>
                </a:cubicBezTo>
                <a:cubicBezTo>
                  <a:pt x="92" y="367"/>
                  <a:pt x="92" y="369"/>
                  <a:pt x="91" y="368"/>
                </a:cubicBezTo>
                <a:cubicBezTo>
                  <a:pt x="90" y="369"/>
                  <a:pt x="90" y="369"/>
                  <a:pt x="90" y="369"/>
                </a:cubicBezTo>
                <a:cubicBezTo>
                  <a:pt x="89" y="369"/>
                  <a:pt x="88" y="369"/>
                  <a:pt x="88" y="369"/>
                </a:cubicBezTo>
                <a:cubicBezTo>
                  <a:pt x="88" y="370"/>
                  <a:pt x="87" y="369"/>
                  <a:pt x="86" y="370"/>
                </a:cubicBezTo>
                <a:cubicBezTo>
                  <a:pt x="86" y="370"/>
                  <a:pt x="86" y="370"/>
                  <a:pt x="86" y="370"/>
                </a:cubicBezTo>
                <a:cubicBezTo>
                  <a:pt x="86" y="371"/>
                  <a:pt x="85" y="371"/>
                  <a:pt x="84" y="371"/>
                </a:cubicBezTo>
                <a:cubicBezTo>
                  <a:pt x="83" y="371"/>
                  <a:pt x="81" y="371"/>
                  <a:pt x="79" y="371"/>
                </a:cubicBezTo>
                <a:cubicBezTo>
                  <a:pt x="79" y="371"/>
                  <a:pt x="79" y="372"/>
                  <a:pt x="78" y="372"/>
                </a:cubicBezTo>
                <a:cubicBezTo>
                  <a:pt x="78" y="372"/>
                  <a:pt x="78" y="372"/>
                  <a:pt x="77" y="372"/>
                </a:cubicBezTo>
                <a:cubicBezTo>
                  <a:pt x="76" y="373"/>
                  <a:pt x="75" y="374"/>
                  <a:pt x="72" y="374"/>
                </a:cubicBezTo>
                <a:cubicBezTo>
                  <a:pt x="72" y="374"/>
                  <a:pt x="72" y="374"/>
                  <a:pt x="72" y="373"/>
                </a:cubicBezTo>
                <a:cubicBezTo>
                  <a:pt x="71" y="373"/>
                  <a:pt x="70" y="373"/>
                  <a:pt x="70" y="373"/>
                </a:cubicBezTo>
                <a:cubicBezTo>
                  <a:pt x="68" y="373"/>
                  <a:pt x="69" y="376"/>
                  <a:pt x="68" y="376"/>
                </a:cubicBezTo>
                <a:cubicBezTo>
                  <a:pt x="65" y="376"/>
                  <a:pt x="64" y="377"/>
                  <a:pt x="62" y="378"/>
                </a:cubicBezTo>
                <a:cubicBezTo>
                  <a:pt x="61" y="380"/>
                  <a:pt x="63" y="379"/>
                  <a:pt x="64" y="380"/>
                </a:cubicBezTo>
                <a:cubicBezTo>
                  <a:pt x="65" y="380"/>
                  <a:pt x="65" y="381"/>
                  <a:pt x="65" y="382"/>
                </a:cubicBezTo>
                <a:cubicBezTo>
                  <a:pt x="65" y="384"/>
                  <a:pt x="64" y="383"/>
                  <a:pt x="63" y="385"/>
                </a:cubicBezTo>
                <a:cubicBezTo>
                  <a:pt x="62" y="385"/>
                  <a:pt x="61" y="385"/>
                  <a:pt x="61" y="387"/>
                </a:cubicBezTo>
                <a:cubicBezTo>
                  <a:pt x="62" y="387"/>
                  <a:pt x="62" y="388"/>
                  <a:pt x="63" y="388"/>
                </a:cubicBezTo>
                <a:cubicBezTo>
                  <a:pt x="64" y="388"/>
                  <a:pt x="65" y="388"/>
                  <a:pt x="65" y="388"/>
                </a:cubicBezTo>
                <a:cubicBezTo>
                  <a:pt x="67" y="388"/>
                  <a:pt x="68" y="388"/>
                  <a:pt x="70" y="388"/>
                </a:cubicBezTo>
                <a:cubicBezTo>
                  <a:pt x="70" y="388"/>
                  <a:pt x="71" y="388"/>
                  <a:pt x="71" y="387"/>
                </a:cubicBezTo>
                <a:cubicBezTo>
                  <a:pt x="71" y="386"/>
                  <a:pt x="72" y="386"/>
                  <a:pt x="72" y="386"/>
                </a:cubicBezTo>
                <a:cubicBezTo>
                  <a:pt x="74" y="392"/>
                  <a:pt x="67" y="389"/>
                  <a:pt x="65" y="390"/>
                </a:cubicBezTo>
                <a:cubicBezTo>
                  <a:pt x="64" y="393"/>
                  <a:pt x="67" y="392"/>
                  <a:pt x="70" y="393"/>
                </a:cubicBezTo>
                <a:cubicBezTo>
                  <a:pt x="70" y="393"/>
                  <a:pt x="70" y="393"/>
                  <a:pt x="70" y="393"/>
                </a:cubicBezTo>
                <a:cubicBezTo>
                  <a:pt x="71" y="393"/>
                  <a:pt x="73" y="393"/>
                  <a:pt x="74" y="393"/>
                </a:cubicBezTo>
                <a:cubicBezTo>
                  <a:pt x="75" y="393"/>
                  <a:pt x="75" y="391"/>
                  <a:pt x="77" y="391"/>
                </a:cubicBezTo>
                <a:cubicBezTo>
                  <a:pt x="79" y="391"/>
                  <a:pt x="82" y="390"/>
                  <a:pt x="85" y="390"/>
                </a:cubicBezTo>
                <a:cubicBezTo>
                  <a:pt x="85" y="390"/>
                  <a:pt x="86" y="390"/>
                  <a:pt x="86" y="390"/>
                </a:cubicBezTo>
                <a:cubicBezTo>
                  <a:pt x="85" y="391"/>
                  <a:pt x="85" y="392"/>
                  <a:pt x="85" y="393"/>
                </a:cubicBezTo>
                <a:cubicBezTo>
                  <a:pt x="87" y="393"/>
                  <a:pt x="88" y="394"/>
                  <a:pt x="90" y="395"/>
                </a:cubicBezTo>
                <a:cubicBezTo>
                  <a:pt x="91" y="395"/>
                  <a:pt x="93" y="395"/>
                  <a:pt x="93" y="397"/>
                </a:cubicBezTo>
                <a:cubicBezTo>
                  <a:pt x="93" y="397"/>
                  <a:pt x="90" y="398"/>
                  <a:pt x="90" y="397"/>
                </a:cubicBezTo>
                <a:cubicBezTo>
                  <a:pt x="88" y="397"/>
                  <a:pt x="88" y="395"/>
                  <a:pt x="86" y="396"/>
                </a:cubicBezTo>
                <a:cubicBezTo>
                  <a:pt x="87" y="398"/>
                  <a:pt x="83" y="398"/>
                  <a:pt x="86" y="400"/>
                </a:cubicBezTo>
                <a:cubicBezTo>
                  <a:pt x="86" y="400"/>
                  <a:pt x="86" y="400"/>
                  <a:pt x="86" y="400"/>
                </a:cubicBezTo>
                <a:cubicBezTo>
                  <a:pt x="87" y="401"/>
                  <a:pt x="88" y="401"/>
                  <a:pt x="89" y="401"/>
                </a:cubicBezTo>
                <a:cubicBezTo>
                  <a:pt x="90" y="401"/>
                  <a:pt x="90" y="400"/>
                  <a:pt x="91" y="400"/>
                </a:cubicBezTo>
                <a:cubicBezTo>
                  <a:pt x="92" y="400"/>
                  <a:pt x="92" y="401"/>
                  <a:pt x="92" y="401"/>
                </a:cubicBezTo>
                <a:cubicBezTo>
                  <a:pt x="93" y="401"/>
                  <a:pt x="94" y="401"/>
                  <a:pt x="95" y="401"/>
                </a:cubicBezTo>
                <a:cubicBezTo>
                  <a:pt x="96" y="401"/>
                  <a:pt x="96" y="400"/>
                  <a:pt x="96" y="400"/>
                </a:cubicBezTo>
                <a:cubicBezTo>
                  <a:pt x="97" y="400"/>
                  <a:pt x="97" y="400"/>
                  <a:pt x="97" y="400"/>
                </a:cubicBezTo>
                <a:cubicBezTo>
                  <a:pt x="98" y="401"/>
                  <a:pt x="99" y="402"/>
                  <a:pt x="100" y="403"/>
                </a:cubicBezTo>
                <a:cubicBezTo>
                  <a:pt x="100" y="404"/>
                  <a:pt x="100" y="405"/>
                  <a:pt x="100" y="406"/>
                </a:cubicBezTo>
                <a:cubicBezTo>
                  <a:pt x="100" y="406"/>
                  <a:pt x="100" y="407"/>
                  <a:pt x="100" y="407"/>
                </a:cubicBezTo>
                <a:cubicBezTo>
                  <a:pt x="101" y="408"/>
                  <a:pt x="102" y="408"/>
                  <a:pt x="102" y="409"/>
                </a:cubicBezTo>
                <a:cubicBezTo>
                  <a:pt x="103" y="410"/>
                  <a:pt x="104" y="410"/>
                  <a:pt x="104" y="411"/>
                </a:cubicBezTo>
                <a:cubicBezTo>
                  <a:pt x="104" y="411"/>
                  <a:pt x="105" y="411"/>
                  <a:pt x="104" y="411"/>
                </a:cubicBezTo>
                <a:cubicBezTo>
                  <a:pt x="105" y="412"/>
                  <a:pt x="105" y="412"/>
                  <a:pt x="105" y="413"/>
                </a:cubicBezTo>
                <a:cubicBezTo>
                  <a:pt x="109" y="412"/>
                  <a:pt x="111" y="414"/>
                  <a:pt x="115" y="413"/>
                </a:cubicBezTo>
                <a:cubicBezTo>
                  <a:pt x="117" y="414"/>
                  <a:pt x="115" y="411"/>
                  <a:pt x="118" y="411"/>
                </a:cubicBezTo>
                <a:cubicBezTo>
                  <a:pt x="118" y="411"/>
                  <a:pt x="118" y="411"/>
                  <a:pt x="118" y="411"/>
                </a:cubicBezTo>
                <a:cubicBezTo>
                  <a:pt x="121" y="409"/>
                  <a:pt x="125" y="409"/>
                  <a:pt x="129" y="409"/>
                </a:cubicBezTo>
                <a:cubicBezTo>
                  <a:pt x="129" y="408"/>
                  <a:pt x="129" y="408"/>
                  <a:pt x="130" y="408"/>
                </a:cubicBezTo>
                <a:cubicBezTo>
                  <a:pt x="130" y="408"/>
                  <a:pt x="130" y="408"/>
                  <a:pt x="131" y="408"/>
                </a:cubicBezTo>
                <a:cubicBezTo>
                  <a:pt x="131" y="407"/>
                  <a:pt x="131" y="407"/>
                  <a:pt x="132" y="407"/>
                </a:cubicBezTo>
                <a:cubicBezTo>
                  <a:pt x="132" y="408"/>
                  <a:pt x="132" y="408"/>
                  <a:pt x="131" y="408"/>
                </a:cubicBezTo>
                <a:cubicBezTo>
                  <a:pt x="130" y="409"/>
                  <a:pt x="129" y="410"/>
                  <a:pt x="128" y="411"/>
                </a:cubicBezTo>
                <a:cubicBezTo>
                  <a:pt x="126" y="411"/>
                  <a:pt x="125" y="412"/>
                  <a:pt x="123" y="412"/>
                </a:cubicBezTo>
                <a:cubicBezTo>
                  <a:pt x="123" y="413"/>
                  <a:pt x="121" y="414"/>
                  <a:pt x="120" y="414"/>
                </a:cubicBezTo>
                <a:cubicBezTo>
                  <a:pt x="119" y="416"/>
                  <a:pt x="119" y="417"/>
                  <a:pt x="117" y="418"/>
                </a:cubicBezTo>
                <a:cubicBezTo>
                  <a:pt x="117" y="418"/>
                  <a:pt x="117" y="419"/>
                  <a:pt x="117" y="419"/>
                </a:cubicBezTo>
                <a:cubicBezTo>
                  <a:pt x="117" y="419"/>
                  <a:pt x="118" y="420"/>
                  <a:pt x="118" y="420"/>
                </a:cubicBezTo>
                <a:cubicBezTo>
                  <a:pt x="118" y="420"/>
                  <a:pt x="117" y="420"/>
                  <a:pt x="117" y="421"/>
                </a:cubicBezTo>
                <a:cubicBezTo>
                  <a:pt x="113" y="422"/>
                  <a:pt x="111" y="420"/>
                  <a:pt x="107" y="420"/>
                </a:cubicBezTo>
                <a:cubicBezTo>
                  <a:pt x="107" y="420"/>
                  <a:pt x="106" y="420"/>
                  <a:pt x="105" y="420"/>
                </a:cubicBezTo>
                <a:cubicBezTo>
                  <a:pt x="105" y="419"/>
                  <a:pt x="104" y="419"/>
                  <a:pt x="104" y="418"/>
                </a:cubicBezTo>
                <a:cubicBezTo>
                  <a:pt x="104" y="418"/>
                  <a:pt x="103" y="417"/>
                  <a:pt x="103" y="417"/>
                </a:cubicBezTo>
                <a:cubicBezTo>
                  <a:pt x="102" y="417"/>
                  <a:pt x="102" y="417"/>
                  <a:pt x="102" y="416"/>
                </a:cubicBezTo>
                <a:cubicBezTo>
                  <a:pt x="98" y="417"/>
                  <a:pt x="98" y="415"/>
                  <a:pt x="95" y="415"/>
                </a:cubicBezTo>
                <a:cubicBezTo>
                  <a:pt x="95" y="415"/>
                  <a:pt x="94" y="415"/>
                  <a:pt x="94" y="415"/>
                </a:cubicBezTo>
                <a:cubicBezTo>
                  <a:pt x="94" y="415"/>
                  <a:pt x="94" y="416"/>
                  <a:pt x="93" y="416"/>
                </a:cubicBezTo>
                <a:cubicBezTo>
                  <a:pt x="89" y="416"/>
                  <a:pt x="85" y="415"/>
                  <a:pt x="83" y="416"/>
                </a:cubicBezTo>
                <a:cubicBezTo>
                  <a:pt x="82" y="417"/>
                  <a:pt x="82" y="419"/>
                  <a:pt x="82" y="421"/>
                </a:cubicBezTo>
                <a:cubicBezTo>
                  <a:pt x="81" y="422"/>
                  <a:pt x="80" y="422"/>
                  <a:pt x="78" y="423"/>
                </a:cubicBezTo>
                <a:cubicBezTo>
                  <a:pt x="76" y="422"/>
                  <a:pt x="75" y="421"/>
                  <a:pt x="73" y="420"/>
                </a:cubicBezTo>
                <a:cubicBezTo>
                  <a:pt x="73" y="422"/>
                  <a:pt x="73" y="423"/>
                  <a:pt x="73" y="424"/>
                </a:cubicBezTo>
                <a:cubicBezTo>
                  <a:pt x="71" y="425"/>
                  <a:pt x="70" y="426"/>
                  <a:pt x="70" y="429"/>
                </a:cubicBezTo>
                <a:cubicBezTo>
                  <a:pt x="69" y="430"/>
                  <a:pt x="69" y="431"/>
                  <a:pt x="68" y="432"/>
                </a:cubicBezTo>
                <a:cubicBezTo>
                  <a:pt x="66" y="432"/>
                  <a:pt x="66" y="434"/>
                  <a:pt x="64" y="434"/>
                </a:cubicBezTo>
                <a:cubicBezTo>
                  <a:pt x="63" y="435"/>
                  <a:pt x="63" y="436"/>
                  <a:pt x="61" y="436"/>
                </a:cubicBezTo>
                <a:cubicBezTo>
                  <a:pt x="61" y="437"/>
                  <a:pt x="61" y="438"/>
                  <a:pt x="59" y="438"/>
                </a:cubicBezTo>
                <a:cubicBezTo>
                  <a:pt x="59" y="439"/>
                  <a:pt x="58" y="441"/>
                  <a:pt x="57" y="441"/>
                </a:cubicBezTo>
                <a:cubicBezTo>
                  <a:pt x="57" y="440"/>
                  <a:pt x="57" y="439"/>
                  <a:pt x="55" y="439"/>
                </a:cubicBezTo>
                <a:cubicBezTo>
                  <a:pt x="54" y="439"/>
                  <a:pt x="54" y="440"/>
                  <a:pt x="54" y="441"/>
                </a:cubicBezTo>
                <a:cubicBezTo>
                  <a:pt x="54" y="441"/>
                  <a:pt x="54" y="441"/>
                  <a:pt x="54" y="441"/>
                </a:cubicBezTo>
                <a:cubicBezTo>
                  <a:pt x="53" y="441"/>
                  <a:pt x="53" y="442"/>
                  <a:pt x="53" y="443"/>
                </a:cubicBezTo>
                <a:cubicBezTo>
                  <a:pt x="52" y="443"/>
                  <a:pt x="52" y="443"/>
                  <a:pt x="52" y="443"/>
                </a:cubicBezTo>
                <a:cubicBezTo>
                  <a:pt x="51" y="444"/>
                  <a:pt x="51" y="445"/>
                  <a:pt x="50" y="445"/>
                </a:cubicBezTo>
                <a:cubicBezTo>
                  <a:pt x="50" y="445"/>
                  <a:pt x="49" y="445"/>
                  <a:pt x="49" y="446"/>
                </a:cubicBezTo>
                <a:cubicBezTo>
                  <a:pt x="49" y="446"/>
                  <a:pt x="48" y="446"/>
                  <a:pt x="48" y="446"/>
                </a:cubicBezTo>
                <a:cubicBezTo>
                  <a:pt x="47" y="448"/>
                  <a:pt x="46" y="449"/>
                  <a:pt x="45" y="450"/>
                </a:cubicBezTo>
                <a:cubicBezTo>
                  <a:pt x="43" y="450"/>
                  <a:pt x="42" y="451"/>
                  <a:pt x="41" y="451"/>
                </a:cubicBezTo>
                <a:cubicBezTo>
                  <a:pt x="38" y="451"/>
                  <a:pt x="37" y="452"/>
                  <a:pt x="34" y="452"/>
                </a:cubicBezTo>
                <a:cubicBezTo>
                  <a:pt x="34" y="453"/>
                  <a:pt x="33" y="453"/>
                  <a:pt x="32" y="453"/>
                </a:cubicBezTo>
                <a:cubicBezTo>
                  <a:pt x="31" y="455"/>
                  <a:pt x="28" y="455"/>
                  <a:pt x="29" y="459"/>
                </a:cubicBezTo>
                <a:cubicBezTo>
                  <a:pt x="30" y="459"/>
                  <a:pt x="31" y="459"/>
                  <a:pt x="33" y="459"/>
                </a:cubicBezTo>
                <a:cubicBezTo>
                  <a:pt x="33" y="458"/>
                  <a:pt x="34" y="458"/>
                  <a:pt x="35" y="458"/>
                </a:cubicBezTo>
                <a:cubicBezTo>
                  <a:pt x="36" y="457"/>
                  <a:pt x="36" y="457"/>
                  <a:pt x="37" y="457"/>
                </a:cubicBezTo>
                <a:cubicBezTo>
                  <a:pt x="37" y="457"/>
                  <a:pt x="37" y="457"/>
                  <a:pt x="38" y="457"/>
                </a:cubicBezTo>
                <a:cubicBezTo>
                  <a:pt x="38" y="457"/>
                  <a:pt x="38" y="457"/>
                  <a:pt x="38" y="458"/>
                </a:cubicBezTo>
                <a:cubicBezTo>
                  <a:pt x="41" y="458"/>
                  <a:pt x="41" y="461"/>
                  <a:pt x="41" y="464"/>
                </a:cubicBezTo>
                <a:cubicBezTo>
                  <a:pt x="43" y="465"/>
                  <a:pt x="44" y="464"/>
                  <a:pt x="46" y="464"/>
                </a:cubicBezTo>
                <a:cubicBezTo>
                  <a:pt x="46" y="463"/>
                  <a:pt x="47" y="463"/>
                  <a:pt x="47" y="462"/>
                </a:cubicBezTo>
                <a:cubicBezTo>
                  <a:pt x="50" y="461"/>
                  <a:pt x="47" y="461"/>
                  <a:pt x="47" y="459"/>
                </a:cubicBezTo>
                <a:cubicBezTo>
                  <a:pt x="51" y="460"/>
                  <a:pt x="48" y="455"/>
                  <a:pt x="51" y="455"/>
                </a:cubicBezTo>
                <a:cubicBezTo>
                  <a:pt x="51" y="456"/>
                  <a:pt x="51" y="457"/>
                  <a:pt x="51" y="458"/>
                </a:cubicBezTo>
                <a:cubicBezTo>
                  <a:pt x="53" y="459"/>
                  <a:pt x="52" y="456"/>
                  <a:pt x="54" y="457"/>
                </a:cubicBezTo>
                <a:cubicBezTo>
                  <a:pt x="56" y="457"/>
                  <a:pt x="56" y="455"/>
                  <a:pt x="58" y="456"/>
                </a:cubicBezTo>
                <a:cubicBezTo>
                  <a:pt x="59" y="454"/>
                  <a:pt x="59" y="452"/>
                  <a:pt x="61" y="452"/>
                </a:cubicBezTo>
                <a:cubicBezTo>
                  <a:pt x="62" y="452"/>
                  <a:pt x="62" y="453"/>
                  <a:pt x="63" y="452"/>
                </a:cubicBezTo>
                <a:cubicBezTo>
                  <a:pt x="63" y="452"/>
                  <a:pt x="64" y="452"/>
                  <a:pt x="64" y="452"/>
                </a:cubicBezTo>
                <a:cubicBezTo>
                  <a:pt x="65" y="452"/>
                  <a:pt x="65" y="452"/>
                  <a:pt x="66" y="452"/>
                </a:cubicBezTo>
                <a:cubicBezTo>
                  <a:pt x="67" y="452"/>
                  <a:pt x="68" y="452"/>
                  <a:pt x="68" y="453"/>
                </a:cubicBezTo>
                <a:cubicBezTo>
                  <a:pt x="69" y="453"/>
                  <a:pt x="70" y="453"/>
                  <a:pt x="70" y="454"/>
                </a:cubicBezTo>
                <a:cubicBezTo>
                  <a:pt x="71" y="454"/>
                  <a:pt x="73" y="454"/>
                  <a:pt x="73" y="455"/>
                </a:cubicBezTo>
                <a:cubicBezTo>
                  <a:pt x="74" y="455"/>
                  <a:pt x="74" y="455"/>
                  <a:pt x="75" y="455"/>
                </a:cubicBezTo>
                <a:cubicBezTo>
                  <a:pt x="75" y="454"/>
                  <a:pt x="77" y="454"/>
                  <a:pt x="77" y="452"/>
                </a:cubicBezTo>
                <a:cubicBezTo>
                  <a:pt x="76" y="452"/>
                  <a:pt x="76" y="450"/>
                  <a:pt x="77" y="450"/>
                </a:cubicBezTo>
                <a:cubicBezTo>
                  <a:pt x="77" y="452"/>
                  <a:pt x="78" y="452"/>
                  <a:pt x="79" y="453"/>
                </a:cubicBezTo>
                <a:cubicBezTo>
                  <a:pt x="78" y="454"/>
                  <a:pt x="78" y="455"/>
                  <a:pt x="78" y="456"/>
                </a:cubicBezTo>
                <a:cubicBezTo>
                  <a:pt x="79" y="457"/>
                  <a:pt x="82" y="457"/>
                  <a:pt x="84" y="458"/>
                </a:cubicBezTo>
                <a:cubicBezTo>
                  <a:pt x="84" y="459"/>
                  <a:pt x="84" y="460"/>
                  <a:pt x="84" y="461"/>
                </a:cubicBezTo>
                <a:cubicBezTo>
                  <a:pt x="84" y="461"/>
                  <a:pt x="85" y="462"/>
                  <a:pt x="86" y="462"/>
                </a:cubicBezTo>
                <a:cubicBezTo>
                  <a:pt x="86" y="462"/>
                  <a:pt x="86" y="462"/>
                  <a:pt x="86" y="463"/>
                </a:cubicBezTo>
                <a:cubicBezTo>
                  <a:pt x="87" y="464"/>
                  <a:pt x="89" y="464"/>
                  <a:pt x="90" y="464"/>
                </a:cubicBezTo>
                <a:cubicBezTo>
                  <a:pt x="90" y="463"/>
                  <a:pt x="90" y="462"/>
                  <a:pt x="90" y="461"/>
                </a:cubicBezTo>
                <a:cubicBezTo>
                  <a:pt x="91" y="461"/>
                  <a:pt x="90" y="460"/>
                  <a:pt x="91" y="460"/>
                </a:cubicBezTo>
                <a:cubicBezTo>
                  <a:pt x="91" y="460"/>
                  <a:pt x="92" y="460"/>
                  <a:pt x="92" y="460"/>
                </a:cubicBezTo>
                <a:cubicBezTo>
                  <a:pt x="92" y="460"/>
                  <a:pt x="92" y="459"/>
                  <a:pt x="93" y="459"/>
                </a:cubicBezTo>
                <a:cubicBezTo>
                  <a:pt x="93" y="458"/>
                  <a:pt x="94" y="458"/>
                  <a:pt x="94" y="458"/>
                </a:cubicBezTo>
                <a:cubicBezTo>
                  <a:pt x="94" y="458"/>
                  <a:pt x="94" y="457"/>
                  <a:pt x="95" y="457"/>
                </a:cubicBezTo>
                <a:cubicBezTo>
                  <a:pt x="95" y="457"/>
                  <a:pt x="95" y="457"/>
                  <a:pt x="95" y="457"/>
                </a:cubicBezTo>
                <a:cubicBezTo>
                  <a:pt x="96" y="456"/>
                  <a:pt x="96" y="454"/>
                  <a:pt x="96" y="453"/>
                </a:cubicBezTo>
                <a:cubicBezTo>
                  <a:pt x="96" y="453"/>
                  <a:pt x="97" y="453"/>
                  <a:pt x="97" y="452"/>
                </a:cubicBezTo>
                <a:cubicBezTo>
                  <a:pt x="97" y="452"/>
                  <a:pt x="98" y="451"/>
                  <a:pt x="97" y="450"/>
                </a:cubicBezTo>
                <a:cubicBezTo>
                  <a:pt x="97" y="450"/>
                  <a:pt x="96" y="450"/>
                  <a:pt x="95" y="449"/>
                </a:cubicBezTo>
                <a:cubicBezTo>
                  <a:pt x="97" y="449"/>
                  <a:pt x="99" y="449"/>
                  <a:pt x="100" y="448"/>
                </a:cubicBezTo>
                <a:cubicBezTo>
                  <a:pt x="101" y="446"/>
                  <a:pt x="98" y="445"/>
                  <a:pt x="100" y="444"/>
                </a:cubicBezTo>
                <a:cubicBezTo>
                  <a:pt x="101" y="444"/>
                  <a:pt x="100" y="447"/>
                  <a:pt x="102" y="447"/>
                </a:cubicBezTo>
                <a:cubicBezTo>
                  <a:pt x="107" y="446"/>
                  <a:pt x="111" y="447"/>
                  <a:pt x="117" y="446"/>
                </a:cubicBezTo>
                <a:cubicBezTo>
                  <a:pt x="117" y="447"/>
                  <a:pt x="118" y="447"/>
                  <a:pt x="118" y="447"/>
                </a:cubicBezTo>
                <a:cubicBezTo>
                  <a:pt x="118" y="448"/>
                  <a:pt x="119" y="448"/>
                  <a:pt x="119" y="448"/>
                </a:cubicBezTo>
                <a:cubicBezTo>
                  <a:pt x="120" y="448"/>
                  <a:pt x="120" y="448"/>
                  <a:pt x="120" y="448"/>
                </a:cubicBezTo>
                <a:cubicBezTo>
                  <a:pt x="120" y="448"/>
                  <a:pt x="121" y="448"/>
                  <a:pt x="120" y="449"/>
                </a:cubicBezTo>
                <a:cubicBezTo>
                  <a:pt x="122" y="450"/>
                  <a:pt x="123" y="451"/>
                  <a:pt x="123" y="452"/>
                </a:cubicBezTo>
                <a:cubicBezTo>
                  <a:pt x="124" y="453"/>
                  <a:pt x="124" y="454"/>
                  <a:pt x="125" y="456"/>
                </a:cubicBezTo>
                <a:cubicBezTo>
                  <a:pt x="126" y="456"/>
                  <a:pt x="125" y="459"/>
                  <a:pt x="127" y="459"/>
                </a:cubicBezTo>
                <a:cubicBezTo>
                  <a:pt x="127" y="457"/>
                  <a:pt x="128" y="457"/>
                  <a:pt x="128" y="455"/>
                </a:cubicBezTo>
                <a:cubicBezTo>
                  <a:pt x="127" y="454"/>
                  <a:pt x="127" y="454"/>
                  <a:pt x="129" y="453"/>
                </a:cubicBezTo>
                <a:cubicBezTo>
                  <a:pt x="131" y="453"/>
                  <a:pt x="133" y="455"/>
                  <a:pt x="135" y="455"/>
                </a:cubicBezTo>
                <a:cubicBezTo>
                  <a:pt x="135" y="455"/>
                  <a:pt x="136" y="456"/>
                  <a:pt x="137" y="456"/>
                </a:cubicBezTo>
                <a:cubicBezTo>
                  <a:pt x="138" y="457"/>
                  <a:pt x="138" y="457"/>
                  <a:pt x="139" y="457"/>
                </a:cubicBezTo>
                <a:cubicBezTo>
                  <a:pt x="140" y="457"/>
                  <a:pt x="140" y="456"/>
                  <a:pt x="140" y="455"/>
                </a:cubicBezTo>
                <a:cubicBezTo>
                  <a:pt x="143" y="454"/>
                  <a:pt x="137" y="452"/>
                  <a:pt x="140" y="451"/>
                </a:cubicBezTo>
                <a:cubicBezTo>
                  <a:pt x="142" y="452"/>
                  <a:pt x="144" y="453"/>
                  <a:pt x="147" y="452"/>
                </a:cubicBezTo>
                <a:cubicBezTo>
                  <a:pt x="148" y="453"/>
                  <a:pt x="149" y="454"/>
                  <a:pt x="150" y="454"/>
                </a:cubicBezTo>
                <a:cubicBezTo>
                  <a:pt x="153" y="453"/>
                  <a:pt x="155" y="451"/>
                  <a:pt x="159" y="451"/>
                </a:cubicBezTo>
                <a:cubicBezTo>
                  <a:pt x="159" y="450"/>
                  <a:pt x="160" y="450"/>
                  <a:pt x="159" y="448"/>
                </a:cubicBezTo>
                <a:cubicBezTo>
                  <a:pt x="159" y="447"/>
                  <a:pt x="160" y="447"/>
                  <a:pt x="161" y="447"/>
                </a:cubicBezTo>
                <a:cubicBezTo>
                  <a:pt x="161" y="449"/>
                  <a:pt x="161" y="450"/>
                  <a:pt x="162" y="451"/>
                </a:cubicBezTo>
                <a:cubicBezTo>
                  <a:pt x="163" y="451"/>
                  <a:pt x="163" y="452"/>
                  <a:pt x="164" y="452"/>
                </a:cubicBezTo>
                <a:cubicBezTo>
                  <a:pt x="165" y="453"/>
                  <a:pt x="165" y="452"/>
                  <a:pt x="166" y="452"/>
                </a:cubicBezTo>
                <a:cubicBezTo>
                  <a:pt x="166" y="451"/>
                  <a:pt x="166" y="451"/>
                  <a:pt x="166" y="452"/>
                </a:cubicBezTo>
                <a:cubicBezTo>
                  <a:pt x="166" y="452"/>
                  <a:pt x="166" y="453"/>
                  <a:pt x="166" y="454"/>
                </a:cubicBezTo>
                <a:cubicBezTo>
                  <a:pt x="169" y="454"/>
                  <a:pt x="168" y="451"/>
                  <a:pt x="171" y="452"/>
                </a:cubicBezTo>
                <a:cubicBezTo>
                  <a:pt x="171" y="452"/>
                  <a:pt x="171" y="452"/>
                  <a:pt x="171" y="452"/>
                </a:cubicBezTo>
                <a:cubicBezTo>
                  <a:pt x="172" y="453"/>
                  <a:pt x="172" y="454"/>
                  <a:pt x="171" y="455"/>
                </a:cubicBezTo>
                <a:cubicBezTo>
                  <a:pt x="171" y="456"/>
                  <a:pt x="172" y="456"/>
                  <a:pt x="172" y="457"/>
                </a:cubicBezTo>
                <a:cubicBezTo>
                  <a:pt x="173" y="457"/>
                  <a:pt x="173" y="457"/>
                  <a:pt x="173" y="457"/>
                </a:cubicBezTo>
                <a:cubicBezTo>
                  <a:pt x="173" y="458"/>
                  <a:pt x="174" y="459"/>
                  <a:pt x="174" y="459"/>
                </a:cubicBezTo>
                <a:cubicBezTo>
                  <a:pt x="174" y="458"/>
                  <a:pt x="175" y="458"/>
                  <a:pt x="176" y="458"/>
                </a:cubicBezTo>
                <a:cubicBezTo>
                  <a:pt x="175" y="457"/>
                  <a:pt x="176" y="457"/>
                  <a:pt x="176" y="457"/>
                </a:cubicBezTo>
                <a:cubicBezTo>
                  <a:pt x="177" y="457"/>
                  <a:pt x="177" y="457"/>
                  <a:pt x="178" y="457"/>
                </a:cubicBezTo>
                <a:cubicBezTo>
                  <a:pt x="181" y="456"/>
                  <a:pt x="181" y="458"/>
                  <a:pt x="183" y="457"/>
                </a:cubicBezTo>
                <a:cubicBezTo>
                  <a:pt x="185" y="457"/>
                  <a:pt x="188" y="457"/>
                  <a:pt x="190" y="457"/>
                </a:cubicBezTo>
                <a:cubicBezTo>
                  <a:pt x="190" y="457"/>
                  <a:pt x="191" y="457"/>
                  <a:pt x="191" y="457"/>
                </a:cubicBezTo>
                <a:cubicBezTo>
                  <a:pt x="192" y="457"/>
                  <a:pt x="193" y="457"/>
                  <a:pt x="194" y="458"/>
                </a:cubicBezTo>
                <a:cubicBezTo>
                  <a:pt x="195" y="458"/>
                  <a:pt x="195" y="458"/>
                  <a:pt x="195" y="459"/>
                </a:cubicBezTo>
                <a:cubicBezTo>
                  <a:pt x="195" y="459"/>
                  <a:pt x="195" y="459"/>
                  <a:pt x="196" y="459"/>
                </a:cubicBezTo>
                <a:cubicBezTo>
                  <a:pt x="196" y="459"/>
                  <a:pt x="196" y="459"/>
                  <a:pt x="196" y="459"/>
                </a:cubicBezTo>
                <a:cubicBezTo>
                  <a:pt x="197" y="459"/>
                  <a:pt x="198" y="459"/>
                  <a:pt x="198" y="460"/>
                </a:cubicBezTo>
                <a:cubicBezTo>
                  <a:pt x="198" y="461"/>
                  <a:pt x="199" y="461"/>
                  <a:pt x="199" y="461"/>
                </a:cubicBezTo>
                <a:cubicBezTo>
                  <a:pt x="199" y="461"/>
                  <a:pt x="200" y="461"/>
                  <a:pt x="200" y="461"/>
                </a:cubicBezTo>
                <a:cubicBezTo>
                  <a:pt x="200" y="461"/>
                  <a:pt x="200" y="461"/>
                  <a:pt x="200" y="462"/>
                </a:cubicBezTo>
                <a:cubicBezTo>
                  <a:pt x="200" y="462"/>
                  <a:pt x="201" y="462"/>
                  <a:pt x="202" y="462"/>
                </a:cubicBezTo>
                <a:cubicBezTo>
                  <a:pt x="202" y="462"/>
                  <a:pt x="202" y="462"/>
                  <a:pt x="203" y="462"/>
                </a:cubicBezTo>
                <a:cubicBezTo>
                  <a:pt x="204" y="462"/>
                  <a:pt x="205" y="461"/>
                  <a:pt x="206" y="461"/>
                </a:cubicBezTo>
                <a:cubicBezTo>
                  <a:pt x="208" y="461"/>
                  <a:pt x="208" y="460"/>
                  <a:pt x="209" y="460"/>
                </a:cubicBezTo>
                <a:cubicBezTo>
                  <a:pt x="210" y="460"/>
                  <a:pt x="211" y="460"/>
                  <a:pt x="212" y="460"/>
                </a:cubicBezTo>
                <a:cubicBezTo>
                  <a:pt x="213" y="459"/>
                  <a:pt x="214" y="460"/>
                  <a:pt x="215" y="459"/>
                </a:cubicBezTo>
                <a:cubicBezTo>
                  <a:pt x="215" y="459"/>
                  <a:pt x="217" y="459"/>
                  <a:pt x="217" y="458"/>
                </a:cubicBezTo>
                <a:cubicBezTo>
                  <a:pt x="218" y="458"/>
                  <a:pt x="218" y="458"/>
                  <a:pt x="219" y="458"/>
                </a:cubicBezTo>
                <a:cubicBezTo>
                  <a:pt x="220" y="457"/>
                  <a:pt x="220" y="456"/>
                  <a:pt x="222" y="456"/>
                </a:cubicBezTo>
                <a:cubicBezTo>
                  <a:pt x="224" y="456"/>
                  <a:pt x="224" y="457"/>
                  <a:pt x="226" y="457"/>
                </a:cubicBezTo>
                <a:cubicBezTo>
                  <a:pt x="227" y="455"/>
                  <a:pt x="228" y="453"/>
                  <a:pt x="229" y="452"/>
                </a:cubicBezTo>
                <a:cubicBezTo>
                  <a:pt x="231" y="452"/>
                  <a:pt x="231" y="451"/>
                  <a:pt x="233" y="452"/>
                </a:cubicBezTo>
                <a:cubicBezTo>
                  <a:pt x="234" y="450"/>
                  <a:pt x="236" y="451"/>
                  <a:pt x="237" y="450"/>
                </a:cubicBezTo>
                <a:cubicBezTo>
                  <a:pt x="239" y="450"/>
                  <a:pt x="239" y="448"/>
                  <a:pt x="240" y="448"/>
                </a:cubicBezTo>
                <a:cubicBezTo>
                  <a:pt x="240" y="446"/>
                  <a:pt x="240" y="444"/>
                  <a:pt x="240" y="442"/>
                </a:cubicBezTo>
                <a:cubicBezTo>
                  <a:pt x="243" y="443"/>
                  <a:pt x="242" y="439"/>
                  <a:pt x="244" y="439"/>
                </a:cubicBezTo>
                <a:cubicBezTo>
                  <a:pt x="244" y="437"/>
                  <a:pt x="246" y="437"/>
                  <a:pt x="245" y="434"/>
                </a:cubicBezTo>
                <a:cubicBezTo>
                  <a:pt x="244" y="433"/>
                  <a:pt x="240" y="434"/>
                  <a:pt x="237" y="434"/>
                </a:cubicBezTo>
                <a:cubicBezTo>
                  <a:pt x="237" y="434"/>
                  <a:pt x="237" y="434"/>
                  <a:pt x="236" y="434"/>
                </a:cubicBezTo>
                <a:cubicBezTo>
                  <a:pt x="234" y="434"/>
                  <a:pt x="234" y="434"/>
                  <a:pt x="232" y="435"/>
                </a:cubicBezTo>
                <a:cubicBezTo>
                  <a:pt x="232" y="435"/>
                  <a:pt x="232" y="436"/>
                  <a:pt x="231" y="436"/>
                </a:cubicBezTo>
                <a:cubicBezTo>
                  <a:pt x="230" y="436"/>
                  <a:pt x="229" y="436"/>
                  <a:pt x="229" y="436"/>
                </a:cubicBezTo>
                <a:cubicBezTo>
                  <a:pt x="229" y="437"/>
                  <a:pt x="229" y="437"/>
                  <a:pt x="228" y="437"/>
                </a:cubicBezTo>
                <a:cubicBezTo>
                  <a:pt x="228" y="437"/>
                  <a:pt x="228" y="436"/>
                  <a:pt x="228" y="436"/>
                </a:cubicBezTo>
                <a:cubicBezTo>
                  <a:pt x="229" y="435"/>
                  <a:pt x="229" y="434"/>
                  <a:pt x="228" y="434"/>
                </a:cubicBezTo>
                <a:cubicBezTo>
                  <a:pt x="227" y="434"/>
                  <a:pt x="227" y="434"/>
                  <a:pt x="227" y="434"/>
                </a:cubicBezTo>
                <a:cubicBezTo>
                  <a:pt x="226" y="433"/>
                  <a:pt x="225" y="433"/>
                  <a:pt x="223" y="433"/>
                </a:cubicBezTo>
                <a:cubicBezTo>
                  <a:pt x="223" y="434"/>
                  <a:pt x="222" y="433"/>
                  <a:pt x="222" y="434"/>
                </a:cubicBezTo>
                <a:cubicBezTo>
                  <a:pt x="221" y="435"/>
                  <a:pt x="220" y="435"/>
                  <a:pt x="219" y="435"/>
                </a:cubicBezTo>
                <a:cubicBezTo>
                  <a:pt x="218" y="435"/>
                  <a:pt x="217" y="435"/>
                  <a:pt x="217" y="434"/>
                </a:cubicBezTo>
                <a:cubicBezTo>
                  <a:pt x="217" y="432"/>
                  <a:pt x="221" y="435"/>
                  <a:pt x="220" y="433"/>
                </a:cubicBezTo>
                <a:cubicBezTo>
                  <a:pt x="221" y="433"/>
                  <a:pt x="222" y="432"/>
                  <a:pt x="223" y="432"/>
                </a:cubicBezTo>
                <a:cubicBezTo>
                  <a:pt x="223" y="431"/>
                  <a:pt x="223" y="431"/>
                  <a:pt x="222" y="431"/>
                </a:cubicBezTo>
                <a:cubicBezTo>
                  <a:pt x="222" y="431"/>
                  <a:pt x="221" y="431"/>
                  <a:pt x="222" y="430"/>
                </a:cubicBezTo>
                <a:cubicBezTo>
                  <a:pt x="221" y="430"/>
                  <a:pt x="220" y="430"/>
                  <a:pt x="219" y="429"/>
                </a:cubicBezTo>
                <a:cubicBezTo>
                  <a:pt x="221" y="430"/>
                  <a:pt x="222" y="429"/>
                  <a:pt x="223" y="429"/>
                </a:cubicBezTo>
                <a:cubicBezTo>
                  <a:pt x="223" y="430"/>
                  <a:pt x="225" y="429"/>
                  <a:pt x="226" y="429"/>
                </a:cubicBezTo>
                <a:cubicBezTo>
                  <a:pt x="227" y="429"/>
                  <a:pt x="227" y="428"/>
                  <a:pt x="228" y="428"/>
                </a:cubicBezTo>
                <a:cubicBezTo>
                  <a:pt x="228" y="428"/>
                  <a:pt x="228" y="428"/>
                  <a:pt x="228" y="428"/>
                </a:cubicBezTo>
                <a:cubicBezTo>
                  <a:pt x="228" y="428"/>
                  <a:pt x="228" y="428"/>
                  <a:pt x="228" y="428"/>
                </a:cubicBezTo>
                <a:cubicBezTo>
                  <a:pt x="230" y="428"/>
                  <a:pt x="231" y="427"/>
                  <a:pt x="231" y="426"/>
                </a:cubicBezTo>
                <a:cubicBezTo>
                  <a:pt x="231" y="425"/>
                  <a:pt x="231" y="425"/>
                  <a:pt x="231" y="425"/>
                </a:cubicBezTo>
                <a:cubicBezTo>
                  <a:pt x="231" y="424"/>
                  <a:pt x="232" y="422"/>
                  <a:pt x="232" y="420"/>
                </a:cubicBezTo>
                <a:cubicBezTo>
                  <a:pt x="231" y="421"/>
                  <a:pt x="231" y="420"/>
                  <a:pt x="230" y="420"/>
                </a:cubicBezTo>
                <a:cubicBezTo>
                  <a:pt x="229" y="420"/>
                  <a:pt x="225" y="421"/>
                  <a:pt x="225" y="420"/>
                </a:cubicBezTo>
                <a:cubicBezTo>
                  <a:pt x="227" y="420"/>
                  <a:pt x="228" y="419"/>
                  <a:pt x="230" y="419"/>
                </a:cubicBezTo>
                <a:cubicBezTo>
                  <a:pt x="230" y="418"/>
                  <a:pt x="230" y="418"/>
                  <a:pt x="231" y="418"/>
                </a:cubicBezTo>
                <a:cubicBezTo>
                  <a:pt x="231" y="418"/>
                  <a:pt x="231" y="417"/>
                  <a:pt x="231" y="417"/>
                </a:cubicBezTo>
                <a:cubicBezTo>
                  <a:pt x="232" y="417"/>
                  <a:pt x="231" y="415"/>
                  <a:pt x="233" y="415"/>
                </a:cubicBezTo>
                <a:cubicBezTo>
                  <a:pt x="233" y="416"/>
                  <a:pt x="234" y="416"/>
                  <a:pt x="234" y="417"/>
                </a:cubicBezTo>
                <a:cubicBezTo>
                  <a:pt x="234" y="418"/>
                  <a:pt x="233" y="419"/>
                  <a:pt x="234" y="419"/>
                </a:cubicBezTo>
                <a:cubicBezTo>
                  <a:pt x="235" y="417"/>
                  <a:pt x="236" y="420"/>
                  <a:pt x="238" y="419"/>
                </a:cubicBezTo>
                <a:cubicBezTo>
                  <a:pt x="239" y="419"/>
                  <a:pt x="238" y="417"/>
                  <a:pt x="240" y="417"/>
                </a:cubicBezTo>
                <a:cubicBezTo>
                  <a:pt x="240" y="418"/>
                  <a:pt x="240" y="417"/>
                  <a:pt x="240" y="416"/>
                </a:cubicBezTo>
                <a:cubicBezTo>
                  <a:pt x="241" y="416"/>
                  <a:pt x="241" y="417"/>
                  <a:pt x="242" y="417"/>
                </a:cubicBezTo>
                <a:cubicBezTo>
                  <a:pt x="242" y="415"/>
                  <a:pt x="240" y="414"/>
                  <a:pt x="240" y="412"/>
                </a:cubicBezTo>
                <a:cubicBezTo>
                  <a:pt x="239" y="412"/>
                  <a:pt x="239" y="412"/>
                  <a:pt x="239" y="411"/>
                </a:cubicBezTo>
                <a:cubicBezTo>
                  <a:pt x="238" y="411"/>
                  <a:pt x="237" y="411"/>
                  <a:pt x="237" y="411"/>
                </a:cubicBezTo>
                <a:cubicBezTo>
                  <a:pt x="238" y="411"/>
                  <a:pt x="239" y="411"/>
                  <a:pt x="239" y="411"/>
                </a:cubicBezTo>
                <a:cubicBezTo>
                  <a:pt x="239" y="411"/>
                  <a:pt x="240" y="411"/>
                  <a:pt x="240" y="412"/>
                </a:cubicBezTo>
                <a:cubicBezTo>
                  <a:pt x="241" y="412"/>
                  <a:pt x="241" y="413"/>
                  <a:pt x="242" y="413"/>
                </a:cubicBezTo>
                <a:cubicBezTo>
                  <a:pt x="242" y="412"/>
                  <a:pt x="242" y="411"/>
                  <a:pt x="242" y="411"/>
                </a:cubicBezTo>
                <a:cubicBezTo>
                  <a:pt x="241" y="410"/>
                  <a:pt x="239" y="409"/>
                  <a:pt x="239" y="407"/>
                </a:cubicBezTo>
                <a:cubicBezTo>
                  <a:pt x="240" y="408"/>
                  <a:pt x="242" y="409"/>
                  <a:pt x="242" y="411"/>
                </a:cubicBezTo>
                <a:cubicBezTo>
                  <a:pt x="243" y="410"/>
                  <a:pt x="241" y="414"/>
                  <a:pt x="244" y="413"/>
                </a:cubicBezTo>
                <a:cubicBezTo>
                  <a:pt x="244" y="413"/>
                  <a:pt x="244" y="412"/>
                  <a:pt x="244" y="411"/>
                </a:cubicBezTo>
                <a:cubicBezTo>
                  <a:pt x="245" y="411"/>
                  <a:pt x="246" y="411"/>
                  <a:pt x="247" y="411"/>
                </a:cubicBezTo>
                <a:cubicBezTo>
                  <a:pt x="247" y="411"/>
                  <a:pt x="247" y="409"/>
                  <a:pt x="248" y="409"/>
                </a:cubicBezTo>
                <a:cubicBezTo>
                  <a:pt x="249" y="409"/>
                  <a:pt x="250" y="409"/>
                  <a:pt x="251" y="409"/>
                </a:cubicBezTo>
                <a:cubicBezTo>
                  <a:pt x="251" y="409"/>
                  <a:pt x="251" y="408"/>
                  <a:pt x="252" y="408"/>
                </a:cubicBezTo>
                <a:cubicBezTo>
                  <a:pt x="252" y="408"/>
                  <a:pt x="252" y="408"/>
                  <a:pt x="252" y="408"/>
                </a:cubicBezTo>
                <a:cubicBezTo>
                  <a:pt x="253" y="407"/>
                  <a:pt x="253" y="406"/>
                  <a:pt x="254" y="405"/>
                </a:cubicBezTo>
                <a:cubicBezTo>
                  <a:pt x="254" y="405"/>
                  <a:pt x="254" y="405"/>
                  <a:pt x="254" y="405"/>
                </a:cubicBezTo>
                <a:cubicBezTo>
                  <a:pt x="254" y="403"/>
                  <a:pt x="254" y="402"/>
                  <a:pt x="254" y="400"/>
                </a:cubicBezTo>
                <a:cubicBezTo>
                  <a:pt x="254" y="400"/>
                  <a:pt x="254" y="400"/>
                  <a:pt x="255" y="400"/>
                </a:cubicBezTo>
                <a:cubicBezTo>
                  <a:pt x="255" y="400"/>
                  <a:pt x="255" y="399"/>
                  <a:pt x="256" y="398"/>
                </a:cubicBezTo>
                <a:cubicBezTo>
                  <a:pt x="256" y="398"/>
                  <a:pt x="256" y="398"/>
                  <a:pt x="256" y="398"/>
                </a:cubicBezTo>
                <a:cubicBezTo>
                  <a:pt x="256" y="398"/>
                  <a:pt x="257" y="397"/>
                  <a:pt x="257" y="397"/>
                </a:cubicBezTo>
                <a:cubicBezTo>
                  <a:pt x="257" y="396"/>
                  <a:pt x="257" y="396"/>
                  <a:pt x="257" y="396"/>
                </a:cubicBezTo>
                <a:cubicBezTo>
                  <a:pt x="258" y="395"/>
                  <a:pt x="258" y="394"/>
                  <a:pt x="259" y="393"/>
                </a:cubicBezTo>
                <a:cubicBezTo>
                  <a:pt x="259" y="393"/>
                  <a:pt x="259" y="393"/>
                  <a:pt x="259" y="393"/>
                </a:cubicBezTo>
                <a:cubicBezTo>
                  <a:pt x="259" y="391"/>
                  <a:pt x="260" y="390"/>
                  <a:pt x="260" y="388"/>
                </a:cubicBezTo>
                <a:cubicBezTo>
                  <a:pt x="259" y="388"/>
                  <a:pt x="259" y="387"/>
                  <a:pt x="259" y="386"/>
                </a:cubicBezTo>
                <a:cubicBezTo>
                  <a:pt x="259" y="385"/>
                  <a:pt x="261" y="385"/>
                  <a:pt x="261" y="383"/>
                </a:cubicBezTo>
                <a:cubicBezTo>
                  <a:pt x="261" y="382"/>
                  <a:pt x="261" y="381"/>
                  <a:pt x="261" y="381"/>
                </a:cubicBezTo>
                <a:close/>
                <a:moveTo>
                  <a:pt x="115" y="270"/>
                </a:moveTo>
                <a:cubicBezTo>
                  <a:pt x="114" y="270"/>
                  <a:pt x="114" y="270"/>
                  <a:pt x="113" y="270"/>
                </a:cubicBezTo>
                <a:cubicBezTo>
                  <a:pt x="113" y="271"/>
                  <a:pt x="112" y="271"/>
                  <a:pt x="111" y="271"/>
                </a:cubicBezTo>
                <a:cubicBezTo>
                  <a:pt x="110" y="271"/>
                  <a:pt x="110" y="272"/>
                  <a:pt x="110" y="272"/>
                </a:cubicBezTo>
                <a:cubicBezTo>
                  <a:pt x="110" y="272"/>
                  <a:pt x="109" y="272"/>
                  <a:pt x="109" y="273"/>
                </a:cubicBezTo>
                <a:cubicBezTo>
                  <a:pt x="108" y="273"/>
                  <a:pt x="108" y="275"/>
                  <a:pt x="107" y="275"/>
                </a:cubicBezTo>
                <a:cubicBezTo>
                  <a:pt x="107" y="275"/>
                  <a:pt x="107" y="276"/>
                  <a:pt x="107" y="276"/>
                </a:cubicBezTo>
                <a:cubicBezTo>
                  <a:pt x="104" y="276"/>
                  <a:pt x="105" y="278"/>
                  <a:pt x="103" y="278"/>
                </a:cubicBezTo>
                <a:cubicBezTo>
                  <a:pt x="103" y="280"/>
                  <a:pt x="102" y="281"/>
                  <a:pt x="101" y="282"/>
                </a:cubicBezTo>
                <a:cubicBezTo>
                  <a:pt x="103" y="283"/>
                  <a:pt x="104" y="284"/>
                  <a:pt x="106" y="283"/>
                </a:cubicBezTo>
                <a:cubicBezTo>
                  <a:pt x="106" y="282"/>
                  <a:pt x="107" y="283"/>
                  <a:pt x="107" y="282"/>
                </a:cubicBezTo>
                <a:cubicBezTo>
                  <a:pt x="108" y="282"/>
                  <a:pt x="108" y="281"/>
                  <a:pt x="109" y="281"/>
                </a:cubicBezTo>
                <a:cubicBezTo>
                  <a:pt x="109" y="280"/>
                  <a:pt x="110" y="280"/>
                  <a:pt x="111" y="280"/>
                </a:cubicBezTo>
                <a:cubicBezTo>
                  <a:pt x="111" y="280"/>
                  <a:pt x="111" y="280"/>
                  <a:pt x="111" y="280"/>
                </a:cubicBezTo>
                <a:cubicBezTo>
                  <a:pt x="112" y="280"/>
                  <a:pt x="111" y="279"/>
                  <a:pt x="111" y="279"/>
                </a:cubicBezTo>
                <a:cubicBezTo>
                  <a:pt x="112" y="279"/>
                  <a:pt x="112" y="279"/>
                  <a:pt x="112" y="279"/>
                </a:cubicBezTo>
                <a:cubicBezTo>
                  <a:pt x="112" y="279"/>
                  <a:pt x="112" y="278"/>
                  <a:pt x="112" y="278"/>
                </a:cubicBezTo>
                <a:cubicBezTo>
                  <a:pt x="112" y="278"/>
                  <a:pt x="113" y="278"/>
                  <a:pt x="113" y="278"/>
                </a:cubicBezTo>
                <a:cubicBezTo>
                  <a:pt x="113" y="278"/>
                  <a:pt x="113" y="278"/>
                  <a:pt x="113" y="278"/>
                </a:cubicBezTo>
                <a:cubicBezTo>
                  <a:pt x="113" y="278"/>
                  <a:pt x="113" y="278"/>
                  <a:pt x="114" y="278"/>
                </a:cubicBezTo>
                <a:cubicBezTo>
                  <a:pt x="114" y="277"/>
                  <a:pt x="114" y="276"/>
                  <a:pt x="115" y="276"/>
                </a:cubicBezTo>
                <a:cubicBezTo>
                  <a:pt x="115" y="274"/>
                  <a:pt x="114" y="274"/>
                  <a:pt x="114" y="273"/>
                </a:cubicBezTo>
                <a:cubicBezTo>
                  <a:pt x="114" y="271"/>
                  <a:pt x="115" y="271"/>
                  <a:pt x="115" y="270"/>
                </a:cubicBezTo>
                <a:close/>
                <a:moveTo>
                  <a:pt x="169" y="453"/>
                </a:moveTo>
                <a:cubicBezTo>
                  <a:pt x="169" y="454"/>
                  <a:pt x="169" y="454"/>
                  <a:pt x="169" y="455"/>
                </a:cubicBezTo>
                <a:cubicBezTo>
                  <a:pt x="169" y="455"/>
                  <a:pt x="169" y="455"/>
                  <a:pt x="169" y="455"/>
                </a:cubicBezTo>
                <a:cubicBezTo>
                  <a:pt x="170" y="455"/>
                  <a:pt x="170" y="455"/>
                  <a:pt x="171" y="455"/>
                </a:cubicBezTo>
                <a:cubicBezTo>
                  <a:pt x="171" y="454"/>
                  <a:pt x="171" y="453"/>
                  <a:pt x="171" y="452"/>
                </a:cubicBezTo>
                <a:cubicBezTo>
                  <a:pt x="170" y="452"/>
                  <a:pt x="169" y="453"/>
                  <a:pt x="169" y="453"/>
                </a:cubicBezTo>
                <a:close/>
                <a:moveTo>
                  <a:pt x="3" y="461"/>
                </a:moveTo>
                <a:cubicBezTo>
                  <a:pt x="3" y="461"/>
                  <a:pt x="3" y="460"/>
                  <a:pt x="3" y="460"/>
                </a:cubicBezTo>
                <a:cubicBezTo>
                  <a:pt x="3" y="460"/>
                  <a:pt x="2" y="459"/>
                  <a:pt x="2" y="459"/>
                </a:cubicBezTo>
                <a:cubicBezTo>
                  <a:pt x="1" y="459"/>
                  <a:pt x="0" y="460"/>
                  <a:pt x="0" y="460"/>
                </a:cubicBezTo>
                <a:cubicBezTo>
                  <a:pt x="0" y="460"/>
                  <a:pt x="0" y="461"/>
                  <a:pt x="0" y="462"/>
                </a:cubicBezTo>
                <a:cubicBezTo>
                  <a:pt x="0" y="462"/>
                  <a:pt x="1" y="461"/>
                  <a:pt x="1" y="462"/>
                </a:cubicBezTo>
                <a:cubicBezTo>
                  <a:pt x="2" y="462"/>
                  <a:pt x="3" y="463"/>
                  <a:pt x="3" y="462"/>
                </a:cubicBezTo>
                <a:cubicBezTo>
                  <a:pt x="3" y="462"/>
                  <a:pt x="3" y="461"/>
                  <a:pt x="3" y="461"/>
                </a:cubicBezTo>
                <a:close/>
                <a:moveTo>
                  <a:pt x="3" y="456"/>
                </a:moveTo>
                <a:cubicBezTo>
                  <a:pt x="3" y="455"/>
                  <a:pt x="2" y="455"/>
                  <a:pt x="2" y="456"/>
                </a:cubicBezTo>
                <a:cubicBezTo>
                  <a:pt x="3" y="456"/>
                  <a:pt x="3" y="457"/>
                  <a:pt x="3" y="457"/>
                </a:cubicBezTo>
                <a:cubicBezTo>
                  <a:pt x="3" y="455"/>
                  <a:pt x="6" y="459"/>
                  <a:pt x="6" y="457"/>
                </a:cubicBezTo>
                <a:cubicBezTo>
                  <a:pt x="5" y="456"/>
                  <a:pt x="5" y="456"/>
                  <a:pt x="3" y="456"/>
                </a:cubicBezTo>
                <a:close/>
                <a:moveTo>
                  <a:pt x="166" y="456"/>
                </a:moveTo>
                <a:cubicBezTo>
                  <a:pt x="165" y="456"/>
                  <a:pt x="165" y="455"/>
                  <a:pt x="164" y="454"/>
                </a:cubicBezTo>
                <a:cubicBezTo>
                  <a:pt x="163" y="454"/>
                  <a:pt x="163" y="454"/>
                  <a:pt x="163" y="454"/>
                </a:cubicBezTo>
                <a:cubicBezTo>
                  <a:pt x="163" y="454"/>
                  <a:pt x="162" y="454"/>
                  <a:pt x="162" y="454"/>
                </a:cubicBezTo>
                <a:cubicBezTo>
                  <a:pt x="162" y="453"/>
                  <a:pt x="162" y="453"/>
                  <a:pt x="162" y="453"/>
                </a:cubicBezTo>
                <a:cubicBezTo>
                  <a:pt x="162" y="453"/>
                  <a:pt x="162" y="453"/>
                  <a:pt x="162" y="453"/>
                </a:cubicBezTo>
                <a:cubicBezTo>
                  <a:pt x="160" y="454"/>
                  <a:pt x="160" y="451"/>
                  <a:pt x="158" y="453"/>
                </a:cubicBezTo>
                <a:cubicBezTo>
                  <a:pt x="158" y="453"/>
                  <a:pt x="158" y="453"/>
                  <a:pt x="158" y="453"/>
                </a:cubicBezTo>
                <a:cubicBezTo>
                  <a:pt x="158" y="453"/>
                  <a:pt x="158" y="453"/>
                  <a:pt x="157" y="453"/>
                </a:cubicBezTo>
                <a:cubicBezTo>
                  <a:pt x="157" y="453"/>
                  <a:pt x="157" y="454"/>
                  <a:pt x="156" y="454"/>
                </a:cubicBezTo>
                <a:cubicBezTo>
                  <a:pt x="154" y="454"/>
                  <a:pt x="153" y="454"/>
                  <a:pt x="153" y="455"/>
                </a:cubicBezTo>
                <a:cubicBezTo>
                  <a:pt x="153" y="455"/>
                  <a:pt x="153" y="456"/>
                  <a:pt x="154" y="456"/>
                </a:cubicBezTo>
                <a:cubicBezTo>
                  <a:pt x="154" y="456"/>
                  <a:pt x="154" y="456"/>
                  <a:pt x="154" y="456"/>
                </a:cubicBezTo>
                <a:cubicBezTo>
                  <a:pt x="155" y="457"/>
                  <a:pt x="156" y="458"/>
                  <a:pt x="157" y="458"/>
                </a:cubicBezTo>
                <a:cubicBezTo>
                  <a:pt x="157" y="458"/>
                  <a:pt x="157" y="459"/>
                  <a:pt x="157" y="459"/>
                </a:cubicBezTo>
                <a:cubicBezTo>
                  <a:pt x="158" y="460"/>
                  <a:pt x="157" y="461"/>
                  <a:pt x="159" y="462"/>
                </a:cubicBezTo>
                <a:cubicBezTo>
                  <a:pt x="159" y="461"/>
                  <a:pt x="160" y="461"/>
                  <a:pt x="161" y="461"/>
                </a:cubicBezTo>
                <a:cubicBezTo>
                  <a:pt x="161" y="461"/>
                  <a:pt x="161" y="461"/>
                  <a:pt x="161" y="461"/>
                </a:cubicBezTo>
                <a:cubicBezTo>
                  <a:pt x="161" y="461"/>
                  <a:pt x="161" y="461"/>
                  <a:pt x="161" y="461"/>
                </a:cubicBezTo>
                <a:cubicBezTo>
                  <a:pt x="162" y="459"/>
                  <a:pt x="165" y="460"/>
                  <a:pt x="164" y="459"/>
                </a:cubicBezTo>
                <a:cubicBezTo>
                  <a:pt x="164" y="459"/>
                  <a:pt x="165" y="459"/>
                  <a:pt x="165" y="459"/>
                </a:cubicBezTo>
                <a:cubicBezTo>
                  <a:pt x="165" y="459"/>
                  <a:pt x="166" y="458"/>
                  <a:pt x="166" y="458"/>
                </a:cubicBezTo>
                <a:cubicBezTo>
                  <a:pt x="166" y="457"/>
                  <a:pt x="166" y="457"/>
                  <a:pt x="166" y="457"/>
                </a:cubicBezTo>
                <a:cubicBezTo>
                  <a:pt x="166" y="457"/>
                  <a:pt x="166" y="456"/>
                  <a:pt x="166" y="456"/>
                </a:cubicBezTo>
                <a:close/>
                <a:moveTo>
                  <a:pt x="114" y="502"/>
                </a:moveTo>
                <a:cubicBezTo>
                  <a:pt x="114" y="503"/>
                  <a:pt x="113" y="503"/>
                  <a:pt x="113" y="503"/>
                </a:cubicBezTo>
                <a:cubicBezTo>
                  <a:pt x="111" y="503"/>
                  <a:pt x="111" y="505"/>
                  <a:pt x="109" y="505"/>
                </a:cubicBezTo>
                <a:cubicBezTo>
                  <a:pt x="108" y="507"/>
                  <a:pt x="111" y="506"/>
                  <a:pt x="110" y="508"/>
                </a:cubicBezTo>
                <a:cubicBezTo>
                  <a:pt x="112" y="509"/>
                  <a:pt x="111" y="506"/>
                  <a:pt x="114" y="507"/>
                </a:cubicBezTo>
                <a:cubicBezTo>
                  <a:pt x="113" y="505"/>
                  <a:pt x="115" y="505"/>
                  <a:pt x="115" y="503"/>
                </a:cubicBezTo>
                <a:cubicBezTo>
                  <a:pt x="115" y="503"/>
                  <a:pt x="115" y="502"/>
                  <a:pt x="114" y="502"/>
                </a:cubicBezTo>
                <a:close/>
                <a:moveTo>
                  <a:pt x="3" y="459"/>
                </a:moveTo>
                <a:cubicBezTo>
                  <a:pt x="4" y="460"/>
                  <a:pt x="4" y="461"/>
                  <a:pt x="6" y="462"/>
                </a:cubicBezTo>
                <a:cubicBezTo>
                  <a:pt x="6" y="460"/>
                  <a:pt x="6" y="459"/>
                  <a:pt x="6" y="458"/>
                </a:cubicBezTo>
                <a:cubicBezTo>
                  <a:pt x="4" y="458"/>
                  <a:pt x="3" y="459"/>
                  <a:pt x="3" y="459"/>
                </a:cubicBezTo>
                <a:close/>
                <a:moveTo>
                  <a:pt x="116" y="507"/>
                </a:moveTo>
                <a:cubicBezTo>
                  <a:pt x="116" y="509"/>
                  <a:pt x="118" y="508"/>
                  <a:pt x="118" y="509"/>
                </a:cubicBezTo>
                <a:cubicBezTo>
                  <a:pt x="119" y="508"/>
                  <a:pt x="119" y="508"/>
                  <a:pt x="119" y="506"/>
                </a:cubicBezTo>
                <a:cubicBezTo>
                  <a:pt x="118" y="506"/>
                  <a:pt x="118" y="507"/>
                  <a:pt x="116" y="507"/>
                </a:cubicBezTo>
                <a:close/>
                <a:moveTo>
                  <a:pt x="126" y="518"/>
                </a:moveTo>
                <a:cubicBezTo>
                  <a:pt x="125" y="518"/>
                  <a:pt x="124" y="517"/>
                  <a:pt x="123" y="517"/>
                </a:cubicBezTo>
                <a:cubicBezTo>
                  <a:pt x="123" y="518"/>
                  <a:pt x="122" y="518"/>
                  <a:pt x="121" y="518"/>
                </a:cubicBezTo>
                <a:cubicBezTo>
                  <a:pt x="121" y="517"/>
                  <a:pt x="121" y="516"/>
                  <a:pt x="120" y="516"/>
                </a:cubicBezTo>
                <a:cubicBezTo>
                  <a:pt x="119" y="520"/>
                  <a:pt x="123" y="521"/>
                  <a:pt x="127" y="521"/>
                </a:cubicBezTo>
                <a:cubicBezTo>
                  <a:pt x="127" y="520"/>
                  <a:pt x="127" y="520"/>
                  <a:pt x="127" y="520"/>
                </a:cubicBezTo>
                <a:cubicBezTo>
                  <a:pt x="127" y="520"/>
                  <a:pt x="127" y="519"/>
                  <a:pt x="127" y="519"/>
                </a:cubicBezTo>
                <a:cubicBezTo>
                  <a:pt x="127" y="519"/>
                  <a:pt x="126" y="519"/>
                  <a:pt x="126" y="518"/>
                </a:cubicBezTo>
                <a:close/>
              </a:path>
            </a:pathLst>
          </a:custGeom>
          <a:solidFill>
            <a:srgbClr val="3CD5A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9" name="Group 78">
            <a:extLst>
              <a:ext uri="{FF2B5EF4-FFF2-40B4-BE49-F238E27FC236}">
                <a16:creationId xmlns:a16="http://schemas.microsoft.com/office/drawing/2014/main" id="{28C5C9E4-AA0F-0E4D-91EB-F47CD5A35E2C}"/>
              </a:ext>
            </a:extLst>
          </p:cNvPr>
          <p:cNvGrpSpPr/>
          <p:nvPr/>
        </p:nvGrpSpPr>
        <p:grpSpPr>
          <a:xfrm>
            <a:off x="4477900" y="2787651"/>
            <a:ext cx="320938" cy="214114"/>
            <a:chOff x="5315156" y="2787651"/>
            <a:chExt cx="320938" cy="214114"/>
          </a:xfrm>
        </p:grpSpPr>
        <p:sp>
          <p:nvSpPr>
            <p:cNvPr id="76" name="Freeform 726">
              <a:extLst>
                <a:ext uri="{FF2B5EF4-FFF2-40B4-BE49-F238E27FC236}">
                  <a16:creationId xmlns:a16="http://schemas.microsoft.com/office/drawing/2014/main" id="{4890F829-218B-4C48-982A-E06291068E67}"/>
                </a:ext>
              </a:extLst>
            </p:cNvPr>
            <p:cNvSpPr>
              <a:spLocks/>
            </p:cNvSpPr>
            <p:nvPr/>
          </p:nvSpPr>
          <p:spPr bwMode="auto">
            <a:xfrm rot="869541">
              <a:off x="5315156" y="2792212"/>
              <a:ext cx="320938" cy="209553"/>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accent4"/>
            </a:solidFill>
            <a:ln w="4763" cap="flat">
              <a:noFill/>
              <a:prstDash val="solid"/>
              <a:round/>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endParaRPr>
            </a:p>
          </p:txBody>
        </p:sp>
        <p:pic>
          <p:nvPicPr>
            <p:cNvPr id="78" name="Picture 77" descr="A group of birds flying in the sky&#10;&#10;Description automatically generated with low confidence">
              <a:extLst>
                <a:ext uri="{FF2B5EF4-FFF2-40B4-BE49-F238E27FC236}">
                  <a16:creationId xmlns:a16="http://schemas.microsoft.com/office/drawing/2014/main" id="{191B1295-7DC8-6D4E-9951-8DFB3CA75FD5}"/>
                </a:ext>
              </a:extLst>
            </p:cNvPr>
            <p:cNvPicPr>
              <a:picLocks noChangeAspect="1"/>
            </p:cNvPicPr>
            <p:nvPr/>
          </p:nvPicPr>
          <p:blipFill rotWithShape="1">
            <a:blip r:embed="rId2">
              <a:extLst>
                <a:ext uri="{28A0092B-C50C-407E-A947-70E740481C1C}">
                  <a14:useLocalDpi xmlns:a14="http://schemas.microsoft.com/office/drawing/2010/main" val="0"/>
                </a:ext>
              </a:extLst>
            </a:blip>
            <a:srcRect l="89000" t="8335" b="60783"/>
            <a:stretch/>
          </p:blipFill>
          <p:spPr>
            <a:xfrm>
              <a:off x="5524499" y="2787651"/>
              <a:ext cx="69849" cy="200024"/>
            </a:xfrm>
            <a:prstGeom prst="rect">
              <a:avLst/>
            </a:prstGeom>
          </p:spPr>
        </p:pic>
      </p:grpSp>
      <p:sp>
        <p:nvSpPr>
          <p:cNvPr id="92" name="Footer Placeholder 91">
            <a:extLst>
              <a:ext uri="{FF2B5EF4-FFF2-40B4-BE49-F238E27FC236}">
                <a16:creationId xmlns:a16="http://schemas.microsoft.com/office/drawing/2014/main" id="{A5672B77-35AF-3148-A4D1-0E33CADCA4E5}"/>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395823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00355D-F7B4-C645-BC96-892D1B4EF7B6}"/>
              </a:ext>
            </a:extLst>
          </p:cNvPr>
          <p:cNvSpPr>
            <a:spLocks noGrp="1"/>
          </p:cNvSpPr>
          <p:nvPr>
            <p:ph type="sldNum" sz="quarter" idx="12"/>
          </p:nvPr>
        </p:nvSpPr>
        <p:spPr/>
        <p:txBody>
          <a:bodyPr/>
          <a:lstStyle/>
          <a:p>
            <a:fld id="{D8D877B3-D348-4611-9BDB-C5374591D951}" type="slidenum">
              <a:rPr lang="en-US" smtClean="0"/>
              <a:pPr/>
              <a:t>76</a:t>
            </a:fld>
            <a:endParaRPr lang="en-US" dirty="0"/>
          </a:p>
        </p:txBody>
      </p:sp>
      <p:sp>
        <p:nvSpPr>
          <p:cNvPr id="4" name="Title 3">
            <a:extLst>
              <a:ext uri="{FF2B5EF4-FFF2-40B4-BE49-F238E27FC236}">
                <a16:creationId xmlns:a16="http://schemas.microsoft.com/office/drawing/2014/main" id="{CD005648-51BB-0C46-B2A2-F8EF1BFFD6DC}"/>
              </a:ext>
            </a:extLst>
          </p:cNvPr>
          <p:cNvSpPr>
            <a:spLocks noGrp="1"/>
          </p:cNvSpPr>
          <p:nvPr>
            <p:ph type="title"/>
          </p:nvPr>
        </p:nvSpPr>
        <p:spPr/>
        <p:txBody>
          <a:bodyPr/>
          <a:lstStyle/>
          <a:p>
            <a:r>
              <a:rPr lang="en-US" dirty="0"/>
              <a:t>U.S. Map</a:t>
            </a:r>
          </a:p>
        </p:txBody>
      </p:sp>
      <p:sp>
        <p:nvSpPr>
          <p:cNvPr id="6" name="TextBox 5">
            <a:extLst>
              <a:ext uri="{FF2B5EF4-FFF2-40B4-BE49-F238E27FC236}">
                <a16:creationId xmlns:a16="http://schemas.microsoft.com/office/drawing/2014/main" id="{3FC73855-E8A1-8B45-9937-DE64DEBCFC6C}"/>
              </a:ext>
            </a:extLst>
          </p:cNvPr>
          <p:cNvSpPr txBox="1"/>
          <p:nvPr/>
        </p:nvSpPr>
        <p:spPr>
          <a:xfrm>
            <a:off x="721108" y="2346814"/>
            <a:ext cx="617157" cy="276999"/>
          </a:xfrm>
          <a:prstGeom prst="rect">
            <a:avLst/>
          </a:prstGeom>
          <a:noFill/>
        </p:spPr>
        <p:txBody>
          <a:bodyPr wrap="none" lIns="0" rIns="0" rtlCol="0">
            <a:spAutoFit/>
          </a:bodyPr>
          <a:lstStyle/>
          <a:p>
            <a:r>
              <a:rPr lang="en-US" sz="1200" b="1" dirty="0">
                <a:latin typeface="Century Gothic" panose="020B0502020202020204" pitchFamily="34" charset="0"/>
                <a:ea typeface="Open Sans" charset="0"/>
                <a:cs typeface="Open Sans" charset="0"/>
              </a:rPr>
              <a:t>Canada</a:t>
            </a:r>
          </a:p>
        </p:txBody>
      </p:sp>
      <p:sp>
        <p:nvSpPr>
          <p:cNvPr id="7" name="TextBox 6">
            <a:extLst>
              <a:ext uri="{FF2B5EF4-FFF2-40B4-BE49-F238E27FC236}">
                <a16:creationId xmlns:a16="http://schemas.microsoft.com/office/drawing/2014/main" id="{D385FEA5-D305-A147-AD61-FEE8C47A9734}"/>
              </a:ext>
            </a:extLst>
          </p:cNvPr>
          <p:cNvSpPr txBox="1"/>
          <p:nvPr/>
        </p:nvSpPr>
        <p:spPr>
          <a:xfrm>
            <a:off x="522048" y="2666163"/>
            <a:ext cx="2677473" cy="830997"/>
          </a:xfrm>
          <a:prstGeom prst="rect">
            <a:avLst/>
          </a:prstGeom>
          <a:noFill/>
        </p:spPr>
        <p:txBody>
          <a:bodyPr wrap="square" lIns="0" rIns="0" rtlCol="0">
            <a:spAutoFit/>
          </a:bodyPr>
          <a:lstStyle/>
          <a:p>
            <a:r>
              <a:rPr lang="en-US" sz="1200" dirty="0">
                <a:solidFill>
                  <a:schemeClr val="tx1">
                    <a:alpha val="70000"/>
                  </a:schemeClr>
                </a:solidFill>
                <a:latin typeface="Century Gothic" panose="020B0502020202020204" pitchFamily="34" charset="0"/>
              </a:rPr>
              <a:t>Lorem ipsum dolor sit amet, consectetur adipiscing elit. Sed et tellus dapibus, venenatis purus eget, dignissim metus.</a:t>
            </a:r>
          </a:p>
        </p:txBody>
      </p:sp>
      <p:sp>
        <p:nvSpPr>
          <p:cNvPr id="8" name="TextBox 7">
            <a:extLst>
              <a:ext uri="{FF2B5EF4-FFF2-40B4-BE49-F238E27FC236}">
                <a16:creationId xmlns:a16="http://schemas.microsoft.com/office/drawing/2014/main" id="{75B0144C-9CB6-184D-B395-4532949BE12D}"/>
              </a:ext>
            </a:extLst>
          </p:cNvPr>
          <p:cNvSpPr txBox="1"/>
          <p:nvPr/>
        </p:nvSpPr>
        <p:spPr>
          <a:xfrm>
            <a:off x="514110" y="1939248"/>
            <a:ext cx="1798569" cy="461665"/>
          </a:xfrm>
          <a:prstGeom prst="rect">
            <a:avLst/>
          </a:prstGeom>
          <a:noFill/>
        </p:spPr>
        <p:txBody>
          <a:bodyPr wrap="none" lIns="0" rIns="0" rtlCol="0">
            <a:spAutoFit/>
          </a:bodyPr>
          <a:lstStyle/>
          <a:p>
            <a:r>
              <a:rPr lang="en-US" sz="2400" i="1" dirty="0">
                <a:solidFill>
                  <a:srgbClr val="1E22AA"/>
                </a:solidFill>
                <a:latin typeface="Prometo Medium" panose="020B0604030203060203" pitchFamily="34" charset="77"/>
                <a:ea typeface="Open Sans" charset="0"/>
                <a:cs typeface="Open Sans" charset="0"/>
              </a:rPr>
              <a:t>Lorem ipsum</a:t>
            </a:r>
          </a:p>
        </p:txBody>
      </p:sp>
      <p:sp>
        <p:nvSpPr>
          <p:cNvPr id="9" name="TextBox 8">
            <a:extLst>
              <a:ext uri="{FF2B5EF4-FFF2-40B4-BE49-F238E27FC236}">
                <a16:creationId xmlns:a16="http://schemas.microsoft.com/office/drawing/2014/main" id="{FE01310F-4142-574A-B810-904DB34AA603}"/>
              </a:ext>
            </a:extLst>
          </p:cNvPr>
          <p:cNvSpPr txBox="1"/>
          <p:nvPr/>
        </p:nvSpPr>
        <p:spPr>
          <a:xfrm>
            <a:off x="721108" y="4170869"/>
            <a:ext cx="1824217" cy="276999"/>
          </a:xfrm>
          <a:prstGeom prst="rect">
            <a:avLst/>
          </a:prstGeom>
          <a:noFill/>
        </p:spPr>
        <p:txBody>
          <a:bodyPr wrap="none" lIns="0" rIns="0" rtlCol="0">
            <a:spAutoFit/>
          </a:bodyPr>
          <a:lstStyle/>
          <a:p>
            <a:r>
              <a:rPr lang="en-US" sz="1200" b="1" dirty="0">
                <a:latin typeface="Century Gothic" panose="020B0502020202020204" pitchFamily="34" charset="0"/>
                <a:ea typeface="Open Sans" charset="0"/>
                <a:cs typeface="Open Sans" charset="0"/>
              </a:rPr>
              <a:t>United States of America</a:t>
            </a:r>
          </a:p>
        </p:txBody>
      </p:sp>
      <p:sp>
        <p:nvSpPr>
          <p:cNvPr id="10" name="TextBox 9">
            <a:extLst>
              <a:ext uri="{FF2B5EF4-FFF2-40B4-BE49-F238E27FC236}">
                <a16:creationId xmlns:a16="http://schemas.microsoft.com/office/drawing/2014/main" id="{0FCCB0FF-704C-5144-AB81-C78E7E568061}"/>
              </a:ext>
            </a:extLst>
          </p:cNvPr>
          <p:cNvSpPr txBox="1"/>
          <p:nvPr/>
        </p:nvSpPr>
        <p:spPr>
          <a:xfrm>
            <a:off x="522048" y="4490218"/>
            <a:ext cx="2677473" cy="830997"/>
          </a:xfrm>
          <a:prstGeom prst="rect">
            <a:avLst/>
          </a:prstGeom>
          <a:noFill/>
        </p:spPr>
        <p:txBody>
          <a:bodyPr wrap="square" lIns="0" rIns="0" rtlCol="0">
            <a:spAutoFit/>
          </a:bodyPr>
          <a:lstStyle/>
          <a:p>
            <a:r>
              <a:rPr lang="en-US" sz="1200" dirty="0">
                <a:solidFill>
                  <a:schemeClr val="tx1">
                    <a:alpha val="70000"/>
                  </a:schemeClr>
                </a:solidFill>
                <a:latin typeface="Century Gothic" panose="020B0502020202020204" pitchFamily="34" charset="0"/>
              </a:rPr>
              <a:t>Lorem ipsum dolor sit amet, consectetur adipiscing elit. Sed et tellus dapibus, venenatis purus eget, dignissim metus.</a:t>
            </a:r>
          </a:p>
        </p:txBody>
      </p:sp>
      <p:sp>
        <p:nvSpPr>
          <p:cNvPr id="11" name="TextBox 10">
            <a:extLst>
              <a:ext uri="{FF2B5EF4-FFF2-40B4-BE49-F238E27FC236}">
                <a16:creationId xmlns:a16="http://schemas.microsoft.com/office/drawing/2014/main" id="{B8F2390A-00C0-5C4A-8425-9F3990BBA825}"/>
              </a:ext>
            </a:extLst>
          </p:cNvPr>
          <p:cNvSpPr txBox="1"/>
          <p:nvPr/>
        </p:nvSpPr>
        <p:spPr>
          <a:xfrm>
            <a:off x="514110" y="3763303"/>
            <a:ext cx="1798569" cy="461665"/>
          </a:xfrm>
          <a:prstGeom prst="rect">
            <a:avLst/>
          </a:prstGeom>
          <a:noFill/>
        </p:spPr>
        <p:txBody>
          <a:bodyPr wrap="none" lIns="0" rIns="0" rtlCol="0">
            <a:spAutoFit/>
          </a:bodyPr>
          <a:lstStyle/>
          <a:p>
            <a:r>
              <a:rPr lang="en-US" sz="2400" i="1" dirty="0">
                <a:solidFill>
                  <a:srgbClr val="1E22AA"/>
                </a:solidFill>
                <a:latin typeface="Prometo Medium" panose="020B0604030203060203" pitchFamily="34" charset="77"/>
                <a:ea typeface="Open Sans" charset="0"/>
                <a:cs typeface="Open Sans" charset="0"/>
              </a:rPr>
              <a:t>Lorem ipsum</a:t>
            </a:r>
          </a:p>
        </p:txBody>
      </p:sp>
      <p:sp>
        <p:nvSpPr>
          <p:cNvPr id="12" name="Oval 11">
            <a:extLst>
              <a:ext uri="{FF2B5EF4-FFF2-40B4-BE49-F238E27FC236}">
                <a16:creationId xmlns:a16="http://schemas.microsoft.com/office/drawing/2014/main" id="{26467E6F-18EC-514A-A026-CFBB2C333AEA}"/>
              </a:ext>
            </a:extLst>
          </p:cNvPr>
          <p:cNvSpPr/>
          <p:nvPr/>
        </p:nvSpPr>
        <p:spPr>
          <a:xfrm>
            <a:off x="528788" y="2414165"/>
            <a:ext cx="130546" cy="130546"/>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113DC8E-AC5A-B342-9478-0E146B444323}"/>
              </a:ext>
            </a:extLst>
          </p:cNvPr>
          <p:cNvSpPr/>
          <p:nvPr/>
        </p:nvSpPr>
        <p:spPr>
          <a:xfrm>
            <a:off x="528788" y="4238527"/>
            <a:ext cx="130546" cy="130546"/>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7">
            <a:extLst>
              <a:ext uri="{FF2B5EF4-FFF2-40B4-BE49-F238E27FC236}">
                <a16:creationId xmlns:a16="http://schemas.microsoft.com/office/drawing/2014/main" id="{C570C5F5-5C3A-994C-A989-E05B212884C6}"/>
              </a:ext>
            </a:extLst>
          </p:cNvPr>
          <p:cNvSpPr>
            <a:spLocks noEditPoints="1"/>
          </p:cNvSpPr>
          <p:nvPr/>
        </p:nvSpPr>
        <p:spPr bwMode="auto">
          <a:xfrm>
            <a:off x="8402363" y="5994869"/>
            <a:ext cx="109537" cy="36513"/>
          </a:xfrm>
          <a:custGeom>
            <a:avLst/>
            <a:gdLst>
              <a:gd name="T0" fmla="*/ 85725 w 69"/>
              <a:gd name="T1" fmla="*/ 28575 h 23"/>
              <a:gd name="T2" fmla="*/ 93662 w 69"/>
              <a:gd name="T3" fmla="*/ 20638 h 23"/>
              <a:gd name="T4" fmla="*/ 109537 w 69"/>
              <a:gd name="T5" fmla="*/ 23813 h 23"/>
              <a:gd name="T6" fmla="*/ 106362 w 69"/>
              <a:gd name="T7" fmla="*/ 28575 h 23"/>
              <a:gd name="T8" fmla="*/ 85725 w 69"/>
              <a:gd name="T9" fmla="*/ 28575 h 23"/>
              <a:gd name="T10" fmla="*/ 85725 w 69"/>
              <a:gd name="T11" fmla="*/ 28575 h 23"/>
              <a:gd name="T12" fmla="*/ 77787 w 69"/>
              <a:gd name="T13" fmla="*/ 3175 h 23"/>
              <a:gd name="T14" fmla="*/ 69850 w 69"/>
              <a:gd name="T15" fmla="*/ 0 h 23"/>
              <a:gd name="T16" fmla="*/ 49212 w 69"/>
              <a:gd name="T17" fmla="*/ 3175 h 23"/>
              <a:gd name="T18" fmla="*/ 17462 w 69"/>
              <a:gd name="T19" fmla="*/ 0 h 23"/>
              <a:gd name="T20" fmla="*/ 12700 w 69"/>
              <a:gd name="T21" fmla="*/ 7938 h 23"/>
              <a:gd name="T22" fmla="*/ 4762 w 69"/>
              <a:gd name="T23" fmla="*/ 11113 h 23"/>
              <a:gd name="T24" fmla="*/ 4762 w 69"/>
              <a:gd name="T25" fmla="*/ 20638 h 23"/>
              <a:gd name="T26" fmla="*/ 0 w 69"/>
              <a:gd name="T27" fmla="*/ 23813 h 23"/>
              <a:gd name="T28" fmla="*/ 4762 w 69"/>
              <a:gd name="T29" fmla="*/ 31750 h 23"/>
              <a:gd name="T30" fmla="*/ 28575 w 69"/>
              <a:gd name="T31" fmla="*/ 31750 h 23"/>
              <a:gd name="T32" fmla="*/ 36512 w 69"/>
              <a:gd name="T33" fmla="*/ 36513 h 23"/>
              <a:gd name="T34" fmla="*/ 53975 w 69"/>
              <a:gd name="T35" fmla="*/ 31750 h 23"/>
              <a:gd name="T36" fmla="*/ 61912 w 69"/>
              <a:gd name="T37" fmla="*/ 36513 h 23"/>
              <a:gd name="T38" fmla="*/ 77787 w 69"/>
              <a:gd name="T39" fmla="*/ 28575 h 23"/>
              <a:gd name="T40" fmla="*/ 90487 w 69"/>
              <a:gd name="T41" fmla="*/ 11113 h 23"/>
              <a:gd name="T42" fmla="*/ 82550 w 69"/>
              <a:gd name="T43" fmla="*/ 11113 h 23"/>
              <a:gd name="T44" fmla="*/ 77787 w 69"/>
              <a:gd name="T45" fmla="*/ 3175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 h="23">
                <a:moveTo>
                  <a:pt x="54" y="18"/>
                </a:moveTo>
                <a:lnTo>
                  <a:pt x="59" y="13"/>
                </a:lnTo>
                <a:lnTo>
                  <a:pt x="69" y="15"/>
                </a:lnTo>
                <a:lnTo>
                  <a:pt x="67" y="18"/>
                </a:lnTo>
                <a:lnTo>
                  <a:pt x="54" y="18"/>
                </a:lnTo>
                <a:close/>
                <a:moveTo>
                  <a:pt x="49" y="2"/>
                </a:moveTo>
                <a:lnTo>
                  <a:pt x="44" y="0"/>
                </a:lnTo>
                <a:lnTo>
                  <a:pt x="31" y="2"/>
                </a:lnTo>
                <a:lnTo>
                  <a:pt x="11" y="0"/>
                </a:lnTo>
                <a:lnTo>
                  <a:pt x="8" y="5"/>
                </a:lnTo>
                <a:lnTo>
                  <a:pt x="3" y="7"/>
                </a:lnTo>
                <a:lnTo>
                  <a:pt x="3" y="13"/>
                </a:lnTo>
                <a:lnTo>
                  <a:pt x="0" y="15"/>
                </a:lnTo>
                <a:lnTo>
                  <a:pt x="3" y="20"/>
                </a:lnTo>
                <a:lnTo>
                  <a:pt x="18" y="20"/>
                </a:lnTo>
                <a:lnTo>
                  <a:pt x="23" y="23"/>
                </a:lnTo>
                <a:lnTo>
                  <a:pt x="34" y="20"/>
                </a:lnTo>
                <a:lnTo>
                  <a:pt x="39" y="23"/>
                </a:lnTo>
                <a:lnTo>
                  <a:pt x="49" y="18"/>
                </a:lnTo>
                <a:lnTo>
                  <a:pt x="57" y="7"/>
                </a:lnTo>
                <a:lnTo>
                  <a:pt x="52" y="7"/>
                </a:lnTo>
                <a:lnTo>
                  <a:pt x="49" y="2"/>
                </a:lnTo>
                <a:close/>
              </a:path>
            </a:pathLst>
          </a:custGeom>
          <a:solidFill>
            <a:schemeClr val="bg2">
              <a:lumMod val="20000"/>
              <a:lumOff val="80000"/>
            </a:schemeClr>
          </a:solidFill>
          <a:ln>
            <a:noFill/>
          </a:ln>
        </p:spPr>
        <p:txBody>
          <a:bodyPr/>
          <a:lstStyle/>
          <a:p>
            <a:endParaRPr lang="en-US"/>
          </a:p>
        </p:txBody>
      </p:sp>
      <p:sp>
        <p:nvSpPr>
          <p:cNvPr id="15" name="Freeform 8">
            <a:extLst>
              <a:ext uri="{FF2B5EF4-FFF2-40B4-BE49-F238E27FC236}">
                <a16:creationId xmlns:a16="http://schemas.microsoft.com/office/drawing/2014/main" id="{D3271A99-C761-FA47-9DC1-A423AB22C603}"/>
              </a:ext>
            </a:extLst>
          </p:cNvPr>
          <p:cNvSpPr>
            <a:spLocks noEditPoints="1"/>
          </p:cNvSpPr>
          <p:nvPr/>
        </p:nvSpPr>
        <p:spPr bwMode="auto">
          <a:xfrm>
            <a:off x="8167413" y="5921844"/>
            <a:ext cx="195262" cy="125413"/>
          </a:xfrm>
          <a:custGeom>
            <a:avLst/>
            <a:gdLst>
              <a:gd name="T0" fmla="*/ 177800 w 123"/>
              <a:gd name="T1" fmla="*/ 93663 h 79"/>
              <a:gd name="T2" fmla="*/ 177800 w 123"/>
              <a:gd name="T3" fmla="*/ 96838 h 79"/>
              <a:gd name="T4" fmla="*/ 169862 w 123"/>
              <a:gd name="T5" fmla="*/ 88900 h 79"/>
              <a:gd name="T6" fmla="*/ 174625 w 123"/>
              <a:gd name="T7" fmla="*/ 88900 h 79"/>
              <a:gd name="T8" fmla="*/ 23812 w 123"/>
              <a:gd name="T9" fmla="*/ 15875 h 79"/>
              <a:gd name="T10" fmla="*/ 23812 w 123"/>
              <a:gd name="T11" fmla="*/ 31750 h 79"/>
              <a:gd name="T12" fmla="*/ 11112 w 123"/>
              <a:gd name="T13" fmla="*/ 47625 h 79"/>
              <a:gd name="T14" fmla="*/ 15875 w 123"/>
              <a:gd name="T15" fmla="*/ 60325 h 79"/>
              <a:gd name="T16" fmla="*/ 11112 w 123"/>
              <a:gd name="T17" fmla="*/ 76200 h 79"/>
              <a:gd name="T18" fmla="*/ 3175 w 123"/>
              <a:gd name="T19" fmla="*/ 93663 h 79"/>
              <a:gd name="T20" fmla="*/ 11112 w 123"/>
              <a:gd name="T21" fmla="*/ 104775 h 79"/>
              <a:gd name="T22" fmla="*/ 19050 w 123"/>
              <a:gd name="T23" fmla="*/ 117475 h 79"/>
              <a:gd name="T24" fmla="*/ 26987 w 123"/>
              <a:gd name="T25" fmla="*/ 125413 h 79"/>
              <a:gd name="T26" fmla="*/ 44450 w 123"/>
              <a:gd name="T27" fmla="*/ 96838 h 79"/>
              <a:gd name="T28" fmla="*/ 47625 w 123"/>
              <a:gd name="T29" fmla="*/ 84138 h 79"/>
              <a:gd name="T30" fmla="*/ 60325 w 123"/>
              <a:gd name="T31" fmla="*/ 88900 h 79"/>
              <a:gd name="T32" fmla="*/ 73025 w 123"/>
              <a:gd name="T33" fmla="*/ 80963 h 79"/>
              <a:gd name="T34" fmla="*/ 80962 w 123"/>
              <a:gd name="T35" fmla="*/ 93663 h 79"/>
              <a:gd name="T36" fmla="*/ 109537 w 123"/>
              <a:gd name="T37" fmla="*/ 76200 h 79"/>
              <a:gd name="T38" fmla="*/ 138112 w 123"/>
              <a:gd name="T39" fmla="*/ 76200 h 79"/>
              <a:gd name="T40" fmla="*/ 153987 w 123"/>
              <a:gd name="T41" fmla="*/ 80963 h 79"/>
              <a:gd name="T42" fmla="*/ 177800 w 123"/>
              <a:gd name="T43" fmla="*/ 84138 h 79"/>
              <a:gd name="T44" fmla="*/ 185737 w 123"/>
              <a:gd name="T45" fmla="*/ 76200 h 79"/>
              <a:gd name="T46" fmla="*/ 190500 w 123"/>
              <a:gd name="T47" fmla="*/ 60325 h 79"/>
              <a:gd name="T48" fmla="*/ 161925 w 123"/>
              <a:gd name="T49" fmla="*/ 52388 h 79"/>
              <a:gd name="T50" fmla="*/ 141287 w 123"/>
              <a:gd name="T51" fmla="*/ 47625 h 79"/>
              <a:gd name="T52" fmla="*/ 112712 w 123"/>
              <a:gd name="T53" fmla="*/ 31750 h 79"/>
              <a:gd name="T54" fmla="*/ 109537 w 123"/>
              <a:gd name="T55" fmla="*/ 28575 h 79"/>
              <a:gd name="T56" fmla="*/ 146050 w 123"/>
              <a:gd name="T57" fmla="*/ 36513 h 79"/>
              <a:gd name="T58" fmla="*/ 149225 w 123"/>
              <a:gd name="T59" fmla="*/ 28575 h 79"/>
              <a:gd name="T60" fmla="*/ 125412 w 123"/>
              <a:gd name="T61" fmla="*/ 23813 h 79"/>
              <a:gd name="T62" fmla="*/ 109537 w 123"/>
              <a:gd name="T63" fmla="*/ 11113 h 79"/>
              <a:gd name="T64" fmla="*/ 96837 w 123"/>
              <a:gd name="T65" fmla="*/ 7938 h 79"/>
              <a:gd name="T66" fmla="*/ 52387 w 123"/>
              <a:gd name="T67" fmla="*/ 0 h 79"/>
              <a:gd name="T68" fmla="*/ 26987 w 123"/>
              <a:gd name="T69" fmla="*/ 0 h 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3" h="79">
                <a:moveTo>
                  <a:pt x="110" y="56"/>
                </a:moveTo>
                <a:lnTo>
                  <a:pt x="112" y="59"/>
                </a:lnTo>
                <a:lnTo>
                  <a:pt x="117" y="59"/>
                </a:lnTo>
                <a:lnTo>
                  <a:pt x="112" y="61"/>
                </a:lnTo>
                <a:lnTo>
                  <a:pt x="110" y="61"/>
                </a:lnTo>
                <a:lnTo>
                  <a:pt x="107" y="56"/>
                </a:lnTo>
                <a:lnTo>
                  <a:pt x="110" y="56"/>
                </a:lnTo>
                <a:close/>
                <a:moveTo>
                  <a:pt x="15" y="7"/>
                </a:moveTo>
                <a:lnTo>
                  <a:pt x="15" y="10"/>
                </a:lnTo>
                <a:lnTo>
                  <a:pt x="12" y="15"/>
                </a:lnTo>
                <a:lnTo>
                  <a:pt x="15" y="20"/>
                </a:lnTo>
                <a:lnTo>
                  <a:pt x="12" y="28"/>
                </a:lnTo>
                <a:lnTo>
                  <a:pt x="7" y="30"/>
                </a:lnTo>
                <a:lnTo>
                  <a:pt x="7" y="33"/>
                </a:lnTo>
                <a:lnTo>
                  <a:pt x="10" y="38"/>
                </a:lnTo>
                <a:lnTo>
                  <a:pt x="10" y="43"/>
                </a:lnTo>
                <a:lnTo>
                  <a:pt x="7" y="48"/>
                </a:lnTo>
                <a:lnTo>
                  <a:pt x="0" y="56"/>
                </a:lnTo>
                <a:lnTo>
                  <a:pt x="2" y="59"/>
                </a:lnTo>
                <a:lnTo>
                  <a:pt x="5" y="59"/>
                </a:lnTo>
                <a:lnTo>
                  <a:pt x="7" y="66"/>
                </a:lnTo>
                <a:lnTo>
                  <a:pt x="7" y="71"/>
                </a:lnTo>
                <a:lnTo>
                  <a:pt x="12" y="74"/>
                </a:lnTo>
                <a:lnTo>
                  <a:pt x="12" y="77"/>
                </a:lnTo>
                <a:lnTo>
                  <a:pt x="17" y="79"/>
                </a:lnTo>
                <a:lnTo>
                  <a:pt x="20" y="71"/>
                </a:lnTo>
                <a:lnTo>
                  <a:pt x="28" y="61"/>
                </a:lnTo>
                <a:lnTo>
                  <a:pt x="28" y="56"/>
                </a:lnTo>
                <a:lnTo>
                  <a:pt x="30" y="53"/>
                </a:lnTo>
                <a:lnTo>
                  <a:pt x="35" y="56"/>
                </a:lnTo>
                <a:lnTo>
                  <a:pt x="38" y="56"/>
                </a:lnTo>
                <a:lnTo>
                  <a:pt x="43" y="48"/>
                </a:lnTo>
                <a:lnTo>
                  <a:pt x="46" y="51"/>
                </a:lnTo>
                <a:lnTo>
                  <a:pt x="48" y="56"/>
                </a:lnTo>
                <a:lnTo>
                  <a:pt x="51" y="59"/>
                </a:lnTo>
                <a:lnTo>
                  <a:pt x="59" y="56"/>
                </a:lnTo>
                <a:lnTo>
                  <a:pt x="69" y="48"/>
                </a:lnTo>
                <a:lnTo>
                  <a:pt x="76" y="48"/>
                </a:lnTo>
                <a:lnTo>
                  <a:pt x="87" y="48"/>
                </a:lnTo>
                <a:lnTo>
                  <a:pt x="92" y="48"/>
                </a:lnTo>
                <a:lnTo>
                  <a:pt x="97" y="51"/>
                </a:lnTo>
                <a:lnTo>
                  <a:pt x="105" y="51"/>
                </a:lnTo>
                <a:lnTo>
                  <a:pt x="112" y="53"/>
                </a:lnTo>
                <a:lnTo>
                  <a:pt x="115" y="48"/>
                </a:lnTo>
                <a:lnTo>
                  <a:pt x="117" y="48"/>
                </a:lnTo>
                <a:lnTo>
                  <a:pt x="123" y="43"/>
                </a:lnTo>
                <a:lnTo>
                  <a:pt x="120" y="38"/>
                </a:lnTo>
                <a:lnTo>
                  <a:pt x="107" y="33"/>
                </a:lnTo>
                <a:lnTo>
                  <a:pt x="102" y="33"/>
                </a:lnTo>
                <a:lnTo>
                  <a:pt x="94" y="30"/>
                </a:lnTo>
                <a:lnTo>
                  <a:pt x="89" y="30"/>
                </a:lnTo>
                <a:lnTo>
                  <a:pt x="82" y="25"/>
                </a:lnTo>
                <a:lnTo>
                  <a:pt x="71" y="20"/>
                </a:lnTo>
                <a:lnTo>
                  <a:pt x="66" y="20"/>
                </a:lnTo>
                <a:lnTo>
                  <a:pt x="69" y="18"/>
                </a:lnTo>
                <a:lnTo>
                  <a:pt x="79" y="20"/>
                </a:lnTo>
                <a:lnTo>
                  <a:pt x="92" y="23"/>
                </a:lnTo>
                <a:lnTo>
                  <a:pt x="97" y="20"/>
                </a:lnTo>
                <a:lnTo>
                  <a:pt x="94" y="18"/>
                </a:lnTo>
                <a:lnTo>
                  <a:pt x="89" y="18"/>
                </a:lnTo>
                <a:lnTo>
                  <a:pt x="79" y="15"/>
                </a:lnTo>
                <a:lnTo>
                  <a:pt x="74" y="7"/>
                </a:lnTo>
                <a:lnTo>
                  <a:pt x="69" y="7"/>
                </a:lnTo>
                <a:lnTo>
                  <a:pt x="66" y="7"/>
                </a:lnTo>
                <a:lnTo>
                  <a:pt x="61" y="5"/>
                </a:lnTo>
                <a:lnTo>
                  <a:pt x="35" y="0"/>
                </a:lnTo>
                <a:lnTo>
                  <a:pt x="33" y="0"/>
                </a:lnTo>
                <a:lnTo>
                  <a:pt x="28" y="0"/>
                </a:lnTo>
                <a:lnTo>
                  <a:pt x="17" y="0"/>
                </a:lnTo>
                <a:lnTo>
                  <a:pt x="15" y="7"/>
                </a:lnTo>
                <a:close/>
              </a:path>
            </a:pathLst>
          </a:custGeom>
          <a:solidFill>
            <a:schemeClr val="bg2">
              <a:lumMod val="20000"/>
              <a:lumOff val="80000"/>
            </a:schemeClr>
          </a:solidFill>
          <a:ln>
            <a:noFill/>
          </a:ln>
        </p:spPr>
        <p:txBody>
          <a:bodyPr/>
          <a:lstStyle/>
          <a:p>
            <a:endParaRPr lang="en-US"/>
          </a:p>
        </p:txBody>
      </p:sp>
      <p:sp>
        <p:nvSpPr>
          <p:cNvPr id="16" name="Freeform 9">
            <a:extLst>
              <a:ext uri="{FF2B5EF4-FFF2-40B4-BE49-F238E27FC236}">
                <a16:creationId xmlns:a16="http://schemas.microsoft.com/office/drawing/2014/main" id="{1871E79A-9350-5B44-B335-6ECEC7D27B12}"/>
              </a:ext>
            </a:extLst>
          </p:cNvPr>
          <p:cNvSpPr>
            <a:spLocks noEditPoints="1"/>
          </p:cNvSpPr>
          <p:nvPr/>
        </p:nvSpPr>
        <p:spPr bwMode="auto">
          <a:xfrm>
            <a:off x="5598838" y="619594"/>
            <a:ext cx="4318000" cy="4008438"/>
          </a:xfrm>
          <a:custGeom>
            <a:avLst/>
            <a:gdLst>
              <a:gd name="T0" fmla="*/ 3158123 w 1061"/>
              <a:gd name="T1" fmla="*/ 277006 h 984"/>
              <a:gd name="T2" fmla="*/ 3166262 w 1061"/>
              <a:gd name="T3" fmla="*/ 676220 h 984"/>
              <a:gd name="T4" fmla="*/ 3154053 w 1061"/>
              <a:gd name="T5" fmla="*/ 749545 h 984"/>
              <a:gd name="T6" fmla="*/ 3369749 w 1061"/>
              <a:gd name="T7" fmla="*/ 464392 h 984"/>
              <a:gd name="T8" fmla="*/ 3381959 w 1061"/>
              <a:gd name="T9" fmla="*/ 268859 h 984"/>
              <a:gd name="T10" fmla="*/ 3650562 w 1061"/>
              <a:gd name="T11" fmla="*/ 118135 h 984"/>
              <a:gd name="T12" fmla="*/ 4248814 w 1061"/>
              <a:gd name="T13" fmla="*/ 150724 h 984"/>
              <a:gd name="T14" fmla="*/ 3703468 w 1061"/>
              <a:gd name="T15" fmla="*/ 574380 h 984"/>
              <a:gd name="T16" fmla="*/ 3324982 w 1061"/>
              <a:gd name="T17" fmla="*/ 831018 h 984"/>
              <a:gd name="T18" fmla="*/ 3451144 w 1061"/>
              <a:gd name="T19" fmla="*/ 1869790 h 984"/>
              <a:gd name="T20" fmla="*/ 3027891 w 1061"/>
              <a:gd name="T21" fmla="*/ 778061 h 984"/>
              <a:gd name="T22" fmla="*/ 2702311 w 1061"/>
              <a:gd name="T23" fmla="*/ 533644 h 984"/>
              <a:gd name="T24" fmla="*/ 2254639 w 1061"/>
              <a:gd name="T25" fmla="*/ 488834 h 984"/>
              <a:gd name="T26" fmla="*/ 2946496 w 1061"/>
              <a:gd name="T27" fmla="*/ 883975 h 984"/>
              <a:gd name="T28" fmla="*/ 3060449 w 1061"/>
              <a:gd name="T29" fmla="*/ 1213938 h 984"/>
              <a:gd name="T30" fmla="*/ 1859874 w 1061"/>
              <a:gd name="T31" fmla="*/ 643631 h 984"/>
              <a:gd name="T32" fmla="*/ 2681962 w 1061"/>
              <a:gd name="T33" fmla="*/ 998036 h 984"/>
              <a:gd name="T34" fmla="*/ 2490684 w 1061"/>
              <a:gd name="T35" fmla="*/ 879901 h 984"/>
              <a:gd name="T36" fmla="*/ 2397080 w 1061"/>
              <a:gd name="T37" fmla="*/ 916564 h 984"/>
              <a:gd name="T38" fmla="*/ 2258709 w 1061"/>
              <a:gd name="T39" fmla="*/ 778061 h 984"/>
              <a:gd name="T40" fmla="*/ 1631968 w 1061"/>
              <a:gd name="T41" fmla="*/ 863607 h 984"/>
              <a:gd name="T42" fmla="*/ 2323825 w 1061"/>
              <a:gd name="T43" fmla="*/ 1250600 h 984"/>
              <a:gd name="T44" fmla="*/ 2486615 w 1061"/>
              <a:gd name="T45" fmla="*/ 1307631 h 984"/>
              <a:gd name="T46" fmla="*/ 3113355 w 1061"/>
              <a:gd name="T47" fmla="*/ 1393177 h 984"/>
              <a:gd name="T48" fmla="*/ 2983123 w 1061"/>
              <a:gd name="T49" fmla="*/ 1800538 h 984"/>
              <a:gd name="T50" fmla="*/ 2140686 w 1061"/>
              <a:gd name="T51" fmla="*/ 1829054 h 984"/>
              <a:gd name="T52" fmla="*/ 2112198 w 1061"/>
              <a:gd name="T53" fmla="*/ 1348367 h 984"/>
              <a:gd name="T54" fmla="*/ 1815107 w 1061"/>
              <a:gd name="T55" fmla="*/ 1079508 h 984"/>
              <a:gd name="T56" fmla="*/ 1591270 w 1061"/>
              <a:gd name="T57" fmla="*/ 1609078 h 984"/>
              <a:gd name="T58" fmla="*/ 2047082 w 1061"/>
              <a:gd name="T59" fmla="*/ 1723140 h 984"/>
              <a:gd name="T60" fmla="*/ 3105216 w 1061"/>
              <a:gd name="T61" fmla="*/ 2411581 h 984"/>
              <a:gd name="T62" fmla="*/ 3145913 w 1061"/>
              <a:gd name="T63" fmla="*/ 1906452 h 984"/>
              <a:gd name="T64" fmla="*/ 2714520 w 1061"/>
              <a:gd name="T65" fmla="*/ 1674256 h 984"/>
              <a:gd name="T66" fmla="*/ 2897659 w 1061"/>
              <a:gd name="T67" fmla="*/ 1482796 h 984"/>
              <a:gd name="T68" fmla="*/ 3223238 w 1061"/>
              <a:gd name="T69" fmla="*/ 1490943 h 984"/>
              <a:gd name="T70" fmla="*/ 3324982 w 1061"/>
              <a:gd name="T71" fmla="*/ 1772023 h 984"/>
              <a:gd name="T72" fmla="*/ 3422656 w 1061"/>
              <a:gd name="T73" fmla="*/ 1955336 h 984"/>
              <a:gd name="T74" fmla="*/ 3589516 w 1061"/>
              <a:gd name="T75" fmla="*/ 2195679 h 984"/>
              <a:gd name="T76" fmla="*/ 3438935 w 1061"/>
              <a:gd name="T77" fmla="*/ 2207900 h 984"/>
              <a:gd name="T78" fmla="*/ 3345331 w 1061"/>
              <a:gd name="T79" fmla="*/ 2509347 h 984"/>
              <a:gd name="T80" fmla="*/ 2710451 w 1061"/>
              <a:gd name="T81" fmla="*/ 2297519 h 984"/>
              <a:gd name="T82" fmla="*/ 3170332 w 1061"/>
              <a:gd name="T83" fmla="*/ 2729323 h 984"/>
              <a:gd name="T84" fmla="*/ 2572079 w 1061"/>
              <a:gd name="T85" fmla="*/ 3034844 h 984"/>
              <a:gd name="T86" fmla="*/ 3418586 w 1061"/>
              <a:gd name="T87" fmla="*/ 3678475 h 984"/>
              <a:gd name="T88" fmla="*/ 3654631 w 1061"/>
              <a:gd name="T89" fmla="*/ 3682549 h 984"/>
              <a:gd name="T90" fmla="*/ 3565097 w 1061"/>
              <a:gd name="T91" fmla="*/ 3446279 h 984"/>
              <a:gd name="T92" fmla="*/ 398835 w 1061"/>
              <a:gd name="T93" fmla="*/ 3319997 h 984"/>
              <a:gd name="T94" fmla="*/ 231975 w 1061"/>
              <a:gd name="T95" fmla="*/ 2973740 h 984"/>
              <a:gd name="T96" fmla="*/ 736624 w 1061"/>
              <a:gd name="T97" fmla="*/ 1385029 h 984"/>
              <a:gd name="T98" fmla="*/ 313370 w 1061"/>
              <a:gd name="T99" fmla="*/ 3034844 h 984"/>
              <a:gd name="T100" fmla="*/ 761042 w 1061"/>
              <a:gd name="T101" fmla="*/ 1433913 h 984"/>
              <a:gd name="T102" fmla="*/ 1257551 w 1061"/>
              <a:gd name="T103" fmla="*/ 1446134 h 984"/>
              <a:gd name="T104" fmla="*/ 1896501 w 1061"/>
              <a:gd name="T105" fmla="*/ 1698698 h 984"/>
              <a:gd name="T106" fmla="*/ 2254639 w 1061"/>
              <a:gd name="T107" fmla="*/ 1939041 h 984"/>
              <a:gd name="T108" fmla="*/ 2527312 w 1061"/>
              <a:gd name="T109" fmla="*/ 1637594 h 984"/>
              <a:gd name="T110" fmla="*/ 2893589 w 1061"/>
              <a:gd name="T111" fmla="*/ 1837201 h 984"/>
              <a:gd name="T112" fmla="*/ 2425568 w 1061"/>
              <a:gd name="T113" fmla="*/ 2289372 h 984"/>
              <a:gd name="T114" fmla="*/ 2002315 w 1061"/>
              <a:gd name="T115" fmla="*/ 2900414 h 984"/>
              <a:gd name="T116" fmla="*/ 2759287 w 1061"/>
              <a:gd name="T117" fmla="*/ 2745617 h 984"/>
              <a:gd name="T118" fmla="*/ 3288354 w 1061"/>
              <a:gd name="T119" fmla="*/ 2774132 h 984"/>
              <a:gd name="T120" fmla="*/ 3504051 w 1061"/>
              <a:gd name="T121" fmla="*/ 3193715 h 984"/>
              <a:gd name="T122" fmla="*/ 3080797 w 1061"/>
              <a:gd name="T123" fmla="*/ 3487015 h 984"/>
              <a:gd name="T124" fmla="*/ 3149983 w 1061"/>
              <a:gd name="T125" fmla="*/ 3825125 h 9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61" h="984">
                <a:moveTo>
                  <a:pt x="768" y="173"/>
                </a:moveTo>
                <a:cubicBezTo>
                  <a:pt x="769" y="171"/>
                  <a:pt x="769" y="171"/>
                  <a:pt x="769" y="171"/>
                </a:cubicBezTo>
                <a:cubicBezTo>
                  <a:pt x="771" y="169"/>
                  <a:pt x="771" y="169"/>
                  <a:pt x="771" y="169"/>
                </a:cubicBezTo>
                <a:cubicBezTo>
                  <a:pt x="775" y="165"/>
                  <a:pt x="775" y="165"/>
                  <a:pt x="775" y="165"/>
                </a:cubicBezTo>
                <a:cubicBezTo>
                  <a:pt x="776" y="159"/>
                  <a:pt x="776" y="159"/>
                  <a:pt x="776" y="159"/>
                </a:cubicBezTo>
                <a:cubicBezTo>
                  <a:pt x="778" y="158"/>
                  <a:pt x="778" y="158"/>
                  <a:pt x="778" y="158"/>
                </a:cubicBezTo>
                <a:cubicBezTo>
                  <a:pt x="778" y="160"/>
                  <a:pt x="778" y="160"/>
                  <a:pt x="778" y="160"/>
                </a:cubicBezTo>
                <a:cubicBezTo>
                  <a:pt x="777" y="163"/>
                  <a:pt x="777" y="163"/>
                  <a:pt x="777" y="163"/>
                </a:cubicBezTo>
                <a:cubicBezTo>
                  <a:pt x="777" y="164"/>
                  <a:pt x="777" y="164"/>
                  <a:pt x="777" y="164"/>
                </a:cubicBezTo>
                <a:cubicBezTo>
                  <a:pt x="779" y="165"/>
                  <a:pt x="779" y="165"/>
                  <a:pt x="779" y="165"/>
                </a:cubicBezTo>
                <a:cubicBezTo>
                  <a:pt x="782" y="162"/>
                  <a:pt x="782" y="162"/>
                  <a:pt x="782" y="162"/>
                </a:cubicBezTo>
                <a:cubicBezTo>
                  <a:pt x="784" y="161"/>
                  <a:pt x="784" y="161"/>
                  <a:pt x="784" y="161"/>
                </a:cubicBezTo>
                <a:cubicBezTo>
                  <a:pt x="783" y="158"/>
                  <a:pt x="783" y="158"/>
                  <a:pt x="783" y="158"/>
                </a:cubicBezTo>
                <a:cubicBezTo>
                  <a:pt x="781" y="158"/>
                  <a:pt x="781" y="158"/>
                  <a:pt x="781" y="158"/>
                </a:cubicBezTo>
                <a:cubicBezTo>
                  <a:pt x="781" y="157"/>
                  <a:pt x="781" y="157"/>
                  <a:pt x="781" y="157"/>
                </a:cubicBezTo>
                <a:cubicBezTo>
                  <a:pt x="784" y="156"/>
                  <a:pt x="784" y="156"/>
                  <a:pt x="784" y="156"/>
                </a:cubicBezTo>
                <a:cubicBezTo>
                  <a:pt x="784" y="153"/>
                  <a:pt x="784" y="153"/>
                  <a:pt x="784" y="153"/>
                </a:cubicBezTo>
                <a:cubicBezTo>
                  <a:pt x="783" y="151"/>
                  <a:pt x="783" y="151"/>
                  <a:pt x="783" y="151"/>
                </a:cubicBezTo>
                <a:cubicBezTo>
                  <a:pt x="783" y="149"/>
                  <a:pt x="783" y="149"/>
                  <a:pt x="783" y="149"/>
                </a:cubicBezTo>
                <a:cubicBezTo>
                  <a:pt x="786" y="147"/>
                  <a:pt x="786" y="147"/>
                  <a:pt x="786" y="147"/>
                </a:cubicBezTo>
                <a:cubicBezTo>
                  <a:pt x="787" y="142"/>
                  <a:pt x="787" y="142"/>
                  <a:pt x="787" y="142"/>
                </a:cubicBezTo>
                <a:cubicBezTo>
                  <a:pt x="789" y="142"/>
                  <a:pt x="789" y="142"/>
                  <a:pt x="789" y="142"/>
                </a:cubicBezTo>
                <a:cubicBezTo>
                  <a:pt x="791" y="140"/>
                  <a:pt x="791" y="140"/>
                  <a:pt x="791" y="140"/>
                </a:cubicBezTo>
                <a:cubicBezTo>
                  <a:pt x="790" y="142"/>
                  <a:pt x="790" y="142"/>
                  <a:pt x="790" y="142"/>
                </a:cubicBezTo>
                <a:cubicBezTo>
                  <a:pt x="791" y="143"/>
                  <a:pt x="791" y="143"/>
                  <a:pt x="791" y="143"/>
                </a:cubicBezTo>
                <a:cubicBezTo>
                  <a:pt x="789" y="144"/>
                  <a:pt x="789" y="144"/>
                  <a:pt x="789" y="144"/>
                </a:cubicBezTo>
                <a:cubicBezTo>
                  <a:pt x="788" y="148"/>
                  <a:pt x="788" y="148"/>
                  <a:pt x="788" y="148"/>
                </a:cubicBezTo>
                <a:cubicBezTo>
                  <a:pt x="785" y="150"/>
                  <a:pt x="785" y="150"/>
                  <a:pt x="785" y="150"/>
                </a:cubicBezTo>
                <a:cubicBezTo>
                  <a:pt x="785" y="154"/>
                  <a:pt x="785" y="154"/>
                  <a:pt x="785" y="154"/>
                </a:cubicBezTo>
                <a:cubicBezTo>
                  <a:pt x="786" y="156"/>
                  <a:pt x="786" y="156"/>
                  <a:pt x="786" y="156"/>
                </a:cubicBezTo>
                <a:cubicBezTo>
                  <a:pt x="787" y="159"/>
                  <a:pt x="787" y="159"/>
                  <a:pt x="787" y="159"/>
                </a:cubicBezTo>
                <a:cubicBezTo>
                  <a:pt x="788" y="158"/>
                  <a:pt x="788" y="158"/>
                  <a:pt x="788" y="158"/>
                </a:cubicBezTo>
                <a:cubicBezTo>
                  <a:pt x="790" y="154"/>
                  <a:pt x="790" y="154"/>
                  <a:pt x="790" y="154"/>
                </a:cubicBezTo>
                <a:cubicBezTo>
                  <a:pt x="795" y="150"/>
                  <a:pt x="795" y="150"/>
                  <a:pt x="795" y="150"/>
                </a:cubicBezTo>
                <a:cubicBezTo>
                  <a:pt x="796" y="147"/>
                  <a:pt x="796" y="147"/>
                  <a:pt x="796" y="147"/>
                </a:cubicBezTo>
                <a:cubicBezTo>
                  <a:pt x="796" y="144"/>
                  <a:pt x="796" y="144"/>
                  <a:pt x="796" y="144"/>
                </a:cubicBezTo>
                <a:cubicBezTo>
                  <a:pt x="798" y="141"/>
                  <a:pt x="798" y="141"/>
                  <a:pt x="798" y="141"/>
                </a:cubicBezTo>
                <a:cubicBezTo>
                  <a:pt x="799" y="141"/>
                  <a:pt x="799" y="141"/>
                  <a:pt x="799" y="141"/>
                </a:cubicBezTo>
                <a:cubicBezTo>
                  <a:pt x="800" y="142"/>
                  <a:pt x="800" y="142"/>
                  <a:pt x="800" y="142"/>
                </a:cubicBezTo>
                <a:cubicBezTo>
                  <a:pt x="799" y="143"/>
                  <a:pt x="799" y="143"/>
                  <a:pt x="799" y="143"/>
                </a:cubicBezTo>
                <a:cubicBezTo>
                  <a:pt x="799" y="146"/>
                  <a:pt x="799" y="146"/>
                  <a:pt x="799" y="146"/>
                </a:cubicBezTo>
                <a:cubicBezTo>
                  <a:pt x="801" y="145"/>
                  <a:pt x="801" y="145"/>
                  <a:pt x="801" y="145"/>
                </a:cubicBezTo>
                <a:cubicBezTo>
                  <a:pt x="803" y="142"/>
                  <a:pt x="803" y="142"/>
                  <a:pt x="803" y="142"/>
                </a:cubicBezTo>
                <a:cubicBezTo>
                  <a:pt x="806" y="142"/>
                  <a:pt x="806" y="142"/>
                  <a:pt x="806" y="142"/>
                </a:cubicBezTo>
                <a:cubicBezTo>
                  <a:pt x="809" y="142"/>
                  <a:pt x="809" y="142"/>
                  <a:pt x="809" y="142"/>
                </a:cubicBezTo>
                <a:cubicBezTo>
                  <a:pt x="813" y="141"/>
                  <a:pt x="813" y="141"/>
                  <a:pt x="813" y="141"/>
                </a:cubicBezTo>
                <a:cubicBezTo>
                  <a:pt x="815" y="141"/>
                  <a:pt x="815" y="141"/>
                  <a:pt x="815" y="141"/>
                </a:cubicBezTo>
                <a:cubicBezTo>
                  <a:pt x="817" y="139"/>
                  <a:pt x="817" y="139"/>
                  <a:pt x="817" y="139"/>
                </a:cubicBezTo>
                <a:cubicBezTo>
                  <a:pt x="819" y="138"/>
                  <a:pt x="819" y="138"/>
                  <a:pt x="819" y="138"/>
                </a:cubicBezTo>
                <a:cubicBezTo>
                  <a:pt x="820" y="136"/>
                  <a:pt x="820" y="136"/>
                  <a:pt x="820" y="136"/>
                </a:cubicBezTo>
                <a:cubicBezTo>
                  <a:pt x="820" y="134"/>
                  <a:pt x="820" y="134"/>
                  <a:pt x="820" y="134"/>
                </a:cubicBezTo>
                <a:cubicBezTo>
                  <a:pt x="821" y="133"/>
                  <a:pt x="821" y="133"/>
                  <a:pt x="821" y="133"/>
                </a:cubicBezTo>
                <a:cubicBezTo>
                  <a:pt x="819" y="131"/>
                  <a:pt x="819" y="131"/>
                  <a:pt x="819" y="131"/>
                </a:cubicBezTo>
                <a:cubicBezTo>
                  <a:pt x="820" y="128"/>
                  <a:pt x="820" y="128"/>
                  <a:pt x="820" y="128"/>
                </a:cubicBezTo>
                <a:cubicBezTo>
                  <a:pt x="820" y="122"/>
                  <a:pt x="820" y="122"/>
                  <a:pt x="820" y="122"/>
                </a:cubicBezTo>
                <a:cubicBezTo>
                  <a:pt x="819" y="122"/>
                  <a:pt x="819" y="122"/>
                  <a:pt x="819" y="122"/>
                </a:cubicBezTo>
                <a:cubicBezTo>
                  <a:pt x="817" y="126"/>
                  <a:pt x="817" y="126"/>
                  <a:pt x="817" y="126"/>
                </a:cubicBezTo>
                <a:cubicBezTo>
                  <a:pt x="815" y="129"/>
                  <a:pt x="815" y="129"/>
                  <a:pt x="815" y="129"/>
                </a:cubicBezTo>
                <a:cubicBezTo>
                  <a:pt x="813" y="129"/>
                  <a:pt x="813" y="129"/>
                  <a:pt x="813" y="129"/>
                </a:cubicBezTo>
                <a:cubicBezTo>
                  <a:pt x="813" y="127"/>
                  <a:pt x="813" y="127"/>
                  <a:pt x="813" y="127"/>
                </a:cubicBezTo>
                <a:cubicBezTo>
                  <a:pt x="815" y="125"/>
                  <a:pt x="815" y="125"/>
                  <a:pt x="815" y="125"/>
                </a:cubicBezTo>
                <a:cubicBezTo>
                  <a:pt x="818" y="123"/>
                  <a:pt x="818" y="123"/>
                  <a:pt x="818" y="123"/>
                </a:cubicBezTo>
                <a:cubicBezTo>
                  <a:pt x="818" y="122"/>
                  <a:pt x="818" y="122"/>
                  <a:pt x="818" y="122"/>
                </a:cubicBezTo>
                <a:cubicBezTo>
                  <a:pt x="815" y="119"/>
                  <a:pt x="815" y="119"/>
                  <a:pt x="815" y="119"/>
                </a:cubicBezTo>
                <a:cubicBezTo>
                  <a:pt x="815" y="117"/>
                  <a:pt x="815" y="117"/>
                  <a:pt x="815" y="117"/>
                </a:cubicBezTo>
                <a:cubicBezTo>
                  <a:pt x="813" y="117"/>
                  <a:pt x="813" y="117"/>
                  <a:pt x="813" y="117"/>
                </a:cubicBezTo>
                <a:cubicBezTo>
                  <a:pt x="812" y="118"/>
                  <a:pt x="812" y="118"/>
                  <a:pt x="812" y="118"/>
                </a:cubicBezTo>
                <a:cubicBezTo>
                  <a:pt x="812" y="120"/>
                  <a:pt x="812" y="120"/>
                  <a:pt x="812" y="120"/>
                </a:cubicBezTo>
                <a:cubicBezTo>
                  <a:pt x="810" y="118"/>
                  <a:pt x="810" y="118"/>
                  <a:pt x="810" y="118"/>
                </a:cubicBezTo>
                <a:cubicBezTo>
                  <a:pt x="808" y="119"/>
                  <a:pt x="808" y="119"/>
                  <a:pt x="808" y="119"/>
                </a:cubicBezTo>
                <a:cubicBezTo>
                  <a:pt x="806" y="120"/>
                  <a:pt x="806" y="120"/>
                  <a:pt x="806" y="120"/>
                </a:cubicBezTo>
                <a:cubicBezTo>
                  <a:pt x="804" y="120"/>
                  <a:pt x="804" y="120"/>
                  <a:pt x="804" y="120"/>
                </a:cubicBezTo>
                <a:cubicBezTo>
                  <a:pt x="805" y="118"/>
                  <a:pt x="805" y="118"/>
                  <a:pt x="805" y="118"/>
                </a:cubicBezTo>
                <a:cubicBezTo>
                  <a:pt x="811" y="116"/>
                  <a:pt x="811" y="116"/>
                  <a:pt x="811" y="116"/>
                </a:cubicBezTo>
                <a:cubicBezTo>
                  <a:pt x="813" y="115"/>
                  <a:pt x="813" y="115"/>
                  <a:pt x="813" y="115"/>
                </a:cubicBezTo>
                <a:cubicBezTo>
                  <a:pt x="817" y="111"/>
                  <a:pt x="817" y="111"/>
                  <a:pt x="817" y="111"/>
                </a:cubicBezTo>
                <a:cubicBezTo>
                  <a:pt x="818" y="110"/>
                  <a:pt x="818" y="110"/>
                  <a:pt x="818" y="110"/>
                </a:cubicBezTo>
                <a:cubicBezTo>
                  <a:pt x="821" y="105"/>
                  <a:pt x="821" y="105"/>
                  <a:pt x="821" y="105"/>
                </a:cubicBezTo>
                <a:cubicBezTo>
                  <a:pt x="822" y="101"/>
                  <a:pt x="822" y="101"/>
                  <a:pt x="822" y="101"/>
                </a:cubicBezTo>
                <a:cubicBezTo>
                  <a:pt x="821" y="101"/>
                  <a:pt x="821" y="101"/>
                  <a:pt x="821" y="101"/>
                </a:cubicBezTo>
                <a:cubicBezTo>
                  <a:pt x="819" y="101"/>
                  <a:pt x="819" y="101"/>
                  <a:pt x="819" y="101"/>
                </a:cubicBezTo>
                <a:cubicBezTo>
                  <a:pt x="818" y="102"/>
                  <a:pt x="818" y="102"/>
                  <a:pt x="818" y="102"/>
                </a:cubicBezTo>
                <a:cubicBezTo>
                  <a:pt x="817" y="101"/>
                  <a:pt x="817" y="101"/>
                  <a:pt x="817" y="101"/>
                </a:cubicBezTo>
                <a:cubicBezTo>
                  <a:pt x="818" y="99"/>
                  <a:pt x="818" y="99"/>
                  <a:pt x="818" y="99"/>
                </a:cubicBezTo>
                <a:cubicBezTo>
                  <a:pt x="820" y="99"/>
                  <a:pt x="820" y="99"/>
                  <a:pt x="820" y="99"/>
                </a:cubicBezTo>
                <a:cubicBezTo>
                  <a:pt x="821" y="99"/>
                  <a:pt x="821" y="99"/>
                  <a:pt x="821" y="99"/>
                </a:cubicBezTo>
                <a:cubicBezTo>
                  <a:pt x="822" y="97"/>
                  <a:pt x="822" y="97"/>
                  <a:pt x="822" y="97"/>
                </a:cubicBezTo>
                <a:cubicBezTo>
                  <a:pt x="822" y="95"/>
                  <a:pt x="822" y="95"/>
                  <a:pt x="822" y="95"/>
                </a:cubicBezTo>
                <a:cubicBezTo>
                  <a:pt x="825" y="92"/>
                  <a:pt x="825" y="92"/>
                  <a:pt x="825" y="92"/>
                </a:cubicBezTo>
                <a:cubicBezTo>
                  <a:pt x="825" y="89"/>
                  <a:pt x="825" y="89"/>
                  <a:pt x="825" y="89"/>
                </a:cubicBezTo>
                <a:cubicBezTo>
                  <a:pt x="824" y="89"/>
                  <a:pt x="824" y="89"/>
                  <a:pt x="824" y="89"/>
                </a:cubicBezTo>
                <a:cubicBezTo>
                  <a:pt x="824" y="87"/>
                  <a:pt x="824" y="87"/>
                  <a:pt x="824" y="87"/>
                </a:cubicBezTo>
                <a:cubicBezTo>
                  <a:pt x="822" y="86"/>
                  <a:pt x="822" y="86"/>
                  <a:pt x="822" y="86"/>
                </a:cubicBezTo>
                <a:cubicBezTo>
                  <a:pt x="820" y="87"/>
                  <a:pt x="820" y="87"/>
                  <a:pt x="820" y="87"/>
                </a:cubicBezTo>
                <a:cubicBezTo>
                  <a:pt x="817" y="92"/>
                  <a:pt x="817" y="92"/>
                  <a:pt x="817" y="92"/>
                </a:cubicBezTo>
                <a:cubicBezTo>
                  <a:pt x="816" y="95"/>
                  <a:pt x="816" y="95"/>
                  <a:pt x="816" y="95"/>
                </a:cubicBezTo>
                <a:cubicBezTo>
                  <a:pt x="818" y="96"/>
                  <a:pt x="818" y="96"/>
                  <a:pt x="818" y="96"/>
                </a:cubicBezTo>
                <a:cubicBezTo>
                  <a:pt x="816" y="99"/>
                  <a:pt x="816" y="99"/>
                  <a:pt x="816" y="99"/>
                </a:cubicBezTo>
                <a:cubicBezTo>
                  <a:pt x="815" y="99"/>
                  <a:pt x="815" y="99"/>
                  <a:pt x="815" y="99"/>
                </a:cubicBezTo>
                <a:cubicBezTo>
                  <a:pt x="814" y="99"/>
                  <a:pt x="814" y="99"/>
                  <a:pt x="814" y="99"/>
                </a:cubicBezTo>
                <a:cubicBezTo>
                  <a:pt x="814" y="98"/>
                  <a:pt x="814" y="98"/>
                  <a:pt x="814" y="98"/>
                </a:cubicBezTo>
                <a:cubicBezTo>
                  <a:pt x="813" y="97"/>
                  <a:pt x="813" y="97"/>
                  <a:pt x="813" y="97"/>
                </a:cubicBezTo>
                <a:cubicBezTo>
                  <a:pt x="813" y="94"/>
                  <a:pt x="813" y="94"/>
                  <a:pt x="813" y="94"/>
                </a:cubicBezTo>
                <a:cubicBezTo>
                  <a:pt x="816" y="90"/>
                  <a:pt x="816" y="90"/>
                  <a:pt x="816" y="90"/>
                </a:cubicBezTo>
                <a:cubicBezTo>
                  <a:pt x="815" y="88"/>
                  <a:pt x="815" y="88"/>
                  <a:pt x="815" y="88"/>
                </a:cubicBezTo>
                <a:cubicBezTo>
                  <a:pt x="815" y="87"/>
                  <a:pt x="815" y="87"/>
                  <a:pt x="815" y="87"/>
                </a:cubicBezTo>
                <a:cubicBezTo>
                  <a:pt x="816" y="88"/>
                  <a:pt x="816" y="88"/>
                  <a:pt x="816" y="88"/>
                </a:cubicBezTo>
                <a:cubicBezTo>
                  <a:pt x="818" y="87"/>
                  <a:pt x="818" y="87"/>
                  <a:pt x="818" y="87"/>
                </a:cubicBezTo>
                <a:cubicBezTo>
                  <a:pt x="817" y="84"/>
                  <a:pt x="817" y="84"/>
                  <a:pt x="817" y="84"/>
                </a:cubicBezTo>
                <a:cubicBezTo>
                  <a:pt x="816" y="81"/>
                  <a:pt x="816" y="81"/>
                  <a:pt x="816" y="81"/>
                </a:cubicBezTo>
                <a:cubicBezTo>
                  <a:pt x="813" y="81"/>
                  <a:pt x="813" y="81"/>
                  <a:pt x="813" y="81"/>
                </a:cubicBezTo>
                <a:cubicBezTo>
                  <a:pt x="811" y="82"/>
                  <a:pt x="811" y="82"/>
                  <a:pt x="811" y="82"/>
                </a:cubicBezTo>
                <a:cubicBezTo>
                  <a:pt x="810" y="84"/>
                  <a:pt x="810" y="84"/>
                  <a:pt x="810" y="84"/>
                </a:cubicBezTo>
                <a:cubicBezTo>
                  <a:pt x="809" y="83"/>
                  <a:pt x="809" y="83"/>
                  <a:pt x="809" y="83"/>
                </a:cubicBezTo>
                <a:cubicBezTo>
                  <a:pt x="808" y="82"/>
                  <a:pt x="808" y="82"/>
                  <a:pt x="808" y="82"/>
                </a:cubicBezTo>
                <a:cubicBezTo>
                  <a:pt x="809" y="78"/>
                  <a:pt x="809" y="78"/>
                  <a:pt x="809" y="78"/>
                </a:cubicBezTo>
                <a:cubicBezTo>
                  <a:pt x="807" y="75"/>
                  <a:pt x="807" y="75"/>
                  <a:pt x="807" y="75"/>
                </a:cubicBezTo>
                <a:cubicBezTo>
                  <a:pt x="808" y="70"/>
                  <a:pt x="808" y="70"/>
                  <a:pt x="808" y="70"/>
                </a:cubicBezTo>
                <a:cubicBezTo>
                  <a:pt x="808" y="66"/>
                  <a:pt x="808" y="66"/>
                  <a:pt x="808" y="66"/>
                </a:cubicBezTo>
                <a:cubicBezTo>
                  <a:pt x="809" y="63"/>
                  <a:pt x="809" y="63"/>
                  <a:pt x="809" y="63"/>
                </a:cubicBezTo>
                <a:cubicBezTo>
                  <a:pt x="809" y="59"/>
                  <a:pt x="809" y="59"/>
                  <a:pt x="809" y="59"/>
                </a:cubicBezTo>
                <a:cubicBezTo>
                  <a:pt x="809" y="56"/>
                  <a:pt x="809" y="56"/>
                  <a:pt x="809" y="56"/>
                </a:cubicBezTo>
                <a:cubicBezTo>
                  <a:pt x="811" y="53"/>
                  <a:pt x="811" y="53"/>
                  <a:pt x="811" y="53"/>
                </a:cubicBezTo>
                <a:cubicBezTo>
                  <a:pt x="811" y="49"/>
                  <a:pt x="811" y="49"/>
                  <a:pt x="811" y="49"/>
                </a:cubicBezTo>
                <a:cubicBezTo>
                  <a:pt x="809" y="47"/>
                  <a:pt x="809" y="47"/>
                  <a:pt x="809" y="47"/>
                </a:cubicBezTo>
                <a:cubicBezTo>
                  <a:pt x="809" y="44"/>
                  <a:pt x="809" y="44"/>
                  <a:pt x="809" y="44"/>
                </a:cubicBezTo>
                <a:cubicBezTo>
                  <a:pt x="805" y="42"/>
                  <a:pt x="805" y="42"/>
                  <a:pt x="805" y="42"/>
                </a:cubicBezTo>
                <a:cubicBezTo>
                  <a:pt x="804" y="39"/>
                  <a:pt x="804" y="39"/>
                  <a:pt x="804" y="39"/>
                </a:cubicBezTo>
                <a:cubicBezTo>
                  <a:pt x="801" y="38"/>
                  <a:pt x="801" y="38"/>
                  <a:pt x="801" y="38"/>
                </a:cubicBezTo>
                <a:cubicBezTo>
                  <a:pt x="800" y="39"/>
                  <a:pt x="800" y="39"/>
                  <a:pt x="800" y="39"/>
                </a:cubicBezTo>
                <a:cubicBezTo>
                  <a:pt x="800" y="40"/>
                  <a:pt x="800" y="40"/>
                  <a:pt x="800" y="40"/>
                </a:cubicBezTo>
                <a:cubicBezTo>
                  <a:pt x="799" y="41"/>
                  <a:pt x="799" y="41"/>
                  <a:pt x="799" y="41"/>
                </a:cubicBezTo>
                <a:cubicBezTo>
                  <a:pt x="796" y="38"/>
                  <a:pt x="796" y="38"/>
                  <a:pt x="796" y="38"/>
                </a:cubicBezTo>
                <a:cubicBezTo>
                  <a:pt x="793" y="38"/>
                  <a:pt x="793" y="38"/>
                  <a:pt x="793" y="38"/>
                </a:cubicBezTo>
                <a:cubicBezTo>
                  <a:pt x="793" y="41"/>
                  <a:pt x="793" y="41"/>
                  <a:pt x="793" y="41"/>
                </a:cubicBezTo>
                <a:cubicBezTo>
                  <a:pt x="791" y="44"/>
                  <a:pt x="791" y="44"/>
                  <a:pt x="791" y="44"/>
                </a:cubicBezTo>
                <a:cubicBezTo>
                  <a:pt x="793" y="46"/>
                  <a:pt x="793" y="46"/>
                  <a:pt x="793" y="46"/>
                </a:cubicBezTo>
                <a:cubicBezTo>
                  <a:pt x="795" y="46"/>
                  <a:pt x="795" y="46"/>
                  <a:pt x="795" y="46"/>
                </a:cubicBezTo>
                <a:cubicBezTo>
                  <a:pt x="797" y="45"/>
                  <a:pt x="797" y="45"/>
                  <a:pt x="797" y="45"/>
                </a:cubicBezTo>
                <a:cubicBezTo>
                  <a:pt x="800" y="46"/>
                  <a:pt x="800" y="46"/>
                  <a:pt x="800" y="46"/>
                </a:cubicBezTo>
                <a:cubicBezTo>
                  <a:pt x="801" y="48"/>
                  <a:pt x="801" y="48"/>
                  <a:pt x="801" y="48"/>
                </a:cubicBezTo>
                <a:cubicBezTo>
                  <a:pt x="803" y="49"/>
                  <a:pt x="803" y="49"/>
                  <a:pt x="803" y="49"/>
                </a:cubicBezTo>
                <a:cubicBezTo>
                  <a:pt x="803" y="50"/>
                  <a:pt x="803" y="50"/>
                  <a:pt x="803" y="50"/>
                </a:cubicBezTo>
                <a:cubicBezTo>
                  <a:pt x="799" y="54"/>
                  <a:pt x="799" y="54"/>
                  <a:pt x="799" y="54"/>
                </a:cubicBezTo>
                <a:cubicBezTo>
                  <a:pt x="798" y="54"/>
                  <a:pt x="798" y="54"/>
                  <a:pt x="798" y="54"/>
                </a:cubicBezTo>
                <a:cubicBezTo>
                  <a:pt x="795" y="52"/>
                  <a:pt x="795" y="52"/>
                  <a:pt x="795" y="52"/>
                </a:cubicBezTo>
                <a:cubicBezTo>
                  <a:pt x="793" y="52"/>
                  <a:pt x="793" y="52"/>
                  <a:pt x="793" y="52"/>
                </a:cubicBezTo>
                <a:cubicBezTo>
                  <a:pt x="791" y="52"/>
                  <a:pt x="791" y="52"/>
                  <a:pt x="791" y="52"/>
                </a:cubicBezTo>
                <a:cubicBezTo>
                  <a:pt x="792" y="54"/>
                  <a:pt x="792" y="54"/>
                  <a:pt x="792" y="54"/>
                </a:cubicBezTo>
                <a:cubicBezTo>
                  <a:pt x="794" y="54"/>
                  <a:pt x="794" y="54"/>
                  <a:pt x="794" y="54"/>
                </a:cubicBezTo>
                <a:cubicBezTo>
                  <a:pt x="792" y="56"/>
                  <a:pt x="792" y="56"/>
                  <a:pt x="792" y="56"/>
                </a:cubicBezTo>
                <a:cubicBezTo>
                  <a:pt x="790" y="56"/>
                  <a:pt x="790" y="56"/>
                  <a:pt x="790" y="56"/>
                </a:cubicBezTo>
                <a:cubicBezTo>
                  <a:pt x="786" y="53"/>
                  <a:pt x="786" y="53"/>
                  <a:pt x="786" y="53"/>
                </a:cubicBezTo>
                <a:cubicBezTo>
                  <a:pt x="783" y="55"/>
                  <a:pt x="783" y="55"/>
                  <a:pt x="783" y="55"/>
                </a:cubicBezTo>
                <a:cubicBezTo>
                  <a:pt x="782" y="58"/>
                  <a:pt x="782" y="58"/>
                  <a:pt x="782" y="58"/>
                </a:cubicBezTo>
                <a:cubicBezTo>
                  <a:pt x="780" y="60"/>
                  <a:pt x="780" y="60"/>
                  <a:pt x="780" y="60"/>
                </a:cubicBezTo>
                <a:cubicBezTo>
                  <a:pt x="780" y="61"/>
                  <a:pt x="780" y="61"/>
                  <a:pt x="780" y="61"/>
                </a:cubicBezTo>
                <a:cubicBezTo>
                  <a:pt x="782" y="62"/>
                  <a:pt x="782" y="62"/>
                  <a:pt x="782" y="62"/>
                </a:cubicBezTo>
                <a:cubicBezTo>
                  <a:pt x="783" y="65"/>
                  <a:pt x="783" y="65"/>
                  <a:pt x="783" y="65"/>
                </a:cubicBezTo>
                <a:cubicBezTo>
                  <a:pt x="786" y="66"/>
                  <a:pt x="786" y="66"/>
                  <a:pt x="786" y="66"/>
                </a:cubicBezTo>
                <a:cubicBezTo>
                  <a:pt x="786" y="67"/>
                  <a:pt x="786" y="67"/>
                  <a:pt x="786" y="67"/>
                </a:cubicBezTo>
                <a:cubicBezTo>
                  <a:pt x="784" y="67"/>
                  <a:pt x="784" y="67"/>
                  <a:pt x="784" y="67"/>
                </a:cubicBezTo>
                <a:cubicBezTo>
                  <a:pt x="783" y="69"/>
                  <a:pt x="783" y="69"/>
                  <a:pt x="783" y="69"/>
                </a:cubicBezTo>
                <a:cubicBezTo>
                  <a:pt x="785" y="70"/>
                  <a:pt x="785" y="70"/>
                  <a:pt x="785" y="70"/>
                </a:cubicBezTo>
                <a:cubicBezTo>
                  <a:pt x="784" y="72"/>
                  <a:pt x="784" y="72"/>
                  <a:pt x="784" y="72"/>
                </a:cubicBezTo>
                <a:cubicBezTo>
                  <a:pt x="783" y="72"/>
                  <a:pt x="783" y="72"/>
                  <a:pt x="783" y="72"/>
                </a:cubicBezTo>
                <a:cubicBezTo>
                  <a:pt x="781" y="71"/>
                  <a:pt x="781" y="71"/>
                  <a:pt x="781" y="71"/>
                </a:cubicBezTo>
                <a:cubicBezTo>
                  <a:pt x="779" y="70"/>
                  <a:pt x="779" y="70"/>
                  <a:pt x="779" y="70"/>
                </a:cubicBezTo>
                <a:cubicBezTo>
                  <a:pt x="776" y="68"/>
                  <a:pt x="776" y="68"/>
                  <a:pt x="776" y="68"/>
                </a:cubicBezTo>
                <a:cubicBezTo>
                  <a:pt x="775" y="68"/>
                  <a:pt x="775" y="68"/>
                  <a:pt x="775" y="68"/>
                </a:cubicBezTo>
                <a:cubicBezTo>
                  <a:pt x="772" y="69"/>
                  <a:pt x="772" y="69"/>
                  <a:pt x="772" y="69"/>
                </a:cubicBezTo>
                <a:cubicBezTo>
                  <a:pt x="772" y="71"/>
                  <a:pt x="772" y="71"/>
                  <a:pt x="772" y="71"/>
                </a:cubicBezTo>
                <a:cubicBezTo>
                  <a:pt x="773" y="74"/>
                  <a:pt x="773" y="74"/>
                  <a:pt x="773" y="74"/>
                </a:cubicBezTo>
                <a:cubicBezTo>
                  <a:pt x="772" y="76"/>
                  <a:pt x="772" y="76"/>
                  <a:pt x="772" y="76"/>
                </a:cubicBezTo>
                <a:cubicBezTo>
                  <a:pt x="771" y="75"/>
                  <a:pt x="771" y="75"/>
                  <a:pt x="771" y="75"/>
                </a:cubicBezTo>
                <a:cubicBezTo>
                  <a:pt x="771" y="73"/>
                  <a:pt x="771" y="73"/>
                  <a:pt x="771" y="73"/>
                </a:cubicBezTo>
                <a:cubicBezTo>
                  <a:pt x="769" y="72"/>
                  <a:pt x="769" y="72"/>
                  <a:pt x="769" y="72"/>
                </a:cubicBezTo>
                <a:cubicBezTo>
                  <a:pt x="767" y="71"/>
                  <a:pt x="767" y="71"/>
                  <a:pt x="767" y="71"/>
                </a:cubicBezTo>
                <a:cubicBezTo>
                  <a:pt x="766" y="71"/>
                  <a:pt x="766" y="71"/>
                  <a:pt x="766" y="71"/>
                </a:cubicBezTo>
                <a:cubicBezTo>
                  <a:pt x="764" y="70"/>
                  <a:pt x="764" y="70"/>
                  <a:pt x="764" y="70"/>
                </a:cubicBezTo>
                <a:cubicBezTo>
                  <a:pt x="763" y="69"/>
                  <a:pt x="763" y="69"/>
                  <a:pt x="763" y="69"/>
                </a:cubicBezTo>
                <a:cubicBezTo>
                  <a:pt x="762" y="70"/>
                  <a:pt x="762" y="70"/>
                  <a:pt x="762" y="70"/>
                </a:cubicBezTo>
                <a:cubicBezTo>
                  <a:pt x="763" y="74"/>
                  <a:pt x="763" y="74"/>
                  <a:pt x="763" y="74"/>
                </a:cubicBezTo>
                <a:cubicBezTo>
                  <a:pt x="763" y="76"/>
                  <a:pt x="763" y="76"/>
                  <a:pt x="763" y="76"/>
                </a:cubicBezTo>
                <a:cubicBezTo>
                  <a:pt x="764" y="79"/>
                  <a:pt x="764" y="79"/>
                  <a:pt x="764" y="79"/>
                </a:cubicBezTo>
                <a:cubicBezTo>
                  <a:pt x="766" y="81"/>
                  <a:pt x="766" y="81"/>
                  <a:pt x="766" y="81"/>
                </a:cubicBezTo>
                <a:cubicBezTo>
                  <a:pt x="769" y="81"/>
                  <a:pt x="769" y="81"/>
                  <a:pt x="769" y="81"/>
                </a:cubicBezTo>
                <a:cubicBezTo>
                  <a:pt x="770" y="82"/>
                  <a:pt x="770" y="82"/>
                  <a:pt x="770" y="82"/>
                </a:cubicBezTo>
                <a:cubicBezTo>
                  <a:pt x="769" y="83"/>
                  <a:pt x="769" y="83"/>
                  <a:pt x="769" y="83"/>
                </a:cubicBezTo>
                <a:cubicBezTo>
                  <a:pt x="766" y="83"/>
                  <a:pt x="766" y="83"/>
                  <a:pt x="766" y="83"/>
                </a:cubicBezTo>
                <a:cubicBezTo>
                  <a:pt x="769" y="84"/>
                  <a:pt x="769" y="84"/>
                  <a:pt x="769" y="84"/>
                </a:cubicBezTo>
                <a:cubicBezTo>
                  <a:pt x="770" y="86"/>
                  <a:pt x="770" y="86"/>
                  <a:pt x="770" y="86"/>
                </a:cubicBezTo>
                <a:cubicBezTo>
                  <a:pt x="772" y="88"/>
                  <a:pt x="772" y="88"/>
                  <a:pt x="772" y="88"/>
                </a:cubicBezTo>
                <a:cubicBezTo>
                  <a:pt x="775" y="88"/>
                  <a:pt x="775" y="88"/>
                  <a:pt x="775" y="88"/>
                </a:cubicBezTo>
                <a:cubicBezTo>
                  <a:pt x="777" y="86"/>
                  <a:pt x="777" y="86"/>
                  <a:pt x="777" y="86"/>
                </a:cubicBezTo>
                <a:cubicBezTo>
                  <a:pt x="778" y="86"/>
                  <a:pt x="778" y="86"/>
                  <a:pt x="778" y="86"/>
                </a:cubicBezTo>
                <a:cubicBezTo>
                  <a:pt x="778" y="88"/>
                  <a:pt x="778" y="88"/>
                  <a:pt x="778" y="88"/>
                </a:cubicBezTo>
                <a:cubicBezTo>
                  <a:pt x="776" y="89"/>
                  <a:pt x="776" y="89"/>
                  <a:pt x="776" y="89"/>
                </a:cubicBezTo>
                <a:cubicBezTo>
                  <a:pt x="775" y="93"/>
                  <a:pt x="775" y="93"/>
                  <a:pt x="775" y="93"/>
                </a:cubicBezTo>
                <a:cubicBezTo>
                  <a:pt x="774" y="93"/>
                  <a:pt x="774" y="93"/>
                  <a:pt x="774" y="93"/>
                </a:cubicBezTo>
                <a:cubicBezTo>
                  <a:pt x="771" y="91"/>
                  <a:pt x="771" y="91"/>
                  <a:pt x="771" y="91"/>
                </a:cubicBezTo>
                <a:cubicBezTo>
                  <a:pt x="764" y="89"/>
                  <a:pt x="764" y="89"/>
                  <a:pt x="764" y="89"/>
                </a:cubicBezTo>
                <a:cubicBezTo>
                  <a:pt x="762" y="86"/>
                  <a:pt x="762" y="86"/>
                  <a:pt x="762" y="86"/>
                </a:cubicBezTo>
                <a:cubicBezTo>
                  <a:pt x="760" y="85"/>
                  <a:pt x="760" y="85"/>
                  <a:pt x="760" y="85"/>
                </a:cubicBezTo>
                <a:cubicBezTo>
                  <a:pt x="759" y="84"/>
                  <a:pt x="759" y="84"/>
                  <a:pt x="759" y="84"/>
                </a:cubicBezTo>
                <a:cubicBezTo>
                  <a:pt x="758" y="84"/>
                  <a:pt x="758" y="84"/>
                  <a:pt x="758" y="84"/>
                </a:cubicBezTo>
                <a:cubicBezTo>
                  <a:pt x="757" y="87"/>
                  <a:pt x="757" y="87"/>
                  <a:pt x="757" y="87"/>
                </a:cubicBezTo>
                <a:cubicBezTo>
                  <a:pt x="758" y="88"/>
                  <a:pt x="758" y="88"/>
                  <a:pt x="758" y="88"/>
                </a:cubicBezTo>
                <a:cubicBezTo>
                  <a:pt x="756" y="89"/>
                  <a:pt x="756" y="89"/>
                  <a:pt x="756" y="89"/>
                </a:cubicBezTo>
                <a:cubicBezTo>
                  <a:pt x="758" y="93"/>
                  <a:pt x="758" y="93"/>
                  <a:pt x="758" y="93"/>
                </a:cubicBezTo>
                <a:cubicBezTo>
                  <a:pt x="756" y="94"/>
                  <a:pt x="756" y="94"/>
                  <a:pt x="756" y="94"/>
                </a:cubicBezTo>
                <a:cubicBezTo>
                  <a:pt x="754" y="93"/>
                  <a:pt x="754" y="93"/>
                  <a:pt x="754" y="93"/>
                </a:cubicBezTo>
                <a:cubicBezTo>
                  <a:pt x="754" y="96"/>
                  <a:pt x="754" y="96"/>
                  <a:pt x="754" y="96"/>
                </a:cubicBezTo>
                <a:cubicBezTo>
                  <a:pt x="753" y="97"/>
                  <a:pt x="753" y="97"/>
                  <a:pt x="753" y="97"/>
                </a:cubicBezTo>
                <a:cubicBezTo>
                  <a:pt x="753" y="102"/>
                  <a:pt x="753" y="102"/>
                  <a:pt x="753" y="102"/>
                </a:cubicBezTo>
                <a:cubicBezTo>
                  <a:pt x="755" y="104"/>
                  <a:pt x="755" y="104"/>
                  <a:pt x="755" y="104"/>
                </a:cubicBezTo>
                <a:cubicBezTo>
                  <a:pt x="758" y="104"/>
                  <a:pt x="758" y="104"/>
                  <a:pt x="758" y="104"/>
                </a:cubicBezTo>
                <a:cubicBezTo>
                  <a:pt x="760" y="105"/>
                  <a:pt x="760" y="105"/>
                  <a:pt x="760" y="105"/>
                </a:cubicBezTo>
                <a:cubicBezTo>
                  <a:pt x="763" y="105"/>
                  <a:pt x="763" y="105"/>
                  <a:pt x="763" y="105"/>
                </a:cubicBezTo>
                <a:cubicBezTo>
                  <a:pt x="763" y="106"/>
                  <a:pt x="763" y="106"/>
                  <a:pt x="763" y="106"/>
                </a:cubicBezTo>
                <a:cubicBezTo>
                  <a:pt x="761" y="107"/>
                  <a:pt x="761" y="107"/>
                  <a:pt x="761" y="107"/>
                </a:cubicBezTo>
                <a:cubicBezTo>
                  <a:pt x="758" y="106"/>
                  <a:pt x="758" y="106"/>
                  <a:pt x="758" y="106"/>
                </a:cubicBezTo>
                <a:cubicBezTo>
                  <a:pt x="755" y="106"/>
                  <a:pt x="755" y="106"/>
                  <a:pt x="755" y="106"/>
                </a:cubicBezTo>
                <a:cubicBezTo>
                  <a:pt x="753" y="105"/>
                  <a:pt x="753" y="105"/>
                  <a:pt x="753" y="105"/>
                </a:cubicBezTo>
                <a:cubicBezTo>
                  <a:pt x="751" y="105"/>
                  <a:pt x="751" y="105"/>
                  <a:pt x="751" y="105"/>
                </a:cubicBezTo>
                <a:cubicBezTo>
                  <a:pt x="748" y="110"/>
                  <a:pt x="748" y="110"/>
                  <a:pt x="748" y="110"/>
                </a:cubicBezTo>
                <a:cubicBezTo>
                  <a:pt x="748" y="111"/>
                  <a:pt x="748" y="111"/>
                  <a:pt x="748" y="111"/>
                </a:cubicBezTo>
                <a:cubicBezTo>
                  <a:pt x="749" y="113"/>
                  <a:pt x="749" y="113"/>
                  <a:pt x="749" y="113"/>
                </a:cubicBezTo>
                <a:cubicBezTo>
                  <a:pt x="749" y="114"/>
                  <a:pt x="749" y="114"/>
                  <a:pt x="749" y="114"/>
                </a:cubicBezTo>
                <a:cubicBezTo>
                  <a:pt x="747" y="115"/>
                  <a:pt x="747" y="115"/>
                  <a:pt x="747" y="115"/>
                </a:cubicBezTo>
                <a:cubicBezTo>
                  <a:pt x="747" y="117"/>
                  <a:pt x="747" y="117"/>
                  <a:pt x="747" y="117"/>
                </a:cubicBezTo>
                <a:cubicBezTo>
                  <a:pt x="748" y="118"/>
                  <a:pt x="748" y="118"/>
                  <a:pt x="748" y="118"/>
                </a:cubicBezTo>
                <a:cubicBezTo>
                  <a:pt x="750" y="117"/>
                  <a:pt x="750" y="117"/>
                  <a:pt x="750" y="117"/>
                </a:cubicBezTo>
                <a:cubicBezTo>
                  <a:pt x="753" y="117"/>
                  <a:pt x="753" y="117"/>
                  <a:pt x="753" y="117"/>
                </a:cubicBezTo>
                <a:cubicBezTo>
                  <a:pt x="755" y="115"/>
                  <a:pt x="755" y="115"/>
                  <a:pt x="755" y="115"/>
                </a:cubicBezTo>
                <a:cubicBezTo>
                  <a:pt x="756" y="117"/>
                  <a:pt x="756" y="117"/>
                  <a:pt x="756" y="117"/>
                </a:cubicBezTo>
                <a:cubicBezTo>
                  <a:pt x="756" y="119"/>
                  <a:pt x="756" y="119"/>
                  <a:pt x="756" y="119"/>
                </a:cubicBezTo>
                <a:cubicBezTo>
                  <a:pt x="753" y="119"/>
                  <a:pt x="753" y="119"/>
                  <a:pt x="753" y="119"/>
                </a:cubicBezTo>
                <a:cubicBezTo>
                  <a:pt x="752" y="121"/>
                  <a:pt x="752" y="121"/>
                  <a:pt x="752" y="121"/>
                </a:cubicBezTo>
                <a:cubicBezTo>
                  <a:pt x="753" y="122"/>
                  <a:pt x="753" y="122"/>
                  <a:pt x="753" y="122"/>
                </a:cubicBezTo>
                <a:cubicBezTo>
                  <a:pt x="755" y="122"/>
                  <a:pt x="755" y="122"/>
                  <a:pt x="755" y="122"/>
                </a:cubicBezTo>
                <a:cubicBezTo>
                  <a:pt x="757" y="120"/>
                  <a:pt x="757" y="120"/>
                  <a:pt x="757" y="120"/>
                </a:cubicBezTo>
                <a:cubicBezTo>
                  <a:pt x="758" y="120"/>
                  <a:pt x="758" y="120"/>
                  <a:pt x="758" y="120"/>
                </a:cubicBezTo>
                <a:cubicBezTo>
                  <a:pt x="761" y="119"/>
                  <a:pt x="761" y="119"/>
                  <a:pt x="761" y="119"/>
                </a:cubicBezTo>
                <a:cubicBezTo>
                  <a:pt x="761" y="120"/>
                  <a:pt x="761" y="120"/>
                  <a:pt x="761" y="120"/>
                </a:cubicBezTo>
                <a:cubicBezTo>
                  <a:pt x="759" y="121"/>
                  <a:pt x="759" y="121"/>
                  <a:pt x="759" y="121"/>
                </a:cubicBezTo>
                <a:cubicBezTo>
                  <a:pt x="761" y="122"/>
                  <a:pt x="761" y="122"/>
                  <a:pt x="761" y="122"/>
                </a:cubicBezTo>
                <a:cubicBezTo>
                  <a:pt x="764" y="122"/>
                  <a:pt x="764" y="122"/>
                  <a:pt x="764" y="122"/>
                </a:cubicBezTo>
                <a:cubicBezTo>
                  <a:pt x="765" y="123"/>
                  <a:pt x="765" y="123"/>
                  <a:pt x="765" y="123"/>
                </a:cubicBezTo>
                <a:cubicBezTo>
                  <a:pt x="763" y="124"/>
                  <a:pt x="763" y="124"/>
                  <a:pt x="763" y="124"/>
                </a:cubicBezTo>
                <a:cubicBezTo>
                  <a:pt x="763" y="126"/>
                  <a:pt x="763" y="126"/>
                  <a:pt x="763" y="126"/>
                </a:cubicBezTo>
                <a:cubicBezTo>
                  <a:pt x="765" y="126"/>
                  <a:pt x="765" y="126"/>
                  <a:pt x="765" y="126"/>
                </a:cubicBezTo>
                <a:cubicBezTo>
                  <a:pt x="768" y="125"/>
                  <a:pt x="768" y="125"/>
                  <a:pt x="768" y="125"/>
                </a:cubicBezTo>
                <a:cubicBezTo>
                  <a:pt x="770" y="127"/>
                  <a:pt x="770" y="127"/>
                  <a:pt x="770" y="127"/>
                </a:cubicBezTo>
                <a:cubicBezTo>
                  <a:pt x="776" y="129"/>
                  <a:pt x="776" y="129"/>
                  <a:pt x="776" y="129"/>
                </a:cubicBezTo>
                <a:cubicBezTo>
                  <a:pt x="777" y="130"/>
                  <a:pt x="777" y="130"/>
                  <a:pt x="777" y="130"/>
                </a:cubicBezTo>
                <a:cubicBezTo>
                  <a:pt x="772" y="130"/>
                  <a:pt x="772" y="130"/>
                  <a:pt x="772" y="130"/>
                </a:cubicBezTo>
                <a:cubicBezTo>
                  <a:pt x="769" y="130"/>
                  <a:pt x="769" y="130"/>
                  <a:pt x="769" y="130"/>
                </a:cubicBezTo>
                <a:cubicBezTo>
                  <a:pt x="766" y="128"/>
                  <a:pt x="766" y="128"/>
                  <a:pt x="766" y="128"/>
                </a:cubicBezTo>
                <a:cubicBezTo>
                  <a:pt x="763" y="129"/>
                  <a:pt x="763" y="129"/>
                  <a:pt x="763" y="129"/>
                </a:cubicBezTo>
                <a:cubicBezTo>
                  <a:pt x="763" y="130"/>
                  <a:pt x="763" y="130"/>
                  <a:pt x="763" y="130"/>
                </a:cubicBezTo>
                <a:cubicBezTo>
                  <a:pt x="766" y="132"/>
                  <a:pt x="766" y="132"/>
                  <a:pt x="766" y="132"/>
                </a:cubicBezTo>
                <a:cubicBezTo>
                  <a:pt x="771" y="132"/>
                  <a:pt x="771" y="132"/>
                  <a:pt x="771" y="132"/>
                </a:cubicBezTo>
                <a:cubicBezTo>
                  <a:pt x="776" y="132"/>
                  <a:pt x="776" y="132"/>
                  <a:pt x="776" y="132"/>
                </a:cubicBezTo>
                <a:cubicBezTo>
                  <a:pt x="777" y="133"/>
                  <a:pt x="777" y="133"/>
                  <a:pt x="777" y="133"/>
                </a:cubicBezTo>
                <a:cubicBezTo>
                  <a:pt x="772" y="134"/>
                  <a:pt x="772" y="134"/>
                  <a:pt x="772" y="134"/>
                </a:cubicBezTo>
                <a:cubicBezTo>
                  <a:pt x="771" y="134"/>
                  <a:pt x="771" y="134"/>
                  <a:pt x="771" y="134"/>
                </a:cubicBezTo>
                <a:cubicBezTo>
                  <a:pt x="766" y="133"/>
                  <a:pt x="766" y="133"/>
                  <a:pt x="766" y="133"/>
                </a:cubicBezTo>
                <a:cubicBezTo>
                  <a:pt x="763" y="133"/>
                  <a:pt x="763" y="133"/>
                  <a:pt x="763" y="133"/>
                </a:cubicBezTo>
                <a:cubicBezTo>
                  <a:pt x="761" y="131"/>
                  <a:pt x="761" y="131"/>
                  <a:pt x="761" y="131"/>
                </a:cubicBezTo>
                <a:cubicBezTo>
                  <a:pt x="759" y="130"/>
                  <a:pt x="759" y="130"/>
                  <a:pt x="759" y="130"/>
                </a:cubicBezTo>
                <a:cubicBezTo>
                  <a:pt x="755" y="127"/>
                  <a:pt x="755" y="127"/>
                  <a:pt x="755" y="127"/>
                </a:cubicBezTo>
                <a:cubicBezTo>
                  <a:pt x="754" y="128"/>
                  <a:pt x="754" y="128"/>
                  <a:pt x="754" y="128"/>
                </a:cubicBezTo>
                <a:cubicBezTo>
                  <a:pt x="752" y="130"/>
                  <a:pt x="752" y="130"/>
                  <a:pt x="752" y="130"/>
                </a:cubicBezTo>
                <a:cubicBezTo>
                  <a:pt x="749" y="130"/>
                  <a:pt x="749" y="130"/>
                  <a:pt x="749" y="130"/>
                </a:cubicBezTo>
                <a:cubicBezTo>
                  <a:pt x="747" y="132"/>
                  <a:pt x="747" y="132"/>
                  <a:pt x="747" y="132"/>
                </a:cubicBezTo>
                <a:cubicBezTo>
                  <a:pt x="746" y="136"/>
                  <a:pt x="746" y="136"/>
                  <a:pt x="746" y="136"/>
                </a:cubicBezTo>
                <a:cubicBezTo>
                  <a:pt x="749" y="139"/>
                  <a:pt x="749" y="139"/>
                  <a:pt x="749" y="139"/>
                </a:cubicBezTo>
                <a:cubicBezTo>
                  <a:pt x="749" y="141"/>
                  <a:pt x="749" y="141"/>
                  <a:pt x="749" y="141"/>
                </a:cubicBezTo>
                <a:cubicBezTo>
                  <a:pt x="748" y="142"/>
                  <a:pt x="748" y="142"/>
                  <a:pt x="748" y="142"/>
                </a:cubicBezTo>
                <a:cubicBezTo>
                  <a:pt x="747" y="139"/>
                  <a:pt x="747" y="139"/>
                  <a:pt x="747" y="139"/>
                </a:cubicBezTo>
                <a:cubicBezTo>
                  <a:pt x="745" y="138"/>
                  <a:pt x="745" y="138"/>
                  <a:pt x="745" y="138"/>
                </a:cubicBezTo>
                <a:cubicBezTo>
                  <a:pt x="744" y="144"/>
                  <a:pt x="744" y="144"/>
                  <a:pt x="744" y="144"/>
                </a:cubicBezTo>
                <a:cubicBezTo>
                  <a:pt x="744" y="147"/>
                  <a:pt x="744" y="147"/>
                  <a:pt x="744" y="147"/>
                </a:cubicBezTo>
                <a:cubicBezTo>
                  <a:pt x="746" y="147"/>
                  <a:pt x="746" y="147"/>
                  <a:pt x="746" y="147"/>
                </a:cubicBezTo>
                <a:cubicBezTo>
                  <a:pt x="747" y="146"/>
                  <a:pt x="747" y="146"/>
                  <a:pt x="747" y="146"/>
                </a:cubicBezTo>
                <a:cubicBezTo>
                  <a:pt x="748" y="147"/>
                  <a:pt x="748" y="147"/>
                  <a:pt x="748" y="147"/>
                </a:cubicBezTo>
                <a:cubicBezTo>
                  <a:pt x="750" y="149"/>
                  <a:pt x="750" y="149"/>
                  <a:pt x="750" y="149"/>
                </a:cubicBezTo>
                <a:cubicBezTo>
                  <a:pt x="751" y="150"/>
                  <a:pt x="751" y="150"/>
                  <a:pt x="751" y="150"/>
                </a:cubicBezTo>
                <a:cubicBezTo>
                  <a:pt x="750" y="150"/>
                  <a:pt x="750" y="150"/>
                  <a:pt x="750" y="150"/>
                </a:cubicBezTo>
                <a:cubicBezTo>
                  <a:pt x="748" y="151"/>
                  <a:pt x="748" y="151"/>
                  <a:pt x="748" y="151"/>
                </a:cubicBezTo>
                <a:cubicBezTo>
                  <a:pt x="746" y="149"/>
                  <a:pt x="746" y="149"/>
                  <a:pt x="746" y="149"/>
                </a:cubicBezTo>
                <a:cubicBezTo>
                  <a:pt x="743" y="149"/>
                  <a:pt x="743" y="149"/>
                  <a:pt x="743" y="149"/>
                </a:cubicBezTo>
                <a:cubicBezTo>
                  <a:pt x="743" y="154"/>
                  <a:pt x="743" y="154"/>
                  <a:pt x="743" y="154"/>
                </a:cubicBezTo>
                <a:cubicBezTo>
                  <a:pt x="744" y="155"/>
                  <a:pt x="744" y="155"/>
                  <a:pt x="744" y="155"/>
                </a:cubicBezTo>
                <a:cubicBezTo>
                  <a:pt x="745" y="154"/>
                  <a:pt x="745" y="154"/>
                  <a:pt x="745" y="154"/>
                </a:cubicBezTo>
                <a:cubicBezTo>
                  <a:pt x="744" y="156"/>
                  <a:pt x="744" y="156"/>
                  <a:pt x="744" y="156"/>
                </a:cubicBezTo>
                <a:cubicBezTo>
                  <a:pt x="744" y="161"/>
                  <a:pt x="744" y="161"/>
                  <a:pt x="744" y="161"/>
                </a:cubicBezTo>
                <a:cubicBezTo>
                  <a:pt x="746" y="160"/>
                  <a:pt x="746" y="160"/>
                  <a:pt x="746" y="160"/>
                </a:cubicBezTo>
                <a:cubicBezTo>
                  <a:pt x="748" y="161"/>
                  <a:pt x="748" y="161"/>
                  <a:pt x="748" y="161"/>
                </a:cubicBezTo>
                <a:cubicBezTo>
                  <a:pt x="748" y="164"/>
                  <a:pt x="748" y="164"/>
                  <a:pt x="748" y="164"/>
                </a:cubicBezTo>
                <a:cubicBezTo>
                  <a:pt x="751" y="165"/>
                  <a:pt x="751" y="165"/>
                  <a:pt x="751" y="165"/>
                </a:cubicBezTo>
                <a:cubicBezTo>
                  <a:pt x="756" y="169"/>
                  <a:pt x="756" y="169"/>
                  <a:pt x="756" y="169"/>
                </a:cubicBezTo>
                <a:cubicBezTo>
                  <a:pt x="758" y="168"/>
                  <a:pt x="758" y="168"/>
                  <a:pt x="758" y="168"/>
                </a:cubicBezTo>
                <a:cubicBezTo>
                  <a:pt x="759" y="166"/>
                  <a:pt x="759" y="166"/>
                  <a:pt x="759" y="166"/>
                </a:cubicBezTo>
                <a:cubicBezTo>
                  <a:pt x="759" y="163"/>
                  <a:pt x="759" y="163"/>
                  <a:pt x="759" y="163"/>
                </a:cubicBezTo>
                <a:cubicBezTo>
                  <a:pt x="762" y="164"/>
                  <a:pt x="762" y="164"/>
                  <a:pt x="762" y="164"/>
                </a:cubicBezTo>
                <a:cubicBezTo>
                  <a:pt x="762" y="166"/>
                  <a:pt x="762" y="166"/>
                  <a:pt x="762" y="166"/>
                </a:cubicBezTo>
                <a:cubicBezTo>
                  <a:pt x="762" y="168"/>
                  <a:pt x="762" y="168"/>
                  <a:pt x="762" y="168"/>
                </a:cubicBezTo>
                <a:cubicBezTo>
                  <a:pt x="762" y="171"/>
                  <a:pt x="762" y="171"/>
                  <a:pt x="762" y="171"/>
                </a:cubicBezTo>
                <a:cubicBezTo>
                  <a:pt x="763" y="170"/>
                  <a:pt x="763" y="170"/>
                  <a:pt x="763" y="170"/>
                </a:cubicBezTo>
                <a:cubicBezTo>
                  <a:pt x="765" y="164"/>
                  <a:pt x="765" y="164"/>
                  <a:pt x="765" y="164"/>
                </a:cubicBezTo>
                <a:cubicBezTo>
                  <a:pt x="765" y="159"/>
                  <a:pt x="765" y="159"/>
                  <a:pt x="765" y="159"/>
                </a:cubicBezTo>
                <a:cubicBezTo>
                  <a:pt x="766" y="156"/>
                  <a:pt x="766" y="156"/>
                  <a:pt x="766" y="156"/>
                </a:cubicBezTo>
                <a:cubicBezTo>
                  <a:pt x="769" y="153"/>
                  <a:pt x="769" y="153"/>
                  <a:pt x="769" y="153"/>
                </a:cubicBezTo>
                <a:cubicBezTo>
                  <a:pt x="770" y="150"/>
                  <a:pt x="770" y="150"/>
                  <a:pt x="770" y="150"/>
                </a:cubicBezTo>
                <a:cubicBezTo>
                  <a:pt x="770" y="154"/>
                  <a:pt x="770" y="154"/>
                  <a:pt x="770" y="154"/>
                </a:cubicBezTo>
                <a:cubicBezTo>
                  <a:pt x="767" y="158"/>
                  <a:pt x="767" y="158"/>
                  <a:pt x="767" y="158"/>
                </a:cubicBezTo>
                <a:cubicBezTo>
                  <a:pt x="767" y="162"/>
                  <a:pt x="767" y="162"/>
                  <a:pt x="767" y="162"/>
                </a:cubicBezTo>
                <a:cubicBezTo>
                  <a:pt x="767" y="164"/>
                  <a:pt x="767" y="164"/>
                  <a:pt x="767" y="164"/>
                </a:cubicBezTo>
                <a:cubicBezTo>
                  <a:pt x="766" y="168"/>
                  <a:pt x="766" y="168"/>
                  <a:pt x="766" y="168"/>
                </a:cubicBezTo>
                <a:cubicBezTo>
                  <a:pt x="767" y="170"/>
                  <a:pt x="767" y="170"/>
                  <a:pt x="767" y="170"/>
                </a:cubicBezTo>
                <a:cubicBezTo>
                  <a:pt x="767" y="172"/>
                  <a:pt x="767" y="172"/>
                  <a:pt x="767" y="172"/>
                </a:cubicBezTo>
                <a:cubicBezTo>
                  <a:pt x="768" y="173"/>
                  <a:pt x="768" y="173"/>
                  <a:pt x="768" y="173"/>
                </a:cubicBezTo>
                <a:close/>
                <a:moveTo>
                  <a:pt x="774" y="65"/>
                </a:moveTo>
                <a:cubicBezTo>
                  <a:pt x="774" y="65"/>
                  <a:pt x="774" y="65"/>
                  <a:pt x="774" y="65"/>
                </a:cubicBezTo>
                <a:cubicBezTo>
                  <a:pt x="776" y="65"/>
                  <a:pt x="776" y="65"/>
                  <a:pt x="776" y="65"/>
                </a:cubicBezTo>
                <a:cubicBezTo>
                  <a:pt x="777" y="65"/>
                  <a:pt x="777" y="65"/>
                  <a:pt x="777" y="65"/>
                </a:cubicBezTo>
                <a:cubicBezTo>
                  <a:pt x="779" y="65"/>
                  <a:pt x="779" y="65"/>
                  <a:pt x="779" y="65"/>
                </a:cubicBezTo>
                <a:cubicBezTo>
                  <a:pt x="779" y="67"/>
                  <a:pt x="779" y="67"/>
                  <a:pt x="779" y="67"/>
                </a:cubicBezTo>
                <a:cubicBezTo>
                  <a:pt x="778" y="67"/>
                  <a:pt x="778" y="67"/>
                  <a:pt x="778" y="67"/>
                </a:cubicBezTo>
                <a:cubicBezTo>
                  <a:pt x="777" y="67"/>
                  <a:pt x="777" y="67"/>
                  <a:pt x="777" y="67"/>
                </a:cubicBezTo>
                <a:cubicBezTo>
                  <a:pt x="774" y="66"/>
                  <a:pt x="774" y="66"/>
                  <a:pt x="774" y="66"/>
                </a:cubicBezTo>
                <a:cubicBezTo>
                  <a:pt x="774" y="65"/>
                  <a:pt x="774" y="65"/>
                  <a:pt x="774" y="65"/>
                </a:cubicBezTo>
                <a:close/>
                <a:moveTo>
                  <a:pt x="775" y="172"/>
                </a:moveTo>
                <a:cubicBezTo>
                  <a:pt x="776" y="170"/>
                  <a:pt x="776" y="170"/>
                  <a:pt x="776" y="170"/>
                </a:cubicBezTo>
                <a:cubicBezTo>
                  <a:pt x="777" y="168"/>
                  <a:pt x="777" y="168"/>
                  <a:pt x="777" y="168"/>
                </a:cubicBezTo>
                <a:cubicBezTo>
                  <a:pt x="778" y="166"/>
                  <a:pt x="778" y="166"/>
                  <a:pt x="778" y="166"/>
                </a:cubicBezTo>
                <a:cubicBezTo>
                  <a:pt x="779" y="166"/>
                  <a:pt x="779" y="166"/>
                  <a:pt x="779" y="166"/>
                </a:cubicBezTo>
                <a:cubicBezTo>
                  <a:pt x="780" y="166"/>
                  <a:pt x="780" y="166"/>
                  <a:pt x="780" y="166"/>
                </a:cubicBezTo>
                <a:cubicBezTo>
                  <a:pt x="779" y="168"/>
                  <a:pt x="779" y="168"/>
                  <a:pt x="779" y="168"/>
                </a:cubicBezTo>
                <a:cubicBezTo>
                  <a:pt x="779" y="169"/>
                  <a:pt x="779" y="169"/>
                  <a:pt x="779" y="169"/>
                </a:cubicBezTo>
                <a:cubicBezTo>
                  <a:pt x="776" y="172"/>
                  <a:pt x="776" y="172"/>
                  <a:pt x="776" y="172"/>
                </a:cubicBezTo>
                <a:cubicBezTo>
                  <a:pt x="775" y="172"/>
                  <a:pt x="775" y="172"/>
                  <a:pt x="775" y="172"/>
                </a:cubicBezTo>
                <a:close/>
                <a:moveTo>
                  <a:pt x="801" y="148"/>
                </a:moveTo>
                <a:cubicBezTo>
                  <a:pt x="804" y="145"/>
                  <a:pt x="804" y="145"/>
                  <a:pt x="804" y="145"/>
                </a:cubicBezTo>
                <a:cubicBezTo>
                  <a:pt x="805" y="145"/>
                  <a:pt x="805" y="145"/>
                  <a:pt x="805" y="145"/>
                </a:cubicBezTo>
                <a:cubicBezTo>
                  <a:pt x="808" y="143"/>
                  <a:pt x="808" y="143"/>
                  <a:pt x="808" y="143"/>
                </a:cubicBezTo>
                <a:cubicBezTo>
                  <a:pt x="810" y="144"/>
                  <a:pt x="810" y="144"/>
                  <a:pt x="810" y="144"/>
                </a:cubicBezTo>
                <a:cubicBezTo>
                  <a:pt x="812" y="146"/>
                  <a:pt x="812" y="146"/>
                  <a:pt x="812" y="146"/>
                </a:cubicBezTo>
                <a:cubicBezTo>
                  <a:pt x="811" y="148"/>
                  <a:pt x="811" y="148"/>
                  <a:pt x="811" y="148"/>
                </a:cubicBezTo>
                <a:cubicBezTo>
                  <a:pt x="808" y="148"/>
                  <a:pt x="808" y="148"/>
                  <a:pt x="808" y="148"/>
                </a:cubicBezTo>
                <a:cubicBezTo>
                  <a:pt x="806" y="150"/>
                  <a:pt x="806" y="150"/>
                  <a:pt x="806" y="150"/>
                </a:cubicBezTo>
                <a:cubicBezTo>
                  <a:pt x="803" y="150"/>
                  <a:pt x="803" y="150"/>
                  <a:pt x="803" y="150"/>
                </a:cubicBezTo>
                <a:cubicBezTo>
                  <a:pt x="801" y="150"/>
                  <a:pt x="801" y="150"/>
                  <a:pt x="801" y="150"/>
                </a:cubicBezTo>
                <a:cubicBezTo>
                  <a:pt x="801" y="148"/>
                  <a:pt x="801" y="148"/>
                  <a:pt x="801" y="148"/>
                </a:cubicBezTo>
                <a:close/>
                <a:moveTo>
                  <a:pt x="985" y="5"/>
                </a:moveTo>
                <a:cubicBezTo>
                  <a:pt x="985" y="3"/>
                  <a:pt x="985" y="3"/>
                  <a:pt x="985" y="3"/>
                </a:cubicBezTo>
                <a:cubicBezTo>
                  <a:pt x="987" y="2"/>
                  <a:pt x="987" y="2"/>
                  <a:pt x="987" y="2"/>
                </a:cubicBezTo>
                <a:cubicBezTo>
                  <a:pt x="988" y="4"/>
                  <a:pt x="988" y="4"/>
                  <a:pt x="988" y="4"/>
                </a:cubicBezTo>
                <a:cubicBezTo>
                  <a:pt x="986" y="5"/>
                  <a:pt x="986" y="5"/>
                  <a:pt x="986" y="5"/>
                </a:cubicBezTo>
                <a:cubicBezTo>
                  <a:pt x="985" y="5"/>
                  <a:pt x="985" y="5"/>
                  <a:pt x="985" y="5"/>
                </a:cubicBezTo>
                <a:close/>
                <a:moveTo>
                  <a:pt x="896" y="177"/>
                </a:moveTo>
                <a:cubicBezTo>
                  <a:pt x="895" y="178"/>
                  <a:pt x="895" y="178"/>
                  <a:pt x="895" y="178"/>
                </a:cubicBezTo>
                <a:cubicBezTo>
                  <a:pt x="896" y="179"/>
                  <a:pt x="896" y="179"/>
                  <a:pt x="896" y="179"/>
                </a:cubicBezTo>
                <a:cubicBezTo>
                  <a:pt x="899" y="180"/>
                  <a:pt x="899" y="180"/>
                  <a:pt x="899" y="180"/>
                </a:cubicBezTo>
                <a:cubicBezTo>
                  <a:pt x="899" y="178"/>
                  <a:pt x="899" y="178"/>
                  <a:pt x="899" y="178"/>
                </a:cubicBezTo>
                <a:cubicBezTo>
                  <a:pt x="897" y="177"/>
                  <a:pt x="897" y="177"/>
                  <a:pt x="897" y="177"/>
                </a:cubicBezTo>
                <a:cubicBezTo>
                  <a:pt x="897" y="177"/>
                  <a:pt x="896" y="177"/>
                  <a:pt x="896" y="177"/>
                </a:cubicBezTo>
                <a:close/>
                <a:moveTo>
                  <a:pt x="852" y="204"/>
                </a:moveTo>
                <a:cubicBezTo>
                  <a:pt x="853" y="206"/>
                  <a:pt x="853" y="206"/>
                  <a:pt x="853" y="206"/>
                </a:cubicBezTo>
                <a:cubicBezTo>
                  <a:pt x="855" y="205"/>
                  <a:pt x="855" y="205"/>
                  <a:pt x="855" y="205"/>
                </a:cubicBezTo>
                <a:cubicBezTo>
                  <a:pt x="854" y="203"/>
                  <a:pt x="854" y="203"/>
                  <a:pt x="854" y="203"/>
                </a:cubicBezTo>
                <a:cubicBezTo>
                  <a:pt x="852" y="204"/>
                  <a:pt x="852" y="204"/>
                  <a:pt x="852" y="204"/>
                </a:cubicBezTo>
                <a:close/>
                <a:moveTo>
                  <a:pt x="790" y="203"/>
                </a:moveTo>
                <a:cubicBezTo>
                  <a:pt x="789" y="200"/>
                  <a:pt x="789" y="200"/>
                  <a:pt x="789" y="200"/>
                </a:cubicBezTo>
                <a:cubicBezTo>
                  <a:pt x="789" y="199"/>
                  <a:pt x="789" y="199"/>
                  <a:pt x="789" y="199"/>
                </a:cubicBezTo>
                <a:cubicBezTo>
                  <a:pt x="791" y="198"/>
                  <a:pt x="791" y="198"/>
                  <a:pt x="791" y="198"/>
                </a:cubicBezTo>
                <a:cubicBezTo>
                  <a:pt x="792" y="200"/>
                  <a:pt x="792" y="200"/>
                  <a:pt x="792" y="200"/>
                </a:cubicBezTo>
                <a:cubicBezTo>
                  <a:pt x="792" y="202"/>
                  <a:pt x="792" y="202"/>
                  <a:pt x="792" y="202"/>
                </a:cubicBezTo>
                <a:cubicBezTo>
                  <a:pt x="791" y="203"/>
                  <a:pt x="791" y="203"/>
                  <a:pt x="791" y="203"/>
                </a:cubicBezTo>
                <a:cubicBezTo>
                  <a:pt x="790" y="203"/>
                  <a:pt x="790" y="203"/>
                  <a:pt x="790" y="203"/>
                </a:cubicBezTo>
                <a:close/>
                <a:moveTo>
                  <a:pt x="773" y="240"/>
                </a:moveTo>
                <a:cubicBezTo>
                  <a:pt x="772" y="238"/>
                  <a:pt x="772" y="238"/>
                  <a:pt x="772" y="238"/>
                </a:cubicBezTo>
                <a:cubicBezTo>
                  <a:pt x="773" y="236"/>
                  <a:pt x="773" y="236"/>
                  <a:pt x="773" y="236"/>
                </a:cubicBezTo>
                <a:cubicBezTo>
                  <a:pt x="772" y="233"/>
                  <a:pt x="772" y="233"/>
                  <a:pt x="772" y="233"/>
                </a:cubicBezTo>
                <a:cubicBezTo>
                  <a:pt x="771" y="233"/>
                  <a:pt x="771" y="233"/>
                  <a:pt x="771" y="233"/>
                </a:cubicBezTo>
                <a:cubicBezTo>
                  <a:pt x="770" y="233"/>
                  <a:pt x="770" y="233"/>
                  <a:pt x="770" y="233"/>
                </a:cubicBezTo>
                <a:cubicBezTo>
                  <a:pt x="769" y="236"/>
                  <a:pt x="769" y="236"/>
                  <a:pt x="769" y="236"/>
                </a:cubicBezTo>
                <a:cubicBezTo>
                  <a:pt x="770" y="240"/>
                  <a:pt x="770" y="240"/>
                  <a:pt x="770" y="240"/>
                </a:cubicBezTo>
                <a:cubicBezTo>
                  <a:pt x="772" y="243"/>
                  <a:pt x="772" y="243"/>
                  <a:pt x="772" y="243"/>
                </a:cubicBezTo>
                <a:cubicBezTo>
                  <a:pt x="771" y="245"/>
                  <a:pt x="771" y="245"/>
                  <a:pt x="771" y="245"/>
                </a:cubicBezTo>
                <a:cubicBezTo>
                  <a:pt x="770" y="245"/>
                  <a:pt x="770" y="245"/>
                  <a:pt x="770" y="245"/>
                </a:cubicBezTo>
                <a:cubicBezTo>
                  <a:pt x="768" y="244"/>
                  <a:pt x="768" y="244"/>
                  <a:pt x="768" y="244"/>
                </a:cubicBezTo>
                <a:cubicBezTo>
                  <a:pt x="764" y="244"/>
                  <a:pt x="764" y="244"/>
                  <a:pt x="764" y="244"/>
                </a:cubicBezTo>
                <a:cubicBezTo>
                  <a:pt x="763" y="242"/>
                  <a:pt x="763" y="242"/>
                  <a:pt x="763" y="242"/>
                </a:cubicBezTo>
                <a:cubicBezTo>
                  <a:pt x="762" y="242"/>
                  <a:pt x="762" y="242"/>
                  <a:pt x="762" y="242"/>
                </a:cubicBezTo>
                <a:cubicBezTo>
                  <a:pt x="759" y="239"/>
                  <a:pt x="759" y="239"/>
                  <a:pt x="759" y="239"/>
                </a:cubicBezTo>
                <a:cubicBezTo>
                  <a:pt x="757" y="240"/>
                  <a:pt x="757" y="240"/>
                  <a:pt x="757" y="240"/>
                </a:cubicBezTo>
                <a:cubicBezTo>
                  <a:pt x="757" y="239"/>
                  <a:pt x="757" y="239"/>
                  <a:pt x="757" y="239"/>
                </a:cubicBezTo>
                <a:cubicBezTo>
                  <a:pt x="756" y="238"/>
                  <a:pt x="756" y="238"/>
                  <a:pt x="756" y="238"/>
                </a:cubicBezTo>
                <a:cubicBezTo>
                  <a:pt x="754" y="238"/>
                  <a:pt x="754" y="238"/>
                  <a:pt x="754" y="238"/>
                </a:cubicBezTo>
                <a:cubicBezTo>
                  <a:pt x="754" y="237"/>
                  <a:pt x="754" y="237"/>
                  <a:pt x="754" y="237"/>
                </a:cubicBezTo>
                <a:cubicBezTo>
                  <a:pt x="755" y="235"/>
                  <a:pt x="755" y="235"/>
                  <a:pt x="755" y="235"/>
                </a:cubicBezTo>
                <a:cubicBezTo>
                  <a:pt x="756" y="235"/>
                  <a:pt x="756" y="235"/>
                  <a:pt x="756" y="235"/>
                </a:cubicBezTo>
                <a:cubicBezTo>
                  <a:pt x="758" y="233"/>
                  <a:pt x="758" y="233"/>
                  <a:pt x="758" y="233"/>
                </a:cubicBezTo>
                <a:cubicBezTo>
                  <a:pt x="758" y="231"/>
                  <a:pt x="758" y="231"/>
                  <a:pt x="758" y="231"/>
                </a:cubicBezTo>
                <a:cubicBezTo>
                  <a:pt x="756" y="228"/>
                  <a:pt x="756" y="228"/>
                  <a:pt x="756" y="228"/>
                </a:cubicBezTo>
                <a:cubicBezTo>
                  <a:pt x="755" y="227"/>
                  <a:pt x="755" y="227"/>
                  <a:pt x="755" y="227"/>
                </a:cubicBezTo>
                <a:cubicBezTo>
                  <a:pt x="755" y="229"/>
                  <a:pt x="755" y="229"/>
                  <a:pt x="755" y="229"/>
                </a:cubicBezTo>
                <a:cubicBezTo>
                  <a:pt x="756" y="230"/>
                  <a:pt x="756" y="230"/>
                  <a:pt x="756" y="230"/>
                </a:cubicBezTo>
                <a:cubicBezTo>
                  <a:pt x="756" y="232"/>
                  <a:pt x="756" y="232"/>
                  <a:pt x="756" y="232"/>
                </a:cubicBezTo>
                <a:cubicBezTo>
                  <a:pt x="755" y="233"/>
                  <a:pt x="755" y="233"/>
                  <a:pt x="755" y="233"/>
                </a:cubicBezTo>
                <a:cubicBezTo>
                  <a:pt x="754" y="233"/>
                  <a:pt x="754" y="233"/>
                  <a:pt x="754" y="233"/>
                </a:cubicBezTo>
                <a:cubicBezTo>
                  <a:pt x="753" y="234"/>
                  <a:pt x="753" y="234"/>
                  <a:pt x="753" y="234"/>
                </a:cubicBezTo>
                <a:cubicBezTo>
                  <a:pt x="753" y="234"/>
                  <a:pt x="753" y="234"/>
                  <a:pt x="753" y="234"/>
                </a:cubicBezTo>
                <a:cubicBezTo>
                  <a:pt x="753" y="236"/>
                  <a:pt x="753" y="236"/>
                  <a:pt x="753" y="236"/>
                </a:cubicBezTo>
                <a:cubicBezTo>
                  <a:pt x="752" y="237"/>
                  <a:pt x="752" y="237"/>
                  <a:pt x="752" y="237"/>
                </a:cubicBezTo>
                <a:cubicBezTo>
                  <a:pt x="751" y="237"/>
                  <a:pt x="751" y="237"/>
                  <a:pt x="751" y="237"/>
                </a:cubicBezTo>
                <a:cubicBezTo>
                  <a:pt x="749" y="234"/>
                  <a:pt x="749" y="234"/>
                  <a:pt x="749" y="234"/>
                </a:cubicBezTo>
                <a:cubicBezTo>
                  <a:pt x="749" y="233"/>
                  <a:pt x="749" y="233"/>
                  <a:pt x="749" y="233"/>
                </a:cubicBezTo>
                <a:cubicBezTo>
                  <a:pt x="749" y="231"/>
                  <a:pt x="749" y="231"/>
                  <a:pt x="749" y="231"/>
                </a:cubicBezTo>
                <a:cubicBezTo>
                  <a:pt x="750" y="229"/>
                  <a:pt x="750" y="229"/>
                  <a:pt x="750" y="229"/>
                </a:cubicBezTo>
                <a:cubicBezTo>
                  <a:pt x="750" y="227"/>
                  <a:pt x="750" y="227"/>
                  <a:pt x="750" y="227"/>
                </a:cubicBezTo>
                <a:cubicBezTo>
                  <a:pt x="750" y="226"/>
                  <a:pt x="750" y="226"/>
                  <a:pt x="750" y="226"/>
                </a:cubicBezTo>
                <a:cubicBezTo>
                  <a:pt x="749" y="227"/>
                  <a:pt x="749" y="227"/>
                  <a:pt x="749" y="227"/>
                </a:cubicBezTo>
                <a:cubicBezTo>
                  <a:pt x="748" y="229"/>
                  <a:pt x="748" y="229"/>
                  <a:pt x="748" y="229"/>
                </a:cubicBezTo>
                <a:cubicBezTo>
                  <a:pt x="747" y="231"/>
                  <a:pt x="747" y="231"/>
                  <a:pt x="747" y="231"/>
                </a:cubicBezTo>
                <a:cubicBezTo>
                  <a:pt x="747" y="232"/>
                  <a:pt x="747" y="232"/>
                  <a:pt x="747" y="232"/>
                </a:cubicBezTo>
                <a:cubicBezTo>
                  <a:pt x="747" y="234"/>
                  <a:pt x="747" y="234"/>
                  <a:pt x="747" y="234"/>
                </a:cubicBezTo>
                <a:cubicBezTo>
                  <a:pt x="744" y="234"/>
                  <a:pt x="744" y="234"/>
                  <a:pt x="744" y="234"/>
                </a:cubicBezTo>
                <a:cubicBezTo>
                  <a:pt x="743" y="233"/>
                  <a:pt x="743" y="233"/>
                  <a:pt x="743" y="233"/>
                </a:cubicBezTo>
                <a:cubicBezTo>
                  <a:pt x="742" y="233"/>
                  <a:pt x="742" y="233"/>
                  <a:pt x="742" y="233"/>
                </a:cubicBezTo>
                <a:cubicBezTo>
                  <a:pt x="741" y="231"/>
                  <a:pt x="741" y="231"/>
                  <a:pt x="741" y="231"/>
                </a:cubicBezTo>
                <a:cubicBezTo>
                  <a:pt x="742" y="229"/>
                  <a:pt x="742" y="229"/>
                  <a:pt x="742" y="229"/>
                </a:cubicBezTo>
                <a:cubicBezTo>
                  <a:pt x="742" y="227"/>
                  <a:pt x="742" y="227"/>
                  <a:pt x="742" y="227"/>
                </a:cubicBezTo>
                <a:cubicBezTo>
                  <a:pt x="743" y="226"/>
                  <a:pt x="743" y="226"/>
                  <a:pt x="743" y="226"/>
                </a:cubicBezTo>
                <a:cubicBezTo>
                  <a:pt x="743" y="224"/>
                  <a:pt x="743" y="224"/>
                  <a:pt x="743" y="224"/>
                </a:cubicBezTo>
                <a:cubicBezTo>
                  <a:pt x="746" y="219"/>
                  <a:pt x="746" y="219"/>
                  <a:pt x="746" y="219"/>
                </a:cubicBezTo>
                <a:cubicBezTo>
                  <a:pt x="744" y="220"/>
                  <a:pt x="744" y="220"/>
                  <a:pt x="744" y="220"/>
                </a:cubicBezTo>
                <a:cubicBezTo>
                  <a:pt x="742" y="220"/>
                  <a:pt x="742" y="220"/>
                  <a:pt x="742" y="220"/>
                </a:cubicBezTo>
                <a:cubicBezTo>
                  <a:pt x="741" y="225"/>
                  <a:pt x="741" y="225"/>
                  <a:pt x="741" y="225"/>
                </a:cubicBezTo>
                <a:cubicBezTo>
                  <a:pt x="741" y="228"/>
                  <a:pt x="741" y="228"/>
                  <a:pt x="741" y="228"/>
                </a:cubicBezTo>
                <a:cubicBezTo>
                  <a:pt x="739" y="230"/>
                  <a:pt x="739" y="230"/>
                  <a:pt x="739" y="230"/>
                </a:cubicBezTo>
                <a:cubicBezTo>
                  <a:pt x="739" y="230"/>
                  <a:pt x="739" y="230"/>
                  <a:pt x="739" y="230"/>
                </a:cubicBezTo>
                <a:cubicBezTo>
                  <a:pt x="740" y="227"/>
                  <a:pt x="740" y="227"/>
                  <a:pt x="740" y="227"/>
                </a:cubicBezTo>
                <a:cubicBezTo>
                  <a:pt x="740" y="227"/>
                  <a:pt x="740" y="227"/>
                  <a:pt x="740" y="227"/>
                </a:cubicBezTo>
                <a:cubicBezTo>
                  <a:pt x="739" y="227"/>
                  <a:pt x="739" y="227"/>
                  <a:pt x="739" y="227"/>
                </a:cubicBezTo>
                <a:cubicBezTo>
                  <a:pt x="738" y="230"/>
                  <a:pt x="738" y="230"/>
                  <a:pt x="738" y="230"/>
                </a:cubicBezTo>
                <a:cubicBezTo>
                  <a:pt x="735" y="230"/>
                  <a:pt x="735" y="230"/>
                  <a:pt x="735" y="230"/>
                </a:cubicBezTo>
                <a:cubicBezTo>
                  <a:pt x="734" y="228"/>
                  <a:pt x="734" y="228"/>
                  <a:pt x="734" y="228"/>
                </a:cubicBezTo>
                <a:cubicBezTo>
                  <a:pt x="735" y="225"/>
                  <a:pt x="735" y="225"/>
                  <a:pt x="735" y="225"/>
                </a:cubicBezTo>
                <a:cubicBezTo>
                  <a:pt x="734" y="224"/>
                  <a:pt x="734" y="224"/>
                  <a:pt x="734" y="224"/>
                </a:cubicBezTo>
                <a:cubicBezTo>
                  <a:pt x="734" y="222"/>
                  <a:pt x="734" y="222"/>
                  <a:pt x="734" y="222"/>
                </a:cubicBezTo>
                <a:cubicBezTo>
                  <a:pt x="737" y="221"/>
                  <a:pt x="737" y="221"/>
                  <a:pt x="737" y="221"/>
                </a:cubicBezTo>
                <a:cubicBezTo>
                  <a:pt x="738" y="219"/>
                  <a:pt x="738" y="219"/>
                  <a:pt x="738" y="219"/>
                </a:cubicBezTo>
                <a:cubicBezTo>
                  <a:pt x="737" y="218"/>
                  <a:pt x="737" y="218"/>
                  <a:pt x="737" y="218"/>
                </a:cubicBezTo>
                <a:cubicBezTo>
                  <a:pt x="738" y="216"/>
                  <a:pt x="738" y="216"/>
                  <a:pt x="738" y="216"/>
                </a:cubicBezTo>
                <a:cubicBezTo>
                  <a:pt x="740" y="214"/>
                  <a:pt x="740" y="214"/>
                  <a:pt x="740" y="214"/>
                </a:cubicBezTo>
                <a:cubicBezTo>
                  <a:pt x="742" y="214"/>
                  <a:pt x="742" y="214"/>
                  <a:pt x="742" y="214"/>
                </a:cubicBezTo>
                <a:cubicBezTo>
                  <a:pt x="743" y="213"/>
                  <a:pt x="743" y="213"/>
                  <a:pt x="743" y="213"/>
                </a:cubicBezTo>
                <a:cubicBezTo>
                  <a:pt x="746" y="213"/>
                  <a:pt x="746" y="213"/>
                  <a:pt x="746" y="213"/>
                </a:cubicBezTo>
                <a:cubicBezTo>
                  <a:pt x="747" y="211"/>
                  <a:pt x="747" y="211"/>
                  <a:pt x="747" y="211"/>
                </a:cubicBezTo>
                <a:cubicBezTo>
                  <a:pt x="750" y="210"/>
                  <a:pt x="750" y="210"/>
                  <a:pt x="750" y="210"/>
                </a:cubicBezTo>
                <a:cubicBezTo>
                  <a:pt x="751" y="210"/>
                  <a:pt x="751" y="210"/>
                  <a:pt x="751" y="210"/>
                </a:cubicBezTo>
                <a:cubicBezTo>
                  <a:pt x="751" y="208"/>
                  <a:pt x="751" y="208"/>
                  <a:pt x="751" y="208"/>
                </a:cubicBezTo>
                <a:cubicBezTo>
                  <a:pt x="752" y="207"/>
                  <a:pt x="752" y="207"/>
                  <a:pt x="752" y="207"/>
                </a:cubicBezTo>
                <a:cubicBezTo>
                  <a:pt x="754" y="207"/>
                  <a:pt x="754" y="207"/>
                  <a:pt x="754" y="207"/>
                </a:cubicBezTo>
                <a:cubicBezTo>
                  <a:pt x="758" y="208"/>
                  <a:pt x="758" y="208"/>
                  <a:pt x="758" y="208"/>
                </a:cubicBezTo>
                <a:cubicBezTo>
                  <a:pt x="761" y="209"/>
                  <a:pt x="761" y="209"/>
                  <a:pt x="761" y="209"/>
                </a:cubicBezTo>
                <a:cubicBezTo>
                  <a:pt x="763" y="208"/>
                  <a:pt x="763" y="208"/>
                  <a:pt x="763" y="208"/>
                </a:cubicBezTo>
                <a:cubicBezTo>
                  <a:pt x="765" y="208"/>
                  <a:pt x="765" y="208"/>
                  <a:pt x="765" y="208"/>
                </a:cubicBezTo>
                <a:cubicBezTo>
                  <a:pt x="766" y="210"/>
                  <a:pt x="766" y="210"/>
                  <a:pt x="766" y="210"/>
                </a:cubicBezTo>
                <a:cubicBezTo>
                  <a:pt x="768" y="210"/>
                  <a:pt x="768" y="210"/>
                  <a:pt x="768" y="210"/>
                </a:cubicBezTo>
                <a:cubicBezTo>
                  <a:pt x="768" y="209"/>
                  <a:pt x="768" y="209"/>
                  <a:pt x="768" y="209"/>
                </a:cubicBezTo>
                <a:cubicBezTo>
                  <a:pt x="769" y="209"/>
                  <a:pt x="769" y="209"/>
                  <a:pt x="769" y="209"/>
                </a:cubicBezTo>
                <a:cubicBezTo>
                  <a:pt x="772" y="211"/>
                  <a:pt x="772" y="211"/>
                  <a:pt x="772" y="211"/>
                </a:cubicBezTo>
                <a:cubicBezTo>
                  <a:pt x="773" y="210"/>
                  <a:pt x="773" y="210"/>
                  <a:pt x="773" y="210"/>
                </a:cubicBezTo>
                <a:cubicBezTo>
                  <a:pt x="775" y="210"/>
                  <a:pt x="775" y="210"/>
                  <a:pt x="775" y="210"/>
                </a:cubicBezTo>
                <a:cubicBezTo>
                  <a:pt x="776" y="209"/>
                  <a:pt x="776" y="209"/>
                  <a:pt x="776" y="209"/>
                </a:cubicBezTo>
                <a:cubicBezTo>
                  <a:pt x="775" y="208"/>
                  <a:pt x="775" y="208"/>
                  <a:pt x="775" y="208"/>
                </a:cubicBezTo>
                <a:cubicBezTo>
                  <a:pt x="773" y="209"/>
                  <a:pt x="773" y="209"/>
                  <a:pt x="773" y="209"/>
                </a:cubicBezTo>
                <a:cubicBezTo>
                  <a:pt x="772" y="207"/>
                  <a:pt x="772" y="207"/>
                  <a:pt x="772" y="207"/>
                </a:cubicBezTo>
                <a:cubicBezTo>
                  <a:pt x="770" y="207"/>
                  <a:pt x="770" y="207"/>
                  <a:pt x="770" y="207"/>
                </a:cubicBezTo>
                <a:cubicBezTo>
                  <a:pt x="771" y="206"/>
                  <a:pt x="771" y="206"/>
                  <a:pt x="771" y="206"/>
                </a:cubicBezTo>
                <a:cubicBezTo>
                  <a:pt x="772" y="205"/>
                  <a:pt x="772" y="205"/>
                  <a:pt x="772" y="205"/>
                </a:cubicBezTo>
                <a:cubicBezTo>
                  <a:pt x="772" y="204"/>
                  <a:pt x="772" y="204"/>
                  <a:pt x="772" y="204"/>
                </a:cubicBezTo>
                <a:cubicBezTo>
                  <a:pt x="770" y="203"/>
                  <a:pt x="770" y="203"/>
                  <a:pt x="770" y="203"/>
                </a:cubicBezTo>
                <a:cubicBezTo>
                  <a:pt x="771" y="203"/>
                  <a:pt x="771" y="203"/>
                  <a:pt x="771" y="203"/>
                </a:cubicBezTo>
                <a:cubicBezTo>
                  <a:pt x="773" y="203"/>
                  <a:pt x="773" y="203"/>
                  <a:pt x="773" y="203"/>
                </a:cubicBezTo>
                <a:cubicBezTo>
                  <a:pt x="774" y="202"/>
                  <a:pt x="774" y="202"/>
                  <a:pt x="774" y="202"/>
                </a:cubicBezTo>
                <a:cubicBezTo>
                  <a:pt x="771" y="201"/>
                  <a:pt x="771" y="201"/>
                  <a:pt x="771" y="201"/>
                </a:cubicBezTo>
                <a:cubicBezTo>
                  <a:pt x="771" y="202"/>
                  <a:pt x="771" y="202"/>
                  <a:pt x="771" y="202"/>
                </a:cubicBezTo>
                <a:cubicBezTo>
                  <a:pt x="769" y="202"/>
                  <a:pt x="769" y="202"/>
                  <a:pt x="769" y="202"/>
                </a:cubicBezTo>
                <a:cubicBezTo>
                  <a:pt x="768" y="200"/>
                  <a:pt x="768" y="200"/>
                  <a:pt x="768" y="200"/>
                </a:cubicBezTo>
                <a:cubicBezTo>
                  <a:pt x="768" y="199"/>
                  <a:pt x="768" y="199"/>
                  <a:pt x="768" y="199"/>
                </a:cubicBezTo>
                <a:cubicBezTo>
                  <a:pt x="770" y="197"/>
                  <a:pt x="770" y="197"/>
                  <a:pt x="770" y="197"/>
                </a:cubicBezTo>
                <a:cubicBezTo>
                  <a:pt x="770" y="196"/>
                  <a:pt x="770" y="196"/>
                  <a:pt x="770" y="196"/>
                </a:cubicBezTo>
                <a:cubicBezTo>
                  <a:pt x="769" y="195"/>
                  <a:pt x="769" y="195"/>
                  <a:pt x="769" y="195"/>
                </a:cubicBezTo>
                <a:cubicBezTo>
                  <a:pt x="768" y="194"/>
                  <a:pt x="768" y="194"/>
                  <a:pt x="768" y="194"/>
                </a:cubicBezTo>
                <a:cubicBezTo>
                  <a:pt x="768" y="190"/>
                  <a:pt x="768" y="190"/>
                  <a:pt x="768" y="190"/>
                </a:cubicBezTo>
                <a:cubicBezTo>
                  <a:pt x="769" y="189"/>
                  <a:pt x="769" y="189"/>
                  <a:pt x="769" y="189"/>
                </a:cubicBezTo>
                <a:cubicBezTo>
                  <a:pt x="768" y="187"/>
                  <a:pt x="768" y="187"/>
                  <a:pt x="768" y="187"/>
                </a:cubicBezTo>
                <a:cubicBezTo>
                  <a:pt x="769" y="185"/>
                  <a:pt x="769" y="185"/>
                  <a:pt x="769" y="185"/>
                </a:cubicBezTo>
                <a:cubicBezTo>
                  <a:pt x="771" y="184"/>
                  <a:pt x="771" y="184"/>
                  <a:pt x="771" y="184"/>
                </a:cubicBezTo>
                <a:cubicBezTo>
                  <a:pt x="773" y="184"/>
                  <a:pt x="773" y="184"/>
                  <a:pt x="773" y="184"/>
                </a:cubicBezTo>
                <a:cubicBezTo>
                  <a:pt x="775" y="184"/>
                  <a:pt x="775" y="184"/>
                  <a:pt x="775" y="184"/>
                </a:cubicBezTo>
                <a:cubicBezTo>
                  <a:pt x="777" y="183"/>
                  <a:pt x="777" y="183"/>
                  <a:pt x="777" y="183"/>
                </a:cubicBezTo>
                <a:cubicBezTo>
                  <a:pt x="779" y="184"/>
                  <a:pt x="779" y="184"/>
                  <a:pt x="779" y="184"/>
                </a:cubicBezTo>
                <a:cubicBezTo>
                  <a:pt x="781" y="184"/>
                  <a:pt x="781" y="184"/>
                  <a:pt x="781" y="184"/>
                </a:cubicBezTo>
                <a:cubicBezTo>
                  <a:pt x="784" y="187"/>
                  <a:pt x="784" y="187"/>
                  <a:pt x="784" y="187"/>
                </a:cubicBezTo>
                <a:cubicBezTo>
                  <a:pt x="785" y="192"/>
                  <a:pt x="785" y="192"/>
                  <a:pt x="785" y="192"/>
                </a:cubicBezTo>
                <a:cubicBezTo>
                  <a:pt x="785" y="199"/>
                  <a:pt x="785" y="199"/>
                  <a:pt x="785" y="199"/>
                </a:cubicBezTo>
                <a:cubicBezTo>
                  <a:pt x="784" y="202"/>
                  <a:pt x="784" y="202"/>
                  <a:pt x="784" y="202"/>
                </a:cubicBezTo>
                <a:cubicBezTo>
                  <a:pt x="785" y="203"/>
                  <a:pt x="785" y="203"/>
                  <a:pt x="785" y="203"/>
                </a:cubicBezTo>
                <a:cubicBezTo>
                  <a:pt x="787" y="202"/>
                  <a:pt x="787" y="202"/>
                  <a:pt x="787" y="202"/>
                </a:cubicBezTo>
                <a:cubicBezTo>
                  <a:pt x="791" y="205"/>
                  <a:pt x="791" y="205"/>
                  <a:pt x="791" y="205"/>
                </a:cubicBezTo>
                <a:cubicBezTo>
                  <a:pt x="793" y="208"/>
                  <a:pt x="793" y="208"/>
                  <a:pt x="793" y="208"/>
                </a:cubicBezTo>
                <a:cubicBezTo>
                  <a:pt x="794" y="208"/>
                  <a:pt x="794" y="208"/>
                  <a:pt x="794" y="208"/>
                </a:cubicBezTo>
                <a:cubicBezTo>
                  <a:pt x="794" y="207"/>
                  <a:pt x="794" y="207"/>
                  <a:pt x="794" y="207"/>
                </a:cubicBezTo>
                <a:cubicBezTo>
                  <a:pt x="799" y="207"/>
                  <a:pt x="799" y="207"/>
                  <a:pt x="799" y="207"/>
                </a:cubicBezTo>
                <a:cubicBezTo>
                  <a:pt x="802" y="209"/>
                  <a:pt x="802" y="209"/>
                  <a:pt x="802" y="209"/>
                </a:cubicBezTo>
                <a:cubicBezTo>
                  <a:pt x="803" y="208"/>
                  <a:pt x="803" y="208"/>
                  <a:pt x="803" y="208"/>
                </a:cubicBezTo>
                <a:cubicBezTo>
                  <a:pt x="802" y="207"/>
                  <a:pt x="802" y="207"/>
                  <a:pt x="802" y="207"/>
                </a:cubicBezTo>
                <a:cubicBezTo>
                  <a:pt x="804" y="205"/>
                  <a:pt x="804" y="205"/>
                  <a:pt x="804" y="205"/>
                </a:cubicBezTo>
                <a:cubicBezTo>
                  <a:pt x="807" y="204"/>
                  <a:pt x="807" y="204"/>
                  <a:pt x="807" y="204"/>
                </a:cubicBezTo>
                <a:cubicBezTo>
                  <a:pt x="810" y="200"/>
                  <a:pt x="810" y="200"/>
                  <a:pt x="810" y="200"/>
                </a:cubicBezTo>
                <a:cubicBezTo>
                  <a:pt x="815" y="197"/>
                  <a:pt x="815" y="197"/>
                  <a:pt x="815" y="197"/>
                </a:cubicBezTo>
                <a:cubicBezTo>
                  <a:pt x="819" y="193"/>
                  <a:pt x="819" y="193"/>
                  <a:pt x="819" y="193"/>
                </a:cubicBezTo>
                <a:cubicBezTo>
                  <a:pt x="819" y="191"/>
                  <a:pt x="819" y="191"/>
                  <a:pt x="819" y="191"/>
                </a:cubicBezTo>
                <a:cubicBezTo>
                  <a:pt x="820" y="189"/>
                  <a:pt x="820" y="189"/>
                  <a:pt x="820" y="189"/>
                </a:cubicBezTo>
                <a:cubicBezTo>
                  <a:pt x="819" y="189"/>
                  <a:pt x="819" y="189"/>
                  <a:pt x="819" y="189"/>
                </a:cubicBezTo>
                <a:cubicBezTo>
                  <a:pt x="817" y="191"/>
                  <a:pt x="817" y="191"/>
                  <a:pt x="817" y="191"/>
                </a:cubicBezTo>
                <a:cubicBezTo>
                  <a:pt x="817" y="193"/>
                  <a:pt x="817" y="193"/>
                  <a:pt x="817" y="193"/>
                </a:cubicBezTo>
                <a:cubicBezTo>
                  <a:pt x="813" y="197"/>
                  <a:pt x="813" y="197"/>
                  <a:pt x="813" y="197"/>
                </a:cubicBezTo>
                <a:cubicBezTo>
                  <a:pt x="810" y="199"/>
                  <a:pt x="810" y="199"/>
                  <a:pt x="810" y="199"/>
                </a:cubicBezTo>
                <a:cubicBezTo>
                  <a:pt x="810" y="199"/>
                  <a:pt x="810" y="199"/>
                  <a:pt x="810" y="199"/>
                </a:cubicBezTo>
                <a:cubicBezTo>
                  <a:pt x="807" y="202"/>
                  <a:pt x="807" y="202"/>
                  <a:pt x="807" y="202"/>
                </a:cubicBezTo>
                <a:cubicBezTo>
                  <a:pt x="803" y="204"/>
                  <a:pt x="803" y="204"/>
                  <a:pt x="803" y="204"/>
                </a:cubicBezTo>
                <a:cubicBezTo>
                  <a:pt x="801" y="203"/>
                  <a:pt x="801" y="203"/>
                  <a:pt x="801" y="203"/>
                </a:cubicBezTo>
                <a:cubicBezTo>
                  <a:pt x="800" y="203"/>
                  <a:pt x="800" y="203"/>
                  <a:pt x="800" y="203"/>
                </a:cubicBezTo>
                <a:cubicBezTo>
                  <a:pt x="800" y="204"/>
                  <a:pt x="800" y="204"/>
                  <a:pt x="800" y="204"/>
                </a:cubicBezTo>
                <a:cubicBezTo>
                  <a:pt x="797" y="204"/>
                  <a:pt x="797" y="204"/>
                  <a:pt x="797" y="204"/>
                </a:cubicBezTo>
                <a:cubicBezTo>
                  <a:pt x="794" y="202"/>
                  <a:pt x="794" y="202"/>
                  <a:pt x="794" y="202"/>
                </a:cubicBezTo>
                <a:cubicBezTo>
                  <a:pt x="794" y="200"/>
                  <a:pt x="794" y="200"/>
                  <a:pt x="794" y="200"/>
                </a:cubicBezTo>
                <a:cubicBezTo>
                  <a:pt x="796" y="199"/>
                  <a:pt x="796" y="199"/>
                  <a:pt x="796" y="199"/>
                </a:cubicBezTo>
                <a:cubicBezTo>
                  <a:pt x="798" y="197"/>
                  <a:pt x="798" y="197"/>
                  <a:pt x="798" y="197"/>
                </a:cubicBezTo>
                <a:cubicBezTo>
                  <a:pt x="798" y="195"/>
                  <a:pt x="798" y="195"/>
                  <a:pt x="798" y="195"/>
                </a:cubicBezTo>
                <a:cubicBezTo>
                  <a:pt x="796" y="197"/>
                  <a:pt x="796" y="197"/>
                  <a:pt x="796" y="197"/>
                </a:cubicBezTo>
                <a:cubicBezTo>
                  <a:pt x="795" y="199"/>
                  <a:pt x="795" y="199"/>
                  <a:pt x="795" y="199"/>
                </a:cubicBezTo>
                <a:cubicBezTo>
                  <a:pt x="793" y="198"/>
                  <a:pt x="793" y="198"/>
                  <a:pt x="793" y="198"/>
                </a:cubicBezTo>
                <a:cubicBezTo>
                  <a:pt x="791" y="196"/>
                  <a:pt x="791" y="196"/>
                  <a:pt x="791" y="196"/>
                </a:cubicBezTo>
                <a:cubicBezTo>
                  <a:pt x="791" y="194"/>
                  <a:pt x="791" y="194"/>
                  <a:pt x="791" y="194"/>
                </a:cubicBezTo>
                <a:cubicBezTo>
                  <a:pt x="793" y="194"/>
                  <a:pt x="793" y="194"/>
                  <a:pt x="793" y="194"/>
                </a:cubicBezTo>
                <a:cubicBezTo>
                  <a:pt x="795" y="193"/>
                  <a:pt x="795" y="193"/>
                  <a:pt x="795" y="193"/>
                </a:cubicBezTo>
                <a:cubicBezTo>
                  <a:pt x="795" y="192"/>
                  <a:pt x="795" y="192"/>
                  <a:pt x="795" y="192"/>
                </a:cubicBezTo>
                <a:cubicBezTo>
                  <a:pt x="793" y="192"/>
                  <a:pt x="793" y="192"/>
                  <a:pt x="793" y="192"/>
                </a:cubicBezTo>
                <a:cubicBezTo>
                  <a:pt x="793" y="191"/>
                  <a:pt x="793" y="191"/>
                  <a:pt x="793" y="191"/>
                </a:cubicBezTo>
                <a:cubicBezTo>
                  <a:pt x="794" y="190"/>
                  <a:pt x="794" y="190"/>
                  <a:pt x="794" y="190"/>
                </a:cubicBezTo>
                <a:cubicBezTo>
                  <a:pt x="796" y="191"/>
                  <a:pt x="796" y="191"/>
                  <a:pt x="796" y="191"/>
                </a:cubicBezTo>
                <a:cubicBezTo>
                  <a:pt x="798" y="191"/>
                  <a:pt x="798" y="191"/>
                  <a:pt x="798" y="191"/>
                </a:cubicBezTo>
                <a:cubicBezTo>
                  <a:pt x="798" y="189"/>
                  <a:pt x="798" y="189"/>
                  <a:pt x="798" y="189"/>
                </a:cubicBezTo>
                <a:cubicBezTo>
                  <a:pt x="796" y="189"/>
                  <a:pt x="796" y="189"/>
                  <a:pt x="796" y="189"/>
                </a:cubicBezTo>
                <a:cubicBezTo>
                  <a:pt x="795" y="188"/>
                  <a:pt x="795" y="188"/>
                  <a:pt x="795" y="188"/>
                </a:cubicBezTo>
                <a:cubicBezTo>
                  <a:pt x="794" y="190"/>
                  <a:pt x="794" y="190"/>
                  <a:pt x="794" y="190"/>
                </a:cubicBezTo>
                <a:cubicBezTo>
                  <a:pt x="792" y="190"/>
                  <a:pt x="792" y="190"/>
                  <a:pt x="792" y="190"/>
                </a:cubicBezTo>
                <a:cubicBezTo>
                  <a:pt x="791" y="188"/>
                  <a:pt x="791" y="188"/>
                  <a:pt x="791" y="188"/>
                </a:cubicBezTo>
                <a:cubicBezTo>
                  <a:pt x="792" y="186"/>
                  <a:pt x="792" y="186"/>
                  <a:pt x="792" y="186"/>
                </a:cubicBezTo>
                <a:cubicBezTo>
                  <a:pt x="794" y="186"/>
                  <a:pt x="794" y="186"/>
                  <a:pt x="794" y="186"/>
                </a:cubicBezTo>
                <a:cubicBezTo>
                  <a:pt x="795" y="185"/>
                  <a:pt x="795" y="185"/>
                  <a:pt x="795" y="185"/>
                </a:cubicBezTo>
                <a:cubicBezTo>
                  <a:pt x="798" y="185"/>
                  <a:pt x="798" y="185"/>
                  <a:pt x="798" y="185"/>
                </a:cubicBezTo>
                <a:cubicBezTo>
                  <a:pt x="800" y="186"/>
                  <a:pt x="800" y="186"/>
                  <a:pt x="800" y="186"/>
                </a:cubicBezTo>
                <a:cubicBezTo>
                  <a:pt x="802" y="185"/>
                  <a:pt x="802" y="185"/>
                  <a:pt x="802" y="185"/>
                </a:cubicBezTo>
                <a:cubicBezTo>
                  <a:pt x="799" y="185"/>
                  <a:pt x="799" y="185"/>
                  <a:pt x="799" y="185"/>
                </a:cubicBezTo>
                <a:cubicBezTo>
                  <a:pt x="799" y="184"/>
                  <a:pt x="799" y="184"/>
                  <a:pt x="799" y="184"/>
                </a:cubicBezTo>
                <a:cubicBezTo>
                  <a:pt x="801" y="181"/>
                  <a:pt x="801" y="181"/>
                  <a:pt x="801" y="181"/>
                </a:cubicBezTo>
                <a:cubicBezTo>
                  <a:pt x="803" y="181"/>
                  <a:pt x="803" y="181"/>
                  <a:pt x="803" y="181"/>
                </a:cubicBezTo>
                <a:cubicBezTo>
                  <a:pt x="803" y="180"/>
                  <a:pt x="803" y="180"/>
                  <a:pt x="803" y="180"/>
                </a:cubicBezTo>
                <a:cubicBezTo>
                  <a:pt x="802" y="180"/>
                  <a:pt x="802" y="180"/>
                  <a:pt x="802" y="180"/>
                </a:cubicBezTo>
                <a:cubicBezTo>
                  <a:pt x="801" y="179"/>
                  <a:pt x="801" y="179"/>
                  <a:pt x="801" y="179"/>
                </a:cubicBezTo>
                <a:cubicBezTo>
                  <a:pt x="803" y="177"/>
                  <a:pt x="803" y="177"/>
                  <a:pt x="803" y="177"/>
                </a:cubicBezTo>
                <a:cubicBezTo>
                  <a:pt x="805" y="176"/>
                  <a:pt x="805" y="176"/>
                  <a:pt x="805" y="176"/>
                </a:cubicBezTo>
                <a:cubicBezTo>
                  <a:pt x="804" y="174"/>
                  <a:pt x="804" y="174"/>
                  <a:pt x="804" y="174"/>
                </a:cubicBezTo>
                <a:cubicBezTo>
                  <a:pt x="807" y="170"/>
                  <a:pt x="807" y="170"/>
                  <a:pt x="807" y="170"/>
                </a:cubicBezTo>
                <a:cubicBezTo>
                  <a:pt x="809" y="169"/>
                  <a:pt x="809" y="169"/>
                  <a:pt x="809" y="169"/>
                </a:cubicBezTo>
                <a:cubicBezTo>
                  <a:pt x="810" y="167"/>
                  <a:pt x="810" y="167"/>
                  <a:pt x="810" y="167"/>
                </a:cubicBezTo>
                <a:cubicBezTo>
                  <a:pt x="807" y="167"/>
                  <a:pt x="807" y="167"/>
                  <a:pt x="807" y="167"/>
                </a:cubicBezTo>
                <a:cubicBezTo>
                  <a:pt x="804" y="172"/>
                  <a:pt x="804" y="172"/>
                  <a:pt x="804" y="172"/>
                </a:cubicBezTo>
                <a:cubicBezTo>
                  <a:pt x="802" y="177"/>
                  <a:pt x="802" y="177"/>
                  <a:pt x="802" y="177"/>
                </a:cubicBezTo>
                <a:cubicBezTo>
                  <a:pt x="798" y="179"/>
                  <a:pt x="798" y="179"/>
                  <a:pt x="798" y="179"/>
                </a:cubicBezTo>
                <a:cubicBezTo>
                  <a:pt x="795" y="182"/>
                  <a:pt x="795" y="182"/>
                  <a:pt x="795" y="182"/>
                </a:cubicBezTo>
                <a:cubicBezTo>
                  <a:pt x="793" y="182"/>
                  <a:pt x="793" y="182"/>
                  <a:pt x="793" y="182"/>
                </a:cubicBezTo>
                <a:cubicBezTo>
                  <a:pt x="789" y="182"/>
                  <a:pt x="789" y="182"/>
                  <a:pt x="789" y="182"/>
                </a:cubicBezTo>
                <a:cubicBezTo>
                  <a:pt x="789" y="180"/>
                  <a:pt x="789" y="180"/>
                  <a:pt x="789" y="180"/>
                </a:cubicBezTo>
                <a:cubicBezTo>
                  <a:pt x="791" y="178"/>
                  <a:pt x="791" y="178"/>
                  <a:pt x="791" y="178"/>
                </a:cubicBezTo>
                <a:cubicBezTo>
                  <a:pt x="794" y="177"/>
                  <a:pt x="794" y="177"/>
                  <a:pt x="794" y="177"/>
                </a:cubicBezTo>
                <a:cubicBezTo>
                  <a:pt x="794" y="174"/>
                  <a:pt x="794" y="174"/>
                  <a:pt x="794" y="174"/>
                </a:cubicBezTo>
                <a:cubicBezTo>
                  <a:pt x="790" y="177"/>
                  <a:pt x="790" y="177"/>
                  <a:pt x="790" y="177"/>
                </a:cubicBezTo>
                <a:cubicBezTo>
                  <a:pt x="787" y="177"/>
                  <a:pt x="787" y="177"/>
                  <a:pt x="787" y="177"/>
                </a:cubicBezTo>
                <a:cubicBezTo>
                  <a:pt x="787" y="178"/>
                  <a:pt x="787" y="178"/>
                  <a:pt x="787" y="178"/>
                </a:cubicBezTo>
                <a:cubicBezTo>
                  <a:pt x="785" y="180"/>
                  <a:pt x="785" y="180"/>
                  <a:pt x="785" y="180"/>
                </a:cubicBezTo>
                <a:cubicBezTo>
                  <a:pt x="782" y="179"/>
                  <a:pt x="782" y="179"/>
                  <a:pt x="782" y="179"/>
                </a:cubicBezTo>
                <a:cubicBezTo>
                  <a:pt x="779" y="177"/>
                  <a:pt x="779" y="177"/>
                  <a:pt x="779" y="177"/>
                </a:cubicBezTo>
                <a:cubicBezTo>
                  <a:pt x="780" y="175"/>
                  <a:pt x="780" y="175"/>
                  <a:pt x="780" y="175"/>
                </a:cubicBezTo>
                <a:cubicBezTo>
                  <a:pt x="783" y="175"/>
                  <a:pt x="783" y="175"/>
                  <a:pt x="783" y="175"/>
                </a:cubicBezTo>
                <a:cubicBezTo>
                  <a:pt x="782" y="174"/>
                  <a:pt x="782" y="174"/>
                  <a:pt x="782" y="174"/>
                </a:cubicBezTo>
                <a:cubicBezTo>
                  <a:pt x="780" y="174"/>
                  <a:pt x="780" y="174"/>
                  <a:pt x="780" y="174"/>
                </a:cubicBezTo>
                <a:cubicBezTo>
                  <a:pt x="781" y="171"/>
                  <a:pt x="781" y="171"/>
                  <a:pt x="781" y="171"/>
                </a:cubicBezTo>
                <a:cubicBezTo>
                  <a:pt x="784" y="169"/>
                  <a:pt x="784" y="169"/>
                  <a:pt x="784" y="169"/>
                </a:cubicBezTo>
                <a:cubicBezTo>
                  <a:pt x="784" y="167"/>
                  <a:pt x="784" y="167"/>
                  <a:pt x="784" y="167"/>
                </a:cubicBezTo>
                <a:cubicBezTo>
                  <a:pt x="787" y="166"/>
                  <a:pt x="787" y="166"/>
                  <a:pt x="787" y="166"/>
                </a:cubicBezTo>
                <a:cubicBezTo>
                  <a:pt x="789" y="164"/>
                  <a:pt x="789" y="164"/>
                  <a:pt x="789" y="164"/>
                </a:cubicBezTo>
                <a:cubicBezTo>
                  <a:pt x="791" y="164"/>
                  <a:pt x="791" y="164"/>
                  <a:pt x="791" y="164"/>
                </a:cubicBezTo>
                <a:cubicBezTo>
                  <a:pt x="791" y="161"/>
                  <a:pt x="791" y="161"/>
                  <a:pt x="791" y="161"/>
                </a:cubicBezTo>
                <a:cubicBezTo>
                  <a:pt x="793" y="158"/>
                  <a:pt x="793" y="158"/>
                  <a:pt x="793" y="158"/>
                </a:cubicBezTo>
                <a:cubicBezTo>
                  <a:pt x="797" y="154"/>
                  <a:pt x="797" y="154"/>
                  <a:pt x="797" y="154"/>
                </a:cubicBezTo>
                <a:cubicBezTo>
                  <a:pt x="798" y="155"/>
                  <a:pt x="798" y="155"/>
                  <a:pt x="798" y="155"/>
                </a:cubicBezTo>
                <a:cubicBezTo>
                  <a:pt x="803" y="153"/>
                  <a:pt x="803" y="153"/>
                  <a:pt x="803" y="153"/>
                </a:cubicBezTo>
                <a:cubicBezTo>
                  <a:pt x="807" y="154"/>
                  <a:pt x="807" y="154"/>
                  <a:pt x="807" y="154"/>
                </a:cubicBezTo>
                <a:cubicBezTo>
                  <a:pt x="809" y="153"/>
                  <a:pt x="809" y="153"/>
                  <a:pt x="809" y="153"/>
                </a:cubicBezTo>
                <a:cubicBezTo>
                  <a:pt x="810" y="153"/>
                  <a:pt x="810" y="153"/>
                  <a:pt x="810" y="153"/>
                </a:cubicBezTo>
                <a:cubicBezTo>
                  <a:pt x="813" y="152"/>
                  <a:pt x="813" y="152"/>
                  <a:pt x="813" y="152"/>
                </a:cubicBezTo>
                <a:cubicBezTo>
                  <a:pt x="815" y="151"/>
                  <a:pt x="815" y="151"/>
                  <a:pt x="815" y="151"/>
                </a:cubicBezTo>
                <a:cubicBezTo>
                  <a:pt x="815" y="152"/>
                  <a:pt x="815" y="152"/>
                  <a:pt x="815" y="152"/>
                </a:cubicBezTo>
                <a:cubicBezTo>
                  <a:pt x="818" y="155"/>
                  <a:pt x="818" y="155"/>
                  <a:pt x="818" y="155"/>
                </a:cubicBezTo>
                <a:cubicBezTo>
                  <a:pt x="820" y="156"/>
                  <a:pt x="820" y="156"/>
                  <a:pt x="820" y="156"/>
                </a:cubicBezTo>
                <a:cubicBezTo>
                  <a:pt x="825" y="159"/>
                  <a:pt x="825" y="159"/>
                  <a:pt x="825" y="159"/>
                </a:cubicBezTo>
                <a:cubicBezTo>
                  <a:pt x="826" y="161"/>
                  <a:pt x="826" y="161"/>
                  <a:pt x="826" y="161"/>
                </a:cubicBezTo>
                <a:cubicBezTo>
                  <a:pt x="827" y="163"/>
                  <a:pt x="827" y="163"/>
                  <a:pt x="827" y="163"/>
                </a:cubicBezTo>
                <a:cubicBezTo>
                  <a:pt x="829" y="163"/>
                  <a:pt x="829" y="163"/>
                  <a:pt x="829" y="163"/>
                </a:cubicBezTo>
                <a:cubicBezTo>
                  <a:pt x="832" y="168"/>
                  <a:pt x="832" y="168"/>
                  <a:pt x="832" y="168"/>
                </a:cubicBezTo>
                <a:cubicBezTo>
                  <a:pt x="832" y="165"/>
                  <a:pt x="832" y="165"/>
                  <a:pt x="832" y="165"/>
                </a:cubicBezTo>
                <a:cubicBezTo>
                  <a:pt x="834" y="164"/>
                  <a:pt x="834" y="164"/>
                  <a:pt x="834" y="164"/>
                </a:cubicBezTo>
                <a:cubicBezTo>
                  <a:pt x="834" y="163"/>
                  <a:pt x="834" y="163"/>
                  <a:pt x="834" y="163"/>
                </a:cubicBezTo>
                <a:cubicBezTo>
                  <a:pt x="831" y="163"/>
                  <a:pt x="831" y="163"/>
                  <a:pt x="831" y="163"/>
                </a:cubicBezTo>
                <a:cubicBezTo>
                  <a:pt x="830" y="162"/>
                  <a:pt x="830" y="162"/>
                  <a:pt x="830" y="162"/>
                </a:cubicBezTo>
                <a:cubicBezTo>
                  <a:pt x="830" y="160"/>
                  <a:pt x="830" y="160"/>
                  <a:pt x="830" y="160"/>
                </a:cubicBezTo>
                <a:cubicBezTo>
                  <a:pt x="832" y="159"/>
                  <a:pt x="832" y="159"/>
                  <a:pt x="832" y="159"/>
                </a:cubicBezTo>
                <a:cubicBezTo>
                  <a:pt x="837" y="159"/>
                  <a:pt x="837" y="159"/>
                  <a:pt x="837" y="159"/>
                </a:cubicBezTo>
                <a:cubicBezTo>
                  <a:pt x="840" y="160"/>
                  <a:pt x="840" y="160"/>
                  <a:pt x="840" y="160"/>
                </a:cubicBezTo>
                <a:cubicBezTo>
                  <a:pt x="840" y="159"/>
                  <a:pt x="840" y="159"/>
                  <a:pt x="840" y="159"/>
                </a:cubicBezTo>
                <a:cubicBezTo>
                  <a:pt x="840" y="157"/>
                  <a:pt x="840" y="157"/>
                  <a:pt x="840" y="157"/>
                </a:cubicBezTo>
                <a:cubicBezTo>
                  <a:pt x="842" y="154"/>
                  <a:pt x="842" y="154"/>
                  <a:pt x="842" y="154"/>
                </a:cubicBezTo>
                <a:cubicBezTo>
                  <a:pt x="842" y="153"/>
                  <a:pt x="842" y="153"/>
                  <a:pt x="842" y="153"/>
                </a:cubicBezTo>
                <a:cubicBezTo>
                  <a:pt x="840" y="153"/>
                  <a:pt x="840" y="153"/>
                  <a:pt x="840" y="153"/>
                </a:cubicBezTo>
                <a:cubicBezTo>
                  <a:pt x="840" y="155"/>
                  <a:pt x="840" y="155"/>
                  <a:pt x="840" y="155"/>
                </a:cubicBezTo>
                <a:cubicBezTo>
                  <a:pt x="837" y="157"/>
                  <a:pt x="837" y="157"/>
                  <a:pt x="837" y="157"/>
                </a:cubicBezTo>
                <a:cubicBezTo>
                  <a:pt x="836" y="158"/>
                  <a:pt x="836" y="158"/>
                  <a:pt x="836" y="158"/>
                </a:cubicBezTo>
                <a:cubicBezTo>
                  <a:pt x="831" y="157"/>
                  <a:pt x="831" y="157"/>
                  <a:pt x="831" y="157"/>
                </a:cubicBezTo>
                <a:cubicBezTo>
                  <a:pt x="827" y="157"/>
                  <a:pt x="827" y="157"/>
                  <a:pt x="827" y="157"/>
                </a:cubicBezTo>
                <a:cubicBezTo>
                  <a:pt x="826" y="155"/>
                  <a:pt x="826" y="155"/>
                  <a:pt x="826" y="155"/>
                </a:cubicBezTo>
                <a:cubicBezTo>
                  <a:pt x="824" y="154"/>
                  <a:pt x="824" y="154"/>
                  <a:pt x="824" y="154"/>
                </a:cubicBezTo>
                <a:cubicBezTo>
                  <a:pt x="820" y="154"/>
                  <a:pt x="820" y="154"/>
                  <a:pt x="820" y="154"/>
                </a:cubicBezTo>
                <a:cubicBezTo>
                  <a:pt x="818" y="149"/>
                  <a:pt x="818" y="149"/>
                  <a:pt x="818" y="149"/>
                </a:cubicBezTo>
                <a:cubicBezTo>
                  <a:pt x="817" y="145"/>
                  <a:pt x="817" y="145"/>
                  <a:pt x="817" y="145"/>
                </a:cubicBezTo>
                <a:cubicBezTo>
                  <a:pt x="819" y="143"/>
                  <a:pt x="819" y="143"/>
                  <a:pt x="819" y="143"/>
                </a:cubicBezTo>
                <a:cubicBezTo>
                  <a:pt x="821" y="145"/>
                  <a:pt x="821" y="145"/>
                  <a:pt x="821" y="145"/>
                </a:cubicBezTo>
                <a:cubicBezTo>
                  <a:pt x="822" y="147"/>
                  <a:pt x="822" y="147"/>
                  <a:pt x="822" y="147"/>
                </a:cubicBezTo>
                <a:cubicBezTo>
                  <a:pt x="823" y="149"/>
                  <a:pt x="823" y="149"/>
                  <a:pt x="823" y="149"/>
                </a:cubicBezTo>
                <a:cubicBezTo>
                  <a:pt x="824" y="146"/>
                  <a:pt x="824" y="146"/>
                  <a:pt x="824" y="146"/>
                </a:cubicBezTo>
                <a:cubicBezTo>
                  <a:pt x="825" y="143"/>
                  <a:pt x="825" y="143"/>
                  <a:pt x="825" y="143"/>
                </a:cubicBezTo>
                <a:cubicBezTo>
                  <a:pt x="824" y="143"/>
                  <a:pt x="824" y="143"/>
                  <a:pt x="824" y="143"/>
                </a:cubicBezTo>
                <a:cubicBezTo>
                  <a:pt x="823" y="142"/>
                  <a:pt x="823" y="142"/>
                  <a:pt x="823" y="142"/>
                </a:cubicBezTo>
                <a:cubicBezTo>
                  <a:pt x="823" y="140"/>
                  <a:pt x="823" y="140"/>
                  <a:pt x="823" y="140"/>
                </a:cubicBezTo>
                <a:cubicBezTo>
                  <a:pt x="825" y="136"/>
                  <a:pt x="825" y="136"/>
                  <a:pt x="825" y="136"/>
                </a:cubicBezTo>
                <a:cubicBezTo>
                  <a:pt x="824" y="133"/>
                  <a:pt x="824" y="133"/>
                  <a:pt x="824" y="133"/>
                </a:cubicBezTo>
                <a:cubicBezTo>
                  <a:pt x="826" y="129"/>
                  <a:pt x="826" y="129"/>
                  <a:pt x="826" y="129"/>
                </a:cubicBezTo>
                <a:cubicBezTo>
                  <a:pt x="825" y="123"/>
                  <a:pt x="825" y="123"/>
                  <a:pt x="825" y="123"/>
                </a:cubicBezTo>
                <a:cubicBezTo>
                  <a:pt x="824" y="119"/>
                  <a:pt x="824" y="119"/>
                  <a:pt x="824" y="119"/>
                </a:cubicBezTo>
                <a:cubicBezTo>
                  <a:pt x="823" y="118"/>
                  <a:pt x="823" y="118"/>
                  <a:pt x="823" y="118"/>
                </a:cubicBezTo>
                <a:cubicBezTo>
                  <a:pt x="822" y="116"/>
                  <a:pt x="822" y="116"/>
                  <a:pt x="822" y="116"/>
                </a:cubicBezTo>
                <a:cubicBezTo>
                  <a:pt x="822" y="114"/>
                  <a:pt x="822" y="114"/>
                  <a:pt x="822" y="114"/>
                </a:cubicBezTo>
                <a:cubicBezTo>
                  <a:pt x="824" y="113"/>
                  <a:pt x="824" y="113"/>
                  <a:pt x="824" y="113"/>
                </a:cubicBezTo>
                <a:cubicBezTo>
                  <a:pt x="825" y="113"/>
                  <a:pt x="825" y="113"/>
                  <a:pt x="825" y="113"/>
                </a:cubicBezTo>
                <a:cubicBezTo>
                  <a:pt x="826" y="114"/>
                  <a:pt x="826" y="114"/>
                  <a:pt x="826" y="114"/>
                </a:cubicBezTo>
                <a:cubicBezTo>
                  <a:pt x="828" y="114"/>
                  <a:pt x="828" y="114"/>
                  <a:pt x="828" y="114"/>
                </a:cubicBezTo>
                <a:cubicBezTo>
                  <a:pt x="830" y="117"/>
                  <a:pt x="830" y="117"/>
                  <a:pt x="830" y="117"/>
                </a:cubicBezTo>
                <a:cubicBezTo>
                  <a:pt x="831" y="117"/>
                  <a:pt x="831" y="117"/>
                  <a:pt x="831" y="117"/>
                </a:cubicBezTo>
                <a:cubicBezTo>
                  <a:pt x="831" y="115"/>
                  <a:pt x="831" y="115"/>
                  <a:pt x="831" y="115"/>
                </a:cubicBezTo>
                <a:cubicBezTo>
                  <a:pt x="829" y="112"/>
                  <a:pt x="829" y="112"/>
                  <a:pt x="829" y="112"/>
                </a:cubicBezTo>
                <a:cubicBezTo>
                  <a:pt x="827" y="111"/>
                  <a:pt x="827" y="111"/>
                  <a:pt x="827" y="111"/>
                </a:cubicBezTo>
                <a:cubicBezTo>
                  <a:pt x="825" y="110"/>
                  <a:pt x="825" y="110"/>
                  <a:pt x="825" y="110"/>
                </a:cubicBezTo>
                <a:cubicBezTo>
                  <a:pt x="825" y="108"/>
                  <a:pt x="825" y="108"/>
                  <a:pt x="825" y="108"/>
                </a:cubicBezTo>
                <a:cubicBezTo>
                  <a:pt x="826" y="105"/>
                  <a:pt x="826" y="105"/>
                  <a:pt x="826" y="105"/>
                </a:cubicBezTo>
                <a:cubicBezTo>
                  <a:pt x="834" y="97"/>
                  <a:pt x="834" y="97"/>
                  <a:pt x="834" y="97"/>
                </a:cubicBezTo>
                <a:cubicBezTo>
                  <a:pt x="837" y="96"/>
                  <a:pt x="837" y="96"/>
                  <a:pt x="837" y="96"/>
                </a:cubicBezTo>
                <a:cubicBezTo>
                  <a:pt x="839" y="97"/>
                  <a:pt x="839" y="97"/>
                  <a:pt x="839" y="97"/>
                </a:cubicBezTo>
                <a:cubicBezTo>
                  <a:pt x="840" y="99"/>
                  <a:pt x="840" y="99"/>
                  <a:pt x="840" y="99"/>
                </a:cubicBezTo>
                <a:cubicBezTo>
                  <a:pt x="843" y="101"/>
                  <a:pt x="843" y="101"/>
                  <a:pt x="843" y="101"/>
                </a:cubicBezTo>
                <a:cubicBezTo>
                  <a:pt x="845" y="101"/>
                  <a:pt x="845" y="101"/>
                  <a:pt x="845" y="101"/>
                </a:cubicBezTo>
                <a:cubicBezTo>
                  <a:pt x="850" y="105"/>
                  <a:pt x="850" y="105"/>
                  <a:pt x="850" y="105"/>
                </a:cubicBezTo>
                <a:cubicBezTo>
                  <a:pt x="850" y="107"/>
                  <a:pt x="850" y="107"/>
                  <a:pt x="850" y="107"/>
                </a:cubicBezTo>
                <a:cubicBezTo>
                  <a:pt x="853" y="111"/>
                  <a:pt x="853" y="111"/>
                  <a:pt x="853" y="111"/>
                </a:cubicBezTo>
                <a:cubicBezTo>
                  <a:pt x="855" y="117"/>
                  <a:pt x="855" y="117"/>
                  <a:pt x="855" y="117"/>
                </a:cubicBezTo>
                <a:cubicBezTo>
                  <a:pt x="854" y="121"/>
                  <a:pt x="854" y="121"/>
                  <a:pt x="854" y="121"/>
                </a:cubicBezTo>
                <a:cubicBezTo>
                  <a:pt x="855" y="125"/>
                  <a:pt x="855" y="125"/>
                  <a:pt x="855" y="125"/>
                </a:cubicBezTo>
                <a:cubicBezTo>
                  <a:pt x="856" y="127"/>
                  <a:pt x="856" y="127"/>
                  <a:pt x="856" y="127"/>
                </a:cubicBezTo>
                <a:cubicBezTo>
                  <a:pt x="857" y="126"/>
                  <a:pt x="857" y="126"/>
                  <a:pt x="857" y="126"/>
                </a:cubicBezTo>
                <a:cubicBezTo>
                  <a:pt x="858" y="126"/>
                  <a:pt x="858" y="126"/>
                  <a:pt x="858" y="126"/>
                </a:cubicBezTo>
                <a:cubicBezTo>
                  <a:pt x="861" y="128"/>
                  <a:pt x="861" y="128"/>
                  <a:pt x="861" y="128"/>
                </a:cubicBezTo>
                <a:cubicBezTo>
                  <a:pt x="861" y="130"/>
                  <a:pt x="861" y="130"/>
                  <a:pt x="861" y="130"/>
                </a:cubicBezTo>
                <a:cubicBezTo>
                  <a:pt x="862" y="129"/>
                  <a:pt x="862" y="129"/>
                  <a:pt x="862" y="129"/>
                </a:cubicBezTo>
                <a:cubicBezTo>
                  <a:pt x="863" y="128"/>
                  <a:pt x="863" y="128"/>
                  <a:pt x="863" y="128"/>
                </a:cubicBezTo>
                <a:cubicBezTo>
                  <a:pt x="866" y="128"/>
                  <a:pt x="866" y="128"/>
                  <a:pt x="866" y="128"/>
                </a:cubicBezTo>
                <a:cubicBezTo>
                  <a:pt x="864" y="127"/>
                  <a:pt x="864" y="127"/>
                  <a:pt x="864" y="127"/>
                </a:cubicBezTo>
                <a:cubicBezTo>
                  <a:pt x="861" y="126"/>
                  <a:pt x="861" y="126"/>
                  <a:pt x="861" y="126"/>
                </a:cubicBezTo>
                <a:cubicBezTo>
                  <a:pt x="859" y="124"/>
                  <a:pt x="859" y="124"/>
                  <a:pt x="859" y="124"/>
                </a:cubicBezTo>
                <a:cubicBezTo>
                  <a:pt x="858" y="123"/>
                  <a:pt x="858" y="123"/>
                  <a:pt x="858" y="123"/>
                </a:cubicBezTo>
                <a:cubicBezTo>
                  <a:pt x="857" y="122"/>
                  <a:pt x="857" y="122"/>
                  <a:pt x="857" y="122"/>
                </a:cubicBezTo>
                <a:cubicBezTo>
                  <a:pt x="860" y="119"/>
                  <a:pt x="860" y="119"/>
                  <a:pt x="860" y="119"/>
                </a:cubicBezTo>
                <a:cubicBezTo>
                  <a:pt x="860" y="117"/>
                  <a:pt x="860" y="117"/>
                  <a:pt x="860" y="117"/>
                </a:cubicBezTo>
                <a:cubicBezTo>
                  <a:pt x="859" y="109"/>
                  <a:pt x="859" y="109"/>
                  <a:pt x="859" y="109"/>
                </a:cubicBezTo>
                <a:cubicBezTo>
                  <a:pt x="859" y="106"/>
                  <a:pt x="859" y="106"/>
                  <a:pt x="859" y="106"/>
                </a:cubicBezTo>
                <a:cubicBezTo>
                  <a:pt x="859" y="104"/>
                  <a:pt x="859" y="104"/>
                  <a:pt x="859" y="104"/>
                </a:cubicBezTo>
                <a:cubicBezTo>
                  <a:pt x="864" y="103"/>
                  <a:pt x="864" y="103"/>
                  <a:pt x="864" y="103"/>
                </a:cubicBezTo>
                <a:cubicBezTo>
                  <a:pt x="865" y="104"/>
                  <a:pt x="865" y="104"/>
                  <a:pt x="865" y="104"/>
                </a:cubicBezTo>
                <a:cubicBezTo>
                  <a:pt x="869" y="105"/>
                  <a:pt x="869" y="105"/>
                  <a:pt x="869" y="105"/>
                </a:cubicBezTo>
                <a:cubicBezTo>
                  <a:pt x="872" y="106"/>
                  <a:pt x="872" y="106"/>
                  <a:pt x="872" y="106"/>
                </a:cubicBezTo>
                <a:cubicBezTo>
                  <a:pt x="876" y="107"/>
                  <a:pt x="876" y="107"/>
                  <a:pt x="876" y="107"/>
                </a:cubicBezTo>
                <a:cubicBezTo>
                  <a:pt x="881" y="107"/>
                  <a:pt x="881" y="107"/>
                  <a:pt x="881" y="107"/>
                </a:cubicBezTo>
                <a:cubicBezTo>
                  <a:pt x="885" y="105"/>
                  <a:pt x="885" y="105"/>
                  <a:pt x="885" y="105"/>
                </a:cubicBezTo>
                <a:cubicBezTo>
                  <a:pt x="887" y="106"/>
                  <a:pt x="887" y="106"/>
                  <a:pt x="887" y="106"/>
                </a:cubicBezTo>
                <a:cubicBezTo>
                  <a:pt x="889" y="107"/>
                  <a:pt x="889" y="107"/>
                  <a:pt x="889" y="107"/>
                </a:cubicBezTo>
                <a:cubicBezTo>
                  <a:pt x="894" y="108"/>
                  <a:pt x="894" y="108"/>
                  <a:pt x="894" y="108"/>
                </a:cubicBezTo>
                <a:cubicBezTo>
                  <a:pt x="896" y="109"/>
                  <a:pt x="896" y="109"/>
                  <a:pt x="896" y="109"/>
                </a:cubicBezTo>
                <a:cubicBezTo>
                  <a:pt x="899" y="109"/>
                  <a:pt x="899" y="109"/>
                  <a:pt x="899" y="109"/>
                </a:cubicBezTo>
                <a:cubicBezTo>
                  <a:pt x="899" y="107"/>
                  <a:pt x="899" y="107"/>
                  <a:pt x="899" y="107"/>
                </a:cubicBezTo>
                <a:cubicBezTo>
                  <a:pt x="897" y="106"/>
                  <a:pt x="897" y="106"/>
                  <a:pt x="897" y="106"/>
                </a:cubicBezTo>
                <a:cubicBezTo>
                  <a:pt x="893" y="106"/>
                  <a:pt x="893" y="106"/>
                  <a:pt x="893" y="106"/>
                </a:cubicBezTo>
                <a:cubicBezTo>
                  <a:pt x="890" y="105"/>
                  <a:pt x="890" y="105"/>
                  <a:pt x="890" y="105"/>
                </a:cubicBezTo>
                <a:cubicBezTo>
                  <a:pt x="889" y="104"/>
                  <a:pt x="889" y="104"/>
                  <a:pt x="889" y="104"/>
                </a:cubicBezTo>
                <a:cubicBezTo>
                  <a:pt x="889" y="103"/>
                  <a:pt x="889" y="103"/>
                  <a:pt x="889" y="103"/>
                </a:cubicBezTo>
                <a:cubicBezTo>
                  <a:pt x="891" y="103"/>
                  <a:pt x="891" y="103"/>
                  <a:pt x="891" y="103"/>
                </a:cubicBezTo>
                <a:cubicBezTo>
                  <a:pt x="894" y="102"/>
                  <a:pt x="894" y="102"/>
                  <a:pt x="894" y="102"/>
                </a:cubicBezTo>
                <a:cubicBezTo>
                  <a:pt x="903" y="101"/>
                  <a:pt x="903" y="101"/>
                  <a:pt x="903" y="101"/>
                </a:cubicBezTo>
                <a:cubicBezTo>
                  <a:pt x="908" y="100"/>
                  <a:pt x="908" y="100"/>
                  <a:pt x="908" y="100"/>
                </a:cubicBezTo>
                <a:cubicBezTo>
                  <a:pt x="913" y="102"/>
                  <a:pt x="913" y="102"/>
                  <a:pt x="913" y="102"/>
                </a:cubicBezTo>
                <a:cubicBezTo>
                  <a:pt x="916" y="104"/>
                  <a:pt x="916" y="104"/>
                  <a:pt x="916" y="104"/>
                </a:cubicBezTo>
                <a:cubicBezTo>
                  <a:pt x="918" y="103"/>
                  <a:pt x="918" y="103"/>
                  <a:pt x="918" y="103"/>
                </a:cubicBezTo>
                <a:cubicBezTo>
                  <a:pt x="921" y="102"/>
                  <a:pt x="921" y="102"/>
                  <a:pt x="921" y="102"/>
                </a:cubicBezTo>
                <a:cubicBezTo>
                  <a:pt x="919" y="101"/>
                  <a:pt x="919" y="101"/>
                  <a:pt x="919" y="101"/>
                </a:cubicBezTo>
                <a:cubicBezTo>
                  <a:pt x="918" y="101"/>
                  <a:pt x="918" y="101"/>
                  <a:pt x="918" y="101"/>
                </a:cubicBezTo>
                <a:cubicBezTo>
                  <a:pt x="916" y="100"/>
                  <a:pt x="916" y="100"/>
                  <a:pt x="916" y="100"/>
                </a:cubicBezTo>
                <a:cubicBezTo>
                  <a:pt x="916" y="99"/>
                  <a:pt x="916" y="99"/>
                  <a:pt x="916" y="99"/>
                </a:cubicBezTo>
                <a:cubicBezTo>
                  <a:pt x="913" y="97"/>
                  <a:pt x="913" y="97"/>
                  <a:pt x="913" y="97"/>
                </a:cubicBezTo>
                <a:cubicBezTo>
                  <a:pt x="910" y="97"/>
                  <a:pt x="910" y="97"/>
                  <a:pt x="910" y="97"/>
                </a:cubicBezTo>
                <a:cubicBezTo>
                  <a:pt x="909" y="96"/>
                  <a:pt x="909" y="96"/>
                  <a:pt x="909" y="96"/>
                </a:cubicBezTo>
                <a:cubicBezTo>
                  <a:pt x="902" y="97"/>
                  <a:pt x="902" y="97"/>
                  <a:pt x="902" y="97"/>
                </a:cubicBezTo>
                <a:cubicBezTo>
                  <a:pt x="902" y="96"/>
                  <a:pt x="902" y="96"/>
                  <a:pt x="902" y="96"/>
                </a:cubicBezTo>
                <a:cubicBezTo>
                  <a:pt x="904" y="95"/>
                  <a:pt x="904" y="95"/>
                  <a:pt x="904" y="95"/>
                </a:cubicBezTo>
                <a:cubicBezTo>
                  <a:pt x="905" y="91"/>
                  <a:pt x="905" y="91"/>
                  <a:pt x="905" y="91"/>
                </a:cubicBezTo>
                <a:cubicBezTo>
                  <a:pt x="908" y="91"/>
                  <a:pt x="908" y="91"/>
                  <a:pt x="908" y="91"/>
                </a:cubicBezTo>
                <a:cubicBezTo>
                  <a:pt x="910" y="89"/>
                  <a:pt x="910" y="89"/>
                  <a:pt x="910" y="89"/>
                </a:cubicBezTo>
                <a:cubicBezTo>
                  <a:pt x="912" y="86"/>
                  <a:pt x="912" y="86"/>
                  <a:pt x="912" y="86"/>
                </a:cubicBezTo>
                <a:cubicBezTo>
                  <a:pt x="918" y="82"/>
                  <a:pt x="918" y="82"/>
                  <a:pt x="918" y="82"/>
                </a:cubicBezTo>
                <a:cubicBezTo>
                  <a:pt x="922" y="82"/>
                  <a:pt x="922" y="82"/>
                  <a:pt x="922" y="82"/>
                </a:cubicBezTo>
                <a:cubicBezTo>
                  <a:pt x="927" y="79"/>
                  <a:pt x="927" y="79"/>
                  <a:pt x="927" y="79"/>
                </a:cubicBezTo>
                <a:cubicBezTo>
                  <a:pt x="927" y="77"/>
                  <a:pt x="927" y="77"/>
                  <a:pt x="927" y="77"/>
                </a:cubicBezTo>
                <a:cubicBezTo>
                  <a:pt x="921" y="80"/>
                  <a:pt x="921" y="80"/>
                  <a:pt x="921" y="80"/>
                </a:cubicBezTo>
                <a:cubicBezTo>
                  <a:pt x="916" y="81"/>
                  <a:pt x="916" y="81"/>
                  <a:pt x="916" y="81"/>
                </a:cubicBezTo>
                <a:cubicBezTo>
                  <a:pt x="909" y="85"/>
                  <a:pt x="909" y="85"/>
                  <a:pt x="909" y="85"/>
                </a:cubicBezTo>
                <a:cubicBezTo>
                  <a:pt x="909" y="88"/>
                  <a:pt x="909" y="88"/>
                  <a:pt x="909" y="88"/>
                </a:cubicBezTo>
                <a:cubicBezTo>
                  <a:pt x="908" y="88"/>
                  <a:pt x="908" y="88"/>
                  <a:pt x="908" y="88"/>
                </a:cubicBezTo>
                <a:cubicBezTo>
                  <a:pt x="907" y="85"/>
                  <a:pt x="907" y="85"/>
                  <a:pt x="907" y="85"/>
                </a:cubicBezTo>
                <a:cubicBezTo>
                  <a:pt x="906" y="85"/>
                  <a:pt x="906" y="85"/>
                  <a:pt x="906" y="85"/>
                </a:cubicBezTo>
                <a:cubicBezTo>
                  <a:pt x="905" y="88"/>
                  <a:pt x="905" y="88"/>
                  <a:pt x="905" y="88"/>
                </a:cubicBezTo>
                <a:cubicBezTo>
                  <a:pt x="902" y="88"/>
                  <a:pt x="902" y="88"/>
                  <a:pt x="902" y="88"/>
                </a:cubicBezTo>
                <a:cubicBezTo>
                  <a:pt x="899" y="92"/>
                  <a:pt x="899" y="92"/>
                  <a:pt x="899" y="92"/>
                </a:cubicBezTo>
                <a:cubicBezTo>
                  <a:pt x="901" y="92"/>
                  <a:pt x="901" y="92"/>
                  <a:pt x="901" y="92"/>
                </a:cubicBezTo>
                <a:cubicBezTo>
                  <a:pt x="901" y="93"/>
                  <a:pt x="901" y="93"/>
                  <a:pt x="901" y="93"/>
                </a:cubicBezTo>
                <a:cubicBezTo>
                  <a:pt x="897" y="96"/>
                  <a:pt x="897" y="96"/>
                  <a:pt x="897" y="96"/>
                </a:cubicBezTo>
                <a:cubicBezTo>
                  <a:pt x="894" y="97"/>
                  <a:pt x="894" y="97"/>
                  <a:pt x="894" y="97"/>
                </a:cubicBezTo>
                <a:cubicBezTo>
                  <a:pt x="885" y="100"/>
                  <a:pt x="885" y="100"/>
                  <a:pt x="885" y="100"/>
                </a:cubicBezTo>
                <a:cubicBezTo>
                  <a:pt x="883" y="101"/>
                  <a:pt x="883" y="101"/>
                  <a:pt x="883" y="101"/>
                </a:cubicBezTo>
                <a:cubicBezTo>
                  <a:pt x="881" y="100"/>
                  <a:pt x="881" y="100"/>
                  <a:pt x="881" y="100"/>
                </a:cubicBezTo>
                <a:cubicBezTo>
                  <a:pt x="873" y="101"/>
                  <a:pt x="873" y="101"/>
                  <a:pt x="873" y="101"/>
                </a:cubicBezTo>
                <a:cubicBezTo>
                  <a:pt x="870" y="97"/>
                  <a:pt x="870" y="97"/>
                  <a:pt x="870" y="97"/>
                </a:cubicBezTo>
                <a:cubicBezTo>
                  <a:pt x="867" y="98"/>
                  <a:pt x="867" y="98"/>
                  <a:pt x="867" y="98"/>
                </a:cubicBezTo>
                <a:cubicBezTo>
                  <a:pt x="865" y="97"/>
                  <a:pt x="865" y="97"/>
                  <a:pt x="865" y="97"/>
                </a:cubicBezTo>
                <a:cubicBezTo>
                  <a:pt x="865" y="95"/>
                  <a:pt x="865" y="95"/>
                  <a:pt x="865" y="95"/>
                </a:cubicBezTo>
                <a:cubicBezTo>
                  <a:pt x="868" y="92"/>
                  <a:pt x="868" y="92"/>
                  <a:pt x="868" y="92"/>
                </a:cubicBezTo>
                <a:cubicBezTo>
                  <a:pt x="871" y="92"/>
                  <a:pt x="871" y="92"/>
                  <a:pt x="871" y="92"/>
                </a:cubicBezTo>
                <a:cubicBezTo>
                  <a:pt x="873" y="91"/>
                  <a:pt x="873" y="91"/>
                  <a:pt x="873" y="91"/>
                </a:cubicBezTo>
                <a:cubicBezTo>
                  <a:pt x="878" y="91"/>
                  <a:pt x="878" y="91"/>
                  <a:pt x="878" y="91"/>
                </a:cubicBezTo>
                <a:cubicBezTo>
                  <a:pt x="880" y="89"/>
                  <a:pt x="880" y="89"/>
                  <a:pt x="880" y="89"/>
                </a:cubicBezTo>
                <a:cubicBezTo>
                  <a:pt x="878" y="89"/>
                  <a:pt x="878" y="89"/>
                  <a:pt x="878" y="89"/>
                </a:cubicBezTo>
                <a:cubicBezTo>
                  <a:pt x="875" y="90"/>
                  <a:pt x="875" y="90"/>
                  <a:pt x="875" y="90"/>
                </a:cubicBezTo>
                <a:cubicBezTo>
                  <a:pt x="872" y="89"/>
                  <a:pt x="872" y="89"/>
                  <a:pt x="872" y="89"/>
                </a:cubicBezTo>
                <a:cubicBezTo>
                  <a:pt x="869" y="91"/>
                  <a:pt x="869" y="91"/>
                  <a:pt x="869" y="91"/>
                </a:cubicBezTo>
                <a:cubicBezTo>
                  <a:pt x="867" y="90"/>
                  <a:pt x="867" y="90"/>
                  <a:pt x="867" y="90"/>
                </a:cubicBezTo>
                <a:cubicBezTo>
                  <a:pt x="867" y="88"/>
                  <a:pt x="867" y="88"/>
                  <a:pt x="867" y="88"/>
                </a:cubicBezTo>
                <a:cubicBezTo>
                  <a:pt x="870" y="87"/>
                  <a:pt x="870" y="87"/>
                  <a:pt x="870" y="87"/>
                </a:cubicBezTo>
                <a:cubicBezTo>
                  <a:pt x="867" y="86"/>
                  <a:pt x="867" y="86"/>
                  <a:pt x="867" y="86"/>
                </a:cubicBezTo>
                <a:cubicBezTo>
                  <a:pt x="864" y="87"/>
                  <a:pt x="864" y="87"/>
                  <a:pt x="864" y="87"/>
                </a:cubicBezTo>
                <a:cubicBezTo>
                  <a:pt x="863" y="91"/>
                  <a:pt x="863" y="91"/>
                  <a:pt x="863" y="91"/>
                </a:cubicBezTo>
                <a:cubicBezTo>
                  <a:pt x="860" y="94"/>
                  <a:pt x="860" y="94"/>
                  <a:pt x="860" y="94"/>
                </a:cubicBezTo>
                <a:cubicBezTo>
                  <a:pt x="856" y="95"/>
                  <a:pt x="856" y="95"/>
                  <a:pt x="856" y="95"/>
                </a:cubicBezTo>
                <a:cubicBezTo>
                  <a:pt x="851" y="93"/>
                  <a:pt x="851" y="93"/>
                  <a:pt x="851" y="93"/>
                </a:cubicBezTo>
                <a:cubicBezTo>
                  <a:pt x="846" y="93"/>
                  <a:pt x="846" y="93"/>
                  <a:pt x="846" y="93"/>
                </a:cubicBezTo>
                <a:cubicBezTo>
                  <a:pt x="844" y="90"/>
                  <a:pt x="844" y="90"/>
                  <a:pt x="844" y="90"/>
                </a:cubicBezTo>
                <a:cubicBezTo>
                  <a:pt x="844" y="89"/>
                  <a:pt x="844" y="89"/>
                  <a:pt x="844" y="89"/>
                </a:cubicBezTo>
                <a:cubicBezTo>
                  <a:pt x="841" y="89"/>
                  <a:pt x="841" y="89"/>
                  <a:pt x="841" y="89"/>
                </a:cubicBezTo>
                <a:cubicBezTo>
                  <a:pt x="838" y="87"/>
                  <a:pt x="838" y="87"/>
                  <a:pt x="838" y="87"/>
                </a:cubicBezTo>
                <a:cubicBezTo>
                  <a:pt x="839" y="85"/>
                  <a:pt x="839" y="85"/>
                  <a:pt x="839" y="85"/>
                </a:cubicBezTo>
                <a:cubicBezTo>
                  <a:pt x="841" y="84"/>
                  <a:pt x="841" y="84"/>
                  <a:pt x="841" y="84"/>
                </a:cubicBezTo>
                <a:cubicBezTo>
                  <a:pt x="842" y="81"/>
                  <a:pt x="842" y="81"/>
                  <a:pt x="842" y="81"/>
                </a:cubicBezTo>
                <a:cubicBezTo>
                  <a:pt x="846" y="79"/>
                  <a:pt x="846" y="79"/>
                  <a:pt x="846" y="79"/>
                </a:cubicBezTo>
                <a:cubicBezTo>
                  <a:pt x="848" y="76"/>
                  <a:pt x="848" y="76"/>
                  <a:pt x="848" y="76"/>
                </a:cubicBezTo>
                <a:cubicBezTo>
                  <a:pt x="852" y="74"/>
                  <a:pt x="852" y="74"/>
                  <a:pt x="852" y="74"/>
                </a:cubicBezTo>
                <a:cubicBezTo>
                  <a:pt x="853" y="72"/>
                  <a:pt x="853" y="72"/>
                  <a:pt x="853" y="72"/>
                </a:cubicBezTo>
                <a:cubicBezTo>
                  <a:pt x="855" y="73"/>
                  <a:pt x="855" y="73"/>
                  <a:pt x="855" y="73"/>
                </a:cubicBezTo>
                <a:cubicBezTo>
                  <a:pt x="860" y="73"/>
                  <a:pt x="860" y="73"/>
                  <a:pt x="860" y="73"/>
                </a:cubicBezTo>
                <a:cubicBezTo>
                  <a:pt x="862" y="73"/>
                  <a:pt x="862" y="73"/>
                  <a:pt x="862" y="73"/>
                </a:cubicBezTo>
                <a:cubicBezTo>
                  <a:pt x="864" y="73"/>
                  <a:pt x="864" y="73"/>
                  <a:pt x="864" y="73"/>
                </a:cubicBezTo>
                <a:cubicBezTo>
                  <a:pt x="869" y="75"/>
                  <a:pt x="869" y="75"/>
                  <a:pt x="869" y="75"/>
                </a:cubicBezTo>
                <a:cubicBezTo>
                  <a:pt x="873" y="75"/>
                  <a:pt x="873" y="75"/>
                  <a:pt x="873" y="75"/>
                </a:cubicBezTo>
                <a:cubicBezTo>
                  <a:pt x="875" y="76"/>
                  <a:pt x="875" y="76"/>
                  <a:pt x="875" y="76"/>
                </a:cubicBezTo>
                <a:cubicBezTo>
                  <a:pt x="879" y="76"/>
                  <a:pt x="879" y="76"/>
                  <a:pt x="879" y="76"/>
                </a:cubicBezTo>
                <a:cubicBezTo>
                  <a:pt x="880" y="75"/>
                  <a:pt x="880" y="75"/>
                  <a:pt x="880" y="75"/>
                </a:cubicBezTo>
                <a:cubicBezTo>
                  <a:pt x="878" y="74"/>
                  <a:pt x="878" y="74"/>
                  <a:pt x="878" y="74"/>
                </a:cubicBezTo>
                <a:cubicBezTo>
                  <a:pt x="873" y="74"/>
                  <a:pt x="873" y="74"/>
                  <a:pt x="873" y="74"/>
                </a:cubicBezTo>
                <a:cubicBezTo>
                  <a:pt x="868" y="73"/>
                  <a:pt x="868" y="73"/>
                  <a:pt x="868" y="73"/>
                </a:cubicBezTo>
                <a:cubicBezTo>
                  <a:pt x="865" y="71"/>
                  <a:pt x="865" y="71"/>
                  <a:pt x="865" y="71"/>
                </a:cubicBezTo>
                <a:cubicBezTo>
                  <a:pt x="862" y="71"/>
                  <a:pt x="862" y="71"/>
                  <a:pt x="862" y="71"/>
                </a:cubicBezTo>
                <a:cubicBezTo>
                  <a:pt x="857" y="72"/>
                  <a:pt x="857" y="72"/>
                  <a:pt x="857" y="72"/>
                </a:cubicBezTo>
                <a:cubicBezTo>
                  <a:pt x="852" y="71"/>
                  <a:pt x="852" y="71"/>
                  <a:pt x="852" y="71"/>
                </a:cubicBezTo>
                <a:cubicBezTo>
                  <a:pt x="850" y="71"/>
                  <a:pt x="850" y="71"/>
                  <a:pt x="850" y="71"/>
                </a:cubicBezTo>
                <a:cubicBezTo>
                  <a:pt x="849" y="72"/>
                  <a:pt x="849" y="72"/>
                  <a:pt x="849" y="72"/>
                </a:cubicBezTo>
                <a:cubicBezTo>
                  <a:pt x="847" y="75"/>
                  <a:pt x="847" y="75"/>
                  <a:pt x="847" y="75"/>
                </a:cubicBezTo>
                <a:cubicBezTo>
                  <a:pt x="842" y="77"/>
                  <a:pt x="842" y="77"/>
                  <a:pt x="842" y="77"/>
                </a:cubicBezTo>
                <a:cubicBezTo>
                  <a:pt x="838" y="80"/>
                  <a:pt x="838" y="80"/>
                  <a:pt x="838" y="80"/>
                </a:cubicBezTo>
                <a:cubicBezTo>
                  <a:pt x="835" y="83"/>
                  <a:pt x="835" y="83"/>
                  <a:pt x="835" y="83"/>
                </a:cubicBezTo>
                <a:cubicBezTo>
                  <a:pt x="834" y="84"/>
                  <a:pt x="834" y="84"/>
                  <a:pt x="834" y="84"/>
                </a:cubicBezTo>
                <a:cubicBezTo>
                  <a:pt x="832" y="83"/>
                  <a:pt x="832" y="83"/>
                  <a:pt x="832" y="83"/>
                </a:cubicBezTo>
                <a:cubicBezTo>
                  <a:pt x="829" y="79"/>
                  <a:pt x="829" y="79"/>
                  <a:pt x="829" y="79"/>
                </a:cubicBezTo>
                <a:cubicBezTo>
                  <a:pt x="827" y="78"/>
                  <a:pt x="827" y="78"/>
                  <a:pt x="827" y="78"/>
                </a:cubicBezTo>
                <a:cubicBezTo>
                  <a:pt x="826" y="77"/>
                  <a:pt x="826" y="77"/>
                  <a:pt x="826" y="77"/>
                </a:cubicBezTo>
                <a:cubicBezTo>
                  <a:pt x="825" y="74"/>
                  <a:pt x="825" y="74"/>
                  <a:pt x="825" y="74"/>
                </a:cubicBezTo>
                <a:cubicBezTo>
                  <a:pt x="825" y="70"/>
                  <a:pt x="825" y="70"/>
                  <a:pt x="825" y="70"/>
                </a:cubicBezTo>
                <a:cubicBezTo>
                  <a:pt x="824" y="69"/>
                  <a:pt x="824" y="69"/>
                  <a:pt x="824" y="69"/>
                </a:cubicBezTo>
                <a:cubicBezTo>
                  <a:pt x="823" y="66"/>
                  <a:pt x="823" y="66"/>
                  <a:pt x="823" y="66"/>
                </a:cubicBezTo>
                <a:cubicBezTo>
                  <a:pt x="824" y="65"/>
                  <a:pt x="824" y="65"/>
                  <a:pt x="824" y="65"/>
                </a:cubicBezTo>
                <a:cubicBezTo>
                  <a:pt x="827" y="65"/>
                  <a:pt x="827" y="65"/>
                  <a:pt x="827" y="65"/>
                </a:cubicBezTo>
                <a:cubicBezTo>
                  <a:pt x="829" y="65"/>
                  <a:pt x="829" y="65"/>
                  <a:pt x="829" y="65"/>
                </a:cubicBezTo>
                <a:cubicBezTo>
                  <a:pt x="831" y="66"/>
                  <a:pt x="831" y="66"/>
                  <a:pt x="831" y="66"/>
                </a:cubicBezTo>
                <a:cubicBezTo>
                  <a:pt x="838" y="66"/>
                  <a:pt x="838" y="66"/>
                  <a:pt x="838" y="66"/>
                </a:cubicBezTo>
                <a:cubicBezTo>
                  <a:pt x="842" y="68"/>
                  <a:pt x="842" y="68"/>
                  <a:pt x="842" y="68"/>
                </a:cubicBezTo>
                <a:cubicBezTo>
                  <a:pt x="844" y="68"/>
                  <a:pt x="844" y="68"/>
                  <a:pt x="844" y="68"/>
                </a:cubicBezTo>
                <a:cubicBezTo>
                  <a:pt x="845" y="69"/>
                  <a:pt x="845" y="69"/>
                  <a:pt x="845" y="69"/>
                </a:cubicBezTo>
                <a:cubicBezTo>
                  <a:pt x="847" y="69"/>
                  <a:pt x="847" y="69"/>
                  <a:pt x="847" y="69"/>
                </a:cubicBezTo>
                <a:cubicBezTo>
                  <a:pt x="850" y="68"/>
                  <a:pt x="850" y="68"/>
                  <a:pt x="850" y="68"/>
                </a:cubicBezTo>
                <a:cubicBezTo>
                  <a:pt x="853" y="69"/>
                  <a:pt x="853" y="69"/>
                  <a:pt x="853" y="69"/>
                </a:cubicBezTo>
                <a:cubicBezTo>
                  <a:pt x="854" y="68"/>
                  <a:pt x="854" y="68"/>
                  <a:pt x="854" y="68"/>
                </a:cubicBezTo>
                <a:cubicBezTo>
                  <a:pt x="856" y="67"/>
                  <a:pt x="856" y="67"/>
                  <a:pt x="856" y="67"/>
                </a:cubicBezTo>
                <a:cubicBezTo>
                  <a:pt x="858" y="66"/>
                  <a:pt x="858" y="66"/>
                  <a:pt x="858" y="66"/>
                </a:cubicBezTo>
                <a:cubicBezTo>
                  <a:pt x="863" y="65"/>
                  <a:pt x="863" y="65"/>
                  <a:pt x="863" y="65"/>
                </a:cubicBezTo>
                <a:cubicBezTo>
                  <a:pt x="867" y="64"/>
                  <a:pt x="867" y="64"/>
                  <a:pt x="867" y="64"/>
                </a:cubicBezTo>
                <a:cubicBezTo>
                  <a:pt x="868" y="63"/>
                  <a:pt x="868" y="63"/>
                  <a:pt x="868" y="63"/>
                </a:cubicBezTo>
                <a:cubicBezTo>
                  <a:pt x="868" y="62"/>
                  <a:pt x="868" y="62"/>
                  <a:pt x="868" y="62"/>
                </a:cubicBezTo>
                <a:cubicBezTo>
                  <a:pt x="866" y="62"/>
                  <a:pt x="866" y="62"/>
                  <a:pt x="866" y="62"/>
                </a:cubicBezTo>
                <a:cubicBezTo>
                  <a:pt x="865" y="62"/>
                  <a:pt x="865" y="62"/>
                  <a:pt x="865" y="62"/>
                </a:cubicBezTo>
                <a:cubicBezTo>
                  <a:pt x="863" y="63"/>
                  <a:pt x="863" y="63"/>
                  <a:pt x="863" y="63"/>
                </a:cubicBezTo>
                <a:cubicBezTo>
                  <a:pt x="860" y="64"/>
                  <a:pt x="860" y="64"/>
                  <a:pt x="860" y="64"/>
                </a:cubicBezTo>
                <a:cubicBezTo>
                  <a:pt x="855" y="64"/>
                  <a:pt x="855" y="64"/>
                  <a:pt x="855" y="64"/>
                </a:cubicBezTo>
                <a:cubicBezTo>
                  <a:pt x="851" y="66"/>
                  <a:pt x="851" y="66"/>
                  <a:pt x="851" y="66"/>
                </a:cubicBezTo>
                <a:cubicBezTo>
                  <a:pt x="850" y="66"/>
                  <a:pt x="850" y="66"/>
                  <a:pt x="850" y="66"/>
                </a:cubicBezTo>
                <a:cubicBezTo>
                  <a:pt x="846" y="66"/>
                  <a:pt x="846" y="66"/>
                  <a:pt x="846" y="66"/>
                </a:cubicBezTo>
                <a:cubicBezTo>
                  <a:pt x="845" y="66"/>
                  <a:pt x="845" y="66"/>
                  <a:pt x="845" y="66"/>
                </a:cubicBezTo>
                <a:cubicBezTo>
                  <a:pt x="843" y="66"/>
                  <a:pt x="843" y="66"/>
                  <a:pt x="843" y="66"/>
                </a:cubicBezTo>
                <a:cubicBezTo>
                  <a:pt x="840" y="64"/>
                  <a:pt x="840" y="64"/>
                  <a:pt x="840" y="64"/>
                </a:cubicBezTo>
                <a:cubicBezTo>
                  <a:pt x="839" y="64"/>
                  <a:pt x="839" y="64"/>
                  <a:pt x="839" y="64"/>
                </a:cubicBezTo>
                <a:cubicBezTo>
                  <a:pt x="838" y="63"/>
                  <a:pt x="838" y="63"/>
                  <a:pt x="838" y="63"/>
                </a:cubicBezTo>
                <a:cubicBezTo>
                  <a:pt x="835" y="63"/>
                  <a:pt x="835" y="63"/>
                  <a:pt x="835" y="63"/>
                </a:cubicBezTo>
                <a:cubicBezTo>
                  <a:pt x="831" y="61"/>
                  <a:pt x="831" y="61"/>
                  <a:pt x="831" y="61"/>
                </a:cubicBezTo>
                <a:cubicBezTo>
                  <a:pt x="828" y="62"/>
                  <a:pt x="828" y="62"/>
                  <a:pt x="828" y="62"/>
                </a:cubicBezTo>
                <a:cubicBezTo>
                  <a:pt x="826" y="61"/>
                  <a:pt x="826" y="61"/>
                  <a:pt x="826" y="61"/>
                </a:cubicBezTo>
                <a:cubicBezTo>
                  <a:pt x="825" y="59"/>
                  <a:pt x="825" y="59"/>
                  <a:pt x="825" y="59"/>
                </a:cubicBezTo>
                <a:cubicBezTo>
                  <a:pt x="826" y="58"/>
                  <a:pt x="826" y="58"/>
                  <a:pt x="826" y="58"/>
                </a:cubicBezTo>
                <a:cubicBezTo>
                  <a:pt x="826" y="55"/>
                  <a:pt x="826" y="55"/>
                  <a:pt x="826" y="55"/>
                </a:cubicBezTo>
                <a:cubicBezTo>
                  <a:pt x="828" y="54"/>
                  <a:pt x="828" y="54"/>
                  <a:pt x="828" y="54"/>
                </a:cubicBezTo>
                <a:cubicBezTo>
                  <a:pt x="829" y="54"/>
                  <a:pt x="829" y="54"/>
                  <a:pt x="829" y="54"/>
                </a:cubicBezTo>
                <a:cubicBezTo>
                  <a:pt x="831" y="56"/>
                  <a:pt x="831" y="56"/>
                  <a:pt x="831" y="56"/>
                </a:cubicBezTo>
                <a:cubicBezTo>
                  <a:pt x="834" y="56"/>
                  <a:pt x="834" y="56"/>
                  <a:pt x="834" y="56"/>
                </a:cubicBezTo>
                <a:cubicBezTo>
                  <a:pt x="836" y="55"/>
                  <a:pt x="836" y="55"/>
                  <a:pt x="836" y="55"/>
                </a:cubicBezTo>
                <a:cubicBezTo>
                  <a:pt x="834" y="53"/>
                  <a:pt x="834" y="53"/>
                  <a:pt x="834" y="53"/>
                </a:cubicBezTo>
                <a:cubicBezTo>
                  <a:pt x="832" y="53"/>
                  <a:pt x="832" y="53"/>
                  <a:pt x="832" y="53"/>
                </a:cubicBezTo>
                <a:cubicBezTo>
                  <a:pt x="830" y="51"/>
                  <a:pt x="830" y="51"/>
                  <a:pt x="830" y="51"/>
                </a:cubicBezTo>
                <a:cubicBezTo>
                  <a:pt x="831" y="50"/>
                  <a:pt x="831" y="50"/>
                  <a:pt x="831" y="50"/>
                </a:cubicBezTo>
                <a:cubicBezTo>
                  <a:pt x="834" y="50"/>
                  <a:pt x="834" y="50"/>
                  <a:pt x="834" y="50"/>
                </a:cubicBezTo>
                <a:cubicBezTo>
                  <a:pt x="837" y="47"/>
                  <a:pt x="837" y="47"/>
                  <a:pt x="837" y="47"/>
                </a:cubicBezTo>
                <a:cubicBezTo>
                  <a:pt x="841" y="47"/>
                  <a:pt x="841" y="47"/>
                  <a:pt x="841" y="47"/>
                </a:cubicBezTo>
                <a:cubicBezTo>
                  <a:pt x="843" y="46"/>
                  <a:pt x="843" y="46"/>
                  <a:pt x="843" y="46"/>
                </a:cubicBezTo>
                <a:cubicBezTo>
                  <a:pt x="845" y="46"/>
                  <a:pt x="845" y="46"/>
                  <a:pt x="845" y="46"/>
                </a:cubicBezTo>
                <a:cubicBezTo>
                  <a:pt x="847" y="47"/>
                  <a:pt x="847" y="47"/>
                  <a:pt x="847" y="47"/>
                </a:cubicBezTo>
                <a:cubicBezTo>
                  <a:pt x="849" y="46"/>
                  <a:pt x="849" y="46"/>
                  <a:pt x="849" y="46"/>
                </a:cubicBezTo>
                <a:cubicBezTo>
                  <a:pt x="849" y="45"/>
                  <a:pt x="849" y="45"/>
                  <a:pt x="849" y="45"/>
                </a:cubicBezTo>
                <a:cubicBezTo>
                  <a:pt x="848" y="44"/>
                  <a:pt x="848" y="44"/>
                  <a:pt x="848" y="44"/>
                </a:cubicBezTo>
                <a:cubicBezTo>
                  <a:pt x="843" y="45"/>
                  <a:pt x="843" y="45"/>
                  <a:pt x="843" y="45"/>
                </a:cubicBezTo>
                <a:cubicBezTo>
                  <a:pt x="838" y="45"/>
                  <a:pt x="838" y="45"/>
                  <a:pt x="838" y="45"/>
                </a:cubicBezTo>
                <a:cubicBezTo>
                  <a:pt x="835" y="46"/>
                  <a:pt x="835" y="46"/>
                  <a:pt x="835" y="46"/>
                </a:cubicBezTo>
                <a:cubicBezTo>
                  <a:pt x="833" y="47"/>
                  <a:pt x="833" y="47"/>
                  <a:pt x="833" y="47"/>
                </a:cubicBezTo>
                <a:cubicBezTo>
                  <a:pt x="831" y="48"/>
                  <a:pt x="831" y="48"/>
                  <a:pt x="831" y="48"/>
                </a:cubicBezTo>
                <a:cubicBezTo>
                  <a:pt x="829" y="48"/>
                  <a:pt x="829" y="48"/>
                  <a:pt x="829" y="48"/>
                </a:cubicBezTo>
                <a:cubicBezTo>
                  <a:pt x="829" y="46"/>
                  <a:pt x="829" y="46"/>
                  <a:pt x="829" y="46"/>
                </a:cubicBezTo>
                <a:cubicBezTo>
                  <a:pt x="829" y="44"/>
                  <a:pt x="829" y="44"/>
                  <a:pt x="829" y="44"/>
                </a:cubicBezTo>
                <a:cubicBezTo>
                  <a:pt x="832" y="43"/>
                  <a:pt x="832" y="43"/>
                  <a:pt x="832" y="43"/>
                </a:cubicBezTo>
                <a:cubicBezTo>
                  <a:pt x="835" y="40"/>
                  <a:pt x="835" y="40"/>
                  <a:pt x="835" y="40"/>
                </a:cubicBezTo>
                <a:cubicBezTo>
                  <a:pt x="839" y="40"/>
                  <a:pt x="839" y="40"/>
                  <a:pt x="839" y="40"/>
                </a:cubicBezTo>
                <a:cubicBezTo>
                  <a:pt x="841" y="39"/>
                  <a:pt x="841" y="39"/>
                  <a:pt x="841" y="39"/>
                </a:cubicBezTo>
                <a:cubicBezTo>
                  <a:pt x="838" y="39"/>
                  <a:pt x="838" y="39"/>
                  <a:pt x="838" y="39"/>
                </a:cubicBezTo>
                <a:cubicBezTo>
                  <a:pt x="837" y="37"/>
                  <a:pt x="837" y="37"/>
                  <a:pt x="837" y="37"/>
                </a:cubicBezTo>
                <a:cubicBezTo>
                  <a:pt x="838" y="34"/>
                  <a:pt x="838" y="34"/>
                  <a:pt x="838" y="34"/>
                </a:cubicBezTo>
                <a:cubicBezTo>
                  <a:pt x="836" y="35"/>
                  <a:pt x="836" y="35"/>
                  <a:pt x="836" y="35"/>
                </a:cubicBezTo>
                <a:cubicBezTo>
                  <a:pt x="836" y="37"/>
                  <a:pt x="836" y="37"/>
                  <a:pt x="836" y="37"/>
                </a:cubicBezTo>
                <a:cubicBezTo>
                  <a:pt x="835" y="38"/>
                  <a:pt x="835" y="38"/>
                  <a:pt x="835" y="38"/>
                </a:cubicBezTo>
                <a:cubicBezTo>
                  <a:pt x="834" y="35"/>
                  <a:pt x="834" y="35"/>
                  <a:pt x="834" y="35"/>
                </a:cubicBezTo>
                <a:cubicBezTo>
                  <a:pt x="833" y="36"/>
                  <a:pt x="833" y="36"/>
                  <a:pt x="833" y="36"/>
                </a:cubicBezTo>
                <a:cubicBezTo>
                  <a:pt x="831" y="37"/>
                  <a:pt x="831" y="37"/>
                  <a:pt x="831" y="37"/>
                </a:cubicBezTo>
                <a:cubicBezTo>
                  <a:pt x="829" y="37"/>
                  <a:pt x="829" y="37"/>
                  <a:pt x="829" y="37"/>
                </a:cubicBezTo>
                <a:cubicBezTo>
                  <a:pt x="829" y="39"/>
                  <a:pt x="829" y="39"/>
                  <a:pt x="829" y="39"/>
                </a:cubicBezTo>
                <a:cubicBezTo>
                  <a:pt x="828" y="41"/>
                  <a:pt x="828" y="41"/>
                  <a:pt x="828" y="41"/>
                </a:cubicBezTo>
                <a:cubicBezTo>
                  <a:pt x="825" y="42"/>
                  <a:pt x="825" y="42"/>
                  <a:pt x="825" y="42"/>
                </a:cubicBezTo>
                <a:cubicBezTo>
                  <a:pt x="825" y="39"/>
                  <a:pt x="825" y="39"/>
                  <a:pt x="825" y="39"/>
                </a:cubicBezTo>
                <a:cubicBezTo>
                  <a:pt x="825" y="37"/>
                  <a:pt x="825" y="37"/>
                  <a:pt x="825" y="37"/>
                </a:cubicBezTo>
                <a:cubicBezTo>
                  <a:pt x="824" y="36"/>
                  <a:pt x="824" y="36"/>
                  <a:pt x="824" y="36"/>
                </a:cubicBezTo>
                <a:cubicBezTo>
                  <a:pt x="823" y="34"/>
                  <a:pt x="823" y="34"/>
                  <a:pt x="823" y="34"/>
                </a:cubicBezTo>
                <a:cubicBezTo>
                  <a:pt x="824" y="34"/>
                  <a:pt x="824" y="34"/>
                  <a:pt x="824" y="34"/>
                </a:cubicBezTo>
                <a:cubicBezTo>
                  <a:pt x="826" y="34"/>
                  <a:pt x="826" y="34"/>
                  <a:pt x="826" y="34"/>
                </a:cubicBezTo>
                <a:cubicBezTo>
                  <a:pt x="826" y="32"/>
                  <a:pt x="826" y="32"/>
                  <a:pt x="826" y="32"/>
                </a:cubicBezTo>
                <a:cubicBezTo>
                  <a:pt x="828" y="31"/>
                  <a:pt x="828" y="31"/>
                  <a:pt x="828" y="31"/>
                </a:cubicBezTo>
                <a:cubicBezTo>
                  <a:pt x="831" y="31"/>
                  <a:pt x="831" y="31"/>
                  <a:pt x="831" y="31"/>
                </a:cubicBezTo>
                <a:cubicBezTo>
                  <a:pt x="832" y="29"/>
                  <a:pt x="832" y="29"/>
                  <a:pt x="832" y="29"/>
                </a:cubicBezTo>
                <a:cubicBezTo>
                  <a:pt x="835" y="27"/>
                  <a:pt x="835" y="27"/>
                  <a:pt x="835" y="27"/>
                </a:cubicBezTo>
                <a:cubicBezTo>
                  <a:pt x="837" y="27"/>
                  <a:pt x="837" y="27"/>
                  <a:pt x="837" y="27"/>
                </a:cubicBezTo>
                <a:cubicBezTo>
                  <a:pt x="841" y="26"/>
                  <a:pt x="841" y="26"/>
                  <a:pt x="841" y="26"/>
                </a:cubicBezTo>
                <a:cubicBezTo>
                  <a:pt x="846" y="25"/>
                  <a:pt x="846" y="25"/>
                  <a:pt x="846" y="25"/>
                </a:cubicBezTo>
                <a:cubicBezTo>
                  <a:pt x="847" y="24"/>
                  <a:pt x="847" y="24"/>
                  <a:pt x="847" y="24"/>
                </a:cubicBezTo>
                <a:cubicBezTo>
                  <a:pt x="849" y="25"/>
                  <a:pt x="849" y="25"/>
                  <a:pt x="849" y="25"/>
                </a:cubicBezTo>
                <a:cubicBezTo>
                  <a:pt x="849" y="27"/>
                  <a:pt x="849" y="27"/>
                  <a:pt x="849" y="27"/>
                </a:cubicBezTo>
                <a:cubicBezTo>
                  <a:pt x="848" y="28"/>
                  <a:pt x="848" y="28"/>
                  <a:pt x="848" y="28"/>
                </a:cubicBezTo>
                <a:cubicBezTo>
                  <a:pt x="848" y="34"/>
                  <a:pt x="848" y="34"/>
                  <a:pt x="848" y="34"/>
                </a:cubicBezTo>
                <a:cubicBezTo>
                  <a:pt x="850" y="33"/>
                  <a:pt x="850" y="33"/>
                  <a:pt x="850" y="33"/>
                </a:cubicBezTo>
                <a:cubicBezTo>
                  <a:pt x="851" y="29"/>
                  <a:pt x="851" y="29"/>
                  <a:pt x="851" y="29"/>
                </a:cubicBezTo>
                <a:cubicBezTo>
                  <a:pt x="853" y="28"/>
                  <a:pt x="853" y="28"/>
                  <a:pt x="853" y="28"/>
                </a:cubicBezTo>
                <a:cubicBezTo>
                  <a:pt x="853" y="29"/>
                  <a:pt x="853" y="29"/>
                  <a:pt x="853" y="29"/>
                </a:cubicBezTo>
                <a:cubicBezTo>
                  <a:pt x="853" y="30"/>
                  <a:pt x="853" y="30"/>
                  <a:pt x="853" y="30"/>
                </a:cubicBezTo>
                <a:cubicBezTo>
                  <a:pt x="853" y="32"/>
                  <a:pt x="853" y="32"/>
                  <a:pt x="853" y="32"/>
                </a:cubicBezTo>
                <a:cubicBezTo>
                  <a:pt x="854" y="31"/>
                  <a:pt x="854" y="31"/>
                  <a:pt x="854" y="31"/>
                </a:cubicBezTo>
                <a:cubicBezTo>
                  <a:pt x="854" y="29"/>
                  <a:pt x="854" y="29"/>
                  <a:pt x="854" y="29"/>
                </a:cubicBezTo>
                <a:cubicBezTo>
                  <a:pt x="855" y="28"/>
                  <a:pt x="855" y="28"/>
                  <a:pt x="855" y="28"/>
                </a:cubicBezTo>
                <a:cubicBezTo>
                  <a:pt x="855" y="26"/>
                  <a:pt x="855" y="26"/>
                  <a:pt x="855" y="26"/>
                </a:cubicBezTo>
                <a:cubicBezTo>
                  <a:pt x="855" y="23"/>
                  <a:pt x="855" y="23"/>
                  <a:pt x="855" y="23"/>
                </a:cubicBezTo>
                <a:cubicBezTo>
                  <a:pt x="857" y="23"/>
                  <a:pt x="857" y="23"/>
                  <a:pt x="857" y="23"/>
                </a:cubicBezTo>
                <a:cubicBezTo>
                  <a:pt x="860" y="20"/>
                  <a:pt x="860" y="20"/>
                  <a:pt x="860" y="20"/>
                </a:cubicBezTo>
                <a:cubicBezTo>
                  <a:pt x="861" y="21"/>
                  <a:pt x="861" y="21"/>
                  <a:pt x="861" y="21"/>
                </a:cubicBezTo>
                <a:cubicBezTo>
                  <a:pt x="861" y="23"/>
                  <a:pt x="861" y="23"/>
                  <a:pt x="861" y="23"/>
                </a:cubicBezTo>
                <a:cubicBezTo>
                  <a:pt x="861" y="26"/>
                  <a:pt x="861" y="26"/>
                  <a:pt x="861" y="26"/>
                </a:cubicBezTo>
                <a:cubicBezTo>
                  <a:pt x="863" y="27"/>
                  <a:pt x="863" y="27"/>
                  <a:pt x="863" y="27"/>
                </a:cubicBezTo>
                <a:cubicBezTo>
                  <a:pt x="864" y="30"/>
                  <a:pt x="864" y="30"/>
                  <a:pt x="864" y="30"/>
                </a:cubicBezTo>
                <a:cubicBezTo>
                  <a:pt x="863" y="32"/>
                  <a:pt x="863" y="32"/>
                  <a:pt x="863" y="32"/>
                </a:cubicBezTo>
                <a:cubicBezTo>
                  <a:pt x="864" y="34"/>
                  <a:pt x="864" y="34"/>
                  <a:pt x="864" y="34"/>
                </a:cubicBezTo>
                <a:cubicBezTo>
                  <a:pt x="864" y="35"/>
                  <a:pt x="864" y="35"/>
                  <a:pt x="864" y="35"/>
                </a:cubicBezTo>
                <a:cubicBezTo>
                  <a:pt x="865" y="37"/>
                  <a:pt x="865" y="37"/>
                  <a:pt x="865" y="37"/>
                </a:cubicBezTo>
                <a:cubicBezTo>
                  <a:pt x="866" y="36"/>
                  <a:pt x="866" y="36"/>
                  <a:pt x="866" y="36"/>
                </a:cubicBezTo>
                <a:cubicBezTo>
                  <a:pt x="865" y="34"/>
                  <a:pt x="865" y="34"/>
                  <a:pt x="865" y="34"/>
                </a:cubicBezTo>
                <a:cubicBezTo>
                  <a:pt x="865" y="31"/>
                  <a:pt x="865" y="31"/>
                  <a:pt x="865" y="31"/>
                </a:cubicBezTo>
                <a:cubicBezTo>
                  <a:pt x="867" y="31"/>
                  <a:pt x="867" y="31"/>
                  <a:pt x="867" y="31"/>
                </a:cubicBezTo>
                <a:cubicBezTo>
                  <a:pt x="869" y="27"/>
                  <a:pt x="869" y="27"/>
                  <a:pt x="869" y="27"/>
                </a:cubicBezTo>
                <a:cubicBezTo>
                  <a:pt x="871" y="27"/>
                  <a:pt x="871" y="27"/>
                  <a:pt x="871" y="27"/>
                </a:cubicBezTo>
                <a:cubicBezTo>
                  <a:pt x="873" y="30"/>
                  <a:pt x="873" y="30"/>
                  <a:pt x="873" y="30"/>
                </a:cubicBezTo>
                <a:cubicBezTo>
                  <a:pt x="873" y="33"/>
                  <a:pt x="873" y="33"/>
                  <a:pt x="873" y="33"/>
                </a:cubicBezTo>
                <a:cubicBezTo>
                  <a:pt x="872" y="35"/>
                  <a:pt x="872" y="35"/>
                  <a:pt x="872" y="35"/>
                </a:cubicBezTo>
                <a:cubicBezTo>
                  <a:pt x="873" y="37"/>
                  <a:pt x="873" y="37"/>
                  <a:pt x="873" y="37"/>
                </a:cubicBezTo>
                <a:cubicBezTo>
                  <a:pt x="874" y="38"/>
                  <a:pt x="874" y="38"/>
                  <a:pt x="874" y="38"/>
                </a:cubicBezTo>
                <a:cubicBezTo>
                  <a:pt x="875" y="37"/>
                  <a:pt x="875" y="37"/>
                  <a:pt x="875" y="37"/>
                </a:cubicBezTo>
                <a:cubicBezTo>
                  <a:pt x="875" y="34"/>
                  <a:pt x="875" y="34"/>
                  <a:pt x="875" y="34"/>
                </a:cubicBezTo>
                <a:cubicBezTo>
                  <a:pt x="876" y="33"/>
                  <a:pt x="876" y="33"/>
                  <a:pt x="876" y="33"/>
                </a:cubicBezTo>
                <a:cubicBezTo>
                  <a:pt x="878" y="32"/>
                  <a:pt x="878" y="32"/>
                  <a:pt x="878" y="32"/>
                </a:cubicBezTo>
                <a:cubicBezTo>
                  <a:pt x="878" y="34"/>
                  <a:pt x="878" y="34"/>
                  <a:pt x="878" y="34"/>
                </a:cubicBezTo>
                <a:cubicBezTo>
                  <a:pt x="878" y="35"/>
                  <a:pt x="878" y="35"/>
                  <a:pt x="878" y="35"/>
                </a:cubicBezTo>
                <a:cubicBezTo>
                  <a:pt x="878" y="37"/>
                  <a:pt x="878" y="37"/>
                  <a:pt x="878" y="37"/>
                </a:cubicBezTo>
                <a:cubicBezTo>
                  <a:pt x="879" y="38"/>
                  <a:pt x="879" y="38"/>
                  <a:pt x="879" y="38"/>
                </a:cubicBezTo>
                <a:cubicBezTo>
                  <a:pt x="881" y="36"/>
                  <a:pt x="881" y="36"/>
                  <a:pt x="881" y="36"/>
                </a:cubicBezTo>
                <a:cubicBezTo>
                  <a:pt x="882" y="36"/>
                  <a:pt x="882" y="36"/>
                  <a:pt x="882" y="36"/>
                </a:cubicBezTo>
                <a:cubicBezTo>
                  <a:pt x="882" y="39"/>
                  <a:pt x="882" y="39"/>
                  <a:pt x="882" y="39"/>
                </a:cubicBezTo>
                <a:cubicBezTo>
                  <a:pt x="883" y="37"/>
                  <a:pt x="883" y="37"/>
                  <a:pt x="883" y="37"/>
                </a:cubicBezTo>
                <a:cubicBezTo>
                  <a:pt x="883" y="34"/>
                  <a:pt x="883" y="34"/>
                  <a:pt x="883" y="34"/>
                </a:cubicBezTo>
                <a:cubicBezTo>
                  <a:pt x="881" y="31"/>
                  <a:pt x="881" y="31"/>
                  <a:pt x="881" y="31"/>
                </a:cubicBezTo>
                <a:cubicBezTo>
                  <a:pt x="880" y="31"/>
                  <a:pt x="880" y="31"/>
                  <a:pt x="880" y="31"/>
                </a:cubicBezTo>
                <a:cubicBezTo>
                  <a:pt x="878" y="29"/>
                  <a:pt x="878" y="29"/>
                  <a:pt x="878" y="29"/>
                </a:cubicBezTo>
                <a:cubicBezTo>
                  <a:pt x="878" y="27"/>
                  <a:pt x="878" y="27"/>
                  <a:pt x="878" y="27"/>
                </a:cubicBezTo>
                <a:cubicBezTo>
                  <a:pt x="877" y="25"/>
                  <a:pt x="877" y="25"/>
                  <a:pt x="877" y="25"/>
                </a:cubicBezTo>
                <a:cubicBezTo>
                  <a:pt x="876" y="23"/>
                  <a:pt x="876" y="23"/>
                  <a:pt x="876" y="23"/>
                </a:cubicBezTo>
                <a:cubicBezTo>
                  <a:pt x="874" y="21"/>
                  <a:pt x="874" y="21"/>
                  <a:pt x="874" y="21"/>
                </a:cubicBezTo>
                <a:cubicBezTo>
                  <a:pt x="875" y="19"/>
                  <a:pt x="875" y="19"/>
                  <a:pt x="875" y="19"/>
                </a:cubicBezTo>
                <a:cubicBezTo>
                  <a:pt x="877" y="19"/>
                  <a:pt x="877" y="19"/>
                  <a:pt x="877" y="19"/>
                </a:cubicBezTo>
                <a:cubicBezTo>
                  <a:pt x="879" y="20"/>
                  <a:pt x="879" y="20"/>
                  <a:pt x="879" y="20"/>
                </a:cubicBezTo>
                <a:cubicBezTo>
                  <a:pt x="882" y="20"/>
                  <a:pt x="882" y="20"/>
                  <a:pt x="882" y="20"/>
                </a:cubicBezTo>
                <a:cubicBezTo>
                  <a:pt x="884" y="20"/>
                  <a:pt x="884" y="20"/>
                  <a:pt x="884" y="20"/>
                </a:cubicBezTo>
                <a:cubicBezTo>
                  <a:pt x="885" y="19"/>
                  <a:pt x="885" y="19"/>
                  <a:pt x="885" y="19"/>
                </a:cubicBezTo>
                <a:cubicBezTo>
                  <a:pt x="885" y="15"/>
                  <a:pt x="885" y="15"/>
                  <a:pt x="885" y="15"/>
                </a:cubicBezTo>
                <a:cubicBezTo>
                  <a:pt x="883" y="13"/>
                  <a:pt x="883" y="13"/>
                  <a:pt x="883" y="13"/>
                </a:cubicBezTo>
                <a:cubicBezTo>
                  <a:pt x="884" y="11"/>
                  <a:pt x="884" y="11"/>
                  <a:pt x="884" y="11"/>
                </a:cubicBezTo>
                <a:cubicBezTo>
                  <a:pt x="887" y="10"/>
                  <a:pt x="887" y="10"/>
                  <a:pt x="887" y="10"/>
                </a:cubicBezTo>
                <a:cubicBezTo>
                  <a:pt x="888" y="11"/>
                  <a:pt x="888" y="11"/>
                  <a:pt x="888" y="11"/>
                </a:cubicBezTo>
                <a:cubicBezTo>
                  <a:pt x="892" y="11"/>
                  <a:pt x="892" y="11"/>
                  <a:pt x="892" y="11"/>
                </a:cubicBezTo>
                <a:cubicBezTo>
                  <a:pt x="894" y="13"/>
                  <a:pt x="894" y="13"/>
                  <a:pt x="894" y="13"/>
                </a:cubicBezTo>
                <a:cubicBezTo>
                  <a:pt x="894" y="14"/>
                  <a:pt x="894" y="14"/>
                  <a:pt x="894" y="14"/>
                </a:cubicBezTo>
                <a:cubicBezTo>
                  <a:pt x="892" y="16"/>
                  <a:pt x="892" y="16"/>
                  <a:pt x="892" y="16"/>
                </a:cubicBezTo>
                <a:cubicBezTo>
                  <a:pt x="893" y="17"/>
                  <a:pt x="893" y="17"/>
                  <a:pt x="893" y="17"/>
                </a:cubicBezTo>
                <a:cubicBezTo>
                  <a:pt x="897" y="19"/>
                  <a:pt x="897" y="19"/>
                  <a:pt x="897" y="19"/>
                </a:cubicBezTo>
                <a:cubicBezTo>
                  <a:pt x="897" y="20"/>
                  <a:pt x="897" y="20"/>
                  <a:pt x="897" y="20"/>
                </a:cubicBezTo>
                <a:cubicBezTo>
                  <a:pt x="897" y="24"/>
                  <a:pt x="897" y="24"/>
                  <a:pt x="897" y="24"/>
                </a:cubicBezTo>
                <a:cubicBezTo>
                  <a:pt x="897" y="29"/>
                  <a:pt x="897" y="29"/>
                  <a:pt x="897" y="29"/>
                </a:cubicBezTo>
                <a:cubicBezTo>
                  <a:pt x="899" y="28"/>
                  <a:pt x="899" y="28"/>
                  <a:pt x="899" y="28"/>
                </a:cubicBezTo>
                <a:cubicBezTo>
                  <a:pt x="900" y="25"/>
                  <a:pt x="900" y="25"/>
                  <a:pt x="900" y="25"/>
                </a:cubicBezTo>
                <a:cubicBezTo>
                  <a:pt x="901" y="25"/>
                  <a:pt x="901" y="25"/>
                  <a:pt x="901" y="25"/>
                </a:cubicBezTo>
                <a:cubicBezTo>
                  <a:pt x="901" y="28"/>
                  <a:pt x="901" y="28"/>
                  <a:pt x="901" y="28"/>
                </a:cubicBezTo>
                <a:cubicBezTo>
                  <a:pt x="902" y="29"/>
                  <a:pt x="902" y="29"/>
                  <a:pt x="902" y="29"/>
                </a:cubicBezTo>
                <a:cubicBezTo>
                  <a:pt x="904" y="28"/>
                  <a:pt x="904" y="28"/>
                  <a:pt x="904" y="28"/>
                </a:cubicBezTo>
                <a:cubicBezTo>
                  <a:pt x="905" y="26"/>
                  <a:pt x="905" y="26"/>
                  <a:pt x="905" y="26"/>
                </a:cubicBezTo>
                <a:cubicBezTo>
                  <a:pt x="908" y="25"/>
                  <a:pt x="908" y="25"/>
                  <a:pt x="908" y="25"/>
                </a:cubicBezTo>
                <a:cubicBezTo>
                  <a:pt x="909" y="24"/>
                  <a:pt x="909" y="24"/>
                  <a:pt x="909" y="24"/>
                </a:cubicBezTo>
                <a:cubicBezTo>
                  <a:pt x="907" y="19"/>
                  <a:pt x="907" y="19"/>
                  <a:pt x="907" y="19"/>
                </a:cubicBezTo>
                <a:cubicBezTo>
                  <a:pt x="909" y="17"/>
                  <a:pt x="909" y="17"/>
                  <a:pt x="909" y="17"/>
                </a:cubicBezTo>
                <a:cubicBezTo>
                  <a:pt x="910" y="17"/>
                  <a:pt x="910" y="17"/>
                  <a:pt x="910" y="17"/>
                </a:cubicBezTo>
                <a:cubicBezTo>
                  <a:pt x="911" y="18"/>
                  <a:pt x="911" y="18"/>
                  <a:pt x="911" y="18"/>
                </a:cubicBezTo>
                <a:cubicBezTo>
                  <a:pt x="915" y="18"/>
                  <a:pt x="915" y="18"/>
                  <a:pt x="915" y="18"/>
                </a:cubicBezTo>
                <a:cubicBezTo>
                  <a:pt x="915" y="17"/>
                  <a:pt x="915" y="17"/>
                  <a:pt x="915" y="17"/>
                </a:cubicBezTo>
                <a:cubicBezTo>
                  <a:pt x="911" y="14"/>
                  <a:pt x="911" y="14"/>
                  <a:pt x="911" y="14"/>
                </a:cubicBezTo>
                <a:cubicBezTo>
                  <a:pt x="911" y="11"/>
                  <a:pt x="911" y="11"/>
                  <a:pt x="911" y="11"/>
                </a:cubicBezTo>
                <a:cubicBezTo>
                  <a:pt x="912" y="10"/>
                  <a:pt x="912" y="10"/>
                  <a:pt x="912" y="10"/>
                </a:cubicBezTo>
                <a:cubicBezTo>
                  <a:pt x="912" y="7"/>
                  <a:pt x="912" y="7"/>
                  <a:pt x="912" y="7"/>
                </a:cubicBezTo>
                <a:cubicBezTo>
                  <a:pt x="914" y="7"/>
                  <a:pt x="914" y="7"/>
                  <a:pt x="914" y="7"/>
                </a:cubicBezTo>
                <a:cubicBezTo>
                  <a:pt x="918" y="10"/>
                  <a:pt x="918" y="10"/>
                  <a:pt x="918" y="10"/>
                </a:cubicBezTo>
                <a:cubicBezTo>
                  <a:pt x="919" y="13"/>
                  <a:pt x="919" y="13"/>
                  <a:pt x="919" y="13"/>
                </a:cubicBezTo>
                <a:cubicBezTo>
                  <a:pt x="919" y="16"/>
                  <a:pt x="919" y="16"/>
                  <a:pt x="919" y="16"/>
                </a:cubicBezTo>
                <a:cubicBezTo>
                  <a:pt x="919" y="19"/>
                  <a:pt x="919" y="19"/>
                  <a:pt x="919" y="19"/>
                </a:cubicBezTo>
                <a:cubicBezTo>
                  <a:pt x="920" y="20"/>
                  <a:pt x="920" y="20"/>
                  <a:pt x="920" y="20"/>
                </a:cubicBezTo>
                <a:cubicBezTo>
                  <a:pt x="921" y="24"/>
                  <a:pt x="921" y="24"/>
                  <a:pt x="921" y="24"/>
                </a:cubicBezTo>
                <a:cubicBezTo>
                  <a:pt x="922" y="26"/>
                  <a:pt x="922" y="26"/>
                  <a:pt x="922" y="26"/>
                </a:cubicBezTo>
                <a:cubicBezTo>
                  <a:pt x="923" y="25"/>
                  <a:pt x="923" y="25"/>
                  <a:pt x="923" y="25"/>
                </a:cubicBezTo>
                <a:cubicBezTo>
                  <a:pt x="923" y="22"/>
                  <a:pt x="923" y="22"/>
                  <a:pt x="923" y="22"/>
                </a:cubicBezTo>
                <a:cubicBezTo>
                  <a:pt x="923" y="20"/>
                  <a:pt x="923" y="20"/>
                  <a:pt x="923" y="20"/>
                </a:cubicBezTo>
                <a:cubicBezTo>
                  <a:pt x="923" y="17"/>
                  <a:pt x="923" y="17"/>
                  <a:pt x="923" y="17"/>
                </a:cubicBezTo>
                <a:cubicBezTo>
                  <a:pt x="921" y="13"/>
                  <a:pt x="921" y="13"/>
                  <a:pt x="921" y="13"/>
                </a:cubicBezTo>
                <a:cubicBezTo>
                  <a:pt x="922" y="9"/>
                  <a:pt x="922" y="9"/>
                  <a:pt x="922" y="9"/>
                </a:cubicBezTo>
                <a:cubicBezTo>
                  <a:pt x="921" y="5"/>
                  <a:pt x="921" y="5"/>
                  <a:pt x="921" y="5"/>
                </a:cubicBezTo>
                <a:cubicBezTo>
                  <a:pt x="922" y="2"/>
                  <a:pt x="922" y="2"/>
                  <a:pt x="922" y="2"/>
                </a:cubicBezTo>
                <a:cubicBezTo>
                  <a:pt x="924" y="2"/>
                  <a:pt x="924" y="2"/>
                  <a:pt x="924" y="2"/>
                </a:cubicBezTo>
                <a:cubicBezTo>
                  <a:pt x="926" y="4"/>
                  <a:pt x="926" y="4"/>
                  <a:pt x="926" y="4"/>
                </a:cubicBezTo>
                <a:cubicBezTo>
                  <a:pt x="928" y="4"/>
                  <a:pt x="928" y="4"/>
                  <a:pt x="928" y="4"/>
                </a:cubicBezTo>
                <a:cubicBezTo>
                  <a:pt x="929" y="5"/>
                  <a:pt x="929" y="5"/>
                  <a:pt x="929" y="5"/>
                </a:cubicBezTo>
                <a:cubicBezTo>
                  <a:pt x="929" y="9"/>
                  <a:pt x="929" y="9"/>
                  <a:pt x="929" y="9"/>
                </a:cubicBezTo>
                <a:cubicBezTo>
                  <a:pt x="930" y="11"/>
                  <a:pt x="930" y="11"/>
                  <a:pt x="930" y="11"/>
                </a:cubicBezTo>
                <a:cubicBezTo>
                  <a:pt x="930" y="14"/>
                  <a:pt x="930" y="14"/>
                  <a:pt x="930" y="14"/>
                </a:cubicBezTo>
                <a:cubicBezTo>
                  <a:pt x="930" y="18"/>
                  <a:pt x="930" y="18"/>
                  <a:pt x="930" y="18"/>
                </a:cubicBezTo>
                <a:cubicBezTo>
                  <a:pt x="931" y="18"/>
                  <a:pt x="931" y="18"/>
                  <a:pt x="931" y="18"/>
                </a:cubicBezTo>
                <a:cubicBezTo>
                  <a:pt x="931" y="16"/>
                  <a:pt x="931" y="16"/>
                  <a:pt x="931" y="16"/>
                </a:cubicBezTo>
                <a:cubicBezTo>
                  <a:pt x="932" y="15"/>
                  <a:pt x="932" y="15"/>
                  <a:pt x="932" y="15"/>
                </a:cubicBezTo>
                <a:cubicBezTo>
                  <a:pt x="933" y="15"/>
                  <a:pt x="933" y="15"/>
                  <a:pt x="933" y="15"/>
                </a:cubicBezTo>
                <a:cubicBezTo>
                  <a:pt x="937" y="20"/>
                  <a:pt x="937" y="20"/>
                  <a:pt x="937" y="20"/>
                </a:cubicBezTo>
                <a:cubicBezTo>
                  <a:pt x="938" y="19"/>
                  <a:pt x="938" y="19"/>
                  <a:pt x="938" y="19"/>
                </a:cubicBezTo>
                <a:cubicBezTo>
                  <a:pt x="940" y="18"/>
                  <a:pt x="940" y="18"/>
                  <a:pt x="940" y="18"/>
                </a:cubicBezTo>
                <a:cubicBezTo>
                  <a:pt x="940" y="17"/>
                  <a:pt x="940" y="17"/>
                  <a:pt x="940" y="17"/>
                </a:cubicBezTo>
                <a:cubicBezTo>
                  <a:pt x="938" y="17"/>
                  <a:pt x="938" y="17"/>
                  <a:pt x="938" y="17"/>
                </a:cubicBezTo>
                <a:cubicBezTo>
                  <a:pt x="936" y="14"/>
                  <a:pt x="936" y="14"/>
                  <a:pt x="936" y="14"/>
                </a:cubicBezTo>
                <a:cubicBezTo>
                  <a:pt x="937" y="13"/>
                  <a:pt x="937" y="13"/>
                  <a:pt x="937" y="13"/>
                </a:cubicBezTo>
                <a:cubicBezTo>
                  <a:pt x="937" y="12"/>
                  <a:pt x="937" y="12"/>
                  <a:pt x="937" y="12"/>
                </a:cubicBezTo>
                <a:cubicBezTo>
                  <a:pt x="934" y="9"/>
                  <a:pt x="934" y="9"/>
                  <a:pt x="934" y="9"/>
                </a:cubicBezTo>
                <a:cubicBezTo>
                  <a:pt x="933" y="7"/>
                  <a:pt x="933" y="7"/>
                  <a:pt x="933" y="7"/>
                </a:cubicBezTo>
                <a:cubicBezTo>
                  <a:pt x="934" y="6"/>
                  <a:pt x="934" y="6"/>
                  <a:pt x="934" y="6"/>
                </a:cubicBezTo>
                <a:cubicBezTo>
                  <a:pt x="937" y="6"/>
                  <a:pt x="937" y="6"/>
                  <a:pt x="937" y="6"/>
                </a:cubicBezTo>
                <a:cubicBezTo>
                  <a:pt x="936" y="5"/>
                  <a:pt x="936" y="5"/>
                  <a:pt x="936" y="5"/>
                </a:cubicBezTo>
                <a:cubicBezTo>
                  <a:pt x="934" y="5"/>
                  <a:pt x="934" y="5"/>
                  <a:pt x="934" y="5"/>
                </a:cubicBezTo>
                <a:cubicBezTo>
                  <a:pt x="932" y="3"/>
                  <a:pt x="932" y="3"/>
                  <a:pt x="932" y="3"/>
                </a:cubicBezTo>
                <a:cubicBezTo>
                  <a:pt x="934" y="2"/>
                  <a:pt x="934" y="2"/>
                  <a:pt x="934" y="2"/>
                </a:cubicBezTo>
                <a:cubicBezTo>
                  <a:pt x="936" y="2"/>
                  <a:pt x="936" y="2"/>
                  <a:pt x="936" y="2"/>
                </a:cubicBezTo>
                <a:cubicBezTo>
                  <a:pt x="938" y="0"/>
                  <a:pt x="938" y="0"/>
                  <a:pt x="938" y="0"/>
                </a:cubicBezTo>
                <a:cubicBezTo>
                  <a:pt x="943" y="1"/>
                  <a:pt x="943" y="1"/>
                  <a:pt x="943" y="1"/>
                </a:cubicBezTo>
                <a:cubicBezTo>
                  <a:pt x="944" y="2"/>
                  <a:pt x="944" y="2"/>
                  <a:pt x="944" y="2"/>
                </a:cubicBezTo>
                <a:cubicBezTo>
                  <a:pt x="944" y="5"/>
                  <a:pt x="944" y="5"/>
                  <a:pt x="944" y="5"/>
                </a:cubicBezTo>
                <a:cubicBezTo>
                  <a:pt x="943" y="7"/>
                  <a:pt x="943" y="7"/>
                  <a:pt x="943" y="7"/>
                </a:cubicBezTo>
                <a:cubicBezTo>
                  <a:pt x="944" y="8"/>
                  <a:pt x="944" y="8"/>
                  <a:pt x="944" y="8"/>
                </a:cubicBezTo>
                <a:cubicBezTo>
                  <a:pt x="945" y="8"/>
                  <a:pt x="945" y="8"/>
                  <a:pt x="945" y="8"/>
                </a:cubicBezTo>
                <a:cubicBezTo>
                  <a:pt x="947" y="5"/>
                  <a:pt x="947" y="5"/>
                  <a:pt x="947" y="5"/>
                </a:cubicBezTo>
                <a:cubicBezTo>
                  <a:pt x="948" y="4"/>
                  <a:pt x="948" y="4"/>
                  <a:pt x="948" y="4"/>
                </a:cubicBezTo>
                <a:cubicBezTo>
                  <a:pt x="949" y="5"/>
                  <a:pt x="949" y="5"/>
                  <a:pt x="949" y="5"/>
                </a:cubicBezTo>
                <a:cubicBezTo>
                  <a:pt x="948" y="9"/>
                  <a:pt x="948" y="9"/>
                  <a:pt x="948" y="9"/>
                </a:cubicBezTo>
                <a:cubicBezTo>
                  <a:pt x="949" y="10"/>
                  <a:pt x="949" y="10"/>
                  <a:pt x="949" y="10"/>
                </a:cubicBezTo>
                <a:cubicBezTo>
                  <a:pt x="951" y="9"/>
                  <a:pt x="951" y="9"/>
                  <a:pt x="951" y="9"/>
                </a:cubicBezTo>
                <a:cubicBezTo>
                  <a:pt x="951" y="8"/>
                  <a:pt x="951" y="8"/>
                  <a:pt x="951" y="8"/>
                </a:cubicBezTo>
                <a:cubicBezTo>
                  <a:pt x="954" y="5"/>
                  <a:pt x="954" y="5"/>
                  <a:pt x="954" y="5"/>
                </a:cubicBezTo>
                <a:cubicBezTo>
                  <a:pt x="955" y="6"/>
                  <a:pt x="955" y="6"/>
                  <a:pt x="955" y="6"/>
                </a:cubicBezTo>
                <a:cubicBezTo>
                  <a:pt x="955" y="9"/>
                  <a:pt x="955" y="9"/>
                  <a:pt x="955" y="9"/>
                </a:cubicBezTo>
                <a:cubicBezTo>
                  <a:pt x="954" y="11"/>
                  <a:pt x="954" y="11"/>
                  <a:pt x="954" y="11"/>
                </a:cubicBezTo>
                <a:cubicBezTo>
                  <a:pt x="954" y="15"/>
                  <a:pt x="954" y="15"/>
                  <a:pt x="954" y="15"/>
                </a:cubicBezTo>
                <a:cubicBezTo>
                  <a:pt x="953" y="17"/>
                  <a:pt x="953" y="17"/>
                  <a:pt x="953" y="17"/>
                </a:cubicBezTo>
                <a:cubicBezTo>
                  <a:pt x="954" y="18"/>
                  <a:pt x="954" y="18"/>
                  <a:pt x="954" y="18"/>
                </a:cubicBezTo>
                <a:cubicBezTo>
                  <a:pt x="957" y="18"/>
                  <a:pt x="957" y="18"/>
                  <a:pt x="957" y="18"/>
                </a:cubicBezTo>
                <a:cubicBezTo>
                  <a:pt x="958" y="18"/>
                  <a:pt x="958" y="18"/>
                  <a:pt x="958" y="18"/>
                </a:cubicBezTo>
                <a:cubicBezTo>
                  <a:pt x="960" y="17"/>
                  <a:pt x="960" y="17"/>
                  <a:pt x="960" y="17"/>
                </a:cubicBezTo>
                <a:cubicBezTo>
                  <a:pt x="960" y="14"/>
                  <a:pt x="960" y="14"/>
                  <a:pt x="960" y="14"/>
                </a:cubicBezTo>
                <a:cubicBezTo>
                  <a:pt x="961" y="9"/>
                  <a:pt x="961" y="9"/>
                  <a:pt x="961" y="9"/>
                </a:cubicBezTo>
                <a:cubicBezTo>
                  <a:pt x="959" y="4"/>
                  <a:pt x="959" y="4"/>
                  <a:pt x="959" y="4"/>
                </a:cubicBezTo>
                <a:cubicBezTo>
                  <a:pt x="960" y="1"/>
                  <a:pt x="960" y="1"/>
                  <a:pt x="960" y="1"/>
                </a:cubicBezTo>
                <a:cubicBezTo>
                  <a:pt x="961" y="0"/>
                  <a:pt x="961" y="0"/>
                  <a:pt x="961" y="0"/>
                </a:cubicBezTo>
                <a:cubicBezTo>
                  <a:pt x="963" y="1"/>
                  <a:pt x="963" y="1"/>
                  <a:pt x="963" y="1"/>
                </a:cubicBezTo>
                <a:cubicBezTo>
                  <a:pt x="965" y="1"/>
                  <a:pt x="965" y="1"/>
                  <a:pt x="965" y="1"/>
                </a:cubicBezTo>
                <a:cubicBezTo>
                  <a:pt x="967" y="2"/>
                  <a:pt x="967" y="2"/>
                  <a:pt x="967" y="2"/>
                </a:cubicBezTo>
                <a:cubicBezTo>
                  <a:pt x="970" y="1"/>
                  <a:pt x="970" y="1"/>
                  <a:pt x="970" y="1"/>
                </a:cubicBezTo>
                <a:cubicBezTo>
                  <a:pt x="973" y="1"/>
                  <a:pt x="973" y="1"/>
                  <a:pt x="973" y="1"/>
                </a:cubicBezTo>
                <a:cubicBezTo>
                  <a:pt x="974" y="3"/>
                  <a:pt x="974" y="3"/>
                  <a:pt x="974" y="3"/>
                </a:cubicBezTo>
                <a:cubicBezTo>
                  <a:pt x="977" y="4"/>
                  <a:pt x="977" y="4"/>
                  <a:pt x="977" y="4"/>
                </a:cubicBezTo>
                <a:cubicBezTo>
                  <a:pt x="980" y="3"/>
                  <a:pt x="980" y="3"/>
                  <a:pt x="980" y="3"/>
                </a:cubicBezTo>
                <a:cubicBezTo>
                  <a:pt x="983" y="6"/>
                  <a:pt x="983" y="6"/>
                  <a:pt x="983" y="6"/>
                </a:cubicBezTo>
                <a:cubicBezTo>
                  <a:pt x="983" y="7"/>
                  <a:pt x="983" y="7"/>
                  <a:pt x="983" y="7"/>
                </a:cubicBezTo>
                <a:cubicBezTo>
                  <a:pt x="984" y="9"/>
                  <a:pt x="984" y="9"/>
                  <a:pt x="984" y="9"/>
                </a:cubicBezTo>
                <a:cubicBezTo>
                  <a:pt x="985" y="12"/>
                  <a:pt x="985" y="12"/>
                  <a:pt x="985" y="12"/>
                </a:cubicBezTo>
                <a:cubicBezTo>
                  <a:pt x="983" y="15"/>
                  <a:pt x="983" y="15"/>
                  <a:pt x="983" y="15"/>
                </a:cubicBezTo>
                <a:cubicBezTo>
                  <a:pt x="984" y="16"/>
                  <a:pt x="984" y="16"/>
                  <a:pt x="984" y="16"/>
                </a:cubicBezTo>
                <a:cubicBezTo>
                  <a:pt x="986" y="15"/>
                  <a:pt x="986" y="15"/>
                  <a:pt x="986" y="15"/>
                </a:cubicBezTo>
                <a:cubicBezTo>
                  <a:pt x="989" y="12"/>
                  <a:pt x="989" y="12"/>
                  <a:pt x="989" y="12"/>
                </a:cubicBezTo>
                <a:cubicBezTo>
                  <a:pt x="992" y="10"/>
                  <a:pt x="992" y="10"/>
                  <a:pt x="992" y="10"/>
                </a:cubicBezTo>
                <a:cubicBezTo>
                  <a:pt x="994" y="8"/>
                  <a:pt x="994" y="8"/>
                  <a:pt x="994" y="8"/>
                </a:cubicBezTo>
                <a:cubicBezTo>
                  <a:pt x="996" y="8"/>
                  <a:pt x="996" y="8"/>
                  <a:pt x="996" y="8"/>
                </a:cubicBezTo>
                <a:cubicBezTo>
                  <a:pt x="999" y="9"/>
                  <a:pt x="999" y="9"/>
                  <a:pt x="999" y="9"/>
                </a:cubicBezTo>
                <a:cubicBezTo>
                  <a:pt x="1002" y="9"/>
                  <a:pt x="1002" y="9"/>
                  <a:pt x="1002" y="9"/>
                </a:cubicBezTo>
                <a:cubicBezTo>
                  <a:pt x="1002" y="11"/>
                  <a:pt x="1002" y="11"/>
                  <a:pt x="1002" y="11"/>
                </a:cubicBezTo>
                <a:cubicBezTo>
                  <a:pt x="999" y="14"/>
                  <a:pt x="999" y="14"/>
                  <a:pt x="999" y="14"/>
                </a:cubicBezTo>
                <a:cubicBezTo>
                  <a:pt x="1001" y="16"/>
                  <a:pt x="1001" y="16"/>
                  <a:pt x="1001" y="16"/>
                </a:cubicBezTo>
                <a:cubicBezTo>
                  <a:pt x="1002" y="15"/>
                  <a:pt x="1002" y="15"/>
                  <a:pt x="1002" y="15"/>
                </a:cubicBezTo>
                <a:cubicBezTo>
                  <a:pt x="1002" y="13"/>
                  <a:pt x="1002" y="13"/>
                  <a:pt x="1002" y="13"/>
                </a:cubicBezTo>
                <a:cubicBezTo>
                  <a:pt x="1005" y="11"/>
                  <a:pt x="1005" y="11"/>
                  <a:pt x="1005" y="11"/>
                </a:cubicBezTo>
                <a:cubicBezTo>
                  <a:pt x="1007" y="10"/>
                  <a:pt x="1007" y="10"/>
                  <a:pt x="1007" y="10"/>
                </a:cubicBezTo>
                <a:cubicBezTo>
                  <a:pt x="1011" y="12"/>
                  <a:pt x="1011" y="12"/>
                  <a:pt x="1011" y="12"/>
                </a:cubicBezTo>
                <a:cubicBezTo>
                  <a:pt x="1016" y="13"/>
                  <a:pt x="1016" y="13"/>
                  <a:pt x="1016" y="13"/>
                </a:cubicBezTo>
                <a:cubicBezTo>
                  <a:pt x="1017" y="14"/>
                  <a:pt x="1017" y="14"/>
                  <a:pt x="1017" y="14"/>
                </a:cubicBezTo>
                <a:cubicBezTo>
                  <a:pt x="1016" y="16"/>
                  <a:pt x="1016" y="16"/>
                  <a:pt x="1016" y="16"/>
                </a:cubicBezTo>
                <a:cubicBezTo>
                  <a:pt x="1015" y="16"/>
                  <a:pt x="1015" y="16"/>
                  <a:pt x="1015" y="16"/>
                </a:cubicBezTo>
                <a:cubicBezTo>
                  <a:pt x="1015" y="18"/>
                  <a:pt x="1015" y="18"/>
                  <a:pt x="1015" y="18"/>
                </a:cubicBezTo>
                <a:cubicBezTo>
                  <a:pt x="1014" y="19"/>
                  <a:pt x="1014" y="19"/>
                  <a:pt x="1014" y="19"/>
                </a:cubicBezTo>
                <a:cubicBezTo>
                  <a:pt x="1015" y="21"/>
                  <a:pt x="1015" y="21"/>
                  <a:pt x="1015" y="21"/>
                </a:cubicBezTo>
                <a:cubicBezTo>
                  <a:pt x="1016" y="19"/>
                  <a:pt x="1016" y="19"/>
                  <a:pt x="1016" y="19"/>
                </a:cubicBezTo>
                <a:cubicBezTo>
                  <a:pt x="1019" y="18"/>
                  <a:pt x="1019" y="18"/>
                  <a:pt x="1019" y="18"/>
                </a:cubicBezTo>
                <a:cubicBezTo>
                  <a:pt x="1019" y="21"/>
                  <a:pt x="1019" y="21"/>
                  <a:pt x="1019" y="21"/>
                </a:cubicBezTo>
                <a:cubicBezTo>
                  <a:pt x="1021" y="22"/>
                  <a:pt x="1021" y="22"/>
                  <a:pt x="1021" y="22"/>
                </a:cubicBezTo>
                <a:cubicBezTo>
                  <a:pt x="1022" y="20"/>
                  <a:pt x="1022" y="20"/>
                  <a:pt x="1022" y="20"/>
                </a:cubicBezTo>
                <a:cubicBezTo>
                  <a:pt x="1026" y="19"/>
                  <a:pt x="1026" y="19"/>
                  <a:pt x="1026" y="19"/>
                </a:cubicBezTo>
                <a:cubicBezTo>
                  <a:pt x="1026" y="21"/>
                  <a:pt x="1026" y="21"/>
                  <a:pt x="1026" y="21"/>
                </a:cubicBezTo>
                <a:cubicBezTo>
                  <a:pt x="1025" y="22"/>
                  <a:pt x="1025" y="22"/>
                  <a:pt x="1025" y="22"/>
                </a:cubicBezTo>
                <a:cubicBezTo>
                  <a:pt x="1025" y="24"/>
                  <a:pt x="1025" y="24"/>
                  <a:pt x="1025" y="24"/>
                </a:cubicBezTo>
                <a:cubicBezTo>
                  <a:pt x="1027" y="25"/>
                  <a:pt x="1027" y="25"/>
                  <a:pt x="1027" y="25"/>
                </a:cubicBezTo>
                <a:cubicBezTo>
                  <a:pt x="1028" y="24"/>
                  <a:pt x="1028" y="24"/>
                  <a:pt x="1028" y="24"/>
                </a:cubicBezTo>
                <a:cubicBezTo>
                  <a:pt x="1030" y="22"/>
                  <a:pt x="1030" y="22"/>
                  <a:pt x="1030" y="22"/>
                </a:cubicBezTo>
                <a:cubicBezTo>
                  <a:pt x="1031" y="22"/>
                  <a:pt x="1031" y="22"/>
                  <a:pt x="1031" y="22"/>
                </a:cubicBezTo>
                <a:cubicBezTo>
                  <a:pt x="1032" y="24"/>
                  <a:pt x="1032" y="24"/>
                  <a:pt x="1032" y="24"/>
                </a:cubicBezTo>
                <a:cubicBezTo>
                  <a:pt x="1036" y="27"/>
                  <a:pt x="1036" y="27"/>
                  <a:pt x="1036" y="27"/>
                </a:cubicBezTo>
                <a:cubicBezTo>
                  <a:pt x="1038" y="27"/>
                  <a:pt x="1038" y="27"/>
                  <a:pt x="1038" y="27"/>
                </a:cubicBezTo>
                <a:cubicBezTo>
                  <a:pt x="1039" y="28"/>
                  <a:pt x="1039" y="28"/>
                  <a:pt x="1039" y="28"/>
                </a:cubicBezTo>
                <a:cubicBezTo>
                  <a:pt x="1038" y="29"/>
                  <a:pt x="1038" y="29"/>
                  <a:pt x="1038" y="29"/>
                </a:cubicBezTo>
                <a:cubicBezTo>
                  <a:pt x="1033" y="31"/>
                  <a:pt x="1033" y="31"/>
                  <a:pt x="1033" y="31"/>
                </a:cubicBezTo>
                <a:cubicBezTo>
                  <a:pt x="1031" y="34"/>
                  <a:pt x="1031" y="34"/>
                  <a:pt x="1031" y="34"/>
                </a:cubicBezTo>
                <a:cubicBezTo>
                  <a:pt x="1028" y="35"/>
                  <a:pt x="1028" y="35"/>
                  <a:pt x="1028" y="35"/>
                </a:cubicBezTo>
                <a:cubicBezTo>
                  <a:pt x="1025" y="36"/>
                  <a:pt x="1025" y="36"/>
                  <a:pt x="1025" y="36"/>
                </a:cubicBezTo>
                <a:cubicBezTo>
                  <a:pt x="1023" y="36"/>
                  <a:pt x="1023" y="36"/>
                  <a:pt x="1023" y="36"/>
                </a:cubicBezTo>
                <a:cubicBezTo>
                  <a:pt x="1021" y="36"/>
                  <a:pt x="1021" y="36"/>
                  <a:pt x="1021" y="36"/>
                </a:cubicBezTo>
                <a:cubicBezTo>
                  <a:pt x="1020" y="37"/>
                  <a:pt x="1020" y="37"/>
                  <a:pt x="1020" y="37"/>
                </a:cubicBezTo>
                <a:cubicBezTo>
                  <a:pt x="1016" y="38"/>
                  <a:pt x="1016" y="38"/>
                  <a:pt x="1016" y="38"/>
                </a:cubicBezTo>
                <a:cubicBezTo>
                  <a:pt x="1022" y="38"/>
                  <a:pt x="1022" y="38"/>
                  <a:pt x="1022" y="38"/>
                </a:cubicBezTo>
                <a:cubicBezTo>
                  <a:pt x="1026" y="38"/>
                  <a:pt x="1026" y="38"/>
                  <a:pt x="1026" y="38"/>
                </a:cubicBezTo>
                <a:cubicBezTo>
                  <a:pt x="1028" y="39"/>
                  <a:pt x="1028" y="39"/>
                  <a:pt x="1028" y="39"/>
                </a:cubicBezTo>
                <a:cubicBezTo>
                  <a:pt x="1030" y="39"/>
                  <a:pt x="1030" y="39"/>
                  <a:pt x="1030" y="39"/>
                </a:cubicBezTo>
                <a:cubicBezTo>
                  <a:pt x="1031" y="37"/>
                  <a:pt x="1031" y="37"/>
                  <a:pt x="1031" y="37"/>
                </a:cubicBezTo>
                <a:cubicBezTo>
                  <a:pt x="1032" y="36"/>
                  <a:pt x="1032" y="36"/>
                  <a:pt x="1032" y="36"/>
                </a:cubicBezTo>
                <a:cubicBezTo>
                  <a:pt x="1035" y="36"/>
                  <a:pt x="1035" y="36"/>
                  <a:pt x="1035" y="36"/>
                </a:cubicBezTo>
                <a:cubicBezTo>
                  <a:pt x="1036" y="34"/>
                  <a:pt x="1036" y="34"/>
                  <a:pt x="1036" y="34"/>
                </a:cubicBezTo>
                <a:cubicBezTo>
                  <a:pt x="1040" y="32"/>
                  <a:pt x="1040" y="32"/>
                  <a:pt x="1040" y="32"/>
                </a:cubicBezTo>
                <a:cubicBezTo>
                  <a:pt x="1042" y="32"/>
                  <a:pt x="1042" y="32"/>
                  <a:pt x="1042" y="32"/>
                </a:cubicBezTo>
                <a:cubicBezTo>
                  <a:pt x="1043" y="34"/>
                  <a:pt x="1043" y="34"/>
                  <a:pt x="1043" y="34"/>
                </a:cubicBezTo>
                <a:cubicBezTo>
                  <a:pt x="1042" y="37"/>
                  <a:pt x="1042" y="37"/>
                  <a:pt x="1042" y="37"/>
                </a:cubicBezTo>
                <a:cubicBezTo>
                  <a:pt x="1043" y="38"/>
                  <a:pt x="1043" y="38"/>
                  <a:pt x="1043" y="38"/>
                </a:cubicBezTo>
                <a:cubicBezTo>
                  <a:pt x="1044" y="37"/>
                  <a:pt x="1044" y="37"/>
                  <a:pt x="1044" y="37"/>
                </a:cubicBezTo>
                <a:cubicBezTo>
                  <a:pt x="1045" y="35"/>
                  <a:pt x="1045" y="35"/>
                  <a:pt x="1045" y="35"/>
                </a:cubicBezTo>
                <a:cubicBezTo>
                  <a:pt x="1048" y="33"/>
                  <a:pt x="1048" y="33"/>
                  <a:pt x="1048" y="33"/>
                </a:cubicBezTo>
                <a:cubicBezTo>
                  <a:pt x="1049" y="34"/>
                  <a:pt x="1049" y="34"/>
                  <a:pt x="1049" y="34"/>
                </a:cubicBezTo>
                <a:cubicBezTo>
                  <a:pt x="1047" y="36"/>
                  <a:pt x="1047" y="36"/>
                  <a:pt x="1047" y="36"/>
                </a:cubicBezTo>
                <a:cubicBezTo>
                  <a:pt x="1047" y="37"/>
                  <a:pt x="1047" y="37"/>
                  <a:pt x="1047" y="37"/>
                </a:cubicBezTo>
                <a:cubicBezTo>
                  <a:pt x="1046" y="39"/>
                  <a:pt x="1046" y="39"/>
                  <a:pt x="1046" y="39"/>
                </a:cubicBezTo>
                <a:cubicBezTo>
                  <a:pt x="1047" y="40"/>
                  <a:pt x="1047" y="40"/>
                  <a:pt x="1047" y="40"/>
                </a:cubicBezTo>
                <a:cubicBezTo>
                  <a:pt x="1049" y="39"/>
                  <a:pt x="1049" y="39"/>
                  <a:pt x="1049" y="39"/>
                </a:cubicBezTo>
                <a:cubicBezTo>
                  <a:pt x="1050" y="38"/>
                  <a:pt x="1050" y="38"/>
                  <a:pt x="1050" y="38"/>
                </a:cubicBezTo>
                <a:cubicBezTo>
                  <a:pt x="1050" y="36"/>
                  <a:pt x="1050" y="36"/>
                  <a:pt x="1050" y="36"/>
                </a:cubicBezTo>
                <a:cubicBezTo>
                  <a:pt x="1053" y="36"/>
                  <a:pt x="1053" y="36"/>
                  <a:pt x="1053" y="36"/>
                </a:cubicBezTo>
                <a:cubicBezTo>
                  <a:pt x="1055" y="36"/>
                  <a:pt x="1055" y="36"/>
                  <a:pt x="1055" y="36"/>
                </a:cubicBezTo>
                <a:cubicBezTo>
                  <a:pt x="1054" y="41"/>
                  <a:pt x="1054" y="41"/>
                  <a:pt x="1054" y="41"/>
                </a:cubicBezTo>
                <a:cubicBezTo>
                  <a:pt x="1052" y="42"/>
                  <a:pt x="1052" y="42"/>
                  <a:pt x="1052" y="42"/>
                </a:cubicBezTo>
                <a:cubicBezTo>
                  <a:pt x="1053" y="43"/>
                  <a:pt x="1053" y="43"/>
                  <a:pt x="1053" y="43"/>
                </a:cubicBezTo>
                <a:cubicBezTo>
                  <a:pt x="1054" y="45"/>
                  <a:pt x="1054" y="45"/>
                  <a:pt x="1054" y="45"/>
                </a:cubicBezTo>
                <a:cubicBezTo>
                  <a:pt x="1054" y="49"/>
                  <a:pt x="1054" y="49"/>
                  <a:pt x="1054" y="49"/>
                </a:cubicBezTo>
                <a:cubicBezTo>
                  <a:pt x="1052" y="50"/>
                  <a:pt x="1052" y="50"/>
                  <a:pt x="1052" y="50"/>
                </a:cubicBezTo>
                <a:cubicBezTo>
                  <a:pt x="1051" y="52"/>
                  <a:pt x="1051" y="52"/>
                  <a:pt x="1051" y="52"/>
                </a:cubicBezTo>
                <a:cubicBezTo>
                  <a:pt x="1048" y="56"/>
                  <a:pt x="1048" y="56"/>
                  <a:pt x="1048" y="56"/>
                </a:cubicBezTo>
                <a:cubicBezTo>
                  <a:pt x="1049" y="57"/>
                  <a:pt x="1049" y="57"/>
                  <a:pt x="1049" y="57"/>
                </a:cubicBezTo>
                <a:cubicBezTo>
                  <a:pt x="1051" y="56"/>
                  <a:pt x="1051" y="56"/>
                  <a:pt x="1051" y="56"/>
                </a:cubicBezTo>
                <a:cubicBezTo>
                  <a:pt x="1052" y="54"/>
                  <a:pt x="1052" y="54"/>
                  <a:pt x="1052" y="54"/>
                </a:cubicBezTo>
                <a:cubicBezTo>
                  <a:pt x="1055" y="53"/>
                  <a:pt x="1055" y="53"/>
                  <a:pt x="1055" y="53"/>
                </a:cubicBezTo>
                <a:cubicBezTo>
                  <a:pt x="1055" y="53"/>
                  <a:pt x="1055" y="53"/>
                  <a:pt x="1055" y="53"/>
                </a:cubicBezTo>
                <a:cubicBezTo>
                  <a:pt x="1057" y="53"/>
                  <a:pt x="1057" y="53"/>
                  <a:pt x="1057" y="53"/>
                </a:cubicBezTo>
                <a:cubicBezTo>
                  <a:pt x="1060" y="55"/>
                  <a:pt x="1060" y="55"/>
                  <a:pt x="1060" y="55"/>
                </a:cubicBezTo>
                <a:cubicBezTo>
                  <a:pt x="1061" y="58"/>
                  <a:pt x="1061" y="58"/>
                  <a:pt x="1061" y="58"/>
                </a:cubicBezTo>
                <a:cubicBezTo>
                  <a:pt x="1061" y="61"/>
                  <a:pt x="1061" y="61"/>
                  <a:pt x="1061" y="61"/>
                </a:cubicBezTo>
                <a:cubicBezTo>
                  <a:pt x="1060" y="67"/>
                  <a:pt x="1060" y="67"/>
                  <a:pt x="1060" y="67"/>
                </a:cubicBezTo>
                <a:cubicBezTo>
                  <a:pt x="1058" y="72"/>
                  <a:pt x="1058" y="72"/>
                  <a:pt x="1058" y="72"/>
                </a:cubicBezTo>
                <a:cubicBezTo>
                  <a:pt x="1053" y="75"/>
                  <a:pt x="1053" y="75"/>
                  <a:pt x="1053" y="75"/>
                </a:cubicBezTo>
                <a:cubicBezTo>
                  <a:pt x="1052" y="76"/>
                  <a:pt x="1052" y="76"/>
                  <a:pt x="1052" y="76"/>
                </a:cubicBezTo>
                <a:cubicBezTo>
                  <a:pt x="1049" y="75"/>
                  <a:pt x="1049" y="75"/>
                  <a:pt x="1049" y="75"/>
                </a:cubicBezTo>
                <a:cubicBezTo>
                  <a:pt x="1047" y="76"/>
                  <a:pt x="1047" y="76"/>
                  <a:pt x="1047" y="76"/>
                </a:cubicBezTo>
                <a:cubicBezTo>
                  <a:pt x="1047" y="78"/>
                  <a:pt x="1047" y="78"/>
                  <a:pt x="1047" y="78"/>
                </a:cubicBezTo>
                <a:cubicBezTo>
                  <a:pt x="1046" y="79"/>
                  <a:pt x="1046" y="79"/>
                  <a:pt x="1046" y="79"/>
                </a:cubicBezTo>
                <a:cubicBezTo>
                  <a:pt x="1038" y="82"/>
                  <a:pt x="1038" y="82"/>
                  <a:pt x="1038" y="82"/>
                </a:cubicBezTo>
                <a:cubicBezTo>
                  <a:pt x="1036" y="84"/>
                  <a:pt x="1036" y="84"/>
                  <a:pt x="1036" y="84"/>
                </a:cubicBezTo>
                <a:cubicBezTo>
                  <a:pt x="1033" y="85"/>
                  <a:pt x="1033" y="85"/>
                  <a:pt x="1033" y="85"/>
                </a:cubicBezTo>
                <a:cubicBezTo>
                  <a:pt x="1030" y="86"/>
                  <a:pt x="1030" y="86"/>
                  <a:pt x="1030" y="86"/>
                </a:cubicBezTo>
                <a:cubicBezTo>
                  <a:pt x="1026" y="86"/>
                  <a:pt x="1026" y="86"/>
                  <a:pt x="1026" y="86"/>
                </a:cubicBezTo>
                <a:cubicBezTo>
                  <a:pt x="1025" y="85"/>
                  <a:pt x="1025" y="85"/>
                  <a:pt x="1025" y="85"/>
                </a:cubicBezTo>
                <a:cubicBezTo>
                  <a:pt x="1024" y="87"/>
                  <a:pt x="1024" y="87"/>
                  <a:pt x="1024" y="87"/>
                </a:cubicBezTo>
                <a:cubicBezTo>
                  <a:pt x="1022" y="88"/>
                  <a:pt x="1022" y="88"/>
                  <a:pt x="1022" y="88"/>
                </a:cubicBezTo>
                <a:cubicBezTo>
                  <a:pt x="1020" y="86"/>
                  <a:pt x="1020" y="86"/>
                  <a:pt x="1020" y="86"/>
                </a:cubicBezTo>
                <a:cubicBezTo>
                  <a:pt x="1017" y="85"/>
                  <a:pt x="1017" y="85"/>
                  <a:pt x="1017" y="85"/>
                </a:cubicBezTo>
                <a:cubicBezTo>
                  <a:pt x="1013" y="84"/>
                  <a:pt x="1013" y="84"/>
                  <a:pt x="1013" y="84"/>
                </a:cubicBezTo>
                <a:cubicBezTo>
                  <a:pt x="1013" y="86"/>
                  <a:pt x="1013" y="86"/>
                  <a:pt x="1013" y="86"/>
                </a:cubicBezTo>
                <a:cubicBezTo>
                  <a:pt x="1016" y="86"/>
                  <a:pt x="1016" y="86"/>
                  <a:pt x="1016" y="86"/>
                </a:cubicBezTo>
                <a:cubicBezTo>
                  <a:pt x="1017" y="87"/>
                  <a:pt x="1017" y="87"/>
                  <a:pt x="1017" y="87"/>
                </a:cubicBezTo>
                <a:cubicBezTo>
                  <a:pt x="1016" y="88"/>
                  <a:pt x="1016" y="88"/>
                  <a:pt x="1016" y="88"/>
                </a:cubicBezTo>
                <a:cubicBezTo>
                  <a:pt x="1012" y="87"/>
                  <a:pt x="1012" y="87"/>
                  <a:pt x="1012" y="87"/>
                </a:cubicBezTo>
                <a:cubicBezTo>
                  <a:pt x="1011" y="88"/>
                  <a:pt x="1011" y="88"/>
                  <a:pt x="1011" y="88"/>
                </a:cubicBezTo>
                <a:cubicBezTo>
                  <a:pt x="1009" y="86"/>
                  <a:pt x="1009" y="86"/>
                  <a:pt x="1009" y="86"/>
                </a:cubicBezTo>
                <a:cubicBezTo>
                  <a:pt x="1005" y="86"/>
                  <a:pt x="1005" y="86"/>
                  <a:pt x="1005" y="86"/>
                </a:cubicBezTo>
                <a:cubicBezTo>
                  <a:pt x="1003" y="85"/>
                  <a:pt x="1003" y="85"/>
                  <a:pt x="1003" y="85"/>
                </a:cubicBezTo>
                <a:cubicBezTo>
                  <a:pt x="1002" y="85"/>
                  <a:pt x="1002" y="85"/>
                  <a:pt x="1002" y="85"/>
                </a:cubicBezTo>
                <a:cubicBezTo>
                  <a:pt x="1001" y="85"/>
                  <a:pt x="1001" y="85"/>
                  <a:pt x="1001" y="85"/>
                </a:cubicBezTo>
                <a:cubicBezTo>
                  <a:pt x="997" y="81"/>
                  <a:pt x="997" y="81"/>
                  <a:pt x="997" y="81"/>
                </a:cubicBezTo>
                <a:cubicBezTo>
                  <a:pt x="994" y="79"/>
                  <a:pt x="994" y="79"/>
                  <a:pt x="994" y="79"/>
                </a:cubicBezTo>
                <a:cubicBezTo>
                  <a:pt x="995" y="81"/>
                  <a:pt x="995" y="81"/>
                  <a:pt x="995" y="81"/>
                </a:cubicBezTo>
                <a:cubicBezTo>
                  <a:pt x="998" y="84"/>
                  <a:pt x="998" y="84"/>
                  <a:pt x="998" y="84"/>
                </a:cubicBezTo>
                <a:cubicBezTo>
                  <a:pt x="998" y="85"/>
                  <a:pt x="998" y="85"/>
                  <a:pt x="998" y="85"/>
                </a:cubicBezTo>
                <a:cubicBezTo>
                  <a:pt x="996" y="85"/>
                  <a:pt x="996" y="85"/>
                  <a:pt x="996" y="85"/>
                </a:cubicBezTo>
                <a:cubicBezTo>
                  <a:pt x="992" y="84"/>
                  <a:pt x="992" y="84"/>
                  <a:pt x="992" y="84"/>
                </a:cubicBezTo>
                <a:cubicBezTo>
                  <a:pt x="994" y="86"/>
                  <a:pt x="994" y="86"/>
                  <a:pt x="994" y="86"/>
                </a:cubicBezTo>
                <a:cubicBezTo>
                  <a:pt x="1002" y="87"/>
                  <a:pt x="1002" y="87"/>
                  <a:pt x="1002" y="87"/>
                </a:cubicBezTo>
                <a:cubicBezTo>
                  <a:pt x="1006" y="88"/>
                  <a:pt x="1006" y="88"/>
                  <a:pt x="1006" y="88"/>
                </a:cubicBezTo>
                <a:cubicBezTo>
                  <a:pt x="1008" y="90"/>
                  <a:pt x="1008" y="90"/>
                  <a:pt x="1008" y="90"/>
                </a:cubicBezTo>
                <a:cubicBezTo>
                  <a:pt x="1006" y="91"/>
                  <a:pt x="1006" y="91"/>
                  <a:pt x="1006" y="91"/>
                </a:cubicBezTo>
                <a:cubicBezTo>
                  <a:pt x="995" y="96"/>
                  <a:pt x="995" y="96"/>
                  <a:pt x="995" y="96"/>
                </a:cubicBezTo>
                <a:cubicBezTo>
                  <a:pt x="989" y="97"/>
                  <a:pt x="989" y="97"/>
                  <a:pt x="989" y="97"/>
                </a:cubicBezTo>
                <a:cubicBezTo>
                  <a:pt x="986" y="97"/>
                  <a:pt x="986" y="97"/>
                  <a:pt x="986" y="97"/>
                </a:cubicBezTo>
                <a:cubicBezTo>
                  <a:pt x="982" y="97"/>
                  <a:pt x="982" y="97"/>
                  <a:pt x="982" y="97"/>
                </a:cubicBezTo>
                <a:cubicBezTo>
                  <a:pt x="979" y="97"/>
                  <a:pt x="979" y="97"/>
                  <a:pt x="979" y="97"/>
                </a:cubicBezTo>
                <a:cubicBezTo>
                  <a:pt x="979" y="95"/>
                  <a:pt x="979" y="95"/>
                  <a:pt x="979" y="95"/>
                </a:cubicBezTo>
                <a:cubicBezTo>
                  <a:pt x="976" y="96"/>
                  <a:pt x="976" y="96"/>
                  <a:pt x="976" y="96"/>
                </a:cubicBezTo>
                <a:cubicBezTo>
                  <a:pt x="974" y="96"/>
                  <a:pt x="974" y="96"/>
                  <a:pt x="974" y="96"/>
                </a:cubicBezTo>
                <a:cubicBezTo>
                  <a:pt x="972" y="96"/>
                  <a:pt x="972" y="96"/>
                  <a:pt x="972" y="96"/>
                </a:cubicBezTo>
                <a:cubicBezTo>
                  <a:pt x="971" y="99"/>
                  <a:pt x="971" y="99"/>
                  <a:pt x="971" y="99"/>
                </a:cubicBezTo>
                <a:cubicBezTo>
                  <a:pt x="973" y="98"/>
                  <a:pt x="973" y="98"/>
                  <a:pt x="973" y="98"/>
                </a:cubicBezTo>
                <a:cubicBezTo>
                  <a:pt x="974" y="101"/>
                  <a:pt x="974" y="101"/>
                  <a:pt x="974" y="101"/>
                </a:cubicBezTo>
                <a:cubicBezTo>
                  <a:pt x="977" y="99"/>
                  <a:pt x="977" y="99"/>
                  <a:pt x="977" y="99"/>
                </a:cubicBezTo>
                <a:cubicBezTo>
                  <a:pt x="984" y="99"/>
                  <a:pt x="984" y="99"/>
                  <a:pt x="984" y="99"/>
                </a:cubicBezTo>
                <a:cubicBezTo>
                  <a:pt x="987" y="99"/>
                  <a:pt x="987" y="99"/>
                  <a:pt x="987" y="99"/>
                </a:cubicBezTo>
                <a:cubicBezTo>
                  <a:pt x="996" y="99"/>
                  <a:pt x="996" y="99"/>
                  <a:pt x="996" y="99"/>
                </a:cubicBezTo>
                <a:cubicBezTo>
                  <a:pt x="1002" y="98"/>
                  <a:pt x="1002" y="98"/>
                  <a:pt x="1002" y="98"/>
                </a:cubicBezTo>
                <a:cubicBezTo>
                  <a:pt x="1006" y="94"/>
                  <a:pt x="1006" y="94"/>
                  <a:pt x="1006" y="94"/>
                </a:cubicBezTo>
                <a:cubicBezTo>
                  <a:pt x="1009" y="94"/>
                  <a:pt x="1009" y="94"/>
                  <a:pt x="1009" y="94"/>
                </a:cubicBezTo>
                <a:cubicBezTo>
                  <a:pt x="1011" y="94"/>
                  <a:pt x="1011" y="94"/>
                  <a:pt x="1011" y="94"/>
                </a:cubicBezTo>
                <a:cubicBezTo>
                  <a:pt x="1014" y="94"/>
                  <a:pt x="1014" y="94"/>
                  <a:pt x="1014" y="94"/>
                </a:cubicBezTo>
                <a:cubicBezTo>
                  <a:pt x="1017" y="94"/>
                  <a:pt x="1017" y="94"/>
                  <a:pt x="1017" y="94"/>
                </a:cubicBezTo>
                <a:cubicBezTo>
                  <a:pt x="1016" y="97"/>
                  <a:pt x="1016" y="97"/>
                  <a:pt x="1016" y="97"/>
                </a:cubicBezTo>
                <a:cubicBezTo>
                  <a:pt x="1014" y="101"/>
                  <a:pt x="1014" y="101"/>
                  <a:pt x="1014" y="101"/>
                </a:cubicBezTo>
                <a:cubicBezTo>
                  <a:pt x="1010" y="103"/>
                  <a:pt x="1010" y="103"/>
                  <a:pt x="1010" y="103"/>
                </a:cubicBezTo>
                <a:cubicBezTo>
                  <a:pt x="1009" y="104"/>
                  <a:pt x="1009" y="104"/>
                  <a:pt x="1009" y="104"/>
                </a:cubicBezTo>
                <a:cubicBezTo>
                  <a:pt x="1004" y="105"/>
                  <a:pt x="1004" y="105"/>
                  <a:pt x="1004" y="105"/>
                </a:cubicBezTo>
                <a:cubicBezTo>
                  <a:pt x="1002" y="107"/>
                  <a:pt x="1002" y="107"/>
                  <a:pt x="1002" y="107"/>
                </a:cubicBezTo>
                <a:cubicBezTo>
                  <a:pt x="1000" y="108"/>
                  <a:pt x="1000" y="108"/>
                  <a:pt x="1000" y="108"/>
                </a:cubicBezTo>
                <a:cubicBezTo>
                  <a:pt x="998" y="110"/>
                  <a:pt x="998" y="110"/>
                  <a:pt x="998" y="110"/>
                </a:cubicBezTo>
                <a:cubicBezTo>
                  <a:pt x="994" y="112"/>
                  <a:pt x="994" y="112"/>
                  <a:pt x="994" y="112"/>
                </a:cubicBezTo>
                <a:cubicBezTo>
                  <a:pt x="991" y="112"/>
                  <a:pt x="991" y="112"/>
                  <a:pt x="991" y="112"/>
                </a:cubicBezTo>
                <a:cubicBezTo>
                  <a:pt x="990" y="113"/>
                  <a:pt x="990" y="113"/>
                  <a:pt x="990" y="113"/>
                </a:cubicBezTo>
                <a:cubicBezTo>
                  <a:pt x="987" y="113"/>
                  <a:pt x="987" y="113"/>
                  <a:pt x="987" y="113"/>
                </a:cubicBezTo>
                <a:cubicBezTo>
                  <a:pt x="985" y="115"/>
                  <a:pt x="985" y="115"/>
                  <a:pt x="985" y="115"/>
                </a:cubicBezTo>
                <a:cubicBezTo>
                  <a:pt x="980" y="116"/>
                  <a:pt x="980" y="116"/>
                  <a:pt x="980" y="116"/>
                </a:cubicBezTo>
                <a:cubicBezTo>
                  <a:pt x="979" y="118"/>
                  <a:pt x="979" y="118"/>
                  <a:pt x="979" y="118"/>
                </a:cubicBezTo>
                <a:cubicBezTo>
                  <a:pt x="974" y="119"/>
                  <a:pt x="974" y="119"/>
                  <a:pt x="974" y="119"/>
                </a:cubicBezTo>
                <a:cubicBezTo>
                  <a:pt x="972" y="120"/>
                  <a:pt x="972" y="120"/>
                  <a:pt x="972" y="120"/>
                </a:cubicBezTo>
                <a:cubicBezTo>
                  <a:pt x="970" y="120"/>
                  <a:pt x="970" y="120"/>
                  <a:pt x="970" y="120"/>
                </a:cubicBezTo>
                <a:cubicBezTo>
                  <a:pt x="968" y="122"/>
                  <a:pt x="968" y="122"/>
                  <a:pt x="968" y="122"/>
                </a:cubicBezTo>
                <a:cubicBezTo>
                  <a:pt x="966" y="121"/>
                  <a:pt x="966" y="121"/>
                  <a:pt x="966" y="121"/>
                </a:cubicBezTo>
                <a:cubicBezTo>
                  <a:pt x="965" y="122"/>
                  <a:pt x="965" y="122"/>
                  <a:pt x="965" y="122"/>
                </a:cubicBezTo>
                <a:cubicBezTo>
                  <a:pt x="965" y="125"/>
                  <a:pt x="965" y="125"/>
                  <a:pt x="965" y="125"/>
                </a:cubicBezTo>
                <a:cubicBezTo>
                  <a:pt x="963" y="127"/>
                  <a:pt x="963" y="127"/>
                  <a:pt x="963" y="127"/>
                </a:cubicBezTo>
                <a:cubicBezTo>
                  <a:pt x="961" y="129"/>
                  <a:pt x="961" y="129"/>
                  <a:pt x="961" y="129"/>
                </a:cubicBezTo>
                <a:cubicBezTo>
                  <a:pt x="955" y="129"/>
                  <a:pt x="955" y="129"/>
                  <a:pt x="955" y="129"/>
                </a:cubicBezTo>
                <a:cubicBezTo>
                  <a:pt x="954" y="130"/>
                  <a:pt x="954" y="130"/>
                  <a:pt x="954" y="130"/>
                </a:cubicBezTo>
                <a:cubicBezTo>
                  <a:pt x="952" y="130"/>
                  <a:pt x="952" y="130"/>
                  <a:pt x="952" y="130"/>
                </a:cubicBezTo>
                <a:cubicBezTo>
                  <a:pt x="951" y="128"/>
                  <a:pt x="951" y="128"/>
                  <a:pt x="951" y="128"/>
                </a:cubicBezTo>
                <a:cubicBezTo>
                  <a:pt x="953" y="127"/>
                  <a:pt x="953" y="127"/>
                  <a:pt x="953" y="127"/>
                </a:cubicBezTo>
                <a:cubicBezTo>
                  <a:pt x="953" y="125"/>
                  <a:pt x="953" y="125"/>
                  <a:pt x="953" y="125"/>
                </a:cubicBezTo>
                <a:cubicBezTo>
                  <a:pt x="951" y="123"/>
                  <a:pt x="951" y="123"/>
                  <a:pt x="951" y="123"/>
                </a:cubicBezTo>
                <a:cubicBezTo>
                  <a:pt x="951" y="127"/>
                  <a:pt x="951" y="127"/>
                  <a:pt x="951" y="127"/>
                </a:cubicBezTo>
                <a:cubicBezTo>
                  <a:pt x="950" y="128"/>
                  <a:pt x="950" y="128"/>
                  <a:pt x="950" y="128"/>
                </a:cubicBezTo>
                <a:cubicBezTo>
                  <a:pt x="949" y="130"/>
                  <a:pt x="949" y="130"/>
                  <a:pt x="949" y="130"/>
                </a:cubicBezTo>
                <a:cubicBezTo>
                  <a:pt x="952" y="132"/>
                  <a:pt x="952" y="132"/>
                  <a:pt x="952" y="132"/>
                </a:cubicBezTo>
                <a:cubicBezTo>
                  <a:pt x="953" y="133"/>
                  <a:pt x="953" y="133"/>
                  <a:pt x="953" y="133"/>
                </a:cubicBezTo>
                <a:cubicBezTo>
                  <a:pt x="950" y="136"/>
                  <a:pt x="950" y="136"/>
                  <a:pt x="950" y="136"/>
                </a:cubicBezTo>
                <a:cubicBezTo>
                  <a:pt x="949" y="136"/>
                  <a:pt x="949" y="136"/>
                  <a:pt x="949" y="136"/>
                </a:cubicBezTo>
                <a:cubicBezTo>
                  <a:pt x="947" y="134"/>
                  <a:pt x="947" y="134"/>
                  <a:pt x="947" y="134"/>
                </a:cubicBezTo>
                <a:cubicBezTo>
                  <a:pt x="945" y="135"/>
                  <a:pt x="945" y="135"/>
                  <a:pt x="945" y="135"/>
                </a:cubicBezTo>
                <a:cubicBezTo>
                  <a:pt x="941" y="134"/>
                  <a:pt x="941" y="134"/>
                  <a:pt x="941" y="134"/>
                </a:cubicBezTo>
                <a:cubicBezTo>
                  <a:pt x="940" y="135"/>
                  <a:pt x="940" y="135"/>
                  <a:pt x="940" y="135"/>
                </a:cubicBezTo>
                <a:cubicBezTo>
                  <a:pt x="938" y="135"/>
                  <a:pt x="938" y="135"/>
                  <a:pt x="938" y="135"/>
                </a:cubicBezTo>
                <a:cubicBezTo>
                  <a:pt x="938" y="133"/>
                  <a:pt x="938" y="133"/>
                  <a:pt x="938" y="133"/>
                </a:cubicBezTo>
                <a:cubicBezTo>
                  <a:pt x="937" y="132"/>
                  <a:pt x="937" y="132"/>
                  <a:pt x="937" y="132"/>
                </a:cubicBezTo>
                <a:cubicBezTo>
                  <a:pt x="936" y="134"/>
                  <a:pt x="936" y="134"/>
                  <a:pt x="936" y="134"/>
                </a:cubicBezTo>
                <a:cubicBezTo>
                  <a:pt x="934" y="134"/>
                  <a:pt x="934" y="134"/>
                  <a:pt x="934" y="134"/>
                </a:cubicBezTo>
                <a:cubicBezTo>
                  <a:pt x="933" y="136"/>
                  <a:pt x="933" y="136"/>
                  <a:pt x="933" y="136"/>
                </a:cubicBezTo>
                <a:cubicBezTo>
                  <a:pt x="938" y="137"/>
                  <a:pt x="938" y="137"/>
                  <a:pt x="938" y="137"/>
                </a:cubicBezTo>
                <a:cubicBezTo>
                  <a:pt x="944" y="137"/>
                  <a:pt x="944" y="137"/>
                  <a:pt x="944" y="137"/>
                </a:cubicBezTo>
                <a:cubicBezTo>
                  <a:pt x="946" y="139"/>
                  <a:pt x="946" y="139"/>
                  <a:pt x="946" y="139"/>
                </a:cubicBezTo>
                <a:cubicBezTo>
                  <a:pt x="945" y="141"/>
                  <a:pt x="945" y="141"/>
                  <a:pt x="945" y="141"/>
                </a:cubicBezTo>
                <a:cubicBezTo>
                  <a:pt x="943" y="142"/>
                  <a:pt x="943" y="142"/>
                  <a:pt x="943" y="142"/>
                </a:cubicBezTo>
                <a:cubicBezTo>
                  <a:pt x="940" y="142"/>
                  <a:pt x="940" y="142"/>
                  <a:pt x="940" y="142"/>
                </a:cubicBezTo>
                <a:cubicBezTo>
                  <a:pt x="936" y="143"/>
                  <a:pt x="936" y="143"/>
                  <a:pt x="936" y="143"/>
                </a:cubicBezTo>
                <a:cubicBezTo>
                  <a:pt x="935" y="143"/>
                  <a:pt x="935" y="143"/>
                  <a:pt x="935" y="143"/>
                </a:cubicBezTo>
                <a:cubicBezTo>
                  <a:pt x="937" y="144"/>
                  <a:pt x="937" y="144"/>
                  <a:pt x="937" y="144"/>
                </a:cubicBezTo>
                <a:cubicBezTo>
                  <a:pt x="938" y="144"/>
                  <a:pt x="938" y="144"/>
                  <a:pt x="938" y="144"/>
                </a:cubicBezTo>
                <a:cubicBezTo>
                  <a:pt x="939" y="145"/>
                  <a:pt x="939" y="145"/>
                  <a:pt x="939" y="145"/>
                </a:cubicBezTo>
                <a:cubicBezTo>
                  <a:pt x="939" y="147"/>
                  <a:pt x="939" y="147"/>
                  <a:pt x="939" y="147"/>
                </a:cubicBezTo>
                <a:cubicBezTo>
                  <a:pt x="935" y="151"/>
                  <a:pt x="935" y="151"/>
                  <a:pt x="935" y="151"/>
                </a:cubicBezTo>
                <a:cubicBezTo>
                  <a:pt x="932" y="150"/>
                  <a:pt x="932" y="150"/>
                  <a:pt x="932" y="150"/>
                </a:cubicBezTo>
                <a:cubicBezTo>
                  <a:pt x="926" y="150"/>
                  <a:pt x="926" y="150"/>
                  <a:pt x="926" y="150"/>
                </a:cubicBezTo>
                <a:cubicBezTo>
                  <a:pt x="925" y="149"/>
                  <a:pt x="925" y="149"/>
                  <a:pt x="925" y="149"/>
                </a:cubicBezTo>
                <a:cubicBezTo>
                  <a:pt x="922" y="149"/>
                  <a:pt x="922" y="149"/>
                  <a:pt x="922" y="149"/>
                </a:cubicBezTo>
                <a:cubicBezTo>
                  <a:pt x="922" y="147"/>
                  <a:pt x="922" y="147"/>
                  <a:pt x="922" y="147"/>
                </a:cubicBezTo>
                <a:cubicBezTo>
                  <a:pt x="921" y="143"/>
                  <a:pt x="921" y="143"/>
                  <a:pt x="921" y="143"/>
                </a:cubicBezTo>
                <a:cubicBezTo>
                  <a:pt x="918" y="143"/>
                  <a:pt x="918" y="143"/>
                  <a:pt x="918" y="143"/>
                </a:cubicBezTo>
                <a:cubicBezTo>
                  <a:pt x="917" y="142"/>
                  <a:pt x="917" y="142"/>
                  <a:pt x="917" y="142"/>
                </a:cubicBezTo>
                <a:cubicBezTo>
                  <a:pt x="917" y="139"/>
                  <a:pt x="917" y="139"/>
                  <a:pt x="917" y="139"/>
                </a:cubicBezTo>
                <a:cubicBezTo>
                  <a:pt x="916" y="138"/>
                  <a:pt x="916" y="138"/>
                  <a:pt x="916" y="138"/>
                </a:cubicBezTo>
                <a:cubicBezTo>
                  <a:pt x="914" y="139"/>
                  <a:pt x="914" y="139"/>
                  <a:pt x="914" y="139"/>
                </a:cubicBezTo>
                <a:cubicBezTo>
                  <a:pt x="912" y="138"/>
                  <a:pt x="912" y="138"/>
                  <a:pt x="912" y="138"/>
                </a:cubicBezTo>
                <a:cubicBezTo>
                  <a:pt x="909" y="139"/>
                  <a:pt x="909" y="139"/>
                  <a:pt x="909" y="139"/>
                </a:cubicBezTo>
                <a:cubicBezTo>
                  <a:pt x="908" y="140"/>
                  <a:pt x="908" y="140"/>
                  <a:pt x="908" y="140"/>
                </a:cubicBezTo>
                <a:cubicBezTo>
                  <a:pt x="910" y="141"/>
                  <a:pt x="910" y="141"/>
                  <a:pt x="910" y="141"/>
                </a:cubicBezTo>
                <a:cubicBezTo>
                  <a:pt x="911" y="140"/>
                  <a:pt x="911" y="140"/>
                  <a:pt x="911" y="140"/>
                </a:cubicBezTo>
                <a:cubicBezTo>
                  <a:pt x="913" y="140"/>
                  <a:pt x="913" y="140"/>
                  <a:pt x="913" y="140"/>
                </a:cubicBezTo>
                <a:cubicBezTo>
                  <a:pt x="918" y="145"/>
                  <a:pt x="918" y="145"/>
                  <a:pt x="918" y="145"/>
                </a:cubicBezTo>
                <a:cubicBezTo>
                  <a:pt x="918" y="152"/>
                  <a:pt x="918" y="152"/>
                  <a:pt x="918" y="152"/>
                </a:cubicBezTo>
                <a:cubicBezTo>
                  <a:pt x="917" y="153"/>
                  <a:pt x="917" y="153"/>
                  <a:pt x="917" y="153"/>
                </a:cubicBezTo>
                <a:cubicBezTo>
                  <a:pt x="914" y="153"/>
                  <a:pt x="914" y="153"/>
                  <a:pt x="914" y="153"/>
                </a:cubicBezTo>
                <a:cubicBezTo>
                  <a:pt x="912" y="151"/>
                  <a:pt x="912" y="151"/>
                  <a:pt x="912" y="151"/>
                </a:cubicBezTo>
                <a:cubicBezTo>
                  <a:pt x="911" y="151"/>
                  <a:pt x="911" y="151"/>
                  <a:pt x="911" y="151"/>
                </a:cubicBezTo>
                <a:cubicBezTo>
                  <a:pt x="911" y="153"/>
                  <a:pt x="911" y="153"/>
                  <a:pt x="911" y="153"/>
                </a:cubicBezTo>
                <a:cubicBezTo>
                  <a:pt x="910" y="154"/>
                  <a:pt x="910" y="154"/>
                  <a:pt x="910" y="154"/>
                </a:cubicBezTo>
                <a:cubicBezTo>
                  <a:pt x="907" y="152"/>
                  <a:pt x="907" y="152"/>
                  <a:pt x="907" y="152"/>
                </a:cubicBezTo>
                <a:cubicBezTo>
                  <a:pt x="906" y="152"/>
                  <a:pt x="906" y="152"/>
                  <a:pt x="906" y="152"/>
                </a:cubicBezTo>
                <a:cubicBezTo>
                  <a:pt x="904" y="154"/>
                  <a:pt x="904" y="154"/>
                  <a:pt x="904" y="154"/>
                </a:cubicBezTo>
                <a:cubicBezTo>
                  <a:pt x="903" y="153"/>
                  <a:pt x="903" y="153"/>
                  <a:pt x="903" y="153"/>
                </a:cubicBezTo>
                <a:cubicBezTo>
                  <a:pt x="902" y="152"/>
                  <a:pt x="902" y="152"/>
                  <a:pt x="902" y="152"/>
                </a:cubicBezTo>
                <a:cubicBezTo>
                  <a:pt x="899" y="151"/>
                  <a:pt x="899" y="151"/>
                  <a:pt x="899" y="151"/>
                </a:cubicBezTo>
                <a:cubicBezTo>
                  <a:pt x="898" y="149"/>
                  <a:pt x="898" y="149"/>
                  <a:pt x="898" y="149"/>
                </a:cubicBezTo>
                <a:cubicBezTo>
                  <a:pt x="896" y="150"/>
                  <a:pt x="896" y="150"/>
                  <a:pt x="896" y="150"/>
                </a:cubicBezTo>
                <a:cubicBezTo>
                  <a:pt x="896" y="147"/>
                  <a:pt x="896" y="147"/>
                  <a:pt x="896" y="147"/>
                </a:cubicBezTo>
                <a:cubicBezTo>
                  <a:pt x="894" y="146"/>
                  <a:pt x="894" y="146"/>
                  <a:pt x="894" y="146"/>
                </a:cubicBezTo>
                <a:cubicBezTo>
                  <a:pt x="891" y="146"/>
                  <a:pt x="891" y="146"/>
                  <a:pt x="891" y="146"/>
                </a:cubicBezTo>
                <a:cubicBezTo>
                  <a:pt x="889" y="144"/>
                  <a:pt x="889" y="144"/>
                  <a:pt x="889" y="144"/>
                </a:cubicBezTo>
                <a:cubicBezTo>
                  <a:pt x="888" y="145"/>
                  <a:pt x="888" y="145"/>
                  <a:pt x="888" y="145"/>
                </a:cubicBezTo>
                <a:cubicBezTo>
                  <a:pt x="889" y="146"/>
                  <a:pt x="889" y="146"/>
                  <a:pt x="889" y="146"/>
                </a:cubicBezTo>
                <a:cubicBezTo>
                  <a:pt x="891" y="148"/>
                  <a:pt x="891" y="148"/>
                  <a:pt x="891" y="148"/>
                </a:cubicBezTo>
                <a:cubicBezTo>
                  <a:pt x="894" y="149"/>
                  <a:pt x="894" y="149"/>
                  <a:pt x="894" y="149"/>
                </a:cubicBezTo>
                <a:cubicBezTo>
                  <a:pt x="897" y="153"/>
                  <a:pt x="897" y="153"/>
                  <a:pt x="897" y="153"/>
                </a:cubicBezTo>
                <a:cubicBezTo>
                  <a:pt x="896" y="154"/>
                  <a:pt x="896" y="154"/>
                  <a:pt x="896" y="154"/>
                </a:cubicBezTo>
                <a:cubicBezTo>
                  <a:pt x="889" y="153"/>
                  <a:pt x="889" y="153"/>
                  <a:pt x="889" y="153"/>
                </a:cubicBezTo>
                <a:cubicBezTo>
                  <a:pt x="887" y="151"/>
                  <a:pt x="887" y="151"/>
                  <a:pt x="887" y="151"/>
                </a:cubicBezTo>
                <a:cubicBezTo>
                  <a:pt x="887" y="149"/>
                  <a:pt x="887" y="149"/>
                  <a:pt x="887" y="149"/>
                </a:cubicBezTo>
                <a:cubicBezTo>
                  <a:pt x="886" y="147"/>
                  <a:pt x="886" y="147"/>
                  <a:pt x="886" y="147"/>
                </a:cubicBezTo>
                <a:cubicBezTo>
                  <a:pt x="885" y="148"/>
                  <a:pt x="885" y="148"/>
                  <a:pt x="885" y="148"/>
                </a:cubicBezTo>
                <a:cubicBezTo>
                  <a:pt x="885" y="150"/>
                  <a:pt x="885" y="150"/>
                  <a:pt x="885" y="150"/>
                </a:cubicBezTo>
                <a:cubicBezTo>
                  <a:pt x="884" y="151"/>
                  <a:pt x="884" y="151"/>
                  <a:pt x="884" y="151"/>
                </a:cubicBezTo>
                <a:cubicBezTo>
                  <a:pt x="882" y="151"/>
                  <a:pt x="882" y="151"/>
                  <a:pt x="882" y="151"/>
                </a:cubicBezTo>
                <a:cubicBezTo>
                  <a:pt x="881" y="149"/>
                  <a:pt x="881" y="149"/>
                  <a:pt x="881" y="149"/>
                </a:cubicBezTo>
                <a:cubicBezTo>
                  <a:pt x="879" y="150"/>
                  <a:pt x="879" y="150"/>
                  <a:pt x="879" y="150"/>
                </a:cubicBezTo>
                <a:cubicBezTo>
                  <a:pt x="879" y="151"/>
                  <a:pt x="879" y="151"/>
                  <a:pt x="879" y="151"/>
                </a:cubicBezTo>
                <a:cubicBezTo>
                  <a:pt x="882" y="153"/>
                  <a:pt x="882" y="153"/>
                  <a:pt x="882" y="153"/>
                </a:cubicBezTo>
                <a:cubicBezTo>
                  <a:pt x="882" y="155"/>
                  <a:pt x="882" y="155"/>
                  <a:pt x="882" y="155"/>
                </a:cubicBezTo>
                <a:cubicBezTo>
                  <a:pt x="884" y="155"/>
                  <a:pt x="884" y="155"/>
                  <a:pt x="884" y="155"/>
                </a:cubicBezTo>
                <a:cubicBezTo>
                  <a:pt x="885" y="154"/>
                  <a:pt x="885" y="154"/>
                  <a:pt x="885" y="154"/>
                </a:cubicBezTo>
                <a:cubicBezTo>
                  <a:pt x="886" y="154"/>
                  <a:pt x="886" y="154"/>
                  <a:pt x="886" y="154"/>
                </a:cubicBezTo>
                <a:cubicBezTo>
                  <a:pt x="888" y="156"/>
                  <a:pt x="888" y="156"/>
                  <a:pt x="888" y="156"/>
                </a:cubicBezTo>
                <a:cubicBezTo>
                  <a:pt x="891" y="157"/>
                  <a:pt x="891" y="157"/>
                  <a:pt x="891" y="157"/>
                </a:cubicBezTo>
                <a:cubicBezTo>
                  <a:pt x="893" y="159"/>
                  <a:pt x="893" y="159"/>
                  <a:pt x="893" y="159"/>
                </a:cubicBezTo>
                <a:cubicBezTo>
                  <a:pt x="894" y="159"/>
                  <a:pt x="894" y="159"/>
                  <a:pt x="894" y="159"/>
                </a:cubicBezTo>
                <a:cubicBezTo>
                  <a:pt x="896" y="158"/>
                  <a:pt x="896" y="158"/>
                  <a:pt x="896" y="158"/>
                </a:cubicBezTo>
                <a:cubicBezTo>
                  <a:pt x="903" y="160"/>
                  <a:pt x="903" y="160"/>
                  <a:pt x="903" y="160"/>
                </a:cubicBezTo>
                <a:cubicBezTo>
                  <a:pt x="905" y="161"/>
                  <a:pt x="905" y="161"/>
                  <a:pt x="905" y="161"/>
                </a:cubicBezTo>
                <a:cubicBezTo>
                  <a:pt x="902" y="163"/>
                  <a:pt x="902" y="163"/>
                  <a:pt x="902" y="163"/>
                </a:cubicBezTo>
                <a:cubicBezTo>
                  <a:pt x="903" y="164"/>
                  <a:pt x="903" y="164"/>
                  <a:pt x="903" y="164"/>
                </a:cubicBezTo>
                <a:cubicBezTo>
                  <a:pt x="903" y="166"/>
                  <a:pt x="903" y="166"/>
                  <a:pt x="903" y="166"/>
                </a:cubicBezTo>
                <a:cubicBezTo>
                  <a:pt x="903" y="168"/>
                  <a:pt x="903" y="168"/>
                  <a:pt x="903" y="168"/>
                </a:cubicBezTo>
                <a:cubicBezTo>
                  <a:pt x="902" y="170"/>
                  <a:pt x="902" y="170"/>
                  <a:pt x="902" y="170"/>
                </a:cubicBezTo>
                <a:cubicBezTo>
                  <a:pt x="901" y="170"/>
                  <a:pt x="901" y="170"/>
                  <a:pt x="901" y="170"/>
                </a:cubicBezTo>
                <a:cubicBezTo>
                  <a:pt x="899" y="168"/>
                  <a:pt x="899" y="168"/>
                  <a:pt x="899" y="168"/>
                </a:cubicBezTo>
                <a:cubicBezTo>
                  <a:pt x="896" y="167"/>
                  <a:pt x="896" y="167"/>
                  <a:pt x="896" y="167"/>
                </a:cubicBezTo>
                <a:cubicBezTo>
                  <a:pt x="893" y="165"/>
                  <a:pt x="893" y="165"/>
                  <a:pt x="893" y="165"/>
                </a:cubicBezTo>
                <a:cubicBezTo>
                  <a:pt x="892" y="163"/>
                  <a:pt x="892" y="163"/>
                  <a:pt x="892" y="163"/>
                </a:cubicBezTo>
                <a:cubicBezTo>
                  <a:pt x="892" y="160"/>
                  <a:pt x="892" y="160"/>
                  <a:pt x="892" y="160"/>
                </a:cubicBezTo>
                <a:cubicBezTo>
                  <a:pt x="891" y="158"/>
                  <a:pt x="891" y="158"/>
                  <a:pt x="891" y="158"/>
                </a:cubicBezTo>
                <a:cubicBezTo>
                  <a:pt x="887" y="158"/>
                  <a:pt x="887" y="158"/>
                  <a:pt x="887" y="158"/>
                </a:cubicBezTo>
                <a:cubicBezTo>
                  <a:pt x="882" y="157"/>
                  <a:pt x="882" y="157"/>
                  <a:pt x="882" y="157"/>
                </a:cubicBezTo>
                <a:cubicBezTo>
                  <a:pt x="880" y="156"/>
                  <a:pt x="880" y="156"/>
                  <a:pt x="880" y="156"/>
                </a:cubicBezTo>
                <a:cubicBezTo>
                  <a:pt x="878" y="156"/>
                  <a:pt x="878" y="156"/>
                  <a:pt x="878" y="156"/>
                </a:cubicBezTo>
                <a:cubicBezTo>
                  <a:pt x="877" y="157"/>
                  <a:pt x="877" y="157"/>
                  <a:pt x="877" y="157"/>
                </a:cubicBezTo>
                <a:cubicBezTo>
                  <a:pt x="880" y="158"/>
                  <a:pt x="880" y="158"/>
                  <a:pt x="880" y="158"/>
                </a:cubicBezTo>
                <a:cubicBezTo>
                  <a:pt x="885" y="159"/>
                  <a:pt x="885" y="159"/>
                  <a:pt x="885" y="159"/>
                </a:cubicBezTo>
                <a:cubicBezTo>
                  <a:pt x="890" y="161"/>
                  <a:pt x="890" y="161"/>
                  <a:pt x="890" y="161"/>
                </a:cubicBezTo>
                <a:cubicBezTo>
                  <a:pt x="890" y="163"/>
                  <a:pt x="890" y="163"/>
                  <a:pt x="890" y="163"/>
                </a:cubicBezTo>
                <a:cubicBezTo>
                  <a:pt x="889" y="163"/>
                  <a:pt x="889" y="163"/>
                  <a:pt x="889" y="163"/>
                </a:cubicBezTo>
                <a:cubicBezTo>
                  <a:pt x="887" y="162"/>
                  <a:pt x="887" y="162"/>
                  <a:pt x="887" y="162"/>
                </a:cubicBezTo>
                <a:cubicBezTo>
                  <a:pt x="882" y="162"/>
                  <a:pt x="882" y="162"/>
                  <a:pt x="882" y="162"/>
                </a:cubicBezTo>
                <a:cubicBezTo>
                  <a:pt x="878" y="163"/>
                  <a:pt x="878" y="163"/>
                  <a:pt x="878" y="163"/>
                </a:cubicBezTo>
                <a:cubicBezTo>
                  <a:pt x="878" y="161"/>
                  <a:pt x="878" y="161"/>
                  <a:pt x="878" y="161"/>
                </a:cubicBezTo>
                <a:cubicBezTo>
                  <a:pt x="877" y="160"/>
                  <a:pt x="877" y="160"/>
                  <a:pt x="877" y="160"/>
                </a:cubicBezTo>
                <a:cubicBezTo>
                  <a:pt x="873" y="159"/>
                  <a:pt x="873" y="159"/>
                  <a:pt x="873" y="159"/>
                </a:cubicBezTo>
                <a:cubicBezTo>
                  <a:pt x="871" y="158"/>
                  <a:pt x="871" y="158"/>
                  <a:pt x="871" y="158"/>
                </a:cubicBezTo>
                <a:cubicBezTo>
                  <a:pt x="872" y="159"/>
                  <a:pt x="872" y="159"/>
                  <a:pt x="872" y="159"/>
                </a:cubicBezTo>
                <a:cubicBezTo>
                  <a:pt x="876" y="161"/>
                  <a:pt x="876" y="161"/>
                  <a:pt x="876" y="161"/>
                </a:cubicBezTo>
                <a:cubicBezTo>
                  <a:pt x="875" y="162"/>
                  <a:pt x="875" y="162"/>
                  <a:pt x="875" y="162"/>
                </a:cubicBezTo>
                <a:cubicBezTo>
                  <a:pt x="875" y="164"/>
                  <a:pt x="875" y="164"/>
                  <a:pt x="875" y="164"/>
                </a:cubicBezTo>
                <a:cubicBezTo>
                  <a:pt x="877" y="164"/>
                  <a:pt x="877" y="164"/>
                  <a:pt x="877" y="164"/>
                </a:cubicBezTo>
                <a:cubicBezTo>
                  <a:pt x="878" y="164"/>
                  <a:pt x="878" y="164"/>
                  <a:pt x="878" y="164"/>
                </a:cubicBezTo>
                <a:cubicBezTo>
                  <a:pt x="879" y="165"/>
                  <a:pt x="879" y="165"/>
                  <a:pt x="879" y="165"/>
                </a:cubicBezTo>
                <a:cubicBezTo>
                  <a:pt x="881" y="164"/>
                  <a:pt x="881" y="164"/>
                  <a:pt x="881" y="164"/>
                </a:cubicBezTo>
                <a:cubicBezTo>
                  <a:pt x="881" y="163"/>
                  <a:pt x="881" y="163"/>
                  <a:pt x="881" y="163"/>
                </a:cubicBezTo>
                <a:cubicBezTo>
                  <a:pt x="883" y="164"/>
                  <a:pt x="883" y="164"/>
                  <a:pt x="883" y="164"/>
                </a:cubicBezTo>
                <a:cubicBezTo>
                  <a:pt x="885" y="164"/>
                  <a:pt x="885" y="164"/>
                  <a:pt x="885" y="164"/>
                </a:cubicBezTo>
                <a:cubicBezTo>
                  <a:pt x="887" y="164"/>
                  <a:pt x="887" y="164"/>
                  <a:pt x="887" y="164"/>
                </a:cubicBezTo>
                <a:cubicBezTo>
                  <a:pt x="890" y="167"/>
                  <a:pt x="890" y="167"/>
                  <a:pt x="890" y="167"/>
                </a:cubicBezTo>
                <a:cubicBezTo>
                  <a:pt x="890" y="169"/>
                  <a:pt x="890" y="169"/>
                  <a:pt x="890" y="169"/>
                </a:cubicBezTo>
                <a:cubicBezTo>
                  <a:pt x="887" y="169"/>
                  <a:pt x="887" y="169"/>
                  <a:pt x="887" y="169"/>
                </a:cubicBezTo>
                <a:cubicBezTo>
                  <a:pt x="885" y="170"/>
                  <a:pt x="885" y="170"/>
                  <a:pt x="885" y="170"/>
                </a:cubicBezTo>
                <a:cubicBezTo>
                  <a:pt x="884" y="171"/>
                  <a:pt x="884" y="171"/>
                  <a:pt x="884" y="171"/>
                </a:cubicBezTo>
                <a:cubicBezTo>
                  <a:pt x="886" y="171"/>
                  <a:pt x="886" y="171"/>
                  <a:pt x="886" y="171"/>
                </a:cubicBezTo>
                <a:cubicBezTo>
                  <a:pt x="889" y="171"/>
                  <a:pt x="889" y="171"/>
                  <a:pt x="889" y="171"/>
                </a:cubicBezTo>
                <a:cubicBezTo>
                  <a:pt x="891" y="170"/>
                  <a:pt x="891" y="170"/>
                  <a:pt x="891" y="170"/>
                </a:cubicBezTo>
                <a:cubicBezTo>
                  <a:pt x="893" y="172"/>
                  <a:pt x="893" y="172"/>
                  <a:pt x="893" y="172"/>
                </a:cubicBezTo>
                <a:cubicBezTo>
                  <a:pt x="895" y="174"/>
                  <a:pt x="895" y="174"/>
                  <a:pt x="895" y="174"/>
                </a:cubicBezTo>
                <a:cubicBezTo>
                  <a:pt x="895" y="176"/>
                  <a:pt x="895" y="176"/>
                  <a:pt x="895" y="176"/>
                </a:cubicBezTo>
                <a:cubicBezTo>
                  <a:pt x="892" y="180"/>
                  <a:pt x="892" y="180"/>
                  <a:pt x="892" y="180"/>
                </a:cubicBezTo>
                <a:cubicBezTo>
                  <a:pt x="891" y="184"/>
                  <a:pt x="891" y="184"/>
                  <a:pt x="891" y="184"/>
                </a:cubicBezTo>
                <a:cubicBezTo>
                  <a:pt x="890" y="184"/>
                  <a:pt x="890" y="184"/>
                  <a:pt x="890" y="184"/>
                </a:cubicBezTo>
                <a:cubicBezTo>
                  <a:pt x="887" y="187"/>
                  <a:pt x="887" y="187"/>
                  <a:pt x="887" y="187"/>
                </a:cubicBezTo>
                <a:cubicBezTo>
                  <a:pt x="885" y="186"/>
                  <a:pt x="885" y="186"/>
                  <a:pt x="885" y="186"/>
                </a:cubicBezTo>
                <a:cubicBezTo>
                  <a:pt x="883" y="186"/>
                  <a:pt x="883" y="186"/>
                  <a:pt x="883" y="186"/>
                </a:cubicBezTo>
                <a:cubicBezTo>
                  <a:pt x="881" y="185"/>
                  <a:pt x="881" y="185"/>
                  <a:pt x="881" y="185"/>
                </a:cubicBezTo>
                <a:cubicBezTo>
                  <a:pt x="881" y="184"/>
                  <a:pt x="881" y="184"/>
                  <a:pt x="881" y="184"/>
                </a:cubicBezTo>
                <a:cubicBezTo>
                  <a:pt x="879" y="183"/>
                  <a:pt x="879" y="183"/>
                  <a:pt x="879" y="183"/>
                </a:cubicBezTo>
                <a:cubicBezTo>
                  <a:pt x="876" y="183"/>
                  <a:pt x="876" y="183"/>
                  <a:pt x="876" y="183"/>
                </a:cubicBezTo>
                <a:cubicBezTo>
                  <a:pt x="877" y="184"/>
                  <a:pt x="877" y="184"/>
                  <a:pt x="877" y="184"/>
                </a:cubicBezTo>
                <a:cubicBezTo>
                  <a:pt x="879" y="185"/>
                  <a:pt x="879" y="185"/>
                  <a:pt x="879" y="185"/>
                </a:cubicBezTo>
                <a:cubicBezTo>
                  <a:pt x="880" y="186"/>
                  <a:pt x="880" y="186"/>
                  <a:pt x="880" y="186"/>
                </a:cubicBezTo>
                <a:cubicBezTo>
                  <a:pt x="881" y="187"/>
                  <a:pt x="881" y="187"/>
                  <a:pt x="881" y="187"/>
                </a:cubicBezTo>
                <a:cubicBezTo>
                  <a:pt x="884" y="189"/>
                  <a:pt x="884" y="189"/>
                  <a:pt x="884" y="189"/>
                </a:cubicBezTo>
                <a:cubicBezTo>
                  <a:pt x="885" y="192"/>
                  <a:pt x="885" y="192"/>
                  <a:pt x="885" y="192"/>
                </a:cubicBezTo>
                <a:cubicBezTo>
                  <a:pt x="884" y="193"/>
                  <a:pt x="884" y="193"/>
                  <a:pt x="884" y="193"/>
                </a:cubicBezTo>
                <a:cubicBezTo>
                  <a:pt x="882" y="193"/>
                  <a:pt x="882" y="193"/>
                  <a:pt x="882" y="193"/>
                </a:cubicBezTo>
                <a:cubicBezTo>
                  <a:pt x="879" y="196"/>
                  <a:pt x="879" y="196"/>
                  <a:pt x="879" y="196"/>
                </a:cubicBezTo>
                <a:cubicBezTo>
                  <a:pt x="878" y="196"/>
                  <a:pt x="878" y="196"/>
                  <a:pt x="878" y="196"/>
                </a:cubicBezTo>
                <a:cubicBezTo>
                  <a:pt x="874" y="193"/>
                  <a:pt x="874" y="193"/>
                  <a:pt x="874" y="193"/>
                </a:cubicBezTo>
                <a:cubicBezTo>
                  <a:pt x="872" y="194"/>
                  <a:pt x="872" y="194"/>
                  <a:pt x="872" y="194"/>
                </a:cubicBezTo>
                <a:cubicBezTo>
                  <a:pt x="871" y="192"/>
                  <a:pt x="871" y="192"/>
                  <a:pt x="871" y="192"/>
                </a:cubicBezTo>
                <a:cubicBezTo>
                  <a:pt x="868" y="192"/>
                  <a:pt x="868" y="192"/>
                  <a:pt x="868" y="192"/>
                </a:cubicBezTo>
                <a:cubicBezTo>
                  <a:pt x="867" y="193"/>
                  <a:pt x="867" y="193"/>
                  <a:pt x="867" y="193"/>
                </a:cubicBezTo>
                <a:cubicBezTo>
                  <a:pt x="867" y="195"/>
                  <a:pt x="867" y="195"/>
                  <a:pt x="867" y="195"/>
                </a:cubicBezTo>
                <a:cubicBezTo>
                  <a:pt x="874" y="199"/>
                  <a:pt x="874" y="199"/>
                  <a:pt x="874" y="199"/>
                </a:cubicBezTo>
                <a:cubicBezTo>
                  <a:pt x="877" y="199"/>
                  <a:pt x="877" y="199"/>
                  <a:pt x="877" y="199"/>
                </a:cubicBezTo>
                <a:cubicBezTo>
                  <a:pt x="877" y="200"/>
                  <a:pt x="877" y="200"/>
                  <a:pt x="877" y="200"/>
                </a:cubicBezTo>
                <a:cubicBezTo>
                  <a:pt x="875" y="201"/>
                  <a:pt x="875" y="201"/>
                  <a:pt x="875" y="201"/>
                </a:cubicBezTo>
                <a:cubicBezTo>
                  <a:pt x="873" y="204"/>
                  <a:pt x="873" y="204"/>
                  <a:pt x="873" y="204"/>
                </a:cubicBezTo>
                <a:cubicBezTo>
                  <a:pt x="871" y="204"/>
                  <a:pt x="871" y="204"/>
                  <a:pt x="871" y="204"/>
                </a:cubicBezTo>
                <a:cubicBezTo>
                  <a:pt x="869" y="202"/>
                  <a:pt x="869" y="202"/>
                  <a:pt x="869" y="202"/>
                </a:cubicBezTo>
                <a:cubicBezTo>
                  <a:pt x="867" y="202"/>
                  <a:pt x="867" y="202"/>
                  <a:pt x="867" y="202"/>
                </a:cubicBezTo>
                <a:cubicBezTo>
                  <a:pt x="865" y="204"/>
                  <a:pt x="865" y="204"/>
                  <a:pt x="865" y="204"/>
                </a:cubicBezTo>
                <a:cubicBezTo>
                  <a:pt x="861" y="204"/>
                  <a:pt x="861" y="204"/>
                  <a:pt x="861" y="204"/>
                </a:cubicBezTo>
                <a:cubicBezTo>
                  <a:pt x="860" y="202"/>
                  <a:pt x="860" y="202"/>
                  <a:pt x="860" y="202"/>
                </a:cubicBezTo>
                <a:cubicBezTo>
                  <a:pt x="855" y="201"/>
                  <a:pt x="855" y="201"/>
                  <a:pt x="855" y="201"/>
                </a:cubicBezTo>
                <a:cubicBezTo>
                  <a:pt x="852" y="201"/>
                  <a:pt x="852" y="201"/>
                  <a:pt x="852" y="201"/>
                </a:cubicBezTo>
                <a:cubicBezTo>
                  <a:pt x="851" y="206"/>
                  <a:pt x="851" y="206"/>
                  <a:pt x="851" y="206"/>
                </a:cubicBezTo>
                <a:cubicBezTo>
                  <a:pt x="849" y="208"/>
                  <a:pt x="849" y="208"/>
                  <a:pt x="849" y="208"/>
                </a:cubicBezTo>
                <a:cubicBezTo>
                  <a:pt x="851" y="208"/>
                  <a:pt x="851" y="208"/>
                  <a:pt x="851" y="208"/>
                </a:cubicBezTo>
                <a:cubicBezTo>
                  <a:pt x="852" y="209"/>
                  <a:pt x="852" y="209"/>
                  <a:pt x="852" y="209"/>
                </a:cubicBezTo>
                <a:cubicBezTo>
                  <a:pt x="852" y="211"/>
                  <a:pt x="852" y="211"/>
                  <a:pt x="852" y="211"/>
                </a:cubicBezTo>
                <a:cubicBezTo>
                  <a:pt x="848" y="213"/>
                  <a:pt x="848" y="213"/>
                  <a:pt x="848" y="213"/>
                </a:cubicBezTo>
                <a:cubicBezTo>
                  <a:pt x="848" y="216"/>
                  <a:pt x="848" y="216"/>
                  <a:pt x="848" y="216"/>
                </a:cubicBezTo>
                <a:cubicBezTo>
                  <a:pt x="845" y="217"/>
                  <a:pt x="845" y="217"/>
                  <a:pt x="845" y="217"/>
                </a:cubicBezTo>
                <a:cubicBezTo>
                  <a:pt x="844" y="216"/>
                  <a:pt x="844" y="216"/>
                  <a:pt x="844" y="216"/>
                </a:cubicBezTo>
                <a:cubicBezTo>
                  <a:pt x="844" y="217"/>
                  <a:pt x="844" y="217"/>
                  <a:pt x="844" y="217"/>
                </a:cubicBezTo>
                <a:cubicBezTo>
                  <a:pt x="843" y="219"/>
                  <a:pt x="843" y="219"/>
                  <a:pt x="843" y="219"/>
                </a:cubicBezTo>
                <a:cubicBezTo>
                  <a:pt x="841" y="220"/>
                  <a:pt x="841" y="220"/>
                  <a:pt x="841" y="220"/>
                </a:cubicBezTo>
                <a:cubicBezTo>
                  <a:pt x="839" y="219"/>
                  <a:pt x="839" y="219"/>
                  <a:pt x="839" y="219"/>
                </a:cubicBezTo>
                <a:cubicBezTo>
                  <a:pt x="840" y="218"/>
                  <a:pt x="840" y="218"/>
                  <a:pt x="840" y="218"/>
                </a:cubicBezTo>
                <a:cubicBezTo>
                  <a:pt x="839" y="218"/>
                  <a:pt x="839" y="218"/>
                  <a:pt x="839" y="218"/>
                </a:cubicBezTo>
                <a:cubicBezTo>
                  <a:pt x="838" y="219"/>
                  <a:pt x="838" y="219"/>
                  <a:pt x="838" y="219"/>
                </a:cubicBezTo>
                <a:cubicBezTo>
                  <a:pt x="836" y="222"/>
                  <a:pt x="836" y="222"/>
                  <a:pt x="836" y="222"/>
                </a:cubicBezTo>
                <a:cubicBezTo>
                  <a:pt x="835" y="223"/>
                  <a:pt x="835" y="223"/>
                  <a:pt x="835" y="223"/>
                </a:cubicBezTo>
                <a:cubicBezTo>
                  <a:pt x="829" y="220"/>
                  <a:pt x="829" y="220"/>
                  <a:pt x="829" y="220"/>
                </a:cubicBezTo>
                <a:cubicBezTo>
                  <a:pt x="826" y="220"/>
                  <a:pt x="826" y="220"/>
                  <a:pt x="826" y="220"/>
                </a:cubicBezTo>
                <a:cubicBezTo>
                  <a:pt x="825" y="221"/>
                  <a:pt x="825" y="221"/>
                  <a:pt x="825" y="221"/>
                </a:cubicBezTo>
                <a:cubicBezTo>
                  <a:pt x="822" y="220"/>
                  <a:pt x="822" y="220"/>
                  <a:pt x="822" y="220"/>
                </a:cubicBezTo>
                <a:cubicBezTo>
                  <a:pt x="817" y="214"/>
                  <a:pt x="817" y="214"/>
                  <a:pt x="817" y="214"/>
                </a:cubicBezTo>
                <a:cubicBezTo>
                  <a:pt x="816" y="209"/>
                  <a:pt x="816" y="209"/>
                  <a:pt x="816" y="209"/>
                </a:cubicBezTo>
                <a:cubicBezTo>
                  <a:pt x="818" y="208"/>
                  <a:pt x="818" y="208"/>
                  <a:pt x="818" y="208"/>
                </a:cubicBezTo>
                <a:cubicBezTo>
                  <a:pt x="818" y="206"/>
                  <a:pt x="818" y="206"/>
                  <a:pt x="818" y="206"/>
                </a:cubicBezTo>
                <a:cubicBezTo>
                  <a:pt x="817" y="204"/>
                  <a:pt x="817" y="204"/>
                  <a:pt x="817" y="204"/>
                </a:cubicBezTo>
                <a:cubicBezTo>
                  <a:pt x="817" y="203"/>
                  <a:pt x="817" y="203"/>
                  <a:pt x="817" y="203"/>
                </a:cubicBezTo>
                <a:cubicBezTo>
                  <a:pt x="815" y="206"/>
                  <a:pt x="815" y="206"/>
                  <a:pt x="815" y="206"/>
                </a:cubicBezTo>
                <a:cubicBezTo>
                  <a:pt x="815" y="207"/>
                  <a:pt x="815" y="207"/>
                  <a:pt x="815" y="207"/>
                </a:cubicBezTo>
                <a:cubicBezTo>
                  <a:pt x="814" y="211"/>
                  <a:pt x="814" y="211"/>
                  <a:pt x="814" y="211"/>
                </a:cubicBezTo>
                <a:cubicBezTo>
                  <a:pt x="813" y="213"/>
                  <a:pt x="813" y="213"/>
                  <a:pt x="813" y="213"/>
                </a:cubicBezTo>
                <a:cubicBezTo>
                  <a:pt x="815" y="215"/>
                  <a:pt x="815" y="215"/>
                  <a:pt x="815" y="215"/>
                </a:cubicBezTo>
                <a:cubicBezTo>
                  <a:pt x="815" y="216"/>
                  <a:pt x="815" y="216"/>
                  <a:pt x="815" y="216"/>
                </a:cubicBezTo>
                <a:cubicBezTo>
                  <a:pt x="813" y="216"/>
                  <a:pt x="813" y="216"/>
                  <a:pt x="813" y="216"/>
                </a:cubicBezTo>
                <a:cubicBezTo>
                  <a:pt x="810" y="217"/>
                  <a:pt x="810" y="217"/>
                  <a:pt x="810" y="217"/>
                </a:cubicBezTo>
                <a:cubicBezTo>
                  <a:pt x="810" y="216"/>
                  <a:pt x="810" y="216"/>
                  <a:pt x="810" y="216"/>
                </a:cubicBezTo>
                <a:cubicBezTo>
                  <a:pt x="807" y="217"/>
                  <a:pt x="807" y="217"/>
                  <a:pt x="807" y="217"/>
                </a:cubicBezTo>
                <a:cubicBezTo>
                  <a:pt x="809" y="218"/>
                  <a:pt x="809" y="218"/>
                  <a:pt x="809" y="218"/>
                </a:cubicBezTo>
                <a:cubicBezTo>
                  <a:pt x="808" y="222"/>
                  <a:pt x="808" y="222"/>
                  <a:pt x="808" y="222"/>
                </a:cubicBezTo>
                <a:cubicBezTo>
                  <a:pt x="810" y="222"/>
                  <a:pt x="810" y="222"/>
                  <a:pt x="810" y="222"/>
                </a:cubicBezTo>
                <a:cubicBezTo>
                  <a:pt x="813" y="219"/>
                  <a:pt x="813" y="219"/>
                  <a:pt x="813" y="219"/>
                </a:cubicBezTo>
                <a:cubicBezTo>
                  <a:pt x="814" y="219"/>
                  <a:pt x="814" y="219"/>
                  <a:pt x="814" y="219"/>
                </a:cubicBezTo>
                <a:cubicBezTo>
                  <a:pt x="815" y="218"/>
                  <a:pt x="815" y="218"/>
                  <a:pt x="815" y="218"/>
                </a:cubicBezTo>
                <a:cubicBezTo>
                  <a:pt x="817" y="217"/>
                  <a:pt x="817" y="217"/>
                  <a:pt x="817" y="217"/>
                </a:cubicBezTo>
                <a:cubicBezTo>
                  <a:pt x="819" y="219"/>
                  <a:pt x="819" y="219"/>
                  <a:pt x="819" y="219"/>
                </a:cubicBezTo>
                <a:cubicBezTo>
                  <a:pt x="821" y="222"/>
                  <a:pt x="821" y="222"/>
                  <a:pt x="821" y="222"/>
                </a:cubicBezTo>
                <a:cubicBezTo>
                  <a:pt x="820" y="225"/>
                  <a:pt x="820" y="225"/>
                  <a:pt x="820" y="225"/>
                </a:cubicBezTo>
                <a:cubicBezTo>
                  <a:pt x="823" y="223"/>
                  <a:pt x="823" y="223"/>
                  <a:pt x="823" y="223"/>
                </a:cubicBezTo>
                <a:cubicBezTo>
                  <a:pt x="827" y="221"/>
                  <a:pt x="827" y="221"/>
                  <a:pt x="827" y="221"/>
                </a:cubicBezTo>
                <a:cubicBezTo>
                  <a:pt x="830" y="223"/>
                  <a:pt x="830" y="223"/>
                  <a:pt x="830" y="223"/>
                </a:cubicBezTo>
                <a:cubicBezTo>
                  <a:pt x="831" y="225"/>
                  <a:pt x="831" y="225"/>
                  <a:pt x="831" y="225"/>
                </a:cubicBezTo>
                <a:cubicBezTo>
                  <a:pt x="830" y="227"/>
                  <a:pt x="830" y="227"/>
                  <a:pt x="830" y="227"/>
                </a:cubicBezTo>
                <a:cubicBezTo>
                  <a:pt x="828" y="231"/>
                  <a:pt x="828" y="231"/>
                  <a:pt x="828" y="231"/>
                </a:cubicBezTo>
                <a:cubicBezTo>
                  <a:pt x="827" y="231"/>
                  <a:pt x="827" y="231"/>
                  <a:pt x="827" y="231"/>
                </a:cubicBezTo>
                <a:cubicBezTo>
                  <a:pt x="826" y="233"/>
                  <a:pt x="826" y="233"/>
                  <a:pt x="826" y="233"/>
                </a:cubicBezTo>
                <a:cubicBezTo>
                  <a:pt x="827" y="233"/>
                  <a:pt x="827" y="233"/>
                  <a:pt x="827" y="233"/>
                </a:cubicBezTo>
                <a:cubicBezTo>
                  <a:pt x="829" y="233"/>
                  <a:pt x="829" y="233"/>
                  <a:pt x="829" y="233"/>
                </a:cubicBezTo>
                <a:cubicBezTo>
                  <a:pt x="829" y="235"/>
                  <a:pt x="829" y="235"/>
                  <a:pt x="829" y="235"/>
                </a:cubicBezTo>
                <a:cubicBezTo>
                  <a:pt x="827" y="237"/>
                  <a:pt x="827" y="237"/>
                  <a:pt x="827" y="237"/>
                </a:cubicBezTo>
                <a:cubicBezTo>
                  <a:pt x="829" y="237"/>
                  <a:pt x="829" y="237"/>
                  <a:pt x="829" y="237"/>
                </a:cubicBezTo>
                <a:cubicBezTo>
                  <a:pt x="830" y="235"/>
                  <a:pt x="830" y="235"/>
                  <a:pt x="830" y="235"/>
                </a:cubicBezTo>
                <a:cubicBezTo>
                  <a:pt x="833" y="234"/>
                  <a:pt x="833" y="234"/>
                  <a:pt x="833" y="234"/>
                </a:cubicBezTo>
                <a:cubicBezTo>
                  <a:pt x="835" y="233"/>
                  <a:pt x="835" y="233"/>
                  <a:pt x="835" y="233"/>
                </a:cubicBezTo>
                <a:cubicBezTo>
                  <a:pt x="836" y="233"/>
                  <a:pt x="836" y="233"/>
                  <a:pt x="836" y="233"/>
                </a:cubicBezTo>
                <a:cubicBezTo>
                  <a:pt x="837" y="234"/>
                  <a:pt x="837" y="234"/>
                  <a:pt x="837" y="234"/>
                </a:cubicBezTo>
                <a:cubicBezTo>
                  <a:pt x="836" y="236"/>
                  <a:pt x="836" y="236"/>
                  <a:pt x="836" y="236"/>
                </a:cubicBezTo>
                <a:cubicBezTo>
                  <a:pt x="837" y="238"/>
                  <a:pt x="837" y="238"/>
                  <a:pt x="837" y="238"/>
                </a:cubicBezTo>
                <a:cubicBezTo>
                  <a:pt x="836" y="242"/>
                  <a:pt x="836" y="242"/>
                  <a:pt x="836" y="242"/>
                </a:cubicBezTo>
                <a:cubicBezTo>
                  <a:pt x="834" y="246"/>
                  <a:pt x="834" y="246"/>
                  <a:pt x="834" y="246"/>
                </a:cubicBezTo>
                <a:cubicBezTo>
                  <a:pt x="831" y="246"/>
                  <a:pt x="831" y="246"/>
                  <a:pt x="831" y="246"/>
                </a:cubicBezTo>
                <a:cubicBezTo>
                  <a:pt x="829" y="248"/>
                  <a:pt x="829" y="248"/>
                  <a:pt x="829" y="248"/>
                </a:cubicBezTo>
                <a:cubicBezTo>
                  <a:pt x="827" y="251"/>
                  <a:pt x="827" y="251"/>
                  <a:pt x="827" y="251"/>
                </a:cubicBezTo>
                <a:cubicBezTo>
                  <a:pt x="825" y="252"/>
                  <a:pt x="825" y="252"/>
                  <a:pt x="825" y="252"/>
                </a:cubicBezTo>
                <a:cubicBezTo>
                  <a:pt x="824" y="252"/>
                  <a:pt x="824" y="252"/>
                  <a:pt x="824" y="252"/>
                </a:cubicBezTo>
                <a:cubicBezTo>
                  <a:pt x="825" y="249"/>
                  <a:pt x="825" y="249"/>
                  <a:pt x="825" y="249"/>
                </a:cubicBezTo>
                <a:cubicBezTo>
                  <a:pt x="825" y="246"/>
                  <a:pt x="825" y="246"/>
                  <a:pt x="825" y="246"/>
                </a:cubicBezTo>
                <a:cubicBezTo>
                  <a:pt x="825" y="245"/>
                  <a:pt x="825" y="245"/>
                  <a:pt x="825" y="245"/>
                </a:cubicBezTo>
                <a:cubicBezTo>
                  <a:pt x="823" y="246"/>
                  <a:pt x="823" y="246"/>
                  <a:pt x="823" y="246"/>
                </a:cubicBezTo>
                <a:cubicBezTo>
                  <a:pt x="821" y="250"/>
                  <a:pt x="821" y="250"/>
                  <a:pt x="821" y="250"/>
                </a:cubicBezTo>
                <a:cubicBezTo>
                  <a:pt x="819" y="250"/>
                  <a:pt x="819" y="250"/>
                  <a:pt x="819" y="250"/>
                </a:cubicBezTo>
                <a:cubicBezTo>
                  <a:pt x="816" y="253"/>
                  <a:pt x="816" y="253"/>
                  <a:pt x="816" y="253"/>
                </a:cubicBezTo>
                <a:cubicBezTo>
                  <a:pt x="815" y="253"/>
                  <a:pt x="815" y="253"/>
                  <a:pt x="815" y="253"/>
                </a:cubicBezTo>
                <a:cubicBezTo>
                  <a:pt x="813" y="253"/>
                  <a:pt x="813" y="253"/>
                  <a:pt x="813" y="253"/>
                </a:cubicBezTo>
                <a:cubicBezTo>
                  <a:pt x="809" y="256"/>
                  <a:pt x="809" y="256"/>
                  <a:pt x="809" y="256"/>
                </a:cubicBezTo>
                <a:cubicBezTo>
                  <a:pt x="808" y="255"/>
                  <a:pt x="808" y="255"/>
                  <a:pt x="808" y="255"/>
                </a:cubicBezTo>
                <a:cubicBezTo>
                  <a:pt x="806" y="256"/>
                  <a:pt x="806" y="256"/>
                  <a:pt x="806" y="256"/>
                </a:cubicBezTo>
                <a:cubicBezTo>
                  <a:pt x="803" y="256"/>
                  <a:pt x="803" y="256"/>
                  <a:pt x="803" y="256"/>
                </a:cubicBezTo>
                <a:cubicBezTo>
                  <a:pt x="802" y="254"/>
                  <a:pt x="802" y="254"/>
                  <a:pt x="802" y="254"/>
                </a:cubicBezTo>
                <a:cubicBezTo>
                  <a:pt x="801" y="253"/>
                  <a:pt x="801" y="253"/>
                  <a:pt x="801" y="253"/>
                </a:cubicBezTo>
                <a:cubicBezTo>
                  <a:pt x="804" y="252"/>
                  <a:pt x="804" y="252"/>
                  <a:pt x="804" y="252"/>
                </a:cubicBezTo>
                <a:cubicBezTo>
                  <a:pt x="805" y="249"/>
                  <a:pt x="805" y="249"/>
                  <a:pt x="805" y="249"/>
                </a:cubicBezTo>
                <a:cubicBezTo>
                  <a:pt x="805" y="248"/>
                  <a:pt x="805" y="248"/>
                  <a:pt x="805" y="248"/>
                </a:cubicBezTo>
                <a:cubicBezTo>
                  <a:pt x="803" y="244"/>
                  <a:pt x="803" y="244"/>
                  <a:pt x="803" y="244"/>
                </a:cubicBezTo>
                <a:cubicBezTo>
                  <a:pt x="801" y="245"/>
                  <a:pt x="801" y="245"/>
                  <a:pt x="801" y="245"/>
                </a:cubicBezTo>
                <a:cubicBezTo>
                  <a:pt x="798" y="244"/>
                  <a:pt x="798" y="244"/>
                  <a:pt x="798" y="244"/>
                </a:cubicBezTo>
                <a:cubicBezTo>
                  <a:pt x="797" y="243"/>
                  <a:pt x="797" y="243"/>
                  <a:pt x="797" y="243"/>
                </a:cubicBezTo>
                <a:cubicBezTo>
                  <a:pt x="798" y="240"/>
                  <a:pt x="798" y="240"/>
                  <a:pt x="798" y="240"/>
                </a:cubicBezTo>
                <a:cubicBezTo>
                  <a:pt x="800" y="239"/>
                  <a:pt x="800" y="239"/>
                  <a:pt x="800" y="239"/>
                </a:cubicBezTo>
                <a:cubicBezTo>
                  <a:pt x="799" y="239"/>
                  <a:pt x="799" y="239"/>
                  <a:pt x="799" y="239"/>
                </a:cubicBezTo>
                <a:cubicBezTo>
                  <a:pt x="797" y="238"/>
                  <a:pt x="797" y="238"/>
                  <a:pt x="797" y="238"/>
                </a:cubicBezTo>
                <a:cubicBezTo>
                  <a:pt x="796" y="235"/>
                  <a:pt x="796" y="235"/>
                  <a:pt x="796" y="235"/>
                </a:cubicBezTo>
                <a:cubicBezTo>
                  <a:pt x="796" y="233"/>
                  <a:pt x="796" y="233"/>
                  <a:pt x="796" y="233"/>
                </a:cubicBezTo>
                <a:cubicBezTo>
                  <a:pt x="797" y="231"/>
                  <a:pt x="797" y="231"/>
                  <a:pt x="797" y="231"/>
                </a:cubicBezTo>
                <a:cubicBezTo>
                  <a:pt x="795" y="229"/>
                  <a:pt x="795" y="229"/>
                  <a:pt x="795" y="229"/>
                </a:cubicBezTo>
                <a:cubicBezTo>
                  <a:pt x="795" y="231"/>
                  <a:pt x="795" y="231"/>
                  <a:pt x="795" y="231"/>
                </a:cubicBezTo>
                <a:cubicBezTo>
                  <a:pt x="794" y="235"/>
                  <a:pt x="794" y="235"/>
                  <a:pt x="794" y="235"/>
                </a:cubicBezTo>
                <a:cubicBezTo>
                  <a:pt x="796" y="239"/>
                  <a:pt x="796" y="239"/>
                  <a:pt x="796" y="239"/>
                </a:cubicBezTo>
                <a:cubicBezTo>
                  <a:pt x="796" y="240"/>
                  <a:pt x="796" y="240"/>
                  <a:pt x="796" y="240"/>
                </a:cubicBezTo>
                <a:cubicBezTo>
                  <a:pt x="795" y="242"/>
                  <a:pt x="795" y="242"/>
                  <a:pt x="795" y="242"/>
                </a:cubicBezTo>
                <a:cubicBezTo>
                  <a:pt x="795" y="244"/>
                  <a:pt x="795" y="244"/>
                  <a:pt x="795" y="244"/>
                </a:cubicBezTo>
                <a:cubicBezTo>
                  <a:pt x="793" y="245"/>
                  <a:pt x="793" y="245"/>
                  <a:pt x="793" y="245"/>
                </a:cubicBezTo>
                <a:cubicBezTo>
                  <a:pt x="791" y="245"/>
                  <a:pt x="791" y="245"/>
                  <a:pt x="791" y="245"/>
                </a:cubicBezTo>
                <a:cubicBezTo>
                  <a:pt x="789" y="245"/>
                  <a:pt x="789" y="245"/>
                  <a:pt x="789" y="245"/>
                </a:cubicBezTo>
                <a:cubicBezTo>
                  <a:pt x="787" y="244"/>
                  <a:pt x="787" y="244"/>
                  <a:pt x="787" y="244"/>
                </a:cubicBezTo>
                <a:cubicBezTo>
                  <a:pt x="787" y="242"/>
                  <a:pt x="787" y="242"/>
                  <a:pt x="787" y="242"/>
                </a:cubicBezTo>
                <a:cubicBezTo>
                  <a:pt x="789" y="238"/>
                  <a:pt x="789" y="238"/>
                  <a:pt x="789" y="238"/>
                </a:cubicBezTo>
                <a:cubicBezTo>
                  <a:pt x="788" y="235"/>
                  <a:pt x="788" y="235"/>
                  <a:pt x="788" y="235"/>
                </a:cubicBezTo>
                <a:cubicBezTo>
                  <a:pt x="788" y="233"/>
                  <a:pt x="788" y="233"/>
                  <a:pt x="788" y="233"/>
                </a:cubicBezTo>
                <a:cubicBezTo>
                  <a:pt x="791" y="231"/>
                  <a:pt x="791" y="231"/>
                  <a:pt x="791" y="231"/>
                </a:cubicBezTo>
                <a:cubicBezTo>
                  <a:pt x="788" y="231"/>
                  <a:pt x="788" y="231"/>
                  <a:pt x="788" y="231"/>
                </a:cubicBezTo>
                <a:cubicBezTo>
                  <a:pt x="786" y="233"/>
                  <a:pt x="786" y="233"/>
                  <a:pt x="786" y="233"/>
                </a:cubicBezTo>
                <a:cubicBezTo>
                  <a:pt x="786" y="236"/>
                  <a:pt x="786" y="236"/>
                  <a:pt x="786" y="236"/>
                </a:cubicBezTo>
                <a:cubicBezTo>
                  <a:pt x="787" y="238"/>
                  <a:pt x="787" y="238"/>
                  <a:pt x="787" y="238"/>
                </a:cubicBezTo>
                <a:cubicBezTo>
                  <a:pt x="785" y="242"/>
                  <a:pt x="785" y="242"/>
                  <a:pt x="785" y="242"/>
                </a:cubicBezTo>
                <a:cubicBezTo>
                  <a:pt x="783" y="243"/>
                  <a:pt x="783" y="243"/>
                  <a:pt x="783" y="243"/>
                </a:cubicBezTo>
                <a:cubicBezTo>
                  <a:pt x="781" y="241"/>
                  <a:pt x="781" y="241"/>
                  <a:pt x="781" y="241"/>
                </a:cubicBezTo>
                <a:cubicBezTo>
                  <a:pt x="781" y="239"/>
                  <a:pt x="781" y="239"/>
                  <a:pt x="781" y="239"/>
                </a:cubicBezTo>
                <a:cubicBezTo>
                  <a:pt x="780" y="238"/>
                  <a:pt x="780" y="238"/>
                  <a:pt x="780" y="238"/>
                </a:cubicBezTo>
                <a:cubicBezTo>
                  <a:pt x="780" y="237"/>
                  <a:pt x="780" y="237"/>
                  <a:pt x="780" y="237"/>
                </a:cubicBezTo>
                <a:cubicBezTo>
                  <a:pt x="781" y="235"/>
                  <a:pt x="781" y="235"/>
                  <a:pt x="781" y="235"/>
                </a:cubicBezTo>
                <a:cubicBezTo>
                  <a:pt x="782" y="234"/>
                  <a:pt x="782" y="234"/>
                  <a:pt x="782" y="234"/>
                </a:cubicBezTo>
                <a:cubicBezTo>
                  <a:pt x="781" y="231"/>
                  <a:pt x="781" y="231"/>
                  <a:pt x="781" y="231"/>
                </a:cubicBezTo>
                <a:cubicBezTo>
                  <a:pt x="780" y="231"/>
                  <a:pt x="780" y="231"/>
                  <a:pt x="780" y="231"/>
                </a:cubicBezTo>
                <a:cubicBezTo>
                  <a:pt x="780" y="232"/>
                  <a:pt x="780" y="232"/>
                  <a:pt x="780" y="232"/>
                </a:cubicBezTo>
                <a:cubicBezTo>
                  <a:pt x="779" y="234"/>
                  <a:pt x="779" y="234"/>
                  <a:pt x="779" y="234"/>
                </a:cubicBezTo>
                <a:cubicBezTo>
                  <a:pt x="778" y="236"/>
                  <a:pt x="778" y="236"/>
                  <a:pt x="778" y="236"/>
                </a:cubicBezTo>
                <a:cubicBezTo>
                  <a:pt x="778" y="238"/>
                  <a:pt x="778" y="238"/>
                  <a:pt x="778" y="238"/>
                </a:cubicBezTo>
                <a:cubicBezTo>
                  <a:pt x="777" y="239"/>
                  <a:pt x="777" y="239"/>
                  <a:pt x="777" y="239"/>
                </a:cubicBezTo>
                <a:cubicBezTo>
                  <a:pt x="775" y="239"/>
                  <a:pt x="775" y="239"/>
                  <a:pt x="775" y="239"/>
                </a:cubicBezTo>
                <a:cubicBezTo>
                  <a:pt x="775" y="239"/>
                  <a:pt x="775" y="239"/>
                  <a:pt x="775" y="239"/>
                </a:cubicBezTo>
                <a:cubicBezTo>
                  <a:pt x="773" y="240"/>
                  <a:pt x="773" y="240"/>
                  <a:pt x="773" y="240"/>
                </a:cubicBezTo>
                <a:close/>
                <a:moveTo>
                  <a:pt x="839" y="602"/>
                </a:moveTo>
                <a:cubicBezTo>
                  <a:pt x="838" y="606"/>
                  <a:pt x="838" y="606"/>
                  <a:pt x="838" y="606"/>
                </a:cubicBezTo>
                <a:cubicBezTo>
                  <a:pt x="838" y="609"/>
                  <a:pt x="838" y="609"/>
                  <a:pt x="838" y="609"/>
                </a:cubicBezTo>
                <a:cubicBezTo>
                  <a:pt x="839" y="611"/>
                  <a:pt x="839" y="611"/>
                  <a:pt x="839" y="611"/>
                </a:cubicBezTo>
                <a:cubicBezTo>
                  <a:pt x="840" y="610"/>
                  <a:pt x="840" y="610"/>
                  <a:pt x="840" y="610"/>
                </a:cubicBezTo>
                <a:cubicBezTo>
                  <a:pt x="839" y="608"/>
                  <a:pt x="839" y="608"/>
                  <a:pt x="839" y="608"/>
                </a:cubicBezTo>
                <a:cubicBezTo>
                  <a:pt x="840" y="605"/>
                  <a:pt x="840" y="605"/>
                  <a:pt x="840" y="605"/>
                </a:cubicBezTo>
                <a:cubicBezTo>
                  <a:pt x="840" y="603"/>
                  <a:pt x="840" y="603"/>
                  <a:pt x="840" y="603"/>
                </a:cubicBezTo>
                <a:cubicBezTo>
                  <a:pt x="839" y="602"/>
                  <a:pt x="839" y="602"/>
                  <a:pt x="839" y="602"/>
                </a:cubicBezTo>
                <a:close/>
                <a:moveTo>
                  <a:pt x="837" y="589"/>
                </a:moveTo>
                <a:cubicBezTo>
                  <a:pt x="836" y="588"/>
                  <a:pt x="836" y="588"/>
                  <a:pt x="836" y="588"/>
                </a:cubicBezTo>
                <a:cubicBezTo>
                  <a:pt x="837" y="587"/>
                  <a:pt x="837" y="587"/>
                  <a:pt x="837" y="587"/>
                </a:cubicBezTo>
                <a:cubicBezTo>
                  <a:pt x="838" y="587"/>
                  <a:pt x="838" y="587"/>
                  <a:pt x="838" y="587"/>
                </a:cubicBezTo>
                <a:cubicBezTo>
                  <a:pt x="838" y="589"/>
                  <a:pt x="838" y="589"/>
                  <a:pt x="838" y="589"/>
                </a:cubicBezTo>
                <a:cubicBezTo>
                  <a:pt x="837" y="589"/>
                  <a:pt x="837" y="589"/>
                  <a:pt x="837" y="589"/>
                </a:cubicBezTo>
                <a:close/>
                <a:moveTo>
                  <a:pt x="833" y="581"/>
                </a:moveTo>
                <a:cubicBezTo>
                  <a:pt x="835" y="579"/>
                  <a:pt x="835" y="579"/>
                  <a:pt x="835" y="579"/>
                </a:cubicBezTo>
                <a:cubicBezTo>
                  <a:pt x="836" y="578"/>
                  <a:pt x="836" y="578"/>
                  <a:pt x="836" y="578"/>
                </a:cubicBezTo>
                <a:cubicBezTo>
                  <a:pt x="837" y="579"/>
                  <a:pt x="837" y="579"/>
                  <a:pt x="837" y="579"/>
                </a:cubicBezTo>
                <a:cubicBezTo>
                  <a:pt x="835" y="580"/>
                  <a:pt x="835" y="580"/>
                  <a:pt x="835" y="580"/>
                </a:cubicBezTo>
                <a:cubicBezTo>
                  <a:pt x="834" y="582"/>
                  <a:pt x="834" y="582"/>
                  <a:pt x="834" y="582"/>
                </a:cubicBezTo>
                <a:cubicBezTo>
                  <a:pt x="833" y="581"/>
                  <a:pt x="833" y="581"/>
                  <a:pt x="833" y="581"/>
                </a:cubicBezTo>
                <a:close/>
                <a:moveTo>
                  <a:pt x="814" y="399"/>
                </a:moveTo>
                <a:cubicBezTo>
                  <a:pt x="813" y="397"/>
                  <a:pt x="813" y="397"/>
                  <a:pt x="813" y="397"/>
                </a:cubicBezTo>
                <a:cubicBezTo>
                  <a:pt x="814" y="396"/>
                  <a:pt x="814" y="396"/>
                  <a:pt x="814" y="396"/>
                </a:cubicBezTo>
                <a:cubicBezTo>
                  <a:pt x="814" y="399"/>
                  <a:pt x="814" y="399"/>
                  <a:pt x="814" y="399"/>
                </a:cubicBezTo>
                <a:cubicBezTo>
                  <a:pt x="814" y="399"/>
                  <a:pt x="814" y="399"/>
                  <a:pt x="814" y="399"/>
                </a:cubicBezTo>
                <a:close/>
                <a:moveTo>
                  <a:pt x="817" y="401"/>
                </a:moveTo>
                <a:cubicBezTo>
                  <a:pt x="816" y="400"/>
                  <a:pt x="816" y="400"/>
                  <a:pt x="816" y="400"/>
                </a:cubicBezTo>
                <a:cubicBezTo>
                  <a:pt x="816" y="398"/>
                  <a:pt x="816" y="398"/>
                  <a:pt x="816" y="398"/>
                </a:cubicBezTo>
                <a:cubicBezTo>
                  <a:pt x="818" y="397"/>
                  <a:pt x="818" y="397"/>
                  <a:pt x="818" y="397"/>
                </a:cubicBezTo>
                <a:cubicBezTo>
                  <a:pt x="819" y="399"/>
                  <a:pt x="819" y="399"/>
                  <a:pt x="819" y="399"/>
                </a:cubicBezTo>
                <a:cubicBezTo>
                  <a:pt x="818" y="401"/>
                  <a:pt x="818" y="401"/>
                  <a:pt x="818" y="401"/>
                </a:cubicBezTo>
                <a:cubicBezTo>
                  <a:pt x="817" y="401"/>
                  <a:pt x="817" y="401"/>
                  <a:pt x="817" y="401"/>
                </a:cubicBezTo>
                <a:close/>
                <a:moveTo>
                  <a:pt x="813" y="407"/>
                </a:moveTo>
                <a:cubicBezTo>
                  <a:pt x="812" y="405"/>
                  <a:pt x="812" y="405"/>
                  <a:pt x="812" y="405"/>
                </a:cubicBezTo>
                <a:cubicBezTo>
                  <a:pt x="813" y="404"/>
                  <a:pt x="813" y="404"/>
                  <a:pt x="813" y="404"/>
                </a:cubicBezTo>
                <a:cubicBezTo>
                  <a:pt x="812" y="402"/>
                  <a:pt x="812" y="402"/>
                  <a:pt x="812" y="402"/>
                </a:cubicBezTo>
                <a:cubicBezTo>
                  <a:pt x="813" y="401"/>
                  <a:pt x="813" y="401"/>
                  <a:pt x="813" y="401"/>
                </a:cubicBezTo>
                <a:cubicBezTo>
                  <a:pt x="814" y="403"/>
                  <a:pt x="814" y="403"/>
                  <a:pt x="814" y="403"/>
                </a:cubicBezTo>
                <a:cubicBezTo>
                  <a:pt x="815" y="402"/>
                  <a:pt x="815" y="402"/>
                  <a:pt x="815" y="402"/>
                </a:cubicBezTo>
                <a:cubicBezTo>
                  <a:pt x="816" y="403"/>
                  <a:pt x="816" y="403"/>
                  <a:pt x="816" y="403"/>
                </a:cubicBezTo>
                <a:cubicBezTo>
                  <a:pt x="815" y="405"/>
                  <a:pt x="815" y="405"/>
                  <a:pt x="815" y="405"/>
                </a:cubicBezTo>
                <a:cubicBezTo>
                  <a:pt x="814" y="407"/>
                  <a:pt x="814" y="407"/>
                  <a:pt x="814" y="407"/>
                </a:cubicBezTo>
                <a:cubicBezTo>
                  <a:pt x="813" y="407"/>
                  <a:pt x="813" y="407"/>
                  <a:pt x="813" y="407"/>
                </a:cubicBezTo>
                <a:close/>
                <a:moveTo>
                  <a:pt x="850" y="462"/>
                </a:moveTo>
                <a:cubicBezTo>
                  <a:pt x="851" y="460"/>
                  <a:pt x="851" y="460"/>
                  <a:pt x="851" y="460"/>
                </a:cubicBezTo>
                <a:cubicBezTo>
                  <a:pt x="853" y="461"/>
                  <a:pt x="853" y="461"/>
                  <a:pt x="853" y="461"/>
                </a:cubicBezTo>
                <a:cubicBezTo>
                  <a:pt x="852" y="462"/>
                  <a:pt x="852" y="462"/>
                  <a:pt x="852" y="462"/>
                </a:cubicBezTo>
                <a:cubicBezTo>
                  <a:pt x="850" y="462"/>
                  <a:pt x="850" y="462"/>
                  <a:pt x="850" y="462"/>
                </a:cubicBezTo>
                <a:cubicBezTo>
                  <a:pt x="850" y="462"/>
                  <a:pt x="850" y="462"/>
                  <a:pt x="850" y="462"/>
                </a:cubicBezTo>
                <a:close/>
                <a:moveTo>
                  <a:pt x="845" y="461"/>
                </a:moveTo>
                <a:cubicBezTo>
                  <a:pt x="845" y="459"/>
                  <a:pt x="845" y="459"/>
                  <a:pt x="845" y="459"/>
                </a:cubicBezTo>
                <a:cubicBezTo>
                  <a:pt x="848" y="459"/>
                  <a:pt x="848" y="459"/>
                  <a:pt x="848" y="459"/>
                </a:cubicBezTo>
                <a:cubicBezTo>
                  <a:pt x="849" y="458"/>
                  <a:pt x="849" y="458"/>
                  <a:pt x="849" y="458"/>
                </a:cubicBezTo>
                <a:cubicBezTo>
                  <a:pt x="849" y="459"/>
                  <a:pt x="849" y="459"/>
                  <a:pt x="849" y="459"/>
                </a:cubicBezTo>
                <a:cubicBezTo>
                  <a:pt x="848" y="462"/>
                  <a:pt x="848" y="462"/>
                  <a:pt x="848" y="462"/>
                </a:cubicBezTo>
                <a:cubicBezTo>
                  <a:pt x="846" y="462"/>
                  <a:pt x="846" y="462"/>
                  <a:pt x="846" y="462"/>
                </a:cubicBezTo>
                <a:cubicBezTo>
                  <a:pt x="845" y="461"/>
                  <a:pt x="845" y="461"/>
                  <a:pt x="845" y="461"/>
                </a:cubicBezTo>
                <a:close/>
                <a:moveTo>
                  <a:pt x="838" y="486"/>
                </a:moveTo>
                <a:cubicBezTo>
                  <a:pt x="840" y="487"/>
                  <a:pt x="840" y="487"/>
                  <a:pt x="840" y="487"/>
                </a:cubicBezTo>
                <a:cubicBezTo>
                  <a:pt x="841" y="487"/>
                  <a:pt x="841" y="487"/>
                  <a:pt x="841" y="487"/>
                </a:cubicBezTo>
                <a:cubicBezTo>
                  <a:pt x="840" y="486"/>
                  <a:pt x="840" y="486"/>
                  <a:pt x="840" y="486"/>
                </a:cubicBezTo>
                <a:cubicBezTo>
                  <a:pt x="838" y="486"/>
                  <a:pt x="838" y="486"/>
                  <a:pt x="838" y="486"/>
                </a:cubicBezTo>
                <a:close/>
                <a:moveTo>
                  <a:pt x="848" y="497"/>
                </a:moveTo>
                <a:cubicBezTo>
                  <a:pt x="850" y="499"/>
                  <a:pt x="850" y="499"/>
                  <a:pt x="850" y="499"/>
                </a:cubicBezTo>
                <a:cubicBezTo>
                  <a:pt x="851" y="498"/>
                  <a:pt x="851" y="498"/>
                  <a:pt x="851" y="498"/>
                </a:cubicBezTo>
                <a:cubicBezTo>
                  <a:pt x="851" y="496"/>
                  <a:pt x="851" y="496"/>
                  <a:pt x="851" y="496"/>
                </a:cubicBezTo>
                <a:cubicBezTo>
                  <a:pt x="850" y="496"/>
                  <a:pt x="850" y="496"/>
                  <a:pt x="850" y="496"/>
                </a:cubicBezTo>
                <a:cubicBezTo>
                  <a:pt x="850" y="496"/>
                  <a:pt x="848" y="497"/>
                  <a:pt x="848" y="497"/>
                </a:cubicBezTo>
                <a:close/>
                <a:moveTo>
                  <a:pt x="867" y="516"/>
                </a:moveTo>
                <a:cubicBezTo>
                  <a:pt x="866" y="513"/>
                  <a:pt x="866" y="513"/>
                  <a:pt x="866" y="513"/>
                </a:cubicBezTo>
                <a:cubicBezTo>
                  <a:pt x="868" y="511"/>
                  <a:pt x="868" y="511"/>
                  <a:pt x="868" y="511"/>
                </a:cubicBezTo>
                <a:cubicBezTo>
                  <a:pt x="869" y="513"/>
                  <a:pt x="869" y="513"/>
                  <a:pt x="869" y="513"/>
                </a:cubicBezTo>
                <a:cubicBezTo>
                  <a:pt x="870" y="515"/>
                  <a:pt x="870" y="515"/>
                  <a:pt x="870" y="515"/>
                </a:cubicBezTo>
                <a:cubicBezTo>
                  <a:pt x="868" y="516"/>
                  <a:pt x="868" y="516"/>
                  <a:pt x="868" y="516"/>
                </a:cubicBezTo>
                <a:cubicBezTo>
                  <a:pt x="867" y="516"/>
                  <a:pt x="867" y="516"/>
                  <a:pt x="867" y="516"/>
                </a:cubicBezTo>
                <a:close/>
                <a:moveTo>
                  <a:pt x="877" y="527"/>
                </a:moveTo>
                <a:cubicBezTo>
                  <a:pt x="877" y="525"/>
                  <a:pt x="877" y="525"/>
                  <a:pt x="877" y="525"/>
                </a:cubicBezTo>
                <a:cubicBezTo>
                  <a:pt x="878" y="524"/>
                  <a:pt x="878" y="524"/>
                  <a:pt x="878" y="524"/>
                </a:cubicBezTo>
                <a:cubicBezTo>
                  <a:pt x="879" y="523"/>
                  <a:pt x="879" y="523"/>
                  <a:pt x="879" y="523"/>
                </a:cubicBezTo>
                <a:cubicBezTo>
                  <a:pt x="880" y="524"/>
                  <a:pt x="880" y="524"/>
                  <a:pt x="880" y="524"/>
                </a:cubicBezTo>
                <a:cubicBezTo>
                  <a:pt x="879" y="526"/>
                  <a:pt x="879" y="526"/>
                  <a:pt x="879" y="526"/>
                </a:cubicBezTo>
                <a:cubicBezTo>
                  <a:pt x="877" y="527"/>
                  <a:pt x="877" y="527"/>
                  <a:pt x="877" y="527"/>
                </a:cubicBezTo>
                <a:cubicBezTo>
                  <a:pt x="877" y="527"/>
                  <a:pt x="877" y="527"/>
                  <a:pt x="877" y="527"/>
                </a:cubicBezTo>
                <a:close/>
                <a:moveTo>
                  <a:pt x="809" y="267"/>
                </a:moveTo>
                <a:cubicBezTo>
                  <a:pt x="809" y="264"/>
                  <a:pt x="809" y="264"/>
                  <a:pt x="809" y="264"/>
                </a:cubicBezTo>
                <a:cubicBezTo>
                  <a:pt x="810" y="263"/>
                  <a:pt x="810" y="263"/>
                  <a:pt x="810" y="263"/>
                </a:cubicBezTo>
                <a:cubicBezTo>
                  <a:pt x="812" y="261"/>
                  <a:pt x="812" y="261"/>
                  <a:pt x="812" y="261"/>
                </a:cubicBezTo>
                <a:cubicBezTo>
                  <a:pt x="817" y="257"/>
                  <a:pt x="817" y="257"/>
                  <a:pt x="817" y="257"/>
                </a:cubicBezTo>
                <a:cubicBezTo>
                  <a:pt x="819" y="257"/>
                  <a:pt x="819" y="257"/>
                  <a:pt x="819" y="257"/>
                </a:cubicBezTo>
                <a:cubicBezTo>
                  <a:pt x="818" y="259"/>
                  <a:pt x="818" y="259"/>
                  <a:pt x="818" y="259"/>
                </a:cubicBezTo>
                <a:cubicBezTo>
                  <a:pt x="814" y="262"/>
                  <a:pt x="814" y="262"/>
                  <a:pt x="814" y="262"/>
                </a:cubicBezTo>
                <a:cubicBezTo>
                  <a:pt x="814" y="264"/>
                  <a:pt x="814" y="264"/>
                  <a:pt x="814" y="264"/>
                </a:cubicBezTo>
                <a:cubicBezTo>
                  <a:pt x="814" y="265"/>
                  <a:pt x="814" y="265"/>
                  <a:pt x="814" y="265"/>
                </a:cubicBezTo>
                <a:cubicBezTo>
                  <a:pt x="814" y="267"/>
                  <a:pt x="814" y="267"/>
                  <a:pt x="814" y="267"/>
                </a:cubicBezTo>
                <a:cubicBezTo>
                  <a:pt x="813" y="266"/>
                  <a:pt x="813" y="266"/>
                  <a:pt x="813" y="266"/>
                </a:cubicBezTo>
                <a:cubicBezTo>
                  <a:pt x="812" y="265"/>
                  <a:pt x="812" y="265"/>
                  <a:pt x="812" y="265"/>
                </a:cubicBezTo>
                <a:cubicBezTo>
                  <a:pt x="811" y="266"/>
                  <a:pt x="811" y="266"/>
                  <a:pt x="811" y="266"/>
                </a:cubicBezTo>
                <a:cubicBezTo>
                  <a:pt x="810" y="267"/>
                  <a:pt x="810" y="267"/>
                  <a:pt x="810" y="267"/>
                </a:cubicBezTo>
                <a:cubicBezTo>
                  <a:pt x="809" y="267"/>
                  <a:pt x="809" y="267"/>
                  <a:pt x="809" y="267"/>
                </a:cubicBezTo>
                <a:close/>
                <a:moveTo>
                  <a:pt x="797" y="255"/>
                </a:moveTo>
                <a:cubicBezTo>
                  <a:pt x="797" y="255"/>
                  <a:pt x="798" y="256"/>
                  <a:pt x="798" y="256"/>
                </a:cubicBezTo>
                <a:cubicBezTo>
                  <a:pt x="799" y="257"/>
                  <a:pt x="799" y="257"/>
                  <a:pt x="799" y="257"/>
                </a:cubicBezTo>
                <a:cubicBezTo>
                  <a:pt x="800" y="255"/>
                  <a:pt x="800" y="255"/>
                  <a:pt x="800" y="255"/>
                </a:cubicBezTo>
                <a:cubicBezTo>
                  <a:pt x="799" y="254"/>
                  <a:pt x="799" y="254"/>
                  <a:pt x="799" y="254"/>
                </a:cubicBezTo>
                <a:cubicBezTo>
                  <a:pt x="797" y="255"/>
                  <a:pt x="797" y="255"/>
                  <a:pt x="797" y="255"/>
                </a:cubicBezTo>
                <a:close/>
                <a:moveTo>
                  <a:pt x="731" y="226"/>
                </a:moveTo>
                <a:cubicBezTo>
                  <a:pt x="728" y="225"/>
                  <a:pt x="728" y="225"/>
                  <a:pt x="728" y="225"/>
                </a:cubicBezTo>
                <a:cubicBezTo>
                  <a:pt x="728" y="222"/>
                  <a:pt x="728" y="222"/>
                  <a:pt x="728" y="222"/>
                </a:cubicBezTo>
                <a:cubicBezTo>
                  <a:pt x="728" y="218"/>
                  <a:pt x="728" y="218"/>
                  <a:pt x="728" y="218"/>
                </a:cubicBezTo>
                <a:cubicBezTo>
                  <a:pt x="728" y="217"/>
                  <a:pt x="728" y="217"/>
                  <a:pt x="728" y="217"/>
                </a:cubicBezTo>
                <a:cubicBezTo>
                  <a:pt x="727" y="214"/>
                  <a:pt x="727" y="214"/>
                  <a:pt x="727" y="214"/>
                </a:cubicBezTo>
                <a:cubicBezTo>
                  <a:pt x="727" y="213"/>
                  <a:pt x="727" y="213"/>
                  <a:pt x="727" y="213"/>
                </a:cubicBezTo>
                <a:cubicBezTo>
                  <a:pt x="729" y="212"/>
                  <a:pt x="729" y="212"/>
                  <a:pt x="729" y="212"/>
                </a:cubicBezTo>
                <a:cubicBezTo>
                  <a:pt x="733" y="214"/>
                  <a:pt x="733" y="214"/>
                  <a:pt x="733" y="214"/>
                </a:cubicBezTo>
                <a:cubicBezTo>
                  <a:pt x="733" y="217"/>
                  <a:pt x="733" y="217"/>
                  <a:pt x="733" y="217"/>
                </a:cubicBezTo>
                <a:cubicBezTo>
                  <a:pt x="732" y="222"/>
                  <a:pt x="732" y="222"/>
                  <a:pt x="732" y="222"/>
                </a:cubicBezTo>
                <a:cubicBezTo>
                  <a:pt x="731" y="223"/>
                  <a:pt x="731" y="223"/>
                  <a:pt x="731" y="223"/>
                </a:cubicBezTo>
                <a:cubicBezTo>
                  <a:pt x="732" y="224"/>
                  <a:pt x="732" y="224"/>
                  <a:pt x="732" y="224"/>
                </a:cubicBezTo>
                <a:cubicBezTo>
                  <a:pt x="732" y="226"/>
                  <a:pt x="732" y="226"/>
                  <a:pt x="732" y="226"/>
                </a:cubicBezTo>
                <a:cubicBezTo>
                  <a:pt x="731" y="226"/>
                  <a:pt x="731" y="226"/>
                  <a:pt x="731" y="226"/>
                </a:cubicBezTo>
                <a:close/>
                <a:moveTo>
                  <a:pt x="730" y="91"/>
                </a:moveTo>
                <a:cubicBezTo>
                  <a:pt x="733" y="88"/>
                  <a:pt x="733" y="88"/>
                  <a:pt x="733" y="88"/>
                </a:cubicBezTo>
                <a:cubicBezTo>
                  <a:pt x="735" y="85"/>
                  <a:pt x="735" y="85"/>
                  <a:pt x="735" y="85"/>
                </a:cubicBezTo>
                <a:cubicBezTo>
                  <a:pt x="735" y="83"/>
                  <a:pt x="735" y="83"/>
                  <a:pt x="735" y="83"/>
                </a:cubicBezTo>
                <a:cubicBezTo>
                  <a:pt x="738" y="81"/>
                  <a:pt x="738" y="81"/>
                  <a:pt x="738" y="81"/>
                </a:cubicBezTo>
                <a:cubicBezTo>
                  <a:pt x="739" y="78"/>
                  <a:pt x="739" y="78"/>
                  <a:pt x="739" y="78"/>
                </a:cubicBezTo>
                <a:cubicBezTo>
                  <a:pt x="739" y="76"/>
                  <a:pt x="739" y="76"/>
                  <a:pt x="739" y="76"/>
                </a:cubicBezTo>
                <a:cubicBezTo>
                  <a:pt x="736" y="76"/>
                  <a:pt x="736" y="76"/>
                  <a:pt x="736" y="76"/>
                </a:cubicBezTo>
                <a:cubicBezTo>
                  <a:pt x="734" y="75"/>
                  <a:pt x="734" y="75"/>
                  <a:pt x="734" y="75"/>
                </a:cubicBezTo>
                <a:cubicBezTo>
                  <a:pt x="735" y="73"/>
                  <a:pt x="735" y="73"/>
                  <a:pt x="735" y="73"/>
                </a:cubicBezTo>
                <a:cubicBezTo>
                  <a:pt x="734" y="73"/>
                  <a:pt x="734" y="73"/>
                  <a:pt x="734" y="73"/>
                </a:cubicBezTo>
                <a:cubicBezTo>
                  <a:pt x="731" y="75"/>
                  <a:pt x="731" y="75"/>
                  <a:pt x="731" y="75"/>
                </a:cubicBezTo>
                <a:cubicBezTo>
                  <a:pt x="728" y="76"/>
                  <a:pt x="728" y="76"/>
                  <a:pt x="728" y="76"/>
                </a:cubicBezTo>
                <a:cubicBezTo>
                  <a:pt x="727" y="78"/>
                  <a:pt x="727" y="78"/>
                  <a:pt x="727" y="78"/>
                </a:cubicBezTo>
                <a:cubicBezTo>
                  <a:pt x="726" y="80"/>
                  <a:pt x="726" y="80"/>
                  <a:pt x="726" y="80"/>
                </a:cubicBezTo>
                <a:cubicBezTo>
                  <a:pt x="726" y="82"/>
                  <a:pt x="726" y="82"/>
                  <a:pt x="726" y="82"/>
                </a:cubicBezTo>
                <a:cubicBezTo>
                  <a:pt x="729" y="83"/>
                  <a:pt x="729" y="83"/>
                  <a:pt x="729" y="83"/>
                </a:cubicBezTo>
                <a:cubicBezTo>
                  <a:pt x="731" y="82"/>
                  <a:pt x="731" y="82"/>
                  <a:pt x="731" y="82"/>
                </a:cubicBezTo>
                <a:cubicBezTo>
                  <a:pt x="731" y="84"/>
                  <a:pt x="731" y="84"/>
                  <a:pt x="731" y="84"/>
                </a:cubicBezTo>
                <a:cubicBezTo>
                  <a:pt x="729" y="86"/>
                  <a:pt x="729" y="86"/>
                  <a:pt x="729" y="86"/>
                </a:cubicBezTo>
                <a:cubicBezTo>
                  <a:pt x="729" y="88"/>
                  <a:pt x="729" y="88"/>
                  <a:pt x="729" y="88"/>
                </a:cubicBezTo>
                <a:cubicBezTo>
                  <a:pt x="730" y="89"/>
                  <a:pt x="730" y="89"/>
                  <a:pt x="730" y="89"/>
                </a:cubicBezTo>
                <a:cubicBezTo>
                  <a:pt x="730" y="91"/>
                  <a:pt x="730" y="91"/>
                  <a:pt x="730" y="91"/>
                </a:cubicBezTo>
                <a:close/>
                <a:moveTo>
                  <a:pt x="699" y="164"/>
                </a:moveTo>
                <a:cubicBezTo>
                  <a:pt x="699" y="161"/>
                  <a:pt x="699" y="161"/>
                  <a:pt x="699" y="161"/>
                </a:cubicBezTo>
                <a:cubicBezTo>
                  <a:pt x="700" y="160"/>
                  <a:pt x="700" y="160"/>
                  <a:pt x="700" y="160"/>
                </a:cubicBezTo>
                <a:cubicBezTo>
                  <a:pt x="699" y="158"/>
                  <a:pt x="699" y="158"/>
                  <a:pt x="699" y="158"/>
                </a:cubicBezTo>
                <a:cubicBezTo>
                  <a:pt x="699" y="155"/>
                  <a:pt x="699" y="155"/>
                  <a:pt x="699" y="155"/>
                </a:cubicBezTo>
                <a:cubicBezTo>
                  <a:pt x="697" y="154"/>
                  <a:pt x="697" y="154"/>
                  <a:pt x="697" y="154"/>
                </a:cubicBezTo>
                <a:cubicBezTo>
                  <a:pt x="697" y="152"/>
                  <a:pt x="697" y="152"/>
                  <a:pt x="697" y="152"/>
                </a:cubicBezTo>
                <a:cubicBezTo>
                  <a:pt x="698" y="151"/>
                  <a:pt x="698" y="151"/>
                  <a:pt x="698" y="151"/>
                </a:cubicBezTo>
                <a:cubicBezTo>
                  <a:pt x="701" y="151"/>
                  <a:pt x="701" y="151"/>
                  <a:pt x="701" y="151"/>
                </a:cubicBezTo>
                <a:cubicBezTo>
                  <a:pt x="704" y="153"/>
                  <a:pt x="704" y="153"/>
                  <a:pt x="704" y="153"/>
                </a:cubicBezTo>
                <a:cubicBezTo>
                  <a:pt x="704" y="153"/>
                  <a:pt x="704" y="153"/>
                  <a:pt x="704" y="153"/>
                </a:cubicBezTo>
                <a:cubicBezTo>
                  <a:pt x="705" y="151"/>
                  <a:pt x="705" y="151"/>
                  <a:pt x="705" y="151"/>
                </a:cubicBezTo>
                <a:cubicBezTo>
                  <a:pt x="702" y="147"/>
                  <a:pt x="702" y="147"/>
                  <a:pt x="702" y="147"/>
                </a:cubicBezTo>
                <a:cubicBezTo>
                  <a:pt x="700" y="146"/>
                  <a:pt x="700" y="146"/>
                  <a:pt x="700" y="146"/>
                </a:cubicBezTo>
                <a:cubicBezTo>
                  <a:pt x="699" y="145"/>
                  <a:pt x="699" y="145"/>
                  <a:pt x="699" y="145"/>
                </a:cubicBezTo>
                <a:cubicBezTo>
                  <a:pt x="702" y="145"/>
                  <a:pt x="702" y="145"/>
                  <a:pt x="702" y="145"/>
                </a:cubicBezTo>
                <a:cubicBezTo>
                  <a:pt x="700" y="142"/>
                  <a:pt x="700" y="142"/>
                  <a:pt x="700" y="142"/>
                </a:cubicBezTo>
                <a:cubicBezTo>
                  <a:pt x="702" y="140"/>
                  <a:pt x="702" y="140"/>
                  <a:pt x="702" y="140"/>
                </a:cubicBezTo>
                <a:cubicBezTo>
                  <a:pt x="702" y="136"/>
                  <a:pt x="702" y="136"/>
                  <a:pt x="702" y="136"/>
                </a:cubicBezTo>
                <a:cubicBezTo>
                  <a:pt x="703" y="133"/>
                  <a:pt x="703" y="133"/>
                  <a:pt x="703" y="133"/>
                </a:cubicBezTo>
                <a:cubicBezTo>
                  <a:pt x="705" y="133"/>
                  <a:pt x="705" y="133"/>
                  <a:pt x="705" y="133"/>
                </a:cubicBezTo>
                <a:cubicBezTo>
                  <a:pt x="707" y="132"/>
                  <a:pt x="707" y="132"/>
                  <a:pt x="707" y="132"/>
                </a:cubicBezTo>
                <a:cubicBezTo>
                  <a:pt x="707" y="128"/>
                  <a:pt x="707" y="128"/>
                  <a:pt x="707" y="128"/>
                </a:cubicBezTo>
                <a:cubicBezTo>
                  <a:pt x="709" y="127"/>
                  <a:pt x="709" y="127"/>
                  <a:pt x="709" y="127"/>
                </a:cubicBezTo>
                <a:cubicBezTo>
                  <a:pt x="712" y="124"/>
                  <a:pt x="712" y="124"/>
                  <a:pt x="712" y="124"/>
                </a:cubicBezTo>
                <a:cubicBezTo>
                  <a:pt x="714" y="124"/>
                  <a:pt x="714" y="124"/>
                  <a:pt x="714" y="124"/>
                </a:cubicBezTo>
                <a:cubicBezTo>
                  <a:pt x="717" y="128"/>
                  <a:pt x="717" y="128"/>
                  <a:pt x="717" y="128"/>
                </a:cubicBezTo>
                <a:cubicBezTo>
                  <a:pt x="718" y="131"/>
                  <a:pt x="718" y="131"/>
                  <a:pt x="718" y="131"/>
                </a:cubicBezTo>
                <a:cubicBezTo>
                  <a:pt x="718" y="133"/>
                  <a:pt x="718" y="133"/>
                  <a:pt x="718" y="133"/>
                </a:cubicBezTo>
                <a:cubicBezTo>
                  <a:pt x="718" y="134"/>
                  <a:pt x="718" y="134"/>
                  <a:pt x="718" y="134"/>
                </a:cubicBezTo>
                <a:cubicBezTo>
                  <a:pt x="720" y="135"/>
                  <a:pt x="720" y="135"/>
                  <a:pt x="720" y="135"/>
                </a:cubicBezTo>
                <a:cubicBezTo>
                  <a:pt x="720" y="137"/>
                  <a:pt x="720" y="137"/>
                  <a:pt x="720" y="137"/>
                </a:cubicBezTo>
                <a:cubicBezTo>
                  <a:pt x="721" y="138"/>
                  <a:pt x="721" y="138"/>
                  <a:pt x="721" y="138"/>
                </a:cubicBezTo>
                <a:cubicBezTo>
                  <a:pt x="722" y="139"/>
                  <a:pt x="722" y="139"/>
                  <a:pt x="722" y="139"/>
                </a:cubicBezTo>
                <a:cubicBezTo>
                  <a:pt x="723" y="142"/>
                  <a:pt x="723" y="142"/>
                  <a:pt x="723" y="142"/>
                </a:cubicBezTo>
                <a:cubicBezTo>
                  <a:pt x="725" y="142"/>
                  <a:pt x="725" y="142"/>
                  <a:pt x="725" y="142"/>
                </a:cubicBezTo>
                <a:cubicBezTo>
                  <a:pt x="725" y="144"/>
                  <a:pt x="725" y="144"/>
                  <a:pt x="725" y="144"/>
                </a:cubicBezTo>
                <a:cubicBezTo>
                  <a:pt x="726" y="146"/>
                  <a:pt x="726" y="146"/>
                  <a:pt x="726" y="146"/>
                </a:cubicBezTo>
                <a:cubicBezTo>
                  <a:pt x="727" y="150"/>
                  <a:pt x="727" y="150"/>
                  <a:pt x="727" y="150"/>
                </a:cubicBezTo>
                <a:cubicBezTo>
                  <a:pt x="725" y="152"/>
                  <a:pt x="725" y="152"/>
                  <a:pt x="725" y="152"/>
                </a:cubicBezTo>
                <a:cubicBezTo>
                  <a:pt x="723" y="154"/>
                  <a:pt x="723" y="154"/>
                  <a:pt x="723" y="154"/>
                </a:cubicBezTo>
                <a:cubicBezTo>
                  <a:pt x="721" y="153"/>
                  <a:pt x="721" y="153"/>
                  <a:pt x="721" y="153"/>
                </a:cubicBezTo>
                <a:cubicBezTo>
                  <a:pt x="720" y="154"/>
                  <a:pt x="720" y="154"/>
                  <a:pt x="720" y="154"/>
                </a:cubicBezTo>
                <a:cubicBezTo>
                  <a:pt x="721" y="155"/>
                  <a:pt x="721" y="155"/>
                  <a:pt x="721" y="155"/>
                </a:cubicBezTo>
                <a:cubicBezTo>
                  <a:pt x="722" y="155"/>
                  <a:pt x="722" y="155"/>
                  <a:pt x="722" y="155"/>
                </a:cubicBezTo>
                <a:cubicBezTo>
                  <a:pt x="723" y="159"/>
                  <a:pt x="723" y="159"/>
                  <a:pt x="723" y="159"/>
                </a:cubicBezTo>
                <a:cubicBezTo>
                  <a:pt x="722" y="161"/>
                  <a:pt x="722" y="161"/>
                  <a:pt x="722" y="161"/>
                </a:cubicBezTo>
                <a:cubicBezTo>
                  <a:pt x="718" y="164"/>
                  <a:pt x="718" y="164"/>
                  <a:pt x="718" y="164"/>
                </a:cubicBezTo>
                <a:cubicBezTo>
                  <a:pt x="717" y="165"/>
                  <a:pt x="717" y="165"/>
                  <a:pt x="717" y="165"/>
                </a:cubicBezTo>
                <a:cubicBezTo>
                  <a:pt x="715" y="165"/>
                  <a:pt x="715" y="165"/>
                  <a:pt x="715" y="165"/>
                </a:cubicBezTo>
                <a:cubicBezTo>
                  <a:pt x="715" y="163"/>
                  <a:pt x="715" y="163"/>
                  <a:pt x="715" y="163"/>
                </a:cubicBezTo>
                <a:cubicBezTo>
                  <a:pt x="714" y="162"/>
                  <a:pt x="714" y="162"/>
                  <a:pt x="714" y="162"/>
                </a:cubicBezTo>
                <a:cubicBezTo>
                  <a:pt x="711" y="164"/>
                  <a:pt x="711" y="164"/>
                  <a:pt x="711" y="164"/>
                </a:cubicBezTo>
                <a:cubicBezTo>
                  <a:pt x="709" y="163"/>
                  <a:pt x="709" y="163"/>
                  <a:pt x="709" y="163"/>
                </a:cubicBezTo>
                <a:cubicBezTo>
                  <a:pt x="706" y="165"/>
                  <a:pt x="706" y="165"/>
                  <a:pt x="706" y="165"/>
                </a:cubicBezTo>
                <a:cubicBezTo>
                  <a:pt x="704" y="164"/>
                  <a:pt x="704" y="164"/>
                  <a:pt x="704" y="164"/>
                </a:cubicBezTo>
                <a:cubicBezTo>
                  <a:pt x="704" y="162"/>
                  <a:pt x="704" y="162"/>
                  <a:pt x="704" y="162"/>
                </a:cubicBezTo>
                <a:cubicBezTo>
                  <a:pt x="702" y="161"/>
                  <a:pt x="702" y="161"/>
                  <a:pt x="702" y="161"/>
                </a:cubicBezTo>
                <a:cubicBezTo>
                  <a:pt x="701" y="163"/>
                  <a:pt x="701" y="163"/>
                  <a:pt x="701" y="163"/>
                </a:cubicBezTo>
                <a:cubicBezTo>
                  <a:pt x="699" y="164"/>
                  <a:pt x="699" y="164"/>
                  <a:pt x="699" y="164"/>
                </a:cubicBezTo>
                <a:close/>
                <a:moveTo>
                  <a:pt x="727" y="160"/>
                </a:moveTo>
                <a:cubicBezTo>
                  <a:pt x="728" y="160"/>
                  <a:pt x="728" y="160"/>
                  <a:pt x="728" y="160"/>
                </a:cubicBezTo>
                <a:cubicBezTo>
                  <a:pt x="729" y="158"/>
                  <a:pt x="729" y="158"/>
                  <a:pt x="729" y="158"/>
                </a:cubicBezTo>
                <a:cubicBezTo>
                  <a:pt x="728" y="154"/>
                  <a:pt x="728" y="154"/>
                  <a:pt x="728" y="154"/>
                </a:cubicBezTo>
                <a:cubicBezTo>
                  <a:pt x="727" y="154"/>
                  <a:pt x="727" y="154"/>
                  <a:pt x="727" y="154"/>
                </a:cubicBezTo>
                <a:cubicBezTo>
                  <a:pt x="726" y="156"/>
                  <a:pt x="726" y="156"/>
                  <a:pt x="726" y="156"/>
                </a:cubicBezTo>
                <a:cubicBezTo>
                  <a:pt x="726" y="158"/>
                  <a:pt x="726" y="158"/>
                  <a:pt x="726" y="158"/>
                </a:cubicBezTo>
                <a:cubicBezTo>
                  <a:pt x="727" y="160"/>
                  <a:pt x="727" y="160"/>
                  <a:pt x="727" y="160"/>
                </a:cubicBezTo>
                <a:close/>
                <a:moveTo>
                  <a:pt x="736" y="197"/>
                </a:moveTo>
                <a:cubicBezTo>
                  <a:pt x="736" y="199"/>
                  <a:pt x="736" y="199"/>
                  <a:pt x="736" y="199"/>
                </a:cubicBezTo>
                <a:cubicBezTo>
                  <a:pt x="738" y="201"/>
                  <a:pt x="738" y="201"/>
                  <a:pt x="738" y="201"/>
                </a:cubicBezTo>
                <a:cubicBezTo>
                  <a:pt x="740" y="201"/>
                  <a:pt x="740" y="201"/>
                  <a:pt x="740" y="201"/>
                </a:cubicBezTo>
                <a:cubicBezTo>
                  <a:pt x="743" y="200"/>
                  <a:pt x="743" y="200"/>
                  <a:pt x="743" y="200"/>
                </a:cubicBezTo>
                <a:cubicBezTo>
                  <a:pt x="746" y="196"/>
                  <a:pt x="746" y="196"/>
                  <a:pt x="746" y="196"/>
                </a:cubicBezTo>
                <a:cubicBezTo>
                  <a:pt x="746" y="194"/>
                  <a:pt x="746" y="194"/>
                  <a:pt x="746" y="194"/>
                </a:cubicBezTo>
                <a:cubicBezTo>
                  <a:pt x="745" y="193"/>
                  <a:pt x="745" y="193"/>
                  <a:pt x="745" y="193"/>
                </a:cubicBezTo>
                <a:cubicBezTo>
                  <a:pt x="745" y="192"/>
                  <a:pt x="745" y="192"/>
                  <a:pt x="745" y="192"/>
                </a:cubicBezTo>
                <a:cubicBezTo>
                  <a:pt x="744" y="191"/>
                  <a:pt x="744" y="191"/>
                  <a:pt x="744" y="191"/>
                </a:cubicBezTo>
                <a:cubicBezTo>
                  <a:pt x="742" y="190"/>
                  <a:pt x="742" y="190"/>
                  <a:pt x="742" y="190"/>
                </a:cubicBezTo>
                <a:cubicBezTo>
                  <a:pt x="741" y="188"/>
                  <a:pt x="741" y="188"/>
                  <a:pt x="741" y="188"/>
                </a:cubicBezTo>
                <a:cubicBezTo>
                  <a:pt x="739" y="188"/>
                  <a:pt x="739" y="188"/>
                  <a:pt x="739" y="188"/>
                </a:cubicBezTo>
                <a:cubicBezTo>
                  <a:pt x="737" y="190"/>
                  <a:pt x="737" y="190"/>
                  <a:pt x="737" y="190"/>
                </a:cubicBezTo>
                <a:cubicBezTo>
                  <a:pt x="736" y="192"/>
                  <a:pt x="736" y="192"/>
                  <a:pt x="736" y="192"/>
                </a:cubicBezTo>
                <a:cubicBezTo>
                  <a:pt x="735" y="195"/>
                  <a:pt x="735" y="195"/>
                  <a:pt x="735" y="195"/>
                </a:cubicBezTo>
                <a:cubicBezTo>
                  <a:pt x="736" y="197"/>
                  <a:pt x="736" y="197"/>
                  <a:pt x="736" y="197"/>
                </a:cubicBezTo>
                <a:close/>
                <a:moveTo>
                  <a:pt x="733" y="198"/>
                </a:moveTo>
                <a:cubicBezTo>
                  <a:pt x="732" y="200"/>
                  <a:pt x="732" y="200"/>
                  <a:pt x="732" y="200"/>
                </a:cubicBezTo>
                <a:cubicBezTo>
                  <a:pt x="733" y="202"/>
                  <a:pt x="733" y="202"/>
                  <a:pt x="733" y="202"/>
                </a:cubicBezTo>
                <a:cubicBezTo>
                  <a:pt x="734" y="203"/>
                  <a:pt x="734" y="203"/>
                  <a:pt x="734" y="203"/>
                </a:cubicBezTo>
                <a:cubicBezTo>
                  <a:pt x="735" y="202"/>
                  <a:pt x="735" y="202"/>
                  <a:pt x="735" y="202"/>
                </a:cubicBezTo>
                <a:cubicBezTo>
                  <a:pt x="735" y="200"/>
                  <a:pt x="735" y="200"/>
                  <a:pt x="735" y="200"/>
                </a:cubicBezTo>
                <a:cubicBezTo>
                  <a:pt x="734" y="200"/>
                  <a:pt x="734" y="200"/>
                  <a:pt x="734" y="200"/>
                </a:cubicBezTo>
                <a:cubicBezTo>
                  <a:pt x="733" y="198"/>
                  <a:pt x="733" y="198"/>
                  <a:pt x="733" y="198"/>
                </a:cubicBezTo>
                <a:cubicBezTo>
                  <a:pt x="733" y="198"/>
                  <a:pt x="733" y="198"/>
                  <a:pt x="733" y="198"/>
                </a:cubicBezTo>
                <a:close/>
                <a:moveTo>
                  <a:pt x="697" y="179"/>
                </a:moveTo>
                <a:cubicBezTo>
                  <a:pt x="697" y="176"/>
                  <a:pt x="697" y="176"/>
                  <a:pt x="697" y="176"/>
                </a:cubicBezTo>
                <a:cubicBezTo>
                  <a:pt x="698" y="172"/>
                  <a:pt x="698" y="172"/>
                  <a:pt x="698" y="172"/>
                </a:cubicBezTo>
                <a:cubicBezTo>
                  <a:pt x="700" y="170"/>
                  <a:pt x="700" y="170"/>
                  <a:pt x="700" y="170"/>
                </a:cubicBezTo>
                <a:cubicBezTo>
                  <a:pt x="702" y="170"/>
                  <a:pt x="702" y="170"/>
                  <a:pt x="702" y="170"/>
                </a:cubicBezTo>
                <a:cubicBezTo>
                  <a:pt x="704" y="170"/>
                  <a:pt x="704" y="170"/>
                  <a:pt x="704" y="170"/>
                </a:cubicBezTo>
                <a:cubicBezTo>
                  <a:pt x="706" y="170"/>
                  <a:pt x="706" y="170"/>
                  <a:pt x="706" y="170"/>
                </a:cubicBezTo>
                <a:cubicBezTo>
                  <a:pt x="708" y="170"/>
                  <a:pt x="708" y="170"/>
                  <a:pt x="708" y="170"/>
                </a:cubicBezTo>
                <a:cubicBezTo>
                  <a:pt x="709" y="170"/>
                  <a:pt x="709" y="170"/>
                  <a:pt x="709" y="170"/>
                </a:cubicBezTo>
                <a:cubicBezTo>
                  <a:pt x="709" y="172"/>
                  <a:pt x="709" y="172"/>
                  <a:pt x="709" y="172"/>
                </a:cubicBezTo>
                <a:cubicBezTo>
                  <a:pt x="711" y="172"/>
                  <a:pt x="711" y="172"/>
                  <a:pt x="711" y="172"/>
                </a:cubicBezTo>
                <a:cubicBezTo>
                  <a:pt x="712" y="171"/>
                  <a:pt x="712" y="171"/>
                  <a:pt x="712" y="171"/>
                </a:cubicBezTo>
                <a:cubicBezTo>
                  <a:pt x="714" y="172"/>
                  <a:pt x="714" y="172"/>
                  <a:pt x="714" y="172"/>
                </a:cubicBezTo>
                <a:cubicBezTo>
                  <a:pt x="716" y="172"/>
                  <a:pt x="716" y="172"/>
                  <a:pt x="716" y="172"/>
                </a:cubicBezTo>
                <a:cubicBezTo>
                  <a:pt x="718" y="175"/>
                  <a:pt x="718" y="175"/>
                  <a:pt x="718" y="175"/>
                </a:cubicBezTo>
                <a:cubicBezTo>
                  <a:pt x="720" y="176"/>
                  <a:pt x="720" y="176"/>
                  <a:pt x="720" y="176"/>
                </a:cubicBezTo>
                <a:cubicBezTo>
                  <a:pt x="719" y="177"/>
                  <a:pt x="719" y="177"/>
                  <a:pt x="719" y="177"/>
                </a:cubicBezTo>
                <a:cubicBezTo>
                  <a:pt x="720" y="179"/>
                  <a:pt x="720" y="179"/>
                  <a:pt x="720" y="179"/>
                </a:cubicBezTo>
                <a:cubicBezTo>
                  <a:pt x="721" y="179"/>
                  <a:pt x="721" y="179"/>
                  <a:pt x="721" y="179"/>
                </a:cubicBezTo>
                <a:cubicBezTo>
                  <a:pt x="723" y="178"/>
                  <a:pt x="723" y="178"/>
                  <a:pt x="723" y="178"/>
                </a:cubicBezTo>
                <a:cubicBezTo>
                  <a:pt x="725" y="180"/>
                  <a:pt x="725" y="180"/>
                  <a:pt x="725" y="180"/>
                </a:cubicBezTo>
                <a:cubicBezTo>
                  <a:pt x="726" y="181"/>
                  <a:pt x="726" y="181"/>
                  <a:pt x="726" y="181"/>
                </a:cubicBezTo>
                <a:cubicBezTo>
                  <a:pt x="726" y="182"/>
                  <a:pt x="726" y="182"/>
                  <a:pt x="726" y="182"/>
                </a:cubicBezTo>
                <a:cubicBezTo>
                  <a:pt x="726" y="183"/>
                  <a:pt x="726" y="183"/>
                  <a:pt x="726" y="183"/>
                </a:cubicBezTo>
                <a:cubicBezTo>
                  <a:pt x="725" y="184"/>
                  <a:pt x="725" y="184"/>
                  <a:pt x="725" y="184"/>
                </a:cubicBezTo>
                <a:cubicBezTo>
                  <a:pt x="723" y="184"/>
                  <a:pt x="723" y="184"/>
                  <a:pt x="723" y="184"/>
                </a:cubicBezTo>
                <a:cubicBezTo>
                  <a:pt x="720" y="187"/>
                  <a:pt x="720" y="187"/>
                  <a:pt x="720" y="187"/>
                </a:cubicBezTo>
                <a:cubicBezTo>
                  <a:pt x="718" y="187"/>
                  <a:pt x="718" y="187"/>
                  <a:pt x="718" y="187"/>
                </a:cubicBezTo>
                <a:cubicBezTo>
                  <a:pt x="715" y="185"/>
                  <a:pt x="715" y="185"/>
                  <a:pt x="715" y="185"/>
                </a:cubicBezTo>
                <a:cubicBezTo>
                  <a:pt x="711" y="185"/>
                  <a:pt x="711" y="185"/>
                  <a:pt x="711" y="185"/>
                </a:cubicBezTo>
                <a:cubicBezTo>
                  <a:pt x="708" y="183"/>
                  <a:pt x="708" y="183"/>
                  <a:pt x="708" y="183"/>
                </a:cubicBezTo>
                <a:cubicBezTo>
                  <a:pt x="705" y="183"/>
                  <a:pt x="705" y="183"/>
                  <a:pt x="705" y="183"/>
                </a:cubicBezTo>
                <a:cubicBezTo>
                  <a:pt x="703" y="181"/>
                  <a:pt x="703" y="181"/>
                  <a:pt x="703" y="181"/>
                </a:cubicBezTo>
                <a:cubicBezTo>
                  <a:pt x="701" y="179"/>
                  <a:pt x="701" y="179"/>
                  <a:pt x="701" y="179"/>
                </a:cubicBezTo>
                <a:cubicBezTo>
                  <a:pt x="698" y="180"/>
                  <a:pt x="698" y="180"/>
                  <a:pt x="698" y="180"/>
                </a:cubicBezTo>
                <a:cubicBezTo>
                  <a:pt x="697" y="179"/>
                  <a:pt x="697" y="179"/>
                  <a:pt x="697" y="179"/>
                </a:cubicBezTo>
                <a:close/>
                <a:moveTo>
                  <a:pt x="667" y="139"/>
                </a:moveTo>
                <a:cubicBezTo>
                  <a:pt x="668" y="138"/>
                  <a:pt x="668" y="138"/>
                  <a:pt x="668" y="138"/>
                </a:cubicBezTo>
                <a:cubicBezTo>
                  <a:pt x="669" y="137"/>
                  <a:pt x="669" y="137"/>
                  <a:pt x="669" y="137"/>
                </a:cubicBezTo>
                <a:cubicBezTo>
                  <a:pt x="670" y="138"/>
                  <a:pt x="670" y="138"/>
                  <a:pt x="670" y="138"/>
                </a:cubicBezTo>
                <a:cubicBezTo>
                  <a:pt x="669" y="139"/>
                  <a:pt x="669" y="139"/>
                  <a:pt x="669" y="139"/>
                </a:cubicBezTo>
                <a:cubicBezTo>
                  <a:pt x="668" y="139"/>
                  <a:pt x="668" y="139"/>
                  <a:pt x="668" y="139"/>
                </a:cubicBezTo>
                <a:cubicBezTo>
                  <a:pt x="667" y="139"/>
                  <a:pt x="667" y="139"/>
                  <a:pt x="667" y="139"/>
                </a:cubicBezTo>
                <a:close/>
                <a:moveTo>
                  <a:pt x="669" y="153"/>
                </a:moveTo>
                <a:cubicBezTo>
                  <a:pt x="670" y="156"/>
                  <a:pt x="670" y="156"/>
                  <a:pt x="670" y="156"/>
                </a:cubicBezTo>
                <a:cubicBezTo>
                  <a:pt x="672" y="159"/>
                  <a:pt x="672" y="159"/>
                  <a:pt x="672" y="159"/>
                </a:cubicBezTo>
                <a:cubicBezTo>
                  <a:pt x="673" y="159"/>
                  <a:pt x="673" y="159"/>
                  <a:pt x="673" y="159"/>
                </a:cubicBezTo>
                <a:cubicBezTo>
                  <a:pt x="675" y="158"/>
                  <a:pt x="675" y="158"/>
                  <a:pt x="675" y="158"/>
                </a:cubicBezTo>
                <a:cubicBezTo>
                  <a:pt x="676" y="159"/>
                  <a:pt x="676" y="159"/>
                  <a:pt x="676" y="159"/>
                </a:cubicBezTo>
                <a:cubicBezTo>
                  <a:pt x="678" y="159"/>
                  <a:pt x="678" y="159"/>
                  <a:pt x="678" y="159"/>
                </a:cubicBezTo>
                <a:cubicBezTo>
                  <a:pt x="682" y="157"/>
                  <a:pt x="682" y="157"/>
                  <a:pt x="682" y="157"/>
                </a:cubicBezTo>
                <a:cubicBezTo>
                  <a:pt x="682" y="156"/>
                  <a:pt x="682" y="156"/>
                  <a:pt x="682" y="156"/>
                </a:cubicBezTo>
                <a:cubicBezTo>
                  <a:pt x="684" y="154"/>
                  <a:pt x="684" y="154"/>
                  <a:pt x="684" y="154"/>
                </a:cubicBezTo>
                <a:cubicBezTo>
                  <a:pt x="686" y="152"/>
                  <a:pt x="686" y="152"/>
                  <a:pt x="686" y="152"/>
                </a:cubicBezTo>
                <a:cubicBezTo>
                  <a:pt x="686" y="149"/>
                  <a:pt x="686" y="149"/>
                  <a:pt x="686" y="149"/>
                </a:cubicBezTo>
                <a:cubicBezTo>
                  <a:pt x="687" y="145"/>
                  <a:pt x="687" y="145"/>
                  <a:pt x="687" y="145"/>
                </a:cubicBezTo>
                <a:cubicBezTo>
                  <a:pt x="688" y="142"/>
                  <a:pt x="688" y="142"/>
                  <a:pt x="688" y="142"/>
                </a:cubicBezTo>
                <a:cubicBezTo>
                  <a:pt x="687" y="141"/>
                  <a:pt x="687" y="141"/>
                  <a:pt x="687" y="141"/>
                </a:cubicBezTo>
                <a:cubicBezTo>
                  <a:pt x="687" y="140"/>
                  <a:pt x="687" y="140"/>
                  <a:pt x="687" y="140"/>
                </a:cubicBezTo>
                <a:cubicBezTo>
                  <a:pt x="689" y="138"/>
                  <a:pt x="689" y="138"/>
                  <a:pt x="689" y="138"/>
                </a:cubicBezTo>
                <a:cubicBezTo>
                  <a:pt x="690" y="135"/>
                  <a:pt x="690" y="135"/>
                  <a:pt x="690" y="135"/>
                </a:cubicBezTo>
                <a:cubicBezTo>
                  <a:pt x="692" y="135"/>
                  <a:pt x="692" y="135"/>
                  <a:pt x="692" y="135"/>
                </a:cubicBezTo>
                <a:cubicBezTo>
                  <a:pt x="694" y="133"/>
                  <a:pt x="694" y="133"/>
                  <a:pt x="694" y="133"/>
                </a:cubicBezTo>
                <a:cubicBezTo>
                  <a:pt x="697" y="131"/>
                  <a:pt x="697" y="131"/>
                  <a:pt x="697" y="131"/>
                </a:cubicBezTo>
                <a:cubicBezTo>
                  <a:pt x="697" y="128"/>
                  <a:pt x="697" y="128"/>
                  <a:pt x="697" y="128"/>
                </a:cubicBezTo>
                <a:cubicBezTo>
                  <a:pt x="697" y="126"/>
                  <a:pt x="697" y="126"/>
                  <a:pt x="697" y="126"/>
                </a:cubicBezTo>
                <a:cubicBezTo>
                  <a:pt x="699" y="124"/>
                  <a:pt x="699" y="124"/>
                  <a:pt x="699" y="124"/>
                </a:cubicBezTo>
                <a:cubicBezTo>
                  <a:pt x="699" y="122"/>
                  <a:pt x="699" y="122"/>
                  <a:pt x="699" y="122"/>
                </a:cubicBezTo>
                <a:cubicBezTo>
                  <a:pt x="698" y="120"/>
                  <a:pt x="698" y="120"/>
                  <a:pt x="698" y="120"/>
                </a:cubicBezTo>
                <a:cubicBezTo>
                  <a:pt x="698" y="117"/>
                  <a:pt x="698" y="117"/>
                  <a:pt x="698" y="117"/>
                </a:cubicBezTo>
                <a:cubicBezTo>
                  <a:pt x="696" y="118"/>
                  <a:pt x="696" y="118"/>
                  <a:pt x="696" y="118"/>
                </a:cubicBezTo>
                <a:cubicBezTo>
                  <a:pt x="694" y="117"/>
                  <a:pt x="694" y="117"/>
                  <a:pt x="694" y="117"/>
                </a:cubicBezTo>
                <a:cubicBezTo>
                  <a:pt x="692" y="117"/>
                  <a:pt x="692" y="117"/>
                  <a:pt x="692" y="117"/>
                </a:cubicBezTo>
                <a:cubicBezTo>
                  <a:pt x="691" y="115"/>
                  <a:pt x="691" y="115"/>
                  <a:pt x="691" y="115"/>
                </a:cubicBezTo>
                <a:cubicBezTo>
                  <a:pt x="692" y="113"/>
                  <a:pt x="692" y="113"/>
                  <a:pt x="692" y="113"/>
                </a:cubicBezTo>
                <a:cubicBezTo>
                  <a:pt x="695" y="111"/>
                  <a:pt x="695" y="111"/>
                  <a:pt x="695" y="111"/>
                </a:cubicBezTo>
                <a:cubicBezTo>
                  <a:pt x="695" y="110"/>
                  <a:pt x="695" y="110"/>
                  <a:pt x="695" y="110"/>
                </a:cubicBezTo>
                <a:cubicBezTo>
                  <a:pt x="694" y="108"/>
                  <a:pt x="694" y="108"/>
                  <a:pt x="694" y="108"/>
                </a:cubicBezTo>
                <a:cubicBezTo>
                  <a:pt x="694" y="105"/>
                  <a:pt x="694" y="105"/>
                  <a:pt x="694" y="105"/>
                </a:cubicBezTo>
                <a:cubicBezTo>
                  <a:pt x="695" y="103"/>
                  <a:pt x="695" y="103"/>
                  <a:pt x="695" y="103"/>
                </a:cubicBezTo>
                <a:cubicBezTo>
                  <a:pt x="693" y="101"/>
                  <a:pt x="693" y="101"/>
                  <a:pt x="693" y="101"/>
                </a:cubicBezTo>
                <a:cubicBezTo>
                  <a:pt x="691" y="101"/>
                  <a:pt x="691" y="101"/>
                  <a:pt x="691" y="101"/>
                </a:cubicBezTo>
                <a:cubicBezTo>
                  <a:pt x="688" y="103"/>
                  <a:pt x="688" y="103"/>
                  <a:pt x="688" y="103"/>
                </a:cubicBezTo>
                <a:cubicBezTo>
                  <a:pt x="684" y="104"/>
                  <a:pt x="684" y="104"/>
                  <a:pt x="684" y="104"/>
                </a:cubicBezTo>
                <a:cubicBezTo>
                  <a:pt x="684" y="106"/>
                  <a:pt x="684" y="106"/>
                  <a:pt x="684" y="106"/>
                </a:cubicBezTo>
                <a:cubicBezTo>
                  <a:pt x="682" y="108"/>
                  <a:pt x="682" y="108"/>
                  <a:pt x="682" y="108"/>
                </a:cubicBezTo>
                <a:cubicBezTo>
                  <a:pt x="680" y="107"/>
                  <a:pt x="680" y="107"/>
                  <a:pt x="680" y="107"/>
                </a:cubicBezTo>
                <a:cubicBezTo>
                  <a:pt x="680" y="105"/>
                  <a:pt x="680" y="105"/>
                  <a:pt x="680" y="105"/>
                </a:cubicBezTo>
                <a:cubicBezTo>
                  <a:pt x="682" y="104"/>
                  <a:pt x="682" y="104"/>
                  <a:pt x="682" y="104"/>
                </a:cubicBezTo>
                <a:cubicBezTo>
                  <a:pt x="684" y="102"/>
                  <a:pt x="684" y="102"/>
                  <a:pt x="684" y="102"/>
                </a:cubicBezTo>
                <a:cubicBezTo>
                  <a:pt x="684" y="99"/>
                  <a:pt x="684" y="99"/>
                  <a:pt x="684" y="99"/>
                </a:cubicBezTo>
                <a:cubicBezTo>
                  <a:pt x="685" y="95"/>
                  <a:pt x="685" y="95"/>
                  <a:pt x="685" y="95"/>
                </a:cubicBezTo>
                <a:cubicBezTo>
                  <a:pt x="684" y="92"/>
                  <a:pt x="684" y="92"/>
                  <a:pt x="684" y="92"/>
                </a:cubicBezTo>
                <a:cubicBezTo>
                  <a:pt x="683" y="91"/>
                  <a:pt x="683" y="91"/>
                  <a:pt x="683" y="91"/>
                </a:cubicBezTo>
                <a:cubicBezTo>
                  <a:pt x="682" y="89"/>
                  <a:pt x="682" y="89"/>
                  <a:pt x="682" y="89"/>
                </a:cubicBezTo>
                <a:cubicBezTo>
                  <a:pt x="679" y="87"/>
                  <a:pt x="679" y="87"/>
                  <a:pt x="679" y="87"/>
                </a:cubicBezTo>
                <a:cubicBezTo>
                  <a:pt x="677" y="88"/>
                  <a:pt x="677" y="88"/>
                  <a:pt x="677" y="88"/>
                </a:cubicBezTo>
                <a:cubicBezTo>
                  <a:pt x="674" y="87"/>
                  <a:pt x="674" y="87"/>
                  <a:pt x="674" y="87"/>
                </a:cubicBezTo>
                <a:cubicBezTo>
                  <a:pt x="671" y="89"/>
                  <a:pt x="671" y="89"/>
                  <a:pt x="671" y="89"/>
                </a:cubicBezTo>
                <a:cubicBezTo>
                  <a:pt x="669" y="89"/>
                  <a:pt x="669" y="89"/>
                  <a:pt x="669" y="89"/>
                </a:cubicBezTo>
                <a:cubicBezTo>
                  <a:pt x="669" y="85"/>
                  <a:pt x="669" y="85"/>
                  <a:pt x="669" y="85"/>
                </a:cubicBezTo>
                <a:cubicBezTo>
                  <a:pt x="668" y="84"/>
                  <a:pt x="668" y="84"/>
                  <a:pt x="668" y="84"/>
                </a:cubicBezTo>
                <a:cubicBezTo>
                  <a:pt x="666" y="86"/>
                  <a:pt x="666" y="86"/>
                  <a:pt x="666" y="86"/>
                </a:cubicBezTo>
                <a:cubicBezTo>
                  <a:pt x="665" y="88"/>
                  <a:pt x="665" y="88"/>
                  <a:pt x="665" y="88"/>
                </a:cubicBezTo>
                <a:cubicBezTo>
                  <a:pt x="663" y="89"/>
                  <a:pt x="663" y="89"/>
                  <a:pt x="663" y="89"/>
                </a:cubicBezTo>
                <a:cubicBezTo>
                  <a:pt x="662" y="92"/>
                  <a:pt x="662" y="92"/>
                  <a:pt x="662" y="92"/>
                </a:cubicBezTo>
                <a:cubicBezTo>
                  <a:pt x="660" y="95"/>
                  <a:pt x="660" y="95"/>
                  <a:pt x="660" y="95"/>
                </a:cubicBezTo>
                <a:cubicBezTo>
                  <a:pt x="660" y="97"/>
                  <a:pt x="660" y="97"/>
                  <a:pt x="660" y="97"/>
                </a:cubicBezTo>
                <a:cubicBezTo>
                  <a:pt x="662" y="98"/>
                  <a:pt x="662" y="98"/>
                  <a:pt x="662" y="98"/>
                </a:cubicBezTo>
                <a:cubicBezTo>
                  <a:pt x="663" y="98"/>
                  <a:pt x="663" y="98"/>
                  <a:pt x="663" y="98"/>
                </a:cubicBezTo>
                <a:cubicBezTo>
                  <a:pt x="666" y="97"/>
                  <a:pt x="666" y="97"/>
                  <a:pt x="666" y="97"/>
                </a:cubicBezTo>
                <a:cubicBezTo>
                  <a:pt x="666" y="98"/>
                  <a:pt x="666" y="98"/>
                  <a:pt x="666" y="98"/>
                </a:cubicBezTo>
                <a:cubicBezTo>
                  <a:pt x="664" y="101"/>
                  <a:pt x="664" y="101"/>
                  <a:pt x="664" y="101"/>
                </a:cubicBezTo>
                <a:cubicBezTo>
                  <a:pt x="660" y="102"/>
                  <a:pt x="660" y="102"/>
                  <a:pt x="660" y="102"/>
                </a:cubicBezTo>
                <a:cubicBezTo>
                  <a:pt x="658" y="106"/>
                  <a:pt x="658" y="106"/>
                  <a:pt x="658" y="106"/>
                </a:cubicBezTo>
                <a:cubicBezTo>
                  <a:pt x="658" y="107"/>
                  <a:pt x="658" y="107"/>
                  <a:pt x="658" y="107"/>
                </a:cubicBezTo>
                <a:cubicBezTo>
                  <a:pt x="662" y="105"/>
                  <a:pt x="662" y="105"/>
                  <a:pt x="662" y="105"/>
                </a:cubicBezTo>
                <a:cubicBezTo>
                  <a:pt x="665" y="102"/>
                  <a:pt x="665" y="102"/>
                  <a:pt x="665" y="102"/>
                </a:cubicBezTo>
                <a:cubicBezTo>
                  <a:pt x="666" y="102"/>
                  <a:pt x="666" y="102"/>
                  <a:pt x="666" y="102"/>
                </a:cubicBezTo>
                <a:cubicBezTo>
                  <a:pt x="668" y="101"/>
                  <a:pt x="668" y="101"/>
                  <a:pt x="668" y="101"/>
                </a:cubicBezTo>
                <a:cubicBezTo>
                  <a:pt x="669" y="103"/>
                  <a:pt x="669" y="103"/>
                  <a:pt x="669" y="103"/>
                </a:cubicBezTo>
                <a:cubicBezTo>
                  <a:pt x="669" y="106"/>
                  <a:pt x="669" y="106"/>
                  <a:pt x="669" y="106"/>
                </a:cubicBezTo>
                <a:cubicBezTo>
                  <a:pt x="667" y="106"/>
                  <a:pt x="667" y="106"/>
                  <a:pt x="667" y="106"/>
                </a:cubicBezTo>
                <a:cubicBezTo>
                  <a:pt x="664" y="108"/>
                  <a:pt x="664" y="108"/>
                  <a:pt x="664" y="108"/>
                </a:cubicBezTo>
                <a:cubicBezTo>
                  <a:pt x="664" y="110"/>
                  <a:pt x="664" y="110"/>
                  <a:pt x="664" y="110"/>
                </a:cubicBezTo>
                <a:cubicBezTo>
                  <a:pt x="664" y="112"/>
                  <a:pt x="664" y="112"/>
                  <a:pt x="664" y="112"/>
                </a:cubicBezTo>
                <a:cubicBezTo>
                  <a:pt x="668" y="111"/>
                  <a:pt x="668" y="111"/>
                  <a:pt x="668" y="111"/>
                </a:cubicBezTo>
                <a:cubicBezTo>
                  <a:pt x="670" y="112"/>
                  <a:pt x="670" y="112"/>
                  <a:pt x="670" y="112"/>
                </a:cubicBezTo>
                <a:cubicBezTo>
                  <a:pt x="667" y="114"/>
                  <a:pt x="667" y="114"/>
                  <a:pt x="667" y="114"/>
                </a:cubicBezTo>
                <a:cubicBezTo>
                  <a:pt x="664" y="115"/>
                  <a:pt x="664" y="115"/>
                  <a:pt x="664" y="115"/>
                </a:cubicBezTo>
                <a:cubicBezTo>
                  <a:pt x="662" y="115"/>
                  <a:pt x="662" y="115"/>
                  <a:pt x="662" y="115"/>
                </a:cubicBezTo>
                <a:cubicBezTo>
                  <a:pt x="662" y="116"/>
                  <a:pt x="662" y="116"/>
                  <a:pt x="662" y="116"/>
                </a:cubicBezTo>
                <a:cubicBezTo>
                  <a:pt x="664" y="117"/>
                  <a:pt x="664" y="117"/>
                  <a:pt x="664" y="117"/>
                </a:cubicBezTo>
                <a:cubicBezTo>
                  <a:pt x="664" y="119"/>
                  <a:pt x="664" y="119"/>
                  <a:pt x="664" y="119"/>
                </a:cubicBezTo>
                <a:cubicBezTo>
                  <a:pt x="660" y="122"/>
                  <a:pt x="660" y="122"/>
                  <a:pt x="660" y="122"/>
                </a:cubicBezTo>
                <a:cubicBezTo>
                  <a:pt x="659" y="122"/>
                  <a:pt x="659" y="122"/>
                  <a:pt x="659" y="122"/>
                </a:cubicBezTo>
                <a:cubicBezTo>
                  <a:pt x="658" y="119"/>
                  <a:pt x="658" y="119"/>
                  <a:pt x="658" y="119"/>
                </a:cubicBezTo>
                <a:cubicBezTo>
                  <a:pt x="656" y="118"/>
                  <a:pt x="656" y="118"/>
                  <a:pt x="656" y="118"/>
                </a:cubicBezTo>
                <a:cubicBezTo>
                  <a:pt x="654" y="115"/>
                  <a:pt x="654" y="115"/>
                  <a:pt x="654" y="115"/>
                </a:cubicBezTo>
                <a:cubicBezTo>
                  <a:pt x="649" y="117"/>
                  <a:pt x="649" y="117"/>
                  <a:pt x="649" y="117"/>
                </a:cubicBezTo>
                <a:cubicBezTo>
                  <a:pt x="649" y="119"/>
                  <a:pt x="649" y="119"/>
                  <a:pt x="649" y="119"/>
                </a:cubicBezTo>
                <a:cubicBezTo>
                  <a:pt x="647" y="123"/>
                  <a:pt x="647" y="123"/>
                  <a:pt x="647" y="123"/>
                </a:cubicBezTo>
                <a:cubicBezTo>
                  <a:pt x="649" y="126"/>
                  <a:pt x="649" y="126"/>
                  <a:pt x="649" y="126"/>
                </a:cubicBezTo>
                <a:cubicBezTo>
                  <a:pt x="649" y="128"/>
                  <a:pt x="649" y="128"/>
                  <a:pt x="649" y="128"/>
                </a:cubicBezTo>
                <a:cubicBezTo>
                  <a:pt x="651" y="129"/>
                  <a:pt x="651" y="129"/>
                  <a:pt x="651" y="129"/>
                </a:cubicBezTo>
                <a:cubicBezTo>
                  <a:pt x="653" y="127"/>
                  <a:pt x="653" y="127"/>
                  <a:pt x="653" y="127"/>
                </a:cubicBezTo>
                <a:cubicBezTo>
                  <a:pt x="655" y="127"/>
                  <a:pt x="655" y="127"/>
                  <a:pt x="655" y="127"/>
                </a:cubicBezTo>
                <a:cubicBezTo>
                  <a:pt x="658" y="128"/>
                  <a:pt x="658" y="128"/>
                  <a:pt x="658" y="128"/>
                </a:cubicBezTo>
                <a:cubicBezTo>
                  <a:pt x="662" y="128"/>
                  <a:pt x="662" y="128"/>
                  <a:pt x="662" y="128"/>
                </a:cubicBezTo>
                <a:cubicBezTo>
                  <a:pt x="663" y="129"/>
                  <a:pt x="663" y="129"/>
                  <a:pt x="663" y="129"/>
                </a:cubicBezTo>
                <a:cubicBezTo>
                  <a:pt x="667" y="128"/>
                  <a:pt x="667" y="128"/>
                  <a:pt x="667" y="128"/>
                </a:cubicBezTo>
                <a:cubicBezTo>
                  <a:pt x="666" y="130"/>
                  <a:pt x="666" y="130"/>
                  <a:pt x="666" y="130"/>
                </a:cubicBezTo>
                <a:cubicBezTo>
                  <a:pt x="664" y="131"/>
                  <a:pt x="664" y="131"/>
                  <a:pt x="664" y="131"/>
                </a:cubicBezTo>
                <a:cubicBezTo>
                  <a:pt x="664" y="132"/>
                  <a:pt x="664" y="132"/>
                  <a:pt x="664" y="132"/>
                </a:cubicBezTo>
                <a:cubicBezTo>
                  <a:pt x="664" y="134"/>
                  <a:pt x="664" y="134"/>
                  <a:pt x="664" y="134"/>
                </a:cubicBezTo>
                <a:cubicBezTo>
                  <a:pt x="667" y="134"/>
                  <a:pt x="667" y="134"/>
                  <a:pt x="667" y="134"/>
                </a:cubicBezTo>
                <a:cubicBezTo>
                  <a:pt x="670" y="136"/>
                  <a:pt x="670" y="136"/>
                  <a:pt x="670" y="136"/>
                </a:cubicBezTo>
                <a:cubicBezTo>
                  <a:pt x="672" y="140"/>
                  <a:pt x="672" y="140"/>
                  <a:pt x="672" y="140"/>
                </a:cubicBezTo>
                <a:cubicBezTo>
                  <a:pt x="673" y="140"/>
                  <a:pt x="673" y="140"/>
                  <a:pt x="673" y="140"/>
                </a:cubicBezTo>
                <a:cubicBezTo>
                  <a:pt x="674" y="141"/>
                  <a:pt x="674" y="141"/>
                  <a:pt x="674" y="141"/>
                </a:cubicBezTo>
                <a:cubicBezTo>
                  <a:pt x="673" y="143"/>
                  <a:pt x="673" y="143"/>
                  <a:pt x="673" y="143"/>
                </a:cubicBezTo>
                <a:cubicBezTo>
                  <a:pt x="673" y="145"/>
                  <a:pt x="673" y="145"/>
                  <a:pt x="673" y="145"/>
                </a:cubicBezTo>
                <a:cubicBezTo>
                  <a:pt x="669" y="153"/>
                  <a:pt x="669" y="153"/>
                  <a:pt x="669" y="153"/>
                </a:cubicBezTo>
                <a:close/>
                <a:moveTo>
                  <a:pt x="656" y="135"/>
                </a:moveTo>
                <a:cubicBezTo>
                  <a:pt x="657" y="133"/>
                  <a:pt x="657" y="133"/>
                  <a:pt x="657" y="133"/>
                </a:cubicBezTo>
                <a:cubicBezTo>
                  <a:pt x="660" y="131"/>
                  <a:pt x="660" y="131"/>
                  <a:pt x="660" y="131"/>
                </a:cubicBezTo>
                <a:cubicBezTo>
                  <a:pt x="662" y="131"/>
                  <a:pt x="662" y="131"/>
                  <a:pt x="662" y="131"/>
                </a:cubicBezTo>
                <a:cubicBezTo>
                  <a:pt x="661" y="132"/>
                  <a:pt x="661" y="132"/>
                  <a:pt x="661" y="132"/>
                </a:cubicBezTo>
                <a:cubicBezTo>
                  <a:pt x="660" y="134"/>
                  <a:pt x="660" y="134"/>
                  <a:pt x="660" y="134"/>
                </a:cubicBezTo>
                <a:cubicBezTo>
                  <a:pt x="658" y="135"/>
                  <a:pt x="658" y="135"/>
                  <a:pt x="658" y="135"/>
                </a:cubicBezTo>
                <a:cubicBezTo>
                  <a:pt x="656" y="135"/>
                  <a:pt x="656" y="135"/>
                  <a:pt x="656" y="135"/>
                </a:cubicBezTo>
                <a:close/>
                <a:moveTo>
                  <a:pt x="651" y="148"/>
                </a:moveTo>
                <a:cubicBezTo>
                  <a:pt x="652" y="146"/>
                  <a:pt x="652" y="146"/>
                  <a:pt x="652" y="146"/>
                </a:cubicBezTo>
                <a:cubicBezTo>
                  <a:pt x="657" y="146"/>
                  <a:pt x="657" y="146"/>
                  <a:pt x="657" y="146"/>
                </a:cubicBezTo>
                <a:cubicBezTo>
                  <a:pt x="660" y="147"/>
                  <a:pt x="660" y="147"/>
                  <a:pt x="660" y="147"/>
                </a:cubicBezTo>
                <a:cubicBezTo>
                  <a:pt x="663" y="151"/>
                  <a:pt x="663" y="151"/>
                  <a:pt x="663" y="151"/>
                </a:cubicBezTo>
                <a:cubicBezTo>
                  <a:pt x="663" y="153"/>
                  <a:pt x="663" y="153"/>
                  <a:pt x="663" y="153"/>
                </a:cubicBezTo>
                <a:cubicBezTo>
                  <a:pt x="664" y="157"/>
                  <a:pt x="664" y="157"/>
                  <a:pt x="664" y="157"/>
                </a:cubicBezTo>
                <a:cubicBezTo>
                  <a:pt x="662" y="157"/>
                  <a:pt x="662" y="157"/>
                  <a:pt x="662" y="157"/>
                </a:cubicBezTo>
                <a:cubicBezTo>
                  <a:pt x="659" y="156"/>
                  <a:pt x="659" y="156"/>
                  <a:pt x="659" y="156"/>
                </a:cubicBezTo>
                <a:cubicBezTo>
                  <a:pt x="657" y="157"/>
                  <a:pt x="657" y="157"/>
                  <a:pt x="657" y="157"/>
                </a:cubicBezTo>
                <a:cubicBezTo>
                  <a:pt x="655" y="157"/>
                  <a:pt x="655" y="157"/>
                  <a:pt x="655" y="157"/>
                </a:cubicBezTo>
                <a:cubicBezTo>
                  <a:pt x="654" y="154"/>
                  <a:pt x="654" y="154"/>
                  <a:pt x="654" y="154"/>
                </a:cubicBezTo>
                <a:cubicBezTo>
                  <a:pt x="651" y="152"/>
                  <a:pt x="651" y="152"/>
                  <a:pt x="651" y="152"/>
                </a:cubicBezTo>
                <a:cubicBezTo>
                  <a:pt x="651" y="148"/>
                  <a:pt x="651" y="148"/>
                  <a:pt x="651" y="148"/>
                </a:cubicBezTo>
                <a:close/>
                <a:moveTo>
                  <a:pt x="620" y="169"/>
                </a:moveTo>
                <a:cubicBezTo>
                  <a:pt x="622" y="168"/>
                  <a:pt x="622" y="168"/>
                  <a:pt x="622" y="168"/>
                </a:cubicBezTo>
                <a:cubicBezTo>
                  <a:pt x="626" y="168"/>
                  <a:pt x="626" y="168"/>
                  <a:pt x="626" y="168"/>
                </a:cubicBezTo>
                <a:cubicBezTo>
                  <a:pt x="625" y="169"/>
                  <a:pt x="625" y="169"/>
                  <a:pt x="625" y="169"/>
                </a:cubicBezTo>
                <a:cubicBezTo>
                  <a:pt x="622" y="170"/>
                  <a:pt x="622" y="170"/>
                  <a:pt x="622" y="170"/>
                </a:cubicBezTo>
                <a:cubicBezTo>
                  <a:pt x="620" y="169"/>
                  <a:pt x="620" y="169"/>
                  <a:pt x="620" y="169"/>
                </a:cubicBezTo>
                <a:close/>
                <a:moveTo>
                  <a:pt x="619" y="166"/>
                </a:moveTo>
                <a:cubicBezTo>
                  <a:pt x="617" y="163"/>
                  <a:pt x="617" y="163"/>
                  <a:pt x="617" y="163"/>
                </a:cubicBezTo>
                <a:cubicBezTo>
                  <a:pt x="618" y="160"/>
                  <a:pt x="618" y="160"/>
                  <a:pt x="618" y="160"/>
                </a:cubicBezTo>
                <a:cubicBezTo>
                  <a:pt x="619" y="157"/>
                  <a:pt x="619" y="157"/>
                  <a:pt x="619" y="157"/>
                </a:cubicBezTo>
                <a:cubicBezTo>
                  <a:pt x="619" y="155"/>
                  <a:pt x="619" y="155"/>
                  <a:pt x="619" y="155"/>
                </a:cubicBezTo>
                <a:cubicBezTo>
                  <a:pt x="622" y="153"/>
                  <a:pt x="622" y="153"/>
                  <a:pt x="622" y="153"/>
                </a:cubicBezTo>
                <a:cubicBezTo>
                  <a:pt x="622" y="151"/>
                  <a:pt x="622" y="151"/>
                  <a:pt x="622" y="151"/>
                </a:cubicBezTo>
                <a:cubicBezTo>
                  <a:pt x="623" y="150"/>
                  <a:pt x="623" y="150"/>
                  <a:pt x="623" y="150"/>
                </a:cubicBezTo>
                <a:cubicBezTo>
                  <a:pt x="623" y="149"/>
                  <a:pt x="623" y="149"/>
                  <a:pt x="623" y="149"/>
                </a:cubicBezTo>
                <a:cubicBezTo>
                  <a:pt x="624" y="145"/>
                  <a:pt x="624" y="145"/>
                  <a:pt x="624" y="145"/>
                </a:cubicBezTo>
                <a:cubicBezTo>
                  <a:pt x="624" y="143"/>
                  <a:pt x="624" y="143"/>
                  <a:pt x="624" y="143"/>
                </a:cubicBezTo>
                <a:cubicBezTo>
                  <a:pt x="626" y="142"/>
                  <a:pt x="626" y="142"/>
                  <a:pt x="626" y="142"/>
                </a:cubicBezTo>
                <a:cubicBezTo>
                  <a:pt x="627" y="143"/>
                  <a:pt x="627" y="143"/>
                  <a:pt x="627" y="143"/>
                </a:cubicBezTo>
                <a:cubicBezTo>
                  <a:pt x="628" y="146"/>
                  <a:pt x="628" y="146"/>
                  <a:pt x="628" y="146"/>
                </a:cubicBezTo>
                <a:cubicBezTo>
                  <a:pt x="628" y="148"/>
                  <a:pt x="628" y="148"/>
                  <a:pt x="628" y="148"/>
                </a:cubicBezTo>
                <a:cubicBezTo>
                  <a:pt x="627" y="152"/>
                  <a:pt x="627" y="152"/>
                  <a:pt x="627" y="152"/>
                </a:cubicBezTo>
                <a:cubicBezTo>
                  <a:pt x="627" y="155"/>
                  <a:pt x="627" y="155"/>
                  <a:pt x="627" y="155"/>
                </a:cubicBezTo>
                <a:cubicBezTo>
                  <a:pt x="625" y="157"/>
                  <a:pt x="625" y="157"/>
                  <a:pt x="625" y="157"/>
                </a:cubicBezTo>
                <a:cubicBezTo>
                  <a:pt x="627" y="159"/>
                  <a:pt x="627" y="159"/>
                  <a:pt x="627" y="159"/>
                </a:cubicBezTo>
                <a:cubicBezTo>
                  <a:pt x="625" y="165"/>
                  <a:pt x="625" y="165"/>
                  <a:pt x="625" y="165"/>
                </a:cubicBezTo>
                <a:cubicBezTo>
                  <a:pt x="622" y="166"/>
                  <a:pt x="622" y="166"/>
                  <a:pt x="622" y="166"/>
                </a:cubicBezTo>
                <a:cubicBezTo>
                  <a:pt x="619" y="166"/>
                  <a:pt x="619" y="166"/>
                  <a:pt x="619" y="166"/>
                </a:cubicBezTo>
                <a:close/>
                <a:moveTo>
                  <a:pt x="591" y="110"/>
                </a:moveTo>
                <a:cubicBezTo>
                  <a:pt x="589" y="108"/>
                  <a:pt x="589" y="108"/>
                  <a:pt x="589" y="108"/>
                </a:cubicBezTo>
                <a:cubicBezTo>
                  <a:pt x="589" y="105"/>
                  <a:pt x="589" y="105"/>
                  <a:pt x="589" y="105"/>
                </a:cubicBezTo>
                <a:cubicBezTo>
                  <a:pt x="590" y="103"/>
                  <a:pt x="590" y="103"/>
                  <a:pt x="590" y="103"/>
                </a:cubicBezTo>
                <a:cubicBezTo>
                  <a:pt x="588" y="102"/>
                  <a:pt x="588" y="102"/>
                  <a:pt x="588" y="102"/>
                </a:cubicBezTo>
                <a:cubicBezTo>
                  <a:pt x="586" y="102"/>
                  <a:pt x="586" y="102"/>
                  <a:pt x="586" y="102"/>
                </a:cubicBezTo>
                <a:cubicBezTo>
                  <a:pt x="585" y="102"/>
                  <a:pt x="585" y="102"/>
                  <a:pt x="585" y="102"/>
                </a:cubicBezTo>
                <a:cubicBezTo>
                  <a:pt x="583" y="102"/>
                  <a:pt x="583" y="102"/>
                  <a:pt x="583" y="102"/>
                </a:cubicBezTo>
                <a:cubicBezTo>
                  <a:pt x="580" y="102"/>
                  <a:pt x="580" y="102"/>
                  <a:pt x="580" y="102"/>
                </a:cubicBezTo>
                <a:cubicBezTo>
                  <a:pt x="578" y="103"/>
                  <a:pt x="578" y="103"/>
                  <a:pt x="578" y="103"/>
                </a:cubicBezTo>
                <a:cubicBezTo>
                  <a:pt x="578" y="101"/>
                  <a:pt x="578" y="101"/>
                  <a:pt x="578" y="101"/>
                </a:cubicBezTo>
                <a:cubicBezTo>
                  <a:pt x="580" y="98"/>
                  <a:pt x="580" y="98"/>
                  <a:pt x="580" y="98"/>
                </a:cubicBezTo>
                <a:cubicBezTo>
                  <a:pt x="581" y="97"/>
                  <a:pt x="581" y="97"/>
                  <a:pt x="581" y="97"/>
                </a:cubicBezTo>
                <a:cubicBezTo>
                  <a:pt x="583" y="97"/>
                  <a:pt x="583" y="97"/>
                  <a:pt x="583" y="97"/>
                </a:cubicBezTo>
                <a:cubicBezTo>
                  <a:pt x="586" y="97"/>
                  <a:pt x="586" y="97"/>
                  <a:pt x="586" y="97"/>
                </a:cubicBezTo>
                <a:cubicBezTo>
                  <a:pt x="593" y="95"/>
                  <a:pt x="593" y="95"/>
                  <a:pt x="593" y="95"/>
                </a:cubicBezTo>
                <a:cubicBezTo>
                  <a:pt x="595" y="95"/>
                  <a:pt x="595" y="95"/>
                  <a:pt x="595" y="95"/>
                </a:cubicBezTo>
                <a:cubicBezTo>
                  <a:pt x="597" y="97"/>
                  <a:pt x="597" y="97"/>
                  <a:pt x="597" y="97"/>
                </a:cubicBezTo>
                <a:cubicBezTo>
                  <a:pt x="599" y="96"/>
                  <a:pt x="599" y="96"/>
                  <a:pt x="599" y="96"/>
                </a:cubicBezTo>
                <a:cubicBezTo>
                  <a:pt x="601" y="96"/>
                  <a:pt x="601" y="96"/>
                  <a:pt x="601" y="96"/>
                </a:cubicBezTo>
                <a:cubicBezTo>
                  <a:pt x="604" y="94"/>
                  <a:pt x="604" y="94"/>
                  <a:pt x="604" y="94"/>
                </a:cubicBezTo>
                <a:cubicBezTo>
                  <a:pt x="608" y="94"/>
                  <a:pt x="608" y="94"/>
                  <a:pt x="608" y="94"/>
                </a:cubicBezTo>
                <a:cubicBezTo>
                  <a:pt x="610" y="94"/>
                  <a:pt x="610" y="94"/>
                  <a:pt x="610" y="94"/>
                </a:cubicBezTo>
                <a:cubicBezTo>
                  <a:pt x="611" y="93"/>
                  <a:pt x="611" y="93"/>
                  <a:pt x="611" y="93"/>
                </a:cubicBezTo>
                <a:cubicBezTo>
                  <a:pt x="613" y="94"/>
                  <a:pt x="613" y="94"/>
                  <a:pt x="613" y="94"/>
                </a:cubicBezTo>
                <a:cubicBezTo>
                  <a:pt x="612" y="95"/>
                  <a:pt x="612" y="95"/>
                  <a:pt x="612" y="95"/>
                </a:cubicBezTo>
                <a:cubicBezTo>
                  <a:pt x="614" y="98"/>
                  <a:pt x="614" y="98"/>
                  <a:pt x="614" y="98"/>
                </a:cubicBezTo>
                <a:cubicBezTo>
                  <a:pt x="614" y="100"/>
                  <a:pt x="614" y="100"/>
                  <a:pt x="614" y="100"/>
                </a:cubicBezTo>
                <a:cubicBezTo>
                  <a:pt x="612" y="103"/>
                  <a:pt x="612" y="103"/>
                  <a:pt x="612" y="103"/>
                </a:cubicBezTo>
                <a:cubicBezTo>
                  <a:pt x="613" y="107"/>
                  <a:pt x="613" y="107"/>
                  <a:pt x="613" y="107"/>
                </a:cubicBezTo>
                <a:cubicBezTo>
                  <a:pt x="612" y="112"/>
                  <a:pt x="612" y="112"/>
                  <a:pt x="612" y="112"/>
                </a:cubicBezTo>
                <a:cubicBezTo>
                  <a:pt x="609" y="113"/>
                  <a:pt x="609" y="113"/>
                  <a:pt x="609" y="113"/>
                </a:cubicBezTo>
                <a:cubicBezTo>
                  <a:pt x="607" y="115"/>
                  <a:pt x="607" y="115"/>
                  <a:pt x="607" y="115"/>
                </a:cubicBezTo>
                <a:cubicBezTo>
                  <a:pt x="605" y="115"/>
                  <a:pt x="605" y="115"/>
                  <a:pt x="605" y="115"/>
                </a:cubicBezTo>
                <a:cubicBezTo>
                  <a:pt x="602" y="115"/>
                  <a:pt x="602" y="115"/>
                  <a:pt x="602" y="115"/>
                </a:cubicBezTo>
                <a:cubicBezTo>
                  <a:pt x="601" y="113"/>
                  <a:pt x="601" y="113"/>
                  <a:pt x="601" y="113"/>
                </a:cubicBezTo>
                <a:cubicBezTo>
                  <a:pt x="599" y="114"/>
                  <a:pt x="599" y="114"/>
                  <a:pt x="599" y="114"/>
                </a:cubicBezTo>
                <a:cubicBezTo>
                  <a:pt x="596" y="111"/>
                  <a:pt x="596" y="111"/>
                  <a:pt x="596" y="111"/>
                </a:cubicBezTo>
                <a:cubicBezTo>
                  <a:pt x="596" y="108"/>
                  <a:pt x="596" y="108"/>
                  <a:pt x="596" y="108"/>
                </a:cubicBezTo>
                <a:cubicBezTo>
                  <a:pt x="594" y="105"/>
                  <a:pt x="594" y="105"/>
                  <a:pt x="594" y="105"/>
                </a:cubicBezTo>
                <a:cubicBezTo>
                  <a:pt x="593" y="106"/>
                  <a:pt x="593" y="106"/>
                  <a:pt x="593" y="106"/>
                </a:cubicBezTo>
                <a:cubicBezTo>
                  <a:pt x="593" y="108"/>
                  <a:pt x="593" y="108"/>
                  <a:pt x="593" y="108"/>
                </a:cubicBezTo>
                <a:cubicBezTo>
                  <a:pt x="591" y="110"/>
                  <a:pt x="591" y="110"/>
                  <a:pt x="591" y="110"/>
                </a:cubicBezTo>
                <a:close/>
                <a:moveTo>
                  <a:pt x="557" y="129"/>
                </a:moveTo>
                <a:cubicBezTo>
                  <a:pt x="559" y="126"/>
                  <a:pt x="559" y="126"/>
                  <a:pt x="559" y="126"/>
                </a:cubicBezTo>
                <a:cubicBezTo>
                  <a:pt x="559" y="125"/>
                  <a:pt x="559" y="125"/>
                  <a:pt x="559" y="125"/>
                </a:cubicBezTo>
                <a:cubicBezTo>
                  <a:pt x="562" y="122"/>
                  <a:pt x="562" y="122"/>
                  <a:pt x="562" y="122"/>
                </a:cubicBezTo>
                <a:cubicBezTo>
                  <a:pt x="562" y="119"/>
                  <a:pt x="562" y="119"/>
                  <a:pt x="562" y="119"/>
                </a:cubicBezTo>
                <a:cubicBezTo>
                  <a:pt x="565" y="118"/>
                  <a:pt x="565" y="118"/>
                  <a:pt x="565" y="118"/>
                </a:cubicBezTo>
                <a:cubicBezTo>
                  <a:pt x="567" y="117"/>
                  <a:pt x="567" y="117"/>
                  <a:pt x="567" y="117"/>
                </a:cubicBezTo>
                <a:cubicBezTo>
                  <a:pt x="569" y="117"/>
                  <a:pt x="569" y="117"/>
                  <a:pt x="569" y="117"/>
                </a:cubicBezTo>
                <a:cubicBezTo>
                  <a:pt x="575" y="115"/>
                  <a:pt x="575" y="115"/>
                  <a:pt x="575" y="115"/>
                </a:cubicBezTo>
                <a:cubicBezTo>
                  <a:pt x="576" y="116"/>
                  <a:pt x="576" y="116"/>
                  <a:pt x="576" y="116"/>
                </a:cubicBezTo>
                <a:cubicBezTo>
                  <a:pt x="578" y="116"/>
                  <a:pt x="578" y="116"/>
                  <a:pt x="578" y="116"/>
                </a:cubicBezTo>
                <a:cubicBezTo>
                  <a:pt x="580" y="117"/>
                  <a:pt x="580" y="117"/>
                  <a:pt x="580" y="117"/>
                </a:cubicBezTo>
                <a:cubicBezTo>
                  <a:pt x="582" y="117"/>
                  <a:pt x="582" y="117"/>
                  <a:pt x="582" y="117"/>
                </a:cubicBezTo>
                <a:cubicBezTo>
                  <a:pt x="584" y="117"/>
                  <a:pt x="584" y="117"/>
                  <a:pt x="584" y="117"/>
                </a:cubicBezTo>
                <a:cubicBezTo>
                  <a:pt x="588" y="118"/>
                  <a:pt x="588" y="118"/>
                  <a:pt x="588" y="118"/>
                </a:cubicBezTo>
                <a:cubicBezTo>
                  <a:pt x="588" y="118"/>
                  <a:pt x="588" y="118"/>
                  <a:pt x="588" y="118"/>
                </a:cubicBezTo>
                <a:cubicBezTo>
                  <a:pt x="591" y="118"/>
                  <a:pt x="591" y="118"/>
                  <a:pt x="591" y="118"/>
                </a:cubicBezTo>
                <a:cubicBezTo>
                  <a:pt x="594" y="119"/>
                  <a:pt x="594" y="119"/>
                  <a:pt x="594" y="119"/>
                </a:cubicBezTo>
                <a:cubicBezTo>
                  <a:pt x="595" y="120"/>
                  <a:pt x="595" y="120"/>
                  <a:pt x="595" y="120"/>
                </a:cubicBezTo>
                <a:cubicBezTo>
                  <a:pt x="598" y="120"/>
                  <a:pt x="598" y="120"/>
                  <a:pt x="598" y="120"/>
                </a:cubicBezTo>
                <a:cubicBezTo>
                  <a:pt x="598" y="122"/>
                  <a:pt x="598" y="122"/>
                  <a:pt x="598" y="122"/>
                </a:cubicBezTo>
                <a:cubicBezTo>
                  <a:pt x="596" y="126"/>
                  <a:pt x="596" y="126"/>
                  <a:pt x="596" y="126"/>
                </a:cubicBezTo>
                <a:cubicBezTo>
                  <a:pt x="594" y="125"/>
                  <a:pt x="594" y="125"/>
                  <a:pt x="594" y="125"/>
                </a:cubicBezTo>
                <a:cubicBezTo>
                  <a:pt x="588" y="127"/>
                  <a:pt x="588" y="127"/>
                  <a:pt x="588" y="127"/>
                </a:cubicBezTo>
                <a:cubicBezTo>
                  <a:pt x="586" y="127"/>
                  <a:pt x="586" y="127"/>
                  <a:pt x="586" y="127"/>
                </a:cubicBezTo>
                <a:cubicBezTo>
                  <a:pt x="583" y="130"/>
                  <a:pt x="583" y="130"/>
                  <a:pt x="583" y="130"/>
                </a:cubicBezTo>
                <a:cubicBezTo>
                  <a:pt x="583" y="131"/>
                  <a:pt x="583" y="131"/>
                  <a:pt x="583" y="131"/>
                </a:cubicBezTo>
                <a:cubicBezTo>
                  <a:pt x="586" y="131"/>
                  <a:pt x="586" y="131"/>
                  <a:pt x="586" y="131"/>
                </a:cubicBezTo>
                <a:cubicBezTo>
                  <a:pt x="587" y="131"/>
                  <a:pt x="587" y="131"/>
                  <a:pt x="587" y="131"/>
                </a:cubicBezTo>
                <a:cubicBezTo>
                  <a:pt x="587" y="133"/>
                  <a:pt x="587" y="133"/>
                  <a:pt x="587" y="133"/>
                </a:cubicBezTo>
                <a:cubicBezTo>
                  <a:pt x="584" y="136"/>
                  <a:pt x="584" y="136"/>
                  <a:pt x="584" y="136"/>
                </a:cubicBezTo>
                <a:cubicBezTo>
                  <a:pt x="583" y="138"/>
                  <a:pt x="583" y="138"/>
                  <a:pt x="583" y="138"/>
                </a:cubicBezTo>
                <a:cubicBezTo>
                  <a:pt x="581" y="139"/>
                  <a:pt x="581" y="139"/>
                  <a:pt x="581" y="139"/>
                </a:cubicBezTo>
                <a:cubicBezTo>
                  <a:pt x="581" y="140"/>
                  <a:pt x="581" y="140"/>
                  <a:pt x="581" y="140"/>
                </a:cubicBezTo>
                <a:cubicBezTo>
                  <a:pt x="580" y="142"/>
                  <a:pt x="580" y="142"/>
                  <a:pt x="580" y="142"/>
                </a:cubicBezTo>
                <a:cubicBezTo>
                  <a:pt x="577" y="142"/>
                  <a:pt x="577" y="142"/>
                  <a:pt x="577" y="142"/>
                </a:cubicBezTo>
                <a:cubicBezTo>
                  <a:pt x="575" y="143"/>
                  <a:pt x="575" y="143"/>
                  <a:pt x="575" y="143"/>
                </a:cubicBezTo>
                <a:cubicBezTo>
                  <a:pt x="572" y="143"/>
                  <a:pt x="572" y="143"/>
                  <a:pt x="572" y="143"/>
                </a:cubicBezTo>
                <a:cubicBezTo>
                  <a:pt x="570" y="141"/>
                  <a:pt x="570" y="141"/>
                  <a:pt x="570" y="141"/>
                </a:cubicBezTo>
                <a:cubicBezTo>
                  <a:pt x="568" y="142"/>
                  <a:pt x="568" y="142"/>
                  <a:pt x="568" y="142"/>
                </a:cubicBezTo>
                <a:cubicBezTo>
                  <a:pt x="566" y="142"/>
                  <a:pt x="566" y="142"/>
                  <a:pt x="566" y="142"/>
                </a:cubicBezTo>
                <a:cubicBezTo>
                  <a:pt x="563" y="142"/>
                  <a:pt x="563" y="142"/>
                  <a:pt x="563" y="142"/>
                </a:cubicBezTo>
                <a:cubicBezTo>
                  <a:pt x="563" y="141"/>
                  <a:pt x="563" y="141"/>
                  <a:pt x="563" y="141"/>
                </a:cubicBezTo>
                <a:cubicBezTo>
                  <a:pt x="564" y="139"/>
                  <a:pt x="564" y="139"/>
                  <a:pt x="564" y="139"/>
                </a:cubicBezTo>
                <a:cubicBezTo>
                  <a:pt x="562" y="136"/>
                  <a:pt x="562" y="136"/>
                  <a:pt x="562" y="136"/>
                </a:cubicBezTo>
                <a:cubicBezTo>
                  <a:pt x="560" y="135"/>
                  <a:pt x="560" y="135"/>
                  <a:pt x="560" y="135"/>
                </a:cubicBezTo>
                <a:cubicBezTo>
                  <a:pt x="558" y="134"/>
                  <a:pt x="558" y="134"/>
                  <a:pt x="558" y="134"/>
                </a:cubicBezTo>
                <a:cubicBezTo>
                  <a:pt x="558" y="131"/>
                  <a:pt x="558" y="131"/>
                  <a:pt x="558" y="131"/>
                </a:cubicBezTo>
                <a:cubicBezTo>
                  <a:pt x="557" y="129"/>
                  <a:pt x="557" y="129"/>
                  <a:pt x="557" y="129"/>
                </a:cubicBezTo>
                <a:close/>
                <a:moveTo>
                  <a:pt x="554" y="120"/>
                </a:moveTo>
                <a:cubicBezTo>
                  <a:pt x="556" y="121"/>
                  <a:pt x="556" y="121"/>
                  <a:pt x="556" y="121"/>
                </a:cubicBezTo>
                <a:cubicBezTo>
                  <a:pt x="559" y="120"/>
                  <a:pt x="559" y="120"/>
                  <a:pt x="559" y="120"/>
                </a:cubicBezTo>
                <a:cubicBezTo>
                  <a:pt x="561" y="117"/>
                  <a:pt x="561" y="117"/>
                  <a:pt x="561" y="117"/>
                </a:cubicBezTo>
                <a:cubicBezTo>
                  <a:pt x="561" y="114"/>
                  <a:pt x="561" y="114"/>
                  <a:pt x="561" y="114"/>
                </a:cubicBezTo>
                <a:cubicBezTo>
                  <a:pt x="561" y="113"/>
                  <a:pt x="561" y="113"/>
                  <a:pt x="561" y="113"/>
                </a:cubicBezTo>
                <a:cubicBezTo>
                  <a:pt x="561" y="111"/>
                  <a:pt x="561" y="111"/>
                  <a:pt x="561" y="111"/>
                </a:cubicBezTo>
                <a:cubicBezTo>
                  <a:pt x="562" y="108"/>
                  <a:pt x="562" y="108"/>
                  <a:pt x="562" y="108"/>
                </a:cubicBezTo>
                <a:cubicBezTo>
                  <a:pt x="560" y="108"/>
                  <a:pt x="560" y="108"/>
                  <a:pt x="560" y="108"/>
                </a:cubicBezTo>
                <a:cubicBezTo>
                  <a:pt x="559" y="109"/>
                  <a:pt x="559" y="109"/>
                  <a:pt x="559" y="109"/>
                </a:cubicBezTo>
                <a:cubicBezTo>
                  <a:pt x="557" y="107"/>
                  <a:pt x="557" y="107"/>
                  <a:pt x="557" y="107"/>
                </a:cubicBezTo>
                <a:cubicBezTo>
                  <a:pt x="555" y="109"/>
                  <a:pt x="555" y="109"/>
                  <a:pt x="555" y="109"/>
                </a:cubicBezTo>
                <a:cubicBezTo>
                  <a:pt x="554" y="109"/>
                  <a:pt x="554" y="109"/>
                  <a:pt x="554" y="109"/>
                </a:cubicBezTo>
                <a:cubicBezTo>
                  <a:pt x="553" y="111"/>
                  <a:pt x="553" y="111"/>
                  <a:pt x="553" y="111"/>
                </a:cubicBezTo>
                <a:cubicBezTo>
                  <a:pt x="553" y="114"/>
                  <a:pt x="553" y="114"/>
                  <a:pt x="553" y="114"/>
                </a:cubicBezTo>
                <a:cubicBezTo>
                  <a:pt x="552" y="117"/>
                  <a:pt x="552" y="117"/>
                  <a:pt x="552" y="117"/>
                </a:cubicBezTo>
                <a:cubicBezTo>
                  <a:pt x="554" y="120"/>
                  <a:pt x="554" y="120"/>
                  <a:pt x="554" y="120"/>
                </a:cubicBezTo>
                <a:close/>
                <a:moveTo>
                  <a:pt x="760" y="300"/>
                </a:moveTo>
                <a:cubicBezTo>
                  <a:pt x="760" y="300"/>
                  <a:pt x="763" y="301"/>
                  <a:pt x="763" y="301"/>
                </a:cubicBezTo>
                <a:cubicBezTo>
                  <a:pt x="765" y="300"/>
                  <a:pt x="765" y="300"/>
                  <a:pt x="765" y="300"/>
                </a:cubicBezTo>
                <a:cubicBezTo>
                  <a:pt x="765" y="302"/>
                  <a:pt x="765" y="302"/>
                  <a:pt x="765" y="302"/>
                </a:cubicBezTo>
                <a:cubicBezTo>
                  <a:pt x="768" y="302"/>
                  <a:pt x="768" y="302"/>
                  <a:pt x="768" y="302"/>
                </a:cubicBezTo>
                <a:cubicBezTo>
                  <a:pt x="768" y="303"/>
                  <a:pt x="768" y="303"/>
                  <a:pt x="768" y="303"/>
                </a:cubicBezTo>
                <a:cubicBezTo>
                  <a:pt x="770" y="303"/>
                  <a:pt x="770" y="303"/>
                  <a:pt x="770" y="303"/>
                </a:cubicBezTo>
                <a:cubicBezTo>
                  <a:pt x="775" y="301"/>
                  <a:pt x="775" y="301"/>
                  <a:pt x="775" y="301"/>
                </a:cubicBezTo>
                <a:cubicBezTo>
                  <a:pt x="777" y="300"/>
                  <a:pt x="777" y="300"/>
                  <a:pt x="777" y="300"/>
                </a:cubicBezTo>
                <a:cubicBezTo>
                  <a:pt x="780" y="302"/>
                  <a:pt x="780" y="302"/>
                  <a:pt x="780" y="302"/>
                </a:cubicBezTo>
                <a:cubicBezTo>
                  <a:pt x="783" y="302"/>
                  <a:pt x="783" y="302"/>
                  <a:pt x="783" y="302"/>
                </a:cubicBezTo>
                <a:cubicBezTo>
                  <a:pt x="784" y="303"/>
                  <a:pt x="784" y="303"/>
                  <a:pt x="784" y="303"/>
                </a:cubicBezTo>
                <a:cubicBezTo>
                  <a:pt x="785" y="301"/>
                  <a:pt x="785" y="301"/>
                  <a:pt x="785" y="301"/>
                </a:cubicBezTo>
                <a:cubicBezTo>
                  <a:pt x="785" y="300"/>
                  <a:pt x="785" y="300"/>
                  <a:pt x="785" y="300"/>
                </a:cubicBezTo>
                <a:cubicBezTo>
                  <a:pt x="787" y="297"/>
                  <a:pt x="787" y="297"/>
                  <a:pt x="787" y="297"/>
                </a:cubicBezTo>
                <a:cubicBezTo>
                  <a:pt x="788" y="297"/>
                  <a:pt x="788" y="297"/>
                  <a:pt x="788" y="297"/>
                </a:cubicBezTo>
                <a:cubicBezTo>
                  <a:pt x="788" y="296"/>
                  <a:pt x="788" y="296"/>
                  <a:pt x="788" y="296"/>
                </a:cubicBezTo>
                <a:cubicBezTo>
                  <a:pt x="787" y="293"/>
                  <a:pt x="787" y="293"/>
                  <a:pt x="787" y="293"/>
                </a:cubicBezTo>
                <a:cubicBezTo>
                  <a:pt x="787" y="290"/>
                  <a:pt x="787" y="290"/>
                  <a:pt x="787" y="290"/>
                </a:cubicBezTo>
                <a:cubicBezTo>
                  <a:pt x="789" y="292"/>
                  <a:pt x="789" y="292"/>
                  <a:pt x="789" y="292"/>
                </a:cubicBezTo>
                <a:cubicBezTo>
                  <a:pt x="788" y="293"/>
                  <a:pt x="788" y="293"/>
                  <a:pt x="788" y="293"/>
                </a:cubicBezTo>
                <a:cubicBezTo>
                  <a:pt x="791" y="296"/>
                  <a:pt x="791" y="296"/>
                  <a:pt x="791" y="296"/>
                </a:cubicBezTo>
                <a:cubicBezTo>
                  <a:pt x="792" y="294"/>
                  <a:pt x="792" y="294"/>
                  <a:pt x="792" y="294"/>
                </a:cubicBezTo>
                <a:cubicBezTo>
                  <a:pt x="793" y="295"/>
                  <a:pt x="793" y="295"/>
                  <a:pt x="793" y="295"/>
                </a:cubicBezTo>
                <a:cubicBezTo>
                  <a:pt x="795" y="294"/>
                  <a:pt x="795" y="294"/>
                  <a:pt x="795" y="294"/>
                </a:cubicBezTo>
                <a:cubicBezTo>
                  <a:pt x="796" y="295"/>
                  <a:pt x="796" y="295"/>
                  <a:pt x="796" y="295"/>
                </a:cubicBezTo>
                <a:cubicBezTo>
                  <a:pt x="796" y="294"/>
                  <a:pt x="796" y="294"/>
                  <a:pt x="796" y="294"/>
                </a:cubicBezTo>
                <a:cubicBezTo>
                  <a:pt x="796" y="291"/>
                  <a:pt x="796" y="291"/>
                  <a:pt x="796" y="291"/>
                </a:cubicBezTo>
                <a:cubicBezTo>
                  <a:pt x="796" y="289"/>
                  <a:pt x="796" y="289"/>
                  <a:pt x="796" y="289"/>
                </a:cubicBezTo>
                <a:cubicBezTo>
                  <a:pt x="794" y="288"/>
                  <a:pt x="794" y="288"/>
                  <a:pt x="794" y="288"/>
                </a:cubicBezTo>
                <a:cubicBezTo>
                  <a:pt x="792" y="289"/>
                  <a:pt x="792" y="289"/>
                  <a:pt x="792" y="289"/>
                </a:cubicBezTo>
                <a:cubicBezTo>
                  <a:pt x="789" y="289"/>
                  <a:pt x="789" y="289"/>
                  <a:pt x="789" y="289"/>
                </a:cubicBezTo>
                <a:cubicBezTo>
                  <a:pt x="788" y="287"/>
                  <a:pt x="788" y="287"/>
                  <a:pt x="788" y="287"/>
                </a:cubicBezTo>
                <a:cubicBezTo>
                  <a:pt x="789" y="287"/>
                  <a:pt x="789" y="287"/>
                  <a:pt x="789" y="287"/>
                </a:cubicBezTo>
                <a:cubicBezTo>
                  <a:pt x="791" y="287"/>
                  <a:pt x="791" y="287"/>
                  <a:pt x="791" y="287"/>
                </a:cubicBezTo>
                <a:cubicBezTo>
                  <a:pt x="793" y="286"/>
                  <a:pt x="793" y="286"/>
                  <a:pt x="793" y="286"/>
                </a:cubicBezTo>
                <a:cubicBezTo>
                  <a:pt x="795" y="284"/>
                  <a:pt x="795" y="284"/>
                  <a:pt x="795" y="284"/>
                </a:cubicBezTo>
                <a:cubicBezTo>
                  <a:pt x="796" y="285"/>
                  <a:pt x="796" y="285"/>
                  <a:pt x="796" y="285"/>
                </a:cubicBezTo>
                <a:cubicBezTo>
                  <a:pt x="798" y="285"/>
                  <a:pt x="798" y="285"/>
                  <a:pt x="798" y="285"/>
                </a:cubicBezTo>
                <a:cubicBezTo>
                  <a:pt x="799" y="283"/>
                  <a:pt x="799" y="283"/>
                  <a:pt x="799" y="283"/>
                </a:cubicBezTo>
                <a:cubicBezTo>
                  <a:pt x="799" y="281"/>
                  <a:pt x="799" y="281"/>
                  <a:pt x="799" y="281"/>
                </a:cubicBezTo>
                <a:cubicBezTo>
                  <a:pt x="800" y="279"/>
                  <a:pt x="800" y="279"/>
                  <a:pt x="800" y="279"/>
                </a:cubicBezTo>
                <a:cubicBezTo>
                  <a:pt x="799" y="278"/>
                  <a:pt x="799" y="278"/>
                  <a:pt x="799" y="278"/>
                </a:cubicBezTo>
                <a:cubicBezTo>
                  <a:pt x="801" y="277"/>
                  <a:pt x="801" y="277"/>
                  <a:pt x="801" y="277"/>
                </a:cubicBezTo>
                <a:cubicBezTo>
                  <a:pt x="801" y="276"/>
                  <a:pt x="801" y="276"/>
                  <a:pt x="801" y="276"/>
                </a:cubicBezTo>
                <a:cubicBezTo>
                  <a:pt x="798" y="275"/>
                  <a:pt x="798" y="275"/>
                  <a:pt x="798" y="275"/>
                </a:cubicBezTo>
                <a:cubicBezTo>
                  <a:pt x="796" y="276"/>
                  <a:pt x="796" y="276"/>
                  <a:pt x="796" y="276"/>
                </a:cubicBezTo>
                <a:cubicBezTo>
                  <a:pt x="797" y="274"/>
                  <a:pt x="797" y="274"/>
                  <a:pt x="797" y="274"/>
                </a:cubicBezTo>
                <a:cubicBezTo>
                  <a:pt x="798" y="273"/>
                  <a:pt x="798" y="273"/>
                  <a:pt x="798" y="273"/>
                </a:cubicBezTo>
                <a:cubicBezTo>
                  <a:pt x="798" y="271"/>
                  <a:pt x="798" y="271"/>
                  <a:pt x="798" y="271"/>
                </a:cubicBezTo>
                <a:cubicBezTo>
                  <a:pt x="796" y="270"/>
                  <a:pt x="796" y="270"/>
                  <a:pt x="796" y="270"/>
                </a:cubicBezTo>
                <a:cubicBezTo>
                  <a:pt x="791" y="270"/>
                  <a:pt x="791" y="270"/>
                  <a:pt x="791" y="270"/>
                </a:cubicBezTo>
                <a:cubicBezTo>
                  <a:pt x="791" y="268"/>
                  <a:pt x="791" y="268"/>
                  <a:pt x="791" y="268"/>
                </a:cubicBezTo>
                <a:cubicBezTo>
                  <a:pt x="791" y="267"/>
                  <a:pt x="791" y="267"/>
                  <a:pt x="791" y="267"/>
                </a:cubicBezTo>
                <a:cubicBezTo>
                  <a:pt x="792" y="266"/>
                  <a:pt x="792" y="266"/>
                  <a:pt x="792" y="266"/>
                </a:cubicBezTo>
                <a:cubicBezTo>
                  <a:pt x="791" y="264"/>
                  <a:pt x="791" y="264"/>
                  <a:pt x="791" y="264"/>
                </a:cubicBezTo>
                <a:cubicBezTo>
                  <a:pt x="787" y="261"/>
                  <a:pt x="787" y="261"/>
                  <a:pt x="787" y="261"/>
                </a:cubicBezTo>
                <a:cubicBezTo>
                  <a:pt x="785" y="261"/>
                  <a:pt x="785" y="261"/>
                  <a:pt x="785" y="261"/>
                </a:cubicBezTo>
                <a:cubicBezTo>
                  <a:pt x="784" y="262"/>
                  <a:pt x="784" y="262"/>
                  <a:pt x="784" y="262"/>
                </a:cubicBezTo>
                <a:cubicBezTo>
                  <a:pt x="780" y="262"/>
                  <a:pt x="780" y="262"/>
                  <a:pt x="780" y="262"/>
                </a:cubicBezTo>
                <a:cubicBezTo>
                  <a:pt x="777" y="263"/>
                  <a:pt x="777" y="263"/>
                  <a:pt x="777" y="263"/>
                </a:cubicBezTo>
                <a:cubicBezTo>
                  <a:pt x="773" y="260"/>
                  <a:pt x="773" y="260"/>
                  <a:pt x="773" y="260"/>
                </a:cubicBezTo>
                <a:cubicBezTo>
                  <a:pt x="772" y="258"/>
                  <a:pt x="772" y="258"/>
                  <a:pt x="772" y="258"/>
                </a:cubicBezTo>
                <a:cubicBezTo>
                  <a:pt x="771" y="258"/>
                  <a:pt x="771" y="258"/>
                  <a:pt x="771" y="258"/>
                </a:cubicBezTo>
                <a:cubicBezTo>
                  <a:pt x="768" y="259"/>
                  <a:pt x="768" y="259"/>
                  <a:pt x="768" y="259"/>
                </a:cubicBezTo>
                <a:cubicBezTo>
                  <a:pt x="767" y="259"/>
                  <a:pt x="767" y="259"/>
                  <a:pt x="767" y="259"/>
                </a:cubicBezTo>
                <a:cubicBezTo>
                  <a:pt x="765" y="260"/>
                  <a:pt x="765" y="260"/>
                  <a:pt x="765" y="260"/>
                </a:cubicBezTo>
                <a:cubicBezTo>
                  <a:pt x="763" y="260"/>
                  <a:pt x="763" y="260"/>
                  <a:pt x="763" y="260"/>
                </a:cubicBezTo>
                <a:cubicBezTo>
                  <a:pt x="762" y="262"/>
                  <a:pt x="762" y="262"/>
                  <a:pt x="762" y="262"/>
                </a:cubicBezTo>
                <a:cubicBezTo>
                  <a:pt x="761" y="260"/>
                  <a:pt x="761" y="260"/>
                  <a:pt x="761" y="260"/>
                </a:cubicBezTo>
                <a:cubicBezTo>
                  <a:pt x="759" y="259"/>
                  <a:pt x="759" y="259"/>
                  <a:pt x="759" y="259"/>
                </a:cubicBezTo>
                <a:cubicBezTo>
                  <a:pt x="756" y="260"/>
                  <a:pt x="756" y="260"/>
                  <a:pt x="756" y="260"/>
                </a:cubicBezTo>
                <a:cubicBezTo>
                  <a:pt x="753" y="261"/>
                  <a:pt x="753" y="261"/>
                  <a:pt x="753" y="261"/>
                </a:cubicBezTo>
                <a:cubicBezTo>
                  <a:pt x="754" y="262"/>
                  <a:pt x="754" y="262"/>
                  <a:pt x="754" y="262"/>
                </a:cubicBezTo>
                <a:cubicBezTo>
                  <a:pt x="753" y="263"/>
                  <a:pt x="753" y="263"/>
                  <a:pt x="753" y="263"/>
                </a:cubicBezTo>
                <a:cubicBezTo>
                  <a:pt x="753" y="261"/>
                  <a:pt x="753" y="261"/>
                  <a:pt x="753" y="261"/>
                </a:cubicBezTo>
                <a:cubicBezTo>
                  <a:pt x="752" y="260"/>
                  <a:pt x="752" y="260"/>
                  <a:pt x="752" y="260"/>
                </a:cubicBezTo>
                <a:cubicBezTo>
                  <a:pt x="749" y="261"/>
                  <a:pt x="749" y="261"/>
                  <a:pt x="749" y="261"/>
                </a:cubicBezTo>
                <a:cubicBezTo>
                  <a:pt x="744" y="260"/>
                  <a:pt x="744" y="260"/>
                  <a:pt x="744" y="260"/>
                </a:cubicBezTo>
                <a:cubicBezTo>
                  <a:pt x="743" y="261"/>
                  <a:pt x="743" y="261"/>
                  <a:pt x="743" y="261"/>
                </a:cubicBezTo>
                <a:cubicBezTo>
                  <a:pt x="745" y="263"/>
                  <a:pt x="745" y="263"/>
                  <a:pt x="745" y="263"/>
                </a:cubicBezTo>
                <a:cubicBezTo>
                  <a:pt x="745" y="264"/>
                  <a:pt x="745" y="264"/>
                  <a:pt x="745" y="264"/>
                </a:cubicBezTo>
                <a:cubicBezTo>
                  <a:pt x="747" y="266"/>
                  <a:pt x="747" y="266"/>
                  <a:pt x="747" y="266"/>
                </a:cubicBezTo>
                <a:cubicBezTo>
                  <a:pt x="744" y="266"/>
                  <a:pt x="744" y="266"/>
                  <a:pt x="744" y="266"/>
                </a:cubicBezTo>
                <a:cubicBezTo>
                  <a:pt x="743" y="264"/>
                  <a:pt x="743" y="264"/>
                  <a:pt x="743" y="264"/>
                </a:cubicBezTo>
                <a:cubicBezTo>
                  <a:pt x="742" y="264"/>
                  <a:pt x="742" y="264"/>
                  <a:pt x="742" y="264"/>
                </a:cubicBezTo>
                <a:cubicBezTo>
                  <a:pt x="738" y="264"/>
                  <a:pt x="738" y="264"/>
                  <a:pt x="738" y="264"/>
                </a:cubicBezTo>
                <a:cubicBezTo>
                  <a:pt x="737" y="264"/>
                  <a:pt x="737" y="264"/>
                  <a:pt x="737" y="264"/>
                </a:cubicBezTo>
                <a:cubicBezTo>
                  <a:pt x="740" y="263"/>
                  <a:pt x="740" y="263"/>
                  <a:pt x="740" y="263"/>
                </a:cubicBezTo>
                <a:cubicBezTo>
                  <a:pt x="740" y="261"/>
                  <a:pt x="740" y="261"/>
                  <a:pt x="740" y="261"/>
                </a:cubicBezTo>
                <a:cubicBezTo>
                  <a:pt x="737" y="258"/>
                  <a:pt x="737" y="258"/>
                  <a:pt x="737" y="258"/>
                </a:cubicBezTo>
                <a:cubicBezTo>
                  <a:pt x="737" y="256"/>
                  <a:pt x="737" y="256"/>
                  <a:pt x="737" y="256"/>
                </a:cubicBezTo>
                <a:cubicBezTo>
                  <a:pt x="737" y="255"/>
                  <a:pt x="737" y="255"/>
                  <a:pt x="737" y="255"/>
                </a:cubicBezTo>
                <a:cubicBezTo>
                  <a:pt x="734" y="257"/>
                  <a:pt x="734" y="257"/>
                  <a:pt x="734" y="257"/>
                </a:cubicBezTo>
                <a:cubicBezTo>
                  <a:pt x="734" y="258"/>
                  <a:pt x="734" y="258"/>
                  <a:pt x="734" y="258"/>
                </a:cubicBezTo>
                <a:cubicBezTo>
                  <a:pt x="734" y="260"/>
                  <a:pt x="734" y="260"/>
                  <a:pt x="734" y="260"/>
                </a:cubicBezTo>
                <a:cubicBezTo>
                  <a:pt x="732" y="259"/>
                  <a:pt x="732" y="259"/>
                  <a:pt x="732" y="259"/>
                </a:cubicBezTo>
                <a:cubicBezTo>
                  <a:pt x="732" y="258"/>
                  <a:pt x="732" y="258"/>
                  <a:pt x="732" y="258"/>
                </a:cubicBezTo>
                <a:cubicBezTo>
                  <a:pt x="732" y="256"/>
                  <a:pt x="732" y="256"/>
                  <a:pt x="732" y="256"/>
                </a:cubicBezTo>
                <a:cubicBezTo>
                  <a:pt x="730" y="255"/>
                  <a:pt x="730" y="255"/>
                  <a:pt x="730" y="255"/>
                </a:cubicBezTo>
                <a:cubicBezTo>
                  <a:pt x="729" y="256"/>
                  <a:pt x="729" y="256"/>
                  <a:pt x="729" y="256"/>
                </a:cubicBezTo>
                <a:cubicBezTo>
                  <a:pt x="727" y="256"/>
                  <a:pt x="727" y="256"/>
                  <a:pt x="727" y="256"/>
                </a:cubicBezTo>
                <a:cubicBezTo>
                  <a:pt x="728" y="254"/>
                  <a:pt x="728" y="254"/>
                  <a:pt x="728" y="254"/>
                </a:cubicBezTo>
                <a:cubicBezTo>
                  <a:pt x="727" y="253"/>
                  <a:pt x="727" y="253"/>
                  <a:pt x="727" y="253"/>
                </a:cubicBezTo>
                <a:cubicBezTo>
                  <a:pt x="727" y="250"/>
                  <a:pt x="727" y="250"/>
                  <a:pt x="727" y="250"/>
                </a:cubicBezTo>
                <a:cubicBezTo>
                  <a:pt x="725" y="251"/>
                  <a:pt x="725" y="251"/>
                  <a:pt x="725" y="251"/>
                </a:cubicBezTo>
                <a:cubicBezTo>
                  <a:pt x="722" y="254"/>
                  <a:pt x="722" y="254"/>
                  <a:pt x="722" y="254"/>
                </a:cubicBezTo>
                <a:cubicBezTo>
                  <a:pt x="722" y="257"/>
                  <a:pt x="722" y="257"/>
                  <a:pt x="722" y="257"/>
                </a:cubicBezTo>
                <a:cubicBezTo>
                  <a:pt x="721" y="257"/>
                  <a:pt x="721" y="257"/>
                  <a:pt x="721" y="257"/>
                </a:cubicBezTo>
                <a:cubicBezTo>
                  <a:pt x="720" y="255"/>
                  <a:pt x="720" y="255"/>
                  <a:pt x="720" y="255"/>
                </a:cubicBezTo>
                <a:cubicBezTo>
                  <a:pt x="721" y="253"/>
                  <a:pt x="721" y="253"/>
                  <a:pt x="721" y="253"/>
                </a:cubicBezTo>
                <a:cubicBezTo>
                  <a:pt x="721" y="251"/>
                  <a:pt x="721" y="251"/>
                  <a:pt x="721" y="251"/>
                </a:cubicBezTo>
                <a:cubicBezTo>
                  <a:pt x="722" y="248"/>
                  <a:pt x="722" y="248"/>
                  <a:pt x="722" y="248"/>
                </a:cubicBezTo>
                <a:cubicBezTo>
                  <a:pt x="721" y="246"/>
                  <a:pt x="721" y="246"/>
                  <a:pt x="721" y="246"/>
                </a:cubicBezTo>
                <a:cubicBezTo>
                  <a:pt x="718" y="247"/>
                  <a:pt x="718" y="247"/>
                  <a:pt x="718" y="247"/>
                </a:cubicBezTo>
                <a:cubicBezTo>
                  <a:pt x="718" y="246"/>
                  <a:pt x="718" y="246"/>
                  <a:pt x="718" y="246"/>
                </a:cubicBezTo>
                <a:cubicBezTo>
                  <a:pt x="720" y="245"/>
                  <a:pt x="720" y="245"/>
                  <a:pt x="720" y="245"/>
                </a:cubicBezTo>
                <a:cubicBezTo>
                  <a:pt x="721" y="242"/>
                  <a:pt x="721" y="242"/>
                  <a:pt x="721" y="242"/>
                </a:cubicBezTo>
                <a:cubicBezTo>
                  <a:pt x="721" y="240"/>
                  <a:pt x="721" y="240"/>
                  <a:pt x="721" y="240"/>
                </a:cubicBezTo>
                <a:cubicBezTo>
                  <a:pt x="719" y="241"/>
                  <a:pt x="719" y="241"/>
                  <a:pt x="719" y="241"/>
                </a:cubicBezTo>
                <a:cubicBezTo>
                  <a:pt x="717" y="240"/>
                  <a:pt x="717" y="240"/>
                  <a:pt x="717" y="240"/>
                </a:cubicBezTo>
                <a:cubicBezTo>
                  <a:pt x="716" y="241"/>
                  <a:pt x="716" y="241"/>
                  <a:pt x="716" y="241"/>
                </a:cubicBezTo>
                <a:cubicBezTo>
                  <a:pt x="714" y="241"/>
                  <a:pt x="714" y="241"/>
                  <a:pt x="714" y="241"/>
                </a:cubicBezTo>
                <a:cubicBezTo>
                  <a:pt x="715" y="240"/>
                  <a:pt x="715" y="240"/>
                  <a:pt x="715" y="240"/>
                </a:cubicBezTo>
                <a:cubicBezTo>
                  <a:pt x="715" y="239"/>
                  <a:pt x="715" y="239"/>
                  <a:pt x="715" y="239"/>
                </a:cubicBezTo>
                <a:cubicBezTo>
                  <a:pt x="713" y="239"/>
                  <a:pt x="713" y="239"/>
                  <a:pt x="713" y="239"/>
                </a:cubicBezTo>
                <a:cubicBezTo>
                  <a:pt x="711" y="241"/>
                  <a:pt x="711" y="241"/>
                  <a:pt x="711" y="241"/>
                </a:cubicBezTo>
                <a:cubicBezTo>
                  <a:pt x="708" y="241"/>
                  <a:pt x="708" y="241"/>
                  <a:pt x="708" y="241"/>
                </a:cubicBezTo>
                <a:cubicBezTo>
                  <a:pt x="708" y="240"/>
                  <a:pt x="708" y="240"/>
                  <a:pt x="708" y="240"/>
                </a:cubicBezTo>
                <a:cubicBezTo>
                  <a:pt x="710" y="239"/>
                  <a:pt x="710" y="239"/>
                  <a:pt x="710" y="239"/>
                </a:cubicBezTo>
                <a:cubicBezTo>
                  <a:pt x="711" y="237"/>
                  <a:pt x="711" y="237"/>
                  <a:pt x="711" y="237"/>
                </a:cubicBezTo>
                <a:cubicBezTo>
                  <a:pt x="712" y="235"/>
                  <a:pt x="712" y="235"/>
                  <a:pt x="712" y="235"/>
                </a:cubicBezTo>
                <a:cubicBezTo>
                  <a:pt x="713" y="235"/>
                  <a:pt x="713" y="235"/>
                  <a:pt x="713" y="235"/>
                </a:cubicBezTo>
                <a:cubicBezTo>
                  <a:pt x="715" y="237"/>
                  <a:pt x="715" y="237"/>
                  <a:pt x="715" y="237"/>
                </a:cubicBezTo>
                <a:cubicBezTo>
                  <a:pt x="718" y="237"/>
                  <a:pt x="718" y="237"/>
                  <a:pt x="718" y="237"/>
                </a:cubicBezTo>
                <a:cubicBezTo>
                  <a:pt x="718" y="236"/>
                  <a:pt x="718" y="236"/>
                  <a:pt x="718" y="236"/>
                </a:cubicBezTo>
                <a:cubicBezTo>
                  <a:pt x="716" y="234"/>
                  <a:pt x="716" y="234"/>
                  <a:pt x="716" y="234"/>
                </a:cubicBezTo>
                <a:cubicBezTo>
                  <a:pt x="714" y="233"/>
                  <a:pt x="714" y="233"/>
                  <a:pt x="714" y="233"/>
                </a:cubicBezTo>
                <a:cubicBezTo>
                  <a:pt x="715" y="233"/>
                  <a:pt x="715" y="233"/>
                  <a:pt x="715" y="233"/>
                </a:cubicBezTo>
                <a:cubicBezTo>
                  <a:pt x="712" y="230"/>
                  <a:pt x="712" y="230"/>
                  <a:pt x="712" y="230"/>
                </a:cubicBezTo>
                <a:cubicBezTo>
                  <a:pt x="710" y="228"/>
                  <a:pt x="710" y="228"/>
                  <a:pt x="710" y="228"/>
                </a:cubicBezTo>
                <a:cubicBezTo>
                  <a:pt x="711" y="228"/>
                  <a:pt x="711" y="228"/>
                  <a:pt x="711" y="228"/>
                </a:cubicBezTo>
                <a:cubicBezTo>
                  <a:pt x="711" y="226"/>
                  <a:pt x="711" y="226"/>
                  <a:pt x="711" y="226"/>
                </a:cubicBezTo>
                <a:cubicBezTo>
                  <a:pt x="713" y="226"/>
                  <a:pt x="713" y="226"/>
                  <a:pt x="713" y="226"/>
                </a:cubicBezTo>
                <a:cubicBezTo>
                  <a:pt x="714" y="229"/>
                  <a:pt x="714" y="229"/>
                  <a:pt x="714" y="229"/>
                </a:cubicBezTo>
                <a:cubicBezTo>
                  <a:pt x="716" y="231"/>
                  <a:pt x="716" y="231"/>
                  <a:pt x="716" y="231"/>
                </a:cubicBezTo>
                <a:cubicBezTo>
                  <a:pt x="719" y="232"/>
                  <a:pt x="719" y="232"/>
                  <a:pt x="719" y="232"/>
                </a:cubicBezTo>
                <a:cubicBezTo>
                  <a:pt x="721" y="234"/>
                  <a:pt x="721" y="234"/>
                  <a:pt x="721" y="234"/>
                </a:cubicBezTo>
                <a:cubicBezTo>
                  <a:pt x="722" y="233"/>
                  <a:pt x="722" y="233"/>
                  <a:pt x="722" y="233"/>
                </a:cubicBezTo>
                <a:cubicBezTo>
                  <a:pt x="724" y="234"/>
                  <a:pt x="724" y="234"/>
                  <a:pt x="724" y="234"/>
                </a:cubicBezTo>
                <a:cubicBezTo>
                  <a:pt x="727" y="235"/>
                  <a:pt x="727" y="235"/>
                  <a:pt x="727" y="235"/>
                </a:cubicBezTo>
                <a:cubicBezTo>
                  <a:pt x="730" y="235"/>
                  <a:pt x="730" y="235"/>
                  <a:pt x="730" y="235"/>
                </a:cubicBezTo>
                <a:cubicBezTo>
                  <a:pt x="731" y="233"/>
                  <a:pt x="731" y="233"/>
                  <a:pt x="731" y="233"/>
                </a:cubicBezTo>
                <a:cubicBezTo>
                  <a:pt x="730" y="230"/>
                  <a:pt x="730" y="230"/>
                  <a:pt x="730" y="230"/>
                </a:cubicBezTo>
                <a:cubicBezTo>
                  <a:pt x="725" y="227"/>
                  <a:pt x="725" y="227"/>
                  <a:pt x="725" y="227"/>
                </a:cubicBezTo>
                <a:cubicBezTo>
                  <a:pt x="723" y="224"/>
                  <a:pt x="723" y="224"/>
                  <a:pt x="723" y="224"/>
                </a:cubicBezTo>
                <a:cubicBezTo>
                  <a:pt x="722" y="225"/>
                  <a:pt x="722" y="225"/>
                  <a:pt x="722" y="225"/>
                </a:cubicBezTo>
                <a:cubicBezTo>
                  <a:pt x="721" y="223"/>
                  <a:pt x="721" y="223"/>
                  <a:pt x="721" y="223"/>
                </a:cubicBezTo>
                <a:cubicBezTo>
                  <a:pt x="719" y="220"/>
                  <a:pt x="719" y="220"/>
                  <a:pt x="719" y="220"/>
                </a:cubicBezTo>
                <a:cubicBezTo>
                  <a:pt x="718" y="220"/>
                  <a:pt x="718" y="220"/>
                  <a:pt x="718" y="220"/>
                </a:cubicBezTo>
                <a:cubicBezTo>
                  <a:pt x="717" y="219"/>
                  <a:pt x="717" y="219"/>
                  <a:pt x="717" y="219"/>
                </a:cubicBezTo>
                <a:cubicBezTo>
                  <a:pt x="717" y="218"/>
                  <a:pt x="717" y="218"/>
                  <a:pt x="717" y="218"/>
                </a:cubicBezTo>
                <a:cubicBezTo>
                  <a:pt x="719" y="218"/>
                  <a:pt x="719" y="218"/>
                  <a:pt x="719" y="218"/>
                </a:cubicBezTo>
                <a:cubicBezTo>
                  <a:pt x="721" y="220"/>
                  <a:pt x="721" y="220"/>
                  <a:pt x="721" y="220"/>
                </a:cubicBezTo>
                <a:cubicBezTo>
                  <a:pt x="723" y="220"/>
                  <a:pt x="723" y="220"/>
                  <a:pt x="723" y="220"/>
                </a:cubicBezTo>
                <a:cubicBezTo>
                  <a:pt x="723" y="222"/>
                  <a:pt x="723" y="222"/>
                  <a:pt x="723" y="222"/>
                </a:cubicBezTo>
                <a:cubicBezTo>
                  <a:pt x="724" y="223"/>
                  <a:pt x="724" y="223"/>
                  <a:pt x="724" y="223"/>
                </a:cubicBezTo>
                <a:cubicBezTo>
                  <a:pt x="725" y="221"/>
                  <a:pt x="725" y="221"/>
                  <a:pt x="725" y="221"/>
                </a:cubicBezTo>
                <a:cubicBezTo>
                  <a:pt x="724" y="217"/>
                  <a:pt x="724" y="217"/>
                  <a:pt x="724" y="217"/>
                </a:cubicBezTo>
                <a:cubicBezTo>
                  <a:pt x="722" y="213"/>
                  <a:pt x="722" y="213"/>
                  <a:pt x="722" y="213"/>
                </a:cubicBezTo>
                <a:cubicBezTo>
                  <a:pt x="720" y="214"/>
                  <a:pt x="720" y="214"/>
                  <a:pt x="720" y="214"/>
                </a:cubicBezTo>
                <a:cubicBezTo>
                  <a:pt x="719" y="213"/>
                  <a:pt x="719" y="213"/>
                  <a:pt x="719" y="213"/>
                </a:cubicBezTo>
                <a:cubicBezTo>
                  <a:pt x="717" y="213"/>
                  <a:pt x="717" y="213"/>
                  <a:pt x="717" y="213"/>
                </a:cubicBezTo>
                <a:cubicBezTo>
                  <a:pt x="714" y="215"/>
                  <a:pt x="714" y="215"/>
                  <a:pt x="714" y="215"/>
                </a:cubicBezTo>
                <a:cubicBezTo>
                  <a:pt x="712" y="215"/>
                  <a:pt x="712" y="215"/>
                  <a:pt x="712" y="215"/>
                </a:cubicBezTo>
                <a:cubicBezTo>
                  <a:pt x="710" y="213"/>
                  <a:pt x="710" y="213"/>
                  <a:pt x="710" y="213"/>
                </a:cubicBezTo>
                <a:cubicBezTo>
                  <a:pt x="708" y="214"/>
                  <a:pt x="708" y="214"/>
                  <a:pt x="708" y="214"/>
                </a:cubicBezTo>
                <a:cubicBezTo>
                  <a:pt x="706" y="212"/>
                  <a:pt x="706" y="212"/>
                  <a:pt x="706" y="212"/>
                </a:cubicBezTo>
                <a:cubicBezTo>
                  <a:pt x="704" y="215"/>
                  <a:pt x="704" y="215"/>
                  <a:pt x="704" y="215"/>
                </a:cubicBezTo>
                <a:cubicBezTo>
                  <a:pt x="701" y="217"/>
                  <a:pt x="701" y="217"/>
                  <a:pt x="701" y="217"/>
                </a:cubicBezTo>
                <a:cubicBezTo>
                  <a:pt x="700" y="219"/>
                  <a:pt x="700" y="219"/>
                  <a:pt x="700" y="219"/>
                </a:cubicBezTo>
                <a:cubicBezTo>
                  <a:pt x="698" y="220"/>
                  <a:pt x="698" y="220"/>
                  <a:pt x="698" y="220"/>
                </a:cubicBezTo>
                <a:cubicBezTo>
                  <a:pt x="698" y="218"/>
                  <a:pt x="698" y="218"/>
                  <a:pt x="698" y="218"/>
                </a:cubicBezTo>
                <a:cubicBezTo>
                  <a:pt x="700" y="216"/>
                  <a:pt x="700" y="216"/>
                  <a:pt x="700" y="216"/>
                </a:cubicBezTo>
                <a:cubicBezTo>
                  <a:pt x="701" y="216"/>
                  <a:pt x="701" y="216"/>
                  <a:pt x="701" y="216"/>
                </a:cubicBezTo>
                <a:cubicBezTo>
                  <a:pt x="706" y="211"/>
                  <a:pt x="706" y="211"/>
                  <a:pt x="706" y="211"/>
                </a:cubicBezTo>
                <a:cubicBezTo>
                  <a:pt x="707" y="209"/>
                  <a:pt x="707" y="209"/>
                  <a:pt x="707" y="209"/>
                </a:cubicBezTo>
                <a:cubicBezTo>
                  <a:pt x="705" y="207"/>
                  <a:pt x="705" y="207"/>
                  <a:pt x="705" y="207"/>
                </a:cubicBezTo>
                <a:cubicBezTo>
                  <a:pt x="705" y="202"/>
                  <a:pt x="705" y="202"/>
                  <a:pt x="705" y="202"/>
                </a:cubicBezTo>
                <a:cubicBezTo>
                  <a:pt x="706" y="201"/>
                  <a:pt x="706" y="201"/>
                  <a:pt x="706" y="201"/>
                </a:cubicBezTo>
                <a:cubicBezTo>
                  <a:pt x="704" y="199"/>
                  <a:pt x="704" y="199"/>
                  <a:pt x="704" y="199"/>
                </a:cubicBezTo>
                <a:cubicBezTo>
                  <a:pt x="703" y="200"/>
                  <a:pt x="703" y="200"/>
                  <a:pt x="703" y="200"/>
                </a:cubicBezTo>
                <a:cubicBezTo>
                  <a:pt x="701" y="200"/>
                  <a:pt x="701" y="200"/>
                  <a:pt x="701" y="200"/>
                </a:cubicBezTo>
                <a:cubicBezTo>
                  <a:pt x="699" y="199"/>
                  <a:pt x="699" y="199"/>
                  <a:pt x="699" y="199"/>
                </a:cubicBezTo>
                <a:cubicBezTo>
                  <a:pt x="699" y="196"/>
                  <a:pt x="699" y="196"/>
                  <a:pt x="699" y="196"/>
                </a:cubicBezTo>
                <a:cubicBezTo>
                  <a:pt x="699" y="195"/>
                  <a:pt x="699" y="195"/>
                  <a:pt x="699" y="195"/>
                </a:cubicBezTo>
                <a:cubicBezTo>
                  <a:pt x="695" y="194"/>
                  <a:pt x="695" y="194"/>
                  <a:pt x="695" y="194"/>
                </a:cubicBezTo>
                <a:cubicBezTo>
                  <a:pt x="693" y="191"/>
                  <a:pt x="693" y="191"/>
                  <a:pt x="693" y="191"/>
                </a:cubicBezTo>
                <a:cubicBezTo>
                  <a:pt x="691" y="191"/>
                  <a:pt x="691" y="191"/>
                  <a:pt x="691" y="191"/>
                </a:cubicBezTo>
                <a:cubicBezTo>
                  <a:pt x="688" y="190"/>
                  <a:pt x="688" y="190"/>
                  <a:pt x="688" y="190"/>
                </a:cubicBezTo>
                <a:cubicBezTo>
                  <a:pt x="687" y="191"/>
                  <a:pt x="687" y="191"/>
                  <a:pt x="687" y="191"/>
                </a:cubicBezTo>
                <a:cubicBezTo>
                  <a:pt x="683" y="192"/>
                  <a:pt x="683" y="192"/>
                  <a:pt x="683" y="192"/>
                </a:cubicBezTo>
                <a:cubicBezTo>
                  <a:pt x="682" y="193"/>
                  <a:pt x="682" y="193"/>
                  <a:pt x="682" y="193"/>
                </a:cubicBezTo>
                <a:cubicBezTo>
                  <a:pt x="681" y="193"/>
                  <a:pt x="681" y="193"/>
                  <a:pt x="681" y="193"/>
                </a:cubicBezTo>
                <a:cubicBezTo>
                  <a:pt x="680" y="195"/>
                  <a:pt x="680" y="195"/>
                  <a:pt x="680" y="195"/>
                </a:cubicBezTo>
                <a:cubicBezTo>
                  <a:pt x="681" y="197"/>
                  <a:pt x="681" y="197"/>
                  <a:pt x="681" y="197"/>
                </a:cubicBezTo>
                <a:cubicBezTo>
                  <a:pt x="683" y="199"/>
                  <a:pt x="683" y="199"/>
                  <a:pt x="683" y="199"/>
                </a:cubicBezTo>
                <a:cubicBezTo>
                  <a:pt x="681" y="199"/>
                  <a:pt x="681" y="199"/>
                  <a:pt x="681" y="199"/>
                </a:cubicBezTo>
                <a:cubicBezTo>
                  <a:pt x="678" y="195"/>
                  <a:pt x="678" y="195"/>
                  <a:pt x="678" y="195"/>
                </a:cubicBezTo>
                <a:cubicBezTo>
                  <a:pt x="678" y="198"/>
                  <a:pt x="678" y="198"/>
                  <a:pt x="678" y="198"/>
                </a:cubicBezTo>
                <a:cubicBezTo>
                  <a:pt x="678" y="200"/>
                  <a:pt x="678" y="200"/>
                  <a:pt x="678" y="200"/>
                </a:cubicBezTo>
                <a:cubicBezTo>
                  <a:pt x="681" y="201"/>
                  <a:pt x="681" y="201"/>
                  <a:pt x="681" y="201"/>
                </a:cubicBezTo>
                <a:cubicBezTo>
                  <a:pt x="683" y="205"/>
                  <a:pt x="683" y="205"/>
                  <a:pt x="683" y="205"/>
                </a:cubicBezTo>
                <a:cubicBezTo>
                  <a:pt x="685" y="205"/>
                  <a:pt x="685" y="205"/>
                  <a:pt x="685" y="205"/>
                </a:cubicBezTo>
                <a:cubicBezTo>
                  <a:pt x="684" y="207"/>
                  <a:pt x="684" y="207"/>
                  <a:pt x="684" y="207"/>
                </a:cubicBezTo>
                <a:cubicBezTo>
                  <a:pt x="682" y="207"/>
                  <a:pt x="682" y="207"/>
                  <a:pt x="682" y="207"/>
                </a:cubicBezTo>
                <a:cubicBezTo>
                  <a:pt x="681" y="209"/>
                  <a:pt x="681" y="209"/>
                  <a:pt x="681" y="209"/>
                </a:cubicBezTo>
                <a:cubicBezTo>
                  <a:pt x="684" y="213"/>
                  <a:pt x="684" y="213"/>
                  <a:pt x="684" y="213"/>
                </a:cubicBezTo>
                <a:cubicBezTo>
                  <a:pt x="687" y="214"/>
                  <a:pt x="687" y="214"/>
                  <a:pt x="687" y="214"/>
                </a:cubicBezTo>
                <a:cubicBezTo>
                  <a:pt x="687" y="216"/>
                  <a:pt x="687" y="216"/>
                  <a:pt x="687" y="216"/>
                </a:cubicBezTo>
                <a:cubicBezTo>
                  <a:pt x="686" y="215"/>
                  <a:pt x="686" y="215"/>
                  <a:pt x="686" y="215"/>
                </a:cubicBezTo>
                <a:cubicBezTo>
                  <a:pt x="682" y="214"/>
                  <a:pt x="682" y="214"/>
                  <a:pt x="682" y="214"/>
                </a:cubicBezTo>
                <a:cubicBezTo>
                  <a:pt x="682" y="216"/>
                  <a:pt x="682" y="216"/>
                  <a:pt x="682" y="216"/>
                </a:cubicBezTo>
                <a:cubicBezTo>
                  <a:pt x="681" y="217"/>
                  <a:pt x="681" y="217"/>
                  <a:pt x="681" y="217"/>
                </a:cubicBezTo>
                <a:cubicBezTo>
                  <a:pt x="680" y="218"/>
                  <a:pt x="680" y="218"/>
                  <a:pt x="680" y="218"/>
                </a:cubicBezTo>
                <a:cubicBezTo>
                  <a:pt x="683" y="217"/>
                  <a:pt x="683" y="217"/>
                  <a:pt x="683" y="217"/>
                </a:cubicBezTo>
                <a:cubicBezTo>
                  <a:pt x="685" y="218"/>
                  <a:pt x="685" y="218"/>
                  <a:pt x="685" y="218"/>
                </a:cubicBezTo>
                <a:cubicBezTo>
                  <a:pt x="689" y="217"/>
                  <a:pt x="689" y="217"/>
                  <a:pt x="689" y="217"/>
                </a:cubicBezTo>
                <a:cubicBezTo>
                  <a:pt x="689" y="219"/>
                  <a:pt x="689" y="219"/>
                  <a:pt x="689" y="219"/>
                </a:cubicBezTo>
                <a:cubicBezTo>
                  <a:pt x="692" y="219"/>
                  <a:pt x="692" y="219"/>
                  <a:pt x="692" y="219"/>
                </a:cubicBezTo>
                <a:cubicBezTo>
                  <a:pt x="692" y="221"/>
                  <a:pt x="692" y="221"/>
                  <a:pt x="692" y="221"/>
                </a:cubicBezTo>
                <a:cubicBezTo>
                  <a:pt x="695" y="223"/>
                  <a:pt x="695" y="223"/>
                  <a:pt x="695" y="223"/>
                </a:cubicBezTo>
                <a:cubicBezTo>
                  <a:pt x="697" y="223"/>
                  <a:pt x="697" y="223"/>
                  <a:pt x="697" y="223"/>
                </a:cubicBezTo>
                <a:cubicBezTo>
                  <a:pt x="697" y="222"/>
                  <a:pt x="697" y="222"/>
                  <a:pt x="697" y="222"/>
                </a:cubicBezTo>
                <a:cubicBezTo>
                  <a:pt x="698" y="223"/>
                  <a:pt x="698" y="223"/>
                  <a:pt x="698" y="223"/>
                </a:cubicBezTo>
                <a:cubicBezTo>
                  <a:pt x="700" y="221"/>
                  <a:pt x="700" y="221"/>
                  <a:pt x="700" y="221"/>
                </a:cubicBezTo>
                <a:cubicBezTo>
                  <a:pt x="702" y="222"/>
                  <a:pt x="702" y="222"/>
                  <a:pt x="702" y="222"/>
                </a:cubicBezTo>
                <a:cubicBezTo>
                  <a:pt x="702" y="223"/>
                  <a:pt x="702" y="223"/>
                  <a:pt x="702" y="223"/>
                </a:cubicBezTo>
                <a:cubicBezTo>
                  <a:pt x="701" y="226"/>
                  <a:pt x="701" y="226"/>
                  <a:pt x="701" y="226"/>
                </a:cubicBezTo>
                <a:cubicBezTo>
                  <a:pt x="701" y="230"/>
                  <a:pt x="701" y="230"/>
                  <a:pt x="701" y="230"/>
                </a:cubicBezTo>
                <a:cubicBezTo>
                  <a:pt x="700" y="233"/>
                  <a:pt x="700" y="233"/>
                  <a:pt x="700" y="233"/>
                </a:cubicBezTo>
                <a:cubicBezTo>
                  <a:pt x="700" y="235"/>
                  <a:pt x="700" y="235"/>
                  <a:pt x="700" y="235"/>
                </a:cubicBezTo>
                <a:cubicBezTo>
                  <a:pt x="702" y="237"/>
                  <a:pt x="702" y="237"/>
                  <a:pt x="702" y="237"/>
                </a:cubicBezTo>
                <a:cubicBezTo>
                  <a:pt x="701" y="240"/>
                  <a:pt x="701" y="240"/>
                  <a:pt x="701" y="240"/>
                </a:cubicBezTo>
                <a:cubicBezTo>
                  <a:pt x="701" y="242"/>
                  <a:pt x="701" y="242"/>
                  <a:pt x="701" y="242"/>
                </a:cubicBezTo>
                <a:cubicBezTo>
                  <a:pt x="700" y="245"/>
                  <a:pt x="700" y="245"/>
                  <a:pt x="700" y="245"/>
                </a:cubicBezTo>
                <a:cubicBezTo>
                  <a:pt x="697" y="247"/>
                  <a:pt x="697" y="247"/>
                  <a:pt x="697" y="247"/>
                </a:cubicBezTo>
                <a:cubicBezTo>
                  <a:pt x="694" y="248"/>
                  <a:pt x="694" y="248"/>
                  <a:pt x="694" y="248"/>
                </a:cubicBezTo>
                <a:cubicBezTo>
                  <a:pt x="693" y="250"/>
                  <a:pt x="693" y="250"/>
                  <a:pt x="693" y="250"/>
                </a:cubicBezTo>
                <a:cubicBezTo>
                  <a:pt x="691" y="253"/>
                  <a:pt x="691" y="253"/>
                  <a:pt x="691" y="253"/>
                </a:cubicBezTo>
                <a:cubicBezTo>
                  <a:pt x="691" y="255"/>
                  <a:pt x="691" y="255"/>
                  <a:pt x="691" y="255"/>
                </a:cubicBezTo>
                <a:cubicBezTo>
                  <a:pt x="689" y="256"/>
                  <a:pt x="689" y="256"/>
                  <a:pt x="689" y="256"/>
                </a:cubicBezTo>
                <a:cubicBezTo>
                  <a:pt x="687" y="258"/>
                  <a:pt x="687" y="258"/>
                  <a:pt x="687" y="258"/>
                </a:cubicBezTo>
                <a:cubicBezTo>
                  <a:pt x="688" y="261"/>
                  <a:pt x="688" y="261"/>
                  <a:pt x="688" y="261"/>
                </a:cubicBezTo>
                <a:cubicBezTo>
                  <a:pt x="689" y="261"/>
                  <a:pt x="689" y="261"/>
                  <a:pt x="689" y="261"/>
                </a:cubicBezTo>
                <a:cubicBezTo>
                  <a:pt x="689" y="263"/>
                  <a:pt x="689" y="263"/>
                  <a:pt x="689" y="263"/>
                </a:cubicBezTo>
                <a:cubicBezTo>
                  <a:pt x="687" y="264"/>
                  <a:pt x="687" y="264"/>
                  <a:pt x="687" y="264"/>
                </a:cubicBezTo>
                <a:cubicBezTo>
                  <a:pt x="687" y="265"/>
                  <a:pt x="687" y="265"/>
                  <a:pt x="687" y="265"/>
                </a:cubicBezTo>
                <a:cubicBezTo>
                  <a:pt x="688" y="267"/>
                  <a:pt x="688" y="267"/>
                  <a:pt x="688" y="267"/>
                </a:cubicBezTo>
                <a:cubicBezTo>
                  <a:pt x="686" y="269"/>
                  <a:pt x="686" y="269"/>
                  <a:pt x="686" y="269"/>
                </a:cubicBezTo>
                <a:cubicBezTo>
                  <a:pt x="685" y="271"/>
                  <a:pt x="685" y="271"/>
                  <a:pt x="685" y="271"/>
                </a:cubicBezTo>
                <a:cubicBezTo>
                  <a:pt x="686" y="274"/>
                  <a:pt x="686" y="274"/>
                  <a:pt x="686" y="274"/>
                </a:cubicBezTo>
                <a:cubicBezTo>
                  <a:pt x="688" y="274"/>
                  <a:pt x="688" y="274"/>
                  <a:pt x="688" y="274"/>
                </a:cubicBezTo>
                <a:cubicBezTo>
                  <a:pt x="688" y="276"/>
                  <a:pt x="688" y="276"/>
                  <a:pt x="688" y="276"/>
                </a:cubicBezTo>
                <a:cubicBezTo>
                  <a:pt x="690" y="277"/>
                  <a:pt x="690" y="277"/>
                  <a:pt x="690" y="277"/>
                </a:cubicBezTo>
                <a:cubicBezTo>
                  <a:pt x="691" y="277"/>
                  <a:pt x="691" y="277"/>
                  <a:pt x="691" y="277"/>
                </a:cubicBezTo>
                <a:cubicBezTo>
                  <a:pt x="691" y="275"/>
                  <a:pt x="691" y="275"/>
                  <a:pt x="691" y="275"/>
                </a:cubicBezTo>
                <a:cubicBezTo>
                  <a:pt x="692" y="274"/>
                  <a:pt x="692" y="274"/>
                  <a:pt x="692" y="274"/>
                </a:cubicBezTo>
                <a:cubicBezTo>
                  <a:pt x="693" y="275"/>
                  <a:pt x="693" y="275"/>
                  <a:pt x="693" y="275"/>
                </a:cubicBezTo>
                <a:cubicBezTo>
                  <a:pt x="694" y="274"/>
                  <a:pt x="694" y="274"/>
                  <a:pt x="694" y="274"/>
                </a:cubicBezTo>
                <a:cubicBezTo>
                  <a:pt x="697" y="272"/>
                  <a:pt x="697" y="272"/>
                  <a:pt x="697" y="272"/>
                </a:cubicBezTo>
                <a:cubicBezTo>
                  <a:pt x="697" y="273"/>
                  <a:pt x="697" y="273"/>
                  <a:pt x="697" y="273"/>
                </a:cubicBezTo>
                <a:cubicBezTo>
                  <a:pt x="696" y="276"/>
                  <a:pt x="696" y="276"/>
                  <a:pt x="696" y="276"/>
                </a:cubicBezTo>
                <a:cubicBezTo>
                  <a:pt x="694" y="276"/>
                  <a:pt x="694" y="276"/>
                  <a:pt x="694" y="276"/>
                </a:cubicBezTo>
                <a:cubicBezTo>
                  <a:pt x="694" y="277"/>
                  <a:pt x="694" y="277"/>
                  <a:pt x="694" y="277"/>
                </a:cubicBezTo>
                <a:cubicBezTo>
                  <a:pt x="695" y="279"/>
                  <a:pt x="695" y="279"/>
                  <a:pt x="695" y="279"/>
                </a:cubicBezTo>
                <a:cubicBezTo>
                  <a:pt x="695" y="280"/>
                  <a:pt x="695" y="280"/>
                  <a:pt x="695" y="280"/>
                </a:cubicBezTo>
                <a:cubicBezTo>
                  <a:pt x="697" y="283"/>
                  <a:pt x="697" y="283"/>
                  <a:pt x="697" y="283"/>
                </a:cubicBezTo>
                <a:cubicBezTo>
                  <a:pt x="699" y="282"/>
                  <a:pt x="699" y="282"/>
                  <a:pt x="699" y="282"/>
                </a:cubicBezTo>
                <a:cubicBezTo>
                  <a:pt x="700" y="283"/>
                  <a:pt x="700" y="283"/>
                  <a:pt x="700" y="283"/>
                </a:cubicBezTo>
                <a:cubicBezTo>
                  <a:pt x="703" y="283"/>
                  <a:pt x="703" y="283"/>
                  <a:pt x="703" y="283"/>
                </a:cubicBezTo>
                <a:cubicBezTo>
                  <a:pt x="704" y="282"/>
                  <a:pt x="704" y="282"/>
                  <a:pt x="704" y="282"/>
                </a:cubicBezTo>
                <a:cubicBezTo>
                  <a:pt x="707" y="281"/>
                  <a:pt x="707" y="281"/>
                  <a:pt x="707" y="281"/>
                </a:cubicBezTo>
                <a:cubicBezTo>
                  <a:pt x="707" y="278"/>
                  <a:pt x="707" y="278"/>
                  <a:pt x="707" y="278"/>
                </a:cubicBezTo>
                <a:cubicBezTo>
                  <a:pt x="709" y="278"/>
                  <a:pt x="709" y="278"/>
                  <a:pt x="709" y="278"/>
                </a:cubicBezTo>
                <a:cubicBezTo>
                  <a:pt x="710" y="277"/>
                  <a:pt x="710" y="277"/>
                  <a:pt x="710" y="277"/>
                </a:cubicBezTo>
                <a:cubicBezTo>
                  <a:pt x="710" y="278"/>
                  <a:pt x="710" y="278"/>
                  <a:pt x="710" y="278"/>
                </a:cubicBezTo>
                <a:cubicBezTo>
                  <a:pt x="710" y="279"/>
                  <a:pt x="710" y="279"/>
                  <a:pt x="710" y="279"/>
                </a:cubicBezTo>
                <a:cubicBezTo>
                  <a:pt x="710" y="281"/>
                  <a:pt x="710" y="281"/>
                  <a:pt x="710" y="281"/>
                </a:cubicBezTo>
                <a:cubicBezTo>
                  <a:pt x="711" y="281"/>
                  <a:pt x="711" y="281"/>
                  <a:pt x="711" y="281"/>
                </a:cubicBezTo>
                <a:cubicBezTo>
                  <a:pt x="712" y="277"/>
                  <a:pt x="712" y="277"/>
                  <a:pt x="712" y="277"/>
                </a:cubicBezTo>
                <a:cubicBezTo>
                  <a:pt x="714" y="276"/>
                  <a:pt x="714" y="276"/>
                  <a:pt x="714" y="276"/>
                </a:cubicBezTo>
                <a:cubicBezTo>
                  <a:pt x="714" y="278"/>
                  <a:pt x="714" y="278"/>
                  <a:pt x="714" y="278"/>
                </a:cubicBezTo>
                <a:cubicBezTo>
                  <a:pt x="714" y="280"/>
                  <a:pt x="714" y="280"/>
                  <a:pt x="714" y="280"/>
                </a:cubicBezTo>
                <a:cubicBezTo>
                  <a:pt x="711" y="284"/>
                  <a:pt x="711" y="284"/>
                  <a:pt x="711" y="284"/>
                </a:cubicBezTo>
                <a:cubicBezTo>
                  <a:pt x="709" y="286"/>
                  <a:pt x="709" y="286"/>
                  <a:pt x="709" y="286"/>
                </a:cubicBezTo>
                <a:cubicBezTo>
                  <a:pt x="709" y="288"/>
                  <a:pt x="709" y="288"/>
                  <a:pt x="709" y="288"/>
                </a:cubicBezTo>
                <a:cubicBezTo>
                  <a:pt x="712" y="289"/>
                  <a:pt x="712" y="289"/>
                  <a:pt x="712" y="289"/>
                </a:cubicBezTo>
                <a:cubicBezTo>
                  <a:pt x="714" y="290"/>
                  <a:pt x="714" y="290"/>
                  <a:pt x="714" y="290"/>
                </a:cubicBezTo>
                <a:cubicBezTo>
                  <a:pt x="716" y="290"/>
                  <a:pt x="716" y="290"/>
                  <a:pt x="716" y="290"/>
                </a:cubicBezTo>
                <a:cubicBezTo>
                  <a:pt x="717" y="291"/>
                  <a:pt x="717" y="291"/>
                  <a:pt x="717" y="291"/>
                </a:cubicBezTo>
                <a:cubicBezTo>
                  <a:pt x="719" y="291"/>
                  <a:pt x="719" y="291"/>
                  <a:pt x="719" y="291"/>
                </a:cubicBezTo>
                <a:cubicBezTo>
                  <a:pt x="720" y="289"/>
                  <a:pt x="720" y="289"/>
                  <a:pt x="720" y="289"/>
                </a:cubicBezTo>
                <a:cubicBezTo>
                  <a:pt x="722" y="290"/>
                  <a:pt x="722" y="290"/>
                  <a:pt x="722" y="290"/>
                </a:cubicBezTo>
                <a:cubicBezTo>
                  <a:pt x="722" y="291"/>
                  <a:pt x="722" y="291"/>
                  <a:pt x="722" y="291"/>
                </a:cubicBezTo>
                <a:cubicBezTo>
                  <a:pt x="722" y="292"/>
                  <a:pt x="722" y="292"/>
                  <a:pt x="722" y="292"/>
                </a:cubicBezTo>
                <a:cubicBezTo>
                  <a:pt x="724" y="293"/>
                  <a:pt x="724" y="293"/>
                  <a:pt x="724" y="293"/>
                </a:cubicBezTo>
                <a:cubicBezTo>
                  <a:pt x="725" y="294"/>
                  <a:pt x="725" y="294"/>
                  <a:pt x="725" y="294"/>
                </a:cubicBezTo>
                <a:cubicBezTo>
                  <a:pt x="727" y="293"/>
                  <a:pt x="727" y="293"/>
                  <a:pt x="727" y="293"/>
                </a:cubicBezTo>
                <a:cubicBezTo>
                  <a:pt x="726" y="291"/>
                  <a:pt x="726" y="291"/>
                  <a:pt x="726" y="291"/>
                </a:cubicBezTo>
                <a:cubicBezTo>
                  <a:pt x="726" y="289"/>
                  <a:pt x="726" y="289"/>
                  <a:pt x="726" y="289"/>
                </a:cubicBezTo>
                <a:cubicBezTo>
                  <a:pt x="728" y="287"/>
                  <a:pt x="728" y="287"/>
                  <a:pt x="728" y="287"/>
                </a:cubicBezTo>
                <a:cubicBezTo>
                  <a:pt x="728" y="289"/>
                  <a:pt x="728" y="289"/>
                  <a:pt x="728" y="289"/>
                </a:cubicBezTo>
                <a:cubicBezTo>
                  <a:pt x="728" y="291"/>
                  <a:pt x="728" y="291"/>
                  <a:pt x="728" y="291"/>
                </a:cubicBezTo>
                <a:cubicBezTo>
                  <a:pt x="728" y="294"/>
                  <a:pt x="728" y="294"/>
                  <a:pt x="728" y="294"/>
                </a:cubicBezTo>
                <a:cubicBezTo>
                  <a:pt x="730" y="294"/>
                  <a:pt x="730" y="294"/>
                  <a:pt x="730" y="294"/>
                </a:cubicBezTo>
                <a:cubicBezTo>
                  <a:pt x="730" y="291"/>
                  <a:pt x="730" y="291"/>
                  <a:pt x="730" y="291"/>
                </a:cubicBezTo>
                <a:cubicBezTo>
                  <a:pt x="731" y="290"/>
                  <a:pt x="731" y="290"/>
                  <a:pt x="731" y="290"/>
                </a:cubicBezTo>
                <a:cubicBezTo>
                  <a:pt x="733" y="290"/>
                  <a:pt x="733" y="290"/>
                  <a:pt x="733" y="290"/>
                </a:cubicBezTo>
                <a:cubicBezTo>
                  <a:pt x="733" y="291"/>
                  <a:pt x="733" y="291"/>
                  <a:pt x="733" y="291"/>
                </a:cubicBezTo>
                <a:cubicBezTo>
                  <a:pt x="732" y="292"/>
                  <a:pt x="732" y="292"/>
                  <a:pt x="732" y="292"/>
                </a:cubicBezTo>
                <a:cubicBezTo>
                  <a:pt x="732" y="294"/>
                  <a:pt x="732" y="294"/>
                  <a:pt x="732" y="294"/>
                </a:cubicBezTo>
                <a:cubicBezTo>
                  <a:pt x="735" y="294"/>
                  <a:pt x="735" y="294"/>
                  <a:pt x="735" y="294"/>
                </a:cubicBezTo>
                <a:cubicBezTo>
                  <a:pt x="737" y="293"/>
                  <a:pt x="737" y="293"/>
                  <a:pt x="737" y="293"/>
                </a:cubicBezTo>
                <a:cubicBezTo>
                  <a:pt x="739" y="289"/>
                  <a:pt x="739" y="289"/>
                  <a:pt x="739" y="289"/>
                </a:cubicBezTo>
                <a:cubicBezTo>
                  <a:pt x="739" y="291"/>
                  <a:pt x="739" y="291"/>
                  <a:pt x="739" y="291"/>
                </a:cubicBezTo>
                <a:cubicBezTo>
                  <a:pt x="738" y="293"/>
                  <a:pt x="738" y="293"/>
                  <a:pt x="738" y="293"/>
                </a:cubicBezTo>
                <a:cubicBezTo>
                  <a:pt x="738" y="294"/>
                  <a:pt x="738" y="294"/>
                  <a:pt x="738" y="294"/>
                </a:cubicBezTo>
                <a:cubicBezTo>
                  <a:pt x="741" y="294"/>
                  <a:pt x="741" y="294"/>
                  <a:pt x="741" y="294"/>
                </a:cubicBezTo>
                <a:cubicBezTo>
                  <a:pt x="742" y="290"/>
                  <a:pt x="742" y="290"/>
                  <a:pt x="742" y="290"/>
                </a:cubicBezTo>
                <a:cubicBezTo>
                  <a:pt x="743" y="289"/>
                  <a:pt x="743" y="289"/>
                  <a:pt x="743" y="289"/>
                </a:cubicBezTo>
                <a:cubicBezTo>
                  <a:pt x="742" y="294"/>
                  <a:pt x="742" y="294"/>
                  <a:pt x="742" y="294"/>
                </a:cubicBezTo>
                <a:cubicBezTo>
                  <a:pt x="742" y="296"/>
                  <a:pt x="742" y="296"/>
                  <a:pt x="742" y="296"/>
                </a:cubicBezTo>
                <a:cubicBezTo>
                  <a:pt x="745" y="296"/>
                  <a:pt x="745" y="296"/>
                  <a:pt x="745" y="296"/>
                </a:cubicBezTo>
                <a:cubicBezTo>
                  <a:pt x="748" y="298"/>
                  <a:pt x="748" y="298"/>
                  <a:pt x="748" y="298"/>
                </a:cubicBezTo>
                <a:cubicBezTo>
                  <a:pt x="750" y="297"/>
                  <a:pt x="750" y="297"/>
                  <a:pt x="750" y="297"/>
                </a:cubicBezTo>
                <a:cubicBezTo>
                  <a:pt x="752" y="296"/>
                  <a:pt x="752" y="296"/>
                  <a:pt x="752" y="296"/>
                </a:cubicBezTo>
                <a:cubicBezTo>
                  <a:pt x="752" y="298"/>
                  <a:pt x="752" y="298"/>
                  <a:pt x="752" y="298"/>
                </a:cubicBezTo>
                <a:cubicBezTo>
                  <a:pt x="755" y="297"/>
                  <a:pt x="755" y="297"/>
                  <a:pt x="755" y="297"/>
                </a:cubicBezTo>
                <a:cubicBezTo>
                  <a:pt x="757" y="296"/>
                  <a:pt x="757" y="296"/>
                  <a:pt x="757" y="296"/>
                </a:cubicBezTo>
                <a:cubicBezTo>
                  <a:pt x="757" y="293"/>
                  <a:pt x="757" y="293"/>
                  <a:pt x="757" y="293"/>
                </a:cubicBezTo>
                <a:cubicBezTo>
                  <a:pt x="759" y="291"/>
                  <a:pt x="759" y="291"/>
                  <a:pt x="759" y="291"/>
                </a:cubicBezTo>
                <a:cubicBezTo>
                  <a:pt x="760" y="290"/>
                  <a:pt x="760" y="290"/>
                  <a:pt x="760" y="290"/>
                </a:cubicBezTo>
                <a:cubicBezTo>
                  <a:pt x="759" y="287"/>
                  <a:pt x="759" y="287"/>
                  <a:pt x="759" y="287"/>
                </a:cubicBezTo>
                <a:cubicBezTo>
                  <a:pt x="760" y="285"/>
                  <a:pt x="760" y="285"/>
                  <a:pt x="760" y="285"/>
                </a:cubicBezTo>
                <a:cubicBezTo>
                  <a:pt x="761" y="286"/>
                  <a:pt x="761" y="286"/>
                  <a:pt x="761" y="286"/>
                </a:cubicBezTo>
                <a:cubicBezTo>
                  <a:pt x="761" y="289"/>
                  <a:pt x="761" y="289"/>
                  <a:pt x="761" y="289"/>
                </a:cubicBezTo>
                <a:cubicBezTo>
                  <a:pt x="762" y="289"/>
                  <a:pt x="762" y="289"/>
                  <a:pt x="762" y="289"/>
                </a:cubicBezTo>
                <a:cubicBezTo>
                  <a:pt x="763" y="290"/>
                  <a:pt x="763" y="290"/>
                  <a:pt x="763" y="290"/>
                </a:cubicBezTo>
                <a:cubicBezTo>
                  <a:pt x="761" y="292"/>
                  <a:pt x="761" y="292"/>
                  <a:pt x="761" y="292"/>
                </a:cubicBezTo>
                <a:cubicBezTo>
                  <a:pt x="760" y="295"/>
                  <a:pt x="760" y="295"/>
                  <a:pt x="760" y="295"/>
                </a:cubicBezTo>
                <a:cubicBezTo>
                  <a:pt x="760" y="300"/>
                  <a:pt x="760" y="300"/>
                  <a:pt x="760" y="300"/>
                </a:cubicBezTo>
                <a:close/>
                <a:moveTo>
                  <a:pt x="676" y="190"/>
                </a:moveTo>
                <a:cubicBezTo>
                  <a:pt x="678" y="189"/>
                  <a:pt x="678" y="189"/>
                  <a:pt x="678" y="189"/>
                </a:cubicBezTo>
                <a:cubicBezTo>
                  <a:pt x="678" y="188"/>
                  <a:pt x="678" y="188"/>
                  <a:pt x="678" y="188"/>
                </a:cubicBezTo>
                <a:cubicBezTo>
                  <a:pt x="677" y="188"/>
                  <a:pt x="677" y="188"/>
                  <a:pt x="677" y="188"/>
                </a:cubicBezTo>
                <a:cubicBezTo>
                  <a:pt x="675" y="189"/>
                  <a:pt x="675" y="189"/>
                  <a:pt x="675" y="189"/>
                </a:cubicBezTo>
                <a:cubicBezTo>
                  <a:pt x="676" y="190"/>
                  <a:pt x="676" y="190"/>
                  <a:pt x="676" y="190"/>
                </a:cubicBezTo>
                <a:close/>
                <a:moveTo>
                  <a:pt x="672" y="204"/>
                </a:moveTo>
                <a:cubicBezTo>
                  <a:pt x="673" y="203"/>
                  <a:pt x="673" y="203"/>
                  <a:pt x="673" y="203"/>
                </a:cubicBezTo>
                <a:cubicBezTo>
                  <a:pt x="674" y="201"/>
                  <a:pt x="674" y="201"/>
                  <a:pt x="674" y="201"/>
                </a:cubicBezTo>
                <a:cubicBezTo>
                  <a:pt x="674" y="203"/>
                  <a:pt x="674" y="203"/>
                  <a:pt x="674" y="203"/>
                </a:cubicBezTo>
                <a:cubicBezTo>
                  <a:pt x="673" y="204"/>
                  <a:pt x="673" y="204"/>
                  <a:pt x="673" y="204"/>
                </a:cubicBezTo>
                <a:cubicBezTo>
                  <a:pt x="672" y="204"/>
                  <a:pt x="672" y="204"/>
                  <a:pt x="672" y="204"/>
                </a:cubicBezTo>
                <a:close/>
                <a:moveTo>
                  <a:pt x="613" y="226"/>
                </a:moveTo>
                <a:cubicBezTo>
                  <a:pt x="613" y="227"/>
                  <a:pt x="613" y="227"/>
                  <a:pt x="613" y="227"/>
                </a:cubicBezTo>
                <a:cubicBezTo>
                  <a:pt x="614" y="228"/>
                  <a:pt x="614" y="228"/>
                  <a:pt x="614" y="228"/>
                </a:cubicBezTo>
                <a:cubicBezTo>
                  <a:pt x="614" y="227"/>
                  <a:pt x="614" y="227"/>
                  <a:pt x="614" y="227"/>
                </a:cubicBezTo>
                <a:cubicBezTo>
                  <a:pt x="613" y="226"/>
                  <a:pt x="613" y="226"/>
                  <a:pt x="613" y="226"/>
                </a:cubicBezTo>
                <a:close/>
                <a:moveTo>
                  <a:pt x="652" y="189"/>
                </a:moveTo>
                <a:cubicBezTo>
                  <a:pt x="652" y="190"/>
                  <a:pt x="652" y="190"/>
                  <a:pt x="652" y="190"/>
                </a:cubicBezTo>
                <a:cubicBezTo>
                  <a:pt x="653" y="192"/>
                  <a:pt x="653" y="192"/>
                  <a:pt x="653" y="192"/>
                </a:cubicBezTo>
                <a:cubicBezTo>
                  <a:pt x="653" y="193"/>
                  <a:pt x="653" y="193"/>
                  <a:pt x="653" y="193"/>
                </a:cubicBezTo>
                <a:cubicBezTo>
                  <a:pt x="655" y="193"/>
                  <a:pt x="655" y="193"/>
                  <a:pt x="655" y="193"/>
                </a:cubicBezTo>
                <a:cubicBezTo>
                  <a:pt x="654" y="190"/>
                  <a:pt x="654" y="190"/>
                  <a:pt x="654" y="190"/>
                </a:cubicBezTo>
                <a:cubicBezTo>
                  <a:pt x="653" y="189"/>
                  <a:pt x="653" y="189"/>
                  <a:pt x="653" y="189"/>
                </a:cubicBezTo>
                <a:cubicBezTo>
                  <a:pt x="652" y="189"/>
                  <a:pt x="652" y="189"/>
                  <a:pt x="652" y="189"/>
                </a:cubicBezTo>
                <a:close/>
                <a:moveTo>
                  <a:pt x="633" y="190"/>
                </a:moveTo>
                <a:cubicBezTo>
                  <a:pt x="633" y="191"/>
                  <a:pt x="633" y="191"/>
                  <a:pt x="633" y="191"/>
                </a:cubicBezTo>
                <a:cubicBezTo>
                  <a:pt x="634" y="192"/>
                  <a:pt x="634" y="192"/>
                  <a:pt x="634" y="192"/>
                </a:cubicBezTo>
                <a:cubicBezTo>
                  <a:pt x="636" y="191"/>
                  <a:pt x="636" y="191"/>
                  <a:pt x="636" y="191"/>
                </a:cubicBezTo>
                <a:cubicBezTo>
                  <a:pt x="638" y="190"/>
                  <a:pt x="638" y="190"/>
                  <a:pt x="638" y="190"/>
                </a:cubicBezTo>
                <a:cubicBezTo>
                  <a:pt x="640" y="191"/>
                  <a:pt x="640" y="191"/>
                  <a:pt x="640" y="191"/>
                </a:cubicBezTo>
                <a:cubicBezTo>
                  <a:pt x="644" y="189"/>
                  <a:pt x="644" y="189"/>
                  <a:pt x="644" y="189"/>
                </a:cubicBezTo>
                <a:cubicBezTo>
                  <a:pt x="646" y="189"/>
                  <a:pt x="646" y="189"/>
                  <a:pt x="646" y="189"/>
                </a:cubicBezTo>
                <a:cubicBezTo>
                  <a:pt x="648" y="188"/>
                  <a:pt x="648" y="188"/>
                  <a:pt x="648" y="188"/>
                </a:cubicBezTo>
                <a:cubicBezTo>
                  <a:pt x="647" y="187"/>
                  <a:pt x="647" y="187"/>
                  <a:pt x="647" y="187"/>
                </a:cubicBezTo>
                <a:cubicBezTo>
                  <a:pt x="643" y="187"/>
                  <a:pt x="643" y="187"/>
                  <a:pt x="643" y="187"/>
                </a:cubicBezTo>
                <a:cubicBezTo>
                  <a:pt x="641" y="187"/>
                  <a:pt x="641" y="187"/>
                  <a:pt x="641" y="187"/>
                </a:cubicBezTo>
                <a:cubicBezTo>
                  <a:pt x="641" y="187"/>
                  <a:pt x="639" y="188"/>
                  <a:pt x="639" y="188"/>
                </a:cubicBezTo>
                <a:cubicBezTo>
                  <a:pt x="638" y="188"/>
                  <a:pt x="637" y="188"/>
                  <a:pt x="637" y="188"/>
                </a:cubicBezTo>
                <a:cubicBezTo>
                  <a:pt x="635" y="189"/>
                  <a:pt x="635" y="189"/>
                  <a:pt x="635" y="189"/>
                </a:cubicBezTo>
                <a:cubicBezTo>
                  <a:pt x="633" y="190"/>
                  <a:pt x="633" y="190"/>
                  <a:pt x="633" y="190"/>
                </a:cubicBezTo>
                <a:close/>
                <a:moveTo>
                  <a:pt x="614" y="196"/>
                </a:moveTo>
                <a:cubicBezTo>
                  <a:pt x="613" y="195"/>
                  <a:pt x="613" y="195"/>
                  <a:pt x="613" y="195"/>
                </a:cubicBezTo>
                <a:cubicBezTo>
                  <a:pt x="610" y="194"/>
                  <a:pt x="610" y="194"/>
                  <a:pt x="610" y="194"/>
                </a:cubicBezTo>
                <a:cubicBezTo>
                  <a:pt x="607" y="193"/>
                  <a:pt x="607" y="193"/>
                  <a:pt x="607" y="193"/>
                </a:cubicBezTo>
                <a:cubicBezTo>
                  <a:pt x="607" y="190"/>
                  <a:pt x="607" y="190"/>
                  <a:pt x="607" y="190"/>
                </a:cubicBezTo>
                <a:cubicBezTo>
                  <a:pt x="608" y="188"/>
                  <a:pt x="608" y="188"/>
                  <a:pt x="608" y="188"/>
                </a:cubicBezTo>
                <a:cubicBezTo>
                  <a:pt x="609" y="187"/>
                  <a:pt x="609" y="187"/>
                  <a:pt x="609" y="187"/>
                </a:cubicBezTo>
                <a:cubicBezTo>
                  <a:pt x="608" y="185"/>
                  <a:pt x="608" y="185"/>
                  <a:pt x="608" y="185"/>
                </a:cubicBezTo>
                <a:cubicBezTo>
                  <a:pt x="609" y="183"/>
                  <a:pt x="609" y="183"/>
                  <a:pt x="609" y="183"/>
                </a:cubicBezTo>
                <a:cubicBezTo>
                  <a:pt x="610" y="182"/>
                  <a:pt x="610" y="182"/>
                  <a:pt x="610" y="182"/>
                </a:cubicBezTo>
                <a:cubicBezTo>
                  <a:pt x="613" y="182"/>
                  <a:pt x="613" y="182"/>
                  <a:pt x="613" y="182"/>
                </a:cubicBezTo>
                <a:cubicBezTo>
                  <a:pt x="614" y="183"/>
                  <a:pt x="614" y="183"/>
                  <a:pt x="614" y="183"/>
                </a:cubicBezTo>
                <a:cubicBezTo>
                  <a:pt x="615" y="183"/>
                  <a:pt x="615" y="183"/>
                  <a:pt x="615" y="183"/>
                </a:cubicBezTo>
                <a:cubicBezTo>
                  <a:pt x="616" y="184"/>
                  <a:pt x="616" y="184"/>
                  <a:pt x="616" y="184"/>
                </a:cubicBezTo>
                <a:cubicBezTo>
                  <a:pt x="614" y="185"/>
                  <a:pt x="614" y="185"/>
                  <a:pt x="614" y="185"/>
                </a:cubicBezTo>
                <a:cubicBezTo>
                  <a:pt x="614" y="187"/>
                  <a:pt x="614" y="187"/>
                  <a:pt x="614" y="187"/>
                </a:cubicBezTo>
                <a:cubicBezTo>
                  <a:pt x="615" y="187"/>
                  <a:pt x="615" y="187"/>
                  <a:pt x="615" y="187"/>
                </a:cubicBezTo>
                <a:cubicBezTo>
                  <a:pt x="617" y="187"/>
                  <a:pt x="617" y="187"/>
                  <a:pt x="617" y="187"/>
                </a:cubicBezTo>
                <a:cubicBezTo>
                  <a:pt x="617" y="188"/>
                  <a:pt x="617" y="188"/>
                  <a:pt x="617" y="188"/>
                </a:cubicBezTo>
                <a:cubicBezTo>
                  <a:pt x="616" y="189"/>
                  <a:pt x="616" y="189"/>
                  <a:pt x="616" y="189"/>
                </a:cubicBezTo>
                <a:cubicBezTo>
                  <a:pt x="617" y="191"/>
                  <a:pt x="617" y="191"/>
                  <a:pt x="617" y="191"/>
                </a:cubicBezTo>
                <a:cubicBezTo>
                  <a:pt x="617" y="193"/>
                  <a:pt x="617" y="193"/>
                  <a:pt x="617" y="193"/>
                </a:cubicBezTo>
                <a:cubicBezTo>
                  <a:pt x="616" y="195"/>
                  <a:pt x="616" y="195"/>
                  <a:pt x="616" y="195"/>
                </a:cubicBezTo>
                <a:cubicBezTo>
                  <a:pt x="614" y="196"/>
                  <a:pt x="614" y="196"/>
                  <a:pt x="614" y="196"/>
                </a:cubicBezTo>
                <a:close/>
                <a:moveTo>
                  <a:pt x="611" y="205"/>
                </a:moveTo>
                <a:cubicBezTo>
                  <a:pt x="616" y="205"/>
                  <a:pt x="616" y="205"/>
                  <a:pt x="616" y="205"/>
                </a:cubicBezTo>
                <a:cubicBezTo>
                  <a:pt x="618" y="204"/>
                  <a:pt x="618" y="204"/>
                  <a:pt x="618" y="204"/>
                </a:cubicBezTo>
                <a:cubicBezTo>
                  <a:pt x="619" y="200"/>
                  <a:pt x="619" y="200"/>
                  <a:pt x="619" y="200"/>
                </a:cubicBezTo>
                <a:cubicBezTo>
                  <a:pt x="618" y="198"/>
                  <a:pt x="618" y="198"/>
                  <a:pt x="618" y="198"/>
                </a:cubicBezTo>
                <a:cubicBezTo>
                  <a:pt x="616" y="199"/>
                  <a:pt x="616" y="199"/>
                  <a:pt x="616" y="199"/>
                </a:cubicBezTo>
                <a:cubicBezTo>
                  <a:pt x="613" y="197"/>
                  <a:pt x="613" y="197"/>
                  <a:pt x="613" y="197"/>
                </a:cubicBezTo>
                <a:cubicBezTo>
                  <a:pt x="610" y="197"/>
                  <a:pt x="610" y="197"/>
                  <a:pt x="610" y="197"/>
                </a:cubicBezTo>
                <a:cubicBezTo>
                  <a:pt x="607" y="197"/>
                  <a:pt x="607" y="197"/>
                  <a:pt x="607" y="197"/>
                </a:cubicBezTo>
                <a:cubicBezTo>
                  <a:pt x="606" y="197"/>
                  <a:pt x="606" y="197"/>
                  <a:pt x="606" y="197"/>
                </a:cubicBezTo>
                <a:cubicBezTo>
                  <a:pt x="604" y="198"/>
                  <a:pt x="604" y="198"/>
                  <a:pt x="604" y="198"/>
                </a:cubicBezTo>
                <a:cubicBezTo>
                  <a:pt x="603" y="199"/>
                  <a:pt x="603" y="199"/>
                  <a:pt x="603" y="199"/>
                </a:cubicBezTo>
                <a:cubicBezTo>
                  <a:pt x="602" y="200"/>
                  <a:pt x="602" y="200"/>
                  <a:pt x="602" y="200"/>
                </a:cubicBezTo>
                <a:cubicBezTo>
                  <a:pt x="603" y="201"/>
                  <a:pt x="603" y="201"/>
                  <a:pt x="603" y="201"/>
                </a:cubicBezTo>
                <a:cubicBezTo>
                  <a:pt x="604" y="202"/>
                  <a:pt x="604" y="202"/>
                  <a:pt x="604" y="202"/>
                </a:cubicBezTo>
                <a:cubicBezTo>
                  <a:pt x="604" y="203"/>
                  <a:pt x="604" y="203"/>
                  <a:pt x="604" y="203"/>
                </a:cubicBezTo>
                <a:cubicBezTo>
                  <a:pt x="606" y="203"/>
                  <a:pt x="606" y="203"/>
                  <a:pt x="606" y="203"/>
                </a:cubicBezTo>
                <a:cubicBezTo>
                  <a:pt x="608" y="205"/>
                  <a:pt x="608" y="205"/>
                  <a:pt x="608" y="205"/>
                </a:cubicBezTo>
                <a:cubicBezTo>
                  <a:pt x="611" y="205"/>
                  <a:pt x="611" y="205"/>
                  <a:pt x="611" y="205"/>
                </a:cubicBezTo>
                <a:close/>
                <a:moveTo>
                  <a:pt x="602" y="208"/>
                </a:moveTo>
                <a:cubicBezTo>
                  <a:pt x="608" y="210"/>
                  <a:pt x="608" y="210"/>
                  <a:pt x="608" y="210"/>
                </a:cubicBezTo>
                <a:cubicBezTo>
                  <a:pt x="610" y="209"/>
                  <a:pt x="610" y="209"/>
                  <a:pt x="610" y="209"/>
                </a:cubicBezTo>
                <a:cubicBezTo>
                  <a:pt x="612" y="209"/>
                  <a:pt x="612" y="209"/>
                  <a:pt x="612" y="209"/>
                </a:cubicBezTo>
                <a:cubicBezTo>
                  <a:pt x="613" y="210"/>
                  <a:pt x="613" y="210"/>
                  <a:pt x="613" y="210"/>
                </a:cubicBezTo>
                <a:cubicBezTo>
                  <a:pt x="615" y="209"/>
                  <a:pt x="615" y="209"/>
                  <a:pt x="615" y="209"/>
                </a:cubicBezTo>
                <a:cubicBezTo>
                  <a:pt x="617" y="208"/>
                  <a:pt x="617" y="208"/>
                  <a:pt x="617" y="208"/>
                </a:cubicBezTo>
                <a:cubicBezTo>
                  <a:pt x="617" y="207"/>
                  <a:pt x="617" y="207"/>
                  <a:pt x="617" y="207"/>
                </a:cubicBezTo>
                <a:cubicBezTo>
                  <a:pt x="615" y="206"/>
                  <a:pt x="615" y="206"/>
                  <a:pt x="615" y="206"/>
                </a:cubicBezTo>
                <a:cubicBezTo>
                  <a:pt x="610" y="207"/>
                  <a:pt x="610" y="207"/>
                  <a:pt x="610" y="207"/>
                </a:cubicBezTo>
                <a:cubicBezTo>
                  <a:pt x="608" y="208"/>
                  <a:pt x="608" y="208"/>
                  <a:pt x="608" y="208"/>
                </a:cubicBezTo>
                <a:cubicBezTo>
                  <a:pt x="607" y="207"/>
                  <a:pt x="607" y="207"/>
                  <a:pt x="607" y="207"/>
                </a:cubicBezTo>
                <a:cubicBezTo>
                  <a:pt x="604" y="206"/>
                  <a:pt x="604" y="206"/>
                  <a:pt x="604" y="206"/>
                </a:cubicBezTo>
                <a:cubicBezTo>
                  <a:pt x="602" y="207"/>
                  <a:pt x="602" y="207"/>
                  <a:pt x="602" y="207"/>
                </a:cubicBezTo>
                <a:cubicBezTo>
                  <a:pt x="602" y="208"/>
                  <a:pt x="602" y="208"/>
                  <a:pt x="602" y="208"/>
                </a:cubicBezTo>
                <a:close/>
                <a:moveTo>
                  <a:pt x="601" y="215"/>
                </a:moveTo>
                <a:cubicBezTo>
                  <a:pt x="603" y="214"/>
                  <a:pt x="603" y="214"/>
                  <a:pt x="603" y="214"/>
                </a:cubicBezTo>
                <a:cubicBezTo>
                  <a:pt x="605" y="214"/>
                  <a:pt x="605" y="214"/>
                  <a:pt x="605" y="214"/>
                </a:cubicBezTo>
                <a:cubicBezTo>
                  <a:pt x="608" y="212"/>
                  <a:pt x="608" y="212"/>
                  <a:pt x="608" y="212"/>
                </a:cubicBezTo>
                <a:cubicBezTo>
                  <a:pt x="613" y="211"/>
                  <a:pt x="613" y="211"/>
                  <a:pt x="613" y="211"/>
                </a:cubicBezTo>
                <a:cubicBezTo>
                  <a:pt x="614" y="211"/>
                  <a:pt x="614" y="211"/>
                  <a:pt x="614" y="211"/>
                </a:cubicBezTo>
                <a:cubicBezTo>
                  <a:pt x="615" y="211"/>
                  <a:pt x="615" y="211"/>
                  <a:pt x="615" y="211"/>
                </a:cubicBezTo>
                <a:cubicBezTo>
                  <a:pt x="617" y="211"/>
                  <a:pt x="617" y="211"/>
                  <a:pt x="617" y="211"/>
                </a:cubicBezTo>
                <a:cubicBezTo>
                  <a:pt x="617" y="212"/>
                  <a:pt x="617" y="212"/>
                  <a:pt x="617" y="212"/>
                </a:cubicBezTo>
                <a:cubicBezTo>
                  <a:pt x="615" y="213"/>
                  <a:pt x="615" y="213"/>
                  <a:pt x="615" y="213"/>
                </a:cubicBezTo>
                <a:cubicBezTo>
                  <a:pt x="614" y="214"/>
                  <a:pt x="614" y="214"/>
                  <a:pt x="614" y="214"/>
                </a:cubicBezTo>
                <a:cubicBezTo>
                  <a:pt x="611" y="214"/>
                  <a:pt x="611" y="214"/>
                  <a:pt x="611" y="214"/>
                </a:cubicBezTo>
                <a:cubicBezTo>
                  <a:pt x="610" y="215"/>
                  <a:pt x="610" y="215"/>
                  <a:pt x="610" y="215"/>
                </a:cubicBezTo>
                <a:cubicBezTo>
                  <a:pt x="608" y="217"/>
                  <a:pt x="608" y="217"/>
                  <a:pt x="608" y="217"/>
                </a:cubicBezTo>
                <a:cubicBezTo>
                  <a:pt x="605" y="216"/>
                  <a:pt x="605" y="216"/>
                  <a:pt x="605" y="216"/>
                </a:cubicBezTo>
                <a:cubicBezTo>
                  <a:pt x="603" y="215"/>
                  <a:pt x="603" y="215"/>
                  <a:pt x="603" y="215"/>
                </a:cubicBezTo>
                <a:cubicBezTo>
                  <a:pt x="602" y="216"/>
                  <a:pt x="602" y="216"/>
                  <a:pt x="602" y="216"/>
                </a:cubicBezTo>
                <a:cubicBezTo>
                  <a:pt x="601" y="216"/>
                  <a:pt x="601" y="216"/>
                  <a:pt x="601" y="216"/>
                </a:cubicBezTo>
                <a:cubicBezTo>
                  <a:pt x="601" y="215"/>
                  <a:pt x="601" y="215"/>
                  <a:pt x="601" y="215"/>
                </a:cubicBezTo>
                <a:close/>
                <a:moveTo>
                  <a:pt x="544" y="141"/>
                </a:moveTo>
                <a:cubicBezTo>
                  <a:pt x="543" y="140"/>
                  <a:pt x="543" y="140"/>
                  <a:pt x="543" y="140"/>
                </a:cubicBezTo>
                <a:cubicBezTo>
                  <a:pt x="544" y="139"/>
                  <a:pt x="544" y="139"/>
                  <a:pt x="544" y="139"/>
                </a:cubicBezTo>
                <a:cubicBezTo>
                  <a:pt x="547" y="139"/>
                  <a:pt x="547" y="139"/>
                  <a:pt x="547" y="139"/>
                </a:cubicBezTo>
                <a:cubicBezTo>
                  <a:pt x="545" y="140"/>
                  <a:pt x="545" y="140"/>
                  <a:pt x="545" y="140"/>
                </a:cubicBezTo>
                <a:cubicBezTo>
                  <a:pt x="544" y="141"/>
                  <a:pt x="544" y="141"/>
                  <a:pt x="544" y="141"/>
                </a:cubicBezTo>
                <a:close/>
                <a:moveTo>
                  <a:pt x="528" y="148"/>
                </a:moveTo>
                <a:cubicBezTo>
                  <a:pt x="530" y="148"/>
                  <a:pt x="530" y="148"/>
                  <a:pt x="530" y="148"/>
                </a:cubicBezTo>
                <a:cubicBezTo>
                  <a:pt x="531" y="147"/>
                  <a:pt x="531" y="147"/>
                  <a:pt x="531" y="147"/>
                </a:cubicBezTo>
                <a:cubicBezTo>
                  <a:pt x="534" y="149"/>
                  <a:pt x="534" y="149"/>
                  <a:pt x="534" y="149"/>
                </a:cubicBezTo>
                <a:cubicBezTo>
                  <a:pt x="536" y="148"/>
                  <a:pt x="536" y="148"/>
                  <a:pt x="536" y="148"/>
                </a:cubicBezTo>
                <a:cubicBezTo>
                  <a:pt x="538" y="149"/>
                  <a:pt x="538" y="149"/>
                  <a:pt x="538" y="149"/>
                </a:cubicBezTo>
                <a:cubicBezTo>
                  <a:pt x="538" y="151"/>
                  <a:pt x="538" y="151"/>
                  <a:pt x="538" y="151"/>
                </a:cubicBezTo>
                <a:cubicBezTo>
                  <a:pt x="539" y="152"/>
                  <a:pt x="539" y="152"/>
                  <a:pt x="539" y="152"/>
                </a:cubicBezTo>
                <a:cubicBezTo>
                  <a:pt x="538" y="154"/>
                  <a:pt x="538" y="154"/>
                  <a:pt x="538" y="154"/>
                </a:cubicBezTo>
                <a:cubicBezTo>
                  <a:pt x="536" y="155"/>
                  <a:pt x="536" y="155"/>
                  <a:pt x="536" y="155"/>
                </a:cubicBezTo>
                <a:cubicBezTo>
                  <a:pt x="534" y="154"/>
                  <a:pt x="534" y="154"/>
                  <a:pt x="534" y="154"/>
                </a:cubicBezTo>
                <a:cubicBezTo>
                  <a:pt x="532" y="154"/>
                  <a:pt x="532" y="154"/>
                  <a:pt x="532" y="154"/>
                </a:cubicBezTo>
                <a:cubicBezTo>
                  <a:pt x="531" y="151"/>
                  <a:pt x="531" y="151"/>
                  <a:pt x="531" y="151"/>
                </a:cubicBezTo>
                <a:cubicBezTo>
                  <a:pt x="529" y="150"/>
                  <a:pt x="529" y="150"/>
                  <a:pt x="529" y="150"/>
                </a:cubicBezTo>
                <a:cubicBezTo>
                  <a:pt x="528" y="149"/>
                  <a:pt x="528" y="149"/>
                  <a:pt x="528" y="149"/>
                </a:cubicBezTo>
                <a:cubicBezTo>
                  <a:pt x="528" y="149"/>
                  <a:pt x="528" y="148"/>
                  <a:pt x="528" y="148"/>
                </a:cubicBezTo>
                <a:close/>
                <a:moveTo>
                  <a:pt x="442" y="153"/>
                </a:moveTo>
                <a:cubicBezTo>
                  <a:pt x="440" y="152"/>
                  <a:pt x="440" y="152"/>
                  <a:pt x="440" y="152"/>
                </a:cubicBezTo>
                <a:cubicBezTo>
                  <a:pt x="439" y="151"/>
                  <a:pt x="439" y="151"/>
                  <a:pt x="439" y="151"/>
                </a:cubicBezTo>
                <a:cubicBezTo>
                  <a:pt x="440" y="150"/>
                  <a:pt x="440" y="150"/>
                  <a:pt x="440" y="150"/>
                </a:cubicBezTo>
                <a:cubicBezTo>
                  <a:pt x="442" y="151"/>
                  <a:pt x="442" y="151"/>
                  <a:pt x="442" y="151"/>
                </a:cubicBezTo>
                <a:cubicBezTo>
                  <a:pt x="443" y="152"/>
                  <a:pt x="443" y="152"/>
                  <a:pt x="443" y="152"/>
                </a:cubicBezTo>
                <a:cubicBezTo>
                  <a:pt x="442" y="153"/>
                  <a:pt x="442" y="153"/>
                  <a:pt x="442" y="153"/>
                </a:cubicBezTo>
                <a:close/>
                <a:moveTo>
                  <a:pt x="451" y="165"/>
                </a:moveTo>
                <a:cubicBezTo>
                  <a:pt x="453" y="163"/>
                  <a:pt x="453" y="163"/>
                  <a:pt x="453" y="163"/>
                </a:cubicBezTo>
                <a:cubicBezTo>
                  <a:pt x="453" y="164"/>
                  <a:pt x="453" y="164"/>
                  <a:pt x="453" y="164"/>
                </a:cubicBezTo>
                <a:cubicBezTo>
                  <a:pt x="451" y="166"/>
                  <a:pt x="451" y="166"/>
                  <a:pt x="451" y="166"/>
                </a:cubicBezTo>
                <a:cubicBezTo>
                  <a:pt x="451" y="166"/>
                  <a:pt x="451" y="165"/>
                  <a:pt x="451" y="165"/>
                </a:cubicBezTo>
                <a:close/>
                <a:moveTo>
                  <a:pt x="455" y="161"/>
                </a:moveTo>
                <a:cubicBezTo>
                  <a:pt x="456" y="160"/>
                  <a:pt x="456" y="160"/>
                  <a:pt x="456" y="160"/>
                </a:cubicBezTo>
                <a:cubicBezTo>
                  <a:pt x="457" y="158"/>
                  <a:pt x="457" y="158"/>
                  <a:pt x="457" y="158"/>
                </a:cubicBezTo>
                <a:cubicBezTo>
                  <a:pt x="457" y="158"/>
                  <a:pt x="457" y="158"/>
                  <a:pt x="457" y="158"/>
                </a:cubicBezTo>
                <a:cubicBezTo>
                  <a:pt x="458" y="154"/>
                  <a:pt x="458" y="154"/>
                  <a:pt x="458" y="154"/>
                </a:cubicBezTo>
                <a:cubicBezTo>
                  <a:pt x="460" y="154"/>
                  <a:pt x="460" y="154"/>
                  <a:pt x="460" y="154"/>
                </a:cubicBezTo>
                <a:cubicBezTo>
                  <a:pt x="462" y="153"/>
                  <a:pt x="462" y="153"/>
                  <a:pt x="462" y="153"/>
                </a:cubicBezTo>
                <a:cubicBezTo>
                  <a:pt x="464" y="154"/>
                  <a:pt x="464" y="154"/>
                  <a:pt x="464" y="154"/>
                </a:cubicBezTo>
                <a:cubicBezTo>
                  <a:pt x="464" y="155"/>
                  <a:pt x="464" y="155"/>
                  <a:pt x="464" y="155"/>
                </a:cubicBezTo>
                <a:cubicBezTo>
                  <a:pt x="461" y="157"/>
                  <a:pt x="461" y="157"/>
                  <a:pt x="461" y="157"/>
                </a:cubicBezTo>
                <a:cubicBezTo>
                  <a:pt x="460" y="160"/>
                  <a:pt x="460" y="160"/>
                  <a:pt x="460" y="160"/>
                </a:cubicBezTo>
                <a:cubicBezTo>
                  <a:pt x="461" y="162"/>
                  <a:pt x="461" y="162"/>
                  <a:pt x="461" y="162"/>
                </a:cubicBezTo>
                <a:cubicBezTo>
                  <a:pt x="459" y="163"/>
                  <a:pt x="459" y="163"/>
                  <a:pt x="459" y="163"/>
                </a:cubicBezTo>
                <a:cubicBezTo>
                  <a:pt x="458" y="165"/>
                  <a:pt x="458" y="165"/>
                  <a:pt x="458" y="165"/>
                </a:cubicBezTo>
                <a:cubicBezTo>
                  <a:pt x="459" y="166"/>
                  <a:pt x="459" y="166"/>
                  <a:pt x="459" y="166"/>
                </a:cubicBezTo>
                <a:cubicBezTo>
                  <a:pt x="461" y="165"/>
                  <a:pt x="461" y="165"/>
                  <a:pt x="461" y="165"/>
                </a:cubicBezTo>
                <a:cubicBezTo>
                  <a:pt x="462" y="165"/>
                  <a:pt x="462" y="165"/>
                  <a:pt x="462" y="165"/>
                </a:cubicBezTo>
                <a:cubicBezTo>
                  <a:pt x="462" y="167"/>
                  <a:pt x="462" y="167"/>
                  <a:pt x="462" y="167"/>
                </a:cubicBezTo>
                <a:cubicBezTo>
                  <a:pt x="463" y="167"/>
                  <a:pt x="463" y="167"/>
                  <a:pt x="463" y="167"/>
                </a:cubicBezTo>
                <a:cubicBezTo>
                  <a:pt x="467" y="165"/>
                  <a:pt x="467" y="165"/>
                  <a:pt x="467" y="165"/>
                </a:cubicBezTo>
                <a:cubicBezTo>
                  <a:pt x="469" y="163"/>
                  <a:pt x="469" y="163"/>
                  <a:pt x="469" y="163"/>
                </a:cubicBezTo>
                <a:cubicBezTo>
                  <a:pt x="470" y="163"/>
                  <a:pt x="470" y="163"/>
                  <a:pt x="470" y="163"/>
                </a:cubicBezTo>
                <a:cubicBezTo>
                  <a:pt x="472" y="161"/>
                  <a:pt x="472" y="161"/>
                  <a:pt x="472" y="161"/>
                </a:cubicBezTo>
                <a:cubicBezTo>
                  <a:pt x="472" y="158"/>
                  <a:pt x="472" y="158"/>
                  <a:pt x="472" y="158"/>
                </a:cubicBezTo>
                <a:cubicBezTo>
                  <a:pt x="473" y="158"/>
                  <a:pt x="473" y="158"/>
                  <a:pt x="473" y="158"/>
                </a:cubicBezTo>
                <a:cubicBezTo>
                  <a:pt x="475" y="156"/>
                  <a:pt x="475" y="156"/>
                  <a:pt x="475" y="156"/>
                </a:cubicBezTo>
                <a:cubicBezTo>
                  <a:pt x="475" y="153"/>
                  <a:pt x="475" y="153"/>
                  <a:pt x="475" y="153"/>
                </a:cubicBezTo>
                <a:cubicBezTo>
                  <a:pt x="476" y="152"/>
                  <a:pt x="476" y="152"/>
                  <a:pt x="476" y="152"/>
                </a:cubicBezTo>
                <a:cubicBezTo>
                  <a:pt x="477" y="153"/>
                  <a:pt x="477" y="153"/>
                  <a:pt x="477" y="153"/>
                </a:cubicBezTo>
                <a:cubicBezTo>
                  <a:pt x="476" y="155"/>
                  <a:pt x="476" y="155"/>
                  <a:pt x="476" y="155"/>
                </a:cubicBezTo>
                <a:cubicBezTo>
                  <a:pt x="477" y="157"/>
                  <a:pt x="477" y="157"/>
                  <a:pt x="477" y="157"/>
                </a:cubicBezTo>
                <a:cubicBezTo>
                  <a:pt x="476" y="160"/>
                  <a:pt x="476" y="160"/>
                  <a:pt x="476" y="160"/>
                </a:cubicBezTo>
                <a:cubicBezTo>
                  <a:pt x="477" y="162"/>
                  <a:pt x="477" y="162"/>
                  <a:pt x="477" y="162"/>
                </a:cubicBezTo>
                <a:cubicBezTo>
                  <a:pt x="478" y="162"/>
                  <a:pt x="478" y="162"/>
                  <a:pt x="478" y="162"/>
                </a:cubicBezTo>
                <a:cubicBezTo>
                  <a:pt x="480" y="159"/>
                  <a:pt x="480" y="159"/>
                  <a:pt x="480" y="159"/>
                </a:cubicBezTo>
                <a:cubicBezTo>
                  <a:pt x="480" y="157"/>
                  <a:pt x="480" y="157"/>
                  <a:pt x="480" y="157"/>
                </a:cubicBezTo>
                <a:cubicBezTo>
                  <a:pt x="481" y="156"/>
                  <a:pt x="481" y="156"/>
                  <a:pt x="481" y="156"/>
                </a:cubicBezTo>
                <a:cubicBezTo>
                  <a:pt x="483" y="155"/>
                  <a:pt x="483" y="155"/>
                  <a:pt x="483" y="155"/>
                </a:cubicBezTo>
                <a:cubicBezTo>
                  <a:pt x="485" y="152"/>
                  <a:pt x="485" y="152"/>
                  <a:pt x="485" y="152"/>
                </a:cubicBezTo>
                <a:cubicBezTo>
                  <a:pt x="486" y="149"/>
                  <a:pt x="486" y="149"/>
                  <a:pt x="486" y="149"/>
                </a:cubicBezTo>
                <a:cubicBezTo>
                  <a:pt x="485" y="147"/>
                  <a:pt x="485" y="147"/>
                  <a:pt x="485" y="147"/>
                </a:cubicBezTo>
                <a:cubicBezTo>
                  <a:pt x="486" y="145"/>
                  <a:pt x="486" y="145"/>
                  <a:pt x="486" y="145"/>
                </a:cubicBezTo>
                <a:cubicBezTo>
                  <a:pt x="488" y="147"/>
                  <a:pt x="488" y="147"/>
                  <a:pt x="488" y="147"/>
                </a:cubicBezTo>
                <a:cubicBezTo>
                  <a:pt x="492" y="144"/>
                  <a:pt x="492" y="144"/>
                  <a:pt x="492" y="144"/>
                </a:cubicBezTo>
                <a:cubicBezTo>
                  <a:pt x="493" y="141"/>
                  <a:pt x="493" y="141"/>
                  <a:pt x="493" y="141"/>
                </a:cubicBezTo>
                <a:cubicBezTo>
                  <a:pt x="494" y="139"/>
                  <a:pt x="494" y="139"/>
                  <a:pt x="494" y="139"/>
                </a:cubicBezTo>
                <a:cubicBezTo>
                  <a:pt x="496" y="138"/>
                  <a:pt x="496" y="138"/>
                  <a:pt x="496" y="138"/>
                </a:cubicBezTo>
                <a:cubicBezTo>
                  <a:pt x="497" y="138"/>
                  <a:pt x="497" y="138"/>
                  <a:pt x="497" y="138"/>
                </a:cubicBezTo>
                <a:cubicBezTo>
                  <a:pt x="499" y="139"/>
                  <a:pt x="499" y="139"/>
                  <a:pt x="499" y="139"/>
                </a:cubicBezTo>
                <a:cubicBezTo>
                  <a:pt x="501" y="137"/>
                  <a:pt x="501" y="137"/>
                  <a:pt x="501" y="137"/>
                </a:cubicBezTo>
                <a:cubicBezTo>
                  <a:pt x="502" y="138"/>
                  <a:pt x="502" y="138"/>
                  <a:pt x="502" y="138"/>
                </a:cubicBezTo>
                <a:cubicBezTo>
                  <a:pt x="501" y="142"/>
                  <a:pt x="501" y="142"/>
                  <a:pt x="501" y="142"/>
                </a:cubicBezTo>
                <a:cubicBezTo>
                  <a:pt x="498" y="145"/>
                  <a:pt x="498" y="145"/>
                  <a:pt x="498" y="145"/>
                </a:cubicBezTo>
                <a:cubicBezTo>
                  <a:pt x="497" y="148"/>
                  <a:pt x="497" y="148"/>
                  <a:pt x="497" y="148"/>
                </a:cubicBezTo>
                <a:cubicBezTo>
                  <a:pt x="496" y="149"/>
                  <a:pt x="496" y="149"/>
                  <a:pt x="496" y="149"/>
                </a:cubicBezTo>
                <a:cubicBezTo>
                  <a:pt x="495" y="151"/>
                  <a:pt x="495" y="151"/>
                  <a:pt x="495" y="151"/>
                </a:cubicBezTo>
                <a:cubicBezTo>
                  <a:pt x="493" y="152"/>
                  <a:pt x="493" y="152"/>
                  <a:pt x="493" y="152"/>
                </a:cubicBezTo>
                <a:cubicBezTo>
                  <a:pt x="490" y="156"/>
                  <a:pt x="490" y="156"/>
                  <a:pt x="490" y="156"/>
                </a:cubicBezTo>
                <a:cubicBezTo>
                  <a:pt x="490" y="158"/>
                  <a:pt x="490" y="158"/>
                  <a:pt x="490" y="158"/>
                </a:cubicBezTo>
                <a:cubicBezTo>
                  <a:pt x="491" y="160"/>
                  <a:pt x="491" y="160"/>
                  <a:pt x="491" y="160"/>
                </a:cubicBezTo>
                <a:cubicBezTo>
                  <a:pt x="491" y="162"/>
                  <a:pt x="491" y="162"/>
                  <a:pt x="491" y="162"/>
                </a:cubicBezTo>
                <a:cubicBezTo>
                  <a:pt x="493" y="163"/>
                  <a:pt x="493" y="163"/>
                  <a:pt x="493" y="163"/>
                </a:cubicBezTo>
                <a:cubicBezTo>
                  <a:pt x="495" y="163"/>
                  <a:pt x="495" y="163"/>
                  <a:pt x="495" y="163"/>
                </a:cubicBezTo>
                <a:cubicBezTo>
                  <a:pt x="496" y="162"/>
                  <a:pt x="496" y="162"/>
                  <a:pt x="496" y="162"/>
                </a:cubicBezTo>
                <a:cubicBezTo>
                  <a:pt x="499" y="161"/>
                  <a:pt x="499" y="161"/>
                  <a:pt x="499" y="161"/>
                </a:cubicBezTo>
                <a:cubicBezTo>
                  <a:pt x="499" y="159"/>
                  <a:pt x="499" y="159"/>
                  <a:pt x="499" y="159"/>
                </a:cubicBezTo>
                <a:cubicBezTo>
                  <a:pt x="499" y="156"/>
                  <a:pt x="499" y="156"/>
                  <a:pt x="499" y="156"/>
                </a:cubicBezTo>
                <a:cubicBezTo>
                  <a:pt x="501" y="155"/>
                  <a:pt x="501" y="155"/>
                  <a:pt x="501" y="155"/>
                </a:cubicBezTo>
                <a:cubicBezTo>
                  <a:pt x="502" y="153"/>
                  <a:pt x="502" y="153"/>
                  <a:pt x="502" y="153"/>
                </a:cubicBezTo>
                <a:cubicBezTo>
                  <a:pt x="504" y="153"/>
                  <a:pt x="504" y="153"/>
                  <a:pt x="504" y="153"/>
                </a:cubicBezTo>
                <a:cubicBezTo>
                  <a:pt x="505" y="152"/>
                  <a:pt x="505" y="152"/>
                  <a:pt x="505" y="152"/>
                </a:cubicBezTo>
                <a:cubicBezTo>
                  <a:pt x="506" y="153"/>
                  <a:pt x="506" y="153"/>
                  <a:pt x="506" y="153"/>
                </a:cubicBezTo>
                <a:cubicBezTo>
                  <a:pt x="509" y="153"/>
                  <a:pt x="509" y="153"/>
                  <a:pt x="509" y="153"/>
                </a:cubicBezTo>
                <a:cubicBezTo>
                  <a:pt x="510" y="152"/>
                  <a:pt x="510" y="152"/>
                  <a:pt x="510" y="152"/>
                </a:cubicBezTo>
                <a:cubicBezTo>
                  <a:pt x="514" y="152"/>
                  <a:pt x="514" y="152"/>
                  <a:pt x="514" y="152"/>
                </a:cubicBezTo>
                <a:cubicBezTo>
                  <a:pt x="515" y="150"/>
                  <a:pt x="515" y="150"/>
                  <a:pt x="515" y="150"/>
                </a:cubicBezTo>
                <a:cubicBezTo>
                  <a:pt x="516" y="146"/>
                  <a:pt x="516" y="146"/>
                  <a:pt x="516" y="146"/>
                </a:cubicBezTo>
                <a:cubicBezTo>
                  <a:pt x="519" y="142"/>
                  <a:pt x="519" y="142"/>
                  <a:pt x="519" y="142"/>
                </a:cubicBezTo>
                <a:cubicBezTo>
                  <a:pt x="519" y="140"/>
                  <a:pt x="519" y="140"/>
                  <a:pt x="519" y="140"/>
                </a:cubicBezTo>
                <a:cubicBezTo>
                  <a:pt x="519" y="139"/>
                  <a:pt x="519" y="139"/>
                  <a:pt x="519" y="139"/>
                </a:cubicBezTo>
                <a:cubicBezTo>
                  <a:pt x="521" y="142"/>
                  <a:pt x="521" y="142"/>
                  <a:pt x="521" y="142"/>
                </a:cubicBezTo>
                <a:cubicBezTo>
                  <a:pt x="523" y="142"/>
                  <a:pt x="523" y="142"/>
                  <a:pt x="523" y="142"/>
                </a:cubicBezTo>
                <a:cubicBezTo>
                  <a:pt x="524" y="141"/>
                  <a:pt x="524" y="141"/>
                  <a:pt x="524" y="141"/>
                </a:cubicBezTo>
                <a:cubicBezTo>
                  <a:pt x="524" y="139"/>
                  <a:pt x="524" y="139"/>
                  <a:pt x="524" y="139"/>
                </a:cubicBezTo>
                <a:cubicBezTo>
                  <a:pt x="521" y="136"/>
                  <a:pt x="521" y="136"/>
                  <a:pt x="521" y="136"/>
                </a:cubicBezTo>
                <a:cubicBezTo>
                  <a:pt x="521" y="134"/>
                  <a:pt x="521" y="134"/>
                  <a:pt x="521" y="134"/>
                </a:cubicBezTo>
                <a:cubicBezTo>
                  <a:pt x="524" y="132"/>
                  <a:pt x="524" y="132"/>
                  <a:pt x="524" y="132"/>
                </a:cubicBezTo>
                <a:cubicBezTo>
                  <a:pt x="526" y="132"/>
                  <a:pt x="526" y="132"/>
                  <a:pt x="526" y="132"/>
                </a:cubicBezTo>
                <a:cubicBezTo>
                  <a:pt x="529" y="130"/>
                  <a:pt x="529" y="130"/>
                  <a:pt x="529" y="130"/>
                </a:cubicBezTo>
                <a:cubicBezTo>
                  <a:pt x="530" y="131"/>
                  <a:pt x="530" y="131"/>
                  <a:pt x="530" y="131"/>
                </a:cubicBezTo>
                <a:cubicBezTo>
                  <a:pt x="532" y="131"/>
                  <a:pt x="532" y="131"/>
                  <a:pt x="532" y="131"/>
                </a:cubicBezTo>
                <a:cubicBezTo>
                  <a:pt x="534" y="128"/>
                  <a:pt x="534" y="128"/>
                  <a:pt x="534" y="128"/>
                </a:cubicBezTo>
                <a:cubicBezTo>
                  <a:pt x="533" y="126"/>
                  <a:pt x="533" y="126"/>
                  <a:pt x="533" y="126"/>
                </a:cubicBezTo>
                <a:cubicBezTo>
                  <a:pt x="533" y="122"/>
                  <a:pt x="533" y="122"/>
                  <a:pt x="533" y="122"/>
                </a:cubicBezTo>
                <a:cubicBezTo>
                  <a:pt x="534" y="120"/>
                  <a:pt x="534" y="120"/>
                  <a:pt x="534" y="120"/>
                </a:cubicBezTo>
                <a:cubicBezTo>
                  <a:pt x="533" y="119"/>
                  <a:pt x="533" y="119"/>
                  <a:pt x="533" y="119"/>
                </a:cubicBezTo>
                <a:cubicBezTo>
                  <a:pt x="533" y="116"/>
                  <a:pt x="533" y="116"/>
                  <a:pt x="533" y="116"/>
                </a:cubicBezTo>
                <a:cubicBezTo>
                  <a:pt x="532" y="116"/>
                  <a:pt x="532" y="116"/>
                  <a:pt x="532" y="116"/>
                </a:cubicBezTo>
                <a:cubicBezTo>
                  <a:pt x="530" y="116"/>
                  <a:pt x="530" y="116"/>
                  <a:pt x="530" y="116"/>
                </a:cubicBezTo>
                <a:cubicBezTo>
                  <a:pt x="527" y="118"/>
                  <a:pt x="527" y="118"/>
                  <a:pt x="527" y="118"/>
                </a:cubicBezTo>
                <a:cubicBezTo>
                  <a:pt x="527" y="121"/>
                  <a:pt x="527" y="121"/>
                  <a:pt x="527" y="121"/>
                </a:cubicBezTo>
                <a:cubicBezTo>
                  <a:pt x="526" y="123"/>
                  <a:pt x="526" y="123"/>
                  <a:pt x="526" y="123"/>
                </a:cubicBezTo>
                <a:cubicBezTo>
                  <a:pt x="527" y="124"/>
                  <a:pt x="527" y="124"/>
                  <a:pt x="527" y="124"/>
                </a:cubicBezTo>
                <a:cubicBezTo>
                  <a:pt x="525" y="125"/>
                  <a:pt x="525" y="125"/>
                  <a:pt x="525" y="125"/>
                </a:cubicBezTo>
                <a:cubicBezTo>
                  <a:pt x="524" y="122"/>
                  <a:pt x="524" y="122"/>
                  <a:pt x="524" y="122"/>
                </a:cubicBezTo>
                <a:cubicBezTo>
                  <a:pt x="523" y="122"/>
                  <a:pt x="523" y="122"/>
                  <a:pt x="523" y="122"/>
                </a:cubicBezTo>
                <a:cubicBezTo>
                  <a:pt x="523" y="124"/>
                  <a:pt x="523" y="124"/>
                  <a:pt x="523" y="124"/>
                </a:cubicBezTo>
                <a:cubicBezTo>
                  <a:pt x="522" y="125"/>
                  <a:pt x="522" y="125"/>
                  <a:pt x="522" y="125"/>
                </a:cubicBezTo>
                <a:cubicBezTo>
                  <a:pt x="521" y="123"/>
                  <a:pt x="521" y="123"/>
                  <a:pt x="521" y="123"/>
                </a:cubicBezTo>
                <a:cubicBezTo>
                  <a:pt x="521" y="120"/>
                  <a:pt x="521" y="120"/>
                  <a:pt x="521" y="120"/>
                </a:cubicBezTo>
                <a:cubicBezTo>
                  <a:pt x="518" y="117"/>
                  <a:pt x="518" y="117"/>
                  <a:pt x="518" y="117"/>
                </a:cubicBezTo>
                <a:cubicBezTo>
                  <a:pt x="517" y="117"/>
                  <a:pt x="517" y="117"/>
                  <a:pt x="517" y="117"/>
                </a:cubicBezTo>
                <a:cubicBezTo>
                  <a:pt x="516" y="118"/>
                  <a:pt x="516" y="118"/>
                  <a:pt x="516" y="118"/>
                </a:cubicBezTo>
                <a:cubicBezTo>
                  <a:pt x="513" y="118"/>
                  <a:pt x="513" y="118"/>
                  <a:pt x="513" y="118"/>
                </a:cubicBezTo>
                <a:cubicBezTo>
                  <a:pt x="511" y="117"/>
                  <a:pt x="511" y="117"/>
                  <a:pt x="511" y="117"/>
                </a:cubicBezTo>
                <a:cubicBezTo>
                  <a:pt x="509" y="117"/>
                  <a:pt x="509" y="117"/>
                  <a:pt x="509" y="117"/>
                </a:cubicBezTo>
                <a:cubicBezTo>
                  <a:pt x="504" y="117"/>
                  <a:pt x="504" y="117"/>
                  <a:pt x="504" y="117"/>
                </a:cubicBezTo>
                <a:cubicBezTo>
                  <a:pt x="501" y="118"/>
                  <a:pt x="501" y="118"/>
                  <a:pt x="501" y="118"/>
                </a:cubicBezTo>
                <a:cubicBezTo>
                  <a:pt x="501" y="121"/>
                  <a:pt x="501" y="121"/>
                  <a:pt x="501" y="121"/>
                </a:cubicBezTo>
                <a:cubicBezTo>
                  <a:pt x="499" y="122"/>
                  <a:pt x="499" y="122"/>
                  <a:pt x="499" y="122"/>
                </a:cubicBezTo>
                <a:cubicBezTo>
                  <a:pt x="498" y="122"/>
                  <a:pt x="498" y="122"/>
                  <a:pt x="498" y="122"/>
                </a:cubicBezTo>
                <a:cubicBezTo>
                  <a:pt x="497" y="122"/>
                  <a:pt x="497" y="122"/>
                  <a:pt x="497" y="122"/>
                </a:cubicBezTo>
                <a:cubicBezTo>
                  <a:pt x="491" y="126"/>
                  <a:pt x="491" y="126"/>
                  <a:pt x="491" y="126"/>
                </a:cubicBezTo>
                <a:cubicBezTo>
                  <a:pt x="489" y="128"/>
                  <a:pt x="489" y="128"/>
                  <a:pt x="489" y="128"/>
                </a:cubicBezTo>
                <a:cubicBezTo>
                  <a:pt x="487" y="128"/>
                  <a:pt x="487" y="128"/>
                  <a:pt x="487" y="128"/>
                </a:cubicBezTo>
                <a:cubicBezTo>
                  <a:pt x="484" y="130"/>
                  <a:pt x="484" y="130"/>
                  <a:pt x="484" y="130"/>
                </a:cubicBezTo>
                <a:cubicBezTo>
                  <a:pt x="482" y="130"/>
                  <a:pt x="482" y="130"/>
                  <a:pt x="482" y="130"/>
                </a:cubicBezTo>
                <a:cubicBezTo>
                  <a:pt x="480" y="132"/>
                  <a:pt x="480" y="132"/>
                  <a:pt x="480" y="132"/>
                </a:cubicBezTo>
                <a:cubicBezTo>
                  <a:pt x="480" y="134"/>
                  <a:pt x="480" y="134"/>
                  <a:pt x="480" y="134"/>
                </a:cubicBezTo>
                <a:cubicBezTo>
                  <a:pt x="476" y="134"/>
                  <a:pt x="476" y="134"/>
                  <a:pt x="476" y="134"/>
                </a:cubicBezTo>
                <a:cubicBezTo>
                  <a:pt x="475" y="134"/>
                  <a:pt x="475" y="134"/>
                  <a:pt x="475" y="134"/>
                </a:cubicBezTo>
                <a:cubicBezTo>
                  <a:pt x="472" y="134"/>
                  <a:pt x="472" y="134"/>
                  <a:pt x="472" y="134"/>
                </a:cubicBezTo>
                <a:cubicBezTo>
                  <a:pt x="471" y="135"/>
                  <a:pt x="471" y="135"/>
                  <a:pt x="471" y="135"/>
                </a:cubicBezTo>
                <a:cubicBezTo>
                  <a:pt x="469" y="135"/>
                  <a:pt x="469" y="135"/>
                  <a:pt x="469" y="135"/>
                </a:cubicBezTo>
                <a:cubicBezTo>
                  <a:pt x="465" y="138"/>
                  <a:pt x="465" y="138"/>
                  <a:pt x="465" y="138"/>
                </a:cubicBezTo>
                <a:cubicBezTo>
                  <a:pt x="463" y="140"/>
                  <a:pt x="463" y="140"/>
                  <a:pt x="463" y="140"/>
                </a:cubicBezTo>
                <a:cubicBezTo>
                  <a:pt x="460" y="139"/>
                  <a:pt x="460" y="139"/>
                  <a:pt x="460" y="139"/>
                </a:cubicBezTo>
                <a:cubicBezTo>
                  <a:pt x="458" y="140"/>
                  <a:pt x="458" y="140"/>
                  <a:pt x="458" y="140"/>
                </a:cubicBezTo>
                <a:cubicBezTo>
                  <a:pt x="452" y="141"/>
                  <a:pt x="452" y="141"/>
                  <a:pt x="452" y="141"/>
                </a:cubicBezTo>
                <a:cubicBezTo>
                  <a:pt x="450" y="145"/>
                  <a:pt x="450" y="145"/>
                  <a:pt x="450" y="145"/>
                </a:cubicBezTo>
                <a:cubicBezTo>
                  <a:pt x="448" y="145"/>
                  <a:pt x="448" y="145"/>
                  <a:pt x="448" y="145"/>
                </a:cubicBezTo>
                <a:cubicBezTo>
                  <a:pt x="444" y="146"/>
                  <a:pt x="444" y="146"/>
                  <a:pt x="444" y="146"/>
                </a:cubicBezTo>
                <a:cubicBezTo>
                  <a:pt x="443" y="148"/>
                  <a:pt x="443" y="148"/>
                  <a:pt x="443" y="148"/>
                </a:cubicBezTo>
                <a:cubicBezTo>
                  <a:pt x="445" y="148"/>
                  <a:pt x="445" y="148"/>
                  <a:pt x="445" y="148"/>
                </a:cubicBezTo>
                <a:cubicBezTo>
                  <a:pt x="446" y="149"/>
                  <a:pt x="446" y="149"/>
                  <a:pt x="446" y="149"/>
                </a:cubicBezTo>
                <a:cubicBezTo>
                  <a:pt x="444" y="149"/>
                  <a:pt x="444" y="149"/>
                  <a:pt x="444" y="149"/>
                </a:cubicBezTo>
                <a:cubicBezTo>
                  <a:pt x="444" y="150"/>
                  <a:pt x="444" y="150"/>
                  <a:pt x="444" y="150"/>
                </a:cubicBezTo>
                <a:cubicBezTo>
                  <a:pt x="445" y="152"/>
                  <a:pt x="445" y="152"/>
                  <a:pt x="445" y="152"/>
                </a:cubicBezTo>
                <a:cubicBezTo>
                  <a:pt x="445" y="153"/>
                  <a:pt x="445" y="153"/>
                  <a:pt x="445" y="153"/>
                </a:cubicBezTo>
                <a:cubicBezTo>
                  <a:pt x="441" y="155"/>
                  <a:pt x="441" y="155"/>
                  <a:pt x="441" y="155"/>
                </a:cubicBezTo>
                <a:cubicBezTo>
                  <a:pt x="441" y="156"/>
                  <a:pt x="441" y="156"/>
                  <a:pt x="441" y="156"/>
                </a:cubicBezTo>
                <a:cubicBezTo>
                  <a:pt x="444" y="157"/>
                  <a:pt x="444" y="157"/>
                  <a:pt x="444" y="157"/>
                </a:cubicBezTo>
                <a:cubicBezTo>
                  <a:pt x="446" y="156"/>
                  <a:pt x="446" y="156"/>
                  <a:pt x="446" y="156"/>
                </a:cubicBezTo>
                <a:cubicBezTo>
                  <a:pt x="447" y="154"/>
                  <a:pt x="447" y="154"/>
                  <a:pt x="447" y="154"/>
                </a:cubicBezTo>
                <a:cubicBezTo>
                  <a:pt x="449" y="154"/>
                  <a:pt x="449" y="154"/>
                  <a:pt x="449" y="154"/>
                </a:cubicBezTo>
                <a:cubicBezTo>
                  <a:pt x="451" y="155"/>
                  <a:pt x="451" y="155"/>
                  <a:pt x="451" y="155"/>
                </a:cubicBezTo>
                <a:cubicBezTo>
                  <a:pt x="453" y="158"/>
                  <a:pt x="453" y="158"/>
                  <a:pt x="453" y="158"/>
                </a:cubicBezTo>
                <a:cubicBezTo>
                  <a:pt x="453" y="160"/>
                  <a:pt x="453" y="160"/>
                  <a:pt x="453" y="160"/>
                </a:cubicBezTo>
                <a:cubicBezTo>
                  <a:pt x="455" y="161"/>
                  <a:pt x="455" y="161"/>
                  <a:pt x="455" y="161"/>
                </a:cubicBezTo>
                <a:close/>
                <a:moveTo>
                  <a:pt x="688" y="298"/>
                </a:moveTo>
                <a:cubicBezTo>
                  <a:pt x="689" y="297"/>
                  <a:pt x="689" y="297"/>
                  <a:pt x="689" y="297"/>
                </a:cubicBezTo>
                <a:cubicBezTo>
                  <a:pt x="692" y="298"/>
                  <a:pt x="692" y="298"/>
                  <a:pt x="692" y="298"/>
                </a:cubicBezTo>
                <a:cubicBezTo>
                  <a:pt x="692" y="299"/>
                  <a:pt x="692" y="299"/>
                  <a:pt x="692" y="299"/>
                </a:cubicBezTo>
                <a:cubicBezTo>
                  <a:pt x="691" y="300"/>
                  <a:pt x="691" y="300"/>
                  <a:pt x="691" y="300"/>
                </a:cubicBezTo>
                <a:cubicBezTo>
                  <a:pt x="690" y="300"/>
                  <a:pt x="690" y="300"/>
                  <a:pt x="690" y="300"/>
                </a:cubicBezTo>
                <a:cubicBezTo>
                  <a:pt x="688" y="298"/>
                  <a:pt x="688" y="298"/>
                  <a:pt x="688" y="298"/>
                </a:cubicBezTo>
                <a:close/>
                <a:moveTo>
                  <a:pt x="661" y="245"/>
                </a:moveTo>
                <a:cubicBezTo>
                  <a:pt x="659" y="243"/>
                  <a:pt x="659" y="243"/>
                  <a:pt x="659" y="243"/>
                </a:cubicBezTo>
                <a:cubicBezTo>
                  <a:pt x="657" y="243"/>
                  <a:pt x="657" y="243"/>
                  <a:pt x="657" y="243"/>
                </a:cubicBezTo>
                <a:cubicBezTo>
                  <a:pt x="656" y="244"/>
                  <a:pt x="656" y="244"/>
                  <a:pt x="656" y="244"/>
                </a:cubicBezTo>
                <a:cubicBezTo>
                  <a:pt x="659" y="245"/>
                  <a:pt x="659" y="245"/>
                  <a:pt x="659" y="245"/>
                </a:cubicBezTo>
                <a:cubicBezTo>
                  <a:pt x="659" y="245"/>
                  <a:pt x="659" y="245"/>
                  <a:pt x="659" y="245"/>
                </a:cubicBezTo>
                <a:cubicBezTo>
                  <a:pt x="659" y="246"/>
                  <a:pt x="659" y="246"/>
                  <a:pt x="659" y="246"/>
                </a:cubicBezTo>
                <a:cubicBezTo>
                  <a:pt x="656" y="247"/>
                  <a:pt x="656" y="247"/>
                  <a:pt x="656" y="247"/>
                </a:cubicBezTo>
                <a:cubicBezTo>
                  <a:pt x="655" y="248"/>
                  <a:pt x="655" y="248"/>
                  <a:pt x="655" y="248"/>
                </a:cubicBezTo>
                <a:cubicBezTo>
                  <a:pt x="656" y="250"/>
                  <a:pt x="656" y="250"/>
                  <a:pt x="656" y="250"/>
                </a:cubicBezTo>
                <a:cubicBezTo>
                  <a:pt x="657" y="250"/>
                  <a:pt x="657" y="250"/>
                  <a:pt x="657" y="250"/>
                </a:cubicBezTo>
                <a:cubicBezTo>
                  <a:pt x="656" y="251"/>
                  <a:pt x="656" y="251"/>
                  <a:pt x="656" y="251"/>
                </a:cubicBezTo>
                <a:cubicBezTo>
                  <a:pt x="654" y="250"/>
                  <a:pt x="654" y="250"/>
                  <a:pt x="654" y="250"/>
                </a:cubicBezTo>
                <a:cubicBezTo>
                  <a:pt x="651" y="251"/>
                  <a:pt x="651" y="251"/>
                  <a:pt x="651" y="251"/>
                </a:cubicBezTo>
                <a:cubicBezTo>
                  <a:pt x="649" y="253"/>
                  <a:pt x="649" y="253"/>
                  <a:pt x="649" y="253"/>
                </a:cubicBezTo>
                <a:cubicBezTo>
                  <a:pt x="648" y="255"/>
                  <a:pt x="648" y="255"/>
                  <a:pt x="648" y="255"/>
                </a:cubicBezTo>
                <a:cubicBezTo>
                  <a:pt x="648" y="256"/>
                  <a:pt x="648" y="256"/>
                  <a:pt x="648" y="256"/>
                </a:cubicBezTo>
                <a:cubicBezTo>
                  <a:pt x="648" y="256"/>
                  <a:pt x="648" y="256"/>
                  <a:pt x="648" y="256"/>
                </a:cubicBezTo>
                <a:cubicBezTo>
                  <a:pt x="649" y="257"/>
                  <a:pt x="649" y="257"/>
                  <a:pt x="649" y="257"/>
                </a:cubicBezTo>
                <a:cubicBezTo>
                  <a:pt x="649" y="258"/>
                  <a:pt x="649" y="258"/>
                  <a:pt x="649" y="258"/>
                </a:cubicBezTo>
                <a:cubicBezTo>
                  <a:pt x="648" y="259"/>
                  <a:pt x="648" y="259"/>
                  <a:pt x="648" y="259"/>
                </a:cubicBezTo>
                <a:cubicBezTo>
                  <a:pt x="649" y="259"/>
                  <a:pt x="649" y="259"/>
                  <a:pt x="649" y="259"/>
                </a:cubicBezTo>
                <a:cubicBezTo>
                  <a:pt x="650" y="258"/>
                  <a:pt x="650" y="258"/>
                  <a:pt x="650" y="258"/>
                </a:cubicBezTo>
                <a:cubicBezTo>
                  <a:pt x="651" y="258"/>
                  <a:pt x="651" y="258"/>
                  <a:pt x="651" y="258"/>
                </a:cubicBezTo>
                <a:cubicBezTo>
                  <a:pt x="650" y="260"/>
                  <a:pt x="650" y="260"/>
                  <a:pt x="650" y="260"/>
                </a:cubicBezTo>
                <a:cubicBezTo>
                  <a:pt x="650" y="262"/>
                  <a:pt x="650" y="262"/>
                  <a:pt x="650" y="262"/>
                </a:cubicBezTo>
                <a:cubicBezTo>
                  <a:pt x="652" y="263"/>
                  <a:pt x="652" y="263"/>
                  <a:pt x="652" y="263"/>
                </a:cubicBezTo>
                <a:cubicBezTo>
                  <a:pt x="653" y="262"/>
                  <a:pt x="653" y="262"/>
                  <a:pt x="653" y="262"/>
                </a:cubicBezTo>
                <a:cubicBezTo>
                  <a:pt x="654" y="263"/>
                  <a:pt x="654" y="263"/>
                  <a:pt x="654" y="263"/>
                </a:cubicBezTo>
                <a:cubicBezTo>
                  <a:pt x="654" y="265"/>
                  <a:pt x="654" y="265"/>
                  <a:pt x="654" y="265"/>
                </a:cubicBezTo>
                <a:cubicBezTo>
                  <a:pt x="655" y="265"/>
                  <a:pt x="655" y="265"/>
                  <a:pt x="655" y="265"/>
                </a:cubicBezTo>
                <a:cubicBezTo>
                  <a:pt x="656" y="263"/>
                  <a:pt x="656" y="263"/>
                  <a:pt x="656" y="263"/>
                </a:cubicBezTo>
                <a:cubicBezTo>
                  <a:pt x="657" y="264"/>
                  <a:pt x="657" y="264"/>
                  <a:pt x="657" y="264"/>
                </a:cubicBezTo>
                <a:cubicBezTo>
                  <a:pt x="657" y="267"/>
                  <a:pt x="657" y="267"/>
                  <a:pt x="657" y="267"/>
                </a:cubicBezTo>
                <a:cubicBezTo>
                  <a:pt x="658" y="268"/>
                  <a:pt x="658" y="268"/>
                  <a:pt x="658" y="268"/>
                </a:cubicBezTo>
                <a:cubicBezTo>
                  <a:pt x="660" y="268"/>
                  <a:pt x="660" y="268"/>
                  <a:pt x="660" y="268"/>
                </a:cubicBezTo>
                <a:cubicBezTo>
                  <a:pt x="660" y="270"/>
                  <a:pt x="660" y="270"/>
                  <a:pt x="660" y="270"/>
                </a:cubicBezTo>
                <a:cubicBezTo>
                  <a:pt x="663" y="270"/>
                  <a:pt x="663" y="270"/>
                  <a:pt x="663" y="270"/>
                </a:cubicBezTo>
                <a:cubicBezTo>
                  <a:pt x="666" y="272"/>
                  <a:pt x="666" y="272"/>
                  <a:pt x="666" y="272"/>
                </a:cubicBezTo>
                <a:cubicBezTo>
                  <a:pt x="668" y="272"/>
                  <a:pt x="668" y="272"/>
                  <a:pt x="668" y="272"/>
                </a:cubicBezTo>
                <a:cubicBezTo>
                  <a:pt x="669" y="272"/>
                  <a:pt x="669" y="272"/>
                  <a:pt x="669" y="272"/>
                </a:cubicBezTo>
                <a:cubicBezTo>
                  <a:pt x="669" y="272"/>
                  <a:pt x="669" y="272"/>
                  <a:pt x="669" y="272"/>
                </a:cubicBezTo>
                <a:cubicBezTo>
                  <a:pt x="669" y="270"/>
                  <a:pt x="669" y="270"/>
                  <a:pt x="669" y="270"/>
                </a:cubicBezTo>
                <a:cubicBezTo>
                  <a:pt x="671" y="269"/>
                  <a:pt x="671" y="269"/>
                  <a:pt x="671" y="269"/>
                </a:cubicBezTo>
                <a:cubicBezTo>
                  <a:pt x="672" y="266"/>
                  <a:pt x="672" y="266"/>
                  <a:pt x="672" y="266"/>
                </a:cubicBezTo>
                <a:cubicBezTo>
                  <a:pt x="671" y="264"/>
                  <a:pt x="671" y="264"/>
                  <a:pt x="671" y="264"/>
                </a:cubicBezTo>
                <a:cubicBezTo>
                  <a:pt x="673" y="260"/>
                  <a:pt x="673" y="260"/>
                  <a:pt x="673" y="260"/>
                </a:cubicBezTo>
                <a:cubicBezTo>
                  <a:pt x="674" y="259"/>
                  <a:pt x="674" y="259"/>
                  <a:pt x="674" y="259"/>
                </a:cubicBezTo>
                <a:cubicBezTo>
                  <a:pt x="675" y="255"/>
                  <a:pt x="675" y="255"/>
                  <a:pt x="675" y="255"/>
                </a:cubicBezTo>
                <a:cubicBezTo>
                  <a:pt x="675" y="252"/>
                  <a:pt x="675" y="252"/>
                  <a:pt x="675" y="252"/>
                </a:cubicBezTo>
                <a:cubicBezTo>
                  <a:pt x="676" y="251"/>
                  <a:pt x="676" y="251"/>
                  <a:pt x="676" y="251"/>
                </a:cubicBezTo>
                <a:cubicBezTo>
                  <a:pt x="675" y="249"/>
                  <a:pt x="675" y="249"/>
                  <a:pt x="675" y="249"/>
                </a:cubicBezTo>
                <a:cubicBezTo>
                  <a:pt x="674" y="247"/>
                  <a:pt x="674" y="247"/>
                  <a:pt x="674" y="247"/>
                </a:cubicBezTo>
                <a:cubicBezTo>
                  <a:pt x="674" y="245"/>
                  <a:pt x="674" y="245"/>
                  <a:pt x="674" y="245"/>
                </a:cubicBezTo>
                <a:cubicBezTo>
                  <a:pt x="673" y="244"/>
                  <a:pt x="673" y="244"/>
                  <a:pt x="673" y="244"/>
                </a:cubicBezTo>
                <a:cubicBezTo>
                  <a:pt x="672" y="242"/>
                  <a:pt x="672" y="242"/>
                  <a:pt x="672" y="242"/>
                </a:cubicBezTo>
                <a:cubicBezTo>
                  <a:pt x="669" y="240"/>
                  <a:pt x="669" y="240"/>
                  <a:pt x="669" y="240"/>
                </a:cubicBezTo>
                <a:cubicBezTo>
                  <a:pt x="666" y="241"/>
                  <a:pt x="666" y="241"/>
                  <a:pt x="666" y="241"/>
                </a:cubicBezTo>
                <a:cubicBezTo>
                  <a:pt x="664" y="240"/>
                  <a:pt x="664" y="240"/>
                  <a:pt x="664" y="240"/>
                </a:cubicBezTo>
                <a:cubicBezTo>
                  <a:pt x="661" y="241"/>
                  <a:pt x="661" y="241"/>
                  <a:pt x="661" y="241"/>
                </a:cubicBezTo>
                <a:cubicBezTo>
                  <a:pt x="661" y="242"/>
                  <a:pt x="661" y="242"/>
                  <a:pt x="661" y="242"/>
                </a:cubicBezTo>
                <a:cubicBezTo>
                  <a:pt x="662" y="244"/>
                  <a:pt x="662" y="244"/>
                  <a:pt x="662" y="244"/>
                </a:cubicBezTo>
                <a:cubicBezTo>
                  <a:pt x="662" y="245"/>
                  <a:pt x="662" y="245"/>
                  <a:pt x="662" y="245"/>
                </a:cubicBezTo>
                <a:cubicBezTo>
                  <a:pt x="661" y="245"/>
                  <a:pt x="661" y="245"/>
                  <a:pt x="661" y="245"/>
                </a:cubicBezTo>
                <a:close/>
                <a:moveTo>
                  <a:pt x="677" y="226"/>
                </a:moveTo>
                <a:cubicBezTo>
                  <a:pt x="675" y="225"/>
                  <a:pt x="675" y="225"/>
                  <a:pt x="675" y="225"/>
                </a:cubicBezTo>
                <a:cubicBezTo>
                  <a:pt x="676" y="224"/>
                  <a:pt x="676" y="224"/>
                  <a:pt x="676" y="224"/>
                </a:cubicBezTo>
                <a:cubicBezTo>
                  <a:pt x="678" y="223"/>
                  <a:pt x="678" y="223"/>
                  <a:pt x="678" y="223"/>
                </a:cubicBezTo>
                <a:cubicBezTo>
                  <a:pt x="678" y="223"/>
                  <a:pt x="677" y="226"/>
                  <a:pt x="677" y="226"/>
                </a:cubicBezTo>
                <a:close/>
                <a:moveTo>
                  <a:pt x="674" y="238"/>
                </a:moveTo>
                <a:cubicBezTo>
                  <a:pt x="674" y="236"/>
                  <a:pt x="674" y="236"/>
                  <a:pt x="674" y="236"/>
                </a:cubicBezTo>
                <a:cubicBezTo>
                  <a:pt x="673" y="235"/>
                  <a:pt x="673" y="235"/>
                  <a:pt x="673" y="235"/>
                </a:cubicBezTo>
                <a:cubicBezTo>
                  <a:pt x="673" y="234"/>
                  <a:pt x="673" y="234"/>
                  <a:pt x="673" y="234"/>
                </a:cubicBezTo>
                <a:cubicBezTo>
                  <a:pt x="674" y="233"/>
                  <a:pt x="674" y="233"/>
                  <a:pt x="674" y="233"/>
                </a:cubicBezTo>
                <a:cubicBezTo>
                  <a:pt x="674" y="231"/>
                  <a:pt x="674" y="231"/>
                  <a:pt x="674" y="231"/>
                </a:cubicBezTo>
                <a:cubicBezTo>
                  <a:pt x="674" y="230"/>
                  <a:pt x="674" y="230"/>
                  <a:pt x="674" y="230"/>
                </a:cubicBezTo>
                <a:cubicBezTo>
                  <a:pt x="678" y="230"/>
                  <a:pt x="678" y="230"/>
                  <a:pt x="678" y="230"/>
                </a:cubicBezTo>
                <a:cubicBezTo>
                  <a:pt x="676" y="235"/>
                  <a:pt x="676" y="235"/>
                  <a:pt x="676" y="235"/>
                </a:cubicBezTo>
                <a:cubicBezTo>
                  <a:pt x="675" y="237"/>
                  <a:pt x="675" y="237"/>
                  <a:pt x="675" y="237"/>
                </a:cubicBezTo>
                <a:cubicBezTo>
                  <a:pt x="675" y="237"/>
                  <a:pt x="674" y="238"/>
                  <a:pt x="674" y="238"/>
                </a:cubicBezTo>
                <a:close/>
                <a:moveTo>
                  <a:pt x="657" y="233"/>
                </a:moveTo>
                <a:cubicBezTo>
                  <a:pt x="656" y="232"/>
                  <a:pt x="656" y="232"/>
                  <a:pt x="656" y="232"/>
                </a:cubicBezTo>
                <a:cubicBezTo>
                  <a:pt x="657" y="230"/>
                  <a:pt x="657" y="230"/>
                  <a:pt x="657" y="230"/>
                </a:cubicBezTo>
                <a:cubicBezTo>
                  <a:pt x="660" y="230"/>
                  <a:pt x="660" y="230"/>
                  <a:pt x="660" y="230"/>
                </a:cubicBezTo>
                <a:cubicBezTo>
                  <a:pt x="660" y="231"/>
                  <a:pt x="660" y="231"/>
                  <a:pt x="660" y="231"/>
                </a:cubicBezTo>
                <a:cubicBezTo>
                  <a:pt x="659" y="231"/>
                  <a:pt x="659" y="231"/>
                  <a:pt x="659" y="231"/>
                </a:cubicBezTo>
                <a:cubicBezTo>
                  <a:pt x="658" y="232"/>
                  <a:pt x="658" y="232"/>
                  <a:pt x="658" y="232"/>
                </a:cubicBezTo>
                <a:cubicBezTo>
                  <a:pt x="657" y="233"/>
                  <a:pt x="657" y="233"/>
                  <a:pt x="657" y="233"/>
                </a:cubicBezTo>
                <a:close/>
                <a:moveTo>
                  <a:pt x="653" y="236"/>
                </a:moveTo>
                <a:cubicBezTo>
                  <a:pt x="652" y="235"/>
                  <a:pt x="652" y="235"/>
                  <a:pt x="652" y="235"/>
                </a:cubicBezTo>
                <a:cubicBezTo>
                  <a:pt x="654" y="234"/>
                  <a:pt x="654" y="234"/>
                  <a:pt x="654" y="234"/>
                </a:cubicBezTo>
                <a:cubicBezTo>
                  <a:pt x="655" y="234"/>
                  <a:pt x="655" y="234"/>
                  <a:pt x="655" y="234"/>
                </a:cubicBezTo>
                <a:cubicBezTo>
                  <a:pt x="654" y="235"/>
                  <a:pt x="654" y="235"/>
                  <a:pt x="654" y="235"/>
                </a:cubicBezTo>
                <a:cubicBezTo>
                  <a:pt x="653" y="236"/>
                  <a:pt x="653" y="236"/>
                  <a:pt x="653" y="236"/>
                </a:cubicBezTo>
                <a:close/>
                <a:moveTo>
                  <a:pt x="656" y="241"/>
                </a:moveTo>
                <a:cubicBezTo>
                  <a:pt x="656" y="240"/>
                  <a:pt x="656" y="240"/>
                  <a:pt x="656" y="240"/>
                </a:cubicBezTo>
                <a:cubicBezTo>
                  <a:pt x="656" y="239"/>
                  <a:pt x="656" y="239"/>
                  <a:pt x="656" y="239"/>
                </a:cubicBezTo>
                <a:cubicBezTo>
                  <a:pt x="656" y="237"/>
                  <a:pt x="656" y="237"/>
                  <a:pt x="656" y="237"/>
                </a:cubicBezTo>
                <a:cubicBezTo>
                  <a:pt x="657" y="237"/>
                  <a:pt x="657" y="237"/>
                  <a:pt x="657" y="237"/>
                </a:cubicBezTo>
                <a:cubicBezTo>
                  <a:pt x="658" y="238"/>
                  <a:pt x="658" y="238"/>
                  <a:pt x="658" y="238"/>
                </a:cubicBezTo>
                <a:cubicBezTo>
                  <a:pt x="659" y="239"/>
                  <a:pt x="659" y="239"/>
                  <a:pt x="659" y="239"/>
                </a:cubicBezTo>
                <a:cubicBezTo>
                  <a:pt x="657" y="241"/>
                  <a:pt x="657" y="241"/>
                  <a:pt x="657" y="241"/>
                </a:cubicBezTo>
                <a:cubicBezTo>
                  <a:pt x="656" y="241"/>
                  <a:pt x="656" y="241"/>
                  <a:pt x="656" y="241"/>
                </a:cubicBezTo>
                <a:close/>
                <a:moveTo>
                  <a:pt x="651" y="243"/>
                </a:moveTo>
                <a:cubicBezTo>
                  <a:pt x="650" y="243"/>
                  <a:pt x="650" y="243"/>
                  <a:pt x="650" y="243"/>
                </a:cubicBezTo>
                <a:cubicBezTo>
                  <a:pt x="649" y="239"/>
                  <a:pt x="649" y="239"/>
                  <a:pt x="649" y="239"/>
                </a:cubicBezTo>
                <a:cubicBezTo>
                  <a:pt x="650" y="239"/>
                  <a:pt x="650" y="239"/>
                  <a:pt x="650" y="239"/>
                </a:cubicBezTo>
                <a:cubicBezTo>
                  <a:pt x="651" y="238"/>
                  <a:pt x="651" y="238"/>
                  <a:pt x="651" y="238"/>
                </a:cubicBezTo>
                <a:cubicBezTo>
                  <a:pt x="653" y="237"/>
                  <a:pt x="653" y="237"/>
                  <a:pt x="653" y="237"/>
                </a:cubicBezTo>
                <a:cubicBezTo>
                  <a:pt x="654" y="238"/>
                  <a:pt x="654" y="238"/>
                  <a:pt x="654" y="238"/>
                </a:cubicBezTo>
                <a:cubicBezTo>
                  <a:pt x="655" y="239"/>
                  <a:pt x="655" y="239"/>
                  <a:pt x="655" y="239"/>
                </a:cubicBezTo>
                <a:cubicBezTo>
                  <a:pt x="654" y="240"/>
                  <a:pt x="654" y="240"/>
                  <a:pt x="654" y="240"/>
                </a:cubicBezTo>
                <a:cubicBezTo>
                  <a:pt x="654" y="242"/>
                  <a:pt x="654" y="242"/>
                  <a:pt x="654" y="242"/>
                </a:cubicBezTo>
                <a:cubicBezTo>
                  <a:pt x="653" y="242"/>
                  <a:pt x="653" y="242"/>
                  <a:pt x="653" y="242"/>
                </a:cubicBezTo>
                <a:cubicBezTo>
                  <a:pt x="652" y="243"/>
                  <a:pt x="652" y="243"/>
                  <a:pt x="652" y="243"/>
                </a:cubicBezTo>
                <a:cubicBezTo>
                  <a:pt x="651" y="243"/>
                  <a:pt x="651" y="243"/>
                  <a:pt x="651" y="243"/>
                </a:cubicBezTo>
                <a:close/>
                <a:moveTo>
                  <a:pt x="645" y="245"/>
                </a:moveTo>
                <a:cubicBezTo>
                  <a:pt x="645" y="243"/>
                  <a:pt x="645" y="243"/>
                  <a:pt x="645" y="243"/>
                </a:cubicBezTo>
                <a:cubicBezTo>
                  <a:pt x="646" y="242"/>
                  <a:pt x="646" y="242"/>
                  <a:pt x="646" y="242"/>
                </a:cubicBezTo>
                <a:cubicBezTo>
                  <a:pt x="646" y="243"/>
                  <a:pt x="646" y="243"/>
                  <a:pt x="646" y="243"/>
                </a:cubicBezTo>
                <a:cubicBezTo>
                  <a:pt x="646" y="244"/>
                  <a:pt x="646" y="244"/>
                  <a:pt x="646" y="244"/>
                </a:cubicBezTo>
                <a:cubicBezTo>
                  <a:pt x="645" y="245"/>
                  <a:pt x="645" y="245"/>
                  <a:pt x="645" y="245"/>
                </a:cubicBezTo>
                <a:close/>
                <a:moveTo>
                  <a:pt x="620" y="248"/>
                </a:moveTo>
                <a:cubicBezTo>
                  <a:pt x="619" y="247"/>
                  <a:pt x="619" y="247"/>
                  <a:pt x="619" y="247"/>
                </a:cubicBezTo>
                <a:cubicBezTo>
                  <a:pt x="616" y="247"/>
                  <a:pt x="616" y="247"/>
                  <a:pt x="616" y="247"/>
                </a:cubicBezTo>
                <a:cubicBezTo>
                  <a:pt x="615" y="245"/>
                  <a:pt x="615" y="245"/>
                  <a:pt x="615" y="245"/>
                </a:cubicBezTo>
                <a:cubicBezTo>
                  <a:pt x="615" y="243"/>
                  <a:pt x="615" y="243"/>
                  <a:pt x="615" y="243"/>
                </a:cubicBezTo>
                <a:cubicBezTo>
                  <a:pt x="616" y="242"/>
                  <a:pt x="616" y="242"/>
                  <a:pt x="616" y="242"/>
                </a:cubicBezTo>
                <a:cubicBezTo>
                  <a:pt x="615" y="241"/>
                  <a:pt x="615" y="241"/>
                  <a:pt x="615" y="241"/>
                </a:cubicBezTo>
                <a:cubicBezTo>
                  <a:pt x="616" y="238"/>
                  <a:pt x="616" y="238"/>
                  <a:pt x="616" y="238"/>
                </a:cubicBezTo>
                <a:cubicBezTo>
                  <a:pt x="617" y="239"/>
                  <a:pt x="617" y="239"/>
                  <a:pt x="617" y="239"/>
                </a:cubicBezTo>
                <a:cubicBezTo>
                  <a:pt x="618" y="240"/>
                  <a:pt x="618" y="240"/>
                  <a:pt x="618" y="240"/>
                </a:cubicBezTo>
                <a:cubicBezTo>
                  <a:pt x="620" y="240"/>
                  <a:pt x="620" y="240"/>
                  <a:pt x="620" y="240"/>
                </a:cubicBezTo>
                <a:cubicBezTo>
                  <a:pt x="618" y="238"/>
                  <a:pt x="618" y="238"/>
                  <a:pt x="618" y="238"/>
                </a:cubicBezTo>
                <a:cubicBezTo>
                  <a:pt x="619" y="237"/>
                  <a:pt x="619" y="237"/>
                  <a:pt x="619" y="237"/>
                </a:cubicBezTo>
                <a:cubicBezTo>
                  <a:pt x="617" y="236"/>
                  <a:pt x="617" y="236"/>
                  <a:pt x="617" y="236"/>
                </a:cubicBezTo>
                <a:cubicBezTo>
                  <a:pt x="616" y="235"/>
                  <a:pt x="616" y="235"/>
                  <a:pt x="616" y="235"/>
                </a:cubicBezTo>
                <a:cubicBezTo>
                  <a:pt x="616" y="234"/>
                  <a:pt x="616" y="234"/>
                  <a:pt x="616" y="234"/>
                </a:cubicBezTo>
                <a:cubicBezTo>
                  <a:pt x="615" y="233"/>
                  <a:pt x="615" y="233"/>
                  <a:pt x="615" y="233"/>
                </a:cubicBezTo>
                <a:cubicBezTo>
                  <a:pt x="616" y="233"/>
                  <a:pt x="616" y="233"/>
                  <a:pt x="616" y="233"/>
                </a:cubicBezTo>
                <a:cubicBezTo>
                  <a:pt x="617" y="234"/>
                  <a:pt x="617" y="234"/>
                  <a:pt x="617" y="234"/>
                </a:cubicBezTo>
                <a:cubicBezTo>
                  <a:pt x="618" y="233"/>
                  <a:pt x="618" y="233"/>
                  <a:pt x="618" y="233"/>
                </a:cubicBezTo>
                <a:cubicBezTo>
                  <a:pt x="618" y="232"/>
                  <a:pt x="618" y="232"/>
                  <a:pt x="618" y="232"/>
                </a:cubicBezTo>
                <a:cubicBezTo>
                  <a:pt x="619" y="231"/>
                  <a:pt x="619" y="231"/>
                  <a:pt x="619" y="231"/>
                </a:cubicBezTo>
                <a:cubicBezTo>
                  <a:pt x="621" y="232"/>
                  <a:pt x="621" y="232"/>
                  <a:pt x="621" y="232"/>
                </a:cubicBezTo>
                <a:cubicBezTo>
                  <a:pt x="625" y="233"/>
                  <a:pt x="625" y="233"/>
                  <a:pt x="625" y="233"/>
                </a:cubicBezTo>
                <a:cubicBezTo>
                  <a:pt x="626" y="232"/>
                  <a:pt x="626" y="232"/>
                  <a:pt x="626" y="232"/>
                </a:cubicBezTo>
                <a:cubicBezTo>
                  <a:pt x="625" y="231"/>
                  <a:pt x="625" y="231"/>
                  <a:pt x="625" y="231"/>
                </a:cubicBezTo>
                <a:cubicBezTo>
                  <a:pt x="623" y="231"/>
                  <a:pt x="623" y="231"/>
                  <a:pt x="623" y="231"/>
                </a:cubicBezTo>
                <a:cubicBezTo>
                  <a:pt x="624" y="231"/>
                  <a:pt x="624" y="231"/>
                  <a:pt x="624" y="231"/>
                </a:cubicBezTo>
                <a:cubicBezTo>
                  <a:pt x="628" y="230"/>
                  <a:pt x="628" y="230"/>
                  <a:pt x="628" y="230"/>
                </a:cubicBezTo>
                <a:cubicBezTo>
                  <a:pt x="630" y="229"/>
                  <a:pt x="630" y="229"/>
                  <a:pt x="630" y="229"/>
                </a:cubicBezTo>
                <a:cubicBezTo>
                  <a:pt x="633" y="229"/>
                  <a:pt x="633" y="229"/>
                  <a:pt x="633" y="229"/>
                </a:cubicBezTo>
                <a:cubicBezTo>
                  <a:pt x="636" y="229"/>
                  <a:pt x="636" y="229"/>
                  <a:pt x="636" y="229"/>
                </a:cubicBezTo>
                <a:cubicBezTo>
                  <a:pt x="637" y="228"/>
                  <a:pt x="637" y="228"/>
                  <a:pt x="637" y="228"/>
                </a:cubicBezTo>
                <a:cubicBezTo>
                  <a:pt x="636" y="227"/>
                  <a:pt x="636" y="227"/>
                  <a:pt x="636" y="227"/>
                </a:cubicBezTo>
                <a:cubicBezTo>
                  <a:pt x="626" y="225"/>
                  <a:pt x="626" y="225"/>
                  <a:pt x="626" y="225"/>
                </a:cubicBezTo>
                <a:cubicBezTo>
                  <a:pt x="624" y="225"/>
                  <a:pt x="624" y="225"/>
                  <a:pt x="624" y="225"/>
                </a:cubicBezTo>
                <a:cubicBezTo>
                  <a:pt x="622" y="224"/>
                  <a:pt x="622" y="224"/>
                  <a:pt x="622" y="224"/>
                </a:cubicBezTo>
                <a:cubicBezTo>
                  <a:pt x="619" y="225"/>
                  <a:pt x="619" y="225"/>
                  <a:pt x="619" y="225"/>
                </a:cubicBezTo>
                <a:cubicBezTo>
                  <a:pt x="616" y="224"/>
                  <a:pt x="616" y="224"/>
                  <a:pt x="616" y="224"/>
                </a:cubicBezTo>
                <a:cubicBezTo>
                  <a:pt x="615" y="224"/>
                  <a:pt x="615" y="224"/>
                  <a:pt x="615" y="224"/>
                </a:cubicBezTo>
                <a:cubicBezTo>
                  <a:pt x="613" y="223"/>
                  <a:pt x="613" y="223"/>
                  <a:pt x="613" y="223"/>
                </a:cubicBezTo>
                <a:cubicBezTo>
                  <a:pt x="611" y="223"/>
                  <a:pt x="611" y="223"/>
                  <a:pt x="611" y="223"/>
                </a:cubicBezTo>
                <a:cubicBezTo>
                  <a:pt x="610" y="224"/>
                  <a:pt x="610" y="224"/>
                  <a:pt x="610" y="224"/>
                </a:cubicBezTo>
                <a:cubicBezTo>
                  <a:pt x="609" y="223"/>
                  <a:pt x="609" y="223"/>
                  <a:pt x="609" y="223"/>
                </a:cubicBezTo>
                <a:cubicBezTo>
                  <a:pt x="607" y="224"/>
                  <a:pt x="607" y="224"/>
                  <a:pt x="607" y="224"/>
                </a:cubicBezTo>
                <a:cubicBezTo>
                  <a:pt x="606" y="223"/>
                  <a:pt x="606" y="223"/>
                  <a:pt x="606" y="223"/>
                </a:cubicBezTo>
                <a:cubicBezTo>
                  <a:pt x="606" y="220"/>
                  <a:pt x="606" y="220"/>
                  <a:pt x="606" y="220"/>
                </a:cubicBezTo>
                <a:cubicBezTo>
                  <a:pt x="608" y="220"/>
                  <a:pt x="608" y="220"/>
                  <a:pt x="608" y="220"/>
                </a:cubicBezTo>
                <a:cubicBezTo>
                  <a:pt x="609" y="219"/>
                  <a:pt x="609" y="219"/>
                  <a:pt x="609" y="219"/>
                </a:cubicBezTo>
                <a:cubicBezTo>
                  <a:pt x="611" y="220"/>
                  <a:pt x="611" y="220"/>
                  <a:pt x="611" y="220"/>
                </a:cubicBezTo>
                <a:cubicBezTo>
                  <a:pt x="612" y="219"/>
                  <a:pt x="612" y="219"/>
                  <a:pt x="612" y="219"/>
                </a:cubicBezTo>
                <a:cubicBezTo>
                  <a:pt x="611" y="218"/>
                  <a:pt x="611" y="218"/>
                  <a:pt x="611" y="218"/>
                </a:cubicBezTo>
                <a:cubicBezTo>
                  <a:pt x="612" y="216"/>
                  <a:pt x="612" y="216"/>
                  <a:pt x="612" y="216"/>
                </a:cubicBezTo>
                <a:cubicBezTo>
                  <a:pt x="613" y="215"/>
                  <a:pt x="613" y="215"/>
                  <a:pt x="613" y="215"/>
                </a:cubicBezTo>
                <a:cubicBezTo>
                  <a:pt x="616" y="215"/>
                  <a:pt x="616" y="215"/>
                  <a:pt x="616" y="215"/>
                </a:cubicBezTo>
                <a:cubicBezTo>
                  <a:pt x="617" y="215"/>
                  <a:pt x="617" y="215"/>
                  <a:pt x="617" y="215"/>
                </a:cubicBezTo>
                <a:cubicBezTo>
                  <a:pt x="617" y="217"/>
                  <a:pt x="617" y="217"/>
                  <a:pt x="617" y="217"/>
                </a:cubicBezTo>
                <a:cubicBezTo>
                  <a:pt x="618" y="218"/>
                  <a:pt x="618" y="218"/>
                  <a:pt x="618" y="218"/>
                </a:cubicBezTo>
                <a:cubicBezTo>
                  <a:pt x="618" y="221"/>
                  <a:pt x="618" y="221"/>
                  <a:pt x="618" y="221"/>
                </a:cubicBezTo>
                <a:cubicBezTo>
                  <a:pt x="619" y="221"/>
                  <a:pt x="619" y="221"/>
                  <a:pt x="619" y="221"/>
                </a:cubicBezTo>
                <a:cubicBezTo>
                  <a:pt x="620" y="220"/>
                  <a:pt x="620" y="220"/>
                  <a:pt x="620" y="220"/>
                </a:cubicBezTo>
                <a:cubicBezTo>
                  <a:pt x="620" y="218"/>
                  <a:pt x="620" y="218"/>
                  <a:pt x="620" y="218"/>
                </a:cubicBezTo>
                <a:cubicBezTo>
                  <a:pt x="619" y="216"/>
                  <a:pt x="619" y="216"/>
                  <a:pt x="619" y="216"/>
                </a:cubicBezTo>
                <a:cubicBezTo>
                  <a:pt x="620" y="214"/>
                  <a:pt x="620" y="214"/>
                  <a:pt x="620" y="214"/>
                </a:cubicBezTo>
                <a:cubicBezTo>
                  <a:pt x="622" y="213"/>
                  <a:pt x="622" y="213"/>
                  <a:pt x="622" y="213"/>
                </a:cubicBezTo>
                <a:cubicBezTo>
                  <a:pt x="622" y="212"/>
                  <a:pt x="622" y="212"/>
                  <a:pt x="622" y="212"/>
                </a:cubicBezTo>
                <a:cubicBezTo>
                  <a:pt x="620" y="211"/>
                  <a:pt x="620" y="211"/>
                  <a:pt x="620" y="211"/>
                </a:cubicBezTo>
                <a:cubicBezTo>
                  <a:pt x="621" y="208"/>
                  <a:pt x="621" y="208"/>
                  <a:pt x="621" y="208"/>
                </a:cubicBezTo>
                <a:cubicBezTo>
                  <a:pt x="623" y="207"/>
                  <a:pt x="623" y="207"/>
                  <a:pt x="623" y="207"/>
                </a:cubicBezTo>
                <a:cubicBezTo>
                  <a:pt x="624" y="206"/>
                  <a:pt x="624" y="206"/>
                  <a:pt x="624" y="206"/>
                </a:cubicBezTo>
                <a:cubicBezTo>
                  <a:pt x="626" y="205"/>
                  <a:pt x="626" y="205"/>
                  <a:pt x="626" y="205"/>
                </a:cubicBezTo>
                <a:cubicBezTo>
                  <a:pt x="625" y="203"/>
                  <a:pt x="625" y="203"/>
                  <a:pt x="625" y="203"/>
                </a:cubicBezTo>
                <a:cubicBezTo>
                  <a:pt x="624" y="203"/>
                  <a:pt x="624" y="203"/>
                  <a:pt x="624" y="203"/>
                </a:cubicBezTo>
                <a:cubicBezTo>
                  <a:pt x="623" y="203"/>
                  <a:pt x="623" y="203"/>
                  <a:pt x="623" y="203"/>
                </a:cubicBezTo>
                <a:cubicBezTo>
                  <a:pt x="623" y="201"/>
                  <a:pt x="623" y="201"/>
                  <a:pt x="623" y="201"/>
                </a:cubicBezTo>
                <a:cubicBezTo>
                  <a:pt x="625" y="199"/>
                  <a:pt x="625" y="199"/>
                  <a:pt x="625" y="199"/>
                </a:cubicBezTo>
                <a:cubicBezTo>
                  <a:pt x="626" y="198"/>
                  <a:pt x="626" y="198"/>
                  <a:pt x="626" y="198"/>
                </a:cubicBezTo>
                <a:cubicBezTo>
                  <a:pt x="628" y="197"/>
                  <a:pt x="628" y="197"/>
                  <a:pt x="628" y="197"/>
                </a:cubicBezTo>
                <a:cubicBezTo>
                  <a:pt x="629" y="198"/>
                  <a:pt x="629" y="198"/>
                  <a:pt x="629" y="198"/>
                </a:cubicBezTo>
                <a:cubicBezTo>
                  <a:pt x="630" y="200"/>
                  <a:pt x="630" y="200"/>
                  <a:pt x="630" y="200"/>
                </a:cubicBezTo>
                <a:cubicBezTo>
                  <a:pt x="631" y="201"/>
                  <a:pt x="631" y="201"/>
                  <a:pt x="631" y="201"/>
                </a:cubicBezTo>
                <a:cubicBezTo>
                  <a:pt x="631" y="203"/>
                  <a:pt x="631" y="203"/>
                  <a:pt x="631" y="203"/>
                </a:cubicBezTo>
                <a:cubicBezTo>
                  <a:pt x="630" y="204"/>
                  <a:pt x="630" y="204"/>
                  <a:pt x="630" y="204"/>
                </a:cubicBezTo>
                <a:cubicBezTo>
                  <a:pt x="631" y="206"/>
                  <a:pt x="631" y="206"/>
                  <a:pt x="631" y="206"/>
                </a:cubicBezTo>
                <a:cubicBezTo>
                  <a:pt x="632" y="208"/>
                  <a:pt x="632" y="208"/>
                  <a:pt x="632" y="208"/>
                </a:cubicBezTo>
                <a:cubicBezTo>
                  <a:pt x="633" y="214"/>
                  <a:pt x="633" y="214"/>
                  <a:pt x="633" y="214"/>
                </a:cubicBezTo>
                <a:cubicBezTo>
                  <a:pt x="633" y="216"/>
                  <a:pt x="633" y="216"/>
                  <a:pt x="633" y="216"/>
                </a:cubicBezTo>
                <a:cubicBezTo>
                  <a:pt x="633" y="218"/>
                  <a:pt x="633" y="218"/>
                  <a:pt x="633" y="218"/>
                </a:cubicBezTo>
                <a:cubicBezTo>
                  <a:pt x="635" y="219"/>
                  <a:pt x="635" y="219"/>
                  <a:pt x="635" y="219"/>
                </a:cubicBezTo>
                <a:cubicBezTo>
                  <a:pt x="637" y="217"/>
                  <a:pt x="637" y="217"/>
                  <a:pt x="637" y="217"/>
                </a:cubicBezTo>
                <a:cubicBezTo>
                  <a:pt x="636" y="216"/>
                  <a:pt x="636" y="216"/>
                  <a:pt x="636" y="216"/>
                </a:cubicBezTo>
                <a:cubicBezTo>
                  <a:pt x="637" y="212"/>
                  <a:pt x="637" y="212"/>
                  <a:pt x="637" y="212"/>
                </a:cubicBezTo>
                <a:cubicBezTo>
                  <a:pt x="639" y="212"/>
                  <a:pt x="639" y="212"/>
                  <a:pt x="639" y="212"/>
                </a:cubicBezTo>
                <a:cubicBezTo>
                  <a:pt x="639" y="210"/>
                  <a:pt x="639" y="210"/>
                  <a:pt x="639" y="210"/>
                </a:cubicBezTo>
                <a:cubicBezTo>
                  <a:pt x="635" y="207"/>
                  <a:pt x="635" y="207"/>
                  <a:pt x="635" y="207"/>
                </a:cubicBezTo>
                <a:cubicBezTo>
                  <a:pt x="636" y="206"/>
                  <a:pt x="636" y="206"/>
                  <a:pt x="636" y="206"/>
                </a:cubicBezTo>
                <a:cubicBezTo>
                  <a:pt x="637" y="206"/>
                  <a:pt x="637" y="206"/>
                  <a:pt x="637" y="206"/>
                </a:cubicBezTo>
                <a:cubicBezTo>
                  <a:pt x="640" y="207"/>
                  <a:pt x="640" y="207"/>
                  <a:pt x="640" y="207"/>
                </a:cubicBezTo>
                <a:cubicBezTo>
                  <a:pt x="639" y="206"/>
                  <a:pt x="639" y="206"/>
                  <a:pt x="639" y="206"/>
                </a:cubicBezTo>
                <a:cubicBezTo>
                  <a:pt x="637" y="203"/>
                  <a:pt x="637" y="203"/>
                  <a:pt x="637" y="203"/>
                </a:cubicBezTo>
                <a:cubicBezTo>
                  <a:pt x="636" y="200"/>
                  <a:pt x="636" y="200"/>
                  <a:pt x="636" y="200"/>
                </a:cubicBezTo>
                <a:cubicBezTo>
                  <a:pt x="637" y="199"/>
                  <a:pt x="637" y="199"/>
                  <a:pt x="637" y="199"/>
                </a:cubicBezTo>
                <a:cubicBezTo>
                  <a:pt x="637" y="196"/>
                  <a:pt x="637" y="196"/>
                  <a:pt x="637" y="196"/>
                </a:cubicBezTo>
                <a:cubicBezTo>
                  <a:pt x="639" y="195"/>
                  <a:pt x="639" y="195"/>
                  <a:pt x="639" y="195"/>
                </a:cubicBezTo>
                <a:cubicBezTo>
                  <a:pt x="641" y="194"/>
                  <a:pt x="641" y="194"/>
                  <a:pt x="641" y="194"/>
                </a:cubicBezTo>
                <a:cubicBezTo>
                  <a:pt x="641" y="193"/>
                  <a:pt x="641" y="193"/>
                  <a:pt x="641" y="193"/>
                </a:cubicBezTo>
                <a:cubicBezTo>
                  <a:pt x="644" y="193"/>
                  <a:pt x="644" y="193"/>
                  <a:pt x="644" y="193"/>
                </a:cubicBezTo>
                <a:cubicBezTo>
                  <a:pt x="644" y="193"/>
                  <a:pt x="646" y="192"/>
                  <a:pt x="646" y="192"/>
                </a:cubicBezTo>
                <a:cubicBezTo>
                  <a:pt x="646" y="192"/>
                  <a:pt x="648" y="192"/>
                  <a:pt x="648" y="192"/>
                </a:cubicBezTo>
                <a:cubicBezTo>
                  <a:pt x="648" y="194"/>
                  <a:pt x="648" y="194"/>
                  <a:pt x="648" y="194"/>
                </a:cubicBezTo>
                <a:cubicBezTo>
                  <a:pt x="650" y="195"/>
                  <a:pt x="650" y="195"/>
                  <a:pt x="650" y="195"/>
                </a:cubicBezTo>
                <a:cubicBezTo>
                  <a:pt x="652" y="194"/>
                  <a:pt x="652" y="194"/>
                  <a:pt x="652" y="194"/>
                </a:cubicBezTo>
                <a:cubicBezTo>
                  <a:pt x="653" y="195"/>
                  <a:pt x="653" y="195"/>
                  <a:pt x="653" y="195"/>
                </a:cubicBezTo>
                <a:cubicBezTo>
                  <a:pt x="652" y="200"/>
                  <a:pt x="652" y="200"/>
                  <a:pt x="652" y="200"/>
                </a:cubicBezTo>
                <a:cubicBezTo>
                  <a:pt x="651" y="202"/>
                  <a:pt x="651" y="202"/>
                  <a:pt x="651" y="202"/>
                </a:cubicBezTo>
                <a:cubicBezTo>
                  <a:pt x="651" y="204"/>
                  <a:pt x="651" y="204"/>
                  <a:pt x="651" y="204"/>
                </a:cubicBezTo>
                <a:cubicBezTo>
                  <a:pt x="652" y="204"/>
                  <a:pt x="652" y="204"/>
                  <a:pt x="652" y="204"/>
                </a:cubicBezTo>
                <a:cubicBezTo>
                  <a:pt x="653" y="203"/>
                  <a:pt x="653" y="203"/>
                  <a:pt x="653" y="203"/>
                </a:cubicBezTo>
                <a:cubicBezTo>
                  <a:pt x="654" y="203"/>
                  <a:pt x="654" y="203"/>
                  <a:pt x="654" y="203"/>
                </a:cubicBezTo>
                <a:cubicBezTo>
                  <a:pt x="656" y="202"/>
                  <a:pt x="656" y="202"/>
                  <a:pt x="656" y="202"/>
                </a:cubicBezTo>
                <a:cubicBezTo>
                  <a:pt x="656" y="198"/>
                  <a:pt x="656" y="198"/>
                  <a:pt x="656" y="198"/>
                </a:cubicBezTo>
                <a:cubicBezTo>
                  <a:pt x="657" y="196"/>
                  <a:pt x="657" y="196"/>
                  <a:pt x="657" y="196"/>
                </a:cubicBezTo>
                <a:cubicBezTo>
                  <a:pt x="659" y="198"/>
                  <a:pt x="659" y="198"/>
                  <a:pt x="659" y="198"/>
                </a:cubicBezTo>
                <a:cubicBezTo>
                  <a:pt x="661" y="197"/>
                  <a:pt x="661" y="197"/>
                  <a:pt x="661" y="197"/>
                </a:cubicBezTo>
                <a:cubicBezTo>
                  <a:pt x="661" y="195"/>
                  <a:pt x="661" y="195"/>
                  <a:pt x="661" y="195"/>
                </a:cubicBezTo>
                <a:cubicBezTo>
                  <a:pt x="660" y="194"/>
                  <a:pt x="660" y="194"/>
                  <a:pt x="660" y="194"/>
                </a:cubicBezTo>
                <a:cubicBezTo>
                  <a:pt x="662" y="194"/>
                  <a:pt x="662" y="194"/>
                  <a:pt x="662" y="194"/>
                </a:cubicBezTo>
                <a:cubicBezTo>
                  <a:pt x="663" y="196"/>
                  <a:pt x="663" y="196"/>
                  <a:pt x="663" y="196"/>
                </a:cubicBezTo>
                <a:cubicBezTo>
                  <a:pt x="662" y="198"/>
                  <a:pt x="662" y="198"/>
                  <a:pt x="662" y="198"/>
                </a:cubicBezTo>
                <a:cubicBezTo>
                  <a:pt x="663" y="199"/>
                  <a:pt x="663" y="199"/>
                  <a:pt x="663" y="199"/>
                </a:cubicBezTo>
                <a:cubicBezTo>
                  <a:pt x="662" y="200"/>
                  <a:pt x="662" y="200"/>
                  <a:pt x="662" y="200"/>
                </a:cubicBezTo>
                <a:cubicBezTo>
                  <a:pt x="661" y="200"/>
                  <a:pt x="661" y="200"/>
                  <a:pt x="661" y="200"/>
                </a:cubicBezTo>
                <a:cubicBezTo>
                  <a:pt x="662" y="202"/>
                  <a:pt x="662" y="202"/>
                  <a:pt x="662" y="202"/>
                </a:cubicBezTo>
                <a:cubicBezTo>
                  <a:pt x="665" y="203"/>
                  <a:pt x="665" y="203"/>
                  <a:pt x="665" y="203"/>
                </a:cubicBezTo>
                <a:cubicBezTo>
                  <a:pt x="666" y="205"/>
                  <a:pt x="666" y="205"/>
                  <a:pt x="666" y="205"/>
                </a:cubicBezTo>
                <a:cubicBezTo>
                  <a:pt x="665" y="207"/>
                  <a:pt x="665" y="207"/>
                  <a:pt x="665" y="207"/>
                </a:cubicBezTo>
                <a:cubicBezTo>
                  <a:pt x="663" y="209"/>
                  <a:pt x="663" y="209"/>
                  <a:pt x="663" y="209"/>
                </a:cubicBezTo>
                <a:cubicBezTo>
                  <a:pt x="661" y="212"/>
                  <a:pt x="661" y="212"/>
                  <a:pt x="661" y="212"/>
                </a:cubicBezTo>
                <a:cubicBezTo>
                  <a:pt x="661" y="215"/>
                  <a:pt x="661" y="215"/>
                  <a:pt x="661" y="215"/>
                </a:cubicBezTo>
                <a:cubicBezTo>
                  <a:pt x="660" y="217"/>
                  <a:pt x="660" y="217"/>
                  <a:pt x="660" y="217"/>
                </a:cubicBezTo>
                <a:cubicBezTo>
                  <a:pt x="658" y="218"/>
                  <a:pt x="658" y="218"/>
                  <a:pt x="658" y="218"/>
                </a:cubicBezTo>
                <a:cubicBezTo>
                  <a:pt x="655" y="221"/>
                  <a:pt x="655" y="221"/>
                  <a:pt x="655" y="221"/>
                </a:cubicBezTo>
                <a:cubicBezTo>
                  <a:pt x="655" y="222"/>
                  <a:pt x="655" y="222"/>
                  <a:pt x="655" y="222"/>
                </a:cubicBezTo>
                <a:cubicBezTo>
                  <a:pt x="652" y="225"/>
                  <a:pt x="652" y="225"/>
                  <a:pt x="652" y="225"/>
                </a:cubicBezTo>
                <a:cubicBezTo>
                  <a:pt x="652" y="226"/>
                  <a:pt x="652" y="226"/>
                  <a:pt x="652" y="226"/>
                </a:cubicBezTo>
                <a:cubicBezTo>
                  <a:pt x="652" y="228"/>
                  <a:pt x="652" y="228"/>
                  <a:pt x="652" y="228"/>
                </a:cubicBezTo>
                <a:cubicBezTo>
                  <a:pt x="650" y="228"/>
                  <a:pt x="650" y="228"/>
                  <a:pt x="650" y="228"/>
                </a:cubicBezTo>
                <a:cubicBezTo>
                  <a:pt x="649" y="228"/>
                  <a:pt x="649" y="228"/>
                  <a:pt x="649" y="228"/>
                </a:cubicBezTo>
                <a:cubicBezTo>
                  <a:pt x="647" y="229"/>
                  <a:pt x="647" y="229"/>
                  <a:pt x="647" y="229"/>
                </a:cubicBezTo>
                <a:cubicBezTo>
                  <a:pt x="647" y="230"/>
                  <a:pt x="647" y="230"/>
                  <a:pt x="647" y="230"/>
                </a:cubicBezTo>
                <a:cubicBezTo>
                  <a:pt x="650" y="232"/>
                  <a:pt x="650" y="232"/>
                  <a:pt x="650" y="232"/>
                </a:cubicBezTo>
                <a:cubicBezTo>
                  <a:pt x="650" y="233"/>
                  <a:pt x="650" y="233"/>
                  <a:pt x="650" y="233"/>
                </a:cubicBezTo>
                <a:cubicBezTo>
                  <a:pt x="647" y="237"/>
                  <a:pt x="647" y="237"/>
                  <a:pt x="647" y="237"/>
                </a:cubicBezTo>
                <a:cubicBezTo>
                  <a:pt x="646" y="238"/>
                  <a:pt x="646" y="238"/>
                  <a:pt x="646" y="238"/>
                </a:cubicBezTo>
                <a:cubicBezTo>
                  <a:pt x="646" y="237"/>
                  <a:pt x="646" y="237"/>
                  <a:pt x="646" y="237"/>
                </a:cubicBezTo>
                <a:cubicBezTo>
                  <a:pt x="646" y="235"/>
                  <a:pt x="646" y="235"/>
                  <a:pt x="646" y="235"/>
                </a:cubicBezTo>
                <a:cubicBezTo>
                  <a:pt x="645" y="235"/>
                  <a:pt x="645" y="235"/>
                  <a:pt x="645" y="235"/>
                </a:cubicBezTo>
                <a:cubicBezTo>
                  <a:pt x="643" y="235"/>
                  <a:pt x="643" y="235"/>
                  <a:pt x="643" y="235"/>
                </a:cubicBezTo>
                <a:cubicBezTo>
                  <a:pt x="643" y="237"/>
                  <a:pt x="643" y="237"/>
                  <a:pt x="643" y="237"/>
                </a:cubicBezTo>
                <a:cubicBezTo>
                  <a:pt x="642" y="238"/>
                  <a:pt x="642" y="238"/>
                  <a:pt x="642" y="238"/>
                </a:cubicBezTo>
                <a:cubicBezTo>
                  <a:pt x="641" y="239"/>
                  <a:pt x="641" y="239"/>
                  <a:pt x="641" y="239"/>
                </a:cubicBezTo>
                <a:cubicBezTo>
                  <a:pt x="638" y="240"/>
                  <a:pt x="638" y="240"/>
                  <a:pt x="638" y="240"/>
                </a:cubicBezTo>
                <a:cubicBezTo>
                  <a:pt x="637" y="242"/>
                  <a:pt x="637" y="242"/>
                  <a:pt x="637" y="242"/>
                </a:cubicBezTo>
                <a:cubicBezTo>
                  <a:pt x="639" y="242"/>
                  <a:pt x="639" y="242"/>
                  <a:pt x="639" y="242"/>
                </a:cubicBezTo>
                <a:cubicBezTo>
                  <a:pt x="641" y="242"/>
                  <a:pt x="641" y="242"/>
                  <a:pt x="641" y="242"/>
                </a:cubicBezTo>
                <a:cubicBezTo>
                  <a:pt x="640" y="243"/>
                  <a:pt x="640" y="243"/>
                  <a:pt x="640" y="243"/>
                </a:cubicBezTo>
                <a:cubicBezTo>
                  <a:pt x="639" y="245"/>
                  <a:pt x="639" y="245"/>
                  <a:pt x="639" y="245"/>
                </a:cubicBezTo>
                <a:cubicBezTo>
                  <a:pt x="639" y="246"/>
                  <a:pt x="639" y="246"/>
                  <a:pt x="639" y="246"/>
                </a:cubicBezTo>
                <a:cubicBezTo>
                  <a:pt x="639" y="248"/>
                  <a:pt x="639" y="248"/>
                  <a:pt x="639" y="248"/>
                </a:cubicBezTo>
                <a:cubicBezTo>
                  <a:pt x="639" y="249"/>
                  <a:pt x="639" y="249"/>
                  <a:pt x="639" y="249"/>
                </a:cubicBezTo>
                <a:cubicBezTo>
                  <a:pt x="637" y="247"/>
                  <a:pt x="637" y="247"/>
                  <a:pt x="637" y="247"/>
                </a:cubicBezTo>
                <a:cubicBezTo>
                  <a:pt x="637" y="244"/>
                  <a:pt x="637" y="244"/>
                  <a:pt x="637" y="244"/>
                </a:cubicBezTo>
                <a:cubicBezTo>
                  <a:pt x="636" y="243"/>
                  <a:pt x="636" y="243"/>
                  <a:pt x="636" y="243"/>
                </a:cubicBezTo>
                <a:cubicBezTo>
                  <a:pt x="636" y="244"/>
                  <a:pt x="636" y="244"/>
                  <a:pt x="636" y="244"/>
                </a:cubicBezTo>
                <a:cubicBezTo>
                  <a:pt x="635" y="246"/>
                  <a:pt x="635" y="246"/>
                  <a:pt x="635" y="246"/>
                </a:cubicBezTo>
                <a:cubicBezTo>
                  <a:pt x="636" y="248"/>
                  <a:pt x="636" y="248"/>
                  <a:pt x="636" y="248"/>
                </a:cubicBezTo>
                <a:cubicBezTo>
                  <a:pt x="634" y="250"/>
                  <a:pt x="634" y="250"/>
                  <a:pt x="634" y="250"/>
                </a:cubicBezTo>
                <a:cubicBezTo>
                  <a:pt x="628" y="250"/>
                  <a:pt x="628" y="250"/>
                  <a:pt x="628" y="250"/>
                </a:cubicBezTo>
                <a:cubicBezTo>
                  <a:pt x="627" y="248"/>
                  <a:pt x="627" y="248"/>
                  <a:pt x="627" y="248"/>
                </a:cubicBezTo>
                <a:cubicBezTo>
                  <a:pt x="627" y="247"/>
                  <a:pt x="627" y="247"/>
                  <a:pt x="627" y="247"/>
                </a:cubicBezTo>
                <a:cubicBezTo>
                  <a:pt x="625" y="248"/>
                  <a:pt x="625" y="248"/>
                  <a:pt x="625" y="248"/>
                </a:cubicBezTo>
                <a:cubicBezTo>
                  <a:pt x="623" y="248"/>
                  <a:pt x="623" y="248"/>
                  <a:pt x="623" y="248"/>
                </a:cubicBezTo>
                <a:cubicBezTo>
                  <a:pt x="623" y="247"/>
                  <a:pt x="623" y="247"/>
                  <a:pt x="623" y="247"/>
                </a:cubicBezTo>
                <a:cubicBezTo>
                  <a:pt x="625" y="245"/>
                  <a:pt x="625" y="245"/>
                  <a:pt x="625" y="245"/>
                </a:cubicBezTo>
                <a:cubicBezTo>
                  <a:pt x="622" y="246"/>
                  <a:pt x="622" y="246"/>
                  <a:pt x="622" y="246"/>
                </a:cubicBezTo>
                <a:cubicBezTo>
                  <a:pt x="621" y="248"/>
                  <a:pt x="621" y="248"/>
                  <a:pt x="621" y="248"/>
                </a:cubicBezTo>
                <a:cubicBezTo>
                  <a:pt x="620" y="248"/>
                  <a:pt x="620" y="248"/>
                  <a:pt x="620" y="248"/>
                </a:cubicBezTo>
                <a:close/>
                <a:moveTo>
                  <a:pt x="461" y="181"/>
                </a:moveTo>
                <a:cubicBezTo>
                  <a:pt x="460" y="180"/>
                  <a:pt x="460" y="180"/>
                  <a:pt x="460" y="180"/>
                </a:cubicBezTo>
                <a:cubicBezTo>
                  <a:pt x="461" y="177"/>
                  <a:pt x="461" y="177"/>
                  <a:pt x="461" y="177"/>
                </a:cubicBezTo>
                <a:cubicBezTo>
                  <a:pt x="466" y="173"/>
                  <a:pt x="466" y="173"/>
                  <a:pt x="466" y="173"/>
                </a:cubicBezTo>
                <a:cubicBezTo>
                  <a:pt x="469" y="172"/>
                  <a:pt x="469" y="172"/>
                  <a:pt x="469" y="172"/>
                </a:cubicBezTo>
                <a:cubicBezTo>
                  <a:pt x="471" y="171"/>
                  <a:pt x="471" y="171"/>
                  <a:pt x="471" y="171"/>
                </a:cubicBezTo>
                <a:cubicBezTo>
                  <a:pt x="473" y="171"/>
                  <a:pt x="473" y="171"/>
                  <a:pt x="473" y="171"/>
                </a:cubicBezTo>
                <a:cubicBezTo>
                  <a:pt x="476" y="168"/>
                  <a:pt x="476" y="168"/>
                  <a:pt x="476" y="168"/>
                </a:cubicBezTo>
                <a:cubicBezTo>
                  <a:pt x="480" y="168"/>
                  <a:pt x="480" y="168"/>
                  <a:pt x="480" y="168"/>
                </a:cubicBezTo>
                <a:cubicBezTo>
                  <a:pt x="482" y="167"/>
                  <a:pt x="482" y="167"/>
                  <a:pt x="482" y="167"/>
                </a:cubicBezTo>
                <a:cubicBezTo>
                  <a:pt x="483" y="167"/>
                  <a:pt x="483" y="167"/>
                  <a:pt x="483" y="167"/>
                </a:cubicBezTo>
                <a:cubicBezTo>
                  <a:pt x="487" y="166"/>
                  <a:pt x="487" y="166"/>
                  <a:pt x="487" y="166"/>
                </a:cubicBezTo>
                <a:cubicBezTo>
                  <a:pt x="488" y="166"/>
                  <a:pt x="488" y="166"/>
                  <a:pt x="488" y="166"/>
                </a:cubicBezTo>
                <a:cubicBezTo>
                  <a:pt x="487" y="168"/>
                  <a:pt x="487" y="168"/>
                  <a:pt x="487" y="168"/>
                </a:cubicBezTo>
                <a:cubicBezTo>
                  <a:pt x="484" y="171"/>
                  <a:pt x="484" y="171"/>
                  <a:pt x="484" y="171"/>
                </a:cubicBezTo>
                <a:cubicBezTo>
                  <a:pt x="480" y="173"/>
                  <a:pt x="480" y="173"/>
                  <a:pt x="480" y="173"/>
                </a:cubicBezTo>
                <a:cubicBezTo>
                  <a:pt x="473" y="178"/>
                  <a:pt x="473" y="178"/>
                  <a:pt x="473" y="178"/>
                </a:cubicBezTo>
                <a:cubicBezTo>
                  <a:pt x="470" y="181"/>
                  <a:pt x="470" y="181"/>
                  <a:pt x="470" y="181"/>
                </a:cubicBezTo>
                <a:cubicBezTo>
                  <a:pt x="468" y="182"/>
                  <a:pt x="468" y="182"/>
                  <a:pt x="468" y="182"/>
                </a:cubicBezTo>
                <a:cubicBezTo>
                  <a:pt x="467" y="182"/>
                  <a:pt x="467" y="182"/>
                  <a:pt x="467" y="182"/>
                </a:cubicBezTo>
                <a:cubicBezTo>
                  <a:pt x="466" y="184"/>
                  <a:pt x="466" y="184"/>
                  <a:pt x="466" y="184"/>
                </a:cubicBezTo>
                <a:cubicBezTo>
                  <a:pt x="465" y="184"/>
                  <a:pt x="465" y="184"/>
                  <a:pt x="465" y="184"/>
                </a:cubicBezTo>
                <a:cubicBezTo>
                  <a:pt x="464" y="181"/>
                  <a:pt x="464" y="181"/>
                  <a:pt x="464" y="181"/>
                </a:cubicBezTo>
                <a:cubicBezTo>
                  <a:pt x="462" y="181"/>
                  <a:pt x="462" y="181"/>
                  <a:pt x="462" y="181"/>
                </a:cubicBezTo>
                <a:cubicBezTo>
                  <a:pt x="461" y="181"/>
                  <a:pt x="461" y="181"/>
                  <a:pt x="461" y="181"/>
                </a:cubicBezTo>
                <a:close/>
                <a:moveTo>
                  <a:pt x="579" y="231"/>
                </a:moveTo>
                <a:cubicBezTo>
                  <a:pt x="578" y="230"/>
                  <a:pt x="578" y="230"/>
                  <a:pt x="578" y="230"/>
                </a:cubicBezTo>
                <a:cubicBezTo>
                  <a:pt x="579" y="229"/>
                  <a:pt x="579" y="229"/>
                  <a:pt x="579" y="229"/>
                </a:cubicBezTo>
                <a:cubicBezTo>
                  <a:pt x="581" y="228"/>
                  <a:pt x="581" y="228"/>
                  <a:pt x="581" y="228"/>
                </a:cubicBezTo>
                <a:cubicBezTo>
                  <a:pt x="582" y="226"/>
                  <a:pt x="582" y="226"/>
                  <a:pt x="582" y="226"/>
                </a:cubicBezTo>
                <a:cubicBezTo>
                  <a:pt x="582" y="225"/>
                  <a:pt x="582" y="225"/>
                  <a:pt x="582" y="225"/>
                </a:cubicBezTo>
                <a:cubicBezTo>
                  <a:pt x="586" y="223"/>
                  <a:pt x="586" y="223"/>
                  <a:pt x="586" y="223"/>
                </a:cubicBezTo>
                <a:cubicBezTo>
                  <a:pt x="586" y="222"/>
                  <a:pt x="586" y="222"/>
                  <a:pt x="586" y="222"/>
                </a:cubicBezTo>
                <a:cubicBezTo>
                  <a:pt x="589" y="222"/>
                  <a:pt x="589" y="222"/>
                  <a:pt x="589" y="222"/>
                </a:cubicBezTo>
                <a:cubicBezTo>
                  <a:pt x="589" y="225"/>
                  <a:pt x="589" y="225"/>
                  <a:pt x="589" y="225"/>
                </a:cubicBezTo>
                <a:cubicBezTo>
                  <a:pt x="589" y="226"/>
                  <a:pt x="589" y="226"/>
                  <a:pt x="589" y="226"/>
                </a:cubicBezTo>
                <a:cubicBezTo>
                  <a:pt x="589" y="229"/>
                  <a:pt x="589" y="229"/>
                  <a:pt x="589" y="229"/>
                </a:cubicBezTo>
                <a:cubicBezTo>
                  <a:pt x="588" y="231"/>
                  <a:pt x="588" y="231"/>
                  <a:pt x="588" y="231"/>
                </a:cubicBezTo>
                <a:cubicBezTo>
                  <a:pt x="586" y="233"/>
                  <a:pt x="586" y="233"/>
                  <a:pt x="586" y="233"/>
                </a:cubicBezTo>
                <a:cubicBezTo>
                  <a:pt x="584" y="233"/>
                  <a:pt x="584" y="233"/>
                  <a:pt x="584" y="233"/>
                </a:cubicBezTo>
                <a:cubicBezTo>
                  <a:pt x="583" y="234"/>
                  <a:pt x="583" y="234"/>
                  <a:pt x="583" y="234"/>
                </a:cubicBezTo>
                <a:cubicBezTo>
                  <a:pt x="581" y="234"/>
                  <a:pt x="581" y="234"/>
                  <a:pt x="581" y="234"/>
                </a:cubicBezTo>
                <a:cubicBezTo>
                  <a:pt x="580" y="232"/>
                  <a:pt x="580" y="232"/>
                  <a:pt x="580" y="232"/>
                </a:cubicBezTo>
                <a:cubicBezTo>
                  <a:pt x="579" y="231"/>
                  <a:pt x="579" y="231"/>
                  <a:pt x="579" y="231"/>
                </a:cubicBezTo>
                <a:close/>
                <a:moveTo>
                  <a:pt x="485" y="227"/>
                </a:moveTo>
                <a:cubicBezTo>
                  <a:pt x="485" y="225"/>
                  <a:pt x="485" y="225"/>
                  <a:pt x="485" y="225"/>
                </a:cubicBezTo>
                <a:cubicBezTo>
                  <a:pt x="485" y="223"/>
                  <a:pt x="485" y="223"/>
                  <a:pt x="485" y="223"/>
                </a:cubicBezTo>
                <a:cubicBezTo>
                  <a:pt x="485" y="219"/>
                  <a:pt x="485" y="219"/>
                  <a:pt x="485" y="219"/>
                </a:cubicBezTo>
                <a:cubicBezTo>
                  <a:pt x="489" y="218"/>
                  <a:pt x="489" y="218"/>
                  <a:pt x="489" y="218"/>
                </a:cubicBezTo>
                <a:cubicBezTo>
                  <a:pt x="493" y="219"/>
                  <a:pt x="493" y="219"/>
                  <a:pt x="493" y="219"/>
                </a:cubicBezTo>
                <a:cubicBezTo>
                  <a:pt x="494" y="218"/>
                  <a:pt x="494" y="218"/>
                  <a:pt x="494" y="218"/>
                </a:cubicBezTo>
                <a:cubicBezTo>
                  <a:pt x="497" y="219"/>
                  <a:pt x="497" y="219"/>
                  <a:pt x="497" y="219"/>
                </a:cubicBezTo>
                <a:cubicBezTo>
                  <a:pt x="499" y="218"/>
                  <a:pt x="499" y="218"/>
                  <a:pt x="499" y="218"/>
                </a:cubicBezTo>
                <a:cubicBezTo>
                  <a:pt x="503" y="217"/>
                  <a:pt x="503" y="217"/>
                  <a:pt x="503" y="217"/>
                </a:cubicBezTo>
                <a:cubicBezTo>
                  <a:pt x="507" y="217"/>
                  <a:pt x="507" y="217"/>
                  <a:pt x="507" y="217"/>
                </a:cubicBezTo>
                <a:cubicBezTo>
                  <a:pt x="510" y="218"/>
                  <a:pt x="510" y="218"/>
                  <a:pt x="510" y="218"/>
                </a:cubicBezTo>
                <a:cubicBezTo>
                  <a:pt x="513" y="218"/>
                  <a:pt x="513" y="218"/>
                  <a:pt x="513" y="218"/>
                </a:cubicBezTo>
                <a:cubicBezTo>
                  <a:pt x="515" y="219"/>
                  <a:pt x="515" y="219"/>
                  <a:pt x="515" y="219"/>
                </a:cubicBezTo>
                <a:cubicBezTo>
                  <a:pt x="517" y="217"/>
                  <a:pt x="517" y="217"/>
                  <a:pt x="517" y="217"/>
                </a:cubicBezTo>
                <a:cubicBezTo>
                  <a:pt x="523" y="217"/>
                  <a:pt x="523" y="217"/>
                  <a:pt x="523" y="217"/>
                </a:cubicBezTo>
                <a:cubicBezTo>
                  <a:pt x="523" y="215"/>
                  <a:pt x="523" y="215"/>
                  <a:pt x="523" y="215"/>
                </a:cubicBezTo>
                <a:cubicBezTo>
                  <a:pt x="525" y="214"/>
                  <a:pt x="525" y="214"/>
                  <a:pt x="525" y="214"/>
                </a:cubicBezTo>
                <a:cubicBezTo>
                  <a:pt x="524" y="213"/>
                  <a:pt x="524" y="213"/>
                  <a:pt x="524" y="213"/>
                </a:cubicBezTo>
                <a:cubicBezTo>
                  <a:pt x="522" y="215"/>
                  <a:pt x="522" y="215"/>
                  <a:pt x="522" y="215"/>
                </a:cubicBezTo>
                <a:cubicBezTo>
                  <a:pt x="519" y="215"/>
                  <a:pt x="519" y="215"/>
                  <a:pt x="519" y="215"/>
                </a:cubicBezTo>
                <a:cubicBezTo>
                  <a:pt x="519" y="213"/>
                  <a:pt x="519" y="213"/>
                  <a:pt x="519" y="213"/>
                </a:cubicBezTo>
                <a:cubicBezTo>
                  <a:pt x="515" y="215"/>
                  <a:pt x="515" y="215"/>
                  <a:pt x="515" y="215"/>
                </a:cubicBezTo>
                <a:cubicBezTo>
                  <a:pt x="512" y="215"/>
                  <a:pt x="512" y="215"/>
                  <a:pt x="512" y="215"/>
                </a:cubicBezTo>
                <a:cubicBezTo>
                  <a:pt x="512" y="213"/>
                  <a:pt x="512" y="213"/>
                  <a:pt x="512" y="213"/>
                </a:cubicBezTo>
                <a:cubicBezTo>
                  <a:pt x="511" y="212"/>
                  <a:pt x="511" y="212"/>
                  <a:pt x="511" y="212"/>
                </a:cubicBezTo>
                <a:cubicBezTo>
                  <a:pt x="509" y="213"/>
                  <a:pt x="509" y="213"/>
                  <a:pt x="509" y="213"/>
                </a:cubicBezTo>
                <a:cubicBezTo>
                  <a:pt x="506" y="213"/>
                  <a:pt x="506" y="213"/>
                  <a:pt x="506" y="213"/>
                </a:cubicBezTo>
                <a:cubicBezTo>
                  <a:pt x="504" y="214"/>
                  <a:pt x="504" y="214"/>
                  <a:pt x="504" y="214"/>
                </a:cubicBezTo>
                <a:cubicBezTo>
                  <a:pt x="503" y="213"/>
                  <a:pt x="503" y="213"/>
                  <a:pt x="503" y="213"/>
                </a:cubicBezTo>
                <a:cubicBezTo>
                  <a:pt x="501" y="214"/>
                  <a:pt x="501" y="214"/>
                  <a:pt x="501" y="214"/>
                </a:cubicBezTo>
                <a:cubicBezTo>
                  <a:pt x="498" y="213"/>
                  <a:pt x="498" y="213"/>
                  <a:pt x="498" y="213"/>
                </a:cubicBezTo>
                <a:cubicBezTo>
                  <a:pt x="498" y="211"/>
                  <a:pt x="498" y="211"/>
                  <a:pt x="498" y="211"/>
                </a:cubicBezTo>
                <a:cubicBezTo>
                  <a:pt x="500" y="209"/>
                  <a:pt x="500" y="209"/>
                  <a:pt x="500" y="209"/>
                </a:cubicBezTo>
                <a:cubicBezTo>
                  <a:pt x="503" y="206"/>
                  <a:pt x="503" y="206"/>
                  <a:pt x="503" y="206"/>
                </a:cubicBezTo>
                <a:cubicBezTo>
                  <a:pt x="502" y="206"/>
                  <a:pt x="502" y="206"/>
                  <a:pt x="502" y="206"/>
                </a:cubicBezTo>
                <a:cubicBezTo>
                  <a:pt x="499" y="207"/>
                  <a:pt x="499" y="207"/>
                  <a:pt x="499" y="207"/>
                </a:cubicBezTo>
                <a:cubicBezTo>
                  <a:pt x="497" y="209"/>
                  <a:pt x="497" y="209"/>
                  <a:pt x="497" y="209"/>
                </a:cubicBezTo>
                <a:cubicBezTo>
                  <a:pt x="496" y="206"/>
                  <a:pt x="496" y="206"/>
                  <a:pt x="496" y="206"/>
                </a:cubicBezTo>
                <a:cubicBezTo>
                  <a:pt x="495" y="207"/>
                  <a:pt x="495" y="207"/>
                  <a:pt x="495" y="207"/>
                </a:cubicBezTo>
                <a:cubicBezTo>
                  <a:pt x="495" y="209"/>
                  <a:pt x="495" y="209"/>
                  <a:pt x="495" y="209"/>
                </a:cubicBezTo>
                <a:cubicBezTo>
                  <a:pt x="491" y="212"/>
                  <a:pt x="491" y="212"/>
                  <a:pt x="491" y="212"/>
                </a:cubicBezTo>
                <a:cubicBezTo>
                  <a:pt x="490" y="213"/>
                  <a:pt x="490" y="213"/>
                  <a:pt x="490" y="213"/>
                </a:cubicBezTo>
                <a:cubicBezTo>
                  <a:pt x="488" y="214"/>
                  <a:pt x="488" y="214"/>
                  <a:pt x="488" y="214"/>
                </a:cubicBezTo>
                <a:cubicBezTo>
                  <a:pt x="485" y="212"/>
                  <a:pt x="485" y="212"/>
                  <a:pt x="485" y="212"/>
                </a:cubicBezTo>
                <a:cubicBezTo>
                  <a:pt x="485" y="210"/>
                  <a:pt x="485" y="210"/>
                  <a:pt x="485" y="210"/>
                </a:cubicBezTo>
                <a:cubicBezTo>
                  <a:pt x="487" y="208"/>
                  <a:pt x="487" y="208"/>
                  <a:pt x="487" y="208"/>
                </a:cubicBezTo>
                <a:cubicBezTo>
                  <a:pt x="485" y="208"/>
                  <a:pt x="485" y="208"/>
                  <a:pt x="485" y="208"/>
                </a:cubicBezTo>
                <a:cubicBezTo>
                  <a:pt x="483" y="207"/>
                  <a:pt x="483" y="207"/>
                  <a:pt x="483" y="207"/>
                </a:cubicBezTo>
                <a:cubicBezTo>
                  <a:pt x="483" y="211"/>
                  <a:pt x="483" y="211"/>
                  <a:pt x="483" y="211"/>
                </a:cubicBezTo>
                <a:cubicBezTo>
                  <a:pt x="482" y="212"/>
                  <a:pt x="482" y="212"/>
                  <a:pt x="482" y="212"/>
                </a:cubicBezTo>
                <a:cubicBezTo>
                  <a:pt x="479" y="211"/>
                  <a:pt x="479" y="211"/>
                  <a:pt x="479" y="211"/>
                </a:cubicBezTo>
                <a:cubicBezTo>
                  <a:pt x="479" y="208"/>
                  <a:pt x="479" y="208"/>
                  <a:pt x="479" y="208"/>
                </a:cubicBezTo>
                <a:cubicBezTo>
                  <a:pt x="477" y="206"/>
                  <a:pt x="477" y="206"/>
                  <a:pt x="477" y="206"/>
                </a:cubicBezTo>
                <a:cubicBezTo>
                  <a:pt x="477" y="204"/>
                  <a:pt x="477" y="204"/>
                  <a:pt x="477" y="204"/>
                </a:cubicBezTo>
                <a:cubicBezTo>
                  <a:pt x="476" y="204"/>
                  <a:pt x="476" y="204"/>
                  <a:pt x="476" y="204"/>
                </a:cubicBezTo>
                <a:cubicBezTo>
                  <a:pt x="476" y="206"/>
                  <a:pt x="476" y="206"/>
                  <a:pt x="476" y="206"/>
                </a:cubicBezTo>
                <a:cubicBezTo>
                  <a:pt x="474" y="206"/>
                  <a:pt x="474" y="206"/>
                  <a:pt x="474" y="206"/>
                </a:cubicBezTo>
                <a:cubicBezTo>
                  <a:pt x="472" y="202"/>
                  <a:pt x="472" y="202"/>
                  <a:pt x="472" y="202"/>
                </a:cubicBezTo>
                <a:cubicBezTo>
                  <a:pt x="468" y="200"/>
                  <a:pt x="468" y="200"/>
                  <a:pt x="468" y="200"/>
                </a:cubicBezTo>
                <a:cubicBezTo>
                  <a:pt x="468" y="199"/>
                  <a:pt x="468" y="199"/>
                  <a:pt x="468" y="199"/>
                </a:cubicBezTo>
                <a:cubicBezTo>
                  <a:pt x="470" y="198"/>
                  <a:pt x="470" y="198"/>
                  <a:pt x="470" y="198"/>
                </a:cubicBezTo>
                <a:cubicBezTo>
                  <a:pt x="470" y="196"/>
                  <a:pt x="470" y="196"/>
                  <a:pt x="470" y="196"/>
                </a:cubicBezTo>
                <a:cubicBezTo>
                  <a:pt x="469" y="195"/>
                  <a:pt x="469" y="195"/>
                  <a:pt x="469" y="195"/>
                </a:cubicBezTo>
                <a:cubicBezTo>
                  <a:pt x="474" y="191"/>
                  <a:pt x="474" y="191"/>
                  <a:pt x="474" y="191"/>
                </a:cubicBezTo>
                <a:cubicBezTo>
                  <a:pt x="477" y="191"/>
                  <a:pt x="477" y="191"/>
                  <a:pt x="477" y="191"/>
                </a:cubicBezTo>
                <a:cubicBezTo>
                  <a:pt x="478" y="191"/>
                  <a:pt x="478" y="191"/>
                  <a:pt x="478" y="191"/>
                </a:cubicBezTo>
                <a:cubicBezTo>
                  <a:pt x="482" y="191"/>
                  <a:pt x="482" y="191"/>
                  <a:pt x="482" y="191"/>
                </a:cubicBezTo>
                <a:cubicBezTo>
                  <a:pt x="485" y="193"/>
                  <a:pt x="485" y="193"/>
                  <a:pt x="485" y="193"/>
                </a:cubicBezTo>
                <a:cubicBezTo>
                  <a:pt x="488" y="193"/>
                  <a:pt x="488" y="193"/>
                  <a:pt x="488" y="193"/>
                </a:cubicBezTo>
                <a:cubicBezTo>
                  <a:pt x="490" y="192"/>
                  <a:pt x="490" y="192"/>
                  <a:pt x="490" y="192"/>
                </a:cubicBezTo>
                <a:cubicBezTo>
                  <a:pt x="493" y="192"/>
                  <a:pt x="493" y="192"/>
                  <a:pt x="493" y="192"/>
                </a:cubicBezTo>
                <a:cubicBezTo>
                  <a:pt x="496" y="190"/>
                  <a:pt x="496" y="190"/>
                  <a:pt x="496" y="190"/>
                </a:cubicBezTo>
                <a:cubicBezTo>
                  <a:pt x="494" y="189"/>
                  <a:pt x="494" y="189"/>
                  <a:pt x="494" y="189"/>
                </a:cubicBezTo>
                <a:cubicBezTo>
                  <a:pt x="493" y="188"/>
                  <a:pt x="493" y="188"/>
                  <a:pt x="493" y="188"/>
                </a:cubicBezTo>
                <a:cubicBezTo>
                  <a:pt x="490" y="188"/>
                  <a:pt x="490" y="188"/>
                  <a:pt x="490" y="188"/>
                </a:cubicBezTo>
                <a:cubicBezTo>
                  <a:pt x="488" y="188"/>
                  <a:pt x="488" y="188"/>
                  <a:pt x="488" y="188"/>
                </a:cubicBezTo>
                <a:cubicBezTo>
                  <a:pt x="484" y="187"/>
                  <a:pt x="484" y="187"/>
                  <a:pt x="484" y="187"/>
                </a:cubicBezTo>
                <a:cubicBezTo>
                  <a:pt x="481" y="187"/>
                  <a:pt x="481" y="187"/>
                  <a:pt x="481" y="187"/>
                </a:cubicBezTo>
                <a:cubicBezTo>
                  <a:pt x="480" y="186"/>
                  <a:pt x="480" y="186"/>
                  <a:pt x="480" y="186"/>
                </a:cubicBezTo>
                <a:cubicBezTo>
                  <a:pt x="484" y="183"/>
                  <a:pt x="484" y="183"/>
                  <a:pt x="484" y="183"/>
                </a:cubicBezTo>
                <a:cubicBezTo>
                  <a:pt x="487" y="179"/>
                  <a:pt x="487" y="179"/>
                  <a:pt x="487" y="179"/>
                </a:cubicBezTo>
                <a:cubicBezTo>
                  <a:pt x="489" y="179"/>
                  <a:pt x="489" y="179"/>
                  <a:pt x="489" y="179"/>
                </a:cubicBezTo>
                <a:cubicBezTo>
                  <a:pt x="491" y="179"/>
                  <a:pt x="491" y="179"/>
                  <a:pt x="491" y="179"/>
                </a:cubicBezTo>
                <a:cubicBezTo>
                  <a:pt x="495" y="178"/>
                  <a:pt x="495" y="178"/>
                  <a:pt x="495" y="178"/>
                </a:cubicBezTo>
                <a:cubicBezTo>
                  <a:pt x="501" y="179"/>
                  <a:pt x="501" y="179"/>
                  <a:pt x="501" y="179"/>
                </a:cubicBezTo>
                <a:cubicBezTo>
                  <a:pt x="504" y="180"/>
                  <a:pt x="504" y="180"/>
                  <a:pt x="504" y="180"/>
                </a:cubicBezTo>
                <a:cubicBezTo>
                  <a:pt x="505" y="179"/>
                  <a:pt x="505" y="179"/>
                  <a:pt x="505" y="179"/>
                </a:cubicBezTo>
                <a:cubicBezTo>
                  <a:pt x="504" y="178"/>
                  <a:pt x="504" y="178"/>
                  <a:pt x="504" y="178"/>
                </a:cubicBezTo>
                <a:cubicBezTo>
                  <a:pt x="503" y="178"/>
                  <a:pt x="503" y="178"/>
                  <a:pt x="503" y="178"/>
                </a:cubicBezTo>
                <a:cubicBezTo>
                  <a:pt x="500" y="177"/>
                  <a:pt x="500" y="177"/>
                  <a:pt x="500" y="177"/>
                </a:cubicBezTo>
                <a:cubicBezTo>
                  <a:pt x="498" y="177"/>
                  <a:pt x="498" y="177"/>
                  <a:pt x="498" y="177"/>
                </a:cubicBezTo>
                <a:cubicBezTo>
                  <a:pt x="493" y="175"/>
                  <a:pt x="493" y="175"/>
                  <a:pt x="493" y="175"/>
                </a:cubicBezTo>
                <a:cubicBezTo>
                  <a:pt x="491" y="173"/>
                  <a:pt x="491" y="173"/>
                  <a:pt x="491" y="173"/>
                </a:cubicBezTo>
                <a:cubicBezTo>
                  <a:pt x="494" y="171"/>
                  <a:pt x="494" y="171"/>
                  <a:pt x="494" y="171"/>
                </a:cubicBezTo>
                <a:cubicBezTo>
                  <a:pt x="496" y="169"/>
                  <a:pt x="496" y="169"/>
                  <a:pt x="496" y="169"/>
                </a:cubicBezTo>
                <a:cubicBezTo>
                  <a:pt x="497" y="168"/>
                  <a:pt x="497" y="168"/>
                  <a:pt x="497" y="168"/>
                </a:cubicBezTo>
                <a:cubicBezTo>
                  <a:pt x="499" y="168"/>
                  <a:pt x="499" y="168"/>
                  <a:pt x="499" y="168"/>
                </a:cubicBezTo>
                <a:cubicBezTo>
                  <a:pt x="502" y="166"/>
                  <a:pt x="502" y="166"/>
                  <a:pt x="502" y="166"/>
                </a:cubicBezTo>
                <a:cubicBezTo>
                  <a:pt x="504" y="166"/>
                  <a:pt x="504" y="166"/>
                  <a:pt x="504" y="166"/>
                </a:cubicBezTo>
                <a:cubicBezTo>
                  <a:pt x="505" y="168"/>
                  <a:pt x="505" y="168"/>
                  <a:pt x="505" y="168"/>
                </a:cubicBezTo>
                <a:cubicBezTo>
                  <a:pt x="507" y="168"/>
                  <a:pt x="507" y="168"/>
                  <a:pt x="507" y="168"/>
                </a:cubicBezTo>
                <a:cubicBezTo>
                  <a:pt x="509" y="170"/>
                  <a:pt x="509" y="170"/>
                  <a:pt x="509" y="170"/>
                </a:cubicBezTo>
                <a:cubicBezTo>
                  <a:pt x="511" y="171"/>
                  <a:pt x="511" y="171"/>
                  <a:pt x="511" y="171"/>
                </a:cubicBezTo>
                <a:cubicBezTo>
                  <a:pt x="510" y="168"/>
                  <a:pt x="510" y="168"/>
                  <a:pt x="510" y="168"/>
                </a:cubicBezTo>
                <a:cubicBezTo>
                  <a:pt x="507" y="166"/>
                  <a:pt x="507" y="166"/>
                  <a:pt x="507" y="166"/>
                </a:cubicBezTo>
                <a:cubicBezTo>
                  <a:pt x="507" y="164"/>
                  <a:pt x="507" y="164"/>
                  <a:pt x="507" y="164"/>
                </a:cubicBezTo>
                <a:cubicBezTo>
                  <a:pt x="506" y="163"/>
                  <a:pt x="506" y="163"/>
                  <a:pt x="506" y="163"/>
                </a:cubicBezTo>
                <a:cubicBezTo>
                  <a:pt x="507" y="162"/>
                  <a:pt x="507" y="162"/>
                  <a:pt x="507" y="162"/>
                </a:cubicBezTo>
                <a:cubicBezTo>
                  <a:pt x="514" y="161"/>
                  <a:pt x="514" y="161"/>
                  <a:pt x="514" y="161"/>
                </a:cubicBezTo>
                <a:cubicBezTo>
                  <a:pt x="516" y="161"/>
                  <a:pt x="516" y="161"/>
                  <a:pt x="516" y="161"/>
                </a:cubicBezTo>
                <a:cubicBezTo>
                  <a:pt x="520" y="161"/>
                  <a:pt x="520" y="161"/>
                  <a:pt x="520" y="161"/>
                </a:cubicBezTo>
                <a:cubicBezTo>
                  <a:pt x="522" y="163"/>
                  <a:pt x="522" y="163"/>
                  <a:pt x="522" y="163"/>
                </a:cubicBezTo>
                <a:cubicBezTo>
                  <a:pt x="523" y="167"/>
                  <a:pt x="523" y="167"/>
                  <a:pt x="523" y="167"/>
                </a:cubicBezTo>
                <a:cubicBezTo>
                  <a:pt x="521" y="168"/>
                  <a:pt x="521" y="168"/>
                  <a:pt x="521" y="168"/>
                </a:cubicBezTo>
                <a:cubicBezTo>
                  <a:pt x="519" y="171"/>
                  <a:pt x="519" y="171"/>
                  <a:pt x="519" y="171"/>
                </a:cubicBezTo>
                <a:cubicBezTo>
                  <a:pt x="520" y="173"/>
                  <a:pt x="520" y="173"/>
                  <a:pt x="520" y="173"/>
                </a:cubicBezTo>
                <a:cubicBezTo>
                  <a:pt x="525" y="173"/>
                  <a:pt x="525" y="173"/>
                  <a:pt x="525" y="173"/>
                </a:cubicBezTo>
                <a:cubicBezTo>
                  <a:pt x="526" y="172"/>
                  <a:pt x="526" y="172"/>
                  <a:pt x="526" y="172"/>
                </a:cubicBezTo>
                <a:cubicBezTo>
                  <a:pt x="528" y="173"/>
                  <a:pt x="528" y="173"/>
                  <a:pt x="528" y="173"/>
                </a:cubicBezTo>
                <a:cubicBezTo>
                  <a:pt x="529" y="173"/>
                  <a:pt x="529" y="173"/>
                  <a:pt x="529" y="173"/>
                </a:cubicBezTo>
                <a:cubicBezTo>
                  <a:pt x="530" y="174"/>
                  <a:pt x="530" y="174"/>
                  <a:pt x="530" y="174"/>
                </a:cubicBezTo>
                <a:cubicBezTo>
                  <a:pt x="530" y="176"/>
                  <a:pt x="530" y="176"/>
                  <a:pt x="530" y="176"/>
                </a:cubicBezTo>
                <a:cubicBezTo>
                  <a:pt x="532" y="177"/>
                  <a:pt x="532" y="177"/>
                  <a:pt x="532" y="177"/>
                </a:cubicBezTo>
                <a:cubicBezTo>
                  <a:pt x="532" y="179"/>
                  <a:pt x="532" y="179"/>
                  <a:pt x="532" y="179"/>
                </a:cubicBezTo>
                <a:cubicBezTo>
                  <a:pt x="530" y="179"/>
                  <a:pt x="530" y="179"/>
                  <a:pt x="530" y="179"/>
                </a:cubicBezTo>
                <a:cubicBezTo>
                  <a:pt x="529" y="181"/>
                  <a:pt x="529" y="181"/>
                  <a:pt x="529" y="181"/>
                </a:cubicBezTo>
                <a:cubicBezTo>
                  <a:pt x="531" y="184"/>
                  <a:pt x="531" y="184"/>
                  <a:pt x="531" y="184"/>
                </a:cubicBezTo>
                <a:cubicBezTo>
                  <a:pt x="532" y="189"/>
                  <a:pt x="532" y="189"/>
                  <a:pt x="532" y="189"/>
                </a:cubicBezTo>
                <a:cubicBezTo>
                  <a:pt x="531" y="190"/>
                  <a:pt x="531" y="190"/>
                  <a:pt x="531" y="190"/>
                </a:cubicBezTo>
                <a:cubicBezTo>
                  <a:pt x="528" y="190"/>
                  <a:pt x="528" y="190"/>
                  <a:pt x="528" y="190"/>
                </a:cubicBezTo>
                <a:cubicBezTo>
                  <a:pt x="526" y="191"/>
                  <a:pt x="526" y="191"/>
                  <a:pt x="526" y="191"/>
                </a:cubicBezTo>
                <a:cubicBezTo>
                  <a:pt x="527" y="192"/>
                  <a:pt x="527" y="192"/>
                  <a:pt x="527" y="192"/>
                </a:cubicBezTo>
                <a:cubicBezTo>
                  <a:pt x="529" y="192"/>
                  <a:pt x="529" y="192"/>
                  <a:pt x="529" y="192"/>
                </a:cubicBezTo>
                <a:cubicBezTo>
                  <a:pt x="532" y="193"/>
                  <a:pt x="532" y="193"/>
                  <a:pt x="532" y="193"/>
                </a:cubicBezTo>
                <a:cubicBezTo>
                  <a:pt x="533" y="193"/>
                  <a:pt x="533" y="193"/>
                  <a:pt x="533" y="193"/>
                </a:cubicBezTo>
                <a:cubicBezTo>
                  <a:pt x="532" y="198"/>
                  <a:pt x="532" y="198"/>
                  <a:pt x="532" y="198"/>
                </a:cubicBezTo>
                <a:cubicBezTo>
                  <a:pt x="530" y="199"/>
                  <a:pt x="530" y="199"/>
                  <a:pt x="530" y="199"/>
                </a:cubicBezTo>
                <a:cubicBezTo>
                  <a:pt x="530" y="204"/>
                  <a:pt x="530" y="204"/>
                  <a:pt x="530" y="204"/>
                </a:cubicBezTo>
                <a:cubicBezTo>
                  <a:pt x="531" y="204"/>
                  <a:pt x="531" y="204"/>
                  <a:pt x="531" y="204"/>
                </a:cubicBezTo>
                <a:cubicBezTo>
                  <a:pt x="534" y="204"/>
                  <a:pt x="534" y="204"/>
                  <a:pt x="534" y="204"/>
                </a:cubicBezTo>
                <a:cubicBezTo>
                  <a:pt x="535" y="202"/>
                  <a:pt x="535" y="202"/>
                  <a:pt x="535" y="202"/>
                </a:cubicBezTo>
                <a:cubicBezTo>
                  <a:pt x="536" y="203"/>
                  <a:pt x="536" y="203"/>
                  <a:pt x="536" y="203"/>
                </a:cubicBezTo>
                <a:cubicBezTo>
                  <a:pt x="537" y="205"/>
                  <a:pt x="537" y="205"/>
                  <a:pt x="537" y="205"/>
                </a:cubicBezTo>
                <a:cubicBezTo>
                  <a:pt x="539" y="205"/>
                  <a:pt x="539" y="205"/>
                  <a:pt x="539" y="205"/>
                </a:cubicBezTo>
                <a:cubicBezTo>
                  <a:pt x="541" y="205"/>
                  <a:pt x="541" y="205"/>
                  <a:pt x="541" y="205"/>
                </a:cubicBezTo>
                <a:cubicBezTo>
                  <a:pt x="545" y="206"/>
                  <a:pt x="545" y="206"/>
                  <a:pt x="545" y="206"/>
                </a:cubicBezTo>
                <a:cubicBezTo>
                  <a:pt x="547" y="209"/>
                  <a:pt x="547" y="209"/>
                  <a:pt x="547" y="209"/>
                </a:cubicBezTo>
                <a:cubicBezTo>
                  <a:pt x="549" y="208"/>
                  <a:pt x="549" y="208"/>
                  <a:pt x="549" y="208"/>
                </a:cubicBezTo>
                <a:cubicBezTo>
                  <a:pt x="548" y="207"/>
                  <a:pt x="548" y="207"/>
                  <a:pt x="548" y="207"/>
                </a:cubicBezTo>
                <a:cubicBezTo>
                  <a:pt x="547" y="206"/>
                  <a:pt x="547" y="206"/>
                  <a:pt x="547" y="206"/>
                </a:cubicBezTo>
                <a:cubicBezTo>
                  <a:pt x="551" y="204"/>
                  <a:pt x="551" y="204"/>
                  <a:pt x="551" y="204"/>
                </a:cubicBezTo>
                <a:cubicBezTo>
                  <a:pt x="550" y="200"/>
                  <a:pt x="550" y="200"/>
                  <a:pt x="550" y="200"/>
                </a:cubicBezTo>
                <a:cubicBezTo>
                  <a:pt x="548" y="198"/>
                  <a:pt x="548" y="198"/>
                  <a:pt x="548" y="198"/>
                </a:cubicBezTo>
                <a:cubicBezTo>
                  <a:pt x="548" y="196"/>
                  <a:pt x="548" y="196"/>
                  <a:pt x="548" y="196"/>
                </a:cubicBezTo>
                <a:cubicBezTo>
                  <a:pt x="547" y="194"/>
                  <a:pt x="547" y="194"/>
                  <a:pt x="547" y="194"/>
                </a:cubicBezTo>
                <a:cubicBezTo>
                  <a:pt x="548" y="193"/>
                  <a:pt x="548" y="193"/>
                  <a:pt x="548" y="193"/>
                </a:cubicBezTo>
                <a:cubicBezTo>
                  <a:pt x="549" y="193"/>
                  <a:pt x="549" y="193"/>
                  <a:pt x="549" y="193"/>
                </a:cubicBezTo>
                <a:cubicBezTo>
                  <a:pt x="553" y="191"/>
                  <a:pt x="553" y="191"/>
                  <a:pt x="553" y="191"/>
                </a:cubicBezTo>
                <a:cubicBezTo>
                  <a:pt x="555" y="191"/>
                  <a:pt x="555" y="191"/>
                  <a:pt x="555" y="191"/>
                </a:cubicBezTo>
                <a:cubicBezTo>
                  <a:pt x="557" y="188"/>
                  <a:pt x="557" y="188"/>
                  <a:pt x="557" y="188"/>
                </a:cubicBezTo>
                <a:cubicBezTo>
                  <a:pt x="555" y="184"/>
                  <a:pt x="555" y="184"/>
                  <a:pt x="555" y="184"/>
                </a:cubicBezTo>
                <a:cubicBezTo>
                  <a:pt x="554" y="183"/>
                  <a:pt x="554" y="183"/>
                  <a:pt x="554" y="183"/>
                </a:cubicBezTo>
                <a:cubicBezTo>
                  <a:pt x="554" y="180"/>
                  <a:pt x="554" y="180"/>
                  <a:pt x="554" y="180"/>
                </a:cubicBezTo>
                <a:cubicBezTo>
                  <a:pt x="553" y="178"/>
                  <a:pt x="553" y="178"/>
                  <a:pt x="553" y="178"/>
                </a:cubicBezTo>
                <a:cubicBezTo>
                  <a:pt x="555" y="174"/>
                  <a:pt x="555" y="174"/>
                  <a:pt x="555" y="174"/>
                </a:cubicBezTo>
                <a:cubicBezTo>
                  <a:pt x="557" y="173"/>
                  <a:pt x="557" y="173"/>
                  <a:pt x="557" y="173"/>
                </a:cubicBezTo>
                <a:cubicBezTo>
                  <a:pt x="558" y="174"/>
                  <a:pt x="558" y="174"/>
                  <a:pt x="558" y="174"/>
                </a:cubicBezTo>
                <a:cubicBezTo>
                  <a:pt x="561" y="174"/>
                  <a:pt x="561" y="174"/>
                  <a:pt x="561" y="174"/>
                </a:cubicBezTo>
                <a:cubicBezTo>
                  <a:pt x="560" y="172"/>
                  <a:pt x="560" y="172"/>
                  <a:pt x="560" y="172"/>
                </a:cubicBezTo>
                <a:cubicBezTo>
                  <a:pt x="561" y="170"/>
                  <a:pt x="561" y="170"/>
                  <a:pt x="561" y="170"/>
                </a:cubicBezTo>
                <a:cubicBezTo>
                  <a:pt x="564" y="169"/>
                  <a:pt x="564" y="169"/>
                  <a:pt x="564" y="169"/>
                </a:cubicBezTo>
                <a:cubicBezTo>
                  <a:pt x="570" y="164"/>
                  <a:pt x="570" y="164"/>
                  <a:pt x="570" y="164"/>
                </a:cubicBezTo>
                <a:cubicBezTo>
                  <a:pt x="571" y="164"/>
                  <a:pt x="571" y="164"/>
                  <a:pt x="571" y="164"/>
                </a:cubicBezTo>
                <a:cubicBezTo>
                  <a:pt x="575" y="166"/>
                  <a:pt x="575" y="166"/>
                  <a:pt x="575" y="166"/>
                </a:cubicBezTo>
                <a:cubicBezTo>
                  <a:pt x="574" y="167"/>
                  <a:pt x="574" y="167"/>
                  <a:pt x="574" y="167"/>
                </a:cubicBezTo>
                <a:cubicBezTo>
                  <a:pt x="575" y="169"/>
                  <a:pt x="575" y="169"/>
                  <a:pt x="575" y="169"/>
                </a:cubicBezTo>
                <a:cubicBezTo>
                  <a:pt x="574" y="171"/>
                  <a:pt x="574" y="171"/>
                  <a:pt x="574" y="171"/>
                </a:cubicBezTo>
                <a:cubicBezTo>
                  <a:pt x="572" y="171"/>
                  <a:pt x="572" y="171"/>
                  <a:pt x="572" y="171"/>
                </a:cubicBezTo>
                <a:cubicBezTo>
                  <a:pt x="571" y="172"/>
                  <a:pt x="571" y="172"/>
                  <a:pt x="571" y="172"/>
                </a:cubicBezTo>
                <a:cubicBezTo>
                  <a:pt x="571" y="174"/>
                  <a:pt x="571" y="174"/>
                  <a:pt x="571" y="174"/>
                </a:cubicBezTo>
                <a:cubicBezTo>
                  <a:pt x="570" y="177"/>
                  <a:pt x="570" y="177"/>
                  <a:pt x="570" y="177"/>
                </a:cubicBezTo>
                <a:cubicBezTo>
                  <a:pt x="570" y="180"/>
                  <a:pt x="570" y="180"/>
                  <a:pt x="570" y="180"/>
                </a:cubicBezTo>
                <a:cubicBezTo>
                  <a:pt x="571" y="181"/>
                  <a:pt x="571" y="181"/>
                  <a:pt x="571" y="181"/>
                </a:cubicBezTo>
                <a:cubicBezTo>
                  <a:pt x="571" y="186"/>
                  <a:pt x="571" y="186"/>
                  <a:pt x="571" y="186"/>
                </a:cubicBezTo>
                <a:cubicBezTo>
                  <a:pt x="570" y="188"/>
                  <a:pt x="570" y="188"/>
                  <a:pt x="570" y="188"/>
                </a:cubicBezTo>
                <a:cubicBezTo>
                  <a:pt x="568" y="188"/>
                  <a:pt x="568" y="188"/>
                  <a:pt x="568" y="188"/>
                </a:cubicBezTo>
                <a:cubicBezTo>
                  <a:pt x="565" y="191"/>
                  <a:pt x="565" y="191"/>
                  <a:pt x="565" y="191"/>
                </a:cubicBezTo>
                <a:cubicBezTo>
                  <a:pt x="563" y="192"/>
                  <a:pt x="563" y="192"/>
                  <a:pt x="563" y="192"/>
                </a:cubicBezTo>
                <a:cubicBezTo>
                  <a:pt x="563" y="193"/>
                  <a:pt x="563" y="193"/>
                  <a:pt x="563" y="193"/>
                </a:cubicBezTo>
                <a:cubicBezTo>
                  <a:pt x="564" y="193"/>
                  <a:pt x="564" y="193"/>
                  <a:pt x="564" y="193"/>
                </a:cubicBezTo>
                <a:cubicBezTo>
                  <a:pt x="566" y="192"/>
                  <a:pt x="566" y="192"/>
                  <a:pt x="566" y="192"/>
                </a:cubicBezTo>
                <a:cubicBezTo>
                  <a:pt x="570" y="193"/>
                  <a:pt x="570" y="193"/>
                  <a:pt x="570" y="193"/>
                </a:cubicBezTo>
                <a:cubicBezTo>
                  <a:pt x="570" y="194"/>
                  <a:pt x="570" y="194"/>
                  <a:pt x="570" y="194"/>
                </a:cubicBezTo>
                <a:cubicBezTo>
                  <a:pt x="569" y="196"/>
                  <a:pt x="569" y="196"/>
                  <a:pt x="569" y="196"/>
                </a:cubicBezTo>
                <a:cubicBezTo>
                  <a:pt x="565" y="199"/>
                  <a:pt x="565" y="199"/>
                  <a:pt x="565" y="199"/>
                </a:cubicBezTo>
                <a:cubicBezTo>
                  <a:pt x="561" y="202"/>
                  <a:pt x="561" y="202"/>
                  <a:pt x="561" y="202"/>
                </a:cubicBezTo>
                <a:cubicBezTo>
                  <a:pt x="561" y="204"/>
                  <a:pt x="561" y="204"/>
                  <a:pt x="561" y="204"/>
                </a:cubicBezTo>
                <a:cubicBezTo>
                  <a:pt x="562" y="205"/>
                  <a:pt x="562" y="205"/>
                  <a:pt x="562" y="205"/>
                </a:cubicBezTo>
                <a:cubicBezTo>
                  <a:pt x="563" y="203"/>
                  <a:pt x="563" y="203"/>
                  <a:pt x="563" y="203"/>
                </a:cubicBezTo>
                <a:cubicBezTo>
                  <a:pt x="567" y="201"/>
                  <a:pt x="567" y="201"/>
                  <a:pt x="567" y="201"/>
                </a:cubicBezTo>
                <a:cubicBezTo>
                  <a:pt x="569" y="199"/>
                  <a:pt x="569" y="199"/>
                  <a:pt x="569" y="199"/>
                </a:cubicBezTo>
                <a:cubicBezTo>
                  <a:pt x="570" y="199"/>
                  <a:pt x="570" y="199"/>
                  <a:pt x="570" y="199"/>
                </a:cubicBezTo>
                <a:cubicBezTo>
                  <a:pt x="573" y="200"/>
                  <a:pt x="573" y="200"/>
                  <a:pt x="573" y="200"/>
                </a:cubicBezTo>
                <a:cubicBezTo>
                  <a:pt x="573" y="203"/>
                  <a:pt x="573" y="203"/>
                  <a:pt x="573" y="203"/>
                </a:cubicBezTo>
                <a:cubicBezTo>
                  <a:pt x="571" y="207"/>
                  <a:pt x="571" y="207"/>
                  <a:pt x="571" y="207"/>
                </a:cubicBezTo>
                <a:cubicBezTo>
                  <a:pt x="572" y="208"/>
                  <a:pt x="572" y="208"/>
                  <a:pt x="572" y="208"/>
                </a:cubicBezTo>
                <a:cubicBezTo>
                  <a:pt x="574" y="206"/>
                  <a:pt x="574" y="206"/>
                  <a:pt x="574" y="206"/>
                </a:cubicBezTo>
                <a:cubicBezTo>
                  <a:pt x="576" y="206"/>
                  <a:pt x="576" y="206"/>
                  <a:pt x="576" y="206"/>
                </a:cubicBezTo>
                <a:cubicBezTo>
                  <a:pt x="576" y="205"/>
                  <a:pt x="576" y="205"/>
                  <a:pt x="576" y="205"/>
                </a:cubicBezTo>
                <a:cubicBezTo>
                  <a:pt x="576" y="204"/>
                  <a:pt x="576" y="204"/>
                  <a:pt x="576" y="204"/>
                </a:cubicBezTo>
                <a:cubicBezTo>
                  <a:pt x="577" y="202"/>
                  <a:pt x="577" y="202"/>
                  <a:pt x="577" y="202"/>
                </a:cubicBezTo>
                <a:cubicBezTo>
                  <a:pt x="578" y="199"/>
                  <a:pt x="578" y="199"/>
                  <a:pt x="578" y="199"/>
                </a:cubicBezTo>
                <a:cubicBezTo>
                  <a:pt x="581" y="196"/>
                  <a:pt x="581" y="196"/>
                  <a:pt x="581" y="196"/>
                </a:cubicBezTo>
                <a:cubicBezTo>
                  <a:pt x="583" y="196"/>
                  <a:pt x="583" y="196"/>
                  <a:pt x="583" y="196"/>
                </a:cubicBezTo>
                <a:cubicBezTo>
                  <a:pt x="586" y="198"/>
                  <a:pt x="586" y="198"/>
                  <a:pt x="586" y="198"/>
                </a:cubicBezTo>
                <a:cubicBezTo>
                  <a:pt x="587" y="202"/>
                  <a:pt x="587" y="202"/>
                  <a:pt x="587" y="202"/>
                </a:cubicBezTo>
                <a:cubicBezTo>
                  <a:pt x="588" y="204"/>
                  <a:pt x="588" y="204"/>
                  <a:pt x="588" y="204"/>
                </a:cubicBezTo>
                <a:cubicBezTo>
                  <a:pt x="588" y="207"/>
                  <a:pt x="588" y="207"/>
                  <a:pt x="588" y="207"/>
                </a:cubicBezTo>
                <a:cubicBezTo>
                  <a:pt x="585" y="213"/>
                  <a:pt x="585" y="213"/>
                  <a:pt x="585" y="213"/>
                </a:cubicBezTo>
                <a:cubicBezTo>
                  <a:pt x="582" y="216"/>
                  <a:pt x="582" y="216"/>
                  <a:pt x="582" y="216"/>
                </a:cubicBezTo>
                <a:cubicBezTo>
                  <a:pt x="579" y="217"/>
                  <a:pt x="579" y="217"/>
                  <a:pt x="579" y="217"/>
                </a:cubicBezTo>
                <a:cubicBezTo>
                  <a:pt x="578" y="217"/>
                  <a:pt x="578" y="217"/>
                  <a:pt x="578" y="217"/>
                </a:cubicBezTo>
                <a:cubicBezTo>
                  <a:pt x="577" y="218"/>
                  <a:pt x="577" y="218"/>
                  <a:pt x="577" y="218"/>
                </a:cubicBezTo>
                <a:cubicBezTo>
                  <a:pt x="577" y="220"/>
                  <a:pt x="577" y="220"/>
                  <a:pt x="577" y="220"/>
                </a:cubicBezTo>
                <a:cubicBezTo>
                  <a:pt x="575" y="223"/>
                  <a:pt x="575" y="223"/>
                  <a:pt x="575" y="223"/>
                </a:cubicBezTo>
                <a:cubicBezTo>
                  <a:pt x="573" y="223"/>
                  <a:pt x="573" y="223"/>
                  <a:pt x="573" y="223"/>
                </a:cubicBezTo>
                <a:cubicBezTo>
                  <a:pt x="571" y="225"/>
                  <a:pt x="571" y="225"/>
                  <a:pt x="571" y="225"/>
                </a:cubicBezTo>
                <a:cubicBezTo>
                  <a:pt x="571" y="227"/>
                  <a:pt x="571" y="227"/>
                  <a:pt x="571" y="227"/>
                </a:cubicBezTo>
                <a:cubicBezTo>
                  <a:pt x="570" y="228"/>
                  <a:pt x="570" y="228"/>
                  <a:pt x="570" y="228"/>
                </a:cubicBezTo>
                <a:cubicBezTo>
                  <a:pt x="569" y="228"/>
                  <a:pt x="569" y="228"/>
                  <a:pt x="569" y="228"/>
                </a:cubicBezTo>
                <a:cubicBezTo>
                  <a:pt x="567" y="229"/>
                  <a:pt x="567" y="229"/>
                  <a:pt x="567" y="229"/>
                </a:cubicBezTo>
                <a:cubicBezTo>
                  <a:pt x="567" y="230"/>
                  <a:pt x="567" y="230"/>
                  <a:pt x="567" y="230"/>
                </a:cubicBezTo>
                <a:cubicBezTo>
                  <a:pt x="566" y="231"/>
                  <a:pt x="566" y="231"/>
                  <a:pt x="566" y="231"/>
                </a:cubicBezTo>
                <a:cubicBezTo>
                  <a:pt x="565" y="230"/>
                  <a:pt x="565" y="230"/>
                  <a:pt x="565" y="230"/>
                </a:cubicBezTo>
                <a:cubicBezTo>
                  <a:pt x="562" y="230"/>
                  <a:pt x="562" y="230"/>
                  <a:pt x="562" y="230"/>
                </a:cubicBezTo>
                <a:cubicBezTo>
                  <a:pt x="561" y="230"/>
                  <a:pt x="561" y="230"/>
                  <a:pt x="561" y="230"/>
                </a:cubicBezTo>
                <a:cubicBezTo>
                  <a:pt x="557" y="232"/>
                  <a:pt x="557" y="232"/>
                  <a:pt x="557" y="232"/>
                </a:cubicBezTo>
                <a:cubicBezTo>
                  <a:pt x="553" y="233"/>
                  <a:pt x="553" y="233"/>
                  <a:pt x="553" y="233"/>
                </a:cubicBezTo>
                <a:cubicBezTo>
                  <a:pt x="550" y="231"/>
                  <a:pt x="550" y="231"/>
                  <a:pt x="550" y="231"/>
                </a:cubicBezTo>
                <a:cubicBezTo>
                  <a:pt x="550" y="230"/>
                  <a:pt x="550" y="230"/>
                  <a:pt x="550" y="230"/>
                </a:cubicBezTo>
                <a:cubicBezTo>
                  <a:pt x="551" y="228"/>
                  <a:pt x="551" y="228"/>
                  <a:pt x="551" y="228"/>
                </a:cubicBezTo>
                <a:cubicBezTo>
                  <a:pt x="551" y="226"/>
                  <a:pt x="551" y="226"/>
                  <a:pt x="551" y="226"/>
                </a:cubicBezTo>
                <a:cubicBezTo>
                  <a:pt x="550" y="226"/>
                  <a:pt x="550" y="226"/>
                  <a:pt x="550" y="226"/>
                </a:cubicBezTo>
                <a:cubicBezTo>
                  <a:pt x="548" y="227"/>
                  <a:pt x="548" y="227"/>
                  <a:pt x="548" y="227"/>
                </a:cubicBezTo>
                <a:cubicBezTo>
                  <a:pt x="547" y="229"/>
                  <a:pt x="547" y="229"/>
                  <a:pt x="547" y="229"/>
                </a:cubicBezTo>
                <a:cubicBezTo>
                  <a:pt x="545" y="230"/>
                  <a:pt x="545" y="230"/>
                  <a:pt x="545" y="230"/>
                </a:cubicBezTo>
                <a:cubicBezTo>
                  <a:pt x="542" y="229"/>
                  <a:pt x="542" y="229"/>
                  <a:pt x="542" y="229"/>
                </a:cubicBezTo>
                <a:cubicBezTo>
                  <a:pt x="542" y="227"/>
                  <a:pt x="542" y="227"/>
                  <a:pt x="542" y="227"/>
                </a:cubicBezTo>
                <a:cubicBezTo>
                  <a:pt x="543" y="226"/>
                  <a:pt x="543" y="226"/>
                  <a:pt x="543" y="226"/>
                </a:cubicBezTo>
                <a:cubicBezTo>
                  <a:pt x="542" y="224"/>
                  <a:pt x="542" y="224"/>
                  <a:pt x="542" y="224"/>
                </a:cubicBezTo>
                <a:cubicBezTo>
                  <a:pt x="541" y="224"/>
                  <a:pt x="541" y="224"/>
                  <a:pt x="541" y="224"/>
                </a:cubicBezTo>
                <a:cubicBezTo>
                  <a:pt x="541" y="225"/>
                  <a:pt x="541" y="225"/>
                  <a:pt x="541" y="225"/>
                </a:cubicBezTo>
                <a:cubicBezTo>
                  <a:pt x="539" y="226"/>
                  <a:pt x="539" y="226"/>
                  <a:pt x="539" y="226"/>
                </a:cubicBezTo>
                <a:cubicBezTo>
                  <a:pt x="537" y="226"/>
                  <a:pt x="537" y="226"/>
                  <a:pt x="537" y="226"/>
                </a:cubicBezTo>
                <a:cubicBezTo>
                  <a:pt x="533" y="228"/>
                  <a:pt x="533" y="228"/>
                  <a:pt x="533" y="228"/>
                </a:cubicBezTo>
                <a:cubicBezTo>
                  <a:pt x="532" y="229"/>
                  <a:pt x="532" y="229"/>
                  <a:pt x="532" y="229"/>
                </a:cubicBezTo>
                <a:cubicBezTo>
                  <a:pt x="530" y="229"/>
                  <a:pt x="530" y="229"/>
                  <a:pt x="530" y="229"/>
                </a:cubicBezTo>
                <a:cubicBezTo>
                  <a:pt x="529" y="228"/>
                  <a:pt x="529" y="228"/>
                  <a:pt x="529" y="228"/>
                </a:cubicBezTo>
                <a:cubicBezTo>
                  <a:pt x="526" y="228"/>
                  <a:pt x="526" y="228"/>
                  <a:pt x="526" y="228"/>
                </a:cubicBezTo>
                <a:cubicBezTo>
                  <a:pt x="524" y="227"/>
                  <a:pt x="524" y="227"/>
                  <a:pt x="524" y="227"/>
                </a:cubicBezTo>
                <a:cubicBezTo>
                  <a:pt x="523" y="228"/>
                  <a:pt x="523" y="228"/>
                  <a:pt x="523" y="228"/>
                </a:cubicBezTo>
                <a:cubicBezTo>
                  <a:pt x="522" y="228"/>
                  <a:pt x="522" y="228"/>
                  <a:pt x="522" y="228"/>
                </a:cubicBezTo>
                <a:cubicBezTo>
                  <a:pt x="520" y="229"/>
                  <a:pt x="520" y="229"/>
                  <a:pt x="520" y="229"/>
                </a:cubicBezTo>
                <a:cubicBezTo>
                  <a:pt x="519" y="231"/>
                  <a:pt x="519" y="231"/>
                  <a:pt x="519" y="231"/>
                </a:cubicBezTo>
                <a:cubicBezTo>
                  <a:pt x="518" y="232"/>
                  <a:pt x="518" y="232"/>
                  <a:pt x="518" y="232"/>
                </a:cubicBezTo>
                <a:cubicBezTo>
                  <a:pt x="515" y="232"/>
                  <a:pt x="515" y="232"/>
                  <a:pt x="515" y="232"/>
                </a:cubicBezTo>
                <a:cubicBezTo>
                  <a:pt x="515" y="233"/>
                  <a:pt x="515" y="233"/>
                  <a:pt x="515" y="233"/>
                </a:cubicBezTo>
                <a:cubicBezTo>
                  <a:pt x="512" y="234"/>
                  <a:pt x="512" y="234"/>
                  <a:pt x="512" y="234"/>
                </a:cubicBezTo>
                <a:cubicBezTo>
                  <a:pt x="511" y="234"/>
                  <a:pt x="511" y="234"/>
                  <a:pt x="511" y="234"/>
                </a:cubicBezTo>
                <a:cubicBezTo>
                  <a:pt x="509" y="235"/>
                  <a:pt x="509" y="235"/>
                  <a:pt x="509" y="235"/>
                </a:cubicBezTo>
                <a:cubicBezTo>
                  <a:pt x="506" y="235"/>
                  <a:pt x="506" y="235"/>
                  <a:pt x="506" y="235"/>
                </a:cubicBezTo>
                <a:cubicBezTo>
                  <a:pt x="505" y="234"/>
                  <a:pt x="505" y="234"/>
                  <a:pt x="505" y="234"/>
                </a:cubicBezTo>
                <a:cubicBezTo>
                  <a:pt x="502" y="234"/>
                  <a:pt x="502" y="234"/>
                  <a:pt x="502" y="234"/>
                </a:cubicBezTo>
                <a:cubicBezTo>
                  <a:pt x="499" y="235"/>
                  <a:pt x="499" y="235"/>
                  <a:pt x="499" y="235"/>
                </a:cubicBezTo>
                <a:cubicBezTo>
                  <a:pt x="495" y="235"/>
                  <a:pt x="495" y="235"/>
                  <a:pt x="495" y="235"/>
                </a:cubicBezTo>
                <a:cubicBezTo>
                  <a:pt x="492" y="233"/>
                  <a:pt x="492" y="233"/>
                  <a:pt x="492" y="233"/>
                </a:cubicBezTo>
                <a:cubicBezTo>
                  <a:pt x="488" y="232"/>
                  <a:pt x="488" y="232"/>
                  <a:pt x="488" y="232"/>
                </a:cubicBezTo>
                <a:cubicBezTo>
                  <a:pt x="487" y="230"/>
                  <a:pt x="487" y="230"/>
                  <a:pt x="487" y="230"/>
                </a:cubicBezTo>
                <a:cubicBezTo>
                  <a:pt x="485" y="227"/>
                  <a:pt x="485" y="227"/>
                  <a:pt x="485" y="227"/>
                </a:cubicBezTo>
                <a:close/>
                <a:moveTo>
                  <a:pt x="339" y="304"/>
                </a:moveTo>
                <a:cubicBezTo>
                  <a:pt x="339" y="299"/>
                  <a:pt x="339" y="299"/>
                  <a:pt x="339" y="299"/>
                </a:cubicBezTo>
                <a:cubicBezTo>
                  <a:pt x="341" y="295"/>
                  <a:pt x="341" y="295"/>
                  <a:pt x="341" y="295"/>
                </a:cubicBezTo>
                <a:cubicBezTo>
                  <a:pt x="340" y="292"/>
                  <a:pt x="340" y="292"/>
                  <a:pt x="340" y="292"/>
                </a:cubicBezTo>
                <a:cubicBezTo>
                  <a:pt x="341" y="289"/>
                  <a:pt x="341" y="289"/>
                  <a:pt x="341" y="289"/>
                </a:cubicBezTo>
                <a:cubicBezTo>
                  <a:pt x="341" y="286"/>
                  <a:pt x="341" y="286"/>
                  <a:pt x="341" y="286"/>
                </a:cubicBezTo>
                <a:cubicBezTo>
                  <a:pt x="340" y="285"/>
                  <a:pt x="340" y="285"/>
                  <a:pt x="340" y="285"/>
                </a:cubicBezTo>
                <a:cubicBezTo>
                  <a:pt x="338" y="278"/>
                  <a:pt x="338" y="278"/>
                  <a:pt x="338" y="278"/>
                </a:cubicBezTo>
                <a:cubicBezTo>
                  <a:pt x="341" y="279"/>
                  <a:pt x="341" y="279"/>
                  <a:pt x="341" y="279"/>
                </a:cubicBezTo>
                <a:cubicBezTo>
                  <a:pt x="341" y="277"/>
                  <a:pt x="341" y="277"/>
                  <a:pt x="341" y="277"/>
                </a:cubicBezTo>
                <a:cubicBezTo>
                  <a:pt x="337" y="277"/>
                  <a:pt x="337" y="277"/>
                  <a:pt x="337" y="277"/>
                </a:cubicBezTo>
                <a:cubicBezTo>
                  <a:pt x="332" y="276"/>
                  <a:pt x="332" y="276"/>
                  <a:pt x="332" y="276"/>
                </a:cubicBezTo>
                <a:cubicBezTo>
                  <a:pt x="332" y="273"/>
                  <a:pt x="332" y="273"/>
                  <a:pt x="332" y="273"/>
                </a:cubicBezTo>
                <a:cubicBezTo>
                  <a:pt x="334" y="274"/>
                  <a:pt x="334" y="274"/>
                  <a:pt x="334" y="274"/>
                </a:cubicBezTo>
                <a:cubicBezTo>
                  <a:pt x="337" y="272"/>
                  <a:pt x="337" y="272"/>
                  <a:pt x="337" y="272"/>
                </a:cubicBezTo>
                <a:cubicBezTo>
                  <a:pt x="340" y="271"/>
                  <a:pt x="340" y="271"/>
                  <a:pt x="340" y="271"/>
                </a:cubicBezTo>
                <a:cubicBezTo>
                  <a:pt x="340" y="269"/>
                  <a:pt x="340" y="269"/>
                  <a:pt x="340" y="269"/>
                </a:cubicBezTo>
                <a:cubicBezTo>
                  <a:pt x="342" y="269"/>
                  <a:pt x="342" y="269"/>
                  <a:pt x="342" y="269"/>
                </a:cubicBezTo>
                <a:cubicBezTo>
                  <a:pt x="344" y="266"/>
                  <a:pt x="344" y="266"/>
                  <a:pt x="344" y="266"/>
                </a:cubicBezTo>
                <a:cubicBezTo>
                  <a:pt x="346" y="266"/>
                  <a:pt x="346" y="266"/>
                  <a:pt x="346" y="266"/>
                </a:cubicBezTo>
                <a:cubicBezTo>
                  <a:pt x="347" y="263"/>
                  <a:pt x="347" y="263"/>
                  <a:pt x="347" y="263"/>
                </a:cubicBezTo>
                <a:cubicBezTo>
                  <a:pt x="351" y="261"/>
                  <a:pt x="351" y="261"/>
                  <a:pt x="351" y="261"/>
                </a:cubicBezTo>
                <a:cubicBezTo>
                  <a:pt x="352" y="260"/>
                  <a:pt x="352" y="260"/>
                  <a:pt x="352" y="260"/>
                </a:cubicBezTo>
                <a:cubicBezTo>
                  <a:pt x="353" y="260"/>
                  <a:pt x="353" y="260"/>
                  <a:pt x="353" y="260"/>
                </a:cubicBezTo>
                <a:cubicBezTo>
                  <a:pt x="356" y="257"/>
                  <a:pt x="356" y="257"/>
                  <a:pt x="356" y="257"/>
                </a:cubicBezTo>
                <a:cubicBezTo>
                  <a:pt x="356" y="252"/>
                  <a:pt x="356" y="252"/>
                  <a:pt x="356" y="252"/>
                </a:cubicBezTo>
                <a:cubicBezTo>
                  <a:pt x="357" y="254"/>
                  <a:pt x="357" y="254"/>
                  <a:pt x="357" y="254"/>
                </a:cubicBezTo>
                <a:cubicBezTo>
                  <a:pt x="363" y="255"/>
                  <a:pt x="363" y="255"/>
                  <a:pt x="363" y="255"/>
                </a:cubicBezTo>
                <a:cubicBezTo>
                  <a:pt x="363" y="251"/>
                  <a:pt x="363" y="251"/>
                  <a:pt x="363" y="251"/>
                </a:cubicBezTo>
                <a:cubicBezTo>
                  <a:pt x="362" y="248"/>
                  <a:pt x="362" y="248"/>
                  <a:pt x="362" y="248"/>
                </a:cubicBezTo>
                <a:cubicBezTo>
                  <a:pt x="362" y="246"/>
                  <a:pt x="362" y="246"/>
                  <a:pt x="362" y="246"/>
                </a:cubicBezTo>
                <a:cubicBezTo>
                  <a:pt x="365" y="245"/>
                  <a:pt x="365" y="245"/>
                  <a:pt x="365" y="245"/>
                </a:cubicBezTo>
                <a:cubicBezTo>
                  <a:pt x="370" y="241"/>
                  <a:pt x="370" y="241"/>
                  <a:pt x="370" y="241"/>
                </a:cubicBezTo>
                <a:cubicBezTo>
                  <a:pt x="372" y="238"/>
                  <a:pt x="372" y="238"/>
                  <a:pt x="372" y="238"/>
                </a:cubicBezTo>
                <a:cubicBezTo>
                  <a:pt x="377" y="236"/>
                  <a:pt x="377" y="236"/>
                  <a:pt x="377" y="236"/>
                </a:cubicBezTo>
                <a:cubicBezTo>
                  <a:pt x="378" y="234"/>
                  <a:pt x="378" y="234"/>
                  <a:pt x="378" y="234"/>
                </a:cubicBezTo>
                <a:cubicBezTo>
                  <a:pt x="382" y="231"/>
                  <a:pt x="382" y="231"/>
                  <a:pt x="382" y="231"/>
                </a:cubicBezTo>
                <a:cubicBezTo>
                  <a:pt x="384" y="231"/>
                  <a:pt x="384" y="231"/>
                  <a:pt x="384" y="231"/>
                </a:cubicBezTo>
                <a:cubicBezTo>
                  <a:pt x="386" y="229"/>
                  <a:pt x="386" y="229"/>
                  <a:pt x="386" y="229"/>
                </a:cubicBezTo>
                <a:cubicBezTo>
                  <a:pt x="384" y="226"/>
                  <a:pt x="384" y="226"/>
                  <a:pt x="384" y="226"/>
                </a:cubicBezTo>
                <a:cubicBezTo>
                  <a:pt x="385" y="221"/>
                  <a:pt x="385" y="221"/>
                  <a:pt x="385" y="221"/>
                </a:cubicBezTo>
                <a:cubicBezTo>
                  <a:pt x="385" y="218"/>
                  <a:pt x="385" y="218"/>
                  <a:pt x="385" y="218"/>
                </a:cubicBezTo>
                <a:cubicBezTo>
                  <a:pt x="386" y="216"/>
                  <a:pt x="386" y="216"/>
                  <a:pt x="386" y="216"/>
                </a:cubicBezTo>
                <a:cubicBezTo>
                  <a:pt x="385" y="215"/>
                  <a:pt x="385" y="215"/>
                  <a:pt x="385" y="215"/>
                </a:cubicBezTo>
                <a:cubicBezTo>
                  <a:pt x="386" y="213"/>
                  <a:pt x="386" y="213"/>
                  <a:pt x="386" y="213"/>
                </a:cubicBezTo>
                <a:cubicBezTo>
                  <a:pt x="390" y="212"/>
                  <a:pt x="390" y="212"/>
                  <a:pt x="390" y="212"/>
                </a:cubicBezTo>
                <a:cubicBezTo>
                  <a:pt x="392" y="212"/>
                  <a:pt x="392" y="212"/>
                  <a:pt x="392" y="212"/>
                </a:cubicBezTo>
                <a:cubicBezTo>
                  <a:pt x="399" y="212"/>
                  <a:pt x="399" y="212"/>
                  <a:pt x="399" y="212"/>
                </a:cubicBezTo>
                <a:cubicBezTo>
                  <a:pt x="401" y="212"/>
                  <a:pt x="401" y="212"/>
                  <a:pt x="401" y="212"/>
                </a:cubicBezTo>
                <a:cubicBezTo>
                  <a:pt x="409" y="212"/>
                  <a:pt x="409" y="212"/>
                  <a:pt x="409" y="212"/>
                </a:cubicBezTo>
                <a:cubicBezTo>
                  <a:pt x="415" y="210"/>
                  <a:pt x="415" y="210"/>
                  <a:pt x="415" y="210"/>
                </a:cubicBezTo>
                <a:cubicBezTo>
                  <a:pt x="421" y="212"/>
                  <a:pt x="421" y="212"/>
                  <a:pt x="421" y="212"/>
                </a:cubicBezTo>
                <a:cubicBezTo>
                  <a:pt x="421" y="215"/>
                  <a:pt x="421" y="215"/>
                  <a:pt x="421" y="215"/>
                </a:cubicBezTo>
                <a:cubicBezTo>
                  <a:pt x="422" y="216"/>
                  <a:pt x="422" y="216"/>
                  <a:pt x="422" y="216"/>
                </a:cubicBezTo>
                <a:cubicBezTo>
                  <a:pt x="424" y="219"/>
                  <a:pt x="424" y="219"/>
                  <a:pt x="424" y="219"/>
                </a:cubicBezTo>
                <a:cubicBezTo>
                  <a:pt x="430" y="222"/>
                  <a:pt x="430" y="222"/>
                  <a:pt x="430" y="222"/>
                </a:cubicBezTo>
                <a:cubicBezTo>
                  <a:pt x="430" y="224"/>
                  <a:pt x="430" y="224"/>
                  <a:pt x="430" y="224"/>
                </a:cubicBezTo>
                <a:cubicBezTo>
                  <a:pt x="429" y="226"/>
                  <a:pt x="429" y="226"/>
                  <a:pt x="429" y="226"/>
                </a:cubicBezTo>
                <a:cubicBezTo>
                  <a:pt x="431" y="225"/>
                  <a:pt x="431" y="225"/>
                  <a:pt x="431" y="225"/>
                </a:cubicBezTo>
                <a:cubicBezTo>
                  <a:pt x="433" y="224"/>
                  <a:pt x="433" y="224"/>
                  <a:pt x="433" y="224"/>
                </a:cubicBezTo>
                <a:cubicBezTo>
                  <a:pt x="435" y="226"/>
                  <a:pt x="435" y="226"/>
                  <a:pt x="435" y="226"/>
                </a:cubicBezTo>
                <a:cubicBezTo>
                  <a:pt x="434" y="229"/>
                  <a:pt x="434" y="229"/>
                  <a:pt x="434" y="229"/>
                </a:cubicBezTo>
                <a:cubicBezTo>
                  <a:pt x="431" y="232"/>
                  <a:pt x="431" y="232"/>
                  <a:pt x="431" y="232"/>
                </a:cubicBezTo>
                <a:cubicBezTo>
                  <a:pt x="431" y="234"/>
                  <a:pt x="431" y="234"/>
                  <a:pt x="431" y="234"/>
                </a:cubicBezTo>
                <a:cubicBezTo>
                  <a:pt x="436" y="231"/>
                  <a:pt x="436" y="231"/>
                  <a:pt x="436" y="231"/>
                </a:cubicBezTo>
                <a:cubicBezTo>
                  <a:pt x="436" y="228"/>
                  <a:pt x="436" y="228"/>
                  <a:pt x="436" y="228"/>
                </a:cubicBezTo>
                <a:cubicBezTo>
                  <a:pt x="438" y="226"/>
                  <a:pt x="438" y="226"/>
                  <a:pt x="438" y="226"/>
                </a:cubicBezTo>
                <a:cubicBezTo>
                  <a:pt x="441" y="227"/>
                  <a:pt x="441" y="227"/>
                  <a:pt x="441" y="227"/>
                </a:cubicBezTo>
                <a:cubicBezTo>
                  <a:pt x="444" y="226"/>
                  <a:pt x="444" y="226"/>
                  <a:pt x="444" y="226"/>
                </a:cubicBezTo>
                <a:cubicBezTo>
                  <a:pt x="446" y="226"/>
                  <a:pt x="446" y="226"/>
                  <a:pt x="446" y="226"/>
                </a:cubicBezTo>
                <a:cubicBezTo>
                  <a:pt x="446" y="228"/>
                  <a:pt x="446" y="228"/>
                  <a:pt x="446" y="228"/>
                </a:cubicBezTo>
                <a:cubicBezTo>
                  <a:pt x="451" y="233"/>
                  <a:pt x="451" y="233"/>
                  <a:pt x="451" y="233"/>
                </a:cubicBezTo>
                <a:cubicBezTo>
                  <a:pt x="452" y="239"/>
                  <a:pt x="452" y="239"/>
                  <a:pt x="452" y="239"/>
                </a:cubicBezTo>
                <a:cubicBezTo>
                  <a:pt x="451" y="241"/>
                  <a:pt x="451" y="241"/>
                  <a:pt x="451" y="241"/>
                </a:cubicBezTo>
                <a:cubicBezTo>
                  <a:pt x="452" y="245"/>
                  <a:pt x="452" y="245"/>
                  <a:pt x="452" y="245"/>
                </a:cubicBezTo>
                <a:cubicBezTo>
                  <a:pt x="452" y="249"/>
                  <a:pt x="452" y="249"/>
                  <a:pt x="452" y="249"/>
                </a:cubicBezTo>
                <a:cubicBezTo>
                  <a:pt x="451" y="250"/>
                  <a:pt x="451" y="250"/>
                  <a:pt x="451" y="250"/>
                </a:cubicBezTo>
                <a:cubicBezTo>
                  <a:pt x="452" y="252"/>
                  <a:pt x="452" y="252"/>
                  <a:pt x="452" y="252"/>
                </a:cubicBezTo>
                <a:cubicBezTo>
                  <a:pt x="452" y="254"/>
                  <a:pt x="452" y="254"/>
                  <a:pt x="452" y="254"/>
                </a:cubicBezTo>
                <a:cubicBezTo>
                  <a:pt x="453" y="257"/>
                  <a:pt x="453" y="257"/>
                  <a:pt x="453" y="257"/>
                </a:cubicBezTo>
                <a:cubicBezTo>
                  <a:pt x="451" y="259"/>
                  <a:pt x="451" y="259"/>
                  <a:pt x="451" y="259"/>
                </a:cubicBezTo>
                <a:cubicBezTo>
                  <a:pt x="446" y="260"/>
                  <a:pt x="446" y="260"/>
                  <a:pt x="446" y="260"/>
                </a:cubicBezTo>
                <a:cubicBezTo>
                  <a:pt x="445" y="262"/>
                  <a:pt x="445" y="262"/>
                  <a:pt x="445" y="262"/>
                </a:cubicBezTo>
                <a:cubicBezTo>
                  <a:pt x="439" y="262"/>
                  <a:pt x="439" y="262"/>
                  <a:pt x="439" y="262"/>
                </a:cubicBezTo>
                <a:cubicBezTo>
                  <a:pt x="436" y="262"/>
                  <a:pt x="436" y="262"/>
                  <a:pt x="436" y="262"/>
                </a:cubicBezTo>
                <a:cubicBezTo>
                  <a:pt x="429" y="265"/>
                  <a:pt x="429" y="265"/>
                  <a:pt x="429" y="265"/>
                </a:cubicBezTo>
                <a:cubicBezTo>
                  <a:pt x="425" y="265"/>
                  <a:pt x="425" y="265"/>
                  <a:pt x="425" y="265"/>
                </a:cubicBezTo>
                <a:cubicBezTo>
                  <a:pt x="419" y="268"/>
                  <a:pt x="419" y="268"/>
                  <a:pt x="419" y="268"/>
                </a:cubicBezTo>
                <a:cubicBezTo>
                  <a:pt x="417" y="268"/>
                  <a:pt x="417" y="268"/>
                  <a:pt x="417" y="268"/>
                </a:cubicBezTo>
                <a:cubicBezTo>
                  <a:pt x="415" y="270"/>
                  <a:pt x="415" y="270"/>
                  <a:pt x="415" y="270"/>
                </a:cubicBezTo>
                <a:cubicBezTo>
                  <a:pt x="410" y="270"/>
                  <a:pt x="410" y="270"/>
                  <a:pt x="410" y="270"/>
                </a:cubicBezTo>
                <a:cubicBezTo>
                  <a:pt x="409" y="271"/>
                  <a:pt x="409" y="271"/>
                  <a:pt x="409" y="271"/>
                </a:cubicBezTo>
                <a:cubicBezTo>
                  <a:pt x="408" y="270"/>
                  <a:pt x="408" y="270"/>
                  <a:pt x="408" y="270"/>
                </a:cubicBezTo>
                <a:cubicBezTo>
                  <a:pt x="406" y="270"/>
                  <a:pt x="406" y="270"/>
                  <a:pt x="406" y="270"/>
                </a:cubicBezTo>
                <a:cubicBezTo>
                  <a:pt x="402" y="271"/>
                  <a:pt x="402" y="271"/>
                  <a:pt x="402" y="271"/>
                </a:cubicBezTo>
                <a:cubicBezTo>
                  <a:pt x="401" y="274"/>
                  <a:pt x="401" y="274"/>
                  <a:pt x="401" y="274"/>
                </a:cubicBezTo>
                <a:cubicBezTo>
                  <a:pt x="399" y="277"/>
                  <a:pt x="399" y="277"/>
                  <a:pt x="399" y="277"/>
                </a:cubicBezTo>
                <a:cubicBezTo>
                  <a:pt x="397" y="277"/>
                  <a:pt x="397" y="277"/>
                  <a:pt x="397" y="277"/>
                </a:cubicBezTo>
                <a:cubicBezTo>
                  <a:pt x="396" y="280"/>
                  <a:pt x="396" y="280"/>
                  <a:pt x="396" y="280"/>
                </a:cubicBezTo>
                <a:cubicBezTo>
                  <a:pt x="393" y="281"/>
                  <a:pt x="393" y="281"/>
                  <a:pt x="393" y="281"/>
                </a:cubicBezTo>
                <a:cubicBezTo>
                  <a:pt x="390" y="283"/>
                  <a:pt x="390" y="283"/>
                  <a:pt x="390" y="283"/>
                </a:cubicBezTo>
                <a:cubicBezTo>
                  <a:pt x="387" y="283"/>
                  <a:pt x="387" y="283"/>
                  <a:pt x="387" y="283"/>
                </a:cubicBezTo>
                <a:cubicBezTo>
                  <a:pt x="385" y="280"/>
                  <a:pt x="385" y="280"/>
                  <a:pt x="385" y="280"/>
                </a:cubicBezTo>
                <a:cubicBezTo>
                  <a:pt x="384" y="283"/>
                  <a:pt x="384" y="283"/>
                  <a:pt x="384" y="283"/>
                </a:cubicBezTo>
                <a:cubicBezTo>
                  <a:pt x="383" y="285"/>
                  <a:pt x="383" y="285"/>
                  <a:pt x="383" y="285"/>
                </a:cubicBezTo>
                <a:cubicBezTo>
                  <a:pt x="380" y="287"/>
                  <a:pt x="380" y="287"/>
                  <a:pt x="380" y="287"/>
                </a:cubicBezTo>
                <a:cubicBezTo>
                  <a:pt x="377" y="290"/>
                  <a:pt x="377" y="290"/>
                  <a:pt x="377" y="290"/>
                </a:cubicBezTo>
                <a:cubicBezTo>
                  <a:pt x="377" y="292"/>
                  <a:pt x="377" y="292"/>
                  <a:pt x="377" y="292"/>
                </a:cubicBezTo>
                <a:cubicBezTo>
                  <a:pt x="374" y="295"/>
                  <a:pt x="374" y="295"/>
                  <a:pt x="374" y="295"/>
                </a:cubicBezTo>
                <a:cubicBezTo>
                  <a:pt x="374" y="296"/>
                  <a:pt x="374" y="296"/>
                  <a:pt x="374" y="296"/>
                </a:cubicBezTo>
                <a:cubicBezTo>
                  <a:pt x="371" y="300"/>
                  <a:pt x="371" y="300"/>
                  <a:pt x="371" y="300"/>
                </a:cubicBezTo>
                <a:cubicBezTo>
                  <a:pt x="369" y="302"/>
                  <a:pt x="369" y="302"/>
                  <a:pt x="369" y="302"/>
                </a:cubicBezTo>
                <a:cubicBezTo>
                  <a:pt x="365" y="302"/>
                  <a:pt x="365" y="302"/>
                  <a:pt x="365" y="302"/>
                </a:cubicBezTo>
                <a:cubicBezTo>
                  <a:pt x="362" y="304"/>
                  <a:pt x="362" y="304"/>
                  <a:pt x="362" y="304"/>
                </a:cubicBezTo>
                <a:cubicBezTo>
                  <a:pt x="360" y="304"/>
                  <a:pt x="360" y="304"/>
                  <a:pt x="360" y="304"/>
                </a:cubicBezTo>
                <a:cubicBezTo>
                  <a:pt x="358" y="301"/>
                  <a:pt x="358" y="301"/>
                  <a:pt x="358" y="301"/>
                </a:cubicBezTo>
                <a:cubicBezTo>
                  <a:pt x="360" y="300"/>
                  <a:pt x="360" y="300"/>
                  <a:pt x="360" y="300"/>
                </a:cubicBezTo>
                <a:cubicBezTo>
                  <a:pt x="360" y="297"/>
                  <a:pt x="360" y="297"/>
                  <a:pt x="360" y="297"/>
                </a:cubicBezTo>
                <a:cubicBezTo>
                  <a:pt x="359" y="296"/>
                  <a:pt x="359" y="296"/>
                  <a:pt x="359" y="296"/>
                </a:cubicBezTo>
                <a:cubicBezTo>
                  <a:pt x="357" y="297"/>
                  <a:pt x="357" y="297"/>
                  <a:pt x="357" y="297"/>
                </a:cubicBezTo>
                <a:cubicBezTo>
                  <a:pt x="357" y="299"/>
                  <a:pt x="357" y="299"/>
                  <a:pt x="357" y="299"/>
                </a:cubicBezTo>
                <a:cubicBezTo>
                  <a:pt x="355" y="299"/>
                  <a:pt x="355" y="299"/>
                  <a:pt x="355" y="299"/>
                </a:cubicBezTo>
                <a:cubicBezTo>
                  <a:pt x="352" y="302"/>
                  <a:pt x="352" y="302"/>
                  <a:pt x="352" y="302"/>
                </a:cubicBezTo>
                <a:cubicBezTo>
                  <a:pt x="349" y="303"/>
                  <a:pt x="349" y="303"/>
                  <a:pt x="349" y="303"/>
                </a:cubicBezTo>
                <a:cubicBezTo>
                  <a:pt x="347" y="303"/>
                  <a:pt x="347" y="303"/>
                  <a:pt x="347" y="303"/>
                </a:cubicBezTo>
                <a:cubicBezTo>
                  <a:pt x="344" y="304"/>
                  <a:pt x="344" y="304"/>
                  <a:pt x="344" y="304"/>
                </a:cubicBezTo>
                <a:cubicBezTo>
                  <a:pt x="342" y="305"/>
                  <a:pt x="342" y="305"/>
                  <a:pt x="342" y="305"/>
                </a:cubicBezTo>
                <a:cubicBezTo>
                  <a:pt x="341" y="305"/>
                  <a:pt x="341" y="305"/>
                  <a:pt x="341" y="305"/>
                </a:cubicBezTo>
                <a:cubicBezTo>
                  <a:pt x="339" y="305"/>
                  <a:pt x="339" y="305"/>
                  <a:pt x="339" y="305"/>
                </a:cubicBezTo>
                <a:cubicBezTo>
                  <a:pt x="339" y="304"/>
                  <a:pt x="339" y="304"/>
                  <a:pt x="339" y="304"/>
                </a:cubicBezTo>
                <a:close/>
                <a:moveTo>
                  <a:pt x="650" y="267"/>
                </a:moveTo>
                <a:cubicBezTo>
                  <a:pt x="651" y="268"/>
                  <a:pt x="651" y="268"/>
                  <a:pt x="651" y="268"/>
                </a:cubicBezTo>
                <a:cubicBezTo>
                  <a:pt x="652" y="270"/>
                  <a:pt x="652" y="270"/>
                  <a:pt x="652" y="270"/>
                </a:cubicBezTo>
                <a:cubicBezTo>
                  <a:pt x="651" y="272"/>
                  <a:pt x="651" y="272"/>
                  <a:pt x="651" y="272"/>
                </a:cubicBezTo>
                <a:cubicBezTo>
                  <a:pt x="650" y="272"/>
                  <a:pt x="650" y="272"/>
                  <a:pt x="650" y="272"/>
                </a:cubicBezTo>
                <a:cubicBezTo>
                  <a:pt x="649" y="271"/>
                  <a:pt x="649" y="271"/>
                  <a:pt x="649" y="271"/>
                </a:cubicBezTo>
                <a:cubicBezTo>
                  <a:pt x="649" y="268"/>
                  <a:pt x="649" y="268"/>
                  <a:pt x="649" y="268"/>
                </a:cubicBezTo>
                <a:cubicBezTo>
                  <a:pt x="650" y="267"/>
                  <a:pt x="650" y="267"/>
                  <a:pt x="650" y="267"/>
                </a:cubicBezTo>
                <a:close/>
                <a:moveTo>
                  <a:pt x="626" y="268"/>
                </a:moveTo>
                <a:cubicBezTo>
                  <a:pt x="627" y="265"/>
                  <a:pt x="627" y="265"/>
                  <a:pt x="627" y="265"/>
                </a:cubicBezTo>
                <a:cubicBezTo>
                  <a:pt x="630" y="264"/>
                  <a:pt x="630" y="264"/>
                  <a:pt x="630" y="264"/>
                </a:cubicBezTo>
                <a:cubicBezTo>
                  <a:pt x="632" y="265"/>
                  <a:pt x="632" y="265"/>
                  <a:pt x="632" y="265"/>
                </a:cubicBezTo>
                <a:cubicBezTo>
                  <a:pt x="631" y="266"/>
                  <a:pt x="631" y="266"/>
                  <a:pt x="631" y="266"/>
                </a:cubicBezTo>
                <a:cubicBezTo>
                  <a:pt x="629" y="267"/>
                  <a:pt x="629" y="267"/>
                  <a:pt x="629" y="267"/>
                </a:cubicBezTo>
                <a:cubicBezTo>
                  <a:pt x="628" y="268"/>
                  <a:pt x="628" y="268"/>
                  <a:pt x="628" y="268"/>
                </a:cubicBezTo>
                <a:cubicBezTo>
                  <a:pt x="626" y="268"/>
                  <a:pt x="626" y="268"/>
                  <a:pt x="626" y="268"/>
                </a:cubicBezTo>
                <a:close/>
                <a:moveTo>
                  <a:pt x="603" y="281"/>
                </a:moveTo>
                <a:cubicBezTo>
                  <a:pt x="604" y="283"/>
                  <a:pt x="604" y="283"/>
                  <a:pt x="604" y="283"/>
                </a:cubicBezTo>
                <a:cubicBezTo>
                  <a:pt x="607" y="283"/>
                  <a:pt x="607" y="283"/>
                  <a:pt x="607" y="283"/>
                </a:cubicBezTo>
                <a:cubicBezTo>
                  <a:pt x="610" y="286"/>
                  <a:pt x="610" y="286"/>
                  <a:pt x="610" y="286"/>
                </a:cubicBezTo>
                <a:cubicBezTo>
                  <a:pt x="611" y="284"/>
                  <a:pt x="611" y="284"/>
                  <a:pt x="611" y="284"/>
                </a:cubicBezTo>
                <a:cubicBezTo>
                  <a:pt x="613" y="285"/>
                  <a:pt x="613" y="285"/>
                  <a:pt x="613" y="285"/>
                </a:cubicBezTo>
                <a:cubicBezTo>
                  <a:pt x="616" y="284"/>
                  <a:pt x="616" y="284"/>
                  <a:pt x="616" y="284"/>
                </a:cubicBezTo>
                <a:cubicBezTo>
                  <a:pt x="618" y="284"/>
                  <a:pt x="618" y="284"/>
                  <a:pt x="618" y="284"/>
                </a:cubicBezTo>
                <a:cubicBezTo>
                  <a:pt x="620" y="284"/>
                  <a:pt x="620" y="284"/>
                  <a:pt x="620" y="284"/>
                </a:cubicBezTo>
                <a:cubicBezTo>
                  <a:pt x="621" y="282"/>
                  <a:pt x="621" y="282"/>
                  <a:pt x="621" y="282"/>
                </a:cubicBezTo>
                <a:cubicBezTo>
                  <a:pt x="624" y="282"/>
                  <a:pt x="624" y="282"/>
                  <a:pt x="624" y="282"/>
                </a:cubicBezTo>
                <a:cubicBezTo>
                  <a:pt x="624" y="281"/>
                  <a:pt x="624" y="281"/>
                  <a:pt x="624" y="281"/>
                </a:cubicBezTo>
                <a:cubicBezTo>
                  <a:pt x="620" y="278"/>
                  <a:pt x="620" y="278"/>
                  <a:pt x="620" y="278"/>
                </a:cubicBezTo>
                <a:cubicBezTo>
                  <a:pt x="618" y="280"/>
                  <a:pt x="618" y="280"/>
                  <a:pt x="618" y="280"/>
                </a:cubicBezTo>
                <a:cubicBezTo>
                  <a:pt x="616" y="280"/>
                  <a:pt x="616" y="280"/>
                  <a:pt x="616" y="280"/>
                </a:cubicBezTo>
                <a:cubicBezTo>
                  <a:pt x="614" y="279"/>
                  <a:pt x="614" y="279"/>
                  <a:pt x="614" y="279"/>
                </a:cubicBezTo>
                <a:cubicBezTo>
                  <a:pt x="612" y="281"/>
                  <a:pt x="612" y="281"/>
                  <a:pt x="612" y="281"/>
                </a:cubicBezTo>
                <a:cubicBezTo>
                  <a:pt x="609" y="279"/>
                  <a:pt x="609" y="279"/>
                  <a:pt x="609" y="279"/>
                </a:cubicBezTo>
                <a:cubicBezTo>
                  <a:pt x="606" y="281"/>
                  <a:pt x="606" y="281"/>
                  <a:pt x="606" y="281"/>
                </a:cubicBezTo>
                <a:cubicBezTo>
                  <a:pt x="603" y="281"/>
                  <a:pt x="603" y="281"/>
                  <a:pt x="603" y="281"/>
                </a:cubicBezTo>
                <a:cubicBezTo>
                  <a:pt x="603" y="281"/>
                  <a:pt x="603" y="281"/>
                  <a:pt x="603" y="281"/>
                </a:cubicBezTo>
                <a:close/>
                <a:moveTo>
                  <a:pt x="589" y="366"/>
                </a:moveTo>
                <a:cubicBezTo>
                  <a:pt x="588" y="365"/>
                  <a:pt x="588" y="365"/>
                  <a:pt x="588" y="365"/>
                </a:cubicBezTo>
                <a:cubicBezTo>
                  <a:pt x="589" y="364"/>
                  <a:pt x="589" y="364"/>
                  <a:pt x="589" y="364"/>
                </a:cubicBezTo>
                <a:cubicBezTo>
                  <a:pt x="590" y="363"/>
                  <a:pt x="590" y="363"/>
                  <a:pt x="590" y="363"/>
                </a:cubicBezTo>
                <a:cubicBezTo>
                  <a:pt x="590" y="366"/>
                  <a:pt x="590" y="366"/>
                  <a:pt x="590" y="366"/>
                </a:cubicBezTo>
                <a:cubicBezTo>
                  <a:pt x="589" y="366"/>
                  <a:pt x="589" y="366"/>
                  <a:pt x="589" y="366"/>
                </a:cubicBezTo>
                <a:close/>
                <a:moveTo>
                  <a:pt x="574" y="364"/>
                </a:moveTo>
                <a:cubicBezTo>
                  <a:pt x="573" y="362"/>
                  <a:pt x="573" y="362"/>
                  <a:pt x="573" y="362"/>
                </a:cubicBezTo>
                <a:cubicBezTo>
                  <a:pt x="573" y="360"/>
                  <a:pt x="573" y="360"/>
                  <a:pt x="573" y="360"/>
                </a:cubicBezTo>
                <a:cubicBezTo>
                  <a:pt x="572" y="359"/>
                  <a:pt x="572" y="359"/>
                  <a:pt x="572" y="359"/>
                </a:cubicBezTo>
                <a:cubicBezTo>
                  <a:pt x="570" y="360"/>
                  <a:pt x="570" y="360"/>
                  <a:pt x="570" y="360"/>
                </a:cubicBezTo>
                <a:cubicBezTo>
                  <a:pt x="570" y="359"/>
                  <a:pt x="570" y="359"/>
                  <a:pt x="570" y="359"/>
                </a:cubicBezTo>
                <a:cubicBezTo>
                  <a:pt x="570" y="356"/>
                  <a:pt x="570" y="356"/>
                  <a:pt x="570" y="356"/>
                </a:cubicBezTo>
                <a:cubicBezTo>
                  <a:pt x="570" y="354"/>
                  <a:pt x="570" y="354"/>
                  <a:pt x="570" y="354"/>
                </a:cubicBezTo>
                <a:cubicBezTo>
                  <a:pt x="568" y="352"/>
                  <a:pt x="568" y="352"/>
                  <a:pt x="568" y="352"/>
                </a:cubicBezTo>
                <a:cubicBezTo>
                  <a:pt x="570" y="349"/>
                  <a:pt x="570" y="349"/>
                  <a:pt x="570" y="349"/>
                </a:cubicBezTo>
                <a:cubicBezTo>
                  <a:pt x="569" y="346"/>
                  <a:pt x="569" y="346"/>
                  <a:pt x="569" y="346"/>
                </a:cubicBezTo>
                <a:cubicBezTo>
                  <a:pt x="570" y="344"/>
                  <a:pt x="570" y="344"/>
                  <a:pt x="570" y="344"/>
                </a:cubicBezTo>
                <a:cubicBezTo>
                  <a:pt x="568" y="343"/>
                  <a:pt x="568" y="343"/>
                  <a:pt x="568" y="343"/>
                </a:cubicBezTo>
                <a:cubicBezTo>
                  <a:pt x="567" y="341"/>
                  <a:pt x="567" y="341"/>
                  <a:pt x="567" y="341"/>
                </a:cubicBezTo>
                <a:cubicBezTo>
                  <a:pt x="567" y="339"/>
                  <a:pt x="567" y="339"/>
                  <a:pt x="567" y="339"/>
                </a:cubicBezTo>
                <a:cubicBezTo>
                  <a:pt x="565" y="337"/>
                  <a:pt x="565" y="337"/>
                  <a:pt x="565" y="337"/>
                </a:cubicBezTo>
                <a:cubicBezTo>
                  <a:pt x="565" y="333"/>
                  <a:pt x="565" y="333"/>
                  <a:pt x="565" y="333"/>
                </a:cubicBezTo>
                <a:cubicBezTo>
                  <a:pt x="564" y="330"/>
                  <a:pt x="564" y="330"/>
                  <a:pt x="564" y="330"/>
                </a:cubicBezTo>
                <a:cubicBezTo>
                  <a:pt x="563" y="330"/>
                  <a:pt x="563" y="330"/>
                  <a:pt x="563" y="330"/>
                </a:cubicBezTo>
                <a:cubicBezTo>
                  <a:pt x="562" y="329"/>
                  <a:pt x="562" y="329"/>
                  <a:pt x="562" y="329"/>
                </a:cubicBezTo>
                <a:cubicBezTo>
                  <a:pt x="562" y="326"/>
                  <a:pt x="562" y="326"/>
                  <a:pt x="562" y="326"/>
                </a:cubicBezTo>
                <a:cubicBezTo>
                  <a:pt x="561" y="326"/>
                  <a:pt x="561" y="326"/>
                  <a:pt x="561" y="326"/>
                </a:cubicBezTo>
                <a:cubicBezTo>
                  <a:pt x="559" y="327"/>
                  <a:pt x="559" y="327"/>
                  <a:pt x="559" y="327"/>
                </a:cubicBezTo>
                <a:cubicBezTo>
                  <a:pt x="558" y="326"/>
                  <a:pt x="558" y="326"/>
                  <a:pt x="558" y="326"/>
                </a:cubicBezTo>
                <a:cubicBezTo>
                  <a:pt x="556" y="326"/>
                  <a:pt x="556" y="326"/>
                  <a:pt x="556" y="326"/>
                </a:cubicBezTo>
                <a:cubicBezTo>
                  <a:pt x="555" y="325"/>
                  <a:pt x="555" y="325"/>
                  <a:pt x="555" y="325"/>
                </a:cubicBezTo>
                <a:cubicBezTo>
                  <a:pt x="555" y="322"/>
                  <a:pt x="555" y="322"/>
                  <a:pt x="555" y="322"/>
                </a:cubicBezTo>
                <a:cubicBezTo>
                  <a:pt x="557" y="321"/>
                  <a:pt x="557" y="321"/>
                  <a:pt x="557" y="321"/>
                </a:cubicBezTo>
                <a:cubicBezTo>
                  <a:pt x="558" y="318"/>
                  <a:pt x="558" y="318"/>
                  <a:pt x="558" y="318"/>
                </a:cubicBezTo>
                <a:cubicBezTo>
                  <a:pt x="556" y="316"/>
                  <a:pt x="556" y="316"/>
                  <a:pt x="556" y="316"/>
                </a:cubicBezTo>
                <a:cubicBezTo>
                  <a:pt x="557" y="314"/>
                  <a:pt x="557" y="314"/>
                  <a:pt x="557" y="314"/>
                </a:cubicBezTo>
                <a:cubicBezTo>
                  <a:pt x="557" y="310"/>
                  <a:pt x="557" y="310"/>
                  <a:pt x="557" y="310"/>
                </a:cubicBezTo>
                <a:cubicBezTo>
                  <a:pt x="556" y="309"/>
                  <a:pt x="556" y="309"/>
                  <a:pt x="556" y="309"/>
                </a:cubicBezTo>
                <a:cubicBezTo>
                  <a:pt x="559" y="305"/>
                  <a:pt x="559" y="305"/>
                  <a:pt x="559" y="305"/>
                </a:cubicBezTo>
                <a:cubicBezTo>
                  <a:pt x="561" y="304"/>
                  <a:pt x="561" y="304"/>
                  <a:pt x="561" y="304"/>
                </a:cubicBezTo>
                <a:cubicBezTo>
                  <a:pt x="562" y="302"/>
                  <a:pt x="562" y="302"/>
                  <a:pt x="562" y="302"/>
                </a:cubicBezTo>
                <a:cubicBezTo>
                  <a:pt x="564" y="302"/>
                  <a:pt x="564" y="302"/>
                  <a:pt x="564" y="302"/>
                </a:cubicBezTo>
                <a:cubicBezTo>
                  <a:pt x="564" y="303"/>
                  <a:pt x="564" y="303"/>
                  <a:pt x="564" y="303"/>
                </a:cubicBezTo>
                <a:cubicBezTo>
                  <a:pt x="568" y="302"/>
                  <a:pt x="568" y="302"/>
                  <a:pt x="568" y="302"/>
                </a:cubicBezTo>
                <a:cubicBezTo>
                  <a:pt x="570" y="303"/>
                  <a:pt x="570" y="303"/>
                  <a:pt x="570" y="303"/>
                </a:cubicBezTo>
                <a:cubicBezTo>
                  <a:pt x="571" y="304"/>
                  <a:pt x="571" y="304"/>
                  <a:pt x="571" y="304"/>
                </a:cubicBezTo>
                <a:cubicBezTo>
                  <a:pt x="570" y="305"/>
                  <a:pt x="570" y="305"/>
                  <a:pt x="570" y="305"/>
                </a:cubicBezTo>
                <a:cubicBezTo>
                  <a:pt x="569" y="306"/>
                  <a:pt x="569" y="306"/>
                  <a:pt x="569" y="306"/>
                </a:cubicBezTo>
                <a:cubicBezTo>
                  <a:pt x="569" y="307"/>
                  <a:pt x="569" y="307"/>
                  <a:pt x="569" y="307"/>
                </a:cubicBezTo>
                <a:cubicBezTo>
                  <a:pt x="571" y="307"/>
                  <a:pt x="571" y="307"/>
                  <a:pt x="571" y="307"/>
                </a:cubicBezTo>
                <a:cubicBezTo>
                  <a:pt x="571" y="309"/>
                  <a:pt x="571" y="309"/>
                  <a:pt x="571" y="309"/>
                </a:cubicBezTo>
                <a:cubicBezTo>
                  <a:pt x="571" y="311"/>
                  <a:pt x="571" y="311"/>
                  <a:pt x="571" y="311"/>
                </a:cubicBezTo>
                <a:cubicBezTo>
                  <a:pt x="574" y="314"/>
                  <a:pt x="574" y="314"/>
                  <a:pt x="574" y="314"/>
                </a:cubicBezTo>
                <a:cubicBezTo>
                  <a:pt x="574" y="316"/>
                  <a:pt x="574" y="316"/>
                  <a:pt x="574" y="316"/>
                </a:cubicBezTo>
                <a:cubicBezTo>
                  <a:pt x="576" y="318"/>
                  <a:pt x="576" y="318"/>
                  <a:pt x="576" y="318"/>
                </a:cubicBezTo>
                <a:cubicBezTo>
                  <a:pt x="578" y="319"/>
                  <a:pt x="578" y="319"/>
                  <a:pt x="578" y="319"/>
                </a:cubicBezTo>
                <a:cubicBezTo>
                  <a:pt x="579" y="318"/>
                  <a:pt x="579" y="318"/>
                  <a:pt x="579" y="318"/>
                </a:cubicBezTo>
                <a:cubicBezTo>
                  <a:pt x="579" y="316"/>
                  <a:pt x="579" y="316"/>
                  <a:pt x="579" y="316"/>
                </a:cubicBezTo>
                <a:cubicBezTo>
                  <a:pt x="580" y="315"/>
                  <a:pt x="580" y="315"/>
                  <a:pt x="580" y="315"/>
                </a:cubicBezTo>
                <a:cubicBezTo>
                  <a:pt x="582" y="312"/>
                  <a:pt x="582" y="312"/>
                  <a:pt x="582" y="312"/>
                </a:cubicBezTo>
                <a:cubicBezTo>
                  <a:pt x="581" y="310"/>
                  <a:pt x="581" y="310"/>
                  <a:pt x="581" y="310"/>
                </a:cubicBezTo>
                <a:cubicBezTo>
                  <a:pt x="583" y="309"/>
                  <a:pt x="583" y="309"/>
                  <a:pt x="583" y="309"/>
                </a:cubicBezTo>
                <a:cubicBezTo>
                  <a:pt x="583" y="307"/>
                  <a:pt x="583" y="307"/>
                  <a:pt x="583" y="307"/>
                </a:cubicBezTo>
                <a:cubicBezTo>
                  <a:pt x="582" y="305"/>
                  <a:pt x="582" y="305"/>
                  <a:pt x="582" y="305"/>
                </a:cubicBezTo>
                <a:cubicBezTo>
                  <a:pt x="583" y="304"/>
                  <a:pt x="583" y="304"/>
                  <a:pt x="583" y="304"/>
                </a:cubicBezTo>
                <a:cubicBezTo>
                  <a:pt x="585" y="303"/>
                  <a:pt x="585" y="303"/>
                  <a:pt x="585" y="303"/>
                </a:cubicBezTo>
                <a:cubicBezTo>
                  <a:pt x="587" y="304"/>
                  <a:pt x="587" y="304"/>
                  <a:pt x="587" y="304"/>
                </a:cubicBezTo>
                <a:cubicBezTo>
                  <a:pt x="588" y="307"/>
                  <a:pt x="588" y="307"/>
                  <a:pt x="588" y="307"/>
                </a:cubicBezTo>
                <a:cubicBezTo>
                  <a:pt x="590" y="307"/>
                  <a:pt x="590" y="307"/>
                  <a:pt x="590" y="307"/>
                </a:cubicBezTo>
                <a:cubicBezTo>
                  <a:pt x="589" y="305"/>
                  <a:pt x="589" y="305"/>
                  <a:pt x="589" y="305"/>
                </a:cubicBezTo>
                <a:cubicBezTo>
                  <a:pt x="588" y="302"/>
                  <a:pt x="588" y="302"/>
                  <a:pt x="588" y="302"/>
                </a:cubicBezTo>
                <a:cubicBezTo>
                  <a:pt x="587" y="300"/>
                  <a:pt x="587" y="300"/>
                  <a:pt x="587" y="300"/>
                </a:cubicBezTo>
                <a:cubicBezTo>
                  <a:pt x="586" y="300"/>
                  <a:pt x="586" y="300"/>
                  <a:pt x="586" y="300"/>
                </a:cubicBezTo>
                <a:cubicBezTo>
                  <a:pt x="585" y="302"/>
                  <a:pt x="585" y="302"/>
                  <a:pt x="585" y="302"/>
                </a:cubicBezTo>
                <a:cubicBezTo>
                  <a:pt x="583" y="302"/>
                  <a:pt x="583" y="302"/>
                  <a:pt x="583" y="302"/>
                </a:cubicBezTo>
                <a:cubicBezTo>
                  <a:pt x="580" y="299"/>
                  <a:pt x="580" y="299"/>
                  <a:pt x="580" y="299"/>
                </a:cubicBezTo>
                <a:cubicBezTo>
                  <a:pt x="580" y="298"/>
                  <a:pt x="580" y="298"/>
                  <a:pt x="580" y="298"/>
                </a:cubicBezTo>
                <a:cubicBezTo>
                  <a:pt x="579" y="295"/>
                  <a:pt x="579" y="295"/>
                  <a:pt x="579" y="295"/>
                </a:cubicBezTo>
                <a:cubicBezTo>
                  <a:pt x="578" y="292"/>
                  <a:pt x="578" y="292"/>
                  <a:pt x="578" y="292"/>
                </a:cubicBezTo>
                <a:cubicBezTo>
                  <a:pt x="580" y="291"/>
                  <a:pt x="580" y="291"/>
                  <a:pt x="580" y="291"/>
                </a:cubicBezTo>
                <a:cubicBezTo>
                  <a:pt x="582" y="291"/>
                  <a:pt x="582" y="291"/>
                  <a:pt x="582" y="291"/>
                </a:cubicBezTo>
                <a:cubicBezTo>
                  <a:pt x="582" y="289"/>
                  <a:pt x="582" y="289"/>
                  <a:pt x="582" y="289"/>
                </a:cubicBezTo>
                <a:cubicBezTo>
                  <a:pt x="584" y="290"/>
                  <a:pt x="584" y="290"/>
                  <a:pt x="584" y="290"/>
                </a:cubicBezTo>
                <a:cubicBezTo>
                  <a:pt x="585" y="292"/>
                  <a:pt x="585" y="292"/>
                  <a:pt x="585" y="292"/>
                </a:cubicBezTo>
                <a:cubicBezTo>
                  <a:pt x="586" y="297"/>
                  <a:pt x="586" y="297"/>
                  <a:pt x="586" y="297"/>
                </a:cubicBezTo>
                <a:cubicBezTo>
                  <a:pt x="587" y="297"/>
                  <a:pt x="587" y="297"/>
                  <a:pt x="587" y="297"/>
                </a:cubicBezTo>
                <a:cubicBezTo>
                  <a:pt x="587" y="295"/>
                  <a:pt x="587" y="295"/>
                  <a:pt x="587" y="295"/>
                </a:cubicBezTo>
                <a:cubicBezTo>
                  <a:pt x="588" y="294"/>
                  <a:pt x="588" y="294"/>
                  <a:pt x="588" y="294"/>
                </a:cubicBezTo>
                <a:cubicBezTo>
                  <a:pt x="588" y="291"/>
                  <a:pt x="588" y="291"/>
                  <a:pt x="588" y="291"/>
                </a:cubicBezTo>
                <a:cubicBezTo>
                  <a:pt x="586" y="290"/>
                  <a:pt x="586" y="290"/>
                  <a:pt x="586" y="290"/>
                </a:cubicBezTo>
                <a:cubicBezTo>
                  <a:pt x="586" y="288"/>
                  <a:pt x="586" y="288"/>
                  <a:pt x="586" y="288"/>
                </a:cubicBezTo>
                <a:cubicBezTo>
                  <a:pt x="585" y="285"/>
                  <a:pt x="585" y="285"/>
                  <a:pt x="585" y="285"/>
                </a:cubicBezTo>
                <a:cubicBezTo>
                  <a:pt x="587" y="285"/>
                  <a:pt x="587" y="285"/>
                  <a:pt x="587" y="285"/>
                </a:cubicBezTo>
                <a:cubicBezTo>
                  <a:pt x="587" y="282"/>
                  <a:pt x="587" y="282"/>
                  <a:pt x="587" y="282"/>
                </a:cubicBezTo>
                <a:cubicBezTo>
                  <a:pt x="590" y="281"/>
                  <a:pt x="590" y="281"/>
                  <a:pt x="590" y="281"/>
                </a:cubicBezTo>
                <a:cubicBezTo>
                  <a:pt x="591" y="282"/>
                  <a:pt x="591" y="282"/>
                  <a:pt x="591" y="282"/>
                </a:cubicBezTo>
                <a:cubicBezTo>
                  <a:pt x="592" y="282"/>
                  <a:pt x="592" y="282"/>
                  <a:pt x="592" y="282"/>
                </a:cubicBezTo>
                <a:cubicBezTo>
                  <a:pt x="593" y="284"/>
                  <a:pt x="593" y="284"/>
                  <a:pt x="593" y="284"/>
                </a:cubicBezTo>
                <a:cubicBezTo>
                  <a:pt x="596" y="285"/>
                  <a:pt x="596" y="285"/>
                  <a:pt x="596" y="285"/>
                </a:cubicBezTo>
                <a:cubicBezTo>
                  <a:pt x="598" y="283"/>
                  <a:pt x="598" y="283"/>
                  <a:pt x="598" y="283"/>
                </a:cubicBezTo>
                <a:cubicBezTo>
                  <a:pt x="595" y="283"/>
                  <a:pt x="595" y="283"/>
                  <a:pt x="595" y="283"/>
                </a:cubicBezTo>
                <a:cubicBezTo>
                  <a:pt x="594" y="282"/>
                  <a:pt x="594" y="282"/>
                  <a:pt x="594" y="282"/>
                </a:cubicBezTo>
                <a:cubicBezTo>
                  <a:pt x="595" y="281"/>
                  <a:pt x="595" y="281"/>
                  <a:pt x="595" y="281"/>
                </a:cubicBezTo>
                <a:cubicBezTo>
                  <a:pt x="597" y="280"/>
                  <a:pt x="597" y="280"/>
                  <a:pt x="597" y="280"/>
                </a:cubicBezTo>
                <a:cubicBezTo>
                  <a:pt x="600" y="280"/>
                  <a:pt x="600" y="280"/>
                  <a:pt x="600" y="280"/>
                </a:cubicBezTo>
                <a:cubicBezTo>
                  <a:pt x="601" y="281"/>
                  <a:pt x="601" y="281"/>
                  <a:pt x="601" y="281"/>
                </a:cubicBezTo>
                <a:cubicBezTo>
                  <a:pt x="600" y="282"/>
                  <a:pt x="600" y="282"/>
                  <a:pt x="600" y="282"/>
                </a:cubicBezTo>
                <a:cubicBezTo>
                  <a:pt x="600" y="284"/>
                  <a:pt x="600" y="284"/>
                  <a:pt x="600" y="284"/>
                </a:cubicBezTo>
                <a:cubicBezTo>
                  <a:pt x="602" y="285"/>
                  <a:pt x="602" y="285"/>
                  <a:pt x="602" y="285"/>
                </a:cubicBezTo>
                <a:cubicBezTo>
                  <a:pt x="603" y="287"/>
                  <a:pt x="603" y="287"/>
                  <a:pt x="603" y="287"/>
                </a:cubicBezTo>
                <a:cubicBezTo>
                  <a:pt x="605" y="287"/>
                  <a:pt x="605" y="287"/>
                  <a:pt x="605" y="287"/>
                </a:cubicBezTo>
                <a:cubicBezTo>
                  <a:pt x="608" y="288"/>
                  <a:pt x="608" y="288"/>
                  <a:pt x="608" y="288"/>
                </a:cubicBezTo>
                <a:cubicBezTo>
                  <a:pt x="611" y="288"/>
                  <a:pt x="611" y="288"/>
                  <a:pt x="611" y="288"/>
                </a:cubicBezTo>
                <a:cubicBezTo>
                  <a:pt x="612" y="287"/>
                  <a:pt x="612" y="287"/>
                  <a:pt x="612" y="287"/>
                </a:cubicBezTo>
                <a:cubicBezTo>
                  <a:pt x="614" y="287"/>
                  <a:pt x="614" y="287"/>
                  <a:pt x="614" y="287"/>
                </a:cubicBezTo>
                <a:cubicBezTo>
                  <a:pt x="620" y="287"/>
                  <a:pt x="620" y="287"/>
                  <a:pt x="620" y="287"/>
                </a:cubicBezTo>
                <a:cubicBezTo>
                  <a:pt x="621" y="289"/>
                  <a:pt x="621" y="289"/>
                  <a:pt x="621" y="289"/>
                </a:cubicBezTo>
                <a:cubicBezTo>
                  <a:pt x="623" y="289"/>
                  <a:pt x="623" y="289"/>
                  <a:pt x="623" y="289"/>
                </a:cubicBezTo>
                <a:cubicBezTo>
                  <a:pt x="623" y="290"/>
                  <a:pt x="623" y="290"/>
                  <a:pt x="623" y="290"/>
                </a:cubicBezTo>
                <a:cubicBezTo>
                  <a:pt x="623" y="292"/>
                  <a:pt x="623" y="292"/>
                  <a:pt x="623" y="292"/>
                </a:cubicBezTo>
                <a:cubicBezTo>
                  <a:pt x="624" y="293"/>
                  <a:pt x="624" y="293"/>
                  <a:pt x="624" y="293"/>
                </a:cubicBezTo>
                <a:cubicBezTo>
                  <a:pt x="623" y="295"/>
                  <a:pt x="623" y="295"/>
                  <a:pt x="623" y="295"/>
                </a:cubicBezTo>
                <a:cubicBezTo>
                  <a:pt x="619" y="297"/>
                  <a:pt x="619" y="297"/>
                  <a:pt x="619" y="297"/>
                </a:cubicBezTo>
                <a:cubicBezTo>
                  <a:pt x="618" y="296"/>
                  <a:pt x="618" y="296"/>
                  <a:pt x="618" y="296"/>
                </a:cubicBezTo>
                <a:cubicBezTo>
                  <a:pt x="617" y="295"/>
                  <a:pt x="617" y="295"/>
                  <a:pt x="617" y="295"/>
                </a:cubicBezTo>
                <a:cubicBezTo>
                  <a:pt x="616" y="296"/>
                  <a:pt x="616" y="296"/>
                  <a:pt x="616" y="296"/>
                </a:cubicBezTo>
                <a:cubicBezTo>
                  <a:pt x="614" y="297"/>
                  <a:pt x="614" y="297"/>
                  <a:pt x="614" y="297"/>
                </a:cubicBezTo>
                <a:cubicBezTo>
                  <a:pt x="615" y="298"/>
                  <a:pt x="615" y="298"/>
                  <a:pt x="615" y="298"/>
                </a:cubicBezTo>
                <a:cubicBezTo>
                  <a:pt x="618" y="300"/>
                  <a:pt x="618" y="300"/>
                  <a:pt x="618" y="300"/>
                </a:cubicBezTo>
                <a:cubicBezTo>
                  <a:pt x="617" y="301"/>
                  <a:pt x="617" y="301"/>
                  <a:pt x="617" y="301"/>
                </a:cubicBezTo>
                <a:cubicBezTo>
                  <a:pt x="616" y="304"/>
                  <a:pt x="616" y="304"/>
                  <a:pt x="616" y="304"/>
                </a:cubicBezTo>
                <a:cubicBezTo>
                  <a:pt x="615" y="305"/>
                  <a:pt x="615" y="305"/>
                  <a:pt x="615" y="305"/>
                </a:cubicBezTo>
                <a:cubicBezTo>
                  <a:pt x="614" y="304"/>
                  <a:pt x="614" y="304"/>
                  <a:pt x="614" y="304"/>
                </a:cubicBezTo>
                <a:cubicBezTo>
                  <a:pt x="612" y="304"/>
                  <a:pt x="612" y="304"/>
                  <a:pt x="612" y="304"/>
                </a:cubicBezTo>
                <a:cubicBezTo>
                  <a:pt x="610" y="305"/>
                  <a:pt x="610" y="305"/>
                  <a:pt x="610" y="305"/>
                </a:cubicBezTo>
                <a:cubicBezTo>
                  <a:pt x="609" y="306"/>
                  <a:pt x="609" y="306"/>
                  <a:pt x="609" y="306"/>
                </a:cubicBezTo>
                <a:cubicBezTo>
                  <a:pt x="604" y="307"/>
                  <a:pt x="604" y="307"/>
                  <a:pt x="604" y="307"/>
                </a:cubicBezTo>
                <a:cubicBezTo>
                  <a:pt x="601" y="310"/>
                  <a:pt x="601" y="310"/>
                  <a:pt x="601" y="310"/>
                </a:cubicBezTo>
                <a:cubicBezTo>
                  <a:pt x="600" y="310"/>
                  <a:pt x="600" y="310"/>
                  <a:pt x="600" y="310"/>
                </a:cubicBezTo>
                <a:cubicBezTo>
                  <a:pt x="598" y="313"/>
                  <a:pt x="598" y="313"/>
                  <a:pt x="598" y="313"/>
                </a:cubicBezTo>
                <a:cubicBezTo>
                  <a:pt x="598" y="314"/>
                  <a:pt x="598" y="314"/>
                  <a:pt x="598" y="314"/>
                </a:cubicBezTo>
                <a:cubicBezTo>
                  <a:pt x="600" y="314"/>
                  <a:pt x="600" y="314"/>
                  <a:pt x="600" y="314"/>
                </a:cubicBezTo>
                <a:cubicBezTo>
                  <a:pt x="600" y="313"/>
                  <a:pt x="600" y="313"/>
                  <a:pt x="600" y="313"/>
                </a:cubicBezTo>
                <a:cubicBezTo>
                  <a:pt x="604" y="312"/>
                  <a:pt x="604" y="312"/>
                  <a:pt x="604" y="312"/>
                </a:cubicBezTo>
                <a:cubicBezTo>
                  <a:pt x="605" y="312"/>
                  <a:pt x="605" y="312"/>
                  <a:pt x="605" y="312"/>
                </a:cubicBezTo>
                <a:cubicBezTo>
                  <a:pt x="609" y="314"/>
                  <a:pt x="609" y="314"/>
                  <a:pt x="609" y="314"/>
                </a:cubicBezTo>
                <a:cubicBezTo>
                  <a:pt x="610" y="316"/>
                  <a:pt x="610" y="316"/>
                  <a:pt x="610" y="316"/>
                </a:cubicBezTo>
                <a:cubicBezTo>
                  <a:pt x="609" y="317"/>
                  <a:pt x="609" y="317"/>
                  <a:pt x="609" y="317"/>
                </a:cubicBezTo>
                <a:cubicBezTo>
                  <a:pt x="607" y="317"/>
                  <a:pt x="607" y="317"/>
                  <a:pt x="607" y="317"/>
                </a:cubicBezTo>
                <a:cubicBezTo>
                  <a:pt x="609" y="318"/>
                  <a:pt x="609" y="318"/>
                  <a:pt x="609" y="318"/>
                </a:cubicBezTo>
                <a:cubicBezTo>
                  <a:pt x="609" y="320"/>
                  <a:pt x="609" y="320"/>
                  <a:pt x="609" y="320"/>
                </a:cubicBezTo>
                <a:cubicBezTo>
                  <a:pt x="609" y="322"/>
                  <a:pt x="609" y="322"/>
                  <a:pt x="609" y="322"/>
                </a:cubicBezTo>
                <a:cubicBezTo>
                  <a:pt x="607" y="324"/>
                  <a:pt x="607" y="324"/>
                  <a:pt x="607" y="324"/>
                </a:cubicBezTo>
                <a:cubicBezTo>
                  <a:pt x="607" y="326"/>
                  <a:pt x="607" y="326"/>
                  <a:pt x="607" y="326"/>
                </a:cubicBezTo>
                <a:cubicBezTo>
                  <a:pt x="608" y="327"/>
                  <a:pt x="608" y="327"/>
                  <a:pt x="608" y="327"/>
                </a:cubicBezTo>
                <a:cubicBezTo>
                  <a:pt x="609" y="324"/>
                  <a:pt x="609" y="324"/>
                  <a:pt x="609" y="324"/>
                </a:cubicBezTo>
                <a:cubicBezTo>
                  <a:pt x="612" y="323"/>
                  <a:pt x="612" y="323"/>
                  <a:pt x="612" y="323"/>
                </a:cubicBezTo>
                <a:cubicBezTo>
                  <a:pt x="613" y="322"/>
                  <a:pt x="613" y="322"/>
                  <a:pt x="613" y="322"/>
                </a:cubicBezTo>
                <a:cubicBezTo>
                  <a:pt x="614" y="323"/>
                  <a:pt x="614" y="323"/>
                  <a:pt x="614" y="323"/>
                </a:cubicBezTo>
                <a:cubicBezTo>
                  <a:pt x="613" y="324"/>
                  <a:pt x="613" y="324"/>
                  <a:pt x="613" y="324"/>
                </a:cubicBezTo>
                <a:cubicBezTo>
                  <a:pt x="613" y="328"/>
                  <a:pt x="613" y="328"/>
                  <a:pt x="613" y="328"/>
                </a:cubicBezTo>
                <a:cubicBezTo>
                  <a:pt x="612" y="331"/>
                  <a:pt x="612" y="331"/>
                  <a:pt x="612" y="331"/>
                </a:cubicBezTo>
                <a:cubicBezTo>
                  <a:pt x="612" y="334"/>
                  <a:pt x="612" y="334"/>
                  <a:pt x="612" y="334"/>
                </a:cubicBezTo>
                <a:cubicBezTo>
                  <a:pt x="608" y="336"/>
                  <a:pt x="608" y="336"/>
                  <a:pt x="608" y="336"/>
                </a:cubicBezTo>
                <a:cubicBezTo>
                  <a:pt x="606" y="336"/>
                  <a:pt x="606" y="336"/>
                  <a:pt x="606" y="336"/>
                </a:cubicBezTo>
                <a:cubicBezTo>
                  <a:pt x="605" y="337"/>
                  <a:pt x="605" y="337"/>
                  <a:pt x="605" y="337"/>
                </a:cubicBezTo>
                <a:cubicBezTo>
                  <a:pt x="606" y="338"/>
                  <a:pt x="606" y="338"/>
                  <a:pt x="606" y="338"/>
                </a:cubicBezTo>
                <a:cubicBezTo>
                  <a:pt x="605" y="342"/>
                  <a:pt x="605" y="342"/>
                  <a:pt x="605" y="342"/>
                </a:cubicBezTo>
                <a:cubicBezTo>
                  <a:pt x="604" y="342"/>
                  <a:pt x="604" y="342"/>
                  <a:pt x="604" y="342"/>
                </a:cubicBezTo>
                <a:cubicBezTo>
                  <a:pt x="603" y="341"/>
                  <a:pt x="603" y="341"/>
                  <a:pt x="603" y="341"/>
                </a:cubicBezTo>
                <a:cubicBezTo>
                  <a:pt x="601" y="342"/>
                  <a:pt x="601" y="342"/>
                  <a:pt x="601" y="342"/>
                </a:cubicBezTo>
                <a:cubicBezTo>
                  <a:pt x="601" y="343"/>
                  <a:pt x="601" y="343"/>
                  <a:pt x="601" y="343"/>
                </a:cubicBezTo>
                <a:cubicBezTo>
                  <a:pt x="604" y="345"/>
                  <a:pt x="604" y="345"/>
                  <a:pt x="604" y="345"/>
                </a:cubicBezTo>
                <a:cubicBezTo>
                  <a:pt x="604" y="346"/>
                  <a:pt x="604" y="346"/>
                  <a:pt x="604" y="346"/>
                </a:cubicBezTo>
                <a:cubicBezTo>
                  <a:pt x="601" y="346"/>
                  <a:pt x="601" y="346"/>
                  <a:pt x="601" y="346"/>
                </a:cubicBezTo>
                <a:cubicBezTo>
                  <a:pt x="603" y="348"/>
                  <a:pt x="603" y="348"/>
                  <a:pt x="603" y="348"/>
                </a:cubicBezTo>
                <a:cubicBezTo>
                  <a:pt x="600" y="350"/>
                  <a:pt x="600" y="350"/>
                  <a:pt x="600" y="350"/>
                </a:cubicBezTo>
                <a:cubicBezTo>
                  <a:pt x="599" y="349"/>
                  <a:pt x="599" y="349"/>
                  <a:pt x="599" y="349"/>
                </a:cubicBezTo>
                <a:cubicBezTo>
                  <a:pt x="598" y="351"/>
                  <a:pt x="598" y="351"/>
                  <a:pt x="598" y="351"/>
                </a:cubicBezTo>
                <a:cubicBezTo>
                  <a:pt x="595" y="351"/>
                  <a:pt x="595" y="351"/>
                  <a:pt x="595" y="351"/>
                </a:cubicBezTo>
                <a:cubicBezTo>
                  <a:pt x="593" y="352"/>
                  <a:pt x="593" y="352"/>
                  <a:pt x="593" y="352"/>
                </a:cubicBezTo>
                <a:cubicBezTo>
                  <a:pt x="593" y="354"/>
                  <a:pt x="593" y="354"/>
                  <a:pt x="593" y="354"/>
                </a:cubicBezTo>
                <a:cubicBezTo>
                  <a:pt x="589" y="355"/>
                  <a:pt x="589" y="355"/>
                  <a:pt x="589" y="355"/>
                </a:cubicBezTo>
                <a:cubicBezTo>
                  <a:pt x="586" y="353"/>
                  <a:pt x="586" y="353"/>
                  <a:pt x="586" y="353"/>
                </a:cubicBezTo>
                <a:cubicBezTo>
                  <a:pt x="584" y="354"/>
                  <a:pt x="584" y="354"/>
                  <a:pt x="584" y="354"/>
                </a:cubicBezTo>
                <a:cubicBezTo>
                  <a:pt x="582" y="354"/>
                  <a:pt x="582" y="354"/>
                  <a:pt x="582" y="354"/>
                </a:cubicBezTo>
                <a:cubicBezTo>
                  <a:pt x="581" y="349"/>
                  <a:pt x="581" y="349"/>
                  <a:pt x="581" y="349"/>
                </a:cubicBezTo>
                <a:cubicBezTo>
                  <a:pt x="584" y="346"/>
                  <a:pt x="584" y="346"/>
                  <a:pt x="584" y="346"/>
                </a:cubicBezTo>
                <a:cubicBezTo>
                  <a:pt x="584" y="344"/>
                  <a:pt x="584" y="344"/>
                  <a:pt x="584" y="344"/>
                </a:cubicBezTo>
                <a:cubicBezTo>
                  <a:pt x="580" y="348"/>
                  <a:pt x="580" y="348"/>
                  <a:pt x="580" y="348"/>
                </a:cubicBezTo>
                <a:cubicBezTo>
                  <a:pt x="579" y="350"/>
                  <a:pt x="579" y="350"/>
                  <a:pt x="579" y="350"/>
                </a:cubicBezTo>
                <a:cubicBezTo>
                  <a:pt x="581" y="355"/>
                  <a:pt x="581" y="355"/>
                  <a:pt x="581" y="355"/>
                </a:cubicBezTo>
                <a:cubicBezTo>
                  <a:pt x="582" y="356"/>
                  <a:pt x="582" y="356"/>
                  <a:pt x="582" y="356"/>
                </a:cubicBezTo>
                <a:cubicBezTo>
                  <a:pt x="582" y="358"/>
                  <a:pt x="582" y="358"/>
                  <a:pt x="582" y="358"/>
                </a:cubicBezTo>
                <a:cubicBezTo>
                  <a:pt x="579" y="360"/>
                  <a:pt x="579" y="360"/>
                  <a:pt x="579" y="360"/>
                </a:cubicBezTo>
                <a:cubicBezTo>
                  <a:pt x="578" y="363"/>
                  <a:pt x="578" y="363"/>
                  <a:pt x="578" y="363"/>
                </a:cubicBezTo>
                <a:cubicBezTo>
                  <a:pt x="578" y="363"/>
                  <a:pt x="575" y="364"/>
                  <a:pt x="574" y="364"/>
                </a:cubicBezTo>
                <a:close/>
                <a:moveTo>
                  <a:pt x="615" y="307"/>
                </a:moveTo>
                <a:cubicBezTo>
                  <a:pt x="615" y="308"/>
                  <a:pt x="615" y="308"/>
                  <a:pt x="615" y="308"/>
                </a:cubicBezTo>
                <a:cubicBezTo>
                  <a:pt x="616" y="308"/>
                  <a:pt x="616" y="308"/>
                  <a:pt x="616" y="308"/>
                </a:cubicBezTo>
                <a:cubicBezTo>
                  <a:pt x="617" y="307"/>
                  <a:pt x="617" y="307"/>
                  <a:pt x="617" y="307"/>
                </a:cubicBezTo>
                <a:cubicBezTo>
                  <a:pt x="615" y="307"/>
                  <a:pt x="615" y="307"/>
                  <a:pt x="615" y="307"/>
                </a:cubicBezTo>
                <a:close/>
                <a:moveTo>
                  <a:pt x="614" y="317"/>
                </a:moveTo>
                <a:cubicBezTo>
                  <a:pt x="615" y="317"/>
                  <a:pt x="615" y="317"/>
                  <a:pt x="615" y="317"/>
                </a:cubicBezTo>
                <a:cubicBezTo>
                  <a:pt x="617" y="314"/>
                  <a:pt x="617" y="314"/>
                  <a:pt x="617" y="314"/>
                </a:cubicBezTo>
                <a:cubicBezTo>
                  <a:pt x="617" y="312"/>
                  <a:pt x="617" y="312"/>
                  <a:pt x="617" y="312"/>
                </a:cubicBezTo>
                <a:cubicBezTo>
                  <a:pt x="616" y="311"/>
                  <a:pt x="616" y="311"/>
                  <a:pt x="616" y="311"/>
                </a:cubicBezTo>
                <a:cubicBezTo>
                  <a:pt x="616" y="309"/>
                  <a:pt x="616" y="309"/>
                  <a:pt x="616" y="309"/>
                </a:cubicBezTo>
                <a:cubicBezTo>
                  <a:pt x="614" y="310"/>
                  <a:pt x="614" y="310"/>
                  <a:pt x="614" y="310"/>
                </a:cubicBezTo>
                <a:cubicBezTo>
                  <a:pt x="613" y="312"/>
                  <a:pt x="613" y="312"/>
                  <a:pt x="613" y="312"/>
                </a:cubicBezTo>
                <a:cubicBezTo>
                  <a:pt x="612" y="313"/>
                  <a:pt x="612" y="313"/>
                  <a:pt x="612" y="313"/>
                </a:cubicBezTo>
                <a:cubicBezTo>
                  <a:pt x="612" y="315"/>
                  <a:pt x="612" y="315"/>
                  <a:pt x="612" y="315"/>
                </a:cubicBezTo>
                <a:cubicBezTo>
                  <a:pt x="614" y="317"/>
                  <a:pt x="614" y="317"/>
                  <a:pt x="614" y="317"/>
                </a:cubicBezTo>
                <a:close/>
                <a:moveTo>
                  <a:pt x="612" y="322"/>
                </a:moveTo>
                <a:cubicBezTo>
                  <a:pt x="613" y="321"/>
                  <a:pt x="613" y="321"/>
                  <a:pt x="613" y="321"/>
                </a:cubicBezTo>
                <a:cubicBezTo>
                  <a:pt x="614" y="318"/>
                  <a:pt x="614" y="318"/>
                  <a:pt x="614" y="318"/>
                </a:cubicBezTo>
                <a:cubicBezTo>
                  <a:pt x="613" y="318"/>
                  <a:pt x="613" y="318"/>
                  <a:pt x="613" y="318"/>
                </a:cubicBezTo>
                <a:cubicBezTo>
                  <a:pt x="611" y="320"/>
                  <a:pt x="611" y="320"/>
                  <a:pt x="611" y="320"/>
                </a:cubicBezTo>
                <a:cubicBezTo>
                  <a:pt x="611" y="321"/>
                  <a:pt x="611" y="321"/>
                  <a:pt x="611" y="321"/>
                </a:cubicBezTo>
                <a:cubicBezTo>
                  <a:pt x="612" y="322"/>
                  <a:pt x="612" y="322"/>
                  <a:pt x="612" y="322"/>
                </a:cubicBezTo>
                <a:close/>
                <a:moveTo>
                  <a:pt x="519" y="270"/>
                </a:moveTo>
                <a:cubicBezTo>
                  <a:pt x="519" y="271"/>
                  <a:pt x="519" y="271"/>
                  <a:pt x="519" y="271"/>
                </a:cubicBezTo>
                <a:cubicBezTo>
                  <a:pt x="520" y="272"/>
                  <a:pt x="520" y="272"/>
                  <a:pt x="520" y="272"/>
                </a:cubicBezTo>
                <a:cubicBezTo>
                  <a:pt x="521" y="271"/>
                  <a:pt x="521" y="271"/>
                  <a:pt x="521" y="271"/>
                </a:cubicBezTo>
                <a:cubicBezTo>
                  <a:pt x="523" y="272"/>
                  <a:pt x="523" y="272"/>
                  <a:pt x="523" y="272"/>
                </a:cubicBezTo>
                <a:cubicBezTo>
                  <a:pt x="524" y="271"/>
                  <a:pt x="524" y="271"/>
                  <a:pt x="524" y="271"/>
                </a:cubicBezTo>
                <a:cubicBezTo>
                  <a:pt x="523" y="270"/>
                  <a:pt x="523" y="270"/>
                  <a:pt x="523" y="270"/>
                </a:cubicBezTo>
                <a:cubicBezTo>
                  <a:pt x="520" y="269"/>
                  <a:pt x="520" y="269"/>
                  <a:pt x="520" y="269"/>
                </a:cubicBezTo>
                <a:cubicBezTo>
                  <a:pt x="519" y="270"/>
                  <a:pt x="519" y="270"/>
                  <a:pt x="519" y="270"/>
                </a:cubicBezTo>
                <a:close/>
                <a:moveTo>
                  <a:pt x="535" y="300"/>
                </a:moveTo>
                <a:cubicBezTo>
                  <a:pt x="533" y="298"/>
                  <a:pt x="533" y="298"/>
                  <a:pt x="533" y="298"/>
                </a:cubicBezTo>
                <a:cubicBezTo>
                  <a:pt x="533" y="293"/>
                  <a:pt x="533" y="293"/>
                  <a:pt x="533" y="293"/>
                </a:cubicBezTo>
                <a:cubicBezTo>
                  <a:pt x="531" y="291"/>
                  <a:pt x="531" y="291"/>
                  <a:pt x="531" y="291"/>
                </a:cubicBezTo>
                <a:cubicBezTo>
                  <a:pt x="531" y="289"/>
                  <a:pt x="531" y="289"/>
                  <a:pt x="531" y="289"/>
                </a:cubicBezTo>
                <a:cubicBezTo>
                  <a:pt x="532" y="287"/>
                  <a:pt x="532" y="287"/>
                  <a:pt x="532" y="287"/>
                </a:cubicBezTo>
                <a:cubicBezTo>
                  <a:pt x="531" y="285"/>
                  <a:pt x="531" y="285"/>
                  <a:pt x="531" y="285"/>
                </a:cubicBezTo>
                <a:cubicBezTo>
                  <a:pt x="531" y="282"/>
                  <a:pt x="531" y="282"/>
                  <a:pt x="531" y="282"/>
                </a:cubicBezTo>
                <a:cubicBezTo>
                  <a:pt x="529" y="279"/>
                  <a:pt x="529" y="279"/>
                  <a:pt x="529" y="279"/>
                </a:cubicBezTo>
                <a:cubicBezTo>
                  <a:pt x="527" y="277"/>
                  <a:pt x="527" y="277"/>
                  <a:pt x="527" y="277"/>
                </a:cubicBezTo>
                <a:cubicBezTo>
                  <a:pt x="527" y="276"/>
                  <a:pt x="527" y="276"/>
                  <a:pt x="527" y="276"/>
                </a:cubicBezTo>
                <a:cubicBezTo>
                  <a:pt x="531" y="273"/>
                  <a:pt x="531" y="273"/>
                  <a:pt x="531" y="273"/>
                </a:cubicBezTo>
                <a:cubicBezTo>
                  <a:pt x="533" y="272"/>
                  <a:pt x="533" y="272"/>
                  <a:pt x="533" y="272"/>
                </a:cubicBezTo>
                <a:cubicBezTo>
                  <a:pt x="535" y="270"/>
                  <a:pt x="535" y="270"/>
                  <a:pt x="535" y="270"/>
                </a:cubicBezTo>
                <a:cubicBezTo>
                  <a:pt x="538" y="270"/>
                  <a:pt x="538" y="270"/>
                  <a:pt x="538" y="270"/>
                </a:cubicBezTo>
                <a:cubicBezTo>
                  <a:pt x="540" y="271"/>
                  <a:pt x="540" y="271"/>
                  <a:pt x="540" y="271"/>
                </a:cubicBezTo>
                <a:cubicBezTo>
                  <a:pt x="542" y="271"/>
                  <a:pt x="542" y="271"/>
                  <a:pt x="542" y="271"/>
                </a:cubicBezTo>
                <a:cubicBezTo>
                  <a:pt x="544" y="273"/>
                  <a:pt x="544" y="273"/>
                  <a:pt x="544" y="273"/>
                </a:cubicBezTo>
                <a:cubicBezTo>
                  <a:pt x="545" y="272"/>
                  <a:pt x="545" y="272"/>
                  <a:pt x="545" y="272"/>
                </a:cubicBezTo>
                <a:cubicBezTo>
                  <a:pt x="548" y="273"/>
                  <a:pt x="548" y="273"/>
                  <a:pt x="548" y="273"/>
                </a:cubicBezTo>
                <a:cubicBezTo>
                  <a:pt x="549" y="273"/>
                  <a:pt x="549" y="273"/>
                  <a:pt x="549" y="273"/>
                </a:cubicBezTo>
                <a:cubicBezTo>
                  <a:pt x="551" y="273"/>
                  <a:pt x="551" y="273"/>
                  <a:pt x="551" y="273"/>
                </a:cubicBezTo>
                <a:cubicBezTo>
                  <a:pt x="553" y="276"/>
                  <a:pt x="553" y="276"/>
                  <a:pt x="553" y="276"/>
                </a:cubicBezTo>
                <a:cubicBezTo>
                  <a:pt x="553" y="278"/>
                  <a:pt x="553" y="278"/>
                  <a:pt x="553" y="278"/>
                </a:cubicBezTo>
                <a:cubicBezTo>
                  <a:pt x="552" y="279"/>
                  <a:pt x="552" y="279"/>
                  <a:pt x="552" y="279"/>
                </a:cubicBezTo>
                <a:cubicBezTo>
                  <a:pt x="554" y="281"/>
                  <a:pt x="554" y="281"/>
                  <a:pt x="554" y="281"/>
                </a:cubicBezTo>
                <a:cubicBezTo>
                  <a:pt x="554" y="283"/>
                  <a:pt x="554" y="283"/>
                  <a:pt x="554" y="283"/>
                </a:cubicBezTo>
                <a:cubicBezTo>
                  <a:pt x="553" y="284"/>
                  <a:pt x="553" y="284"/>
                  <a:pt x="553" y="284"/>
                </a:cubicBezTo>
                <a:cubicBezTo>
                  <a:pt x="552" y="285"/>
                  <a:pt x="552" y="285"/>
                  <a:pt x="552" y="285"/>
                </a:cubicBezTo>
                <a:cubicBezTo>
                  <a:pt x="550" y="288"/>
                  <a:pt x="550" y="288"/>
                  <a:pt x="550" y="288"/>
                </a:cubicBezTo>
                <a:cubicBezTo>
                  <a:pt x="548" y="288"/>
                  <a:pt x="548" y="288"/>
                  <a:pt x="548" y="288"/>
                </a:cubicBezTo>
                <a:cubicBezTo>
                  <a:pt x="545" y="291"/>
                  <a:pt x="545" y="291"/>
                  <a:pt x="545" y="291"/>
                </a:cubicBezTo>
                <a:cubicBezTo>
                  <a:pt x="542" y="293"/>
                  <a:pt x="542" y="293"/>
                  <a:pt x="542" y="293"/>
                </a:cubicBezTo>
                <a:cubicBezTo>
                  <a:pt x="539" y="297"/>
                  <a:pt x="539" y="297"/>
                  <a:pt x="539" y="297"/>
                </a:cubicBezTo>
                <a:cubicBezTo>
                  <a:pt x="537" y="297"/>
                  <a:pt x="537" y="297"/>
                  <a:pt x="537" y="297"/>
                </a:cubicBezTo>
                <a:cubicBezTo>
                  <a:pt x="535" y="298"/>
                  <a:pt x="535" y="298"/>
                  <a:pt x="535" y="298"/>
                </a:cubicBezTo>
                <a:cubicBezTo>
                  <a:pt x="536" y="300"/>
                  <a:pt x="536" y="300"/>
                  <a:pt x="536" y="300"/>
                </a:cubicBezTo>
                <a:cubicBezTo>
                  <a:pt x="535" y="300"/>
                  <a:pt x="535" y="300"/>
                  <a:pt x="535" y="300"/>
                </a:cubicBezTo>
                <a:close/>
                <a:moveTo>
                  <a:pt x="622" y="350"/>
                </a:moveTo>
                <a:cubicBezTo>
                  <a:pt x="619" y="347"/>
                  <a:pt x="619" y="347"/>
                  <a:pt x="619" y="347"/>
                </a:cubicBezTo>
                <a:cubicBezTo>
                  <a:pt x="617" y="348"/>
                  <a:pt x="617" y="348"/>
                  <a:pt x="617" y="348"/>
                </a:cubicBezTo>
                <a:cubicBezTo>
                  <a:pt x="613" y="347"/>
                  <a:pt x="613" y="347"/>
                  <a:pt x="613" y="347"/>
                </a:cubicBezTo>
                <a:cubicBezTo>
                  <a:pt x="614" y="345"/>
                  <a:pt x="614" y="345"/>
                  <a:pt x="614" y="345"/>
                </a:cubicBezTo>
                <a:cubicBezTo>
                  <a:pt x="616" y="344"/>
                  <a:pt x="616" y="344"/>
                  <a:pt x="616" y="344"/>
                </a:cubicBezTo>
                <a:cubicBezTo>
                  <a:pt x="618" y="345"/>
                  <a:pt x="618" y="345"/>
                  <a:pt x="618" y="345"/>
                </a:cubicBezTo>
                <a:cubicBezTo>
                  <a:pt x="618" y="344"/>
                  <a:pt x="618" y="344"/>
                  <a:pt x="618" y="344"/>
                </a:cubicBezTo>
                <a:cubicBezTo>
                  <a:pt x="618" y="343"/>
                  <a:pt x="618" y="343"/>
                  <a:pt x="618" y="343"/>
                </a:cubicBezTo>
                <a:cubicBezTo>
                  <a:pt x="616" y="343"/>
                  <a:pt x="616" y="343"/>
                  <a:pt x="616" y="343"/>
                </a:cubicBezTo>
                <a:cubicBezTo>
                  <a:pt x="615" y="342"/>
                  <a:pt x="615" y="342"/>
                  <a:pt x="615" y="342"/>
                </a:cubicBezTo>
                <a:cubicBezTo>
                  <a:pt x="618" y="338"/>
                  <a:pt x="618" y="338"/>
                  <a:pt x="618" y="338"/>
                </a:cubicBezTo>
                <a:cubicBezTo>
                  <a:pt x="620" y="334"/>
                  <a:pt x="620" y="334"/>
                  <a:pt x="620" y="334"/>
                </a:cubicBezTo>
                <a:cubicBezTo>
                  <a:pt x="620" y="332"/>
                  <a:pt x="620" y="332"/>
                  <a:pt x="620" y="332"/>
                </a:cubicBezTo>
                <a:cubicBezTo>
                  <a:pt x="621" y="331"/>
                  <a:pt x="621" y="331"/>
                  <a:pt x="621" y="331"/>
                </a:cubicBezTo>
                <a:cubicBezTo>
                  <a:pt x="621" y="330"/>
                  <a:pt x="621" y="330"/>
                  <a:pt x="621" y="330"/>
                </a:cubicBezTo>
                <a:cubicBezTo>
                  <a:pt x="619" y="328"/>
                  <a:pt x="619" y="328"/>
                  <a:pt x="619" y="328"/>
                </a:cubicBezTo>
                <a:cubicBezTo>
                  <a:pt x="620" y="326"/>
                  <a:pt x="620" y="326"/>
                  <a:pt x="620" y="326"/>
                </a:cubicBezTo>
                <a:cubicBezTo>
                  <a:pt x="620" y="324"/>
                  <a:pt x="620" y="324"/>
                  <a:pt x="620" y="324"/>
                </a:cubicBezTo>
                <a:cubicBezTo>
                  <a:pt x="622" y="319"/>
                  <a:pt x="622" y="319"/>
                  <a:pt x="622" y="319"/>
                </a:cubicBezTo>
                <a:cubicBezTo>
                  <a:pt x="624" y="318"/>
                  <a:pt x="624" y="318"/>
                  <a:pt x="624" y="318"/>
                </a:cubicBezTo>
                <a:cubicBezTo>
                  <a:pt x="624" y="315"/>
                  <a:pt x="624" y="315"/>
                  <a:pt x="624" y="315"/>
                </a:cubicBezTo>
                <a:cubicBezTo>
                  <a:pt x="626" y="314"/>
                  <a:pt x="626" y="314"/>
                  <a:pt x="626" y="314"/>
                </a:cubicBezTo>
                <a:cubicBezTo>
                  <a:pt x="627" y="311"/>
                  <a:pt x="627" y="311"/>
                  <a:pt x="627" y="311"/>
                </a:cubicBezTo>
                <a:cubicBezTo>
                  <a:pt x="628" y="310"/>
                  <a:pt x="628" y="310"/>
                  <a:pt x="628" y="310"/>
                </a:cubicBezTo>
                <a:cubicBezTo>
                  <a:pt x="628" y="307"/>
                  <a:pt x="628" y="307"/>
                  <a:pt x="628" y="307"/>
                </a:cubicBezTo>
                <a:cubicBezTo>
                  <a:pt x="631" y="304"/>
                  <a:pt x="631" y="304"/>
                  <a:pt x="631" y="304"/>
                </a:cubicBezTo>
                <a:cubicBezTo>
                  <a:pt x="632" y="300"/>
                  <a:pt x="632" y="300"/>
                  <a:pt x="632" y="300"/>
                </a:cubicBezTo>
                <a:cubicBezTo>
                  <a:pt x="634" y="300"/>
                  <a:pt x="634" y="300"/>
                  <a:pt x="634" y="300"/>
                </a:cubicBezTo>
                <a:cubicBezTo>
                  <a:pt x="634" y="298"/>
                  <a:pt x="634" y="298"/>
                  <a:pt x="634" y="298"/>
                </a:cubicBezTo>
                <a:cubicBezTo>
                  <a:pt x="634" y="297"/>
                  <a:pt x="634" y="297"/>
                  <a:pt x="634" y="297"/>
                </a:cubicBezTo>
                <a:cubicBezTo>
                  <a:pt x="636" y="294"/>
                  <a:pt x="636" y="294"/>
                  <a:pt x="636" y="294"/>
                </a:cubicBezTo>
                <a:cubicBezTo>
                  <a:pt x="637" y="295"/>
                  <a:pt x="637" y="295"/>
                  <a:pt x="637" y="295"/>
                </a:cubicBezTo>
                <a:cubicBezTo>
                  <a:pt x="639" y="298"/>
                  <a:pt x="639" y="298"/>
                  <a:pt x="639" y="298"/>
                </a:cubicBezTo>
                <a:cubicBezTo>
                  <a:pt x="640" y="300"/>
                  <a:pt x="640" y="300"/>
                  <a:pt x="640" y="300"/>
                </a:cubicBezTo>
                <a:cubicBezTo>
                  <a:pt x="642" y="300"/>
                  <a:pt x="642" y="300"/>
                  <a:pt x="642" y="300"/>
                </a:cubicBezTo>
                <a:cubicBezTo>
                  <a:pt x="642" y="298"/>
                  <a:pt x="642" y="298"/>
                  <a:pt x="642" y="298"/>
                </a:cubicBezTo>
                <a:cubicBezTo>
                  <a:pt x="640" y="296"/>
                  <a:pt x="640" y="296"/>
                  <a:pt x="640" y="296"/>
                </a:cubicBezTo>
                <a:cubicBezTo>
                  <a:pt x="640" y="295"/>
                  <a:pt x="640" y="295"/>
                  <a:pt x="640" y="295"/>
                </a:cubicBezTo>
                <a:cubicBezTo>
                  <a:pt x="642" y="294"/>
                  <a:pt x="642" y="294"/>
                  <a:pt x="642" y="294"/>
                </a:cubicBezTo>
                <a:cubicBezTo>
                  <a:pt x="640" y="292"/>
                  <a:pt x="640" y="292"/>
                  <a:pt x="640" y="292"/>
                </a:cubicBezTo>
                <a:cubicBezTo>
                  <a:pt x="642" y="288"/>
                  <a:pt x="642" y="288"/>
                  <a:pt x="642" y="288"/>
                </a:cubicBezTo>
                <a:cubicBezTo>
                  <a:pt x="647" y="287"/>
                  <a:pt x="647" y="287"/>
                  <a:pt x="647" y="287"/>
                </a:cubicBezTo>
                <a:cubicBezTo>
                  <a:pt x="651" y="287"/>
                  <a:pt x="651" y="287"/>
                  <a:pt x="651" y="287"/>
                </a:cubicBezTo>
                <a:cubicBezTo>
                  <a:pt x="653" y="286"/>
                  <a:pt x="653" y="286"/>
                  <a:pt x="653" y="286"/>
                </a:cubicBezTo>
                <a:cubicBezTo>
                  <a:pt x="654" y="287"/>
                  <a:pt x="654" y="287"/>
                  <a:pt x="654" y="287"/>
                </a:cubicBezTo>
                <a:cubicBezTo>
                  <a:pt x="656" y="287"/>
                  <a:pt x="656" y="287"/>
                  <a:pt x="656" y="287"/>
                </a:cubicBezTo>
                <a:cubicBezTo>
                  <a:pt x="657" y="289"/>
                  <a:pt x="657" y="289"/>
                  <a:pt x="657" y="289"/>
                </a:cubicBezTo>
                <a:cubicBezTo>
                  <a:pt x="659" y="287"/>
                  <a:pt x="659" y="287"/>
                  <a:pt x="659" y="287"/>
                </a:cubicBezTo>
                <a:cubicBezTo>
                  <a:pt x="662" y="288"/>
                  <a:pt x="662" y="288"/>
                  <a:pt x="662" y="288"/>
                </a:cubicBezTo>
                <a:cubicBezTo>
                  <a:pt x="663" y="290"/>
                  <a:pt x="663" y="290"/>
                  <a:pt x="663" y="290"/>
                </a:cubicBezTo>
                <a:cubicBezTo>
                  <a:pt x="666" y="291"/>
                  <a:pt x="666" y="291"/>
                  <a:pt x="666" y="291"/>
                </a:cubicBezTo>
                <a:cubicBezTo>
                  <a:pt x="666" y="292"/>
                  <a:pt x="666" y="292"/>
                  <a:pt x="666" y="292"/>
                </a:cubicBezTo>
                <a:cubicBezTo>
                  <a:pt x="667" y="292"/>
                  <a:pt x="667" y="292"/>
                  <a:pt x="667" y="292"/>
                </a:cubicBezTo>
                <a:cubicBezTo>
                  <a:pt x="669" y="294"/>
                  <a:pt x="669" y="294"/>
                  <a:pt x="669" y="294"/>
                </a:cubicBezTo>
                <a:cubicBezTo>
                  <a:pt x="669" y="296"/>
                  <a:pt x="669" y="296"/>
                  <a:pt x="669" y="296"/>
                </a:cubicBezTo>
                <a:cubicBezTo>
                  <a:pt x="669" y="297"/>
                  <a:pt x="669" y="297"/>
                  <a:pt x="669" y="297"/>
                </a:cubicBezTo>
                <a:cubicBezTo>
                  <a:pt x="671" y="296"/>
                  <a:pt x="671" y="296"/>
                  <a:pt x="671" y="296"/>
                </a:cubicBezTo>
                <a:cubicBezTo>
                  <a:pt x="675" y="296"/>
                  <a:pt x="675" y="296"/>
                  <a:pt x="675" y="296"/>
                </a:cubicBezTo>
                <a:cubicBezTo>
                  <a:pt x="680" y="297"/>
                  <a:pt x="680" y="297"/>
                  <a:pt x="680" y="297"/>
                </a:cubicBezTo>
                <a:cubicBezTo>
                  <a:pt x="683" y="299"/>
                  <a:pt x="683" y="299"/>
                  <a:pt x="683" y="299"/>
                </a:cubicBezTo>
                <a:cubicBezTo>
                  <a:pt x="683" y="301"/>
                  <a:pt x="683" y="301"/>
                  <a:pt x="683" y="301"/>
                </a:cubicBezTo>
                <a:cubicBezTo>
                  <a:pt x="685" y="302"/>
                  <a:pt x="685" y="302"/>
                  <a:pt x="685" y="302"/>
                </a:cubicBezTo>
                <a:cubicBezTo>
                  <a:pt x="686" y="304"/>
                  <a:pt x="686" y="304"/>
                  <a:pt x="686" y="304"/>
                </a:cubicBezTo>
                <a:cubicBezTo>
                  <a:pt x="685" y="303"/>
                  <a:pt x="685" y="303"/>
                  <a:pt x="685" y="303"/>
                </a:cubicBezTo>
                <a:cubicBezTo>
                  <a:pt x="684" y="303"/>
                  <a:pt x="684" y="303"/>
                  <a:pt x="684" y="303"/>
                </a:cubicBezTo>
                <a:cubicBezTo>
                  <a:pt x="682" y="306"/>
                  <a:pt x="682" y="306"/>
                  <a:pt x="682" y="306"/>
                </a:cubicBezTo>
                <a:cubicBezTo>
                  <a:pt x="679" y="309"/>
                  <a:pt x="679" y="309"/>
                  <a:pt x="679" y="309"/>
                </a:cubicBezTo>
                <a:cubicBezTo>
                  <a:pt x="677" y="312"/>
                  <a:pt x="677" y="312"/>
                  <a:pt x="677" y="312"/>
                </a:cubicBezTo>
                <a:cubicBezTo>
                  <a:pt x="675" y="313"/>
                  <a:pt x="675" y="313"/>
                  <a:pt x="675" y="313"/>
                </a:cubicBezTo>
                <a:cubicBezTo>
                  <a:pt x="675" y="314"/>
                  <a:pt x="675" y="314"/>
                  <a:pt x="675" y="314"/>
                </a:cubicBezTo>
                <a:cubicBezTo>
                  <a:pt x="670" y="317"/>
                  <a:pt x="670" y="317"/>
                  <a:pt x="670" y="317"/>
                </a:cubicBezTo>
                <a:cubicBezTo>
                  <a:pt x="667" y="321"/>
                  <a:pt x="667" y="321"/>
                  <a:pt x="667" y="321"/>
                </a:cubicBezTo>
                <a:cubicBezTo>
                  <a:pt x="665" y="321"/>
                  <a:pt x="665" y="321"/>
                  <a:pt x="665" y="321"/>
                </a:cubicBezTo>
                <a:cubicBezTo>
                  <a:pt x="664" y="322"/>
                  <a:pt x="664" y="322"/>
                  <a:pt x="664" y="322"/>
                </a:cubicBezTo>
                <a:cubicBezTo>
                  <a:pt x="665" y="323"/>
                  <a:pt x="665" y="323"/>
                  <a:pt x="665" y="323"/>
                </a:cubicBezTo>
                <a:cubicBezTo>
                  <a:pt x="664" y="325"/>
                  <a:pt x="664" y="325"/>
                  <a:pt x="664" y="325"/>
                </a:cubicBezTo>
                <a:cubicBezTo>
                  <a:pt x="660" y="327"/>
                  <a:pt x="660" y="327"/>
                  <a:pt x="660" y="327"/>
                </a:cubicBezTo>
                <a:cubicBezTo>
                  <a:pt x="657" y="330"/>
                  <a:pt x="657" y="330"/>
                  <a:pt x="657" y="330"/>
                </a:cubicBezTo>
                <a:cubicBezTo>
                  <a:pt x="653" y="333"/>
                  <a:pt x="653" y="333"/>
                  <a:pt x="653" y="333"/>
                </a:cubicBezTo>
                <a:cubicBezTo>
                  <a:pt x="650" y="335"/>
                  <a:pt x="650" y="335"/>
                  <a:pt x="650" y="335"/>
                </a:cubicBezTo>
                <a:cubicBezTo>
                  <a:pt x="649" y="334"/>
                  <a:pt x="649" y="334"/>
                  <a:pt x="649" y="334"/>
                </a:cubicBezTo>
                <a:cubicBezTo>
                  <a:pt x="648" y="333"/>
                  <a:pt x="648" y="333"/>
                  <a:pt x="648" y="333"/>
                </a:cubicBezTo>
                <a:cubicBezTo>
                  <a:pt x="647" y="333"/>
                  <a:pt x="647" y="333"/>
                  <a:pt x="647" y="333"/>
                </a:cubicBezTo>
                <a:cubicBezTo>
                  <a:pt x="643" y="330"/>
                  <a:pt x="643" y="330"/>
                  <a:pt x="643" y="330"/>
                </a:cubicBezTo>
                <a:cubicBezTo>
                  <a:pt x="643" y="328"/>
                  <a:pt x="643" y="328"/>
                  <a:pt x="643" y="328"/>
                </a:cubicBezTo>
                <a:cubicBezTo>
                  <a:pt x="641" y="328"/>
                  <a:pt x="641" y="328"/>
                  <a:pt x="641" y="328"/>
                </a:cubicBezTo>
                <a:cubicBezTo>
                  <a:pt x="640" y="329"/>
                  <a:pt x="640" y="329"/>
                  <a:pt x="640" y="329"/>
                </a:cubicBezTo>
                <a:cubicBezTo>
                  <a:pt x="637" y="328"/>
                  <a:pt x="637" y="328"/>
                  <a:pt x="637" y="328"/>
                </a:cubicBezTo>
                <a:cubicBezTo>
                  <a:pt x="635" y="328"/>
                  <a:pt x="635" y="328"/>
                  <a:pt x="635" y="328"/>
                </a:cubicBezTo>
                <a:cubicBezTo>
                  <a:pt x="633" y="327"/>
                  <a:pt x="633" y="327"/>
                  <a:pt x="633" y="327"/>
                </a:cubicBezTo>
                <a:cubicBezTo>
                  <a:pt x="632" y="327"/>
                  <a:pt x="632" y="327"/>
                  <a:pt x="632" y="327"/>
                </a:cubicBezTo>
                <a:cubicBezTo>
                  <a:pt x="631" y="328"/>
                  <a:pt x="631" y="328"/>
                  <a:pt x="631" y="328"/>
                </a:cubicBezTo>
                <a:cubicBezTo>
                  <a:pt x="632" y="330"/>
                  <a:pt x="632" y="330"/>
                  <a:pt x="632" y="330"/>
                </a:cubicBezTo>
                <a:cubicBezTo>
                  <a:pt x="637" y="330"/>
                  <a:pt x="637" y="330"/>
                  <a:pt x="637" y="330"/>
                </a:cubicBezTo>
                <a:cubicBezTo>
                  <a:pt x="636" y="332"/>
                  <a:pt x="636" y="332"/>
                  <a:pt x="636" y="332"/>
                </a:cubicBezTo>
                <a:cubicBezTo>
                  <a:pt x="634" y="333"/>
                  <a:pt x="634" y="333"/>
                  <a:pt x="634" y="333"/>
                </a:cubicBezTo>
                <a:cubicBezTo>
                  <a:pt x="636" y="335"/>
                  <a:pt x="636" y="335"/>
                  <a:pt x="636" y="335"/>
                </a:cubicBezTo>
                <a:cubicBezTo>
                  <a:pt x="636" y="337"/>
                  <a:pt x="636" y="337"/>
                  <a:pt x="636" y="337"/>
                </a:cubicBezTo>
                <a:cubicBezTo>
                  <a:pt x="635" y="340"/>
                  <a:pt x="635" y="340"/>
                  <a:pt x="635" y="340"/>
                </a:cubicBezTo>
                <a:cubicBezTo>
                  <a:pt x="633" y="341"/>
                  <a:pt x="633" y="341"/>
                  <a:pt x="633" y="341"/>
                </a:cubicBezTo>
                <a:cubicBezTo>
                  <a:pt x="632" y="342"/>
                  <a:pt x="632" y="342"/>
                  <a:pt x="632" y="342"/>
                </a:cubicBezTo>
                <a:cubicBezTo>
                  <a:pt x="629" y="342"/>
                  <a:pt x="629" y="342"/>
                  <a:pt x="629" y="342"/>
                </a:cubicBezTo>
                <a:cubicBezTo>
                  <a:pt x="628" y="343"/>
                  <a:pt x="628" y="343"/>
                  <a:pt x="628" y="343"/>
                </a:cubicBezTo>
                <a:cubicBezTo>
                  <a:pt x="627" y="346"/>
                  <a:pt x="627" y="346"/>
                  <a:pt x="627" y="346"/>
                </a:cubicBezTo>
                <a:cubicBezTo>
                  <a:pt x="625" y="347"/>
                  <a:pt x="625" y="347"/>
                  <a:pt x="625" y="347"/>
                </a:cubicBezTo>
                <a:cubicBezTo>
                  <a:pt x="623" y="347"/>
                  <a:pt x="623" y="347"/>
                  <a:pt x="623" y="347"/>
                </a:cubicBezTo>
                <a:cubicBezTo>
                  <a:pt x="623" y="350"/>
                  <a:pt x="623" y="350"/>
                  <a:pt x="623" y="350"/>
                </a:cubicBezTo>
                <a:cubicBezTo>
                  <a:pt x="623" y="350"/>
                  <a:pt x="622" y="350"/>
                  <a:pt x="622" y="350"/>
                </a:cubicBezTo>
                <a:close/>
                <a:moveTo>
                  <a:pt x="772" y="361"/>
                </a:moveTo>
                <a:cubicBezTo>
                  <a:pt x="769" y="359"/>
                  <a:pt x="769" y="359"/>
                  <a:pt x="769" y="359"/>
                </a:cubicBezTo>
                <a:cubicBezTo>
                  <a:pt x="767" y="358"/>
                  <a:pt x="767" y="358"/>
                  <a:pt x="767" y="358"/>
                </a:cubicBezTo>
                <a:cubicBezTo>
                  <a:pt x="766" y="355"/>
                  <a:pt x="766" y="355"/>
                  <a:pt x="766" y="355"/>
                </a:cubicBezTo>
                <a:cubicBezTo>
                  <a:pt x="764" y="355"/>
                  <a:pt x="764" y="355"/>
                  <a:pt x="764" y="355"/>
                </a:cubicBezTo>
                <a:cubicBezTo>
                  <a:pt x="763" y="352"/>
                  <a:pt x="763" y="352"/>
                  <a:pt x="763" y="352"/>
                </a:cubicBezTo>
                <a:cubicBezTo>
                  <a:pt x="764" y="349"/>
                  <a:pt x="764" y="349"/>
                  <a:pt x="764" y="349"/>
                </a:cubicBezTo>
                <a:cubicBezTo>
                  <a:pt x="766" y="348"/>
                  <a:pt x="766" y="348"/>
                  <a:pt x="766" y="348"/>
                </a:cubicBezTo>
                <a:cubicBezTo>
                  <a:pt x="766" y="346"/>
                  <a:pt x="766" y="346"/>
                  <a:pt x="766" y="346"/>
                </a:cubicBezTo>
                <a:cubicBezTo>
                  <a:pt x="767" y="344"/>
                  <a:pt x="767" y="344"/>
                  <a:pt x="767" y="344"/>
                </a:cubicBezTo>
                <a:cubicBezTo>
                  <a:pt x="767" y="342"/>
                  <a:pt x="767" y="342"/>
                  <a:pt x="767" y="342"/>
                </a:cubicBezTo>
                <a:cubicBezTo>
                  <a:pt x="765" y="342"/>
                  <a:pt x="765" y="342"/>
                  <a:pt x="765" y="342"/>
                </a:cubicBezTo>
                <a:cubicBezTo>
                  <a:pt x="763" y="340"/>
                  <a:pt x="763" y="340"/>
                  <a:pt x="763" y="340"/>
                </a:cubicBezTo>
                <a:cubicBezTo>
                  <a:pt x="765" y="335"/>
                  <a:pt x="765" y="335"/>
                  <a:pt x="765" y="335"/>
                </a:cubicBezTo>
                <a:cubicBezTo>
                  <a:pt x="766" y="335"/>
                  <a:pt x="766" y="335"/>
                  <a:pt x="766" y="335"/>
                </a:cubicBezTo>
                <a:cubicBezTo>
                  <a:pt x="767" y="334"/>
                  <a:pt x="767" y="334"/>
                  <a:pt x="767" y="334"/>
                </a:cubicBezTo>
                <a:cubicBezTo>
                  <a:pt x="767" y="331"/>
                  <a:pt x="767" y="331"/>
                  <a:pt x="767" y="331"/>
                </a:cubicBezTo>
                <a:cubicBezTo>
                  <a:pt x="768" y="330"/>
                  <a:pt x="768" y="330"/>
                  <a:pt x="768" y="330"/>
                </a:cubicBezTo>
                <a:cubicBezTo>
                  <a:pt x="769" y="326"/>
                  <a:pt x="769" y="326"/>
                  <a:pt x="769" y="326"/>
                </a:cubicBezTo>
                <a:cubicBezTo>
                  <a:pt x="771" y="326"/>
                  <a:pt x="771" y="326"/>
                  <a:pt x="771" y="326"/>
                </a:cubicBezTo>
                <a:cubicBezTo>
                  <a:pt x="773" y="327"/>
                  <a:pt x="773" y="327"/>
                  <a:pt x="773" y="327"/>
                </a:cubicBezTo>
                <a:cubicBezTo>
                  <a:pt x="773" y="329"/>
                  <a:pt x="773" y="329"/>
                  <a:pt x="773" y="329"/>
                </a:cubicBezTo>
                <a:cubicBezTo>
                  <a:pt x="778" y="331"/>
                  <a:pt x="778" y="331"/>
                  <a:pt x="778" y="331"/>
                </a:cubicBezTo>
                <a:cubicBezTo>
                  <a:pt x="780" y="333"/>
                  <a:pt x="780" y="333"/>
                  <a:pt x="780" y="333"/>
                </a:cubicBezTo>
                <a:cubicBezTo>
                  <a:pt x="782" y="333"/>
                  <a:pt x="782" y="333"/>
                  <a:pt x="782" y="333"/>
                </a:cubicBezTo>
                <a:cubicBezTo>
                  <a:pt x="783" y="332"/>
                  <a:pt x="783" y="332"/>
                  <a:pt x="783" y="332"/>
                </a:cubicBezTo>
                <a:cubicBezTo>
                  <a:pt x="788" y="334"/>
                  <a:pt x="788" y="334"/>
                  <a:pt x="788" y="334"/>
                </a:cubicBezTo>
                <a:cubicBezTo>
                  <a:pt x="791" y="334"/>
                  <a:pt x="791" y="334"/>
                  <a:pt x="791" y="334"/>
                </a:cubicBezTo>
                <a:cubicBezTo>
                  <a:pt x="793" y="335"/>
                  <a:pt x="793" y="335"/>
                  <a:pt x="793" y="335"/>
                </a:cubicBezTo>
                <a:cubicBezTo>
                  <a:pt x="793" y="337"/>
                  <a:pt x="793" y="337"/>
                  <a:pt x="793" y="337"/>
                </a:cubicBezTo>
                <a:cubicBezTo>
                  <a:pt x="797" y="339"/>
                  <a:pt x="797" y="339"/>
                  <a:pt x="797" y="339"/>
                </a:cubicBezTo>
                <a:cubicBezTo>
                  <a:pt x="798" y="342"/>
                  <a:pt x="798" y="342"/>
                  <a:pt x="798" y="342"/>
                </a:cubicBezTo>
                <a:cubicBezTo>
                  <a:pt x="797" y="344"/>
                  <a:pt x="797" y="344"/>
                  <a:pt x="797" y="344"/>
                </a:cubicBezTo>
                <a:cubicBezTo>
                  <a:pt x="797" y="346"/>
                  <a:pt x="797" y="346"/>
                  <a:pt x="797" y="346"/>
                </a:cubicBezTo>
                <a:cubicBezTo>
                  <a:pt x="799" y="347"/>
                  <a:pt x="799" y="347"/>
                  <a:pt x="799" y="347"/>
                </a:cubicBezTo>
                <a:cubicBezTo>
                  <a:pt x="799" y="349"/>
                  <a:pt x="799" y="349"/>
                  <a:pt x="799" y="349"/>
                </a:cubicBezTo>
                <a:cubicBezTo>
                  <a:pt x="799" y="351"/>
                  <a:pt x="799" y="351"/>
                  <a:pt x="799" y="351"/>
                </a:cubicBezTo>
                <a:cubicBezTo>
                  <a:pt x="799" y="352"/>
                  <a:pt x="799" y="352"/>
                  <a:pt x="799" y="352"/>
                </a:cubicBezTo>
                <a:cubicBezTo>
                  <a:pt x="800" y="355"/>
                  <a:pt x="800" y="355"/>
                  <a:pt x="800" y="355"/>
                </a:cubicBezTo>
                <a:cubicBezTo>
                  <a:pt x="800" y="357"/>
                  <a:pt x="800" y="357"/>
                  <a:pt x="800" y="357"/>
                </a:cubicBezTo>
                <a:cubicBezTo>
                  <a:pt x="799" y="358"/>
                  <a:pt x="799" y="358"/>
                  <a:pt x="799" y="358"/>
                </a:cubicBezTo>
                <a:cubicBezTo>
                  <a:pt x="802" y="359"/>
                  <a:pt x="802" y="359"/>
                  <a:pt x="802" y="359"/>
                </a:cubicBezTo>
                <a:cubicBezTo>
                  <a:pt x="802" y="360"/>
                  <a:pt x="802" y="360"/>
                  <a:pt x="802" y="360"/>
                </a:cubicBezTo>
                <a:cubicBezTo>
                  <a:pt x="800" y="362"/>
                  <a:pt x="800" y="362"/>
                  <a:pt x="800" y="362"/>
                </a:cubicBezTo>
                <a:cubicBezTo>
                  <a:pt x="799" y="363"/>
                  <a:pt x="799" y="363"/>
                  <a:pt x="799" y="363"/>
                </a:cubicBezTo>
                <a:cubicBezTo>
                  <a:pt x="795" y="362"/>
                  <a:pt x="795" y="362"/>
                  <a:pt x="795" y="362"/>
                </a:cubicBezTo>
                <a:cubicBezTo>
                  <a:pt x="794" y="361"/>
                  <a:pt x="794" y="361"/>
                  <a:pt x="794" y="361"/>
                </a:cubicBezTo>
                <a:cubicBezTo>
                  <a:pt x="789" y="360"/>
                  <a:pt x="789" y="360"/>
                  <a:pt x="789" y="360"/>
                </a:cubicBezTo>
                <a:cubicBezTo>
                  <a:pt x="788" y="359"/>
                  <a:pt x="788" y="359"/>
                  <a:pt x="788" y="359"/>
                </a:cubicBezTo>
                <a:cubicBezTo>
                  <a:pt x="785" y="358"/>
                  <a:pt x="785" y="358"/>
                  <a:pt x="785" y="358"/>
                </a:cubicBezTo>
                <a:cubicBezTo>
                  <a:pt x="784" y="358"/>
                  <a:pt x="784" y="358"/>
                  <a:pt x="784" y="358"/>
                </a:cubicBezTo>
                <a:cubicBezTo>
                  <a:pt x="782" y="357"/>
                  <a:pt x="782" y="357"/>
                  <a:pt x="782" y="357"/>
                </a:cubicBezTo>
                <a:cubicBezTo>
                  <a:pt x="778" y="358"/>
                  <a:pt x="778" y="358"/>
                  <a:pt x="778" y="358"/>
                </a:cubicBezTo>
                <a:cubicBezTo>
                  <a:pt x="776" y="358"/>
                  <a:pt x="776" y="358"/>
                  <a:pt x="776" y="358"/>
                </a:cubicBezTo>
                <a:cubicBezTo>
                  <a:pt x="774" y="360"/>
                  <a:pt x="774" y="360"/>
                  <a:pt x="774" y="360"/>
                </a:cubicBezTo>
                <a:cubicBezTo>
                  <a:pt x="772" y="361"/>
                  <a:pt x="772" y="361"/>
                  <a:pt x="772" y="361"/>
                </a:cubicBezTo>
                <a:close/>
                <a:moveTo>
                  <a:pt x="758" y="364"/>
                </a:moveTo>
                <a:cubicBezTo>
                  <a:pt x="758" y="362"/>
                  <a:pt x="758" y="362"/>
                  <a:pt x="758" y="362"/>
                </a:cubicBezTo>
                <a:cubicBezTo>
                  <a:pt x="759" y="361"/>
                  <a:pt x="759" y="361"/>
                  <a:pt x="759" y="361"/>
                </a:cubicBezTo>
                <a:cubicBezTo>
                  <a:pt x="760" y="362"/>
                  <a:pt x="760" y="362"/>
                  <a:pt x="760" y="362"/>
                </a:cubicBezTo>
                <a:cubicBezTo>
                  <a:pt x="760" y="363"/>
                  <a:pt x="760" y="363"/>
                  <a:pt x="760" y="363"/>
                </a:cubicBezTo>
                <a:cubicBezTo>
                  <a:pt x="758" y="364"/>
                  <a:pt x="758" y="364"/>
                  <a:pt x="758" y="364"/>
                </a:cubicBezTo>
                <a:close/>
                <a:moveTo>
                  <a:pt x="762" y="367"/>
                </a:moveTo>
                <a:cubicBezTo>
                  <a:pt x="761" y="365"/>
                  <a:pt x="761" y="365"/>
                  <a:pt x="761" y="365"/>
                </a:cubicBezTo>
                <a:cubicBezTo>
                  <a:pt x="762" y="364"/>
                  <a:pt x="762" y="364"/>
                  <a:pt x="762" y="364"/>
                </a:cubicBezTo>
                <a:cubicBezTo>
                  <a:pt x="763" y="364"/>
                  <a:pt x="763" y="364"/>
                  <a:pt x="763" y="364"/>
                </a:cubicBezTo>
                <a:cubicBezTo>
                  <a:pt x="763" y="366"/>
                  <a:pt x="763" y="366"/>
                  <a:pt x="763" y="366"/>
                </a:cubicBezTo>
                <a:cubicBezTo>
                  <a:pt x="762" y="367"/>
                  <a:pt x="762" y="367"/>
                  <a:pt x="762" y="367"/>
                </a:cubicBezTo>
                <a:close/>
                <a:moveTo>
                  <a:pt x="769" y="367"/>
                </a:moveTo>
                <a:cubicBezTo>
                  <a:pt x="767" y="366"/>
                  <a:pt x="767" y="366"/>
                  <a:pt x="767" y="366"/>
                </a:cubicBezTo>
                <a:cubicBezTo>
                  <a:pt x="767" y="365"/>
                  <a:pt x="767" y="365"/>
                  <a:pt x="767" y="365"/>
                </a:cubicBezTo>
                <a:cubicBezTo>
                  <a:pt x="768" y="365"/>
                  <a:pt x="768" y="365"/>
                  <a:pt x="768" y="365"/>
                </a:cubicBezTo>
                <a:cubicBezTo>
                  <a:pt x="769" y="366"/>
                  <a:pt x="769" y="366"/>
                  <a:pt x="769" y="366"/>
                </a:cubicBezTo>
                <a:cubicBezTo>
                  <a:pt x="769" y="367"/>
                  <a:pt x="769" y="367"/>
                  <a:pt x="769" y="367"/>
                </a:cubicBezTo>
                <a:close/>
                <a:moveTo>
                  <a:pt x="617" y="418"/>
                </a:moveTo>
                <a:cubicBezTo>
                  <a:pt x="617" y="417"/>
                  <a:pt x="617" y="417"/>
                  <a:pt x="617" y="417"/>
                </a:cubicBezTo>
                <a:cubicBezTo>
                  <a:pt x="617" y="416"/>
                  <a:pt x="617" y="416"/>
                  <a:pt x="617" y="416"/>
                </a:cubicBezTo>
                <a:cubicBezTo>
                  <a:pt x="619" y="416"/>
                  <a:pt x="619" y="416"/>
                  <a:pt x="619" y="416"/>
                </a:cubicBezTo>
                <a:cubicBezTo>
                  <a:pt x="620" y="417"/>
                  <a:pt x="620" y="417"/>
                  <a:pt x="620" y="417"/>
                </a:cubicBezTo>
                <a:cubicBezTo>
                  <a:pt x="619" y="418"/>
                  <a:pt x="619" y="418"/>
                  <a:pt x="619" y="418"/>
                </a:cubicBezTo>
                <a:cubicBezTo>
                  <a:pt x="618" y="418"/>
                  <a:pt x="618" y="418"/>
                  <a:pt x="618" y="418"/>
                </a:cubicBezTo>
                <a:cubicBezTo>
                  <a:pt x="617" y="418"/>
                  <a:pt x="617" y="418"/>
                  <a:pt x="617" y="418"/>
                </a:cubicBezTo>
                <a:close/>
                <a:moveTo>
                  <a:pt x="624" y="431"/>
                </a:moveTo>
                <a:cubicBezTo>
                  <a:pt x="625" y="434"/>
                  <a:pt x="625" y="434"/>
                  <a:pt x="625" y="434"/>
                </a:cubicBezTo>
                <a:cubicBezTo>
                  <a:pt x="626" y="432"/>
                  <a:pt x="626" y="432"/>
                  <a:pt x="626" y="432"/>
                </a:cubicBezTo>
                <a:cubicBezTo>
                  <a:pt x="627" y="432"/>
                  <a:pt x="627" y="432"/>
                  <a:pt x="627" y="432"/>
                </a:cubicBezTo>
                <a:cubicBezTo>
                  <a:pt x="627" y="430"/>
                  <a:pt x="627" y="430"/>
                  <a:pt x="627" y="430"/>
                </a:cubicBezTo>
                <a:cubicBezTo>
                  <a:pt x="626" y="430"/>
                  <a:pt x="626" y="430"/>
                  <a:pt x="626" y="430"/>
                </a:cubicBezTo>
                <a:cubicBezTo>
                  <a:pt x="624" y="431"/>
                  <a:pt x="624" y="431"/>
                  <a:pt x="624" y="431"/>
                </a:cubicBezTo>
                <a:close/>
                <a:moveTo>
                  <a:pt x="622" y="431"/>
                </a:moveTo>
                <a:cubicBezTo>
                  <a:pt x="621" y="432"/>
                  <a:pt x="621" y="432"/>
                  <a:pt x="621" y="432"/>
                </a:cubicBezTo>
                <a:cubicBezTo>
                  <a:pt x="622" y="434"/>
                  <a:pt x="622" y="434"/>
                  <a:pt x="622" y="434"/>
                </a:cubicBezTo>
                <a:cubicBezTo>
                  <a:pt x="622" y="435"/>
                  <a:pt x="622" y="435"/>
                  <a:pt x="622" y="435"/>
                </a:cubicBezTo>
                <a:cubicBezTo>
                  <a:pt x="623" y="435"/>
                  <a:pt x="623" y="435"/>
                  <a:pt x="623" y="435"/>
                </a:cubicBezTo>
                <a:cubicBezTo>
                  <a:pt x="624" y="435"/>
                  <a:pt x="624" y="435"/>
                  <a:pt x="624" y="435"/>
                </a:cubicBezTo>
                <a:cubicBezTo>
                  <a:pt x="623" y="431"/>
                  <a:pt x="623" y="431"/>
                  <a:pt x="623" y="431"/>
                </a:cubicBezTo>
                <a:cubicBezTo>
                  <a:pt x="623" y="430"/>
                  <a:pt x="623" y="430"/>
                  <a:pt x="623" y="430"/>
                </a:cubicBezTo>
                <a:cubicBezTo>
                  <a:pt x="622" y="431"/>
                  <a:pt x="622" y="431"/>
                  <a:pt x="622" y="431"/>
                </a:cubicBezTo>
                <a:close/>
                <a:moveTo>
                  <a:pt x="669" y="422"/>
                </a:moveTo>
                <a:cubicBezTo>
                  <a:pt x="668" y="421"/>
                  <a:pt x="668" y="421"/>
                  <a:pt x="668" y="421"/>
                </a:cubicBezTo>
                <a:cubicBezTo>
                  <a:pt x="667" y="421"/>
                  <a:pt x="667" y="421"/>
                  <a:pt x="667" y="421"/>
                </a:cubicBezTo>
                <a:cubicBezTo>
                  <a:pt x="665" y="420"/>
                  <a:pt x="665" y="420"/>
                  <a:pt x="665" y="420"/>
                </a:cubicBezTo>
                <a:cubicBezTo>
                  <a:pt x="665" y="421"/>
                  <a:pt x="665" y="421"/>
                  <a:pt x="665" y="421"/>
                </a:cubicBezTo>
                <a:cubicBezTo>
                  <a:pt x="663" y="420"/>
                  <a:pt x="663" y="420"/>
                  <a:pt x="663" y="420"/>
                </a:cubicBezTo>
                <a:cubicBezTo>
                  <a:pt x="663" y="418"/>
                  <a:pt x="663" y="418"/>
                  <a:pt x="663" y="418"/>
                </a:cubicBezTo>
                <a:cubicBezTo>
                  <a:pt x="662" y="418"/>
                  <a:pt x="662" y="418"/>
                  <a:pt x="662" y="418"/>
                </a:cubicBezTo>
                <a:cubicBezTo>
                  <a:pt x="665" y="417"/>
                  <a:pt x="665" y="417"/>
                  <a:pt x="665" y="417"/>
                </a:cubicBezTo>
                <a:cubicBezTo>
                  <a:pt x="665" y="416"/>
                  <a:pt x="665" y="416"/>
                  <a:pt x="665" y="416"/>
                </a:cubicBezTo>
                <a:cubicBezTo>
                  <a:pt x="667" y="416"/>
                  <a:pt x="667" y="416"/>
                  <a:pt x="667" y="416"/>
                </a:cubicBezTo>
                <a:cubicBezTo>
                  <a:pt x="668" y="418"/>
                  <a:pt x="668" y="418"/>
                  <a:pt x="668" y="418"/>
                </a:cubicBezTo>
                <a:cubicBezTo>
                  <a:pt x="671" y="419"/>
                  <a:pt x="671" y="419"/>
                  <a:pt x="671" y="419"/>
                </a:cubicBezTo>
                <a:cubicBezTo>
                  <a:pt x="671" y="421"/>
                  <a:pt x="671" y="421"/>
                  <a:pt x="671" y="421"/>
                </a:cubicBezTo>
                <a:cubicBezTo>
                  <a:pt x="671" y="422"/>
                  <a:pt x="671" y="422"/>
                  <a:pt x="671" y="422"/>
                </a:cubicBezTo>
                <a:cubicBezTo>
                  <a:pt x="671" y="422"/>
                  <a:pt x="669" y="422"/>
                  <a:pt x="669" y="422"/>
                </a:cubicBezTo>
                <a:close/>
                <a:moveTo>
                  <a:pt x="696" y="433"/>
                </a:moveTo>
                <a:cubicBezTo>
                  <a:pt x="694" y="433"/>
                  <a:pt x="694" y="433"/>
                  <a:pt x="694" y="433"/>
                </a:cubicBezTo>
                <a:cubicBezTo>
                  <a:pt x="693" y="431"/>
                  <a:pt x="693" y="431"/>
                  <a:pt x="693" y="431"/>
                </a:cubicBezTo>
                <a:cubicBezTo>
                  <a:pt x="695" y="431"/>
                  <a:pt x="695" y="431"/>
                  <a:pt x="695" y="431"/>
                </a:cubicBezTo>
                <a:cubicBezTo>
                  <a:pt x="696" y="431"/>
                  <a:pt x="696" y="431"/>
                  <a:pt x="696" y="431"/>
                </a:cubicBezTo>
                <a:cubicBezTo>
                  <a:pt x="696" y="432"/>
                  <a:pt x="696" y="432"/>
                  <a:pt x="696" y="432"/>
                </a:cubicBezTo>
                <a:cubicBezTo>
                  <a:pt x="696" y="433"/>
                  <a:pt x="696" y="433"/>
                  <a:pt x="696" y="433"/>
                </a:cubicBezTo>
                <a:close/>
                <a:moveTo>
                  <a:pt x="698" y="433"/>
                </a:moveTo>
                <a:cubicBezTo>
                  <a:pt x="700" y="434"/>
                  <a:pt x="700" y="434"/>
                  <a:pt x="700" y="434"/>
                </a:cubicBezTo>
                <a:cubicBezTo>
                  <a:pt x="700" y="433"/>
                  <a:pt x="700" y="433"/>
                  <a:pt x="700" y="433"/>
                </a:cubicBezTo>
                <a:cubicBezTo>
                  <a:pt x="698" y="433"/>
                  <a:pt x="698" y="433"/>
                  <a:pt x="698" y="433"/>
                </a:cubicBezTo>
                <a:close/>
                <a:moveTo>
                  <a:pt x="702" y="435"/>
                </a:moveTo>
                <a:cubicBezTo>
                  <a:pt x="704" y="435"/>
                  <a:pt x="704" y="435"/>
                  <a:pt x="704" y="435"/>
                </a:cubicBezTo>
                <a:cubicBezTo>
                  <a:pt x="705" y="436"/>
                  <a:pt x="705" y="436"/>
                  <a:pt x="705" y="436"/>
                </a:cubicBezTo>
                <a:cubicBezTo>
                  <a:pt x="706" y="436"/>
                  <a:pt x="706" y="436"/>
                  <a:pt x="706" y="436"/>
                </a:cubicBezTo>
                <a:cubicBezTo>
                  <a:pt x="706" y="434"/>
                  <a:pt x="706" y="434"/>
                  <a:pt x="706" y="434"/>
                </a:cubicBezTo>
                <a:cubicBezTo>
                  <a:pt x="704" y="433"/>
                  <a:pt x="704" y="433"/>
                  <a:pt x="704" y="433"/>
                </a:cubicBezTo>
                <a:cubicBezTo>
                  <a:pt x="704" y="433"/>
                  <a:pt x="704" y="433"/>
                  <a:pt x="704" y="433"/>
                </a:cubicBezTo>
                <a:cubicBezTo>
                  <a:pt x="702" y="433"/>
                  <a:pt x="702" y="433"/>
                  <a:pt x="702" y="433"/>
                </a:cubicBezTo>
                <a:cubicBezTo>
                  <a:pt x="702" y="434"/>
                  <a:pt x="702" y="434"/>
                  <a:pt x="702" y="434"/>
                </a:cubicBezTo>
                <a:cubicBezTo>
                  <a:pt x="702" y="435"/>
                  <a:pt x="702" y="435"/>
                  <a:pt x="702" y="435"/>
                </a:cubicBezTo>
                <a:close/>
                <a:moveTo>
                  <a:pt x="731" y="473"/>
                </a:moveTo>
                <a:cubicBezTo>
                  <a:pt x="731" y="471"/>
                  <a:pt x="731" y="471"/>
                  <a:pt x="731" y="471"/>
                </a:cubicBezTo>
                <a:cubicBezTo>
                  <a:pt x="732" y="470"/>
                  <a:pt x="732" y="470"/>
                  <a:pt x="732" y="470"/>
                </a:cubicBezTo>
                <a:cubicBezTo>
                  <a:pt x="731" y="468"/>
                  <a:pt x="731" y="468"/>
                  <a:pt x="731" y="468"/>
                </a:cubicBezTo>
                <a:cubicBezTo>
                  <a:pt x="732" y="468"/>
                  <a:pt x="732" y="468"/>
                  <a:pt x="732" y="468"/>
                </a:cubicBezTo>
                <a:cubicBezTo>
                  <a:pt x="733" y="469"/>
                  <a:pt x="733" y="469"/>
                  <a:pt x="733" y="469"/>
                </a:cubicBezTo>
                <a:cubicBezTo>
                  <a:pt x="733" y="471"/>
                  <a:pt x="733" y="471"/>
                  <a:pt x="733" y="471"/>
                </a:cubicBezTo>
                <a:cubicBezTo>
                  <a:pt x="733" y="473"/>
                  <a:pt x="733" y="473"/>
                  <a:pt x="733" y="473"/>
                </a:cubicBezTo>
                <a:cubicBezTo>
                  <a:pt x="731" y="473"/>
                  <a:pt x="731" y="473"/>
                  <a:pt x="731" y="473"/>
                </a:cubicBezTo>
                <a:close/>
                <a:moveTo>
                  <a:pt x="728" y="480"/>
                </a:moveTo>
                <a:cubicBezTo>
                  <a:pt x="727" y="477"/>
                  <a:pt x="727" y="477"/>
                  <a:pt x="727" y="477"/>
                </a:cubicBezTo>
                <a:cubicBezTo>
                  <a:pt x="728" y="475"/>
                  <a:pt x="728" y="475"/>
                  <a:pt x="728" y="475"/>
                </a:cubicBezTo>
                <a:cubicBezTo>
                  <a:pt x="729" y="476"/>
                  <a:pt x="729" y="476"/>
                  <a:pt x="729" y="476"/>
                </a:cubicBezTo>
                <a:cubicBezTo>
                  <a:pt x="731" y="476"/>
                  <a:pt x="731" y="476"/>
                  <a:pt x="731" y="476"/>
                </a:cubicBezTo>
                <a:cubicBezTo>
                  <a:pt x="731" y="478"/>
                  <a:pt x="731" y="478"/>
                  <a:pt x="731" y="478"/>
                </a:cubicBezTo>
                <a:cubicBezTo>
                  <a:pt x="729" y="478"/>
                  <a:pt x="729" y="478"/>
                  <a:pt x="729" y="478"/>
                </a:cubicBezTo>
                <a:cubicBezTo>
                  <a:pt x="729" y="480"/>
                  <a:pt x="729" y="480"/>
                  <a:pt x="729" y="480"/>
                </a:cubicBezTo>
                <a:cubicBezTo>
                  <a:pt x="728" y="480"/>
                  <a:pt x="728" y="480"/>
                  <a:pt x="728" y="480"/>
                </a:cubicBezTo>
                <a:close/>
                <a:moveTo>
                  <a:pt x="711" y="443"/>
                </a:moveTo>
                <a:cubicBezTo>
                  <a:pt x="711" y="442"/>
                  <a:pt x="711" y="442"/>
                  <a:pt x="711" y="442"/>
                </a:cubicBezTo>
                <a:cubicBezTo>
                  <a:pt x="712" y="442"/>
                  <a:pt x="712" y="442"/>
                  <a:pt x="712" y="442"/>
                </a:cubicBezTo>
                <a:cubicBezTo>
                  <a:pt x="711" y="443"/>
                  <a:pt x="711" y="443"/>
                  <a:pt x="711" y="443"/>
                </a:cubicBezTo>
                <a:close/>
                <a:moveTo>
                  <a:pt x="708" y="444"/>
                </a:moveTo>
                <a:cubicBezTo>
                  <a:pt x="707" y="442"/>
                  <a:pt x="707" y="442"/>
                  <a:pt x="707" y="442"/>
                </a:cubicBezTo>
                <a:cubicBezTo>
                  <a:pt x="708" y="442"/>
                  <a:pt x="708" y="442"/>
                  <a:pt x="708" y="442"/>
                </a:cubicBezTo>
                <a:cubicBezTo>
                  <a:pt x="708" y="443"/>
                  <a:pt x="708" y="443"/>
                  <a:pt x="708" y="443"/>
                </a:cubicBezTo>
                <a:cubicBezTo>
                  <a:pt x="708" y="444"/>
                  <a:pt x="708" y="444"/>
                  <a:pt x="708" y="444"/>
                </a:cubicBezTo>
                <a:close/>
                <a:moveTo>
                  <a:pt x="709" y="445"/>
                </a:moveTo>
                <a:cubicBezTo>
                  <a:pt x="710" y="446"/>
                  <a:pt x="710" y="446"/>
                  <a:pt x="710" y="446"/>
                </a:cubicBezTo>
                <a:cubicBezTo>
                  <a:pt x="711" y="446"/>
                  <a:pt x="711" y="446"/>
                  <a:pt x="711" y="446"/>
                </a:cubicBezTo>
                <a:cubicBezTo>
                  <a:pt x="712" y="447"/>
                  <a:pt x="712" y="447"/>
                  <a:pt x="712" y="447"/>
                </a:cubicBezTo>
                <a:cubicBezTo>
                  <a:pt x="712" y="446"/>
                  <a:pt x="712" y="446"/>
                  <a:pt x="712" y="446"/>
                </a:cubicBezTo>
                <a:cubicBezTo>
                  <a:pt x="711" y="445"/>
                  <a:pt x="711" y="445"/>
                  <a:pt x="711" y="445"/>
                </a:cubicBezTo>
                <a:cubicBezTo>
                  <a:pt x="709" y="445"/>
                  <a:pt x="709" y="445"/>
                  <a:pt x="709" y="445"/>
                </a:cubicBezTo>
                <a:cubicBezTo>
                  <a:pt x="709" y="445"/>
                  <a:pt x="709" y="445"/>
                  <a:pt x="709" y="445"/>
                </a:cubicBezTo>
                <a:close/>
                <a:moveTo>
                  <a:pt x="724" y="439"/>
                </a:moveTo>
                <a:cubicBezTo>
                  <a:pt x="726" y="439"/>
                  <a:pt x="726" y="439"/>
                  <a:pt x="726" y="439"/>
                </a:cubicBezTo>
                <a:cubicBezTo>
                  <a:pt x="727" y="441"/>
                  <a:pt x="727" y="441"/>
                  <a:pt x="727" y="441"/>
                </a:cubicBezTo>
                <a:cubicBezTo>
                  <a:pt x="727" y="441"/>
                  <a:pt x="727" y="441"/>
                  <a:pt x="727" y="441"/>
                </a:cubicBezTo>
                <a:cubicBezTo>
                  <a:pt x="727" y="442"/>
                  <a:pt x="727" y="442"/>
                  <a:pt x="727" y="442"/>
                </a:cubicBezTo>
                <a:cubicBezTo>
                  <a:pt x="728" y="444"/>
                  <a:pt x="728" y="444"/>
                  <a:pt x="728" y="444"/>
                </a:cubicBezTo>
                <a:cubicBezTo>
                  <a:pt x="729" y="443"/>
                  <a:pt x="729" y="443"/>
                  <a:pt x="729" y="443"/>
                </a:cubicBezTo>
                <a:cubicBezTo>
                  <a:pt x="729" y="441"/>
                  <a:pt x="729" y="441"/>
                  <a:pt x="729" y="441"/>
                </a:cubicBezTo>
                <a:cubicBezTo>
                  <a:pt x="731" y="442"/>
                  <a:pt x="731" y="442"/>
                  <a:pt x="731" y="442"/>
                </a:cubicBezTo>
                <a:cubicBezTo>
                  <a:pt x="732" y="442"/>
                  <a:pt x="732" y="442"/>
                  <a:pt x="732" y="442"/>
                </a:cubicBezTo>
                <a:cubicBezTo>
                  <a:pt x="733" y="442"/>
                  <a:pt x="733" y="442"/>
                  <a:pt x="733" y="442"/>
                </a:cubicBezTo>
                <a:cubicBezTo>
                  <a:pt x="735" y="440"/>
                  <a:pt x="735" y="440"/>
                  <a:pt x="735" y="440"/>
                </a:cubicBezTo>
                <a:cubicBezTo>
                  <a:pt x="734" y="439"/>
                  <a:pt x="734" y="439"/>
                  <a:pt x="734" y="439"/>
                </a:cubicBezTo>
                <a:cubicBezTo>
                  <a:pt x="731" y="438"/>
                  <a:pt x="731" y="438"/>
                  <a:pt x="731" y="438"/>
                </a:cubicBezTo>
                <a:cubicBezTo>
                  <a:pt x="729" y="437"/>
                  <a:pt x="729" y="437"/>
                  <a:pt x="729" y="437"/>
                </a:cubicBezTo>
                <a:cubicBezTo>
                  <a:pt x="727" y="436"/>
                  <a:pt x="727" y="436"/>
                  <a:pt x="727" y="436"/>
                </a:cubicBezTo>
                <a:cubicBezTo>
                  <a:pt x="726" y="438"/>
                  <a:pt x="726" y="438"/>
                  <a:pt x="726" y="438"/>
                </a:cubicBezTo>
                <a:cubicBezTo>
                  <a:pt x="726" y="438"/>
                  <a:pt x="724" y="439"/>
                  <a:pt x="724" y="439"/>
                </a:cubicBezTo>
                <a:close/>
                <a:moveTo>
                  <a:pt x="752" y="437"/>
                </a:moveTo>
                <a:cubicBezTo>
                  <a:pt x="752" y="435"/>
                  <a:pt x="752" y="435"/>
                  <a:pt x="752" y="435"/>
                </a:cubicBezTo>
                <a:cubicBezTo>
                  <a:pt x="754" y="435"/>
                  <a:pt x="754" y="435"/>
                  <a:pt x="754" y="435"/>
                </a:cubicBezTo>
                <a:cubicBezTo>
                  <a:pt x="753" y="437"/>
                  <a:pt x="753" y="437"/>
                  <a:pt x="753" y="437"/>
                </a:cubicBezTo>
                <a:cubicBezTo>
                  <a:pt x="752" y="437"/>
                  <a:pt x="752" y="437"/>
                  <a:pt x="752" y="437"/>
                </a:cubicBezTo>
                <a:close/>
                <a:moveTo>
                  <a:pt x="742" y="448"/>
                </a:moveTo>
                <a:cubicBezTo>
                  <a:pt x="744" y="447"/>
                  <a:pt x="744" y="447"/>
                  <a:pt x="744" y="447"/>
                </a:cubicBezTo>
                <a:cubicBezTo>
                  <a:pt x="745" y="445"/>
                  <a:pt x="745" y="445"/>
                  <a:pt x="745" y="445"/>
                </a:cubicBezTo>
                <a:cubicBezTo>
                  <a:pt x="747" y="445"/>
                  <a:pt x="747" y="445"/>
                  <a:pt x="747" y="445"/>
                </a:cubicBezTo>
                <a:cubicBezTo>
                  <a:pt x="748" y="443"/>
                  <a:pt x="748" y="443"/>
                  <a:pt x="748" y="443"/>
                </a:cubicBezTo>
                <a:cubicBezTo>
                  <a:pt x="749" y="443"/>
                  <a:pt x="749" y="443"/>
                  <a:pt x="749" y="443"/>
                </a:cubicBezTo>
                <a:cubicBezTo>
                  <a:pt x="750" y="444"/>
                  <a:pt x="750" y="444"/>
                  <a:pt x="750" y="444"/>
                </a:cubicBezTo>
                <a:cubicBezTo>
                  <a:pt x="750" y="445"/>
                  <a:pt x="750" y="445"/>
                  <a:pt x="750" y="445"/>
                </a:cubicBezTo>
                <a:cubicBezTo>
                  <a:pt x="747" y="446"/>
                  <a:pt x="747" y="446"/>
                  <a:pt x="747" y="446"/>
                </a:cubicBezTo>
                <a:cubicBezTo>
                  <a:pt x="745" y="448"/>
                  <a:pt x="745" y="448"/>
                  <a:pt x="745" y="448"/>
                </a:cubicBezTo>
                <a:cubicBezTo>
                  <a:pt x="744" y="448"/>
                  <a:pt x="744" y="448"/>
                  <a:pt x="744" y="448"/>
                </a:cubicBezTo>
                <a:cubicBezTo>
                  <a:pt x="742" y="448"/>
                  <a:pt x="742" y="448"/>
                  <a:pt x="742" y="448"/>
                </a:cubicBezTo>
                <a:close/>
                <a:moveTo>
                  <a:pt x="733" y="463"/>
                </a:moveTo>
                <a:cubicBezTo>
                  <a:pt x="738" y="459"/>
                  <a:pt x="738" y="459"/>
                  <a:pt x="738" y="459"/>
                </a:cubicBezTo>
                <a:cubicBezTo>
                  <a:pt x="739" y="458"/>
                  <a:pt x="739" y="458"/>
                  <a:pt x="739" y="458"/>
                </a:cubicBezTo>
                <a:cubicBezTo>
                  <a:pt x="740" y="458"/>
                  <a:pt x="740" y="458"/>
                  <a:pt x="740" y="458"/>
                </a:cubicBezTo>
                <a:cubicBezTo>
                  <a:pt x="742" y="456"/>
                  <a:pt x="742" y="456"/>
                  <a:pt x="742" y="456"/>
                </a:cubicBezTo>
                <a:cubicBezTo>
                  <a:pt x="744" y="454"/>
                  <a:pt x="744" y="454"/>
                  <a:pt x="744" y="454"/>
                </a:cubicBezTo>
                <a:cubicBezTo>
                  <a:pt x="744" y="452"/>
                  <a:pt x="744" y="452"/>
                  <a:pt x="744" y="452"/>
                </a:cubicBezTo>
                <a:cubicBezTo>
                  <a:pt x="743" y="451"/>
                  <a:pt x="743" y="451"/>
                  <a:pt x="743" y="451"/>
                </a:cubicBezTo>
                <a:cubicBezTo>
                  <a:pt x="741" y="451"/>
                  <a:pt x="741" y="451"/>
                  <a:pt x="741" y="451"/>
                </a:cubicBezTo>
                <a:cubicBezTo>
                  <a:pt x="741" y="453"/>
                  <a:pt x="741" y="453"/>
                  <a:pt x="741" y="453"/>
                </a:cubicBezTo>
                <a:cubicBezTo>
                  <a:pt x="740" y="453"/>
                  <a:pt x="740" y="453"/>
                  <a:pt x="740" y="453"/>
                </a:cubicBezTo>
                <a:cubicBezTo>
                  <a:pt x="737" y="456"/>
                  <a:pt x="737" y="456"/>
                  <a:pt x="737" y="456"/>
                </a:cubicBezTo>
                <a:cubicBezTo>
                  <a:pt x="736" y="457"/>
                  <a:pt x="736" y="457"/>
                  <a:pt x="736" y="457"/>
                </a:cubicBezTo>
                <a:cubicBezTo>
                  <a:pt x="732" y="456"/>
                  <a:pt x="732" y="456"/>
                  <a:pt x="732" y="456"/>
                </a:cubicBezTo>
                <a:cubicBezTo>
                  <a:pt x="731" y="457"/>
                  <a:pt x="731" y="457"/>
                  <a:pt x="731" y="457"/>
                </a:cubicBezTo>
                <a:cubicBezTo>
                  <a:pt x="730" y="459"/>
                  <a:pt x="730" y="459"/>
                  <a:pt x="730" y="459"/>
                </a:cubicBezTo>
                <a:cubicBezTo>
                  <a:pt x="728" y="461"/>
                  <a:pt x="728" y="461"/>
                  <a:pt x="728" y="461"/>
                </a:cubicBezTo>
                <a:cubicBezTo>
                  <a:pt x="729" y="463"/>
                  <a:pt x="729" y="463"/>
                  <a:pt x="729" y="463"/>
                </a:cubicBezTo>
                <a:cubicBezTo>
                  <a:pt x="730" y="463"/>
                  <a:pt x="730" y="463"/>
                  <a:pt x="730" y="463"/>
                </a:cubicBezTo>
                <a:cubicBezTo>
                  <a:pt x="732" y="463"/>
                  <a:pt x="732" y="463"/>
                  <a:pt x="732" y="463"/>
                </a:cubicBezTo>
                <a:cubicBezTo>
                  <a:pt x="733" y="463"/>
                  <a:pt x="733" y="463"/>
                  <a:pt x="733" y="463"/>
                </a:cubicBezTo>
                <a:close/>
                <a:moveTo>
                  <a:pt x="753" y="461"/>
                </a:moveTo>
                <a:cubicBezTo>
                  <a:pt x="752" y="457"/>
                  <a:pt x="752" y="457"/>
                  <a:pt x="752" y="457"/>
                </a:cubicBezTo>
                <a:cubicBezTo>
                  <a:pt x="753" y="456"/>
                  <a:pt x="753" y="456"/>
                  <a:pt x="753" y="456"/>
                </a:cubicBezTo>
                <a:cubicBezTo>
                  <a:pt x="755" y="454"/>
                  <a:pt x="755" y="454"/>
                  <a:pt x="755" y="454"/>
                </a:cubicBezTo>
                <a:cubicBezTo>
                  <a:pt x="756" y="454"/>
                  <a:pt x="756" y="454"/>
                  <a:pt x="756" y="454"/>
                </a:cubicBezTo>
                <a:cubicBezTo>
                  <a:pt x="759" y="454"/>
                  <a:pt x="759" y="454"/>
                  <a:pt x="759" y="454"/>
                </a:cubicBezTo>
                <a:cubicBezTo>
                  <a:pt x="759" y="457"/>
                  <a:pt x="759" y="457"/>
                  <a:pt x="759" y="457"/>
                </a:cubicBezTo>
                <a:cubicBezTo>
                  <a:pt x="758" y="459"/>
                  <a:pt x="758" y="459"/>
                  <a:pt x="758" y="459"/>
                </a:cubicBezTo>
                <a:cubicBezTo>
                  <a:pt x="756" y="459"/>
                  <a:pt x="756" y="459"/>
                  <a:pt x="756" y="459"/>
                </a:cubicBezTo>
                <a:cubicBezTo>
                  <a:pt x="755" y="461"/>
                  <a:pt x="755" y="461"/>
                  <a:pt x="755" y="461"/>
                </a:cubicBezTo>
                <a:cubicBezTo>
                  <a:pt x="753" y="461"/>
                  <a:pt x="753" y="461"/>
                  <a:pt x="753" y="461"/>
                </a:cubicBezTo>
                <a:close/>
                <a:moveTo>
                  <a:pt x="769" y="481"/>
                </a:moveTo>
                <a:cubicBezTo>
                  <a:pt x="769" y="477"/>
                  <a:pt x="769" y="477"/>
                  <a:pt x="769" y="477"/>
                </a:cubicBezTo>
                <a:cubicBezTo>
                  <a:pt x="769" y="474"/>
                  <a:pt x="769" y="474"/>
                  <a:pt x="769" y="474"/>
                </a:cubicBezTo>
                <a:cubicBezTo>
                  <a:pt x="768" y="472"/>
                  <a:pt x="768" y="472"/>
                  <a:pt x="768" y="472"/>
                </a:cubicBezTo>
                <a:cubicBezTo>
                  <a:pt x="767" y="472"/>
                  <a:pt x="767" y="472"/>
                  <a:pt x="767" y="472"/>
                </a:cubicBezTo>
                <a:cubicBezTo>
                  <a:pt x="766" y="475"/>
                  <a:pt x="766" y="475"/>
                  <a:pt x="766" y="475"/>
                </a:cubicBezTo>
                <a:cubicBezTo>
                  <a:pt x="765" y="477"/>
                  <a:pt x="765" y="477"/>
                  <a:pt x="765" y="477"/>
                </a:cubicBezTo>
                <a:cubicBezTo>
                  <a:pt x="766" y="479"/>
                  <a:pt x="766" y="479"/>
                  <a:pt x="766" y="479"/>
                </a:cubicBezTo>
                <a:cubicBezTo>
                  <a:pt x="766" y="480"/>
                  <a:pt x="766" y="480"/>
                  <a:pt x="766" y="480"/>
                </a:cubicBezTo>
                <a:cubicBezTo>
                  <a:pt x="767" y="482"/>
                  <a:pt x="767" y="482"/>
                  <a:pt x="767" y="482"/>
                </a:cubicBezTo>
                <a:cubicBezTo>
                  <a:pt x="768" y="481"/>
                  <a:pt x="768" y="481"/>
                  <a:pt x="768" y="481"/>
                </a:cubicBezTo>
                <a:cubicBezTo>
                  <a:pt x="769" y="481"/>
                  <a:pt x="769" y="481"/>
                  <a:pt x="769" y="481"/>
                </a:cubicBezTo>
                <a:close/>
                <a:moveTo>
                  <a:pt x="771" y="479"/>
                </a:moveTo>
                <a:cubicBezTo>
                  <a:pt x="770" y="477"/>
                  <a:pt x="770" y="477"/>
                  <a:pt x="770" y="477"/>
                </a:cubicBezTo>
                <a:cubicBezTo>
                  <a:pt x="771" y="474"/>
                  <a:pt x="771" y="474"/>
                  <a:pt x="771" y="474"/>
                </a:cubicBezTo>
                <a:cubicBezTo>
                  <a:pt x="772" y="477"/>
                  <a:pt x="772" y="477"/>
                  <a:pt x="772" y="477"/>
                </a:cubicBezTo>
                <a:cubicBezTo>
                  <a:pt x="772" y="478"/>
                  <a:pt x="772" y="478"/>
                  <a:pt x="772" y="478"/>
                </a:cubicBezTo>
                <a:cubicBezTo>
                  <a:pt x="772" y="479"/>
                  <a:pt x="772" y="479"/>
                  <a:pt x="772" y="479"/>
                </a:cubicBezTo>
                <a:cubicBezTo>
                  <a:pt x="771" y="479"/>
                  <a:pt x="771" y="479"/>
                  <a:pt x="771" y="479"/>
                </a:cubicBezTo>
                <a:close/>
                <a:moveTo>
                  <a:pt x="774" y="484"/>
                </a:moveTo>
                <a:cubicBezTo>
                  <a:pt x="773" y="483"/>
                  <a:pt x="773" y="483"/>
                  <a:pt x="773" y="483"/>
                </a:cubicBezTo>
                <a:cubicBezTo>
                  <a:pt x="774" y="481"/>
                  <a:pt x="774" y="481"/>
                  <a:pt x="774" y="481"/>
                </a:cubicBezTo>
                <a:cubicBezTo>
                  <a:pt x="775" y="482"/>
                  <a:pt x="775" y="482"/>
                  <a:pt x="775" y="482"/>
                </a:cubicBezTo>
                <a:cubicBezTo>
                  <a:pt x="775" y="483"/>
                  <a:pt x="775" y="483"/>
                  <a:pt x="775" y="483"/>
                </a:cubicBezTo>
                <a:cubicBezTo>
                  <a:pt x="774" y="484"/>
                  <a:pt x="774" y="484"/>
                  <a:pt x="774" y="484"/>
                </a:cubicBezTo>
                <a:close/>
                <a:moveTo>
                  <a:pt x="766" y="489"/>
                </a:moveTo>
                <a:cubicBezTo>
                  <a:pt x="766" y="490"/>
                  <a:pt x="766" y="490"/>
                  <a:pt x="766" y="490"/>
                </a:cubicBezTo>
                <a:cubicBezTo>
                  <a:pt x="766" y="492"/>
                  <a:pt x="766" y="492"/>
                  <a:pt x="766" y="492"/>
                </a:cubicBezTo>
                <a:cubicBezTo>
                  <a:pt x="767" y="495"/>
                  <a:pt x="767" y="495"/>
                  <a:pt x="767" y="495"/>
                </a:cubicBezTo>
                <a:cubicBezTo>
                  <a:pt x="768" y="496"/>
                  <a:pt x="768" y="496"/>
                  <a:pt x="768" y="496"/>
                </a:cubicBezTo>
                <a:cubicBezTo>
                  <a:pt x="769" y="495"/>
                  <a:pt x="769" y="495"/>
                  <a:pt x="769" y="495"/>
                </a:cubicBezTo>
                <a:cubicBezTo>
                  <a:pt x="771" y="496"/>
                  <a:pt x="771" y="496"/>
                  <a:pt x="771" y="496"/>
                </a:cubicBezTo>
                <a:cubicBezTo>
                  <a:pt x="773" y="496"/>
                  <a:pt x="773" y="496"/>
                  <a:pt x="773" y="496"/>
                </a:cubicBezTo>
                <a:cubicBezTo>
                  <a:pt x="775" y="496"/>
                  <a:pt x="775" y="496"/>
                  <a:pt x="775" y="496"/>
                </a:cubicBezTo>
                <a:cubicBezTo>
                  <a:pt x="777" y="497"/>
                  <a:pt x="777" y="497"/>
                  <a:pt x="777" y="497"/>
                </a:cubicBezTo>
                <a:cubicBezTo>
                  <a:pt x="778" y="495"/>
                  <a:pt x="778" y="495"/>
                  <a:pt x="778" y="495"/>
                </a:cubicBezTo>
                <a:cubicBezTo>
                  <a:pt x="777" y="494"/>
                  <a:pt x="777" y="494"/>
                  <a:pt x="777" y="494"/>
                </a:cubicBezTo>
                <a:cubicBezTo>
                  <a:pt x="777" y="491"/>
                  <a:pt x="777" y="491"/>
                  <a:pt x="777" y="491"/>
                </a:cubicBezTo>
                <a:cubicBezTo>
                  <a:pt x="775" y="491"/>
                  <a:pt x="775" y="491"/>
                  <a:pt x="775" y="491"/>
                </a:cubicBezTo>
                <a:cubicBezTo>
                  <a:pt x="774" y="489"/>
                  <a:pt x="774" y="489"/>
                  <a:pt x="774" y="489"/>
                </a:cubicBezTo>
                <a:cubicBezTo>
                  <a:pt x="772" y="489"/>
                  <a:pt x="772" y="489"/>
                  <a:pt x="772" y="489"/>
                </a:cubicBezTo>
                <a:cubicBezTo>
                  <a:pt x="771" y="490"/>
                  <a:pt x="771" y="490"/>
                  <a:pt x="771" y="490"/>
                </a:cubicBezTo>
                <a:cubicBezTo>
                  <a:pt x="771" y="488"/>
                  <a:pt x="771" y="488"/>
                  <a:pt x="771" y="488"/>
                </a:cubicBezTo>
                <a:cubicBezTo>
                  <a:pt x="771" y="487"/>
                  <a:pt x="771" y="487"/>
                  <a:pt x="771" y="487"/>
                </a:cubicBezTo>
                <a:cubicBezTo>
                  <a:pt x="770" y="487"/>
                  <a:pt x="770" y="487"/>
                  <a:pt x="770" y="487"/>
                </a:cubicBezTo>
                <a:cubicBezTo>
                  <a:pt x="769" y="489"/>
                  <a:pt x="769" y="489"/>
                  <a:pt x="769" y="489"/>
                </a:cubicBezTo>
                <a:cubicBezTo>
                  <a:pt x="768" y="489"/>
                  <a:pt x="768" y="489"/>
                  <a:pt x="768" y="489"/>
                </a:cubicBezTo>
                <a:cubicBezTo>
                  <a:pt x="766" y="489"/>
                  <a:pt x="766" y="489"/>
                  <a:pt x="766" y="489"/>
                </a:cubicBezTo>
                <a:close/>
                <a:moveTo>
                  <a:pt x="702" y="579"/>
                </a:moveTo>
                <a:cubicBezTo>
                  <a:pt x="705" y="579"/>
                  <a:pt x="705" y="579"/>
                  <a:pt x="705" y="579"/>
                </a:cubicBezTo>
                <a:cubicBezTo>
                  <a:pt x="706" y="578"/>
                  <a:pt x="706" y="578"/>
                  <a:pt x="706" y="578"/>
                </a:cubicBezTo>
                <a:cubicBezTo>
                  <a:pt x="705" y="577"/>
                  <a:pt x="705" y="577"/>
                  <a:pt x="705" y="577"/>
                </a:cubicBezTo>
                <a:cubicBezTo>
                  <a:pt x="703" y="577"/>
                  <a:pt x="703" y="577"/>
                  <a:pt x="703" y="577"/>
                </a:cubicBezTo>
                <a:cubicBezTo>
                  <a:pt x="702" y="579"/>
                  <a:pt x="702" y="579"/>
                  <a:pt x="702" y="579"/>
                </a:cubicBezTo>
                <a:close/>
                <a:moveTo>
                  <a:pt x="666" y="519"/>
                </a:moveTo>
                <a:cubicBezTo>
                  <a:pt x="668" y="521"/>
                  <a:pt x="668" y="521"/>
                  <a:pt x="668" y="521"/>
                </a:cubicBezTo>
                <a:cubicBezTo>
                  <a:pt x="669" y="521"/>
                  <a:pt x="669" y="521"/>
                  <a:pt x="669" y="521"/>
                </a:cubicBezTo>
                <a:cubicBezTo>
                  <a:pt x="670" y="520"/>
                  <a:pt x="670" y="520"/>
                  <a:pt x="670" y="520"/>
                </a:cubicBezTo>
                <a:cubicBezTo>
                  <a:pt x="668" y="519"/>
                  <a:pt x="668" y="519"/>
                  <a:pt x="668" y="519"/>
                </a:cubicBezTo>
                <a:cubicBezTo>
                  <a:pt x="667" y="519"/>
                  <a:pt x="667" y="519"/>
                  <a:pt x="667" y="519"/>
                </a:cubicBezTo>
                <a:cubicBezTo>
                  <a:pt x="666" y="519"/>
                  <a:pt x="666" y="519"/>
                  <a:pt x="666" y="519"/>
                </a:cubicBezTo>
                <a:close/>
                <a:moveTo>
                  <a:pt x="658" y="533"/>
                </a:moveTo>
                <a:cubicBezTo>
                  <a:pt x="658" y="531"/>
                  <a:pt x="658" y="531"/>
                  <a:pt x="658" y="531"/>
                </a:cubicBezTo>
                <a:cubicBezTo>
                  <a:pt x="657" y="530"/>
                  <a:pt x="657" y="530"/>
                  <a:pt x="657" y="530"/>
                </a:cubicBezTo>
                <a:cubicBezTo>
                  <a:pt x="655" y="529"/>
                  <a:pt x="655" y="529"/>
                  <a:pt x="655" y="529"/>
                </a:cubicBezTo>
                <a:cubicBezTo>
                  <a:pt x="655" y="527"/>
                  <a:pt x="655" y="527"/>
                  <a:pt x="655" y="527"/>
                </a:cubicBezTo>
                <a:cubicBezTo>
                  <a:pt x="655" y="525"/>
                  <a:pt x="655" y="525"/>
                  <a:pt x="655" y="525"/>
                </a:cubicBezTo>
                <a:cubicBezTo>
                  <a:pt x="653" y="524"/>
                  <a:pt x="653" y="524"/>
                  <a:pt x="653" y="524"/>
                </a:cubicBezTo>
                <a:cubicBezTo>
                  <a:pt x="653" y="520"/>
                  <a:pt x="653" y="520"/>
                  <a:pt x="653" y="520"/>
                </a:cubicBezTo>
                <a:cubicBezTo>
                  <a:pt x="654" y="520"/>
                  <a:pt x="654" y="520"/>
                  <a:pt x="654" y="520"/>
                </a:cubicBezTo>
                <a:cubicBezTo>
                  <a:pt x="655" y="522"/>
                  <a:pt x="655" y="522"/>
                  <a:pt x="655" y="522"/>
                </a:cubicBezTo>
                <a:cubicBezTo>
                  <a:pt x="657" y="523"/>
                  <a:pt x="657" y="523"/>
                  <a:pt x="657" y="523"/>
                </a:cubicBezTo>
                <a:cubicBezTo>
                  <a:pt x="657" y="524"/>
                  <a:pt x="657" y="524"/>
                  <a:pt x="657" y="524"/>
                </a:cubicBezTo>
                <a:cubicBezTo>
                  <a:pt x="659" y="526"/>
                  <a:pt x="659" y="526"/>
                  <a:pt x="659" y="526"/>
                </a:cubicBezTo>
                <a:cubicBezTo>
                  <a:pt x="659" y="529"/>
                  <a:pt x="659" y="529"/>
                  <a:pt x="659" y="529"/>
                </a:cubicBezTo>
                <a:cubicBezTo>
                  <a:pt x="661" y="530"/>
                  <a:pt x="661" y="530"/>
                  <a:pt x="661" y="530"/>
                </a:cubicBezTo>
                <a:cubicBezTo>
                  <a:pt x="663" y="530"/>
                  <a:pt x="663" y="530"/>
                  <a:pt x="663" y="530"/>
                </a:cubicBezTo>
                <a:cubicBezTo>
                  <a:pt x="663" y="533"/>
                  <a:pt x="663" y="533"/>
                  <a:pt x="663" y="533"/>
                </a:cubicBezTo>
                <a:cubicBezTo>
                  <a:pt x="660" y="532"/>
                  <a:pt x="660" y="532"/>
                  <a:pt x="660" y="532"/>
                </a:cubicBezTo>
                <a:cubicBezTo>
                  <a:pt x="658" y="533"/>
                  <a:pt x="658" y="533"/>
                  <a:pt x="658" y="533"/>
                </a:cubicBezTo>
                <a:close/>
                <a:moveTo>
                  <a:pt x="644" y="532"/>
                </a:moveTo>
                <a:cubicBezTo>
                  <a:pt x="645" y="530"/>
                  <a:pt x="645" y="530"/>
                  <a:pt x="645" y="530"/>
                </a:cubicBezTo>
                <a:cubicBezTo>
                  <a:pt x="644" y="529"/>
                  <a:pt x="644" y="529"/>
                  <a:pt x="644" y="529"/>
                </a:cubicBezTo>
                <a:cubicBezTo>
                  <a:pt x="644" y="527"/>
                  <a:pt x="644" y="527"/>
                  <a:pt x="644" y="527"/>
                </a:cubicBezTo>
                <a:cubicBezTo>
                  <a:pt x="644" y="524"/>
                  <a:pt x="644" y="524"/>
                  <a:pt x="644" y="524"/>
                </a:cubicBezTo>
                <a:cubicBezTo>
                  <a:pt x="645" y="522"/>
                  <a:pt x="645" y="522"/>
                  <a:pt x="645" y="522"/>
                </a:cubicBezTo>
                <a:cubicBezTo>
                  <a:pt x="647" y="522"/>
                  <a:pt x="647" y="522"/>
                  <a:pt x="647" y="522"/>
                </a:cubicBezTo>
                <a:cubicBezTo>
                  <a:pt x="647" y="524"/>
                  <a:pt x="647" y="524"/>
                  <a:pt x="647" y="524"/>
                </a:cubicBezTo>
                <a:cubicBezTo>
                  <a:pt x="646" y="524"/>
                  <a:pt x="646" y="524"/>
                  <a:pt x="646" y="524"/>
                </a:cubicBezTo>
                <a:cubicBezTo>
                  <a:pt x="646" y="526"/>
                  <a:pt x="646" y="526"/>
                  <a:pt x="646" y="526"/>
                </a:cubicBezTo>
                <a:cubicBezTo>
                  <a:pt x="647" y="528"/>
                  <a:pt x="647" y="528"/>
                  <a:pt x="647" y="528"/>
                </a:cubicBezTo>
                <a:cubicBezTo>
                  <a:pt x="646" y="532"/>
                  <a:pt x="646" y="532"/>
                  <a:pt x="646" y="532"/>
                </a:cubicBezTo>
                <a:cubicBezTo>
                  <a:pt x="644" y="532"/>
                  <a:pt x="644" y="532"/>
                  <a:pt x="644" y="532"/>
                </a:cubicBezTo>
                <a:close/>
                <a:moveTo>
                  <a:pt x="643" y="474"/>
                </a:moveTo>
                <a:cubicBezTo>
                  <a:pt x="643" y="476"/>
                  <a:pt x="643" y="476"/>
                  <a:pt x="643" y="476"/>
                </a:cubicBezTo>
                <a:cubicBezTo>
                  <a:pt x="644" y="477"/>
                  <a:pt x="644" y="477"/>
                  <a:pt x="644" y="477"/>
                </a:cubicBezTo>
                <a:cubicBezTo>
                  <a:pt x="646" y="477"/>
                  <a:pt x="646" y="477"/>
                  <a:pt x="646" y="477"/>
                </a:cubicBezTo>
                <a:cubicBezTo>
                  <a:pt x="648" y="475"/>
                  <a:pt x="648" y="475"/>
                  <a:pt x="648" y="475"/>
                </a:cubicBezTo>
                <a:cubicBezTo>
                  <a:pt x="647" y="475"/>
                  <a:pt x="647" y="475"/>
                  <a:pt x="647" y="475"/>
                </a:cubicBezTo>
                <a:cubicBezTo>
                  <a:pt x="645" y="474"/>
                  <a:pt x="645" y="474"/>
                  <a:pt x="645" y="474"/>
                </a:cubicBezTo>
                <a:cubicBezTo>
                  <a:pt x="643" y="474"/>
                  <a:pt x="643" y="474"/>
                  <a:pt x="643" y="474"/>
                </a:cubicBezTo>
                <a:close/>
                <a:moveTo>
                  <a:pt x="644" y="473"/>
                </a:moveTo>
                <a:cubicBezTo>
                  <a:pt x="645" y="471"/>
                  <a:pt x="645" y="471"/>
                  <a:pt x="645" y="471"/>
                </a:cubicBezTo>
                <a:cubicBezTo>
                  <a:pt x="645" y="469"/>
                  <a:pt x="645" y="469"/>
                  <a:pt x="645" y="469"/>
                </a:cubicBezTo>
                <a:cubicBezTo>
                  <a:pt x="648" y="466"/>
                  <a:pt x="648" y="466"/>
                  <a:pt x="648" y="466"/>
                </a:cubicBezTo>
                <a:cubicBezTo>
                  <a:pt x="649" y="465"/>
                  <a:pt x="649" y="465"/>
                  <a:pt x="649" y="465"/>
                </a:cubicBezTo>
                <a:cubicBezTo>
                  <a:pt x="650" y="466"/>
                  <a:pt x="650" y="466"/>
                  <a:pt x="650" y="466"/>
                </a:cubicBezTo>
                <a:cubicBezTo>
                  <a:pt x="650" y="468"/>
                  <a:pt x="650" y="468"/>
                  <a:pt x="650" y="468"/>
                </a:cubicBezTo>
                <a:cubicBezTo>
                  <a:pt x="649" y="470"/>
                  <a:pt x="649" y="470"/>
                  <a:pt x="649" y="470"/>
                </a:cubicBezTo>
                <a:cubicBezTo>
                  <a:pt x="649" y="473"/>
                  <a:pt x="649" y="473"/>
                  <a:pt x="649" y="473"/>
                </a:cubicBezTo>
                <a:cubicBezTo>
                  <a:pt x="647" y="473"/>
                  <a:pt x="647" y="473"/>
                  <a:pt x="647" y="473"/>
                </a:cubicBezTo>
                <a:cubicBezTo>
                  <a:pt x="644" y="473"/>
                  <a:pt x="644" y="473"/>
                  <a:pt x="644" y="473"/>
                </a:cubicBezTo>
                <a:close/>
                <a:moveTo>
                  <a:pt x="526" y="449"/>
                </a:moveTo>
                <a:cubicBezTo>
                  <a:pt x="528" y="448"/>
                  <a:pt x="528" y="448"/>
                  <a:pt x="528" y="448"/>
                </a:cubicBezTo>
                <a:cubicBezTo>
                  <a:pt x="528" y="446"/>
                  <a:pt x="528" y="446"/>
                  <a:pt x="528" y="446"/>
                </a:cubicBezTo>
                <a:cubicBezTo>
                  <a:pt x="526" y="446"/>
                  <a:pt x="526" y="446"/>
                  <a:pt x="526" y="446"/>
                </a:cubicBezTo>
                <a:cubicBezTo>
                  <a:pt x="526" y="448"/>
                  <a:pt x="526" y="448"/>
                  <a:pt x="526" y="448"/>
                </a:cubicBezTo>
                <a:cubicBezTo>
                  <a:pt x="526" y="449"/>
                  <a:pt x="526" y="449"/>
                  <a:pt x="526" y="449"/>
                </a:cubicBezTo>
                <a:close/>
                <a:moveTo>
                  <a:pt x="427" y="421"/>
                </a:moveTo>
                <a:cubicBezTo>
                  <a:pt x="428" y="420"/>
                  <a:pt x="428" y="420"/>
                  <a:pt x="428" y="420"/>
                </a:cubicBezTo>
                <a:cubicBezTo>
                  <a:pt x="430" y="420"/>
                  <a:pt x="430" y="420"/>
                  <a:pt x="430" y="420"/>
                </a:cubicBezTo>
                <a:cubicBezTo>
                  <a:pt x="428" y="421"/>
                  <a:pt x="428" y="421"/>
                  <a:pt x="428" y="421"/>
                </a:cubicBezTo>
                <a:cubicBezTo>
                  <a:pt x="428" y="421"/>
                  <a:pt x="426" y="421"/>
                  <a:pt x="427" y="421"/>
                </a:cubicBezTo>
                <a:close/>
                <a:moveTo>
                  <a:pt x="419" y="425"/>
                </a:moveTo>
                <a:cubicBezTo>
                  <a:pt x="421" y="425"/>
                  <a:pt x="421" y="425"/>
                  <a:pt x="421" y="425"/>
                </a:cubicBezTo>
                <a:cubicBezTo>
                  <a:pt x="421" y="424"/>
                  <a:pt x="421" y="424"/>
                  <a:pt x="421" y="424"/>
                </a:cubicBezTo>
                <a:cubicBezTo>
                  <a:pt x="419" y="423"/>
                  <a:pt x="419" y="423"/>
                  <a:pt x="419" y="423"/>
                </a:cubicBezTo>
                <a:cubicBezTo>
                  <a:pt x="419" y="425"/>
                  <a:pt x="419" y="425"/>
                  <a:pt x="419" y="425"/>
                </a:cubicBezTo>
                <a:close/>
                <a:moveTo>
                  <a:pt x="422" y="433"/>
                </a:moveTo>
                <a:cubicBezTo>
                  <a:pt x="422" y="432"/>
                  <a:pt x="422" y="432"/>
                  <a:pt x="422" y="432"/>
                </a:cubicBezTo>
                <a:cubicBezTo>
                  <a:pt x="422" y="431"/>
                  <a:pt x="422" y="431"/>
                  <a:pt x="422" y="431"/>
                </a:cubicBezTo>
                <a:cubicBezTo>
                  <a:pt x="423" y="433"/>
                  <a:pt x="423" y="433"/>
                  <a:pt x="423" y="433"/>
                </a:cubicBezTo>
                <a:cubicBezTo>
                  <a:pt x="422" y="433"/>
                  <a:pt x="422" y="433"/>
                  <a:pt x="422" y="433"/>
                </a:cubicBezTo>
                <a:close/>
                <a:moveTo>
                  <a:pt x="422" y="434"/>
                </a:moveTo>
                <a:cubicBezTo>
                  <a:pt x="421" y="431"/>
                  <a:pt x="421" y="431"/>
                  <a:pt x="421" y="431"/>
                </a:cubicBezTo>
                <a:cubicBezTo>
                  <a:pt x="420" y="432"/>
                  <a:pt x="420" y="432"/>
                  <a:pt x="420" y="432"/>
                </a:cubicBezTo>
                <a:cubicBezTo>
                  <a:pt x="421" y="434"/>
                  <a:pt x="421" y="434"/>
                  <a:pt x="421" y="434"/>
                </a:cubicBezTo>
                <a:cubicBezTo>
                  <a:pt x="422" y="434"/>
                  <a:pt x="422" y="434"/>
                  <a:pt x="422" y="434"/>
                </a:cubicBezTo>
                <a:close/>
                <a:moveTo>
                  <a:pt x="426" y="440"/>
                </a:moveTo>
                <a:cubicBezTo>
                  <a:pt x="427" y="443"/>
                  <a:pt x="427" y="443"/>
                  <a:pt x="427" y="443"/>
                </a:cubicBezTo>
                <a:cubicBezTo>
                  <a:pt x="428" y="443"/>
                  <a:pt x="428" y="443"/>
                  <a:pt x="428" y="443"/>
                </a:cubicBezTo>
                <a:cubicBezTo>
                  <a:pt x="430" y="441"/>
                  <a:pt x="430" y="441"/>
                  <a:pt x="430" y="441"/>
                </a:cubicBezTo>
                <a:cubicBezTo>
                  <a:pt x="429" y="440"/>
                  <a:pt x="429" y="440"/>
                  <a:pt x="429" y="440"/>
                </a:cubicBezTo>
                <a:cubicBezTo>
                  <a:pt x="430" y="439"/>
                  <a:pt x="430" y="439"/>
                  <a:pt x="430" y="439"/>
                </a:cubicBezTo>
                <a:cubicBezTo>
                  <a:pt x="429" y="439"/>
                  <a:pt x="429" y="439"/>
                  <a:pt x="429" y="439"/>
                </a:cubicBezTo>
                <a:cubicBezTo>
                  <a:pt x="428" y="440"/>
                  <a:pt x="428" y="440"/>
                  <a:pt x="428" y="440"/>
                </a:cubicBezTo>
                <a:cubicBezTo>
                  <a:pt x="427" y="440"/>
                  <a:pt x="427" y="440"/>
                  <a:pt x="427" y="440"/>
                </a:cubicBezTo>
                <a:cubicBezTo>
                  <a:pt x="426" y="440"/>
                  <a:pt x="426" y="440"/>
                  <a:pt x="426" y="440"/>
                </a:cubicBezTo>
                <a:close/>
                <a:moveTo>
                  <a:pt x="423" y="455"/>
                </a:moveTo>
                <a:cubicBezTo>
                  <a:pt x="422" y="451"/>
                  <a:pt x="422" y="451"/>
                  <a:pt x="422" y="451"/>
                </a:cubicBezTo>
                <a:cubicBezTo>
                  <a:pt x="423" y="450"/>
                  <a:pt x="423" y="450"/>
                  <a:pt x="423" y="450"/>
                </a:cubicBezTo>
                <a:cubicBezTo>
                  <a:pt x="423" y="448"/>
                  <a:pt x="423" y="448"/>
                  <a:pt x="423" y="448"/>
                </a:cubicBezTo>
                <a:cubicBezTo>
                  <a:pt x="425" y="445"/>
                  <a:pt x="425" y="445"/>
                  <a:pt x="425" y="445"/>
                </a:cubicBezTo>
                <a:cubicBezTo>
                  <a:pt x="426" y="446"/>
                  <a:pt x="426" y="446"/>
                  <a:pt x="426" y="446"/>
                </a:cubicBezTo>
                <a:cubicBezTo>
                  <a:pt x="425" y="448"/>
                  <a:pt x="425" y="448"/>
                  <a:pt x="425" y="448"/>
                </a:cubicBezTo>
                <a:cubicBezTo>
                  <a:pt x="426" y="449"/>
                  <a:pt x="426" y="449"/>
                  <a:pt x="426" y="449"/>
                </a:cubicBezTo>
                <a:cubicBezTo>
                  <a:pt x="425" y="450"/>
                  <a:pt x="425" y="450"/>
                  <a:pt x="425" y="450"/>
                </a:cubicBezTo>
                <a:cubicBezTo>
                  <a:pt x="426" y="452"/>
                  <a:pt x="426" y="452"/>
                  <a:pt x="426" y="452"/>
                </a:cubicBezTo>
                <a:cubicBezTo>
                  <a:pt x="424" y="453"/>
                  <a:pt x="424" y="453"/>
                  <a:pt x="424" y="453"/>
                </a:cubicBezTo>
                <a:cubicBezTo>
                  <a:pt x="424" y="454"/>
                  <a:pt x="424" y="454"/>
                  <a:pt x="424" y="454"/>
                </a:cubicBezTo>
                <a:cubicBezTo>
                  <a:pt x="423" y="455"/>
                  <a:pt x="423" y="455"/>
                  <a:pt x="423" y="455"/>
                </a:cubicBezTo>
                <a:close/>
                <a:moveTo>
                  <a:pt x="513" y="399"/>
                </a:moveTo>
                <a:cubicBezTo>
                  <a:pt x="513" y="398"/>
                  <a:pt x="513" y="398"/>
                  <a:pt x="513" y="398"/>
                </a:cubicBezTo>
                <a:cubicBezTo>
                  <a:pt x="514" y="397"/>
                  <a:pt x="514" y="397"/>
                  <a:pt x="514" y="397"/>
                </a:cubicBezTo>
                <a:cubicBezTo>
                  <a:pt x="515" y="398"/>
                  <a:pt x="515" y="398"/>
                  <a:pt x="515" y="398"/>
                </a:cubicBezTo>
                <a:cubicBezTo>
                  <a:pt x="514" y="399"/>
                  <a:pt x="514" y="399"/>
                  <a:pt x="514" y="399"/>
                </a:cubicBezTo>
                <a:cubicBezTo>
                  <a:pt x="513" y="399"/>
                  <a:pt x="513" y="399"/>
                  <a:pt x="513" y="399"/>
                </a:cubicBezTo>
                <a:close/>
                <a:moveTo>
                  <a:pt x="544" y="381"/>
                </a:moveTo>
                <a:cubicBezTo>
                  <a:pt x="543" y="378"/>
                  <a:pt x="543" y="378"/>
                  <a:pt x="543" y="378"/>
                </a:cubicBezTo>
                <a:cubicBezTo>
                  <a:pt x="542" y="377"/>
                  <a:pt x="542" y="377"/>
                  <a:pt x="542" y="377"/>
                </a:cubicBezTo>
                <a:cubicBezTo>
                  <a:pt x="543" y="374"/>
                  <a:pt x="543" y="374"/>
                  <a:pt x="543" y="374"/>
                </a:cubicBezTo>
                <a:cubicBezTo>
                  <a:pt x="544" y="373"/>
                  <a:pt x="544" y="373"/>
                  <a:pt x="544" y="373"/>
                </a:cubicBezTo>
                <a:cubicBezTo>
                  <a:pt x="545" y="374"/>
                  <a:pt x="545" y="374"/>
                  <a:pt x="545" y="374"/>
                </a:cubicBezTo>
                <a:cubicBezTo>
                  <a:pt x="545" y="375"/>
                  <a:pt x="545" y="375"/>
                  <a:pt x="545" y="375"/>
                </a:cubicBezTo>
                <a:cubicBezTo>
                  <a:pt x="546" y="377"/>
                  <a:pt x="546" y="377"/>
                  <a:pt x="546" y="377"/>
                </a:cubicBezTo>
                <a:cubicBezTo>
                  <a:pt x="545" y="378"/>
                  <a:pt x="545" y="378"/>
                  <a:pt x="545" y="378"/>
                </a:cubicBezTo>
                <a:cubicBezTo>
                  <a:pt x="545" y="381"/>
                  <a:pt x="545" y="381"/>
                  <a:pt x="545" y="381"/>
                </a:cubicBezTo>
                <a:cubicBezTo>
                  <a:pt x="544" y="381"/>
                  <a:pt x="544" y="381"/>
                  <a:pt x="544" y="381"/>
                </a:cubicBezTo>
                <a:close/>
                <a:moveTo>
                  <a:pt x="510" y="417"/>
                </a:moveTo>
                <a:cubicBezTo>
                  <a:pt x="510" y="417"/>
                  <a:pt x="510" y="417"/>
                  <a:pt x="510" y="417"/>
                </a:cubicBezTo>
                <a:cubicBezTo>
                  <a:pt x="509" y="415"/>
                  <a:pt x="509" y="415"/>
                  <a:pt x="509" y="415"/>
                </a:cubicBezTo>
                <a:cubicBezTo>
                  <a:pt x="511" y="413"/>
                  <a:pt x="511" y="413"/>
                  <a:pt x="511" y="413"/>
                </a:cubicBezTo>
                <a:cubicBezTo>
                  <a:pt x="511" y="412"/>
                  <a:pt x="511" y="412"/>
                  <a:pt x="511" y="412"/>
                </a:cubicBezTo>
                <a:cubicBezTo>
                  <a:pt x="512" y="411"/>
                  <a:pt x="512" y="411"/>
                  <a:pt x="512" y="411"/>
                </a:cubicBezTo>
                <a:cubicBezTo>
                  <a:pt x="512" y="409"/>
                  <a:pt x="512" y="409"/>
                  <a:pt x="512" y="409"/>
                </a:cubicBezTo>
                <a:cubicBezTo>
                  <a:pt x="510" y="409"/>
                  <a:pt x="510" y="409"/>
                  <a:pt x="510" y="409"/>
                </a:cubicBezTo>
                <a:cubicBezTo>
                  <a:pt x="510" y="408"/>
                  <a:pt x="510" y="408"/>
                  <a:pt x="510" y="408"/>
                </a:cubicBezTo>
                <a:cubicBezTo>
                  <a:pt x="510" y="406"/>
                  <a:pt x="510" y="406"/>
                  <a:pt x="510" y="406"/>
                </a:cubicBezTo>
                <a:cubicBezTo>
                  <a:pt x="512" y="405"/>
                  <a:pt x="512" y="405"/>
                  <a:pt x="512" y="405"/>
                </a:cubicBezTo>
                <a:cubicBezTo>
                  <a:pt x="513" y="403"/>
                  <a:pt x="513" y="403"/>
                  <a:pt x="513" y="403"/>
                </a:cubicBezTo>
                <a:cubicBezTo>
                  <a:pt x="510" y="402"/>
                  <a:pt x="510" y="402"/>
                  <a:pt x="510" y="402"/>
                </a:cubicBezTo>
                <a:cubicBezTo>
                  <a:pt x="509" y="402"/>
                  <a:pt x="509" y="402"/>
                  <a:pt x="509" y="402"/>
                </a:cubicBezTo>
                <a:cubicBezTo>
                  <a:pt x="508" y="404"/>
                  <a:pt x="508" y="404"/>
                  <a:pt x="508" y="404"/>
                </a:cubicBezTo>
                <a:cubicBezTo>
                  <a:pt x="507" y="405"/>
                  <a:pt x="507" y="405"/>
                  <a:pt x="507" y="405"/>
                </a:cubicBezTo>
                <a:cubicBezTo>
                  <a:pt x="506" y="404"/>
                  <a:pt x="506" y="404"/>
                  <a:pt x="506" y="404"/>
                </a:cubicBezTo>
                <a:cubicBezTo>
                  <a:pt x="503" y="404"/>
                  <a:pt x="503" y="404"/>
                  <a:pt x="503" y="404"/>
                </a:cubicBezTo>
                <a:cubicBezTo>
                  <a:pt x="500" y="407"/>
                  <a:pt x="500" y="407"/>
                  <a:pt x="500" y="407"/>
                </a:cubicBezTo>
                <a:cubicBezTo>
                  <a:pt x="498" y="408"/>
                  <a:pt x="498" y="408"/>
                  <a:pt x="498" y="408"/>
                </a:cubicBezTo>
                <a:cubicBezTo>
                  <a:pt x="498" y="407"/>
                  <a:pt x="498" y="407"/>
                  <a:pt x="498" y="407"/>
                </a:cubicBezTo>
                <a:cubicBezTo>
                  <a:pt x="501" y="406"/>
                  <a:pt x="501" y="406"/>
                  <a:pt x="501" y="406"/>
                </a:cubicBezTo>
                <a:cubicBezTo>
                  <a:pt x="502" y="404"/>
                  <a:pt x="502" y="404"/>
                  <a:pt x="502" y="404"/>
                </a:cubicBezTo>
                <a:cubicBezTo>
                  <a:pt x="502" y="401"/>
                  <a:pt x="502" y="401"/>
                  <a:pt x="502" y="401"/>
                </a:cubicBezTo>
                <a:cubicBezTo>
                  <a:pt x="501" y="403"/>
                  <a:pt x="501" y="403"/>
                  <a:pt x="501" y="403"/>
                </a:cubicBezTo>
                <a:cubicBezTo>
                  <a:pt x="500" y="402"/>
                  <a:pt x="500" y="402"/>
                  <a:pt x="500" y="402"/>
                </a:cubicBezTo>
                <a:cubicBezTo>
                  <a:pt x="500" y="400"/>
                  <a:pt x="500" y="400"/>
                  <a:pt x="500" y="400"/>
                </a:cubicBezTo>
                <a:cubicBezTo>
                  <a:pt x="502" y="399"/>
                  <a:pt x="502" y="399"/>
                  <a:pt x="502" y="399"/>
                </a:cubicBezTo>
                <a:cubicBezTo>
                  <a:pt x="500" y="396"/>
                  <a:pt x="500" y="396"/>
                  <a:pt x="500" y="396"/>
                </a:cubicBezTo>
                <a:cubicBezTo>
                  <a:pt x="502" y="394"/>
                  <a:pt x="502" y="394"/>
                  <a:pt x="502" y="394"/>
                </a:cubicBezTo>
                <a:cubicBezTo>
                  <a:pt x="503" y="394"/>
                  <a:pt x="503" y="394"/>
                  <a:pt x="503" y="394"/>
                </a:cubicBezTo>
                <a:cubicBezTo>
                  <a:pt x="503" y="395"/>
                  <a:pt x="503" y="395"/>
                  <a:pt x="503" y="395"/>
                </a:cubicBezTo>
                <a:cubicBezTo>
                  <a:pt x="504" y="399"/>
                  <a:pt x="504" y="399"/>
                  <a:pt x="504" y="399"/>
                </a:cubicBezTo>
                <a:cubicBezTo>
                  <a:pt x="506" y="400"/>
                  <a:pt x="506" y="400"/>
                  <a:pt x="506" y="400"/>
                </a:cubicBezTo>
                <a:cubicBezTo>
                  <a:pt x="507" y="400"/>
                  <a:pt x="507" y="400"/>
                  <a:pt x="507" y="400"/>
                </a:cubicBezTo>
                <a:cubicBezTo>
                  <a:pt x="509" y="400"/>
                  <a:pt x="509" y="400"/>
                  <a:pt x="509" y="400"/>
                </a:cubicBezTo>
                <a:cubicBezTo>
                  <a:pt x="510" y="397"/>
                  <a:pt x="510" y="397"/>
                  <a:pt x="510" y="397"/>
                </a:cubicBezTo>
                <a:cubicBezTo>
                  <a:pt x="509" y="396"/>
                  <a:pt x="509" y="396"/>
                  <a:pt x="509" y="396"/>
                </a:cubicBezTo>
                <a:cubicBezTo>
                  <a:pt x="509" y="395"/>
                  <a:pt x="509" y="395"/>
                  <a:pt x="509" y="395"/>
                </a:cubicBezTo>
                <a:cubicBezTo>
                  <a:pt x="511" y="395"/>
                  <a:pt x="511" y="395"/>
                  <a:pt x="511" y="395"/>
                </a:cubicBezTo>
                <a:cubicBezTo>
                  <a:pt x="512" y="396"/>
                  <a:pt x="512" y="396"/>
                  <a:pt x="512" y="396"/>
                </a:cubicBezTo>
                <a:cubicBezTo>
                  <a:pt x="513" y="395"/>
                  <a:pt x="513" y="395"/>
                  <a:pt x="513" y="395"/>
                </a:cubicBezTo>
                <a:cubicBezTo>
                  <a:pt x="515" y="393"/>
                  <a:pt x="515" y="393"/>
                  <a:pt x="515" y="393"/>
                </a:cubicBezTo>
                <a:cubicBezTo>
                  <a:pt x="515" y="391"/>
                  <a:pt x="515" y="391"/>
                  <a:pt x="515" y="391"/>
                </a:cubicBezTo>
                <a:cubicBezTo>
                  <a:pt x="516" y="393"/>
                  <a:pt x="516" y="393"/>
                  <a:pt x="516" y="393"/>
                </a:cubicBezTo>
                <a:cubicBezTo>
                  <a:pt x="517" y="393"/>
                  <a:pt x="517" y="393"/>
                  <a:pt x="517" y="393"/>
                </a:cubicBezTo>
                <a:cubicBezTo>
                  <a:pt x="519" y="391"/>
                  <a:pt x="519" y="391"/>
                  <a:pt x="519" y="391"/>
                </a:cubicBezTo>
                <a:cubicBezTo>
                  <a:pt x="517" y="395"/>
                  <a:pt x="517" y="395"/>
                  <a:pt x="517" y="395"/>
                </a:cubicBezTo>
                <a:cubicBezTo>
                  <a:pt x="517" y="398"/>
                  <a:pt x="517" y="398"/>
                  <a:pt x="517" y="398"/>
                </a:cubicBezTo>
                <a:cubicBezTo>
                  <a:pt x="518" y="398"/>
                  <a:pt x="518" y="398"/>
                  <a:pt x="518" y="398"/>
                </a:cubicBezTo>
                <a:cubicBezTo>
                  <a:pt x="519" y="398"/>
                  <a:pt x="519" y="398"/>
                  <a:pt x="519" y="398"/>
                </a:cubicBezTo>
                <a:cubicBezTo>
                  <a:pt x="518" y="400"/>
                  <a:pt x="518" y="400"/>
                  <a:pt x="518" y="400"/>
                </a:cubicBezTo>
                <a:cubicBezTo>
                  <a:pt x="520" y="400"/>
                  <a:pt x="520" y="400"/>
                  <a:pt x="520" y="400"/>
                </a:cubicBezTo>
                <a:cubicBezTo>
                  <a:pt x="521" y="398"/>
                  <a:pt x="521" y="398"/>
                  <a:pt x="521" y="398"/>
                </a:cubicBezTo>
                <a:cubicBezTo>
                  <a:pt x="522" y="397"/>
                  <a:pt x="522" y="397"/>
                  <a:pt x="522" y="397"/>
                </a:cubicBezTo>
                <a:cubicBezTo>
                  <a:pt x="524" y="393"/>
                  <a:pt x="524" y="393"/>
                  <a:pt x="524" y="393"/>
                </a:cubicBezTo>
                <a:cubicBezTo>
                  <a:pt x="525" y="392"/>
                  <a:pt x="525" y="392"/>
                  <a:pt x="525" y="392"/>
                </a:cubicBezTo>
                <a:cubicBezTo>
                  <a:pt x="525" y="395"/>
                  <a:pt x="525" y="395"/>
                  <a:pt x="525" y="395"/>
                </a:cubicBezTo>
                <a:cubicBezTo>
                  <a:pt x="523" y="397"/>
                  <a:pt x="523" y="397"/>
                  <a:pt x="523" y="397"/>
                </a:cubicBezTo>
                <a:cubicBezTo>
                  <a:pt x="523" y="401"/>
                  <a:pt x="523" y="401"/>
                  <a:pt x="523" y="401"/>
                </a:cubicBezTo>
                <a:cubicBezTo>
                  <a:pt x="525" y="401"/>
                  <a:pt x="525" y="401"/>
                  <a:pt x="525" y="401"/>
                </a:cubicBezTo>
                <a:cubicBezTo>
                  <a:pt x="527" y="402"/>
                  <a:pt x="527" y="402"/>
                  <a:pt x="527" y="402"/>
                </a:cubicBezTo>
                <a:cubicBezTo>
                  <a:pt x="528" y="400"/>
                  <a:pt x="528" y="400"/>
                  <a:pt x="528" y="400"/>
                </a:cubicBezTo>
                <a:cubicBezTo>
                  <a:pt x="530" y="398"/>
                  <a:pt x="530" y="398"/>
                  <a:pt x="530" y="398"/>
                </a:cubicBezTo>
                <a:cubicBezTo>
                  <a:pt x="531" y="395"/>
                  <a:pt x="531" y="395"/>
                  <a:pt x="531" y="395"/>
                </a:cubicBezTo>
                <a:cubicBezTo>
                  <a:pt x="532" y="392"/>
                  <a:pt x="532" y="392"/>
                  <a:pt x="532" y="392"/>
                </a:cubicBezTo>
                <a:cubicBezTo>
                  <a:pt x="532" y="389"/>
                  <a:pt x="532" y="389"/>
                  <a:pt x="532" y="389"/>
                </a:cubicBezTo>
                <a:cubicBezTo>
                  <a:pt x="533" y="388"/>
                  <a:pt x="533" y="388"/>
                  <a:pt x="533" y="388"/>
                </a:cubicBezTo>
                <a:cubicBezTo>
                  <a:pt x="532" y="387"/>
                  <a:pt x="532" y="387"/>
                  <a:pt x="532" y="387"/>
                </a:cubicBezTo>
                <a:cubicBezTo>
                  <a:pt x="531" y="387"/>
                  <a:pt x="531" y="387"/>
                  <a:pt x="531" y="387"/>
                </a:cubicBezTo>
                <a:cubicBezTo>
                  <a:pt x="530" y="387"/>
                  <a:pt x="530" y="387"/>
                  <a:pt x="530" y="387"/>
                </a:cubicBezTo>
                <a:cubicBezTo>
                  <a:pt x="528" y="388"/>
                  <a:pt x="528" y="388"/>
                  <a:pt x="528" y="388"/>
                </a:cubicBezTo>
                <a:cubicBezTo>
                  <a:pt x="528" y="385"/>
                  <a:pt x="528" y="385"/>
                  <a:pt x="528" y="385"/>
                </a:cubicBezTo>
                <a:cubicBezTo>
                  <a:pt x="529" y="384"/>
                  <a:pt x="529" y="384"/>
                  <a:pt x="529" y="384"/>
                </a:cubicBezTo>
                <a:cubicBezTo>
                  <a:pt x="529" y="383"/>
                  <a:pt x="529" y="383"/>
                  <a:pt x="529" y="383"/>
                </a:cubicBezTo>
                <a:cubicBezTo>
                  <a:pt x="526" y="383"/>
                  <a:pt x="526" y="383"/>
                  <a:pt x="526" y="383"/>
                </a:cubicBezTo>
                <a:cubicBezTo>
                  <a:pt x="526" y="382"/>
                  <a:pt x="526" y="382"/>
                  <a:pt x="526" y="382"/>
                </a:cubicBezTo>
                <a:cubicBezTo>
                  <a:pt x="524" y="381"/>
                  <a:pt x="524" y="381"/>
                  <a:pt x="524" y="381"/>
                </a:cubicBezTo>
                <a:cubicBezTo>
                  <a:pt x="524" y="379"/>
                  <a:pt x="524" y="379"/>
                  <a:pt x="524" y="379"/>
                </a:cubicBezTo>
                <a:cubicBezTo>
                  <a:pt x="522" y="375"/>
                  <a:pt x="522" y="375"/>
                  <a:pt x="522" y="375"/>
                </a:cubicBezTo>
                <a:cubicBezTo>
                  <a:pt x="522" y="372"/>
                  <a:pt x="522" y="372"/>
                  <a:pt x="522" y="372"/>
                </a:cubicBezTo>
                <a:cubicBezTo>
                  <a:pt x="523" y="369"/>
                  <a:pt x="523" y="369"/>
                  <a:pt x="523" y="369"/>
                </a:cubicBezTo>
                <a:cubicBezTo>
                  <a:pt x="522" y="366"/>
                  <a:pt x="522" y="366"/>
                  <a:pt x="522" y="366"/>
                </a:cubicBezTo>
                <a:cubicBezTo>
                  <a:pt x="520" y="369"/>
                  <a:pt x="520" y="369"/>
                  <a:pt x="520" y="369"/>
                </a:cubicBezTo>
                <a:cubicBezTo>
                  <a:pt x="520" y="371"/>
                  <a:pt x="520" y="371"/>
                  <a:pt x="520" y="371"/>
                </a:cubicBezTo>
                <a:cubicBezTo>
                  <a:pt x="519" y="369"/>
                  <a:pt x="519" y="369"/>
                  <a:pt x="519" y="369"/>
                </a:cubicBezTo>
                <a:cubicBezTo>
                  <a:pt x="516" y="367"/>
                  <a:pt x="516" y="367"/>
                  <a:pt x="516" y="367"/>
                </a:cubicBezTo>
                <a:cubicBezTo>
                  <a:pt x="515" y="362"/>
                  <a:pt x="515" y="362"/>
                  <a:pt x="515" y="362"/>
                </a:cubicBezTo>
                <a:cubicBezTo>
                  <a:pt x="514" y="361"/>
                  <a:pt x="514" y="361"/>
                  <a:pt x="514" y="361"/>
                </a:cubicBezTo>
                <a:cubicBezTo>
                  <a:pt x="513" y="357"/>
                  <a:pt x="513" y="357"/>
                  <a:pt x="513" y="357"/>
                </a:cubicBezTo>
                <a:cubicBezTo>
                  <a:pt x="512" y="355"/>
                  <a:pt x="512" y="355"/>
                  <a:pt x="512" y="355"/>
                </a:cubicBezTo>
                <a:cubicBezTo>
                  <a:pt x="512" y="353"/>
                  <a:pt x="512" y="353"/>
                  <a:pt x="512" y="353"/>
                </a:cubicBezTo>
                <a:cubicBezTo>
                  <a:pt x="511" y="351"/>
                  <a:pt x="511" y="351"/>
                  <a:pt x="511" y="351"/>
                </a:cubicBezTo>
                <a:cubicBezTo>
                  <a:pt x="511" y="349"/>
                  <a:pt x="511" y="349"/>
                  <a:pt x="511" y="349"/>
                </a:cubicBezTo>
                <a:cubicBezTo>
                  <a:pt x="513" y="349"/>
                  <a:pt x="513" y="349"/>
                  <a:pt x="513" y="349"/>
                </a:cubicBezTo>
                <a:cubicBezTo>
                  <a:pt x="514" y="347"/>
                  <a:pt x="514" y="347"/>
                  <a:pt x="514" y="347"/>
                </a:cubicBezTo>
                <a:cubicBezTo>
                  <a:pt x="516" y="347"/>
                  <a:pt x="516" y="347"/>
                  <a:pt x="516" y="347"/>
                </a:cubicBezTo>
                <a:cubicBezTo>
                  <a:pt x="516" y="347"/>
                  <a:pt x="516" y="347"/>
                  <a:pt x="516" y="347"/>
                </a:cubicBezTo>
                <a:cubicBezTo>
                  <a:pt x="518" y="346"/>
                  <a:pt x="518" y="346"/>
                  <a:pt x="518" y="346"/>
                </a:cubicBezTo>
                <a:cubicBezTo>
                  <a:pt x="518" y="344"/>
                  <a:pt x="518" y="344"/>
                  <a:pt x="518" y="344"/>
                </a:cubicBezTo>
                <a:cubicBezTo>
                  <a:pt x="520" y="339"/>
                  <a:pt x="520" y="339"/>
                  <a:pt x="520" y="339"/>
                </a:cubicBezTo>
                <a:cubicBezTo>
                  <a:pt x="520" y="336"/>
                  <a:pt x="520" y="336"/>
                  <a:pt x="520" y="336"/>
                </a:cubicBezTo>
                <a:cubicBezTo>
                  <a:pt x="520" y="335"/>
                  <a:pt x="520" y="335"/>
                  <a:pt x="520" y="335"/>
                </a:cubicBezTo>
                <a:cubicBezTo>
                  <a:pt x="519" y="331"/>
                  <a:pt x="519" y="331"/>
                  <a:pt x="519" y="331"/>
                </a:cubicBezTo>
                <a:cubicBezTo>
                  <a:pt x="520" y="328"/>
                  <a:pt x="520" y="328"/>
                  <a:pt x="520" y="328"/>
                </a:cubicBezTo>
                <a:cubicBezTo>
                  <a:pt x="521" y="328"/>
                  <a:pt x="521" y="328"/>
                  <a:pt x="521" y="328"/>
                </a:cubicBezTo>
                <a:cubicBezTo>
                  <a:pt x="521" y="324"/>
                  <a:pt x="521" y="324"/>
                  <a:pt x="521" y="324"/>
                </a:cubicBezTo>
                <a:cubicBezTo>
                  <a:pt x="524" y="321"/>
                  <a:pt x="524" y="321"/>
                  <a:pt x="524" y="321"/>
                </a:cubicBezTo>
                <a:cubicBezTo>
                  <a:pt x="524" y="319"/>
                  <a:pt x="524" y="319"/>
                  <a:pt x="524" y="319"/>
                </a:cubicBezTo>
                <a:cubicBezTo>
                  <a:pt x="525" y="317"/>
                  <a:pt x="525" y="317"/>
                  <a:pt x="525" y="317"/>
                </a:cubicBezTo>
                <a:cubicBezTo>
                  <a:pt x="525" y="313"/>
                  <a:pt x="525" y="313"/>
                  <a:pt x="525" y="313"/>
                </a:cubicBezTo>
                <a:cubicBezTo>
                  <a:pt x="527" y="312"/>
                  <a:pt x="527" y="312"/>
                  <a:pt x="527" y="312"/>
                </a:cubicBezTo>
                <a:cubicBezTo>
                  <a:pt x="527" y="310"/>
                  <a:pt x="527" y="310"/>
                  <a:pt x="527" y="310"/>
                </a:cubicBezTo>
                <a:cubicBezTo>
                  <a:pt x="529" y="307"/>
                  <a:pt x="529" y="307"/>
                  <a:pt x="529" y="307"/>
                </a:cubicBezTo>
                <a:cubicBezTo>
                  <a:pt x="529" y="304"/>
                  <a:pt x="529" y="304"/>
                  <a:pt x="529" y="304"/>
                </a:cubicBezTo>
                <a:cubicBezTo>
                  <a:pt x="529" y="303"/>
                  <a:pt x="529" y="303"/>
                  <a:pt x="529" y="303"/>
                </a:cubicBezTo>
                <a:cubicBezTo>
                  <a:pt x="531" y="302"/>
                  <a:pt x="531" y="302"/>
                  <a:pt x="531" y="302"/>
                </a:cubicBezTo>
                <a:cubicBezTo>
                  <a:pt x="531" y="300"/>
                  <a:pt x="531" y="300"/>
                  <a:pt x="531" y="300"/>
                </a:cubicBezTo>
                <a:cubicBezTo>
                  <a:pt x="530" y="297"/>
                  <a:pt x="530" y="297"/>
                  <a:pt x="530" y="297"/>
                </a:cubicBezTo>
                <a:cubicBezTo>
                  <a:pt x="530" y="296"/>
                  <a:pt x="530" y="296"/>
                  <a:pt x="530" y="296"/>
                </a:cubicBezTo>
                <a:cubicBezTo>
                  <a:pt x="530" y="294"/>
                  <a:pt x="530" y="294"/>
                  <a:pt x="530" y="294"/>
                </a:cubicBezTo>
                <a:cubicBezTo>
                  <a:pt x="528" y="293"/>
                  <a:pt x="528" y="293"/>
                  <a:pt x="528" y="293"/>
                </a:cubicBezTo>
                <a:cubicBezTo>
                  <a:pt x="527" y="289"/>
                  <a:pt x="527" y="289"/>
                  <a:pt x="527" y="289"/>
                </a:cubicBezTo>
                <a:cubicBezTo>
                  <a:pt x="528" y="288"/>
                  <a:pt x="528" y="288"/>
                  <a:pt x="528" y="288"/>
                </a:cubicBezTo>
                <a:cubicBezTo>
                  <a:pt x="526" y="284"/>
                  <a:pt x="526" y="284"/>
                  <a:pt x="526" y="284"/>
                </a:cubicBezTo>
                <a:cubicBezTo>
                  <a:pt x="524" y="283"/>
                  <a:pt x="524" y="283"/>
                  <a:pt x="524" y="283"/>
                </a:cubicBezTo>
                <a:cubicBezTo>
                  <a:pt x="523" y="282"/>
                  <a:pt x="523" y="282"/>
                  <a:pt x="523" y="282"/>
                </a:cubicBezTo>
                <a:cubicBezTo>
                  <a:pt x="522" y="283"/>
                  <a:pt x="522" y="283"/>
                  <a:pt x="522" y="283"/>
                </a:cubicBezTo>
                <a:cubicBezTo>
                  <a:pt x="522" y="286"/>
                  <a:pt x="522" y="286"/>
                  <a:pt x="522" y="286"/>
                </a:cubicBezTo>
                <a:cubicBezTo>
                  <a:pt x="521" y="286"/>
                  <a:pt x="521" y="286"/>
                  <a:pt x="521" y="286"/>
                </a:cubicBezTo>
                <a:cubicBezTo>
                  <a:pt x="518" y="281"/>
                  <a:pt x="518" y="281"/>
                  <a:pt x="518" y="281"/>
                </a:cubicBezTo>
                <a:cubicBezTo>
                  <a:pt x="516" y="281"/>
                  <a:pt x="516" y="281"/>
                  <a:pt x="516" y="281"/>
                </a:cubicBezTo>
                <a:cubicBezTo>
                  <a:pt x="515" y="279"/>
                  <a:pt x="515" y="279"/>
                  <a:pt x="515" y="279"/>
                </a:cubicBezTo>
                <a:cubicBezTo>
                  <a:pt x="513" y="280"/>
                  <a:pt x="513" y="280"/>
                  <a:pt x="513" y="280"/>
                </a:cubicBezTo>
                <a:cubicBezTo>
                  <a:pt x="514" y="283"/>
                  <a:pt x="514" y="283"/>
                  <a:pt x="514" y="283"/>
                </a:cubicBezTo>
                <a:cubicBezTo>
                  <a:pt x="513" y="283"/>
                  <a:pt x="513" y="283"/>
                  <a:pt x="513" y="283"/>
                </a:cubicBezTo>
                <a:cubicBezTo>
                  <a:pt x="511" y="283"/>
                  <a:pt x="511" y="283"/>
                  <a:pt x="511" y="283"/>
                </a:cubicBezTo>
                <a:cubicBezTo>
                  <a:pt x="510" y="286"/>
                  <a:pt x="510" y="286"/>
                  <a:pt x="510" y="286"/>
                </a:cubicBezTo>
                <a:cubicBezTo>
                  <a:pt x="510" y="287"/>
                  <a:pt x="510" y="287"/>
                  <a:pt x="510" y="287"/>
                </a:cubicBezTo>
                <a:cubicBezTo>
                  <a:pt x="508" y="288"/>
                  <a:pt x="508" y="288"/>
                  <a:pt x="508" y="288"/>
                </a:cubicBezTo>
                <a:cubicBezTo>
                  <a:pt x="506" y="294"/>
                  <a:pt x="506" y="294"/>
                  <a:pt x="506" y="294"/>
                </a:cubicBezTo>
                <a:cubicBezTo>
                  <a:pt x="506" y="297"/>
                  <a:pt x="506" y="297"/>
                  <a:pt x="506" y="297"/>
                </a:cubicBezTo>
                <a:cubicBezTo>
                  <a:pt x="505" y="299"/>
                  <a:pt x="505" y="299"/>
                  <a:pt x="505" y="299"/>
                </a:cubicBezTo>
                <a:cubicBezTo>
                  <a:pt x="505" y="301"/>
                  <a:pt x="505" y="301"/>
                  <a:pt x="505" y="301"/>
                </a:cubicBezTo>
                <a:cubicBezTo>
                  <a:pt x="504" y="302"/>
                  <a:pt x="504" y="302"/>
                  <a:pt x="504" y="302"/>
                </a:cubicBezTo>
                <a:cubicBezTo>
                  <a:pt x="504" y="304"/>
                  <a:pt x="504" y="304"/>
                  <a:pt x="504" y="304"/>
                </a:cubicBezTo>
                <a:cubicBezTo>
                  <a:pt x="502" y="305"/>
                  <a:pt x="502" y="305"/>
                  <a:pt x="502" y="305"/>
                </a:cubicBezTo>
                <a:cubicBezTo>
                  <a:pt x="502" y="310"/>
                  <a:pt x="502" y="310"/>
                  <a:pt x="502" y="310"/>
                </a:cubicBezTo>
                <a:cubicBezTo>
                  <a:pt x="500" y="311"/>
                  <a:pt x="500" y="311"/>
                  <a:pt x="500" y="311"/>
                </a:cubicBezTo>
                <a:cubicBezTo>
                  <a:pt x="499" y="311"/>
                  <a:pt x="499" y="311"/>
                  <a:pt x="499" y="311"/>
                </a:cubicBezTo>
                <a:cubicBezTo>
                  <a:pt x="497" y="315"/>
                  <a:pt x="497" y="315"/>
                  <a:pt x="497" y="315"/>
                </a:cubicBezTo>
                <a:cubicBezTo>
                  <a:pt x="498" y="316"/>
                  <a:pt x="498" y="316"/>
                  <a:pt x="498" y="316"/>
                </a:cubicBezTo>
                <a:cubicBezTo>
                  <a:pt x="497" y="319"/>
                  <a:pt x="497" y="319"/>
                  <a:pt x="497" y="319"/>
                </a:cubicBezTo>
                <a:cubicBezTo>
                  <a:pt x="497" y="321"/>
                  <a:pt x="497" y="321"/>
                  <a:pt x="497" y="321"/>
                </a:cubicBezTo>
                <a:cubicBezTo>
                  <a:pt x="495" y="323"/>
                  <a:pt x="495" y="323"/>
                  <a:pt x="495" y="323"/>
                </a:cubicBezTo>
                <a:cubicBezTo>
                  <a:pt x="497" y="325"/>
                  <a:pt x="497" y="325"/>
                  <a:pt x="497" y="325"/>
                </a:cubicBezTo>
                <a:cubicBezTo>
                  <a:pt x="496" y="327"/>
                  <a:pt x="496" y="327"/>
                  <a:pt x="496" y="327"/>
                </a:cubicBezTo>
                <a:cubicBezTo>
                  <a:pt x="494" y="327"/>
                  <a:pt x="494" y="327"/>
                  <a:pt x="494" y="327"/>
                </a:cubicBezTo>
                <a:cubicBezTo>
                  <a:pt x="495" y="328"/>
                  <a:pt x="495" y="328"/>
                  <a:pt x="495" y="328"/>
                </a:cubicBezTo>
                <a:cubicBezTo>
                  <a:pt x="497" y="329"/>
                  <a:pt x="497" y="329"/>
                  <a:pt x="497" y="329"/>
                </a:cubicBezTo>
                <a:cubicBezTo>
                  <a:pt x="497" y="331"/>
                  <a:pt x="497" y="331"/>
                  <a:pt x="497" y="331"/>
                </a:cubicBezTo>
                <a:cubicBezTo>
                  <a:pt x="495" y="331"/>
                  <a:pt x="495" y="331"/>
                  <a:pt x="495" y="331"/>
                </a:cubicBezTo>
                <a:cubicBezTo>
                  <a:pt x="494" y="331"/>
                  <a:pt x="494" y="331"/>
                  <a:pt x="494" y="331"/>
                </a:cubicBezTo>
                <a:cubicBezTo>
                  <a:pt x="492" y="332"/>
                  <a:pt x="492" y="332"/>
                  <a:pt x="492" y="332"/>
                </a:cubicBezTo>
                <a:cubicBezTo>
                  <a:pt x="490" y="332"/>
                  <a:pt x="490" y="332"/>
                  <a:pt x="490" y="332"/>
                </a:cubicBezTo>
                <a:cubicBezTo>
                  <a:pt x="489" y="333"/>
                  <a:pt x="489" y="333"/>
                  <a:pt x="489" y="333"/>
                </a:cubicBezTo>
                <a:cubicBezTo>
                  <a:pt x="489" y="335"/>
                  <a:pt x="489" y="335"/>
                  <a:pt x="489" y="335"/>
                </a:cubicBezTo>
                <a:cubicBezTo>
                  <a:pt x="488" y="336"/>
                  <a:pt x="488" y="336"/>
                  <a:pt x="488" y="336"/>
                </a:cubicBezTo>
                <a:cubicBezTo>
                  <a:pt x="487" y="335"/>
                  <a:pt x="487" y="335"/>
                  <a:pt x="487" y="335"/>
                </a:cubicBezTo>
                <a:cubicBezTo>
                  <a:pt x="486" y="333"/>
                  <a:pt x="486" y="333"/>
                  <a:pt x="486" y="333"/>
                </a:cubicBezTo>
                <a:cubicBezTo>
                  <a:pt x="487" y="331"/>
                  <a:pt x="487" y="331"/>
                  <a:pt x="487" y="331"/>
                </a:cubicBezTo>
                <a:cubicBezTo>
                  <a:pt x="486" y="329"/>
                  <a:pt x="486" y="329"/>
                  <a:pt x="486" y="329"/>
                </a:cubicBezTo>
                <a:cubicBezTo>
                  <a:pt x="486" y="326"/>
                  <a:pt x="486" y="326"/>
                  <a:pt x="486" y="326"/>
                </a:cubicBezTo>
                <a:cubicBezTo>
                  <a:pt x="487" y="322"/>
                  <a:pt x="487" y="322"/>
                  <a:pt x="487" y="322"/>
                </a:cubicBezTo>
                <a:cubicBezTo>
                  <a:pt x="488" y="319"/>
                  <a:pt x="488" y="319"/>
                  <a:pt x="488" y="319"/>
                </a:cubicBezTo>
                <a:cubicBezTo>
                  <a:pt x="490" y="318"/>
                  <a:pt x="490" y="318"/>
                  <a:pt x="490" y="318"/>
                </a:cubicBezTo>
                <a:cubicBezTo>
                  <a:pt x="490" y="316"/>
                  <a:pt x="490" y="316"/>
                  <a:pt x="490" y="316"/>
                </a:cubicBezTo>
                <a:cubicBezTo>
                  <a:pt x="490" y="314"/>
                  <a:pt x="490" y="314"/>
                  <a:pt x="490" y="314"/>
                </a:cubicBezTo>
                <a:cubicBezTo>
                  <a:pt x="492" y="309"/>
                  <a:pt x="492" y="309"/>
                  <a:pt x="492" y="309"/>
                </a:cubicBezTo>
                <a:cubicBezTo>
                  <a:pt x="495" y="307"/>
                  <a:pt x="495" y="307"/>
                  <a:pt x="495" y="307"/>
                </a:cubicBezTo>
                <a:cubicBezTo>
                  <a:pt x="495" y="304"/>
                  <a:pt x="495" y="304"/>
                  <a:pt x="495" y="304"/>
                </a:cubicBezTo>
                <a:cubicBezTo>
                  <a:pt x="493" y="304"/>
                  <a:pt x="493" y="304"/>
                  <a:pt x="493" y="304"/>
                </a:cubicBezTo>
                <a:cubicBezTo>
                  <a:pt x="492" y="304"/>
                  <a:pt x="492" y="304"/>
                  <a:pt x="492" y="304"/>
                </a:cubicBezTo>
                <a:cubicBezTo>
                  <a:pt x="492" y="302"/>
                  <a:pt x="492" y="302"/>
                  <a:pt x="492" y="302"/>
                </a:cubicBezTo>
                <a:cubicBezTo>
                  <a:pt x="494" y="301"/>
                  <a:pt x="494" y="301"/>
                  <a:pt x="494" y="301"/>
                </a:cubicBezTo>
                <a:cubicBezTo>
                  <a:pt x="494" y="296"/>
                  <a:pt x="494" y="296"/>
                  <a:pt x="494" y="296"/>
                </a:cubicBezTo>
                <a:cubicBezTo>
                  <a:pt x="493" y="295"/>
                  <a:pt x="493" y="295"/>
                  <a:pt x="493" y="295"/>
                </a:cubicBezTo>
                <a:cubicBezTo>
                  <a:pt x="492" y="292"/>
                  <a:pt x="492" y="292"/>
                  <a:pt x="492" y="292"/>
                </a:cubicBezTo>
                <a:cubicBezTo>
                  <a:pt x="493" y="291"/>
                  <a:pt x="493" y="291"/>
                  <a:pt x="493" y="291"/>
                </a:cubicBezTo>
                <a:cubicBezTo>
                  <a:pt x="493" y="288"/>
                  <a:pt x="493" y="288"/>
                  <a:pt x="493" y="288"/>
                </a:cubicBezTo>
                <a:cubicBezTo>
                  <a:pt x="491" y="288"/>
                  <a:pt x="491" y="288"/>
                  <a:pt x="491" y="288"/>
                </a:cubicBezTo>
                <a:cubicBezTo>
                  <a:pt x="489" y="285"/>
                  <a:pt x="489" y="285"/>
                  <a:pt x="489" y="285"/>
                </a:cubicBezTo>
                <a:cubicBezTo>
                  <a:pt x="486" y="286"/>
                  <a:pt x="486" y="286"/>
                  <a:pt x="486" y="286"/>
                </a:cubicBezTo>
                <a:cubicBezTo>
                  <a:pt x="485" y="289"/>
                  <a:pt x="485" y="289"/>
                  <a:pt x="485" y="289"/>
                </a:cubicBezTo>
                <a:cubicBezTo>
                  <a:pt x="487" y="291"/>
                  <a:pt x="487" y="291"/>
                  <a:pt x="487" y="291"/>
                </a:cubicBezTo>
                <a:cubicBezTo>
                  <a:pt x="487" y="293"/>
                  <a:pt x="487" y="293"/>
                  <a:pt x="487" y="293"/>
                </a:cubicBezTo>
                <a:cubicBezTo>
                  <a:pt x="488" y="294"/>
                  <a:pt x="488" y="294"/>
                  <a:pt x="488" y="294"/>
                </a:cubicBezTo>
                <a:cubicBezTo>
                  <a:pt x="488" y="296"/>
                  <a:pt x="488" y="296"/>
                  <a:pt x="488" y="296"/>
                </a:cubicBezTo>
                <a:cubicBezTo>
                  <a:pt x="487" y="296"/>
                  <a:pt x="487" y="296"/>
                  <a:pt x="487" y="296"/>
                </a:cubicBezTo>
                <a:cubicBezTo>
                  <a:pt x="486" y="294"/>
                  <a:pt x="486" y="294"/>
                  <a:pt x="486" y="294"/>
                </a:cubicBezTo>
                <a:cubicBezTo>
                  <a:pt x="484" y="294"/>
                  <a:pt x="484" y="294"/>
                  <a:pt x="484" y="294"/>
                </a:cubicBezTo>
                <a:cubicBezTo>
                  <a:pt x="483" y="296"/>
                  <a:pt x="483" y="296"/>
                  <a:pt x="483" y="296"/>
                </a:cubicBezTo>
                <a:cubicBezTo>
                  <a:pt x="484" y="297"/>
                  <a:pt x="484" y="297"/>
                  <a:pt x="484" y="297"/>
                </a:cubicBezTo>
                <a:cubicBezTo>
                  <a:pt x="485" y="299"/>
                  <a:pt x="485" y="299"/>
                  <a:pt x="485" y="299"/>
                </a:cubicBezTo>
                <a:cubicBezTo>
                  <a:pt x="486" y="302"/>
                  <a:pt x="486" y="302"/>
                  <a:pt x="486" y="302"/>
                </a:cubicBezTo>
                <a:cubicBezTo>
                  <a:pt x="485" y="303"/>
                  <a:pt x="485" y="303"/>
                  <a:pt x="485" y="303"/>
                </a:cubicBezTo>
                <a:cubicBezTo>
                  <a:pt x="484" y="302"/>
                  <a:pt x="484" y="302"/>
                  <a:pt x="484" y="302"/>
                </a:cubicBezTo>
                <a:cubicBezTo>
                  <a:pt x="483" y="301"/>
                  <a:pt x="483" y="301"/>
                  <a:pt x="483" y="301"/>
                </a:cubicBezTo>
                <a:cubicBezTo>
                  <a:pt x="483" y="304"/>
                  <a:pt x="483" y="304"/>
                  <a:pt x="483" y="304"/>
                </a:cubicBezTo>
                <a:cubicBezTo>
                  <a:pt x="481" y="302"/>
                  <a:pt x="481" y="302"/>
                  <a:pt x="481" y="302"/>
                </a:cubicBezTo>
                <a:cubicBezTo>
                  <a:pt x="481" y="300"/>
                  <a:pt x="481" y="300"/>
                  <a:pt x="481" y="300"/>
                </a:cubicBezTo>
                <a:cubicBezTo>
                  <a:pt x="479" y="300"/>
                  <a:pt x="479" y="300"/>
                  <a:pt x="479" y="300"/>
                </a:cubicBezTo>
                <a:cubicBezTo>
                  <a:pt x="478" y="303"/>
                  <a:pt x="478" y="303"/>
                  <a:pt x="478" y="303"/>
                </a:cubicBezTo>
                <a:cubicBezTo>
                  <a:pt x="477" y="302"/>
                  <a:pt x="477" y="302"/>
                  <a:pt x="477" y="302"/>
                </a:cubicBezTo>
                <a:cubicBezTo>
                  <a:pt x="477" y="300"/>
                  <a:pt x="477" y="300"/>
                  <a:pt x="477" y="300"/>
                </a:cubicBezTo>
                <a:cubicBezTo>
                  <a:pt x="478" y="298"/>
                  <a:pt x="478" y="298"/>
                  <a:pt x="478" y="298"/>
                </a:cubicBezTo>
                <a:cubicBezTo>
                  <a:pt x="478" y="298"/>
                  <a:pt x="478" y="298"/>
                  <a:pt x="478" y="298"/>
                </a:cubicBezTo>
                <a:cubicBezTo>
                  <a:pt x="474" y="299"/>
                  <a:pt x="474" y="299"/>
                  <a:pt x="474" y="299"/>
                </a:cubicBezTo>
                <a:cubicBezTo>
                  <a:pt x="472" y="302"/>
                  <a:pt x="472" y="302"/>
                  <a:pt x="472" y="302"/>
                </a:cubicBezTo>
                <a:cubicBezTo>
                  <a:pt x="470" y="299"/>
                  <a:pt x="470" y="299"/>
                  <a:pt x="470" y="299"/>
                </a:cubicBezTo>
                <a:cubicBezTo>
                  <a:pt x="468" y="299"/>
                  <a:pt x="468" y="299"/>
                  <a:pt x="468" y="299"/>
                </a:cubicBezTo>
                <a:cubicBezTo>
                  <a:pt x="467" y="300"/>
                  <a:pt x="467" y="300"/>
                  <a:pt x="467" y="300"/>
                </a:cubicBezTo>
                <a:cubicBezTo>
                  <a:pt x="464" y="300"/>
                  <a:pt x="464" y="300"/>
                  <a:pt x="464" y="300"/>
                </a:cubicBezTo>
                <a:cubicBezTo>
                  <a:pt x="464" y="299"/>
                  <a:pt x="464" y="299"/>
                  <a:pt x="464" y="299"/>
                </a:cubicBezTo>
                <a:cubicBezTo>
                  <a:pt x="461" y="300"/>
                  <a:pt x="461" y="300"/>
                  <a:pt x="461" y="300"/>
                </a:cubicBezTo>
                <a:cubicBezTo>
                  <a:pt x="460" y="299"/>
                  <a:pt x="460" y="299"/>
                  <a:pt x="460" y="299"/>
                </a:cubicBezTo>
                <a:cubicBezTo>
                  <a:pt x="462" y="297"/>
                  <a:pt x="462" y="297"/>
                  <a:pt x="462" y="297"/>
                </a:cubicBezTo>
                <a:cubicBezTo>
                  <a:pt x="465" y="296"/>
                  <a:pt x="465" y="296"/>
                  <a:pt x="465" y="296"/>
                </a:cubicBezTo>
                <a:cubicBezTo>
                  <a:pt x="466" y="297"/>
                  <a:pt x="466" y="297"/>
                  <a:pt x="466" y="297"/>
                </a:cubicBezTo>
                <a:cubicBezTo>
                  <a:pt x="469" y="296"/>
                  <a:pt x="469" y="296"/>
                  <a:pt x="469" y="296"/>
                </a:cubicBezTo>
                <a:cubicBezTo>
                  <a:pt x="469" y="295"/>
                  <a:pt x="469" y="295"/>
                  <a:pt x="469" y="295"/>
                </a:cubicBezTo>
                <a:cubicBezTo>
                  <a:pt x="471" y="294"/>
                  <a:pt x="471" y="294"/>
                  <a:pt x="471" y="294"/>
                </a:cubicBezTo>
                <a:cubicBezTo>
                  <a:pt x="473" y="295"/>
                  <a:pt x="473" y="295"/>
                  <a:pt x="473" y="295"/>
                </a:cubicBezTo>
                <a:cubicBezTo>
                  <a:pt x="475" y="293"/>
                  <a:pt x="475" y="293"/>
                  <a:pt x="475" y="293"/>
                </a:cubicBezTo>
                <a:cubicBezTo>
                  <a:pt x="475" y="291"/>
                  <a:pt x="475" y="291"/>
                  <a:pt x="475" y="291"/>
                </a:cubicBezTo>
                <a:cubicBezTo>
                  <a:pt x="475" y="289"/>
                  <a:pt x="475" y="289"/>
                  <a:pt x="475" y="289"/>
                </a:cubicBezTo>
                <a:cubicBezTo>
                  <a:pt x="474" y="288"/>
                  <a:pt x="474" y="288"/>
                  <a:pt x="474" y="288"/>
                </a:cubicBezTo>
                <a:cubicBezTo>
                  <a:pt x="472" y="284"/>
                  <a:pt x="472" y="284"/>
                  <a:pt x="472" y="284"/>
                </a:cubicBezTo>
                <a:cubicBezTo>
                  <a:pt x="469" y="283"/>
                  <a:pt x="469" y="283"/>
                  <a:pt x="469" y="283"/>
                </a:cubicBezTo>
                <a:cubicBezTo>
                  <a:pt x="469" y="281"/>
                  <a:pt x="469" y="281"/>
                  <a:pt x="469" y="281"/>
                </a:cubicBezTo>
                <a:cubicBezTo>
                  <a:pt x="465" y="278"/>
                  <a:pt x="465" y="278"/>
                  <a:pt x="465" y="278"/>
                </a:cubicBezTo>
                <a:cubicBezTo>
                  <a:pt x="465" y="276"/>
                  <a:pt x="465" y="276"/>
                  <a:pt x="465" y="276"/>
                </a:cubicBezTo>
                <a:cubicBezTo>
                  <a:pt x="463" y="276"/>
                  <a:pt x="463" y="276"/>
                  <a:pt x="463" y="276"/>
                </a:cubicBezTo>
                <a:cubicBezTo>
                  <a:pt x="460" y="278"/>
                  <a:pt x="460" y="278"/>
                  <a:pt x="460" y="278"/>
                </a:cubicBezTo>
                <a:cubicBezTo>
                  <a:pt x="458" y="279"/>
                  <a:pt x="458" y="279"/>
                  <a:pt x="458" y="279"/>
                </a:cubicBezTo>
                <a:cubicBezTo>
                  <a:pt x="454" y="283"/>
                  <a:pt x="454" y="283"/>
                  <a:pt x="454" y="283"/>
                </a:cubicBezTo>
                <a:cubicBezTo>
                  <a:pt x="455" y="283"/>
                  <a:pt x="455" y="283"/>
                  <a:pt x="455" y="283"/>
                </a:cubicBezTo>
                <a:cubicBezTo>
                  <a:pt x="455" y="285"/>
                  <a:pt x="455" y="285"/>
                  <a:pt x="455" y="285"/>
                </a:cubicBezTo>
                <a:cubicBezTo>
                  <a:pt x="454" y="285"/>
                  <a:pt x="454" y="285"/>
                  <a:pt x="454" y="285"/>
                </a:cubicBezTo>
                <a:cubicBezTo>
                  <a:pt x="452" y="286"/>
                  <a:pt x="452" y="286"/>
                  <a:pt x="452" y="286"/>
                </a:cubicBezTo>
                <a:cubicBezTo>
                  <a:pt x="452" y="285"/>
                  <a:pt x="452" y="285"/>
                  <a:pt x="452" y="285"/>
                </a:cubicBezTo>
                <a:cubicBezTo>
                  <a:pt x="450" y="286"/>
                  <a:pt x="450" y="286"/>
                  <a:pt x="450" y="286"/>
                </a:cubicBezTo>
                <a:cubicBezTo>
                  <a:pt x="448" y="284"/>
                  <a:pt x="448" y="284"/>
                  <a:pt x="448" y="284"/>
                </a:cubicBezTo>
                <a:cubicBezTo>
                  <a:pt x="446" y="285"/>
                  <a:pt x="446" y="285"/>
                  <a:pt x="446" y="285"/>
                </a:cubicBezTo>
                <a:cubicBezTo>
                  <a:pt x="445" y="285"/>
                  <a:pt x="445" y="285"/>
                  <a:pt x="445" y="285"/>
                </a:cubicBezTo>
                <a:cubicBezTo>
                  <a:pt x="443" y="285"/>
                  <a:pt x="443" y="285"/>
                  <a:pt x="443" y="285"/>
                </a:cubicBezTo>
                <a:cubicBezTo>
                  <a:pt x="442" y="285"/>
                  <a:pt x="442" y="285"/>
                  <a:pt x="442" y="285"/>
                </a:cubicBezTo>
                <a:cubicBezTo>
                  <a:pt x="442" y="284"/>
                  <a:pt x="442" y="284"/>
                  <a:pt x="442" y="284"/>
                </a:cubicBezTo>
                <a:cubicBezTo>
                  <a:pt x="446" y="283"/>
                  <a:pt x="446" y="283"/>
                  <a:pt x="446" y="283"/>
                </a:cubicBezTo>
                <a:cubicBezTo>
                  <a:pt x="447" y="281"/>
                  <a:pt x="447" y="281"/>
                  <a:pt x="447" y="281"/>
                </a:cubicBezTo>
                <a:cubicBezTo>
                  <a:pt x="449" y="280"/>
                  <a:pt x="449" y="280"/>
                  <a:pt x="449" y="280"/>
                </a:cubicBezTo>
                <a:cubicBezTo>
                  <a:pt x="450" y="280"/>
                  <a:pt x="450" y="280"/>
                  <a:pt x="450" y="280"/>
                </a:cubicBezTo>
                <a:cubicBezTo>
                  <a:pt x="452" y="278"/>
                  <a:pt x="452" y="278"/>
                  <a:pt x="452" y="278"/>
                </a:cubicBezTo>
                <a:cubicBezTo>
                  <a:pt x="452" y="275"/>
                  <a:pt x="452" y="275"/>
                  <a:pt x="452" y="275"/>
                </a:cubicBezTo>
                <a:cubicBezTo>
                  <a:pt x="453" y="274"/>
                  <a:pt x="453" y="274"/>
                  <a:pt x="453" y="274"/>
                </a:cubicBezTo>
                <a:cubicBezTo>
                  <a:pt x="455" y="274"/>
                  <a:pt x="455" y="274"/>
                  <a:pt x="455" y="274"/>
                </a:cubicBezTo>
                <a:cubicBezTo>
                  <a:pt x="457" y="270"/>
                  <a:pt x="457" y="270"/>
                  <a:pt x="457" y="270"/>
                </a:cubicBezTo>
                <a:cubicBezTo>
                  <a:pt x="457" y="267"/>
                  <a:pt x="457" y="267"/>
                  <a:pt x="457" y="267"/>
                </a:cubicBezTo>
                <a:cubicBezTo>
                  <a:pt x="457" y="265"/>
                  <a:pt x="457" y="265"/>
                  <a:pt x="457" y="265"/>
                </a:cubicBezTo>
                <a:cubicBezTo>
                  <a:pt x="457" y="263"/>
                  <a:pt x="457" y="263"/>
                  <a:pt x="457" y="263"/>
                </a:cubicBezTo>
                <a:cubicBezTo>
                  <a:pt x="455" y="263"/>
                  <a:pt x="455" y="263"/>
                  <a:pt x="455" y="263"/>
                </a:cubicBezTo>
                <a:cubicBezTo>
                  <a:pt x="451" y="264"/>
                  <a:pt x="451" y="264"/>
                  <a:pt x="451" y="264"/>
                </a:cubicBezTo>
                <a:cubicBezTo>
                  <a:pt x="446" y="265"/>
                  <a:pt x="446" y="265"/>
                  <a:pt x="446" y="265"/>
                </a:cubicBezTo>
                <a:cubicBezTo>
                  <a:pt x="442" y="266"/>
                  <a:pt x="442" y="266"/>
                  <a:pt x="442" y="266"/>
                </a:cubicBezTo>
                <a:cubicBezTo>
                  <a:pt x="433" y="268"/>
                  <a:pt x="433" y="268"/>
                  <a:pt x="433" y="268"/>
                </a:cubicBezTo>
                <a:cubicBezTo>
                  <a:pt x="422" y="272"/>
                  <a:pt x="422" y="272"/>
                  <a:pt x="422" y="272"/>
                </a:cubicBezTo>
                <a:cubicBezTo>
                  <a:pt x="419" y="275"/>
                  <a:pt x="419" y="275"/>
                  <a:pt x="419" y="275"/>
                </a:cubicBezTo>
                <a:cubicBezTo>
                  <a:pt x="412" y="276"/>
                  <a:pt x="412" y="276"/>
                  <a:pt x="412" y="276"/>
                </a:cubicBezTo>
                <a:cubicBezTo>
                  <a:pt x="404" y="280"/>
                  <a:pt x="404" y="280"/>
                  <a:pt x="404" y="280"/>
                </a:cubicBezTo>
                <a:cubicBezTo>
                  <a:pt x="400" y="283"/>
                  <a:pt x="400" y="283"/>
                  <a:pt x="400" y="283"/>
                </a:cubicBezTo>
                <a:cubicBezTo>
                  <a:pt x="400" y="285"/>
                  <a:pt x="400" y="285"/>
                  <a:pt x="400" y="285"/>
                </a:cubicBezTo>
                <a:cubicBezTo>
                  <a:pt x="402" y="285"/>
                  <a:pt x="402" y="285"/>
                  <a:pt x="402" y="285"/>
                </a:cubicBezTo>
                <a:cubicBezTo>
                  <a:pt x="403" y="286"/>
                  <a:pt x="403" y="286"/>
                  <a:pt x="403" y="286"/>
                </a:cubicBezTo>
                <a:cubicBezTo>
                  <a:pt x="401" y="288"/>
                  <a:pt x="401" y="288"/>
                  <a:pt x="401" y="288"/>
                </a:cubicBezTo>
                <a:cubicBezTo>
                  <a:pt x="399" y="288"/>
                  <a:pt x="399" y="288"/>
                  <a:pt x="399" y="288"/>
                </a:cubicBezTo>
                <a:cubicBezTo>
                  <a:pt x="395" y="291"/>
                  <a:pt x="395" y="291"/>
                  <a:pt x="395" y="291"/>
                </a:cubicBezTo>
                <a:cubicBezTo>
                  <a:pt x="392" y="292"/>
                  <a:pt x="392" y="292"/>
                  <a:pt x="392" y="292"/>
                </a:cubicBezTo>
                <a:cubicBezTo>
                  <a:pt x="390" y="293"/>
                  <a:pt x="390" y="293"/>
                  <a:pt x="390" y="293"/>
                </a:cubicBezTo>
                <a:cubicBezTo>
                  <a:pt x="389" y="295"/>
                  <a:pt x="389" y="295"/>
                  <a:pt x="389" y="295"/>
                </a:cubicBezTo>
                <a:cubicBezTo>
                  <a:pt x="386" y="298"/>
                  <a:pt x="386" y="298"/>
                  <a:pt x="386" y="298"/>
                </a:cubicBezTo>
                <a:cubicBezTo>
                  <a:pt x="385" y="300"/>
                  <a:pt x="385" y="300"/>
                  <a:pt x="385" y="300"/>
                </a:cubicBezTo>
                <a:cubicBezTo>
                  <a:pt x="384" y="303"/>
                  <a:pt x="384" y="303"/>
                  <a:pt x="384" y="303"/>
                </a:cubicBezTo>
                <a:cubicBezTo>
                  <a:pt x="386" y="302"/>
                  <a:pt x="386" y="302"/>
                  <a:pt x="386" y="302"/>
                </a:cubicBezTo>
                <a:cubicBezTo>
                  <a:pt x="388" y="303"/>
                  <a:pt x="388" y="303"/>
                  <a:pt x="388" y="303"/>
                </a:cubicBezTo>
                <a:cubicBezTo>
                  <a:pt x="387" y="305"/>
                  <a:pt x="387" y="305"/>
                  <a:pt x="387" y="305"/>
                </a:cubicBezTo>
                <a:cubicBezTo>
                  <a:pt x="388" y="305"/>
                  <a:pt x="388" y="305"/>
                  <a:pt x="388" y="305"/>
                </a:cubicBezTo>
                <a:cubicBezTo>
                  <a:pt x="389" y="305"/>
                  <a:pt x="389" y="305"/>
                  <a:pt x="389" y="305"/>
                </a:cubicBezTo>
                <a:cubicBezTo>
                  <a:pt x="391" y="304"/>
                  <a:pt x="391" y="304"/>
                  <a:pt x="391" y="304"/>
                </a:cubicBezTo>
                <a:cubicBezTo>
                  <a:pt x="393" y="304"/>
                  <a:pt x="393" y="304"/>
                  <a:pt x="393" y="304"/>
                </a:cubicBezTo>
                <a:cubicBezTo>
                  <a:pt x="395" y="305"/>
                  <a:pt x="395" y="305"/>
                  <a:pt x="395" y="305"/>
                </a:cubicBezTo>
                <a:cubicBezTo>
                  <a:pt x="395" y="307"/>
                  <a:pt x="395" y="307"/>
                  <a:pt x="395" y="307"/>
                </a:cubicBezTo>
                <a:cubicBezTo>
                  <a:pt x="392" y="308"/>
                  <a:pt x="392" y="308"/>
                  <a:pt x="392" y="308"/>
                </a:cubicBezTo>
                <a:cubicBezTo>
                  <a:pt x="389" y="307"/>
                  <a:pt x="389" y="307"/>
                  <a:pt x="389" y="307"/>
                </a:cubicBezTo>
                <a:cubicBezTo>
                  <a:pt x="387" y="308"/>
                  <a:pt x="387" y="308"/>
                  <a:pt x="387" y="308"/>
                </a:cubicBezTo>
                <a:cubicBezTo>
                  <a:pt x="388" y="310"/>
                  <a:pt x="388" y="310"/>
                  <a:pt x="388" y="310"/>
                </a:cubicBezTo>
                <a:cubicBezTo>
                  <a:pt x="392" y="312"/>
                  <a:pt x="392" y="312"/>
                  <a:pt x="392" y="312"/>
                </a:cubicBezTo>
                <a:cubicBezTo>
                  <a:pt x="393" y="311"/>
                  <a:pt x="393" y="311"/>
                  <a:pt x="393" y="311"/>
                </a:cubicBezTo>
                <a:cubicBezTo>
                  <a:pt x="394" y="309"/>
                  <a:pt x="394" y="309"/>
                  <a:pt x="394" y="309"/>
                </a:cubicBezTo>
                <a:cubicBezTo>
                  <a:pt x="395" y="309"/>
                  <a:pt x="395" y="309"/>
                  <a:pt x="395" y="309"/>
                </a:cubicBezTo>
                <a:cubicBezTo>
                  <a:pt x="396" y="310"/>
                  <a:pt x="396" y="310"/>
                  <a:pt x="396" y="310"/>
                </a:cubicBezTo>
                <a:cubicBezTo>
                  <a:pt x="395" y="312"/>
                  <a:pt x="395" y="312"/>
                  <a:pt x="395" y="312"/>
                </a:cubicBezTo>
                <a:cubicBezTo>
                  <a:pt x="397" y="312"/>
                  <a:pt x="397" y="312"/>
                  <a:pt x="397" y="312"/>
                </a:cubicBezTo>
                <a:cubicBezTo>
                  <a:pt x="401" y="313"/>
                  <a:pt x="401" y="313"/>
                  <a:pt x="401" y="313"/>
                </a:cubicBezTo>
                <a:cubicBezTo>
                  <a:pt x="405" y="312"/>
                  <a:pt x="405" y="312"/>
                  <a:pt x="405" y="312"/>
                </a:cubicBezTo>
                <a:cubicBezTo>
                  <a:pt x="407" y="312"/>
                  <a:pt x="407" y="312"/>
                  <a:pt x="407" y="312"/>
                </a:cubicBezTo>
                <a:cubicBezTo>
                  <a:pt x="411" y="313"/>
                  <a:pt x="411" y="313"/>
                  <a:pt x="411" y="313"/>
                </a:cubicBezTo>
                <a:cubicBezTo>
                  <a:pt x="413" y="313"/>
                  <a:pt x="413" y="313"/>
                  <a:pt x="413" y="313"/>
                </a:cubicBezTo>
                <a:cubicBezTo>
                  <a:pt x="416" y="314"/>
                  <a:pt x="416" y="314"/>
                  <a:pt x="416" y="314"/>
                </a:cubicBezTo>
                <a:cubicBezTo>
                  <a:pt x="417" y="316"/>
                  <a:pt x="417" y="316"/>
                  <a:pt x="417" y="316"/>
                </a:cubicBezTo>
                <a:cubicBezTo>
                  <a:pt x="419" y="316"/>
                  <a:pt x="419" y="316"/>
                  <a:pt x="419" y="316"/>
                </a:cubicBezTo>
                <a:cubicBezTo>
                  <a:pt x="418" y="317"/>
                  <a:pt x="418" y="317"/>
                  <a:pt x="418" y="317"/>
                </a:cubicBezTo>
                <a:cubicBezTo>
                  <a:pt x="416" y="317"/>
                  <a:pt x="416" y="317"/>
                  <a:pt x="416" y="317"/>
                </a:cubicBezTo>
                <a:cubicBezTo>
                  <a:pt x="413" y="315"/>
                  <a:pt x="413" y="315"/>
                  <a:pt x="413" y="315"/>
                </a:cubicBezTo>
                <a:cubicBezTo>
                  <a:pt x="408" y="315"/>
                  <a:pt x="408" y="315"/>
                  <a:pt x="408" y="315"/>
                </a:cubicBezTo>
                <a:cubicBezTo>
                  <a:pt x="407" y="316"/>
                  <a:pt x="407" y="316"/>
                  <a:pt x="407" y="316"/>
                </a:cubicBezTo>
                <a:cubicBezTo>
                  <a:pt x="410" y="317"/>
                  <a:pt x="410" y="317"/>
                  <a:pt x="410" y="317"/>
                </a:cubicBezTo>
                <a:cubicBezTo>
                  <a:pt x="411" y="318"/>
                  <a:pt x="411" y="318"/>
                  <a:pt x="411" y="318"/>
                </a:cubicBezTo>
                <a:cubicBezTo>
                  <a:pt x="407" y="318"/>
                  <a:pt x="407" y="318"/>
                  <a:pt x="407" y="318"/>
                </a:cubicBezTo>
                <a:cubicBezTo>
                  <a:pt x="405" y="317"/>
                  <a:pt x="405" y="317"/>
                  <a:pt x="405" y="317"/>
                </a:cubicBezTo>
                <a:cubicBezTo>
                  <a:pt x="400" y="317"/>
                  <a:pt x="400" y="317"/>
                  <a:pt x="400" y="317"/>
                </a:cubicBezTo>
                <a:cubicBezTo>
                  <a:pt x="399" y="318"/>
                  <a:pt x="399" y="318"/>
                  <a:pt x="399" y="318"/>
                </a:cubicBezTo>
                <a:cubicBezTo>
                  <a:pt x="397" y="318"/>
                  <a:pt x="397" y="318"/>
                  <a:pt x="397" y="318"/>
                </a:cubicBezTo>
                <a:cubicBezTo>
                  <a:pt x="396" y="318"/>
                  <a:pt x="396" y="318"/>
                  <a:pt x="396" y="318"/>
                </a:cubicBezTo>
                <a:cubicBezTo>
                  <a:pt x="394" y="318"/>
                  <a:pt x="394" y="318"/>
                  <a:pt x="394" y="318"/>
                </a:cubicBezTo>
                <a:cubicBezTo>
                  <a:pt x="392" y="318"/>
                  <a:pt x="392" y="318"/>
                  <a:pt x="392" y="318"/>
                </a:cubicBezTo>
                <a:cubicBezTo>
                  <a:pt x="386" y="318"/>
                  <a:pt x="386" y="318"/>
                  <a:pt x="386" y="318"/>
                </a:cubicBezTo>
                <a:cubicBezTo>
                  <a:pt x="385" y="319"/>
                  <a:pt x="385" y="319"/>
                  <a:pt x="385" y="319"/>
                </a:cubicBezTo>
                <a:cubicBezTo>
                  <a:pt x="381" y="320"/>
                  <a:pt x="381" y="320"/>
                  <a:pt x="381" y="320"/>
                </a:cubicBezTo>
                <a:cubicBezTo>
                  <a:pt x="380" y="322"/>
                  <a:pt x="380" y="322"/>
                  <a:pt x="380" y="322"/>
                </a:cubicBezTo>
                <a:cubicBezTo>
                  <a:pt x="381" y="329"/>
                  <a:pt x="381" y="329"/>
                  <a:pt x="381" y="329"/>
                </a:cubicBezTo>
                <a:cubicBezTo>
                  <a:pt x="381" y="330"/>
                  <a:pt x="381" y="330"/>
                  <a:pt x="381" y="330"/>
                </a:cubicBezTo>
                <a:cubicBezTo>
                  <a:pt x="381" y="333"/>
                  <a:pt x="381" y="333"/>
                  <a:pt x="381" y="333"/>
                </a:cubicBezTo>
                <a:cubicBezTo>
                  <a:pt x="380" y="334"/>
                  <a:pt x="380" y="334"/>
                  <a:pt x="380" y="334"/>
                </a:cubicBezTo>
                <a:cubicBezTo>
                  <a:pt x="380" y="335"/>
                  <a:pt x="380" y="335"/>
                  <a:pt x="380" y="335"/>
                </a:cubicBezTo>
                <a:cubicBezTo>
                  <a:pt x="382" y="336"/>
                  <a:pt x="382" y="336"/>
                  <a:pt x="382" y="336"/>
                </a:cubicBezTo>
                <a:cubicBezTo>
                  <a:pt x="384" y="336"/>
                  <a:pt x="384" y="336"/>
                  <a:pt x="384" y="336"/>
                </a:cubicBezTo>
                <a:cubicBezTo>
                  <a:pt x="385" y="336"/>
                  <a:pt x="385" y="336"/>
                  <a:pt x="385" y="336"/>
                </a:cubicBezTo>
                <a:cubicBezTo>
                  <a:pt x="386" y="337"/>
                  <a:pt x="386" y="337"/>
                  <a:pt x="386" y="337"/>
                </a:cubicBezTo>
                <a:cubicBezTo>
                  <a:pt x="388" y="337"/>
                  <a:pt x="388" y="337"/>
                  <a:pt x="388" y="337"/>
                </a:cubicBezTo>
                <a:cubicBezTo>
                  <a:pt x="389" y="336"/>
                  <a:pt x="389" y="336"/>
                  <a:pt x="389" y="336"/>
                </a:cubicBezTo>
                <a:cubicBezTo>
                  <a:pt x="390" y="336"/>
                  <a:pt x="390" y="336"/>
                  <a:pt x="390" y="336"/>
                </a:cubicBezTo>
                <a:cubicBezTo>
                  <a:pt x="391" y="337"/>
                  <a:pt x="391" y="337"/>
                  <a:pt x="391" y="337"/>
                </a:cubicBezTo>
                <a:cubicBezTo>
                  <a:pt x="392" y="338"/>
                  <a:pt x="392" y="338"/>
                  <a:pt x="392" y="338"/>
                </a:cubicBezTo>
                <a:cubicBezTo>
                  <a:pt x="393" y="337"/>
                  <a:pt x="393" y="337"/>
                  <a:pt x="393" y="337"/>
                </a:cubicBezTo>
                <a:cubicBezTo>
                  <a:pt x="395" y="338"/>
                  <a:pt x="395" y="338"/>
                  <a:pt x="395" y="338"/>
                </a:cubicBezTo>
                <a:cubicBezTo>
                  <a:pt x="395" y="340"/>
                  <a:pt x="395" y="340"/>
                  <a:pt x="395" y="340"/>
                </a:cubicBezTo>
                <a:cubicBezTo>
                  <a:pt x="396" y="340"/>
                  <a:pt x="396" y="340"/>
                  <a:pt x="396" y="340"/>
                </a:cubicBezTo>
                <a:cubicBezTo>
                  <a:pt x="398" y="340"/>
                  <a:pt x="398" y="340"/>
                  <a:pt x="398" y="340"/>
                </a:cubicBezTo>
                <a:cubicBezTo>
                  <a:pt x="400" y="340"/>
                  <a:pt x="400" y="340"/>
                  <a:pt x="400" y="340"/>
                </a:cubicBezTo>
                <a:cubicBezTo>
                  <a:pt x="401" y="341"/>
                  <a:pt x="401" y="341"/>
                  <a:pt x="401" y="341"/>
                </a:cubicBezTo>
                <a:cubicBezTo>
                  <a:pt x="403" y="341"/>
                  <a:pt x="403" y="341"/>
                  <a:pt x="403" y="341"/>
                </a:cubicBezTo>
                <a:cubicBezTo>
                  <a:pt x="405" y="340"/>
                  <a:pt x="405" y="340"/>
                  <a:pt x="405" y="340"/>
                </a:cubicBezTo>
                <a:cubicBezTo>
                  <a:pt x="407" y="341"/>
                  <a:pt x="407" y="341"/>
                  <a:pt x="407" y="341"/>
                </a:cubicBezTo>
                <a:cubicBezTo>
                  <a:pt x="409" y="340"/>
                  <a:pt x="409" y="340"/>
                  <a:pt x="409" y="340"/>
                </a:cubicBezTo>
                <a:cubicBezTo>
                  <a:pt x="411" y="341"/>
                  <a:pt x="411" y="341"/>
                  <a:pt x="411" y="341"/>
                </a:cubicBezTo>
                <a:cubicBezTo>
                  <a:pt x="414" y="341"/>
                  <a:pt x="414" y="341"/>
                  <a:pt x="414" y="341"/>
                </a:cubicBezTo>
                <a:cubicBezTo>
                  <a:pt x="416" y="341"/>
                  <a:pt x="416" y="341"/>
                  <a:pt x="416" y="341"/>
                </a:cubicBezTo>
                <a:cubicBezTo>
                  <a:pt x="418" y="342"/>
                  <a:pt x="418" y="342"/>
                  <a:pt x="418" y="342"/>
                </a:cubicBezTo>
                <a:cubicBezTo>
                  <a:pt x="419" y="343"/>
                  <a:pt x="419" y="343"/>
                  <a:pt x="419" y="343"/>
                </a:cubicBezTo>
                <a:cubicBezTo>
                  <a:pt x="420" y="342"/>
                  <a:pt x="420" y="342"/>
                  <a:pt x="420" y="342"/>
                </a:cubicBezTo>
                <a:cubicBezTo>
                  <a:pt x="421" y="344"/>
                  <a:pt x="421" y="344"/>
                  <a:pt x="421" y="344"/>
                </a:cubicBezTo>
                <a:cubicBezTo>
                  <a:pt x="423" y="346"/>
                  <a:pt x="423" y="346"/>
                  <a:pt x="423" y="346"/>
                </a:cubicBezTo>
                <a:cubicBezTo>
                  <a:pt x="423" y="347"/>
                  <a:pt x="423" y="347"/>
                  <a:pt x="423" y="347"/>
                </a:cubicBezTo>
                <a:cubicBezTo>
                  <a:pt x="424" y="348"/>
                  <a:pt x="424" y="348"/>
                  <a:pt x="424" y="348"/>
                </a:cubicBezTo>
                <a:cubicBezTo>
                  <a:pt x="426" y="348"/>
                  <a:pt x="426" y="348"/>
                  <a:pt x="426" y="348"/>
                </a:cubicBezTo>
                <a:cubicBezTo>
                  <a:pt x="427" y="349"/>
                  <a:pt x="427" y="349"/>
                  <a:pt x="427" y="349"/>
                </a:cubicBezTo>
                <a:cubicBezTo>
                  <a:pt x="428" y="350"/>
                  <a:pt x="428" y="350"/>
                  <a:pt x="428" y="350"/>
                </a:cubicBezTo>
                <a:cubicBezTo>
                  <a:pt x="429" y="351"/>
                  <a:pt x="429" y="351"/>
                  <a:pt x="429" y="351"/>
                </a:cubicBezTo>
                <a:cubicBezTo>
                  <a:pt x="431" y="352"/>
                  <a:pt x="431" y="352"/>
                  <a:pt x="431" y="352"/>
                </a:cubicBezTo>
                <a:cubicBezTo>
                  <a:pt x="430" y="353"/>
                  <a:pt x="430" y="353"/>
                  <a:pt x="430" y="353"/>
                </a:cubicBezTo>
                <a:cubicBezTo>
                  <a:pt x="430" y="355"/>
                  <a:pt x="430" y="355"/>
                  <a:pt x="430" y="355"/>
                </a:cubicBezTo>
                <a:cubicBezTo>
                  <a:pt x="432" y="357"/>
                  <a:pt x="432" y="357"/>
                  <a:pt x="432" y="357"/>
                </a:cubicBezTo>
                <a:cubicBezTo>
                  <a:pt x="435" y="359"/>
                  <a:pt x="435" y="359"/>
                  <a:pt x="435" y="359"/>
                </a:cubicBezTo>
                <a:cubicBezTo>
                  <a:pt x="435" y="361"/>
                  <a:pt x="435" y="361"/>
                  <a:pt x="435" y="361"/>
                </a:cubicBezTo>
                <a:cubicBezTo>
                  <a:pt x="435" y="361"/>
                  <a:pt x="435" y="361"/>
                  <a:pt x="435" y="361"/>
                </a:cubicBezTo>
                <a:cubicBezTo>
                  <a:pt x="435" y="363"/>
                  <a:pt x="435" y="363"/>
                  <a:pt x="435" y="363"/>
                </a:cubicBezTo>
                <a:cubicBezTo>
                  <a:pt x="434" y="362"/>
                  <a:pt x="434" y="362"/>
                  <a:pt x="434" y="362"/>
                </a:cubicBezTo>
                <a:cubicBezTo>
                  <a:pt x="430" y="361"/>
                  <a:pt x="430" y="361"/>
                  <a:pt x="430" y="361"/>
                </a:cubicBezTo>
                <a:cubicBezTo>
                  <a:pt x="426" y="360"/>
                  <a:pt x="426" y="360"/>
                  <a:pt x="426" y="360"/>
                </a:cubicBezTo>
                <a:cubicBezTo>
                  <a:pt x="425" y="360"/>
                  <a:pt x="425" y="360"/>
                  <a:pt x="425" y="360"/>
                </a:cubicBezTo>
                <a:cubicBezTo>
                  <a:pt x="423" y="360"/>
                  <a:pt x="423" y="360"/>
                  <a:pt x="423" y="360"/>
                </a:cubicBezTo>
                <a:cubicBezTo>
                  <a:pt x="422" y="360"/>
                  <a:pt x="422" y="360"/>
                  <a:pt x="422" y="360"/>
                </a:cubicBezTo>
                <a:cubicBezTo>
                  <a:pt x="420" y="360"/>
                  <a:pt x="420" y="360"/>
                  <a:pt x="420" y="360"/>
                </a:cubicBezTo>
                <a:cubicBezTo>
                  <a:pt x="419" y="358"/>
                  <a:pt x="419" y="358"/>
                  <a:pt x="419" y="358"/>
                </a:cubicBezTo>
                <a:cubicBezTo>
                  <a:pt x="417" y="358"/>
                  <a:pt x="417" y="358"/>
                  <a:pt x="417" y="358"/>
                </a:cubicBezTo>
                <a:cubicBezTo>
                  <a:pt x="416" y="356"/>
                  <a:pt x="416" y="356"/>
                  <a:pt x="416" y="356"/>
                </a:cubicBezTo>
                <a:cubicBezTo>
                  <a:pt x="415" y="356"/>
                  <a:pt x="415" y="356"/>
                  <a:pt x="415" y="356"/>
                </a:cubicBezTo>
                <a:cubicBezTo>
                  <a:pt x="412" y="356"/>
                  <a:pt x="412" y="356"/>
                  <a:pt x="412" y="356"/>
                </a:cubicBezTo>
                <a:cubicBezTo>
                  <a:pt x="411" y="356"/>
                  <a:pt x="411" y="356"/>
                  <a:pt x="411" y="356"/>
                </a:cubicBezTo>
                <a:cubicBezTo>
                  <a:pt x="410" y="355"/>
                  <a:pt x="410" y="355"/>
                  <a:pt x="410" y="355"/>
                </a:cubicBezTo>
                <a:cubicBezTo>
                  <a:pt x="407" y="354"/>
                  <a:pt x="407" y="354"/>
                  <a:pt x="407" y="354"/>
                </a:cubicBezTo>
                <a:cubicBezTo>
                  <a:pt x="407" y="352"/>
                  <a:pt x="407" y="352"/>
                  <a:pt x="407" y="352"/>
                </a:cubicBezTo>
                <a:cubicBezTo>
                  <a:pt x="406" y="352"/>
                  <a:pt x="406" y="352"/>
                  <a:pt x="406" y="352"/>
                </a:cubicBezTo>
                <a:cubicBezTo>
                  <a:pt x="404" y="351"/>
                  <a:pt x="404" y="351"/>
                  <a:pt x="404" y="351"/>
                </a:cubicBezTo>
                <a:cubicBezTo>
                  <a:pt x="402" y="352"/>
                  <a:pt x="402" y="352"/>
                  <a:pt x="402" y="352"/>
                </a:cubicBezTo>
                <a:cubicBezTo>
                  <a:pt x="401" y="351"/>
                  <a:pt x="401" y="351"/>
                  <a:pt x="401" y="351"/>
                </a:cubicBezTo>
                <a:cubicBezTo>
                  <a:pt x="395" y="351"/>
                  <a:pt x="395" y="351"/>
                  <a:pt x="395" y="351"/>
                </a:cubicBezTo>
                <a:cubicBezTo>
                  <a:pt x="392" y="351"/>
                  <a:pt x="392" y="351"/>
                  <a:pt x="392" y="351"/>
                </a:cubicBezTo>
                <a:cubicBezTo>
                  <a:pt x="390" y="350"/>
                  <a:pt x="390" y="350"/>
                  <a:pt x="390" y="350"/>
                </a:cubicBezTo>
                <a:cubicBezTo>
                  <a:pt x="380" y="350"/>
                  <a:pt x="380" y="350"/>
                  <a:pt x="380" y="350"/>
                </a:cubicBezTo>
                <a:cubicBezTo>
                  <a:pt x="378" y="351"/>
                  <a:pt x="378" y="351"/>
                  <a:pt x="378" y="351"/>
                </a:cubicBezTo>
                <a:cubicBezTo>
                  <a:pt x="376" y="351"/>
                  <a:pt x="376" y="351"/>
                  <a:pt x="376" y="351"/>
                </a:cubicBezTo>
                <a:cubicBezTo>
                  <a:pt x="374" y="353"/>
                  <a:pt x="374" y="353"/>
                  <a:pt x="374" y="353"/>
                </a:cubicBezTo>
                <a:cubicBezTo>
                  <a:pt x="374" y="357"/>
                  <a:pt x="374" y="357"/>
                  <a:pt x="374" y="357"/>
                </a:cubicBezTo>
                <a:cubicBezTo>
                  <a:pt x="372" y="360"/>
                  <a:pt x="372" y="360"/>
                  <a:pt x="372" y="360"/>
                </a:cubicBezTo>
                <a:cubicBezTo>
                  <a:pt x="373" y="364"/>
                  <a:pt x="373" y="364"/>
                  <a:pt x="373" y="364"/>
                </a:cubicBezTo>
                <a:cubicBezTo>
                  <a:pt x="372" y="365"/>
                  <a:pt x="372" y="365"/>
                  <a:pt x="372" y="365"/>
                </a:cubicBezTo>
                <a:cubicBezTo>
                  <a:pt x="372" y="367"/>
                  <a:pt x="372" y="367"/>
                  <a:pt x="372" y="367"/>
                </a:cubicBezTo>
                <a:cubicBezTo>
                  <a:pt x="374" y="367"/>
                  <a:pt x="374" y="367"/>
                  <a:pt x="374" y="367"/>
                </a:cubicBezTo>
                <a:cubicBezTo>
                  <a:pt x="374" y="369"/>
                  <a:pt x="374" y="369"/>
                  <a:pt x="374" y="369"/>
                </a:cubicBezTo>
                <a:cubicBezTo>
                  <a:pt x="373" y="369"/>
                  <a:pt x="373" y="369"/>
                  <a:pt x="373" y="369"/>
                </a:cubicBezTo>
                <a:cubicBezTo>
                  <a:pt x="374" y="374"/>
                  <a:pt x="374" y="374"/>
                  <a:pt x="374" y="374"/>
                </a:cubicBezTo>
                <a:cubicBezTo>
                  <a:pt x="376" y="376"/>
                  <a:pt x="376" y="376"/>
                  <a:pt x="376" y="376"/>
                </a:cubicBezTo>
                <a:cubicBezTo>
                  <a:pt x="377" y="377"/>
                  <a:pt x="377" y="377"/>
                  <a:pt x="377" y="377"/>
                </a:cubicBezTo>
                <a:cubicBezTo>
                  <a:pt x="380" y="379"/>
                  <a:pt x="380" y="379"/>
                  <a:pt x="380" y="379"/>
                </a:cubicBezTo>
                <a:cubicBezTo>
                  <a:pt x="381" y="380"/>
                  <a:pt x="381" y="380"/>
                  <a:pt x="381" y="380"/>
                </a:cubicBezTo>
                <a:cubicBezTo>
                  <a:pt x="383" y="380"/>
                  <a:pt x="383" y="380"/>
                  <a:pt x="383" y="380"/>
                </a:cubicBezTo>
                <a:cubicBezTo>
                  <a:pt x="384" y="381"/>
                  <a:pt x="384" y="381"/>
                  <a:pt x="384" y="381"/>
                </a:cubicBezTo>
                <a:cubicBezTo>
                  <a:pt x="386" y="382"/>
                  <a:pt x="386" y="382"/>
                  <a:pt x="386" y="382"/>
                </a:cubicBezTo>
                <a:cubicBezTo>
                  <a:pt x="389" y="380"/>
                  <a:pt x="389" y="380"/>
                  <a:pt x="389" y="380"/>
                </a:cubicBezTo>
                <a:cubicBezTo>
                  <a:pt x="390" y="381"/>
                  <a:pt x="390" y="381"/>
                  <a:pt x="390" y="381"/>
                </a:cubicBezTo>
                <a:cubicBezTo>
                  <a:pt x="392" y="382"/>
                  <a:pt x="392" y="382"/>
                  <a:pt x="392" y="382"/>
                </a:cubicBezTo>
                <a:cubicBezTo>
                  <a:pt x="394" y="382"/>
                  <a:pt x="394" y="382"/>
                  <a:pt x="394" y="382"/>
                </a:cubicBezTo>
                <a:cubicBezTo>
                  <a:pt x="396" y="385"/>
                  <a:pt x="396" y="385"/>
                  <a:pt x="396" y="385"/>
                </a:cubicBezTo>
                <a:cubicBezTo>
                  <a:pt x="397" y="386"/>
                  <a:pt x="397" y="386"/>
                  <a:pt x="397" y="386"/>
                </a:cubicBezTo>
                <a:cubicBezTo>
                  <a:pt x="398" y="387"/>
                  <a:pt x="398" y="387"/>
                  <a:pt x="398" y="387"/>
                </a:cubicBezTo>
                <a:cubicBezTo>
                  <a:pt x="395" y="388"/>
                  <a:pt x="395" y="388"/>
                  <a:pt x="395" y="388"/>
                </a:cubicBezTo>
                <a:cubicBezTo>
                  <a:pt x="396" y="389"/>
                  <a:pt x="396" y="389"/>
                  <a:pt x="396" y="389"/>
                </a:cubicBezTo>
                <a:cubicBezTo>
                  <a:pt x="394" y="390"/>
                  <a:pt x="394" y="390"/>
                  <a:pt x="394" y="390"/>
                </a:cubicBezTo>
                <a:cubicBezTo>
                  <a:pt x="395" y="392"/>
                  <a:pt x="395" y="392"/>
                  <a:pt x="395" y="392"/>
                </a:cubicBezTo>
                <a:cubicBezTo>
                  <a:pt x="394" y="393"/>
                  <a:pt x="394" y="393"/>
                  <a:pt x="394" y="393"/>
                </a:cubicBezTo>
                <a:cubicBezTo>
                  <a:pt x="391" y="395"/>
                  <a:pt x="391" y="395"/>
                  <a:pt x="391" y="395"/>
                </a:cubicBezTo>
                <a:cubicBezTo>
                  <a:pt x="391" y="396"/>
                  <a:pt x="391" y="396"/>
                  <a:pt x="391" y="396"/>
                </a:cubicBezTo>
                <a:cubicBezTo>
                  <a:pt x="390" y="397"/>
                  <a:pt x="390" y="397"/>
                  <a:pt x="390" y="397"/>
                </a:cubicBezTo>
                <a:cubicBezTo>
                  <a:pt x="392" y="399"/>
                  <a:pt x="392" y="399"/>
                  <a:pt x="392" y="399"/>
                </a:cubicBezTo>
                <a:cubicBezTo>
                  <a:pt x="392" y="402"/>
                  <a:pt x="392" y="402"/>
                  <a:pt x="392" y="402"/>
                </a:cubicBezTo>
                <a:cubicBezTo>
                  <a:pt x="393" y="404"/>
                  <a:pt x="393" y="404"/>
                  <a:pt x="393" y="404"/>
                </a:cubicBezTo>
                <a:cubicBezTo>
                  <a:pt x="393" y="406"/>
                  <a:pt x="393" y="406"/>
                  <a:pt x="393" y="406"/>
                </a:cubicBezTo>
                <a:cubicBezTo>
                  <a:pt x="390" y="407"/>
                  <a:pt x="390" y="407"/>
                  <a:pt x="390" y="407"/>
                </a:cubicBezTo>
                <a:cubicBezTo>
                  <a:pt x="391" y="408"/>
                  <a:pt x="391" y="408"/>
                  <a:pt x="391" y="408"/>
                </a:cubicBezTo>
                <a:cubicBezTo>
                  <a:pt x="395" y="408"/>
                  <a:pt x="395" y="408"/>
                  <a:pt x="395" y="408"/>
                </a:cubicBezTo>
                <a:cubicBezTo>
                  <a:pt x="396" y="408"/>
                  <a:pt x="396" y="408"/>
                  <a:pt x="396" y="408"/>
                </a:cubicBezTo>
                <a:cubicBezTo>
                  <a:pt x="398" y="408"/>
                  <a:pt x="398" y="408"/>
                  <a:pt x="398" y="408"/>
                </a:cubicBezTo>
                <a:cubicBezTo>
                  <a:pt x="398" y="409"/>
                  <a:pt x="398" y="409"/>
                  <a:pt x="398" y="409"/>
                </a:cubicBezTo>
                <a:cubicBezTo>
                  <a:pt x="399" y="407"/>
                  <a:pt x="399" y="407"/>
                  <a:pt x="399" y="407"/>
                </a:cubicBezTo>
                <a:cubicBezTo>
                  <a:pt x="401" y="407"/>
                  <a:pt x="401" y="407"/>
                  <a:pt x="401" y="407"/>
                </a:cubicBezTo>
                <a:cubicBezTo>
                  <a:pt x="402" y="408"/>
                  <a:pt x="402" y="408"/>
                  <a:pt x="402" y="408"/>
                </a:cubicBezTo>
                <a:cubicBezTo>
                  <a:pt x="405" y="408"/>
                  <a:pt x="405" y="408"/>
                  <a:pt x="405" y="408"/>
                </a:cubicBezTo>
                <a:cubicBezTo>
                  <a:pt x="409" y="410"/>
                  <a:pt x="409" y="410"/>
                  <a:pt x="409" y="410"/>
                </a:cubicBezTo>
                <a:cubicBezTo>
                  <a:pt x="410" y="408"/>
                  <a:pt x="410" y="408"/>
                  <a:pt x="410" y="408"/>
                </a:cubicBezTo>
                <a:cubicBezTo>
                  <a:pt x="413" y="408"/>
                  <a:pt x="413" y="408"/>
                  <a:pt x="413" y="408"/>
                </a:cubicBezTo>
                <a:cubicBezTo>
                  <a:pt x="414" y="409"/>
                  <a:pt x="414" y="409"/>
                  <a:pt x="414" y="409"/>
                </a:cubicBezTo>
                <a:cubicBezTo>
                  <a:pt x="415" y="409"/>
                  <a:pt x="415" y="409"/>
                  <a:pt x="415" y="409"/>
                </a:cubicBezTo>
                <a:cubicBezTo>
                  <a:pt x="415" y="409"/>
                  <a:pt x="415" y="409"/>
                  <a:pt x="415" y="409"/>
                </a:cubicBezTo>
                <a:cubicBezTo>
                  <a:pt x="417" y="408"/>
                  <a:pt x="417" y="408"/>
                  <a:pt x="417" y="408"/>
                </a:cubicBezTo>
                <a:cubicBezTo>
                  <a:pt x="418" y="409"/>
                  <a:pt x="418" y="409"/>
                  <a:pt x="418" y="409"/>
                </a:cubicBezTo>
                <a:cubicBezTo>
                  <a:pt x="419" y="410"/>
                  <a:pt x="419" y="410"/>
                  <a:pt x="419" y="410"/>
                </a:cubicBezTo>
                <a:cubicBezTo>
                  <a:pt x="420" y="410"/>
                  <a:pt x="420" y="410"/>
                  <a:pt x="420" y="410"/>
                </a:cubicBezTo>
                <a:cubicBezTo>
                  <a:pt x="421" y="409"/>
                  <a:pt x="421" y="409"/>
                  <a:pt x="421" y="409"/>
                </a:cubicBezTo>
                <a:cubicBezTo>
                  <a:pt x="422" y="410"/>
                  <a:pt x="422" y="410"/>
                  <a:pt x="422" y="410"/>
                </a:cubicBezTo>
                <a:cubicBezTo>
                  <a:pt x="422" y="412"/>
                  <a:pt x="422" y="412"/>
                  <a:pt x="422" y="412"/>
                </a:cubicBezTo>
                <a:cubicBezTo>
                  <a:pt x="424" y="412"/>
                  <a:pt x="424" y="412"/>
                  <a:pt x="424" y="412"/>
                </a:cubicBezTo>
                <a:cubicBezTo>
                  <a:pt x="425" y="411"/>
                  <a:pt x="425" y="411"/>
                  <a:pt x="425" y="411"/>
                </a:cubicBezTo>
                <a:cubicBezTo>
                  <a:pt x="428" y="411"/>
                  <a:pt x="428" y="411"/>
                  <a:pt x="428" y="411"/>
                </a:cubicBezTo>
                <a:cubicBezTo>
                  <a:pt x="429" y="409"/>
                  <a:pt x="429" y="409"/>
                  <a:pt x="429" y="409"/>
                </a:cubicBezTo>
                <a:cubicBezTo>
                  <a:pt x="431" y="408"/>
                  <a:pt x="431" y="408"/>
                  <a:pt x="431" y="408"/>
                </a:cubicBezTo>
                <a:cubicBezTo>
                  <a:pt x="433" y="408"/>
                  <a:pt x="433" y="408"/>
                  <a:pt x="433" y="408"/>
                </a:cubicBezTo>
                <a:cubicBezTo>
                  <a:pt x="435" y="406"/>
                  <a:pt x="435" y="406"/>
                  <a:pt x="435" y="406"/>
                </a:cubicBezTo>
                <a:cubicBezTo>
                  <a:pt x="438" y="405"/>
                  <a:pt x="438" y="405"/>
                  <a:pt x="438" y="405"/>
                </a:cubicBezTo>
                <a:cubicBezTo>
                  <a:pt x="440" y="404"/>
                  <a:pt x="440" y="404"/>
                  <a:pt x="440" y="404"/>
                </a:cubicBezTo>
                <a:cubicBezTo>
                  <a:pt x="441" y="403"/>
                  <a:pt x="441" y="403"/>
                  <a:pt x="441" y="403"/>
                </a:cubicBezTo>
                <a:cubicBezTo>
                  <a:pt x="442" y="403"/>
                  <a:pt x="442" y="403"/>
                  <a:pt x="442" y="403"/>
                </a:cubicBezTo>
                <a:cubicBezTo>
                  <a:pt x="445" y="404"/>
                  <a:pt x="445" y="404"/>
                  <a:pt x="445" y="404"/>
                </a:cubicBezTo>
                <a:cubicBezTo>
                  <a:pt x="447" y="403"/>
                  <a:pt x="447" y="403"/>
                  <a:pt x="447" y="403"/>
                </a:cubicBezTo>
                <a:cubicBezTo>
                  <a:pt x="448" y="404"/>
                  <a:pt x="448" y="404"/>
                  <a:pt x="448" y="404"/>
                </a:cubicBezTo>
                <a:cubicBezTo>
                  <a:pt x="453" y="404"/>
                  <a:pt x="453" y="404"/>
                  <a:pt x="453" y="404"/>
                </a:cubicBezTo>
                <a:cubicBezTo>
                  <a:pt x="458" y="401"/>
                  <a:pt x="458" y="401"/>
                  <a:pt x="458" y="401"/>
                </a:cubicBezTo>
                <a:cubicBezTo>
                  <a:pt x="458" y="400"/>
                  <a:pt x="458" y="400"/>
                  <a:pt x="458" y="400"/>
                </a:cubicBezTo>
                <a:cubicBezTo>
                  <a:pt x="459" y="400"/>
                  <a:pt x="459" y="400"/>
                  <a:pt x="459" y="400"/>
                </a:cubicBezTo>
                <a:cubicBezTo>
                  <a:pt x="460" y="400"/>
                  <a:pt x="460" y="400"/>
                  <a:pt x="460" y="400"/>
                </a:cubicBezTo>
                <a:cubicBezTo>
                  <a:pt x="461" y="399"/>
                  <a:pt x="461" y="399"/>
                  <a:pt x="461" y="399"/>
                </a:cubicBezTo>
                <a:cubicBezTo>
                  <a:pt x="463" y="398"/>
                  <a:pt x="463" y="398"/>
                  <a:pt x="463" y="398"/>
                </a:cubicBezTo>
                <a:cubicBezTo>
                  <a:pt x="463" y="396"/>
                  <a:pt x="463" y="396"/>
                  <a:pt x="463" y="396"/>
                </a:cubicBezTo>
                <a:cubicBezTo>
                  <a:pt x="463" y="396"/>
                  <a:pt x="463" y="396"/>
                  <a:pt x="463" y="396"/>
                </a:cubicBezTo>
                <a:cubicBezTo>
                  <a:pt x="464" y="396"/>
                  <a:pt x="464" y="396"/>
                  <a:pt x="464" y="396"/>
                </a:cubicBezTo>
                <a:cubicBezTo>
                  <a:pt x="466" y="396"/>
                  <a:pt x="466" y="396"/>
                  <a:pt x="466" y="396"/>
                </a:cubicBezTo>
                <a:cubicBezTo>
                  <a:pt x="467" y="394"/>
                  <a:pt x="467" y="394"/>
                  <a:pt x="467" y="394"/>
                </a:cubicBezTo>
                <a:cubicBezTo>
                  <a:pt x="466" y="393"/>
                  <a:pt x="466" y="393"/>
                  <a:pt x="466" y="393"/>
                </a:cubicBezTo>
                <a:cubicBezTo>
                  <a:pt x="467" y="394"/>
                  <a:pt x="467" y="394"/>
                  <a:pt x="467" y="394"/>
                </a:cubicBezTo>
                <a:cubicBezTo>
                  <a:pt x="469" y="393"/>
                  <a:pt x="469" y="393"/>
                  <a:pt x="469" y="393"/>
                </a:cubicBezTo>
                <a:cubicBezTo>
                  <a:pt x="469" y="395"/>
                  <a:pt x="469" y="395"/>
                  <a:pt x="469" y="395"/>
                </a:cubicBezTo>
                <a:cubicBezTo>
                  <a:pt x="469" y="396"/>
                  <a:pt x="469" y="396"/>
                  <a:pt x="469" y="396"/>
                </a:cubicBezTo>
                <a:cubicBezTo>
                  <a:pt x="470" y="397"/>
                  <a:pt x="470" y="397"/>
                  <a:pt x="470" y="397"/>
                </a:cubicBezTo>
                <a:cubicBezTo>
                  <a:pt x="468" y="398"/>
                  <a:pt x="468" y="398"/>
                  <a:pt x="468" y="398"/>
                </a:cubicBezTo>
                <a:cubicBezTo>
                  <a:pt x="468" y="400"/>
                  <a:pt x="468" y="400"/>
                  <a:pt x="468" y="400"/>
                </a:cubicBezTo>
                <a:cubicBezTo>
                  <a:pt x="467" y="401"/>
                  <a:pt x="467" y="401"/>
                  <a:pt x="467" y="401"/>
                </a:cubicBezTo>
                <a:cubicBezTo>
                  <a:pt x="466" y="402"/>
                  <a:pt x="466" y="402"/>
                  <a:pt x="466" y="402"/>
                </a:cubicBezTo>
                <a:cubicBezTo>
                  <a:pt x="466" y="403"/>
                  <a:pt x="466" y="403"/>
                  <a:pt x="466" y="403"/>
                </a:cubicBezTo>
                <a:cubicBezTo>
                  <a:pt x="468" y="403"/>
                  <a:pt x="468" y="403"/>
                  <a:pt x="468" y="403"/>
                </a:cubicBezTo>
                <a:cubicBezTo>
                  <a:pt x="470" y="405"/>
                  <a:pt x="470" y="405"/>
                  <a:pt x="470" y="405"/>
                </a:cubicBezTo>
                <a:cubicBezTo>
                  <a:pt x="471" y="404"/>
                  <a:pt x="471" y="404"/>
                  <a:pt x="471" y="404"/>
                </a:cubicBezTo>
                <a:cubicBezTo>
                  <a:pt x="472" y="404"/>
                  <a:pt x="472" y="404"/>
                  <a:pt x="472" y="404"/>
                </a:cubicBezTo>
                <a:cubicBezTo>
                  <a:pt x="474" y="405"/>
                  <a:pt x="474" y="405"/>
                  <a:pt x="474" y="405"/>
                </a:cubicBezTo>
                <a:cubicBezTo>
                  <a:pt x="475" y="407"/>
                  <a:pt x="475" y="407"/>
                  <a:pt x="475" y="407"/>
                </a:cubicBezTo>
                <a:cubicBezTo>
                  <a:pt x="476" y="408"/>
                  <a:pt x="476" y="408"/>
                  <a:pt x="476" y="408"/>
                </a:cubicBezTo>
                <a:cubicBezTo>
                  <a:pt x="476" y="407"/>
                  <a:pt x="476" y="407"/>
                  <a:pt x="476" y="407"/>
                </a:cubicBezTo>
                <a:cubicBezTo>
                  <a:pt x="477" y="406"/>
                  <a:pt x="477" y="406"/>
                  <a:pt x="477" y="406"/>
                </a:cubicBezTo>
                <a:cubicBezTo>
                  <a:pt x="478" y="407"/>
                  <a:pt x="478" y="407"/>
                  <a:pt x="478" y="407"/>
                </a:cubicBezTo>
                <a:cubicBezTo>
                  <a:pt x="478" y="409"/>
                  <a:pt x="478" y="409"/>
                  <a:pt x="478" y="409"/>
                </a:cubicBezTo>
                <a:cubicBezTo>
                  <a:pt x="477" y="410"/>
                  <a:pt x="477" y="410"/>
                  <a:pt x="477" y="410"/>
                </a:cubicBezTo>
                <a:cubicBezTo>
                  <a:pt x="475" y="410"/>
                  <a:pt x="475" y="410"/>
                  <a:pt x="475" y="410"/>
                </a:cubicBezTo>
                <a:cubicBezTo>
                  <a:pt x="473" y="412"/>
                  <a:pt x="473" y="412"/>
                  <a:pt x="473" y="412"/>
                </a:cubicBezTo>
                <a:cubicBezTo>
                  <a:pt x="474" y="413"/>
                  <a:pt x="474" y="413"/>
                  <a:pt x="474" y="413"/>
                </a:cubicBezTo>
                <a:cubicBezTo>
                  <a:pt x="475" y="413"/>
                  <a:pt x="475" y="413"/>
                  <a:pt x="475" y="413"/>
                </a:cubicBezTo>
                <a:cubicBezTo>
                  <a:pt x="477" y="413"/>
                  <a:pt x="477" y="413"/>
                  <a:pt x="477" y="413"/>
                </a:cubicBezTo>
                <a:cubicBezTo>
                  <a:pt x="478" y="415"/>
                  <a:pt x="478" y="415"/>
                  <a:pt x="478" y="415"/>
                </a:cubicBezTo>
                <a:cubicBezTo>
                  <a:pt x="480" y="414"/>
                  <a:pt x="480" y="414"/>
                  <a:pt x="480" y="414"/>
                </a:cubicBezTo>
                <a:cubicBezTo>
                  <a:pt x="482" y="412"/>
                  <a:pt x="482" y="412"/>
                  <a:pt x="482" y="412"/>
                </a:cubicBezTo>
                <a:cubicBezTo>
                  <a:pt x="482" y="412"/>
                  <a:pt x="482" y="412"/>
                  <a:pt x="482" y="412"/>
                </a:cubicBezTo>
                <a:cubicBezTo>
                  <a:pt x="482" y="414"/>
                  <a:pt x="482" y="414"/>
                  <a:pt x="482" y="414"/>
                </a:cubicBezTo>
                <a:cubicBezTo>
                  <a:pt x="484" y="416"/>
                  <a:pt x="484" y="416"/>
                  <a:pt x="484" y="416"/>
                </a:cubicBezTo>
                <a:cubicBezTo>
                  <a:pt x="485" y="417"/>
                  <a:pt x="485" y="417"/>
                  <a:pt x="485" y="417"/>
                </a:cubicBezTo>
                <a:cubicBezTo>
                  <a:pt x="486" y="416"/>
                  <a:pt x="486" y="416"/>
                  <a:pt x="486" y="416"/>
                </a:cubicBezTo>
                <a:cubicBezTo>
                  <a:pt x="488" y="416"/>
                  <a:pt x="488" y="416"/>
                  <a:pt x="488" y="416"/>
                </a:cubicBezTo>
                <a:cubicBezTo>
                  <a:pt x="489" y="418"/>
                  <a:pt x="489" y="418"/>
                  <a:pt x="489" y="418"/>
                </a:cubicBezTo>
                <a:cubicBezTo>
                  <a:pt x="491" y="418"/>
                  <a:pt x="491" y="418"/>
                  <a:pt x="491" y="418"/>
                </a:cubicBezTo>
                <a:cubicBezTo>
                  <a:pt x="492" y="419"/>
                  <a:pt x="492" y="419"/>
                  <a:pt x="492" y="419"/>
                </a:cubicBezTo>
                <a:cubicBezTo>
                  <a:pt x="493" y="419"/>
                  <a:pt x="493" y="419"/>
                  <a:pt x="493" y="419"/>
                </a:cubicBezTo>
                <a:cubicBezTo>
                  <a:pt x="493" y="417"/>
                  <a:pt x="493" y="417"/>
                  <a:pt x="493" y="417"/>
                </a:cubicBezTo>
                <a:cubicBezTo>
                  <a:pt x="494" y="417"/>
                  <a:pt x="494" y="417"/>
                  <a:pt x="494" y="417"/>
                </a:cubicBezTo>
                <a:cubicBezTo>
                  <a:pt x="496" y="417"/>
                  <a:pt x="496" y="417"/>
                  <a:pt x="496" y="417"/>
                </a:cubicBezTo>
                <a:cubicBezTo>
                  <a:pt x="497" y="417"/>
                  <a:pt x="497" y="417"/>
                  <a:pt x="497" y="417"/>
                </a:cubicBezTo>
                <a:cubicBezTo>
                  <a:pt x="497" y="419"/>
                  <a:pt x="497" y="419"/>
                  <a:pt x="497" y="419"/>
                </a:cubicBezTo>
                <a:cubicBezTo>
                  <a:pt x="497" y="420"/>
                  <a:pt x="497" y="420"/>
                  <a:pt x="497" y="420"/>
                </a:cubicBezTo>
                <a:cubicBezTo>
                  <a:pt x="499" y="419"/>
                  <a:pt x="499" y="419"/>
                  <a:pt x="499" y="419"/>
                </a:cubicBezTo>
                <a:cubicBezTo>
                  <a:pt x="501" y="417"/>
                  <a:pt x="501" y="417"/>
                  <a:pt x="501" y="417"/>
                </a:cubicBezTo>
                <a:cubicBezTo>
                  <a:pt x="501" y="418"/>
                  <a:pt x="501" y="418"/>
                  <a:pt x="501" y="418"/>
                </a:cubicBezTo>
                <a:cubicBezTo>
                  <a:pt x="502" y="419"/>
                  <a:pt x="502" y="419"/>
                  <a:pt x="502" y="419"/>
                </a:cubicBezTo>
                <a:cubicBezTo>
                  <a:pt x="503" y="419"/>
                  <a:pt x="503" y="419"/>
                  <a:pt x="503" y="419"/>
                </a:cubicBezTo>
                <a:cubicBezTo>
                  <a:pt x="504" y="418"/>
                  <a:pt x="504" y="418"/>
                  <a:pt x="504" y="418"/>
                </a:cubicBezTo>
                <a:cubicBezTo>
                  <a:pt x="504" y="418"/>
                  <a:pt x="504" y="418"/>
                  <a:pt x="504" y="418"/>
                </a:cubicBezTo>
                <a:cubicBezTo>
                  <a:pt x="506" y="416"/>
                  <a:pt x="506" y="416"/>
                  <a:pt x="506" y="416"/>
                </a:cubicBezTo>
                <a:cubicBezTo>
                  <a:pt x="507" y="417"/>
                  <a:pt x="507" y="417"/>
                  <a:pt x="507" y="417"/>
                </a:cubicBezTo>
                <a:cubicBezTo>
                  <a:pt x="508" y="417"/>
                  <a:pt x="508" y="417"/>
                  <a:pt x="508" y="417"/>
                </a:cubicBezTo>
                <a:cubicBezTo>
                  <a:pt x="509" y="418"/>
                  <a:pt x="509" y="418"/>
                  <a:pt x="509" y="418"/>
                </a:cubicBezTo>
                <a:cubicBezTo>
                  <a:pt x="510" y="417"/>
                  <a:pt x="510" y="417"/>
                  <a:pt x="510" y="417"/>
                </a:cubicBezTo>
                <a:close/>
                <a:moveTo>
                  <a:pt x="738" y="503"/>
                </a:moveTo>
                <a:cubicBezTo>
                  <a:pt x="738" y="501"/>
                  <a:pt x="738" y="501"/>
                  <a:pt x="738" y="501"/>
                </a:cubicBezTo>
                <a:cubicBezTo>
                  <a:pt x="738" y="500"/>
                  <a:pt x="738" y="500"/>
                  <a:pt x="738" y="500"/>
                </a:cubicBezTo>
                <a:cubicBezTo>
                  <a:pt x="738" y="497"/>
                  <a:pt x="738" y="497"/>
                  <a:pt x="738" y="497"/>
                </a:cubicBezTo>
                <a:cubicBezTo>
                  <a:pt x="738" y="494"/>
                  <a:pt x="738" y="494"/>
                  <a:pt x="738" y="494"/>
                </a:cubicBezTo>
                <a:cubicBezTo>
                  <a:pt x="741" y="491"/>
                  <a:pt x="741" y="491"/>
                  <a:pt x="741" y="491"/>
                </a:cubicBezTo>
                <a:cubicBezTo>
                  <a:pt x="743" y="488"/>
                  <a:pt x="743" y="488"/>
                  <a:pt x="743" y="488"/>
                </a:cubicBezTo>
                <a:cubicBezTo>
                  <a:pt x="745" y="487"/>
                  <a:pt x="745" y="487"/>
                  <a:pt x="745" y="487"/>
                </a:cubicBezTo>
                <a:cubicBezTo>
                  <a:pt x="748" y="482"/>
                  <a:pt x="748" y="482"/>
                  <a:pt x="748" y="482"/>
                </a:cubicBezTo>
                <a:cubicBezTo>
                  <a:pt x="750" y="481"/>
                  <a:pt x="750" y="481"/>
                  <a:pt x="750" y="481"/>
                </a:cubicBezTo>
                <a:cubicBezTo>
                  <a:pt x="752" y="481"/>
                  <a:pt x="752" y="481"/>
                  <a:pt x="752" y="481"/>
                </a:cubicBezTo>
                <a:cubicBezTo>
                  <a:pt x="753" y="480"/>
                  <a:pt x="753" y="480"/>
                  <a:pt x="753" y="480"/>
                </a:cubicBezTo>
                <a:cubicBezTo>
                  <a:pt x="754" y="480"/>
                  <a:pt x="754" y="480"/>
                  <a:pt x="754" y="480"/>
                </a:cubicBezTo>
                <a:cubicBezTo>
                  <a:pt x="756" y="479"/>
                  <a:pt x="756" y="479"/>
                  <a:pt x="756" y="479"/>
                </a:cubicBezTo>
                <a:cubicBezTo>
                  <a:pt x="759" y="480"/>
                  <a:pt x="759" y="480"/>
                  <a:pt x="759" y="480"/>
                </a:cubicBezTo>
                <a:cubicBezTo>
                  <a:pt x="760" y="481"/>
                  <a:pt x="760" y="481"/>
                  <a:pt x="760" y="481"/>
                </a:cubicBezTo>
                <a:cubicBezTo>
                  <a:pt x="761" y="481"/>
                  <a:pt x="761" y="481"/>
                  <a:pt x="761" y="481"/>
                </a:cubicBezTo>
                <a:cubicBezTo>
                  <a:pt x="763" y="483"/>
                  <a:pt x="763" y="483"/>
                  <a:pt x="763" y="483"/>
                </a:cubicBezTo>
                <a:cubicBezTo>
                  <a:pt x="764" y="486"/>
                  <a:pt x="764" y="486"/>
                  <a:pt x="764" y="486"/>
                </a:cubicBezTo>
                <a:cubicBezTo>
                  <a:pt x="764" y="487"/>
                  <a:pt x="764" y="487"/>
                  <a:pt x="764" y="487"/>
                </a:cubicBezTo>
                <a:cubicBezTo>
                  <a:pt x="762" y="489"/>
                  <a:pt x="762" y="489"/>
                  <a:pt x="762" y="489"/>
                </a:cubicBezTo>
                <a:cubicBezTo>
                  <a:pt x="761" y="492"/>
                  <a:pt x="761" y="492"/>
                  <a:pt x="761" y="492"/>
                </a:cubicBezTo>
                <a:cubicBezTo>
                  <a:pt x="760" y="494"/>
                  <a:pt x="760" y="494"/>
                  <a:pt x="760" y="494"/>
                </a:cubicBezTo>
                <a:cubicBezTo>
                  <a:pt x="757" y="499"/>
                  <a:pt x="757" y="499"/>
                  <a:pt x="757" y="499"/>
                </a:cubicBezTo>
                <a:cubicBezTo>
                  <a:pt x="756" y="501"/>
                  <a:pt x="756" y="501"/>
                  <a:pt x="756" y="501"/>
                </a:cubicBezTo>
                <a:cubicBezTo>
                  <a:pt x="754" y="501"/>
                  <a:pt x="754" y="501"/>
                  <a:pt x="754" y="501"/>
                </a:cubicBezTo>
                <a:cubicBezTo>
                  <a:pt x="751" y="503"/>
                  <a:pt x="751" y="503"/>
                  <a:pt x="751" y="503"/>
                </a:cubicBezTo>
                <a:cubicBezTo>
                  <a:pt x="751" y="504"/>
                  <a:pt x="751" y="504"/>
                  <a:pt x="751" y="504"/>
                </a:cubicBezTo>
                <a:cubicBezTo>
                  <a:pt x="749" y="504"/>
                  <a:pt x="749" y="504"/>
                  <a:pt x="749" y="504"/>
                </a:cubicBezTo>
                <a:cubicBezTo>
                  <a:pt x="746" y="505"/>
                  <a:pt x="746" y="505"/>
                  <a:pt x="746" y="505"/>
                </a:cubicBezTo>
                <a:cubicBezTo>
                  <a:pt x="745" y="504"/>
                  <a:pt x="745" y="504"/>
                  <a:pt x="745" y="504"/>
                </a:cubicBezTo>
                <a:cubicBezTo>
                  <a:pt x="741" y="505"/>
                  <a:pt x="741" y="505"/>
                  <a:pt x="741" y="505"/>
                </a:cubicBezTo>
                <a:cubicBezTo>
                  <a:pt x="739" y="504"/>
                  <a:pt x="739" y="504"/>
                  <a:pt x="739" y="504"/>
                </a:cubicBezTo>
                <a:cubicBezTo>
                  <a:pt x="738" y="504"/>
                  <a:pt x="738" y="504"/>
                  <a:pt x="738" y="504"/>
                </a:cubicBezTo>
                <a:cubicBezTo>
                  <a:pt x="738" y="503"/>
                  <a:pt x="738" y="503"/>
                  <a:pt x="738" y="503"/>
                </a:cubicBezTo>
                <a:close/>
                <a:moveTo>
                  <a:pt x="521" y="410"/>
                </a:moveTo>
                <a:cubicBezTo>
                  <a:pt x="521" y="409"/>
                  <a:pt x="521" y="409"/>
                  <a:pt x="521" y="409"/>
                </a:cubicBezTo>
                <a:cubicBezTo>
                  <a:pt x="521" y="407"/>
                  <a:pt x="521" y="407"/>
                  <a:pt x="521" y="407"/>
                </a:cubicBezTo>
                <a:cubicBezTo>
                  <a:pt x="523" y="407"/>
                  <a:pt x="523" y="407"/>
                  <a:pt x="523" y="407"/>
                </a:cubicBezTo>
                <a:cubicBezTo>
                  <a:pt x="522" y="405"/>
                  <a:pt x="522" y="405"/>
                  <a:pt x="522" y="405"/>
                </a:cubicBezTo>
                <a:cubicBezTo>
                  <a:pt x="522" y="403"/>
                  <a:pt x="522" y="403"/>
                  <a:pt x="522" y="403"/>
                </a:cubicBezTo>
                <a:cubicBezTo>
                  <a:pt x="523" y="403"/>
                  <a:pt x="523" y="403"/>
                  <a:pt x="523" y="403"/>
                </a:cubicBezTo>
                <a:cubicBezTo>
                  <a:pt x="523" y="405"/>
                  <a:pt x="523" y="405"/>
                  <a:pt x="523" y="405"/>
                </a:cubicBezTo>
                <a:cubicBezTo>
                  <a:pt x="525" y="406"/>
                  <a:pt x="525" y="406"/>
                  <a:pt x="525" y="406"/>
                </a:cubicBezTo>
                <a:cubicBezTo>
                  <a:pt x="525" y="407"/>
                  <a:pt x="525" y="407"/>
                  <a:pt x="525" y="407"/>
                </a:cubicBezTo>
                <a:cubicBezTo>
                  <a:pt x="524" y="409"/>
                  <a:pt x="524" y="409"/>
                  <a:pt x="524" y="409"/>
                </a:cubicBezTo>
                <a:cubicBezTo>
                  <a:pt x="523" y="409"/>
                  <a:pt x="523" y="409"/>
                  <a:pt x="523" y="409"/>
                </a:cubicBezTo>
                <a:cubicBezTo>
                  <a:pt x="522" y="410"/>
                  <a:pt x="522" y="410"/>
                  <a:pt x="522" y="410"/>
                </a:cubicBezTo>
                <a:cubicBezTo>
                  <a:pt x="521" y="410"/>
                  <a:pt x="521" y="410"/>
                  <a:pt x="521" y="410"/>
                </a:cubicBezTo>
                <a:close/>
                <a:moveTo>
                  <a:pt x="500" y="429"/>
                </a:moveTo>
                <a:cubicBezTo>
                  <a:pt x="502" y="428"/>
                  <a:pt x="502" y="428"/>
                  <a:pt x="502" y="428"/>
                </a:cubicBezTo>
                <a:cubicBezTo>
                  <a:pt x="503" y="426"/>
                  <a:pt x="503" y="426"/>
                  <a:pt x="503" y="426"/>
                </a:cubicBezTo>
                <a:cubicBezTo>
                  <a:pt x="503" y="425"/>
                  <a:pt x="503" y="425"/>
                  <a:pt x="503" y="425"/>
                </a:cubicBezTo>
                <a:cubicBezTo>
                  <a:pt x="503" y="423"/>
                  <a:pt x="503" y="423"/>
                  <a:pt x="503" y="423"/>
                </a:cubicBezTo>
                <a:cubicBezTo>
                  <a:pt x="503" y="423"/>
                  <a:pt x="503" y="423"/>
                  <a:pt x="503" y="423"/>
                </a:cubicBezTo>
                <a:cubicBezTo>
                  <a:pt x="501" y="424"/>
                  <a:pt x="501" y="424"/>
                  <a:pt x="501" y="424"/>
                </a:cubicBezTo>
                <a:cubicBezTo>
                  <a:pt x="501" y="425"/>
                  <a:pt x="501" y="425"/>
                  <a:pt x="501" y="425"/>
                </a:cubicBezTo>
                <a:cubicBezTo>
                  <a:pt x="498" y="425"/>
                  <a:pt x="498" y="425"/>
                  <a:pt x="498" y="425"/>
                </a:cubicBezTo>
                <a:cubicBezTo>
                  <a:pt x="498" y="426"/>
                  <a:pt x="498" y="426"/>
                  <a:pt x="498" y="426"/>
                </a:cubicBezTo>
                <a:cubicBezTo>
                  <a:pt x="499" y="428"/>
                  <a:pt x="499" y="428"/>
                  <a:pt x="499" y="428"/>
                </a:cubicBezTo>
                <a:cubicBezTo>
                  <a:pt x="500" y="429"/>
                  <a:pt x="500" y="429"/>
                  <a:pt x="500" y="429"/>
                </a:cubicBezTo>
                <a:close/>
                <a:moveTo>
                  <a:pt x="525" y="424"/>
                </a:moveTo>
                <a:cubicBezTo>
                  <a:pt x="523" y="426"/>
                  <a:pt x="523" y="426"/>
                  <a:pt x="523" y="426"/>
                </a:cubicBezTo>
                <a:cubicBezTo>
                  <a:pt x="522" y="427"/>
                  <a:pt x="522" y="427"/>
                  <a:pt x="522" y="427"/>
                </a:cubicBezTo>
                <a:cubicBezTo>
                  <a:pt x="521" y="428"/>
                  <a:pt x="521" y="428"/>
                  <a:pt x="521" y="428"/>
                </a:cubicBezTo>
                <a:cubicBezTo>
                  <a:pt x="520" y="426"/>
                  <a:pt x="520" y="426"/>
                  <a:pt x="520" y="426"/>
                </a:cubicBezTo>
                <a:cubicBezTo>
                  <a:pt x="520" y="425"/>
                  <a:pt x="520" y="425"/>
                  <a:pt x="520" y="425"/>
                </a:cubicBezTo>
                <a:cubicBezTo>
                  <a:pt x="522" y="421"/>
                  <a:pt x="522" y="421"/>
                  <a:pt x="522" y="421"/>
                </a:cubicBezTo>
                <a:cubicBezTo>
                  <a:pt x="522" y="420"/>
                  <a:pt x="522" y="420"/>
                  <a:pt x="522" y="420"/>
                </a:cubicBezTo>
                <a:cubicBezTo>
                  <a:pt x="523" y="418"/>
                  <a:pt x="523" y="418"/>
                  <a:pt x="523" y="418"/>
                </a:cubicBezTo>
                <a:cubicBezTo>
                  <a:pt x="524" y="419"/>
                  <a:pt x="524" y="419"/>
                  <a:pt x="524" y="419"/>
                </a:cubicBezTo>
                <a:cubicBezTo>
                  <a:pt x="525" y="420"/>
                  <a:pt x="525" y="420"/>
                  <a:pt x="525" y="420"/>
                </a:cubicBezTo>
                <a:cubicBezTo>
                  <a:pt x="526" y="422"/>
                  <a:pt x="526" y="422"/>
                  <a:pt x="526" y="422"/>
                </a:cubicBezTo>
                <a:cubicBezTo>
                  <a:pt x="525" y="424"/>
                  <a:pt x="525" y="424"/>
                  <a:pt x="525" y="424"/>
                </a:cubicBezTo>
                <a:close/>
                <a:moveTo>
                  <a:pt x="528" y="421"/>
                </a:moveTo>
                <a:cubicBezTo>
                  <a:pt x="527" y="420"/>
                  <a:pt x="527" y="420"/>
                  <a:pt x="527" y="420"/>
                </a:cubicBezTo>
                <a:cubicBezTo>
                  <a:pt x="527" y="419"/>
                  <a:pt x="527" y="419"/>
                  <a:pt x="527" y="419"/>
                </a:cubicBezTo>
                <a:cubicBezTo>
                  <a:pt x="528" y="416"/>
                  <a:pt x="528" y="416"/>
                  <a:pt x="528" y="416"/>
                </a:cubicBezTo>
                <a:cubicBezTo>
                  <a:pt x="529" y="415"/>
                  <a:pt x="529" y="415"/>
                  <a:pt x="529" y="415"/>
                </a:cubicBezTo>
                <a:cubicBezTo>
                  <a:pt x="530" y="417"/>
                  <a:pt x="530" y="417"/>
                  <a:pt x="530" y="417"/>
                </a:cubicBezTo>
                <a:cubicBezTo>
                  <a:pt x="529" y="419"/>
                  <a:pt x="529" y="419"/>
                  <a:pt x="529" y="419"/>
                </a:cubicBezTo>
                <a:cubicBezTo>
                  <a:pt x="529" y="421"/>
                  <a:pt x="529" y="421"/>
                  <a:pt x="529" y="421"/>
                </a:cubicBezTo>
                <a:cubicBezTo>
                  <a:pt x="529" y="421"/>
                  <a:pt x="528" y="421"/>
                  <a:pt x="528" y="421"/>
                </a:cubicBezTo>
                <a:close/>
                <a:moveTo>
                  <a:pt x="573" y="422"/>
                </a:moveTo>
                <a:cubicBezTo>
                  <a:pt x="574" y="418"/>
                  <a:pt x="574" y="418"/>
                  <a:pt x="574" y="418"/>
                </a:cubicBezTo>
                <a:cubicBezTo>
                  <a:pt x="576" y="416"/>
                  <a:pt x="576" y="416"/>
                  <a:pt x="576" y="416"/>
                </a:cubicBezTo>
                <a:cubicBezTo>
                  <a:pt x="579" y="417"/>
                  <a:pt x="579" y="417"/>
                  <a:pt x="579" y="417"/>
                </a:cubicBezTo>
                <a:cubicBezTo>
                  <a:pt x="579" y="419"/>
                  <a:pt x="579" y="419"/>
                  <a:pt x="579" y="419"/>
                </a:cubicBezTo>
                <a:cubicBezTo>
                  <a:pt x="577" y="423"/>
                  <a:pt x="577" y="423"/>
                  <a:pt x="577" y="423"/>
                </a:cubicBezTo>
                <a:cubicBezTo>
                  <a:pt x="575" y="423"/>
                  <a:pt x="575" y="423"/>
                  <a:pt x="575" y="423"/>
                </a:cubicBezTo>
                <a:cubicBezTo>
                  <a:pt x="576" y="422"/>
                  <a:pt x="576" y="422"/>
                  <a:pt x="576" y="422"/>
                </a:cubicBezTo>
                <a:cubicBezTo>
                  <a:pt x="576" y="419"/>
                  <a:pt x="576" y="419"/>
                  <a:pt x="576" y="419"/>
                </a:cubicBezTo>
                <a:cubicBezTo>
                  <a:pt x="575" y="421"/>
                  <a:pt x="575" y="421"/>
                  <a:pt x="575" y="421"/>
                </a:cubicBezTo>
                <a:cubicBezTo>
                  <a:pt x="574" y="422"/>
                  <a:pt x="574" y="422"/>
                  <a:pt x="574" y="422"/>
                </a:cubicBezTo>
                <a:cubicBezTo>
                  <a:pt x="574" y="422"/>
                  <a:pt x="573" y="422"/>
                  <a:pt x="573" y="422"/>
                </a:cubicBezTo>
                <a:close/>
                <a:moveTo>
                  <a:pt x="571" y="419"/>
                </a:moveTo>
                <a:cubicBezTo>
                  <a:pt x="572" y="419"/>
                  <a:pt x="572" y="419"/>
                  <a:pt x="572" y="419"/>
                </a:cubicBezTo>
                <a:cubicBezTo>
                  <a:pt x="573" y="417"/>
                  <a:pt x="573" y="417"/>
                  <a:pt x="573" y="417"/>
                </a:cubicBezTo>
                <a:cubicBezTo>
                  <a:pt x="572" y="414"/>
                  <a:pt x="572" y="414"/>
                  <a:pt x="572" y="414"/>
                </a:cubicBezTo>
                <a:cubicBezTo>
                  <a:pt x="571" y="416"/>
                  <a:pt x="571" y="416"/>
                  <a:pt x="571" y="416"/>
                </a:cubicBezTo>
                <a:cubicBezTo>
                  <a:pt x="571" y="419"/>
                  <a:pt x="571" y="419"/>
                  <a:pt x="571" y="419"/>
                </a:cubicBezTo>
                <a:close/>
                <a:moveTo>
                  <a:pt x="569" y="440"/>
                </a:moveTo>
                <a:cubicBezTo>
                  <a:pt x="570" y="439"/>
                  <a:pt x="570" y="439"/>
                  <a:pt x="570" y="439"/>
                </a:cubicBezTo>
                <a:cubicBezTo>
                  <a:pt x="574" y="437"/>
                  <a:pt x="574" y="437"/>
                  <a:pt x="574" y="437"/>
                </a:cubicBezTo>
                <a:cubicBezTo>
                  <a:pt x="574" y="435"/>
                  <a:pt x="574" y="435"/>
                  <a:pt x="574" y="435"/>
                </a:cubicBezTo>
                <a:cubicBezTo>
                  <a:pt x="571" y="436"/>
                  <a:pt x="571" y="436"/>
                  <a:pt x="571" y="436"/>
                </a:cubicBezTo>
                <a:cubicBezTo>
                  <a:pt x="570" y="434"/>
                  <a:pt x="570" y="434"/>
                  <a:pt x="570" y="434"/>
                </a:cubicBezTo>
                <a:cubicBezTo>
                  <a:pt x="572" y="429"/>
                  <a:pt x="572" y="429"/>
                  <a:pt x="572" y="429"/>
                </a:cubicBezTo>
                <a:cubicBezTo>
                  <a:pt x="573" y="427"/>
                  <a:pt x="573" y="427"/>
                  <a:pt x="573" y="427"/>
                </a:cubicBezTo>
                <a:cubicBezTo>
                  <a:pt x="570" y="428"/>
                  <a:pt x="570" y="428"/>
                  <a:pt x="570" y="428"/>
                </a:cubicBezTo>
                <a:cubicBezTo>
                  <a:pt x="569" y="432"/>
                  <a:pt x="569" y="432"/>
                  <a:pt x="569" y="432"/>
                </a:cubicBezTo>
                <a:cubicBezTo>
                  <a:pt x="568" y="429"/>
                  <a:pt x="568" y="429"/>
                  <a:pt x="568" y="429"/>
                </a:cubicBezTo>
                <a:cubicBezTo>
                  <a:pt x="570" y="424"/>
                  <a:pt x="570" y="424"/>
                  <a:pt x="570" y="424"/>
                </a:cubicBezTo>
                <a:cubicBezTo>
                  <a:pt x="569" y="416"/>
                  <a:pt x="569" y="416"/>
                  <a:pt x="569" y="416"/>
                </a:cubicBezTo>
                <a:cubicBezTo>
                  <a:pt x="566" y="413"/>
                  <a:pt x="566" y="413"/>
                  <a:pt x="566" y="413"/>
                </a:cubicBezTo>
                <a:cubicBezTo>
                  <a:pt x="566" y="411"/>
                  <a:pt x="566" y="411"/>
                  <a:pt x="566" y="411"/>
                </a:cubicBezTo>
                <a:cubicBezTo>
                  <a:pt x="564" y="411"/>
                  <a:pt x="564" y="411"/>
                  <a:pt x="564" y="411"/>
                </a:cubicBezTo>
                <a:cubicBezTo>
                  <a:pt x="562" y="413"/>
                  <a:pt x="562" y="413"/>
                  <a:pt x="562" y="413"/>
                </a:cubicBezTo>
                <a:cubicBezTo>
                  <a:pt x="562" y="410"/>
                  <a:pt x="562" y="410"/>
                  <a:pt x="562" y="410"/>
                </a:cubicBezTo>
                <a:cubicBezTo>
                  <a:pt x="564" y="409"/>
                  <a:pt x="564" y="409"/>
                  <a:pt x="564" y="409"/>
                </a:cubicBezTo>
                <a:cubicBezTo>
                  <a:pt x="563" y="406"/>
                  <a:pt x="563" y="406"/>
                  <a:pt x="563" y="406"/>
                </a:cubicBezTo>
                <a:cubicBezTo>
                  <a:pt x="563" y="404"/>
                  <a:pt x="563" y="404"/>
                  <a:pt x="563" y="404"/>
                </a:cubicBezTo>
                <a:cubicBezTo>
                  <a:pt x="563" y="402"/>
                  <a:pt x="563" y="402"/>
                  <a:pt x="563" y="402"/>
                </a:cubicBezTo>
                <a:cubicBezTo>
                  <a:pt x="559" y="403"/>
                  <a:pt x="559" y="403"/>
                  <a:pt x="559" y="403"/>
                </a:cubicBezTo>
                <a:cubicBezTo>
                  <a:pt x="556" y="406"/>
                  <a:pt x="556" y="406"/>
                  <a:pt x="556" y="406"/>
                </a:cubicBezTo>
                <a:cubicBezTo>
                  <a:pt x="554" y="410"/>
                  <a:pt x="554" y="410"/>
                  <a:pt x="554" y="410"/>
                </a:cubicBezTo>
                <a:cubicBezTo>
                  <a:pt x="555" y="414"/>
                  <a:pt x="555" y="414"/>
                  <a:pt x="555" y="414"/>
                </a:cubicBezTo>
                <a:cubicBezTo>
                  <a:pt x="553" y="413"/>
                  <a:pt x="553" y="413"/>
                  <a:pt x="553" y="413"/>
                </a:cubicBezTo>
                <a:cubicBezTo>
                  <a:pt x="552" y="410"/>
                  <a:pt x="552" y="410"/>
                  <a:pt x="552" y="410"/>
                </a:cubicBezTo>
                <a:cubicBezTo>
                  <a:pt x="551" y="410"/>
                  <a:pt x="551" y="410"/>
                  <a:pt x="551" y="410"/>
                </a:cubicBezTo>
                <a:cubicBezTo>
                  <a:pt x="551" y="412"/>
                  <a:pt x="551" y="412"/>
                  <a:pt x="551" y="412"/>
                </a:cubicBezTo>
                <a:cubicBezTo>
                  <a:pt x="549" y="413"/>
                  <a:pt x="549" y="413"/>
                  <a:pt x="549" y="413"/>
                </a:cubicBezTo>
                <a:cubicBezTo>
                  <a:pt x="550" y="415"/>
                  <a:pt x="550" y="415"/>
                  <a:pt x="550" y="415"/>
                </a:cubicBezTo>
                <a:cubicBezTo>
                  <a:pt x="549" y="417"/>
                  <a:pt x="549" y="417"/>
                  <a:pt x="549" y="417"/>
                </a:cubicBezTo>
                <a:cubicBezTo>
                  <a:pt x="547" y="417"/>
                  <a:pt x="547" y="417"/>
                  <a:pt x="547" y="417"/>
                </a:cubicBezTo>
                <a:cubicBezTo>
                  <a:pt x="546" y="419"/>
                  <a:pt x="546" y="419"/>
                  <a:pt x="546" y="419"/>
                </a:cubicBezTo>
                <a:cubicBezTo>
                  <a:pt x="542" y="419"/>
                  <a:pt x="542" y="419"/>
                  <a:pt x="542" y="419"/>
                </a:cubicBezTo>
                <a:cubicBezTo>
                  <a:pt x="540" y="420"/>
                  <a:pt x="540" y="420"/>
                  <a:pt x="540" y="420"/>
                </a:cubicBezTo>
                <a:cubicBezTo>
                  <a:pt x="539" y="419"/>
                  <a:pt x="539" y="419"/>
                  <a:pt x="539" y="419"/>
                </a:cubicBezTo>
                <a:cubicBezTo>
                  <a:pt x="533" y="422"/>
                  <a:pt x="533" y="422"/>
                  <a:pt x="533" y="422"/>
                </a:cubicBezTo>
                <a:cubicBezTo>
                  <a:pt x="534" y="425"/>
                  <a:pt x="534" y="425"/>
                  <a:pt x="534" y="425"/>
                </a:cubicBezTo>
                <a:cubicBezTo>
                  <a:pt x="536" y="428"/>
                  <a:pt x="536" y="428"/>
                  <a:pt x="536" y="428"/>
                </a:cubicBezTo>
                <a:cubicBezTo>
                  <a:pt x="538" y="427"/>
                  <a:pt x="538" y="427"/>
                  <a:pt x="538" y="427"/>
                </a:cubicBezTo>
                <a:cubicBezTo>
                  <a:pt x="538" y="425"/>
                  <a:pt x="538" y="425"/>
                  <a:pt x="538" y="425"/>
                </a:cubicBezTo>
                <a:cubicBezTo>
                  <a:pt x="538" y="424"/>
                  <a:pt x="538" y="424"/>
                  <a:pt x="538" y="424"/>
                </a:cubicBezTo>
                <a:cubicBezTo>
                  <a:pt x="541" y="426"/>
                  <a:pt x="541" y="426"/>
                  <a:pt x="541" y="426"/>
                </a:cubicBezTo>
                <a:cubicBezTo>
                  <a:pt x="540" y="429"/>
                  <a:pt x="540" y="429"/>
                  <a:pt x="540" y="429"/>
                </a:cubicBezTo>
                <a:cubicBezTo>
                  <a:pt x="542" y="431"/>
                  <a:pt x="542" y="431"/>
                  <a:pt x="542" y="431"/>
                </a:cubicBezTo>
                <a:cubicBezTo>
                  <a:pt x="544" y="429"/>
                  <a:pt x="544" y="429"/>
                  <a:pt x="544" y="429"/>
                </a:cubicBezTo>
                <a:cubicBezTo>
                  <a:pt x="545" y="430"/>
                  <a:pt x="545" y="430"/>
                  <a:pt x="545" y="430"/>
                </a:cubicBezTo>
                <a:cubicBezTo>
                  <a:pt x="544" y="432"/>
                  <a:pt x="544" y="432"/>
                  <a:pt x="544" y="432"/>
                </a:cubicBezTo>
                <a:cubicBezTo>
                  <a:pt x="547" y="436"/>
                  <a:pt x="547" y="436"/>
                  <a:pt x="547" y="436"/>
                </a:cubicBezTo>
                <a:cubicBezTo>
                  <a:pt x="549" y="436"/>
                  <a:pt x="549" y="436"/>
                  <a:pt x="549" y="436"/>
                </a:cubicBezTo>
                <a:cubicBezTo>
                  <a:pt x="550" y="440"/>
                  <a:pt x="550" y="440"/>
                  <a:pt x="550" y="440"/>
                </a:cubicBezTo>
                <a:cubicBezTo>
                  <a:pt x="552" y="441"/>
                  <a:pt x="552" y="441"/>
                  <a:pt x="552" y="441"/>
                </a:cubicBezTo>
                <a:cubicBezTo>
                  <a:pt x="554" y="438"/>
                  <a:pt x="554" y="438"/>
                  <a:pt x="554" y="438"/>
                </a:cubicBezTo>
                <a:cubicBezTo>
                  <a:pt x="554" y="441"/>
                  <a:pt x="554" y="441"/>
                  <a:pt x="554" y="441"/>
                </a:cubicBezTo>
                <a:cubicBezTo>
                  <a:pt x="557" y="443"/>
                  <a:pt x="557" y="443"/>
                  <a:pt x="557" y="443"/>
                </a:cubicBezTo>
                <a:cubicBezTo>
                  <a:pt x="559" y="443"/>
                  <a:pt x="559" y="443"/>
                  <a:pt x="559" y="443"/>
                </a:cubicBezTo>
                <a:cubicBezTo>
                  <a:pt x="561" y="443"/>
                  <a:pt x="561" y="443"/>
                  <a:pt x="561" y="443"/>
                </a:cubicBezTo>
                <a:cubicBezTo>
                  <a:pt x="564" y="441"/>
                  <a:pt x="564" y="441"/>
                  <a:pt x="564" y="441"/>
                </a:cubicBezTo>
                <a:cubicBezTo>
                  <a:pt x="565" y="440"/>
                  <a:pt x="565" y="440"/>
                  <a:pt x="565" y="440"/>
                </a:cubicBezTo>
                <a:cubicBezTo>
                  <a:pt x="568" y="438"/>
                  <a:pt x="568" y="438"/>
                  <a:pt x="568" y="438"/>
                </a:cubicBezTo>
                <a:cubicBezTo>
                  <a:pt x="569" y="440"/>
                  <a:pt x="569" y="440"/>
                  <a:pt x="569" y="440"/>
                </a:cubicBezTo>
                <a:close/>
                <a:moveTo>
                  <a:pt x="819" y="423"/>
                </a:moveTo>
                <a:cubicBezTo>
                  <a:pt x="819" y="421"/>
                  <a:pt x="819" y="421"/>
                  <a:pt x="819" y="421"/>
                </a:cubicBezTo>
                <a:cubicBezTo>
                  <a:pt x="818" y="420"/>
                  <a:pt x="818" y="420"/>
                  <a:pt x="818" y="420"/>
                </a:cubicBezTo>
                <a:cubicBezTo>
                  <a:pt x="819" y="418"/>
                  <a:pt x="819" y="418"/>
                  <a:pt x="819" y="418"/>
                </a:cubicBezTo>
                <a:cubicBezTo>
                  <a:pt x="821" y="417"/>
                  <a:pt x="821" y="417"/>
                  <a:pt x="821" y="417"/>
                </a:cubicBezTo>
                <a:cubicBezTo>
                  <a:pt x="823" y="417"/>
                  <a:pt x="823" y="417"/>
                  <a:pt x="823" y="417"/>
                </a:cubicBezTo>
                <a:cubicBezTo>
                  <a:pt x="823" y="419"/>
                  <a:pt x="823" y="419"/>
                  <a:pt x="823" y="419"/>
                </a:cubicBezTo>
                <a:cubicBezTo>
                  <a:pt x="825" y="419"/>
                  <a:pt x="825" y="419"/>
                  <a:pt x="825" y="419"/>
                </a:cubicBezTo>
                <a:cubicBezTo>
                  <a:pt x="826" y="420"/>
                  <a:pt x="826" y="420"/>
                  <a:pt x="826" y="420"/>
                </a:cubicBezTo>
                <a:cubicBezTo>
                  <a:pt x="825" y="422"/>
                  <a:pt x="825" y="422"/>
                  <a:pt x="825" y="422"/>
                </a:cubicBezTo>
                <a:cubicBezTo>
                  <a:pt x="823" y="422"/>
                  <a:pt x="823" y="422"/>
                  <a:pt x="823" y="422"/>
                </a:cubicBezTo>
                <a:cubicBezTo>
                  <a:pt x="822" y="422"/>
                  <a:pt x="822" y="422"/>
                  <a:pt x="822" y="422"/>
                </a:cubicBezTo>
                <a:cubicBezTo>
                  <a:pt x="820" y="423"/>
                  <a:pt x="820" y="423"/>
                  <a:pt x="820" y="423"/>
                </a:cubicBezTo>
                <a:cubicBezTo>
                  <a:pt x="820" y="424"/>
                  <a:pt x="820" y="424"/>
                  <a:pt x="820" y="424"/>
                </a:cubicBezTo>
                <a:cubicBezTo>
                  <a:pt x="820" y="424"/>
                  <a:pt x="819" y="423"/>
                  <a:pt x="819" y="423"/>
                </a:cubicBezTo>
                <a:close/>
                <a:moveTo>
                  <a:pt x="813" y="637"/>
                </a:moveTo>
                <a:cubicBezTo>
                  <a:pt x="811" y="637"/>
                  <a:pt x="811" y="637"/>
                  <a:pt x="811" y="637"/>
                </a:cubicBezTo>
                <a:cubicBezTo>
                  <a:pt x="809" y="636"/>
                  <a:pt x="809" y="636"/>
                  <a:pt x="809" y="636"/>
                </a:cubicBezTo>
                <a:cubicBezTo>
                  <a:pt x="805" y="635"/>
                  <a:pt x="805" y="635"/>
                  <a:pt x="805" y="635"/>
                </a:cubicBezTo>
                <a:cubicBezTo>
                  <a:pt x="804" y="633"/>
                  <a:pt x="804" y="633"/>
                  <a:pt x="804" y="633"/>
                </a:cubicBezTo>
                <a:cubicBezTo>
                  <a:pt x="802" y="633"/>
                  <a:pt x="802" y="633"/>
                  <a:pt x="802" y="633"/>
                </a:cubicBezTo>
                <a:cubicBezTo>
                  <a:pt x="799" y="630"/>
                  <a:pt x="799" y="630"/>
                  <a:pt x="799" y="630"/>
                </a:cubicBezTo>
                <a:cubicBezTo>
                  <a:pt x="798" y="629"/>
                  <a:pt x="798" y="629"/>
                  <a:pt x="798" y="629"/>
                </a:cubicBezTo>
                <a:cubicBezTo>
                  <a:pt x="796" y="628"/>
                  <a:pt x="796" y="628"/>
                  <a:pt x="796" y="628"/>
                </a:cubicBezTo>
                <a:cubicBezTo>
                  <a:pt x="795" y="628"/>
                  <a:pt x="795" y="628"/>
                  <a:pt x="795" y="628"/>
                </a:cubicBezTo>
                <a:cubicBezTo>
                  <a:pt x="793" y="627"/>
                  <a:pt x="793" y="627"/>
                  <a:pt x="793" y="627"/>
                </a:cubicBezTo>
                <a:cubicBezTo>
                  <a:pt x="793" y="628"/>
                  <a:pt x="793" y="628"/>
                  <a:pt x="793" y="628"/>
                </a:cubicBezTo>
                <a:cubicBezTo>
                  <a:pt x="789" y="627"/>
                  <a:pt x="789" y="627"/>
                  <a:pt x="789" y="627"/>
                </a:cubicBezTo>
                <a:cubicBezTo>
                  <a:pt x="788" y="625"/>
                  <a:pt x="788" y="625"/>
                  <a:pt x="788" y="625"/>
                </a:cubicBezTo>
                <a:cubicBezTo>
                  <a:pt x="787" y="624"/>
                  <a:pt x="787" y="624"/>
                  <a:pt x="787" y="624"/>
                </a:cubicBezTo>
                <a:cubicBezTo>
                  <a:pt x="785" y="624"/>
                  <a:pt x="785" y="624"/>
                  <a:pt x="785" y="624"/>
                </a:cubicBezTo>
                <a:cubicBezTo>
                  <a:pt x="783" y="621"/>
                  <a:pt x="783" y="621"/>
                  <a:pt x="783" y="621"/>
                </a:cubicBezTo>
                <a:cubicBezTo>
                  <a:pt x="783" y="620"/>
                  <a:pt x="783" y="620"/>
                  <a:pt x="783" y="620"/>
                </a:cubicBezTo>
                <a:cubicBezTo>
                  <a:pt x="782" y="620"/>
                  <a:pt x="782" y="620"/>
                  <a:pt x="782" y="620"/>
                </a:cubicBezTo>
                <a:cubicBezTo>
                  <a:pt x="780" y="619"/>
                  <a:pt x="780" y="619"/>
                  <a:pt x="780" y="619"/>
                </a:cubicBezTo>
                <a:cubicBezTo>
                  <a:pt x="779" y="617"/>
                  <a:pt x="779" y="617"/>
                  <a:pt x="779" y="617"/>
                </a:cubicBezTo>
                <a:cubicBezTo>
                  <a:pt x="780" y="616"/>
                  <a:pt x="780" y="616"/>
                  <a:pt x="780" y="616"/>
                </a:cubicBezTo>
                <a:cubicBezTo>
                  <a:pt x="782" y="615"/>
                  <a:pt x="782" y="615"/>
                  <a:pt x="782" y="615"/>
                </a:cubicBezTo>
                <a:cubicBezTo>
                  <a:pt x="779" y="614"/>
                  <a:pt x="779" y="614"/>
                  <a:pt x="779" y="614"/>
                </a:cubicBezTo>
                <a:cubicBezTo>
                  <a:pt x="779" y="615"/>
                  <a:pt x="779" y="615"/>
                  <a:pt x="779" y="615"/>
                </a:cubicBezTo>
                <a:cubicBezTo>
                  <a:pt x="778" y="615"/>
                  <a:pt x="778" y="615"/>
                  <a:pt x="778" y="615"/>
                </a:cubicBezTo>
                <a:cubicBezTo>
                  <a:pt x="777" y="615"/>
                  <a:pt x="777" y="615"/>
                  <a:pt x="777" y="615"/>
                </a:cubicBezTo>
                <a:cubicBezTo>
                  <a:pt x="777" y="614"/>
                  <a:pt x="777" y="614"/>
                  <a:pt x="777" y="614"/>
                </a:cubicBezTo>
                <a:cubicBezTo>
                  <a:pt x="775" y="614"/>
                  <a:pt x="775" y="614"/>
                  <a:pt x="775" y="614"/>
                </a:cubicBezTo>
                <a:cubicBezTo>
                  <a:pt x="771" y="611"/>
                  <a:pt x="771" y="611"/>
                  <a:pt x="771" y="611"/>
                </a:cubicBezTo>
                <a:cubicBezTo>
                  <a:pt x="769" y="611"/>
                  <a:pt x="769" y="611"/>
                  <a:pt x="769" y="611"/>
                </a:cubicBezTo>
                <a:cubicBezTo>
                  <a:pt x="768" y="610"/>
                  <a:pt x="768" y="610"/>
                  <a:pt x="768" y="610"/>
                </a:cubicBezTo>
                <a:cubicBezTo>
                  <a:pt x="766" y="608"/>
                  <a:pt x="766" y="608"/>
                  <a:pt x="766" y="608"/>
                </a:cubicBezTo>
                <a:cubicBezTo>
                  <a:pt x="766" y="607"/>
                  <a:pt x="766" y="607"/>
                  <a:pt x="766" y="607"/>
                </a:cubicBezTo>
                <a:cubicBezTo>
                  <a:pt x="765" y="606"/>
                  <a:pt x="765" y="606"/>
                  <a:pt x="765" y="606"/>
                </a:cubicBezTo>
                <a:cubicBezTo>
                  <a:pt x="763" y="605"/>
                  <a:pt x="763" y="605"/>
                  <a:pt x="763" y="605"/>
                </a:cubicBezTo>
                <a:cubicBezTo>
                  <a:pt x="762" y="603"/>
                  <a:pt x="762" y="603"/>
                  <a:pt x="762" y="603"/>
                </a:cubicBezTo>
                <a:cubicBezTo>
                  <a:pt x="761" y="600"/>
                  <a:pt x="761" y="600"/>
                  <a:pt x="761" y="600"/>
                </a:cubicBezTo>
                <a:cubicBezTo>
                  <a:pt x="759" y="599"/>
                  <a:pt x="759" y="599"/>
                  <a:pt x="759" y="599"/>
                </a:cubicBezTo>
                <a:cubicBezTo>
                  <a:pt x="760" y="598"/>
                  <a:pt x="760" y="598"/>
                  <a:pt x="760" y="598"/>
                </a:cubicBezTo>
                <a:cubicBezTo>
                  <a:pt x="763" y="598"/>
                  <a:pt x="763" y="598"/>
                  <a:pt x="763" y="598"/>
                </a:cubicBezTo>
                <a:cubicBezTo>
                  <a:pt x="768" y="595"/>
                  <a:pt x="768" y="595"/>
                  <a:pt x="768" y="595"/>
                </a:cubicBezTo>
                <a:cubicBezTo>
                  <a:pt x="769" y="594"/>
                  <a:pt x="769" y="594"/>
                  <a:pt x="769" y="594"/>
                </a:cubicBezTo>
                <a:cubicBezTo>
                  <a:pt x="765" y="594"/>
                  <a:pt x="765" y="594"/>
                  <a:pt x="765" y="594"/>
                </a:cubicBezTo>
                <a:cubicBezTo>
                  <a:pt x="763" y="592"/>
                  <a:pt x="763" y="592"/>
                  <a:pt x="763" y="592"/>
                </a:cubicBezTo>
                <a:cubicBezTo>
                  <a:pt x="763" y="589"/>
                  <a:pt x="763" y="589"/>
                  <a:pt x="763" y="589"/>
                </a:cubicBezTo>
                <a:cubicBezTo>
                  <a:pt x="763" y="588"/>
                  <a:pt x="763" y="588"/>
                  <a:pt x="763" y="588"/>
                </a:cubicBezTo>
                <a:cubicBezTo>
                  <a:pt x="762" y="589"/>
                  <a:pt x="762" y="589"/>
                  <a:pt x="762" y="589"/>
                </a:cubicBezTo>
                <a:cubicBezTo>
                  <a:pt x="761" y="591"/>
                  <a:pt x="761" y="591"/>
                  <a:pt x="761" y="591"/>
                </a:cubicBezTo>
                <a:cubicBezTo>
                  <a:pt x="760" y="593"/>
                  <a:pt x="760" y="593"/>
                  <a:pt x="760" y="593"/>
                </a:cubicBezTo>
                <a:cubicBezTo>
                  <a:pt x="758" y="591"/>
                  <a:pt x="758" y="591"/>
                  <a:pt x="758" y="591"/>
                </a:cubicBezTo>
                <a:cubicBezTo>
                  <a:pt x="760" y="589"/>
                  <a:pt x="760" y="589"/>
                  <a:pt x="760" y="589"/>
                </a:cubicBezTo>
                <a:cubicBezTo>
                  <a:pt x="760" y="585"/>
                  <a:pt x="760" y="585"/>
                  <a:pt x="760" y="585"/>
                </a:cubicBezTo>
                <a:cubicBezTo>
                  <a:pt x="759" y="588"/>
                  <a:pt x="759" y="588"/>
                  <a:pt x="759" y="588"/>
                </a:cubicBezTo>
                <a:cubicBezTo>
                  <a:pt x="758" y="587"/>
                  <a:pt x="758" y="587"/>
                  <a:pt x="758" y="587"/>
                </a:cubicBezTo>
                <a:cubicBezTo>
                  <a:pt x="758" y="584"/>
                  <a:pt x="758" y="584"/>
                  <a:pt x="758" y="584"/>
                </a:cubicBezTo>
                <a:cubicBezTo>
                  <a:pt x="756" y="584"/>
                  <a:pt x="756" y="584"/>
                  <a:pt x="756" y="584"/>
                </a:cubicBezTo>
                <a:cubicBezTo>
                  <a:pt x="755" y="582"/>
                  <a:pt x="755" y="582"/>
                  <a:pt x="755" y="582"/>
                </a:cubicBezTo>
                <a:cubicBezTo>
                  <a:pt x="755" y="580"/>
                  <a:pt x="755" y="580"/>
                  <a:pt x="755" y="580"/>
                </a:cubicBezTo>
                <a:cubicBezTo>
                  <a:pt x="754" y="577"/>
                  <a:pt x="754" y="577"/>
                  <a:pt x="754" y="577"/>
                </a:cubicBezTo>
                <a:cubicBezTo>
                  <a:pt x="752" y="576"/>
                  <a:pt x="752" y="576"/>
                  <a:pt x="752" y="576"/>
                </a:cubicBezTo>
                <a:cubicBezTo>
                  <a:pt x="752" y="574"/>
                  <a:pt x="752" y="574"/>
                  <a:pt x="752" y="574"/>
                </a:cubicBezTo>
                <a:cubicBezTo>
                  <a:pt x="755" y="572"/>
                  <a:pt x="755" y="572"/>
                  <a:pt x="755" y="572"/>
                </a:cubicBezTo>
                <a:cubicBezTo>
                  <a:pt x="754" y="570"/>
                  <a:pt x="754" y="570"/>
                  <a:pt x="754" y="570"/>
                </a:cubicBezTo>
                <a:cubicBezTo>
                  <a:pt x="750" y="574"/>
                  <a:pt x="750" y="574"/>
                  <a:pt x="750" y="574"/>
                </a:cubicBezTo>
                <a:cubicBezTo>
                  <a:pt x="750" y="576"/>
                  <a:pt x="750" y="576"/>
                  <a:pt x="750" y="576"/>
                </a:cubicBezTo>
                <a:cubicBezTo>
                  <a:pt x="749" y="574"/>
                  <a:pt x="749" y="574"/>
                  <a:pt x="749" y="574"/>
                </a:cubicBezTo>
                <a:cubicBezTo>
                  <a:pt x="751" y="572"/>
                  <a:pt x="751" y="572"/>
                  <a:pt x="751" y="572"/>
                </a:cubicBezTo>
                <a:cubicBezTo>
                  <a:pt x="749" y="571"/>
                  <a:pt x="749" y="571"/>
                  <a:pt x="749" y="571"/>
                </a:cubicBezTo>
                <a:cubicBezTo>
                  <a:pt x="748" y="572"/>
                  <a:pt x="748" y="572"/>
                  <a:pt x="748" y="572"/>
                </a:cubicBezTo>
                <a:cubicBezTo>
                  <a:pt x="747" y="571"/>
                  <a:pt x="747" y="571"/>
                  <a:pt x="747" y="571"/>
                </a:cubicBezTo>
                <a:cubicBezTo>
                  <a:pt x="746" y="575"/>
                  <a:pt x="746" y="575"/>
                  <a:pt x="746" y="575"/>
                </a:cubicBezTo>
                <a:cubicBezTo>
                  <a:pt x="744" y="576"/>
                  <a:pt x="744" y="576"/>
                  <a:pt x="744" y="576"/>
                </a:cubicBezTo>
                <a:cubicBezTo>
                  <a:pt x="744" y="574"/>
                  <a:pt x="744" y="574"/>
                  <a:pt x="744" y="574"/>
                </a:cubicBezTo>
                <a:cubicBezTo>
                  <a:pt x="745" y="572"/>
                  <a:pt x="745" y="572"/>
                  <a:pt x="745" y="572"/>
                </a:cubicBezTo>
                <a:cubicBezTo>
                  <a:pt x="745" y="569"/>
                  <a:pt x="745" y="569"/>
                  <a:pt x="745" y="569"/>
                </a:cubicBezTo>
                <a:cubicBezTo>
                  <a:pt x="746" y="568"/>
                  <a:pt x="746" y="568"/>
                  <a:pt x="746" y="568"/>
                </a:cubicBezTo>
                <a:cubicBezTo>
                  <a:pt x="744" y="569"/>
                  <a:pt x="744" y="569"/>
                  <a:pt x="744" y="569"/>
                </a:cubicBezTo>
                <a:cubicBezTo>
                  <a:pt x="742" y="570"/>
                  <a:pt x="742" y="570"/>
                  <a:pt x="742" y="570"/>
                </a:cubicBezTo>
                <a:cubicBezTo>
                  <a:pt x="741" y="570"/>
                  <a:pt x="741" y="570"/>
                  <a:pt x="741" y="570"/>
                </a:cubicBezTo>
                <a:cubicBezTo>
                  <a:pt x="739" y="572"/>
                  <a:pt x="739" y="572"/>
                  <a:pt x="739" y="572"/>
                </a:cubicBezTo>
                <a:cubicBezTo>
                  <a:pt x="738" y="574"/>
                  <a:pt x="738" y="574"/>
                  <a:pt x="738" y="574"/>
                </a:cubicBezTo>
                <a:cubicBezTo>
                  <a:pt x="735" y="573"/>
                  <a:pt x="735" y="573"/>
                  <a:pt x="735" y="573"/>
                </a:cubicBezTo>
                <a:cubicBezTo>
                  <a:pt x="734" y="571"/>
                  <a:pt x="734" y="571"/>
                  <a:pt x="734" y="571"/>
                </a:cubicBezTo>
                <a:cubicBezTo>
                  <a:pt x="732" y="571"/>
                  <a:pt x="732" y="571"/>
                  <a:pt x="732" y="571"/>
                </a:cubicBezTo>
                <a:cubicBezTo>
                  <a:pt x="730" y="568"/>
                  <a:pt x="730" y="568"/>
                  <a:pt x="730" y="568"/>
                </a:cubicBezTo>
                <a:cubicBezTo>
                  <a:pt x="729" y="567"/>
                  <a:pt x="729" y="567"/>
                  <a:pt x="729" y="567"/>
                </a:cubicBezTo>
                <a:cubicBezTo>
                  <a:pt x="728" y="569"/>
                  <a:pt x="728" y="569"/>
                  <a:pt x="728" y="569"/>
                </a:cubicBezTo>
                <a:cubicBezTo>
                  <a:pt x="728" y="572"/>
                  <a:pt x="728" y="572"/>
                  <a:pt x="728" y="572"/>
                </a:cubicBezTo>
                <a:cubicBezTo>
                  <a:pt x="727" y="573"/>
                  <a:pt x="727" y="573"/>
                  <a:pt x="727" y="573"/>
                </a:cubicBezTo>
                <a:cubicBezTo>
                  <a:pt x="725" y="572"/>
                  <a:pt x="725" y="572"/>
                  <a:pt x="725" y="572"/>
                </a:cubicBezTo>
                <a:cubicBezTo>
                  <a:pt x="724" y="573"/>
                  <a:pt x="724" y="573"/>
                  <a:pt x="724" y="573"/>
                </a:cubicBezTo>
                <a:cubicBezTo>
                  <a:pt x="721" y="573"/>
                  <a:pt x="721" y="573"/>
                  <a:pt x="721" y="573"/>
                </a:cubicBezTo>
                <a:cubicBezTo>
                  <a:pt x="720" y="574"/>
                  <a:pt x="720" y="574"/>
                  <a:pt x="720" y="574"/>
                </a:cubicBezTo>
                <a:cubicBezTo>
                  <a:pt x="718" y="574"/>
                  <a:pt x="718" y="574"/>
                  <a:pt x="718" y="574"/>
                </a:cubicBezTo>
                <a:cubicBezTo>
                  <a:pt x="717" y="575"/>
                  <a:pt x="717" y="575"/>
                  <a:pt x="717" y="575"/>
                </a:cubicBezTo>
                <a:cubicBezTo>
                  <a:pt x="715" y="574"/>
                  <a:pt x="715" y="574"/>
                  <a:pt x="715" y="574"/>
                </a:cubicBezTo>
                <a:cubicBezTo>
                  <a:pt x="711" y="574"/>
                  <a:pt x="711" y="574"/>
                  <a:pt x="711" y="574"/>
                </a:cubicBezTo>
                <a:cubicBezTo>
                  <a:pt x="711" y="572"/>
                  <a:pt x="711" y="572"/>
                  <a:pt x="711" y="572"/>
                </a:cubicBezTo>
                <a:cubicBezTo>
                  <a:pt x="709" y="570"/>
                  <a:pt x="709" y="570"/>
                  <a:pt x="709" y="570"/>
                </a:cubicBezTo>
                <a:cubicBezTo>
                  <a:pt x="708" y="570"/>
                  <a:pt x="708" y="570"/>
                  <a:pt x="708" y="570"/>
                </a:cubicBezTo>
                <a:cubicBezTo>
                  <a:pt x="706" y="568"/>
                  <a:pt x="706" y="568"/>
                  <a:pt x="706" y="568"/>
                </a:cubicBezTo>
                <a:cubicBezTo>
                  <a:pt x="704" y="564"/>
                  <a:pt x="704" y="564"/>
                  <a:pt x="704" y="564"/>
                </a:cubicBezTo>
                <a:cubicBezTo>
                  <a:pt x="705" y="561"/>
                  <a:pt x="705" y="561"/>
                  <a:pt x="705" y="561"/>
                </a:cubicBezTo>
                <a:cubicBezTo>
                  <a:pt x="707" y="560"/>
                  <a:pt x="707" y="560"/>
                  <a:pt x="707" y="560"/>
                </a:cubicBezTo>
                <a:cubicBezTo>
                  <a:pt x="707" y="557"/>
                  <a:pt x="707" y="557"/>
                  <a:pt x="707" y="557"/>
                </a:cubicBezTo>
                <a:cubicBezTo>
                  <a:pt x="709" y="556"/>
                  <a:pt x="709" y="556"/>
                  <a:pt x="709" y="556"/>
                </a:cubicBezTo>
                <a:cubicBezTo>
                  <a:pt x="711" y="555"/>
                  <a:pt x="711" y="555"/>
                  <a:pt x="711" y="555"/>
                </a:cubicBezTo>
                <a:cubicBezTo>
                  <a:pt x="713" y="554"/>
                  <a:pt x="713" y="554"/>
                  <a:pt x="713" y="554"/>
                </a:cubicBezTo>
                <a:cubicBezTo>
                  <a:pt x="715" y="553"/>
                  <a:pt x="715" y="553"/>
                  <a:pt x="715" y="553"/>
                </a:cubicBezTo>
                <a:cubicBezTo>
                  <a:pt x="716" y="553"/>
                  <a:pt x="716" y="553"/>
                  <a:pt x="716" y="553"/>
                </a:cubicBezTo>
                <a:cubicBezTo>
                  <a:pt x="716" y="551"/>
                  <a:pt x="716" y="551"/>
                  <a:pt x="716" y="551"/>
                </a:cubicBezTo>
                <a:cubicBezTo>
                  <a:pt x="715" y="550"/>
                  <a:pt x="715" y="550"/>
                  <a:pt x="715" y="550"/>
                </a:cubicBezTo>
                <a:cubicBezTo>
                  <a:pt x="715" y="548"/>
                  <a:pt x="715" y="548"/>
                  <a:pt x="715" y="548"/>
                </a:cubicBezTo>
                <a:cubicBezTo>
                  <a:pt x="716" y="548"/>
                  <a:pt x="716" y="548"/>
                  <a:pt x="716" y="548"/>
                </a:cubicBezTo>
                <a:cubicBezTo>
                  <a:pt x="717" y="548"/>
                  <a:pt x="717" y="548"/>
                  <a:pt x="717" y="548"/>
                </a:cubicBezTo>
                <a:cubicBezTo>
                  <a:pt x="717" y="547"/>
                  <a:pt x="717" y="547"/>
                  <a:pt x="717" y="547"/>
                </a:cubicBezTo>
                <a:cubicBezTo>
                  <a:pt x="717" y="546"/>
                  <a:pt x="717" y="546"/>
                  <a:pt x="717" y="546"/>
                </a:cubicBezTo>
                <a:cubicBezTo>
                  <a:pt x="718" y="545"/>
                  <a:pt x="718" y="545"/>
                  <a:pt x="718" y="545"/>
                </a:cubicBezTo>
                <a:cubicBezTo>
                  <a:pt x="721" y="549"/>
                  <a:pt x="721" y="549"/>
                  <a:pt x="721" y="549"/>
                </a:cubicBezTo>
                <a:cubicBezTo>
                  <a:pt x="723" y="549"/>
                  <a:pt x="723" y="549"/>
                  <a:pt x="723" y="549"/>
                </a:cubicBezTo>
                <a:cubicBezTo>
                  <a:pt x="726" y="551"/>
                  <a:pt x="726" y="551"/>
                  <a:pt x="726" y="551"/>
                </a:cubicBezTo>
                <a:cubicBezTo>
                  <a:pt x="727" y="553"/>
                  <a:pt x="727" y="553"/>
                  <a:pt x="727" y="553"/>
                </a:cubicBezTo>
                <a:cubicBezTo>
                  <a:pt x="729" y="553"/>
                  <a:pt x="729" y="553"/>
                  <a:pt x="729" y="553"/>
                </a:cubicBezTo>
                <a:cubicBezTo>
                  <a:pt x="731" y="555"/>
                  <a:pt x="731" y="555"/>
                  <a:pt x="731" y="555"/>
                </a:cubicBezTo>
                <a:cubicBezTo>
                  <a:pt x="733" y="553"/>
                  <a:pt x="733" y="553"/>
                  <a:pt x="733" y="553"/>
                </a:cubicBezTo>
                <a:cubicBezTo>
                  <a:pt x="735" y="553"/>
                  <a:pt x="735" y="553"/>
                  <a:pt x="735" y="553"/>
                </a:cubicBezTo>
                <a:cubicBezTo>
                  <a:pt x="736" y="555"/>
                  <a:pt x="736" y="555"/>
                  <a:pt x="736" y="555"/>
                </a:cubicBezTo>
                <a:cubicBezTo>
                  <a:pt x="737" y="555"/>
                  <a:pt x="737" y="555"/>
                  <a:pt x="737" y="555"/>
                </a:cubicBezTo>
                <a:cubicBezTo>
                  <a:pt x="740" y="555"/>
                  <a:pt x="740" y="555"/>
                  <a:pt x="740" y="555"/>
                </a:cubicBezTo>
                <a:cubicBezTo>
                  <a:pt x="742" y="553"/>
                  <a:pt x="742" y="553"/>
                  <a:pt x="742" y="553"/>
                </a:cubicBezTo>
                <a:cubicBezTo>
                  <a:pt x="743" y="551"/>
                  <a:pt x="743" y="551"/>
                  <a:pt x="743" y="551"/>
                </a:cubicBezTo>
                <a:cubicBezTo>
                  <a:pt x="746" y="551"/>
                  <a:pt x="746" y="551"/>
                  <a:pt x="746" y="551"/>
                </a:cubicBezTo>
                <a:cubicBezTo>
                  <a:pt x="746" y="552"/>
                  <a:pt x="746" y="552"/>
                  <a:pt x="746" y="552"/>
                </a:cubicBezTo>
                <a:cubicBezTo>
                  <a:pt x="745" y="553"/>
                  <a:pt x="745" y="553"/>
                  <a:pt x="745" y="553"/>
                </a:cubicBezTo>
                <a:cubicBezTo>
                  <a:pt x="747" y="554"/>
                  <a:pt x="747" y="554"/>
                  <a:pt x="747" y="554"/>
                </a:cubicBezTo>
                <a:cubicBezTo>
                  <a:pt x="749" y="552"/>
                  <a:pt x="749" y="552"/>
                  <a:pt x="749" y="552"/>
                </a:cubicBezTo>
                <a:cubicBezTo>
                  <a:pt x="750" y="550"/>
                  <a:pt x="750" y="550"/>
                  <a:pt x="750" y="550"/>
                </a:cubicBezTo>
                <a:cubicBezTo>
                  <a:pt x="752" y="549"/>
                  <a:pt x="752" y="549"/>
                  <a:pt x="752" y="549"/>
                </a:cubicBezTo>
                <a:cubicBezTo>
                  <a:pt x="753" y="550"/>
                  <a:pt x="753" y="550"/>
                  <a:pt x="753" y="550"/>
                </a:cubicBezTo>
                <a:cubicBezTo>
                  <a:pt x="753" y="553"/>
                  <a:pt x="753" y="553"/>
                  <a:pt x="753" y="553"/>
                </a:cubicBezTo>
                <a:cubicBezTo>
                  <a:pt x="754" y="555"/>
                  <a:pt x="754" y="555"/>
                  <a:pt x="754" y="555"/>
                </a:cubicBezTo>
                <a:cubicBezTo>
                  <a:pt x="754" y="553"/>
                  <a:pt x="754" y="553"/>
                  <a:pt x="754" y="553"/>
                </a:cubicBezTo>
                <a:cubicBezTo>
                  <a:pt x="756" y="552"/>
                  <a:pt x="756" y="552"/>
                  <a:pt x="756" y="552"/>
                </a:cubicBezTo>
                <a:cubicBezTo>
                  <a:pt x="757" y="552"/>
                  <a:pt x="757" y="552"/>
                  <a:pt x="757" y="552"/>
                </a:cubicBezTo>
                <a:cubicBezTo>
                  <a:pt x="758" y="551"/>
                  <a:pt x="758" y="551"/>
                  <a:pt x="758" y="551"/>
                </a:cubicBezTo>
                <a:cubicBezTo>
                  <a:pt x="757" y="545"/>
                  <a:pt x="757" y="545"/>
                  <a:pt x="757" y="545"/>
                </a:cubicBezTo>
                <a:cubicBezTo>
                  <a:pt x="755" y="542"/>
                  <a:pt x="755" y="542"/>
                  <a:pt x="755" y="542"/>
                </a:cubicBezTo>
                <a:cubicBezTo>
                  <a:pt x="755" y="540"/>
                  <a:pt x="755" y="540"/>
                  <a:pt x="755" y="540"/>
                </a:cubicBezTo>
                <a:cubicBezTo>
                  <a:pt x="754" y="538"/>
                  <a:pt x="754" y="538"/>
                  <a:pt x="754" y="538"/>
                </a:cubicBezTo>
                <a:cubicBezTo>
                  <a:pt x="754" y="535"/>
                  <a:pt x="754" y="535"/>
                  <a:pt x="754" y="535"/>
                </a:cubicBezTo>
                <a:cubicBezTo>
                  <a:pt x="755" y="534"/>
                  <a:pt x="755" y="534"/>
                  <a:pt x="755" y="534"/>
                </a:cubicBezTo>
                <a:cubicBezTo>
                  <a:pt x="757" y="534"/>
                  <a:pt x="757" y="534"/>
                  <a:pt x="757" y="534"/>
                </a:cubicBezTo>
                <a:cubicBezTo>
                  <a:pt x="760" y="531"/>
                  <a:pt x="760" y="531"/>
                  <a:pt x="760" y="531"/>
                </a:cubicBezTo>
                <a:cubicBezTo>
                  <a:pt x="764" y="528"/>
                  <a:pt x="764" y="528"/>
                  <a:pt x="764" y="528"/>
                </a:cubicBezTo>
                <a:cubicBezTo>
                  <a:pt x="766" y="527"/>
                  <a:pt x="766" y="527"/>
                  <a:pt x="766" y="527"/>
                </a:cubicBezTo>
                <a:cubicBezTo>
                  <a:pt x="769" y="524"/>
                  <a:pt x="769" y="524"/>
                  <a:pt x="769" y="524"/>
                </a:cubicBezTo>
                <a:cubicBezTo>
                  <a:pt x="770" y="524"/>
                  <a:pt x="770" y="524"/>
                  <a:pt x="770" y="524"/>
                </a:cubicBezTo>
                <a:cubicBezTo>
                  <a:pt x="772" y="526"/>
                  <a:pt x="772" y="526"/>
                  <a:pt x="772" y="526"/>
                </a:cubicBezTo>
                <a:cubicBezTo>
                  <a:pt x="773" y="525"/>
                  <a:pt x="773" y="525"/>
                  <a:pt x="773" y="525"/>
                </a:cubicBezTo>
                <a:cubicBezTo>
                  <a:pt x="775" y="525"/>
                  <a:pt x="775" y="525"/>
                  <a:pt x="775" y="525"/>
                </a:cubicBezTo>
                <a:cubicBezTo>
                  <a:pt x="771" y="523"/>
                  <a:pt x="771" y="523"/>
                  <a:pt x="771" y="523"/>
                </a:cubicBezTo>
                <a:cubicBezTo>
                  <a:pt x="771" y="521"/>
                  <a:pt x="771" y="521"/>
                  <a:pt x="771" y="521"/>
                </a:cubicBezTo>
                <a:cubicBezTo>
                  <a:pt x="776" y="518"/>
                  <a:pt x="776" y="518"/>
                  <a:pt x="776" y="518"/>
                </a:cubicBezTo>
                <a:cubicBezTo>
                  <a:pt x="776" y="516"/>
                  <a:pt x="776" y="516"/>
                  <a:pt x="776" y="516"/>
                </a:cubicBezTo>
                <a:cubicBezTo>
                  <a:pt x="778" y="515"/>
                  <a:pt x="778" y="515"/>
                  <a:pt x="778" y="515"/>
                </a:cubicBezTo>
                <a:cubicBezTo>
                  <a:pt x="781" y="516"/>
                  <a:pt x="781" y="516"/>
                  <a:pt x="781" y="516"/>
                </a:cubicBezTo>
                <a:cubicBezTo>
                  <a:pt x="785" y="515"/>
                  <a:pt x="785" y="515"/>
                  <a:pt x="785" y="515"/>
                </a:cubicBezTo>
                <a:cubicBezTo>
                  <a:pt x="785" y="513"/>
                  <a:pt x="785" y="513"/>
                  <a:pt x="785" y="513"/>
                </a:cubicBezTo>
                <a:cubicBezTo>
                  <a:pt x="784" y="511"/>
                  <a:pt x="784" y="511"/>
                  <a:pt x="784" y="511"/>
                </a:cubicBezTo>
                <a:cubicBezTo>
                  <a:pt x="785" y="509"/>
                  <a:pt x="785" y="509"/>
                  <a:pt x="785" y="509"/>
                </a:cubicBezTo>
                <a:cubicBezTo>
                  <a:pt x="786" y="505"/>
                  <a:pt x="786" y="505"/>
                  <a:pt x="786" y="505"/>
                </a:cubicBezTo>
                <a:cubicBezTo>
                  <a:pt x="786" y="504"/>
                  <a:pt x="786" y="504"/>
                  <a:pt x="786" y="504"/>
                </a:cubicBezTo>
                <a:cubicBezTo>
                  <a:pt x="785" y="503"/>
                  <a:pt x="785" y="503"/>
                  <a:pt x="785" y="503"/>
                </a:cubicBezTo>
                <a:cubicBezTo>
                  <a:pt x="785" y="501"/>
                  <a:pt x="785" y="501"/>
                  <a:pt x="785" y="501"/>
                </a:cubicBezTo>
                <a:cubicBezTo>
                  <a:pt x="787" y="499"/>
                  <a:pt x="787" y="499"/>
                  <a:pt x="787" y="499"/>
                </a:cubicBezTo>
                <a:cubicBezTo>
                  <a:pt x="787" y="497"/>
                  <a:pt x="787" y="497"/>
                  <a:pt x="787" y="497"/>
                </a:cubicBezTo>
                <a:cubicBezTo>
                  <a:pt x="785" y="496"/>
                  <a:pt x="785" y="496"/>
                  <a:pt x="785" y="496"/>
                </a:cubicBezTo>
                <a:cubicBezTo>
                  <a:pt x="785" y="495"/>
                  <a:pt x="785" y="495"/>
                  <a:pt x="785" y="495"/>
                </a:cubicBezTo>
                <a:cubicBezTo>
                  <a:pt x="786" y="492"/>
                  <a:pt x="786" y="492"/>
                  <a:pt x="786" y="492"/>
                </a:cubicBezTo>
                <a:cubicBezTo>
                  <a:pt x="788" y="492"/>
                  <a:pt x="788" y="492"/>
                  <a:pt x="788" y="492"/>
                </a:cubicBezTo>
                <a:cubicBezTo>
                  <a:pt x="788" y="490"/>
                  <a:pt x="788" y="490"/>
                  <a:pt x="788" y="490"/>
                </a:cubicBezTo>
                <a:cubicBezTo>
                  <a:pt x="789" y="488"/>
                  <a:pt x="789" y="488"/>
                  <a:pt x="789" y="488"/>
                </a:cubicBezTo>
                <a:cubicBezTo>
                  <a:pt x="789" y="486"/>
                  <a:pt x="789" y="486"/>
                  <a:pt x="789" y="486"/>
                </a:cubicBezTo>
                <a:cubicBezTo>
                  <a:pt x="788" y="487"/>
                  <a:pt x="788" y="487"/>
                  <a:pt x="788" y="487"/>
                </a:cubicBezTo>
                <a:cubicBezTo>
                  <a:pt x="786" y="488"/>
                  <a:pt x="786" y="488"/>
                  <a:pt x="786" y="488"/>
                </a:cubicBezTo>
                <a:cubicBezTo>
                  <a:pt x="786" y="489"/>
                  <a:pt x="786" y="489"/>
                  <a:pt x="786" y="489"/>
                </a:cubicBezTo>
                <a:cubicBezTo>
                  <a:pt x="785" y="490"/>
                  <a:pt x="785" y="490"/>
                  <a:pt x="785" y="490"/>
                </a:cubicBezTo>
                <a:cubicBezTo>
                  <a:pt x="785" y="488"/>
                  <a:pt x="785" y="488"/>
                  <a:pt x="785" y="488"/>
                </a:cubicBezTo>
                <a:cubicBezTo>
                  <a:pt x="785" y="486"/>
                  <a:pt x="785" y="486"/>
                  <a:pt x="785" y="486"/>
                </a:cubicBezTo>
                <a:cubicBezTo>
                  <a:pt x="784" y="486"/>
                  <a:pt x="784" y="486"/>
                  <a:pt x="784" y="486"/>
                </a:cubicBezTo>
                <a:cubicBezTo>
                  <a:pt x="780" y="485"/>
                  <a:pt x="780" y="485"/>
                  <a:pt x="780" y="485"/>
                </a:cubicBezTo>
                <a:cubicBezTo>
                  <a:pt x="778" y="484"/>
                  <a:pt x="778" y="484"/>
                  <a:pt x="778" y="484"/>
                </a:cubicBezTo>
                <a:cubicBezTo>
                  <a:pt x="778" y="483"/>
                  <a:pt x="778" y="483"/>
                  <a:pt x="778" y="483"/>
                </a:cubicBezTo>
                <a:cubicBezTo>
                  <a:pt x="782" y="481"/>
                  <a:pt x="782" y="481"/>
                  <a:pt x="782" y="481"/>
                </a:cubicBezTo>
                <a:cubicBezTo>
                  <a:pt x="782" y="480"/>
                  <a:pt x="782" y="480"/>
                  <a:pt x="782" y="480"/>
                </a:cubicBezTo>
                <a:cubicBezTo>
                  <a:pt x="780" y="479"/>
                  <a:pt x="780" y="479"/>
                  <a:pt x="780" y="479"/>
                </a:cubicBezTo>
                <a:cubicBezTo>
                  <a:pt x="781" y="477"/>
                  <a:pt x="781" y="477"/>
                  <a:pt x="781" y="477"/>
                </a:cubicBezTo>
                <a:cubicBezTo>
                  <a:pt x="781" y="475"/>
                  <a:pt x="781" y="475"/>
                  <a:pt x="781" y="475"/>
                </a:cubicBezTo>
                <a:cubicBezTo>
                  <a:pt x="778" y="474"/>
                  <a:pt x="778" y="474"/>
                  <a:pt x="778" y="474"/>
                </a:cubicBezTo>
                <a:cubicBezTo>
                  <a:pt x="777" y="474"/>
                  <a:pt x="777" y="474"/>
                  <a:pt x="777" y="474"/>
                </a:cubicBezTo>
                <a:cubicBezTo>
                  <a:pt x="777" y="475"/>
                  <a:pt x="777" y="475"/>
                  <a:pt x="777" y="475"/>
                </a:cubicBezTo>
                <a:cubicBezTo>
                  <a:pt x="778" y="477"/>
                  <a:pt x="778" y="477"/>
                  <a:pt x="778" y="477"/>
                </a:cubicBezTo>
                <a:cubicBezTo>
                  <a:pt x="777" y="478"/>
                  <a:pt x="777" y="478"/>
                  <a:pt x="777" y="478"/>
                </a:cubicBezTo>
                <a:cubicBezTo>
                  <a:pt x="775" y="479"/>
                  <a:pt x="775" y="479"/>
                  <a:pt x="775" y="479"/>
                </a:cubicBezTo>
                <a:cubicBezTo>
                  <a:pt x="774" y="477"/>
                  <a:pt x="774" y="477"/>
                  <a:pt x="774" y="477"/>
                </a:cubicBezTo>
                <a:cubicBezTo>
                  <a:pt x="773" y="476"/>
                  <a:pt x="773" y="476"/>
                  <a:pt x="773" y="476"/>
                </a:cubicBezTo>
                <a:cubicBezTo>
                  <a:pt x="772" y="473"/>
                  <a:pt x="772" y="473"/>
                  <a:pt x="772" y="473"/>
                </a:cubicBezTo>
                <a:cubicBezTo>
                  <a:pt x="774" y="472"/>
                  <a:pt x="774" y="472"/>
                  <a:pt x="774" y="472"/>
                </a:cubicBezTo>
                <a:cubicBezTo>
                  <a:pt x="773" y="470"/>
                  <a:pt x="773" y="470"/>
                  <a:pt x="773" y="470"/>
                </a:cubicBezTo>
                <a:cubicBezTo>
                  <a:pt x="770" y="470"/>
                  <a:pt x="770" y="470"/>
                  <a:pt x="770" y="470"/>
                </a:cubicBezTo>
                <a:cubicBezTo>
                  <a:pt x="771" y="470"/>
                  <a:pt x="771" y="470"/>
                  <a:pt x="771" y="470"/>
                </a:cubicBezTo>
                <a:cubicBezTo>
                  <a:pt x="773" y="469"/>
                  <a:pt x="773" y="469"/>
                  <a:pt x="773" y="469"/>
                </a:cubicBezTo>
                <a:cubicBezTo>
                  <a:pt x="773" y="468"/>
                  <a:pt x="773" y="468"/>
                  <a:pt x="773" y="468"/>
                </a:cubicBezTo>
                <a:cubicBezTo>
                  <a:pt x="772" y="467"/>
                  <a:pt x="772" y="467"/>
                  <a:pt x="772" y="467"/>
                </a:cubicBezTo>
                <a:cubicBezTo>
                  <a:pt x="773" y="466"/>
                  <a:pt x="773" y="466"/>
                  <a:pt x="773" y="466"/>
                </a:cubicBezTo>
                <a:cubicBezTo>
                  <a:pt x="775" y="466"/>
                  <a:pt x="775" y="466"/>
                  <a:pt x="775" y="466"/>
                </a:cubicBezTo>
                <a:cubicBezTo>
                  <a:pt x="775" y="464"/>
                  <a:pt x="775" y="464"/>
                  <a:pt x="775" y="464"/>
                </a:cubicBezTo>
                <a:cubicBezTo>
                  <a:pt x="774" y="463"/>
                  <a:pt x="774" y="463"/>
                  <a:pt x="774" y="463"/>
                </a:cubicBezTo>
                <a:cubicBezTo>
                  <a:pt x="772" y="465"/>
                  <a:pt x="772" y="465"/>
                  <a:pt x="772" y="465"/>
                </a:cubicBezTo>
                <a:cubicBezTo>
                  <a:pt x="770" y="468"/>
                  <a:pt x="770" y="468"/>
                  <a:pt x="770" y="468"/>
                </a:cubicBezTo>
                <a:cubicBezTo>
                  <a:pt x="768" y="469"/>
                  <a:pt x="768" y="469"/>
                  <a:pt x="768" y="469"/>
                </a:cubicBezTo>
                <a:cubicBezTo>
                  <a:pt x="768" y="468"/>
                  <a:pt x="768" y="468"/>
                  <a:pt x="768" y="468"/>
                </a:cubicBezTo>
                <a:cubicBezTo>
                  <a:pt x="767" y="465"/>
                  <a:pt x="767" y="465"/>
                  <a:pt x="767" y="465"/>
                </a:cubicBezTo>
                <a:cubicBezTo>
                  <a:pt x="766" y="466"/>
                  <a:pt x="766" y="466"/>
                  <a:pt x="766" y="466"/>
                </a:cubicBezTo>
                <a:cubicBezTo>
                  <a:pt x="765" y="468"/>
                  <a:pt x="765" y="468"/>
                  <a:pt x="765" y="468"/>
                </a:cubicBezTo>
                <a:cubicBezTo>
                  <a:pt x="763" y="468"/>
                  <a:pt x="763" y="468"/>
                  <a:pt x="763" y="468"/>
                </a:cubicBezTo>
                <a:cubicBezTo>
                  <a:pt x="762" y="469"/>
                  <a:pt x="762" y="469"/>
                  <a:pt x="762" y="469"/>
                </a:cubicBezTo>
                <a:cubicBezTo>
                  <a:pt x="759" y="469"/>
                  <a:pt x="759" y="469"/>
                  <a:pt x="759" y="469"/>
                </a:cubicBezTo>
                <a:cubicBezTo>
                  <a:pt x="758" y="470"/>
                  <a:pt x="758" y="470"/>
                  <a:pt x="758" y="470"/>
                </a:cubicBezTo>
                <a:cubicBezTo>
                  <a:pt x="758" y="470"/>
                  <a:pt x="758" y="470"/>
                  <a:pt x="758" y="470"/>
                </a:cubicBezTo>
                <a:cubicBezTo>
                  <a:pt x="756" y="470"/>
                  <a:pt x="756" y="470"/>
                  <a:pt x="756" y="470"/>
                </a:cubicBezTo>
                <a:cubicBezTo>
                  <a:pt x="756" y="469"/>
                  <a:pt x="756" y="469"/>
                  <a:pt x="756" y="469"/>
                </a:cubicBezTo>
                <a:cubicBezTo>
                  <a:pt x="757" y="468"/>
                  <a:pt x="757" y="468"/>
                  <a:pt x="757" y="468"/>
                </a:cubicBezTo>
                <a:cubicBezTo>
                  <a:pt x="757" y="466"/>
                  <a:pt x="757" y="466"/>
                  <a:pt x="757" y="466"/>
                </a:cubicBezTo>
                <a:cubicBezTo>
                  <a:pt x="756" y="466"/>
                  <a:pt x="756" y="466"/>
                  <a:pt x="756" y="466"/>
                </a:cubicBezTo>
                <a:cubicBezTo>
                  <a:pt x="758" y="463"/>
                  <a:pt x="758" y="463"/>
                  <a:pt x="758" y="463"/>
                </a:cubicBezTo>
                <a:cubicBezTo>
                  <a:pt x="759" y="463"/>
                  <a:pt x="759" y="463"/>
                  <a:pt x="759" y="463"/>
                </a:cubicBezTo>
                <a:cubicBezTo>
                  <a:pt x="760" y="464"/>
                  <a:pt x="760" y="464"/>
                  <a:pt x="760" y="464"/>
                </a:cubicBezTo>
                <a:cubicBezTo>
                  <a:pt x="762" y="465"/>
                  <a:pt x="762" y="465"/>
                  <a:pt x="762" y="465"/>
                </a:cubicBezTo>
                <a:cubicBezTo>
                  <a:pt x="763" y="464"/>
                  <a:pt x="763" y="464"/>
                  <a:pt x="763" y="464"/>
                </a:cubicBezTo>
                <a:cubicBezTo>
                  <a:pt x="764" y="464"/>
                  <a:pt x="764" y="464"/>
                  <a:pt x="764" y="464"/>
                </a:cubicBezTo>
                <a:cubicBezTo>
                  <a:pt x="766" y="462"/>
                  <a:pt x="766" y="462"/>
                  <a:pt x="766" y="462"/>
                </a:cubicBezTo>
                <a:cubicBezTo>
                  <a:pt x="767" y="460"/>
                  <a:pt x="767" y="460"/>
                  <a:pt x="767" y="460"/>
                </a:cubicBezTo>
                <a:cubicBezTo>
                  <a:pt x="766" y="458"/>
                  <a:pt x="766" y="458"/>
                  <a:pt x="766" y="458"/>
                </a:cubicBezTo>
                <a:cubicBezTo>
                  <a:pt x="765" y="457"/>
                  <a:pt x="765" y="457"/>
                  <a:pt x="765" y="457"/>
                </a:cubicBezTo>
                <a:cubicBezTo>
                  <a:pt x="762" y="456"/>
                  <a:pt x="762" y="456"/>
                  <a:pt x="762" y="456"/>
                </a:cubicBezTo>
                <a:cubicBezTo>
                  <a:pt x="761" y="455"/>
                  <a:pt x="761" y="455"/>
                  <a:pt x="761" y="455"/>
                </a:cubicBezTo>
                <a:cubicBezTo>
                  <a:pt x="761" y="453"/>
                  <a:pt x="761" y="453"/>
                  <a:pt x="761" y="453"/>
                </a:cubicBezTo>
                <a:cubicBezTo>
                  <a:pt x="761" y="452"/>
                  <a:pt x="761" y="452"/>
                  <a:pt x="761" y="452"/>
                </a:cubicBezTo>
                <a:cubicBezTo>
                  <a:pt x="761" y="450"/>
                  <a:pt x="761" y="450"/>
                  <a:pt x="761" y="450"/>
                </a:cubicBezTo>
                <a:cubicBezTo>
                  <a:pt x="758" y="450"/>
                  <a:pt x="758" y="450"/>
                  <a:pt x="758" y="450"/>
                </a:cubicBezTo>
                <a:cubicBezTo>
                  <a:pt x="758" y="449"/>
                  <a:pt x="758" y="449"/>
                  <a:pt x="758" y="449"/>
                </a:cubicBezTo>
                <a:cubicBezTo>
                  <a:pt x="757" y="449"/>
                  <a:pt x="757" y="449"/>
                  <a:pt x="757" y="449"/>
                </a:cubicBezTo>
                <a:cubicBezTo>
                  <a:pt x="756" y="447"/>
                  <a:pt x="756" y="447"/>
                  <a:pt x="756" y="447"/>
                </a:cubicBezTo>
                <a:cubicBezTo>
                  <a:pt x="758" y="446"/>
                  <a:pt x="758" y="446"/>
                  <a:pt x="758" y="446"/>
                </a:cubicBezTo>
                <a:cubicBezTo>
                  <a:pt x="759" y="448"/>
                  <a:pt x="759" y="448"/>
                  <a:pt x="759" y="448"/>
                </a:cubicBezTo>
                <a:cubicBezTo>
                  <a:pt x="760" y="447"/>
                  <a:pt x="760" y="447"/>
                  <a:pt x="760" y="447"/>
                </a:cubicBezTo>
                <a:cubicBezTo>
                  <a:pt x="760" y="446"/>
                  <a:pt x="760" y="446"/>
                  <a:pt x="760" y="446"/>
                </a:cubicBezTo>
                <a:cubicBezTo>
                  <a:pt x="762" y="445"/>
                  <a:pt x="762" y="445"/>
                  <a:pt x="762" y="445"/>
                </a:cubicBezTo>
                <a:cubicBezTo>
                  <a:pt x="759" y="444"/>
                  <a:pt x="759" y="444"/>
                  <a:pt x="759" y="444"/>
                </a:cubicBezTo>
                <a:cubicBezTo>
                  <a:pt x="758" y="442"/>
                  <a:pt x="758" y="442"/>
                  <a:pt x="758" y="442"/>
                </a:cubicBezTo>
                <a:cubicBezTo>
                  <a:pt x="756" y="442"/>
                  <a:pt x="756" y="442"/>
                  <a:pt x="756" y="442"/>
                </a:cubicBezTo>
                <a:cubicBezTo>
                  <a:pt x="756" y="442"/>
                  <a:pt x="756" y="442"/>
                  <a:pt x="756" y="442"/>
                </a:cubicBezTo>
                <a:cubicBezTo>
                  <a:pt x="754" y="441"/>
                  <a:pt x="754" y="441"/>
                  <a:pt x="754" y="441"/>
                </a:cubicBezTo>
                <a:cubicBezTo>
                  <a:pt x="753" y="443"/>
                  <a:pt x="753" y="443"/>
                  <a:pt x="753" y="443"/>
                </a:cubicBezTo>
                <a:cubicBezTo>
                  <a:pt x="752" y="443"/>
                  <a:pt x="752" y="443"/>
                  <a:pt x="752" y="443"/>
                </a:cubicBezTo>
                <a:cubicBezTo>
                  <a:pt x="752" y="442"/>
                  <a:pt x="752" y="442"/>
                  <a:pt x="752" y="442"/>
                </a:cubicBezTo>
                <a:cubicBezTo>
                  <a:pt x="754" y="438"/>
                  <a:pt x="754" y="438"/>
                  <a:pt x="754" y="438"/>
                </a:cubicBezTo>
                <a:cubicBezTo>
                  <a:pt x="756" y="435"/>
                  <a:pt x="756" y="435"/>
                  <a:pt x="756" y="435"/>
                </a:cubicBezTo>
                <a:cubicBezTo>
                  <a:pt x="756" y="434"/>
                  <a:pt x="756" y="434"/>
                  <a:pt x="756" y="434"/>
                </a:cubicBezTo>
                <a:cubicBezTo>
                  <a:pt x="758" y="431"/>
                  <a:pt x="758" y="431"/>
                  <a:pt x="758" y="431"/>
                </a:cubicBezTo>
                <a:cubicBezTo>
                  <a:pt x="758" y="429"/>
                  <a:pt x="758" y="429"/>
                  <a:pt x="758" y="429"/>
                </a:cubicBezTo>
                <a:cubicBezTo>
                  <a:pt x="758" y="427"/>
                  <a:pt x="758" y="427"/>
                  <a:pt x="758" y="427"/>
                </a:cubicBezTo>
                <a:cubicBezTo>
                  <a:pt x="758" y="426"/>
                  <a:pt x="758" y="426"/>
                  <a:pt x="758" y="426"/>
                </a:cubicBezTo>
                <a:cubicBezTo>
                  <a:pt x="756" y="427"/>
                  <a:pt x="756" y="427"/>
                  <a:pt x="756" y="427"/>
                </a:cubicBezTo>
                <a:cubicBezTo>
                  <a:pt x="754" y="426"/>
                  <a:pt x="754" y="426"/>
                  <a:pt x="754" y="426"/>
                </a:cubicBezTo>
                <a:cubicBezTo>
                  <a:pt x="753" y="427"/>
                  <a:pt x="753" y="427"/>
                  <a:pt x="753" y="427"/>
                </a:cubicBezTo>
                <a:cubicBezTo>
                  <a:pt x="753" y="428"/>
                  <a:pt x="753" y="428"/>
                  <a:pt x="753" y="428"/>
                </a:cubicBezTo>
                <a:cubicBezTo>
                  <a:pt x="752" y="428"/>
                  <a:pt x="752" y="428"/>
                  <a:pt x="752" y="428"/>
                </a:cubicBezTo>
                <a:cubicBezTo>
                  <a:pt x="749" y="425"/>
                  <a:pt x="749" y="425"/>
                  <a:pt x="749" y="425"/>
                </a:cubicBezTo>
                <a:cubicBezTo>
                  <a:pt x="749" y="423"/>
                  <a:pt x="749" y="423"/>
                  <a:pt x="749" y="423"/>
                </a:cubicBezTo>
                <a:cubicBezTo>
                  <a:pt x="748" y="421"/>
                  <a:pt x="748" y="421"/>
                  <a:pt x="748" y="421"/>
                </a:cubicBezTo>
                <a:cubicBezTo>
                  <a:pt x="747" y="421"/>
                  <a:pt x="747" y="421"/>
                  <a:pt x="747" y="421"/>
                </a:cubicBezTo>
                <a:cubicBezTo>
                  <a:pt x="747" y="418"/>
                  <a:pt x="747" y="418"/>
                  <a:pt x="747" y="418"/>
                </a:cubicBezTo>
                <a:cubicBezTo>
                  <a:pt x="749" y="417"/>
                  <a:pt x="749" y="417"/>
                  <a:pt x="749" y="417"/>
                </a:cubicBezTo>
                <a:cubicBezTo>
                  <a:pt x="750" y="416"/>
                  <a:pt x="750" y="416"/>
                  <a:pt x="750" y="416"/>
                </a:cubicBezTo>
                <a:cubicBezTo>
                  <a:pt x="749" y="415"/>
                  <a:pt x="749" y="415"/>
                  <a:pt x="749" y="415"/>
                </a:cubicBezTo>
                <a:cubicBezTo>
                  <a:pt x="749" y="412"/>
                  <a:pt x="749" y="412"/>
                  <a:pt x="749" y="412"/>
                </a:cubicBezTo>
                <a:cubicBezTo>
                  <a:pt x="747" y="413"/>
                  <a:pt x="747" y="413"/>
                  <a:pt x="747" y="413"/>
                </a:cubicBezTo>
                <a:cubicBezTo>
                  <a:pt x="746" y="414"/>
                  <a:pt x="746" y="414"/>
                  <a:pt x="746" y="414"/>
                </a:cubicBezTo>
                <a:cubicBezTo>
                  <a:pt x="746" y="417"/>
                  <a:pt x="746" y="417"/>
                  <a:pt x="746" y="417"/>
                </a:cubicBezTo>
                <a:cubicBezTo>
                  <a:pt x="745" y="419"/>
                  <a:pt x="745" y="419"/>
                  <a:pt x="745" y="419"/>
                </a:cubicBezTo>
                <a:cubicBezTo>
                  <a:pt x="744" y="417"/>
                  <a:pt x="744" y="417"/>
                  <a:pt x="744" y="417"/>
                </a:cubicBezTo>
                <a:cubicBezTo>
                  <a:pt x="743" y="416"/>
                  <a:pt x="743" y="416"/>
                  <a:pt x="743" y="416"/>
                </a:cubicBezTo>
                <a:cubicBezTo>
                  <a:pt x="742" y="417"/>
                  <a:pt x="742" y="417"/>
                  <a:pt x="742" y="417"/>
                </a:cubicBezTo>
                <a:cubicBezTo>
                  <a:pt x="742" y="418"/>
                  <a:pt x="742" y="418"/>
                  <a:pt x="742" y="418"/>
                </a:cubicBezTo>
                <a:cubicBezTo>
                  <a:pt x="741" y="419"/>
                  <a:pt x="741" y="419"/>
                  <a:pt x="741" y="419"/>
                </a:cubicBezTo>
                <a:cubicBezTo>
                  <a:pt x="741" y="421"/>
                  <a:pt x="741" y="421"/>
                  <a:pt x="741" y="421"/>
                </a:cubicBezTo>
                <a:cubicBezTo>
                  <a:pt x="743" y="424"/>
                  <a:pt x="743" y="424"/>
                  <a:pt x="743" y="424"/>
                </a:cubicBezTo>
                <a:cubicBezTo>
                  <a:pt x="744" y="424"/>
                  <a:pt x="744" y="424"/>
                  <a:pt x="744" y="424"/>
                </a:cubicBezTo>
                <a:cubicBezTo>
                  <a:pt x="746" y="428"/>
                  <a:pt x="746" y="428"/>
                  <a:pt x="746" y="428"/>
                </a:cubicBezTo>
                <a:cubicBezTo>
                  <a:pt x="747" y="429"/>
                  <a:pt x="747" y="429"/>
                  <a:pt x="747" y="429"/>
                </a:cubicBezTo>
                <a:cubicBezTo>
                  <a:pt x="746" y="432"/>
                  <a:pt x="746" y="432"/>
                  <a:pt x="746" y="432"/>
                </a:cubicBezTo>
                <a:cubicBezTo>
                  <a:pt x="746" y="434"/>
                  <a:pt x="746" y="434"/>
                  <a:pt x="746" y="434"/>
                </a:cubicBezTo>
                <a:cubicBezTo>
                  <a:pt x="744" y="436"/>
                  <a:pt x="744" y="436"/>
                  <a:pt x="744" y="436"/>
                </a:cubicBezTo>
                <a:cubicBezTo>
                  <a:pt x="743" y="437"/>
                  <a:pt x="743" y="437"/>
                  <a:pt x="743" y="437"/>
                </a:cubicBezTo>
                <a:cubicBezTo>
                  <a:pt x="737" y="437"/>
                  <a:pt x="737" y="437"/>
                  <a:pt x="737" y="437"/>
                </a:cubicBezTo>
                <a:cubicBezTo>
                  <a:pt x="737" y="437"/>
                  <a:pt x="737" y="437"/>
                  <a:pt x="737" y="437"/>
                </a:cubicBezTo>
                <a:cubicBezTo>
                  <a:pt x="735" y="437"/>
                  <a:pt x="735" y="437"/>
                  <a:pt x="735" y="437"/>
                </a:cubicBezTo>
                <a:cubicBezTo>
                  <a:pt x="732" y="435"/>
                  <a:pt x="732" y="435"/>
                  <a:pt x="732" y="435"/>
                </a:cubicBezTo>
                <a:cubicBezTo>
                  <a:pt x="733" y="434"/>
                  <a:pt x="733" y="434"/>
                  <a:pt x="733" y="434"/>
                </a:cubicBezTo>
                <a:cubicBezTo>
                  <a:pt x="733" y="432"/>
                  <a:pt x="733" y="432"/>
                  <a:pt x="733" y="432"/>
                </a:cubicBezTo>
                <a:cubicBezTo>
                  <a:pt x="729" y="432"/>
                  <a:pt x="729" y="432"/>
                  <a:pt x="729" y="432"/>
                </a:cubicBezTo>
                <a:cubicBezTo>
                  <a:pt x="725" y="430"/>
                  <a:pt x="725" y="430"/>
                  <a:pt x="725" y="430"/>
                </a:cubicBezTo>
                <a:cubicBezTo>
                  <a:pt x="722" y="430"/>
                  <a:pt x="722" y="430"/>
                  <a:pt x="722" y="430"/>
                </a:cubicBezTo>
                <a:cubicBezTo>
                  <a:pt x="723" y="434"/>
                  <a:pt x="723" y="434"/>
                  <a:pt x="723" y="434"/>
                </a:cubicBezTo>
                <a:cubicBezTo>
                  <a:pt x="724" y="437"/>
                  <a:pt x="724" y="437"/>
                  <a:pt x="724" y="437"/>
                </a:cubicBezTo>
                <a:cubicBezTo>
                  <a:pt x="724" y="437"/>
                  <a:pt x="724" y="437"/>
                  <a:pt x="724" y="437"/>
                </a:cubicBezTo>
                <a:cubicBezTo>
                  <a:pt x="722" y="437"/>
                  <a:pt x="722" y="437"/>
                  <a:pt x="722" y="437"/>
                </a:cubicBezTo>
                <a:cubicBezTo>
                  <a:pt x="721" y="435"/>
                  <a:pt x="721" y="435"/>
                  <a:pt x="721" y="435"/>
                </a:cubicBezTo>
                <a:cubicBezTo>
                  <a:pt x="719" y="433"/>
                  <a:pt x="719" y="433"/>
                  <a:pt x="719" y="433"/>
                </a:cubicBezTo>
                <a:cubicBezTo>
                  <a:pt x="718" y="432"/>
                  <a:pt x="718" y="432"/>
                  <a:pt x="718" y="432"/>
                </a:cubicBezTo>
                <a:cubicBezTo>
                  <a:pt x="717" y="431"/>
                  <a:pt x="717" y="431"/>
                  <a:pt x="717" y="431"/>
                </a:cubicBezTo>
                <a:cubicBezTo>
                  <a:pt x="715" y="428"/>
                  <a:pt x="715" y="428"/>
                  <a:pt x="715" y="428"/>
                </a:cubicBezTo>
                <a:cubicBezTo>
                  <a:pt x="713" y="426"/>
                  <a:pt x="713" y="426"/>
                  <a:pt x="713" y="426"/>
                </a:cubicBezTo>
                <a:cubicBezTo>
                  <a:pt x="713" y="425"/>
                  <a:pt x="713" y="425"/>
                  <a:pt x="713" y="425"/>
                </a:cubicBezTo>
                <a:cubicBezTo>
                  <a:pt x="711" y="424"/>
                  <a:pt x="711" y="424"/>
                  <a:pt x="711" y="424"/>
                </a:cubicBezTo>
                <a:cubicBezTo>
                  <a:pt x="709" y="422"/>
                  <a:pt x="709" y="422"/>
                  <a:pt x="709" y="422"/>
                </a:cubicBezTo>
                <a:cubicBezTo>
                  <a:pt x="708" y="421"/>
                  <a:pt x="708" y="421"/>
                  <a:pt x="708" y="421"/>
                </a:cubicBezTo>
                <a:cubicBezTo>
                  <a:pt x="707" y="420"/>
                  <a:pt x="707" y="420"/>
                  <a:pt x="707" y="420"/>
                </a:cubicBezTo>
                <a:cubicBezTo>
                  <a:pt x="705" y="419"/>
                  <a:pt x="705" y="419"/>
                  <a:pt x="705" y="419"/>
                </a:cubicBezTo>
                <a:cubicBezTo>
                  <a:pt x="705" y="421"/>
                  <a:pt x="705" y="421"/>
                  <a:pt x="705" y="421"/>
                </a:cubicBezTo>
                <a:cubicBezTo>
                  <a:pt x="710" y="425"/>
                  <a:pt x="710" y="425"/>
                  <a:pt x="710" y="425"/>
                </a:cubicBezTo>
                <a:cubicBezTo>
                  <a:pt x="711" y="427"/>
                  <a:pt x="711" y="427"/>
                  <a:pt x="711" y="427"/>
                </a:cubicBezTo>
                <a:cubicBezTo>
                  <a:pt x="713" y="429"/>
                  <a:pt x="713" y="429"/>
                  <a:pt x="713" y="429"/>
                </a:cubicBezTo>
                <a:cubicBezTo>
                  <a:pt x="715" y="430"/>
                  <a:pt x="715" y="430"/>
                  <a:pt x="715" y="430"/>
                </a:cubicBezTo>
                <a:cubicBezTo>
                  <a:pt x="715" y="432"/>
                  <a:pt x="715" y="432"/>
                  <a:pt x="715" y="432"/>
                </a:cubicBezTo>
                <a:cubicBezTo>
                  <a:pt x="714" y="433"/>
                  <a:pt x="714" y="433"/>
                  <a:pt x="714" y="433"/>
                </a:cubicBezTo>
                <a:cubicBezTo>
                  <a:pt x="713" y="432"/>
                  <a:pt x="713" y="432"/>
                  <a:pt x="713" y="432"/>
                </a:cubicBezTo>
                <a:cubicBezTo>
                  <a:pt x="712" y="434"/>
                  <a:pt x="712" y="434"/>
                  <a:pt x="712" y="434"/>
                </a:cubicBezTo>
                <a:cubicBezTo>
                  <a:pt x="709" y="432"/>
                  <a:pt x="709" y="432"/>
                  <a:pt x="709" y="432"/>
                </a:cubicBezTo>
                <a:cubicBezTo>
                  <a:pt x="707" y="432"/>
                  <a:pt x="707" y="432"/>
                  <a:pt x="707" y="432"/>
                </a:cubicBezTo>
                <a:cubicBezTo>
                  <a:pt x="706" y="430"/>
                  <a:pt x="706" y="430"/>
                  <a:pt x="706" y="430"/>
                </a:cubicBezTo>
                <a:cubicBezTo>
                  <a:pt x="704" y="429"/>
                  <a:pt x="704" y="429"/>
                  <a:pt x="704" y="429"/>
                </a:cubicBezTo>
                <a:cubicBezTo>
                  <a:pt x="703" y="427"/>
                  <a:pt x="703" y="427"/>
                  <a:pt x="703" y="427"/>
                </a:cubicBezTo>
                <a:cubicBezTo>
                  <a:pt x="699" y="428"/>
                  <a:pt x="699" y="428"/>
                  <a:pt x="699" y="428"/>
                </a:cubicBezTo>
                <a:cubicBezTo>
                  <a:pt x="697" y="429"/>
                  <a:pt x="697" y="429"/>
                  <a:pt x="697" y="429"/>
                </a:cubicBezTo>
                <a:cubicBezTo>
                  <a:pt x="695" y="427"/>
                  <a:pt x="695" y="427"/>
                  <a:pt x="695" y="427"/>
                </a:cubicBezTo>
                <a:cubicBezTo>
                  <a:pt x="693" y="427"/>
                  <a:pt x="693" y="427"/>
                  <a:pt x="693" y="427"/>
                </a:cubicBezTo>
                <a:cubicBezTo>
                  <a:pt x="691" y="427"/>
                  <a:pt x="691" y="427"/>
                  <a:pt x="691" y="427"/>
                </a:cubicBezTo>
                <a:cubicBezTo>
                  <a:pt x="689" y="425"/>
                  <a:pt x="689" y="425"/>
                  <a:pt x="689" y="425"/>
                </a:cubicBezTo>
                <a:cubicBezTo>
                  <a:pt x="686" y="424"/>
                  <a:pt x="686" y="424"/>
                  <a:pt x="686" y="424"/>
                </a:cubicBezTo>
                <a:cubicBezTo>
                  <a:pt x="686" y="422"/>
                  <a:pt x="686" y="422"/>
                  <a:pt x="686" y="422"/>
                </a:cubicBezTo>
                <a:cubicBezTo>
                  <a:pt x="690" y="419"/>
                  <a:pt x="690" y="419"/>
                  <a:pt x="690" y="419"/>
                </a:cubicBezTo>
                <a:cubicBezTo>
                  <a:pt x="691" y="418"/>
                  <a:pt x="691" y="418"/>
                  <a:pt x="691" y="418"/>
                </a:cubicBezTo>
                <a:cubicBezTo>
                  <a:pt x="691" y="417"/>
                  <a:pt x="691" y="417"/>
                  <a:pt x="691" y="417"/>
                </a:cubicBezTo>
                <a:cubicBezTo>
                  <a:pt x="690" y="417"/>
                  <a:pt x="690" y="417"/>
                  <a:pt x="690" y="417"/>
                </a:cubicBezTo>
                <a:cubicBezTo>
                  <a:pt x="687" y="419"/>
                  <a:pt x="687" y="419"/>
                  <a:pt x="687" y="419"/>
                </a:cubicBezTo>
                <a:cubicBezTo>
                  <a:pt x="686" y="421"/>
                  <a:pt x="686" y="421"/>
                  <a:pt x="686" y="421"/>
                </a:cubicBezTo>
                <a:cubicBezTo>
                  <a:pt x="685" y="422"/>
                  <a:pt x="685" y="422"/>
                  <a:pt x="685" y="422"/>
                </a:cubicBezTo>
                <a:cubicBezTo>
                  <a:pt x="683" y="420"/>
                  <a:pt x="683" y="420"/>
                  <a:pt x="683" y="420"/>
                </a:cubicBezTo>
                <a:cubicBezTo>
                  <a:pt x="680" y="420"/>
                  <a:pt x="680" y="420"/>
                  <a:pt x="680" y="420"/>
                </a:cubicBezTo>
                <a:cubicBezTo>
                  <a:pt x="679" y="420"/>
                  <a:pt x="679" y="420"/>
                  <a:pt x="679" y="420"/>
                </a:cubicBezTo>
                <a:cubicBezTo>
                  <a:pt x="681" y="422"/>
                  <a:pt x="681" y="422"/>
                  <a:pt x="681" y="422"/>
                </a:cubicBezTo>
                <a:cubicBezTo>
                  <a:pt x="680" y="422"/>
                  <a:pt x="680" y="422"/>
                  <a:pt x="680" y="422"/>
                </a:cubicBezTo>
                <a:cubicBezTo>
                  <a:pt x="677" y="422"/>
                  <a:pt x="677" y="422"/>
                  <a:pt x="677" y="422"/>
                </a:cubicBezTo>
                <a:cubicBezTo>
                  <a:pt x="674" y="420"/>
                  <a:pt x="674" y="420"/>
                  <a:pt x="674" y="420"/>
                </a:cubicBezTo>
                <a:cubicBezTo>
                  <a:pt x="674" y="416"/>
                  <a:pt x="674" y="416"/>
                  <a:pt x="674" y="416"/>
                </a:cubicBezTo>
                <a:cubicBezTo>
                  <a:pt x="672" y="415"/>
                  <a:pt x="672" y="415"/>
                  <a:pt x="672" y="415"/>
                </a:cubicBezTo>
                <a:cubicBezTo>
                  <a:pt x="672" y="413"/>
                  <a:pt x="672" y="413"/>
                  <a:pt x="672" y="413"/>
                </a:cubicBezTo>
                <a:cubicBezTo>
                  <a:pt x="676" y="411"/>
                  <a:pt x="676" y="411"/>
                  <a:pt x="676" y="411"/>
                </a:cubicBezTo>
                <a:cubicBezTo>
                  <a:pt x="677" y="409"/>
                  <a:pt x="677" y="409"/>
                  <a:pt x="677" y="409"/>
                </a:cubicBezTo>
                <a:cubicBezTo>
                  <a:pt x="676" y="409"/>
                  <a:pt x="676" y="409"/>
                  <a:pt x="676" y="409"/>
                </a:cubicBezTo>
                <a:cubicBezTo>
                  <a:pt x="674" y="410"/>
                  <a:pt x="674" y="410"/>
                  <a:pt x="674" y="410"/>
                </a:cubicBezTo>
                <a:cubicBezTo>
                  <a:pt x="671" y="410"/>
                  <a:pt x="671" y="410"/>
                  <a:pt x="671" y="410"/>
                </a:cubicBezTo>
                <a:cubicBezTo>
                  <a:pt x="670" y="413"/>
                  <a:pt x="670" y="413"/>
                  <a:pt x="670" y="413"/>
                </a:cubicBezTo>
                <a:cubicBezTo>
                  <a:pt x="669" y="413"/>
                  <a:pt x="669" y="413"/>
                  <a:pt x="669" y="413"/>
                </a:cubicBezTo>
                <a:cubicBezTo>
                  <a:pt x="669" y="412"/>
                  <a:pt x="669" y="412"/>
                  <a:pt x="669" y="412"/>
                </a:cubicBezTo>
                <a:cubicBezTo>
                  <a:pt x="669" y="410"/>
                  <a:pt x="669" y="410"/>
                  <a:pt x="669" y="410"/>
                </a:cubicBezTo>
                <a:cubicBezTo>
                  <a:pt x="668" y="409"/>
                  <a:pt x="668" y="409"/>
                  <a:pt x="668" y="409"/>
                </a:cubicBezTo>
                <a:cubicBezTo>
                  <a:pt x="667" y="409"/>
                  <a:pt x="667" y="409"/>
                  <a:pt x="667" y="409"/>
                </a:cubicBezTo>
                <a:cubicBezTo>
                  <a:pt x="667" y="411"/>
                  <a:pt x="667" y="411"/>
                  <a:pt x="667" y="411"/>
                </a:cubicBezTo>
                <a:cubicBezTo>
                  <a:pt x="667" y="412"/>
                  <a:pt x="667" y="412"/>
                  <a:pt x="667" y="412"/>
                </a:cubicBezTo>
                <a:cubicBezTo>
                  <a:pt x="666" y="413"/>
                  <a:pt x="666" y="413"/>
                  <a:pt x="666" y="413"/>
                </a:cubicBezTo>
                <a:cubicBezTo>
                  <a:pt x="665" y="413"/>
                  <a:pt x="665" y="413"/>
                  <a:pt x="665" y="413"/>
                </a:cubicBezTo>
                <a:cubicBezTo>
                  <a:pt x="663" y="411"/>
                  <a:pt x="663" y="411"/>
                  <a:pt x="663" y="411"/>
                </a:cubicBezTo>
                <a:cubicBezTo>
                  <a:pt x="661" y="410"/>
                  <a:pt x="661" y="410"/>
                  <a:pt x="661" y="410"/>
                </a:cubicBezTo>
                <a:cubicBezTo>
                  <a:pt x="660" y="411"/>
                  <a:pt x="660" y="411"/>
                  <a:pt x="660" y="411"/>
                </a:cubicBezTo>
                <a:cubicBezTo>
                  <a:pt x="659" y="412"/>
                  <a:pt x="659" y="412"/>
                  <a:pt x="659" y="412"/>
                </a:cubicBezTo>
                <a:cubicBezTo>
                  <a:pt x="658" y="413"/>
                  <a:pt x="658" y="413"/>
                  <a:pt x="658" y="413"/>
                </a:cubicBezTo>
                <a:cubicBezTo>
                  <a:pt x="656" y="411"/>
                  <a:pt x="656" y="411"/>
                  <a:pt x="656" y="411"/>
                </a:cubicBezTo>
                <a:cubicBezTo>
                  <a:pt x="656" y="409"/>
                  <a:pt x="656" y="409"/>
                  <a:pt x="656" y="409"/>
                </a:cubicBezTo>
                <a:cubicBezTo>
                  <a:pt x="657" y="409"/>
                  <a:pt x="657" y="409"/>
                  <a:pt x="657" y="409"/>
                </a:cubicBezTo>
                <a:cubicBezTo>
                  <a:pt x="658" y="410"/>
                  <a:pt x="658" y="410"/>
                  <a:pt x="658" y="410"/>
                </a:cubicBezTo>
                <a:cubicBezTo>
                  <a:pt x="658" y="409"/>
                  <a:pt x="658" y="409"/>
                  <a:pt x="658" y="409"/>
                </a:cubicBezTo>
                <a:cubicBezTo>
                  <a:pt x="655" y="407"/>
                  <a:pt x="655" y="407"/>
                  <a:pt x="655" y="407"/>
                </a:cubicBezTo>
                <a:cubicBezTo>
                  <a:pt x="653" y="405"/>
                  <a:pt x="653" y="405"/>
                  <a:pt x="653" y="405"/>
                </a:cubicBezTo>
                <a:cubicBezTo>
                  <a:pt x="652" y="403"/>
                  <a:pt x="652" y="403"/>
                  <a:pt x="652" y="403"/>
                </a:cubicBezTo>
                <a:cubicBezTo>
                  <a:pt x="653" y="400"/>
                  <a:pt x="653" y="400"/>
                  <a:pt x="653" y="400"/>
                </a:cubicBezTo>
                <a:cubicBezTo>
                  <a:pt x="652" y="397"/>
                  <a:pt x="652" y="397"/>
                  <a:pt x="652" y="397"/>
                </a:cubicBezTo>
                <a:cubicBezTo>
                  <a:pt x="651" y="394"/>
                  <a:pt x="651" y="394"/>
                  <a:pt x="651" y="394"/>
                </a:cubicBezTo>
                <a:cubicBezTo>
                  <a:pt x="652" y="392"/>
                  <a:pt x="652" y="392"/>
                  <a:pt x="652" y="392"/>
                </a:cubicBezTo>
                <a:cubicBezTo>
                  <a:pt x="653" y="392"/>
                  <a:pt x="653" y="392"/>
                  <a:pt x="653" y="392"/>
                </a:cubicBezTo>
                <a:cubicBezTo>
                  <a:pt x="653" y="390"/>
                  <a:pt x="653" y="390"/>
                  <a:pt x="653" y="390"/>
                </a:cubicBezTo>
                <a:cubicBezTo>
                  <a:pt x="653" y="388"/>
                  <a:pt x="653" y="388"/>
                  <a:pt x="653" y="388"/>
                </a:cubicBezTo>
                <a:cubicBezTo>
                  <a:pt x="653" y="387"/>
                  <a:pt x="653" y="387"/>
                  <a:pt x="653" y="387"/>
                </a:cubicBezTo>
                <a:cubicBezTo>
                  <a:pt x="655" y="387"/>
                  <a:pt x="655" y="387"/>
                  <a:pt x="655" y="387"/>
                </a:cubicBezTo>
                <a:cubicBezTo>
                  <a:pt x="656" y="388"/>
                  <a:pt x="656" y="388"/>
                  <a:pt x="656" y="388"/>
                </a:cubicBezTo>
                <a:cubicBezTo>
                  <a:pt x="660" y="389"/>
                  <a:pt x="660" y="389"/>
                  <a:pt x="660" y="389"/>
                </a:cubicBezTo>
                <a:cubicBezTo>
                  <a:pt x="662" y="390"/>
                  <a:pt x="662" y="390"/>
                  <a:pt x="662" y="390"/>
                </a:cubicBezTo>
                <a:cubicBezTo>
                  <a:pt x="663" y="393"/>
                  <a:pt x="663" y="393"/>
                  <a:pt x="663" y="393"/>
                </a:cubicBezTo>
                <a:cubicBezTo>
                  <a:pt x="667" y="394"/>
                  <a:pt x="667" y="394"/>
                  <a:pt x="667" y="394"/>
                </a:cubicBezTo>
                <a:cubicBezTo>
                  <a:pt x="671" y="394"/>
                  <a:pt x="671" y="394"/>
                  <a:pt x="671" y="394"/>
                </a:cubicBezTo>
                <a:cubicBezTo>
                  <a:pt x="672" y="394"/>
                  <a:pt x="672" y="394"/>
                  <a:pt x="672" y="394"/>
                </a:cubicBezTo>
                <a:cubicBezTo>
                  <a:pt x="676" y="394"/>
                  <a:pt x="676" y="394"/>
                  <a:pt x="676" y="394"/>
                </a:cubicBezTo>
                <a:cubicBezTo>
                  <a:pt x="674" y="392"/>
                  <a:pt x="674" y="392"/>
                  <a:pt x="674" y="392"/>
                </a:cubicBezTo>
                <a:cubicBezTo>
                  <a:pt x="674" y="391"/>
                  <a:pt x="674" y="391"/>
                  <a:pt x="674" y="391"/>
                </a:cubicBezTo>
                <a:cubicBezTo>
                  <a:pt x="671" y="389"/>
                  <a:pt x="671" y="389"/>
                  <a:pt x="671" y="389"/>
                </a:cubicBezTo>
                <a:cubicBezTo>
                  <a:pt x="670" y="386"/>
                  <a:pt x="670" y="386"/>
                  <a:pt x="670" y="386"/>
                </a:cubicBezTo>
                <a:cubicBezTo>
                  <a:pt x="667" y="386"/>
                  <a:pt x="667" y="386"/>
                  <a:pt x="667" y="386"/>
                </a:cubicBezTo>
                <a:cubicBezTo>
                  <a:pt x="664" y="384"/>
                  <a:pt x="664" y="384"/>
                  <a:pt x="664" y="384"/>
                </a:cubicBezTo>
                <a:cubicBezTo>
                  <a:pt x="662" y="384"/>
                  <a:pt x="662" y="384"/>
                  <a:pt x="662" y="384"/>
                </a:cubicBezTo>
                <a:cubicBezTo>
                  <a:pt x="660" y="382"/>
                  <a:pt x="660" y="382"/>
                  <a:pt x="660" y="382"/>
                </a:cubicBezTo>
                <a:cubicBezTo>
                  <a:pt x="657" y="382"/>
                  <a:pt x="657" y="382"/>
                  <a:pt x="657" y="382"/>
                </a:cubicBezTo>
                <a:cubicBezTo>
                  <a:pt x="653" y="380"/>
                  <a:pt x="653" y="380"/>
                  <a:pt x="653" y="380"/>
                </a:cubicBezTo>
                <a:cubicBezTo>
                  <a:pt x="652" y="377"/>
                  <a:pt x="652" y="377"/>
                  <a:pt x="652" y="377"/>
                </a:cubicBezTo>
                <a:cubicBezTo>
                  <a:pt x="653" y="374"/>
                  <a:pt x="653" y="374"/>
                  <a:pt x="653" y="374"/>
                </a:cubicBezTo>
                <a:cubicBezTo>
                  <a:pt x="655" y="372"/>
                  <a:pt x="655" y="372"/>
                  <a:pt x="655" y="372"/>
                </a:cubicBezTo>
                <a:cubicBezTo>
                  <a:pt x="655" y="370"/>
                  <a:pt x="655" y="370"/>
                  <a:pt x="655" y="370"/>
                </a:cubicBezTo>
                <a:cubicBezTo>
                  <a:pt x="655" y="368"/>
                  <a:pt x="655" y="368"/>
                  <a:pt x="655" y="368"/>
                </a:cubicBezTo>
                <a:cubicBezTo>
                  <a:pt x="657" y="368"/>
                  <a:pt x="657" y="368"/>
                  <a:pt x="657" y="368"/>
                </a:cubicBezTo>
                <a:cubicBezTo>
                  <a:pt x="658" y="365"/>
                  <a:pt x="658" y="365"/>
                  <a:pt x="658" y="365"/>
                </a:cubicBezTo>
                <a:cubicBezTo>
                  <a:pt x="658" y="361"/>
                  <a:pt x="658" y="361"/>
                  <a:pt x="658" y="361"/>
                </a:cubicBezTo>
                <a:cubicBezTo>
                  <a:pt x="659" y="359"/>
                  <a:pt x="659" y="359"/>
                  <a:pt x="659" y="359"/>
                </a:cubicBezTo>
                <a:cubicBezTo>
                  <a:pt x="661" y="359"/>
                  <a:pt x="661" y="359"/>
                  <a:pt x="661" y="359"/>
                </a:cubicBezTo>
                <a:cubicBezTo>
                  <a:pt x="662" y="357"/>
                  <a:pt x="662" y="357"/>
                  <a:pt x="662" y="357"/>
                </a:cubicBezTo>
                <a:cubicBezTo>
                  <a:pt x="665" y="355"/>
                  <a:pt x="665" y="355"/>
                  <a:pt x="665" y="355"/>
                </a:cubicBezTo>
                <a:cubicBezTo>
                  <a:pt x="667" y="355"/>
                  <a:pt x="667" y="355"/>
                  <a:pt x="667" y="355"/>
                </a:cubicBezTo>
                <a:cubicBezTo>
                  <a:pt x="667" y="353"/>
                  <a:pt x="667" y="353"/>
                  <a:pt x="667" y="353"/>
                </a:cubicBezTo>
                <a:cubicBezTo>
                  <a:pt x="667" y="353"/>
                  <a:pt x="667" y="353"/>
                  <a:pt x="667" y="353"/>
                </a:cubicBezTo>
                <a:cubicBezTo>
                  <a:pt x="665" y="354"/>
                  <a:pt x="665" y="354"/>
                  <a:pt x="665" y="354"/>
                </a:cubicBezTo>
                <a:cubicBezTo>
                  <a:pt x="665" y="352"/>
                  <a:pt x="665" y="352"/>
                  <a:pt x="665" y="352"/>
                </a:cubicBezTo>
                <a:cubicBezTo>
                  <a:pt x="668" y="348"/>
                  <a:pt x="668" y="348"/>
                  <a:pt x="668" y="348"/>
                </a:cubicBezTo>
                <a:cubicBezTo>
                  <a:pt x="669" y="344"/>
                  <a:pt x="669" y="344"/>
                  <a:pt x="669" y="344"/>
                </a:cubicBezTo>
                <a:cubicBezTo>
                  <a:pt x="670" y="344"/>
                  <a:pt x="670" y="344"/>
                  <a:pt x="670" y="344"/>
                </a:cubicBezTo>
                <a:cubicBezTo>
                  <a:pt x="672" y="341"/>
                  <a:pt x="672" y="341"/>
                  <a:pt x="672" y="341"/>
                </a:cubicBezTo>
                <a:cubicBezTo>
                  <a:pt x="674" y="341"/>
                  <a:pt x="674" y="341"/>
                  <a:pt x="674" y="341"/>
                </a:cubicBezTo>
                <a:cubicBezTo>
                  <a:pt x="675" y="341"/>
                  <a:pt x="675" y="341"/>
                  <a:pt x="675" y="341"/>
                </a:cubicBezTo>
                <a:cubicBezTo>
                  <a:pt x="676" y="338"/>
                  <a:pt x="676" y="338"/>
                  <a:pt x="676" y="338"/>
                </a:cubicBezTo>
                <a:cubicBezTo>
                  <a:pt x="677" y="338"/>
                  <a:pt x="677" y="338"/>
                  <a:pt x="677" y="338"/>
                </a:cubicBezTo>
                <a:cubicBezTo>
                  <a:pt x="678" y="340"/>
                  <a:pt x="678" y="340"/>
                  <a:pt x="678" y="340"/>
                </a:cubicBezTo>
                <a:cubicBezTo>
                  <a:pt x="679" y="338"/>
                  <a:pt x="679" y="338"/>
                  <a:pt x="679" y="338"/>
                </a:cubicBezTo>
                <a:cubicBezTo>
                  <a:pt x="678" y="336"/>
                  <a:pt x="678" y="336"/>
                  <a:pt x="678" y="336"/>
                </a:cubicBezTo>
                <a:cubicBezTo>
                  <a:pt x="681" y="332"/>
                  <a:pt x="681" y="332"/>
                  <a:pt x="681" y="332"/>
                </a:cubicBezTo>
                <a:cubicBezTo>
                  <a:pt x="683" y="332"/>
                  <a:pt x="683" y="332"/>
                  <a:pt x="683" y="332"/>
                </a:cubicBezTo>
                <a:cubicBezTo>
                  <a:pt x="683" y="330"/>
                  <a:pt x="683" y="330"/>
                  <a:pt x="683" y="330"/>
                </a:cubicBezTo>
                <a:cubicBezTo>
                  <a:pt x="685" y="327"/>
                  <a:pt x="685" y="327"/>
                  <a:pt x="685" y="327"/>
                </a:cubicBezTo>
                <a:cubicBezTo>
                  <a:pt x="687" y="327"/>
                  <a:pt x="687" y="327"/>
                  <a:pt x="687" y="327"/>
                </a:cubicBezTo>
                <a:cubicBezTo>
                  <a:pt x="689" y="325"/>
                  <a:pt x="689" y="325"/>
                  <a:pt x="689" y="325"/>
                </a:cubicBezTo>
                <a:cubicBezTo>
                  <a:pt x="691" y="325"/>
                  <a:pt x="691" y="325"/>
                  <a:pt x="691" y="325"/>
                </a:cubicBezTo>
                <a:cubicBezTo>
                  <a:pt x="692" y="326"/>
                  <a:pt x="692" y="326"/>
                  <a:pt x="692" y="326"/>
                </a:cubicBezTo>
                <a:cubicBezTo>
                  <a:pt x="691" y="324"/>
                  <a:pt x="691" y="324"/>
                  <a:pt x="691" y="324"/>
                </a:cubicBezTo>
                <a:cubicBezTo>
                  <a:pt x="692" y="321"/>
                  <a:pt x="692" y="321"/>
                  <a:pt x="692" y="321"/>
                </a:cubicBezTo>
                <a:cubicBezTo>
                  <a:pt x="696" y="319"/>
                  <a:pt x="696" y="319"/>
                  <a:pt x="696" y="319"/>
                </a:cubicBezTo>
                <a:cubicBezTo>
                  <a:pt x="701" y="316"/>
                  <a:pt x="701" y="316"/>
                  <a:pt x="701" y="316"/>
                </a:cubicBezTo>
                <a:cubicBezTo>
                  <a:pt x="707" y="314"/>
                  <a:pt x="707" y="314"/>
                  <a:pt x="707" y="314"/>
                </a:cubicBezTo>
                <a:cubicBezTo>
                  <a:pt x="712" y="313"/>
                  <a:pt x="712" y="313"/>
                  <a:pt x="712" y="313"/>
                </a:cubicBezTo>
                <a:cubicBezTo>
                  <a:pt x="713" y="313"/>
                  <a:pt x="713" y="313"/>
                  <a:pt x="713" y="313"/>
                </a:cubicBezTo>
                <a:cubicBezTo>
                  <a:pt x="717" y="313"/>
                  <a:pt x="717" y="313"/>
                  <a:pt x="717" y="313"/>
                </a:cubicBezTo>
                <a:cubicBezTo>
                  <a:pt x="718" y="313"/>
                  <a:pt x="718" y="313"/>
                  <a:pt x="718" y="313"/>
                </a:cubicBezTo>
                <a:cubicBezTo>
                  <a:pt x="720" y="313"/>
                  <a:pt x="720" y="313"/>
                  <a:pt x="720" y="313"/>
                </a:cubicBezTo>
                <a:cubicBezTo>
                  <a:pt x="724" y="313"/>
                  <a:pt x="724" y="313"/>
                  <a:pt x="724" y="313"/>
                </a:cubicBezTo>
                <a:cubicBezTo>
                  <a:pt x="726" y="315"/>
                  <a:pt x="726" y="315"/>
                  <a:pt x="726" y="315"/>
                </a:cubicBezTo>
                <a:cubicBezTo>
                  <a:pt x="731" y="317"/>
                  <a:pt x="731" y="317"/>
                  <a:pt x="731" y="317"/>
                </a:cubicBezTo>
                <a:cubicBezTo>
                  <a:pt x="732" y="319"/>
                  <a:pt x="732" y="319"/>
                  <a:pt x="732" y="319"/>
                </a:cubicBezTo>
                <a:cubicBezTo>
                  <a:pt x="731" y="321"/>
                  <a:pt x="731" y="321"/>
                  <a:pt x="731" y="321"/>
                </a:cubicBezTo>
                <a:cubicBezTo>
                  <a:pt x="728" y="322"/>
                  <a:pt x="728" y="322"/>
                  <a:pt x="728" y="322"/>
                </a:cubicBezTo>
                <a:cubicBezTo>
                  <a:pt x="724" y="324"/>
                  <a:pt x="724" y="324"/>
                  <a:pt x="724" y="324"/>
                </a:cubicBezTo>
                <a:cubicBezTo>
                  <a:pt x="722" y="324"/>
                  <a:pt x="722" y="324"/>
                  <a:pt x="722" y="324"/>
                </a:cubicBezTo>
                <a:cubicBezTo>
                  <a:pt x="720" y="326"/>
                  <a:pt x="720" y="326"/>
                  <a:pt x="720" y="326"/>
                </a:cubicBezTo>
                <a:cubicBezTo>
                  <a:pt x="718" y="328"/>
                  <a:pt x="718" y="328"/>
                  <a:pt x="718" y="328"/>
                </a:cubicBezTo>
                <a:cubicBezTo>
                  <a:pt x="716" y="329"/>
                  <a:pt x="716" y="329"/>
                  <a:pt x="716" y="329"/>
                </a:cubicBezTo>
                <a:cubicBezTo>
                  <a:pt x="711" y="333"/>
                  <a:pt x="711" y="333"/>
                  <a:pt x="711" y="333"/>
                </a:cubicBezTo>
                <a:cubicBezTo>
                  <a:pt x="707" y="338"/>
                  <a:pt x="707" y="338"/>
                  <a:pt x="707" y="338"/>
                </a:cubicBezTo>
                <a:cubicBezTo>
                  <a:pt x="703" y="341"/>
                  <a:pt x="703" y="341"/>
                  <a:pt x="703" y="341"/>
                </a:cubicBezTo>
                <a:cubicBezTo>
                  <a:pt x="702" y="342"/>
                  <a:pt x="702" y="342"/>
                  <a:pt x="702" y="342"/>
                </a:cubicBezTo>
                <a:cubicBezTo>
                  <a:pt x="700" y="346"/>
                  <a:pt x="700" y="346"/>
                  <a:pt x="700" y="346"/>
                </a:cubicBezTo>
                <a:cubicBezTo>
                  <a:pt x="699" y="349"/>
                  <a:pt x="699" y="349"/>
                  <a:pt x="699" y="349"/>
                </a:cubicBezTo>
                <a:cubicBezTo>
                  <a:pt x="700" y="351"/>
                  <a:pt x="700" y="351"/>
                  <a:pt x="700" y="351"/>
                </a:cubicBezTo>
                <a:cubicBezTo>
                  <a:pt x="702" y="353"/>
                  <a:pt x="702" y="353"/>
                  <a:pt x="702" y="353"/>
                </a:cubicBezTo>
                <a:cubicBezTo>
                  <a:pt x="702" y="355"/>
                  <a:pt x="702" y="355"/>
                  <a:pt x="702" y="355"/>
                </a:cubicBezTo>
                <a:cubicBezTo>
                  <a:pt x="700" y="356"/>
                  <a:pt x="700" y="356"/>
                  <a:pt x="700" y="356"/>
                </a:cubicBezTo>
                <a:cubicBezTo>
                  <a:pt x="698" y="359"/>
                  <a:pt x="698" y="359"/>
                  <a:pt x="698" y="359"/>
                </a:cubicBezTo>
                <a:cubicBezTo>
                  <a:pt x="696" y="361"/>
                  <a:pt x="696" y="361"/>
                  <a:pt x="696" y="361"/>
                </a:cubicBezTo>
                <a:cubicBezTo>
                  <a:pt x="695" y="364"/>
                  <a:pt x="695" y="364"/>
                  <a:pt x="695" y="364"/>
                </a:cubicBezTo>
                <a:cubicBezTo>
                  <a:pt x="694" y="367"/>
                  <a:pt x="694" y="367"/>
                  <a:pt x="694" y="367"/>
                </a:cubicBezTo>
                <a:cubicBezTo>
                  <a:pt x="693" y="367"/>
                  <a:pt x="693" y="367"/>
                  <a:pt x="693" y="367"/>
                </a:cubicBezTo>
                <a:cubicBezTo>
                  <a:pt x="693" y="369"/>
                  <a:pt x="693" y="369"/>
                  <a:pt x="693" y="369"/>
                </a:cubicBezTo>
                <a:cubicBezTo>
                  <a:pt x="694" y="371"/>
                  <a:pt x="694" y="371"/>
                  <a:pt x="694" y="371"/>
                </a:cubicBezTo>
                <a:cubicBezTo>
                  <a:pt x="694" y="375"/>
                  <a:pt x="694" y="375"/>
                  <a:pt x="694" y="375"/>
                </a:cubicBezTo>
                <a:cubicBezTo>
                  <a:pt x="695" y="377"/>
                  <a:pt x="695" y="377"/>
                  <a:pt x="695" y="377"/>
                </a:cubicBezTo>
                <a:cubicBezTo>
                  <a:pt x="695" y="380"/>
                  <a:pt x="695" y="380"/>
                  <a:pt x="695" y="380"/>
                </a:cubicBezTo>
                <a:cubicBezTo>
                  <a:pt x="697" y="383"/>
                  <a:pt x="697" y="383"/>
                  <a:pt x="697" y="383"/>
                </a:cubicBezTo>
                <a:cubicBezTo>
                  <a:pt x="698" y="384"/>
                  <a:pt x="698" y="384"/>
                  <a:pt x="698" y="384"/>
                </a:cubicBezTo>
                <a:cubicBezTo>
                  <a:pt x="700" y="385"/>
                  <a:pt x="700" y="385"/>
                  <a:pt x="700" y="385"/>
                </a:cubicBezTo>
                <a:cubicBezTo>
                  <a:pt x="700" y="388"/>
                  <a:pt x="700" y="388"/>
                  <a:pt x="700" y="388"/>
                </a:cubicBezTo>
                <a:cubicBezTo>
                  <a:pt x="699" y="390"/>
                  <a:pt x="699" y="390"/>
                  <a:pt x="699" y="390"/>
                </a:cubicBezTo>
                <a:cubicBezTo>
                  <a:pt x="698" y="388"/>
                  <a:pt x="698" y="388"/>
                  <a:pt x="698" y="388"/>
                </a:cubicBezTo>
                <a:cubicBezTo>
                  <a:pt x="697" y="388"/>
                  <a:pt x="697" y="388"/>
                  <a:pt x="697" y="388"/>
                </a:cubicBezTo>
                <a:cubicBezTo>
                  <a:pt x="697" y="389"/>
                  <a:pt x="697" y="389"/>
                  <a:pt x="697" y="389"/>
                </a:cubicBezTo>
                <a:cubicBezTo>
                  <a:pt x="695" y="389"/>
                  <a:pt x="695" y="389"/>
                  <a:pt x="695" y="389"/>
                </a:cubicBezTo>
                <a:cubicBezTo>
                  <a:pt x="694" y="390"/>
                  <a:pt x="694" y="390"/>
                  <a:pt x="694" y="390"/>
                </a:cubicBezTo>
                <a:cubicBezTo>
                  <a:pt x="692" y="390"/>
                  <a:pt x="692" y="390"/>
                  <a:pt x="692" y="390"/>
                </a:cubicBezTo>
                <a:cubicBezTo>
                  <a:pt x="693" y="391"/>
                  <a:pt x="693" y="391"/>
                  <a:pt x="693" y="391"/>
                </a:cubicBezTo>
                <a:cubicBezTo>
                  <a:pt x="695" y="393"/>
                  <a:pt x="695" y="393"/>
                  <a:pt x="695" y="393"/>
                </a:cubicBezTo>
                <a:cubicBezTo>
                  <a:pt x="697" y="392"/>
                  <a:pt x="697" y="392"/>
                  <a:pt x="697" y="392"/>
                </a:cubicBezTo>
                <a:cubicBezTo>
                  <a:pt x="697" y="392"/>
                  <a:pt x="697" y="392"/>
                  <a:pt x="697" y="392"/>
                </a:cubicBezTo>
                <a:cubicBezTo>
                  <a:pt x="698" y="393"/>
                  <a:pt x="698" y="393"/>
                  <a:pt x="698" y="393"/>
                </a:cubicBezTo>
                <a:cubicBezTo>
                  <a:pt x="696" y="395"/>
                  <a:pt x="696" y="395"/>
                  <a:pt x="696" y="395"/>
                </a:cubicBezTo>
                <a:cubicBezTo>
                  <a:pt x="695" y="398"/>
                  <a:pt x="695" y="398"/>
                  <a:pt x="695" y="398"/>
                </a:cubicBezTo>
                <a:cubicBezTo>
                  <a:pt x="695" y="400"/>
                  <a:pt x="695" y="400"/>
                  <a:pt x="695" y="400"/>
                </a:cubicBezTo>
                <a:cubicBezTo>
                  <a:pt x="694" y="402"/>
                  <a:pt x="694" y="402"/>
                  <a:pt x="694" y="402"/>
                </a:cubicBezTo>
                <a:cubicBezTo>
                  <a:pt x="697" y="399"/>
                  <a:pt x="697" y="399"/>
                  <a:pt x="697" y="399"/>
                </a:cubicBezTo>
                <a:cubicBezTo>
                  <a:pt x="697" y="397"/>
                  <a:pt x="697" y="397"/>
                  <a:pt x="697" y="397"/>
                </a:cubicBezTo>
                <a:cubicBezTo>
                  <a:pt x="700" y="393"/>
                  <a:pt x="700" y="393"/>
                  <a:pt x="700" y="393"/>
                </a:cubicBezTo>
                <a:cubicBezTo>
                  <a:pt x="701" y="391"/>
                  <a:pt x="701" y="391"/>
                  <a:pt x="701" y="391"/>
                </a:cubicBezTo>
                <a:cubicBezTo>
                  <a:pt x="702" y="387"/>
                  <a:pt x="702" y="387"/>
                  <a:pt x="702" y="387"/>
                </a:cubicBezTo>
                <a:cubicBezTo>
                  <a:pt x="703" y="386"/>
                  <a:pt x="703" y="386"/>
                  <a:pt x="703" y="386"/>
                </a:cubicBezTo>
                <a:cubicBezTo>
                  <a:pt x="705" y="384"/>
                  <a:pt x="705" y="384"/>
                  <a:pt x="705" y="384"/>
                </a:cubicBezTo>
                <a:cubicBezTo>
                  <a:pt x="705" y="382"/>
                  <a:pt x="705" y="382"/>
                  <a:pt x="705" y="382"/>
                </a:cubicBezTo>
                <a:cubicBezTo>
                  <a:pt x="704" y="380"/>
                  <a:pt x="704" y="380"/>
                  <a:pt x="704" y="380"/>
                </a:cubicBezTo>
                <a:cubicBezTo>
                  <a:pt x="705" y="379"/>
                  <a:pt x="705" y="379"/>
                  <a:pt x="705" y="379"/>
                </a:cubicBezTo>
                <a:cubicBezTo>
                  <a:pt x="703" y="378"/>
                  <a:pt x="703" y="378"/>
                  <a:pt x="703" y="378"/>
                </a:cubicBezTo>
                <a:cubicBezTo>
                  <a:pt x="702" y="377"/>
                  <a:pt x="702" y="377"/>
                  <a:pt x="702" y="377"/>
                </a:cubicBezTo>
                <a:cubicBezTo>
                  <a:pt x="702" y="374"/>
                  <a:pt x="702" y="374"/>
                  <a:pt x="702" y="374"/>
                </a:cubicBezTo>
                <a:cubicBezTo>
                  <a:pt x="701" y="374"/>
                  <a:pt x="701" y="374"/>
                  <a:pt x="701" y="374"/>
                </a:cubicBezTo>
                <a:cubicBezTo>
                  <a:pt x="701" y="370"/>
                  <a:pt x="701" y="370"/>
                  <a:pt x="701" y="370"/>
                </a:cubicBezTo>
                <a:cubicBezTo>
                  <a:pt x="700" y="368"/>
                  <a:pt x="700" y="368"/>
                  <a:pt x="700" y="368"/>
                </a:cubicBezTo>
                <a:cubicBezTo>
                  <a:pt x="699" y="366"/>
                  <a:pt x="699" y="366"/>
                  <a:pt x="699" y="366"/>
                </a:cubicBezTo>
                <a:cubicBezTo>
                  <a:pt x="700" y="365"/>
                  <a:pt x="700" y="365"/>
                  <a:pt x="700" y="365"/>
                </a:cubicBezTo>
                <a:cubicBezTo>
                  <a:pt x="701" y="367"/>
                  <a:pt x="701" y="367"/>
                  <a:pt x="701" y="367"/>
                </a:cubicBezTo>
                <a:cubicBezTo>
                  <a:pt x="702" y="366"/>
                  <a:pt x="702" y="366"/>
                  <a:pt x="702" y="366"/>
                </a:cubicBezTo>
                <a:cubicBezTo>
                  <a:pt x="705" y="365"/>
                  <a:pt x="705" y="365"/>
                  <a:pt x="705" y="365"/>
                </a:cubicBezTo>
                <a:cubicBezTo>
                  <a:pt x="706" y="363"/>
                  <a:pt x="706" y="363"/>
                  <a:pt x="706" y="363"/>
                </a:cubicBezTo>
                <a:cubicBezTo>
                  <a:pt x="706" y="362"/>
                  <a:pt x="706" y="362"/>
                  <a:pt x="706" y="362"/>
                </a:cubicBezTo>
                <a:cubicBezTo>
                  <a:pt x="707" y="360"/>
                  <a:pt x="707" y="360"/>
                  <a:pt x="707" y="360"/>
                </a:cubicBezTo>
                <a:cubicBezTo>
                  <a:pt x="709" y="360"/>
                  <a:pt x="709" y="360"/>
                  <a:pt x="709" y="360"/>
                </a:cubicBezTo>
                <a:cubicBezTo>
                  <a:pt x="710" y="364"/>
                  <a:pt x="710" y="364"/>
                  <a:pt x="710" y="364"/>
                </a:cubicBezTo>
                <a:cubicBezTo>
                  <a:pt x="710" y="365"/>
                  <a:pt x="710" y="365"/>
                  <a:pt x="710" y="365"/>
                </a:cubicBezTo>
                <a:cubicBezTo>
                  <a:pt x="711" y="366"/>
                  <a:pt x="711" y="366"/>
                  <a:pt x="711" y="366"/>
                </a:cubicBezTo>
                <a:cubicBezTo>
                  <a:pt x="712" y="364"/>
                  <a:pt x="712" y="364"/>
                  <a:pt x="712" y="364"/>
                </a:cubicBezTo>
                <a:cubicBezTo>
                  <a:pt x="712" y="362"/>
                  <a:pt x="712" y="362"/>
                  <a:pt x="712" y="362"/>
                </a:cubicBezTo>
                <a:cubicBezTo>
                  <a:pt x="714" y="360"/>
                  <a:pt x="714" y="360"/>
                  <a:pt x="714" y="360"/>
                </a:cubicBezTo>
                <a:cubicBezTo>
                  <a:pt x="716" y="360"/>
                  <a:pt x="716" y="360"/>
                  <a:pt x="716" y="360"/>
                </a:cubicBezTo>
                <a:cubicBezTo>
                  <a:pt x="715" y="358"/>
                  <a:pt x="715" y="358"/>
                  <a:pt x="715" y="358"/>
                </a:cubicBezTo>
                <a:cubicBezTo>
                  <a:pt x="716" y="358"/>
                  <a:pt x="716" y="358"/>
                  <a:pt x="716" y="358"/>
                </a:cubicBezTo>
                <a:cubicBezTo>
                  <a:pt x="718" y="357"/>
                  <a:pt x="718" y="357"/>
                  <a:pt x="718" y="357"/>
                </a:cubicBezTo>
                <a:cubicBezTo>
                  <a:pt x="718" y="356"/>
                  <a:pt x="718" y="356"/>
                  <a:pt x="718" y="356"/>
                </a:cubicBezTo>
                <a:cubicBezTo>
                  <a:pt x="716" y="355"/>
                  <a:pt x="716" y="355"/>
                  <a:pt x="716" y="355"/>
                </a:cubicBezTo>
                <a:cubicBezTo>
                  <a:pt x="712" y="358"/>
                  <a:pt x="712" y="358"/>
                  <a:pt x="712" y="358"/>
                </a:cubicBezTo>
                <a:cubicBezTo>
                  <a:pt x="710" y="358"/>
                  <a:pt x="710" y="358"/>
                  <a:pt x="710" y="358"/>
                </a:cubicBezTo>
                <a:cubicBezTo>
                  <a:pt x="710" y="356"/>
                  <a:pt x="710" y="356"/>
                  <a:pt x="710" y="356"/>
                </a:cubicBezTo>
                <a:cubicBezTo>
                  <a:pt x="708" y="354"/>
                  <a:pt x="708" y="354"/>
                  <a:pt x="708" y="354"/>
                </a:cubicBezTo>
                <a:cubicBezTo>
                  <a:pt x="709" y="353"/>
                  <a:pt x="709" y="353"/>
                  <a:pt x="709" y="353"/>
                </a:cubicBezTo>
                <a:cubicBezTo>
                  <a:pt x="711" y="352"/>
                  <a:pt x="711" y="352"/>
                  <a:pt x="711" y="352"/>
                </a:cubicBezTo>
                <a:cubicBezTo>
                  <a:pt x="710" y="350"/>
                  <a:pt x="710" y="350"/>
                  <a:pt x="710" y="350"/>
                </a:cubicBezTo>
                <a:cubicBezTo>
                  <a:pt x="710" y="347"/>
                  <a:pt x="710" y="347"/>
                  <a:pt x="710" y="347"/>
                </a:cubicBezTo>
                <a:cubicBezTo>
                  <a:pt x="712" y="343"/>
                  <a:pt x="712" y="343"/>
                  <a:pt x="712" y="343"/>
                </a:cubicBezTo>
                <a:cubicBezTo>
                  <a:pt x="712" y="342"/>
                  <a:pt x="712" y="342"/>
                  <a:pt x="712" y="342"/>
                </a:cubicBezTo>
                <a:cubicBezTo>
                  <a:pt x="714" y="340"/>
                  <a:pt x="714" y="340"/>
                  <a:pt x="714" y="340"/>
                </a:cubicBezTo>
                <a:cubicBezTo>
                  <a:pt x="717" y="340"/>
                  <a:pt x="717" y="340"/>
                  <a:pt x="717" y="340"/>
                </a:cubicBezTo>
                <a:cubicBezTo>
                  <a:pt x="719" y="342"/>
                  <a:pt x="719" y="342"/>
                  <a:pt x="719" y="342"/>
                </a:cubicBezTo>
                <a:cubicBezTo>
                  <a:pt x="720" y="344"/>
                  <a:pt x="720" y="344"/>
                  <a:pt x="720" y="344"/>
                </a:cubicBezTo>
                <a:cubicBezTo>
                  <a:pt x="723" y="346"/>
                  <a:pt x="723" y="346"/>
                  <a:pt x="723" y="346"/>
                </a:cubicBezTo>
                <a:cubicBezTo>
                  <a:pt x="724" y="348"/>
                  <a:pt x="724" y="348"/>
                  <a:pt x="724" y="348"/>
                </a:cubicBezTo>
                <a:cubicBezTo>
                  <a:pt x="727" y="348"/>
                  <a:pt x="727" y="348"/>
                  <a:pt x="727" y="348"/>
                </a:cubicBezTo>
                <a:cubicBezTo>
                  <a:pt x="725" y="346"/>
                  <a:pt x="725" y="346"/>
                  <a:pt x="725" y="346"/>
                </a:cubicBezTo>
                <a:cubicBezTo>
                  <a:pt x="724" y="345"/>
                  <a:pt x="724" y="345"/>
                  <a:pt x="724" y="345"/>
                </a:cubicBezTo>
                <a:cubicBezTo>
                  <a:pt x="721" y="342"/>
                  <a:pt x="721" y="342"/>
                  <a:pt x="721" y="342"/>
                </a:cubicBezTo>
                <a:cubicBezTo>
                  <a:pt x="720" y="340"/>
                  <a:pt x="720" y="340"/>
                  <a:pt x="720" y="340"/>
                </a:cubicBezTo>
                <a:cubicBezTo>
                  <a:pt x="720" y="339"/>
                  <a:pt x="720" y="339"/>
                  <a:pt x="720" y="339"/>
                </a:cubicBezTo>
                <a:cubicBezTo>
                  <a:pt x="717" y="339"/>
                  <a:pt x="717" y="339"/>
                  <a:pt x="717" y="339"/>
                </a:cubicBezTo>
                <a:cubicBezTo>
                  <a:pt x="716" y="337"/>
                  <a:pt x="716" y="337"/>
                  <a:pt x="716" y="337"/>
                </a:cubicBezTo>
                <a:cubicBezTo>
                  <a:pt x="717" y="337"/>
                  <a:pt x="717" y="337"/>
                  <a:pt x="717" y="337"/>
                </a:cubicBezTo>
                <a:cubicBezTo>
                  <a:pt x="721" y="337"/>
                  <a:pt x="721" y="337"/>
                  <a:pt x="721" y="337"/>
                </a:cubicBezTo>
                <a:cubicBezTo>
                  <a:pt x="722" y="336"/>
                  <a:pt x="722" y="336"/>
                  <a:pt x="722" y="336"/>
                </a:cubicBezTo>
                <a:cubicBezTo>
                  <a:pt x="723" y="336"/>
                  <a:pt x="723" y="336"/>
                  <a:pt x="723" y="336"/>
                </a:cubicBezTo>
                <a:cubicBezTo>
                  <a:pt x="726" y="340"/>
                  <a:pt x="726" y="340"/>
                  <a:pt x="726" y="340"/>
                </a:cubicBezTo>
                <a:cubicBezTo>
                  <a:pt x="730" y="342"/>
                  <a:pt x="730" y="342"/>
                  <a:pt x="730" y="342"/>
                </a:cubicBezTo>
                <a:cubicBezTo>
                  <a:pt x="731" y="342"/>
                  <a:pt x="731" y="342"/>
                  <a:pt x="731" y="342"/>
                </a:cubicBezTo>
                <a:cubicBezTo>
                  <a:pt x="728" y="340"/>
                  <a:pt x="728" y="340"/>
                  <a:pt x="728" y="340"/>
                </a:cubicBezTo>
                <a:cubicBezTo>
                  <a:pt x="726" y="336"/>
                  <a:pt x="726" y="336"/>
                  <a:pt x="726" y="336"/>
                </a:cubicBezTo>
                <a:cubicBezTo>
                  <a:pt x="723" y="334"/>
                  <a:pt x="723" y="334"/>
                  <a:pt x="723" y="334"/>
                </a:cubicBezTo>
                <a:cubicBezTo>
                  <a:pt x="723" y="333"/>
                  <a:pt x="723" y="333"/>
                  <a:pt x="723" y="333"/>
                </a:cubicBezTo>
                <a:cubicBezTo>
                  <a:pt x="724" y="331"/>
                  <a:pt x="724" y="331"/>
                  <a:pt x="724" y="331"/>
                </a:cubicBezTo>
                <a:cubicBezTo>
                  <a:pt x="727" y="330"/>
                  <a:pt x="727" y="330"/>
                  <a:pt x="727" y="330"/>
                </a:cubicBezTo>
                <a:cubicBezTo>
                  <a:pt x="729" y="330"/>
                  <a:pt x="729" y="330"/>
                  <a:pt x="729" y="330"/>
                </a:cubicBezTo>
                <a:cubicBezTo>
                  <a:pt x="728" y="333"/>
                  <a:pt x="728" y="333"/>
                  <a:pt x="728" y="333"/>
                </a:cubicBezTo>
                <a:cubicBezTo>
                  <a:pt x="729" y="334"/>
                  <a:pt x="729" y="334"/>
                  <a:pt x="729" y="334"/>
                </a:cubicBezTo>
                <a:cubicBezTo>
                  <a:pt x="730" y="333"/>
                  <a:pt x="730" y="333"/>
                  <a:pt x="730" y="333"/>
                </a:cubicBezTo>
                <a:cubicBezTo>
                  <a:pt x="730" y="331"/>
                  <a:pt x="730" y="331"/>
                  <a:pt x="730" y="331"/>
                </a:cubicBezTo>
                <a:cubicBezTo>
                  <a:pt x="731" y="330"/>
                  <a:pt x="731" y="330"/>
                  <a:pt x="731" y="330"/>
                </a:cubicBezTo>
                <a:cubicBezTo>
                  <a:pt x="734" y="330"/>
                  <a:pt x="734" y="330"/>
                  <a:pt x="734" y="330"/>
                </a:cubicBezTo>
                <a:cubicBezTo>
                  <a:pt x="735" y="332"/>
                  <a:pt x="735" y="332"/>
                  <a:pt x="735" y="332"/>
                </a:cubicBezTo>
                <a:cubicBezTo>
                  <a:pt x="736" y="333"/>
                  <a:pt x="736" y="333"/>
                  <a:pt x="736" y="333"/>
                </a:cubicBezTo>
                <a:cubicBezTo>
                  <a:pt x="737" y="336"/>
                  <a:pt x="737" y="336"/>
                  <a:pt x="737" y="336"/>
                </a:cubicBezTo>
                <a:cubicBezTo>
                  <a:pt x="738" y="335"/>
                  <a:pt x="738" y="335"/>
                  <a:pt x="738" y="335"/>
                </a:cubicBezTo>
                <a:cubicBezTo>
                  <a:pt x="738" y="333"/>
                  <a:pt x="738" y="333"/>
                  <a:pt x="738" y="333"/>
                </a:cubicBezTo>
                <a:cubicBezTo>
                  <a:pt x="736" y="330"/>
                  <a:pt x="736" y="330"/>
                  <a:pt x="736" y="330"/>
                </a:cubicBezTo>
                <a:cubicBezTo>
                  <a:pt x="737" y="329"/>
                  <a:pt x="737" y="329"/>
                  <a:pt x="737" y="329"/>
                </a:cubicBezTo>
                <a:cubicBezTo>
                  <a:pt x="743" y="328"/>
                  <a:pt x="743" y="328"/>
                  <a:pt x="743" y="328"/>
                </a:cubicBezTo>
                <a:cubicBezTo>
                  <a:pt x="746" y="326"/>
                  <a:pt x="746" y="326"/>
                  <a:pt x="746" y="326"/>
                </a:cubicBezTo>
                <a:cubicBezTo>
                  <a:pt x="749" y="326"/>
                  <a:pt x="749" y="326"/>
                  <a:pt x="749" y="326"/>
                </a:cubicBezTo>
                <a:cubicBezTo>
                  <a:pt x="752" y="324"/>
                  <a:pt x="752" y="324"/>
                  <a:pt x="752" y="324"/>
                </a:cubicBezTo>
                <a:cubicBezTo>
                  <a:pt x="755" y="325"/>
                  <a:pt x="755" y="325"/>
                  <a:pt x="755" y="325"/>
                </a:cubicBezTo>
                <a:cubicBezTo>
                  <a:pt x="759" y="325"/>
                  <a:pt x="759" y="325"/>
                  <a:pt x="759" y="325"/>
                </a:cubicBezTo>
                <a:cubicBezTo>
                  <a:pt x="763" y="326"/>
                  <a:pt x="763" y="326"/>
                  <a:pt x="763" y="326"/>
                </a:cubicBezTo>
                <a:cubicBezTo>
                  <a:pt x="763" y="328"/>
                  <a:pt x="763" y="328"/>
                  <a:pt x="763" y="328"/>
                </a:cubicBezTo>
                <a:cubicBezTo>
                  <a:pt x="763" y="329"/>
                  <a:pt x="763" y="329"/>
                  <a:pt x="763" y="329"/>
                </a:cubicBezTo>
                <a:cubicBezTo>
                  <a:pt x="762" y="334"/>
                  <a:pt x="762" y="334"/>
                  <a:pt x="762" y="334"/>
                </a:cubicBezTo>
                <a:cubicBezTo>
                  <a:pt x="761" y="335"/>
                  <a:pt x="761" y="335"/>
                  <a:pt x="761" y="335"/>
                </a:cubicBezTo>
                <a:cubicBezTo>
                  <a:pt x="760" y="337"/>
                  <a:pt x="760" y="337"/>
                  <a:pt x="760" y="337"/>
                </a:cubicBezTo>
                <a:cubicBezTo>
                  <a:pt x="758" y="340"/>
                  <a:pt x="758" y="340"/>
                  <a:pt x="758" y="340"/>
                </a:cubicBezTo>
                <a:cubicBezTo>
                  <a:pt x="759" y="341"/>
                  <a:pt x="759" y="341"/>
                  <a:pt x="759" y="341"/>
                </a:cubicBezTo>
                <a:cubicBezTo>
                  <a:pt x="761" y="342"/>
                  <a:pt x="761" y="342"/>
                  <a:pt x="761" y="342"/>
                </a:cubicBezTo>
                <a:cubicBezTo>
                  <a:pt x="762" y="344"/>
                  <a:pt x="762" y="344"/>
                  <a:pt x="762" y="344"/>
                </a:cubicBezTo>
                <a:cubicBezTo>
                  <a:pt x="761" y="346"/>
                  <a:pt x="761" y="346"/>
                  <a:pt x="761" y="346"/>
                </a:cubicBezTo>
                <a:cubicBezTo>
                  <a:pt x="758" y="349"/>
                  <a:pt x="758" y="349"/>
                  <a:pt x="758" y="349"/>
                </a:cubicBezTo>
                <a:cubicBezTo>
                  <a:pt x="758" y="351"/>
                  <a:pt x="758" y="351"/>
                  <a:pt x="758" y="351"/>
                </a:cubicBezTo>
                <a:cubicBezTo>
                  <a:pt x="757" y="353"/>
                  <a:pt x="757" y="353"/>
                  <a:pt x="757" y="353"/>
                </a:cubicBezTo>
                <a:cubicBezTo>
                  <a:pt x="759" y="355"/>
                  <a:pt x="759" y="355"/>
                  <a:pt x="759" y="355"/>
                </a:cubicBezTo>
                <a:cubicBezTo>
                  <a:pt x="759" y="356"/>
                  <a:pt x="759" y="356"/>
                  <a:pt x="759" y="356"/>
                </a:cubicBezTo>
                <a:cubicBezTo>
                  <a:pt x="758" y="359"/>
                  <a:pt x="758" y="359"/>
                  <a:pt x="758" y="359"/>
                </a:cubicBezTo>
                <a:cubicBezTo>
                  <a:pt x="756" y="359"/>
                  <a:pt x="756" y="359"/>
                  <a:pt x="756" y="359"/>
                </a:cubicBezTo>
                <a:cubicBezTo>
                  <a:pt x="754" y="361"/>
                  <a:pt x="754" y="361"/>
                  <a:pt x="754" y="361"/>
                </a:cubicBezTo>
                <a:cubicBezTo>
                  <a:pt x="752" y="361"/>
                  <a:pt x="752" y="361"/>
                  <a:pt x="752" y="361"/>
                </a:cubicBezTo>
                <a:cubicBezTo>
                  <a:pt x="750" y="363"/>
                  <a:pt x="750" y="363"/>
                  <a:pt x="750" y="363"/>
                </a:cubicBezTo>
                <a:cubicBezTo>
                  <a:pt x="749" y="365"/>
                  <a:pt x="749" y="365"/>
                  <a:pt x="749" y="365"/>
                </a:cubicBezTo>
                <a:cubicBezTo>
                  <a:pt x="747" y="367"/>
                  <a:pt x="747" y="367"/>
                  <a:pt x="747" y="367"/>
                </a:cubicBezTo>
                <a:cubicBezTo>
                  <a:pt x="749" y="367"/>
                  <a:pt x="749" y="367"/>
                  <a:pt x="749" y="367"/>
                </a:cubicBezTo>
                <a:cubicBezTo>
                  <a:pt x="751" y="364"/>
                  <a:pt x="751" y="364"/>
                  <a:pt x="751" y="364"/>
                </a:cubicBezTo>
                <a:cubicBezTo>
                  <a:pt x="754" y="362"/>
                  <a:pt x="754" y="362"/>
                  <a:pt x="754" y="362"/>
                </a:cubicBezTo>
                <a:cubicBezTo>
                  <a:pt x="756" y="362"/>
                  <a:pt x="756" y="362"/>
                  <a:pt x="756" y="362"/>
                </a:cubicBezTo>
                <a:cubicBezTo>
                  <a:pt x="757" y="362"/>
                  <a:pt x="757" y="362"/>
                  <a:pt x="757" y="362"/>
                </a:cubicBezTo>
                <a:cubicBezTo>
                  <a:pt x="755" y="364"/>
                  <a:pt x="755" y="364"/>
                  <a:pt x="755" y="364"/>
                </a:cubicBezTo>
                <a:cubicBezTo>
                  <a:pt x="755" y="365"/>
                  <a:pt x="755" y="365"/>
                  <a:pt x="755" y="365"/>
                </a:cubicBezTo>
                <a:cubicBezTo>
                  <a:pt x="751" y="368"/>
                  <a:pt x="751" y="368"/>
                  <a:pt x="751" y="368"/>
                </a:cubicBezTo>
                <a:cubicBezTo>
                  <a:pt x="749" y="370"/>
                  <a:pt x="749" y="370"/>
                  <a:pt x="749" y="370"/>
                </a:cubicBezTo>
                <a:cubicBezTo>
                  <a:pt x="749" y="370"/>
                  <a:pt x="749" y="370"/>
                  <a:pt x="749" y="370"/>
                </a:cubicBezTo>
                <a:cubicBezTo>
                  <a:pt x="749" y="372"/>
                  <a:pt x="749" y="372"/>
                  <a:pt x="749" y="372"/>
                </a:cubicBezTo>
                <a:cubicBezTo>
                  <a:pt x="749" y="373"/>
                  <a:pt x="749" y="373"/>
                  <a:pt x="749" y="373"/>
                </a:cubicBezTo>
                <a:cubicBezTo>
                  <a:pt x="747" y="372"/>
                  <a:pt x="747" y="372"/>
                  <a:pt x="747" y="372"/>
                </a:cubicBezTo>
                <a:cubicBezTo>
                  <a:pt x="746" y="372"/>
                  <a:pt x="746" y="372"/>
                  <a:pt x="746" y="372"/>
                </a:cubicBezTo>
                <a:cubicBezTo>
                  <a:pt x="746" y="374"/>
                  <a:pt x="746" y="374"/>
                  <a:pt x="746" y="374"/>
                </a:cubicBezTo>
                <a:cubicBezTo>
                  <a:pt x="747" y="374"/>
                  <a:pt x="747" y="374"/>
                  <a:pt x="747" y="374"/>
                </a:cubicBezTo>
                <a:cubicBezTo>
                  <a:pt x="748" y="375"/>
                  <a:pt x="748" y="375"/>
                  <a:pt x="748" y="375"/>
                </a:cubicBezTo>
                <a:cubicBezTo>
                  <a:pt x="748" y="377"/>
                  <a:pt x="748" y="377"/>
                  <a:pt x="748" y="377"/>
                </a:cubicBezTo>
                <a:cubicBezTo>
                  <a:pt x="746" y="378"/>
                  <a:pt x="746" y="378"/>
                  <a:pt x="746" y="378"/>
                </a:cubicBezTo>
                <a:cubicBezTo>
                  <a:pt x="748" y="378"/>
                  <a:pt x="748" y="378"/>
                  <a:pt x="748" y="378"/>
                </a:cubicBezTo>
                <a:cubicBezTo>
                  <a:pt x="749" y="377"/>
                  <a:pt x="749" y="377"/>
                  <a:pt x="749" y="377"/>
                </a:cubicBezTo>
                <a:cubicBezTo>
                  <a:pt x="751" y="376"/>
                  <a:pt x="751" y="376"/>
                  <a:pt x="751" y="376"/>
                </a:cubicBezTo>
                <a:cubicBezTo>
                  <a:pt x="752" y="374"/>
                  <a:pt x="752" y="374"/>
                  <a:pt x="752" y="374"/>
                </a:cubicBezTo>
                <a:cubicBezTo>
                  <a:pt x="752" y="372"/>
                  <a:pt x="752" y="372"/>
                  <a:pt x="752" y="372"/>
                </a:cubicBezTo>
                <a:cubicBezTo>
                  <a:pt x="754" y="371"/>
                  <a:pt x="754" y="371"/>
                  <a:pt x="754" y="371"/>
                </a:cubicBezTo>
                <a:cubicBezTo>
                  <a:pt x="755" y="369"/>
                  <a:pt x="755" y="369"/>
                  <a:pt x="755" y="369"/>
                </a:cubicBezTo>
                <a:cubicBezTo>
                  <a:pt x="756" y="370"/>
                  <a:pt x="756" y="370"/>
                  <a:pt x="756" y="370"/>
                </a:cubicBezTo>
                <a:cubicBezTo>
                  <a:pt x="756" y="373"/>
                  <a:pt x="756" y="373"/>
                  <a:pt x="756" y="373"/>
                </a:cubicBezTo>
                <a:cubicBezTo>
                  <a:pt x="757" y="374"/>
                  <a:pt x="757" y="374"/>
                  <a:pt x="757" y="374"/>
                </a:cubicBezTo>
                <a:cubicBezTo>
                  <a:pt x="757" y="371"/>
                  <a:pt x="757" y="371"/>
                  <a:pt x="757" y="371"/>
                </a:cubicBezTo>
                <a:cubicBezTo>
                  <a:pt x="757" y="369"/>
                  <a:pt x="757" y="369"/>
                  <a:pt x="757" y="369"/>
                </a:cubicBezTo>
                <a:cubicBezTo>
                  <a:pt x="757" y="367"/>
                  <a:pt x="757" y="367"/>
                  <a:pt x="757" y="367"/>
                </a:cubicBezTo>
                <a:cubicBezTo>
                  <a:pt x="758" y="366"/>
                  <a:pt x="758" y="366"/>
                  <a:pt x="758" y="366"/>
                </a:cubicBezTo>
                <a:cubicBezTo>
                  <a:pt x="761" y="367"/>
                  <a:pt x="761" y="367"/>
                  <a:pt x="761" y="367"/>
                </a:cubicBezTo>
                <a:cubicBezTo>
                  <a:pt x="760" y="369"/>
                  <a:pt x="760" y="369"/>
                  <a:pt x="760" y="369"/>
                </a:cubicBezTo>
                <a:cubicBezTo>
                  <a:pt x="761" y="371"/>
                  <a:pt x="761" y="371"/>
                  <a:pt x="761" y="371"/>
                </a:cubicBezTo>
                <a:cubicBezTo>
                  <a:pt x="762" y="369"/>
                  <a:pt x="762" y="369"/>
                  <a:pt x="762" y="369"/>
                </a:cubicBezTo>
                <a:cubicBezTo>
                  <a:pt x="765" y="367"/>
                  <a:pt x="765" y="367"/>
                  <a:pt x="765" y="367"/>
                </a:cubicBezTo>
                <a:cubicBezTo>
                  <a:pt x="765" y="369"/>
                  <a:pt x="765" y="369"/>
                  <a:pt x="765" y="369"/>
                </a:cubicBezTo>
                <a:cubicBezTo>
                  <a:pt x="767" y="371"/>
                  <a:pt x="767" y="371"/>
                  <a:pt x="767" y="371"/>
                </a:cubicBezTo>
                <a:cubicBezTo>
                  <a:pt x="766" y="373"/>
                  <a:pt x="766" y="373"/>
                  <a:pt x="766" y="373"/>
                </a:cubicBezTo>
                <a:cubicBezTo>
                  <a:pt x="763" y="377"/>
                  <a:pt x="763" y="377"/>
                  <a:pt x="763" y="377"/>
                </a:cubicBezTo>
                <a:cubicBezTo>
                  <a:pt x="761" y="379"/>
                  <a:pt x="761" y="379"/>
                  <a:pt x="761" y="379"/>
                </a:cubicBezTo>
                <a:cubicBezTo>
                  <a:pt x="760" y="380"/>
                  <a:pt x="760" y="380"/>
                  <a:pt x="760" y="380"/>
                </a:cubicBezTo>
                <a:cubicBezTo>
                  <a:pt x="762" y="381"/>
                  <a:pt x="762" y="381"/>
                  <a:pt x="762" y="381"/>
                </a:cubicBezTo>
                <a:cubicBezTo>
                  <a:pt x="764" y="382"/>
                  <a:pt x="764" y="382"/>
                  <a:pt x="764" y="382"/>
                </a:cubicBezTo>
                <a:cubicBezTo>
                  <a:pt x="766" y="381"/>
                  <a:pt x="766" y="381"/>
                  <a:pt x="766" y="381"/>
                </a:cubicBezTo>
                <a:cubicBezTo>
                  <a:pt x="764" y="379"/>
                  <a:pt x="764" y="379"/>
                  <a:pt x="764" y="379"/>
                </a:cubicBezTo>
                <a:cubicBezTo>
                  <a:pt x="766" y="377"/>
                  <a:pt x="766" y="377"/>
                  <a:pt x="766" y="377"/>
                </a:cubicBezTo>
                <a:cubicBezTo>
                  <a:pt x="767" y="375"/>
                  <a:pt x="767" y="375"/>
                  <a:pt x="767" y="375"/>
                </a:cubicBezTo>
                <a:cubicBezTo>
                  <a:pt x="769" y="378"/>
                  <a:pt x="769" y="378"/>
                  <a:pt x="769" y="378"/>
                </a:cubicBezTo>
                <a:cubicBezTo>
                  <a:pt x="769" y="380"/>
                  <a:pt x="769" y="380"/>
                  <a:pt x="769" y="380"/>
                </a:cubicBezTo>
                <a:cubicBezTo>
                  <a:pt x="770" y="378"/>
                  <a:pt x="770" y="378"/>
                  <a:pt x="770" y="378"/>
                </a:cubicBezTo>
                <a:cubicBezTo>
                  <a:pt x="769" y="375"/>
                  <a:pt x="769" y="375"/>
                  <a:pt x="769" y="375"/>
                </a:cubicBezTo>
                <a:cubicBezTo>
                  <a:pt x="768" y="373"/>
                  <a:pt x="768" y="373"/>
                  <a:pt x="768" y="373"/>
                </a:cubicBezTo>
                <a:cubicBezTo>
                  <a:pt x="768" y="369"/>
                  <a:pt x="768" y="369"/>
                  <a:pt x="768" y="369"/>
                </a:cubicBezTo>
                <a:cubicBezTo>
                  <a:pt x="769" y="368"/>
                  <a:pt x="769" y="368"/>
                  <a:pt x="769" y="368"/>
                </a:cubicBezTo>
                <a:cubicBezTo>
                  <a:pt x="772" y="369"/>
                  <a:pt x="772" y="369"/>
                  <a:pt x="772" y="369"/>
                </a:cubicBezTo>
                <a:cubicBezTo>
                  <a:pt x="771" y="371"/>
                  <a:pt x="771" y="371"/>
                  <a:pt x="771" y="371"/>
                </a:cubicBezTo>
                <a:cubicBezTo>
                  <a:pt x="770" y="373"/>
                  <a:pt x="770" y="373"/>
                  <a:pt x="770" y="373"/>
                </a:cubicBezTo>
                <a:cubicBezTo>
                  <a:pt x="772" y="373"/>
                  <a:pt x="772" y="373"/>
                  <a:pt x="772" y="373"/>
                </a:cubicBezTo>
                <a:cubicBezTo>
                  <a:pt x="774" y="372"/>
                  <a:pt x="774" y="372"/>
                  <a:pt x="774" y="372"/>
                </a:cubicBezTo>
                <a:cubicBezTo>
                  <a:pt x="778" y="376"/>
                  <a:pt x="778" y="376"/>
                  <a:pt x="778" y="376"/>
                </a:cubicBezTo>
                <a:cubicBezTo>
                  <a:pt x="778" y="378"/>
                  <a:pt x="778" y="378"/>
                  <a:pt x="778" y="378"/>
                </a:cubicBezTo>
                <a:cubicBezTo>
                  <a:pt x="780" y="378"/>
                  <a:pt x="780" y="378"/>
                  <a:pt x="780" y="378"/>
                </a:cubicBezTo>
                <a:cubicBezTo>
                  <a:pt x="782" y="379"/>
                  <a:pt x="782" y="379"/>
                  <a:pt x="782" y="379"/>
                </a:cubicBezTo>
                <a:cubicBezTo>
                  <a:pt x="783" y="379"/>
                  <a:pt x="783" y="379"/>
                  <a:pt x="783" y="379"/>
                </a:cubicBezTo>
                <a:cubicBezTo>
                  <a:pt x="782" y="376"/>
                  <a:pt x="782" y="376"/>
                  <a:pt x="782" y="376"/>
                </a:cubicBezTo>
                <a:cubicBezTo>
                  <a:pt x="780" y="376"/>
                  <a:pt x="780" y="376"/>
                  <a:pt x="780" y="376"/>
                </a:cubicBezTo>
                <a:cubicBezTo>
                  <a:pt x="780" y="375"/>
                  <a:pt x="780" y="375"/>
                  <a:pt x="780" y="375"/>
                </a:cubicBezTo>
                <a:cubicBezTo>
                  <a:pt x="775" y="371"/>
                  <a:pt x="775" y="371"/>
                  <a:pt x="775" y="371"/>
                </a:cubicBezTo>
                <a:cubicBezTo>
                  <a:pt x="774" y="370"/>
                  <a:pt x="774" y="370"/>
                  <a:pt x="774" y="370"/>
                </a:cubicBezTo>
                <a:cubicBezTo>
                  <a:pt x="773" y="369"/>
                  <a:pt x="773" y="369"/>
                  <a:pt x="773" y="369"/>
                </a:cubicBezTo>
                <a:cubicBezTo>
                  <a:pt x="775" y="366"/>
                  <a:pt x="775" y="366"/>
                  <a:pt x="775" y="366"/>
                </a:cubicBezTo>
                <a:cubicBezTo>
                  <a:pt x="778" y="365"/>
                  <a:pt x="778" y="365"/>
                  <a:pt x="778" y="365"/>
                </a:cubicBezTo>
                <a:cubicBezTo>
                  <a:pt x="780" y="363"/>
                  <a:pt x="780" y="363"/>
                  <a:pt x="780" y="363"/>
                </a:cubicBezTo>
                <a:cubicBezTo>
                  <a:pt x="784" y="363"/>
                  <a:pt x="784" y="363"/>
                  <a:pt x="784" y="363"/>
                </a:cubicBezTo>
                <a:cubicBezTo>
                  <a:pt x="787" y="363"/>
                  <a:pt x="787" y="363"/>
                  <a:pt x="787" y="363"/>
                </a:cubicBezTo>
                <a:cubicBezTo>
                  <a:pt x="788" y="364"/>
                  <a:pt x="788" y="364"/>
                  <a:pt x="788" y="364"/>
                </a:cubicBezTo>
                <a:cubicBezTo>
                  <a:pt x="789" y="364"/>
                  <a:pt x="789" y="364"/>
                  <a:pt x="789" y="364"/>
                </a:cubicBezTo>
                <a:cubicBezTo>
                  <a:pt x="792" y="366"/>
                  <a:pt x="792" y="366"/>
                  <a:pt x="792" y="366"/>
                </a:cubicBezTo>
                <a:cubicBezTo>
                  <a:pt x="793" y="367"/>
                  <a:pt x="793" y="367"/>
                  <a:pt x="793" y="367"/>
                </a:cubicBezTo>
                <a:cubicBezTo>
                  <a:pt x="795" y="369"/>
                  <a:pt x="795" y="369"/>
                  <a:pt x="795" y="369"/>
                </a:cubicBezTo>
                <a:cubicBezTo>
                  <a:pt x="796" y="369"/>
                  <a:pt x="796" y="369"/>
                  <a:pt x="796" y="369"/>
                </a:cubicBezTo>
                <a:cubicBezTo>
                  <a:pt x="796" y="371"/>
                  <a:pt x="796" y="371"/>
                  <a:pt x="796" y="371"/>
                </a:cubicBezTo>
                <a:cubicBezTo>
                  <a:pt x="798" y="371"/>
                  <a:pt x="798" y="371"/>
                  <a:pt x="798" y="371"/>
                </a:cubicBezTo>
                <a:cubicBezTo>
                  <a:pt x="798" y="370"/>
                  <a:pt x="798" y="370"/>
                  <a:pt x="798" y="370"/>
                </a:cubicBezTo>
                <a:cubicBezTo>
                  <a:pt x="800" y="371"/>
                  <a:pt x="800" y="371"/>
                  <a:pt x="800" y="371"/>
                </a:cubicBezTo>
                <a:cubicBezTo>
                  <a:pt x="801" y="372"/>
                  <a:pt x="801" y="372"/>
                  <a:pt x="801" y="372"/>
                </a:cubicBezTo>
                <a:cubicBezTo>
                  <a:pt x="804" y="374"/>
                  <a:pt x="804" y="374"/>
                  <a:pt x="804" y="374"/>
                </a:cubicBezTo>
                <a:cubicBezTo>
                  <a:pt x="804" y="375"/>
                  <a:pt x="804" y="375"/>
                  <a:pt x="804" y="375"/>
                </a:cubicBezTo>
                <a:cubicBezTo>
                  <a:pt x="803" y="377"/>
                  <a:pt x="803" y="377"/>
                  <a:pt x="803" y="377"/>
                </a:cubicBezTo>
                <a:cubicBezTo>
                  <a:pt x="804" y="378"/>
                  <a:pt x="804" y="378"/>
                  <a:pt x="804" y="378"/>
                </a:cubicBezTo>
                <a:cubicBezTo>
                  <a:pt x="804" y="380"/>
                  <a:pt x="804" y="380"/>
                  <a:pt x="804" y="380"/>
                </a:cubicBezTo>
                <a:cubicBezTo>
                  <a:pt x="802" y="382"/>
                  <a:pt x="802" y="382"/>
                  <a:pt x="802" y="382"/>
                </a:cubicBezTo>
                <a:cubicBezTo>
                  <a:pt x="800" y="382"/>
                  <a:pt x="800" y="382"/>
                  <a:pt x="800" y="382"/>
                </a:cubicBezTo>
                <a:cubicBezTo>
                  <a:pt x="798" y="381"/>
                  <a:pt x="798" y="381"/>
                  <a:pt x="798" y="381"/>
                </a:cubicBezTo>
                <a:cubicBezTo>
                  <a:pt x="795" y="382"/>
                  <a:pt x="795" y="382"/>
                  <a:pt x="795" y="382"/>
                </a:cubicBezTo>
                <a:cubicBezTo>
                  <a:pt x="791" y="386"/>
                  <a:pt x="791" y="386"/>
                  <a:pt x="791" y="386"/>
                </a:cubicBezTo>
                <a:cubicBezTo>
                  <a:pt x="795" y="383"/>
                  <a:pt x="795" y="383"/>
                  <a:pt x="795" y="383"/>
                </a:cubicBezTo>
                <a:cubicBezTo>
                  <a:pt x="799" y="383"/>
                  <a:pt x="799" y="383"/>
                  <a:pt x="799" y="383"/>
                </a:cubicBezTo>
                <a:cubicBezTo>
                  <a:pt x="800" y="384"/>
                  <a:pt x="800" y="384"/>
                  <a:pt x="800" y="384"/>
                </a:cubicBezTo>
                <a:cubicBezTo>
                  <a:pt x="798" y="386"/>
                  <a:pt x="798" y="386"/>
                  <a:pt x="798" y="386"/>
                </a:cubicBezTo>
                <a:cubicBezTo>
                  <a:pt x="796" y="387"/>
                  <a:pt x="796" y="387"/>
                  <a:pt x="796" y="387"/>
                </a:cubicBezTo>
                <a:cubicBezTo>
                  <a:pt x="793" y="391"/>
                  <a:pt x="793" y="391"/>
                  <a:pt x="793" y="391"/>
                </a:cubicBezTo>
                <a:cubicBezTo>
                  <a:pt x="791" y="393"/>
                  <a:pt x="791" y="393"/>
                  <a:pt x="791" y="393"/>
                </a:cubicBezTo>
                <a:cubicBezTo>
                  <a:pt x="790" y="393"/>
                  <a:pt x="790" y="393"/>
                  <a:pt x="790" y="393"/>
                </a:cubicBezTo>
                <a:cubicBezTo>
                  <a:pt x="789" y="395"/>
                  <a:pt x="789" y="395"/>
                  <a:pt x="789" y="395"/>
                </a:cubicBezTo>
                <a:cubicBezTo>
                  <a:pt x="790" y="395"/>
                  <a:pt x="790" y="395"/>
                  <a:pt x="790" y="395"/>
                </a:cubicBezTo>
                <a:cubicBezTo>
                  <a:pt x="795" y="391"/>
                  <a:pt x="795" y="391"/>
                  <a:pt x="795" y="391"/>
                </a:cubicBezTo>
                <a:cubicBezTo>
                  <a:pt x="797" y="388"/>
                  <a:pt x="797" y="388"/>
                  <a:pt x="797" y="388"/>
                </a:cubicBezTo>
                <a:cubicBezTo>
                  <a:pt x="800" y="386"/>
                  <a:pt x="800" y="386"/>
                  <a:pt x="800" y="386"/>
                </a:cubicBezTo>
                <a:cubicBezTo>
                  <a:pt x="802" y="384"/>
                  <a:pt x="802" y="384"/>
                  <a:pt x="802" y="384"/>
                </a:cubicBezTo>
                <a:cubicBezTo>
                  <a:pt x="805" y="385"/>
                  <a:pt x="805" y="385"/>
                  <a:pt x="805" y="385"/>
                </a:cubicBezTo>
                <a:cubicBezTo>
                  <a:pt x="806" y="386"/>
                  <a:pt x="806" y="386"/>
                  <a:pt x="806" y="386"/>
                </a:cubicBezTo>
                <a:cubicBezTo>
                  <a:pt x="808" y="386"/>
                  <a:pt x="808" y="386"/>
                  <a:pt x="808" y="386"/>
                </a:cubicBezTo>
                <a:cubicBezTo>
                  <a:pt x="808" y="388"/>
                  <a:pt x="808" y="388"/>
                  <a:pt x="808" y="388"/>
                </a:cubicBezTo>
                <a:cubicBezTo>
                  <a:pt x="807" y="390"/>
                  <a:pt x="807" y="390"/>
                  <a:pt x="807" y="390"/>
                </a:cubicBezTo>
                <a:cubicBezTo>
                  <a:pt x="807" y="391"/>
                  <a:pt x="807" y="391"/>
                  <a:pt x="807" y="391"/>
                </a:cubicBezTo>
                <a:cubicBezTo>
                  <a:pt x="804" y="392"/>
                  <a:pt x="804" y="392"/>
                  <a:pt x="804" y="392"/>
                </a:cubicBezTo>
                <a:cubicBezTo>
                  <a:pt x="803" y="395"/>
                  <a:pt x="803" y="395"/>
                  <a:pt x="803" y="395"/>
                </a:cubicBezTo>
                <a:cubicBezTo>
                  <a:pt x="800" y="395"/>
                  <a:pt x="800" y="395"/>
                  <a:pt x="800" y="395"/>
                </a:cubicBezTo>
                <a:cubicBezTo>
                  <a:pt x="799" y="394"/>
                  <a:pt x="799" y="394"/>
                  <a:pt x="799" y="394"/>
                </a:cubicBezTo>
                <a:cubicBezTo>
                  <a:pt x="797" y="394"/>
                  <a:pt x="797" y="394"/>
                  <a:pt x="797" y="394"/>
                </a:cubicBezTo>
                <a:cubicBezTo>
                  <a:pt x="796" y="396"/>
                  <a:pt x="796" y="396"/>
                  <a:pt x="796" y="396"/>
                </a:cubicBezTo>
                <a:cubicBezTo>
                  <a:pt x="798" y="396"/>
                  <a:pt x="798" y="396"/>
                  <a:pt x="798" y="396"/>
                </a:cubicBezTo>
                <a:cubicBezTo>
                  <a:pt x="799" y="397"/>
                  <a:pt x="799" y="397"/>
                  <a:pt x="799" y="397"/>
                </a:cubicBezTo>
                <a:cubicBezTo>
                  <a:pt x="795" y="399"/>
                  <a:pt x="795" y="399"/>
                  <a:pt x="795" y="399"/>
                </a:cubicBezTo>
                <a:cubicBezTo>
                  <a:pt x="796" y="400"/>
                  <a:pt x="796" y="400"/>
                  <a:pt x="796" y="400"/>
                </a:cubicBezTo>
                <a:cubicBezTo>
                  <a:pt x="798" y="398"/>
                  <a:pt x="798" y="398"/>
                  <a:pt x="798" y="398"/>
                </a:cubicBezTo>
                <a:cubicBezTo>
                  <a:pt x="800" y="397"/>
                  <a:pt x="800" y="397"/>
                  <a:pt x="800" y="397"/>
                </a:cubicBezTo>
                <a:cubicBezTo>
                  <a:pt x="802" y="397"/>
                  <a:pt x="802" y="397"/>
                  <a:pt x="802" y="397"/>
                </a:cubicBezTo>
                <a:cubicBezTo>
                  <a:pt x="802" y="398"/>
                  <a:pt x="802" y="398"/>
                  <a:pt x="802" y="398"/>
                </a:cubicBezTo>
                <a:cubicBezTo>
                  <a:pt x="801" y="399"/>
                  <a:pt x="801" y="399"/>
                  <a:pt x="801" y="399"/>
                </a:cubicBezTo>
                <a:cubicBezTo>
                  <a:pt x="798" y="400"/>
                  <a:pt x="798" y="400"/>
                  <a:pt x="798" y="400"/>
                </a:cubicBezTo>
                <a:cubicBezTo>
                  <a:pt x="796" y="402"/>
                  <a:pt x="796" y="402"/>
                  <a:pt x="796" y="402"/>
                </a:cubicBezTo>
                <a:cubicBezTo>
                  <a:pt x="798" y="401"/>
                  <a:pt x="798" y="401"/>
                  <a:pt x="798" y="401"/>
                </a:cubicBezTo>
                <a:cubicBezTo>
                  <a:pt x="799" y="402"/>
                  <a:pt x="799" y="402"/>
                  <a:pt x="799" y="402"/>
                </a:cubicBezTo>
                <a:cubicBezTo>
                  <a:pt x="797" y="404"/>
                  <a:pt x="797" y="404"/>
                  <a:pt x="797" y="404"/>
                </a:cubicBezTo>
                <a:cubicBezTo>
                  <a:pt x="795" y="406"/>
                  <a:pt x="795" y="406"/>
                  <a:pt x="795" y="406"/>
                </a:cubicBezTo>
                <a:cubicBezTo>
                  <a:pt x="793" y="408"/>
                  <a:pt x="793" y="408"/>
                  <a:pt x="793" y="408"/>
                </a:cubicBezTo>
                <a:cubicBezTo>
                  <a:pt x="795" y="408"/>
                  <a:pt x="795" y="408"/>
                  <a:pt x="795" y="408"/>
                </a:cubicBezTo>
                <a:cubicBezTo>
                  <a:pt x="797" y="406"/>
                  <a:pt x="797" y="406"/>
                  <a:pt x="797" y="406"/>
                </a:cubicBezTo>
                <a:cubicBezTo>
                  <a:pt x="799" y="402"/>
                  <a:pt x="799" y="402"/>
                  <a:pt x="799" y="402"/>
                </a:cubicBezTo>
                <a:cubicBezTo>
                  <a:pt x="801" y="400"/>
                  <a:pt x="801" y="400"/>
                  <a:pt x="801" y="400"/>
                </a:cubicBezTo>
                <a:cubicBezTo>
                  <a:pt x="805" y="398"/>
                  <a:pt x="805" y="398"/>
                  <a:pt x="805" y="398"/>
                </a:cubicBezTo>
                <a:cubicBezTo>
                  <a:pt x="805" y="398"/>
                  <a:pt x="805" y="398"/>
                  <a:pt x="805" y="398"/>
                </a:cubicBezTo>
                <a:cubicBezTo>
                  <a:pt x="805" y="400"/>
                  <a:pt x="805" y="400"/>
                  <a:pt x="805" y="400"/>
                </a:cubicBezTo>
                <a:cubicBezTo>
                  <a:pt x="807" y="399"/>
                  <a:pt x="807" y="399"/>
                  <a:pt x="807" y="399"/>
                </a:cubicBezTo>
                <a:cubicBezTo>
                  <a:pt x="808" y="397"/>
                  <a:pt x="808" y="397"/>
                  <a:pt x="808" y="397"/>
                </a:cubicBezTo>
                <a:cubicBezTo>
                  <a:pt x="811" y="395"/>
                  <a:pt x="811" y="395"/>
                  <a:pt x="811" y="395"/>
                </a:cubicBezTo>
                <a:cubicBezTo>
                  <a:pt x="812" y="395"/>
                  <a:pt x="812" y="395"/>
                  <a:pt x="812" y="395"/>
                </a:cubicBezTo>
                <a:cubicBezTo>
                  <a:pt x="812" y="397"/>
                  <a:pt x="812" y="397"/>
                  <a:pt x="812" y="397"/>
                </a:cubicBezTo>
                <a:cubicBezTo>
                  <a:pt x="808" y="400"/>
                  <a:pt x="808" y="400"/>
                  <a:pt x="808" y="400"/>
                </a:cubicBezTo>
                <a:cubicBezTo>
                  <a:pt x="804" y="403"/>
                  <a:pt x="804" y="403"/>
                  <a:pt x="804" y="403"/>
                </a:cubicBezTo>
                <a:cubicBezTo>
                  <a:pt x="802" y="403"/>
                  <a:pt x="802" y="403"/>
                  <a:pt x="802" y="403"/>
                </a:cubicBezTo>
                <a:cubicBezTo>
                  <a:pt x="802" y="404"/>
                  <a:pt x="802" y="404"/>
                  <a:pt x="802" y="404"/>
                </a:cubicBezTo>
                <a:cubicBezTo>
                  <a:pt x="804" y="405"/>
                  <a:pt x="804" y="405"/>
                  <a:pt x="804" y="405"/>
                </a:cubicBezTo>
                <a:cubicBezTo>
                  <a:pt x="802" y="407"/>
                  <a:pt x="802" y="407"/>
                  <a:pt x="802" y="407"/>
                </a:cubicBezTo>
                <a:cubicBezTo>
                  <a:pt x="802" y="409"/>
                  <a:pt x="802" y="409"/>
                  <a:pt x="802" y="409"/>
                </a:cubicBezTo>
                <a:cubicBezTo>
                  <a:pt x="803" y="409"/>
                  <a:pt x="803" y="409"/>
                  <a:pt x="803" y="409"/>
                </a:cubicBezTo>
                <a:cubicBezTo>
                  <a:pt x="804" y="407"/>
                  <a:pt x="804" y="407"/>
                  <a:pt x="804" y="407"/>
                </a:cubicBezTo>
                <a:cubicBezTo>
                  <a:pt x="804" y="405"/>
                  <a:pt x="804" y="405"/>
                  <a:pt x="804" y="405"/>
                </a:cubicBezTo>
                <a:cubicBezTo>
                  <a:pt x="808" y="402"/>
                  <a:pt x="808" y="402"/>
                  <a:pt x="808" y="402"/>
                </a:cubicBezTo>
                <a:cubicBezTo>
                  <a:pt x="810" y="401"/>
                  <a:pt x="810" y="401"/>
                  <a:pt x="810" y="401"/>
                </a:cubicBezTo>
                <a:cubicBezTo>
                  <a:pt x="810" y="402"/>
                  <a:pt x="810" y="402"/>
                  <a:pt x="810" y="402"/>
                </a:cubicBezTo>
                <a:cubicBezTo>
                  <a:pt x="811" y="404"/>
                  <a:pt x="811" y="404"/>
                  <a:pt x="811" y="404"/>
                </a:cubicBezTo>
                <a:cubicBezTo>
                  <a:pt x="809" y="405"/>
                  <a:pt x="809" y="405"/>
                  <a:pt x="809" y="405"/>
                </a:cubicBezTo>
                <a:cubicBezTo>
                  <a:pt x="806" y="408"/>
                  <a:pt x="806" y="408"/>
                  <a:pt x="806" y="408"/>
                </a:cubicBezTo>
                <a:cubicBezTo>
                  <a:pt x="806" y="410"/>
                  <a:pt x="806" y="410"/>
                  <a:pt x="806" y="410"/>
                </a:cubicBezTo>
                <a:cubicBezTo>
                  <a:pt x="804" y="413"/>
                  <a:pt x="804" y="413"/>
                  <a:pt x="804" y="413"/>
                </a:cubicBezTo>
                <a:cubicBezTo>
                  <a:pt x="803" y="414"/>
                  <a:pt x="803" y="414"/>
                  <a:pt x="803" y="414"/>
                </a:cubicBezTo>
                <a:cubicBezTo>
                  <a:pt x="803" y="415"/>
                  <a:pt x="803" y="415"/>
                  <a:pt x="803" y="415"/>
                </a:cubicBezTo>
                <a:cubicBezTo>
                  <a:pt x="805" y="414"/>
                  <a:pt x="805" y="414"/>
                  <a:pt x="805" y="414"/>
                </a:cubicBezTo>
                <a:cubicBezTo>
                  <a:pt x="806" y="412"/>
                  <a:pt x="806" y="412"/>
                  <a:pt x="806" y="412"/>
                </a:cubicBezTo>
                <a:cubicBezTo>
                  <a:pt x="809" y="408"/>
                  <a:pt x="809" y="408"/>
                  <a:pt x="809" y="408"/>
                </a:cubicBezTo>
                <a:cubicBezTo>
                  <a:pt x="811" y="407"/>
                  <a:pt x="811" y="407"/>
                  <a:pt x="811" y="407"/>
                </a:cubicBezTo>
                <a:cubicBezTo>
                  <a:pt x="812" y="409"/>
                  <a:pt x="812" y="409"/>
                  <a:pt x="812" y="409"/>
                </a:cubicBezTo>
                <a:cubicBezTo>
                  <a:pt x="813" y="409"/>
                  <a:pt x="813" y="409"/>
                  <a:pt x="813" y="409"/>
                </a:cubicBezTo>
                <a:cubicBezTo>
                  <a:pt x="813" y="411"/>
                  <a:pt x="813" y="411"/>
                  <a:pt x="813" y="411"/>
                </a:cubicBezTo>
                <a:cubicBezTo>
                  <a:pt x="811" y="411"/>
                  <a:pt x="811" y="411"/>
                  <a:pt x="811" y="411"/>
                </a:cubicBezTo>
                <a:cubicBezTo>
                  <a:pt x="809" y="414"/>
                  <a:pt x="809" y="414"/>
                  <a:pt x="809" y="414"/>
                </a:cubicBezTo>
                <a:cubicBezTo>
                  <a:pt x="808" y="417"/>
                  <a:pt x="808" y="417"/>
                  <a:pt x="808" y="417"/>
                </a:cubicBezTo>
                <a:cubicBezTo>
                  <a:pt x="809" y="418"/>
                  <a:pt x="809" y="418"/>
                  <a:pt x="809" y="418"/>
                </a:cubicBezTo>
                <a:cubicBezTo>
                  <a:pt x="810" y="416"/>
                  <a:pt x="810" y="416"/>
                  <a:pt x="810" y="416"/>
                </a:cubicBezTo>
                <a:cubicBezTo>
                  <a:pt x="810" y="414"/>
                  <a:pt x="810" y="414"/>
                  <a:pt x="810" y="414"/>
                </a:cubicBezTo>
                <a:cubicBezTo>
                  <a:pt x="812" y="412"/>
                  <a:pt x="812" y="412"/>
                  <a:pt x="812" y="412"/>
                </a:cubicBezTo>
                <a:cubicBezTo>
                  <a:pt x="815" y="411"/>
                  <a:pt x="815" y="411"/>
                  <a:pt x="815" y="411"/>
                </a:cubicBezTo>
                <a:cubicBezTo>
                  <a:pt x="815" y="408"/>
                  <a:pt x="815" y="408"/>
                  <a:pt x="815" y="408"/>
                </a:cubicBezTo>
                <a:cubicBezTo>
                  <a:pt x="816" y="407"/>
                  <a:pt x="816" y="407"/>
                  <a:pt x="816" y="407"/>
                </a:cubicBezTo>
                <a:cubicBezTo>
                  <a:pt x="817" y="406"/>
                  <a:pt x="817" y="406"/>
                  <a:pt x="817" y="406"/>
                </a:cubicBezTo>
                <a:cubicBezTo>
                  <a:pt x="818" y="404"/>
                  <a:pt x="818" y="404"/>
                  <a:pt x="818" y="404"/>
                </a:cubicBezTo>
                <a:cubicBezTo>
                  <a:pt x="818" y="403"/>
                  <a:pt x="818" y="403"/>
                  <a:pt x="818" y="403"/>
                </a:cubicBezTo>
                <a:cubicBezTo>
                  <a:pt x="819" y="402"/>
                  <a:pt x="819" y="402"/>
                  <a:pt x="819" y="402"/>
                </a:cubicBezTo>
                <a:cubicBezTo>
                  <a:pt x="821" y="400"/>
                  <a:pt x="821" y="400"/>
                  <a:pt x="821" y="400"/>
                </a:cubicBezTo>
                <a:cubicBezTo>
                  <a:pt x="821" y="399"/>
                  <a:pt x="821" y="399"/>
                  <a:pt x="821" y="399"/>
                </a:cubicBezTo>
                <a:cubicBezTo>
                  <a:pt x="822" y="398"/>
                  <a:pt x="822" y="398"/>
                  <a:pt x="822" y="398"/>
                </a:cubicBezTo>
                <a:cubicBezTo>
                  <a:pt x="824" y="402"/>
                  <a:pt x="824" y="402"/>
                  <a:pt x="824" y="402"/>
                </a:cubicBezTo>
                <a:cubicBezTo>
                  <a:pt x="825" y="403"/>
                  <a:pt x="825" y="403"/>
                  <a:pt x="825" y="403"/>
                </a:cubicBezTo>
                <a:cubicBezTo>
                  <a:pt x="827" y="405"/>
                  <a:pt x="827" y="405"/>
                  <a:pt x="827" y="405"/>
                </a:cubicBezTo>
                <a:cubicBezTo>
                  <a:pt x="828" y="407"/>
                  <a:pt x="828" y="407"/>
                  <a:pt x="828" y="407"/>
                </a:cubicBezTo>
                <a:cubicBezTo>
                  <a:pt x="828" y="410"/>
                  <a:pt x="828" y="410"/>
                  <a:pt x="828" y="410"/>
                </a:cubicBezTo>
                <a:cubicBezTo>
                  <a:pt x="831" y="412"/>
                  <a:pt x="831" y="412"/>
                  <a:pt x="831" y="412"/>
                </a:cubicBezTo>
                <a:cubicBezTo>
                  <a:pt x="831" y="413"/>
                  <a:pt x="831" y="413"/>
                  <a:pt x="831" y="413"/>
                </a:cubicBezTo>
                <a:cubicBezTo>
                  <a:pt x="829" y="415"/>
                  <a:pt x="829" y="415"/>
                  <a:pt x="829" y="415"/>
                </a:cubicBezTo>
                <a:cubicBezTo>
                  <a:pt x="827" y="418"/>
                  <a:pt x="827" y="418"/>
                  <a:pt x="827" y="418"/>
                </a:cubicBezTo>
                <a:cubicBezTo>
                  <a:pt x="825" y="418"/>
                  <a:pt x="825" y="418"/>
                  <a:pt x="825" y="418"/>
                </a:cubicBezTo>
                <a:cubicBezTo>
                  <a:pt x="824" y="417"/>
                  <a:pt x="824" y="417"/>
                  <a:pt x="824" y="417"/>
                </a:cubicBezTo>
                <a:cubicBezTo>
                  <a:pt x="822" y="415"/>
                  <a:pt x="822" y="415"/>
                  <a:pt x="822" y="415"/>
                </a:cubicBezTo>
                <a:cubicBezTo>
                  <a:pt x="821" y="415"/>
                  <a:pt x="821" y="415"/>
                  <a:pt x="821" y="415"/>
                </a:cubicBezTo>
                <a:cubicBezTo>
                  <a:pt x="820" y="416"/>
                  <a:pt x="820" y="416"/>
                  <a:pt x="820" y="416"/>
                </a:cubicBezTo>
                <a:cubicBezTo>
                  <a:pt x="818" y="416"/>
                  <a:pt x="818" y="416"/>
                  <a:pt x="818" y="416"/>
                </a:cubicBezTo>
                <a:cubicBezTo>
                  <a:pt x="817" y="419"/>
                  <a:pt x="817" y="419"/>
                  <a:pt x="817" y="419"/>
                </a:cubicBezTo>
                <a:cubicBezTo>
                  <a:pt x="815" y="420"/>
                  <a:pt x="815" y="420"/>
                  <a:pt x="815" y="420"/>
                </a:cubicBezTo>
                <a:cubicBezTo>
                  <a:pt x="814" y="420"/>
                  <a:pt x="814" y="420"/>
                  <a:pt x="814" y="420"/>
                </a:cubicBezTo>
                <a:cubicBezTo>
                  <a:pt x="813" y="421"/>
                  <a:pt x="813" y="421"/>
                  <a:pt x="813" y="421"/>
                </a:cubicBezTo>
                <a:cubicBezTo>
                  <a:pt x="815" y="421"/>
                  <a:pt x="815" y="421"/>
                  <a:pt x="815" y="421"/>
                </a:cubicBezTo>
                <a:cubicBezTo>
                  <a:pt x="816" y="421"/>
                  <a:pt x="816" y="421"/>
                  <a:pt x="816" y="421"/>
                </a:cubicBezTo>
                <a:cubicBezTo>
                  <a:pt x="817" y="422"/>
                  <a:pt x="817" y="422"/>
                  <a:pt x="817" y="422"/>
                </a:cubicBezTo>
                <a:cubicBezTo>
                  <a:pt x="815" y="424"/>
                  <a:pt x="815" y="424"/>
                  <a:pt x="815" y="424"/>
                </a:cubicBezTo>
                <a:cubicBezTo>
                  <a:pt x="813" y="425"/>
                  <a:pt x="813" y="425"/>
                  <a:pt x="813" y="425"/>
                </a:cubicBezTo>
                <a:cubicBezTo>
                  <a:pt x="811" y="426"/>
                  <a:pt x="811" y="426"/>
                  <a:pt x="811" y="426"/>
                </a:cubicBezTo>
                <a:cubicBezTo>
                  <a:pt x="814" y="426"/>
                  <a:pt x="814" y="426"/>
                  <a:pt x="814" y="426"/>
                </a:cubicBezTo>
                <a:cubicBezTo>
                  <a:pt x="816" y="425"/>
                  <a:pt x="816" y="425"/>
                  <a:pt x="816" y="425"/>
                </a:cubicBezTo>
                <a:cubicBezTo>
                  <a:pt x="819" y="425"/>
                  <a:pt x="819" y="425"/>
                  <a:pt x="819" y="425"/>
                </a:cubicBezTo>
                <a:cubicBezTo>
                  <a:pt x="820" y="425"/>
                  <a:pt x="820" y="425"/>
                  <a:pt x="820" y="425"/>
                </a:cubicBezTo>
                <a:cubicBezTo>
                  <a:pt x="823" y="423"/>
                  <a:pt x="823" y="423"/>
                  <a:pt x="823" y="423"/>
                </a:cubicBezTo>
                <a:cubicBezTo>
                  <a:pt x="825" y="423"/>
                  <a:pt x="825" y="423"/>
                  <a:pt x="825" y="423"/>
                </a:cubicBezTo>
                <a:cubicBezTo>
                  <a:pt x="826" y="425"/>
                  <a:pt x="826" y="425"/>
                  <a:pt x="826" y="425"/>
                </a:cubicBezTo>
                <a:cubicBezTo>
                  <a:pt x="826" y="426"/>
                  <a:pt x="826" y="426"/>
                  <a:pt x="826" y="426"/>
                </a:cubicBezTo>
                <a:cubicBezTo>
                  <a:pt x="826" y="426"/>
                  <a:pt x="826" y="426"/>
                  <a:pt x="826" y="426"/>
                </a:cubicBezTo>
                <a:cubicBezTo>
                  <a:pt x="827" y="426"/>
                  <a:pt x="827" y="426"/>
                  <a:pt x="827" y="426"/>
                </a:cubicBezTo>
                <a:cubicBezTo>
                  <a:pt x="828" y="423"/>
                  <a:pt x="828" y="423"/>
                  <a:pt x="828" y="423"/>
                </a:cubicBezTo>
                <a:cubicBezTo>
                  <a:pt x="827" y="421"/>
                  <a:pt x="827" y="421"/>
                  <a:pt x="827" y="421"/>
                </a:cubicBezTo>
                <a:cubicBezTo>
                  <a:pt x="829" y="419"/>
                  <a:pt x="829" y="419"/>
                  <a:pt x="829" y="419"/>
                </a:cubicBezTo>
                <a:cubicBezTo>
                  <a:pt x="832" y="418"/>
                  <a:pt x="832" y="418"/>
                  <a:pt x="832" y="418"/>
                </a:cubicBezTo>
                <a:cubicBezTo>
                  <a:pt x="833" y="418"/>
                  <a:pt x="833" y="418"/>
                  <a:pt x="833" y="418"/>
                </a:cubicBezTo>
                <a:cubicBezTo>
                  <a:pt x="833" y="420"/>
                  <a:pt x="833" y="420"/>
                  <a:pt x="833" y="420"/>
                </a:cubicBezTo>
                <a:cubicBezTo>
                  <a:pt x="833" y="422"/>
                  <a:pt x="833" y="422"/>
                  <a:pt x="833" y="422"/>
                </a:cubicBezTo>
                <a:cubicBezTo>
                  <a:pt x="832" y="424"/>
                  <a:pt x="832" y="424"/>
                  <a:pt x="832" y="424"/>
                </a:cubicBezTo>
                <a:cubicBezTo>
                  <a:pt x="830" y="427"/>
                  <a:pt x="830" y="427"/>
                  <a:pt x="830" y="427"/>
                </a:cubicBezTo>
                <a:cubicBezTo>
                  <a:pt x="828" y="428"/>
                  <a:pt x="828" y="428"/>
                  <a:pt x="828" y="428"/>
                </a:cubicBezTo>
                <a:cubicBezTo>
                  <a:pt x="826" y="429"/>
                  <a:pt x="826" y="429"/>
                  <a:pt x="826" y="429"/>
                </a:cubicBezTo>
                <a:cubicBezTo>
                  <a:pt x="825" y="430"/>
                  <a:pt x="825" y="430"/>
                  <a:pt x="825" y="430"/>
                </a:cubicBezTo>
                <a:cubicBezTo>
                  <a:pt x="823" y="430"/>
                  <a:pt x="823" y="430"/>
                  <a:pt x="823" y="430"/>
                </a:cubicBezTo>
                <a:cubicBezTo>
                  <a:pt x="822" y="430"/>
                  <a:pt x="822" y="430"/>
                  <a:pt x="822" y="430"/>
                </a:cubicBezTo>
                <a:cubicBezTo>
                  <a:pt x="820" y="430"/>
                  <a:pt x="820" y="430"/>
                  <a:pt x="820" y="430"/>
                </a:cubicBezTo>
                <a:cubicBezTo>
                  <a:pt x="819" y="431"/>
                  <a:pt x="819" y="431"/>
                  <a:pt x="819" y="431"/>
                </a:cubicBezTo>
                <a:cubicBezTo>
                  <a:pt x="819" y="433"/>
                  <a:pt x="819" y="433"/>
                  <a:pt x="819" y="433"/>
                </a:cubicBezTo>
                <a:cubicBezTo>
                  <a:pt x="817" y="435"/>
                  <a:pt x="817" y="435"/>
                  <a:pt x="817" y="435"/>
                </a:cubicBezTo>
                <a:cubicBezTo>
                  <a:pt x="816" y="437"/>
                  <a:pt x="816" y="437"/>
                  <a:pt x="816" y="437"/>
                </a:cubicBezTo>
                <a:cubicBezTo>
                  <a:pt x="816" y="438"/>
                  <a:pt x="816" y="438"/>
                  <a:pt x="816" y="438"/>
                </a:cubicBezTo>
                <a:cubicBezTo>
                  <a:pt x="817" y="438"/>
                  <a:pt x="817" y="438"/>
                  <a:pt x="817" y="438"/>
                </a:cubicBezTo>
                <a:cubicBezTo>
                  <a:pt x="820" y="435"/>
                  <a:pt x="820" y="435"/>
                  <a:pt x="820" y="435"/>
                </a:cubicBezTo>
                <a:cubicBezTo>
                  <a:pt x="821" y="432"/>
                  <a:pt x="821" y="432"/>
                  <a:pt x="821" y="432"/>
                </a:cubicBezTo>
                <a:cubicBezTo>
                  <a:pt x="823" y="431"/>
                  <a:pt x="823" y="431"/>
                  <a:pt x="823" y="431"/>
                </a:cubicBezTo>
                <a:cubicBezTo>
                  <a:pt x="823" y="432"/>
                  <a:pt x="823" y="432"/>
                  <a:pt x="823" y="432"/>
                </a:cubicBezTo>
                <a:cubicBezTo>
                  <a:pt x="824" y="432"/>
                  <a:pt x="824" y="432"/>
                  <a:pt x="824" y="432"/>
                </a:cubicBezTo>
                <a:cubicBezTo>
                  <a:pt x="824" y="433"/>
                  <a:pt x="824" y="433"/>
                  <a:pt x="824" y="433"/>
                </a:cubicBezTo>
                <a:cubicBezTo>
                  <a:pt x="823" y="434"/>
                  <a:pt x="823" y="434"/>
                  <a:pt x="823" y="434"/>
                </a:cubicBezTo>
                <a:cubicBezTo>
                  <a:pt x="822" y="437"/>
                  <a:pt x="822" y="437"/>
                  <a:pt x="822" y="437"/>
                </a:cubicBezTo>
                <a:cubicBezTo>
                  <a:pt x="819" y="440"/>
                  <a:pt x="819" y="440"/>
                  <a:pt x="819" y="440"/>
                </a:cubicBezTo>
                <a:cubicBezTo>
                  <a:pt x="817" y="441"/>
                  <a:pt x="817" y="441"/>
                  <a:pt x="817" y="441"/>
                </a:cubicBezTo>
                <a:cubicBezTo>
                  <a:pt x="817" y="442"/>
                  <a:pt x="817" y="442"/>
                  <a:pt x="817" y="442"/>
                </a:cubicBezTo>
                <a:cubicBezTo>
                  <a:pt x="821" y="440"/>
                  <a:pt x="821" y="440"/>
                  <a:pt x="821" y="440"/>
                </a:cubicBezTo>
                <a:cubicBezTo>
                  <a:pt x="825" y="436"/>
                  <a:pt x="825" y="436"/>
                  <a:pt x="825" y="436"/>
                </a:cubicBezTo>
                <a:cubicBezTo>
                  <a:pt x="827" y="432"/>
                  <a:pt x="827" y="432"/>
                  <a:pt x="827" y="432"/>
                </a:cubicBezTo>
                <a:cubicBezTo>
                  <a:pt x="827" y="430"/>
                  <a:pt x="827" y="430"/>
                  <a:pt x="827" y="430"/>
                </a:cubicBezTo>
                <a:cubicBezTo>
                  <a:pt x="828" y="429"/>
                  <a:pt x="828" y="429"/>
                  <a:pt x="828" y="429"/>
                </a:cubicBezTo>
                <a:cubicBezTo>
                  <a:pt x="829" y="429"/>
                  <a:pt x="829" y="429"/>
                  <a:pt x="829" y="429"/>
                </a:cubicBezTo>
                <a:cubicBezTo>
                  <a:pt x="833" y="427"/>
                  <a:pt x="833" y="427"/>
                  <a:pt x="833" y="427"/>
                </a:cubicBezTo>
                <a:cubicBezTo>
                  <a:pt x="836" y="425"/>
                  <a:pt x="836" y="425"/>
                  <a:pt x="836" y="425"/>
                </a:cubicBezTo>
                <a:cubicBezTo>
                  <a:pt x="838" y="425"/>
                  <a:pt x="838" y="425"/>
                  <a:pt x="838" y="425"/>
                </a:cubicBezTo>
                <a:cubicBezTo>
                  <a:pt x="838" y="426"/>
                  <a:pt x="838" y="426"/>
                  <a:pt x="838" y="426"/>
                </a:cubicBezTo>
                <a:cubicBezTo>
                  <a:pt x="837" y="427"/>
                  <a:pt x="837" y="427"/>
                  <a:pt x="837" y="427"/>
                </a:cubicBezTo>
                <a:cubicBezTo>
                  <a:pt x="834" y="430"/>
                  <a:pt x="834" y="430"/>
                  <a:pt x="834" y="430"/>
                </a:cubicBezTo>
                <a:cubicBezTo>
                  <a:pt x="832" y="430"/>
                  <a:pt x="832" y="430"/>
                  <a:pt x="832" y="430"/>
                </a:cubicBezTo>
                <a:cubicBezTo>
                  <a:pt x="831" y="431"/>
                  <a:pt x="831" y="431"/>
                  <a:pt x="831" y="431"/>
                </a:cubicBezTo>
                <a:cubicBezTo>
                  <a:pt x="830" y="433"/>
                  <a:pt x="830" y="433"/>
                  <a:pt x="830" y="433"/>
                </a:cubicBezTo>
                <a:cubicBezTo>
                  <a:pt x="831" y="433"/>
                  <a:pt x="831" y="433"/>
                  <a:pt x="831" y="433"/>
                </a:cubicBezTo>
                <a:cubicBezTo>
                  <a:pt x="832" y="432"/>
                  <a:pt x="832" y="432"/>
                  <a:pt x="832" y="432"/>
                </a:cubicBezTo>
                <a:cubicBezTo>
                  <a:pt x="835" y="431"/>
                  <a:pt x="835" y="431"/>
                  <a:pt x="835" y="431"/>
                </a:cubicBezTo>
                <a:cubicBezTo>
                  <a:pt x="837" y="429"/>
                  <a:pt x="837" y="429"/>
                  <a:pt x="837" y="429"/>
                </a:cubicBezTo>
                <a:cubicBezTo>
                  <a:pt x="839" y="429"/>
                  <a:pt x="839" y="429"/>
                  <a:pt x="839" y="429"/>
                </a:cubicBezTo>
                <a:cubicBezTo>
                  <a:pt x="840" y="428"/>
                  <a:pt x="840" y="428"/>
                  <a:pt x="840" y="428"/>
                </a:cubicBezTo>
                <a:cubicBezTo>
                  <a:pt x="842" y="427"/>
                  <a:pt x="842" y="427"/>
                  <a:pt x="842" y="427"/>
                </a:cubicBezTo>
                <a:cubicBezTo>
                  <a:pt x="843" y="427"/>
                  <a:pt x="843" y="427"/>
                  <a:pt x="843" y="427"/>
                </a:cubicBezTo>
                <a:cubicBezTo>
                  <a:pt x="844" y="429"/>
                  <a:pt x="844" y="429"/>
                  <a:pt x="844" y="429"/>
                </a:cubicBezTo>
                <a:cubicBezTo>
                  <a:pt x="847" y="432"/>
                  <a:pt x="847" y="432"/>
                  <a:pt x="847" y="432"/>
                </a:cubicBezTo>
                <a:cubicBezTo>
                  <a:pt x="848" y="434"/>
                  <a:pt x="848" y="434"/>
                  <a:pt x="848" y="434"/>
                </a:cubicBezTo>
                <a:cubicBezTo>
                  <a:pt x="850" y="435"/>
                  <a:pt x="850" y="435"/>
                  <a:pt x="850" y="435"/>
                </a:cubicBezTo>
                <a:cubicBezTo>
                  <a:pt x="851" y="437"/>
                  <a:pt x="851" y="437"/>
                  <a:pt x="851" y="437"/>
                </a:cubicBezTo>
                <a:cubicBezTo>
                  <a:pt x="850" y="439"/>
                  <a:pt x="850" y="439"/>
                  <a:pt x="850" y="439"/>
                </a:cubicBezTo>
                <a:cubicBezTo>
                  <a:pt x="848" y="441"/>
                  <a:pt x="848" y="441"/>
                  <a:pt x="848" y="441"/>
                </a:cubicBezTo>
                <a:cubicBezTo>
                  <a:pt x="847" y="440"/>
                  <a:pt x="847" y="440"/>
                  <a:pt x="847" y="440"/>
                </a:cubicBezTo>
                <a:cubicBezTo>
                  <a:pt x="847" y="438"/>
                  <a:pt x="847" y="438"/>
                  <a:pt x="847" y="438"/>
                </a:cubicBezTo>
                <a:cubicBezTo>
                  <a:pt x="846" y="438"/>
                  <a:pt x="846" y="438"/>
                  <a:pt x="846" y="438"/>
                </a:cubicBezTo>
                <a:cubicBezTo>
                  <a:pt x="845" y="439"/>
                  <a:pt x="845" y="439"/>
                  <a:pt x="845" y="439"/>
                </a:cubicBezTo>
                <a:cubicBezTo>
                  <a:pt x="844" y="441"/>
                  <a:pt x="844" y="441"/>
                  <a:pt x="844" y="441"/>
                </a:cubicBezTo>
                <a:cubicBezTo>
                  <a:pt x="843" y="442"/>
                  <a:pt x="843" y="442"/>
                  <a:pt x="843" y="442"/>
                </a:cubicBezTo>
                <a:cubicBezTo>
                  <a:pt x="839" y="442"/>
                  <a:pt x="839" y="442"/>
                  <a:pt x="839" y="442"/>
                </a:cubicBezTo>
                <a:cubicBezTo>
                  <a:pt x="837" y="443"/>
                  <a:pt x="837" y="443"/>
                  <a:pt x="837" y="443"/>
                </a:cubicBezTo>
                <a:cubicBezTo>
                  <a:pt x="835" y="443"/>
                  <a:pt x="835" y="443"/>
                  <a:pt x="835" y="443"/>
                </a:cubicBezTo>
                <a:cubicBezTo>
                  <a:pt x="831" y="445"/>
                  <a:pt x="831" y="445"/>
                  <a:pt x="831" y="445"/>
                </a:cubicBezTo>
                <a:cubicBezTo>
                  <a:pt x="829" y="445"/>
                  <a:pt x="829" y="445"/>
                  <a:pt x="829" y="445"/>
                </a:cubicBezTo>
                <a:cubicBezTo>
                  <a:pt x="826" y="447"/>
                  <a:pt x="826" y="447"/>
                  <a:pt x="826" y="447"/>
                </a:cubicBezTo>
                <a:cubicBezTo>
                  <a:pt x="828" y="447"/>
                  <a:pt x="828" y="447"/>
                  <a:pt x="828" y="447"/>
                </a:cubicBezTo>
                <a:cubicBezTo>
                  <a:pt x="829" y="448"/>
                  <a:pt x="829" y="448"/>
                  <a:pt x="829" y="448"/>
                </a:cubicBezTo>
                <a:cubicBezTo>
                  <a:pt x="829" y="449"/>
                  <a:pt x="829" y="449"/>
                  <a:pt x="829" y="449"/>
                </a:cubicBezTo>
                <a:cubicBezTo>
                  <a:pt x="826" y="450"/>
                  <a:pt x="826" y="450"/>
                  <a:pt x="826" y="450"/>
                </a:cubicBezTo>
                <a:cubicBezTo>
                  <a:pt x="825" y="451"/>
                  <a:pt x="825" y="451"/>
                  <a:pt x="825" y="451"/>
                </a:cubicBezTo>
                <a:cubicBezTo>
                  <a:pt x="829" y="451"/>
                  <a:pt x="829" y="451"/>
                  <a:pt x="829" y="451"/>
                </a:cubicBezTo>
                <a:cubicBezTo>
                  <a:pt x="831" y="448"/>
                  <a:pt x="831" y="448"/>
                  <a:pt x="831" y="448"/>
                </a:cubicBezTo>
                <a:cubicBezTo>
                  <a:pt x="835" y="445"/>
                  <a:pt x="835" y="445"/>
                  <a:pt x="835" y="445"/>
                </a:cubicBezTo>
                <a:cubicBezTo>
                  <a:pt x="837" y="445"/>
                  <a:pt x="837" y="445"/>
                  <a:pt x="837" y="445"/>
                </a:cubicBezTo>
                <a:cubicBezTo>
                  <a:pt x="839" y="445"/>
                  <a:pt x="839" y="445"/>
                  <a:pt x="839" y="445"/>
                </a:cubicBezTo>
                <a:cubicBezTo>
                  <a:pt x="841" y="445"/>
                  <a:pt x="841" y="445"/>
                  <a:pt x="841" y="445"/>
                </a:cubicBezTo>
                <a:cubicBezTo>
                  <a:pt x="842" y="445"/>
                  <a:pt x="842" y="445"/>
                  <a:pt x="842" y="445"/>
                </a:cubicBezTo>
                <a:cubicBezTo>
                  <a:pt x="842" y="445"/>
                  <a:pt x="842" y="445"/>
                  <a:pt x="842" y="445"/>
                </a:cubicBezTo>
                <a:cubicBezTo>
                  <a:pt x="842" y="448"/>
                  <a:pt x="842" y="448"/>
                  <a:pt x="842" y="448"/>
                </a:cubicBezTo>
                <a:cubicBezTo>
                  <a:pt x="841" y="449"/>
                  <a:pt x="841" y="449"/>
                  <a:pt x="841" y="449"/>
                </a:cubicBezTo>
                <a:cubicBezTo>
                  <a:pt x="838" y="450"/>
                  <a:pt x="838" y="450"/>
                  <a:pt x="838" y="450"/>
                </a:cubicBezTo>
                <a:cubicBezTo>
                  <a:pt x="837" y="450"/>
                  <a:pt x="837" y="450"/>
                  <a:pt x="837" y="450"/>
                </a:cubicBezTo>
                <a:cubicBezTo>
                  <a:pt x="835" y="451"/>
                  <a:pt x="835" y="451"/>
                  <a:pt x="835" y="451"/>
                </a:cubicBezTo>
                <a:cubicBezTo>
                  <a:pt x="834" y="453"/>
                  <a:pt x="834" y="453"/>
                  <a:pt x="834" y="453"/>
                </a:cubicBezTo>
                <a:cubicBezTo>
                  <a:pt x="832" y="454"/>
                  <a:pt x="832" y="454"/>
                  <a:pt x="832" y="454"/>
                </a:cubicBezTo>
                <a:cubicBezTo>
                  <a:pt x="830" y="453"/>
                  <a:pt x="830" y="453"/>
                  <a:pt x="830" y="453"/>
                </a:cubicBezTo>
                <a:cubicBezTo>
                  <a:pt x="829" y="454"/>
                  <a:pt x="829" y="454"/>
                  <a:pt x="829" y="454"/>
                </a:cubicBezTo>
                <a:cubicBezTo>
                  <a:pt x="827" y="456"/>
                  <a:pt x="827" y="456"/>
                  <a:pt x="827" y="456"/>
                </a:cubicBezTo>
                <a:cubicBezTo>
                  <a:pt x="828" y="455"/>
                  <a:pt x="828" y="455"/>
                  <a:pt x="828" y="455"/>
                </a:cubicBezTo>
                <a:cubicBezTo>
                  <a:pt x="830" y="455"/>
                  <a:pt x="830" y="455"/>
                  <a:pt x="830" y="455"/>
                </a:cubicBezTo>
                <a:cubicBezTo>
                  <a:pt x="832" y="455"/>
                  <a:pt x="832" y="455"/>
                  <a:pt x="832" y="455"/>
                </a:cubicBezTo>
                <a:cubicBezTo>
                  <a:pt x="833" y="456"/>
                  <a:pt x="833" y="456"/>
                  <a:pt x="833" y="456"/>
                </a:cubicBezTo>
                <a:cubicBezTo>
                  <a:pt x="835" y="454"/>
                  <a:pt x="835" y="454"/>
                  <a:pt x="835" y="454"/>
                </a:cubicBezTo>
                <a:cubicBezTo>
                  <a:pt x="837" y="452"/>
                  <a:pt x="837" y="452"/>
                  <a:pt x="837" y="452"/>
                </a:cubicBezTo>
                <a:cubicBezTo>
                  <a:pt x="839" y="451"/>
                  <a:pt x="839" y="451"/>
                  <a:pt x="839" y="451"/>
                </a:cubicBezTo>
                <a:cubicBezTo>
                  <a:pt x="841" y="452"/>
                  <a:pt x="841" y="452"/>
                  <a:pt x="841" y="452"/>
                </a:cubicBezTo>
                <a:cubicBezTo>
                  <a:pt x="843" y="452"/>
                  <a:pt x="843" y="452"/>
                  <a:pt x="843" y="452"/>
                </a:cubicBezTo>
                <a:cubicBezTo>
                  <a:pt x="844" y="450"/>
                  <a:pt x="844" y="450"/>
                  <a:pt x="844" y="450"/>
                </a:cubicBezTo>
                <a:cubicBezTo>
                  <a:pt x="847" y="449"/>
                  <a:pt x="847" y="449"/>
                  <a:pt x="847" y="449"/>
                </a:cubicBezTo>
                <a:cubicBezTo>
                  <a:pt x="847" y="448"/>
                  <a:pt x="847" y="448"/>
                  <a:pt x="847" y="448"/>
                </a:cubicBezTo>
                <a:cubicBezTo>
                  <a:pt x="847" y="447"/>
                  <a:pt x="847" y="447"/>
                  <a:pt x="847" y="447"/>
                </a:cubicBezTo>
                <a:cubicBezTo>
                  <a:pt x="847" y="446"/>
                  <a:pt x="847" y="446"/>
                  <a:pt x="847" y="446"/>
                </a:cubicBezTo>
                <a:cubicBezTo>
                  <a:pt x="848" y="444"/>
                  <a:pt x="848" y="444"/>
                  <a:pt x="848" y="444"/>
                </a:cubicBezTo>
                <a:cubicBezTo>
                  <a:pt x="848" y="443"/>
                  <a:pt x="848" y="443"/>
                  <a:pt x="848" y="443"/>
                </a:cubicBezTo>
                <a:cubicBezTo>
                  <a:pt x="850" y="443"/>
                  <a:pt x="850" y="443"/>
                  <a:pt x="850" y="443"/>
                </a:cubicBezTo>
                <a:cubicBezTo>
                  <a:pt x="850" y="443"/>
                  <a:pt x="850" y="443"/>
                  <a:pt x="850" y="443"/>
                </a:cubicBezTo>
                <a:cubicBezTo>
                  <a:pt x="851" y="443"/>
                  <a:pt x="851" y="443"/>
                  <a:pt x="851" y="443"/>
                </a:cubicBezTo>
                <a:cubicBezTo>
                  <a:pt x="852" y="445"/>
                  <a:pt x="852" y="445"/>
                  <a:pt x="852" y="445"/>
                </a:cubicBezTo>
                <a:cubicBezTo>
                  <a:pt x="854" y="450"/>
                  <a:pt x="854" y="450"/>
                  <a:pt x="854" y="450"/>
                </a:cubicBezTo>
                <a:cubicBezTo>
                  <a:pt x="855" y="453"/>
                  <a:pt x="855" y="453"/>
                  <a:pt x="855" y="453"/>
                </a:cubicBezTo>
                <a:cubicBezTo>
                  <a:pt x="856" y="455"/>
                  <a:pt x="856" y="455"/>
                  <a:pt x="856" y="455"/>
                </a:cubicBezTo>
                <a:cubicBezTo>
                  <a:pt x="856" y="457"/>
                  <a:pt x="856" y="457"/>
                  <a:pt x="856" y="457"/>
                </a:cubicBezTo>
                <a:cubicBezTo>
                  <a:pt x="854" y="458"/>
                  <a:pt x="854" y="458"/>
                  <a:pt x="854" y="458"/>
                </a:cubicBezTo>
                <a:cubicBezTo>
                  <a:pt x="852" y="458"/>
                  <a:pt x="852" y="458"/>
                  <a:pt x="852" y="458"/>
                </a:cubicBezTo>
                <a:cubicBezTo>
                  <a:pt x="850" y="457"/>
                  <a:pt x="850" y="457"/>
                  <a:pt x="850" y="457"/>
                </a:cubicBezTo>
                <a:cubicBezTo>
                  <a:pt x="847" y="457"/>
                  <a:pt x="847" y="457"/>
                  <a:pt x="847" y="457"/>
                </a:cubicBezTo>
                <a:cubicBezTo>
                  <a:pt x="845" y="458"/>
                  <a:pt x="845" y="458"/>
                  <a:pt x="845" y="458"/>
                </a:cubicBezTo>
                <a:cubicBezTo>
                  <a:pt x="843" y="459"/>
                  <a:pt x="843" y="459"/>
                  <a:pt x="843" y="459"/>
                </a:cubicBezTo>
                <a:cubicBezTo>
                  <a:pt x="842" y="459"/>
                  <a:pt x="842" y="459"/>
                  <a:pt x="842" y="459"/>
                </a:cubicBezTo>
                <a:cubicBezTo>
                  <a:pt x="841" y="458"/>
                  <a:pt x="841" y="458"/>
                  <a:pt x="841" y="458"/>
                </a:cubicBezTo>
                <a:cubicBezTo>
                  <a:pt x="839" y="459"/>
                  <a:pt x="839" y="459"/>
                  <a:pt x="839" y="459"/>
                </a:cubicBezTo>
                <a:cubicBezTo>
                  <a:pt x="838" y="460"/>
                  <a:pt x="838" y="460"/>
                  <a:pt x="838" y="460"/>
                </a:cubicBezTo>
                <a:cubicBezTo>
                  <a:pt x="834" y="461"/>
                  <a:pt x="834" y="461"/>
                  <a:pt x="834" y="461"/>
                </a:cubicBezTo>
                <a:cubicBezTo>
                  <a:pt x="836" y="461"/>
                  <a:pt x="836" y="461"/>
                  <a:pt x="836" y="461"/>
                </a:cubicBezTo>
                <a:cubicBezTo>
                  <a:pt x="840" y="461"/>
                  <a:pt x="840" y="461"/>
                  <a:pt x="840" y="461"/>
                </a:cubicBezTo>
                <a:cubicBezTo>
                  <a:pt x="842" y="461"/>
                  <a:pt x="842" y="461"/>
                  <a:pt x="842" y="461"/>
                </a:cubicBezTo>
                <a:cubicBezTo>
                  <a:pt x="845" y="464"/>
                  <a:pt x="845" y="464"/>
                  <a:pt x="845" y="464"/>
                </a:cubicBezTo>
                <a:cubicBezTo>
                  <a:pt x="847" y="465"/>
                  <a:pt x="847" y="465"/>
                  <a:pt x="847" y="465"/>
                </a:cubicBezTo>
                <a:cubicBezTo>
                  <a:pt x="848" y="464"/>
                  <a:pt x="848" y="464"/>
                  <a:pt x="848" y="464"/>
                </a:cubicBezTo>
                <a:cubicBezTo>
                  <a:pt x="850" y="464"/>
                  <a:pt x="850" y="464"/>
                  <a:pt x="850" y="464"/>
                </a:cubicBezTo>
                <a:cubicBezTo>
                  <a:pt x="851" y="465"/>
                  <a:pt x="851" y="465"/>
                  <a:pt x="851" y="465"/>
                </a:cubicBezTo>
                <a:cubicBezTo>
                  <a:pt x="853" y="466"/>
                  <a:pt x="853" y="466"/>
                  <a:pt x="853" y="466"/>
                </a:cubicBezTo>
                <a:cubicBezTo>
                  <a:pt x="855" y="467"/>
                  <a:pt x="855" y="467"/>
                  <a:pt x="855" y="467"/>
                </a:cubicBezTo>
                <a:cubicBezTo>
                  <a:pt x="855" y="469"/>
                  <a:pt x="855" y="469"/>
                  <a:pt x="855" y="469"/>
                </a:cubicBezTo>
                <a:cubicBezTo>
                  <a:pt x="857" y="471"/>
                  <a:pt x="857" y="471"/>
                  <a:pt x="857" y="471"/>
                </a:cubicBezTo>
                <a:cubicBezTo>
                  <a:pt x="857" y="473"/>
                  <a:pt x="857" y="473"/>
                  <a:pt x="857" y="473"/>
                </a:cubicBezTo>
                <a:cubicBezTo>
                  <a:pt x="856" y="474"/>
                  <a:pt x="856" y="474"/>
                  <a:pt x="856" y="474"/>
                </a:cubicBezTo>
                <a:cubicBezTo>
                  <a:pt x="854" y="474"/>
                  <a:pt x="854" y="474"/>
                  <a:pt x="854" y="474"/>
                </a:cubicBezTo>
                <a:cubicBezTo>
                  <a:pt x="853" y="472"/>
                  <a:pt x="853" y="472"/>
                  <a:pt x="853" y="472"/>
                </a:cubicBezTo>
                <a:cubicBezTo>
                  <a:pt x="852" y="472"/>
                  <a:pt x="852" y="472"/>
                  <a:pt x="852" y="472"/>
                </a:cubicBezTo>
                <a:cubicBezTo>
                  <a:pt x="851" y="474"/>
                  <a:pt x="851" y="474"/>
                  <a:pt x="851" y="474"/>
                </a:cubicBezTo>
                <a:cubicBezTo>
                  <a:pt x="850" y="473"/>
                  <a:pt x="850" y="473"/>
                  <a:pt x="850" y="473"/>
                </a:cubicBezTo>
                <a:cubicBezTo>
                  <a:pt x="849" y="472"/>
                  <a:pt x="849" y="472"/>
                  <a:pt x="849" y="472"/>
                </a:cubicBezTo>
                <a:cubicBezTo>
                  <a:pt x="848" y="472"/>
                  <a:pt x="848" y="472"/>
                  <a:pt x="848" y="472"/>
                </a:cubicBezTo>
                <a:cubicBezTo>
                  <a:pt x="846" y="472"/>
                  <a:pt x="846" y="472"/>
                  <a:pt x="846" y="472"/>
                </a:cubicBezTo>
                <a:cubicBezTo>
                  <a:pt x="844" y="469"/>
                  <a:pt x="844" y="469"/>
                  <a:pt x="844" y="469"/>
                </a:cubicBezTo>
                <a:cubicBezTo>
                  <a:pt x="842" y="469"/>
                  <a:pt x="842" y="469"/>
                  <a:pt x="842" y="469"/>
                </a:cubicBezTo>
                <a:cubicBezTo>
                  <a:pt x="841" y="469"/>
                  <a:pt x="841" y="469"/>
                  <a:pt x="841" y="469"/>
                </a:cubicBezTo>
                <a:cubicBezTo>
                  <a:pt x="839" y="469"/>
                  <a:pt x="839" y="469"/>
                  <a:pt x="839" y="469"/>
                </a:cubicBezTo>
                <a:cubicBezTo>
                  <a:pt x="837" y="468"/>
                  <a:pt x="837" y="468"/>
                  <a:pt x="837" y="468"/>
                </a:cubicBezTo>
                <a:cubicBezTo>
                  <a:pt x="838" y="469"/>
                  <a:pt x="838" y="469"/>
                  <a:pt x="838" y="469"/>
                </a:cubicBezTo>
                <a:cubicBezTo>
                  <a:pt x="840" y="470"/>
                  <a:pt x="840" y="470"/>
                  <a:pt x="840" y="470"/>
                </a:cubicBezTo>
                <a:cubicBezTo>
                  <a:pt x="842" y="470"/>
                  <a:pt x="842" y="470"/>
                  <a:pt x="842" y="470"/>
                </a:cubicBezTo>
                <a:cubicBezTo>
                  <a:pt x="841" y="471"/>
                  <a:pt x="841" y="471"/>
                  <a:pt x="841" y="471"/>
                </a:cubicBezTo>
                <a:cubicBezTo>
                  <a:pt x="838" y="472"/>
                  <a:pt x="838" y="472"/>
                  <a:pt x="838" y="472"/>
                </a:cubicBezTo>
                <a:cubicBezTo>
                  <a:pt x="837" y="472"/>
                  <a:pt x="837" y="472"/>
                  <a:pt x="837" y="472"/>
                </a:cubicBezTo>
                <a:cubicBezTo>
                  <a:pt x="835" y="472"/>
                  <a:pt x="835" y="472"/>
                  <a:pt x="835" y="472"/>
                </a:cubicBezTo>
                <a:cubicBezTo>
                  <a:pt x="833" y="473"/>
                  <a:pt x="833" y="473"/>
                  <a:pt x="833" y="473"/>
                </a:cubicBezTo>
                <a:cubicBezTo>
                  <a:pt x="833" y="475"/>
                  <a:pt x="833" y="475"/>
                  <a:pt x="833" y="475"/>
                </a:cubicBezTo>
                <a:cubicBezTo>
                  <a:pt x="834" y="475"/>
                  <a:pt x="834" y="475"/>
                  <a:pt x="834" y="475"/>
                </a:cubicBezTo>
                <a:cubicBezTo>
                  <a:pt x="835" y="474"/>
                  <a:pt x="835" y="474"/>
                  <a:pt x="835" y="474"/>
                </a:cubicBezTo>
                <a:cubicBezTo>
                  <a:pt x="838" y="474"/>
                  <a:pt x="838" y="474"/>
                  <a:pt x="838" y="474"/>
                </a:cubicBezTo>
                <a:cubicBezTo>
                  <a:pt x="839" y="473"/>
                  <a:pt x="839" y="473"/>
                  <a:pt x="839" y="473"/>
                </a:cubicBezTo>
                <a:cubicBezTo>
                  <a:pt x="841" y="472"/>
                  <a:pt x="841" y="472"/>
                  <a:pt x="841" y="472"/>
                </a:cubicBezTo>
                <a:cubicBezTo>
                  <a:pt x="843" y="474"/>
                  <a:pt x="843" y="474"/>
                  <a:pt x="843" y="474"/>
                </a:cubicBezTo>
                <a:cubicBezTo>
                  <a:pt x="843" y="475"/>
                  <a:pt x="843" y="475"/>
                  <a:pt x="843" y="475"/>
                </a:cubicBezTo>
                <a:cubicBezTo>
                  <a:pt x="844" y="476"/>
                  <a:pt x="844" y="476"/>
                  <a:pt x="844" y="476"/>
                </a:cubicBezTo>
                <a:cubicBezTo>
                  <a:pt x="844" y="476"/>
                  <a:pt x="844" y="476"/>
                  <a:pt x="844" y="476"/>
                </a:cubicBezTo>
                <a:cubicBezTo>
                  <a:pt x="844" y="477"/>
                  <a:pt x="844" y="477"/>
                  <a:pt x="844" y="477"/>
                </a:cubicBezTo>
                <a:cubicBezTo>
                  <a:pt x="841" y="477"/>
                  <a:pt x="841" y="477"/>
                  <a:pt x="841" y="477"/>
                </a:cubicBezTo>
                <a:cubicBezTo>
                  <a:pt x="840" y="478"/>
                  <a:pt x="840" y="478"/>
                  <a:pt x="840" y="478"/>
                </a:cubicBezTo>
                <a:cubicBezTo>
                  <a:pt x="839" y="477"/>
                  <a:pt x="839" y="477"/>
                  <a:pt x="839" y="477"/>
                </a:cubicBezTo>
                <a:cubicBezTo>
                  <a:pt x="839" y="476"/>
                  <a:pt x="839" y="476"/>
                  <a:pt x="839" y="476"/>
                </a:cubicBezTo>
                <a:cubicBezTo>
                  <a:pt x="837" y="476"/>
                  <a:pt x="837" y="476"/>
                  <a:pt x="837" y="476"/>
                </a:cubicBezTo>
                <a:cubicBezTo>
                  <a:pt x="837" y="477"/>
                  <a:pt x="837" y="477"/>
                  <a:pt x="837" y="477"/>
                </a:cubicBezTo>
                <a:cubicBezTo>
                  <a:pt x="839" y="478"/>
                  <a:pt x="839" y="478"/>
                  <a:pt x="839" y="478"/>
                </a:cubicBezTo>
                <a:cubicBezTo>
                  <a:pt x="840" y="479"/>
                  <a:pt x="840" y="479"/>
                  <a:pt x="840" y="479"/>
                </a:cubicBezTo>
                <a:cubicBezTo>
                  <a:pt x="841" y="480"/>
                  <a:pt x="841" y="480"/>
                  <a:pt x="841" y="480"/>
                </a:cubicBezTo>
                <a:cubicBezTo>
                  <a:pt x="841" y="481"/>
                  <a:pt x="841" y="481"/>
                  <a:pt x="841" y="481"/>
                </a:cubicBezTo>
                <a:cubicBezTo>
                  <a:pt x="842" y="482"/>
                  <a:pt x="842" y="482"/>
                  <a:pt x="842" y="482"/>
                </a:cubicBezTo>
                <a:cubicBezTo>
                  <a:pt x="841" y="482"/>
                  <a:pt x="841" y="482"/>
                  <a:pt x="841" y="482"/>
                </a:cubicBezTo>
                <a:cubicBezTo>
                  <a:pt x="836" y="481"/>
                  <a:pt x="836" y="481"/>
                  <a:pt x="836" y="481"/>
                </a:cubicBezTo>
                <a:cubicBezTo>
                  <a:pt x="833" y="481"/>
                  <a:pt x="833" y="481"/>
                  <a:pt x="833" y="481"/>
                </a:cubicBezTo>
                <a:cubicBezTo>
                  <a:pt x="829" y="479"/>
                  <a:pt x="829" y="479"/>
                  <a:pt x="829" y="479"/>
                </a:cubicBezTo>
                <a:cubicBezTo>
                  <a:pt x="827" y="480"/>
                  <a:pt x="827" y="480"/>
                  <a:pt x="827" y="480"/>
                </a:cubicBezTo>
                <a:cubicBezTo>
                  <a:pt x="827" y="480"/>
                  <a:pt x="827" y="480"/>
                  <a:pt x="827" y="480"/>
                </a:cubicBezTo>
                <a:cubicBezTo>
                  <a:pt x="830" y="481"/>
                  <a:pt x="830" y="481"/>
                  <a:pt x="830" y="481"/>
                </a:cubicBezTo>
                <a:cubicBezTo>
                  <a:pt x="836" y="484"/>
                  <a:pt x="836" y="484"/>
                  <a:pt x="836" y="484"/>
                </a:cubicBezTo>
                <a:cubicBezTo>
                  <a:pt x="837" y="485"/>
                  <a:pt x="837" y="485"/>
                  <a:pt x="837" y="485"/>
                </a:cubicBezTo>
                <a:cubicBezTo>
                  <a:pt x="836" y="486"/>
                  <a:pt x="836" y="486"/>
                  <a:pt x="836" y="486"/>
                </a:cubicBezTo>
                <a:cubicBezTo>
                  <a:pt x="832" y="484"/>
                  <a:pt x="832" y="484"/>
                  <a:pt x="832" y="484"/>
                </a:cubicBezTo>
                <a:cubicBezTo>
                  <a:pt x="831" y="484"/>
                  <a:pt x="831" y="484"/>
                  <a:pt x="831" y="484"/>
                </a:cubicBezTo>
                <a:cubicBezTo>
                  <a:pt x="829" y="486"/>
                  <a:pt x="829" y="486"/>
                  <a:pt x="829" y="486"/>
                </a:cubicBezTo>
                <a:cubicBezTo>
                  <a:pt x="831" y="486"/>
                  <a:pt x="831" y="486"/>
                  <a:pt x="831" y="486"/>
                </a:cubicBezTo>
                <a:cubicBezTo>
                  <a:pt x="832" y="486"/>
                  <a:pt x="832" y="486"/>
                  <a:pt x="832" y="486"/>
                </a:cubicBezTo>
                <a:cubicBezTo>
                  <a:pt x="833" y="487"/>
                  <a:pt x="833" y="487"/>
                  <a:pt x="833" y="487"/>
                </a:cubicBezTo>
                <a:cubicBezTo>
                  <a:pt x="834" y="487"/>
                  <a:pt x="834" y="487"/>
                  <a:pt x="834" y="487"/>
                </a:cubicBezTo>
                <a:cubicBezTo>
                  <a:pt x="835" y="487"/>
                  <a:pt x="835" y="487"/>
                  <a:pt x="835" y="487"/>
                </a:cubicBezTo>
                <a:cubicBezTo>
                  <a:pt x="835" y="489"/>
                  <a:pt x="835" y="489"/>
                  <a:pt x="835" y="489"/>
                </a:cubicBezTo>
                <a:cubicBezTo>
                  <a:pt x="836" y="490"/>
                  <a:pt x="836" y="490"/>
                  <a:pt x="836" y="490"/>
                </a:cubicBezTo>
                <a:cubicBezTo>
                  <a:pt x="837" y="490"/>
                  <a:pt x="837" y="490"/>
                  <a:pt x="837" y="490"/>
                </a:cubicBezTo>
                <a:cubicBezTo>
                  <a:pt x="837" y="488"/>
                  <a:pt x="837" y="488"/>
                  <a:pt x="837" y="488"/>
                </a:cubicBezTo>
                <a:cubicBezTo>
                  <a:pt x="839" y="488"/>
                  <a:pt x="839" y="488"/>
                  <a:pt x="839" y="488"/>
                </a:cubicBezTo>
                <a:cubicBezTo>
                  <a:pt x="839" y="490"/>
                  <a:pt x="839" y="490"/>
                  <a:pt x="839" y="490"/>
                </a:cubicBezTo>
                <a:cubicBezTo>
                  <a:pt x="838" y="491"/>
                  <a:pt x="838" y="491"/>
                  <a:pt x="838" y="491"/>
                </a:cubicBezTo>
                <a:cubicBezTo>
                  <a:pt x="838" y="492"/>
                  <a:pt x="838" y="492"/>
                  <a:pt x="838" y="492"/>
                </a:cubicBezTo>
                <a:cubicBezTo>
                  <a:pt x="840" y="492"/>
                  <a:pt x="840" y="492"/>
                  <a:pt x="840" y="492"/>
                </a:cubicBezTo>
                <a:cubicBezTo>
                  <a:pt x="840" y="489"/>
                  <a:pt x="840" y="489"/>
                  <a:pt x="840" y="489"/>
                </a:cubicBezTo>
                <a:cubicBezTo>
                  <a:pt x="841" y="489"/>
                  <a:pt x="841" y="489"/>
                  <a:pt x="841" y="489"/>
                </a:cubicBezTo>
                <a:cubicBezTo>
                  <a:pt x="844" y="491"/>
                  <a:pt x="844" y="491"/>
                  <a:pt x="844" y="491"/>
                </a:cubicBezTo>
                <a:cubicBezTo>
                  <a:pt x="846" y="491"/>
                  <a:pt x="846" y="491"/>
                  <a:pt x="846" y="491"/>
                </a:cubicBezTo>
                <a:cubicBezTo>
                  <a:pt x="848" y="491"/>
                  <a:pt x="848" y="491"/>
                  <a:pt x="848" y="491"/>
                </a:cubicBezTo>
                <a:cubicBezTo>
                  <a:pt x="847" y="493"/>
                  <a:pt x="847" y="493"/>
                  <a:pt x="847" y="493"/>
                </a:cubicBezTo>
                <a:cubicBezTo>
                  <a:pt x="847" y="494"/>
                  <a:pt x="847" y="494"/>
                  <a:pt x="847" y="494"/>
                </a:cubicBezTo>
                <a:cubicBezTo>
                  <a:pt x="845" y="493"/>
                  <a:pt x="845" y="493"/>
                  <a:pt x="845" y="493"/>
                </a:cubicBezTo>
                <a:cubicBezTo>
                  <a:pt x="843" y="493"/>
                  <a:pt x="843" y="493"/>
                  <a:pt x="843" y="493"/>
                </a:cubicBezTo>
                <a:cubicBezTo>
                  <a:pt x="841" y="493"/>
                  <a:pt x="841" y="493"/>
                  <a:pt x="841" y="493"/>
                </a:cubicBezTo>
                <a:cubicBezTo>
                  <a:pt x="837" y="495"/>
                  <a:pt x="837" y="495"/>
                  <a:pt x="837" y="495"/>
                </a:cubicBezTo>
                <a:cubicBezTo>
                  <a:pt x="837" y="497"/>
                  <a:pt x="837" y="497"/>
                  <a:pt x="837" y="497"/>
                </a:cubicBezTo>
                <a:cubicBezTo>
                  <a:pt x="838" y="495"/>
                  <a:pt x="838" y="495"/>
                  <a:pt x="838" y="495"/>
                </a:cubicBezTo>
                <a:cubicBezTo>
                  <a:pt x="841" y="495"/>
                  <a:pt x="841" y="495"/>
                  <a:pt x="841" y="495"/>
                </a:cubicBezTo>
                <a:cubicBezTo>
                  <a:pt x="843" y="495"/>
                  <a:pt x="843" y="495"/>
                  <a:pt x="843" y="495"/>
                </a:cubicBezTo>
                <a:cubicBezTo>
                  <a:pt x="841" y="496"/>
                  <a:pt x="841" y="496"/>
                  <a:pt x="841" y="496"/>
                </a:cubicBezTo>
                <a:cubicBezTo>
                  <a:pt x="841" y="497"/>
                  <a:pt x="841" y="497"/>
                  <a:pt x="841" y="497"/>
                </a:cubicBezTo>
                <a:cubicBezTo>
                  <a:pt x="842" y="497"/>
                  <a:pt x="842" y="497"/>
                  <a:pt x="842" y="497"/>
                </a:cubicBezTo>
                <a:cubicBezTo>
                  <a:pt x="845" y="497"/>
                  <a:pt x="845" y="497"/>
                  <a:pt x="845" y="497"/>
                </a:cubicBezTo>
                <a:cubicBezTo>
                  <a:pt x="846" y="498"/>
                  <a:pt x="846" y="498"/>
                  <a:pt x="846" y="498"/>
                </a:cubicBezTo>
                <a:cubicBezTo>
                  <a:pt x="846" y="498"/>
                  <a:pt x="846" y="498"/>
                  <a:pt x="846" y="498"/>
                </a:cubicBezTo>
                <a:cubicBezTo>
                  <a:pt x="848" y="499"/>
                  <a:pt x="848" y="499"/>
                  <a:pt x="848" y="499"/>
                </a:cubicBezTo>
                <a:cubicBezTo>
                  <a:pt x="849" y="501"/>
                  <a:pt x="849" y="501"/>
                  <a:pt x="849" y="501"/>
                </a:cubicBezTo>
                <a:cubicBezTo>
                  <a:pt x="848" y="502"/>
                  <a:pt x="848" y="502"/>
                  <a:pt x="848" y="502"/>
                </a:cubicBezTo>
                <a:cubicBezTo>
                  <a:pt x="847" y="505"/>
                  <a:pt x="847" y="505"/>
                  <a:pt x="847" y="505"/>
                </a:cubicBezTo>
                <a:cubicBezTo>
                  <a:pt x="847" y="506"/>
                  <a:pt x="847" y="506"/>
                  <a:pt x="847" y="506"/>
                </a:cubicBezTo>
                <a:cubicBezTo>
                  <a:pt x="848" y="506"/>
                  <a:pt x="848" y="506"/>
                  <a:pt x="848" y="506"/>
                </a:cubicBezTo>
                <a:cubicBezTo>
                  <a:pt x="848" y="504"/>
                  <a:pt x="848" y="504"/>
                  <a:pt x="848" y="504"/>
                </a:cubicBezTo>
                <a:cubicBezTo>
                  <a:pt x="850" y="502"/>
                  <a:pt x="850" y="502"/>
                  <a:pt x="850" y="502"/>
                </a:cubicBezTo>
                <a:cubicBezTo>
                  <a:pt x="851" y="502"/>
                  <a:pt x="851" y="502"/>
                  <a:pt x="851" y="502"/>
                </a:cubicBezTo>
                <a:cubicBezTo>
                  <a:pt x="852" y="504"/>
                  <a:pt x="852" y="504"/>
                  <a:pt x="852" y="504"/>
                </a:cubicBezTo>
                <a:cubicBezTo>
                  <a:pt x="851" y="505"/>
                  <a:pt x="851" y="505"/>
                  <a:pt x="851" y="505"/>
                </a:cubicBezTo>
                <a:cubicBezTo>
                  <a:pt x="849" y="509"/>
                  <a:pt x="849" y="509"/>
                  <a:pt x="849" y="509"/>
                </a:cubicBezTo>
                <a:cubicBezTo>
                  <a:pt x="848" y="511"/>
                  <a:pt x="848" y="511"/>
                  <a:pt x="848" y="511"/>
                </a:cubicBezTo>
                <a:cubicBezTo>
                  <a:pt x="848" y="513"/>
                  <a:pt x="848" y="513"/>
                  <a:pt x="848" y="513"/>
                </a:cubicBezTo>
                <a:cubicBezTo>
                  <a:pt x="849" y="512"/>
                  <a:pt x="849" y="512"/>
                  <a:pt x="849" y="512"/>
                </a:cubicBezTo>
                <a:cubicBezTo>
                  <a:pt x="850" y="509"/>
                  <a:pt x="850" y="509"/>
                  <a:pt x="850" y="509"/>
                </a:cubicBezTo>
                <a:cubicBezTo>
                  <a:pt x="850" y="508"/>
                  <a:pt x="850" y="508"/>
                  <a:pt x="850" y="508"/>
                </a:cubicBezTo>
                <a:cubicBezTo>
                  <a:pt x="851" y="506"/>
                  <a:pt x="851" y="506"/>
                  <a:pt x="851" y="506"/>
                </a:cubicBezTo>
                <a:cubicBezTo>
                  <a:pt x="854" y="505"/>
                  <a:pt x="854" y="505"/>
                  <a:pt x="854" y="505"/>
                </a:cubicBezTo>
                <a:cubicBezTo>
                  <a:pt x="854" y="505"/>
                  <a:pt x="854" y="505"/>
                  <a:pt x="854" y="505"/>
                </a:cubicBezTo>
                <a:cubicBezTo>
                  <a:pt x="854" y="503"/>
                  <a:pt x="854" y="503"/>
                  <a:pt x="854" y="503"/>
                </a:cubicBezTo>
                <a:cubicBezTo>
                  <a:pt x="856" y="502"/>
                  <a:pt x="856" y="502"/>
                  <a:pt x="856" y="502"/>
                </a:cubicBezTo>
                <a:cubicBezTo>
                  <a:pt x="857" y="502"/>
                  <a:pt x="857" y="502"/>
                  <a:pt x="857" y="502"/>
                </a:cubicBezTo>
                <a:cubicBezTo>
                  <a:pt x="856" y="504"/>
                  <a:pt x="856" y="504"/>
                  <a:pt x="856" y="504"/>
                </a:cubicBezTo>
                <a:cubicBezTo>
                  <a:pt x="854" y="507"/>
                  <a:pt x="854" y="507"/>
                  <a:pt x="854" y="507"/>
                </a:cubicBezTo>
                <a:cubicBezTo>
                  <a:pt x="853" y="509"/>
                  <a:pt x="853" y="509"/>
                  <a:pt x="853" y="509"/>
                </a:cubicBezTo>
                <a:cubicBezTo>
                  <a:pt x="853" y="511"/>
                  <a:pt x="853" y="511"/>
                  <a:pt x="853" y="511"/>
                </a:cubicBezTo>
                <a:cubicBezTo>
                  <a:pt x="853" y="513"/>
                  <a:pt x="853" y="513"/>
                  <a:pt x="853" y="513"/>
                </a:cubicBezTo>
                <a:cubicBezTo>
                  <a:pt x="854" y="513"/>
                  <a:pt x="854" y="513"/>
                  <a:pt x="854" y="513"/>
                </a:cubicBezTo>
                <a:cubicBezTo>
                  <a:pt x="854" y="511"/>
                  <a:pt x="854" y="511"/>
                  <a:pt x="854" y="511"/>
                </a:cubicBezTo>
                <a:cubicBezTo>
                  <a:pt x="854" y="509"/>
                  <a:pt x="854" y="509"/>
                  <a:pt x="854" y="509"/>
                </a:cubicBezTo>
                <a:cubicBezTo>
                  <a:pt x="856" y="508"/>
                  <a:pt x="856" y="508"/>
                  <a:pt x="856" y="508"/>
                </a:cubicBezTo>
                <a:cubicBezTo>
                  <a:pt x="857" y="506"/>
                  <a:pt x="857" y="506"/>
                  <a:pt x="857" y="506"/>
                </a:cubicBezTo>
                <a:cubicBezTo>
                  <a:pt x="860" y="504"/>
                  <a:pt x="860" y="504"/>
                  <a:pt x="860" y="504"/>
                </a:cubicBezTo>
                <a:cubicBezTo>
                  <a:pt x="862" y="502"/>
                  <a:pt x="862" y="502"/>
                  <a:pt x="862" y="502"/>
                </a:cubicBezTo>
                <a:cubicBezTo>
                  <a:pt x="862" y="503"/>
                  <a:pt x="862" y="503"/>
                  <a:pt x="862" y="503"/>
                </a:cubicBezTo>
                <a:cubicBezTo>
                  <a:pt x="862" y="506"/>
                  <a:pt x="862" y="506"/>
                  <a:pt x="862" y="506"/>
                </a:cubicBezTo>
                <a:cubicBezTo>
                  <a:pt x="861" y="507"/>
                  <a:pt x="861" y="507"/>
                  <a:pt x="861" y="507"/>
                </a:cubicBezTo>
                <a:cubicBezTo>
                  <a:pt x="858" y="507"/>
                  <a:pt x="858" y="507"/>
                  <a:pt x="858" y="507"/>
                </a:cubicBezTo>
                <a:cubicBezTo>
                  <a:pt x="858" y="509"/>
                  <a:pt x="858" y="509"/>
                  <a:pt x="858" y="509"/>
                </a:cubicBezTo>
                <a:cubicBezTo>
                  <a:pt x="857" y="511"/>
                  <a:pt x="857" y="511"/>
                  <a:pt x="857" y="511"/>
                </a:cubicBezTo>
                <a:cubicBezTo>
                  <a:pt x="858" y="512"/>
                  <a:pt x="858" y="512"/>
                  <a:pt x="858" y="512"/>
                </a:cubicBezTo>
                <a:cubicBezTo>
                  <a:pt x="858" y="511"/>
                  <a:pt x="858" y="511"/>
                  <a:pt x="858" y="511"/>
                </a:cubicBezTo>
                <a:cubicBezTo>
                  <a:pt x="860" y="512"/>
                  <a:pt x="860" y="512"/>
                  <a:pt x="860" y="512"/>
                </a:cubicBezTo>
                <a:cubicBezTo>
                  <a:pt x="861" y="511"/>
                  <a:pt x="861" y="511"/>
                  <a:pt x="861" y="511"/>
                </a:cubicBezTo>
                <a:cubicBezTo>
                  <a:pt x="864" y="510"/>
                  <a:pt x="864" y="510"/>
                  <a:pt x="864" y="510"/>
                </a:cubicBezTo>
                <a:cubicBezTo>
                  <a:pt x="864" y="511"/>
                  <a:pt x="864" y="511"/>
                  <a:pt x="864" y="511"/>
                </a:cubicBezTo>
                <a:cubicBezTo>
                  <a:pt x="865" y="514"/>
                  <a:pt x="865" y="514"/>
                  <a:pt x="865" y="514"/>
                </a:cubicBezTo>
                <a:cubicBezTo>
                  <a:pt x="865" y="515"/>
                  <a:pt x="865" y="515"/>
                  <a:pt x="865" y="515"/>
                </a:cubicBezTo>
                <a:cubicBezTo>
                  <a:pt x="863" y="516"/>
                  <a:pt x="863" y="516"/>
                  <a:pt x="863" y="516"/>
                </a:cubicBezTo>
                <a:cubicBezTo>
                  <a:pt x="863" y="517"/>
                  <a:pt x="863" y="517"/>
                  <a:pt x="863" y="517"/>
                </a:cubicBezTo>
                <a:cubicBezTo>
                  <a:pt x="865" y="517"/>
                  <a:pt x="865" y="517"/>
                  <a:pt x="865" y="517"/>
                </a:cubicBezTo>
                <a:cubicBezTo>
                  <a:pt x="866" y="519"/>
                  <a:pt x="866" y="519"/>
                  <a:pt x="866" y="519"/>
                </a:cubicBezTo>
                <a:cubicBezTo>
                  <a:pt x="864" y="520"/>
                  <a:pt x="864" y="520"/>
                  <a:pt x="864" y="520"/>
                </a:cubicBezTo>
                <a:cubicBezTo>
                  <a:pt x="862" y="519"/>
                  <a:pt x="862" y="519"/>
                  <a:pt x="862" y="519"/>
                </a:cubicBezTo>
                <a:cubicBezTo>
                  <a:pt x="864" y="520"/>
                  <a:pt x="864" y="520"/>
                  <a:pt x="864" y="520"/>
                </a:cubicBezTo>
                <a:cubicBezTo>
                  <a:pt x="866" y="521"/>
                  <a:pt x="866" y="521"/>
                  <a:pt x="866" y="521"/>
                </a:cubicBezTo>
                <a:cubicBezTo>
                  <a:pt x="861" y="522"/>
                  <a:pt x="861" y="522"/>
                  <a:pt x="861" y="522"/>
                </a:cubicBezTo>
                <a:cubicBezTo>
                  <a:pt x="859" y="522"/>
                  <a:pt x="859" y="522"/>
                  <a:pt x="859" y="522"/>
                </a:cubicBezTo>
                <a:cubicBezTo>
                  <a:pt x="860" y="523"/>
                  <a:pt x="860" y="523"/>
                  <a:pt x="860" y="523"/>
                </a:cubicBezTo>
                <a:cubicBezTo>
                  <a:pt x="862" y="523"/>
                  <a:pt x="862" y="523"/>
                  <a:pt x="862" y="523"/>
                </a:cubicBezTo>
                <a:cubicBezTo>
                  <a:pt x="866" y="524"/>
                  <a:pt x="866" y="524"/>
                  <a:pt x="866" y="524"/>
                </a:cubicBezTo>
                <a:cubicBezTo>
                  <a:pt x="867" y="523"/>
                  <a:pt x="867" y="523"/>
                  <a:pt x="867" y="523"/>
                </a:cubicBezTo>
                <a:cubicBezTo>
                  <a:pt x="869" y="522"/>
                  <a:pt x="869" y="522"/>
                  <a:pt x="869" y="522"/>
                </a:cubicBezTo>
                <a:cubicBezTo>
                  <a:pt x="869" y="523"/>
                  <a:pt x="869" y="523"/>
                  <a:pt x="869" y="523"/>
                </a:cubicBezTo>
                <a:cubicBezTo>
                  <a:pt x="867" y="525"/>
                  <a:pt x="867" y="525"/>
                  <a:pt x="867" y="525"/>
                </a:cubicBezTo>
                <a:cubicBezTo>
                  <a:pt x="867" y="527"/>
                  <a:pt x="867" y="527"/>
                  <a:pt x="867" y="527"/>
                </a:cubicBezTo>
                <a:cubicBezTo>
                  <a:pt x="869" y="525"/>
                  <a:pt x="869" y="525"/>
                  <a:pt x="869" y="525"/>
                </a:cubicBezTo>
                <a:cubicBezTo>
                  <a:pt x="870" y="525"/>
                  <a:pt x="870" y="525"/>
                  <a:pt x="870" y="525"/>
                </a:cubicBezTo>
                <a:cubicBezTo>
                  <a:pt x="872" y="523"/>
                  <a:pt x="872" y="523"/>
                  <a:pt x="872" y="523"/>
                </a:cubicBezTo>
                <a:cubicBezTo>
                  <a:pt x="874" y="521"/>
                  <a:pt x="874" y="521"/>
                  <a:pt x="874" y="521"/>
                </a:cubicBezTo>
                <a:cubicBezTo>
                  <a:pt x="876" y="522"/>
                  <a:pt x="876" y="522"/>
                  <a:pt x="876" y="522"/>
                </a:cubicBezTo>
                <a:cubicBezTo>
                  <a:pt x="875" y="523"/>
                  <a:pt x="875" y="523"/>
                  <a:pt x="875" y="523"/>
                </a:cubicBezTo>
                <a:cubicBezTo>
                  <a:pt x="874" y="525"/>
                  <a:pt x="874" y="525"/>
                  <a:pt x="874" y="525"/>
                </a:cubicBezTo>
                <a:cubicBezTo>
                  <a:pt x="873" y="525"/>
                  <a:pt x="873" y="525"/>
                  <a:pt x="873" y="525"/>
                </a:cubicBezTo>
                <a:cubicBezTo>
                  <a:pt x="872" y="527"/>
                  <a:pt x="872" y="527"/>
                  <a:pt x="872" y="527"/>
                </a:cubicBezTo>
                <a:cubicBezTo>
                  <a:pt x="871" y="529"/>
                  <a:pt x="871" y="529"/>
                  <a:pt x="871" y="529"/>
                </a:cubicBezTo>
                <a:cubicBezTo>
                  <a:pt x="868" y="530"/>
                  <a:pt x="868" y="530"/>
                  <a:pt x="868" y="530"/>
                </a:cubicBezTo>
                <a:cubicBezTo>
                  <a:pt x="867" y="532"/>
                  <a:pt x="867" y="532"/>
                  <a:pt x="867" y="532"/>
                </a:cubicBezTo>
                <a:cubicBezTo>
                  <a:pt x="867" y="534"/>
                  <a:pt x="867" y="534"/>
                  <a:pt x="867" y="534"/>
                </a:cubicBezTo>
                <a:cubicBezTo>
                  <a:pt x="869" y="534"/>
                  <a:pt x="869" y="534"/>
                  <a:pt x="869" y="534"/>
                </a:cubicBezTo>
                <a:cubicBezTo>
                  <a:pt x="870" y="532"/>
                  <a:pt x="870" y="532"/>
                  <a:pt x="870" y="532"/>
                </a:cubicBezTo>
                <a:cubicBezTo>
                  <a:pt x="870" y="531"/>
                  <a:pt x="870" y="531"/>
                  <a:pt x="870" y="531"/>
                </a:cubicBezTo>
                <a:cubicBezTo>
                  <a:pt x="873" y="528"/>
                  <a:pt x="873" y="528"/>
                  <a:pt x="873" y="528"/>
                </a:cubicBezTo>
                <a:cubicBezTo>
                  <a:pt x="875" y="527"/>
                  <a:pt x="875" y="527"/>
                  <a:pt x="875" y="527"/>
                </a:cubicBezTo>
                <a:cubicBezTo>
                  <a:pt x="875" y="529"/>
                  <a:pt x="875" y="529"/>
                  <a:pt x="875" y="529"/>
                </a:cubicBezTo>
                <a:cubicBezTo>
                  <a:pt x="873" y="532"/>
                  <a:pt x="873" y="532"/>
                  <a:pt x="873" y="532"/>
                </a:cubicBezTo>
                <a:cubicBezTo>
                  <a:pt x="873" y="534"/>
                  <a:pt x="873" y="534"/>
                  <a:pt x="873" y="534"/>
                </a:cubicBezTo>
                <a:cubicBezTo>
                  <a:pt x="872" y="536"/>
                  <a:pt x="872" y="536"/>
                  <a:pt x="872" y="536"/>
                </a:cubicBezTo>
                <a:cubicBezTo>
                  <a:pt x="873" y="535"/>
                  <a:pt x="873" y="535"/>
                  <a:pt x="873" y="535"/>
                </a:cubicBezTo>
                <a:cubicBezTo>
                  <a:pt x="875" y="532"/>
                  <a:pt x="875" y="532"/>
                  <a:pt x="875" y="532"/>
                </a:cubicBezTo>
                <a:cubicBezTo>
                  <a:pt x="875" y="530"/>
                  <a:pt x="875" y="530"/>
                  <a:pt x="875" y="530"/>
                </a:cubicBezTo>
                <a:cubicBezTo>
                  <a:pt x="876" y="530"/>
                  <a:pt x="876" y="530"/>
                  <a:pt x="876" y="530"/>
                </a:cubicBezTo>
                <a:cubicBezTo>
                  <a:pt x="877" y="530"/>
                  <a:pt x="877" y="530"/>
                  <a:pt x="877" y="530"/>
                </a:cubicBezTo>
                <a:cubicBezTo>
                  <a:pt x="877" y="534"/>
                  <a:pt x="877" y="534"/>
                  <a:pt x="877" y="534"/>
                </a:cubicBezTo>
                <a:cubicBezTo>
                  <a:pt x="878" y="535"/>
                  <a:pt x="878" y="535"/>
                  <a:pt x="878" y="535"/>
                </a:cubicBezTo>
                <a:cubicBezTo>
                  <a:pt x="879" y="535"/>
                  <a:pt x="879" y="535"/>
                  <a:pt x="879" y="535"/>
                </a:cubicBezTo>
                <a:cubicBezTo>
                  <a:pt x="879" y="532"/>
                  <a:pt x="879" y="532"/>
                  <a:pt x="879" y="532"/>
                </a:cubicBezTo>
                <a:cubicBezTo>
                  <a:pt x="880" y="531"/>
                  <a:pt x="880" y="531"/>
                  <a:pt x="880" y="531"/>
                </a:cubicBezTo>
                <a:cubicBezTo>
                  <a:pt x="883" y="529"/>
                  <a:pt x="883" y="529"/>
                  <a:pt x="883" y="529"/>
                </a:cubicBezTo>
                <a:cubicBezTo>
                  <a:pt x="883" y="530"/>
                  <a:pt x="883" y="530"/>
                  <a:pt x="883" y="530"/>
                </a:cubicBezTo>
                <a:cubicBezTo>
                  <a:pt x="882" y="531"/>
                  <a:pt x="882" y="531"/>
                  <a:pt x="882" y="531"/>
                </a:cubicBezTo>
                <a:cubicBezTo>
                  <a:pt x="883" y="532"/>
                  <a:pt x="883" y="532"/>
                  <a:pt x="883" y="532"/>
                </a:cubicBezTo>
                <a:cubicBezTo>
                  <a:pt x="885" y="531"/>
                  <a:pt x="885" y="531"/>
                  <a:pt x="885" y="531"/>
                </a:cubicBezTo>
                <a:cubicBezTo>
                  <a:pt x="886" y="533"/>
                  <a:pt x="886" y="533"/>
                  <a:pt x="886" y="533"/>
                </a:cubicBezTo>
                <a:cubicBezTo>
                  <a:pt x="885" y="535"/>
                  <a:pt x="885" y="535"/>
                  <a:pt x="885" y="535"/>
                </a:cubicBezTo>
                <a:cubicBezTo>
                  <a:pt x="887" y="535"/>
                  <a:pt x="887" y="535"/>
                  <a:pt x="887" y="535"/>
                </a:cubicBezTo>
                <a:cubicBezTo>
                  <a:pt x="888" y="536"/>
                  <a:pt x="888" y="536"/>
                  <a:pt x="888" y="536"/>
                </a:cubicBezTo>
                <a:cubicBezTo>
                  <a:pt x="888" y="538"/>
                  <a:pt x="888" y="538"/>
                  <a:pt x="888" y="538"/>
                </a:cubicBezTo>
                <a:cubicBezTo>
                  <a:pt x="889" y="539"/>
                  <a:pt x="889" y="539"/>
                  <a:pt x="889" y="539"/>
                </a:cubicBezTo>
                <a:cubicBezTo>
                  <a:pt x="890" y="541"/>
                  <a:pt x="890" y="541"/>
                  <a:pt x="890" y="541"/>
                </a:cubicBezTo>
                <a:cubicBezTo>
                  <a:pt x="889" y="541"/>
                  <a:pt x="889" y="541"/>
                  <a:pt x="889" y="541"/>
                </a:cubicBezTo>
                <a:cubicBezTo>
                  <a:pt x="888" y="542"/>
                  <a:pt x="888" y="542"/>
                  <a:pt x="888" y="542"/>
                </a:cubicBezTo>
                <a:cubicBezTo>
                  <a:pt x="886" y="542"/>
                  <a:pt x="886" y="542"/>
                  <a:pt x="886" y="542"/>
                </a:cubicBezTo>
                <a:cubicBezTo>
                  <a:pt x="886" y="541"/>
                  <a:pt x="886" y="541"/>
                  <a:pt x="886" y="541"/>
                </a:cubicBezTo>
                <a:cubicBezTo>
                  <a:pt x="885" y="539"/>
                  <a:pt x="885" y="539"/>
                  <a:pt x="885" y="539"/>
                </a:cubicBezTo>
                <a:cubicBezTo>
                  <a:pt x="884" y="538"/>
                  <a:pt x="884" y="538"/>
                  <a:pt x="884" y="538"/>
                </a:cubicBezTo>
                <a:cubicBezTo>
                  <a:pt x="883" y="538"/>
                  <a:pt x="883" y="538"/>
                  <a:pt x="883" y="538"/>
                </a:cubicBezTo>
                <a:cubicBezTo>
                  <a:pt x="882" y="539"/>
                  <a:pt x="882" y="539"/>
                  <a:pt x="882" y="539"/>
                </a:cubicBezTo>
                <a:cubicBezTo>
                  <a:pt x="880" y="540"/>
                  <a:pt x="880" y="540"/>
                  <a:pt x="880" y="540"/>
                </a:cubicBezTo>
                <a:cubicBezTo>
                  <a:pt x="882" y="540"/>
                  <a:pt x="882" y="540"/>
                  <a:pt x="882" y="540"/>
                </a:cubicBezTo>
                <a:cubicBezTo>
                  <a:pt x="883" y="540"/>
                  <a:pt x="883" y="540"/>
                  <a:pt x="883" y="540"/>
                </a:cubicBezTo>
                <a:cubicBezTo>
                  <a:pt x="884" y="541"/>
                  <a:pt x="884" y="541"/>
                  <a:pt x="884" y="541"/>
                </a:cubicBezTo>
                <a:cubicBezTo>
                  <a:pt x="883" y="541"/>
                  <a:pt x="883" y="541"/>
                  <a:pt x="883" y="541"/>
                </a:cubicBezTo>
                <a:cubicBezTo>
                  <a:pt x="884" y="542"/>
                  <a:pt x="884" y="542"/>
                  <a:pt x="884" y="542"/>
                </a:cubicBezTo>
                <a:cubicBezTo>
                  <a:pt x="885" y="543"/>
                  <a:pt x="885" y="543"/>
                  <a:pt x="885" y="543"/>
                </a:cubicBezTo>
                <a:cubicBezTo>
                  <a:pt x="884" y="544"/>
                  <a:pt x="884" y="544"/>
                  <a:pt x="884" y="544"/>
                </a:cubicBezTo>
                <a:cubicBezTo>
                  <a:pt x="882" y="543"/>
                  <a:pt x="882" y="543"/>
                  <a:pt x="882" y="543"/>
                </a:cubicBezTo>
                <a:cubicBezTo>
                  <a:pt x="881" y="544"/>
                  <a:pt x="881" y="544"/>
                  <a:pt x="881" y="544"/>
                </a:cubicBezTo>
                <a:cubicBezTo>
                  <a:pt x="881" y="545"/>
                  <a:pt x="881" y="545"/>
                  <a:pt x="881" y="545"/>
                </a:cubicBezTo>
                <a:cubicBezTo>
                  <a:pt x="884" y="545"/>
                  <a:pt x="884" y="545"/>
                  <a:pt x="884" y="545"/>
                </a:cubicBezTo>
                <a:cubicBezTo>
                  <a:pt x="886" y="545"/>
                  <a:pt x="886" y="545"/>
                  <a:pt x="886" y="545"/>
                </a:cubicBezTo>
                <a:cubicBezTo>
                  <a:pt x="886" y="546"/>
                  <a:pt x="886" y="546"/>
                  <a:pt x="886" y="546"/>
                </a:cubicBezTo>
                <a:cubicBezTo>
                  <a:pt x="885" y="547"/>
                  <a:pt x="885" y="547"/>
                  <a:pt x="885" y="547"/>
                </a:cubicBezTo>
                <a:cubicBezTo>
                  <a:pt x="883" y="547"/>
                  <a:pt x="883" y="547"/>
                  <a:pt x="883" y="547"/>
                </a:cubicBezTo>
                <a:cubicBezTo>
                  <a:pt x="881" y="548"/>
                  <a:pt x="881" y="548"/>
                  <a:pt x="881" y="548"/>
                </a:cubicBezTo>
                <a:cubicBezTo>
                  <a:pt x="879" y="547"/>
                  <a:pt x="879" y="547"/>
                  <a:pt x="879" y="547"/>
                </a:cubicBezTo>
                <a:cubicBezTo>
                  <a:pt x="877" y="547"/>
                  <a:pt x="877" y="547"/>
                  <a:pt x="877" y="547"/>
                </a:cubicBezTo>
                <a:cubicBezTo>
                  <a:pt x="877" y="545"/>
                  <a:pt x="877" y="545"/>
                  <a:pt x="877" y="545"/>
                </a:cubicBezTo>
                <a:cubicBezTo>
                  <a:pt x="877" y="544"/>
                  <a:pt x="877" y="544"/>
                  <a:pt x="877" y="544"/>
                </a:cubicBezTo>
                <a:cubicBezTo>
                  <a:pt x="876" y="543"/>
                  <a:pt x="876" y="543"/>
                  <a:pt x="876" y="543"/>
                </a:cubicBezTo>
                <a:cubicBezTo>
                  <a:pt x="875" y="542"/>
                  <a:pt x="875" y="542"/>
                  <a:pt x="875" y="542"/>
                </a:cubicBezTo>
                <a:cubicBezTo>
                  <a:pt x="874" y="543"/>
                  <a:pt x="874" y="543"/>
                  <a:pt x="874" y="543"/>
                </a:cubicBezTo>
                <a:cubicBezTo>
                  <a:pt x="874" y="544"/>
                  <a:pt x="874" y="544"/>
                  <a:pt x="874" y="544"/>
                </a:cubicBezTo>
                <a:cubicBezTo>
                  <a:pt x="875" y="545"/>
                  <a:pt x="875" y="545"/>
                  <a:pt x="875" y="545"/>
                </a:cubicBezTo>
                <a:cubicBezTo>
                  <a:pt x="876" y="547"/>
                  <a:pt x="876" y="547"/>
                  <a:pt x="876" y="547"/>
                </a:cubicBezTo>
                <a:cubicBezTo>
                  <a:pt x="875" y="547"/>
                  <a:pt x="875" y="547"/>
                  <a:pt x="875" y="547"/>
                </a:cubicBezTo>
                <a:cubicBezTo>
                  <a:pt x="874" y="548"/>
                  <a:pt x="874" y="548"/>
                  <a:pt x="874" y="548"/>
                </a:cubicBezTo>
                <a:cubicBezTo>
                  <a:pt x="872" y="547"/>
                  <a:pt x="872" y="547"/>
                  <a:pt x="872" y="547"/>
                </a:cubicBezTo>
                <a:cubicBezTo>
                  <a:pt x="872" y="545"/>
                  <a:pt x="872" y="545"/>
                  <a:pt x="872" y="545"/>
                </a:cubicBezTo>
                <a:cubicBezTo>
                  <a:pt x="871" y="547"/>
                  <a:pt x="871" y="547"/>
                  <a:pt x="871" y="547"/>
                </a:cubicBezTo>
                <a:cubicBezTo>
                  <a:pt x="873" y="549"/>
                  <a:pt x="873" y="549"/>
                  <a:pt x="873" y="549"/>
                </a:cubicBezTo>
                <a:cubicBezTo>
                  <a:pt x="875" y="549"/>
                  <a:pt x="875" y="549"/>
                  <a:pt x="875" y="549"/>
                </a:cubicBezTo>
                <a:cubicBezTo>
                  <a:pt x="876" y="550"/>
                  <a:pt x="876" y="550"/>
                  <a:pt x="876" y="550"/>
                </a:cubicBezTo>
                <a:cubicBezTo>
                  <a:pt x="877" y="550"/>
                  <a:pt x="877" y="550"/>
                  <a:pt x="877" y="550"/>
                </a:cubicBezTo>
                <a:cubicBezTo>
                  <a:pt x="878" y="552"/>
                  <a:pt x="878" y="552"/>
                  <a:pt x="878" y="552"/>
                </a:cubicBezTo>
                <a:cubicBezTo>
                  <a:pt x="877" y="553"/>
                  <a:pt x="877" y="553"/>
                  <a:pt x="877" y="553"/>
                </a:cubicBezTo>
                <a:cubicBezTo>
                  <a:pt x="874" y="553"/>
                  <a:pt x="874" y="553"/>
                  <a:pt x="874" y="553"/>
                </a:cubicBezTo>
                <a:cubicBezTo>
                  <a:pt x="873" y="552"/>
                  <a:pt x="873" y="552"/>
                  <a:pt x="873" y="552"/>
                </a:cubicBezTo>
                <a:cubicBezTo>
                  <a:pt x="871" y="550"/>
                  <a:pt x="871" y="550"/>
                  <a:pt x="871" y="550"/>
                </a:cubicBezTo>
                <a:cubicBezTo>
                  <a:pt x="870" y="549"/>
                  <a:pt x="870" y="549"/>
                  <a:pt x="870" y="549"/>
                </a:cubicBezTo>
                <a:cubicBezTo>
                  <a:pt x="869" y="549"/>
                  <a:pt x="869" y="549"/>
                  <a:pt x="869" y="549"/>
                </a:cubicBezTo>
                <a:cubicBezTo>
                  <a:pt x="870" y="550"/>
                  <a:pt x="870" y="550"/>
                  <a:pt x="870" y="550"/>
                </a:cubicBezTo>
                <a:cubicBezTo>
                  <a:pt x="872" y="552"/>
                  <a:pt x="872" y="552"/>
                  <a:pt x="872" y="552"/>
                </a:cubicBezTo>
                <a:cubicBezTo>
                  <a:pt x="873" y="554"/>
                  <a:pt x="873" y="554"/>
                  <a:pt x="873" y="554"/>
                </a:cubicBezTo>
                <a:cubicBezTo>
                  <a:pt x="873" y="557"/>
                  <a:pt x="873" y="557"/>
                  <a:pt x="873" y="557"/>
                </a:cubicBezTo>
                <a:cubicBezTo>
                  <a:pt x="872" y="558"/>
                  <a:pt x="872" y="558"/>
                  <a:pt x="872" y="558"/>
                </a:cubicBezTo>
                <a:cubicBezTo>
                  <a:pt x="871" y="558"/>
                  <a:pt x="871" y="558"/>
                  <a:pt x="871" y="558"/>
                </a:cubicBezTo>
                <a:cubicBezTo>
                  <a:pt x="870" y="556"/>
                  <a:pt x="870" y="556"/>
                  <a:pt x="870" y="556"/>
                </a:cubicBezTo>
                <a:cubicBezTo>
                  <a:pt x="869" y="555"/>
                  <a:pt x="869" y="555"/>
                  <a:pt x="869" y="555"/>
                </a:cubicBezTo>
                <a:cubicBezTo>
                  <a:pt x="867" y="554"/>
                  <a:pt x="867" y="554"/>
                  <a:pt x="867" y="554"/>
                </a:cubicBezTo>
                <a:cubicBezTo>
                  <a:pt x="868" y="555"/>
                  <a:pt x="868" y="555"/>
                  <a:pt x="868" y="555"/>
                </a:cubicBezTo>
                <a:cubicBezTo>
                  <a:pt x="868" y="556"/>
                  <a:pt x="868" y="556"/>
                  <a:pt x="868" y="556"/>
                </a:cubicBezTo>
                <a:cubicBezTo>
                  <a:pt x="868" y="558"/>
                  <a:pt x="868" y="558"/>
                  <a:pt x="868" y="558"/>
                </a:cubicBezTo>
                <a:cubicBezTo>
                  <a:pt x="868" y="561"/>
                  <a:pt x="868" y="561"/>
                  <a:pt x="868" y="561"/>
                </a:cubicBezTo>
                <a:cubicBezTo>
                  <a:pt x="868" y="561"/>
                  <a:pt x="868" y="561"/>
                  <a:pt x="868" y="561"/>
                </a:cubicBezTo>
                <a:cubicBezTo>
                  <a:pt x="867" y="561"/>
                  <a:pt x="867" y="561"/>
                  <a:pt x="867" y="561"/>
                </a:cubicBezTo>
                <a:cubicBezTo>
                  <a:pt x="866" y="561"/>
                  <a:pt x="866" y="561"/>
                  <a:pt x="866" y="561"/>
                </a:cubicBezTo>
                <a:cubicBezTo>
                  <a:pt x="866" y="558"/>
                  <a:pt x="866" y="558"/>
                  <a:pt x="866" y="558"/>
                </a:cubicBezTo>
                <a:cubicBezTo>
                  <a:pt x="865" y="559"/>
                  <a:pt x="865" y="559"/>
                  <a:pt x="865" y="559"/>
                </a:cubicBezTo>
                <a:cubicBezTo>
                  <a:pt x="865" y="560"/>
                  <a:pt x="865" y="560"/>
                  <a:pt x="865" y="560"/>
                </a:cubicBezTo>
                <a:cubicBezTo>
                  <a:pt x="863" y="560"/>
                  <a:pt x="863" y="560"/>
                  <a:pt x="863" y="560"/>
                </a:cubicBezTo>
                <a:cubicBezTo>
                  <a:pt x="862" y="560"/>
                  <a:pt x="862" y="560"/>
                  <a:pt x="862" y="560"/>
                </a:cubicBezTo>
                <a:cubicBezTo>
                  <a:pt x="862" y="558"/>
                  <a:pt x="862" y="558"/>
                  <a:pt x="862" y="558"/>
                </a:cubicBezTo>
                <a:cubicBezTo>
                  <a:pt x="862" y="557"/>
                  <a:pt x="862" y="557"/>
                  <a:pt x="862" y="557"/>
                </a:cubicBezTo>
                <a:cubicBezTo>
                  <a:pt x="862" y="555"/>
                  <a:pt x="862" y="555"/>
                  <a:pt x="862" y="555"/>
                </a:cubicBezTo>
                <a:cubicBezTo>
                  <a:pt x="861" y="554"/>
                  <a:pt x="861" y="554"/>
                  <a:pt x="861" y="554"/>
                </a:cubicBezTo>
                <a:cubicBezTo>
                  <a:pt x="860" y="555"/>
                  <a:pt x="860" y="555"/>
                  <a:pt x="860" y="555"/>
                </a:cubicBezTo>
                <a:cubicBezTo>
                  <a:pt x="860" y="558"/>
                  <a:pt x="860" y="558"/>
                  <a:pt x="860" y="558"/>
                </a:cubicBezTo>
                <a:cubicBezTo>
                  <a:pt x="859" y="559"/>
                  <a:pt x="859" y="559"/>
                  <a:pt x="859" y="559"/>
                </a:cubicBezTo>
                <a:cubicBezTo>
                  <a:pt x="858" y="559"/>
                  <a:pt x="858" y="559"/>
                  <a:pt x="858" y="559"/>
                </a:cubicBezTo>
                <a:cubicBezTo>
                  <a:pt x="858" y="560"/>
                  <a:pt x="858" y="560"/>
                  <a:pt x="858" y="560"/>
                </a:cubicBezTo>
                <a:cubicBezTo>
                  <a:pt x="860" y="560"/>
                  <a:pt x="860" y="560"/>
                  <a:pt x="860" y="560"/>
                </a:cubicBezTo>
                <a:cubicBezTo>
                  <a:pt x="860" y="561"/>
                  <a:pt x="860" y="561"/>
                  <a:pt x="860" y="561"/>
                </a:cubicBezTo>
                <a:cubicBezTo>
                  <a:pt x="859" y="563"/>
                  <a:pt x="859" y="563"/>
                  <a:pt x="859" y="563"/>
                </a:cubicBezTo>
                <a:cubicBezTo>
                  <a:pt x="858" y="562"/>
                  <a:pt x="858" y="562"/>
                  <a:pt x="858" y="562"/>
                </a:cubicBezTo>
                <a:cubicBezTo>
                  <a:pt x="857" y="562"/>
                  <a:pt x="857" y="562"/>
                  <a:pt x="857" y="562"/>
                </a:cubicBezTo>
                <a:cubicBezTo>
                  <a:pt x="857" y="563"/>
                  <a:pt x="857" y="563"/>
                  <a:pt x="857" y="563"/>
                </a:cubicBezTo>
                <a:cubicBezTo>
                  <a:pt x="858" y="564"/>
                  <a:pt x="858" y="564"/>
                  <a:pt x="858" y="564"/>
                </a:cubicBezTo>
                <a:cubicBezTo>
                  <a:pt x="859" y="564"/>
                  <a:pt x="859" y="564"/>
                  <a:pt x="859" y="564"/>
                </a:cubicBezTo>
                <a:cubicBezTo>
                  <a:pt x="859" y="565"/>
                  <a:pt x="859" y="565"/>
                  <a:pt x="859" y="565"/>
                </a:cubicBezTo>
                <a:cubicBezTo>
                  <a:pt x="859" y="566"/>
                  <a:pt x="859" y="566"/>
                  <a:pt x="859" y="566"/>
                </a:cubicBezTo>
                <a:cubicBezTo>
                  <a:pt x="858" y="566"/>
                  <a:pt x="858" y="566"/>
                  <a:pt x="858" y="566"/>
                </a:cubicBezTo>
                <a:cubicBezTo>
                  <a:pt x="858" y="567"/>
                  <a:pt x="858" y="567"/>
                  <a:pt x="858" y="567"/>
                </a:cubicBezTo>
                <a:cubicBezTo>
                  <a:pt x="859" y="569"/>
                  <a:pt x="859" y="569"/>
                  <a:pt x="859" y="569"/>
                </a:cubicBezTo>
                <a:cubicBezTo>
                  <a:pt x="859" y="571"/>
                  <a:pt x="859" y="571"/>
                  <a:pt x="859" y="571"/>
                </a:cubicBezTo>
                <a:cubicBezTo>
                  <a:pt x="858" y="571"/>
                  <a:pt x="858" y="571"/>
                  <a:pt x="858" y="571"/>
                </a:cubicBezTo>
                <a:cubicBezTo>
                  <a:pt x="857" y="570"/>
                  <a:pt x="857" y="570"/>
                  <a:pt x="857" y="570"/>
                </a:cubicBezTo>
                <a:cubicBezTo>
                  <a:pt x="856" y="570"/>
                  <a:pt x="856" y="570"/>
                  <a:pt x="856" y="570"/>
                </a:cubicBezTo>
                <a:cubicBezTo>
                  <a:pt x="858" y="572"/>
                  <a:pt x="858" y="572"/>
                  <a:pt x="858" y="572"/>
                </a:cubicBezTo>
                <a:cubicBezTo>
                  <a:pt x="858" y="573"/>
                  <a:pt x="858" y="573"/>
                  <a:pt x="858" y="573"/>
                </a:cubicBezTo>
                <a:cubicBezTo>
                  <a:pt x="858" y="575"/>
                  <a:pt x="858" y="575"/>
                  <a:pt x="858" y="575"/>
                </a:cubicBezTo>
                <a:cubicBezTo>
                  <a:pt x="856" y="576"/>
                  <a:pt x="856" y="576"/>
                  <a:pt x="856" y="576"/>
                </a:cubicBezTo>
                <a:cubicBezTo>
                  <a:pt x="855" y="577"/>
                  <a:pt x="855" y="577"/>
                  <a:pt x="855" y="577"/>
                </a:cubicBezTo>
                <a:cubicBezTo>
                  <a:pt x="854" y="576"/>
                  <a:pt x="854" y="576"/>
                  <a:pt x="854" y="576"/>
                </a:cubicBezTo>
                <a:cubicBezTo>
                  <a:pt x="854" y="575"/>
                  <a:pt x="854" y="575"/>
                  <a:pt x="854" y="575"/>
                </a:cubicBezTo>
                <a:cubicBezTo>
                  <a:pt x="853" y="575"/>
                  <a:pt x="853" y="575"/>
                  <a:pt x="853" y="575"/>
                </a:cubicBezTo>
                <a:cubicBezTo>
                  <a:pt x="853" y="574"/>
                  <a:pt x="853" y="574"/>
                  <a:pt x="853" y="574"/>
                </a:cubicBezTo>
                <a:cubicBezTo>
                  <a:pt x="852" y="573"/>
                  <a:pt x="852" y="573"/>
                  <a:pt x="852" y="573"/>
                </a:cubicBezTo>
                <a:cubicBezTo>
                  <a:pt x="852" y="572"/>
                  <a:pt x="852" y="572"/>
                  <a:pt x="852" y="572"/>
                </a:cubicBezTo>
                <a:cubicBezTo>
                  <a:pt x="853" y="571"/>
                  <a:pt x="853" y="571"/>
                  <a:pt x="853" y="571"/>
                </a:cubicBezTo>
                <a:cubicBezTo>
                  <a:pt x="853" y="570"/>
                  <a:pt x="853" y="570"/>
                  <a:pt x="853" y="570"/>
                </a:cubicBezTo>
                <a:cubicBezTo>
                  <a:pt x="852" y="570"/>
                  <a:pt x="852" y="570"/>
                  <a:pt x="852" y="570"/>
                </a:cubicBezTo>
                <a:cubicBezTo>
                  <a:pt x="850" y="571"/>
                  <a:pt x="850" y="571"/>
                  <a:pt x="850" y="571"/>
                </a:cubicBezTo>
                <a:cubicBezTo>
                  <a:pt x="850" y="572"/>
                  <a:pt x="850" y="572"/>
                  <a:pt x="850" y="572"/>
                </a:cubicBezTo>
                <a:cubicBezTo>
                  <a:pt x="849" y="572"/>
                  <a:pt x="849" y="572"/>
                  <a:pt x="849" y="572"/>
                </a:cubicBezTo>
                <a:cubicBezTo>
                  <a:pt x="848" y="571"/>
                  <a:pt x="848" y="571"/>
                  <a:pt x="848" y="571"/>
                </a:cubicBezTo>
                <a:cubicBezTo>
                  <a:pt x="849" y="570"/>
                  <a:pt x="849" y="570"/>
                  <a:pt x="849" y="570"/>
                </a:cubicBezTo>
                <a:cubicBezTo>
                  <a:pt x="848" y="569"/>
                  <a:pt x="848" y="569"/>
                  <a:pt x="848" y="569"/>
                </a:cubicBezTo>
                <a:cubicBezTo>
                  <a:pt x="848" y="568"/>
                  <a:pt x="848" y="568"/>
                  <a:pt x="848" y="568"/>
                </a:cubicBezTo>
                <a:cubicBezTo>
                  <a:pt x="849" y="567"/>
                  <a:pt x="849" y="567"/>
                  <a:pt x="849" y="567"/>
                </a:cubicBezTo>
                <a:cubicBezTo>
                  <a:pt x="849" y="566"/>
                  <a:pt x="849" y="566"/>
                  <a:pt x="849" y="566"/>
                </a:cubicBezTo>
                <a:cubicBezTo>
                  <a:pt x="849" y="565"/>
                  <a:pt x="849" y="565"/>
                  <a:pt x="849" y="565"/>
                </a:cubicBezTo>
                <a:cubicBezTo>
                  <a:pt x="849" y="565"/>
                  <a:pt x="849" y="565"/>
                  <a:pt x="849" y="565"/>
                </a:cubicBezTo>
                <a:cubicBezTo>
                  <a:pt x="847" y="566"/>
                  <a:pt x="847" y="566"/>
                  <a:pt x="847" y="566"/>
                </a:cubicBezTo>
                <a:cubicBezTo>
                  <a:pt x="846" y="568"/>
                  <a:pt x="846" y="568"/>
                  <a:pt x="846" y="568"/>
                </a:cubicBezTo>
                <a:cubicBezTo>
                  <a:pt x="845" y="570"/>
                  <a:pt x="845" y="570"/>
                  <a:pt x="845" y="570"/>
                </a:cubicBezTo>
                <a:cubicBezTo>
                  <a:pt x="845" y="569"/>
                  <a:pt x="845" y="569"/>
                  <a:pt x="845" y="569"/>
                </a:cubicBezTo>
                <a:cubicBezTo>
                  <a:pt x="845" y="568"/>
                  <a:pt x="845" y="568"/>
                  <a:pt x="845" y="568"/>
                </a:cubicBezTo>
                <a:cubicBezTo>
                  <a:pt x="844" y="566"/>
                  <a:pt x="844" y="566"/>
                  <a:pt x="844" y="566"/>
                </a:cubicBezTo>
                <a:cubicBezTo>
                  <a:pt x="843" y="565"/>
                  <a:pt x="843" y="565"/>
                  <a:pt x="843" y="565"/>
                </a:cubicBezTo>
                <a:cubicBezTo>
                  <a:pt x="844" y="564"/>
                  <a:pt x="844" y="564"/>
                  <a:pt x="844" y="564"/>
                </a:cubicBezTo>
                <a:cubicBezTo>
                  <a:pt x="846" y="563"/>
                  <a:pt x="846" y="563"/>
                  <a:pt x="846" y="563"/>
                </a:cubicBezTo>
                <a:cubicBezTo>
                  <a:pt x="846" y="563"/>
                  <a:pt x="846" y="563"/>
                  <a:pt x="846" y="563"/>
                </a:cubicBezTo>
                <a:cubicBezTo>
                  <a:pt x="848" y="562"/>
                  <a:pt x="848" y="562"/>
                  <a:pt x="848" y="562"/>
                </a:cubicBezTo>
                <a:cubicBezTo>
                  <a:pt x="847" y="562"/>
                  <a:pt x="847" y="562"/>
                  <a:pt x="847" y="562"/>
                </a:cubicBezTo>
                <a:cubicBezTo>
                  <a:pt x="845" y="561"/>
                  <a:pt x="845" y="561"/>
                  <a:pt x="845" y="561"/>
                </a:cubicBezTo>
                <a:cubicBezTo>
                  <a:pt x="844" y="562"/>
                  <a:pt x="844" y="562"/>
                  <a:pt x="844" y="562"/>
                </a:cubicBezTo>
                <a:cubicBezTo>
                  <a:pt x="842" y="561"/>
                  <a:pt x="842" y="561"/>
                  <a:pt x="842" y="561"/>
                </a:cubicBezTo>
                <a:cubicBezTo>
                  <a:pt x="842" y="561"/>
                  <a:pt x="842" y="561"/>
                  <a:pt x="842" y="561"/>
                </a:cubicBezTo>
                <a:cubicBezTo>
                  <a:pt x="842" y="560"/>
                  <a:pt x="842" y="560"/>
                  <a:pt x="842" y="560"/>
                </a:cubicBezTo>
                <a:cubicBezTo>
                  <a:pt x="844" y="559"/>
                  <a:pt x="844" y="559"/>
                  <a:pt x="844" y="559"/>
                </a:cubicBezTo>
                <a:cubicBezTo>
                  <a:pt x="846" y="557"/>
                  <a:pt x="846" y="557"/>
                  <a:pt x="846" y="557"/>
                </a:cubicBezTo>
                <a:cubicBezTo>
                  <a:pt x="845" y="557"/>
                  <a:pt x="845" y="557"/>
                  <a:pt x="845" y="557"/>
                </a:cubicBezTo>
                <a:cubicBezTo>
                  <a:pt x="843" y="558"/>
                  <a:pt x="843" y="558"/>
                  <a:pt x="843" y="558"/>
                </a:cubicBezTo>
                <a:cubicBezTo>
                  <a:pt x="842" y="558"/>
                  <a:pt x="842" y="558"/>
                  <a:pt x="842" y="558"/>
                </a:cubicBezTo>
                <a:cubicBezTo>
                  <a:pt x="842" y="556"/>
                  <a:pt x="842" y="556"/>
                  <a:pt x="842" y="556"/>
                </a:cubicBezTo>
                <a:cubicBezTo>
                  <a:pt x="843" y="556"/>
                  <a:pt x="843" y="556"/>
                  <a:pt x="843" y="556"/>
                </a:cubicBezTo>
                <a:cubicBezTo>
                  <a:pt x="845" y="555"/>
                  <a:pt x="845" y="555"/>
                  <a:pt x="845" y="555"/>
                </a:cubicBezTo>
                <a:cubicBezTo>
                  <a:pt x="847" y="555"/>
                  <a:pt x="847" y="555"/>
                  <a:pt x="847" y="555"/>
                </a:cubicBezTo>
                <a:cubicBezTo>
                  <a:pt x="845" y="554"/>
                  <a:pt x="845" y="554"/>
                  <a:pt x="845" y="554"/>
                </a:cubicBezTo>
                <a:cubicBezTo>
                  <a:pt x="843" y="554"/>
                  <a:pt x="843" y="554"/>
                  <a:pt x="843" y="554"/>
                </a:cubicBezTo>
                <a:cubicBezTo>
                  <a:pt x="842" y="555"/>
                  <a:pt x="842" y="555"/>
                  <a:pt x="842" y="555"/>
                </a:cubicBezTo>
                <a:cubicBezTo>
                  <a:pt x="841" y="554"/>
                  <a:pt x="841" y="554"/>
                  <a:pt x="841" y="554"/>
                </a:cubicBezTo>
                <a:cubicBezTo>
                  <a:pt x="842" y="553"/>
                  <a:pt x="842" y="553"/>
                  <a:pt x="842" y="553"/>
                </a:cubicBezTo>
                <a:cubicBezTo>
                  <a:pt x="843" y="551"/>
                  <a:pt x="843" y="551"/>
                  <a:pt x="843" y="551"/>
                </a:cubicBezTo>
                <a:cubicBezTo>
                  <a:pt x="845" y="550"/>
                  <a:pt x="845" y="550"/>
                  <a:pt x="845" y="550"/>
                </a:cubicBezTo>
                <a:cubicBezTo>
                  <a:pt x="847" y="550"/>
                  <a:pt x="847" y="550"/>
                  <a:pt x="847" y="550"/>
                </a:cubicBezTo>
                <a:cubicBezTo>
                  <a:pt x="849" y="548"/>
                  <a:pt x="849" y="548"/>
                  <a:pt x="849" y="548"/>
                </a:cubicBezTo>
                <a:cubicBezTo>
                  <a:pt x="851" y="547"/>
                  <a:pt x="851" y="547"/>
                  <a:pt x="851" y="547"/>
                </a:cubicBezTo>
                <a:cubicBezTo>
                  <a:pt x="851" y="545"/>
                  <a:pt x="851" y="545"/>
                  <a:pt x="851" y="545"/>
                </a:cubicBezTo>
                <a:cubicBezTo>
                  <a:pt x="853" y="543"/>
                  <a:pt x="853" y="543"/>
                  <a:pt x="853" y="543"/>
                </a:cubicBezTo>
                <a:cubicBezTo>
                  <a:pt x="854" y="543"/>
                  <a:pt x="854" y="543"/>
                  <a:pt x="854" y="543"/>
                </a:cubicBezTo>
                <a:cubicBezTo>
                  <a:pt x="854" y="542"/>
                  <a:pt x="854" y="542"/>
                  <a:pt x="854" y="542"/>
                </a:cubicBezTo>
                <a:cubicBezTo>
                  <a:pt x="853" y="542"/>
                  <a:pt x="853" y="542"/>
                  <a:pt x="853" y="542"/>
                </a:cubicBezTo>
                <a:cubicBezTo>
                  <a:pt x="851" y="544"/>
                  <a:pt x="851" y="544"/>
                  <a:pt x="851" y="544"/>
                </a:cubicBezTo>
                <a:cubicBezTo>
                  <a:pt x="850" y="545"/>
                  <a:pt x="850" y="545"/>
                  <a:pt x="850" y="545"/>
                </a:cubicBezTo>
                <a:cubicBezTo>
                  <a:pt x="849" y="546"/>
                  <a:pt x="849" y="546"/>
                  <a:pt x="849" y="546"/>
                </a:cubicBezTo>
                <a:cubicBezTo>
                  <a:pt x="846" y="548"/>
                  <a:pt x="846" y="548"/>
                  <a:pt x="846" y="548"/>
                </a:cubicBezTo>
                <a:cubicBezTo>
                  <a:pt x="844" y="548"/>
                  <a:pt x="844" y="548"/>
                  <a:pt x="844" y="548"/>
                </a:cubicBezTo>
                <a:cubicBezTo>
                  <a:pt x="841" y="550"/>
                  <a:pt x="841" y="550"/>
                  <a:pt x="841" y="550"/>
                </a:cubicBezTo>
                <a:cubicBezTo>
                  <a:pt x="839" y="550"/>
                  <a:pt x="839" y="550"/>
                  <a:pt x="839" y="550"/>
                </a:cubicBezTo>
                <a:cubicBezTo>
                  <a:pt x="837" y="550"/>
                  <a:pt x="837" y="550"/>
                  <a:pt x="837" y="550"/>
                </a:cubicBezTo>
                <a:cubicBezTo>
                  <a:pt x="837" y="549"/>
                  <a:pt x="837" y="549"/>
                  <a:pt x="837" y="549"/>
                </a:cubicBezTo>
                <a:cubicBezTo>
                  <a:pt x="841" y="545"/>
                  <a:pt x="841" y="545"/>
                  <a:pt x="841" y="545"/>
                </a:cubicBezTo>
                <a:cubicBezTo>
                  <a:pt x="843" y="544"/>
                  <a:pt x="843" y="544"/>
                  <a:pt x="843" y="544"/>
                </a:cubicBezTo>
                <a:cubicBezTo>
                  <a:pt x="844" y="543"/>
                  <a:pt x="844" y="543"/>
                  <a:pt x="844" y="543"/>
                </a:cubicBezTo>
                <a:cubicBezTo>
                  <a:pt x="845" y="542"/>
                  <a:pt x="845" y="542"/>
                  <a:pt x="845" y="542"/>
                </a:cubicBezTo>
                <a:cubicBezTo>
                  <a:pt x="844" y="540"/>
                  <a:pt x="844" y="540"/>
                  <a:pt x="844" y="540"/>
                </a:cubicBezTo>
                <a:cubicBezTo>
                  <a:pt x="843" y="543"/>
                  <a:pt x="843" y="543"/>
                  <a:pt x="843" y="543"/>
                </a:cubicBezTo>
                <a:cubicBezTo>
                  <a:pt x="838" y="545"/>
                  <a:pt x="838" y="545"/>
                  <a:pt x="838" y="545"/>
                </a:cubicBezTo>
                <a:cubicBezTo>
                  <a:pt x="837" y="546"/>
                  <a:pt x="837" y="546"/>
                  <a:pt x="837" y="546"/>
                </a:cubicBezTo>
                <a:cubicBezTo>
                  <a:pt x="835" y="546"/>
                  <a:pt x="835" y="546"/>
                  <a:pt x="835" y="546"/>
                </a:cubicBezTo>
                <a:cubicBezTo>
                  <a:pt x="835" y="545"/>
                  <a:pt x="835" y="545"/>
                  <a:pt x="835" y="545"/>
                </a:cubicBezTo>
                <a:cubicBezTo>
                  <a:pt x="835" y="543"/>
                  <a:pt x="835" y="543"/>
                  <a:pt x="835" y="543"/>
                </a:cubicBezTo>
                <a:cubicBezTo>
                  <a:pt x="835" y="542"/>
                  <a:pt x="835" y="542"/>
                  <a:pt x="835" y="542"/>
                </a:cubicBezTo>
                <a:cubicBezTo>
                  <a:pt x="833" y="543"/>
                  <a:pt x="833" y="543"/>
                  <a:pt x="833" y="543"/>
                </a:cubicBezTo>
                <a:cubicBezTo>
                  <a:pt x="832" y="542"/>
                  <a:pt x="832" y="542"/>
                  <a:pt x="832" y="542"/>
                </a:cubicBezTo>
                <a:cubicBezTo>
                  <a:pt x="833" y="541"/>
                  <a:pt x="833" y="541"/>
                  <a:pt x="833" y="541"/>
                </a:cubicBezTo>
                <a:cubicBezTo>
                  <a:pt x="834" y="541"/>
                  <a:pt x="834" y="541"/>
                  <a:pt x="834" y="541"/>
                </a:cubicBezTo>
                <a:cubicBezTo>
                  <a:pt x="834" y="540"/>
                  <a:pt x="834" y="540"/>
                  <a:pt x="834" y="540"/>
                </a:cubicBezTo>
                <a:cubicBezTo>
                  <a:pt x="833" y="539"/>
                  <a:pt x="833" y="539"/>
                  <a:pt x="833" y="539"/>
                </a:cubicBezTo>
                <a:cubicBezTo>
                  <a:pt x="832" y="539"/>
                  <a:pt x="832" y="539"/>
                  <a:pt x="832" y="539"/>
                </a:cubicBezTo>
                <a:cubicBezTo>
                  <a:pt x="832" y="538"/>
                  <a:pt x="832" y="538"/>
                  <a:pt x="832" y="538"/>
                </a:cubicBezTo>
                <a:cubicBezTo>
                  <a:pt x="832" y="536"/>
                  <a:pt x="832" y="536"/>
                  <a:pt x="832" y="536"/>
                </a:cubicBezTo>
                <a:cubicBezTo>
                  <a:pt x="833" y="536"/>
                  <a:pt x="833" y="536"/>
                  <a:pt x="833" y="536"/>
                </a:cubicBezTo>
                <a:cubicBezTo>
                  <a:pt x="833" y="534"/>
                  <a:pt x="833" y="534"/>
                  <a:pt x="833" y="534"/>
                </a:cubicBezTo>
                <a:cubicBezTo>
                  <a:pt x="831" y="534"/>
                  <a:pt x="831" y="534"/>
                  <a:pt x="831" y="534"/>
                </a:cubicBezTo>
                <a:cubicBezTo>
                  <a:pt x="831" y="532"/>
                  <a:pt x="831" y="532"/>
                  <a:pt x="831" y="532"/>
                </a:cubicBezTo>
                <a:cubicBezTo>
                  <a:pt x="830" y="532"/>
                  <a:pt x="830" y="532"/>
                  <a:pt x="830" y="532"/>
                </a:cubicBezTo>
                <a:cubicBezTo>
                  <a:pt x="830" y="534"/>
                  <a:pt x="830" y="534"/>
                  <a:pt x="830" y="534"/>
                </a:cubicBezTo>
                <a:cubicBezTo>
                  <a:pt x="830" y="535"/>
                  <a:pt x="830" y="535"/>
                  <a:pt x="830" y="535"/>
                </a:cubicBezTo>
                <a:cubicBezTo>
                  <a:pt x="829" y="536"/>
                  <a:pt x="829" y="536"/>
                  <a:pt x="829" y="536"/>
                </a:cubicBezTo>
                <a:cubicBezTo>
                  <a:pt x="827" y="535"/>
                  <a:pt x="827" y="535"/>
                  <a:pt x="827" y="535"/>
                </a:cubicBezTo>
                <a:cubicBezTo>
                  <a:pt x="826" y="534"/>
                  <a:pt x="826" y="534"/>
                  <a:pt x="826" y="534"/>
                </a:cubicBezTo>
                <a:cubicBezTo>
                  <a:pt x="824" y="534"/>
                  <a:pt x="824" y="534"/>
                  <a:pt x="824" y="534"/>
                </a:cubicBezTo>
                <a:cubicBezTo>
                  <a:pt x="826" y="535"/>
                  <a:pt x="826" y="535"/>
                  <a:pt x="826" y="535"/>
                </a:cubicBezTo>
                <a:cubicBezTo>
                  <a:pt x="828" y="538"/>
                  <a:pt x="828" y="538"/>
                  <a:pt x="828" y="538"/>
                </a:cubicBezTo>
                <a:cubicBezTo>
                  <a:pt x="828" y="540"/>
                  <a:pt x="828" y="540"/>
                  <a:pt x="828" y="540"/>
                </a:cubicBezTo>
                <a:cubicBezTo>
                  <a:pt x="827" y="539"/>
                  <a:pt x="827" y="539"/>
                  <a:pt x="827" y="539"/>
                </a:cubicBezTo>
                <a:cubicBezTo>
                  <a:pt x="826" y="540"/>
                  <a:pt x="826" y="540"/>
                  <a:pt x="826" y="540"/>
                </a:cubicBezTo>
                <a:cubicBezTo>
                  <a:pt x="826" y="541"/>
                  <a:pt x="826" y="541"/>
                  <a:pt x="826" y="541"/>
                </a:cubicBezTo>
                <a:cubicBezTo>
                  <a:pt x="825" y="541"/>
                  <a:pt x="825" y="541"/>
                  <a:pt x="825" y="541"/>
                </a:cubicBezTo>
                <a:cubicBezTo>
                  <a:pt x="824" y="539"/>
                  <a:pt x="824" y="539"/>
                  <a:pt x="824" y="539"/>
                </a:cubicBezTo>
                <a:cubicBezTo>
                  <a:pt x="823" y="537"/>
                  <a:pt x="823" y="537"/>
                  <a:pt x="823" y="537"/>
                </a:cubicBezTo>
                <a:cubicBezTo>
                  <a:pt x="822" y="536"/>
                  <a:pt x="822" y="536"/>
                  <a:pt x="822" y="536"/>
                </a:cubicBezTo>
                <a:cubicBezTo>
                  <a:pt x="821" y="537"/>
                  <a:pt x="821" y="537"/>
                  <a:pt x="821" y="537"/>
                </a:cubicBezTo>
                <a:cubicBezTo>
                  <a:pt x="823" y="538"/>
                  <a:pt x="823" y="538"/>
                  <a:pt x="823" y="538"/>
                </a:cubicBezTo>
                <a:cubicBezTo>
                  <a:pt x="823" y="540"/>
                  <a:pt x="823" y="540"/>
                  <a:pt x="823" y="540"/>
                </a:cubicBezTo>
                <a:cubicBezTo>
                  <a:pt x="822" y="542"/>
                  <a:pt x="822" y="542"/>
                  <a:pt x="822" y="542"/>
                </a:cubicBezTo>
                <a:cubicBezTo>
                  <a:pt x="824" y="542"/>
                  <a:pt x="824" y="542"/>
                  <a:pt x="824" y="542"/>
                </a:cubicBezTo>
                <a:cubicBezTo>
                  <a:pt x="825" y="544"/>
                  <a:pt x="825" y="544"/>
                  <a:pt x="825" y="544"/>
                </a:cubicBezTo>
                <a:cubicBezTo>
                  <a:pt x="826" y="546"/>
                  <a:pt x="826" y="546"/>
                  <a:pt x="826" y="546"/>
                </a:cubicBezTo>
                <a:cubicBezTo>
                  <a:pt x="826" y="547"/>
                  <a:pt x="826" y="547"/>
                  <a:pt x="826" y="547"/>
                </a:cubicBezTo>
                <a:cubicBezTo>
                  <a:pt x="827" y="548"/>
                  <a:pt x="827" y="548"/>
                  <a:pt x="827" y="548"/>
                </a:cubicBezTo>
                <a:cubicBezTo>
                  <a:pt x="826" y="549"/>
                  <a:pt x="826" y="549"/>
                  <a:pt x="826" y="549"/>
                </a:cubicBezTo>
                <a:cubicBezTo>
                  <a:pt x="825" y="549"/>
                  <a:pt x="825" y="549"/>
                  <a:pt x="825" y="549"/>
                </a:cubicBezTo>
                <a:cubicBezTo>
                  <a:pt x="823" y="549"/>
                  <a:pt x="823" y="549"/>
                  <a:pt x="823" y="549"/>
                </a:cubicBezTo>
                <a:cubicBezTo>
                  <a:pt x="822" y="548"/>
                  <a:pt x="822" y="548"/>
                  <a:pt x="822" y="548"/>
                </a:cubicBezTo>
                <a:cubicBezTo>
                  <a:pt x="821" y="550"/>
                  <a:pt x="821" y="550"/>
                  <a:pt x="821" y="550"/>
                </a:cubicBezTo>
                <a:cubicBezTo>
                  <a:pt x="820" y="550"/>
                  <a:pt x="820" y="550"/>
                  <a:pt x="820" y="550"/>
                </a:cubicBezTo>
                <a:cubicBezTo>
                  <a:pt x="818" y="547"/>
                  <a:pt x="818" y="547"/>
                  <a:pt x="818" y="547"/>
                </a:cubicBezTo>
                <a:cubicBezTo>
                  <a:pt x="818" y="545"/>
                  <a:pt x="818" y="545"/>
                  <a:pt x="818" y="545"/>
                </a:cubicBezTo>
                <a:cubicBezTo>
                  <a:pt x="818" y="544"/>
                  <a:pt x="818" y="544"/>
                  <a:pt x="818" y="544"/>
                </a:cubicBezTo>
                <a:cubicBezTo>
                  <a:pt x="818" y="543"/>
                  <a:pt x="818" y="543"/>
                  <a:pt x="818" y="543"/>
                </a:cubicBezTo>
                <a:cubicBezTo>
                  <a:pt x="816" y="541"/>
                  <a:pt x="816" y="541"/>
                  <a:pt x="816" y="541"/>
                </a:cubicBezTo>
                <a:cubicBezTo>
                  <a:pt x="814" y="542"/>
                  <a:pt x="814" y="542"/>
                  <a:pt x="814" y="542"/>
                </a:cubicBezTo>
                <a:cubicBezTo>
                  <a:pt x="814" y="540"/>
                  <a:pt x="814" y="540"/>
                  <a:pt x="814" y="540"/>
                </a:cubicBezTo>
                <a:cubicBezTo>
                  <a:pt x="813" y="539"/>
                  <a:pt x="813" y="539"/>
                  <a:pt x="813" y="539"/>
                </a:cubicBezTo>
                <a:cubicBezTo>
                  <a:pt x="812" y="539"/>
                  <a:pt x="812" y="539"/>
                  <a:pt x="812" y="539"/>
                </a:cubicBezTo>
                <a:cubicBezTo>
                  <a:pt x="809" y="540"/>
                  <a:pt x="809" y="540"/>
                  <a:pt x="809" y="540"/>
                </a:cubicBezTo>
                <a:cubicBezTo>
                  <a:pt x="807" y="540"/>
                  <a:pt x="807" y="540"/>
                  <a:pt x="807" y="540"/>
                </a:cubicBezTo>
                <a:cubicBezTo>
                  <a:pt x="808" y="541"/>
                  <a:pt x="808" y="541"/>
                  <a:pt x="808" y="541"/>
                </a:cubicBezTo>
                <a:cubicBezTo>
                  <a:pt x="811" y="541"/>
                  <a:pt x="811" y="541"/>
                  <a:pt x="811" y="541"/>
                </a:cubicBezTo>
                <a:cubicBezTo>
                  <a:pt x="813" y="542"/>
                  <a:pt x="813" y="542"/>
                  <a:pt x="813" y="542"/>
                </a:cubicBezTo>
                <a:cubicBezTo>
                  <a:pt x="815" y="543"/>
                  <a:pt x="815" y="543"/>
                  <a:pt x="815" y="543"/>
                </a:cubicBezTo>
                <a:cubicBezTo>
                  <a:pt x="815" y="545"/>
                  <a:pt x="815" y="545"/>
                  <a:pt x="815" y="545"/>
                </a:cubicBezTo>
                <a:cubicBezTo>
                  <a:pt x="814" y="547"/>
                  <a:pt x="814" y="547"/>
                  <a:pt x="814" y="547"/>
                </a:cubicBezTo>
                <a:cubicBezTo>
                  <a:pt x="814" y="548"/>
                  <a:pt x="814" y="548"/>
                  <a:pt x="814" y="548"/>
                </a:cubicBezTo>
                <a:cubicBezTo>
                  <a:pt x="815" y="548"/>
                  <a:pt x="815" y="548"/>
                  <a:pt x="815" y="548"/>
                </a:cubicBezTo>
                <a:cubicBezTo>
                  <a:pt x="816" y="549"/>
                  <a:pt x="816" y="549"/>
                  <a:pt x="816" y="549"/>
                </a:cubicBezTo>
                <a:cubicBezTo>
                  <a:pt x="815" y="550"/>
                  <a:pt x="815" y="550"/>
                  <a:pt x="815" y="550"/>
                </a:cubicBezTo>
                <a:cubicBezTo>
                  <a:pt x="816" y="551"/>
                  <a:pt x="816" y="551"/>
                  <a:pt x="816" y="551"/>
                </a:cubicBezTo>
                <a:cubicBezTo>
                  <a:pt x="818" y="551"/>
                  <a:pt x="818" y="551"/>
                  <a:pt x="818" y="551"/>
                </a:cubicBezTo>
                <a:cubicBezTo>
                  <a:pt x="818" y="552"/>
                  <a:pt x="818" y="552"/>
                  <a:pt x="818" y="552"/>
                </a:cubicBezTo>
                <a:cubicBezTo>
                  <a:pt x="817" y="554"/>
                  <a:pt x="817" y="554"/>
                  <a:pt x="817" y="554"/>
                </a:cubicBezTo>
                <a:cubicBezTo>
                  <a:pt x="814" y="557"/>
                  <a:pt x="814" y="557"/>
                  <a:pt x="814" y="557"/>
                </a:cubicBezTo>
                <a:cubicBezTo>
                  <a:pt x="812" y="558"/>
                  <a:pt x="812" y="558"/>
                  <a:pt x="812" y="558"/>
                </a:cubicBezTo>
                <a:cubicBezTo>
                  <a:pt x="816" y="557"/>
                  <a:pt x="816" y="557"/>
                  <a:pt x="816" y="557"/>
                </a:cubicBezTo>
                <a:cubicBezTo>
                  <a:pt x="817" y="556"/>
                  <a:pt x="817" y="556"/>
                  <a:pt x="817" y="556"/>
                </a:cubicBezTo>
                <a:cubicBezTo>
                  <a:pt x="818" y="555"/>
                  <a:pt x="818" y="555"/>
                  <a:pt x="818" y="555"/>
                </a:cubicBezTo>
                <a:cubicBezTo>
                  <a:pt x="821" y="555"/>
                  <a:pt x="821" y="555"/>
                  <a:pt x="821" y="555"/>
                </a:cubicBezTo>
                <a:cubicBezTo>
                  <a:pt x="822" y="556"/>
                  <a:pt x="822" y="556"/>
                  <a:pt x="822" y="556"/>
                </a:cubicBezTo>
                <a:cubicBezTo>
                  <a:pt x="822" y="557"/>
                  <a:pt x="822" y="557"/>
                  <a:pt x="822" y="557"/>
                </a:cubicBezTo>
                <a:cubicBezTo>
                  <a:pt x="820" y="558"/>
                  <a:pt x="820" y="558"/>
                  <a:pt x="820" y="558"/>
                </a:cubicBezTo>
                <a:cubicBezTo>
                  <a:pt x="819" y="559"/>
                  <a:pt x="819" y="559"/>
                  <a:pt x="819" y="559"/>
                </a:cubicBezTo>
                <a:cubicBezTo>
                  <a:pt x="820" y="560"/>
                  <a:pt x="820" y="560"/>
                  <a:pt x="820" y="560"/>
                </a:cubicBezTo>
                <a:cubicBezTo>
                  <a:pt x="822" y="560"/>
                  <a:pt x="822" y="560"/>
                  <a:pt x="822" y="560"/>
                </a:cubicBezTo>
                <a:cubicBezTo>
                  <a:pt x="823" y="562"/>
                  <a:pt x="823" y="562"/>
                  <a:pt x="823" y="562"/>
                </a:cubicBezTo>
                <a:cubicBezTo>
                  <a:pt x="822" y="562"/>
                  <a:pt x="822" y="562"/>
                  <a:pt x="822" y="562"/>
                </a:cubicBezTo>
                <a:cubicBezTo>
                  <a:pt x="820" y="563"/>
                  <a:pt x="820" y="563"/>
                  <a:pt x="820" y="563"/>
                </a:cubicBezTo>
                <a:cubicBezTo>
                  <a:pt x="819" y="564"/>
                  <a:pt x="819" y="564"/>
                  <a:pt x="819" y="564"/>
                </a:cubicBezTo>
                <a:cubicBezTo>
                  <a:pt x="820" y="564"/>
                  <a:pt x="820" y="564"/>
                  <a:pt x="820" y="564"/>
                </a:cubicBezTo>
                <a:cubicBezTo>
                  <a:pt x="821" y="566"/>
                  <a:pt x="821" y="566"/>
                  <a:pt x="821" y="566"/>
                </a:cubicBezTo>
                <a:cubicBezTo>
                  <a:pt x="820" y="566"/>
                  <a:pt x="820" y="566"/>
                  <a:pt x="820" y="566"/>
                </a:cubicBezTo>
                <a:cubicBezTo>
                  <a:pt x="821" y="567"/>
                  <a:pt x="821" y="567"/>
                  <a:pt x="821" y="567"/>
                </a:cubicBezTo>
                <a:cubicBezTo>
                  <a:pt x="822" y="567"/>
                  <a:pt x="822" y="567"/>
                  <a:pt x="822" y="567"/>
                </a:cubicBezTo>
                <a:cubicBezTo>
                  <a:pt x="821" y="568"/>
                  <a:pt x="821" y="568"/>
                  <a:pt x="821" y="568"/>
                </a:cubicBezTo>
                <a:cubicBezTo>
                  <a:pt x="822" y="569"/>
                  <a:pt x="822" y="569"/>
                  <a:pt x="822" y="569"/>
                </a:cubicBezTo>
                <a:cubicBezTo>
                  <a:pt x="823" y="570"/>
                  <a:pt x="823" y="570"/>
                  <a:pt x="823" y="570"/>
                </a:cubicBezTo>
                <a:cubicBezTo>
                  <a:pt x="823" y="573"/>
                  <a:pt x="823" y="573"/>
                  <a:pt x="823" y="573"/>
                </a:cubicBezTo>
                <a:cubicBezTo>
                  <a:pt x="823" y="574"/>
                  <a:pt x="823" y="574"/>
                  <a:pt x="823" y="574"/>
                </a:cubicBezTo>
                <a:cubicBezTo>
                  <a:pt x="824" y="572"/>
                  <a:pt x="824" y="572"/>
                  <a:pt x="824" y="572"/>
                </a:cubicBezTo>
                <a:cubicBezTo>
                  <a:pt x="824" y="570"/>
                  <a:pt x="824" y="570"/>
                  <a:pt x="824" y="570"/>
                </a:cubicBezTo>
                <a:cubicBezTo>
                  <a:pt x="825" y="569"/>
                  <a:pt x="825" y="569"/>
                  <a:pt x="825" y="569"/>
                </a:cubicBezTo>
                <a:cubicBezTo>
                  <a:pt x="827" y="571"/>
                  <a:pt x="827" y="571"/>
                  <a:pt x="827" y="571"/>
                </a:cubicBezTo>
                <a:cubicBezTo>
                  <a:pt x="827" y="573"/>
                  <a:pt x="827" y="573"/>
                  <a:pt x="827" y="573"/>
                </a:cubicBezTo>
                <a:cubicBezTo>
                  <a:pt x="828" y="574"/>
                  <a:pt x="828" y="574"/>
                  <a:pt x="828" y="574"/>
                </a:cubicBezTo>
                <a:cubicBezTo>
                  <a:pt x="828" y="575"/>
                  <a:pt x="828" y="575"/>
                  <a:pt x="828" y="575"/>
                </a:cubicBezTo>
                <a:cubicBezTo>
                  <a:pt x="826" y="576"/>
                  <a:pt x="826" y="576"/>
                  <a:pt x="826" y="576"/>
                </a:cubicBezTo>
                <a:cubicBezTo>
                  <a:pt x="826" y="577"/>
                  <a:pt x="826" y="577"/>
                  <a:pt x="826" y="577"/>
                </a:cubicBezTo>
                <a:cubicBezTo>
                  <a:pt x="829" y="577"/>
                  <a:pt x="829" y="577"/>
                  <a:pt x="829" y="577"/>
                </a:cubicBezTo>
                <a:cubicBezTo>
                  <a:pt x="830" y="576"/>
                  <a:pt x="830" y="576"/>
                  <a:pt x="830" y="576"/>
                </a:cubicBezTo>
                <a:cubicBezTo>
                  <a:pt x="830" y="578"/>
                  <a:pt x="830" y="578"/>
                  <a:pt x="830" y="578"/>
                </a:cubicBezTo>
                <a:cubicBezTo>
                  <a:pt x="831" y="576"/>
                  <a:pt x="831" y="576"/>
                  <a:pt x="831" y="576"/>
                </a:cubicBezTo>
                <a:cubicBezTo>
                  <a:pt x="831" y="575"/>
                  <a:pt x="831" y="575"/>
                  <a:pt x="831" y="575"/>
                </a:cubicBezTo>
                <a:cubicBezTo>
                  <a:pt x="832" y="575"/>
                  <a:pt x="832" y="575"/>
                  <a:pt x="832" y="575"/>
                </a:cubicBezTo>
                <a:cubicBezTo>
                  <a:pt x="833" y="577"/>
                  <a:pt x="833" y="577"/>
                  <a:pt x="833" y="577"/>
                </a:cubicBezTo>
                <a:cubicBezTo>
                  <a:pt x="833" y="579"/>
                  <a:pt x="833" y="579"/>
                  <a:pt x="833" y="579"/>
                </a:cubicBezTo>
                <a:cubicBezTo>
                  <a:pt x="831" y="580"/>
                  <a:pt x="831" y="580"/>
                  <a:pt x="831" y="580"/>
                </a:cubicBezTo>
                <a:cubicBezTo>
                  <a:pt x="831" y="582"/>
                  <a:pt x="831" y="582"/>
                  <a:pt x="831" y="582"/>
                </a:cubicBezTo>
                <a:cubicBezTo>
                  <a:pt x="831" y="582"/>
                  <a:pt x="831" y="582"/>
                  <a:pt x="831" y="582"/>
                </a:cubicBezTo>
                <a:cubicBezTo>
                  <a:pt x="832" y="584"/>
                  <a:pt x="832" y="584"/>
                  <a:pt x="832" y="584"/>
                </a:cubicBezTo>
                <a:cubicBezTo>
                  <a:pt x="835" y="583"/>
                  <a:pt x="835" y="583"/>
                  <a:pt x="835" y="583"/>
                </a:cubicBezTo>
                <a:cubicBezTo>
                  <a:pt x="836" y="583"/>
                  <a:pt x="836" y="583"/>
                  <a:pt x="836" y="583"/>
                </a:cubicBezTo>
                <a:cubicBezTo>
                  <a:pt x="837" y="583"/>
                  <a:pt x="837" y="583"/>
                  <a:pt x="837" y="583"/>
                </a:cubicBezTo>
                <a:cubicBezTo>
                  <a:pt x="835" y="585"/>
                  <a:pt x="835" y="585"/>
                  <a:pt x="835" y="585"/>
                </a:cubicBezTo>
                <a:cubicBezTo>
                  <a:pt x="835" y="586"/>
                  <a:pt x="835" y="586"/>
                  <a:pt x="835" y="586"/>
                </a:cubicBezTo>
                <a:cubicBezTo>
                  <a:pt x="832" y="586"/>
                  <a:pt x="832" y="586"/>
                  <a:pt x="832" y="586"/>
                </a:cubicBezTo>
                <a:cubicBezTo>
                  <a:pt x="834" y="588"/>
                  <a:pt x="834" y="588"/>
                  <a:pt x="834" y="588"/>
                </a:cubicBezTo>
                <a:cubicBezTo>
                  <a:pt x="835" y="590"/>
                  <a:pt x="835" y="590"/>
                  <a:pt x="835" y="590"/>
                </a:cubicBezTo>
                <a:cubicBezTo>
                  <a:pt x="834" y="592"/>
                  <a:pt x="834" y="592"/>
                  <a:pt x="834" y="592"/>
                </a:cubicBezTo>
                <a:cubicBezTo>
                  <a:pt x="836" y="592"/>
                  <a:pt x="836" y="592"/>
                  <a:pt x="836" y="592"/>
                </a:cubicBezTo>
                <a:cubicBezTo>
                  <a:pt x="836" y="595"/>
                  <a:pt x="836" y="595"/>
                  <a:pt x="836" y="595"/>
                </a:cubicBezTo>
                <a:cubicBezTo>
                  <a:pt x="839" y="600"/>
                  <a:pt x="839" y="600"/>
                  <a:pt x="839" y="600"/>
                </a:cubicBezTo>
                <a:cubicBezTo>
                  <a:pt x="839" y="600"/>
                  <a:pt x="839" y="600"/>
                  <a:pt x="839" y="600"/>
                </a:cubicBezTo>
                <a:cubicBezTo>
                  <a:pt x="838" y="601"/>
                  <a:pt x="838" y="601"/>
                  <a:pt x="838" y="601"/>
                </a:cubicBezTo>
                <a:cubicBezTo>
                  <a:pt x="838" y="604"/>
                  <a:pt x="838" y="604"/>
                  <a:pt x="838" y="604"/>
                </a:cubicBezTo>
                <a:cubicBezTo>
                  <a:pt x="836" y="607"/>
                  <a:pt x="836" y="607"/>
                  <a:pt x="836" y="607"/>
                </a:cubicBezTo>
                <a:cubicBezTo>
                  <a:pt x="837" y="609"/>
                  <a:pt x="837" y="609"/>
                  <a:pt x="837" y="609"/>
                </a:cubicBezTo>
                <a:cubicBezTo>
                  <a:pt x="836" y="610"/>
                  <a:pt x="836" y="610"/>
                  <a:pt x="836" y="610"/>
                </a:cubicBezTo>
                <a:cubicBezTo>
                  <a:pt x="833" y="607"/>
                  <a:pt x="833" y="607"/>
                  <a:pt x="833" y="607"/>
                </a:cubicBezTo>
                <a:cubicBezTo>
                  <a:pt x="832" y="604"/>
                  <a:pt x="832" y="604"/>
                  <a:pt x="832" y="604"/>
                </a:cubicBezTo>
                <a:cubicBezTo>
                  <a:pt x="833" y="602"/>
                  <a:pt x="833" y="602"/>
                  <a:pt x="833" y="602"/>
                </a:cubicBezTo>
                <a:cubicBezTo>
                  <a:pt x="832" y="598"/>
                  <a:pt x="832" y="598"/>
                  <a:pt x="832" y="598"/>
                </a:cubicBezTo>
                <a:cubicBezTo>
                  <a:pt x="832" y="601"/>
                  <a:pt x="832" y="601"/>
                  <a:pt x="832" y="601"/>
                </a:cubicBezTo>
                <a:cubicBezTo>
                  <a:pt x="831" y="605"/>
                  <a:pt x="831" y="605"/>
                  <a:pt x="831" y="605"/>
                </a:cubicBezTo>
                <a:cubicBezTo>
                  <a:pt x="833" y="609"/>
                  <a:pt x="833" y="609"/>
                  <a:pt x="833" y="609"/>
                </a:cubicBezTo>
                <a:cubicBezTo>
                  <a:pt x="833" y="613"/>
                  <a:pt x="833" y="613"/>
                  <a:pt x="833" y="613"/>
                </a:cubicBezTo>
                <a:cubicBezTo>
                  <a:pt x="832" y="614"/>
                  <a:pt x="832" y="614"/>
                  <a:pt x="832" y="614"/>
                </a:cubicBezTo>
                <a:cubicBezTo>
                  <a:pt x="833" y="617"/>
                  <a:pt x="833" y="617"/>
                  <a:pt x="833" y="617"/>
                </a:cubicBezTo>
                <a:cubicBezTo>
                  <a:pt x="832" y="618"/>
                  <a:pt x="832" y="618"/>
                  <a:pt x="832" y="618"/>
                </a:cubicBezTo>
                <a:cubicBezTo>
                  <a:pt x="830" y="617"/>
                  <a:pt x="830" y="617"/>
                  <a:pt x="830" y="617"/>
                </a:cubicBezTo>
                <a:cubicBezTo>
                  <a:pt x="829" y="615"/>
                  <a:pt x="829" y="615"/>
                  <a:pt x="829" y="615"/>
                </a:cubicBezTo>
                <a:cubicBezTo>
                  <a:pt x="827" y="615"/>
                  <a:pt x="827" y="615"/>
                  <a:pt x="827" y="615"/>
                </a:cubicBezTo>
                <a:cubicBezTo>
                  <a:pt x="829" y="620"/>
                  <a:pt x="829" y="620"/>
                  <a:pt x="829" y="620"/>
                </a:cubicBezTo>
                <a:cubicBezTo>
                  <a:pt x="828" y="623"/>
                  <a:pt x="828" y="623"/>
                  <a:pt x="828" y="623"/>
                </a:cubicBezTo>
                <a:cubicBezTo>
                  <a:pt x="829" y="623"/>
                  <a:pt x="829" y="623"/>
                  <a:pt x="829" y="623"/>
                </a:cubicBezTo>
                <a:cubicBezTo>
                  <a:pt x="829" y="625"/>
                  <a:pt x="829" y="625"/>
                  <a:pt x="829" y="625"/>
                </a:cubicBezTo>
                <a:cubicBezTo>
                  <a:pt x="827" y="625"/>
                  <a:pt x="827" y="625"/>
                  <a:pt x="827" y="625"/>
                </a:cubicBezTo>
                <a:cubicBezTo>
                  <a:pt x="826" y="623"/>
                  <a:pt x="826" y="623"/>
                  <a:pt x="826" y="623"/>
                </a:cubicBezTo>
                <a:cubicBezTo>
                  <a:pt x="825" y="619"/>
                  <a:pt x="825" y="619"/>
                  <a:pt x="825" y="619"/>
                </a:cubicBezTo>
                <a:cubicBezTo>
                  <a:pt x="826" y="618"/>
                  <a:pt x="826" y="618"/>
                  <a:pt x="826" y="618"/>
                </a:cubicBezTo>
                <a:cubicBezTo>
                  <a:pt x="826" y="616"/>
                  <a:pt x="826" y="616"/>
                  <a:pt x="826" y="616"/>
                </a:cubicBezTo>
                <a:cubicBezTo>
                  <a:pt x="824" y="617"/>
                  <a:pt x="824" y="617"/>
                  <a:pt x="824" y="617"/>
                </a:cubicBezTo>
                <a:cubicBezTo>
                  <a:pt x="823" y="618"/>
                  <a:pt x="823" y="618"/>
                  <a:pt x="823" y="618"/>
                </a:cubicBezTo>
                <a:cubicBezTo>
                  <a:pt x="822" y="616"/>
                  <a:pt x="822" y="616"/>
                  <a:pt x="822" y="616"/>
                </a:cubicBezTo>
                <a:cubicBezTo>
                  <a:pt x="822" y="613"/>
                  <a:pt x="822" y="613"/>
                  <a:pt x="822" y="613"/>
                </a:cubicBezTo>
                <a:cubicBezTo>
                  <a:pt x="821" y="613"/>
                  <a:pt x="821" y="613"/>
                  <a:pt x="821" y="613"/>
                </a:cubicBezTo>
                <a:cubicBezTo>
                  <a:pt x="820" y="615"/>
                  <a:pt x="820" y="615"/>
                  <a:pt x="820" y="615"/>
                </a:cubicBezTo>
                <a:cubicBezTo>
                  <a:pt x="820" y="614"/>
                  <a:pt x="820" y="614"/>
                  <a:pt x="820" y="614"/>
                </a:cubicBezTo>
                <a:cubicBezTo>
                  <a:pt x="820" y="613"/>
                  <a:pt x="820" y="613"/>
                  <a:pt x="820" y="613"/>
                </a:cubicBezTo>
                <a:cubicBezTo>
                  <a:pt x="819" y="611"/>
                  <a:pt x="819" y="611"/>
                  <a:pt x="819" y="611"/>
                </a:cubicBezTo>
                <a:cubicBezTo>
                  <a:pt x="818" y="610"/>
                  <a:pt x="818" y="610"/>
                  <a:pt x="818" y="610"/>
                </a:cubicBezTo>
                <a:cubicBezTo>
                  <a:pt x="818" y="611"/>
                  <a:pt x="818" y="611"/>
                  <a:pt x="818" y="611"/>
                </a:cubicBezTo>
                <a:cubicBezTo>
                  <a:pt x="818" y="612"/>
                  <a:pt x="818" y="612"/>
                  <a:pt x="818" y="612"/>
                </a:cubicBezTo>
                <a:cubicBezTo>
                  <a:pt x="818" y="614"/>
                  <a:pt x="818" y="614"/>
                  <a:pt x="818" y="614"/>
                </a:cubicBezTo>
                <a:cubicBezTo>
                  <a:pt x="816" y="613"/>
                  <a:pt x="816" y="613"/>
                  <a:pt x="816" y="613"/>
                </a:cubicBezTo>
                <a:cubicBezTo>
                  <a:pt x="815" y="612"/>
                  <a:pt x="815" y="612"/>
                  <a:pt x="815" y="612"/>
                </a:cubicBezTo>
                <a:cubicBezTo>
                  <a:pt x="815" y="611"/>
                  <a:pt x="815" y="611"/>
                  <a:pt x="815" y="611"/>
                </a:cubicBezTo>
                <a:cubicBezTo>
                  <a:pt x="815" y="608"/>
                  <a:pt x="815" y="608"/>
                  <a:pt x="815" y="608"/>
                </a:cubicBezTo>
                <a:cubicBezTo>
                  <a:pt x="814" y="605"/>
                  <a:pt x="814" y="605"/>
                  <a:pt x="814" y="605"/>
                </a:cubicBezTo>
                <a:cubicBezTo>
                  <a:pt x="814" y="603"/>
                  <a:pt x="814" y="603"/>
                  <a:pt x="814" y="603"/>
                </a:cubicBezTo>
                <a:cubicBezTo>
                  <a:pt x="813" y="605"/>
                  <a:pt x="813" y="605"/>
                  <a:pt x="813" y="605"/>
                </a:cubicBezTo>
                <a:cubicBezTo>
                  <a:pt x="813" y="609"/>
                  <a:pt x="813" y="609"/>
                  <a:pt x="813" y="609"/>
                </a:cubicBezTo>
                <a:cubicBezTo>
                  <a:pt x="814" y="611"/>
                  <a:pt x="814" y="611"/>
                  <a:pt x="814" y="611"/>
                </a:cubicBezTo>
                <a:cubicBezTo>
                  <a:pt x="813" y="613"/>
                  <a:pt x="813" y="613"/>
                  <a:pt x="813" y="613"/>
                </a:cubicBezTo>
                <a:cubicBezTo>
                  <a:pt x="811" y="609"/>
                  <a:pt x="811" y="609"/>
                  <a:pt x="811" y="609"/>
                </a:cubicBezTo>
                <a:cubicBezTo>
                  <a:pt x="809" y="607"/>
                  <a:pt x="809" y="607"/>
                  <a:pt x="809" y="607"/>
                </a:cubicBezTo>
                <a:cubicBezTo>
                  <a:pt x="809" y="606"/>
                  <a:pt x="809" y="606"/>
                  <a:pt x="809" y="606"/>
                </a:cubicBezTo>
                <a:cubicBezTo>
                  <a:pt x="808" y="606"/>
                  <a:pt x="808" y="606"/>
                  <a:pt x="808" y="606"/>
                </a:cubicBezTo>
                <a:cubicBezTo>
                  <a:pt x="807" y="602"/>
                  <a:pt x="807" y="602"/>
                  <a:pt x="807" y="602"/>
                </a:cubicBezTo>
                <a:cubicBezTo>
                  <a:pt x="805" y="601"/>
                  <a:pt x="805" y="601"/>
                  <a:pt x="805" y="601"/>
                </a:cubicBezTo>
                <a:cubicBezTo>
                  <a:pt x="805" y="600"/>
                  <a:pt x="805" y="600"/>
                  <a:pt x="805" y="600"/>
                </a:cubicBezTo>
                <a:cubicBezTo>
                  <a:pt x="804" y="598"/>
                  <a:pt x="804" y="598"/>
                  <a:pt x="804" y="598"/>
                </a:cubicBezTo>
                <a:cubicBezTo>
                  <a:pt x="803" y="598"/>
                  <a:pt x="803" y="598"/>
                  <a:pt x="803" y="598"/>
                </a:cubicBezTo>
                <a:cubicBezTo>
                  <a:pt x="803" y="600"/>
                  <a:pt x="803" y="600"/>
                  <a:pt x="803" y="600"/>
                </a:cubicBezTo>
                <a:cubicBezTo>
                  <a:pt x="804" y="602"/>
                  <a:pt x="804" y="602"/>
                  <a:pt x="804" y="602"/>
                </a:cubicBezTo>
                <a:cubicBezTo>
                  <a:pt x="804" y="604"/>
                  <a:pt x="804" y="604"/>
                  <a:pt x="804" y="604"/>
                </a:cubicBezTo>
                <a:cubicBezTo>
                  <a:pt x="803" y="603"/>
                  <a:pt x="803" y="603"/>
                  <a:pt x="803" y="603"/>
                </a:cubicBezTo>
                <a:cubicBezTo>
                  <a:pt x="803" y="602"/>
                  <a:pt x="803" y="602"/>
                  <a:pt x="803" y="602"/>
                </a:cubicBezTo>
                <a:cubicBezTo>
                  <a:pt x="802" y="601"/>
                  <a:pt x="802" y="601"/>
                  <a:pt x="802" y="601"/>
                </a:cubicBezTo>
                <a:cubicBezTo>
                  <a:pt x="799" y="599"/>
                  <a:pt x="799" y="599"/>
                  <a:pt x="799" y="599"/>
                </a:cubicBezTo>
                <a:cubicBezTo>
                  <a:pt x="798" y="596"/>
                  <a:pt x="798" y="596"/>
                  <a:pt x="798" y="596"/>
                </a:cubicBezTo>
                <a:cubicBezTo>
                  <a:pt x="797" y="594"/>
                  <a:pt x="797" y="594"/>
                  <a:pt x="797" y="594"/>
                </a:cubicBezTo>
                <a:cubicBezTo>
                  <a:pt x="795" y="593"/>
                  <a:pt x="795" y="593"/>
                  <a:pt x="795" y="593"/>
                </a:cubicBezTo>
                <a:cubicBezTo>
                  <a:pt x="794" y="595"/>
                  <a:pt x="794" y="595"/>
                  <a:pt x="794" y="595"/>
                </a:cubicBezTo>
                <a:cubicBezTo>
                  <a:pt x="792" y="594"/>
                  <a:pt x="792" y="594"/>
                  <a:pt x="792" y="594"/>
                </a:cubicBezTo>
                <a:cubicBezTo>
                  <a:pt x="792" y="596"/>
                  <a:pt x="792" y="596"/>
                  <a:pt x="792" y="596"/>
                </a:cubicBezTo>
                <a:cubicBezTo>
                  <a:pt x="793" y="599"/>
                  <a:pt x="793" y="599"/>
                  <a:pt x="793" y="599"/>
                </a:cubicBezTo>
                <a:cubicBezTo>
                  <a:pt x="796" y="602"/>
                  <a:pt x="796" y="602"/>
                  <a:pt x="796" y="602"/>
                </a:cubicBezTo>
                <a:cubicBezTo>
                  <a:pt x="796" y="603"/>
                  <a:pt x="796" y="603"/>
                  <a:pt x="796" y="603"/>
                </a:cubicBezTo>
                <a:cubicBezTo>
                  <a:pt x="797" y="605"/>
                  <a:pt x="797" y="605"/>
                  <a:pt x="797" y="605"/>
                </a:cubicBezTo>
                <a:cubicBezTo>
                  <a:pt x="797" y="608"/>
                  <a:pt x="797" y="608"/>
                  <a:pt x="797" y="608"/>
                </a:cubicBezTo>
                <a:cubicBezTo>
                  <a:pt x="798" y="607"/>
                  <a:pt x="798" y="607"/>
                  <a:pt x="798" y="607"/>
                </a:cubicBezTo>
                <a:cubicBezTo>
                  <a:pt x="801" y="608"/>
                  <a:pt x="801" y="608"/>
                  <a:pt x="801" y="608"/>
                </a:cubicBezTo>
                <a:cubicBezTo>
                  <a:pt x="802" y="610"/>
                  <a:pt x="802" y="610"/>
                  <a:pt x="802" y="610"/>
                </a:cubicBezTo>
                <a:cubicBezTo>
                  <a:pt x="801" y="611"/>
                  <a:pt x="801" y="611"/>
                  <a:pt x="801" y="611"/>
                </a:cubicBezTo>
                <a:cubicBezTo>
                  <a:pt x="802" y="611"/>
                  <a:pt x="802" y="611"/>
                  <a:pt x="802" y="611"/>
                </a:cubicBezTo>
                <a:cubicBezTo>
                  <a:pt x="804" y="611"/>
                  <a:pt x="804" y="611"/>
                  <a:pt x="804" y="611"/>
                </a:cubicBezTo>
                <a:cubicBezTo>
                  <a:pt x="803" y="613"/>
                  <a:pt x="803" y="613"/>
                  <a:pt x="803" y="613"/>
                </a:cubicBezTo>
                <a:cubicBezTo>
                  <a:pt x="805" y="613"/>
                  <a:pt x="805" y="613"/>
                  <a:pt x="805" y="613"/>
                </a:cubicBezTo>
                <a:cubicBezTo>
                  <a:pt x="806" y="615"/>
                  <a:pt x="806" y="615"/>
                  <a:pt x="806" y="615"/>
                </a:cubicBezTo>
                <a:cubicBezTo>
                  <a:pt x="807" y="617"/>
                  <a:pt x="807" y="617"/>
                  <a:pt x="807" y="617"/>
                </a:cubicBezTo>
                <a:cubicBezTo>
                  <a:pt x="807" y="619"/>
                  <a:pt x="807" y="619"/>
                  <a:pt x="807" y="619"/>
                </a:cubicBezTo>
                <a:cubicBezTo>
                  <a:pt x="808" y="619"/>
                  <a:pt x="808" y="619"/>
                  <a:pt x="808" y="619"/>
                </a:cubicBezTo>
                <a:cubicBezTo>
                  <a:pt x="810" y="620"/>
                  <a:pt x="810" y="620"/>
                  <a:pt x="810" y="620"/>
                </a:cubicBezTo>
                <a:cubicBezTo>
                  <a:pt x="810" y="622"/>
                  <a:pt x="810" y="622"/>
                  <a:pt x="810" y="622"/>
                </a:cubicBezTo>
                <a:cubicBezTo>
                  <a:pt x="808" y="624"/>
                  <a:pt x="808" y="624"/>
                  <a:pt x="808" y="624"/>
                </a:cubicBezTo>
                <a:cubicBezTo>
                  <a:pt x="810" y="624"/>
                  <a:pt x="810" y="624"/>
                  <a:pt x="810" y="624"/>
                </a:cubicBezTo>
                <a:cubicBezTo>
                  <a:pt x="810" y="626"/>
                  <a:pt x="810" y="626"/>
                  <a:pt x="810" y="626"/>
                </a:cubicBezTo>
                <a:cubicBezTo>
                  <a:pt x="810" y="627"/>
                  <a:pt x="810" y="627"/>
                  <a:pt x="810" y="627"/>
                </a:cubicBezTo>
                <a:cubicBezTo>
                  <a:pt x="812" y="625"/>
                  <a:pt x="812" y="625"/>
                  <a:pt x="812" y="625"/>
                </a:cubicBezTo>
                <a:cubicBezTo>
                  <a:pt x="813" y="626"/>
                  <a:pt x="813" y="626"/>
                  <a:pt x="813" y="626"/>
                </a:cubicBezTo>
                <a:cubicBezTo>
                  <a:pt x="813" y="628"/>
                  <a:pt x="813" y="628"/>
                  <a:pt x="813" y="628"/>
                </a:cubicBezTo>
                <a:cubicBezTo>
                  <a:pt x="813" y="629"/>
                  <a:pt x="813" y="629"/>
                  <a:pt x="813" y="629"/>
                </a:cubicBezTo>
                <a:cubicBezTo>
                  <a:pt x="814" y="629"/>
                  <a:pt x="814" y="629"/>
                  <a:pt x="814" y="629"/>
                </a:cubicBezTo>
                <a:cubicBezTo>
                  <a:pt x="815" y="630"/>
                  <a:pt x="815" y="630"/>
                  <a:pt x="815" y="630"/>
                </a:cubicBezTo>
                <a:cubicBezTo>
                  <a:pt x="814" y="631"/>
                  <a:pt x="814" y="631"/>
                  <a:pt x="814" y="631"/>
                </a:cubicBezTo>
                <a:cubicBezTo>
                  <a:pt x="813" y="631"/>
                  <a:pt x="813" y="631"/>
                  <a:pt x="813" y="631"/>
                </a:cubicBezTo>
                <a:cubicBezTo>
                  <a:pt x="812" y="632"/>
                  <a:pt x="812" y="632"/>
                  <a:pt x="812" y="632"/>
                </a:cubicBezTo>
                <a:cubicBezTo>
                  <a:pt x="813" y="634"/>
                  <a:pt x="813" y="634"/>
                  <a:pt x="813" y="634"/>
                </a:cubicBezTo>
                <a:cubicBezTo>
                  <a:pt x="814" y="635"/>
                  <a:pt x="814" y="635"/>
                  <a:pt x="814" y="635"/>
                </a:cubicBezTo>
                <a:cubicBezTo>
                  <a:pt x="814" y="637"/>
                  <a:pt x="814" y="637"/>
                  <a:pt x="814" y="637"/>
                </a:cubicBezTo>
                <a:cubicBezTo>
                  <a:pt x="813" y="637"/>
                  <a:pt x="813" y="637"/>
                  <a:pt x="813" y="637"/>
                </a:cubicBezTo>
                <a:close/>
                <a:moveTo>
                  <a:pt x="609" y="577"/>
                </a:moveTo>
                <a:cubicBezTo>
                  <a:pt x="609" y="577"/>
                  <a:pt x="610" y="577"/>
                  <a:pt x="610" y="577"/>
                </a:cubicBezTo>
                <a:cubicBezTo>
                  <a:pt x="611" y="575"/>
                  <a:pt x="611" y="575"/>
                  <a:pt x="611" y="575"/>
                </a:cubicBezTo>
                <a:cubicBezTo>
                  <a:pt x="612" y="574"/>
                  <a:pt x="612" y="574"/>
                  <a:pt x="612" y="574"/>
                </a:cubicBezTo>
                <a:cubicBezTo>
                  <a:pt x="613" y="575"/>
                  <a:pt x="613" y="575"/>
                  <a:pt x="613" y="575"/>
                </a:cubicBezTo>
                <a:cubicBezTo>
                  <a:pt x="614" y="576"/>
                  <a:pt x="614" y="576"/>
                  <a:pt x="614" y="576"/>
                </a:cubicBezTo>
                <a:cubicBezTo>
                  <a:pt x="616" y="576"/>
                  <a:pt x="616" y="576"/>
                  <a:pt x="616" y="576"/>
                </a:cubicBezTo>
                <a:cubicBezTo>
                  <a:pt x="617" y="575"/>
                  <a:pt x="617" y="575"/>
                  <a:pt x="617" y="575"/>
                </a:cubicBezTo>
                <a:cubicBezTo>
                  <a:pt x="618" y="575"/>
                  <a:pt x="618" y="575"/>
                  <a:pt x="618" y="575"/>
                </a:cubicBezTo>
                <a:cubicBezTo>
                  <a:pt x="620" y="576"/>
                  <a:pt x="620" y="576"/>
                  <a:pt x="620" y="576"/>
                </a:cubicBezTo>
                <a:cubicBezTo>
                  <a:pt x="620" y="578"/>
                  <a:pt x="620" y="578"/>
                  <a:pt x="620" y="578"/>
                </a:cubicBezTo>
                <a:cubicBezTo>
                  <a:pt x="618" y="580"/>
                  <a:pt x="618" y="580"/>
                  <a:pt x="618" y="580"/>
                </a:cubicBezTo>
                <a:cubicBezTo>
                  <a:pt x="619" y="582"/>
                  <a:pt x="619" y="582"/>
                  <a:pt x="619" y="582"/>
                </a:cubicBezTo>
                <a:cubicBezTo>
                  <a:pt x="617" y="584"/>
                  <a:pt x="617" y="584"/>
                  <a:pt x="617" y="584"/>
                </a:cubicBezTo>
                <a:cubicBezTo>
                  <a:pt x="617" y="587"/>
                  <a:pt x="617" y="587"/>
                  <a:pt x="617" y="587"/>
                </a:cubicBezTo>
                <a:cubicBezTo>
                  <a:pt x="618" y="588"/>
                  <a:pt x="618" y="588"/>
                  <a:pt x="618" y="588"/>
                </a:cubicBezTo>
                <a:cubicBezTo>
                  <a:pt x="619" y="588"/>
                  <a:pt x="619" y="588"/>
                  <a:pt x="619" y="588"/>
                </a:cubicBezTo>
                <a:cubicBezTo>
                  <a:pt x="620" y="588"/>
                  <a:pt x="620" y="588"/>
                  <a:pt x="620" y="588"/>
                </a:cubicBezTo>
                <a:cubicBezTo>
                  <a:pt x="622" y="588"/>
                  <a:pt x="622" y="588"/>
                  <a:pt x="622" y="588"/>
                </a:cubicBezTo>
                <a:cubicBezTo>
                  <a:pt x="623" y="587"/>
                  <a:pt x="623" y="587"/>
                  <a:pt x="623" y="587"/>
                </a:cubicBezTo>
                <a:cubicBezTo>
                  <a:pt x="625" y="587"/>
                  <a:pt x="625" y="587"/>
                  <a:pt x="625" y="587"/>
                </a:cubicBezTo>
                <a:cubicBezTo>
                  <a:pt x="626" y="586"/>
                  <a:pt x="626" y="586"/>
                  <a:pt x="626" y="586"/>
                </a:cubicBezTo>
                <a:cubicBezTo>
                  <a:pt x="627" y="585"/>
                  <a:pt x="627" y="585"/>
                  <a:pt x="627" y="585"/>
                </a:cubicBezTo>
                <a:cubicBezTo>
                  <a:pt x="629" y="585"/>
                  <a:pt x="629" y="585"/>
                  <a:pt x="629" y="585"/>
                </a:cubicBezTo>
                <a:cubicBezTo>
                  <a:pt x="631" y="584"/>
                  <a:pt x="631" y="584"/>
                  <a:pt x="631" y="584"/>
                </a:cubicBezTo>
                <a:cubicBezTo>
                  <a:pt x="632" y="581"/>
                  <a:pt x="632" y="581"/>
                  <a:pt x="632" y="581"/>
                </a:cubicBezTo>
                <a:cubicBezTo>
                  <a:pt x="633" y="580"/>
                  <a:pt x="633" y="580"/>
                  <a:pt x="633" y="580"/>
                </a:cubicBezTo>
                <a:cubicBezTo>
                  <a:pt x="635" y="578"/>
                  <a:pt x="635" y="578"/>
                  <a:pt x="635" y="578"/>
                </a:cubicBezTo>
                <a:cubicBezTo>
                  <a:pt x="636" y="578"/>
                  <a:pt x="636" y="578"/>
                  <a:pt x="636" y="578"/>
                </a:cubicBezTo>
                <a:cubicBezTo>
                  <a:pt x="637" y="579"/>
                  <a:pt x="637" y="579"/>
                  <a:pt x="637" y="579"/>
                </a:cubicBezTo>
                <a:cubicBezTo>
                  <a:pt x="639" y="577"/>
                  <a:pt x="639" y="577"/>
                  <a:pt x="639" y="577"/>
                </a:cubicBezTo>
                <a:cubicBezTo>
                  <a:pt x="640" y="577"/>
                  <a:pt x="640" y="577"/>
                  <a:pt x="640" y="577"/>
                </a:cubicBezTo>
                <a:cubicBezTo>
                  <a:pt x="641" y="577"/>
                  <a:pt x="641" y="577"/>
                  <a:pt x="641" y="577"/>
                </a:cubicBezTo>
                <a:cubicBezTo>
                  <a:pt x="642" y="574"/>
                  <a:pt x="642" y="574"/>
                  <a:pt x="642" y="574"/>
                </a:cubicBezTo>
                <a:cubicBezTo>
                  <a:pt x="642" y="571"/>
                  <a:pt x="642" y="571"/>
                  <a:pt x="642" y="571"/>
                </a:cubicBezTo>
                <a:cubicBezTo>
                  <a:pt x="644" y="569"/>
                  <a:pt x="644" y="569"/>
                  <a:pt x="644" y="569"/>
                </a:cubicBezTo>
                <a:cubicBezTo>
                  <a:pt x="645" y="568"/>
                  <a:pt x="645" y="568"/>
                  <a:pt x="645" y="568"/>
                </a:cubicBezTo>
                <a:cubicBezTo>
                  <a:pt x="646" y="568"/>
                  <a:pt x="646" y="568"/>
                  <a:pt x="646" y="568"/>
                </a:cubicBezTo>
                <a:cubicBezTo>
                  <a:pt x="647" y="569"/>
                  <a:pt x="647" y="569"/>
                  <a:pt x="647" y="569"/>
                </a:cubicBezTo>
                <a:cubicBezTo>
                  <a:pt x="648" y="568"/>
                  <a:pt x="648" y="568"/>
                  <a:pt x="648" y="568"/>
                </a:cubicBezTo>
                <a:cubicBezTo>
                  <a:pt x="650" y="567"/>
                  <a:pt x="650" y="567"/>
                  <a:pt x="650" y="567"/>
                </a:cubicBezTo>
                <a:cubicBezTo>
                  <a:pt x="651" y="568"/>
                  <a:pt x="651" y="568"/>
                  <a:pt x="651" y="568"/>
                </a:cubicBezTo>
                <a:cubicBezTo>
                  <a:pt x="651" y="570"/>
                  <a:pt x="651" y="570"/>
                  <a:pt x="651" y="570"/>
                </a:cubicBezTo>
                <a:cubicBezTo>
                  <a:pt x="650" y="571"/>
                  <a:pt x="650" y="571"/>
                  <a:pt x="650" y="571"/>
                </a:cubicBezTo>
                <a:cubicBezTo>
                  <a:pt x="649" y="572"/>
                  <a:pt x="649" y="572"/>
                  <a:pt x="649" y="572"/>
                </a:cubicBezTo>
                <a:cubicBezTo>
                  <a:pt x="651" y="573"/>
                  <a:pt x="651" y="573"/>
                  <a:pt x="651" y="573"/>
                </a:cubicBezTo>
                <a:cubicBezTo>
                  <a:pt x="654" y="573"/>
                  <a:pt x="654" y="573"/>
                  <a:pt x="654" y="573"/>
                </a:cubicBezTo>
                <a:cubicBezTo>
                  <a:pt x="656" y="574"/>
                  <a:pt x="656" y="574"/>
                  <a:pt x="656" y="574"/>
                </a:cubicBezTo>
                <a:cubicBezTo>
                  <a:pt x="656" y="576"/>
                  <a:pt x="656" y="576"/>
                  <a:pt x="656" y="576"/>
                </a:cubicBezTo>
                <a:cubicBezTo>
                  <a:pt x="655" y="578"/>
                  <a:pt x="655" y="578"/>
                  <a:pt x="655" y="578"/>
                </a:cubicBezTo>
                <a:cubicBezTo>
                  <a:pt x="653" y="578"/>
                  <a:pt x="653" y="578"/>
                  <a:pt x="653" y="578"/>
                </a:cubicBezTo>
                <a:cubicBezTo>
                  <a:pt x="653" y="581"/>
                  <a:pt x="653" y="581"/>
                  <a:pt x="653" y="581"/>
                </a:cubicBezTo>
                <a:cubicBezTo>
                  <a:pt x="655" y="582"/>
                  <a:pt x="655" y="582"/>
                  <a:pt x="655" y="582"/>
                </a:cubicBezTo>
                <a:cubicBezTo>
                  <a:pt x="656" y="581"/>
                  <a:pt x="656" y="581"/>
                  <a:pt x="656" y="581"/>
                </a:cubicBezTo>
                <a:cubicBezTo>
                  <a:pt x="657" y="581"/>
                  <a:pt x="657" y="581"/>
                  <a:pt x="657" y="581"/>
                </a:cubicBezTo>
                <a:cubicBezTo>
                  <a:pt x="658" y="582"/>
                  <a:pt x="658" y="582"/>
                  <a:pt x="658" y="582"/>
                </a:cubicBezTo>
                <a:cubicBezTo>
                  <a:pt x="659" y="582"/>
                  <a:pt x="659" y="582"/>
                  <a:pt x="659" y="582"/>
                </a:cubicBezTo>
                <a:cubicBezTo>
                  <a:pt x="660" y="583"/>
                  <a:pt x="660" y="583"/>
                  <a:pt x="660" y="583"/>
                </a:cubicBezTo>
                <a:cubicBezTo>
                  <a:pt x="662" y="583"/>
                  <a:pt x="662" y="583"/>
                  <a:pt x="662" y="583"/>
                </a:cubicBezTo>
                <a:cubicBezTo>
                  <a:pt x="664" y="585"/>
                  <a:pt x="664" y="585"/>
                  <a:pt x="664" y="585"/>
                </a:cubicBezTo>
                <a:cubicBezTo>
                  <a:pt x="665" y="585"/>
                  <a:pt x="665" y="585"/>
                  <a:pt x="665" y="585"/>
                </a:cubicBezTo>
                <a:cubicBezTo>
                  <a:pt x="668" y="586"/>
                  <a:pt x="668" y="586"/>
                  <a:pt x="668" y="586"/>
                </a:cubicBezTo>
                <a:cubicBezTo>
                  <a:pt x="669" y="586"/>
                  <a:pt x="669" y="586"/>
                  <a:pt x="669" y="586"/>
                </a:cubicBezTo>
                <a:cubicBezTo>
                  <a:pt x="670" y="583"/>
                  <a:pt x="670" y="583"/>
                  <a:pt x="670" y="583"/>
                </a:cubicBezTo>
                <a:cubicBezTo>
                  <a:pt x="672" y="583"/>
                  <a:pt x="672" y="583"/>
                  <a:pt x="672" y="583"/>
                </a:cubicBezTo>
                <a:cubicBezTo>
                  <a:pt x="674" y="581"/>
                  <a:pt x="674" y="581"/>
                  <a:pt x="674" y="581"/>
                </a:cubicBezTo>
                <a:cubicBezTo>
                  <a:pt x="676" y="580"/>
                  <a:pt x="676" y="580"/>
                  <a:pt x="676" y="580"/>
                </a:cubicBezTo>
                <a:cubicBezTo>
                  <a:pt x="676" y="579"/>
                  <a:pt x="676" y="579"/>
                  <a:pt x="676" y="579"/>
                </a:cubicBezTo>
                <a:cubicBezTo>
                  <a:pt x="675" y="579"/>
                  <a:pt x="675" y="579"/>
                  <a:pt x="675" y="579"/>
                </a:cubicBezTo>
                <a:cubicBezTo>
                  <a:pt x="673" y="577"/>
                  <a:pt x="673" y="577"/>
                  <a:pt x="673" y="577"/>
                </a:cubicBezTo>
                <a:cubicBezTo>
                  <a:pt x="675" y="577"/>
                  <a:pt x="675" y="577"/>
                  <a:pt x="675" y="577"/>
                </a:cubicBezTo>
                <a:cubicBezTo>
                  <a:pt x="676" y="575"/>
                  <a:pt x="676" y="575"/>
                  <a:pt x="676" y="575"/>
                </a:cubicBezTo>
                <a:cubicBezTo>
                  <a:pt x="674" y="575"/>
                  <a:pt x="674" y="575"/>
                  <a:pt x="674" y="575"/>
                </a:cubicBezTo>
                <a:cubicBezTo>
                  <a:pt x="673" y="573"/>
                  <a:pt x="673" y="573"/>
                  <a:pt x="673" y="573"/>
                </a:cubicBezTo>
                <a:cubicBezTo>
                  <a:pt x="672" y="573"/>
                  <a:pt x="672" y="573"/>
                  <a:pt x="672" y="573"/>
                </a:cubicBezTo>
                <a:cubicBezTo>
                  <a:pt x="672" y="575"/>
                  <a:pt x="672" y="575"/>
                  <a:pt x="672" y="575"/>
                </a:cubicBezTo>
                <a:cubicBezTo>
                  <a:pt x="672" y="575"/>
                  <a:pt x="672" y="575"/>
                  <a:pt x="672" y="575"/>
                </a:cubicBezTo>
                <a:cubicBezTo>
                  <a:pt x="671" y="575"/>
                  <a:pt x="671" y="575"/>
                  <a:pt x="671" y="575"/>
                </a:cubicBezTo>
                <a:cubicBezTo>
                  <a:pt x="668" y="574"/>
                  <a:pt x="668" y="574"/>
                  <a:pt x="668" y="574"/>
                </a:cubicBezTo>
                <a:cubicBezTo>
                  <a:pt x="668" y="572"/>
                  <a:pt x="668" y="572"/>
                  <a:pt x="668" y="572"/>
                </a:cubicBezTo>
                <a:cubicBezTo>
                  <a:pt x="667" y="573"/>
                  <a:pt x="667" y="573"/>
                  <a:pt x="667" y="573"/>
                </a:cubicBezTo>
                <a:cubicBezTo>
                  <a:pt x="666" y="574"/>
                  <a:pt x="666" y="574"/>
                  <a:pt x="666" y="574"/>
                </a:cubicBezTo>
                <a:cubicBezTo>
                  <a:pt x="662" y="574"/>
                  <a:pt x="662" y="574"/>
                  <a:pt x="662" y="574"/>
                </a:cubicBezTo>
                <a:cubicBezTo>
                  <a:pt x="661" y="573"/>
                  <a:pt x="661" y="573"/>
                  <a:pt x="661" y="573"/>
                </a:cubicBezTo>
                <a:cubicBezTo>
                  <a:pt x="663" y="571"/>
                  <a:pt x="663" y="571"/>
                  <a:pt x="663" y="571"/>
                </a:cubicBezTo>
                <a:cubicBezTo>
                  <a:pt x="664" y="572"/>
                  <a:pt x="664" y="572"/>
                  <a:pt x="664" y="572"/>
                </a:cubicBezTo>
                <a:cubicBezTo>
                  <a:pt x="666" y="570"/>
                  <a:pt x="666" y="570"/>
                  <a:pt x="666" y="570"/>
                </a:cubicBezTo>
                <a:cubicBezTo>
                  <a:pt x="666" y="569"/>
                  <a:pt x="666" y="569"/>
                  <a:pt x="666" y="569"/>
                </a:cubicBezTo>
                <a:cubicBezTo>
                  <a:pt x="665" y="568"/>
                  <a:pt x="665" y="568"/>
                  <a:pt x="665" y="568"/>
                </a:cubicBezTo>
                <a:cubicBezTo>
                  <a:pt x="665" y="565"/>
                  <a:pt x="665" y="565"/>
                  <a:pt x="665" y="565"/>
                </a:cubicBezTo>
                <a:cubicBezTo>
                  <a:pt x="666" y="564"/>
                  <a:pt x="666" y="564"/>
                  <a:pt x="666" y="564"/>
                </a:cubicBezTo>
                <a:cubicBezTo>
                  <a:pt x="666" y="563"/>
                  <a:pt x="666" y="563"/>
                  <a:pt x="666" y="563"/>
                </a:cubicBezTo>
                <a:cubicBezTo>
                  <a:pt x="665" y="561"/>
                  <a:pt x="665" y="561"/>
                  <a:pt x="665" y="561"/>
                </a:cubicBezTo>
                <a:cubicBezTo>
                  <a:pt x="665" y="560"/>
                  <a:pt x="665" y="560"/>
                  <a:pt x="665" y="560"/>
                </a:cubicBezTo>
                <a:cubicBezTo>
                  <a:pt x="661" y="556"/>
                  <a:pt x="661" y="556"/>
                  <a:pt x="661" y="556"/>
                </a:cubicBezTo>
                <a:cubicBezTo>
                  <a:pt x="658" y="555"/>
                  <a:pt x="658" y="555"/>
                  <a:pt x="658" y="555"/>
                </a:cubicBezTo>
                <a:cubicBezTo>
                  <a:pt x="658" y="554"/>
                  <a:pt x="658" y="554"/>
                  <a:pt x="658" y="554"/>
                </a:cubicBezTo>
                <a:cubicBezTo>
                  <a:pt x="657" y="551"/>
                  <a:pt x="657" y="551"/>
                  <a:pt x="657" y="551"/>
                </a:cubicBezTo>
                <a:cubicBezTo>
                  <a:pt x="656" y="551"/>
                  <a:pt x="656" y="551"/>
                  <a:pt x="656" y="551"/>
                </a:cubicBezTo>
                <a:cubicBezTo>
                  <a:pt x="655" y="550"/>
                  <a:pt x="655" y="550"/>
                  <a:pt x="655" y="550"/>
                </a:cubicBezTo>
                <a:cubicBezTo>
                  <a:pt x="655" y="547"/>
                  <a:pt x="655" y="547"/>
                  <a:pt x="655" y="547"/>
                </a:cubicBezTo>
                <a:cubicBezTo>
                  <a:pt x="655" y="545"/>
                  <a:pt x="655" y="545"/>
                  <a:pt x="655" y="545"/>
                </a:cubicBezTo>
                <a:cubicBezTo>
                  <a:pt x="652" y="545"/>
                  <a:pt x="652" y="545"/>
                  <a:pt x="652" y="545"/>
                </a:cubicBezTo>
                <a:cubicBezTo>
                  <a:pt x="648" y="543"/>
                  <a:pt x="648" y="543"/>
                  <a:pt x="648" y="543"/>
                </a:cubicBezTo>
                <a:cubicBezTo>
                  <a:pt x="647" y="541"/>
                  <a:pt x="647" y="541"/>
                  <a:pt x="647" y="541"/>
                </a:cubicBezTo>
                <a:cubicBezTo>
                  <a:pt x="648" y="540"/>
                  <a:pt x="648" y="540"/>
                  <a:pt x="648" y="540"/>
                </a:cubicBezTo>
                <a:cubicBezTo>
                  <a:pt x="648" y="539"/>
                  <a:pt x="648" y="539"/>
                  <a:pt x="648" y="539"/>
                </a:cubicBezTo>
                <a:cubicBezTo>
                  <a:pt x="646" y="537"/>
                  <a:pt x="646" y="537"/>
                  <a:pt x="646" y="537"/>
                </a:cubicBezTo>
                <a:cubicBezTo>
                  <a:pt x="645" y="535"/>
                  <a:pt x="645" y="535"/>
                  <a:pt x="645" y="535"/>
                </a:cubicBezTo>
                <a:cubicBezTo>
                  <a:pt x="645" y="535"/>
                  <a:pt x="645" y="535"/>
                  <a:pt x="645" y="535"/>
                </a:cubicBezTo>
                <a:cubicBezTo>
                  <a:pt x="642" y="538"/>
                  <a:pt x="642" y="538"/>
                  <a:pt x="642" y="538"/>
                </a:cubicBezTo>
                <a:cubicBezTo>
                  <a:pt x="642" y="540"/>
                  <a:pt x="642" y="540"/>
                  <a:pt x="642" y="540"/>
                </a:cubicBezTo>
                <a:cubicBezTo>
                  <a:pt x="641" y="541"/>
                  <a:pt x="641" y="541"/>
                  <a:pt x="641" y="541"/>
                </a:cubicBezTo>
                <a:cubicBezTo>
                  <a:pt x="639" y="540"/>
                  <a:pt x="639" y="540"/>
                  <a:pt x="639" y="540"/>
                </a:cubicBezTo>
                <a:cubicBezTo>
                  <a:pt x="640" y="537"/>
                  <a:pt x="640" y="537"/>
                  <a:pt x="640" y="537"/>
                </a:cubicBezTo>
                <a:cubicBezTo>
                  <a:pt x="639" y="535"/>
                  <a:pt x="639" y="535"/>
                  <a:pt x="639" y="535"/>
                </a:cubicBezTo>
                <a:cubicBezTo>
                  <a:pt x="639" y="534"/>
                  <a:pt x="639" y="534"/>
                  <a:pt x="639" y="534"/>
                </a:cubicBezTo>
                <a:cubicBezTo>
                  <a:pt x="640" y="534"/>
                  <a:pt x="640" y="534"/>
                  <a:pt x="640" y="534"/>
                </a:cubicBezTo>
                <a:cubicBezTo>
                  <a:pt x="642" y="534"/>
                  <a:pt x="642" y="534"/>
                  <a:pt x="642" y="534"/>
                </a:cubicBezTo>
                <a:cubicBezTo>
                  <a:pt x="641" y="532"/>
                  <a:pt x="641" y="532"/>
                  <a:pt x="641" y="532"/>
                </a:cubicBezTo>
                <a:cubicBezTo>
                  <a:pt x="642" y="530"/>
                  <a:pt x="642" y="530"/>
                  <a:pt x="642" y="530"/>
                </a:cubicBezTo>
                <a:cubicBezTo>
                  <a:pt x="641" y="528"/>
                  <a:pt x="641" y="528"/>
                  <a:pt x="641" y="528"/>
                </a:cubicBezTo>
                <a:cubicBezTo>
                  <a:pt x="639" y="529"/>
                  <a:pt x="639" y="529"/>
                  <a:pt x="639" y="529"/>
                </a:cubicBezTo>
                <a:cubicBezTo>
                  <a:pt x="639" y="527"/>
                  <a:pt x="639" y="527"/>
                  <a:pt x="639" y="527"/>
                </a:cubicBezTo>
                <a:cubicBezTo>
                  <a:pt x="641" y="525"/>
                  <a:pt x="641" y="525"/>
                  <a:pt x="641" y="525"/>
                </a:cubicBezTo>
                <a:cubicBezTo>
                  <a:pt x="640" y="524"/>
                  <a:pt x="640" y="524"/>
                  <a:pt x="640" y="524"/>
                </a:cubicBezTo>
                <a:cubicBezTo>
                  <a:pt x="635" y="526"/>
                  <a:pt x="635" y="526"/>
                  <a:pt x="635" y="526"/>
                </a:cubicBezTo>
                <a:cubicBezTo>
                  <a:pt x="633" y="528"/>
                  <a:pt x="633" y="528"/>
                  <a:pt x="633" y="528"/>
                </a:cubicBezTo>
                <a:cubicBezTo>
                  <a:pt x="631" y="533"/>
                  <a:pt x="631" y="533"/>
                  <a:pt x="631" y="533"/>
                </a:cubicBezTo>
                <a:cubicBezTo>
                  <a:pt x="629" y="536"/>
                  <a:pt x="629" y="536"/>
                  <a:pt x="629" y="536"/>
                </a:cubicBezTo>
                <a:cubicBezTo>
                  <a:pt x="628" y="538"/>
                  <a:pt x="628" y="538"/>
                  <a:pt x="628" y="538"/>
                </a:cubicBezTo>
                <a:cubicBezTo>
                  <a:pt x="627" y="540"/>
                  <a:pt x="627" y="540"/>
                  <a:pt x="627" y="540"/>
                </a:cubicBezTo>
                <a:cubicBezTo>
                  <a:pt x="627" y="541"/>
                  <a:pt x="627" y="541"/>
                  <a:pt x="627" y="541"/>
                </a:cubicBezTo>
                <a:cubicBezTo>
                  <a:pt x="624" y="545"/>
                  <a:pt x="624" y="545"/>
                  <a:pt x="624" y="545"/>
                </a:cubicBezTo>
                <a:cubicBezTo>
                  <a:pt x="625" y="547"/>
                  <a:pt x="625" y="547"/>
                  <a:pt x="625" y="547"/>
                </a:cubicBezTo>
                <a:cubicBezTo>
                  <a:pt x="624" y="548"/>
                  <a:pt x="624" y="548"/>
                  <a:pt x="624" y="548"/>
                </a:cubicBezTo>
                <a:cubicBezTo>
                  <a:pt x="623" y="550"/>
                  <a:pt x="623" y="550"/>
                  <a:pt x="623" y="550"/>
                </a:cubicBezTo>
                <a:cubicBezTo>
                  <a:pt x="623" y="552"/>
                  <a:pt x="623" y="552"/>
                  <a:pt x="623" y="552"/>
                </a:cubicBezTo>
                <a:cubicBezTo>
                  <a:pt x="620" y="554"/>
                  <a:pt x="620" y="554"/>
                  <a:pt x="620" y="554"/>
                </a:cubicBezTo>
                <a:cubicBezTo>
                  <a:pt x="619" y="557"/>
                  <a:pt x="619" y="557"/>
                  <a:pt x="619" y="557"/>
                </a:cubicBezTo>
                <a:cubicBezTo>
                  <a:pt x="619" y="560"/>
                  <a:pt x="619" y="560"/>
                  <a:pt x="619" y="560"/>
                </a:cubicBezTo>
                <a:cubicBezTo>
                  <a:pt x="618" y="561"/>
                  <a:pt x="618" y="561"/>
                  <a:pt x="618" y="561"/>
                </a:cubicBezTo>
                <a:cubicBezTo>
                  <a:pt x="619" y="565"/>
                  <a:pt x="619" y="565"/>
                  <a:pt x="619" y="565"/>
                </a:cubicBezTo>
                <a:cubicBezTo>
                  <a:pt x="617" y="566"/>
                  <a:pt x="617" y="566"/>
                  <a:pt x="617" y="566"/>
                </a:cubicBezTo>
                <a:cubicBezTo>
                  <a:pt x="614" y="566"/>
                  <a:pt x="614" y="566"/>
                  <a:pt x="614" y="566"/>
                </a:cubicBezTo>
                <a:cubicBezTo>
                  <a:pt x="610" y="568"/>
                  <a:pt x="610" y="568"/>
                  <a:pt x="610" y="568"/>
                </a:cubicBezTo>
                <a:cubicBezTo>
                  <a:pt x="610" y="570"/>
                  <a:pt x="610" y="570"/>
                  <a:pt x="610" y="570"/>
                </a:cubicBezTo>
                <a:cubicBezTo>
                  <a:pt x="609" y="574"/>
                  <a:pt x="609" y="574"/>
                  <a:pt x="609" y="574"/>
                </a:cubicBezTo>
                <a:cubicBezTo>
                  <a:pt x="609" y="577"/>
                  <a:pt x="609" y="577"/>
                  <a:pt x="609" y="577"/>
                </a:cubicBezTo>
                <a:close/>
                <a:moveTo>
                  <a:pt x="629" y="612"/>
                </a:moveTo>
                <a:cubicBezTo>
                  <a:pt x="629" y="613"/>
                  <a:pt x="630" y="613"/>
                  <a:pt x="630" y="613"/>
                </a:cubicBezTo>
                <a:cubicBezTo>
                  <a:pt x="631" y="613"/>
                  <a:pt x="631" y="613"/>
                  <a:pt x="631" y="613"/>
                </a:cubicBezTo>
                <a:cubicBezTo>
                  <a:pt x="633" y="610"/>
                  <a:pt x="633" y="610"/>
                  <a:pt x="633" y="610"/>
                </a:cubicBezTo>
                <a:cubicBezTo>
                  <a:pt x="634" y="610"/>
                  <a:pt x="634" y="610"/>
                  <a:pt x="634" y="610"/>
                </a:cubicBezTo>
                <a:cubicBezTo>
                  <a:pt x="636" y="610"/>
                  <a:pt x="636" y="610"/>
                  <a:pt x="636" y="610"/>
                </a:cubicBezTo>
                <a:cubicBezTo>
                  <a:pt x="636" y="611"/>
                  <a:pt x="636" y="611"/>
                  <a:pt x="636" y="611"/>
                </a:cubicBezTo>
                <a:cubicBezTo>
                  <a:pt x="638" y="612"/>
                  <a:pt x="638" y="612"/>
                  <a:pt x="638" y="612"/>
                </a:cubicBezTo>
                <a:cubicBezTo>
                  <a:pt x="641" y="609"/>
                  <a:pt x="641" y="609"/>
                  <a:pt x="641" y="609"/>
                </a:cubicBezTo>
                <a:cubicBezTo>
                  <a:pt x="643" y="608"/>
                  <a:pt x="643" y="608"/>
                  <a:pt x="643" y="608"/>
                </a:cubicBezTo>
                <a:cubicBezTo>
                  <a:pt x="645" y="607"/>
                  <a:pt x="645" y="607"/>
                  <a:pt x="645" y="607"/>
                </a:cubicBezTo>
                <a:cubicBezTo>
                  <a:pt x="647" y="604"/>
                  <a:pt x="647" y="604"/>
                  <a:pt x="647" y="604"/>
                </a:cubicBezTo>
                <a:cubicBezTo>
                  <a:pt x="649" y="604"/>
                  <a:pt x="649" y="604"/>
                  <a:pt x="649" y="604"/>
                </a:cubicBezTo>
                <a:cubicBezTo>
                  <a:pt x="652" y="602"/>
                  <a:pt x="652" y="602"/>
                  <a:pt x="652" y="602"/>
                </a:cubicBezTo>
                <a:cubicBezTo>
                  <a:pt x="652" y="600"/>
                  <a:pt x="652" y="600"/>
                  <a:pt x="652" y="600"/>
                </a:cubicBezTo>
                <a:cubicBezTo>
                  <a:pt x="654" y="598"/>
                  <a:pt x="654" y="598"/>
                  <a:pt x="654" y="598"/>
                </a:cubicBezTo>
                <a:cubicBezTo>
                  <a:pt x="653" y="597"/>
                  <a:pt x="653" y="597"/>
                  <a:pt x="653" y="597"/>
                </a:cubicBezTo>
                <a:cubicBezTo>
                  <a:pt x="651" y="597"/>
                  <a:pt x="651" y="597"/>
                  <a:pt x="651" y="597"/>
                </a:cubicBezTo>
                <a:cubicBezTo>
                  <a:pt x="650" y="597"/>
                  <a:pt x="650" y="597"/>
                  <a:pt x="650" y="597"/>
                </a:cubicBezTo>
                <a:cubicBezTo>
                  <a:pt x="648" y="597"/>
                  <a:pt x="648" y="597"/>
                  <a:pt x="648" y="597"/>
                </a:cubicBezTo>
                <a:cubicBezTo>
                  <a:pt x="646" y="597"/>
                  <a:pt x="646" y="597"/>
                  <a:pt x="646" y="597"/>
                </a:cubicBezTo>
                <a:cubicBezTo>
                  <a:pt x="645" y="597"/>
                  <a:pt x="645" y="597"/>
                  <a:pt x="645" y="597"/>
                </a:cubicBezTo>
                <a:cubicBezTo>
                  <a:pt x="644" y="597"/>
                  <a:pt x="644" y="597"/>
                  <a:pt x="644" y="597"/>
                </a:cubicBezTo>
                <a:cubicBezTo>
                  <a:pt x="642" y="599"/>
                  <a:pt x="642" y="599"/>
                  <a:pt x="642" y="599"/>
                </a:cubicBezTo>
                <a:cubicBezTo>
                  <a:pt x="640" y="598"/>
                  <a:pt x="640" y="598"/>
                  <a:pt x="640" y="598"/>
                </a:cubicBezTo>
                <a:cubicBezTo>
                  <a:pt x="640" y="596"/>
                  <a:pt x="640" y="596"/>
                  <a:pt x="640" y="596"/>
                </a:cubicBezTo>
                <a:cubicBezTo>
                  <a:pt x="639" y="596"/>
                  <a:pt x="639" y="596"/>
                  <a:pt x="639" y="596"/>
                </a:cubicBezTo>
                <a:cubicBezTo>
                  <a:pt x="637" y="597"/>
                  <a:pt x="637" y="597"/>
                  <a:pt x="637" y="597"/>
                </a:cubicBezTo>
                <a:cubicBezTo>
                  <a:pt x="634" y="600"/>
                  <a:pt x="634" y="600"/>
                  <a:pt x="634" y="600"/>
                </a:cubicBezTo>
                <a:cubicBezTo>
                  <a:pt x="634" y="601"/>
                  <a:pt x="634" y="601"/>
                  <a:pt x="634" y="601"/>
                </a:cubicBezTo>
                <a:cubicBezTo>
                  <a:pt x="633" y="603"/>
                  <a:pt x="633" y="603"/>
                  <a:pt x="633" y="603"/>
                </a:cubicBezTo>
                <a:cubicBezTo>
                  <a:pt x="629" y="604"/>
                  <a:pt x="629" y="604"/>
                  <a:pt x="629" y="604"/>
                </a:cubicBezTo>
                <a:cubicBezTo>
                  <a:pt x="628" y="605"/>
                  <a:pt x="628" y="605"/>
                  <a:pt x="628" y="605"/>
                </a:cubicBezTo>
                <a:cubicBezTo>
                  <a:pt x="629" y="606"/>
                  <a:pt x="629" y="606"/>
                  <a:pt x="629" y="606"/>
                </a:cubicBezTo>
                <a:cubicBezTo>
                  <a:pt x="630" y="608"/>
                  <a:pt x="630" y="608"/>
                  <a:pt x="630" y="608"/>
                </a:cubicBezTo>
                <a:cubicBezTo>
                  <a:pt x="629" y="610"/>
                  <a:pt x="629" y="610"/>
                  <a:pt x="629" y="610"/>
                </a:cubicBezTo>
                <a:cubicBezTo>
                  <a:pt x="629" y="612"/>
                  <a:pt x="629" y="612"/>
                  <a:pt x="629" y="612"/>
                </a:cubicBezTo>
                <a:close/>
                <a:moveTo>
                  <a:pt x="826" y="628"/>
                </a:moveTo>
                <a:cubicBezTo>
                  <a:pt x="827" y="629"/>
                  <a:pt x="827" y="629"/>
                  <a:pt x="827" y="629"/>
                </a:cubicBezTo>
                <a:cubicBezTo>
                  <a:pt x="829" y="629"/>
                  <a:pt x="829" y="629"/>
                  <a:pt x="829" y="629"/>
                </a:cubicBezTo>
                <a:cubicBezTo>
                  <a:pt x="831" y="631"/>
                  <a:pt x="831" y="631"/>
                  <a:pt x="831" y="631"/>
                </a:cubicBezTo>
                <a:cubicBezTo>
                  <a:pt x="832" y="630"/>
                  <a:pt x="832" y="630"/>
                  <a:pt x="832" y="630"/>
                </a:cubicBezTo>
                <a:cubicBezTo>
                  <a:pt x="832" y="629"/>
                  <a:pt x="832" y="629"/>
                  <a:pt x="832" y="629"/>
                </a:cubicBezTo>
                <a:cubicBezTo>
                  <a:pt x="833" y="628"/>
                  <a:pt x="833" y="628"/>
                  <a:pt x="833" y="628"/>
                </a:cubicBezTo>
                <a:cubicBezTo>
                  <a:pt x="833" y="626"/>
                  <a:pt x="833" y="626"/>
                  <a:pt x="833" y="626"/>
                </a:cubicBezTo>
                <a:cubicBezTo>
                  <a:pt x="832" y="626"/>
                  <a:pt x="832" y="626"/>
                  <a:pt x="832" y="626"/>
                </a:cubicBezTo>
                <a:cubicBezTo>
                  <a:pt x="830" y="627"/>
                  <a:pt x="830" y="627"/>
                  <a:pt x="830" y="627"/>
                </a:cubicBezTo>
                <a:cubicBezTo>
                  <a:pt x="828" y="627"/>
                  <a:pt x="828" y="627"/>
                  <a:pt x="828" y="627"/>
                </a:cubicBezTo>
                <a:cubicBezTo>
                  <a:pt x="826" y="628"/>
                  <a:pt x="826" y="628"/>
                  <a:pt x="826" y="628"/>
                </a:cubicBezTo>
                <a:close/>
                <a:moveTo>
                  <a:pt x="765" y="612"/>
                </a:moveTo>
                <a:cubicBezTo>
                  <a:pt x="765" y="613"/>
                  <a:pt x="765" y="613"/>
                  <a:pt x="765" y="613"/>
                </a:cubicBezTo>
                <a:cubicBezTo>
                  <a:pt x="768" y="613"/>
                  <a:pt x="768" y="613"/>
                  <a:pt x="768" y="613"/>
                </a:cubicBezTo>
                <a:cubicBezTo>
                  <a:pt x="768" y="615"/>
                  <a:pt x="768" y="615"/>
                  <a:pt x="768" y="615"/>
                </a:cubicBezTo>
                <a:cubicBezTo>
                  <a:pt x="768" y="615"/>
                  <a:pt x="768" y="615"/>
                  <a:pt x="768" y="615"/>
                </a:cubicBezTo>
                <a:cubicBezTo>
                  <a:pt x="768" y="617"/>
                  <a:pt x="768" y="617"/>
                  <a:pt x="768" y="617"/>
                </a:cubicBezTo>
                <a:cubicBezTo>
                  <a:pt x="770" y="618"/>
                  <a:pt x="770" y="618"/>
                  <a:pt x="770" y="618"/>
                </a:cubicBezTo>
                <a:cubicBezTo>
                  <a:pt x="770" y="618"/>
                  <a:pt x="770" y="618"/>
                  <a:pt x="770" y="618"/>
                </a:cubicBezTo>
                <a:cubicBezTo>
                  <a:pt x="772" y="618"/>
                  <a:pt x="772" y="618"/>
                  <a:pt x="772" y="618"/>
                </a:cubicBezTo>
                <a:cubicBezTo>
                  <a:pt x="772" y="618"/>
                  <a:pt x="772" y="618"/>
                  <a:pt x="772" y="618"/>
                </a:cubicBezTo>
                <a:cubicBezTo>
                  <a:pt x="773" y="617"/>
                  <a:pt x="773" y="617"/>
                  <a:pt x="773" y="617"/>
                </a:cubicBezTo>
                <a:cubicBezTo>
                  <a:pt x="773" y="616"/>
                  <a:pt x="773" y="616"/>
                  <a:pt x="773" y="616"/>
                </a:cubicBezTo>
                <a:cubicBezTo>
                  <a:pt x="771" y="614"/>
                  <a:pt x="771" y="614"/>
                  <a:pt x="771" y="614"/>
                </a:cubicBezTo>
                <a:cubicBezTo>
                  <a:pt x="770" y="614"/>
                  <a:pt x="770" y="614"/>
                  <a:pt x="770" y="614"/>
                </a:cubicBezTo>
                <a:cubicBezTo>
                  <a:pt x="769" y="613"/>
                  <a:pt x="769" y="613"/>
                  <a:pt x="769" y="613"/>
                </a:cubicBezTo>
                <a:cubicBezTo>
                  <a:pt x="767" y="612"/>
                  <a:pt x="767" y="612"/>
                  <a:pt x="767" y="612"/>
                </a:cubicBezTo>
                <a:cubicBezTo>
                  <a:pt x="765" y="612"/>
                  <a:pt x="765" y="612"/>
                  <a:pt x="765" y="612"/>
                </a:cubicBezTo>
                <a:cubicBezTo>
                  <a:pt x="765" y="612"/>
                  <a:pt x="765" y="612"/>
                  <a:pt x="765" y="612"/>
                </a:cubicBezTo>
                <a:close/>
                <a:moveTo>
                  <a:pt x="824" y="644"/>
                </a:moveTo>
                <a:cubicBezTo>
                  <a:pt x="821" y="642"/>
                  <a:pt x="821" y="642"/>
                  <a:pt x="821" y="642"/>
                </a:cubicBezTo>
                <a:cubicBezTo>
                  <a:pt x="821" y="641"/>
                  <a:pt x="821" y="641"/>
                  <a:pt x="821" y="641"/>
                </a:cubicBezTo>
                <a:cubicBezTo>
                  <a:pt x="820" y="640"/>
                  <a:pt x="820" y="640"/>
                  <a:pt x="820" y="640"/>
                </a:cubicBezTo>
                <a:cubicBezTo>
                  <a:pt x="820" y="639"/>
                  <a:pt x="820" y="639"/>
                  <a:pt x="820" y="639"/>
                </a:cubicBezTo>
                <a:cubicBezTo>
                  <a:pt x="822" y="638"/>
                  <a:pt x="822" y="638"/>
                  <a:pt x="822" y="638"/>
                </a:cubicBezTo>
                <a:cubicBezTo>
                  <a:pt x="823" y="639"/>
                  <a:pt x="823" y="639"/>
                  <a:pt x="823" y="639"/>
                </a:cubicBezTo>
                <a:cubicBezTo>
                  <a:pt x="823" y="640"/>
                  <a:pt x="823" y="640"/>
                  <a:pt x="823" y="640"/>
                </a:cubicBezTo>
                <a:cubicBezTo>
                  <a:pt x="824" y="642"/>
                  <a:pt x="824" y="642"/>
                  <a:pt x="824" y="642"/>
                </a:cubicBezTo>
                <a:cubicBezTo>
                  <a:pt x="824" y="644"/>
                  <a:pt x="824" y="644"/>
                  <a:pt x="824" y="644"/>
                </a:cubicBezTo>
                <a:cubicBezTo>
                  <a:pt x="824" y="644"/>
                  <a:pt x="824" y="644"/>
                  <a:pt x="824" y="644"/>
                </a:cubicBezTo>
                <a:close/>
                <a:moveTo>
                  <a:pt x="821" y="651"/>
                </a:moveTo>
                <a:cubicBezTo>
                  <a:pt x="821" y="650"/>
                  <a:pt x="821" y="650"/>
                  <a:pt x="821" y="650"/>
                </a:cubicBezTo>
                <a:cubicBezTo>
                  <a:pt x="820" y="649"/>
                  <a:pt x="820" y="649"/>
                  <a:pt x="820" y="649"/>
                </a:cubicBezTo>
                <a:cubicBezTo>
                  <a:pt x="819" y="648"/>
                  <a:pt x="819" y="648"/>
                  <a:pt x="819" y="648"/>
                </a:cubicBezTo>
                <a:cubicBezTo>
                  <a:pt x="818" y="648"/>
                  <a:pt x="818" y="648"/>
                  <a:pt x="818" y="648"/>
                </a:cubicBezTo>
                <a:cubicBezTo>
                  <a:pt x="816" y="646"/>
                  <a:pt x="816" y="646"/>
                  <a:pt x="816" y="646"/>
                </a:cubicBezTo>
                <a:cubicBezTo>
                  <a:pt x="816" y="645"/>
                  <a:pt x="816" y="645"/>
                  <a:pt x="816" y="645"/>
                </a:cubicBezTo>
                <a:cubicBezTo>
                  <a:pt x="818" y="645"/>
                  <a:pt x="818" y="645"/>
                  <a:pt x="818" y="645"/>
                </a:cubicBezTo>
                <a:cubicBezTo>
                  <a:pt x="819" y="644"/>
                  <a:pt x="819" y="644"/>
                  <a:pt x="819" y="644"/>
                </a:cubicBezTo>
                <a:cubicBezTo>
                  <a:pt x="822" y="645"/>
                  <a:pt x="822" y="645"/>
                  <a:pt x="822" y="645"/>
                </a:cubicBezTo>
                <a:cubicBezTo>
                  <a:pt x="825" y="646"/>
                  <a:pt x="825" y="646"/>
                  <a:pt x="825" y="646"/>
                </a:cubicBezTo>
                <a:cubicBezTo>
                  <a:pt x="825" y="647"/>
                  <a:pt x="825" y="647"/>
                  <a:pt x="825" y="647"/>
                </a:cubicBezTo>
                <a:cubicBezTo>
                  <a:pt x="824" y="648"/>
                  <a:pt x="824" y="648"/>
                  <a:pt x="824" y="648"/>
                </a:cubicBezTo>
                <a:cubicBezTo>
                  <a:pt x="823" y="649"/>
                  <a:pt x="823" y="649"/>
                  <a:pt x="823" y="649"/>
                </a:cubicBezTo>
                <a:cubicBezTo>
                  <a:pt x="822" y="650"/>
                  <a:pt x="822" y="650"/>
                  <a:pt x="822" y="650"/>
                </a:cubicBezTo>
                <a:cubicBezTo>
                  <a:pt x="822" y="651"/>
                  <a:pt x="822" y="651"/>
                  <a:pt x="822" y="651"/>
                </a:cubicBezTo>
                <a:cubicBezTo>
                  <a:pt x="821" y="651"/>
                  <a:pt x="821" y="651"/>
                  <a:pt x="821" y="651"/>
                </a:cubicBezTo>
                <a:close/>
                <a:moveTo>
                  <a:pt x="761" y="688"/>
                </a:moveTo>
                <a:cubicBezTo>
                  <a:pt x="760" y="689"/>
                  <a:pt x="760" y="689"/>
                  <a:pt x="760" y="689"/>
                </a:cubicBezTo>
                <a:cubicBezTo>
                  <a:pt x="761" y="689"/>
                  <a:pt x="761" y="689"/>
                  <a:pt x="761" y="689"/>
                </a:cubicBezTo>
                <a:cubicBezTo>
                  <a:pt x="761" y="688"/>
                  <a:pt x="761" y="688"/>
                  <a:pt x="761" y="688"/>
                </a:cubicBezTo>
                <a:close/>
                <a:moveTo>
                  <a:pt x="762" y="689"/>
                </a:moveTo>
                <a:cubicBezTo>
                  <a:pt x="761" y="690"/>
                  <a:pt x="761" y="690"/>
                  <a:pt x="761" y="690"/>
                </a:cubicBezTo>
                <a:cubicBezTo>
                  <a:pt x="762" y="690"/>
                  <a:pt x="762" y="690"/>
                  <a:pt x="762" y="690"/>
                </a:cubicBezTo>
                <a:cubicBezTo>
                  <a:pt x="762" y="689"/>
                  <a:pt x="762" y="689"/>
                  <a:pt x="762" y="689"/>
                </a:cubicBezTo>
                <a:close/>
                <a:moveTo>
                  <a:pt x="763" y="688"/>
                </a:moveTo>
                <a:cubicBezTo>
                  <a:pt x="763" y="689"/>
                  <a:pt x="763" y="689"/>
                  <a:pt x="763" y="689"/>
                </a:cubicBezTo>
                <a:cubicBezTo>
                  <a:pt x="763" y="691"/>
                  <a:pt x="763" y="691"/>
                  <a:pt x="763" y="691"/>
                </a:cubicBezTo>
                <a:cubicBezTo>
                  <a:pt x="763" y="693"/>
                  <a:pt x="763" y="693"/>
                  <a:pt x="763" y="693"/>
                </a:cubicBezTo>
                <a:cubicBezTo>
                  <a:pt x="764" y="692"/>
                  <a:pt x="764" y="692"/>
                  <a:pt x="764" y="692"/>
                </a:cubicBezTo>
                <a:cubicBezTo>
                  <a:pt x="764" y="690"/>
                  <a:pt x="764" y="690"/>
                  <a:pt x="764" y="690"/>
                </a:cubicBezTo>
                <a:cubicBezTo>
                  <a:pt x="763" y="688"/>
                  <a:pt x="763" y="688"/>
                  <a:pt x="763" y="688"/>
                </a:cubicBezTo>
                <a:close/>
                <a:moveTo>
                  <a:pt x="779" y="670"/>
                </a:moveTo>
                <a:cubicBezTo>
                  <a:pt x="779" y="669"/>
                  <a:pt x="779" y="669"/>
                  <a:pt x="779" y="669"/>
                </a:cubicBezTo>
                <a:cubicBezTo>
                  <a:pt x="780" y="666"/>
                  <a:pt x="780" y="666"/>
                  <a:pt x="780" y="666"/>
                </a:cubicBezTo>
                <a:cubicBezTo>
                  <a:pt x="781" y="665"/>
                  <a:pt x="781" y="665"/>
                  <a:pt x="781" y="665"/>
                </a:cubicBezTo>
                <a:cubicBezTo>
                  <a:pt x="781" y="664"/>
                  <a:pt x="781" y="664"/>
                  <a:pt x="781" y="664"/>
                </a:cubicBezTo>
                <a:cubicBezTo>
                  <a:pt x="784" y="662"/>
                  <a:pt x="784" y="662"/>
                  <a:pt x="784" y="662"/>
                </a:cubicBezTo>
                <a:cubicBezTo>
                  <a:pt x="786" y="662"/>
                  <a:pt x="786" y="662"/>
                  <a:pt x="786" y="662"/>
                </a:cubicBezTo>
                <a:cubicBezTo>
                  <a:pt x="787" y="663"/>
                  <a:pt x="787" y="663"/>
                  <a:pt x="787" y="663"/>
                </a:cubicBezTo>
                <a:cubicBezTo>
                  <a:pt x="786" y="664"/>
                  <a:pt x="786" y="664"/>
                  <a:pt x="786" y="664"/>
                </a:cubicBezTo>
                <a:cubicBezTo>
                  <a:pt x="787" y="664"/>
                  <a:pt x="787" y="664"/>
                  <a:pt x="787" y="664"/>
                </a:cubicBezTo>
                <a:cubicBezTo>
                  <a:pt x="787" y="666"/>
                  <a:pt x="787" y="666"/>
                  <a:pt x="787" y="666"/>
                </a:cubicBezTo>
                <a:cubicBezTo>
                  <a:pt x="785" y="667"/>
                  <a:pt x="785" y="667"/>
                  <a:pt x="785" y="667"/>
                </a:cubicBezTo>
                <a:cubicBezTo>
                  <a:pt x="784" y="668"/>
                  <a:pt x="784" y="668"/>
                  <a:pt x="784" y="668"/>
                </a:cubicBezTo>
                <a:cubicBezTo>
                  <a:pt x="783" y="668"/>
                  <a:pt x="783" y="668"/>
                  <a:pt x="783" y="668"/>
                </a:cubicBezTo>
                <a:cubicBezTo>
                  <a:pt x="780" y="670"/>
                  <a:pt x="780" y="670"/>
                  <a:pt x="780" y="670"/>
                </a:cubicBezTo>
                <a:cubicBezTo>
                  <a:pt x="779" y="670"/>
                  <a:pt x="779" y="670"/>
                  <a:pt x="779" y="670"/>
                </a:cubicBezTo>
                <a:close/>
                <a:moveTo>
                  <a:pt x="726" y="610"/>
                </a:moveTo>
                <a:cubicBezTo>
                  <a:pt x="728" y="611"/>
                  <a:pt x="728" y="611"/>
                  <a:pt x="728" y="611"/>
                </a:cubicBezTo>
                <a:cubicBezTo>
                  <a:pt x="730" y="613"/>
                  <a:pt x="730" y="613"/>
                  <a:pt x="730" y="613"/>
                </a:cubicBezTo>
                <a:cubicBezTo>
                  <a:pt x="732" y="613"/>
                  <a:pt x="732" y="613"/>
                  <a:pt x="732" y="613"/>
                </a:cubicBezTo>
                <a:cubicBezTo>
                  <a:pt x="734" y="614"/>
                  <a:pt x="734" y="614"/>
                  <a:pt x="734" y="614"/>
                </a:cubicBezTo>
                <a:cubicBezTo>
                  <a:pt x="733" y="613"/>
                  <a:pt x="733" y="613"/>
                  <a:pt x="733" y="613"/>
                </a:cubicBezTo>
                <a:cubicBezTo>
                  <a:pt x="731" y="612"/>
                  <a:pt x="731" y="612"/>
                  <a:pt x="731" y="612"/>
                </a:cubicBezTo>
                <a:cubicBezTo>
                  <a:pt x="729" y="610"/>
                  <a:pt x="729" y="610"/>
                  <a:pt x="729" y="610"/>
                </a:cubicBezTo>
                <a:cubicBezTo>
                  <a:pt x="727" y="609"/>
                  <a:pt x="727" y="609"/>
                  <a:pt x="727" y="609"/>
                </a:cubicBezTo>
                <a:cubicBezTo>
                  <a:pt x="726" y="610"/>
                  <a:pt x="726" y="610"/>
                  <a:pt x="726" y="610"/>
                </a:cubicBezTo>
                <a:close/>
                <a:moveTo>
                  <a:pt x="708" y="593"/>
                </a:moveTo>
                <a:cubicBezTo>
                  <a:pt x="709" y="594"/>
                  <a:pt x="709" y="594"/>
                  <a:pt x="709" y="594"/>
                </a:cubicBezTo>
                <a:cubicBezTo>
                  <a:pt x="710" y="594"/>
                  <a:pt x="710" y="594"/>
                  <a:pt x="710" y="594"/>
                </a:cubicBezTo>
                <a:cubicBezTo>
                  <a:pt x="711" y="594"/>
                  <a:pt x="711" y="594"/>
                  <a:pt x="711" y="594"/>
                </a:cubicBezTo>
                <a:cubicBezTo>
                  <a:pt x="712" y="594"/>
                  <a:pt x="712" y="594"/>
                  <a:pt x="712" y="594"/>
                </a:cubicBezTo>
                <a:cubicBezTo>
                  <a:pt x="712" y="593"/>
                  <a:pt x="712" y="593"/>
                  <a:pt x="712" y="593"/>
                </a:cubicBezTo>
                <a:cubicBezTo>
                  <a:pt x="713" y="593"/>
                  <a:pt x="713" y="593"/>
                  <a:pt x="713" y="593"/>
                </a:cubicBezTo>
                <a:cubicBezTo>
                  <a:pt x="713" y="592"/>
                  <a:pt x="713" y="592"/>
                  <a:pt x="713" y="592"/>
                </a:cubicBezTo>
                <a:cubicBezTo>
                  <a:pt x="712" y="591"/>
                  <a:pt x="712" y="591"/>
                  <a:pt x="712" y="591"/>
                </a:cubicBezTo>
                <a:cubicBezTo>
                  <a:pt x="713" y="590"/>
                  <a:pt x="713" y="590"/>
                  <a:pt x="713" y="590"/>
                </a:cubicBezTo>
                <a:cubicBezTo>
                  <a:pt x="713" y="590"/>
                  <a:pt x="713" y="590"/>
                  <a:pt x="713" y="590"/>
                </a:cubicBezTo>
                <a:cubicBezTo>
                  <a:pt x="711" y="588"/>
                  <a:pt x="711" y="588"/>
                  <a:pt x="711" y="588"/>
                </a:cubicBezTo>
                <a:cubicBezTo>
                  <a:pt x="709" y="588"/>
                  <a:pt x="709" y="588"/>
                  <a:pt x="709" y="588"/>
                </a:cubicBezTo>
                <a:cubicBezTo>
                  <a:pt x="709" y="587"/>
                  <a:pt x="709" y="587"/>
                  <a:pt x="709" y="587"/>
                </a:cubicBezTo>
                <a:cubicBezTo>
                  <a:pt x="708" y="586"/>
                  <a:pt x="708" y="586"/>
                  <a:pt x="708" y="586"/>
                </a:cubicBezTo>
                <a:cubicBezTo>
                  <a:pt x="707" y="586"/>
                  <a:pt x="707" y="586"/>
                  <a:pt x="707" y="586"/>
                </a:cubicBezTo>
                <a:cubicBezTo>
                  <a:pt x="706" y="586"/>
                  <a:pt x="706" y="586"/>
                  <a:pt x="706" y="586"/>
                </a:cubicBezTo>
                <a:cubicBezTo>
                  <a:pt x="704" y="586"/>
                  <a:pt x="704" y="586"/>
                  <a:pt x="704" y="586"/>
                </a:cubicBezTo>
                <a:cubicBezTo>
                  <a:pt x="704" y="587"/>
                  <a:pt x="704" y="587"/>
                  <a:pt x="704" y="587"/>
                </a:cubicBezTo>
                <a:cubicBezTo>
                  <a:pt x="704" y="588"/>
                  <a:pt x="704" y="588"/>
                  <a:pt x="704" y="588"/>
                </a:cubicBezTo>
                <a:cubicBezTo>
                  <a:pt x="705" y="588"/>
                  <a:pt x="705" y="588"/>
                  <a:pt x="705" y="588"/>
                </a:cubicBezTo>
                <a:cubicBezTo>
                  <a:pt x="706" y="589"/>
                  <a:pt x="706" y="589"/>
                  <a:pt x="706" y="589"/>
                </a:cubicBezTo>
                <a:cubicBezTo>
                  <a:pt x="707" y="590"/>
                  <a:pt x="707" y="590"/>
                  <a:pt x="707" y="590"/>
                </a:cubicBezTo>
                <a:cubicBezTo>
                  <a:pt x="708" y="591"/>
                  <a:pt x="708" y="591"/>
                  <a:pt x="708" y="591"/>
                </a:cubicBezTo>
                <a:cubicBezTo>
                  <a:pt x="708" y="593"/>
                  <a:pt x="708" y="593"/>
                  <a:pt x="708" y="593"/>
                </a:cubicBezTo>
                <a:close/>
                <a:moveTo>
                  <a:pt x="695" y="599"/>
                </a:moveTo>
                <a:cubicBezTo>
                  <a:pt x="697" y="599"/>
                  <a:pt x="697" y="599"/>
                  <a:pt x="697" y="599"/>
                </a:cubicBezTo>
                <a:cubicBezTo>
                  <a:pt x="698" y="598"/>
                  <a:pt x="698" y="598"/>
                  <a:pt x="698" y="598"/>
                </a:cubicBezTo>
                <a:cubicBezTo>
                  <a:pt x="700" y="598"/>
                  <a:pt x="700" y="598"/>
                  <a:pt x="700" y="598"/>
                </a:cubicBezTo>
                <a:cubicBezTo>
                  <a:pt x="701" y="597"/>
                  <a:pt x="701" y="597"/>
                  <a:pt x="701" y="597"/>
                </a:cubicBezTo>
                <a:cubicBezTo>
                  <a:pt x="701" y="596"/>
                  <a:pt x="701" y="596"/>
                  <a:pt x="701" y="596"/>
                </a:cubicBezTo>
                <a:cubicBezTo>
                  <a:pt x="701" y="595"/>
                  <a:pt x="701" y="595"/>
                  <a:pt x="701" y="595"/>
                </a:cubicBezTo>
                <a:cubicBezTo>
                  <a:pt x="701" y="592"/>
                  <a:pt x="701" y="592"/>
                  <a:pt x="701" y="592"/>
                </a:cubicBezTo>
                <a:cubicBezTo>
                  <a:pt x="700" y="591"/>
                  <a:pt x="700" y="591"/>
                  <a:pt x="700" y="591"/>
                </a:cubicBezTo>
                <a:cubicBezTo>
                  <a:pt x="697" y="591"/>
                  <a:pt x="697" y="591"/>
                  <a:pt x="697" y="591"/>
                </a:cubicBezTo>
                <a:cubicBezTo>
                  <a:pt x="696" y="590"/>
                  <a:pt x="696" y="590"/>
                  <a:pt x="696" y="590"/>
                </a:cubicBezTo>
                <a:cubicBezTo>
                  <a:pt x="694" y="588"/>
                  <a:pt x="694" y="588"/>
                  <a:pt x="694" y="588"/>
                </a:cubicBezTo>
                <a:cubicBezTo>
                  <a:pt x="694" y="589"/>
                  <a:pt x="694" y="589"/>
                  <a:pt x="694" y="589"/>
                </a:cubicBezTo>
                <a:cubicBezTo>
                  <a:pt x="692" y="589"/>
                  <a:pt x="692" y="589"/>
                  <a:pt x="692" y="589"/>
                </a:cubicBezTo>
                <a:cubicBezTo>
                  <a:pt x="690" y="589"/>
                  <a:pt x="690" y="589"/>
                  <a:pt x="690" y="589"/>
                </a:cubicBezTo>
                <a:cubicBezTo>
                  <a:pt x="690" y="590"/>
                  <a:pt x="690" y="590"/>
                  <a:pt x="690" y="590"/>
                </a:cubicBezTo>
                <a:cubicBezTo>
                  <a:pt x="690" y="592"/>
                  <a:pt x="690" y="592"/>
                  <a:pt x="690" y="592"/>
                </a:cubicBezTo>
                <a:cubicBezTo>
                  <a:pt x="692" y="593"/>
                  <a:pt x="692" y="593"/>
                  <a:pt x="692" y="593"/>
                </a:cubicBezTo>
                <a:cubicBezTo>
                  <a:pt x="693" y="596"/>
                  <a:pt x="693" y="596"/>
                  <a:pt x="693" y="596"/>
                </a:cubicBezTo>
                <a:cubicBezTo>
                  <a:pt x="694" y="596"/>
                  <a:pt x="694" y="596"/>
                  <a:pt x="694" y="596"/>
                </a:cubicBezTo>
                <a:cubicBezTo>
                  <a:pt x="694" y="598"/>
                  <a:pt x="694" y="598"/>
                  <a:pt x="694" y="598"/>
                </a:cubicBezTo>
                <a:cubicBezTo>
                  <a:pt x="695" y="599"/>
                  <a:pt x="695" y="599"/>
                  <a:pt x="695" y="599"/>
                </a:cubicBezTo>
                <a:close/>
                <a:moveTo>
                  <a:pt x="693" y="610"/>
                </a:moveTo>
                <a:cubicBezTo>
                  <a:pt x="693" y="610"/>
                  <a:pt x="694" y="609"/>
                  <a:pt x="694" y="609"/>
                </a:cubicBezTo>
                <a:cubicBezTo>
                  <a:pt x="691" y="608"/>
                  <a:pt x="691" y="608"/>
                  <a:pt x="691" y="608"/>
                </a:cubicBezTo>
                <a:cubicBezTo>
                  <a:pt x="691" y="609"/>
                  <a:pt x="691" y="609"/>
                  <a:pt x="691" y="609"/>
                </a:cubicBezTo>
                <a:cubicBezTo>
                  <a:pt x="691" y="609"/>
                  <a:pt x="691" y="609"/>
                  <a:pt x="691" y="609"/>
                </a:cubicBezTo>
                <a:cubicBezTo>
                  <a:pt x="693" y="610"/>
                  <a:pt x="693" y="610"/>
                  <a:pt x="693" y="610"/>
                </a:cubicBezTo>
                <a:close/>
                <a:moveTo>
                  <a:pt x="666" y="628"/>
                </a:moveTo>
                <a:cubicBezTo>
                  <a:pt x="667" y="629"/>
                  <a:pt x="667" y="629"/>
                  <a:pt x="667" y="629"/>
                </a:cubicBezTo>
                <a:cubicBezTo>
                  <a:pt x="668" y="628"/>
                  <a:pt x="668" y="628"/>
                  <a:pt x="668" y="628"/>
                </a:cubicBezTo>
                <a:cubicBezTo>
                  <a:pt x="668" y="627"/>
                  <a:pt x="668" y="627"/>
                  <a:pt x="668" y="627"/>
                </a:cubicBezTo>
                <a:cubicBezTo>
                  <a:pt x="669" y="625"/>
                  <a:pt x="669" y="625"/>
                  <a:pt x="669" y="625"/>
                </a:cubicBezTo>
                <a:cubicBezTo>
                  <a:pt x="669" y="624"/>
                  <a:pt x="669" y="624"/>
                  <a:pt x="669" y="624"/>
                </a:cubicBezTo>
                <a:cubicBezTo>
                  <a:pt x="668" y="624"/>
                  <a:pt x="668" y="624"/>
                  <a:pt x="668" y="624"/>
                </a:cubicBezTo>
                <a:cubicBezTo>
                  <a:pt x="669" y="623"/>
                  <a:pt x="669" y="623"/>
                  <a:pt x="669" y="623"/>
                </a:cubicBezTo>
                <a:cubicBezTo>
                  <a:pt x="671" y="621"/>
                  <a:pt x="671" y="621"/>
                  <a:pt x="671" y="621"/>
                </a:cubicBezTo>
                <a:cubicBezTo>
                  <a:pt x="672" y="619"/>
                  <a:pt x="672" y="619"/>
                  <a:pt x="672" y="619"/>
                </a:cubicBezTo>
                <a:cubicBezTo>
                  <a:pt x="673" y="619"/>
                  <a:pt x="673" y="619"/>
                  <a:pt x="673" y="619"/>
                </a:cubicBezTo>
                <a:cubicBezTo>
                  <a:pt x="674" y="618"/>
                  <a:pt x="674" y="618"/>
                  <a:pt x="674" y="618"/>
                </a:cubicBezTo>
                <a:cubicBezTo>
                  <a:pt x="674" y="617"/>
                  <a:pt x="674" y="617"/>
                  <a:pt x="674" y="617"/>
                </a:cubicBezTo>
                <a:cubicBezTo>
                  <a:pt x="674" y="616"/>
                  <a:pt x="674" y="616"/>
                  <a:pt x="674" y="616"/>
                </a:cubicBezTo>
                <a:cubicBezTo>
                  <a:pt x="675" y="615"/>
                  <a:pt x="675" y="615"/>
                  <a:pt x="675" y="615"/>
                </a:cubicBezTo>
                <a:cubicBezTo>
                  <a:pt x="676" y="613"/>
                  <a:pt x="676" y="613"/>
                  <a:pt x="676" y="613"/>
                </a:cubicBezTo>
                <a:cubicBezTo>
                  <a:pt x="675" y="612"/>
                  <a:pt x="675" y="612"/>
                  <a:pt x="675" y="612"/>
                </a:cubicBezTo>
                <a:cubicBezTo>
                  <a:pt x="675" y="610"/>
                  <a:pt x="675" y="610"/>
                  <a:pt x="675" y="610"/>
                </a:cubicBezTo>
                <a:cubicBezTo>
                  <a:pt x="675" y="610"/>
                  <a:pt x="675" y="610"/>
                  <a:pt x="675" y="610"/>
                </a:cubicBezTo>
                <a:cubicBezTo>
                  <a:pt x="673" y="610"/>
                  <a:pt x="673" y="610"/>
                  <a:pt x="673" y="610"/>
                </a:cubicBezTo>
                <a:cubicBezTo>
                  <a:pt x="672" y="610"/>
                  <a:pt x="672" y="610"/>
                  <a:pt x="672" y="610"/>
                </a:cubicBezTo>
                <a:cubicBezTo>
                  <a:pt x="671" y="609"/>
                  <a:pt x="671" y="609"/>
                  <a:pt x="671" y="609"/>
                </a:cubicBezTo>
                <a:cubicBezTo>
                  <a:pt x="670" y="608"/>
                  <a:pt x="670" y="608"/>
                  <a:pt x="670" y="608"/>
                </a:cubicBezTo>
                <a:cubicBezTo>
                  <a:pt x="669" y="610"/>
                  <a:pt x="669" y="610"/>
                  <a:pt x="669" y="610"/>
                </a:cubicBezTo>
                <a:cubicBezTo>
                  <a:pt x="667" y="612"/>
                  <a:pt x="667" y="612"/>
                  <a:pt x="667" y="612"/>
                </a:cubicBezTo>
                <a:cubicBezTo>
                  <a:pt x="666" y="612"/>
                  <a:pt x="666" y="612"/>
                  <a:pt x="666" y="612"/>
                </a:cubicBezTo>
                <a:cubicBezTo>
                  <a:pt x="665" y="614"/>
                  <a:pt x="665" y="614"/>
                  <a:pt x="665" y="614"/>
                </a:cubicBezTo>
                <a:cubicBezTo>
                  <a:pt x="664" y="616"/>
                  <a:pt x="664" y="616"/>
                  <a:pt x="664" y="616"/>
                </a:cubicBezTo>
                <a:cubicBezTo>
                  <a:pt x="665" y="618"/>
                  <a:pt x="665" y="618"/>
                  <a:pt x="665" y="618"/>
                </a:cubicBezTo>
                <a:cubicBezTo>
                  <a:pt x="663" y="618"/>
                  <a:pt x="663" y="618"/>
                  <a:pt x="663" y="618"/>
                </a:cubicBezTo>
                <a:cubicBezTo>
                  <a:pt x="663" y="620"/>
                  <a:pt x="663" y="620"/>
                  <a:pt x="663" y="620"/>
                </a:cubicBezTo>
                <a:cubicBezTo>
                  <a:pt x="663" y="622"/>
                  <a:pt x="663" y="622"/>
                  <a:pt x="663" y="622"/>
                </a:cubicBezTo>
                <a:cubicBezTo>
                  <a:pt x="662" y="623"/>
                  <a:pt x="662" y="623"/>
                  <a:pt x="662" y="623"/>
                </a:cubicBezTo>
                <a:cubicBezTo>
                  <a:pt x="663" y="624"/>
                  <a:pt x="663" y="624"/>
                  <a:pt x="663" y="624"/>
                </a:cubicBezTo>
                <a:cubicBezTo>
                  <a:pt x="664" y="625"/>
                  <a:pt x="664" y="625"/>
                  <a:pt x="664" y="625"/>
                </a:cubicBezTo>
                <a:cubicBezTo>
                  <a:pt x="665" y="626"/>
                  <a:pt x="665" y="626"/>
                  <a:pt x="665" y="626"/>
                </a:cubicBezTo>
                <a:cubicBezTo>
                  <a:pt x="666" y="627"/>
                  <a:pt x="666" y="627"/>
                  <a:pt x="666" y="627"/>
                </a:cubicBezTo>
                <a:cubicBezTo>
                  <a:pt x="666" y="628"/>
                  <a:pt x="666" y="628"/>
                  <a:pt x="666" y="628"/>
                </a:cubicBezTo>
                <a:close/>
                <a:moveTo>
                  <a:pt x="642" y="731"/>
                </a:moveTo>
                <a:cubicBezTo>
                  <a:pt x="642" y="732"/>
                  <a:pt x="642" y="732"/>
                  <a:pt x="642" y="732"/>
                </a:cubicBezTo>
                <a:cubicBezTo>
                  <a:pt x="643" y="731"/>
                  <a:pt x="643" y="731"/>
                  <a:pt x="643" y="731"/>
                </a:cubicBezTo>
                <a:cubicBezTo>
                  <a:pt x="642" y="730"/>
                  <a:pt x="642" y="730"/>
                  <a:pt x="642" y="730"/>
                </a:cubicBezTo>
                <a:cubicBezTo>
                  <a:pt x="642" y="731"/>
                  <a:pt x="642" y="731"/>
                  <a:pt x="642" y="731"/>
                </a:cubicBezTo>
                <a:close/>
                <a:moveTo>
                  <a:pt x="643" y="741"/>
                </a:moveTo>
                <a:cubicBezTo>
                  <a:pt x="645" y="739"/>
                  <a:pt x="645" y="739"/>
                  <a:pt x="645" y="739"/>
                </a:cubicBezTo>
                <a:cubicBezTo>
                  <a:pt x="645" y="737"/>
                  <a:pt x="645" y="737"/>
                  <a:pt x="645" y="737"/>
                </a:cubicBezTo>
                <a:cubicBezTo>
                  <a:pt x="646" y="737"/>
                  <a:pt x="646" y="737"/>
                  <a:pt x="646" y="737"/>
                </a:cubicBezTo>
                <a:cubicBezTo>
                  <a:pt x="646" y="740"/>
                  <a:pt x="646" y="740"/>
                  <a:pt x="646" y="740"/>
                </a:cubicBezTo>
                <a:cubicBezTo>
                  <a:pt x="644" y="741"/>
                  <a:pt x="644" y="741"/>
                  <a:pt x="644" y="741"/>
                </a:cubicBezTo>
                <a:cubicBezTo>
                  <a:pt x="644" y="741"/>
                  <a:pt x="643" y="741"/>
                  <a:pt x="643" y="741"/>
                </a:cubicBezTo>
                <a:close/>
                <a:moveTo>
                  <a:pt x="629" y="738"/>
                </a:moveTo>
                <a:cubicBezTo>
                  <a:pt x="630" y="735"/>
                  <a:pt x="630" y="735"/>
                  <a:pt x="630" y="735"/>
                </a:cubicBezTo>
                <a:cubicBezTo>
                  <a:pt x="632" y="735"/>
                  <a:pt x="632" y="735"/>
                  <a:pt x="632" y="735"/>
                </a:cubicBezTo>
                <a:cubicBezTo>
                  <a:pt x="632" y="735"/>
                  <a:pt x="632" y="735"/>
                  <a:pt x="632" y="735"/>
                </a:cubicBezTo>
                <a:cubicBezTo>
                  <a:pt x="633" y="735"/>
                  <a:pt x="633" y="735"/>
                  <a:pt x="633" y="735"/>
                </a:cubicBezTo>
                <a:cubicBezTo>
                  <a:pt x="635" y="734"/>
                  <a:pt x="635" y="734"/>
                  <a:pt x="635" y="734"/>
                </a:cubicBezTo>
                <a:cubicBezTo>
                  <a:pt x="636" y="733"/>
                  <a:pt x="636" y="733"/>
                  <a:pt x="636" y="733"/>
                </a:cubicBezTo>
                <a:cubicBezTo>
                  <a:pt x="635" y="735"/>
                  <a:pt x="635" y="735"/>
                  <a:pt x="635" y="735"/>
                </a:cubicBezTo>
                <a:cubicBezTo>
                  <a:pt x="631" y="738"/>
                  <a:pt x="631" y="738"/>
                  <a:pt x="631" y="738"/>
                </a:cubicBezTo>
                <a:cubicBezTo>
                  <a:pt x="630" y="738"/>
                  <a:pt x="630" y="738"/>
                  <a:pt x="630" y="738"/>
                </a:cubicBezTo>
                <a:cubicBezTo>
                  <a:pt x="629" y="738"/>
                  <a:pt x="629" y="738"/>
                  <a:pt x="629" y="738"/>
                </a:cubicBezTo>
                <a:close/>
                <a:moveTo>
                  <a:pt x="639" y="742"/>
                </a:moveTo>
                <a:cubicBezTo>
                  <a:pt x="642" y="738"/>
                  <a:pt x="642" y="738"/>
                  <a:pt x="642" y="738"/>
                </a:cubicBezTo>
                <a:cubicBezTo>
                  <a:pt x="642" y="737"/>
                  <a:pt x="642" y="737"/>
                  <a:pt x="642" y="737"/>
                </a:cubicBezTo>
                <a:cubicBezTo>
                  <a:pt x="643" y="737"/>
                  <a:pt x="643" y="737"/>
                  <a:pt x="643" y="737"/>
                </a:cubicBezTo>
                <a:cubicBezTo>
                  <a:pt x="643" y="738"/>
                  <a:pt x="643" y="738"/>
                  <a:pt x="643" y="738"/>
                </a:cubicBezTo>
                <a:cubicBezTo>
                  <a:pt x="640" y="742"/>
                  <a:pt x="640" y="742"/>
                  <a:pt x="640" y="742"/>
                </a:cubicBezTo>
                <a:cubicBezTo>
                  <a:pt x="639" y="744"/>
                  <a:pt x="639" y="744"/>
                  <a:pt x="639" y="744"/>
                </a:cubicBezTo>
                <a:cubicBezTo>
                  <a:pt x="640" y="743"/>
                  <a:pt x="640" y="743"/>
                  <a:pt x="640" y="743"/>
                </a:cubicBezTo>
                <a:cubicBezTo>
                  <a:pt x="643" y="739"/>
                  <a:pt x="643" y="739"/>
                  <a:pt x="643" y="739"/>
                </a:cubicBezTo>
                <a:cubicBezTo>
                  <a:pt x="644" y="738"/>
                  <a:pt x="644" y="738"/>
                  <a:pt x="644" y="738"/>
                </a:cubicBezTo>
                <a:cubicBezTo>
                  <a:pt x="644" y="736"/>
                  <a:pt x="644" y="736"/>
                  <a:pt x="644" y="736"/>
                </a:cubicBezTo>
                <a:cubicBezTo>
                  <a:pt x="643" y="735"/>
                  <a:pt x="643" y="735"/>
                  <a:pt x="643" y="735"/>
                </a:cubicBezTo>
                <a:cubicBezTo>
                  <a:pt x="643" y="735"/>
                  <a:pt x="643" y="735"/>
                  <a:pt x="643" y="735"/>
                </a:cubicBezTo>
                <a:cubicBezTo>
                  <a:pt x="643" y="733"/>
                  <a:pt x="643" y="733"/>
                  <a:pt x="643" y="733"/>
                </a:cubicBezTo>
                <a:cubicBezTo>
                  <a:pt x="641" y="732"/>
                  <a:pt x="641" y="732"/>
                  <a:pt x="641" y="732"/>
                </a:cubicBezTo>
                <a:cubicBezTo>
                  <a:pt x="640" y="733"/>
                  <a:pt x="640" y="733"/>
                  <a:pt x="640" y="733"/>
                </a:cubicBezTo>
                <a:cubicBezTo>
                  <a:pt x="639" y="737"/>
                  <a:pt x="639" y="737"/>
                  <a:pt x="639" y="737"/>
                </a:cubicBezTo>
                <a:cubicBezTo>
                  <a:pt x="637" y="738"/>
                  <a:pt x="637" y="738"/>
                  <a:pt x="637" y="738"/>
                </a:cubicBezTo>
                <a:cubicBezTo>
                  <a:pt x="636" y="740"/>
                  <a:pt x="636" y="740"/>
                  <a:pt x="636" y="740"/>
                </a:cubicBezTo>
                <a:cubicBezTo>
                  <a:pt x="636" y="738"/>
                  <a:pt x="636" y="738"/>
                  <a:pt x="636" y="738"/>
                </a:cubicBezTo>
                <a:cubicBezTo>
                  <a:pt x="638" y="736"/>
                  <a:pt x="638" y="736"/>
                  <a:pt x="638" y="736"/>
                </a:cubicBezTo>
                <a:cubicBezTo>
                  <a:pt x="639" y="734"/>
                  <a:pt x="639" y="734"/>
                  <a:pt x="639" y="734"/>
                </a:cubicBezTo>
                <a:cubicBezTo>
                  <a:pt x="638" y="733"/>
                  <a:pt x="638" y="733"/>
                  <a:pt x="638" y="733"/>
                </a:cubicBezTo>
                <a:cubicBezTo>
                  <a:pt x="637" y="734"/>
                  <a:pt x="637" y="734"/>
                  <a:pt x="637" y="734"/>
                </a:cubicBezTo>
                <a:cubicBezTo>
                  <a:pt x="635" y="737"/>
                  <a:pt x="635" y="737"/>
                  <a:pt x="635" y="737"/>
                </a:cubicBezTo>
                <a:cubicBezTo>
                  <a:pt x="632" y="740"/>
                  <a:pt x="632" y="740"/>
                  <a:pt x="632" y="740"/>
                </a:cubicBezTo>
                <a:cubicBezTo>
                  <a:pt x="632" y="741"/>
                  <a:pt x="632" y="741"/>
                  <a:pt x="632" y="741"/>
                </a:cubicBezTo>
                <a:cubicBezTo>
                  <a:pt x="630" y="743"/>
                  <a:pt x="630" y="743"/>
                  <a:pt x="630" y="743"/>
                </a:cubicBezTo>
                <a:cubicBezTo>
                  <a:pt x="631" y="745"/>
                  <a:pt x="631" y="745"/>
                  <a:pt x="631" y="745"/>
                </a:cubicBezTo>
                <a:cubicBezTo>
                  <a:pt x="632" y="745"/>
                  <a:pt x="632" y="745"/>
                  <a:pt x="632" y="745"/>
                </a:cubicBezTo>
                <a:cubicBezTo>
                  <a:pt x="634" y="742"/>
                  <a:pt x="634" y="742"/>
                  <a:pt x="634" y="742"/>
                </a:cubicBezTo>
                <a:cubicBezTo>
                  <a:pt x="635" y="741"/>
                  <a:pt x="635" y="741"/>
                  <a:pt x="635" y="741"/>
                </a:cubicBezTo>
                <a:cubicBezTo>
                  <a:pt x="635" y="743"/>
                  <a:pt x="635" y="743"/>
                  <a:pt x="635" y="743"/>
                </a:cubicBezTo>
                <a:cubicBezTo>
                  <a:pt x="633" y="745"/>
                  <a:pt x="633" y="745"/>
                  <a:pt x="633" y="745"/>
                </a:cubicBezTo>
                <a:cubicBezTo>
                  <a:pt x="634" y="746"/>
                  <a:pt x="634" y="746"/>
                  <a:pt x="634" y="746"/>
                </a:cubicBezTo>
                <a:cubicBezTo>
                  <a:pt x="636" y="745"/>
                  <a:pt x="636" y="745"/>
                  <a:pt x="636" y="745"/>
                </a:cubicBezTo>
                <a:cubicBezTo>
                  <a:pt x="637" y="745"/>
                  <a:pt x="637" y="745"/>
                  <a:pt x="637" y="745"/>
                </a:cubicBezTo>
                <a:cubicBezTo>
                  <a:pt x="637" y="745"/>
                  <a:pt x="639" y="742"/>
                  <a:pt x="639" y="742"/>
                </a:cubicBezTo>
                <a:close/>
                <a:moveTo>
                  <a:pt x="636" y="742"/>
                </a:moveTo>
                <a:cubicBezTo>
                  <a:pt x="637" y="741"/>
                  <a:pt x="637" y="741"/>
                  <a:pt x="637" y="741"/>
                </a:cubicBezTo>
                <a:cubicBezTo>
                  <a:pt x="640" y="737"/>
                  <a:pt x="640" y="737"/>
                  <a:pt x="640" y="737"/>
                </a:cubicBezTo>
                <a:cubicBezTo>
                  <a:pt x="639" y="740"/>
                  <a:pt x="639" y="740"/>
                  <a:pt x="639" y="740"/>
                </a:cubicBezTo>
                <a:cubicBezTo>
                  <a:pt x="637" y="742"/>
                  <a:pt x="637" y="742"/>
                  <a:pt x="637" y="742"/>
                </a:cubicBezTo>
                <a:cubicBezTo>
                  <a:pt x="636" y="742"/>
                  <a:pt x="636" y="742"/>
                  <a:pt x="636" y="742"/>
                </a:cubicBezTo>
                <a:close/>
                <a:moveTo>
                  <a:pt x="801" y="910"/>
                </a:moveTo>
                <a:cubicBezTo>
                  <a:pt x="800" y="909"/>
                  <a:pt x="800" y="909"/>
                  <a:pt x="800" y="909"/>
                </a:cubicBezTo>
                <a:cubicBezTo>
                  <a:pt x="800" y="909"/>
                  <a:pt x="800" y="909"/>
                  <a:pt x="800" y="909"/>
                </a:cubicBezTo>
                <a:cubicBezTo>
                  <a:pt x="800" y="908"/>
                  <a:pt x="800" y="908"/>
                  <a:pt x="800" y="908"/>
                </a:cubicBezTo>
                <a:cubicBezTo>
                  <a:pt x="801" y="907"/>
                  <a:pt x="801" y="907"/>
                  <a:pt x="801" y="907"/>
                </a:cubicBezTo>
                <a:cubicBezTo>
                  <a:pt x="803" y="905"/>
                  <a:pt x="803" y="905"/>
                  <a:pt x="803" y="905"/>
                </a:cubicBezTo>
                <a:cubicBezTo>
                  <a:pt x="803" y="905"/>
                  <a:pt x="803" y="905"/>
                  <a:pt x="803" y="905"/>
                </a:cubicBezTo>
                <a:cubicBezTo>
                  <a:pt x="803" y="905"/>
                  <a:pt x="803" y="905"/>
                  <a:pt x="803" y="905"/>
                </a:cubicBezTo>
                <a:cubicBezTo>
                  <a:pt x="803" y="905"/>
                  <a:pt x="803" y="905"/>
                  <a:pt x="803" y="905"/>
                </a:cubicBezTo>
                <a:cubicBezTo>
                  <a:pt x="800" y="907"/>
                  <a:pt x="800" y="907"/>
                  <a:pt x="800" y="907"/>
                </a:cubicBezTo>
                <a:cubicBezTo>
                  <a:pt x="799" y="909"/>
                  <a:pt x="799" y="909"/>
                  <a:pt x="799" y="909"/>
                </a:cubicBezTo>
                <a:cubicBezTo>
                  <a:pt x="800" y="910"/>
                  <a:pt x="800" y="910"/>
                  <a:pt x="800" y="910"/>
                </a:cubicBezTo>
                <a:cubicBezTo>
                  <a:pt x="801" y="910"/>
                  <a:pt x="801" y="910"/>
                  <a:pt x="801" y="910"/>
                </a:cubicBezTo>
                <a:cubicBezTo>
                  <a:pt x="801" y="910"/>
                  <a:pt x="801" y="910"/>
                  <a:pt x="801" y="910"/>
                </a:cubicBezTo>
                <a:close/>
                <a:moveTo>
                  <a:pt x="861" y="920"/>
                </a:moveTo>
                <a:cubicBezTo>
                  <a:pt x="861" y="919"/>
                  <a:pt x="861" y="919"/>
                  <a:pt x="861" y="919"/>
                </a:cubicBezTo>
                <a:cubicBezTo>
                  <a:pt x="861" y="917"/>
                  <a:pt x="861" y="917"/>
                  <a:pt x="861" y="917"/>
                </a:cubicBezTo>
                <a:cubicBezTo>
                  <a:pt x="861" y="916"/>
                  <a:pt x="861" y="916"/>
                  <a:pt x="861" y="916"/>
                </a:cubicBezTo>
                <a:cubicBezTo>
                  <a:pt x="860" y="914"/>
                  <a:pt x="860" y="914"/>
                  <a:pt x="860" y="914"/>
                </a:cubicBezTo>
                <a:cubicBezTo>
                  <a:pt x="861" y="913"/>
                  <a:pt x="861" y="913"/>
                  <a:pt x="861" y="913"/>
                </a:cubicBezTo>
                <a:cubicBezTo>
                  <a:pt x="862" y="912"/>
                  <a:pt x="862" y="912"/>
                  <a:pt x="862" y="912"/>
                </a:cubicBezTo>
                <a:cubicBezTo>
                  <a:pt x="862" y="913"/>
                  <a:pt x="862" y="913"/>
                  <a:pt x="862" y="913"/>
                </a:cubicBezTo>
                <a:cubicBezTo>
                  <a:pt x="862" y="914"/>
                  <a:pt x="862" y="914"/>
                  <a:pt x="862" y="914"/>
                </a:cubicBezTo>
                <a:cubicBezTo>
                  <a:pt x="862" y="915"/>
                  <a:pt x="862" y="915"/>
                  <a:pt x="862" y="915"/>
                </a:cubicBezTo>
                <a:cubicBezTo>
                  <a:pt x="861" y="916"/>
                  <a:pt x="861" y="916"/>
                  <a:pt x="861" y="916"/>
                </a:cubicBezTo>
                <a:cubicBezTo>
                  <a:pt x="861" y="917"/>
                  <a:pt x="861" y="917"/>
                  <a:pt x="861" y="917"/>
                </a:cubicBezTo>
                <a:cubicBezTo>
                  <a:pt x="862" y="918"/>
                  <a:pt x="862" y="918"/>
                  <a:pt x="862" y="918"/>
                </a:cubicBezTo>
                <a:cubicBezTo>
                  <a:pt x="863" y="919"/>
                  <a:pt x="863" y="919"/>
                  <a:pt x="863" y="919"/>
                </a:cubicBezTo>
                <a:cubicBezTo>
                  <a:pt x="862" y="920"/>
                  <a:pt x="862" y="920"/>
                  <a:pt x="862" y="920"/>
                </a:cubicBezTo>
                <a:cubicBezTo>
                  <a:pt x="861" y="920"/>
                  <a:pt x="861" y="920"/>
                  <a:pt x="861" y="920"/>
                </a:cubicBezTo>
                <a:close/>
                <a:moveTo>
                  <a:pt x="863" y="922"/>
                </a:moveTo>
                <a:cubicBezTo>
                  <a:pt x="864" y="920"/>
                  <a:pt x="864" y="920"/>
                  <a:pt x="864" y="920"/>
                </a:cubicBezTo>
                <a:cubicBezTo>
                  <a:pt x="865" y="920"/>
                  <a:pt x="865" y="920"/>
                  <a:pt x="865" y="920"/>
                </a:cubicBezTo>
                <a:cubicBezTo>
                  <a:pt x="865" y="921"/>
                  <a:pt x="865" y="921"/>
                  <a:pt x="865" y="921"/>
                </a:cubicBezTo>
                <a:cubicBezTo>
                  <a:pt x="864" y="922"/>
                  <a:pt x="864" y="922"/>
                  <a:pt x="864" y="922"/>
                </a:cubicBezTo>
                <a:cubicBezTo>
                  <a:pt x="863" y="922"/>
                  <a:pt x="863" y="922"/>
                  <a:pt x="863" y="922"/>
                </a:cubicBezTo>
                <a:close/>
                <a:moveTo>
                  <a:pt x="887" y="836"/>
                </a:moveTo>
                <a:cubicBezTo>
                  <a:pt x="888" y="834"/>
                  <a:pt x="888" y="834"/>
                  <a:pt x="888" y="834"/>
                </a:cubicBezTo>
                <a:cubicBezTo>
                  <a:pt x="890" y="832"/>
                  <a:pt x="890" y="832"/>
                  <a:pt x="890" y="832"/>
                </a:cubicBezTo>
                <a:cubicBezTo>
                  <a:pt x="889" y="834"/>
                  <a:pt x="889" y="834"/>
                  <a:pt x="889" y="834"/>
                </a:cubicBezTo>
                <a:cubicBezTo>
                  <a:pt x="889" y="836"/>
                  <a:pt x="889" y="836"/>
                  <a:pt x="889" y="836"/>
                </a:cubicBezTo>
                <a:cubicBezTo>
                  <a:pt x="888" y="836"/>
                  <a:pt x="888" y="836"/>
                  <a:pt x="888" y="836"/>
                </a:cubicBezTo>
                <a:cubicBezTo>
                  <a:pt x="888" y="836"/>
                  <a:pt x="887" y="836"/>
                  <a:pt x="887" y="836"/>
                </a:cubicBezTo>
                <a:close/>
                <a:moveTo>
                  <a:pt x="880" y="854"/>
                </a:moveTo>
                <a:cubicBezTo>
                  <a:pt x="880" y="855"/>
                  <a:pt x="880" y="855"/>
                  <a:pt x="880" y="855"/>
                </a:cubicBezTo>
                <a:cubicBezTo>
                  <a:pt x="881" y="855"/>
                  <a:pt x="881" y="855"/>
                  <a:pt x="881" y="855"/>
                </a:cubicBezTo>
                <a:cubicBezTo>
                  <a:pt x="881" y="855"/>
                  <a:pt x="881" y="855"/>
                  <a:pt x="881" y="855"/>
                </a:cubicBezTo>
                <a:cubicBezTo>
                  <a:pt x="882" y="855"/>
                  <a:pt x="882" y="855"/>
                  <a:pt x="882" y="855"/>
                </a:cubicBezTo>
                <a:cubicBezTo>
                  <a:pt x="882" y="853"/>
                  <a:pt x="882" y="853"/>
                  <a:pt x="882" y="853"/>
                </a:cubicBezTo>
                <a:cubicBezTo>
                  <a:pt x="881" y="853"/>
                  <a:pt x="881" y="853"/>
                  <a:pt x="881" y="853"/>
                </a:cubicBezTo>
                <a:cubicBezTo>
                  <a:pt x="880" y="854"/>
                  <a:pt x="880" y="854"/>
                  <a:pt x="880" y="854"/>
                </a:cubicBezTo>
                <a:close/>
                <a:moveTo>
                  <a:pt x="892" y="874"/>
                </a:moveTo>
                <a:cubicBezTo>
                  <a:pt x="892" y="872"/>
                  <a:pt x="892" y="872"/>
                  <a:pt x="892" y="872"/>
                </a:cubicBezTo>
                <a:cubicBezTo>
                  <a:pt x="892" y="871"/>
                  <a:pt x="892" y="871"/>
                  <a:pt x="892" y="871"/>
                </a:cubicBezTo>
                <a:cubicBezTo>
                  <a:pt x="893" y="871"/>
                  <a:pt x="893" y="871"/>
                  <a:pt x="893" y="871"/>
                </a:cubicBezTo>
                <a:cubicBezTo>
                  <a:pt x="893" y="872"/>
                  <a:pt x="893" y="872"/>
                  <a:pt x="893" y="872"/>
                </a:cubicBezTo>
                <a:cubicBezTo>
                  <a:pt x="894" y="871"/>
                  <a:pt x="894" y="871"/>
                  <a:pt x="894" y="871"/>
                </a:cubicBezTo>
                <a:cubicBezTo>
                  <a:pt x="895" y="872"/>
                  <a:pt x="895" y="872"/>
                  <a:pt x="895" y="872"/>
                </a:cubicBezTo>
                <a:cubicBezTo>
                  <a:pt x="895" y="873"/>
                  <a:pt x="895" y="873"/>
                  <a:pt x="895" y="873"/>
                </a:cubicBezTo>
                <a:cubicBezTo>
                  <a:pt x="894" y="874"/>
                  <a:pt x="894" y="874"/>
                  <a:pt x="894" y="874"/>
                </a:cubicBezTo>
                <a:cubicBezTo>
                  <a:pt x="894" y="874"/>
                  <a:pt x="892" y="874"/>
                  <a:pt x="892" y="874"/>
                </a:cubicBezTo>
                <a:close/>
                <a:moveTo>
                  <a:pt x="887" y="874"/>
                </a:moveTo>
                <a:cubicBezTo>
                  <a:pt x="888" y="874"/>
                  <a:pt x="888" y="874"/>
                  <a:pt x="888" y="874"/>
                </a:cubicBezTo>
                <a:cubicBezTo>
                  <a:pt x="889" y="874"/>
                  <a:pt x="889" y="874"/>
                  <a:pt x="889" y="874"/>
                </a:cubicBezTo>
                <a:cubicBezTo>
                  <a:pt x="889" y="873"/>
                  <a:pt x="889" y="873"/>
                  <a:pt x="889" y="873"/>
                </a:cubicBezTo>
                <a:cubicBezTo>
                  <a:pt x="889" y="872"/>
                  <a:pt x="889" y="872"/>
                  <a:pt x="889" y="872"/>
                </a:cubicBezTo>
                <a:cubicBezTo>
                  <a:pt x="890" y="872"/>
                  <a:pt x="890" y="872"/>
                  <a:pt x="890" y="872"/>
                </a:cubicBezTo>
                <a:cubicBezTo>
                  <a:pt x="890" y="873"/>
                  <a:pt x="890" y="873"/>
                  <a:pt x="890" y="873"/>
                </a:cubicBezTo>
                <a:cubicBezTo>
                  <a:pt x="889" y="875"/>
                  <a:pt x="889" y="875"/>
                  <a:pt x="889" y="875"/>
                </a:cubicBezTo>
                <a:cubicBezTo>
                  <a:pt x="887" y="876"/>
                  <a:pt x="887" y="876"/>
                  <a:pt x="887" y="876"/>
                </a:cubicBezTo>
                <a:cubicBezTo>
                  <a:pt x="886" y="875"/>
                  <a:pt x="886" y="875"/>
                  <a:pt x="886" y="875"/>
                </a:cubicBezTo>
                <a:cubicBezTo>
                  <a:pt x="886" y="874"/>
                  <a:pt x="886" y="874"/>
                  <a:pt x="886" y="874"/>
                </a:cubicBezTo>
                <a:cubicBezTo>
                  <a:pt x="887" y="874"/>
                  <a:pt x="887" y="874"/>
                  <a:pt x="887" y="874"/>
                </a:cubicBezTo>
                <a:close/>
                <a:moveTo>
                  <a:pt x="867" y="905"/>
                </a:moveTo>
                <a:cubicBezTo>
                  <a:pt x="868" y="904"/>
                  <a:pt x="868" y="904"/>
                  <a:pt x="868" y="904"/>
                </a:cubicBezTo>
                <a:cubicBezTo>
                  <a:pt x="868" y="905"/>
                  <a:pt x="868" y="905"/>
                  <a:pt x="868" y="905"/>
                </a:cubicBezTo>
                <a:cubicBezTo>
                  <a:pt x="868" y="905"/>
                  <a:pt x="868" y="905"/>
                  <a:pt x="868" y="905"/>
                </a:cubicBezTo>
                <a:cubicBezTo>
                  <a:pt x="867" y="905"/>
                  <a:pt x="867" y="905"/>
                  <a:pt x="867" y="905"/>
                </a:cubicBezTo>
                <a:close/>
                <a:moveTo>
                  <a:pt x="893" y="898"/>
                </a:moveTo>
                <a:cubicBezTo>
                  <a:pt x="893" y="899"/>
                  <a:pt x="893" y="899"/>
                  <a:pt x="893" y="899"/>
                </a:cubicBezTo>
                <a:cubicBezTo>
                  <a:pt x="894" y="899"/>
                  <a:pt x="894" y="899"/>
                  <a:pt x="894" y="899"/>
                </a:cubicBezTo>
                <a:cubicBezTo>
                  <a:pt x="896" y="899"/>
                  <a:pt x="896" y="899"/>
                  <a:pt x="896" y="899"/>
                </a:cubicBezTo>
                <a:cubicBezTo>
                  <a:pt x="896" y="899"/>
                  <a:pt x="896" y="899"/>
                  <a:pt x="896" y="899"/>
                </a:cubicBezTo>
                <a:cubicBezTo>
                  <a:pt x="894" y="898"/>
                  <a:pt x="894" y="898"/>
                  <a:pt x="894" y="898"/>
                </a:cubicBezTo>
                <a:cubicBezTo>
                  <a:pt x="893" y="898"/>
                  <a:pt x="893" y="898"/>
                  <a:pt x="893" y="898"/>
                </a:cubicBezTo>
                <a:close/>
                <a:moveTo>
                  <a:pt x="865" y="851"/>
                </a:moveTo>
                <a:cubicBezTo>
                  <a:pt x="864" y="853"/>
                  <a:pt x="864" y="853"/>
                  <a:pt x="864" y="853"/>
                </a:cubicBezTo>
                <a:cubicBezTo>
                  <a:pt x="862" y="854"/>
                  <a:pt x="862" y="854"/>
                  <a:pt x="862" y="854"/>
                </a:cubicBezTo>
                <a:cubicBezTo>
                  <a:pt x="861" y="855"/>
                  <a:pt x="861" y="855"/>
                  <a:pt x="861" y="855"/>
                </a:cubicBezTo>
                <a:cubicBezTo>
                  <a:pt x="861" y="856"/>
                  <a:pt x="861" y="856"/>
                  <a:pt x="861" y="856"/>
                </a:cubicBezTo>
                <a:cubicBezTo>
                  <a:pt x="861" y="857"/>
                  <a:pt x="861" y="857"/>
                  <a:pt x="861" y="857"/>
                </a:cubicBezTo>
                <a:cubicBezTo>
                  <a:pt x="860" y="857"/>
                  <a:pt x="860" y="857"/>
                  <a:pt x="860" y="857"/>
                </a:cubicBezTo>
                <a:cubicBezTo>
                  <a:pt x="860" y="858"/>
                  <a:pt x="860" y="858"/>
                  <a:pt x="860" y="858"/>
                </a:cubicBezTo>
                <a:cubicBezTo>
                  <a:pt x="861" y="859"/>
                  <a:pt x="861" y="859"/>
                  <a:pt x="861" y="859"/>
                </a:cubicBezTo>
                <a:cubicBezTo>
                  <a:pt x="860" y="859"/>
                  <a:pt x="860" y="859"/>
                  <a:pt x="860" y="859"/>
                </a:cubicBezTo>
                <a:cubicBezTo>
                  <a:pt x="858" y="859"/>
                  <a:pt x="858" y="859"/>
                  <a:pt x="858" y="859"/>
                </a:cubicBezTo>
                <a:cubicBezTo>
                  <a:pt x="857" y="861"/>
                  <a:pt x="857" y="861"/>
                  <a:pt x="857" y="861"/>
                </a:cubicBezTo>
                <a:cubicBezTo>
                  <a:pt x="857" y="862"/>
                  <a:pt x="857" y="862"/>
                  <a:pt x="857" y="862"/>
                </a:cubicBezTo>
                <a:cubicBezTo>
                  <a:pt x="857" y="862"/>
                  <a:pt x="857" y="862"/>
                  <a:pt x="857" y="862"/>
                </a:cubicBezTo>
                <a:cubicBezTo>
                  <a:pt x="858" y="862"/>
                  <a:pt x="858" y="862"/>
                  <a:pt x="858" y="862"/>
                </a:cubicBezTo>
                <a:cubicBezTo>
                  <a:pt x="857" y="863"/>
                  <a:pt x="857" y="863"/>
                  <a:pt x="857" y="863"/>
                </a:cubicBezTo>
                <a:cubicBezTo>
                  <a:pt x="856" y="863"/>
                  <a:pt x="856" y="863"/>
                  <a:pt x="856" y="863"/>
                </a:cubicBezTo>
                <a:cubicBezTo>
                  <a:pt x="854" y="865"/>
                  <a:pt x="854" y="865"/>
                  <a:pt x="854" y="865"/>
                </a:cubicBezTo>
                <a:cubicBezTo>
                  <a:pt x="854" y="867"/>
                  <a:pt x="854" y="867"/>
                  <a:pt x="854" y="867"/>
                </a:cubicBezTo>
                <a:cubicBezTo>
                  <a:pt x="851" y="871"/>
                  <a:pt x="851" y="871"/>
                  <a:pt x="851" y="871"/>
                </a:cubicBezTo>
                <a:cubicBezTo>
                  <a:pt x="851" y="872"/>
                  <a:pt x="851" y="872"/>
                  <a:pt x="851" y="872"/>
                </a:cubicBezTo>
                <a:cubicBezTo>
                  <a:pt x="852" y="873"/>
                  <a:pt x="852" y="873"/>
                  <a:pt x="852" y="873"/>
                </a:cubicBezTo>
                <a:cubicBezTo>
                  <a:pt x="852" y="874"/>
                  <a:pt x="852" y="874"/>
                  <a:pt x="852" y="874"/>
                </a:cubicBezTo>
                <a:cubicBezTo>
                  <a:pt x="851" y="874"/>
                  <a:pt x="851" y="874"/>
                  <a:pt x="851" y="874"/>
                </a:cubicBezTo>
                <a:cubicBezTo>
                  <a:pt x="851" y="873"/>
                  <a:pt x="851" y="873"/>
                  <a:pt x="851" y="873"/>
                </a:cubicBezTo>
                <a:cubicBezTo>
                  <a:pt x="850" y="874"/>
                  <a:pt x="850" y="874"/>
                  <a:pt x="850" y="874"/>
                </a:cubicBezTo>
                <a:cubicBezTo>
                  <a:pt x="848" y="875"/>
                  <a:pt x="848" y="875"/>
                  <a:pt x="848" y="875"/>
                </a:cubicBezTo>
                <a:cubicBezTo>
                  <a:pt x="847" y="876"/>
                  <a:pt x="847" y="876"/>
                  <a:pt x="847" y="876"/>
                </a:cubicBezTo>
                <a:cubicBezTo>
                  <a:pt x="847" y="877"/>
                  <a:pt x="847" y="877"/>
                  <a:pt x="847" y="877"/>
                </a:cubicBezTo>
                <a:cubicBezTo>
                  <a:pt x="849" y="877"/>
                  <a:pt x="849" y="877"/>
                  <a:pt x="849" y="877"/>
                </a:cubicBezTo>
                <a:cubicBezTo>
                  <a:pt x="849" y="878"/>
                  <a:pt x="849" y="878"/>
                  <a:pt x="849" y="878"/>
                </a:cubicBezTo>
                <a:cubicBezTo>
                  <a:pt x="849" y="879"/>
                  <a:pt x="849" y="879"/>
                  <a:pt x="849" y="879"/>
                </a:cubicBezTo>
                <a:cubicBezTo>
                  <a:pt x="848" y="880"/>
                  <a:pt x="848" y="880"/>
                  <a:pt x="848" y="880"/>
                </a:cubicBezTo>
                <a:cubicBezTo>
                  <a:pt x="847" y="881"/>
                  <a:pt x="847" y="881"/>
                  <a:pt x="847" y="881"/>
                </a:cubicBezTo>
                <a:cubicBezTo>
                  <a:pt x="844" y="881"/>
                  <a:pt x="844" y="881"/>
                  <a:pt x="844" y="881"/>
                </a:cubicBezTo>
                <a:cubicBezTo>
                  <a:pt x="844" y="881"/>
                  <a:pt x="844" y="881"/>
                  <a:pt x="844" y="881"/>
                </a:cubicBezTo>
                <a:cubicBezTo>
                  <a:pt x="844" y="882"/>
                  <a:pt x="844" y="882"/>
                  <a:pt x="844" y="882"/>
                </a:cubicBezTo>
                <a:cubicBezTo>
                  <a:pt x="842" y="884"/>
                  <a:pt x="842" y="884"/>
                  <a:pt x="842" y="884"/>
                </a:cubicBezTo>
                <a:cubicBezTo>
                  <a:pt x="841" y="886"/>
                  <a:pt x="841" y="886"/>
                  <a:pt x="841" y="886"/>
                </a:cubicBezTo>
                <a:cubicBezTo>
                  <a:pt x="840" y="888"/>
                  <a:pt x="840" y="888"/>
                  <a:pt x="840" y="888"/>
                </a:cubicBezTo>
                <a:cubicBezTo>
                  <a:pt x="839" y="888"/>
                  <a:pt x="839" y="888"/>
                  <a:pt x="839" y="888"/>
                </a:cubicBezTo>
                <a:cubicBezTo>
                  <a:pt x="839" y="886"/>
                  <a:pt x="839" y="886"/>
                  <a:pt x="839" y="886"/>
                </a:cubicBezTo>
                <a:cubicBezTo>
                  <a:pt x="838" y="888"/>
                  <a:pt x="838" y="888"/>
                  <a:pt x="838" y="888"/>
                </a:cubicBezTo>
                <a:cubicBezTo>
                  <a:pt x="837" y="886"/>
                  <a:pt x="837" y="886"/>
                  <a:pt x="837" y="886"/>
                </a:cubicBezTo>
                <a:cubicBezTo>
                  <a:pt x="838" y="885"/>
                  <a:pt x="838" y="885"/>
                  <a:pt x="838" y="885"/>
                </a:cubicBezTo>
                <a:cubicBezTo>
                  <a:pt x="839" y="884"/>
                  <a:pt x="839" y="884"/>
                  <a:pt x="839" y="884"/>
                </a:cubicBezTo>
                <a:cubicBezTo>
                  <a:pt x="840" y="883"/>
                  <a:pt x="840" y="883"/>
                  <a:pt x="840" y="883"/>
                </a:cubicBezTo>
                <a:cubicBezTo>
                  <a:pt x="839" y="884"/>
                  <a:pt x="839" y="884"/>
                  <a:pt x="839" y="884"/>
                </a:cubicBezTo>
                <a:cubicBezTo>
                  <a:pt x="837" y="885"/>
                  <a:pt x="837" y="885"/>
                  <a:pt x="837" y="885"/>
                </a:cubicBezTo>
                <a:cubicBezTo>
                  <a:pt x="834" y="887"/>
                  <a:pt x="834" y="887"/>
                  <a:pt x="834" y="887"/>
                </a:cubicBezTo>
                <a:cubicBezTo>
                  <a:pt x="833" y="890"/>
                  <a:pt x="833" y="890"/>
                  <a:pt x="833" y="890"/>
                </a:cubicBezTo>
                <a:cubicBezTo>
                  <a:pt x="834" y="890"/>
                  <a:pt x="834" y="890"/>
                  <a:pt x="834" y="890"/>
                </a:cubicBezTo>
                <a:cubicBezTo>
                  <a:pt x="836" y="889"/>
                  <a:pt x="836" y="889"/>
                  <a:pt x="836" y="889"/>
                </a:cubicBezTo>
                <a:cubicBezTo>
                  <a:pt x="839" y="889"/>
                  <a:pt x="839" y="889"/>
                  <a:pt x="839" y="889"/>
                </a:cubicBezTo>
                <a:cubicBezTo>
                  <a:pt x="842" y="889"/>
                  <a:pt x="842" y="889"/>
                  <a:pt x="842" y="889"/>
                </a:cubicBezTo>
                <a:cubicBezTo>
                  <a:pt x="840" y="890"/>
                  <a:pt x="840" y="890"/>
                  <a:pt x="840" y="890"/>
                </a:cubicBezTo>
                <a:cubicBezTo>
                  <a:pt x="838" y="893"/>
                  <a:pt x="838" y="893"/>
                  <a:pt x="838" y="893"/>
                </a:cubicBezTo>
                <a:cubicBezTo>
                  <a:pt x="837" y="895"/>
                  <a:pt x="837" y="895"/>
                  <a:pt x="837" y="895"/>
                </a:cubicBezTo>
                <a:cubicBezTo>
                  <a:pt x="834" y="897"/>
                  <a:pt x="834" y="897"/>
                  <a:pt x="834" y="897"/>
                </a:cubicBezTo>
                <a:cubicBezTo>
                  <a:pt x="832" y="899"/>
                  <a:pt x="832" y="899"/>
                  <a:pt x="832" y="899"/>
                </a:cubicBezTo>
                <a:cubicBezTo>
                  <a:pt x="830" y="899"/>
                  <a:pt x="830" y="899"/>
                  <a:pt x="830" y="899"/>
                </a:cubicBezTo>
                <a:cubicBezTo>
                  <a:pt x="830" y="900"/>
                  <a:pt x="830" y="900"/>
                  <a:pt x="830" y="900"/>
                </a:cubicBezTo>
                <a:cubicBezTo>
                  <a:pt x="830" y="901"/>
                  <a:pt x="830" y="901"/>
                  <a:pt x="830" y="901"/>
                </a:cubicBezTo>
                <a:cubicBezTo>
                  <a:pt x="830" y="903"/>
                  <a:pt x="830" y="903"/>
                  <a:pt x="830" y="903"/>
                </a:cubicBezTo>
                <a:cubicBezTo>
                  <a:pt x="830" y="904"/>
                  <a:pt x="830" y="904"/>
                  <a:pt x="830" y="904"/>
                </a:cubicBezTo>
                <a:cubicBezTo>
                  <a:pt x="831" y="904"/>
                  <a:pt x="831" y="904"/>
                  <a:pt x="831" y="904"/>
                </a:cubicBezTo>
                <a:cubicBezTo>
                  <a:pt x="834" y="905"/>
                  <a:pt x="834" y="905"/>
                  <a:pt x="834" y="905"/>
                </a:cubicBezTo>
                <a:cubicBezTo>
                  <a:pt x="836" y="905"/>
                  <a:pt x="836" y="905"/>
                  <a:pt x="836" y="905"/>
                </a:cubicBezTo>
                <a:cubicBezTo>
                  <a:pt x="838" y="903"/>
                  <a:pt x="838" y="903"/>
                  <a:pt x="838" y="903"/>
                </a:cubicBezTo>
                <a:cubicBezTo>
                  <a:pt x="840" y="903"/>
                  <a:pt x="840" y="903"/>
                  <a:pt x="840" y="903"/>
                </a:cubicBezTo>
                <a:cubicBezTo>
                  <a:pt x="842" y="902"/>
                  <a:pt x="842" y="902"/>
                  <a:pt x="842" y="902"/>
                </a:cubicBezTo>
                <a:cubicBezTo>
                  <a:pt x="842" y="901"/>
                  <a:pt x="842" y="901"/>
                  <a:pt x="842" y="901"/>
                </a:cubicBezTo>
                <a:cubicBezTo>
                  <a:pt x="842" y="901"/>
                  <a:pt x="842" y="901"/>
                  <a:pt x="842" y="901"/>
                </a:cubicBezTo>
                <a:cubicBezTo>
                  <a:pt x="841" y="903"/>
                  <a:pt x="841" y="903"/>
                  <a:pt x="841" y="903"/>
                </a:cubicBezTo>
                <a:cubicBezTo>
                  <a:pt x="844" y="904"/>
                  <a:pt x="844" y="904"/>
                  <a:pt x="844" y="904"/>
                </a:cubicBezTo>
                <a:cubicBezTo>
                  <a:pt x="846" y="903"/>
                  <a:pt x="846" y="903"/>
                  <a:pt x="846" y="903"/>
                </a:cubicBezTo>
                <a:cubicBezTo>
                  <a:pt x="847" y="904"/>
                  <a:pt x="847" y="904"/>
                  <a:pt x="847" y="904"/>
                </a:cubicBezTo>
                <a:cubicBezTo>
                  <a:pt x="850" y="904"/>
                  <a:pt x="850" y="904"/>
                  <a:pt x="850" y="904"/>
                </a:cubicBezTo>
                <a:cubicBezTo>
                  <a:pt x="852" y="904"/>
                  <a:pt x="852" y="904"/>
                  <a:pt x="852" y="904"/>
                </a:cubicBezTo>
                <a:cubicBezTo>
                  <a:pt x="852" y="905"/>
                  <a:pt x="852" y="905"/>
                  <a:pt x="852" y="905"/>
                </a:cubicBezTo>
                <a:cubicBezTo>
                  <a:pt x="853" y="906"/>
                  <a:pt x="853" y="906"/>
                  <a:pt x="853" y="906"/>
                </a:cubicBezTo>
                <a:cubicBezTo>
                  <a:pt x="855" y="906"/>
                  <a:pt x="855" y="906"/>
                  <a:pt x="855" y="906"/>
                </a:cubicBezTo>
                <a:cubicBezTo>
                  <a:pt x="856" y="905"/>
                  <a:pt x="856" y="905"/>
                  <a:pt x="856" y="905"/>
                </a:cubicBezTo>
                <a:cubicBezTo>
                  <a:pt x="856" y="906"/>
                  <a:pt x="856" y="906"/>
                  <a:pt x="856" y="906"/>
                </a:cubicBezTo>
                <a:cubicBezTo>
                  <a:pt x="858" y="906"/>
                  <a:pt x="858" y="906"/>
                  <a:pt x="858" y="906"/>
                </a:cubicBezTo>
                <a:cubicBezTo>
                  <a:pt x="859" y="905"/>
                  <a:pt x="859" y="905"/>
                  <a:pt x="859" y="905"/>
                </a:cubicBezTo>
                <a:cubicBezTo>
                  <a:pt x="859" y="905"/>
                  <a:pt x="859" y="905"/>
                  <a:pt x="859" y="905"/>
                </a:cubicBezTo>
                <a:cubicBezTo>
                  <a:pt x="861" y="905"/>
                  <a:pt x="861" y="905"/>
                  <a:pt x="861" y="905"/>
                </a:cubicBezTo>
                <a:cubicBezTo>
                  <a:pt x="861" y="905"/>
                  <a:pt x="861" y="905"/>
                  <a:pt x="861" y="905"/>
                </a:cubicBezTo>
                <a:cubicBezTo>
                  <a:pt x="862" y="905"/>
                  <a:pt x="862" y="905"/>
                  <a:pt x="862" y="905"/>
                </a:cubicBezTo>
                <a:cubicBezTo>
                  <a:pt x="863" y="904"/>
                  <a:pt x="863" y="904"/>
                  <a:pt x="863" y="904"/>
                </a:cubicBezTo>
                <a:cubicBezTo>
                  <a:pt x="864" y="904"/>
                  <a:pt x="864" y="904"/>
                  <a:pt x="864" y="904"/>
                </a:cubicBezTo>
                <a:cubicBezTo>
                  <a:pt x="865" y="905"/>
                  <a:pt x="865" y="905"/>
                  <a:pt x="865" y="905"/>
                </a:cubicBezTo>
                <a:cubicBezTo>
                  <a:pt x="866" y="904"/>
                  <a:pt x="866" y="904"/>
                  <a:pt x="866" y="904"/>
                </a:cubicBezTo>
                <a:cubicBezTo>
                  <a:pt x="865" y="903"/>
                  <a:pt x="865" y="903"/>
                  <a:pt x="865" y="903"/>
                </a:cubicBezTo>
                <a:cubicBezTo>
                  <a:pt x="866" y="901"/>
                  <a:pt x="866" y="901"/>
                  <a:pt x="866" y="901"/>
                </a:cubicBezTo>
                <a:cubicBezTo>
                  <a:pt x="866" y="902"/>
                  <a:pt x="866" y="902"/>
                  <a:pt x="866" y="902"/>
                </a:cubicBezTo>
                <a:cubicBezTo>
                  <a:pt x="867" y="900"/>
                  <a:pt x="867" y="900"/>
                  <a:pt x="867" y="900"/>
                </a:cubicBezTo>
                <a:cubicBezTo>
                  <a:pt x="868" y="900"/>
                  <a:pt x="868" y="900"/>
                  <a:pt x="868" y="900"/>
                </a:cubicBezTo>
                <a:cubicBezTo>
                  <a:pt x="867" y="901"/>
                  <a:pt x="867" y="901"/>
                  <a:pt x="867" y="901"/>
                </a:cubicBezTo>
                <a:cubicBezTo>
                  <a:pt x="867" y="903"/>
                  <a:pt x="867" y="903"/>
                  <a:pt x="867" y="903"/>
                </a:cubicBezTo>
                <a:cubicBezTo>
                  <a:pt x="867" y="904"/>
                  <a:pt x="867" y="904"/>
                  <a:pt x="867" y="904"/>
                </a:cubicBezTo>
                <a:cubicBezTo>
                  <a:pt x="868" y="902"/>
                  <a:pt x="868" y="902"/>
                  <a:pt x="868" y="902"/>
                </a:cubicBezTo>
                <a:cubicBezTo>
                  <a:pt x="869" y="901"/>
                  <a:pt x="869" y="901"/>
                  <a:pt x="869" y="901"/>
                </a:cubicBezTo>
                <a:cubicBezTo>
                  <a:pt x="870" y="901"/>
                  <a:pt x="870" y="901"/>
                  <a:pt x="870" y="901"/>
                </a:cubicBezTo>
                <a:cubicBezTo>
                  <a:pt x="870" y="902"/>
                  <a:pt x="870" y="902"/>
                  <a:pt x="870" y="902"/>
                </a:cubicBezTo>
                <a:cubicBezTo>
                  <a:pt x="869" y="904"/>
                  <a:pt x="869" y="904"/>
                  <a:pt x="869" y="904"/>
                </a:cubicBezTo>
                <a:cubicBezTo>
                  <a:pt x="869" y="904"/>
                  <a:pt x="869" y="904"/>
                  <a:pt x="869" y="904"/>
                </a:cubicBezTo>
                <a:cubicBezTo>
                  <a:pt x="870" y="904"/>
                  <a:pt x="870" y="904"/>
                  <a:pt x="870" y="904"/>
                </a:cubicBezTo>
                <a:cubicBezTo>
                  <a:pt x="871" y="904"/>
                  <a:pt x="871" y="904"/>
                  <a:pt x="871" y="904"/>
                </a:cubicBezTo>
                <a:cubicBezTo>
                  <a:pt x="871" y="904"/>
                  <a:pt x="871" y="904"/>
                  <a:pt x="871" y="904"/>
                </a:cubicBezTo>
                <a:cubicBezTo>
                  <a:pt x="868" y="906"/>
                  <a:pt x="868" y="906"/>
                  <a:pt x="868" y="906"/>
                </a:cubicBezTo>
                <a:cubicBezTo>
                  <a:pt x="866" y="907"/>
                  <a:pt x="866" y="907"/>
                  <a:pt x="866" y="907"/>
                </a:cubicBezTo>
                <a:cubicBezTo>
                  <a:pt x="867" y="907"/>
                  <a:pt x="867" y="907"/>
                  <a:pt x="867" y="907"/>
                </a:cubicBezTo>
                <a:cubicBezTo>
                  <a:pt x="867" y="907"/>
                  <a:pt x="867" y="907"/>
                  <a:pt x="867" y="907"/>
                </a:cubicBezTo>
                <a:cubicBezTo>
                  <a:pt x="869" y="907"/>
                  <a:pt x="869" y="907"/>
                  <a:pt x="869" y="907"/>
                </a:cubicBezTo>
                <a:cubicBezTo>
                  <a:pt x="869" y="908"/>
                  <a:pt x="869" y="908"/>
                  <a:pt x="869" y="908"/>
                </a:cubicBezTo>
                <a:cubicBezTo>
                  <a:pt x="871" y="908"/>
                  <a:pt x="871" y="908"/>
                  <a:pt x="871" y="908"/>
                </a:cubicBezTo>
                <a:cubicBezTo>
                  <a:pt x="871" y="908"/>
                  <a:pt x="871" y="908"/>
                  <a:pt x="871" y="908"/>
                </a:cubicBezTo>
                <a:cubicBezTo>
                  <a:pt x="872" y="908"/>
                  <a:pt x="872" y="908"/>
                  <a:pt x="872" y="908"/>
                </a:cubicBezTo>
                <a:cubicBezTo>
                  <a:pt x="874" y="907"/>
                  <a:pt x="874" y="907"/>
                  <a:pt x="874" y="907"/>
                </a:cubicBezTo>
                <a:cubicBezTo>
                  <a:pt x="874" y="906"/>
                  <a:pt x="874" y="906"/>
                  <a:pt x="874" y="906"/>
                </a:cubicBezTo>
                <a:cubicBezTo>
                  <a:pt x="874" y="904"/>
                  <a:pt x="874" y="904"/>
                  <a:pt x="874" y="904"/>
                </a:cubicBezTo>
                <a:cubicBezTo>
                  <a:pt x="875" y="905"/>
                  <a:pt x="875" y="905"/>
                  <a:pt x="875" y="905"/>
                </a:cubicBezTo>
                <a:cubicBezTo>
                  <a:pt x="877" y="905"/>
                  <a:pt x="877" y="905"/>
                  <a:pt x="877" y="905"/>
                </a:cubicBezTo>
                <a:cubicBezTo>
                  <a:pt x="878" y="906"/>
                  <a:pt x="878" y="906"/>
                  <a:pt x="878" y="906"/>
                </a:cubicBezTo>
                <a:cubicBezTo>
                  <a:pt x="879" y="906"/>
                  <a:pt x="879" y="906"/>
                  <a:pt x="879" y="906"/>
                </a:cubicBezTo>
                <a:cubicBezTo>
                  <a:pt x="880" y="905"/>
                  <a:pt x="880" y="905"/>
                  <a:pt x="880" y="905"/>
                </a:cubicBezTo>
                <a:cubicBezTo>
                  <a:pt x="882" y="906"/>
                  <a:pt x="882" y="906"/>
                  <a:pt x="882" y="906"/>
                </a:cubicBezTo>
                <a:cubicBezTo>
                  <a:pt x="881" y="906"/>
                  <a:pt x="881" y="906"/>
                  <a:pt x="881" y="906"/>
                </a:cubicBezTo>
                <a:cubicBezTo>
                  <a:pt x="880" y="907"/>
                  <a:pt x="880" y="907"/>
                  <a:pt x="880" y="907"/>
                </a:cubicBezTo>
                <a:cubicBezTo>
                  <a:pt x="878" y="908"/>
                  <a:pt x="878" y="908"/>
                  <a:pt x="878" y="908"/>
                </a:cubicBezTo>
                <a:cubicBezTo>
                  <a:pt x="876" y="908"/>
                  <a:pt x="876" y="908"/>
                  <a:pt x="876" y="908"/>
                </a:cubicBezTo>
                <a:cubicBezTo>
                  <a:pt x="875" y="910"/>
                  <a:pt x="875" y="910"/>
                  <a:pt x="875" y="910"/>
                </a:cubicBezTo>
                <a:cubicBezTo>
                  <a:pt x="875" y="911"/>
                  <a:pt x="875" y="911"/>
                  <a:pt x="875" y="911"/>
                </a:cubicBezTo>
                <a:cubicBezTo>
                  <a:pt x="874" y="911"/>
                  <a:pt x="874" y="911"/>
                  <a:pt x="874" y="911"/>
                </a:cubicBezTo>
                <a:cubicBezTo>
                  <a:pt x="874" y="912"/>
                  <a:pt x="874" y="912"/>
                  <a:pt x="874" y="912"/>
                </a:cubicBezTo>
                <a:cubicBezTo>
                  <a:pt x="873" y="912"/>
                  <a:pt x="873" y="912"/>
                  <a:pt x="873" y="912"/>
                </a:cubicBezTo>
                <a:cubicBezTo>
                  <a:pt x="872" y="912"/>
                  <a:pt x="872" y="912"/>
                  <a:pt x="872" y="912"/>
                </a:cubicBezTo>
                <a:cubicBezTo>
                  <a:pt x="871" y="913"/>
                  <a:pt x="871" y="913"/>
                  <a:pt x="871" y="913"/>
                </a:cubicBezTo>
                <a:cubicBezTo>
                  <a:pt x="870" y="914"/>
                  <a:pt x="870" y="914"/>
                  <a:pt x="870" y="914"/>
                </a:cubicBezTo>
                <a:cubicBezTo>
                  <a:pt x="868" y="914"/>
                  <a:pt x="868" y="914"/>
                  <a:pt x="868" y="914"/>
                </a:cubicBezTo>
                <a:cubicBezTo>
                  <a:pt x="867" y="916"/>
                  <a:pt x="867" y="916"/>
                  <a:pt x="867" y="916"/>
                </a:cubicBezTo>
                <a:cubicBezTo>
                  <a:pt x="866" y="917"/>
                  <a:pt x="866" y="917"/>
                  <a:pt x="866" y="917"/>
                </a:cubicBezTo>
                <a:cubicBezTo>
                  <a:pt x="867" y="917"/>
                  <a:pt x="867" y="917"/>
                  <a:pt x="867" y="917"/>
                </a:cubicBezTo>
                <a:cubicBezTo>
                  <a:pt x="867" y="918"/>
                  <a:pt x="867" y="918"/>
                  <a:pt x="867" y="918"/>
                </a:cubicBezTo>
                <a:cubicBezTo>
                  <a:pt x="869" y="918"/>
                  <a:pt x="869" y="918"/>
                  <a:pt x="869" y="918"/>
                </a:cubicBezTo>
                <a:cubicBezTo>
                  <a:pt x="869" y="917"/>
                  <a:pt x="869" y="917"/>
                  <a:pt x="869" y="917"/>
                </a:cubicBezTo>
                <a:cubicBezTo>
                  <a:pt x="870" y="916"/>
                  <a:pt x="870" y="916"/>
                  <a:pt x="870" y="916"/>
                </a:cubicBezTo>
                <a:cubicBezTo>
                  <a:pt x="871" y="917"/>
                  <a:pt x="871" y="917"/>
                  <a:pt x="871" y="917"/>
                </a:cubicBezTo>
                <a:cubicBezTo>
                  <a:pt x="871" y="918"/>
                  <a:pt x="871" y="918"/>
                  <a:pt x="871" y="918"/>
                </a:cubicBezTo>
                <a:cubicBezTo>
                  <a:pt x="872" y="918"/>
                  <a:pt x="872" y="918"/>
                  <a:pt x="872" y="918"/>
                </a:cubicBezTo>
                <a:cubicBezTo>
                  <a:pt x="874" y="918"/>
                  <a:pt x="874" y="918"/>
                  <a:pt x="874" y="918"/>
                </a:cubicBezTo>
                <a:cubicBezTo>
                  <a:pt x="875" y="917"/>
                  <a:pt x="875" y="917"/>
                  <a:pt x="875" y="917"/>
                </a:cubicBezTo>
                <a:cubicBezTo>
                  <a:pt x="875" y="915"/>
                  <a:pt x="875" y="915"/>
                  <a:pt x="875" y="915"/>
                </a:cubicBezTo>
                <a:cubicBezTo>
                  <a:pt x="876" y="915"/>
                  <a:pt x="876" y="915"/>
                  <a:pt x="876" y="915"/>
                </a:cubicBezTo>
                <a:cubicBezTo>
                  <a:pt x="877" y="914"/>
                  <a:pt x="877" y="914"/>
                  <a:pt x="877" y="914"/>
                </a:cubicBezTo>
                <a:cubicBezTo>
                  <a:pt x="877" y="912"/>
                  <a:pt x="877" y="912"/>
                  <a:pt x="877" y="912"/>
                </a:cubicBezTo>
                <a:cubicBezTo>
                  <a:pt x="878" y="912"/>
                  <a:pt x="878" y="912"/>
                  <a:pt x="878" y="912"/>
                </a:cubicBezTo>
                <a:cubicBezTo>
                  <a:pt x="880" y="910"/>
                  <a:pt x="880" y="910"/>
                  <a:pt x="880" y="910"/>
                </a:cubicBezTo>
                <a:cubicBezTo>
                  <a:pt x="881" y="909"/>
                  <a:pt x="881" y="909"/>
                  <a:pt x="881" y="909"/>
                </a:cubicBezTo>
                <a:cubicBezTo>
                  <a:pt x="882" y="910"/>
                  <a:pt x="882" y="910"/>
                  <a:pt x="882" y="910"/>
                </a:cubicBezTo>
                <a:cubicBezTo>
                  <a:pt x="883" y="910"/>
                  <a:pt x="883" y="910"/>
                  <a:pt x="883" y="910"/>
                </a:cubicBezTo>
                <a:cubicBezTo>
                  <a:pt x="882" y="910"/>
                  <a:pt x="882" y="910"/>
                  <a:pt x="882" y="910"/>
                </a:cubicBezTo>
                <a:cubicBezTo>
                  <a:pt x="883" y="910"/>
                  <a:pt x="883" y="910"/>
                  <a:pt x="883" y="910"/>
                </a:cubicBezTo>
                <a:cubicBezTo>
                  <a:pt x="884" y="910"/>
                  <a:pt x="884" y="910"/>
                  <a:pt x="884" y="910"/>
                </a:cubicBezTo>
                <a:cubicBezTo>
                  <a:pt x="885" y="907"/>
                  <a:pt x="885" y="907"/>
                  <a:pt x="885" y="907"/>
                </a:cubicBezTo>
                <a:cubicBezTo>
                  <a:pt x="886" y="904"/>
                  <a:pt x="886" y="904"/>
                  <a:pt x="886" y="904"/>
                </a:cubicBezTo>
                <a:cubicBezTo>
                  <a:pt x="886" y="902"/>
                  <a:pt x="886" y="902"/>
                  <a:pt x="886" y="902"/>
                </a:cubicBezTo>
                <a:cubicBezTo>
                  <a:pt x="887" y="901"/>
                  <a:pt x="887" y="901"/>
                  <a:pt x="887" y="901"/>
                </a:cubicBezTo>
                <a:cubicBezTo>
                  <a:pt x="888" y="902"/>
                  <a:pt x="888" y="902"/>
                  <a:pt x="888" y="902"/>
                </a:cubicBezTo>
                <a:cubicBezTo>
                  <a:pt x="888" y="902"/>
                  <a:pt x="888" y="902"/>
                  <a:pt x="888" y="902"/>
                </a:cubicBezTo>
                <a:cubicBezTo>
                  <a:pt x="889" y="903"/>
                  <a:pt x="889" y="903"/>
                  <a:pt x="889" y="903"/>
                </a:cubicBezTo>
                <a:cubicBezTo>
                  <a:pt x="890" y="903"/>
                  <a:pt x="890" y="903"/>
                  <a:pt x="890" y="903"/>
                </a:cubicBezTo>
                <a:cubicBezTo>
                  <a:pt x="890" y="906"/>
                  <a:pt x="890" y="906"/>
                  <a:pt x="890" y="906"/>
                </a:cubicBezTo>
                <a:cubicBezTo>
                  <a:pt x="890" y="907"/>
                  <a:pt x="890" y="907"/>
                  <a:pt x="890" y="907"/>
                </a:cubicBezTo>
                <a:cubicBezTo>
                  <a:pt x="890" y="909"/>
                  <a:pt x="890" y="909"/>
                  <a:pt x="890" y="909"/>
                </a:cubicBezTo>
                <a:cubicBezTo>
                  <a:pt x="890" y="910"/>
                  <a:pt x="890" y="910"/>
                  <a:pt x="890" y="910"/>
                </a:cubicBezTo>
                <a:cubicBezTo>
                  <a:pt x="890" y="911"/>
                  <a:pt x="890" y="911"/>
                  <a:pt x="890" y="911"/>
                </a:cubicBezTo>
                <a:cubicBezTo>
                  <a:pt x="888" y="913"/>
                  <a:pt x="888" y="913"/>
                  <a:pt x="888" y="913"/>
                </a:cubicBezTo>
                <a:cubicBezTo>
                  <a:pt x="887" y="916"/>
                  <a:pt x="887" y="916"/>
                  <a:pt x="887" y="916"/>
                </a:cubicBezTo>
                <a:cubicBezTo>
                  <a:pt x="887" y="918"/>
                  <a:pt x="887" y="918"/>
                  <a:pt x="887" y="918"/>
                </a:cubicBezTo>
                <a:cubicBezTo>
                  <a:pt x="886" y="918"/>
                  <a:pt x="886" y="918"/>
                  <a:pt x="886" y="918"/>
                </a:cubicBezTo>
                <a:cubicBezTo>
                  <a:pt x="886" y="920"/>
                  <a:pt x="886" y="920"/>
                  <a:pt x="886" y="920"/>
                </a:cubicBezTo>
                <a:cubicBezTo>
                  <a:pt x="887" y="920"/>
                  <a:pt x="887" y="920"/>
                  <a:pt x="887" y="920"/>
                </a:cubicBezTo>
                <a:cubicBezTo>
                  <a:pt x="889" y="919"/>
                  <a:pt x="889" y="919"/>
                  <a:pt x="889" y="919"/>
                </a:cubicBezTo>
                <a:cubicBezTo>
                  <a:pt x="890" y="916"/>
                  <a:pt x="890" y="916"/>
                  <a:pt x="890" y="916"/>
                </a:cubicBezTo>
                <a:cubicBezTo>
                  <a:pt x="891" y="916"/>
                  <a:pt x="891" y="916"/>
                  <a:pt x="891" y="916"/>
                </a:cubicBezTo>
                <a:cubicBezTo>
                  <a:pt x="893" y="914"/>
                  <a:pt x="893" y="914"/>
                  <a:pt x="893" y="914"/>
                </a:cubicBezTo>
                <a:cubicBezTo>
                  <a:pt x="894" y="913"/>
                  <a:pt x="894" y="913"/>
                  <a:pt x="894" y="913"/>
                </a:cubicBezTo>
                <a:cubicBezTo>
                  <a:pt x="894" y="914"/>
                  <a:pt x="894" y="914"/>
                  <a:pt x="894" y="914"/>
                </a:cubicBezTo>
                <a:cubicBezTo>
                  <a:pt x="896" y="913"/>
                  <a:pt x="896" y="913"/>
                  <a:pt x="896" y="913"/>
                </a:cubicBezTo>
                <a:cubicBezTo>
                  <a:pt x="896" y="914"/>
                  <a:pt x="896" y="914"/>
                  <a:pt x="896" y="914"/>
                </a:cubicBezTo>
                <a:cubicBezTo>
                  <a:pt x="895" y="915"/>
                  <a:pt x="895" y="915"/>
                  <a:pt x="895" y="915"/>
                </a:cubicBezTo>
                <a:cubicBezTo>
                  <a:pt x="893" y="917"/>
                  <a:pt x="893" y="917"/>
                  <a:pt x="893" y="917"/>
                </a:cubicBezTo>
                <a:cubicBezTo>
                  <a:pt x="893" y="918"/>
                  <a:pt x="893" y="918"/>
                  <a:pt x="893" y="918"/>
                </a:cubicBezTo>
                <a:cubicBezTo>
                  <a:pt x="892" y="920"/>
                  <a:pt x="892" y="920"/>
                  <a:pt x="892" y="920"/>
                </a:cubicBezTo>
                <a:cubicBezTo>
                  <a:pt x="893" y="921"/>
                  <a:pt x="893" y="921"/>
                  <a:pt x="893" y="921"/>
                </a:cubicBezTo>
                <a:cubicBezTo>
                  <a:pt x="893" y="923"/>
                  <a:pt x="893" y="923"/>
                  <a:pt x="893" y="923"/>
                </a:cubicBezTo>
                <a:cubicBezTo>
                  <a:pt x="894" y="924"/>
                  <a:pt x="894" y="924"/>
                  <a:pt x="894" y="924"/>
                </a:cubicBezTo>
                <a:cubicBezTo>
                  <a:pt x="895" y="922"/>
                  <a:pt x="895" y="922"/>
                  <a:pt x="895" y="922"/>
                </a:cubicBezTo>
                <a:cubicBezTo>
                  <a:pt x="896" y="921"/>
                  <a:pt x="896" y="921"/>
                  <a:pt x="896" y="921"/>
                </a:cubicBezTo>
                <a:cubicBezTo>
                  <a:pt x="896" y="921"/>
                  <a:pt x="897" y="921"/>
                  <a:pt x="897" y="921"/>
                </a:cubicBezTo>
                <a:cubicBezTo>
                  <a:pt x="897" y="921"/>
                  <a:pt x="898" y="923"/>
                  <a:pt x="898" y="923"/>
                </a:cubicBezTo>
                <a:cubicBezTo>
                  <a:pt x="899" y="923"/>
                  <a:pt x="899" y="923"/>
                  <a:pt x="899" y="923"/>
                </a:cubicBezTo>
                <a:cubicBezTo>
                  <a:pt x="900" y="922"/>
                  <a:pt x="900" y="922"/>
                  <a:pt x="900" y="922"/>
                </a:cubicBezTo>
                <a:cubicBezTo>
                  <a:pt x="900" y="921"/>
                  <a:pt x="900" y="921"/>
                  <a:pt x="900" y="921"/>
                </a:cubicBezTo>
                <a:cubicBezTo>
                  <a:pt x="901" y="921"/>
                  <a:pt x="901" y="921"/>
                  <a:pt x="901" y="921"/>
                </a:cubicBezTo>
                <a:cubicBezTo>
                  <a:pt x="902" y="919"/>
                  <a:pt x="902" y="919"/>
                  <a:pt x="902" y="919"/>
                </a:cubicBezTo>
                <a:cubicBezTo>
                  <a:pt x="902" y="918"/>
                  <a:pt x="902" y="918"/>
                  <a:pt x="902" y="918"/>
                </a:cubicBezTo>
                <a:cubicBezTo>
                  <a:pt x="902" y="918"/>
                  <a:pt x="902" y="918"/>
                  <a:pt x="902" y="918"/>
                </a:cubicBezTo>
                <a:cubicBezTo>
                  <a:pt x="902" y="917"/>
                  <a:pt x="902" y="917"/>
                  <a:pt x="902" y="917"/>
                </a:cubicBezTo>
                <a:cubicBezTo>
                  <a:pt x="902" y="915"/>
                  <a:pt x="902" y="915"/>
                  <a:pt x="902" y="915"/>
                </a:cubicBezTo>
                <a:cubicBezTo>
                  <a:pt x="902" y="913"/>
                  <a:pt x="902" y="913"/>
                  <a:pt x="902" y="913"/>
                </a:cubicBezTo>
                <a:cubicBezTo>
                  <a:pt x="904" y="911"/>
                  <a:pt x="904" y="911"/>
                  <a:pt x="904" y="911"/>
                </a:cubicBezTo>
                <a:cubicBezTo>
                  <a:pt x="906" y="909"/>
                  <a:pt x="906" y="909"/>
                  <a:pt x="906" y="909"/>
                </a:cubicBezTo>
                <a:cubicBezTo>
                  <a:pt x="905" y="905"/>
                  <a:pt x="905" y="905"/>
                  <a:pt x="905" y="905"/>
                </a:cubicBezTo>
                <a:cubicBezTo>
                  <a:pt x="905" y="904"/>
                  <a:pt x="905" y="904"/>
                  <a:pt x="905" y="904"/>
                </a:cubicBezTo>
                <a:cubicBezTo>
                  <a:pt x="905" y="904"/>
                  <a:pt x="905" y="904"/>
                  <a:pt x="905" y="904"/>
                </a:cubicBezTo>
                <a:cubicBezTo>
                  <a:pt x="905" y="905"/>
                  <a:pt x="905" y="905"/>
                  <a:pt x="905" y="905"/>
                </a:cubicBezTo>
                <a:cubicBezTo>
                  <a:pt x="904" y="907"/>
                  <a:pt x="904" y="907"/>
                  <a:pt x="904" y="907"/>
                </a:cubicBezTo>
                <a:cubicBezTo>
                  <a:pt x="902" y="908"/>
                  <a:pt x="902" y="908"/>
                  <a:pt x="902" y="908"/>
                </a:cubicBezTo>
                <a:cubicBezTo>
                  <a:pt x="901" y="909"/>
                  <a:pt x="901" y="909"/>
                  <a:pt x="901" y="909"/>
                </a:cubicBezTo>
                <a:cubicBezTo>
                  <a:pt x="900" y="910"/>
                  <a:pt x="900" y="910"/>
                  <a:pt x="900" y="910"/>
                </a:cubicBezTo>
                <a:cubicBezTo>
                  <a:pt x="899" y="908"/>
                  <a:pt x="899" y="908"/>
                  <a:pt x="899" y="908"/>
                </a:cubicBezTo>
                <a:cubicBezTo>
                  <a:pt x="899" y="906"/>
                  <a:pt x="899" y="906"/>
                  <a:pt x="899" y="906"/>
                </a:cubicBezTo>
                <a:cubicBezTo>
                  <a:pt x="899" y="905"/>
                  <a:pt x="899" y="905"/>
                  <a:pt x="899" y="905"/>
                </a:cubicBezTo>
                <a:cubicBezTo>
                  <a:pt x="901" y="903"/>
                  <a:pt x="901" y="903"/>
                  <a:pt x="901" y="903"/>
                </a:cubicBezTo>
                <a:cubicBezTo>
                  <a:pt x="902" y="902"/>
                  <a:pt x="902" y="902"/>
                  <a:pt x="902" y="902"/>
                </a:cubicBezTo>
                <a:cubicBezTo>
                  <a:pt x="903" y="900"/>
                  <a:pt x="903" y="900"/>
                  <a:pt x="903" y="900"/>
                </a:cubicBezTo>
                <a:cubicBezTo>
                  <a:pt x="904" y="900"/>
                  <a:pt x="904" y="900"/>
                  <a:pt x="904" y="900"/>
                </a:cubicBezTo>
                <a:cubicBezTo>
                  <a:pt x="905" y="900"/>
                  <a:pt x="905" y="900"/>
                  <a:pt x="905" y="900"/>
                </a:cubicBezTo>
                <a:cubicBezTo>
                  <a:pt x="904" y="899"/>
                  <a:pt x="904" y="899"/>
                  <a:pt x="904" y="899"/>
                </a:cubicBezTo>
                <a:cubicBezTo>
                  <a:pt x="903" y="900"/>
                  <a:pt x="903" y="900"/>
                  <a:pt x="903" y="900"/>
                </a:cubicBezTo>
                <a:cubicBezTo>
                  <a:pt x="903" y="900"/>
                  <a:pt x="903" y="900"/>
                  <a:pt x="903" y="900"/>
                </a:cubicBezTo>
                <a:cubicBezTo>
                  <a:pt x="901" y="901"/>
                  <a:pt x="901" y="901"/>
                  <a:pt x="901" y="901"/>
                </a:cubicBezTo>
                <a:cubicBezTo>
                  <a:pt x="900" y="901"/>
                  <a:pt x="900" y="901"/>
                  <a:pt x="900" y="901"/>
                </a:cubicBezTo>
                <a:cubicBezTo>
                  <a:pt x="898" y="902"/>
                  <a:pt x="898" y="902"/>
                  <a:pt x="898" y="902"/>
                </a:cubicBezTo>
                <a:cubicBezTo>
                  <a:pt x="898" y="904"/>
                  <a:pt x="898" y="904"/>
                  <a:pt x="898" y="904"/>
                </a:cubicBezTo>
                <a:cubicBezTo>
                  <a:pt x="895" y="905"/>
                  <a:pt x="895" y="905"/>
                  <a:pt x="895" y="905"/>
                </a:cubicBezTo>
                <a:cubicBezTo>
                  <a:pt x="895" y="906"/>
                  <a:pt x="895" y="906"/>
                  <a:pt x="895" y="906"/>
                </a:cubicBezTo>
                <a:cubicBezTo>
                  <a:pt x="894" y="907"/>
                  <a:pt x="894" y="907"/>
                  <a:pt x="894" y="907"/>
                </a:cubicBezTo>
                <a:cubicBezTo>
                  <a:pt x="892" y="906"/>
                  <a:pt x="892" y="906"/>
                  <a:pt x="892" y="906"/>
                </a:cubicBezTo>
                <a:cubicBezTo>
                  <a:pt x="892" y="905"/>
                  <a:pt x="892" y="905"/>
                  <a:pt x="892" y="905"/>
                </a:cubicBezTo>
                <a:cubicBezTo>
                  <a:pt x="892" y="903"/>
                  <a:pt x="892" y="903"/>
                  <a:pt x="892" y="903"/>
                </a:cubicBezTo>
                <a:cubicBezTo>
                  <a:pt x="891" y="902"/>
                  <a:pt x="891" y="902"/>
                  <a:pt x="891" y="902"/>
                </a:cubicBezTo>
                <a:cubicBezTo>
                  <a:pt x="892" y="903"/>
                  <a:pt x="892" y="903"/>
                  <a:pt x="892" y="903"/>
                </a:cubicBezTo>
                <a:cubicBezTo>
                  <a:pt x="893" y="903"/>
                  <a:pt x="893" y="903"/>
                  <a:pt x="893" y="903"/>
                </a:cubicBezTo>
                <a:cubicBezTo>
                  <a:pt x="895" y="901"/>
                  <a:pt x="895" y="901"/>
                  <a:pt x="895" y="901"/>
                </a:cubicBezTo>
                <a:cubicBezTo>
                  <a:pt x="894" y="901"/>
                  <a:pt x="894" y="901"/>
                  <a:pt x="894" y="901"/>
                </a:cubicBezTo>
                <a:cubicBezTo>
                  <a:pt x="892" y="900"/>
                  <a:pt x="892" y="900"/>
                  <a:pt x="892" y="900"/>
                </a:cubicBezTo>
                <a:cubicBezTo>
                  <a:pt x="893" y="900"/>
                  <a:pt x="893" y="900"/>
                  <a:pt x="893" y="900"/>
                </a:cubicBezTo>
                <a:cubicBezTo>
                  <a:pt x="895" y="900"/>
                  <a:pt x="895" y="900"/>
                  <a:pt x="895" y="900"/>
                </a:cubicBezTo>
                <a:cubicBezTo>
                  <a:pt x="893" y="900"/>
                  <a:pt x="893" y="900"/>
                  <a:pt x="893" y="900"/>
                </a:cubicBezTo>
                <a:cubicBezTo>
                  <a:pt x="892" y="899"/>
                  <a:pt x="892" y="899"/>
                  <a:pt x="892" y="899"/>
                </a:cubicBezTo>
                <a:cubicBezTo>
                  <a:pt x="892" y="898"/>
                  <a:pt x="892" y="898"/>
                  <a:pt x="892" y="898"/>
                </a:cubicBezTo>
                <a:cubicBezTo>
                  <a:pt x="893" y="897"/>
                  <a:pt x="893" y="897"/>
                  <a:pt x="893" y="897"/>
                </a:cubicBezTo>
                <a:cubicBezTo>
                  <a:pt x="895" y="897"/>
                  <a:pt x="895" y="897"/>
                  <a:pt x="895" y="897"/>
                </a:cubicBezTo>
                <a:cubicBezTo>
                  <a:pt x="895" y="897"/>
                  <a:pt x="895" y="897"/>
                  <a:pt x="895" y="897"/>
                </a:cubicBezTo>
                <a:cubicBezTo>
                  <a:pt x="897" y="895"/>
                  <a:pt x="897" y="895"/>
                  <a:pt x="897" y="895"/>
                </a:cubicBezTo>
                <a:cubicBezTo>
                  <a:pt x="898" y="893"/>
                  <a:pt x="898" y="893"/>
                  <a:pt x="898" y="893"/>
                </a:cubicBezTo>
                <a:cubicBezTo>
                  <a:pt x="900" y="893"/>
                  <a:pt x="900" y="893"/>
                  <a:pt x="900" y="893"/>
                </a:cubicBezTo>
                <a:cubicBezTo>
                  <a:pt x="900" y="894"/>
                  <a:pt x="900" y="894"/>
                  <a:pt x="900" y="894"/>
                </a:cubicBezTo>
                <a:cubicBezTo>
                  <a:pt x="903" y="893"/>
                  <a:pt x="903" y="893"/>
                  <a:pt x="903" y="893"/>
                </a:cubicBezTo>
                <a:cubicBezTo>
                  <a:pt x="903" y="891"/>
                  <a:pt x="903" y="891"/>
                  <a:pt x="903" y="891"/>
                </a:cubicBezTo>
                <a:cubicBezTo>
                  <a:pt x="903" y="889"/>
                  <a:pt x="903" y="889"/>
                  <a:pt x="903" y="889"/>
                </a:cubicBezTo>
                <a:cubicBezTo>
                  <a:pt x="903" y="888"/>
                  <a:pt x="903" y="888"/>
                  <a:pt x="903" y="888"/>
                </a:cubicBezTo>
                <a:cubicBezTo>
                  <a:pt x="901" y="890"/>
                  <a:pt x="901" y="890"/>
                  <a:pt x="901" y="890"/>
                </a:cubicBezTo>
                <a:cubicBezTo>
                  <a:pt x="900" y="890"/>
                  <a:pt x="900" y="890"/>
                  <a:pt x="900" y="890"/>
                </a:cubicBezTo>
                <a:cubicBezTo>
                  <a:pt x="900" y="890"/>
                  <a:pt x="900" y="890"/>
                  <a:pt x="900" y="890"/>
                </a:cubicBezTo>
                <a:cubicBezTo>
                  <a:pt x="898" y="889"/>
                  <a:pt x="898" y="889"/>
                  <a:pt x="898" y="889"/>
                </a:cubicBezTo>
                <a:cubicBezTo>
                  <a:pt x="898" y="890"/>
                  <a:pt x="898" y="890"/>
                  <a:pt x="898" y="890"/>
                </a:cubicBezTo>
                <a:cubicBezTo>
                  <a:pt x="898" y="892"/>
                  <a:pt x="898" y="892"/>
                  <a:pt x="898" y="892"/>
                </a:cubicBezTo>
                <a:cubicBezTo>
                  <a:pt x="897" y="893"/>
                  <a:pt x="897" y="893"/>
                  <a:pt x="897" y="893"/>
                </a:cubicBezTo>
                <a:cubicBezTo>
                  <a:pt x="896" y="893"/>
                  <a:pt x="896" y="893"/>
                  <a:pt x="896" y="893"/>
                </a:cubicBezTo>
                <a:cubicBezTo>
                  <a:pt x="895" y="894"/>
                  <a:pt x="895" y="894"/>
                  <a:pt x="895" y="894"/>
                </a:cubicBezTo>
                <a:cubicBezTo>
                  <a:pt x="893" y="894"/>
                  <a:pt x="893" y="894"/>
                  <a:pt x="893" y="894"/>
                </a:cubicBezTo>
                <a:cubicBezTo>
                  <a:pt x="893" y="896"/>
                  <a:pt x="893" y="896"/>
                  <a:pt x="893" y="896"/>
                </a:cubicBezTo>
                <a:cubicBezTo>
                  <a:pt x="892" y="896"/>
                  <a:pt x="892" y="896"/>
                  <a:pt x="892" y="896"/>
                </a:cubicBezTo>
                <a:cubicBezTo>
                  <a:pt x="893" y="895"/>
                  <a:pt x="893" y="895"/>
                  <a:pt x="893" y="895"/>
                </a:cubicBezTo>
                <a:cubicBezTo>
                  <a:pt x="893" y="894"/>
                  <a:pt x="893" y="894"/>
                  <a:pt x="893" y="894"/>
                </a:cubicBezTo>
                <a:cubicBezTo>
                  <a:pt x="892" y="894"/>
                  <a:pt x="892" y="894"/>
                  <a:pt x="892" y="894"/>
                </a:cubicBezTo>
                <a:cubicBezTo>
                  <a:pt x="891" y="894"/>
                  <a:pt x="891" y="894"/>
                  <a:pt x="891" y="894"/>
                </a:cubicBezTo>
                <a:cubicBezTo>
                  <a:pt x="892" y="893"/>
                  <a:pt x="892" y="893"/>
                  <a:pt x="892" y="893"/>
                </a:cubicBezTo>
                <a:cubicBezTo>
                  <a:pt x="893" y="892"/>
                  <a:pt x="893" y="892"/>
                  <a:pt x="893" y="892"/>
                </a:cubicBezTo>
                <a:cubicBezTo>
                  <a:pt x="894" y="892"/>
                  <a:pt x="894" y="892"/>
                  <a:pt x="894" y="892"/>
                </a:cubicBezTo>
                <a:cubicBezTo>
                  <a:pt x="893" y="891"/>
                  <a:pt x="893" y="891"/>
                  <a:pt x="893" y="891"/>
                </a:cubicBezTo>
                <a:cubicBezTo>
                  <a:pt x="894" y="890"/>
                  <a:pt x="894" y="890"/>
                  <a:pt x="894" y="890"/>
                </a:cubicBezTo>
                <a:cubicBezTo>
                  <a:pt x="895" y="888"/>
                  <a:pt x="895" y="888"/>
                  <a:pt x="895" y="888"/>
                </a:cubicBezTo>
                <a:cubicBezTo>
                  <a:pt x="894" y="888"/>
                  <a:pt x="894" y="888"/>
                  <a:pt x="894" y="888"/>
                </a:cubicBezTo>
                <a:cubicBezTo>
                  <a:pt x="893" y="889"/>
                  <a:pt x="893" y="889"/>
                  <a:pt x="893" y="889"/>
                </a:cubicBezTo>
                <a:cubicBezTo>
                  <a:pt x="893" y="888"/>
                  <a:pt x="893" y="888"/>
                  <a:pt x="893" y="888"/>
                </a:cubicBezTo>
                <a:cubicBezTo>
                  <a:pt x="894" y="886"/>
                  <a:pt x="894" y="886"/>
                  <a:pt x="894" y="886"/>
                </a:cubicBezTo>
                <a:cubicBezTo>
                  <a:pt x="893" y="886"/>
                  <a:pt x="893" y="886"/>
                  <a:pt x="893" y="886"/>
                </a:cubicBezTo>
                <a:cubicBezTo>
                  <a:pt x="891" y="887"/>
                  <a:pt x="891" y="887"/>
                  <a:pt x="891" y="887"/>
                </a:cubicBezTo>
                <a:cubicBezTo>
                  <a:pt x="889" y="886"/>
                  <a:pt x="889" y="886"/>
                  <a:pt x="889" y="886"/>
                </a:cubicBezTo>
                <a:cubicBezTo>
                  <a:pt x="891" y="886"/>
                  <a:pt x="891" y="886"/>
                  <a:pt x="891" y="886"/>
                </a:cubicBezTo>
                <a:cubicBezTo>
                  <a:pt x="892" y="886"/>
                  <a:pt x="892" y="886"/>
                  <a:pt x="892" y="886"/>
                </a:cubicBezTo>
                <a:cubicBezTo>
                  <a:pt x="894" y="885"/>
                  <a:pt x="894" y="885"/>
                  <a:pt x="894" y="885"/>
                </a:cubicBezTo>
                <a:cubicBezTo>
                  <a:pt x="896" y="885"/>
                  <a:pt x="896" y="885"/>
                  <a:pt x="896" y="885"/>
                </a:cubicBezTo>
                <a:cubicBezTo>
                  <a:pt x="896" y="884"/>
                  <a:pt x="896" y="884"/>
                  <a:pt x="896" y="884"/>
                </a:cubicBezTo>
                <a:cubicBezTo>
                  <a:pt x="898" y="883"/>
                  <a:pt x="898" y="883"/>
                  <a:pt x="898" y="883"/>
                </a:cubicBezTo>
                <a:cubicBezTo>
                  <a:pt x="899" y="883"/>
                  <a:pt x="899" y="883"/>
                  <a:pt x="899" y="883"/>
                </a:cubicBezTo>
                <a:cubicBezTo>
                  <a:pt x="899" y="881"/>
                  <a:pt x="899" y="881"/>
                  <a:pt x="899" y="881"/>
                </a:cubicBezTo>
                <a:cubicBezTo>
                  <a:pt x="900" y="880"/>
                  <a:pt x="900" y="880"/>
                  <a:pt x="900" y="880"/>
                </a:cubicBezTo>
                <a:cubicBezTo>
                  <a:pt x="900" y="879"/>
                  <a:pt x="900" y="879"/>
                  <a:pt x="900" y="879"/>
                </a:cubicBezTo>
                <a:cubicBezTo>
                  <a:pt x="899" y="878"/>
                  <a:pt x="899" y="878"/>
                  <a:pt x="899" y="878"/>
                </a:cubicBezTo>
                <a:cubicBezTo>
                  <a:pt x="897" y="876"/>
                  <a:pt x="897" y="876"/>
                  <a:pt x="897" y="876"/>
                </a:cubicBezTo>
                <a:cubicBezTo>
                  <a:pt x="895" y="876"/>
                  <a:pt x="895" y="876"/>
                  <a:pt x="895" y="876"/>
                </a:cubicBezTo>
                <a:cubicBezTo>
                  <a:pt x="893" y="877"/>
                  <a:pt x="893" y="877"/>
                  <a:pt x="893" y="877"/>
                </a:cubicBezTo>
                <a:cubicBezTo>
                  <a:pt x="892" y="877"/>
                  <a:pt x="892" y="877"/>
                  <a:pt x="892" y="877"/>
                </a:cubicBezTo>
                <a:cubicBezTo>
                  <a:pt x="891" y="878"/>
                  <a:pt x="891" y="878"/>
                  <a:pt x="891" y="878"/>
                </a:cubicBezTo>
                <a:cubicBezTo>
                  <a:pt x="891" y="879"/>
                  <a:pt x="891" y="879"/>
                  <a:pt x="891" y="879"/>
                </a:cubicBezTo>
                <a:cubicBezTo>
                  <a:pt x="890" y="881"/>
                  <a:pt x="890" y="881"/>
                  <a:pt x="890" y="881"/>
                </a:cubicBezTo>
                <a:cubicBezTo>
                  <a:pt x="889" y="882"/>
                  <a:pt x="889" y="882"/>
                  <a:pt x="889" y="882"/>
                </a:cubicBezTo>
                <a:cubicBezTo>
                  <a:pt x="890" y="881"/>
                  <a:pt x="890" y="881"/>
                  <a:pt x="890" y="881"/>
                </a:cubicBezTo>
                <a:cubicBezTo>
                  <a:pt x="890" y="879"/>
                  <a:pt x="890" y="879"/>
                  <a:pt x="890" y="879"/>
                </a:cubicBezTo>
                <a:cubicBezTo>
                  <a:pt x="889" y="879"/>
                  <a:pt x="889" y="879"/>
                  <a:pt x="889" y="879"/>
                </a:cubicBezTo>
                <a:cubicBezTo>
                  <a:pt x="890" y="877"/>
                  <a:pt x="890" y="877"/>
                  <a:pt x="890" y="877"/>
                </a:cubicBezTo>
                <a:cubicBezTo>
                  <a:pt x="891" y="876"/>
                  <a:pt x="891" y="876"/>
                  <a:pt x="891" y="876"/>
                </a:cubicBezTo>
                <a:cubicBezTo>
                  <a:pt x="890" y="876"/>
                  <a:pt x="890" y="876"/>
                  <a:pt x="890" y="876"/>
                </a:cubicBezTo>
                <a:cubicBezTo>
                  <a:pt x="888" y="877"/>
                  <a:pt x="888" y="877"/>
                  <a:pt x="888" y="877"/>
                </a:cubicBezTo>
                <a:cubicBezTo>
                  <a:pt x="888" y="878"/>
                  <a:pt x="888" y="878"/>
                  <a:pt x="888" y="878"/>
                </a:cubicBezTo>
                <a:cubicBezTo>
                  <a:pt x="886" y="879"/>
                  <a:pt x="886" y="879"/>
                  <a:pt x="886" y="879"/>
                </a:cubicBezTo>
                <a:cubicBezTo>
                  <a:pt x="886" y="878"/>
                  <a:pt x="886" y="878"/>
                  <a:pt x="886" y="878"/>
                </a:cubicBezTo>
                <a:cubicBezTo>
                  <a:pt x="885" y="879"/>
                  <a:pt x="885" y="879"/>
                  <a:pt x="885" y="879"/>
                </a:cubicBezTo>
                <a:cubicBezTo>
                  <a:pt x="884" y="879"/>
                  <a:pt x="884" y="879"/>
                  <a:pt x="884" y="879"/>
                </a:cubicBezTo>
                <a:cubicBezTo>
                  <a:pt x="883" y="879"/>
                  <a:pt x="883" y="879"/>
                  <a:pt x="883" y="879"/>
                </a:cubicBezTo>
                <a:cubicBezTo>
                  <a:pt x="881" y="880"/>
                  <a:pt x="881" y="880"/>
                  <a:pt x="881" y="880"/>
                </a:cubicBezTo>
                <a:cubicBezTo>
                  <a:pt x="881" y="882"/>
                  <a:pt x="881" y="882"/>
                  <a:pt x="881" y="882"/>
                </a:cubicBezTo>
                <a:cubicBezTo>
                  <a:pt x="879" y="883"/>
                  <a:pt x="879" y="883"/>
                  <a:pt x="879" y="883"/>
                </a:cubicBezTo>
                <a:cubicBezTo>
                  <a:pt x="880" y="882"/>
                  <a:pt x="880" y="882"/>
                  <a:pt x="880" y="882"/>
                </a:cubicBezTo>
                <a:cubicBezTo>
                  <a:pt x="881" y="879"/>
                  <a:pt x="881" y="879"/>
                  <a:pt x="881" y="879"/>
                </a:cubicBezTo>
                <a:cubicBezTo>
                  <a:pt x="882" y="877"/>
                  <a:pt x="882" y="877"/>
                  <a:pt x="882" y="877"/>
                </a:cubicBezTo>
                <a:cubicBezTo>
                  <a:pt x="882" y="876"/>
                  <a:pt x="882" y="876"/>
                  <a:pt x="882" y="876"/>
                </a:cubicBezTo>
                <a:cubicBezTo>
                  <a:pt x="880" y="877"/>
                  <a:pt x="880" y="877"/>
                  <a:pt x="880" y="877"/>
                </a:cubicBezTo>
                <a:cubicBezTo>
                  <a:pt x="880" y="878"/>
                  <a:pt x="880" y="878"/>
                  <a:pt x="880" y="878"/>
                </a:cubicBezTo>
                <a:cubicBezTo>
                  <a:pt x="878" y="880"/>
                  <a:pt x="878" y="880"/>
                  <a:pt x="878" y="880"/>
                </a:cubicBezTo>
                <a:cubicBezTo>
                  <a:pt x="878" y="879"/>
                  <a:pt x="878" y="879"/>
                  <a:pt x="878" y="879"/>
                </a:cubicBezTo>
                <a:cubicBezTo>
                  <a:pt x="879" y="878"/>
                  <a:pt x="879" y="878"/>
                  <a:pt x="879" y="878"/>
                </a:cubicBezTo>
                <a:cubicBezTo>
                  <a:pt x="879" y="877"/>
                  <a:pt x="879" y="877"/>
                  <a:pt x="879" y="877"/>
                </a:cubicBezTo>
                <a:cubicBezTo>
                  <a:pt x="879" y="876"/>
                  <a:pt x="879" y="876"/>
                  <a:pt x="879" y="876"/>
                </a:cubicBezTo>
                <a:cubicBezTo>
                  <a:pt x="877" y="876"/>
                  <a:pt x="877" y="876"/>
                  <a:pt x="877" y="876"/>
                </a:cubicBezTo>
                <a:cubicBezTo>
                  <a:pt x="875" y="878"/>
                  <a:pt x="875" y="878"/>
                  <a:pt x="875" y="878"/>
                </a:cubicBezTo>
                <a:cubicBezTo>
                  <a:pt x="875" y="878"/>
                  <a:pt x="875" y="878"/>
                  <a:pt x="875" y="878"/>
                </a:cubicBezTo>
                <a:cubicBezTo>
                  <a:pt x="874" y="876"/>
                  <a:pt x="874" y="876"/>
                  <a:pt x="874" y="876"/>
                </a:cubicBezTo>
                <a:cubicBezTo>
                  <a:pt x="873" y="876"/>
                  <a:pt x="873" y="876"/>
                  <a:pt x="873" y="876"/>
                </a:cubicBezTo>
                <a:cubicBezTo>
                  <a:pt x="872" y="877"/>
                  <a:pt x="872" y="877"/>
                  <a:pt x="872" y="877"/>
                </a:cubicBezTo>
                <a:cubicBezTo>
                  <a:pt x="871" y="877"/>
                  <a:pt x="871" y="877"/>
                  <a:pt x="871" y="877"/>
                </a:cubicBezTo>
                <a:cubicBezTo>
                  <a:pt x="871" y="877"/>
                  <a:pt x="871" y="877"/>
                  <a:pt x="871" y="877"/>
                </a:cubicBezTo>
                <a:cubicBezTo>
                  <a:pt x="873" y="875"/>
                  <a:pt x="873" y="875"/>
                  <a:pt x="873" y="875"/>
                </a:cubicBezTo>
                <a:cubicBezTo>
                  <a:pt x="874" y="873"/>
                  <a:pt x="874" y="873"/>
                  <a:pt x="874" y="873"/>
                </a:cubicBezTo>
                <a:cubicBezTo>
                  <a:pt x="874" y="872"/>
                  <a:pt x="874" y="872"/>
                  <a:pt x="874" y="872"/>
                </a:cubicBezTo>
                <a:cubicBezTo>
                  <a:pt x="874" y="872"/>
                  <a:pt x="874" y="872"/>
                  <a:pt x="874" y="872"/>
                </a:cubicBezTo>
                <a:cubicBezTo>
                  <a:pt x="873" y="872"/>
                  <a:pt x="873" y="872"/>
                  <a:pt x="873" y="872"/>
                </a:cubicBezTo>
                <a:cubicBezTo>
                  <a:pt x="871" y="873"/>
                  <a:pt x="871" y="873"/>
                  <a:pt x="871" y="873"/>
                </a:cubicBezTo>
                <a:cubicBezTo>
                  <a:pt x="872" y="872"/>
                  <a:pt x="872" y="872"/>
                  <a:pt x="872" y="872"/>
                </a:cubicBezTo>
                <a:cubicBezTo>
                  <a:pt x="874" y="870"/>
                  <a:pt x="874" y="870"/>
                  <a:pt x="874" y="870"/>
                </a:cubicBezTo>
                <a:cubicBezTo>
                  <a:pt x="876" y="870"/>
                  <a:pt x="876" y="870"/>
                  <a:pt x="876" y="870"/>
                </a:cubicBezTo>
                <a:cubicBezTo>
                  <a:pt x="877" y="870"/>
                  <a:pt x="877" y="870"/>
                  <a:pt x="877" y="870"/>
                </a:cubicBezTo>
                <a:cubicBezTo>
                  <a:pt x="878" y="869"/>
                  <a:pt x="878" y="869"/>
                  <a:pt x="878" y="869"/>
                </a:cubicBezTo>
                <a:cubicBezTo>
                  <a:pt x="879" y="868"/>
                  <a:pt x="879" y="868"/>
                  <a:pt x="879" y="868"/>
                </a:cubicBezTo>
                <a:cubicBezTo>
                  <a:pt x="880" y="867"/>
                  <a:pt x="880" y="867"/>
                  <a:pt x="880" y="867"/>
                </a:cubicBezTo>
                <a:cubicBezTo>
                  <a:pt x="879" y="867"/>
                  <a:pt x="879" y="867"/>
                  <a:pt x="879" y="867"/>
                </a:cubicBezTo>
                <a:cubicBezTo>
                  <a:pt x="877" y="868"/>
                  <a:pt x="877" y="868"/>
                  <a:pt x="877" y="868"/>
                </a:cubicBezTo>
                <a:cubicBezTo>
                  <a:pt x="876" y="868"/>
                  <a:pt x="876" y="868"/>
                  <a:pt x="876" y="868"/>
                </a:cubicBezTo>
                <a:cubicBezTo>
                  <a:pt x="874" y="866"/>
                  <a:pt x="874" y="866"/>
                  <a:pt x="874" y="866"/>
                </a:cubicBezTo>
                <a:cubicBezTo>
                  <a:pt x="873" y="866"/>
                  <a:pt x="873" y="866"/>
                  <a:pt x="873" y="866"/>
                </a:cubicBezTo>
                <a:cubicBezTo>
                  <a:pt x="872" y="867"/>
                  <a:pt x="872" y="867"/>
                  <a:pt x="872" y="867"/>
                </a:cubicBezTo>
                <a:cubicBezTo>
                  <a:pt x="873" y="865"/>
                  <a:pt x="873" y="865"/>
                  <a:pt x="873" y="865"/>
                </a:cubicBezTo>
                <a:cubicBezTo>
                  <a:pt x="873" y="864"/>
                  <a:pt x="873" y="864"/>
                  <a:pt x="873" y="864"/>
                </a:cubicBezTo>
                <a:cubicBezTo>
                  <a:pt x="873" y="864"/>
                  <a:pt x="873" y="864"/>
                  <a:pt x="873" y="864"/>
                </a:cubicBezTo>
                <a:cubicBezTo>
                  <a:pt x="872" y="864"/>
                  <a:pt x="872" y="864"/>
                  <a:pt x="872" y="864"/>
                </a:cubicBezTo>
                <a:cubicBezTo>
                  <a:pt x="870" y="865"/>
                  <a:pt x="870" y="865"/>
                  <a:pt x="870" y="865"/>
                </a:cubicBezTo>
                <a:cubicBezTo>
                  <a:pt x="870" y="867"/>
                  <a:pt x="870" y="867"/>
                  <a:pt x="870" y="867"/>
                </a:cubicBezTo>
                <a:cubicBezTo>
                  <a:pt x="868" y="868"/>
                  <a:pt x="868" y="868"/>
                  <a:pt x="868" y="868"/>
                </a:cubicBezTo>
                <a:cubicBezTo>
                  <a:pt x="867" y="869"/>
                  <a:pt x="867" y="869"/>
                  <a:pt x="867" y="869"/>
                </a:cubicBezTo>
                <a:cubicBezTo>
                  <a:pt x="866" y="871"/>
                  <a:pt x="866" y="871"/>
                  <a:pt x="866" y="871"/>
                </a:cubicBezTo>
                <a:cubicBezTo>
                  <a:pt x="865" y="872"/>
                  <a:pt x="865" y="872"/>
                  <a:pt x="865" y="872"/>
                </a:cubicBezTo>
                <a:cubicBezTo>
                  <a:pt x="863" y="873"/>
                  <a:pt x="863" y="873"/>
                  <a:pt x="863" y="873"/>
                </a:cubicBezTo>
                <a:cubicBezTo>
                  <a:pt x="863" y="871"/>
                  <a:pt x="863" y="871"/>
                  <a:pt x="863" y="871"/>
                </a:cubicBezTo>
                <a:cubicBezTo>
                  <a:pt x="864" y="870"/>
                  <a:pt x="864" y="870"/>
                  <a:pt x="864" y="870"/>
                </a:cubicBezTo>
                <a:cubicBezTo>
                  <a:pt x="865" y="868"/>
                  <a:pt x="865" y="868"/>
                  <a:pt x="865" y="868"/>
                </a:cubicBezTo>
                <a:cubicBezTo>
                  <a:pt x="865" y="867"/>
                  <a:pt x="865" y="867"/>
                  <a:pt x="865" y="867"/>
                </a:cubicBezTo>
                <a:cubicBezTo>
                  <a:pt x="866" y="865"/>
                  <a:pt x="866" y="865"/>
                  <a:pt x="866" y="865"/>
                </a:cubicBezTo>
                <a:cubicBezTo>
                  <a:pt x="867" y="863"/>
                  <a:pt x="867" y="863"/>
                  <a:pt x="867" y="863"/>
                </a:cubicBezTo>
                <a:cubicBezTo>
                  <a:pt x="867" y="862"/>
                  <a:pt x="867" y="862"/>
                  <a:pt x="867" y="862"/>
                </a:cubicBezTo>
                <a:cubicBezTo>
                  <a:pt x="869" y="861"/>
                  <a:pt x="869" y="861"/>
                  <a:pt x="869" y="861"/>
                </a:cubicBezTo>
                <a:cubicBezTo>
                  <a:pt x="869" y="860"/>
                  <a:pt x="869" y="860"/>
                  <a:pt x="869" y="860"/>
                </a:cubicBezTo>
                <a:cubicBezTo>
                  <a:pt x="870" y="858"/>
                  <a:pt x="870" y="858"/>
                  <a:pt x="870" y="858"/>
                </a:cubicBezTo>
                <a:cubicBezTo>
                  <a:pt x="872" y="857"/>
                  <a:pt x="872" y="857"/>
                  <a:pt x="872" y="857"/>
                </a:cubicBezTo>
                <a:cubicBezTo>
                  <a:pt x="873" y="856"/>
                  <a:pt x="873" y="856"/>
                  <a:pt x="873" y="856"/>
                </a:cubicBezTo>
                <a:cubicBezTo>
                  <a:pt x="874" y="855"/>
                  <a:pt x="874" y="855"/>
                  <a:pt x="874" y="855"/>
                </a:cubicBezTo>
                <a:cubicBezTo>
                  <a:pt x="874" y="855"/>
                  <a:pt x="874" y="855"/>
                  <a:pt x="874" y="855"/>
                </a:cubicBezTo>
                <a:cubicBezTo>
                  <a:pt x="874" y="854"/>
                  <a:pt x="874" y="854"/>
                  <a:pt x="874" y="854"/>
                </a:cubicBezTo>
                <a:cubicBezTo>
                  <a:pt x="875" y="852"/>
                  <a:pt x="875" y="852"/>
                  <a:pt x="875" y="852"/>
                </a:cubicBezTo>
                <a:cubicBezTo>
                  <a:pt x="876" y="851"/>
                  <a:pt x="876" y="851"/>
                  <a:pt x="876" y="851"/>
                </a:cubicBezTo>
                <a:cubicBezTo>
                  <a:pt x="875" y="852"/>
                  <a:pt x="875" y="852"/>
                  <a:pt x="875" y="852"/>
                </a:cubicBezTo>
                <a:cubicBezTo>
                  <a:pt x="875" y="853"/>
                  <a:pt x="875" y="853"/>
                  <a:pt x="875" y="853"/>
                </a:cubicBezTo>
                <a:cubicBezTo>
                  <a:pt x="876" y="854"/>
                  <a:pt x="876" y="854"/>
                  <a:pt x="876" y="854"/>
                </a:cubicBezTo>
                <a:cubicBezTo>
                  <a:pt x="877" y="852"/>
                  <a:pt x="877" y="852"/>
                  <a:pt x="877" y="852"/>
                </a:cubicBezTo>
                <a:cubicBezTo>
                  <a:pt x="879" y="850"/>
                  <a:pt x="879" y="850"/>
                  <a:pt x="879" y="850"/>
                </a:cubicBezTo>
                <a:cubicBezTo>
                  <a:pt x="880" y="848"/>
                  <a:pt x="880" y="848"/>
                  <a:pt x="880" y="848"/>
                </a:cubicBezTo>
                <a:cubicBezTo>
                  <a:pt x="879" y="847"/>
                  <a:pt x="879" y="847"/>
                  <a:pt x="879" y="847"/>
                </a:cubicBezTo>
                <a:cubicBezTo>
                  <a:pt x="878" y="847"/>
                  <a:pt x="878" y="847"/>
                  <a:pt x="878" y="847"/>
                </a:cubicBezTo>
                <a:cubicBezTo>
                  <a:pt x="877" y="848"/>
                  <a:pt x="877" y="848"/>
                  <a:pt x="877" y="848"/>
                </a:cubicBezTo>
                <a:cubicBezTo>
                  <a:pt x="877" y="846"/>
                  <a:pt x="877" y="846"/>
                  <a:pt x="877" y="846"/>
                </a:cubicBezTo>
                <a:cubicBezTo>
                  <a:pt x="876" y="846"/>
                  <a:pt x="876" y="846"/>
                  <a:pt x="876" y="846"/>
                </a:cubicBezTo>
                <a:cubicBezTo>
                  <a:pt x="877" y="845"/>
                  <a:pt x="877" y="845"/>
                  <a:pt x="877" y="845"/>
                </a:cubicBezTo>
                <a:cubicBezTo>
                  <a:pt x="878" y="844"/>
                  <a:pt x="878" y="844"/>
                  <a:pt x="878" y="844"/>
                </a:cubicBezTo>
                <a:cubicBezTo>
                  <a:pt x="880" y="845"/>
                  <a:pt x="880" y="845"/>
                  <a:pt x="880" y="845"/>
                </a:cubicBezTo>
                <a:cubicBezTo>
                  <a:pt x="882" y="846"/>
                  <a:pt x="882" y="846"/>
                  <a:pt x="882" y="846"/>
                </a:cubicBezTo>
                <a:cubicBezTo>
                  <a:pt x="883" y="845"/>
                  <a:pt x="883" y="845"/>
                  <a:pt x="883" y="845"/>
                </a:cubicBezTo>
                <a:cubicBezTo>
                  <a:pt x="883" y="844"/>
                  <a:pt x="883" y="844"/>
                  <a:pt x="883" y="844"/>
                </a:cubicBezTo>
                <a:cubicBezTo>
                  <a:pt x="884" y="841"/>
                  <a:pt x="884" y="841"/>
                  <a:pt x="884" y="841"/>
                </a:cubicBezTo>
                <a:cubicBezTo>
                  <a:pt x="882" y="841"/>
                  <a:pt x="882" y="841"/>
                  <a:pt x="882" y="841"/>
                </a:cubicBezTo>
                <a:cubicBezTo>
                  <a:pt x="881" y="842"/>
                  <a:pt x="881" y="842"/>
                  <a:pt x="881" y="842"/>
                </a:cubicBezTo>
                <a:cubicBezTo>
                  <a:pt x="881" y="842"/>
                  <a:pt x="881" y="842"/>
                  <a:pt x="881" y="842"/>
                </a:cubicBezTo>
                <a:cubicBezTo>
                  <a:pt x="880" y="842"/>
                  <a:pt x="880" y="842"/>
                  <a:pt x="880" y="842"/>
                </a:cubicBezTo>
                <a:cubicBezTo>
                  <a:pt x="880" y="841"/>
                  <a:pt x="880" y="841"/>
                  <a:pt x="880" y="841"/>
                </a:cubicBezTo>
                <a:cubicBezTo>
                  <a:pt x="880" y="840"/>
                  <a:pt x="880" y="840"/>
                  <a:pt x="880" y="840"/>
                </a:cubicBezTo>
                <a:cubicBezTo>
                  <a:pt x="878" y="841"/>
                  <a:pt x="878" y="841"/>
                  <a:pt x="878" y="841"/>
                </a:cubicBezTo>
                <a:cubicBezTo>
                  <a:pt x="877" y="842"/>
                  <a:pt x="877" y="842"/>
                  <a:pt x="877" y="842"/>
                </a:cubicBezTo>
                <a:cubicBezTo>
                  <a:pt x="876" y="842"/>
                  <a:pt x="876" y="842"/>
                  <a:pt x="876" y="842"/>
                </a:cubicBezTo>
                <a:cubicBezTo>
                  <a:pt x="875" y="843"/>
                  <a:pt x="875" y="843"/>
                  <a:pt x="875" y="843"/>
                </a:cubicBezTo>
                <a:cubicBezTo>
                  <a:pt x="873" y="844"/>
                  <a:pt x="873" y="844"/>
                  <a:pt x="873" y="844"/>
                </a:cubicBezTo>
                <a:cubicBezTo>
                  <a:pt x="871" y="844"/>
                  <a:pt x="871" y="844"/>
                  <a:pt x="871" y="844"/>
                </a:cubicBezTo>
                <a:cubicBezTo>
                  <a:pt x="870" y="846"/>
                  <a:pt x="870" y="846"/>
                  <a:pt x="870" y="846"/>
                </a:cubicBezTo>
                <a:cubicBezTo>
                  <a:pt x="868" y="847"/>
                  <a:pt x="868" y="847"/>
                  <a:pt x="868" y="847"/>
                </a:cubicBezTo>
                <a:cubicBezTo>
                  <a:pt x="867" y="849"/>
                  <a:pt x="867" y="849"/>
                  <a:pt x="867" y="849"/>
                </a:cubicBezTo>
                <a:cubicBezTo>
                  <a:pt x="866" y="849"/>
                  <a:pt x="866" y="849"/>
                  <a:pt x="866" y="849"/>
                </a:cubicBezTo>
                <a:cubicBezTo>
                  <a:pt x="865" y="849"/>
                  <a:pt x="865" y="849"/>
                  <a:pt x="865" y="849"/>
                </a:cubicBezTo>
                <a:cubicBezTo>
                  <a:pt x="865" y="850"/>
                  <a:pt x="865" y="850"/>
                  <a:pt x="865" y="850"/>
                </a:cubicBezTo>
                <a:cubicBezTo>
                  <a:pt x="865" y="850"/>
                  <a:pt x="865" y="850"/>
                  <a:pt x="865" y="850"/>
                </a:cubicBezTo>
                <a:cubicBezTo>
                  <a:pt x="865" y="851"/>
                  <a:pt x="865" y="851"/>
                  <a:pt x="865" y="851"/>
                </a:cubicBezTo>
                <a:close/>
                <a:moveTo>
                  <a:pt x="787" y="874"/>
                </a:moveTo>
                <a:cubicBezTo>
                  <a:pt x="788" y="874"/>
                  <a:pt x="788" y="874"/>
                  <a:pt x="788" y="874"/>
                </a:cubicBezTo>
                <a:cubicBezTo>
                  <a:pt x="793" y="878"/>
                  <a:pt x="793" y="878"/>
                  <a:pt x="793" y="878"/>
                </a:cubicBezTo>
                <a:cubicBezTo>
                  <a:pt x="796" y="878"/>
                  <a:pt x="796" y="878"/>
                  <a:pt x="796" y="878"/>
                </a:cubicBezTo>
                <a:cubicBezTo>
                  <a:pt x="799" y="878"/>
                  <a:pt x="799" y="878"/>
                  <a:pt x="799" y="878"/>
                </a:cubicBezTo>
                <a:cubicBezTo>
                  <a:pt x="801" y="880"/>
                  <a:pt x="801" y="880"/>
                  <a:pt x="801" y="880"/>
                </a:cubicBezTo>
                <a:cubicBezTo>
                  <a:pt x="802" y="880"/>
                  <a:pt x="802" y="880"/>
                  <a:pt x="802" y="880"/>
                </a:cubicBezTo>
                <a:cubicBezTo>
                  <a:pt x="805" y="881"/>
                  <a:pt x="805" y="881"/>
                  <a:pt x="805" y="881"/>
                </a:cubicBezTo>
                <a:cubicBezTo>
                  <a:pt x="807" y="880"/>
                  <a:pt x="807" y="880"/>
                  <a:pt x="807" y="880"/>
                </a:cubicBezTo>
                <a:cubicBezTo>
                  <a:pt x="808" y="878"/>
                  <a:pt x="808" y="878"/>
                  <a:pt x="808" y="878"/>
                </a:cubicBezTo>
                <a:cubicBezTo>
                  <a:pt x="806" y="877"/>
                  <a:pt x="806" y="877"/>
                  <a:pt x="806" y="877"/>
                </a:cubicBezTo>
                <a:cubicBezTo>
                  <a:pt x="806" y="876"/>
                  <a:pt x="806" y="876"/>
                  <a:pt x="806" y="876"/>
                </a:cubicBezTo>
                <a:cubicBezTo>
                  <a:pt x="804" y="875"/>
                  <a:pt x="804" y="875"/>
                  <a:pt x="804" y="875"/>
                </a:cubicBezTo>
                <a:cubicBezTo>
                  <a:pt x="803" y="874"/>
                  <a:pt x="803" y="874"/>
                  <a:pt x="803" y="874"/>
                </a:cubicBezTo>
                <a:cubicBezTo>
                  <a:pt x="801" y="872"/>
                  <a:pt x="801" y="872"/>
                  <a:pt x="801" y="872"/>
                </a:cubicBezTo>
                <a:cubicBezTo>
                  <a:pt x="798" y="870"/>
                  <a:pt x="798" y="870"/>
                  <a:pt x="798" y="870"/>
                </a:cubicBezTo>
                <a:cubicBezTo>
                  <a:pt x="797" y="870"/>
                  <a:pt x="797" y="870"/>
                  <a:pt x="797" y="870"/>
                </a:cubicBezTo>
                <a:cubicBezTo>
                  <a:pt x="795" y="867"/>
                  <a:pt x="795" y="867"/>
                  <a:pt x="795" y="867"/>
                </a:cubicBezTo>
                <a:cubicBezTo>
                  <a:pt x="792" y="866"/>
                  <a:pt x="792" y="866"/>
                  <a:pt x="792" y="866"/>
                </a:cubicBezTo>
                <a:cubicBezTo>
                  <a:pt x="789" y="866"/>
                  <a:pt x="789" y="866"/>
                  <a:pt x="789" y="866"/>
                </a:cubicBezTo>
                <a:cubicBezTo>
                  <a:pt x="783" y="864"/>
                  <a:pt x="783" y="864"/>
                  <a:pt x="783" y="864"/>
                </a:cubicBezTo>
                <a:cubicBezTo>
                  <a:pt x="781" y="863"/>
                  <a:pt x="781" y="863"/>
                  <a:pt x="781" y="863"/>
                </a:cubicBezTo>
                <a:cubicBezTo>
                  <a:pt x="778" y="864"/>
                  <a:pt x="778" y="864"/>
                  <a:pt x="778" y="864"/>
                </a:cubicBezTo>
                <a:cubicBezTo>
                  <a:pt x="779" y="867"/>
                  <a:pt x="779" y="867"/>
                  <a:pt x="779" y="867"/>
                </a:cubicBezTo>
                <a:cubicBezTo>
                  <a:pt x="782" y="868"/>
                  <a:pt x="782" y="868"/>
                  <a:pt x="782" y="868"/>
                </a:cubicBezTo>
                <a:cubicBezTo>
                  <a:pt x="786" y="871"/>
                  <a:pt x="786" y="871"/>
                  <a:pt x="786" y="871"/>
                </a:cubicBezTo>
                <a:cubicBezTo>
                  <a:pt x="786" y="873"/>
                  <a:pt x="786" y="873"/>
                  <a:pt x="786" y="873"/>
                </a:cubicBezTo>
                <a:cubicBezTo>
                  <a:pt x="787" y="874"/>
                  <a:pt x="787" y="874"/>
                  <a:pt x="787" y="874"/>
                </a:cubicBezTo>
                <a:close/>
                <a:moveTo>
                  <a:pt x="788" y="930"/>
                </a:moveTo>
                <a:cubicBezTo>
                  <a:pt x="785" y="928"/>
                  <a:pt x="785" y="928"/>
                  <a:pt x="785" y="928"/>
                </a:cubicBezTo>
                <a:cubicBezTo>
                  <a:pt x="784" y="926"/>
                  <a:pt x="784" y="926"/>
                  <a:pt x="784" y="926"/>
                </a:cubicBezTo>
                <a:cubicBezTo>
                  <a:pt x="779" y="925"/>
                  <a:pt x="779" y="925"/>
                  <a:pt x="779" y="925"/>
                </a:cubicBezTo>
                <a:cubicBezTo>
                  <a:pt x="777" y="924"/>
                  <a:pt x="777" y="924"/>
                  <a:pt x="777" y="924"/>
                </a:cubicBezTo>
                <a:cubicBezTo>
                  <a:pt x="777" y="923"/>
                  <a:pt x="777" y="923"/>
                  <a:pt x="777" y="923"/>
                </a:cubicBezTo>
                <a:cubicBezTo>
                  <a:pt x="776" y="922"/>
                  <a:pt x="776" y="922"/>
                  <a:pt x="776" y="922"/>
                </a:cubicBezTo>
                <a:cubicBezTo>
                  <a:pt x="775" y="922"/>
                  <a:pt x="775" y="922"/>
                  <a:pt x="775" y="922"/>
                </a:cubicBezTo>
                <a:cubicBezTo>
                  <a:pt x="774" y="920"/>
                  <a:pt x="774" y="920"/>
                  <a:pt x="774" y="920"/>
                </a:cubicBezTo>
                <a:cubicBezTo>
                  <a:pt x="773" y="920"/>
                  <a:pt x="773" y="920"/>
                  <a:pt x="773" y="920"/>
                </a:cubicBezTo>
                <a:cubicBezTo>
                  <a:pt x="773" y="918"/>
                  <a:pt x="773" y="918"/>
                  <a:pt x="773" y="918"/>
                </a:cubicBezTo>
                <a:cubicBezTo>
                  <a:pt x="772" y="917"/>
                  <a:pt x="772" y="917"/>
                  <a:pt x="772" y="917"/>
                </a:cubicBezTo>
                <a:cubicBezTo>
                  <a:pt x="770" y="917"/>
                  <a:pt x="770" y="917"/>
                  <a:pt x="770" y="917"/>
                </a:cubicBezTo>
                <a:cubicBezTo>
                  <a:pt x="770" y="916"/>
                  <a:pt x="770" y="916"/>
                  <a:pt x="770" y="916"/>
                </a:cubicBezTo>
                <a:cubicBezTo>
                  <a:pt x="771" y="914"/>
                  <a:pt x="771" y="914"/>
                  <a:pt x="771" y="914"/>
                </a:cubicBezTo>
                <a:cubicBezTo>
                  <a:pt x="775" y="911"/>
                  <a:pt x="775" y="911"/>
                  <a:pt x="775" y="911"/>
                </a:cubicBezTo>
                <a:cubicBezTo>
                  <a:pt x="776" y="913"/>
                  <a:pt x="776" y="913"/>
                  <a:pt x="776" y="913"/>
                </a:cubicBezTo>
                <a:cubicBezTo>
                  <a:pt x="774" y="915"/>
                  <a:pt x="774" y="915"/>
                  <a:pt x="774" y="915"/>
                </a:cubicBezTo>
                <a:cubicBezTo>
                  <a:pt x="774" y="916"/>
                  <a:pt x="774" y="916"/>
                  <a:pt x="774" y="916"/>
                </a:cubicBezTo>
                <a:cubicBezTo>
                  <a:pt x="775" y="917"/>
                  <a:pt x="775" y="917"/>
                  <a:pt x="775" y="917"/>
                </a:cubicBezTo>
                <a:cubicBezTo>
                  <a:pt x="775" y="919"/>
                  <a:pt x="775" y="919"/>
                  <a:pt x="775" y="919"/>
                </a:cubicBezTo>
                <a:cubicBezTo>
                  <a:pt x="777" y="920"/>
                  <a:pt x="777" y="920"/>
                  <a:pt x="777" y="920"/>
                </a:cubicBezTo>
                <a:cubicBezTo>
                  <a:pt x="777" y="918"/>
                  <a:pt x="777" y="918"/>
                  <a:pt x="777" y="918"/>
                </a:cubicBezTo>
                <a:cubicBezTo>
                  <a:pt x="779" y="918"/>
                  <a:pt x="779" y="918"/>
                  <a:pt x="779" y="918"/>
                </a:cubicBezTo>
                <a:cubicBezTo>
                  <a:pt x="782" y="921"/>
                  <a:pt x="782" y="921"/>
                  <a:pt x="782" y="921"/>
                </a:cubicBezTo>
                <a:cubicBezTo>
                  <a:pt x="783" y="921"/>
                  <a:pt x="783" y="921"/>
                  <a:pt x="783" y="921"/>
                </a:cubicBezTo>
                <a:cubicBezTo>
                  <a:pt x="785" y="922"/>
                  <a:pt x="785" y="922"/>
                  <a:pt x="785" y="922"/>
                </a:cubicBezTo>
                <a:cubicBezTo>
                  <a:pt x="788" y="922"/>
                  <a:pt x="788" y="922"/>
                  <a:pt x="788" y="922"/>
                </a:cubicBezTo>
                <a:cubicBezTo>
                  <a:pt x="789" y="921"/>
                  <a:pt x="789" y="921"/>
                  <a:pt x="789" y="921"/>
                </a:cubicBezTo>
                <a:cubicBezTo>
                  <a:pt x="791" y="921"/>
                  <a:pt x="791" y="921"/>
                  <a:pt x="791" y="921"/>
                </a:cubicBezTo>
                <a:cubicBezTo>
                  <a:pt x="795" y="922"/>
                  <a:pt x="795" y="922"/>
                  <a:pt x="795" y="922"/>
                </a:cubicBezTo>
                <a:cubicBezTo>
                  <a:pt x="794" y="922"/>
                  <a:pt x="794" y="922"/>
                  <a:pt x="794" y="922"/>
                </a:cubicBezTo>
                <a:cubicBezTo>
                  <a:pt x="791" y="923"/>
                  <a:pt x="791" y="923"/>
                  <a:pt x="791" y="923"/>
                </a:cubicBezTo>
                <a:cubicBezTo>
                  <a:pt x="790" y="925"/>
                  <a:pt x="790" y="925"/>
                  <a:pt x="790" y="925"/>
                </a:cubicBezTo>
                <a:cubicBezTo>
                  <a:pt x="791" y="927"/>
                  <a:pt x="791" y="927"/>
                  <a:pt x="791" y="927"/>
                </a:cubicBezTo>
                <a:cubicBezTo>
                  <a:pt x="790" y="929"/>
                  <a:pt x="790" y="929"/>
                  <a:pt x="790" y="929"/>
                </a:cubicBezTo>
                <a:cubicBezTo>
                  <a:pt x="788" y="930"/>
                  <a:pt x="788" y="930"/>
                  <a:pt x="788" y="930"/>
                </a:cubicBezTo>
                <a:close/>
                <a:moveTo>
                  <a:pt x="806" y="938"/>
                </a:moveTo>
                <a:cubicBezTo>
                  <a:pt x="805" y="936"/>
                  <a:pt x="805" y="936"/>
                  <a:pt x="805" y="936"/>
                </a:cubicBezTo>
                <a:cubicBezTo>
                  <a:pt x="801" y="934"/>
                  <a:pt x="801" y="934"/>
                  <a:pt x="801" y="934"/>
                </a:cubicBezTo>
                <a:cubicBezTo>
                  <a:pt x="801" y="931"/>
                  <a:pt x="801" y="931"/>
                  <a:pt x="801" y="931"/>
                </a:cubicBezTo>
                <a:cubicBezTo>
                  <a:pt x="800" y="929"/>
                  <a:pt x="800" y="929"/>
                  <a:pt x="800" y="929"/>
                </a:cubicBezTo>
                <a:cubicBezTo>
                  <a:pt x="801" y="928"/>
                  <a:pt x="801" y="928"/>
                  <a:pt x="801" y="928"/>
                </a:cubicBezTo>
                <a:cubicBezTo>
                  <a:pt x="804" y="926"/>
                  <a:pt x="804" y="926"/>
                  <a:pt x="804" y="926"/>
                </a:cubicBezTo>
                <a:cubicBezTo>
                  <a:pt x="807" y="922"/>
                  <a:pt x="807" y="922"/>
                  <a:pt x="807" y="922"/>
                </a:cubicBezTo>
                <a:cubicBezTo>
                  <a:pt x="808" y="921"/>
                  <a:pt x="808" y="921"/>
                  <a:pt x="808" y="921"/>
                </a:cubicBezTo>
                <a:cubicBezTo>
                  <a:pt x="809" y="918"/>
                  <a:pt x="809" y="918"/>
                  <a:pt x="809" y="918"/>
                </a:cubicBezTo>
                <a:cubicBezTo>
                  <a:pt x="812" y="916"/>
                  <a:pt x="812" y="916"/>
                  <a:pt x="812" y="916"/>
                </a:cubicBezTo>
                <a:cubicBezTo>
                  <a:pt x="813" y="914"/>
                  <a:pt x="813" y="914"/>
                  <a:pt x="813" y="914"/>
                </a:cubicBezTo>
                <a:cubicBezTo>
                  <a:pt x="815" y="914"/>
                  <a:pt x="815" y="914"/>
                  <a:pt x="815" y="914"/>
                </a:cubicBezTo>
                <a:cubicBezTo>
                  <a:pt x="815" y="915"/>
                  <a:pt x="815" y="915"/>
                  <a:pt x="815" y="915"/>
                </a:cubicBezTo>
                <a:cubicBezTo>
                  <a:pt x="814" y="916"/>
                  <a:pt x="814" y="916"/>
                  <a:pt x="814" y="916"/>
                </a:cubicBezTo>
                <a:cubicBezTo>
                  <a:pt x="816" y="917"/>
                  <a:pt x="816" y="917"/>
                  <a:pt x="816" y="917"/>
                </a:cubicBezTo>
                <a:cubicBezTo>
                  <a:pt x="816" y="918"/>
                  <a:pt x="816" y="918"/>
                  <a:pt x="816" y="918"/>
                </a:cubicBezTo>
                <a:cubicBezTo>
                  <a:pt x="813" y="923"/>
                  <a:pt x="813" y="923"/>
                  <a:pt x="813" y="923"/>
                </a:cubicBezTo>
                <a:cubicBezTo>
                  <a:pt x="812" y="924"/>
                  <a:pt x="812" y="924"/>
                  <a:pt x="812" y="924"/>
                </a:cubicBezTo>
                <a:cubicBezTo>
                  <a:pt x="814" y="925"/>
                  <a:pt x="814" y="925"/>
                  <a:pt x="814" y="925"/>
                </a:cubicBezTo>
                <a:cubicBezTo>
                  <a:pt x="815" y="927"/>
                  <a:pt x="815" y="927"/>
                  <a:pt x="815" y="927"/>
                </a:cubicBezTo>
                <a:cubicBezTo>
                  <a:pt x="814" y="929"/>
                  <a:pt x="814" y="929"/>
                  <a:pt x="814" y="929"/>
                </a:cubicBezTo>
                <a:cubicBezTo>
                  <a:pt x="815" y="930"/>
                  <a:pt x="815" y="930"/>
                  <a:pt x="815" y="930"/>
                </a:cubicBezTo>
                <a:cubicBezTo>
                  <a:pt x="816" y="929"/>
                  <a:pt x="816" y="929"/>
                  <a:pt x="816" y="929"/>
                </a:cubicBezTo>
                <a:cubicBezTo>
                  <a:pt x="816" y="927"/>
                  <a:pt x="816" y="927"/>
                  <a:pt x="816" y="927"/>
                </a:cubicBezTo>
                <a:cubicBezTo>
                  <a:pt x="818" y="926"/>
                  <a:pt x="818" y="926"/>
                  <a:pt x="818" y="926"/>
                </a:cubicBezTo>
                <a:cubicBezTo>
                  <a:pt x="820" y="927"/>
                  <a:pt x="820" y="927"/>
                  <a:pt x="820" y="927"/>
                </a:cubicBezTo>
                <a:cubicBezTo>
                  <a:pt x="821" y="930"/>
                  <a:pt x="821" y="930"/>
                  <a:pt x="821" y="930"/>
                </a:cubicBezTo>
                <a:cubicBezTo>
                  <a:pt x="821" y="931"/>
                  <a:pt x="821" y="931"/>
                  <a:pt x="821" y="931"/>
                </a:cubicBezTo>
                <a:cubicBezTo>
                  <a:pt x="819" y="932"/>
                  <a:pt x="819" y="932"/>
                  <a:pt x="819" y="932"/>
                </a:cubicBezTo>
                <a:cubicBezTo>
                  <a:pt x="818" y="933"/>
                  <a:pt x="818" y="933"/>
                  <a:pt x="818" y="933"/>
                </a:cubicBezTo>
                <a:cubicBezTo>
                  <a:pt x="814" y="933"/>
                  <a:pt x="814" y="933"/>
                  <a:pt x="814" y="933"/>
                </a:cubicBezTo>
                <a:cubicBezTo>
                  <a:pt x="811" y="936"/>
                  <a:pt x="811" y="936"/>
                  <a:pt x="811" y="936"/>
                </a:cubicBezTo>
                <a:cubicBezTo>
                  <a:pt x="809" y="936"/>
                  <a:pt x="809" y="936"/>
                  <a:pt x="809" y="936"/>
                </a:cubicBezTo>
                <a:cubicBezTo>
                  <a:pt x="808" y="935"/>
                  <a:pt x="808" y="935"/>
                  <a:pt x="808" y="935"/>
                </a:cubicBezTo>
                <a:cubicBezTo>
                  <a:pt x="807" y="935"/>
                  <a:pt x="807" y="935"/>
                  <a:pt x="807" y="935"/>
                </a:cubicBezTo>
                <a:cubicBezTo>
                  <a:pt x="806" y="937"/>
                  <a:pt x="806" y="937"/>
                  <a:pt x="806" y="937"/>
                </a:cubicBezTo>
                <a:cubicBezTo>
                  <a:pt x="806" y="938"/>
                  <a:pt x="806" y="938"/>
                  <a:pt x="806" y="938"/>
                </a:cubicBezTo>
                <a:close/>
                <a:moveTo>
                  <a:pt x="616" y="790"/>
                </a:moveTo>
                <a:cubicBezTo>
                  <a:pt x="617" y="793"/>
                  <a:pt x="617" y="793"/>
                  <a:pt x="617" y="793"/>
                </a:cubicBezTo>
                <a:cubicBezTo>
                  <a:pt x="617" y="794"/>
                  <a:pt x="617" y="794"/>
                  <a:pt x="617" y="794"/>
                </a:cubicBezTo>
                <a:cubicBezTo>
                  <a:pt x="618" y="793"/>
                  <a:pt x="618" y="793"/>
                  <a:pt x="618" y="793"/>
                </a:cubicBezTo>
                <a:cubicBezTo>
                  <a:pt x="618" y="790"/>
                  <a:pt x="618" y="790"/>
                  <a:pt x="618" y="790"/>
                </a:cubicBezTo>
                <a:cubicBezTo>
                  <a:pt x="617" y="790"/>
                  <a:pt x="617" y="790"/>
                  <a:pt x="617" y="790"/>
                </a:cubicBezTo>
                <a:cubicBezTo>
                  <a:pt x="616" y="790"/>
                  <a:pt x="616" y="790"/>
                  <a:pt x="616" y="790"/>
                </a:cubicBezTo>
                <a:close/>
                <a:moveTo>
                  <a:pt x="616" y="818"/>
                </a:moveTo>
                <a:cubicBezTo>
                  <a:pt x="617" y="816"/>
                  <a:pt x="617" y="816"/>
                  <a:pt x="617" y="816"/>
                </a:cubicBezTo>
                <a:cubicBezTo>
                  <a:pt x="619" y="816"/>
                  <a:pt x="619" y="816"/>
                  <a:pt x="619" y="816"/>
                </a:cubicBezTo>
                <a:cubicBezTo>
                  <a:pt x="619" y="815"/>
                  <a:pt x="619" y="815"/>
                  <a:pt x="619" y="815"/>
                </a:cubicBezTo>
                <a:cubicBezTo>
                  <a:pt x="620" y="817"/>
                  <a:pt x="620" y="817"/>
                  <a:pt x="620" y="817"/>
                </a:cubicBezTo>
                <a:cubicBezTo>
                  <a:pt x="617" y="818"/>
                  <a:pt x="617" y="818"/>
                  <a:pt x="617" y="818"/>
                </a:cubicBezTo>
                <a:cubicBezTo>
                  <a:pt x="616" y="818"/>
                  <a:pt x="616" y="818"/>
                  <a:pt x="616" y="818"/>
                </a:cubicBezTo>
                <a:close/>
                <a:moveTo>
                  <a:pt x="593" y="798"/>
                </a:moveTo>
                <a:cubicBezTo>
                  <a:pt x="596" y="795"/>
                  <a:pt x="596" y="795"/>
                  <a:pt x="596" y="795"/>
                </a:cubicBezTo>
                <a:cubicBezTo>
                  <a:pt x="598" y="796"/>
                  <a:pt x="598" y="796"/>
                  <a:pt x="598" y="796"/>
                </a:cubicBezTo>
                <a:cubicBezTo>
                  <a:pt x="598" y="794"/>
                  <a:pt x="598" y="794"/>
                  <a:pt x="598" y="794"/>
                </a:cubicBezTo>
                <a:cubicBezTo>
                  <a:pt x="599" y="793"/>
                  <a:pt x="599" y="793"/>
                  <a:pt x="599" y="793"/>
                </a:cubicBezTo>
                <a:cubicBezTo>
                  <a:pt x="602" y="793"/>
                  <a:pt x="602" y="793"/>
                  <a:pt x="602" y="793"/>
                </a:cubicBezTo>
                <a:cubicBezTo>
                  <a:pt x="602" y="794"/>
                  <a:pt x="602" y="794"/>
                  <a:pt x="602" y="794"/>
                </a:cubicBezTo>
                <a:cubicBezTo>
                  <a:pt x="604" y="794"/>
                  <a:pt x="604" y="794"/>
                  <a:pt x="604" y="794"/>
                </a:cubicBezTo>
                <a:cubicBezTo>
                  <a:pt x="607" y="796"/>
                  <a:pt x="607" y="796"/>
                  <a:pt x="607" y="796"/>
                </a:cubicBezTo>
                <a:cubicBezTo>
                  <a:pt x="607" y="799"/>
                  <a:pt x="607" y="799"/>
                  <a:pt x="607" y="799"/>
                </a:cubicBezTo>
                <a:cubicBezTo>
                  <a:pt x="608" y="800"/>
                  <a:pt x="608" y="800"/>
                  <a:pt x="608" y="800"/>
                </a:cubicBezTo>
                <a:cubicBezTo>
                  <a:pt x="608" y="802"/>
                  <a:pt x="608" y="802"/>
                  <a:pt x="608" y="802"/>
                </a:cubicBezTo>
                <a:cubicBezTo>
                  <a:pt x="602" y="801"/>
                  <a:pt x="602" y="801"/>
                  <a:pt x="602" y="801"/>
                </a:cubicBezTo>
                <a:cubicBezTo>
                  <a:pt x="600" y="799"/>
                  <a:pt x="600" y="799"/>
                  <a:pt x="600" y="799"/>
                </a:cubicBezTo>
                <a:cubicBezTo>
                  <a:pt x="598" y="799"/>
                  <a:pt x="598" y="799"/>
                  <a:pt x="598" y="799"/>
                </a:cubicBezTo>
                <a:cubicBezTo>
                  <a:pt x="598" y="801"/>
                  <a:pt x="598" y="801"/>
                  <a:pt x="598" y="801"/>
                </a:cubicBezTo>
                <a:cubicBezTo>
                  <a:pt x="598" y="802"/>
                  <a:pt x="598" y="802"/>
                  <a:pt x="598" y="802"/>
                </a:cubicBezTo>
                <a:cubicBezTo>
                  <a:pt x="597" y="800"/>
                  <a:pt x="597" y="800"/>
                  <a:pt x="597" y="800"/>
                </a:cubicBezTo>
                <a:cubicBezTo>
                  <a:pt x="596" y="799"/>
                  <a:pt x="596" y="799"/>
                  <a:pt x="596" y="799"/>
                </a:cubicBezTo>
                <a:cubicBezTo>
                  <a:pt x="594" y="799"/>
                  <a:pt x="594" y="799"/>
                  <a:pt x="594" y="799"/>
                </a:cubicBezTo>
                <a:cubicBezTo>
                  <a:pt x="593" y="798"/>
                  <a:pt x="593" y="798"/>
                  <a:pt x="593" y="798"/>
                </a:cubicBezTo>
                <a:close/>
                <a:moveTo>
                  <a:pt x="94" y="808"/>
                </a:moveTo>
                <a:cubicBezTo>
                  <a:pt x="96" y="810"/>
                  <a:pt x="96" y="810"/>
                  <a:pt x="96" y="810"/>
                </a:cubicBezTo>
                <a:cubicBezTo>
                  <a:pt x="99" y="814"/>
                  <a:pt x="99" y="814"/>
                  <a:pt x="99" y="814"/>
                </a:cubicBezTo>
                <a:cubicBezTo>
                  <a:pt x="98" y="815"/>
                  <a:pt x="98" y="815"/>
                  <a:pt x="98" y="815"/>
                </a:cubicBezTo>
                <a:cubicBezTo>
                  <a:pt x="94" y="812"/>
                  <a:pt x="94" y="812"/>
                  <a:pt x="94" y="812"/>
                </a:cubicBezTo>
                <a:cubicBezTo>
                  <a:pt x="94" y="808"/>
                  <a:pt x="94" y="808"/>
                  <a:pt x="94" y="808"/>
                </a:cubicBezTo>
                <a:close/>
                <a:moveTo>
                  <a:pt x="89" y="803"/>
                </a:moveTo>
                <a:cubicBezTo>
                  <a:pt x="89" y="799"/>
                  <a:pt x="89" y="799"/>
                  <a:pt x="89" y="799"/>
                </a:cubicBezTo>
                <a:cubicBezTo>
                  <a:pt x="91" y="799"/>
                  <a:pt x="91" y="799"/>
                  <a:pt x="91" y="799"/>
                </a:cubicBezTo>
                <a:cubicBezTo>
                  <a:pt x="89" y="803"/>
                  <a:pt x="89" y="803"/>
                  <a:pt x="89" y="803"/>
                </a:cubicBezTo>
                <a:close/>
                <a:moveTo>
                  <a:pt x="76" y="791"/>
                </a:moveTo>
                <a:cubicBezTo>
                  <a:pt x="79" y="793"/>
                  <a:pt x="79" y="793"/>
                  <a:pt x="79" y="793"/>
                </a:cubicBezTo>
                <a:cubicBezTo>
                  <a:pt x="79" y="791"/>
                  <a:pt x="79" y="791"/>
                  <a:pt x="79" y="791"/>
                </a:cubicBezTo>
                <a:cubicBezTo>
                  <a:pt x="76" y="791"/>
                  <a:pt x="76" y="791"/>
                  <a:pt x="76" y="791"/>
                </a:cubicBezTo>
                <a:close/>
                <a:moveTo>
                  <a:pt x="56" y="782"/>
                </a:moveTo>
                <a:cubicBezTo>
                  <a:pt x="57" y="786"/>
                  <a:pt x="57" y="786"/>
                  <a:pt x="57" y="786"/>
                </a:cubicBezTo>
                <a:cubicBezTo>
                  <a:pt x="58" y="786"/>
                  <a:pt x="58" y="786"/>
                  <a:pt x="58" y="786"/>
                </a:cubicBezTo>
                <a:cubicBezTo>
                  <a:pt x="59" y="789"/>
                  <a:pt x="59" y="789"/>
                  <a:pt x="59" y="789"/>
                </a:cubicBezTo>
                <a:cubicBezTo>
                  <a:pt x="65" y="789"/>
                  <a:pt x="65" y="789"/>
                  <a:pt x="65" y="789"/>
                </a:cubicBezTo>
                <a:cubicBezTo>
                  <a:pt x="62" y="791"/>
                  <a:pt x="62" y="791"/>
                  <a:pt x="62" y="791"/>
                </a:cubicBezTo>
                <a:cubicBezTo>
                  <a:pt x="59" y="791"/>
                  <a:pt x="59" y="791"/>
                  <a:pt x="59" y="791"/>
                </a:cubicBezTo>
                <a:cubicBezTo>
                  <a:pt x="57" y="793"/>
                  <a:pt x="57" y="793"/>
                  <a:pt x="57" y="793"/>
                </a:cubicBezTo>
                <a:cubicBezTo>
                  <a:pt x="59" y="794"/>
                  <a:pt x="59" y="794"/>
                  <a:pt x="59" y="794"/>
                </a:cubicBezTo>
                <a:cubicBezTo>
                  <a:pt x="58" y="797"/>
                  <a:pt x="58" y="797"/>
                  <a:pt x="58" y="797"/>
                </a:cubicBezTo>
                <a:cubicBezTo>
                  <a:pt x="58" y="798"/>
                  <a:pt x="58" y="798"/>
                  <a:pt x="58" y="798"/>
                </a:cubicBezTo>
                <a:cubicBezTo>
                  <a:pt x="61" y="797"/>
                  <a:pt x="61" y="797"/>
                  <a:pt x="61" y="797"/>
                </a:cubicBezTo>
                <a:cubicBezTo>
                  <a:pt x="61" y="799"/>
                  <a:pt x="61" y="799"/>
                  <a:pt x="61" y="799"/>
                </a:cubicBezTo>
                <a:cubicBezTo>
                  <a:pt x="64" y="799"/>
                  <a:pt x="64" y="799"/>
                  <a:pt x="64" y="799"/>
                </a:cubicBezTo>
                <a:cubicBezTo>
                  <a:pt x="64" y="801"/>
                  <a:pt x="64" y="801"/>
                  <a:pt x="64" y="801"/>
                </a:cubicBezTo>
                <a:cubicBezTo>
                  <a:pt x="67" y="803"/>
                  <a:pt x="67" y="803"/>
                  <a:pt x="67" y="803"/>
                </a:cubicBezTo>
                <a:cubicBezTo>
                  <a:pt x="69" y="802"/>
                  <a:pt x="69" y="802"/>
                  <a:pt x="69" y="802"/>
                </a:cubicBezTo>
                <a:cubicBezTo>
                  <a:pt x="66" y="806"/>
                  <a:pt x="66" y="806"/>
                  <a:pt x="66" y="806"/>
                </a:cubicBezTo>
                <a:cubicBezTo>
                  <a:pt x="67" y="808"/>
                  <a:pt x="67" y="808"/>
                  <a:pt x="67" y="808"/>
                </a:cubicBezTo>
                <a:cubicBezTo>
                  <a:pt x="69" y="808"/>
                  <a:pt x="69" y="808"/>
                  <a:pt x="69" y="808"/>
                </a:cubicBezTo>
                <a:cubicBezTo>
                  <a:pt x="69" y="806"/>
                  <a:pt x="69" y="806"/>
                  <a:pt x="69" y="806"/>
                </a:cubicBezTo>
                <a:cubicBezTo>
                  <a:pt x="73" y="805"/>
                  <a:pt x="73" y="805"/>
                  <a:pt x="73" y="805"/>
                </a:cubicBezTo>
                <a:cubicBezTo>
                  <a:pt x="72" y="808"/>
                  <a:pt x="72" y="808"/>
                  <a:pt x="72" y="808"/>
                </a:cubicBezTo>
                <a:cubicBezTo>
                  <a:pt x="70" y="810"/>
                  <a:pt x="70" y="810"/>
                  <a:pt x="70" y="810"/>
                </a:cubicBezTo>
                <a:cubicBezTo>
                  <a:pt x="70" y="812"/>
                  <a:pt x="70" y="812"/>
                  <a:pt x="70" y="812"/>
                </a:cubicBezTo>
                <a:cubicBezTo>
                  <a:pt x="71" y="811"/>
                  <a:pt x="71" y="811"/>
                  <a:pt x="71" y="811"/>
                </a:cubicBezTo>
                <a:cubicBezTo>
                  <a:pt x="72" y="814"/>
                  <a:pt x="72" y="814"/>
                  <a:pt x="72" y="814"/>
                </a:cubicBezTo>
                <a:cubicBezTo>
                  <a:pt x="76" y="814"/>
                  <a:pt x="76" y="814"/>
                  <a:pt x="76" y="814"/>
                </a:cubicBezTo>
                <a:cubicBezTo>
                  <a:pt x="76" y="816"/>
                  <a:pt x="76" y="816"/>
                  <a:pt x="76" y="816"/>
                </a:cubicBezTo>
                <a:cubicBezTo>
                  <a:pt x="77" y="816"/>
                  <a:pt x="77" y="816"/>
                  <a:pt x="77" y="816"/>
                </a:cubicBezTo>
                <a:cubicBezTo>
                  <a:pt x="78" y="818"/>
                  <a:pt x="78" y="818"/>
                  <a:pt x="78" y="818"/>
                </a:cubicBezTo>
                <a:cubicBezTo>
                  <a:pt x="77" y="820"/>
                  <a:pt x="77" y="820"/>
                  <a:pt x="77" y="820"/>
                </a:cubicBezTo>
                <a:cubicBezTo>
                  <a:pt x="80" y="823"/>
                  <a:pt x="80" y="823"/>
                  <a:pt x="80" y="823"/>
                </a:cubicBezTo>
                <a:cubicBezTo>
                  <a:pt x="82" y="821"/>
                  <a:pt x="82" y="821"/>
                  <a:pt x="82" y="821"/>
                </a:cubicBezTo>
                <a:cubicBezTo>
                  <a:pt x="83" y="822"/>
                  <a:pt x="83" y="822"/>
                  <a:pt x="83" y="822"/>
                </a:cubicBezTo>
                <a:cubicBezTo>
                  <a:pt x="85" y="822"/>
                  <a:pt x="85" y="822"/>
                  <a:pt x="85" y="822"/>
                </a:cubicBezTo>
                <a:cubicBezTo>
                  <a:pt x="82" y="826"/>
                  <a:pt x="82" y="826"/>
                  <a:pt x="82" y="826"/>
                </a:cubicBezTo>
                <a:cubicBezTo>
                  <a:pt x="87" y="831"/>
                  <a:pt x="87" y="831"/>
                  <a:pt x="87" y="831"/>
                </a:cubicBezTo>
                <a:cubicBezTo>
                  <a:pt x="88" y="831"/>
                  <a:pt x="88" y="831"/>
                  <a:pt x="88" y="831"/>
                </a:cubicBezTo>
                <a:cubicBezTo>
                  <a:pt x="89" y="833"/>
                  <a:pt x="89" y="833"/>
                  <a:pt x="89" y="833"/>
                </a:cubicBezTo>
                <a:cubicBezTo>
                  <a:pt x="97" y="837"/>
                  <a:pt x="97" y="837"/>
                  <a:pt x="97" y="837"/>
                </a:cubicBezTo>
                <a:cubicBezTo>
                  <a:pt x="98" y="836"/>
                  <a:pt x="98" y="836"/>
                  <a:pt x="98" y="836"/>
                </a:cubicBezTo>
                <a:cubicBezTo>
                  <a:pt x="100" y="837"/>
                  <a:pt x="100" y="837"/>
                  <a:pt x="100" y="837"/>
                </a:cubicBezTo>
                <a:cubicBezTo>
                  <a:pt x="98" y="830"/>
                  <a:pt x="98" y="830"/>
                  <a:pt x="98" y="830"/>
                </a:cubicBezTo>
                <a:cubicBezTo>
                  <a:pt x="99" y="827"/>
                  <a:pt x="99" y="827"/>
                  <a:pt x="99" y="827"/>
                </a:cubicBezTo>
                <a:cubicBezTo>
                  <a:pt x="98" y="825"/>
                  <a:pt x="98" y="825"/>
                  <a:pt x="98" y="825"/>
                </a:cubicBezTo>
                <a:cubicBezTo>
                  <a:pt x="98" y="821"/>
                  <a:pt x="98" y="821"/>
                  <a:pt x="98" y="821"/>
                </a:cubicBezTo>
                <a:cubicBezTo>
                  <a:pt x="96" y="818"/>
                  <a:pt x="96" y="818"/>
                  <a:pt x="96" y="818"/>
                </a:cubicBezTo>
                <a:cubicBezTo>
                  <a:pt x="91" y="814"/>
                  <a:pt x="91" y="814"/>
                  <a:pt x="91" y="814"/>
                </a:cubicBezTo>
                <a:cubicBezTo>
                  <a:pt x="90" y="807"/>
                  <a:pt x="90" y="807"/>
                  <a:pt x="90" y="807"/>
                </a:cubicBezTo>
                <a:cubicBezTo>
                  <a:pt x="87" y="803"/>
                  <a:pt x="87" y="803"/>
                  <a:pt x="87" y="803"/>
                </a:cubicBezTo>
                <a:cubicBezTo>
                  <a:pt x="87" y="798"/>
                  <a:pt x="87" y="798"/>
                  <a:pt x="87" y="798"/>
                </a:cubicBezTo>
                <a:cubicBezTo>
                  <a:pt x="86" y="797"/>
                  <a:pt x="86" y="797"/>
                  <a:pt x="86" y="797"/>
                </a:cubicBezTo>
                <a:cubicBezTo>
                  <a:pt x="83" y="797"/>
                  <a:pt x="83" y="797"/>
                  <a:pt x="83" y="797"/>
                </a:cubicBezTo>
                <a:cubicBezTo>
                  <a:pt x="79" y="794"/>
                  <a:pt x="79" y="794"/>
                  <a:pt x="79" y="794"/>
                </a:cubicBezTo>
                <a:cubicBezTo>
                  <a:pt x="77" y="794"/>
                  <a:pt x="77" y="794"/>
                  <a:pt x="77" y="794"/>
                </a:cubicBezTo>
                <a:cubicBezTo>
                  <a:pt x="74" y="793"/>
                  <a:pt x="74" y="793"/>
                  <a:pt x="74" y="793"/>
                </a:cubicBezTo>
                <a:cubicBezTo>
                  <a:pt x="73" y="791"/>
                  <a:pt x="73" y="791"/>
                  <a:pt x="73" y="791"/>
                </a:cubicBezTo>
                <a:cubicBezTo>
                  <a:pt x="69" y="789"/>
                  <a:pt x="69" y="789"/>
                  <a:pt x="69" y="789"/>
                </a:cubicBezTo>
                <a:cubicBezTo>
                  <a:pt x="67" y="787"/>
                  <a:pt x="67" y="787"/>
                  <a:pt x="67" y="787"/>
                </a:cubicBezTo>
                <a:cubicBezTo>
                  <a:pt x="67" y="785"/>
                  <a:pt x="67" y="785"/>
                  <a:pt x="67" y="785"/>
                </a:cubicBezTo>
                <a:cubicBezTo>
                  <a:pt x="64" y="785"/>
                  <a:pt x="64" y="785"/>
                  <a:pt x="64" y="785"/>
                </a:cubicBezTo>
                <a:cubicBezTo>
                  <a:pt x="62" y="782"/>
                  <a:pt x="62" y="782"/>
                  <a:pt x="62" y="782"/>
                </a:cubicBezTo>
                <a:cubicBezTo>
                  <a:pt x="60" y="782"/>
                  <a:pt x="60" y="782"/>
                  <a:pt x="60" y="782"/>
                </a:cubicBezTo>
                <a:cubicBezTo>
                  <a:pt x="59" y="782"/>
                  <a:pt x="59" y="782"/>
                  <a:pt x="59" y="782"/>
                </a:cubicBezTo>
                <a:cubicBezTo>
                  <a:pt x="56" y="782"/>
                  <a:pt x="56" y="782"/>
                  <a:pt x="56" y="782"/>
                </a:cubicBezTo>
                <a:close/>
                <a:moveTo>
                  <a:pt x="78" y="788"/>
                </a:moveTo>
                <a:cubicBezTo>
                  <a:pt x="79" y="787"/>
                  <a:pt x="79" y="787"/>
                  <a:pt x="79" y="787"/>
                </a:cubicBezTo>
                <a:cubicBezTo>
                  <a:pt x="80" y="787"/>
                  <a:pt x="80" y="787"/>
                  <a:pt x="80" y="787"/>
                </a:cubicBezTo>
                <a:cubicBezTo>
                  <a:pt x="81" y="788"/>
                  <a:pt x="81" y="788"/>
                  <a:pt x="81" y="788"/>
                </a:cubicBezTo>
                <a:cubicBezTo>
                  <a:pt x="80" y="789"/>
                  <a:pt x="80" y="789"/>
                  <a:pt x="80" y="789"/>
                </a:cubicBezTo>
                <a:cubicBezTo>
                  <a:pt x="77" y="789"/>
                  <a:pt x="77" y="789"/>
                  <a:pt x="77" y="789"/>
                </a:cubicBezTo>
                <a:cubicBezTo>
                  <a:pt x="78" y="788"/>
                  <a:pt x="78" y="788"/>
                  <a:pt x="78" y="788"/>
                </a:cubicBezTo>
                <a:close/>
                <a:moveTo>
                  <a:pt x="75" y="786"/>
                </a:moveTo>
                <a:cubicBezTo>
                  <a:pt x="77" y="784"/>
                  <a:pt x="77" y="784"/>
                  <a:pt x="77" y="784"/>
                </a:cubicBezTo>
                <a:cubicBezTo>
                  <a:pt x="78" y="786"/>
                  <a:pt x="78" y="786"/>
                  <a:pt x="78" y="786"/>
                </a:cubicBezTo>
                <a:cubicBezTo>
                  <a:pt x="75" y="786"/>
                  <a:pt x="75" y="786"/>
                  <a:pt x="75" y="786"/>
                </a:cubicBezTo>
                <a:close/>
                <a:moveTo>
                  <a:pt x="61" y="732"/>
                </a:moveTo>
                <a:cubicBezTo>
                  <a:pt x="61" y="735"/>
                  <a:pt x="61" y="735"/>
                  <a:pt x="61" y="735"/>
                </a:cubicBezTo>
                <a:cubicBezTo>
                  <a:pt x="63" y="734"/>
                  <a:pt x="63" y="734"/>
                  <a:pt x="63" y="734"/>
                </a:cubicBezTo>
                <a:cubicBezTo>
                  <a:pt x="61" y="732"/>
                  <a:pt x="61" y="732"/>
                  <a:pt x="61" y="732"/>
                </a:cubicBezTo>
                <a:close/>
                <a:moveTo>
                  <a:pt x="68" y="757"/>
                </a:moveTo>
                <a:cubicBezTo>
                  <a:pt x="68" y="755"/>
                  <a:pt x="68" y="755"/>
                  <a:pt x="68" y="755"/>
                </a:cubicBezTo>
                <a:cubicBezTo>
                  <a:pt x="69" y="754"/>
                  <a:pt x="69" y="754"/>
                  <a:pt x="69" y="754"/>
                </a:cubicBezTo>
                <a:cubicBezTo>
                  <a:pt x="69" y="755"/>
                  <a:pt x="69" y="755"/>
                  <a:pt x="69" y="755"/>
                </a:cubicBezTo>
                <a:cubicBezTo>
                  <a:pt x="69" y="757"/>
                  <a:pt x="69" y="757"/>
                  <a:pt x="69" y="757"/>
                </a:cubicBezTo>
                <a:cubicBezTo>
                  <a:pt x="68" y="757"/>
                  <a:pt x="68" y="757"/>
                  <a:pt x="68" y="757"/>
                </a:cubicBezTo>
                <a:close/>
                <a:moveTo>
                  <a:pt x="67" y="765"/>
                </a:moveTo>
                <a:cubicBezTo>
                  <a:pt x="66" y="766"/>
                  <a:pt x="66" y="766"/>
                  <a:pt x="66" y="766"/>
                </a:cubicBezTo>
                <a:cubicBezTo>
                  <a:pt x="66" y="769"/>
                  <a:pt x="66" y="769"/>
                  <a:pt x="66" y="769"/>
                </a:cubicBezTo>
                <a:cubicBezTo>
                  <a:pt x="67" y="770"/>
                  <a:pt x="67" y="770"/>
                  <a:pt x="67" y="770"/>
                </a:cubicBezTo>
                <a:cubicBezTo>
                  <a:pt x="68" y="767"/>
                  <a:pt x="68" y="767"/>
                  <a:pt x="68" y="767"/>
                </a:cubicBezTo>
                <a:cubicBezTo>
                  <a:pt x="67" y="765"/>
                  <a:pt x="67" y="765"/>
                  <a:pt x="67" y="765"/>
                </a:cubicBezTo>
                <a:close/>
                <a:moveTo>
                  <a:pt x="69" y="762"/>
                </a:moveTo>
                <a:cubicBezTo>
                  <a:pt x="71" y="759"/>
                  <a:pt x="71" y="759"/>
                  <a:pt x="71" y="759"/>
                </a:cubicBezTo>
                <a:cubicBezTo>
                  <a:pt x="70" y="758"/>
                  <a:pt x="70" y="758"/>
                  <a:pt x="70" y="758"/>
                </a:cubicBezTo>
                <a:cubicBezTo>
                  <a:pt x="67" y="759"/>
                  <a:pt x="67" y="759"/>
                  <a:pt x="67" y="759"/>
                </a:cubicBezTo>
                <a:cubicBezTo>
                  <a:pt x="66" y="762"/>
                  <a:pt x="66" y="762"/>
                  <a:pt x="66" y="762"/>
                </a:cubicBezTo>
                <a:cubicBezTo>
                  <a:pt x="68" y="762"/>
                  <a:pt x="68" y="762"/>
                  <a:pt x="68" y="762"/>
                </a:cubicBezTo>
                <a:cubicBezTo>
                  <a:pt x="68" y="762"/>
                  <a:pt x="69" y="762"/>
                  <a:pt x="69" y="762"/>
                </a:cubicBezTo>
                <a:close/>
                <a:moveTo>
                  <a:pt x="72" y="759"/>
                </a:moveTo>
                <a:cubicBezTo>
                  <a:pt x="74" y="755"/>
                  <a:pt x="74" y="755"/>
                  <a:pt x="74" y="755"/>
                </a:cubicBezTo>
                <a:cubicBezTo>
                  <a:pt x="76" y="755"/>
                  <a:pt x="76" y="755"/>
                  <a:pt x="76" y="755"/>
                </a:cubicBezTo>
                <a:cubicBezTo>
                  <a:pt x="78" y="753"/>
                  <a:pt x="78" y="753"/>
                  <a:pt x="78" y="753"/>
                </a:cubicBezTo>
                <a:cubicBezTo>
                  <a:pt x="81" y="752"/>
                  <a:pt x="81" y="752"/>
                  <a:pt x="81" y="752"/>
                </a:cubicBezTo>
                <a:cubicBezTo>
                  <a:pt x="81" y="753"/>
                  <a:pt x="81" y="753"/>
                  <a:pt x="81" y="753"/>
                </a:cubicBezTo>
                <a:cubicBezTo>
                  <a:pt x="77" y="757"/>
                  <a:pt x="77" y="757"/>
                  <a:pt x="77" y="757"/>
                </a:cubicBezTo>
                <a:cubicBezTo>
                  <a:pt x="76" y="757"/>
                  <a:pt x="76" y="757"/>
                  <a:pt x="76" y="757"/>
                </a:cubicBezTo>
                <a:cubicBezTo>
                  <a:pt x="73" y="759"/>
                  <a:pt x="73" y="759"/>
                  <a:pt x="73" y="759"/>
                </a:cubicBezTo>
                <a:cubicBezTo>
                  <a:pt x="72" y="759"/>
                  <a:pt x="72" y="759"/>
                  <a:pt x="72" y="759"/>
                </a:cubicBezTo>
                <a:close/>
                <a:moveTo>
                  <a:pt x="70" y="746"/>
                </a:moveTo>
                <a:cubicBezTo>
                  <a:pt x="70" y="743"/>
                  <a:pt x="70" y="743"/>
                  <a:pt x="70" y="743"/>
                </a:cubicBezTo>
                <a:cubicBezTo>
                  <a:pt x="71" y="741"/>
                  <a:pt x="71" y="741"/>
                  <a:pt x="71" y="741"/>
                </a:cubicBezTo>
                <a:cubicBezTo>
                  <a:pt x="72" y="744"/>
                  <a:pt x="72" y="744"/>
                  <a:pt x="72" y="744"/>
                </a:cubicBezTo>
                <a:cubicBezTo>
                  <a:pt x="71" y="745"/>
                  <a:pt x="71" y="745"/>
                  <a:pt x="71" y="745"/>
                </a:cubicBezTo>
                <a:cubicBezTo>
                  <a:pt x="71" y="746"/>
                  <a:pt x="71" y="746"/>
                  <a:pt x="71" y="746"/>
                </a:cubicBezTo>
                <a:cubicBezTo>
                  <a:pt x="70" y="746"/>
                  <a:pt x="70" y="746"/>
                  <a:pt x="70" y="746"/>
                </a:cubicBezTo>
                <a:close/>
                <a:moveTo>
                  <a:pt x="65" y="746"/>
                </a:moveTo>
                <a:cubicBezTo>
                  <a:pt x="67" y="747"/>
                  <a:pt x="67" y="747"/>
                  <a:pt x="67" y="747"/>
                </a:cubicBezTo>
                <a:cubicBezTo>
                  <a:pt x="68" y="745"/>
                  <a:pt x="68" y="745"/>
                  <a:pt x="68" y="745"/>
                </a:cubicBezTo>
                <a:cubicBezTo>
                  <a:pt x="68" y="744"/>
                  <a:pt x="68" y="744"/>
                  <a:pt x="68" y="744"/>
                </a:cubicBezTo>
                <a:cubicBezTo>
                  <a:pt x="65" y="746"/>
                  <a:pt x="65" y="746"/>
                  <a:pt x="65" y="746"/>
                </a:cubicBezTo>
                <a:close/>
                <a:moveTo>
                  <a:pt x="61" y="738"/>
                </a:moveTo>
                <a:cubicBezTo>
                  <a:pt x="61" y="743"/>
                  <a:pt x="61" y="743"/>
                  <a:pt x="61" y="743"/>
                </a:cubicBezTo>
                <a:cubicBezTo>
                  <a:pt x="62" y="744"/>
                  <a:pt x="62" y="744"/>
                  <a:pt x="62" y="744"/>
                </a:cubicBezTo>
                <a:cubicBezTo>
                  <a:pt x="62" y="746"/>
                  <a:pt x="62" y="746"/>
                  <a:pt x="62" y="746"/>
                </a:cubicBezTo>
                <a:cubicBezTo>
                  <a:pt x="64" y="743"/>
                  <a:pt x="64" y="743"/>
                  <a:pt x="64" y="743"/>
                </a:cubicBezTo>
                <a:cubicBezTo>
                  <a:pt x="63" y="740"/>
                  <a:pt x="63" y="740"/>
                  <a:pt x="63" y="740"/>
                </a:cubicBezTo>
                <a:cubicBezTo>
                  <a:pt x="61" y="738"/>
                  <a:pt x="61" y="738"/>
                  <a:pt x="61" y="738"/>
                </a:cubicBezTo>
                <a:close/>
                <a:moveTo>
                  <a:pt x="63" y="736"/>
                </a:moveTo>
                <a:cubicBezTo>
                  <a:pt x="65" y="736"/>
                  <a:pt x="65" y="736"/>
                  <a:pt x="65" y="736"/>
                </a:cubicBezTo>
                <a:cubicBezTo>
                  <a:pt x="64" y="738"/>
                  <a:pt x="64" y="738"/>
                  <a:pt x="64" y="738"/>
                </a:cubicBezTo>
                <a:cubicBezTo>
                  <a:pt x="64" y="740"/>
                  <a:pt x="64" y="740"/>
                  <a:pt x="64" y="740"/>
                </a:cubicBezTo>
                <a:cubicBezTo>
                  <a:pt x="66" y="740"/>
                  <a:pt x="66" y="740"/>
                  <a:pt x="66" y="740"/>
                </a:cubicBezTo>
                <a:cubicBezTo>
                  <a:pt x="69" y="738"/>
                  <a:pt x="69" y="738"/>
                  <a:pt x="69" y="738"/>
                </a:cubicBezTo>
                <a:cubicBezTo>
                  <a:pt x="67" y="741"/>
                  <a:pt x="67" y="741"/>
                  <a:pt x="67" y="741"/>
                </a:cubicBezTo>
                <a:cubicBezTo>
                  <a:pt x="68" y="743"/>
                  <a:pt x="68" y="743"/>
                  <a:pt x="68" y="743"/>
                </a:cubicBezTo>
                <a:cubicBezTo>
                  <a:pt x="70" y="740"/>
                  <a:pt x="70" y="740"/>
                  <a:pt x="70" y="740"/>
                </a:cubicBezTo>
                <a:cubicBezTo>
                  <a:pt x="71" y="735"/>
                  <a:pt x="71" y="735"/>
                  <a:pt x="71" y="735"/>
                </a:cubicBezTo>
                <a:cubicBezTo>
                  <a:pt x="68" y="733"/>
                  <a:pt x="68" y="733"/>
                  <a:pt x="68" y="733"/>
                </a:cubicBezTo>
                <a:cubicBezTo>
                  <a:pt x="65" y="734"/>
                  <a:pt x="65" y="734"/>
                  <a:pt x="65" y="734"/>
                </a:cubicBezTo>
                <a:cubicBezTo>
                  <a:pt x="63" y="736"/>
                  <a:pt x="63" y="736"/>
                  <a:pt x="63" y="736"/>
                </a:cubicBezTo>
                <a:close/>
                <a:moveTo>
                  <a:pt x="63" y="731"/>
                </a:moveTo>
                <a:cubicBezTo>
                  <a:pt x="65" y="732"/>
                  <a:pt x="65" y="732"/>
                  <a:pt x="65" y="732"/>
                </a:cubicBezTo>
                <a:cubicBezTo>
                  <a:pt x="65" y="731"/>
                  <a:pt x="65" y="731"/>
                  <a:pt x="65" y="731"/>
                </a:cubicBezTo>
                <a:cubicBezTo>
                  <a:pt x="64" y="730"/>
                  <a:pt x="64" y="730"/>
                  <a:pt x="64" y="730"/>
                </a:cubicBezTo>
                <a:cubicBezTo>
                  <a:pt x="63" y="731"/>
                  <a:pt x="63" y="731"/>
                  <a:pt x="63" y="731"/>
                </a:cubicBezTo>
                <a:close/>
                <a:moveTo>
                  <a:pt x="68" y="727"/>
                </a:moveTo>
                <a:cubicBezTo>
                  <a:pt x="68" y="724"/>
                  <a:pt x="68" y="724"/>
                  <a:pt x="68" y="724"/>
                </a:cubicBezTo>
                <a:cubicBezTo>
                  <a:pt x="71" y="722"/>
                  <a:pt x="71" y="722"/>
                  <a:pt x="71" y="722"/>
                </a:cubicBezTo>
                <a:cubicBezTo>
                  <a:pt x="72" y="723"/>
                  <a:pt x="72" y="723"/>
                  <a:pt x="72" y="723"/>
                </a:cubicBezTo>
                <a:cubicBezTo>
                  <a:pt x="71" y="725"/>
                  <a:pt x="71" y="725"/>
                  <a:pt x="71" y="725"/>
                </a:cubicBezTo>
                <a:cubicBezTo>
                  <a:pt x="69" y="726"/>
                  <a:pt x="69" y="726"/>
                  <a:pt x="69" y="726"/>
                </a:cubicBezTo>
                <a:cubicBezTo>
                  <a:pt x="68" y="727"/>
                  <a:pt x="68" y="727"/>
                  <a:pt x="68" y="727"/>
                </a:cubicBezTo>
                <a:close/>
                <a:moveTo>
                  <a:pt x="53" y="720"/>
                </a:moveTo>
                <a:cubicBezTo>
                  <a:pt x="58" y="726"/>
                  <a:pt x="58" y="726"/>
                  <a:pt x="58" y="726"/>
                </a:cubicBezTo>
                <a:cubicBezTo>
                  <a:pt x="60" y="729"/>
                  <a:pt x="60" y="729"/>
                  <a:pt x="60" y="729"/>
                </a:cubicBezTo>
                <a:cubicBezTo>
                  <a:pt x="59" y="731"/>
                  <a:pt x="59" y="731"/>
                  <a:pt x="59" y="731"/>
                </a:cubicBezTo>
                <a:cubicBezTo>
                  <a:pt x="57" y="730"/>
                  <a:pt x="57" y="730"/>
                  <a:pt x="57" y="730"/>
                </a:cubicBezTo>
                <a:cubicBezTo>
                  <a:pt x="57" y="728"/>
                  <a:pt x="57" y="728"/>
                  <a:pt x="57" y="728"/>
                </a:cubicBezTo>
                <a:cubicBezTo>
                  <a:pt x="53" y="724"/>
                  <a:pt x="53" y="724"/>
                  <a:pt x="53" y="724"/>
                </a:cubicBezTo>
                <a:cubicBezTo>
                  <a:pt x="52" y="721"/>
                  <a:pt x="52" y="721"/>
                  <a:pt x="52" y="721"/>
                </a:cubicBezTo>
                <a:cubicBezTo>
                  <a:pt x="52" y="721"/>
                  <a:pt x="53" y="720"/>
                  <a:pt x="53" y="720"/>
                </a:cubicBezTo>
                <a:close/>
                <a:moveTo>
                  <a:pt x="57" y="717"/>
                </a:moveTo>
                <a:cubicBezTo>
                  <a:pt x="58" y="720"/>
                  <a:pt x="58" y="720"/>
                  <a:pt x="58" y="720"/>
                </a:cubicBezTo>
                <a:cubicBezTo>
                  <a:pt x="60" y="723"/>
                  <a:pt x="60" y="723"/>
                  <a:pt x="60" y="723"/>
                </a:cubicBezTo>
                <a:cubicBezTo>
                  <a:pt x="60" y="727"/>
                  <a:pt x="60" y="727"/>
                  <a:pt x="60" y="727"/>
                </a:cubicBezTo>
                <a:cubicBezTo>
                  <a:pt x="62" y="729"/>
                  <a:pt x="62" y="729"/>
                  <a:pt x="62" y="729"/>
                </a:cubicBezTo>
                <a:cubicBezTo>
                  <a:pt x="63" y="725"/>
                  <a:pt x="63" y="725"/>
                  <a:pt x="63" y="725"/>
                </a:cubicBezTo>
                <a:cubicBezTo>
                  <a:pt x="60" y="720"/>
                  <a:pt x="60" y="720"/>
                  <a:pt x="60" y="720"/>
                </a:cubicBezTo>
                <a:cubicBezTo>
                  <a:pt x="59" y="717"/>
                  <a:pt x="59" y="717"/>
                  <a:pt x="59" y="717"/>
                </a:cubicBezTo>
                <a:cubicBezTo>
                  <a:pt x="58" y="716"/>
                  <a:pt x="58" y="716"/>
                  <a:pt x="58" y="716"/>
                </a:cubicBezTo>
                <a:cubicBezTo>
                  <a:pt x="57" y="717"/>
                  <a:pt x="57" y="717"/>
                  <a:pt x="57" y="717"/>
                </a:cubicBezTo>
                <a:close/>
                <a:moveTo>
                  <a:pt x="53" y="714"/>
                </a:moveTo>
                <a:cubicBezTo>
                  <a:pt x="57" y="714"/>
                  <a:pt x="57" y="714"/>
                  <a:pt x="57" y="714"/>
                </a:cubicBezTo>
                <a:cubicBezTo>
                  <a:pt x="57" y="715"/>
                  <a:pt x="57" y="715"/>
                  <a:pt x="57" y="715"/>
                </a:cubicBezTo>
                <a:cubicBezTo>
                  <a:pt x="59" y="715"/>
                  <a:pt x="59" y="715"/>
                  <a:pt x="59" y="715"/>
                </a:cubicBezTo>
                <a:cubicBezTo>
                  <a:pt x="60" y="712"/>
                  <a:pt x="60" y="712"/>
                  <a:pt x="60" y="712"/>
                </a:cubicBezTo>
                <a:cubicBezTo>
                  <a:pt x="58" y="711"/>
                  <a:pt x="58" y="711"/>
                  <a:pt x="58" y="711"/>
                </a:cubicBezTo>
                <a:cubicBezTo>
                  <a:pt x="55" y="712"/>
                  <a:pt x="55" y="712"/>
                  <a:pt x="55" y="712"/>
                </a:cubicBezTo>
                <a:cubicBezTo>
                  <a:pt x="53" y="714"/>
                  <a:pt x="53" y="714"/>
                  <a:pt x="53" y="714"/>
                </a:cubicBezTo>
                <a:close/>
                <a:moveTo>
                  <a:pt x="27" y="715"/>
                </a:moveTo>
                <a:cubicBezTo>
                  <a:pt x="27" y="711"/>
                  <a:pt x="27" y="711"/>
                  <a:pt x="27" y="711"/>
                </a:cubicBezTo>
                <a:cubicBezTo>
                  <a:pt x="31" y="705"/>
                  <a:pt x="31" y="705"/>
                  <a:pt x="31" y="705"/>
                </a:cubicBezTo>
                <a:cubicBezTo>
                  <a:pt x="35" y="706"/>
                  <a:pt x="35" y="706"/>
                  <a:pt x="35" y="706"/>
                </a:cubicBezTo>
                <a:cubicBezTo>
                  <a:pt x="34" y="709"/>
                  <a:pt x="34" y="709"/>
                  <a:pt x="34" y="709"/>
                </a:cubicBezTo>
                <a:cubicBezTo>
                  <a:pt x="35" y="708"/>
                  <a:pt x="35" y="708"/>
                  <a:pt x="35" y="708"/>
                </a:cubicBezTo>
                <a:cubicBezTo>
                  <a:pt x="37" y="707"/>
                  <a:pt x="37" y="707"/>
                  <a:pt x="37" y="707"/>
                </a:cubicBezTo>
                <a:cubicBezTo>
                  <a:pt x="39" y="708"/>
                  <a:pt x="39" y="708"/>
                  <a:pt x="39" y="708"/>
                </a:cubicBezTo>
                <a:cubicBezTo>
                  <a:pt x="39" y="709"/>
                  <a:pt x="39" y="709"/>
                  <a:pt x="39" y="709"/>
                </a:cubicBezTo>
                <a:cubicBezTo>
                  <a:pt x="38" y="712"/>
                  <a:pt x="38" y="712"/>
                  <a:pt x="38" y="712"/>
                </a:cubicBezTo>
                <a:cubicBezTo>
                  <a:pt x="36" y="714"/>
                  <a:pt x="36" y="714"/>
                  <a:pt x="36" y="714"/>
                </a:cubicBezTo>
                <a:cubicBezTo>
                  <a:pt x="32" y="716"/>
                  <a:pt x="32" y="716"/>
                  <a:pt x="32" y="716"/>
                </a:cubicBezTo>
                <a:cubicBezTo>
                  <a:pt x="33" y="717"/>
                  <a:pt x="33" y="717"/>
                  <a:pt x="33" y="717"/>
                </a:cubicBezTo>
                <a:cubicBezTo>
                  <a:pt x="33" y="718"/>
                  <a:pt x="33" y="718"/>
                  <a:pt x="33" y="718"/>
                </a:cubicBezTo>
                <a:cubicBezTo>
                  <a:pt x="36" y="718"/>
                  <a:pt x="36" y="718"/>
                  <a:pt x="36" y="718"/>
                </a:cubicBezTo>
                <a:cubicBezTo>
                  <a:pt x="38" y="714"/>
                  <a:pt x="38" y="714"/>
                  <a:pt x="38" y="714"/>
                </a:cubicBezTo>
                <a:cubicBezTo>
                  <a:pt x="41" y="710"/>
                  <a:pt x="41" y="710"/>
                  <a:pt x="41" y="710"/>
                </a:cubicBezTo>
                <a:cubicBezTo>
                  <a:pt x="45" y="708"/>
                  <a:pt x="45" y="708"/>
                  <a:pt x="45" y="708"/>
                </a:cubicBezTo>
                <a:cubicBezTo>
                  <a:pt x="46" y="709"/>
                  <a:pt x="46" y="709"/>
                  <a:pt x="46" y="709"/>
                </a:cubicBezTo>
                <a:cubicBezTo>
                  <a:pt x="41" y="714"/>
                  <a:pt x="41" y="714"/>
                  <a:pt x="41" y="714"/>
                </a:cubicBezTo>
                <a:cubicBezTo>
                  <a:pt x="40" y="717"/>
                  <a:pt x="40" y="717"/>
                  <a:pt x="40" y="717"/>
                </a:cubicBezTo>
                <a:cubicBezTo>
                  <a:pt x="38" y="720"/>
                  <a:pt x="38" y="720"/>
                  <a:pt x="38" y="720"/>
                </a:cubicBezTo>
                <a:cubicBezTo>
                  <a:pt x="38" y="724"/>
                  <a:pt x="38" y="724"/>
                  <a:pt x="38" y="724"/>
                </a:cubicBezTo>
                <a:cubicBezTo>
                  <a:pt x="35" y="726"/>
                  <a:pt x="35" y="726"/>
                  <a:pt x="35" y="726"/>
                </a:cubicBezTo>
                <a:cubicBezTo>
                  <a:pt x="33" y="726"/>
                  <a:pt x="33" y="726"/>
                  <a:pt x="33" y="726"/>
                </a:cubicBezTo>
                <a:cubicBezTo>
                  <a:pt x="31" y="728"/>
                  <a:pt x="31" y="728"/>
                  <a:pt x="31" y="728"/>
                </a:cubicBezTo>
                <a:cubicBezTo>
                  <a:pt x="33" y="728"/>
                  <a:pt x="33" y="728"/>
                  <a:pt x="33" y="728"/>
                </a:cubicBezTo>
                <a:cubicBezTo>
                  <a:pt x="35" y="727"/>
                  <a:pt x="35" y="727"/>
                  <a:pt x="35" y="727"/>
                </a:cubicBezTo>
                <a:cubicBezTo>
                  <a:pt x="37" y="728"/>
                  <a:pt x="37" y="728"/>
                  <a:pt x="37" y="728"/>
                </a:cubicBezTo>
                <a:cubicBezTo>
                  <a:pt x="38" y="731"/>
                  <a:pt x="38" y="731"/>
                  <a:pt x="38" y="731"/>
                </a:cubicBezTo>
                <a:cubicBezTo>
                  <a:pt x="34" y="731"/>
                  <a:pt x="34" y="731"/>
                  <a:pt x="34" y="731"/>
                </a:cubicBezTo>
                <a:cubicBezTo>
                  <a:pt x="33" y="734"/>
                  <a:pt x="33" y="734"/>
                  <a:pt x="33" y="734"/>
                </a:cubicBezTo>
                <a:cubicBezTo>
                  <a:pt x="34" y="736"/>
                  <a:pt x="34" y="736"/>
                  <a:pt x="34" y="736"/>
                </a:cubicBezTo>
                <a:cubicBezTo>
                  <a:pt x="33" y="740"/>
                  <a:pt x="33" y="740"/>
                  <a:pt x="33" y="740"/>
                </a:cubicBezTo>
                <a:cubicBezTo>
                  <a:pt x="35" y="744"/>
                  <a:pt x="35" y="744"/>
                  <a:pt x="35" y="744"/>
                </a:cubicBezTo>
                <a:cubicBezTo>
                  <a:pt x="35" y="747"/>
                  <a:pt x="35" y="747"/>
                  <a:pt x="35" y="747"/>
                </a:cubicBezTo>
                <a:cubicBezTo>
                  <a:pt x="37" y="747"/>
                  <a:pt x="37" y="747"/>
                  <a:pt x="37" y="747"/>
                </a:cubicBezTo>
                <a:cubicBezTo>
                  <a:pt x="38" y="748"/>
                  <a:pt x="38" y="748"/>
                  <a:pt x="38" y="748"/>
                </a:cubicBezTo>
                <a:cubicBezTo>
                  <a:pt x="37" y="750"/>
                  <a:pt x="37" y="750"/>
                  <a:pt x="37" y="750"/>
                </a:cubicBezTo>
                <a:cubicBezTo>
                  <a:pt x="34" y="750"/>
                  <a:pt x="34" y="750"/>
                  <a:pt x="34" y="750"/>
                </a:cubicBezTo>
                <a:cubicBezTo>
                  <a:pt x="30" y="742"/>
                  <a:pt x="30" y="742"/>
                  <a:pt x="30" y="742"/>
                </a:cubicBezTo>
                <a:cubicBezTo>
                  <a:pt x="30" y="738"/>
                  <a:pt x="30" y="738"/>
                  <a:pt x="30" y="738"/>
                </a:cubicBezTo>
                <a:cubicBezTo>
                  <a:pt x="30" y="737"/>
                  <a:pt x="30" y="737"/>
                  <a:pt x="30" y="737"/>
                </a:cubicBezTo>
                <a:cubicBezTo>
                  <a:pt x="27" y="736"/>
                  <a:pt x="27" y="736"/>
                  <a:pt x="27" y="736"/>
                </a:cubicBezTo>
                <a:cubicBezTo>
                  <a:pt x="27" y="734"/>
                  <a:pt x="27" y="734"/>
                  <a:pt x="27" y="734"/>
                </a:cubicBezTo>
                <a:cubicBezTo>
                  <a:pt x="28" y="732"/>
                  <a:pt x="28" y="732"/>
                  <a:pt x="28" y="732"/>
                </a:cubicBezTo>
                <a:cubicBezTo>
                  <a:pt x="31" y="732"/>
                  <a:pt x="31" y="732"/>
                  <a:pt x="31" y="732"/>
                </a:cubicBezTo>
                <a:cubicBezTo>
                  <a:pt x="28" y="730"/>
                  <a:pt x="28" y="730"/>
                  <a:pt x="28" y="730"/>
                </a:cubicBezTo>
                <a:cubicBezTo>
                  <a:pt x="27" y="729"/>
                  <a:pt x="27" y="729"/>
                  <a:pt x="27" y="729"/>
                </a:cubicBezTo>
                <a:cubicBezTo>
                  <a:pt x="28" y="727"/>
                  <a:pt x="28" y="727"/>
                  <a:pt x="28" y="727"/>
                </a:cubicBezTo>
                <a:cubicBezTo>
                  <a:pt x="26" y="725"/>
                  <a:pt x="26" y="725"/>
                  <a:pt x="26" y="725"/>
                </a:cubicBezTo>
                <a:cubicBezTo>
                  <a:pt x="27" y="723"/>
                  <a:pt x="27" y="723"/>
                  <a:pt x="27" y="723"/>
                </a:cubicBezTo>
                <a:cubicBezTo>
                  <a:pt x="29" y="724"/>
                  <a:pt x="29" y="724"/>
                  <a:pt x="29" y="724"/>
                </a:cubicBezTo>
                <a:cubicBezTo>
                  <a:pt x="30" y="724"/>
                  <a:pt x="30" y="724"/>
                  <a:pt x="30" y="724"/>
                </a:cubicBezTo>
                <a:cubicBezTo>
                  <a:pt x="30" y="722"/>
                  <a:pt x="30" y="722"/>
                  <a:pt x="30" y="722"/>
                </a:cubicBezTo>
                <a:cubicBezTo>
                  <a:pt x="28" y="720"/>
                  <a:pt x="28" y="720"/>
                  <a:pt x="28" y="720"/>
                </a:cubicBezTo>
                <a:cubicBezTo>
                  <a:pt x="26" y="720"/>
                  <a:pt x="26" y="720"/>
                  <a:pt x="26" y="720"/>
                </a:cubicBezTo>
                <a:cubicBezTo>
                  <a:pt x="26" y="718"/>
                  <a:pt x="26" y="718"/>
                  <a:pt x="26" y="718"/>
                </a:cubicBezTo>
                <a:cubicBezTo>
                  <a:pt x="27" y="715"/>
                  <a:pt x="27" y="715"/>
                  <a:pt x="27" y="715"/>
                </a:cubicBezTo>
                <a:close/>
                <a:moveTo>
                  <a:pt x="57" y="703"/>
                </a:moveTo>
                <a:cubicBezTo>
                  <a:pt x="56" y="700"/>
                  <a:pt x="56" y="700"/>
                  <a:pt x="56" y="700"/>
                </a:cubicBezTo>
                <a:cubicBezTo>
                  <a:pt x="58" y="699"/>
                  <a:pt x="58" y="699"/>
                  <a:pt x="58" y="699"/>
                </a:cubicBezTo>
                <a:cubicBezTo>
                  <a:pt x="58" y="701"/>
                  <a:pt x="58" y="701"/>
                  <a:pt x="58" y="701"/>
                </a:cubicBezTo>
                <a:cubicBezTo>
                  <a:pt x="57" y="703"/>
                  <a:pt x="57" y="703"/>
                  <a:pt x="57" y="703"/>
                </a:cubicBezTo>
                <a:close/>
                <a:moveTo>
                  <a:pt x="305" y="330"/>
                </a:moveTo>
                <a:cubicBezTo>
                  <a:pt x="307" y="332"/>
                  <a:pt x="307" y="332"/>
                  <a:pt x="307" y="332"/>
                </a:cubicBezTo>
                <a:cubicBezTo>
                  <a:pt x="308" y="331"/>
                  <a:pt x="308" y="331"/>
                  <a:pt x="308" y="331"/>
                </a:cubicBezTo>
                <a:cubicBezTo>
                  <a:pt x="308" y="330"/>
                  <a:pt x="308" y="330"/>
                  <a:pt x="308" y="330"/>
                </a:cubicBezTo>
                <a:cubicBezTo>
                  <a:pt x="309" y="329"/>
                  <a:pt x="309" y="329"/>
                  <a:pt x="309" y="329"/>
                </a:cubicBezTo>
                <a:cubicBezTo>
                  <a:pt x="307" y="329"/>
                  <a:pt x="307" y="329"/>
                  <a:pt x="307" y="329"/>
                </a:cubicBezTo>
                <a:cubicBezTo>
                  <a:pt x="305" y="330"/>
                  <a:pt x="305" y="330"/>
                  <a:pt x="305" y="330"/>
                </a:cubicBezTo>
                <a:close/>
                <a:moveTo>
                  <a:pt x="282" y="307"/>
                </a:moveTo>
                <a:cubicBezTo>
                  <a:pt x="284" y="308"/>
                  <a:pt x="284" y="308"/>
                  <a:pt x="284" y="308"/>
                </a:cubicBezTo>
                <a:cubicBezTo>
                  <a:pt x="286" y="306"/>
                  <a:pt x="286" y="306"/>
                  <a:pt x="286" y="306"/>
                </a:cubicBezTo>
                <a:cubicBezTo>
                  <a:pt x="286" y="304"/>
                  <a:pt x="286" y="304"/>
                  <a:pt x="286" y="304"/>
                </a:cubicBezTo>
                <a:cubicBezTo>
                  <a:pt x="283" y="305"/>
                  <a:pt x="283" y="305"/>
                  <a:pt x="283" y="305"/>
                </a:cubicBezTo>
                <a:cubicBezTo>
                  <a:pt x="282" y="307"/>
                  <a:pt x="282" y="307"/>
                  <a:pt x="282" y="307"/>
                </a:cubicBezTo>
                <a:close/>
                <a:moveTo>
                  <a:pt x="196" y="314"/>
                </a:moveTo>
                <a:cubicBezTo>
                  <a:pt x="197" y="315"/>
                  <a:pt x="197" y="315"/>
                  <a:pt x="197" y="315"/>
                </a:cubicBezTo>
                <a:cubicBezTo>
                  <a:pt x="199" y="313"/>
                  <a:pt x="199" y="313"/>
                  <a:pt x="199" y="313"/>
                </a:cubicBezTo>
                <a:cubicBezTo>
                  <a:pt x="198" y="313"/>
                  <a:pt x="198" y="313"/>
                  <a:pt x="198" y="313"/>
                </a:cubicBezTo>
                <a:cubicBezTo>
                  <a:pt x="198" y="313"/>
                  <a:pt x="196" y="314"/>
                  <a:pt x="196" y="314"/>
                </a:cubicBezTo>
                <a:close/>
                <a:moveTo>
                  <a:pt x="196" y="318"/>
                </a:moveTo>
                <a:cubicBezTo>
                  <a:pt x="195" y="317"/>
                  <a:pt x="195" y="317"/>
                  <a:pt x="195" y="317"/>
                </a:cubicBezTo>
                <a:cubicBezTo>
                  <a:pt x="196" y="317"/>
                  <a:pt x="196" y="317"/>
                  <a:pt x="196" y="317"/>
                </a:cubicBezTo>
                <a:cubicBezTo>
                  <a:pt x="197" y="318"/>
                  <a:pt x="197" y="318"/>
                  <a:pt x="197" y="318"/>
                </a:cubicBezTo>
                <a:cubicBezTo>
                  <a:pt x="196" y="318"/>
                  <a:pt x="196" y="318"/>
                  <a:pt x="196" y="318"/>
                </a:cubicBezTo>
                <a:close/>
                <a:moveTo>
                  <a:pt x="191" y="326"/>
                </a:moveTo>
                <a:cubicBezTo>
                  <a:pt x="192" y="330"/>
                  <a:pt x="192" y="330"/>
                  <a:pt x="192" y="330"/>
                </a:cubicBezTo>
                <a:cubicBezTo>
                  <a:pt x="190" y="332"/>
                  <a:pt x="190" y="332"/>
                  <a:pt x="190" y="332"/>
                </a:cubicBezTo>
                <a:cubicBezTo>
                  <a:pt x="191" y="334"/>
                  <a:pt x="191" y="334"/>
                  <a:pt x="191" y="334"/>
                </a:cubicBezTo>
                <a:cubicBezTo>
                  <a:pt x="193" y="334"/>
                  <a:pt x="193" y="334"/>
                  <a:pt x="193" y="334"/>
                </a:cubicBezTo>
                <a:cubicBezTo>
                  <a:pt x="195" y="333"/>
                  <a:pt x="195" y="333"/>
                  <a:pt x="195" y="333"/>
                </a:cubicBezTo>
                <a:cubicBezTo>
                  <a:pt x="197" y="332"/>
                  <a:pt x="197" y="332"/>
                  <a:pt x="197" y="332"/>
                </a:cubicBezTo>
                <a:cubicBezTo>
                  <a:pt x="205" y="326"/>
                  <a:pt x="205" y="326"/>
                  <a:pt x="205" y="326"/>
                </a:cubicBezTo>
                <a:cubicBezTo>
                  <a:pt x="209" y="324"/>
                  <a:pt x="209" y="324"/>
                  <a:pt x="209" y="324"/>
                </a:cubicBezTo>
                <a:cubicBezTo>
                  <a:pt x="210" y="321"/>
                  <a:pt x="210" y="321"/>
                  <a:pt x="210" y="321"/>
                </a:cubicBezTo>
                <a:cubicBezTo>
                  <a:pt x="209" y="322"/>
                  <a:pt x="209" y="322"/>
                  <a:pt x="209" y="322"/>
                </a:cubicBezTo>
                <a:cubicBezTo>
                  <a:pt x="207" y="320"/>
                  <a:pt x="207" y="320"/>
                  <a:pt x="207" y="320"/>
                </a:cubicBezTo>
                <a:cubicBezTo>
                  <a:pt x="207" y="316"/>
                  <a:pt x="207" y="316"/>
                  <a:pt x="207" y="316"/>
                </a:cubicBezTo>
                <a:cubicBezTo>
                  <a:pt x="205" y="317"/>
                  <a:pt x="205" y="317"/>
                  <a:pt x="205" y="317"/>
                </a:cubicBezTo>
                <a:cubicBezTo>
                  <a:pt x="204" y="320"/>
                  <a:pt x="204" y="320"/>
                  <a:pt x="204" y="320"/>
                </a:cubicBezTo>
                <a:cubicBezTo>
                  <a:pt x="201" y="320"/>
                  <a:pt x="201" y="320"/>
                  <a:pt x="201" y="320"/>
                </a:cubicBezTo>
                <a:cubicBezTo>
                  <a:pt x="202" y="322"/>
                  <a:pt x="202" y="322"/>
                  <a:pt x="202" y="322"/>
                </a:cubicBezTo>
                <a:cubicBezTo>
                  <a:pt x="200" y="322"/>
                  <a:pt x="200" y="322"/>
                  <a:pt x="200" y="322"/>
                </a:cubicBezTo>
                <a:cubicBezTo>
                  <a:pt x="199" y="323"/>
                  <a:pt x="199" y="323"/>
                  <a:pt x="199" y="323"/>
                </a:cubicBezTo>
                <a:cubicBezTo>
                  <a:pt x="198" y="325"/>
                  <a:pt x="198" y="325"/>
                  <a:pt x="198" y="325"/>
                </a:cubicBezTo>
                <a:cubicBezTo>
                  <a:pt x="197" y="323"/>
                  <a:pt x="197" y="323"/>
                  <a:pt x="197" y="323"/>
                </a:cubicBezTo>
                <a:cubicBezTo>
                  <a:pt x="198" y="322"/>
                  <a:pt x="198" y="322"/>
                  <a:pt x="198" y="322"/>
                </a:cubicBezTo>
                <a:cubicBezTo>
                  <a:pt x="196" y="320"/>
                  <a:pt x="196" y="320"/>
                  <a:pt x="196" y="320"/>
                </a:cubicBezTo>
                <a:cubicBezTo>
                  <a:pt x="195" y="322"/>
                  <a:pt x="195" y="322"/>
                  <a:pt x="195" y="322"/>
                </a:cubicBezTo>
                <a:cubicBezTo>
                  <a:pt x="194" y="322"/>
                  <a:pt x="194" y="322"/>
                  <a:pt x="194" y="322"/>
                </a:cubicBezTo>
                <a:cubicBezTo>
                  <a:pt x="193" y="324"/>
                  <a:pt x="193" y="324"/>
                  <a:pt x="193" y="324"/>
                </a:cubicBezTo>
                <a:cubicBezTo>
                  <a:pt x="191" y="326"/>
                  <a:pt x="191" y="326"/>
                  <a:pt x="191" y="326"/>
                </a:cubicBezTo>
                <a:close/>
                <a:moveTo>
                  <a:pt x="183" y="333"/>
                </a:moveTo>
                <a:cubicBezTo>
                  <a:pt x="183" y="331"/>
                  <a:pt x="183" y="331"/>
                  <a:pt x="183" y="331"/>
                </a:cubicBezTo>
                <a:cubicBezTo>
                  <a:pt x="183" y="326"/>
                  <a:pt x="183" y="326"/>
                  <a:pt x="183" y="326"/>
                </a:cubicBezTo>
                <a:cubicBezTo>
                  <a:pt x="181" y="329"/>
                  <a:pt x="181" y="329"/>
                  <a:pt x="181" y="329"/>
                </a:cubicBezTo>
                <a:cubicBezTo>
                  <a:pt x="180" y="331"/>
                  <a:pt x="180" y="331"/>
                  <a:pt x="180" y="331"/>
                </a:cubicBezTo>
                <a:cubicBezTo>
                  <a:pt x="179" y="332"/>
                  <a:pt x="179" y="332"/>
                  <a:pt x="179" y="332"/>
                </a:cubicBezTo>
                <a:cubicBezTo>
                  <a:pt x="180" y="332"/>
                  <a:pt x="180" y="332"/>
                  <a:pt x="180" y="332"/>
                </a:cubicBezTo>
                <a:cubicBezTo>
                  <a:pt x="180" y="332"/>
                  <a:pt x="182" y="333"/>
                  <a:pt x="183" y="333"/>
                </a:cubicBezTo>
                <a:close/>
                <a:moveTo>
                  <a:pt x="183" y="335"/>
                </a:moveTo>
                <a:cubicBezTo>
                  <a:pt x="185" y="334"/>
                  <a:pt x="185" y="334"/>
                  <a:pt x="185" y="334"/>
                </a:cubicBezTo>
                <a:cubicBezTo>
                  <a:pt x="185" y="333"/>
                  <a:pt x="185" y="333"/>
                  <a:pt x="185" y="333"/>
                </a:cubicBezTo>
                <a:cubicBezTo>
                  <a:pt x="184" y="330"/>
                  <a:pt x="184" y="330"/>
                  <a:pt x="184" y="330"/>
                </a:cubicBezTo>
                <a:cubicBezTo>
                  <a:pt x="185" y="325"/>
                  <a:pt x="185" y="325"/>
                  <a:pt x="185" y="325"/>
                </a:cubicBezTo>
                <a:cubicBezTo>
                  <a:pt x="186" y="324"/>
                  <a:pt x="186" y="324"/>
                  <a:pt x="186" y="324"/>
                </a:cubicBezTo>
                <a:cubicBezTo>
                  <a:pt x="187" y="325"/>
                  <a:pt x="187" y="325"/>
                  <a:pt x="187" y="325"/>
                </a:cubicBezTo>
                <a:cubicBezTo>
                  <a:pt x="188" y="323"/>
                  <a:pt x="188" y="323"/>
                  <a:pt x="188" y="323"/>
                </a:cubicBezTo>
                <a:cubicBezTo>
                  <a:pt x="189" y="323"/>
                  <a:pt x="189" y="323"/>
                  <a:pt x="189" y="323"/>
                </a:cubicBezTo>
                <a:cubicBezTo>
                  <a:pt x="190" y="325"/>
                  <a:pt x="190" y="325"/>
                  <a:pt x="190" y="325"/>
                </a:cubicBezTo>
                <a:cubicBezTo>
                  <a:pt x="190" y="331"/>
                  <a:pt x="190" y="331"/>
                  <a:pt x="190" y="331"/>
                </a:cubicBezTo>
                <a:cubicBezTo>
                  <a:pt x="188" y="333"/>
                  <a:pt x="188" y="333"/>
                  <a:pt x="188" y="333"/>
                </a:cubicBezTo>
                <a:cubicBezTo>
                  <a:pt x="189" y="335"/>
                  <a:pt x="189" y="335"/>
                  <a:pt x="189" y="335"/>
                </a:cubicBezTo>
                <a:cubicBezTo>
                  <a:pt x="186" y="337"/>
                  <a:pt x="186" y="337"/>
                  <a:pt x="186" y="337"/>
                </a:cubicBezTo>
                <a:cubicBezTo>
                  <a:pt x="183" y="335"/>
                  <a:pt x="183" y="335"/>
                  <a:pt x="183" y="335"/>
                </a:cubicBezTo>
                <a:close/>
                <a:moveTo>
                  <a:pt x="187" y="347"/>
                </a:moveTo>
                <a:cubicBezTo>
                  <a:pt x="188" y="345"/>
                  <a:pt x="188" y="345"/>
                  <a:pt x="188" y="345"/>
                </a:cubicBezTo>
                <a:cubicBezTo>
                  <a:pt x="187" y="341"/>
                  <a:pt x="187" y="341"/>
                  <a:pt x="187" y="341"/>
                </a:cubicBezTo>
                <a:cubicBezTo>
                  <a:pt x="187" y="338"/>
                  <a:pt x="187" y="338"/>
                  <a:pt x="187" y="338"/>
                </a:cubicBezTo>
                <a:cubicBezTo>
                  <a:pt x="184" y="338"/>
                  <a:pt x="184" y="338"/>
                  <a:pt x="184" y="338"/>
                </a:cubicBezTo>
                <a:cubicBezTo>
                  <a:pt x="181" y="334"/>
                  <a:pt x="181" y="334"/>
                  <a:pt x="181" y="334"/>
                </a:cubicBezTo>
                <a:cubicBezTo>
                  <a:pt x="180" y="335"/>
                  <a:pt x="180" y="335"/>
                  <a:pt x="180" y="335"/>
                </a:cubicBezTo>
                <a:cubicBezTo>
                  <a:pt x="180" y="336"/>
                  <a:pt x="180" y="336"/>
                  <a:pt x="180" y="336"/>
                </a:cubicBezTo>
                <a:cubicBezTo>
                  <a:pt x="184" y="340"/>
                  <a:pt x="184" y="340"/>
                  <a:pt x="184" y="340"/>
                </a:cubicBezTo>
                <a:cubicBezTo>
                  <a:pt x="181" y="340"/>
                  <a:pt x="181" y="340"/>
                  <a:pt x="181" y="340"/>
                </a:cubicBezTo>
                <a:cubicBezTo>
                  <a:pt x="181" y="341"/>
                  <a:pt x="181" y="341"/>
                  <a:pt x="181" y="341"/>
                </a:cubicBezTo>
                <a:cubicBezTo>
                  <a:pt x="183" y="343"/>
                  <a:pt x="183" y="343"/>
                  <a:pt x="183" y="343"/>
                </a:cubicBezTo>
                <a:cubicBezTo>
                  <a:pt x="187" y="347"/>
                  <a:pt x="187" y="347"/>
                  <a:pt x="187" y="347"/>
                </a:cubicBezTo>
                <a:close/>
                <a:moveTo>
                  <a:pt x="160" y="303"/>
                </a:moveTo>
                <a:cubicBezTo>
                  <a:pt x="161" y="306"/>
                  <a:pt x="161" y="306"/>
                  <a:pt x="161" y="306"/>
                </a:cubicBezTo>
                <a:cubicBezTo>
                  <a:pt x="163" y="306"/>
                  <a:pt x="163" y="306"/>
                  <a:pt x="163" y="306"/>
                </a:cubicBezTo>
                <a:cubicBezTo>
                  <a:pt x="165" y="307"/>
                  <a:pt x="165" y="307"/>
                  <a:pt x="165" y="307"/>
                </a:cubicBezTo>
                <a:cubicBezTo>
                  <a:pt x="166" y="306"/>
                  <a:pt x="166" y="306"/>
                  <a:pt x="166" y="306"/>
                </a:cubicBezTo>
                <a:cubicBezTo>
                  <a:pt x="164" y="303"/>
                  <a:pt x="164" y="303"/>
                  <a:pt x="164" y="303"/>
                </a:cubicBezTo>
                <a:cubicBezTo>
                  <a:pt x="161" y="302"/>
                  <a:pt x="161" y="302"/>
                  <a:pt x="161" y="302"/>
                </a:cubicBezTo>
                <a:cubicBezTo>
                  <a:pt x="160" y="303"/>
                  <a:pt x="160" y="303"/>
                  <a:pt x="160" y="303"/>
                </a:cubicBezTo>
                <a:close/>
                <a:moveTo>
                  <a:pt x="109" y="825"/>
                </a:moveTo>
                <a:cubicBezTo>
                  <a:pt x="109" y="825"/>
                  <a:pt x="109" y="825"/>
                  <a:pt x="109" y="825"/>
                </a:cubicBezTo>
                <a:cubicBezTo>
                  <a:pt x="107" y="824"/>
                  <a:pt x="107" y="824"/>
                  <a:pt x="107" y="824"/>
                </a:cubicBezTo>
                <a:cubicBezTo>
                  <a:pt x="106" y="820"/>
                  <a:pt x="106" y="820"/>
                  <a:pt x="106" y="820"/>
                </a:cubicBezTo>
                <a:cubicBezTo>
                  <a:pt x="108" y="815"/>
                  <a:pt x="108" y="815"/>
                  <a:pt x="108" y="815"/>
                </a:cubicBezTo>
                <a:cubicBezTo>
                  <a:pt x="109" y="812"/>
                  <a:pt x="109" y="812"/>
                  <a:pt x="109" y="812"/>
                </a:cubicBezTo>
                <a:cubicBezTo>
                  <a:pt x="108" y="814"/>
                  <a:pt x="108" y="814"/>
                  <a:pt x="108" y="814"/>
                </a:cubicBezTo>
                <a:cubicBezTo>
                  <a:pt x="105" y="815"/>
                  <a:pt x="105" y="815"/>
                  <a:pt x="105" y="815"/>
                </a:cubicBezTo>
                <a:cubicBezTo>
                  <a:pt x="102" y="816"/>
                  <a:pt x="102" y="816"/>
                  <a:pt x="102" y="816"/>
                </a:cubicBezTo>
                <a:cubicBezTo>
                  <a:pt x="100" y="813"/>
                  <a:pt x="100" y="813"/>
                  <a:pt x="100" y="813"/>
                </a:cubicBezTo>
                <a:cubicBezTo>
                  <a:pt x="100" y="811"/>
                  <a:pt x="100" y="811"/>
                  <a:pt x="100" y="811"/>
                </a:cubicBezTo>
                <a:cubicBezTo>
                  <a:pt x="101" y="811"/>
                  <a:pt x="101" y="811"/>
                  <a:pt x="101" y="811"/>
                </a:cubicBezTo>
                <a:cubicBezTo>
                  <a:pt x="102" y="813"/>
                  <a:pt x="102" y="813"/>
                  <a:pt x="102" y="813"/>
                </a:cubicBezTo>
                <a:cubicBezTo>
                  <a:pt x="103" y="813"/>
                  <a:pt x="103" y="813"/>
                  <a:pt x="103" y="813"/>
                </a:cubicBezTo>
                <a:cubicBezTo>
                  <a:pt x="103" y="812"/>
                  <a:pt x="103" y="812"/>
                  <a:pt x="103" y="812"/>
                </a:cubicBezTo>
                <a:cubicBezTo>
                  <a:pt x="102" y="810"/>
                  <a:pt x="102" y="810"/>
                  <a:pt x="102" y="810"/>
                </a:cubicBezTo>
                <a:cubicBezTo>
                  <a:pt x="101" y="808"/>
                  <a:pt x="101" y="808"/>
                  <a:pt x="101" y="808"/>
                </a:cubicBezTo>
                <a:cubicBezTo>
                  <a:pt x="100" y="808"/>
                  <a:pt x="100" y="808"/>
                  <a:pt x="100" y="808"/>
                </a:cubicBezTo>
                <a:cubicBezTo>
                  <a:pt x="98" y="809"/>
                  <a:pt x="98" y="809"/>
                  <a:pt x="98" y="809"/>
                </a:cubicBezTo>
                <a:cubicBezTo>
                  <a:pt x="95" y="808"/>
                  <a:pt x="95" y="808"/>
                  <a:pt x="95" y="808"/>
                </a:cubicBezTo>
                <a:cubicBezTo>
                  <a:pt x="94" y="804"/>
                  <a:pt x="94" y="804"/>
                  <a:pt x="94" y="804"/>
                </a:cubicBezTo>
                <a:cubicBezTo>
                  <a:pt x="94" y="803"/>
                  <a:pt x="94" y="803"/>
                  <a:pt x="94" y="803"/>
                </a:cubicBezTo>
                <a:cubicBezTo>
                  <a:pt x="97" y="801"/>
                  <a:pt x="97" y="801"/>
                  <a:pt x="97" y="801"/>
                </a:cubicBezTo>
                <a:cubicBezTo>
                  <a:pt x="98" y="798"/>
                  <a:pt x="98" y="798"/>
                  <a:pt x="98" y="798"/>
                </a:cubicBezTo>
                <a:cubicBezTo>
                  <a:pt x="100" y="797"/>
                  <a:pt x="100" y="797"/>
                  <a:pt x="100" y="797"/>
                </a:cubicBezTo>
                <a:cubicBezTo>
                  <a:pt x="99" y="796"/>
                  <a:pt x="99" y="796"/>
                  <a:pt x="99" y="796"/>
                </a:cubicBezTo>
                <a:cubicBezTo>
                  <a:pt x="97" y="797"/>
                  <a:pt x="97" y="797"/>
                  <a:pt x="97" y="797"/>
                </a:cubicBezTo>
                <a:cubicBezTo>
                  <a:pt x="94" y="797"/>
                  <a:pt x="94" y="797"/>
                  <a:pt x="94" y="797"/>
                </a:cubicBezTo>
                <a:cubicBezTo>
                  <a:pt x="94" y="796"/>
                  <a:pt x="94" y="796"/>
                  <a:pt x="94" y="796"/>
                </a:cubicBezTo>
                <a:cubicBezTo>
                  <a:pt x="95" y="794"/>
                  <a:pt x="95" y="794"/>
                  <a:pt x="95" y="794"/>
                </a:cubicBezTo>
                <a:cubicBezTo>
                  <a:pt x="97" y="791"/>
                  <a:pt x="97" y="791"/>
                  <a:pt x="97" y="791"/>
                </a:cubicBezTo>
                <a:cubicBezTo>
                  <a:pt x="98" y="787"/>
                  <a:pt x="98" y="787"/>
                  <a:pt x="98" y="787"/>
                </a:cubicBezTo>
                <a:cubicBezTo>
                  <a:pt x="98" y="786"/>
                  <a:pt x="98" y="786"/>
                  <a:pt x="98" y="786"/>
                </a:cubicBezTo>
                <a:cubicBezTo>
                  <a:pt x="98" y="784"/>
                  <a:pt x="98" y="784"/>
                  <a:pt x="98" y="784"/>
                </a:cubicBezTo>
                <a:cubicBezTo>
                  <a:pt x="97" y="785"/>
                  <a:pt x="97" y="785"/>
                  <a:pt x="97" y="785"/>
                </a:cubicBezTo>
                <a:cubicBezTo>
                  <a:pt x="96" y="787"/>
                  <a:pt x="96" y="787"/>
                  <a:pt x="96" y="787"/>
                </a:cubicBezTo>
                <a:cubicBezTo>
                  <a:pt x="96" y="791"/>
                  <a:pt x="96" y="791"/>
                  <a:pt x="96" y="791"/>
                </a:cubicBezTo>
                <a:cubicBezTo>
                  <a:pt x="93" y="795"/>
                  <a:pt x="93" y="795"/>
                  <a:pt x="93" y="795"/>
                </a:cubicBezTo>
                <a:cubicBezTo>
                  <a:pt x="92" y="795"/>
                  <a:pt x="92" y="795"/>
                  <a:pt x="92" y="795"/>
                </a:cubicBezTo>
                <a:cubicBezTo>
                  <a:pt x="90" y="794"/>
                  <a:pt x="90" y="794"/>
                  <a:pt x="90" y="794"/>
                </a:cubicBezTo>
                <a:cubicBezTo>
                  <a:pt x="89" y="794"/>
                  <a:pt x="89" y="794"/>
                  <a:pt x="89" y="794"/>
                </a:cubicBezTo>
                <a:cubicBezTo>
                  <a:pt x="89" y="792"/>
                  <a:pt x="89" y="792"/>
                  <a:pt x="89" y="792"/>
                </a:cubicBezTo>
                <a:cubicBezTo>
                  <a:pt x="90" y="791"/>
                  <a:pt x="90" y="791"/>
                  <a:pt x="90" y="791"/>
                </a:cubicBezTo>
                <a:cubicBezTo>
                  <a:pt x="90" y="790"/>
                  <a:pt x="90" y="790"/>
                  <a:pt x="90" y="790"/>
                </a:cubicBezTo>
                <a:cubicBezTo>
                  <a:pt x="88" y="791"/>
                  <a:pt x="88" y="791"/>
                  <a:pt x="88" y="791"/>
                </a:cubicBezTo>
                <a:cubicBezTo>
                  <a:pt x="86" y="793"/>
                  <a:pt x="86" y="793"/>
                  <a:pt x="86" y="793"/>
                </a:cubicBezTo>
                <a:cubicBezTo>
                  <a:pt x="86" y="793"/>
                  <a:pt x="86" y="793"/>
                  <a:pt x="86" y="793"/>
                </a:cubicBezTo>
                <a:cubicBezTo>
                  <a:pt x="85" y="792"/>
                  <a:pt x="85" y="792"/>
                  <a:pt x="85" y="792"/>
                </a:cubicBezTo>
                <a:cubicBezTo>
                  <a:pt x="84" y="792"/>
                  <a:pt x="84" y="792"/>
                  <a:pt x="84" y="792"/>
                </a:cubicBezTo>
                <a:cubicBezTo>
                  <a:pt x="83" y="793"/>
                  <a:pt x="83" y="793"/>
                  <a:pt x="83" y="793"/>
                </a:cubicBezTo>
                <a:cubicBezTo>
                  <a:pt x="81" y="792"/>
                  <a:pt x="81" y="792"/>
                  <a:pt x="81" y="792"/>
                </a:cubicBezTo>
                <a:cubicBezTo>
                  <a:pt x="81" y="791"/>
                  <a:pt x="81" y="791"/>
                  <a:pt x="81" y="791"/>
                </a:cubicBezTo>
                <a:cubicBezTo>
                  <a:pt x="83" y="789"/>
                  <a:pt x="83" y="789"/>
                  <a:pt x="83" y="789"/>
                </a:cubicBezTo>
                <a:cubicBezTo>
                  <a:pt x="85" y="789"/>
                  <a:pt x="85" y="789"/>
                  <a:pt x="85" y="789"/>
                </a:cubicBezTo>
                <a:cubicBezTo>
                  <a:pt x="87" y="788"/>
                  <a:pt x="87" y="788"/>
                  <a:pt x="87" y="788"/>
                </a:cubicBezTo>
                <a:cubicBezTo>
                  <a:pt x="91" y="786"/>
                  <a:pt x="91" y="786"/>
                  <a:pt x="91" y="786"/>
                </a:cubicBezTo>
                <a:cubicBezTo>
                  <a:pt x="92" y="784"/>
                  <a:pt x="92" y="784"/>
                  <a:pt x="92" y="784"/>
                </a:cubicBezTo>
                <a:cubicBezTo>
                  <a:pt x="92" y="781"/>
                  <a:pt x="92" y="781"/>
                  <a:pt x="92" y="781"/>
                </a:cubicBezTo>
                <a:cubicBezTo>
                  <a:pt x="91" y="783"/>
                  <a:pt x="91" y="783"/>
                  <a:pt x="91" y="783"/>
                </a:cubicBezTo>
                <a:cubicBezTo>
                  <a:pt x="89" y="785"/>
                  <a:pt x="89" y="785"/>
                  <a:pt x="89" y="785"/>
                </a:cubicBezTo>
                <a:cubicBezTo>
                  <a:pt x="88" y="787"/>
                  <a:pt x="88" y="787"/>
                  <a:pt x="88" y="787"/>
                </a:cubicBezTo>
                <a:cubicBezTo>
                  <a:pt x="86" y="788"/>
                  <a:pt x="86" y="788"/>
                  <a:pt x="86" y="788"/>
                </a:cubicBezTo>
                <a:cubicBezTo>
                  <a:pt x="83" y="787"/>
                  <a:pt x="83" y="787"/>
                  <a:pt x="83" y="787"/>
                </a:cubicBezTo>
                <a:cubicBezTo>
                  <a:pt x="82" y="785"/>
                  <a:pt x="82" y="785"/>
                  <a:pt x="82" y="785"/>
                </a:cubicBezTo>
                <a:cubicBezTo>
                  <a:pt x="80" y="785"/>
                  <a:pt x="80" y="785"/>
                  <a:pt x="80" y="785"/>
                </a:cubicBezTo>
                <a:cubicBezTo>
                  <a:pt x="80" y="784"/>
                  <a:pt x="80" y="784"/>
                  <a:pt x="80" y="784"/>
                </a:cubicBezTo>
                <a:cubicBezTo>
                  <a:pt x="82" y="784"/>
                  <a:pt x="82" y="784"/>
                  <a:pt x="82" y="784"/>
                </a:cubicBezTo>
                <a:cubicBezTo>
                  <a:pt x="81" y="783"/>
                  <a:pt x="81" y="783"/>
                  <a:pt x="81" y="783"/>
                </a:cubicBezTo>
                <a:cubicBezTo>
                  <a:pt x="78" y="783"/>
                  <a:pt x="78" y="783"/>
                  <a:pt x="78" y="783"/>
                </a:cubicBezTo>
                <a:cubicBezTo>
                  <a:pt x="76" y="782"/>
                  <a:pt x="76" y="782"/>
                  <a:pt x="76" y="782"/>
                </a:cubicBezTo>
                <a:cubicBezTo>
                  <a:pt x="74" y="783"/>
                  <a:pt x="74" y="783"/>
                  <a:pt x="74" y="783"/>
                </a:cubicBezTo>
                <a:cubicBezTo>
                  <a:pt x="74" y="784"/>
                  <a:pt x="74" y="784"/>
                  <a:pt x="74" y="784"/>
                </a:cubicBezTo>
                <a:cubicBezTo>
                  <a:pt x="71" y="782"/>
                  <a:pt x="71" y="782"/>
                  <a:pt x="71" y="782"/>
                </a:cubicBezTo>
                <a:cubicBezTo>
                  <a:pt x="70" y="780"/>
                  <a:pt x="70" y="780"/>
                  <a:pt x="70" y="780"/>
                </a:cubicBezTo>
                <a:cubicBezTo>
                  <a:pt x="71" y="779"/>
                  <a:pt x="71" y="779"/>
                  <a:pt x="71" y="779"/>
                </a:cubicBezTo>
                <a:cubicBezTo>
                  <a:pt x="72" y="780"/>
                  <a:pt x="72" y="780"/>
                  <a:pt x="72" y="780"/>
                </a:cubicBezTo>
                <a:cubicBezTo>
                  <a:pt x="75" y="781"/>
                  <a:pt x="75" y="781"/>
                  <a:pt x="75" y="781"/>
                </a:cubicBezTo>
                <a:cubicBezTo>
                  <a:pt x="78" y="781"/>
                  <a:pt x="78" y="781"/>
                  <a:pt x="78" y="781"/>
                </a:cubicBezTo>
                <a:cubicBezTo>
                  <a:pt x="78" y="779"/>
                  <a:pt x="78" y="779"/>
                  <a:pt x="78" y="779"/>
                </a:cubicBezTo>
                <a:cubicBezTo>
                  <a:pt x="77" y="779"/>
                  <a:pt x="77" y="779"/>
                  <a:pt x="77" y="779"/>
                </a:cubicBezTo>
                <a:cubicBezTo>
                  <a:pt x="74" y="779"/>
                  <a:pt x="74" y="779"/>
                  <a:pt x="74" y="779"/>
                </a:cubicBezTo>
                <a:cubicBezTo>
                  <a:pt x="73" y="779"/>
                  <a:pt x="73" y="779"/>
                  <a:pt x="73" y="779"/>
                </a:cubicBezTo>
                <a:cubicBezTo>
                  <a:pt x="73" y="778"/>
                  <a:pt x="73" y="778"/>
                  <a:pt x="73" y="778"/>
                </a:cubicBezTo>
                <a:cubicBezTo>
                  <a:pt x="75" y="779"/>
                  <a:pt x="75" y="779"/>
                  <a:pt x="75" y="779"/>
                </a:cubicBezTo>
                <a:cubicBezTo>
                  <a:pt x="78" y="778"/>
                  <a:pt x="78" y="778"/>
                  <a:pt x="78" y="778"/>
                </a:cubicBezTo>
                <a:cubicBezTo>
                  <a:pt x="78" y="777"/>
                  <a:pt x="78" y="777"/>
                  <a:pt x="78" y="777"/>
                </a:cubicBezTo>
                <a:cubicBezTo>
                  <a:pt x="75" y="777"/>
                  <a:pt x="75" y="777"/>
                  <a:pt x="75" y="777"/>
                </a:cubicBezTo>
                <a:cubicBezTo>
                  <a:pt x="73" y="776"/>
                  <a:pt x="73" y="776"/>
                  <a:pt x="73" y="776"/>
                </a:cubicBezTo>
                <a:cubicBezTo>
                  <a:pt x="71" y="777"/>
                  <a:pt x="71" y="777"/>
                  <a:pt x="71" y="777"/>
                </a:cubicBezTo>
                <a:cubicBezTo>
                  <a:pt x="69" y="777"/>
                  <a:pt x="69" y="777"/>
                  <a:pt x="69" y="777"/>
                </a:cubicBezTo>
                <a:cubicBezTo>
                  <a:pt x="68" y="776"/>
                  <a:pt x="68" y="776"/>
                  <a:pt x="68" y="776"/>
                </a:cubicBezTo>
                <a:cubicBezTo>
                  <a:pt x="68" y="774"/>
                  <a:pt x="68" y="774"/>
                  <a:pt x="68" y="774"/>
                </a:cubicBezTo>
                <a:cubicBezTo>
                  <a:pt x="71" y="773"/>
                  <a:pt x="71" y="773"/>
                  <a:pt x="71" y="773"/>
                </a:cubicBezTo>
                <a:cubicBezTo>
                  <a:pt x="72" y="774"/>
                  <a:pt x="72" y="774"/>
                  <a:pt x="72" y="774"/>
                </a:cubicBezTo>
                <a:cubicBezTo>
                  <a:pt x="74" y="774"/>
                  <a:pt x="74" y="774"/>
                  <a:pt x="74" y="774"/>
                </a:cubicBezTo>
                <a:cubicBezTo>
                  <a:pt x="76" y="773"/>
                  <a:pt x="76" y="773"/>
                  <a:pt x="76" y="773"/>
                </a:cubicBezTo>
                <a:cubicBezTo>
                  <a:pt x="74" y="773"/>
                  <a:pt x="74" y="773"/>
                  <a:pt x="74" y="773"/>
                </a:cubicBezTo>
                <a:cubicBezTo>
                  <a:pt x="72" y="772"/>
                  <a:pt x="72" y="772"/>
                  <a:pt x="72" y="772"/>
                </a:cubicBezTo>
                <a:cubicBezTo>
                  <a:pt x="69" y="772"/>
                  <a:pt x="69" y="772"/>
                  <a:pt x="69" y="772"/>
                </a:cubicBezTo>
                <a:cubicBezTo>
                  <a:pt x="69" y="771"/>
                  <a:pt x="69" y="771"/>
                  <a:pt x="69" y="771"/>
                </a:cubicBezTo>
                <a:cubicBezTo>
                  <a:pt x="73" y="770"/>
                  <a:pt x="73" y="770"/>
                  <a:pt x="73" y="770"/>
                </a:cubicBezTo>
                <a:cubicBezTo>
                  <a:pt x="74" y="771"/>
                  <a:pt x="74" y="771"/>
                  <a:pt x="74" y="771"/>
                </a:cubicBezTo>
                <a:cubicBezTo>
                  <a:pt x="75" y="770"/>
                  <a:pt x="75" y="770"/>
                  <a:pt x="75" y="770"/>
                </a:cubicBezTo>
                <a:cubicBezTo>
                  <a:pt x="75" y="769"/>
                  <a:pt x="75" y="769"/>
                  <a:pt x="75" y="769"/>
                </a:cubicBezTo>
                <a:cubicBezTo>
                  <a:pt x="75" y="768"/>
                  <a:pt x="75" y="768"/>
                  <a:pt x="75" y="768"/>
                </a:cubicBezTo>
                <a:cubicBezTo>
                  <a:pt x="76" y="767"/>
                  <a:pt x="76" y="767"/>
                  <a:pt x="76" y="767"/>
                </a:cubicBezTo>
                <a:cubicBezTo>
                  <a:pt x="79" y="767"/>
                  <a:pt x="79" y="767"/>
                  <a:pt x="79" y="767"/>
                </a:cubicBezTo>
                <a:cubicBezTo>
                  <a:pt x="82" y="767"/>
                  <a:pt x="82" y="767"/>
                  <a:pt x="82" y="767"/>
                </a:cubicBezTo>
                <a:cubicBezTo>
                  <a:pt x="82" y="767"/>
                  <a:pt x="82" y="767"/>
                  <a:pt x="82" y="767"/>
                </a:cubicBezTo>
                <a:cubicBezTo>
                  <a:pt x="78" y="766"/>
                  <a:pt x="78" y="766"/>
                  <a:pt x="78" y="766"/>
                </a:cubicBezTo>
                <a:cubicBezTo>
                  <a:pt x="77" y="765"/>
                  <a:pt x="77" y="765"/>
                  <a:pt x="77" y="765"/>
                </a:cubicBezTo>
                <a:cubicBezTo>
                  <a:pt x="76" y="764"/>
                  <a:pt x="76" y="764"/>
                  <a:pt x="76" y="764"/>
                </a:cubicBezTo>
                <a:cubicBezTo>
                  <a:pt x="75" y="766"/>
                  <a:pt x="75" y="766"/>
                  <a:pt x="75" y="766"/>
                </a:cubicBezTo>
                <a:cubicBezTo>
                  <a:pt x="73" y="767"/>
                  <a:pt x="73" y="767"/>
                  <a:pt x="73" y="767"/>
                </a:cubicBezTo>
                <a:cubicBezTo>
                  <a:pt x="71" y="769"/>
                  <a:pt x="71" y="769"/>
                  <a:pt x="71" y="769"/>
                </a:cubicBezTo>
                <a:cubicBezTo>
                  <a:pt x="70" y="768"/>
                  <a:pt x="70" y="768"/>
                  <a:pt x="70" y="768"/>
                </a:cubicBezTo>
                <a:cubicBezTo>
                  <a:pt x="71" y="766"/>
                  <a:pt x="71" y="766"/>
                  <a:pt x="71" y="766"/>
                </a:cubicBezTo>
                <a:cubicBezTo>
                  <a:pt x="70" y="764"/>
                  <a:pt x="70" y="764"/>
                  <a:pt x="70" y="764"/>
                </a:cubicBezTo>
                <a:cubicBezTo>
                  <a:pt x="71" y="762"/>
                  <a:pt x="71" y="762"/>
                  <a:pt x="71" y="762"/>
                </a:cubicBezTo>
                <a:cubicBezTo>
                  <a:pt x="74" y="761"/>
                  <a:pt x="74" y="761"/>
                  <a:pt x="74" y="761"/>
                </a:cubicBezTo>
                <a:cubicBezTo>
                  <a:pt x="75" y="759"/>
                  <a:pt x="75" y="759"/>
                  <a:pt x="75" y="759"/>
                </a:cubicBezTo>
                <a:cubicBezTo>
                  <a:pt x="81" y="755"/>
                  <a:pt x="81" y="755"/>
                  <a:pt x="81" y="755"/>
                </a:cubicBezTo>
                <a:cubicBezTo>
                  <a:pt x="83" y="754"/>
                  <a:pt x="83" y="754"/>
                  <a:pt x="83" y="754"/>
                </a:cubicBezTo>
                <a:cubicBezTo>
                  <a:pt x="84" y="756"/>
                  <a:pt x="84" y="756"/>
                  <a:pt x="84" y="756"/>
                </a:cubicBezTo>
                <a:cubicBezTo>
                  <a:pt x="84" y="759"/>
                  <a:pt x="84" y="759"/>
                  <a:pt x="84" y="759"/>
                </a:cubicBezTo>
                <a:cubicBezTo>
                  <a:pt x="85" y="761"/>
                  <a:pt x="85" y="761"/>
                  <a:pt x="85" y="761"/>
                </a:cubicBezTo>
                <a:cubicBezTo>
                  <a:pt x="86" y="760"/>
                  <a:pt x="86" y="760"/>
                  <a:pt x="86" y="760"/>
                </a:cubicBezTo>
                <a:cubicBezTo>
                  <a:pt x="85" y="757"/>
                  <a:pt x="85" y="757"/>
                  <a:pt x="85" y="757"/>
                </a:cubicBezTo>
                <a:cubicBezTo>
                  <a:pt x="85" y="754"/>
                  <a:pt x="85" y="754"/>
                  <a:pt x="85" y="754"/>
                </a:cubicBezTo>
                <a:cubicBezTo>
                  <a:pt x="87" y="753"/>
                  <a:pt x="87" y="753"/>
                  <a:pt x="87" y="753"/>
                </a:cubicBezTo>
                <a:cubicBezTo>
                  <a:pt x="90" y="753"/>
                  <a:pt x="90" y="753"/>
                  <a:pt x="90" y="753"/>
                </a:cubicBezTo>
                <a:cubicBezTo>
                  <a:pt x="88" y="752"/>
                  <a:pt x="88" y="752"/>
                  <a:pt x="88" y="752"/>
                </a:cubicBezTo>
                <a:cubicBezTo>
                  <a:pt x="85" y="752"/>
                  <a:pt x="85" y="752"/>
                  <a:pt x="85" y="752"/>
                </a:cubicBezTo>
                <a:cubicBezTo>
                  <a:pt x="84" y="753"/>
                  <a:pt x="84" y="753"/>
                  <a:pt x="84" y="753"/>
                </a:cubicBezTo>
                <a:cubicBezTo>
                  <a:pt x="82" y="751"/>
                  <a:pt x="82" y="751"/>
                  <a:pt x="82" y="751"/>
                </a:cubicBezTo>
                <a:cubicBezTo>
                  <a:pt x="83" y="750"/>
                  <a:pt x="83" y="750"/>
                  <a:pt x="83" y="750"/>
                </a:cubicBezTo>
                <a:cubicBezTo>
                  <a:pt x="85" y="749"/>
                  <a:pt x="85" y="749"/>
                  <a:pt x="85" y="749"/>
                </a:cubicBezTo>
                <a:cubicBezTo>
                  <a:pt x="88" y="747"/>
                  <a:pt x="88" y="747"/>
                  <a:pt x="88" y="747"/>
                </a:cubicBezTo>
                <a:cubicBezTo>
                  <a:pt x="90" y="744"/>
                  <a:pt x="90" y="744"/>
                  <a:pt x="90" y="744"/>
                </a:cubicBezTo>
                <a:cubicBezTo>
                  <a:pt x="89" y="742"/>
                  <a:pt x="89" y="742"/>
                  <a:pt x="89" y="742"/>
                </a:cubicBezTo>
                <a:cubicBezTo>
                  <a:pt x="88" y="743"/>
                  <a:pt x="88" y="743"/>
                  <a:pt x="88" y="743"/>
                </a:cubicBezTo>
                <a:cubicBezTo>
                  <a:pt x="88" y="745"/>
                  <a:pt x="88" y="745"/>
                  <a:pt x="88" y="745"/>
                </a:cubicBezTo>
                <a:cubicBezTo>
                  <a:pt x="86" y="747"/>
                  <a:pt x="86" y="747"/>
                  <a:pt x="86" y="747"/>
                </a:cubicBezTo>
                <a:cubicBezTo>
                  <a:pt x="83" y="747"/>
                  <a:pt x="83" y="747"/>
                  <a:pt x="83" y="747"/>
                </a:cubicBezTo>
                <a:cubicBezTo>
                  <a:pt x="81" y="750"/>
                  <a:pt x="81" y="750"/>
                  <a:pt x="81" y="750"/>
                </a:cubicBezTo>
                <a:cubicBezTo>
                  <a:pt x="78" y="752"/>
                  <a:pt x="78" y="752"/>
                  <a:pt x="78" y="752"/>
                </a:cubicBezTo>
                <a:cubicBezTo>
                  <a:pt x="74" y="754"/>
                  <a:pt x="74" y="754"/>
                  <a:pt x="74" y="754"/>
                </a:cubicBezTo>
                <a:cubicBezTo>
                  <a:pt x="72" y="751"/>
                  <a:pt x="72" y="751"/>
                  <a:pt x="72" y="751"/>
                </a:cubicBezTo>
                <a:cubicBezTo>
                  <a:pt x="73" y="750"/>
                  <a:pt x="73" y="750"/>
                  <a:pt x="73" y="750"/>
                </a:cubicBezTo>
                <a:cubicBezTo>
                  <a:pt x="75" y="750"/>
                  <a:pt x="75" y="750"/>
                  <a:pt x="75" y="750"/>
                </a:cubicBezTo>
                <a:cubicBezTo>
                  <a:pt x="73" y="749"/>
                  <a:pt x="73" y="749"/>
                  <a:pt x="73" y="749"/>
                </a:cubicBezTo>
                <a:cubicBezTo>
                  <a:pt x="70" y="751"/>
                  <a:pt x="70" y="751"/>
                  <a:pt x="70" y="751"/>
                </a:cubicBezTo>
                <a:cubicBezTo>
                  <a:pt x="68" y="749"/>
                  <a:pt x="68" y="749"/>
                  <a:pt x="68" y="749"/>
                </a:cubicBezTo>
                <a:cubicBezTo>
                  <a:pt x="69" y="748"/>
                  <a:pt x="69" y="748"/>
                  <a:pt x="69" y="748"/>
                </a:cubicBezTo>
                <a:cubicBezTo>
                  <a:pt x="72" y="746"/>
                  <a:pt x="72" y="746"/>
                  <a:pt x="72" y="746"/>
                </a:cubicBezTo>
                <a:cubicBezTo>
                  <a:pt x="74" y="745"/>
                  <a:pt x="74" y="745"/>
                  <a:pt x="74" y="745"/>
                </a:cubicBezTo>
                <a:cubicBezTo>
                  <a:pt x="76" y="746"/>
                  <a:pt x="76" y="746"/>
                  <a:pt x="76" y="746"/>
                </a:cubicBezTo>
                <a:cubicBezTo>
                  <a:pt x="77" y="745"/>
                  <a:pt x="77" y="745"/>
                  <a:pt x="77" y="745"/>
                </a:cubicBezTo>
                <a:cubicBezTo>
                  <a:pt x="77" y="744"/>
                  <a:pt x="77" y="744"/>
                  <a:pt x="77" y="744"/>
                </a:cubicBezTo>
                <a:cubicBezTo>
                  <a:pt x="75" y="743"/>
                  <a:pt x="75" y="743"/>
                  <a:pt x="75" y="743"/>
                </a:cubicBezTo>
                <a:cubicBezTo>
                  <a:pt x="76" y="742"/>
                  <a:pt x="76" y="742"/>
                  <a:pt x="76" y="742"/>
                </a:cubicBezTo>
                <a:cubicBezTo>
                  <a:pt x="77" y="740"/>
                  <a:pt x="77" y="740"/>
                  <a:pt x="77" y="740"/>
                </a:cubicBezTo>
                <a:cubicBezTo>
                  <a:pt x="76" y="740"/>
                  <a:pt x="76" y="740"/>
                  <a:pt x="76" y="740"/>
                </a:cubicBezTo>
                <a:cubicBezTo>
                  <a:pt x="74" y="741"/>
                  <a:pt x="74" y="741"/>
                  <a:pt x="74" y="741"/>
                </a:cubicBezTo>
                <a:cubicBezTo>
                  <a:pt x="73" y="741"/>
                  <a:pt x="73" y="741"/>
                  <a:pt x="73" y="741"/>
                </a:cubicBezTo>
                <a:cubicBezTo>
                  <a:pt x="72" y="739"/>
                  <a:pt x="72" y="739"/>
                  <a:pt x="72" y="739"/>
                </a:cubicBezTo>
                <a:cubicBezTo>
                  <a:pt x="72" y="734"/>
                  <a:pt x="72" y="734"/>
                  <a:pt x="72" y="734"/>
                </a:cubicBezTo>
                <a:cubicBezTo>
                  <a:pt x="71" y="732"/>
                  <a:pt x="71" y="732"/>
                  <a:pt x="71" y="732"/>
                </a:cubicBezTo>
                <a:cubicBezTo>
                  <a:pt x="70" y="730"/>
                  <a:pt x="70" y="730"/>
                  <a:pt x="70" y="730"/>
                </a:cubicBezTo>
                <a:cubicBezTo>
                  <a:pt x="71" y="728"/>
                  <a:pt x="71" y="728"/>
                  <a:pt x="71" y="728"/>
                </a:cubicBezTo>
                <a:cubicBezTo>
                  <a:pt x="74" y="728"/>
                  <a:pt x="74" y="728"/>
                  <a:pt x="74" y="728"/>
                </a:cubicBezTo>
                <a:cubicBezTo>
                  <a:pt x="77" y="730"/>
                  <a:pt x="77" y="730"/>
                  <a:pt x="77" y="730"/>
                </a:cubicBezTo>
                <a:cubicBezTo>
                  <a:pt x="80" y="729"/>
                  <a:pt x="80" y="729"/>
                  <a:pt x="80" y="729"/>
                </a:cubicBezTo>
                <a:cubicBezTo>
                  <a:pt x="82" y="731"/>
                  <a:pt x="82" y="731"/>
                  <a:pt x="82" y="731"/>
                </a:cubicBezTo>
                <a:cubicBezTo>
                  <a:pt x="81" y="729"/>
                  <a:pt x="81" y="729"/>
                  <a:pt x="81" y="729"/>
                </a:cubicBezTo>
                <a:cubicBezTo>
                  <a:pt x="79" y="729"/>
                  <a:pt x="79" y="729"/>
                  <a:pt x="79" y="729"/>
                </a:cubicBezTo>
                <a:cubicBezTo>
                  <a:pt x="77" y="729"/>
                  <a:pt x="77" y="729"/>
                  <a:pt x="77" y="729"/>
                </a:cubicBezTo>
                <a:cubicBezTo>
                  <a:pt x="76" y="727"/>
                  <a:pt x="76" y="727"/>
                  <a:pt x="76" y="727"/>
                </a:cubicBezTo>
                <a:cubicBezTo>
                  <a:pt x="74" y="725"/>
                  <a:pt x="74" y="725"/>
                  <a:pt x="74" y="725"/>
                </a:cubicBezTo>
                <a:cubicBezTo>
                  <a:pt x="73" y="724"/>
                  <a:pt x="73" y="724"/>
                  <a:pt x="73" y="724"/>
                </a:cubicBezTo>
                <a:cubicBezTo>
                  <a:pt x="75" y="722"/>
                  <a:pt x="75" y="722"/>
                  <a:pt x="75" y="722"/>
                </a:cubicBezTo>
                <a:cubicBezTo>
                  <a:pt x="76" y="721"/>
                  <a:pt x="76" y="721"/>
                  <a:pt x="76" y="721"/>
                </a:cubicBezTo>
                <a:cubicBezTo>
                  <a:pt x="77" y="719"/>
                  <a:pt x="77" y="719"/>
                  <a:pt x="77" y="719"/>
                </a:cubicBezTo>
                <a:cubicBezTo>
                  <a:pt x="77" y="716"/>
                  <a:pt x="77" y="716"/>
                  <a:pt x="77" y="716"/>
                </a:cubicBezTo>
                <a:cubicBezTo>
                  <a:pt x="76" y="717"/>
                  <a:pt x="76" y="717"/>
                  <a:pt x="76" y="717"/>
                </a:cubicBezTo>
                <a:cubicBezTo>
                  <a:pt x="74" y="719"/>
                  <a:pt x="74" y="719"/>
                  <a:pt x="74" y="719"/>
                </a:cubicBezTo>
                <a:cubicBezTo>
                  <a:pt x="72" y="721"/>
                  <a:pt x="72" y="721"/>
                  <a:pt x="72" y="721"/>
                </a:cubicBezTo>
                <a:cubicBezTo>
                  <a:pt x="68" y="722"/>
                  <a:pt x="68" y="722"/>
                  <a:pt x="68" y="722"/>
                </a:cubicBezTo>
                <a:cubicBezTo>
                  <a:pt x="66" y="724"/>
                  <a:pt x="66" y="724"/>
                  <a:pt x="66" y="724"/>
                </a:cubicBezTo>
                <a:cubicBezTo>
                  <a:pt x="66" y="726"/>
                  <a:pt x="66" y="726"/>
                  <a:pt x="66" y="726"/>
                </a:cubicBezTo>
                <a:cubicBezTo>
                  <a:pt x="65" y="725"/>
                  <a:pt x="65" y="725"/>
                  <a:pt x="65" y="725"/>
                </a:cubicBezTo>
                <a:cubicBezTo>
                  <a:pt x="63" y="722"/>
                  <a:pt x="63" y="722"/>
                  <a:pt x="63" y="722"/>
                </a:cubicBezTo>
                <a:cubicBezTo>
                  <a:pt x="62" y="718"/>
                  <a:pt x="62" y="718"/>
                  <a:pt x="62" y="718"/>
                </a:cubicBezTo>
                <a:cubicBezTo>
                  <a:pt x="62" y="712"/>
                  <a:pt x="62" y="712"/>
                  <a:pt x="62" y="712"/>
                </a:cubicBezTo>
                <a:cubicBezTo>
                  <a:pt x="63" y="708"/>
                  <a:pt x="63" y="708"/>
                  <a:pt x="63" y="708"/>
                </a:cubicBezTo>
                <a:cubicBezTo>
                  <a:pt x="63" y="707"/>
                  <a:pt x="63" y="707"/>
                  <a:pt x="63" y="707"/>
                </a:cubicBezTo>
                <a:cubicBezTo>
                  <a:pt x="61" y="706"/>
                  <a:pt x="61" y="706"/>
                  <a:pt x="61" y="706"/>
                </a:cubicBezTo>
                <a:cubicBezTo>
                  <a:pt x="61" y="703"/>
                  <a:pt x="61" y="703"/>
                  <a:pt x="61" y="703"/>
                </a:cubicBezTo>
                <a:cubicBezTo>
                  <a:pt x="62" y="702"/>
                  <a:pt x="62" y="702"/>
                  <a:pt x="62" y="702"/>
                </a:cubicBezTo>
                <a:cubicBezTo>
                  <a:pt x="63" y="703"/>
                  <a:pt x="63" y="703"/>
                  <a:pt x="63" y="703"/>
                </a:cubicBezTo>
                <a:cubicBezTo>
                  <a:pt x="65" y="703"/>
                  <a:pt x="65" y="703"/>
                  <a:pt x="65" y="703"/>
                </a:cubicBezTo>
                <a:cubicBezTo>
                  <a:pt x="64" y="701"/>
                  <a:pt x="64" y="701"/>
                  <a:pt x="64" y="701"/>
                </a:cubicBezTo>
                <a:cubicBezTo>
                  <a:pt x="67" y="699"/>
                  <a:pt x="67" y="699"/>
                  <a:pt x="67" y="699"/>
                </a:cubicBezTo>
                <a:cubicBezTo>
                  <a:pt x="68" y="696"/>
                  <a:pt x="68" y="696"/>
                  <a:pt x="68" y="696"/>
                </a:cubicBezTo>
                <a:cubicBezTo>
                  <a:pt x="70" y="695"/>
                  <a:pt x="70" y="695"/>
                  <a:pt x="70" y="695"/>
                </a:cubicBezTo>
                <a:cubicBezTo>
                  <a:pt x="72" y="696"/>
                  <a:pt x="72" y="696"/>
                  <a:pt x="72" y="696"/>
                </a:cubicBezTo>
                <a:cubicBezTo>
                  <a:pt x="74" y="694"/>
                  <a:pt x="74" y="694"/>
                  <a:pt x="74" y="694"/>
                </a:cubicBezTo>
                <a:cubicBezTo>
                  <a:pt x="72" y="694"/>
                  <a:pt x="72" y="694"/>
                  <a:pt x="72" y="694"/>
                </a:cubicBezTo>
                <a:cubicBezTo>
                  <a:pt x="72" y="693"/>
                  <a:pt x="72" y="693"/>
                  <a:pt x="72" y="693"/>
                </a:cubicBezTo>
                <a:cubicBezTo>
                  <a:pt x="75" y="690"/>
                  <a:pt x="75" y="690"/>
                  <a:pt x="75" y="690"/>
                </a:cubicBezTo>
                <a:cubicBezTo>
                  <a:pt x="77" y="688"/>
                  <a:pt x="77" y="688"/>
                  <a:pt x="77" y="688"/>
                </a:cubicBezTo>
                <a:cubicBezTo>
                  <a:pt x="80" y="686"/>
                  <a:pt x="80" y="686"/>
                  <a:pt x="80" y="686"/>
                </a:cubicBezTo>
                <a:cubicBezTo>
                  <a:pt x="80" y="684"/>
                  <a:pt x="80" y="684"/>
                  <a:pt x="80" y="684"/>
                </a:cubicBezTo>
                <a:cubicBezTo>
                  <a:pt x="79" y="684"/>
                  <a:pt x="79" y="684"/>
                  <a:pt x="79" y="684"/>
                </a:cubicBezTo>
                <a:cubicBezTo>
                  <a:pt x="78" y="683"/>
                  <a:pt x="78" y="683"/>
                  <a:pt x="78" y="683"/>
                </a:cubicBezTo>
                <a:cubicBezTo>
                  <a:pt x="75" y="685"/>
                  <a:pt x="75" y="685"/>
                  <a:pt x="75" y="685"/>
                </a:cubicBezTo>
                <a:cubicBezTo>
                  <a:pt x="75" y="688"/>
                  <a:pt x="75" y="688"/>
                  <a:pt x="75" y="688"/>
                </a:cubicBezTo>
                <a:cubicBezTo>
                  <a:pt x="71" y="693"/>
                  <a:pt x="71" y="693"/>
                  <a:pt x="71" y="693"/>
                </a:cubicBezTo>
                <a:cubicBezTo>
                  <a:pt x="70" y="693"/>
                  <a:pt x="70" y="693"/>
                  <a:pt x="70" y="693"/>
                </a:cubicBezTo>
                <a:cubicBezTo>
                  <a:pt x="70" y="691"/>
                  <a:pt x="70" y="691"/>
                  <a:pt x="70" y="691"/>
                </a:cubicBezTo>
                <a:cubicBezTo>
                  <a:pt x="73" y="687"/>
                  <a:pt x="73" y="687"/>
                  <a:pt x="73" y="687"/>
                </a:cubicBezTo>
                <a:cubicBezTo>
                  <a:pt x="73" y="683"/>
                  <a:pt x="73" y="683"/>
                  <a:pt x="73" y="683"/>
                </a:cubicBezTo>
                <a:cubicBezTo>
                  <a:pt x="76" y="678"/>
                  <a:pt x="76" y="678"/>
                  <a:pt x="76" y="678"/>
                </a:cubicBezTo>
                <a:cubicBezTo>
                  <a:pt x="77" y="675"/>
                  <a:pt x="77" y="675"/>
                  <a:pt x="77" y="675"/>
                </a:cubicBezTo>
                <a:cubicBezTo>
                  <a:pt x="77" y="675"/>
                  <a:pt x="77" y="675"/>
                  <a:pt x="77" y="675"/>
                </a:cubicBezTo>
                <a:cubicBezTo>
                  <a:pt x="77" y="674"/>
                  <a:pt x="77" y="674"/>
                  <a:pt x="77" y="674"/>
                </a:cubicBezTo>
                <a:cubicBezTo>
                  <a:pt x="77" y="672"/>
                  <a:pt x="77" y="672"/>
                  <a:pt x="77" y="672"/>
                </a:cubicBezTo>
                <a:cubicBezTo>
                  <a:pt x="78" y="671"/>
                  <a:pt x="78" y="671"/>
                  <a:pt x="78" y="671"/>
                </a:cubicBezTo>
                <a:cubicBezTo>
                  <a:pt x="78" y="670"/>
                  <a:pt x="78" y="670"/>
                  <a:pt x="78" y="670"/>
                </a:cubicBezTo>
                <a:cubicBezTo>
                  <a:pt x="78" y="669"/>
                  <a:pt x="78" y="669"/>
                  <a:pt x="78" y="669"/>
                </a:cubicBezTo>
                <a:cubicBezTo>
                  <a:pt x="78" y="668"/>
                  <a:pt x="78" y="668"/>
                  <a:pt x="78" y="668"/>
                </a:cubicBezTo>
                <a:cubicBezTo>
                  <a:pt x="76" y="667"/>
                  <a:pt x="76" y="667"/>
                  <a:pt x="76" y="667"/>
                </a:cubicBezTo>
                <a:cubicBezTo>
                  <a:pt x="76" y="665"/>
                  <a:pt x="76" y="665"/>
                  <a:pt x="76" y="665"/>
                </a:cubicBezTo>
                <a:cubicBezTo>
                  <a:pt x="75" y="663"/>
                  <a:pt x="75" y="663"/>
                  <a:pt x="75" y="663"/>
                </a:cubicBezTo>
                <a:cubicBezTo>
                  <a:pt x="72" y="661"/>
                  <a:pt x="72" y="661"/>
                  <a:pt x="72" y="661"/>
                </a:cubicBezTo>
                <a:cubicBezTo>
                  <a:pt x="71" y="660"/>
                  <a:pt x="71" y="660"/>
                  <a:pt x="71" y="660"/>
                </a:cubicBezTo>
                <a:cubicBezTo>
                  <a:pt x="70" y="658"/>
                  <a:pt x="70" y="658"/>
                  <a:pt x="70" y="658"/>
                </a:cubicBezTo>
                <a:cubicBezTo>
                  <a:pt x="68" y="655"/>
                  <a:pt x="68" y="655"/>
                  <a:pt x="68" y="655"/>
                </a:cubicBezTo>
                <a:cubicBezTo>
                  <a:pt x="66" y="654"/>
                  <a:pt x="66" y="654"/>
                  <a:pt x="66" y="654"/>
                </a:cubicBezTo>
                <a:cubicBezTo>
                  <a:pt x="64" y="654"/>
                  <a:pt x="64" y="654"/>
                  <a:pt x="64" y="654"/>
                </a:cubicBezTo>
                <a:cubicBezTo>
                  <a:pt x="64" y="653"/>
                  <a:pt x="64" y="653"/>
                  <a:pt x="64" y="653"/>
                </a:cubicBezTo>
                <a:cubicBezTo>
                  <a:pt x="65" y="652"/>
                  <a:pt x="65" y="652"/>
                  <a:pt x="65" y="652"/>
                </a:cubicBezTo>
                <a:cubicBezTo>
                  <a:pt x="65" y="650"/>
                  <a:pt x="65" y="650"/>
                  <a:pt x="65" y="650"/>
                </a:cubicBezTo>
                <a:cubicBezTo>
                  <a:pt x="64" y="649"/>
                  <a:pt x="64" y="649"/>
                  <a:pt x="64" y="649"/>
                </a:cubicBezTo>
                <a:cubicBezTo>
                  <a:pt x="63" y="648"/>
                  <a:pt x="63" y="648"/>
                  <a:pt x="63" y="648"/>
                </a:cubicBezTo>
                <a:cubicBezTo>
                  <a:pt x="64" y="647"/>
                  <a:pt x="64" y="647"/>
                  <a:pt x="64" y="647"/>
                </a:cubicBezTo>
                <a:cubicBezTo>
                  <a:pt x="65" y="646"/>
                  <a:pt x="65" y="646"/>
                  <a:pt x="65" y="646"/>
                </a:cubicBezTo>
                <a:cubicBezTo>
                  <a:pt x="65" y="645"/>
                  <a:pt x="65" y="645"/>
                  <a:pt x="65" y="645"/>
                </a:cubicBezTo>
                <a:cubicBezTo>
                  <a:pt x="64" y="644"/>
                  <a:pt x="64" y="644"/>
                  <a:pt x="64" y="644"/>
                </a:cubicBezTo>
                <a:cubicBezTo>
                  <a:pt x="62" y="644"/>
                  <a:pt x="62" y="644"/>
                  <a:pt x="62" y="644"/>
                </a:cubicBezTo>
                <a:cubicBezTo>
                  <a:pt x="62" y="643"/>
                  <a:pt x="62" y="643"/>
                  <a:pt x="62" y="643"/>
                </a:cubicBezTo>
                <a:cubicBezTo>
                  <a:pt x="64" y="642"/>
                  <a:pt x="64" y="642"/>
                  <a:pt x="64" y="642"/>
                </a:cubicBezTo>
                <a:cubicBezTo>
                  <a:pt x="64" y="633"/>
                  <a:pt x="64" y="633"/>
                  <a:pt x="64" y="633"/>
                </a:cubicBezTo>
                <a:cubicBezTo>
                  <a:pt x="64" y="624"/>
                  <a:pt x="64" y="624"/>
                  <a:pt x="64" y="624"/>
                </a:cubicBezTo>
                <a:cubicBezTo>
                  <a:pt x="65" y="617"/>
                  <a:pt x="65" y="617"/>
                  <a:pt x="65" y="617"/>
                </a:cubicBezTo>
                <a:cubicBezTo>
                  <a:pt x="64" y="615"/>
                  <a:pt x="64" y="615"/>
                  <a:pt x="64" y="615"/>
                </a:cubicBezTo>
                <a:cubicBezTo>
                  <a:pt x="64" y="613"/>
                  <a:pt x="64" y="613"/>
                  <a:pt x="64" y="613"/>
                </a:cubicBezTo>
                <a:cubicBezTo>
                  <a:pt x="65" y="610"/>
                  <a:pt x="65" y="610"/>
                  <a:pt x="65" y="610"/>
                </a:cubicBezTo>
                <a:cubicBezTo>
                  <a:pt x="65" y="608"/>
                  <a:pt x="65" y="608"/>
                  <a:pt x="65" y="608"/>
                </a:cubicBezTo>
                <a:cubicBezTo>
                  <a:pt x="63" y="606"/>
                  <a:pt x="63" y="606"/>
                  <a:pt x="63" y="606"/>
                </a:cubicBezTo>
                <a:cubicBezTo>
                  <a:pt x="63" y="602"/>
                  <a:pt x="63" y="602"/>
                  <a:pt x="63" y="602"/>
                </a:cubicBezTo>
                <a:cubicBezTo>
                  <a:pt x="60" y="599"/>
                  <a:pt x="60" y="599"/>
                  <a:pt x="60" y="599"/>
                </a:cubicBezTo>
                <a:cubicBezTo>
                  <a:pt x="59" y="594"/>
                  <a:pt x="59" y="594"/>
                  <a:pt x="59" y="594"/>
                </a:cubicBezTo>
                <a:cubicBezTo>
                  <a:pt x="60" y="592"/>
                  <a:pt x="60" y="592"/>
                  <a:pt x="60" y="592"/>
                </a:cubicBezTo>
                <a:cubicBezTo>
                  <a:pt x="58" y="585"/>
                  <a:pt x="58" y="585"/>
                  <a:pt x="58" y="585"/>
                </a:cubicBezTo>
                <a:cubicBezTo>
                  <a:pt x="58" y="584"/>
                  <a:pt x="58" y="584"/>
                  <a:pt x="58" y="584"/>
                </a:cubicBezTo>
                <a:cubicBezTo>
                  <a:pt x="60" y="580"/>
                  <a:pt x="60" y="580"/>
                  <a:pt x="60" y="580"/>
                </a:cubicBezTo>
                <a:cubicBezTo>
                  <a:pt x="59" y="578"/>
                  <a:pt x="59" y="578"/>
                  <a:pt x="59" y="578"/>
                </a:cubicBezTo>
                <a:cubicBezTo>
                  <a:pt x="59" y="576"/>
                  <a:pt x="59" y="576"/>
                  <a:pt x="59" y="576"/>
                </a:cubicBezTo>
                <a:cubicBezTo>
                  <a:pt x="57" y="574"/>
                  <a:pt x="57" y="574"/>
                  <a:pt x="57" y="574"/>
                </a:cubicBezTo>
                <a:cubicBezTo>
                  <a:pt x="53" y="574"/>
                  <a:pt x="53" y="574"/>
                  <a:pt x="53" y="574"/>
                </a:cubicBezTo>
                <a:cubicBezTo>
                  <a:pt x="49" y="576"/>
                  <a:pt x="49" y="576"/>
                  <a:pt x="49" y="576"/>
                </a:cubicBezTo>
                <a:cubicBezTo>
                  <a:pt x="48" y="576"/>
                  <a:pt x="48" y="576"/>
                  <a:pt x="48" y="576"/>
                </a:cubicBezTo>
                <a:cubicBezTo>
                  <a:pt x="43" y="578"/>
                  <a:pt x="43" y="578"/>
                  <a:pt x="43" y="578"/>
                </a:cubicBezTo>
                <a:cubicBezTo>
                  <a:pt x="41" y="580"/>
                  <a:pt x="41" y="580"/>
                  <a:pt x="41" y="580"/>
                </a:cubicBezTo>
                <a:cubicBezTo>
                  <a:pt x="37" y="585"/>
                  <a:pt x="37" y="585"/>
                  <a:pt x="37" y="585"/>
                </a:cubicBezTo>
                <a:cubicBezTo>
                  <a:pt x="34" y="587"/>
                  <a:pt x="34" y="587"/>
                  <a:pt x="34" y="587"/>
                </a:cubicBezTo>
                <a:cubicBezTo>
                  <a:pt x="30" y="588"/>
                  <a:pt x="30" y="588"/>
                  <a:pt x="30" y="588"/>
                </a:cubicBezTo>
                <a:cubicBezTo>
                  <a:pt x="26" y="588"/>
                  <a:pt x="26" y="588"/>
                  <a:pt x="26" y="588"/>
                </a:cubicBezTo>
                <a:cubicBezTo>
                  <a:pt x="25" y="589"/>
                  <a:pt x="25" y="589"/>
                  <a:pt x="25" y="589"/>
                </a:cubicBezTo>
                <a:cubicBezTo>
                  <a:pt x="25" y="587"/>
                  <a:pt x="25" y="587"/>
                  <a:pt x="25" y="587"/>
                </a:cubicBezTo>
                <a:cubicBezTo>
                  <a:pt x="27" y="583"/>
                  <a:pt x="27" y="583"/>
                  <a:pt x="27" y="583"/>
                </a:cubicBezTo>
                <a:cubicBezTo>
                  <a:pt x="26" y="580"/>
                  <a:pt x="26" y="580"/>
                  <a:pt x="26" y="580"/>
                </a:cubicBezTo>
                <a:cubicBezTo>
                  <a:pt x="22" y="566"/>
                  <a:pt x="22" y="566"/>
                  <a:pt x="22" y="566"/>
                </a:cubicBezTo>
                <a:cubicBezTo>
                  <a:pt x="20" y="560"/>
                  <a:pt x="20" y="560"/>
                  <a:pt x="20" y="560"/>
                </a:cubicBezTo>
                <a:cubicBezTo>
                  <a:pt x="19" y="557"/>
                  <a:pt x="19" y="557"/>
                  <a:pt x="19" y="557"/>
                </a:cubicBezTo>
                <a:cubicBezTo>
                  <a:pt x="22" y="551"/>
                  <a:pt x="22" y="551"/>
                  <a:pt x="22" y="551"/>
                </a:cubicBezTo>
                <a:cubicBezTo>
                  <a:pt x="16" y="551"/>
                  <a:pt x="16" y="551"/>
                  <a:pt x="16" y="551"/>
                </a:cubicBezTo>
                <a:cubicBezTo>
                  <a:pt x="11" y="553"/>
                  <a:pt x="11" y="553"/>
                  <a:pt x="11" y="553"/>
                </a:cubicBezTo>
                <a:cubicBezTo>
                  <a:pt x="8" y="552"/>
                  <a:pt x="8" y="552"/>
                  <a:pt x="8" y="552"/>
                </a:cubicBezTo>
                <a:cubicBezTo>
                  <a:pt x="0" y="552"/>
                  <a:pt x="0" y="552"/>
                  <a:pt x="0" y="552"/>
                </a:cubicBezTo>
                <a:cubicBezTo>
                  <a:pt x="142" y="294"/>
                  <a:pt x="142" y="294"/>
                  <a:pt x="142" y="294"/>
                </a:cubicBezTo>
                <a:cubicBezTo>
                  <a:pt x="142" y="295"/>
                  <a:pt x="142" y="295"/>
                  <a:pt x="142" y="295"/>
                </a:cubicBezTo>
                <a:cubicBezTo>
                  <a:pt x="144" y="295"/>
                  <a:pt x="144" y="295"/>
                  <a:pt x="144" y="295"/>
                </a:cubicBezTo>
                <a:cubicBezTo>
                  <a:pt x="151" y="300"/>
                  <a:pt x="151" y="300"/>
                  <a:pt x="151" y="300"/>
                </a:cubicBezTo>
                <a:cubicBezTo>
                  <a:pt x="153" y="300"/>
                  <a:pt x="153" y="300"/>
                  <a:pt x="153" y="300"/>
                </a:cubicBezTo>
                <a:cubicBezTo>
                  <a:pt x="155" y="302"/>
                  <a:pt x="155" y="302"/>
                  <a:pt x="155" y="302"/>
                </a:cubicBezTo>
                <a:cubicBezTo>
                  <a:pt x="156" y="304"/>
                  <a:pt x="156" y="304"/>
                  <a:pt x="156" y="304"/>
                </a:cubicBezTo>
                <a:cubicBezTo>
                  <a:pt x="157" y="304"/>
                  <a:pt x="157" y="304"/>
                  <a:pt x="157" y="304"/>
                </a:cubicBezTo>
                <a:cubicBezTo>
                  <a:pt x="159" y="306"/>
                  <a:pt x="159" y="306"/>
                  <a:pt x="159" y="306"/>
                </a:cubicBezTo>
                <a:cubicBezTo>
                  <a:pt x="159" y="308"/>
                  <a:pt x="159" y="308"/>
                  <a:pt x="159" y="308"/>
                </a:cubicBezTo>
                <a:cubicBezTo>
                  <a:pt x="162" y="311"/>
                  <a:pt x="162" y="311"/>
                  <a:pt x="162" y="311"/>
                </a:cubicBezTo>
                <a:cubicBezTo>
                  <a:pt x="161" y="312"/>
                  <a:pt x="161" y="312"/>
                  <a:pt x="161" y="312"/>
                </a:cubicBezTo>
                <a:cubicBezTo>
                  <a:pt x="162" y="313"/>
                  <a:pt x="162" y="313"/>
                  <a:pt x="162" y="313"/>
                </a:cubicBezTo>
                <a:cubicBezTo>
                  <a:pt x="161" y="316"/>
                  <a:pt x="161" y="316"/>
                  <a:pt x="161" y="316"/>
                </a:cubicBezTo>
                <a:cubicBezTo>
                  <a:pt x="162" y="318"/>
                  <a:pt x="162" y="318"/>
                  <a:pt x="162" y="318"/>
                </a:cubicBezTo>
                <a:cubicBezTo>
                  <a:pt x="163" y="319"/>
                  <a:pt x="163" y="319"/>
                  <a:pt x="163" y="319"/>
                </a:cubicBezTo>
                <a:cubicBezTo>
                  <a:pt x="164" y="318"/>
                  <a:pt x="164" y="318"/>
                  <a:pt x="164" y="318"/>
                </a:cubicBezTo>
                <a:cubicBezTo>
                  <a:pt x="164" y="318"/>
                  <a:pt x="164" y="318"/>
                  <a:pt x="164" y="318"/>
                </a:cubicBezTo>
                <a:cubicBezTo>
                  <a:pt x="164" y="322"/>
                  <a:pt x="164" y="322"/>
                  <a:pt x="164" y="322"/>
                </a:cubicBezTo>
                <a:cubicBezTo>
                  <a:pt x="165" y="326"/>
                  <a:pt x="165" y="326"/>
                  <a:pt x="165" y="326"/>
                </a:cubicBezTo>
                <a:cubicBezTo>
                  <a:pt x="169" y="330"/>
                  <a:pt x="169" y="330"/>
                  <a:pt x="169" y="330"/>
                </a:cubicBezTo>
                <a:cubicBezTo>
                  <a:pt x="171" y="331"/>
                  <a:pt x="171" y="331"/>
                  <a:pt x="171" y="331"/>
                </a:cubicBezTo>
                <a:cubicBezTo>
                  <a:pt x="172" y="331"/>
                  <a:pt x="172" y="331"/>
                  <a:pt x="172" y="331"/>
                </a:cubicBezTo>
                <a:cubicBezTo>
                  <a:pt x="174" y="332"/>
                  <a:pt x="174" y="332"/>
                  <a:pt x="174" y="332"/>
                </a:cubicBezTo>
                <a:cubicBezTo>
                  <a:pt x="174" y="334"/>
                  <a:pt x="174" y="334"/>
                  <a:pt x="174" y="334"/>
                </a:cubicBezTo>
                <a:cubicBezTo>
                  <a:pt x="176" y="335"/>
                  <a:pt x="176" y="335"/>
                  <a:pt x="176" y="335"/>
                </a:cubicBezTo>
                <a:cubicBezTo>
                  <a:pt x="176" y="334"/>
                  <a:pt x="176" y="334"/>
                  <a:pt x="176" y="334"/>
                </a:cubicBezTo>
                <a:cubicBezTo>
                  <a:pt x="179" y="338"/>
                  <a:pt x="179" y="338"/>
                  <a:pt x="179" y="338"/>
                </a:cubicBezTo>
                <a:cubicBezTo>
                  <a:pt x="179" y="341"/>
                  <a:pt x="179" y="341"/>
                  <a:pt x="179" y="341"/>
                </a:cubicBezTo>
                <a:cubicBezTo>
                  <a:pt x="181" y="342"/>
                  <a:pt x="181" y="342"/>
                  <a:pt x="181" y="342"/>
                </a:cubicBezTo>
                <a:cubicBezTo>
                  <a:pt x="182" y="344"/>
                  <a:pt x="182" y="344"/>
                  <a:pt x="182" y="344"/>
                </a:cubicBezTo>
                <a:cubicBezTo>
                  <a:pt x="183" y="344"/>
                  <a:pt x="183" y="344"/>
                  <a:pt x="183" y="344"/>
                </a:cubicBezTo>
                <a:cubicBezTo>
                  <a:pt x="186" y="348"/>
                  <a:pt x="186" y="348"/>
                  <a:pt x="186" y="348"/>
                </a:cubicBezTo>
                <a:cubicBezTo>
                  <a:pt x="186" y="349"/>
                  <a:pt x="186" y="349"/>
                  <a:pt x="186" y="349"/>
                </a:cubicBezTo>
                <a:cubicBezTo>
                  <a:pt x="187" y="350"/>
                  <a:pt x="187" y="350"/>
                  <a:pt x="187" y="350"/>
                </a:cubicBezTo>
                <a:cubicBezTo>
                  <a:pt x="187" y="352"/>
                  <a:pt x="187" y="352"/>
                  <a:pt x="187" y="352"/>
                </a:cubicBezTo>
                <a:cubicBezTo>
                  <a:pt x="185" y="354"/>
                  <a:pt x="185" y="354"/>
                  <a:pt x="185" y="354"/>
                </a:cubicBezTo>
                <a:cubicBezTo>
                  <a:pt x="183" y="357"/>
                  <a:pt x="183" y="357"/>
                  <a:pt x="183" y="357"/>
                </a:cubicBezTo>
                <a:cubicBezTo>
                  <a:pt x="188" y="352"/>
                  <a:pt x="188" y="352"/>
                  <a:pt x="188" y="352"/>
                </a:cubicBezTo>
                <a:cubicBezTo>
                  <a:pt x="190" y="351"/>
                  <a:pt x="190" y="351"/>
                  <a:pt x="190" y="351"/>
                </a:cubicBezTo>
                <a:cubicBezTo>
                  <a:pt x="191" y="352"/>
                  <a:pt x="191" y="352"/>
                  <a:pt x="191" y="352"/>
                </a:cubicBezTo>
                <a:cubicBezTo>
                  <a:pt x="192" y="348"/>
                  <a:pt x="192" y="348"/>
                  <a:pt x="192" y="348"/>
                </a:cubicBezTo>
                <a:cubicBezTo>
                  <a:pt x="191" y="342"/>
                  <a:pt x="191" y="342"/>
                  <a:pt x="191" y="342"/>
                </a:cubicBezTo>
                <a:cubicBezTo>
                  <a:pt x="192" y="338"/>
                  <a:pt x="192" y="338"/>
                  <a:pt x="192" y="338"/>
                </a:cubicBezTo>
                <a:cubicBezTo>
                  <a:pt x="193" y="335"/>
                  <a:pt x="193" y="335"/>
                  <a:pt x="193" y="335"/>
                </a:cubicBezTo>
                <a:cubicBezTo>
                  <a:pt x="197" y="334"/>
                  <a:pt x="197" y="334"/>
                  <a:pt x="197" y="334"/>
                </a:cubicBezTo>
                <a:cubicBezTo>
                  <a:pt x="200" y="332"/>
                  <a:pt x="200" y="332"/>
                  <a:pt x="200" y="332"/>
                </a:cubicBezTo>
                <a:cubicBezTo>
                  <a:pt x="202" y="331"/>
                  <a:pt x="202" y="331"/>
                  <a:pt x="202" y="331"/>
                </a:cubicBezTo>
                <a:cubicBezTo>
                  <a:pt x="204" y="330"/>
                  <a:pt x="204" y="330"/>
                  <a:pt x="204" y="330"/>
                </a:cubicBezTo>
                <a:cubicBezTo>
                  <a:pt x="206" y="328"/>
                  <a:pt x="206" y="328"/>
                  <a:pt x="206" y="328"/>
                </a:cubicBezTo>
                <a:cubicBezTo>
                  <a:pt x="207" y="328"/>
                  <a:pt x="207" y="328"/>
                  <a:pt x="207" y="328"/>
                </a:cubicBezTo>
                <a:cubicBezTo>
                  <a:pt x="209" y="327"/>
                  <a:pt x="209" y="327"/>
                  <a:pt x="209" y="327"/>
                </a:cubicBezTo>
                <a:cubicBezTo>
                  <a:pt x="212" y="327"/>
                  <a:pt x="212" y="327"/>
                  <a:pt x="212" y="327"/>
                </a:cubicBezTo>
                <a:cubicBezTo>
                  <a:pt x="212" y="328"/>
                  <a:pt x="212" y="328"/>
                  <a:pt x="212" y="328"/>
                </a:cubicBezTo>
                <a:cubicBezTo>
                  <a:pt x="215" y="328"/>
                  <a:pt x="215" y="328"/>
                  <a:pt x="215" y="328"/>
                </a:cubicBezTo>
                <a:cubicBezTo>
                  <a:pt x="216" y="328"/>
                  <a:pt x="216" y="328"/>
                  <a:pt x="216" y="328"/>
                </a:cubicBezTo>
                <a:cubicBezTo>
                  <a:pt x="219" y="325"/>
                  <a:pt x="219" y="325"/>
                  <a:pt x="219" y="325"/>
                </a:cubicBezTo>
                <a:cubicBezTo>
                  <a:pt x="220" y="322"/>
                  <a:pt x="220" y="322"/>
                  <a:pt x="220" y="322"/>
                </a:cubicBezTo>
                <a:cubicBezTo>
                  <a:pt x="222" y="322"/>
                  <a:pt x="222" y="322"/>
                  <a:pt x="222" y="322"/>
                </a:cubicBezTo>
                <a:cubicBezTo>
                  <a:pt x="224" y="323"/>
                  <a:pt x="224" y="323"/>
                  <a:pt x="224" y="323"/>
                </a:cubicBezTo>
                <a:cubicBezTo>
                  <a:pt x="225" y="322"/>
                  <a:pt x="225" y="322"/>
                  <a:pt x="225" y="322"/>
                </a:cubicBezTo>
                <a:cubicBezTo>
                  <a:pt x="225" y="321"/>
                  <a:pt x="225" y="321"/>
                  <a:pt x="225" y="321"/>
                </a:cubicBezTo>
                <a:cubicBezTo>
                  <a:pt x="227" y="321"/>
                  <a:pt x="227" y="321"/>
                  <a:pt x="227" y="321"/>
                </a:cubicBezTo>
                <a:cubicBezTo>
                  <a:pt x="228" y="322"/>
                  <a:pt x="228" y="322"/>
                  <a:pt x="228" y="322"/>
                </a:cubicBezTo>
                <a:cubicBezTo>
                  <a:pt x="235" y="321"/>
                  <a:pt x="235" y="321"/>
                  <a:pt x="235" y="321"/>
                </a:cubicBezTo>
                <a:cubicBezTo>
                  <a:pt x="240" y="320"/>
                  <a:pt x="240" y="320"/>
                  <a:pt x="240" y="320"/>
                </a:cubicBezTo>
                <a:cubicBezTo>
                  <a:pt x="242" y="318"/>
                  <a:pt x="242" y="318"/>
                  <a:pt x="242" y="318"/>
                </a:cubicBezTo>
                <a:cubicBezTo>
                  <a:pt x="244" y="318"/>
                  <a:pt x="244" y="318"/>
                  <a:pt x="244" y="318"/>
                </a:cubicBezTo>
                <a:cubicBezTo>
                  <a:pt x="245" y="320"/>
                  <a:pt x="245" y="320"/>
                  <a:pt x="245" y="320"/>
                </a:cubicBezTo>
                <a:cubicBezTo>
                  <a:pt x="246" y="319"/>
                  <a:pt x="246" y="319"/>
                  <a:pt x="246" y="319"/>
                </a:cubicBezTo>
                <a:cubicBezTo>
                  <a:pt x="247" y="317"/>
                  <a:pt x="247" y="317"/>
                  <a:pt x="247" y="317"/>
                </a:cubicBezTo>
                <a:cubicBezTo>
                  <a:pt x="251" y="315"/>
                  <a:pt x="251" y="315"/>
                  <a:pt x="251" y="315"/>
                </a:cubicBezTo>
                <a:cubicBezTo>
                  <a:pt x="254" y="315"/>
                  <a:pt x="254" y="315"/>
                  <a:pt x="254" y="315"/>
                </a:cubicBezTo>
                <a:cubicBezTo>
                  <a:pt x="255" y="316"/>
                  <a:pt x="255" y="316"/>
                  <a:pt x="255" y="316"/>
                </a:cubicBezTo>
                <a:cubicBezTo>
                  <a:pt x="256" y="316"/>
                  <a:pt x="256" y="316"/>
                  <a:pt x="256" y="316"/>
                </a:cubicBezTo>
                <a:cubicBezTo>
                  <a:pt x="256" y="317"/>
                  <a:pt x="256" y="317"/>
                  <a:pt x="256" y="317"/>
                </a:cubicBezTo>
                <a:cubicBezTo>
                  <a:pt x="258" y="317"/>
                  <a:pt x="258" y="317"/>
                  <a:pt x="258" y="317"/>
                </a:cubicBezTo>
                <a:cubicBezTo>
                  <a:pt x="259" y="315"/>
                  <a:pt x="259" y="315"/>
                  <a:pt x="259" y="315"/>
                </a:cubicBezTo>
                <a:cubicBezTo>
                  <a:pt x="259" y="314"/>
                  <a:pt x="259" y="314"/>
                  <a:pt x="259" y="314"/>
                </a:cubicBezTo>
                <a:cubicBezTo>
                  <a:pt x="261" y="315"/>
                  <a:pt x="261" y="315"/>
                  <a:pt x="261" y="315"/>
                </a:cubicBezTo>
                <a:cubicBezTo>
                  <a:pt x="261" y="317"/>
                  <a:pt x="261" y="317"/>
                  <a:pt x="261" y="317"/>
                </a:cubicBezTo>
                <a:cubicBezTo>
                  <a:pt x="262" y="318"/>
                  <a:pt x="262" y="318"/>
                  <a:pt x="262" y="318"/>
                </a:cubicBezTo>
                <a:cubicBezTo>
                  <a:pt x="261" y="320"/>
                  <a:pt x="261" y="320"/>
                  <a:pt x="261" y="320"/>
                </a:cubicBezTo>
                <a:cubicBezTo>
                  <a:pt x="260" y="320"/>
                  <a:pt x="260" y="320"/>
                  <a:pt x="260" y="320"/>
                </a:cubicBezTo>
                <a:cubicBezTo>
                  <a:pt x="260" y="322"/>
                  <a:pt x="260" y="322"/>
                  <a:pt x="260" y="322"/>
                </a:cubicBezTo>
                <a:cubicBezTo>
                  <a:pt x="254" y="323"/>
                  <a:pt x="254" y="323"/>
                  <a:pt x="254" y="323"/>
                </a:cubicBezTo>
                <a:cubicBezTo>
                  <a:pt x="249" y="325"/>
                  <a:pt x="249" y="325"/>
                  <a:pt x="249" y="325"/>
                </a:cubicBezTo>
                <a:cubicBezTo>
                  <a:pt x="248" y="327"/>
                  <a:pt x="248" y="327"/>
                  <a:pt x="248" y="327"/>
                </a:cubicBezTo>
                <a:cubicBezTo>
                  <a:pt x="245" y="328"/>
                  <a:pt x="245" y="328"/>
                  <a:pt x="245" y="328"/>
                </a:cubicBezTo>
                <a:cubicBezTo>
                  <a:pt x="243" y="327"/>
                  <a:pt x="243" y="327"/>
                  <a:pt x="243" y="327"/>
                </a:cubicBezTo>
                <a:cubicBezTo>
                  <a:pt x="241" y="329"/>
                  <a:pt x="241" y="329"/>
                  <a:pt x="241" y="329"/>
                </a:cubicBezTo>
                <a:cubicBezTo>
                  <a:pt x="240" y="329"/>
                  <a:pt x="240" y="329"/>
                  <a:pt x="240" y="329"/>
                </a:cubicBezTo>
                <a:cubicBezTo>
                  <a:pt x="239" y="327"/>
                  <a:pt x="239" y="327"/>
                  <a:pt x="239" y="327"/>
                </a:cubicBezTo>
                <a:cubicBezTo>
                  <a:pt x="235" y="329"/>
                  <a:pt x="235" y="329"/>
                  <a:pt x="235" y="329"/>
                </a:cubicBezTo>
                <a:cubicBezTo>
                  <a:pt x="232" y="329"/>
                  <a:pt x="232" y="329"/>
                  <a:pt x="232" y="329"/>
                </a:cubicBezTo>
                <a:cubicBezTo>
                  <a:pt x="231" y="329"/>
                  <a:pt x="231" y="329"/>
                  <a:pt x="231" y="329"/>
                </a:cubicBezTo>
                <a:cubicBezTo>
                  <a:pt x="227" y="329"/>
                  <a:pt x="227" y="329"/>
                  <a:pt x="227" y="329"/>
                </a:cubicBezTo>
                <a:cubicBezTo>
                  <a:pt x="224" y="330"/>
                  <a:pt x="224" y="330"/>
                  <a:pt x="224" y="330"/>
                </a:cubicBezTo>
                <a:cubicBezTo>
                  <a:pt x="222" y="333"/>
                  <a:pt x="222" y="333"/>
                  <a:pt x="222" y="333"/>
                </a:cubicBezTo>
                <a:cubicBezTo>
                  <a:pt x="217" y="335"/>
                  <a:pt x="217" y="335"/>
                  <a:pt x="217" y="335"/>
                </a:cubicBezTo>
                <a:cubicBezTo>
                  <a:pt x="216" y="334"/>
                  <a:pt x="216" y="334"/>
                  <a:pt x="216" y="334"/>
                </a:cubicBezTo>
                <a:cubicBezTo>
                  <a:pt x="213" y="336"/>
                  <a:pt x="213" y="336"/>
                  <a:pt x="213" y="336"/>
                </a:cubicBezTo>
                <a:cubicBezTo>
                  <a:pt x="213" y="338"/>
                  <a:pt x="213" y="338"/>
                  <a:pt x="213" y="338"/>
                </a:cubicBezTo>
                <a:cubicBezTo>
                  <a:pt x="211" y="339"/>
                  <a:pt x="211" y="339"/>
                  <a:pt x="211" y="339"/>
                </a:cubicBezTo>
                <a:cubicBezTo>
                  <a:pt x="210" y="338"/>
                  <a:pt x="210" y="338"/>
                  <a:pt x="210" y="338"/>
                </a:cubicBezTo>
                <a:cubicBezTo>
                  <a:pt x="207" y="340"/>
                  <a:pt x="207" y="340"/>
                  <a:pt x="207" y="340"/>
                </a:cubicBezTo>
                <a:cubicBezTo>
                  <a:pt x="206" y="342"/>
                  <a:pt x="206" y="342"/>
                  <a:pt x="206" y="342"/>
                </a:cubicBezTo>
                <a:cubicBezTo>
                  <a:pt x="204" y="342"/>
                  <a:pt x="204" y="342"/>
                  <a:pt x="204" y="342"/>
                </a:cubicBezTo>
                <a:cubicBezTo>
                  <a:pt x="203" y="344"/>
                  <a:pt x="203" y="344"/>
                  <a:pt x="203" y="344"/>
                </a:cubicBezTo>
                <a:cubicBezTo>
                  <a:pt x="205" y="347"/>
                  <a:pt x="205" y="347"/>
                  <a:pt x="205" y="347"/>
                </a:cubicBezTo>
                <a:cubicBezTo>
                  <a:pt x="208" y="348"/>
                  <a:pt x="208" y="348"/>
                  <a:pt x="208" y="348"/>
                </a:cubicBezTo>
                <a:cubicBezTo>
                  <a:pt x="205" y="345"/>
                  <a:pt x="205" y="345"/>
                  <a:pt x="205" y="345"/>
                </a:cubicBezTo>
                <a:cubicBezTo>
                  <a:pt x="205" y="345"/>
                  <a:pt x="205" y="345"/>
                  <a:pt x="205" y="345"/>
                </a:cubicBezTo>
                <a:cubicBezTo>
                  <a:pt x="208" y="345"/>
                  <a:pt x="208" y="345"/>
                  <a:pt x="208" y="345"/>
                </a:cubicBezTo>
                <a:cubicBezTo>
                  <a:pt x="209" y="344"/>
                  <a:pt x="209" y="344"/>
                  <a:pt x="209" y="344"/>
                </a:cubicBezTo>
                <a:cubicBezTo>
                  <a:pt x="211" y="345"/>
                  <a:pt x="211" y="345"/>
                  <a:pt x="211" y="345"/>
                </a:cubicBezTo>
                <a:cubicBezTo>
                  <a:pt x="210" y="343"/>
                  <a:pt x="210" y="343"/>
                  <a:pt x="210" y="343"/>
                </a:cubicBezTo>
                <a:cubicBezTo>
                  <a:pt x="213" y="340"/>
                  <a:pt x="213" y="340"/>
                  <a:pt x="213" y="340"/>
                </a:cubicBezTo>
                <a:cubicBezTo>
                  <a:pt x="217" y="339"/>
                  <a:pt x="217" y="339"/>
                  <a:pt x="217" y="339"/>
                </a:cubicBezTo>
                <a:cubicBezTo>
                  <a:pt x="220" y="339"/>
                  <a:pt x="220" y="339"/>
                  <a:pt x="220" y="339"/>
                </a:cubicBezTo>
                <a:cubicBezTo>
                  <a:pt x="226" y="335"/>
                  <a:pt x="226" y="335"/>
                  <a:pt x="226" y="335"/>
                </a:cubicBezTo>
                <a:cubicBezTo>
                  <a:pt x="226" y="333"/>
                  <a:pt x="226" y="333"/>
                  <a:pt x="226" y="333"/>
                </a:cubicBezTo>
                <a:cubicBezTo>
                  <a:pt x="228" y="332"/>
                  <a:pt x="228" y="332"/>
                  <a:pt x="228" y="332"/>
                </a:cubicBezTo>
                <a:cubicBezTo>
                  <a:pt x="230" y="334"/>
                  <a:pt x="230" y="334"/>
                  <a:pt x="230" y="334"/>
                </a:cubicBezTo>
                <a:cubicBezTo>
                  <a:pt x="232" y="333"/>
                  <a:pt x="232" y="333"/>
                  <a:pt x="232" y="333"/>
                </a:cubicBezTo>
                <a:cubicBezTo>
                  <a:pt x="233" y="332"/>
                  <a:pt x="233" y="332"/>
                  <a:pt x="233" y="332"/>
                </a:cubicBezTo>
                <a:cubicBezTo>
                  <a:pt x="234" y="333"/>
                  <a:pt x="234" y="333"/>
                  <a:pt x="234" y="333"/>
                </a:cubicBezTo>
                <a:cubicBezTo>
                  <a:pt x="237" y="331"/>
                  <a:pt x="237" y="331"/>
                  <a:pt x="237" y="331"/>
                </a:cubicBezTo>
                <a:cubicBezTo>
                  <a:pt x="238" y="332"/>
                  <a:pt x="238" y="332"/>
                  <a:pt x="238" y="332"/>
                </a:cubicBezTo>
                <a:cubicBezTo>
                  <a:pt x="235" y="336"/>
                  <a:pt x="235" y="336"/>
                  <a:pt x="235" y="336"/>
                </a:cubicBezTo>
                <a:cubicBezTo>
                  <a:pt x="236" y="338"/>
                  <a:pt x="236" y="338"/>
                  <a:pt x="236" y="338"/>
                </a:cubicBezTo>
                <a:cubicBezTo>
                  <a:pt x="238" y="334"/>
                  <a:pt x="238" y="334"/>
                  <a:pt x="238" y="334"/>
                </a:cubicBezTo>
                <a:cubicBezTo>
                  <a:pt x="242" y="333"/>
                  <a:pt x="242" y="333"/>
                  <a:pt x="242" y="333"/>
                </a:cubicBezTo>
                <a:cubicBezTo>
                  <a:pt x="249" y="328"/>
                  <a:pt x="249" y="328"/>
                  <a:pt x="249" y="328"/>
                </a:cubicBezTo>
                <a:cubicBezTo>
                  <a:pt x="253" y="328"/>
                  <a:pt x="253" y="328"/>
                  <a:pt x="253" y="328"/>
                </a:cubicBezTo>
                <a:cubicBezTo>
                  <a:pt x="256" y="326"/>
                  <a:pt x="256" y="326"/>
                  <a:pt x="256" y="326"/>
                </a:cubicBezTo>
                <a:cubicBezTo>
                  <a:pt x="260" y="326"/>
                  <a:pt x="260" y="326"/>
                  <a:pt x="260" y="326"/>
                </a:cubicBezTo>
                <a:cubicBezTo>
                  <a:pt x="262" y="325"/>
                  <a:pt x="262" y="325"/>
                  <a:pt x="262" y="325"/>
                </a:cubicBezTo>
                <a:cubicBezTo>
                  <a:pt x="264" y="325"/>
                  <a:pt x="264" y="325"/>
                  <a:pt x="264" y="325"/>
                </a:cubicBezTo>
                <a:cubicBezTo>
                  <a:pt x="264" y="327"/>
                  <a:pt x="264" y="327"/>
                  <a:pt x="264" y="327"/>
                </a:cubicBezTo>
                <a:cubicBezTo>
                  <a:pt x="260" y="328"/>
                  <a:pt x="260" y="328"/>
                  <a:pt x="260" y="328"/>
                </a:cubicBezTo>
                <a:cubicBezTo>
                  <a:pt x="260" y="330"/>
                  <a:pt x="260" y="330"/>
                  <a:pt x="260" y="330"/>
                </a:cubicBezTo>
                <a:cubicBezTo>
                  <a:pt x="262" y="332"/>
                  <a:pt x="262" y="332"/>
                  <a:pt x="262" y="332"/>
                </a:cubicBezTo>
                <a:cubicBezTo>
                  <a:pt x="265" y="328"/>
                  <a:pt x="265" y="328"/>
                  <a:pt x="265" y="328"/>
                </a:cubicBezTo>
                <a:cubicBezTo>
                  <a:pt x="271" y="326"/>
                  <a:pt x="271" y="326"/>
                  <a:pt x="271" y="326"/>
                </a:cubicBezTo>
                <a:cubicBezTo>
                  <a:pt x="272" y="326"/>
                  <a:pt x="272" y="326"/>
                  <a:pt x="272" y="326"/>
                </a:cubicBezTo>
                <a:cubicBezTo>
                  <a:pt x="272" y="324"/>
                  <a:pt x="272" y="324"/>
                  <a:pt x="272" y="324"/>
                </a:cubicBezTo>
                <a:cubicBezTo>
                  <a:pt x="274" y="322"/>
                  <a:pt x="274" y="322"/>
                  <a:pt x="274" y="322"/>
                </a:cubicBezTo>
                <a:cubicBezTo>
                  <a:pt x="276" y="323"/>
                  <a:pt x="276" y="323"/>
                  <a:pt x="276" y="323"/>
                </a:cubicBezTo>
                <a:cubicBezTo>
                  <a:pt x="276" y="321"/>
                  <a:pt x="276" y="321"/>
                  <a:pt x="276" y="321"/>
                </a:cubicBezTo>
                <a:cubicBezTo>
                  <a:pt x="277" y="320"/>
                  <a:pt x="277" y="320"/>
                  <a:pt x="277" y="320"/>
                </a:cubicBezTo>
                <a:cubicBezTo>
                  <a:pt x="279" y="321"/>
                  <a:pt x="279" y="321"/>
                  <a:pt x="279" y="321"/>
                </a:cubicBezTo>
                <a:cubicBezTo>
                  <a:pt x="281" y="322"/>
                  <a:pt x="281" y="322"/>
                  <a:pt x="281" y="322"/>
                </a:cubicBezTo>
                <a:cubicBezTo>
                  <a:pt x="281" y="318"/>
                  <a:pt x="281" y="318"/>
                  <a:pt x="281" y="318"/>
                </a:cubicBezTo>
                <a:cubicBezTo>
                  <a:pt x="280" y="316"/>
                  <a:pt x="280" y="316"/>
                  <a:pt x="280" y="316"/>
                </a:cubicBezTo>
                <a:cubicBezTo>
                  <a:pt x="281" y="314"/>
                  <a:pt x="281" y="314"/>
                  <a:pt x="281" y="314"/>
                </a:cubicBezTo>
                <a:cubicBezTo>
                  <a:pt x="280" y="313"/>
                  <a:pt x="280" y="313"/>
                  <a:pt x="280" y="313"/>
                </a:cubicBezTo>
                <a:cubicBezTo>
                  <a:pt x="282" y="310"/>
                  <a:pt x="282" y="310"/>
                  <a:pt x="282" y="310"/>
                </a:cubicBezTo>
                <a:cubicBezTo>
                  <a:pt x="286" y="308"/>
                  <a:pt x="286" y="308"/>
                  <a:pt x="286" y="308"/>
                </a:cubicBezTo>
                <a:cubicBezTo>
                  <a:pt x="286" y="311"/>
                  <a:pt x="286" y="311"/>
                  <a:pt x="286" y="311"/>
                </a:cubicBezTo>
                <a:cubicBezTo>
                  <a:pt x="286" y="321"/>
                  <a:pt x="286" y="321"/>
                  <a:pt x="286" y="321"/>
                </a:cubicBezTo>
                <a:cubicBezTo>
                  <a:pt x="285" y="323"/>
                  <a:pt x="285" y="323"/>
                  <a:pt x="285" y="323"/>
                </a:cubicBezTo>
                <a:cubicBezTo>
                  <a:pt x="285" y="331"/>
                  <a:pt x="285" y="331"/>
                  <a:pt x="285" y="331"/>
                </a:cubicBezTo>
                <a:cubicBezTo>
                  <a:pt x="283" y="335"/>
                  <a:pt x="283" y="335"/>
                  <a:pt x="283" y="335"/>
                </a:cubicBezTo>
                <a:cubicBezTo>
                  <a:pt x="283" y="346"/>
                  <a:pt x="283" y="346"/>
                  <a:pt x="283" y="346"/>
                </a:cubicBezTo>
                <a:cubicBezTo>
                  <a:pt x="284" y="349"/>
                  <a:pt x="284" y="349"/>
                  <a:pt x="284" y="349"/>
                </a:cubicBezTo>
                <a:cubicBezTo>
                  <a:pt x="287" y="350"/>
                  <a:pt x="287" y="350"/>
                  <a:pt x="287" y="350"/>
                </a:cubicBezTo>
                <a:cubicBezTo>
                  <a:pt x="288" y="354"/>
                  <a:pt x="288" y="354"/>
                  <a:pt x="288" y="354"/>
                </a:cubicBezTo>
                <a:cubicBezTo>
                  <a:pt x="292" y="351"/>
                  <a:pt x="292" y="351"/>
                  <a:pt x="292" y="351"/>
                </a:cubicBezTo>
                <a:cubicBezTo>
                  <a:pt x="291" y="350"/>
                  <a:pt x="291" y="350"/>
                  <a:pt x="291" y="350"/>
                </a:cubicBezTo>
                <a:cubicBezTo>
                  <a:pt x="289" y="350"/>
                  <a:pt x="289" y="350"/>
                  <a:pt x="289" y="350"/>
                </a:cubicBezTo>
                <a:cubicBezTo>
                  <a:pt x="288" y="348"/>
                  <a:pt x="288" y="348"/>
                  <a:pt x="288" y="348"/>
                </a:cubicBezTo>
                <a:cubicBezTo>
                  <a:pt x="290" y="347"/>
                  <a:pt x="290" y="347"/>
                  <a:pt x="290" y="347"/>
                </a:cubicBezTo>
                <a:cubicBezTo>
                  <a:pt x="293" y="348"/>
                  <a:pt x="293" y="348"/>
                  <a:pt x="293" y="348"/>
                </a:cubicBezTo>
                <a:cubicBezTo>
                  <a:pt x="293" y="345"/>
                  <a:pt x="293" y="345"/>
                  <a:pt x="293" y="345"/>
                </a:cubicBezTo>
                <a:cubicBezTo>
                  <a:pt x="292" y="344"/>
                  <a:pt x="292" y="344"/>
                  <a:pt x="292" y="344"/>
                </a:cubicBezTo>
                <a:cubicBezTo>
                  <a:pt x="294" y="342"/>
                  <a:pt x="294" y="342"/>
                  <a:pt x="294" y="342"/>
                </a:cubicBezTo>
                <a:cubicBezTo>
                  <a:pt x="297" y="342"/>
                  <a:pt x="297" y="342"/>
                  <a:pt x="297" y="342"/>
                </a:cubicBezTo>
                <a:cubicBezTo>
                  <a:pt x="298" y="344"/>
                  <a:pt x="298" y="344"/>
                  <a:pt x="298" y="344"/>
                </a:cubicBezTo>
                <a:cubicBezTo>
                  <a:pt x="300" y="343"/>
                  <a:pt x="300" y="343"/>
                  <a:pt x="300" y="343"/>
                </a:cubicBezTo>
                <a:cubicBezTo>
                  <a:pt x="297" y="338"/>
                  <a:pt x="297" y="338"/>
                  <a:pt x="297" y="338"/>
                </a:cubicBezTo>
                <a:cubicBezTo>
                  <a:pt x="300" y="338"/>
                  <a:pt x="300" y="338"/>
                  <a:pt x="300" y="338"/>
                </a:cubicBezTo>
                <a:cubicBezTo>
                  <a:pt x="304" y="336"/>
                  <a:pt x="304" y="336"/>
                  <a:pt x="304" y="336"/>
                </a:cubicBezTo>
                <a:cubicBezTo>
                  <a:pt x="304" y="334"/>
                  <a:pt x="304" y="334"/>
                  <a:pt x="304" y="334"/>
                </a:cubicBezTo>
                <a:cubicBezTo>
                  <a:pt x="307" y="333"/>
                  <a:pt x="307" y="333"/>
                  <a:pt x="307" y="333"/>
                </a:cubicBezTo>
                <a:cubicBezTo>
                  <a:pt x="307" y="336"/>
                  <a:pt x="307" y="336"/>
                  <a:pt x="307" y="336"/>
                </a:cubicBezTo>
                <a:cubicBezTo>
                  <a:pt x="307" y="338"/>
                  <a:pt x="307" y="338"/>
                  <a:pt x="307" y="338"/>
                </a:cubicBezTo>
                <a:cubicBezTo>
                  <a:pt x="305" y="340"/>
                  <a:pt x="305" y="340"/>
                  <a:pt x="305" y="340"/>
                </a:cubicBezTo>
                <a:cubicBezTo>
                  <a:pt x="305" y="341"/>
                  <a:pt x="305" y="341"/>
                  <a:pt x="305" y="341"/>
                </a:cubicBezTo>
                <a:cubicBezTo>
                  <a:pt x="303" y="343"/>
                  <a:pt x="303" y="343"/>
                  <a:pt x="303" y="343"/>
                </a:cubicBezTo>
                <a:cubicBezTo>
                  <a:pt x="303" y="344"/>
                  <a:pt x="303" y="344"/>
                  <a:pt x="303" y="344"/>
                </a:cubicBezTo>
                <a:cubicBezTo>
                  <a:pt x="304" y="345"/>
                  <a:pt x="304" y="345"/>
                  <a:pt x="304" y="345"/>
                </a:cubicBezTo>
                <a:cubicBezTo>
                  <a:pt x="305" y="345"/>
                  <a:pt x="305" y="345"/>
                  <a:pt x="305" y="345"/>
                </a:cubicBezTo>
                <a:cubicBezTo>
                  <a:pt x="306" y="346"/>
                  <a:pt x="306" y="346"/>
                  <a:pt x="306" y="346"/>
                </a:cubicBezTo>
                <a:cubicBezTo>
                  <a:pt x="306" y="347"/>
                  <a:pt x="306" y="347"/>
                  <a:pt x="306" y="347"/>
                </a:cubicBezTo>
                <a:cubicBezTo>
                  <a:pt x="304" y="348"/>
                  <a:pt x="304" y="348"/>
                  <a:pt x="304" y="348"/>
                </a:cubicBezTo>
                <a:cubicBezTo>
                  <a:pt x="301" y="350"/>
                  <a:pt x="301" y="350"/>
                  <a:pt x="301" y="350"/>
                </a:cubicBezTo>
                <a:cubicBezTo>
                  <a:pt x="300" y="350"/>
                  <a:pt x="300" y="350"/>
                  <a:pt x="300" y="350"/>
                </a:cubicBezTo>
                <a:cubicBezTo>
                  <a:pt x="299" y="351"/>
                  <a:pt x="299" y="351"/>
                  <a:pt x="299" y="351"/>
                </a:cubicBezTo>
                <a:cubicBezTo>
                  <a:pt x="297" y="354"/>
                  <a:pt x="297" y="354"/>
                  <a:pt x="297" y="354"/>
                </a:cubicBezTo>
                <a:cubicBezTo>
                  <a:pt x="299" y="355"/>
                  <a:pt x="299" y="355"/>
                  <a:pt x="299" y="355"/>
                </a:cubicBezTo>
                <a:cubicBezTo>
                  <a:pt x="302" y="355"/>
                  <a:pt x="302" y="355"/>
                  <a:pt x="302" y="355"/>
                </a:cubicBezTo>
                <a:cubicBezTo>
                  <a:pt x="304" y="357"/>
                  <a:pt x="304" y="357"/>
                  <a:pt x="304" y="357"/>
                </a:cubicBezTo>
                <a:cubicBezTo>
                  <a:pt x="307" y="357"/>
                  <a:pt x="307" y="357"/>
                  <a:pt x="307" y="357"/>
                </a:cubicBezTo>
                <a:cubicBezTo>
                  <a:pt x="309" y="355"/>
                  <a:pt x="309" y="355"/>
                  <a:pt x="309" y="355"/>
                </a:cubicBezTo>
                <a:cubicBezTo>
                  <a:pt x="311" y="354"/>
                  <a:pt x="311" y="354"/>
                  <a:pt x="311" y="354"/>
                </a:cubicBezTo>
                <a:cubicBezTo>
                  <a:pt x="314" y="350"/>
                  <a:pt x="314" y="350"/>
                  <a:pt x="314" y="350"/>
                </a:cubicBezTo>
                <a:cubicBezTo>
                  <a:pt x="316" y="347"/>
                  <a:pt x="316" y="347"/>
                  <a:pt x="316" y="347"/>
                </a:cubicBezTo>
                <a:cubicBezTo>
                  <a:pt x="319" y="346"/>
                  <a:pt x="319" y="346"/>
                  <a:pt x="319" y="346"/>
                </a:cubicBezTo>
                <a:cubicBezTo>
                  <a:pt x="321" y="348"/>
                  <a:pt x="321" y="348"/>
                  <a:pt x="321" y="348"/>
                </a:cubicBezTo>
                <a:cubicBezTo>
                  <a:pt x="323" y="348"/>
                  <a:pt x="323" y="348"/>
                  <a:pt x="323" y="348"/>
                </a:cubicBezTo>
                <a:cubicBezTo>
                  <a:pt x="325" y="350"/>
                  <a:pt x="325" y="350"/>
                  <a:pt x="325" y="350"/>
                </a:cubicBezTo>
                <a:cubicBezTo>
                  <a:pt x="327" y="350"/>
                  <a:pt x="327" y="350"/>
                  <a:pt x="327" y="350"/>
                </a:cubicBezTo>
                <a:cubicBezTo>
                  <a:pt x="330" y="352"/>
                  <a:pt x="330" y="352"/>
                  <a:pt x="330" y="352"/>
                </a:cubicBezTo>
                <a:cubicBezTo>
                  <a:pt x="332" y="352"/>
                  <a:pt x="332" y="352"/>
                  <a:pt x="332" y="352"/>
                </a:cubicBezTo>
                <a:cubicBezTo>
                  <a:pt x="332" y="354"/>
                  <a:pt x="332" y="354"/>
                  <a:pt x="332" y="354"/>
                </a:cubicBezTo>
                <a:cubicBezTo>
                  <a:pt x="334" y="360"/>
                  <a:pt x="334" y="360"/>
                  <a:pt x="334" y="360"/>
                </a:cubicBezTo>
                <a:cubicBezTo>
                  <a:pt x="334" y="363"/>
                  <a:pt x="334" y="363"/>
                  <a:pt x="334" y="363"/>
                </a:cubicBezTo>
                <a:cubicBezTo>
                  <a:pt x="337" y="367"/>
                  <a:pt x="337" y="367"/>
                  <a:pt x="337" y="367"/>
                </a:cubicBezTo>
                <a:cubicBezTo>
                  <a:pt x="347" y="374"/>
                  <a:pt x="347" y="374"/>
                  <a:pt x="347" y="374"/>
                </a:cubicBezTo>
                <a:cubicBezTo>
                  <a:pt x="348" y="376"/>
                  <a:pt x="348" y="376"/>
                  <a:pt x="348" y="376"/>
                </a:cubicBezTo>
                <a:cubicBezTo>
                  <a:pt x="351" y="378"/>
                  <a:pt x="351" y="378"/>
                  <a:pt x="351" y="378"/>
                </a:cubicBezTo>
                <a:cubicBezTo>
                  <a:pt x="355" y="381"/>
                  <a:pt x="355" y="381"/>
                  <a:pt x="355" y="381"/>
                </a:cubicBezTo>
                <a:cubicBezTo>
                  <a:pt x="356" y="381"/>
                  <a:pt x="356" y="381"/>
                  <a:pt x="356" y="381"/>
                </a:cubicBezTo>
                <a:cubicBezTo>
                  <a:pt x="359" y="383"/>
                  <a:pt x="359" y="383"/>
                  <a:pt x="359" y="383"/>
                </a:cubicBezTo>
                <a:cubicBezTo>
                  <a:pt x="359" y="385"/>
                  <a:pt x="359" y="385"/>
                  <a:pt x="359" y="385"/>
                </a:cubicBezTo>
                <a:cubicBezTo>
                  <a:pt x="361" y="386"/>
                  <a:pt x="361" y="386"/>
                  <a:pt x="361" y="386"/>
                </a:cubicBezTo>
                <a:cubicBezTo>
                  <a:pt x="362" y="385"/>
                  <a:pt x="362" y="385"/>
                  <a:pt x="362" y="385"/>
                </a:cubicBezTo>
                <a:cubicBezTo>
                  <a:pt x="363" y="387"/>
                  <a:pt x="363" y="387"/>
                  <a:pt x="363" y="387"/>
                </a:cubicBezTo>
                <a:cubicBezTo>
                  <a:pt x="367" y="389"/>
                  <a:pt x="367" y="389"/>
                  <a:pt x="367" y="389"/>
                </a:cubicBezTo>
                <a:cubicBezTo>
                  <a:pt x="369" y="389"/>
                  <a:pt x="369" y="389"/>
                  <a:pt x="369" y="389"/>
                </a:cubicBezTo>
                <a:cubicBezTo>
                  <a:pt x="369" y="391"/>
                  <a:pt x="369" y="391"/>
                  <a:pt x="369" y="391"/>
                </a:cubicBezTo>
                <a:cubicBezTo>
                  <a:pt x="370" y="393"/>
                  <a:pt x="370" y="393"/>
                  <a:pt x="370" y="393"/>
                </a:cubicBezTo>
                <a:cubicBezTo>
                  <a:pt x="371" y="391"/>
                  <a:pt x="371" y="391"/>
                  <a:pt x="371" y="391"/>
                </a:cubicBezTo>
                <a:cubicBezTo>
                  <a:pt x="370" y="390"/>
                  <a:pt x="370" y="390"/>
                  <a:pt x="370" y="390"/>
                </a:cubicBezTo>
                <a:cubicBezTo>
                  <a:pt x="371" y="388"/>
                  <a:pt x="371" y="388"/>
                  <a:pt x="371" y="388"/>
                </a:cubicBezTo>
                <a:cubicBezTo>
                  <a:pt x="368" y="387"/>
                  <a:pt x="368" y="387"/>
                  <a:pt x="368" y="387"/>
                </a:cubicBezTo>
                <a:cubicBezTo>
                  <a:pt x="368" y="385"/>
                  <a:pt x="368" y="385"/>
                  <a:pt x="368" y="385"/>
                </a:cubicBezTo>
                <a:cubicBezTo>
                  <a:pt x="372" y="387"/>
                  <a:pt x="372" y="387"/>
                  <a:pt x="372" y="387"/>
                </a:cubicBezTo>
                <a:cubicBezTo>
                  <a:pt x="373" y="389"/>
                  <a:pt x="373" y="389"/>
                  <a:pt x="373" y="389"/>
                </a:cubicBezTo>
                <a:cubicBezTo>
                  <a:pt x="374" y="389"/>
                  <a:pt x="374" y="389"/>
                  <a:pt x="374" y="389"/>
                </a:cubicBezTo>
                <a:cubicBezTo>
                  <a:pt x="374" y="387"/>
                  <a:pt x="374" y="387"/>
                  <a:pt x="374" y="387"/>
                </a:cubicBezTo>
                <a:cubicBezTo>
                  <a:pt x="375" y="387"/>
                  <a:pt x="375" y="387"/>
                  <a:pt x="375" y="387"/>
                </a:cubicBezTo>
                <a:cubicBezTo>
                  <a:pt x="379" y="390"/>
                  <a:pt x="379" y="390"/>
                  <a:pt x="379" y="390"/>
                </a:cubicBezTo>
                <a:cubicBezTo>
                  <a:pt x="379" y="392"/>
                  <a:pt x="379" y="392"/>
                  <a:pt x="379" y="392"/>
                </a:cubicBezTo>
                <a:cubicBezTo>
                  <a:pt x="381" y="392"/>
                  <a:pt x="381" y="392"/>
                  <a:pt x="381" y="392"/>
                </a:cubicBezTo>
                <a:cubicBezTo>
                  <a:pt x="382" y="395"/>
                  <a:pt x="382" y="395"/>
                  <a:pt x="382" y="395"/>
                </a:cubicBezTo>
                <a:cubicBezTo>
                  <a:pt x="383" y="398"/>
                  <a:pt x="383" y="398"/>
                  <a:pt x="383" y="398"/>
                </a:cubicBezTo>
                <a:cubicBezTo>
                  <a:pt x="384" y="401"/>
                  <a:pt x="384" y="401"/>
                  <a:pt x="384" y="401"/>
                </a:cubicBezTo>
                <a:cubicBezTo>
                  <a:pt x="385" y="403"/>
                  <a:pt x="385" y="403"/>
                  <a:pt x="385" y="403"/>
                </a:cubicBezTo>
                <a:cubicBezTo>
                  <a:pt x="384" y="406"/>
                  <a:pt x="384" y="406"/>
                  <a:pt x="384" y="406"/>
                </a:cubicBezTo>
                <a:cubicBezTo>
                  <a:pt x="383" y="408"/>
                  <a:pt x="383" y="408"/>
                  <a:pt x="383" y="408"/>
                </a:cubicBezTo>
                <a:cubicBezTo>
                  <a:pt x="381" y="411"/>
                  <a:pt x="381" y="411"/>
                  <a:pt x="381" y="411"/>
                </a:cubicBezTo>
                <a:cubicBezTo>
                  <a:pt x="376" y="409"/>
                  <a:pt x="376" y="409"/>
                  <a:pt x="376" y="409"/>
                </a:cubicBezTo>
                <a:cubicBezTo>
                  <a:pt x="373" y="409"/>
                  <a:pt x="373" y="409"/>
                  <a:pt x="373" y="409"/>
                </a:cubicBezTo>
                <a:cubicBezTo>
                  <a:pt x="373" y="410"/>
                  <a:pt x="373" y="410"/>
                  <a:pt x="373" y="410"/>
                </a:cubicBezTo>
                <a:cubicBezTo>
                  <a:pt x="372" y="410"/>
                  <a:pt x="372" y="410"/>
                  <a:pt x="372" y="410"/>
                </a:cubicBezTo>
                <a:cubicBezTo>
                  <a:pt x="369" y="409"/>
                  <a:pt x="369" y="409"/>
                  <a:pt x="369" y="409"/>
                </a:cubicBezTo>
                <a:cubicBezTo>
                  <a:pt x="367" y="409"/>
                  <a:pt x="367" y="409"/>
                  <a:pt x="367" y="409"/>
                </a:cubicBezTo>
                <a:cubicBezTo>
                  <a:pt x="367" y="411"/>
                  <a:pt x="367" y="411"/>
                  <a:pt x="367" y="411"/>
                </a:cubicBezTo>
                <a:cubicBezTo>
                  <a:pt x="365" y="412"/>
                  <a:pt x="365" y="412"/>
                  <a:pt x="365" y="412"/>
                </a:cubicBezTo>
                <a:cubicBezTo>
                  <a:pt x="365" y="415"/>
                  <a:pt x="365" y="415"/>
                  <a:pt x="365" y="415"/>
                </a:cubicBezTo>
                <a:cubicBezTo>
                  <a:pt x="362" y="415"/>
                  <a:pt x="362" y="415"/>
                  <a:pt x="362" y="415"/>
                </a:cubicBezTo>
                <a:cubicBezTo>
                  <a:pt x="360" y="415"/>
                  <a:pt x="360" y="415"/>
                  <a:pt x="360" y="415"/>
                </a:cubicBezTo>
                <a:cubicBezTo>
                  <a:pt x="361" y="417"/>
                  <a:pt x="361" y="417"/>
                  <a:pt x="361" y="417"/>
                </a:cubicBezTo>
                <a:cubicBezTo>
                  <a:pt x="364" y="418"/>
                  <a:pt x="364" y="418"/>
                  <a:pt x="364" y="418"/>
                </a:cubicBezTo>
                <a:cubicBezTo>
                  <a:pt x="364" y="420"/>
                  <a:pt x="364" y="420"/>
                  <a:pt x="364" y="420"/>
                </a:cubicBezTo>
                <a:cubicBezTo>
                  <a:pt x="366" y="422"/>
                  <a:pt x="366" y="422"/>
                  <a:pt x="366" y="422"/>
                </a:cubicBezTo>
                <a:cubicBezTo>
                  <a:pt x="368" y="421"/>
                  <a:pt x="368" y="421"/>
                  <a:pt x="368" y="421"/>
                </a:cubicBezTo>
                <a:cubicBezTo>
                  <a:pt x="371" y="423"/>
                  <a:pt x="371" y="423"/>
                  <a:pt x="371" y="423"/>
                </a:cubicBezTo>
                <a:cubicBezTo>
                  <a:pt x="371" y="426"/>
                  <a:pt x="371" y="426"/>
                  <a:pt x="371" y="426"/>
                </a:cubicBezTo>
                <a:cubicBezTo>
                  <a:pt x="374" y="426"/>
                  <a:pt x="374" y="426"/>
                  <a:pt x="374" y="426"/>
                </a:cubicBezTo>
                <a:cubicBezTo>
                  <a:pt x="378" y="428"/>
                  <a:pt x="378" y="428"/>
                  <a:pt x="378" y="428"/>
                </a:cubicBezTo>
                <a:cubicBezTo>
                  <a:pt x="382" y="428"/>
                  <a:pt x="382" y="428"/>
                  <a:pt x="382" y="428"/>
                </a:cubicBezTo>
                <a:cubicBezTo>
                  <a:pt x="387" y="430"/>
                  <a:pt x="387" y="430"/>
                  <a:pt x="387" y="430"/>
                </a:cubicBezTo>
                <a:cubicBezTo>
                  <a:pt x="390" y="431"/>
                  <a:pt x="390" y="431"/>
                  <a:pt x="390" y="431"/>
                </a:cubicBezTo>
                <a:cubicBezTo>
                  <a:pt x="390" y="429"/>
                  <a:pt x="390" y="429"/>
                  <a:pt x="390" y="429"/>
                </a:cubicBezTo>
                <a:cubicBezTo>
                  <a:pt x="391" y="429"/>
                  <a:pt x="391" y="429"/>
                  <a:pt x="391" y="429"/>
                </a:cubicBezTo>
                <a:cubicBezTo>
                  <a:pt x="394" y="430"/>
                  <a:pt x="394" y="430"/>
                  <a:pt x="394" y="430"/>
                </a:cubicBezTo>
                <a:cubicBezTo>
                  <a:pt x="393" y="432"/>
                  <a:pt x="393" y="432"/>
                  <a:pt x="393" y="432"/>
                </a:cubicBezTo>
                <a:cubicBezTo>
                  <a:pt x="397" y="429"/>
                  <a:pt x="397" y="429"/>
                  <a:pt x="397" y="429"/>
                </a:cubicBezTo>
                <a:cubicBezTo>
                  <a:pt x="398" y="431"/>
                  <a:pt x="398" y="431"/>
                  <a:pt x="398" y="431"/>
                </a:cubicBezTo>
                <a:cubicBezTo>
                  <a:pt x="400" y="431"/>
                  <a:pt x="400" y="431"/>
                  <a:pt x="400" y="431"/>
                </a:cubicBezTo>
                <a:cubicBezTo>
                  <a:pt x="401" y="429"/>
                  <a:pt x="401" y="429"/>
                  <a:pt x="401" y="429"/>
                </a:cubicBezTo>
                <a:cubicBezTo>
                  <a:pt x="402" y="429"/>
                  <a:pt x="402" y="429"/>
                  <a:pt x="402" y="429"/>
                </a:cubicBezTo>
                <a:cubicBezTo>
                  <a:pt x="402" y="430"/>
                  <a:pt x="402" y="430"/>
                  <a:pt x="402" y="430"/>
                </a:cubicBezTo>
                <a:cubicBezTo>
                  <a:pt x="404" y="431"/>
                  <a:pt x="404" y="431"/>
                  <a:pt x="404" y="431"/>
                </a:cubicBezTo>
                <a:cubicBezTo>
                  <a:pt x="407" y="428"/>
                  <a:pt x="407" y="428"/>
                  <a:pt x="407" y="428"/>
                </a:cubicBezTo>
                <a:cubicBezTo>
                  <a:pt x="414" y="426"/>
                  <a:pt x="414" y="426"/>
                  <a:pt x="414" y="426"/>
                </a:cubicBezTo>
                <a:cubicBezTo>
                  <a:pt x="416" y="426"/>
                  <a:pt x="416" y="426"/>
                  <a:pt x="416" y="426"/>
                </a:cubicBezTo>
                <a:cubicBezTo>
                  <a:pt x="416" y="428"/>
                  <a:pt x="416" y="428"/>
                  <a:pt x="416" y="428"/>
                </a:cubicBezTo>
                <a:cubicBezTo>
                  <a:pt x="415" y="429"/>
                  <a:pt x="415" y="429"/>
                  <a:pt x="415" y="429"/>
                </a:cubicBezTo>
                <a:cubicBezTo>
                  <a:pt x="415" y="430"/>
                  <a:pt x="415" y="430"/>
                  <a:pt x="415" y="430"/>
                </a:cubicBezTo>
                <a:cubicBezTo>
                  <a:pt x="417" y="430"/>
                  <a:pt x="417" y="430"/>
                  <a:pt x="417" y="430"/>
                </a:cubicBezTo>
                <a:cubicBezTo>
                  <a:pt x="417" y="433"/>
                  <a:pt x="417" y="433"/>
                  <a:pt x="417" y="433"/>
                </a:cubicBezTo>
                <a:cubicBezTo>
                  <a:pt x="416" y="434"/>
                  <a:pt x="416" y="434"/>
                  <a:pt x="416" y="434"/>
                </a:cubicBezTo>
                <a:cubicBezTo>
                  <a:pt x="417" y="436"/>
                  <a:pt x="417" y="436"/>
                  <a:pt x="417" y="436"/>
                </a:cubicBezTo>
                <a:cubicBezTo>
                  <a:pt x="418" y="436"/>
                  <a:pt x="418" y="436"/>
                  <a:pt x="418" y="436"/>
                </a:cubicBezTo>
                <a:cubicBezTo>
                  <a:pt x="419" y="435"/>
                  <a:pt x="419" y="435"/>
                  <a:pt x="419" y="435"/>
                </a:cubicBezTo>
                <a:cubicBezTo>
                  <a:pt x="421" y="436"/>
                  <a:pt x="421" y="436"/>
                  <a:pt x="421" y="436"/>
                </a:cubicBezTo>
                <a:cubicBezTo>
                  <a:pt x="420" y="438"/>
                  <a:pt x="420" y="438"/>
                  <a:pt x="420" y="438"/>
                </a:cubicBezTo>
                <a:cubicBezTo>
                  <a:pt x="419" y="442"/>
                  <a:pt x="419" y="442"/>
                  <a:pt x="419" y="442"/>
                </a:cubicBezTo>
                <a:cubicBezTo>
                  <a:pt x="419" y="445"/>
                  <a:pt x="419" y="445"/>
                  <a:pt x="419" y="445"/>
                </a:cubicBezTo>
                <a:cubicBezTo>
                  <a:pt x="420" y="445"/>
                  <a:pt x="420" y="445"/>
                  <a:pt x="420" y="445"/>
                </a:cubicBezTo>
                <a:cubicBezTo>
                  <a:pt x="422" y="443"/>
                  <a:pt x="422" y="443"/>
                  <a:pt x="422" y="443"/>
                </a:cubicBezTo>
                <a:cubicBezTo>
                  <a:pt x="422" y="440"/>
                  <a:pt x="422" y="440"/>
                  <a:pt x="422" y="440"/>
                </a:cubicBezTo>
                <a:cubicBezTo>
                  <a:pt x="423" y="439"/>
                  <a:pt x="423" y="439"/>
                  <a:pt x="423" y="439"/>
                </a:cubicBezTo>
                <a:cubicBezTo>
                  <a:pt x="424" y="439"/>
                  <a:pt x="424" y="439"/>
                  <a:pt x="424" y="439"/>
                </a:cubicBezTo>
                <a:cubicBezTo>
                  <a:pt x="423" y="442"/>
                  <a:pt x="423" y="442"/>
                  <a:pt x="423" y="442"/>
                </a:cubicBezTo>
                <a:cubicBezTo>
                  <a:pt x="422" y="446"/>
                  <a:pt x="422" y="446"/>
                  <a:pt x="422" y="446"/>
                </a:cubicBezTo>
                <a:cubicBezTo>
                  <a:pt x="420" y="449"/>
                  <a:pt x="420" y="449"/>
                  <a:pt x="420" y="449"/>
                </a:cubicBezTo>
                <a:cubicBezTo>
                  <a:pt x="420" y="453"/>
                  <a:pt x="420" y="453"/>
                  <a:pt x="420" y="453"/>
                </a:cubicBezTo>
                <a:cubicBezTo>
                  <a:pt x="421" y="456"/>
                  <a:pt x="421" y="456"/>
                  <a:pt x="421" y="456"/>
                </a:cubicBezTo>
                <a:cubicBezTo>
                  <a:pt x="422" y="460"/>
                  <a:pt x="422" y="460"/>
                  <a:pt x="422" y="460"/>
                </a:cubicBezTo>
                <a:cubicBezTo>
                  <a:pt x="421" y="463"/>
                  <a:pt x="421" y="463"/>
                  <a:pt x="421" y="463"/>
                </a:cubicBezTo>
                <a:cubicBezTo>
                  <a:pt x="423" y="465"/>
                  <a:pt x="423" y="465"/>
                  <a:pt x="423" y="465"/>
                </a:cubicBezTo>
                <a:cubicBezTo>
                  <a:pt x="423" y="466"/>
                  <a:pt x="423" y="466"/>
                  <a:pt x="423" y="466"/>
                </a:cubicBezTo>
                <a:cubicBezTo>
                  <a:pt x="422" y="468"/>
                  <a:pt x="422" y="468"/>
                  <a:pt x="422" y="468"/>
                </a:cubicBezTo>
                <a:cubicBezTo>
                  <a:pt x="423" y="470"/>
                  <a:pt x="423" y="470"/>
                  <a:pt x="423" y="470"/>
                </a:cubicBezTo>
                <a:cubicBezTo>
                  <a:pt x="425" y="473"/>
                  <a:pt x="425" y="473"/>
                  <a:pt x="425" y="473"/>
                </a:cubicBezTo>
                <a:cubicBezTo>
                  <a:pt x="425" y="481"/>
                  <a:pt x="425" y="481"/>
                  <a:pt x="425" y="481"/>
                </a:cubicBezTo>
                <a:cubicBezTo>
                  <a:pt x="425" y="473"/>
                  <a:pt x="425" y="473"/>
                  <a:pt x="425" y="473"/>
                </a:cubicBezTo>
                <a:cubicBezTo>
                  <a:pt x="424" y="467"/>
                  <a:pt x="424" y="467"/>
                  <a:pt x="424" y="467"/>
                </a:cubicBezTo>
                <a:cubicBezTo>
                  <a:pt x="425" y="462"/>
                  <a:pt x="425" y="462"/>
                  <a:pt x="425" y="462"/>
                </a:cubicBezTo>
                <a:cubicBezTo>
                  <a:pt x="427" y="457"/>
                  <a:pt x="427" y="457"/>
                  <a:pt x="427" y="457"/>
                </a:cubicBezTo>
                <a:cubicBezTo>
                  <a:pt x="429" y="457"/>
                  <a:pt x="429" y="457"/>
                  <a:pt x="429" y="457"/>
                </a:cubicBezTo>
                <a:cubicBezTo>
                  <a:pt x="429" y="459"/>
                  <a:pt x="429" y="459"/>
                  <a:pt x="429" y="459"/>
                </a:cubicBezTo>
                <a:cubicBezTo>
                  <a:pt x="428" y="459"/>
                  <a:pt x="428" y="459"/>
                  <a:pt x="428" y="459"/>
                </a:cubicBezTo>
                <a:cubicBezTo>
                  <a:pt x="428" y="461"/>
                  <a:pt x="428" y="461"/>
                  <a:pt x="428" y="461"/>
                </a:cubicBezTo>
                <a:cubicBezTo>
                  <a:pt x="429" y="462"/>
                  <a:pt x="429" y="462"/>
                  <a:pt x="429" y="462"/>
                </a:cubicBezTo>
                <a:cubicBezTo>
                  <a:pt x="430" y="461"/>
                  <a:pt x="430" y="461"/>
                  <a:pt x="430" y="461"/>
                </a:cubicBezTo>
                <a:cubicBezTo>
                  <a:pt x="431" y="462"/>
                  <a:pt x="431" y="462"/>
                  <a:pt x="431" y="462"/>
                </a:cubicBezTo>
                <a:cubicBezTo>
                  <a:pt x="432" y="461"/>
                  <a:pt x="432" y="461"/>
                  <a:pt x="432" y="461"/>
                </a:cubicBezTo>
                <a:cubicBezTo>
                  <a:pt x="432" y="458"/>
                  <a:pt x="432" y="458"/>
                  <a:pt x="432" y="458"/>
                </a:cubicBezTo>
                <a:cubicBezTo>
                  <a:pt x="431" y="456"/>
                  <a:pt x="431" y="456"/>
                  <a:pt x="431" y="456"/>
                </a:cubicBezTo>
                <a:cubicBezTo>
                  <a:pt x="430" y="455"/>
                  <a:pt x="430" y="455"/>
                  <a:pt x="430" y="455"/>
                </a:cubicBezTo>
                <a:cubicBezTo>
                  <a:pt x="433" y="454"/>
                  <a:pt x="433" y="454"/>
                  <a:pt x="433" y="454"/>
                </a:cubicBezTo>
                <a:cubicBezTo>
                  <a:pt x="433" y="453"/>
                  <a:pt x="433" y="453"/>
                  <a:pt x="433" y="453"/>
                </a:cubicBezTo>
                <a:cubicBezTo>
                  <a:pt x="431" y="451"/>
                  <a:pt x="431" y="451"/>
                  <a:pt x="431" y="451"/>
                </a:cubicBezTo>
                <a:cubicBezTo>
                  <a:pt x="431" y="449"/>
                  <a:pt x="431" y="449"/>
                  <a:pt x="431" y="449"/>
                </a:cubicBezTo>
                <a:cubicBezTo>
                  <a:pt x="432" y="445"/>
                  <a:pt x="432" y="445"/>
                  <a:pt x="432" y="445"/>
                </a:cubicBezTo>
                <a:cubicBezTo>
                  <a:pt x="435" y="439"/>
                  <a:pt x="435" y="439"/>
                  <a:pt x="435" y="439"/>
                </a:cubicBezTo>
                <a:cubicBezTo>
                  <a:pt x="434" y="437"/>
                  <a:pt x="434" y="437"/>
                  <a:pt x="434" y="437"/>
                </a:cubicBezTo>
                <a:cubicBezTo>
                  <a:pt x="434" y="435"/>
                  <a:pt x="434" y="435"/>
                  <a:pt x="434" y="435"/>
                </a:cubicBezTo>
                <a:cubicBezTo>
                  <a:pt x="436" y="434"/>
                  <a:pt x="436" y="434"/>
                  <a:pt x="436" y="434"/>
                </a:cubicBezTo>
                <a:cubicBezTo>
                  <a:pt x="439" y="433"/>
                  <a:pt x="439" y="433"/>
                  <a:pt x="439" y="433"/>
                </a:cubicBezTo>
                <a:cubicBezTo>
                  <a:pt x="439" y="432"/>
                  <a:pt x="439" y="432"/>
                  <a:pt x="439" y="432"/>
                </a:cubicBezTo>
                <a:cubicBezTo>
                  <a:pt x="440" y="431"/>
                  <a:pt x="440" y="431"/>
                  <a:pt x="440" y="431"/>
                </a:cubicBezTo>
                <a:cubicBezTo>
                  <a:pt x="442" y="431"/>
                  <a:pt x="442" y="431"/>
                  <a:pt x="442" y="431"/>
                </a:cubicBezTo>
                <a:cubicBezTo>
                  <a:pt x="443" y="432"/>
                  <a:pt x="443" y="432"/>
                  <a:pt x="443" y="432"/>
                </a:cubicBezTo>
                <a:cubicBezTo>
                  <a:pt x="445" y="431"/>
                  <a:pt x="445" y="431"/>
                  <a:pt x="445" y="431"/>
                </a:cubicBezTo>
                <a:cubicBezTo>
                  <a:pt x="446" y="429"/>
                  <a:pt x="446" y="429"/>
                  <a:pt x="446" y="429"/>
                </a:cubicBezTo>
                <a:cubicBezTo>
                  <a:pt x="447" y="429"/>
                  <a:pt x="447" y="429"/>
                  <a:pt x="447" y="429"/>
                </a:cubicBezTo>
                <a:cubicBezTo>
                  <a:pt x="447" y="431"/>
                  <a:pt x="447" y="431"/>
                  <a:pt x="447" y="431"/>
                </a:cubicBezTo>
                <a:cubicBezTo>
                  <a:pt x="449" y="430"/>
                  <a:pt x="449" y="430"/>
                  <a:pt x="449" y="430"/>
                </a:cubicBezTo>
                <a:cubicBezTo>
                  <a:pt x="451" y="430"/>
                  <a:pt x="451" y="430"/>
                  <a:pt x="451" y="430"/>
                </a:cubicBezTo>
                <a:cubicBezTo>
                  <a:pt x="453" y="427"/>
                  <a:pt x="453" y="427"/>
                  <a:pt x="453" y="427"/>
                </a:cubicBezTo>
                <a:cubicBezTo>
                  <a:pt x="454" y="427"/>
                  <a:pt x="454" y="427"/>
                  <a:pt x="454" y="427"/>
                </a:cubicBezTo>
                <a:cubicBezTo>
                  <a:pt x="455" y="429"/>
                  <a:pt x="455" y="429"/>
                  <a:pt x="455" y="429"/>
                </a:cubicBezTo>
                <a:cubicBezTo>
                  <a:pt x="456" y="429"/>
                  <a:pt x="456" y="429"/>
                  <a:pt x="456" y="429"/>
                </a:cubicBezTo>
                <a:cubicBezTo>
                  <a:pt x="456" y="432"/>
                  <a:pt x="456" y="432"/>
                  <a:pt x="456" y="432"/>
                </a:cubicBezTo>
                <a:cubicBezTo>
                  <a:pt x="456" y="429"/>
                  <a:pt x="456" y="429"/>
                  <a:pt x="456" y="429"/>
                </a:cubicBezTo>
                <a:cubicBezTo>
                  <a:pt x="456" y="427"/>
                  <a:pt x="456" y="427"/>
                  <a:pt x="456" y="427"/>
                </a:cubicBezTo>
                <a:cubicBezTo>
                  <a:pt x="458" y="423"/>
                  <a:pt x="458" y="423"/>
                  <a:pt x="458" y="423"/>
                </a:cubicBezTo>
                <a:cubicBezTo>
                  <a:pt x="459" y="423"/>
                  <a:pt x="459" y="423"/>
                  <a:pt x="459" y="423"/>
                </a:cubicBezTo>
                <a:cubicBezTo>
                  <a:pt x="460" y="424"/>
                  <a:pt x="460" y="424"/>
                  <a:pt x="460" y="424"/>
                </a:cubicBezTo>
                <a:cubicBezTo>
                  <a:pt x="462" y="424"/>
                  <a:pt x="462" y="424"/>
                  <a:pt x="462" y="424"/>
                </a:cubicBezTo>
                <a:cubicBezTo>
                  <a:pt x="464" y="423"/>
                  <a:pt x="464" y="423"/>
                  <a:pt x="464" y="423"/>
                </a:cubicBezTo>
                <a:cubicBezTo>
                  <a:pt x="465" y="424"/>
                  <a:pt x="465" y="424"/>
                  <a:pt x="465" y="424"/>
                </a:cubicBezTo>
                <a:cubicBezTo>
                  <a:pt x="468" y="421"/>
                  <a:pt x="468" y="421"/>
                  <a:pt x="468" y="421"/>
                </a:cubicBezTo>
                <a:cubicBezTo>
                  <a:pt x="467" y="419"/>
                  <a:pt x="467" y="419"/>
                  <a:pt x="467" y="419"/>
                </a:cubicBezTo>
                <a:cubicBezTo>
                  <a:pt x="469" y="418"/>
                  <a:pt x="469" y="418"/>
                  <a:pt x="469" y="418"/>
                </a:cubicBezTo>
                <a:cubicBezTo>
                  <a:pt x="466" y="418"/>
                  <a:pt x="466" y="418"/>
                  <a:pt x="466" y="418"/>
                </a:cubicBezTo>
                <a:cubicBezTo>
                  <a:pt x="466" y="417"/>
                  <a:pt x="466" y="417"/>
                  <a:pt x="466" y="417"/>
                </a:cubicBezTo>
                <a:cubicBezTo>
                  <a:pt x="464" y="417"/>
                  <a:pt x="464" y="417"/>
                  <a:pt x="464" y="417"/>
                </a:cubicBezTo>
                <a:cubicBezTo>
                  <a:pt x="459" y="419"/>
                  <a:pt x="459" y="419"/>
                  <a:pt x="459" y="419"/>
                </a:cubicBezTo>
                <a:cubicBezTo>
                  <a:pt x="458" y="419"/>
                  <a:pt x="458" y="419"/>
                  <a:pt x="458" y="419"/>
                </a:cubicBezTo>
                <a:cubicBezTo>
                  <a:pt x="457" y="420"/>
                  <a:pt x="457" y="420"/>
                  <a:pt x="457" y="420"/>
                </a:cubicBezTo>
                <a:cubicBezTo>
                  <a:pt x="455" y="420"/>
                  <a:pt x="455" y="420"/>
                  <a:pt x="455" y="420"/>
                </a:cubicBezTo>
                <a:cubicBezTo>
                  <a:pt x="455" y="422"/>
                  <a:pt x="455" y="422"/>
                  <a:pt x="455" y="422"/>
                </a:cubicBezTo>
                <a:cubicBezTo>
                  <a:pt x="455" y="423"/>
                  <a:pt x="455" y="423"/>
                  <a:pt x="455" y="423"/>
                </a:cubicBezTo>
                <a:cubicBezTo>
                  <a:pt x="453" y="421"/>
                  <a:pt x="453" y="421"/>
                  <a:pt x="453" y="421"/>
                </a:cubicBezTo>
                <a:cubicBezTo>
                  <a:pt x="453" y="419"/>
                  <a:pt x="453" y="419"/>
                  <a:pt x="453" y="419"/>
                </a:cubicBezTo>
                <a:cubicBezTo>
                  <a:pt x="451" y="420"/>
                  <a:pt x="451" y="420"/>
                  <a:pt x="451" y="420"/>
                </a:cubicBezTo>
                <a:cubicBezTo>
                  <a:pt x="451" y="422"/>
                  <a:pt x="451" y="422"/>
                  <a:pt x="451" y="422"/>
                </a:cubicBezTo>
                <a:cubicBezTo>
                  <a:pt x="449" y="423"/>
                  <a:pt x="449" y="423"/>
                  <a:pt x="449" y="423"/>
                </a:cubicBezTo>
                <a:cubicBezTo>
                  <a:pt x="447" y="421"/>
                  <a:pt x="447" y="421"/>
                  <a:pt x="447" y="421"/>
                </a:cubicBezTo>
                <a:cubicBezTo>
                  <a:pt x="445" y="421"/>
                  <a:pt x="445" y="421"/>
                  <a:pt x="445" y="421"/>
                </a:cubicBezTo>
                <a:cubicBezTo>
                  <a:pt x="445" y="420"/>
                  <a:pt x="445" y="420"/>
                  <a:pt x="445" y="420"/>
                </a:cubicBezTo>
                <a:cubicBezTo>
                  <a:pt x="443" y="420"/>
                  <a:pt x="443" y="420"/>
                  <a:pt x="443" y="420"/>
                </a:cubicBezTo>
                <a:cubicBezTo>
                  <a:pt x="443" y="422"/>
                  <a:pt x="443" y="422"/>
                  <a:pt x="443" y="422"/>
                </a:cubicBezTo>
                <a:cubicBezTo>
                  <a:pt x="445" y="424"/>
                  <a:pt x="445" y="424"/>
                  <a:pt x="445" y="424"/>
                </a:cubicBezTo>
                <a:cubicBezTo>
                  <a:pt x="445" y="425"/>
                  <a:pt x="445" y="425"/>
                  <a:pt x="445" y="425"/>
                </a:cubicBezTo>
                <a:cubicBezTo>
                  <a:pt x="442" y="426"/>
                  <a:pt x="442" y="426"/>
                  <a:pt x="442" y="426"/>
                </a:cubicBezTo>
                <a:cubicBezTo>
                  <a:pt x="441" y="425"/>
                  <a:pt x="441" y="425"/>
                  <a:pt x="441" y="425"/>
                </a:cubicBezTo>
                <a:cubicBezTo>
                  <a:pt x="438" y="424"/>
                  <a:pt x="438" y="424"/>
                  <a:pt x="438" y="424"/>
                </a:cubicBezTo>
                <a:cubicBezTo>
                  <a:pt x="438" y="423"/>
                  <a:pt x="438" y="423"/>
                  <a:pt x="438" y="423"/>
                </a:cubicBezTo>
                <a:cubicBezTo>
                  <a:pt x="439" y="422"/>
                  <a:pt x="439" y="422"/>
                  <a:pt x="439" y="422"/>
                </a:cubicBezTo>
                <a:cubicBezTo>
                  <a:pt x="440" y="419"/>
                  <a:pt x="440" y="419"/>
                  <a:pt x="440" y="419"/>
                </a:cubicBezTo>
                <a:cubicBezTo>
                  <a:pt x="439" y="419"/>
                  <a:pt x="439" y="419"/>
                  <a:pt x="439" y="419"/>
                </a:cubicBezTo>
                <a:cubicBezTo>
                  <a:pt x="437" y="420"/>
                  <a:pt x="437" y="420"/>
                  <a:pt x="437" y="420"/>
                </a:cubicBezTo>
                <a:cubicBezTo>
                  <a:pt x="436" y="419"/>
                  <a:pt x="436" y="419"/>
                  <a:pt x="436" y="419"/>
                </a:cubicBezTo>
                <a:cubicBezTo>
                  <a:pt x="437" y="417"/>
                  <a:pt x="437" y="417"/>
                  <a:pt x="437" y="417"/>
                </a:cubicBezTo>
                <a:cubicBezTo>
                  <a:pt x="439" y="416"/>
                  <a:pt x="439" y="416"/>
                  <a:pt x="439" y="416"/>
                </a:cubicBezTo>
                <a:cubicBezTo>
                  <a:pt x="442" y="412"/>
                  <a:pt x="442" y="412"/>
                  <a:pt x="442" y="412"/>
                </a:cubicBezTo>
                <a:cubicBezTo>
                  <a:pt x="444" y="412"/>
                  <a:pt x="444" y="412"/>
                  <a:pt x="444" y="412"/>
                </a:cubicBezTo>
                <a:cubicBezTo>
                  <a:pt x="447" y="412"/>
                  <a:pt x="447" y="412"/>
                  <a:pt x="447" y="412"/>
                </a:cubicBezTo>
                <a:cubicBezTo>
                  <a:pt x="456" y="412"/>
                  <a:pt x="456" y="412"/>
                  <a:pt x="456" y="412"/>
                </a:cubicBezTo>
                <a:cubicBezTo>
                  <a:pt x="462" y="410"/>
                  <a:pt x="462" y="410"/>
                  <a:pt x="462" y="410"/>
                </a:cubicBezTo>
                <a:cubicBezTo>
                  <a:pt x="464" y="410"/>
                  <a:pt x="464" y="410"/>
                  <a:pt x="464" y="410"/>
                </a:cubicBezTo>
                <a:cubicBezTo>
                  <a:pt x="467" y="409"/>
                  <a:pt x="467" y="409"/>
                  <a:pt x="467" y="409"/>
                </a:cubicBezTo>
                <a:cubicBezTo>
                  <a:pt x="468" y="411"/>
                  <a:pt x="468" y="411"/>
                  <a:pt x="468" y="411"/>
                </a:cubicBezTo>
                <a:cubicBezTo>
                  <a:pt x="469" y="412"/>
                  <a:pt x="469" y="412"/>
                  <a:pt x="469" y="412"/>
                </a:cubicBezTo>
                <a:cubicBezTo>
                  <a:pt x="470" y="412"/>
                  <a:pt x="470" y="412"/>
                  <a:pt x="470" y="412"/>
                </a:cubicBezTo>
                <a:cubicBezTo>
                  <a:pt x="471" y="414"/>
                  <a:pt x="471" y="414"/>
                  <a:pt x="471" y="414"/>
                </a:cubicBezTo>
                <a:cubicBezTo>
                  <a:pt x="471" y="419"/>
                  <a:pt x="471" y="419"/>
                  <a:pt x="471" y="419"/>
                </a:cubicBezTo>
                <a:cubicBezTo>
                  <a:pt x="470" y="421"/>
                  <a:pt x="470" y="421"/>
                  <a:pt x="470" y="421"/>
                </a:cubicBezTo>
                <a:cubicBezTo>
                  <a:pt x="471" y="422"/>
                  <a:pt x="471" y="422"/>
                  <a:pt x="471" y="422"/>
                </a:cubicBezTo>
                <a:cubicBezTo>
                  <a:pt x="471" y="423"/>
                  <a:pt x="471" y="423"/>
                  <a:pt x="471" y="423"/>
                </a:cubicBezTo>
                <a:cubicBezTo>
                  <a:pt x="469" y="424"/>
                  <a:pt x="469" y="424"/>
                  <a:pt x="469" y="424"/>
                </a:cubicBezTo>
                <a:cubicBezTo>
                  <a:pt x="469" y="425"/>
                  <a:pt x="469" y="425"/>
                  <a:pt x="469" y="425"/>
                </a:cubicBezTo>
                <a:cubicBezTo>
                  <a:pt x="470" y="425"/>
                  <a:pt x="470" y="425"/>
                  <a:pt x="470" y="425"/>
                </a:cubicBezTo>
                <a:cubicBezTo>
                  <a:pt x="471" y="430"/>
                  <a:pt x="471" y="430"/>
                  <a:pt x="471" y="430"/>
                </a:cubicBezTo>
                <a:cubicBezTo>
                  <a:pt x="473" y="430"/>
                  <a:pt x="473" y="430"/>
                  <a:pt x="473" y="430"/>
                </a:cubicBezTo>
                <a:cubicBezTo>
                  <a:pt x="474" y="431"/>
                  <a:pt x="474" y="431"/>
                  <a:pt x="474" y="431"/>
                </a:cubicBezTo>
                <a:cubicBezTo>
                  <a:pt x="474" y="432"/>
                  <a:pt x="474" y="432"/>
                  <a:pt x="474" y="432"/>
                </a:cubicBezTo>
                <a:cubicBezTo>
                  <a:pt x="472" y="434"/>
                  <a:pt x="472" y="434"/>
                  <a:pt x="472" y="434"/>
                </a:cubicBezTo>
                <a:cubicBezTo>
                  <a:pt x="472" y="435"/>
                  <a:pt x="472" y="435"/>
                  <a:pt x="472" y="435"/>
                </a:cubicBezTo>
                <a:cubicBezTo>
                  <a:pt x="471" y="437"/>
                  <a:pt x="471" y="437"/>
                  <a:pt x="471" y="437"/>
                </a:cubicBezTo>
                <a:cubicBezTo>
                  <a:pt x="473" y="437"/>
                  <a:pt x="473" y="437"/>
                  <a:pt x="473" y="437"/>
                </a:cubicBezTo>
                <a:cubicBezTo>
                  <a:pt x="475" y="438"/>
                  <a:pt x="475" y="438"/>
                  <a:pt x="475" y="438"/>
                </a:cubicBezTo>
                <a:cubicBezTo>
                  <a:pt x="476" y="439"/>
                  <a:pt x="476" y="439"/>
                  <a:pt x="476" y="439"/>
                </a:cubicBezTo>
                <a:cubicBezTo>
                  <a:pt x="477" y="439"/>
                  <a:pt x="477" y="439"/>
                  <a:pt x="477" y="439"/>
                </a:cubicBezTo>
                <a:cubicBezTo>
                  <a:pt x="479" y="440"/>
                  <a:pt x="479" y="440"/>
                  <a:pt x="479" y="440"/>
                </a:cubicBezTo>
                <a:cubicBezTo>
                  <a:pt x="481" y="440"/>
                  <a:pt x="481" y="440"/>
                  <a:pt x="481" y="440"/>
                </a:cubicBezTo>
                <a:cubicBezTo>
                  <a:pt x="483" y="439"/>
                  <a:pt x="483" y="439"/>
                  <a:pt x="483" y="439"/>
                </a:cubicBezTo>
                <a:cubicBezTo>
                  <a:pt x="484" y="440"/>
                  <a:pt x="484" y="440"/>
                  <a:pt x="484" y="440"/>
                </a:cubicBezTo>
                <a:cubicBezTo>
                  <a:pt x="484" y="441"/>
                  <a:pt x="484" y="441"/>
                  <a:pt x="484" y="441"/>
                </a:cubicBezTo>
                <a:cubicBezTo>
                  <a:pt x="485" y="442"/>
                  <a:pt x="485" y="442"/>
                  <a:pt x="485" y="442"/>
                </a:cubicBezTo>
                <a:cubicBezTo>
                  <a:pt x="486" y="442"/>
                  <a:pt x="486" y="442"/>
                  <a:pt x="486" y="442"/>
                </a:cubicBezTo>
                <a:cubicBezTo>
                  <a:pt x="487" y="443"/>
                  <a:pt x="487" y="443"/>
                  <a:pt x="487" y="443"/>
                </a:cubicBezTo>
                <a:cubicBezTo>
                  <a:pt x="486" y="444"/>
                  <a:pt x="486" y="444"/>
                  <a:pt x="486" y="444"/>
                </a:cubicBezTo>
                <a:cubicBezTo>
                  <a:pt x="486" y="446"/>
                  <a:pt x="486" y="446"/>
                  <a:pt x="486" y="446"/>
                </a:cubicBezTo>
                <a:cubicBezTo>
                  <a:pt x="487" y="446"/>
                  <a:pt x="487" y="446"/>
                  <a:pt x="487" y="446"/>
                </a:cubicBezTo>
                <a:cubicBezTo>
                  <a:pt x="488" y="448"/>
                  <a:pt x="488" y="448"/>
                  <a:pt x="488" y="448"/>
                </a:cubicBezTo>
                <a:cubicBezTo>
                  <a:pt x="491" y="451"/>
                  <a:pt x="491" y="451"/>
                  <a:pt x="491" y="451"/>
                </a:cubicBezTo>
                <a:cubicBezTo>
                  <a:pt x="491" y="453"/>
                  <a:pt x="491" y="453"/>
                  <a:pt x="491" y="453"/>
                </a:cubicBezTo>
                <a:cubicBezTo>
                  <a:pt x="494" y="451"/>
                  <a:pt x="494" y="451"/>
                  <a:pt x="494" y="451"/>
                </a:cubicBezTo>
                <a:cubicBezTo>
                  <a:pt x="495" y="452"/>
                  <a:pt x="495" y="452"/>
                  <a:pt x="495" y="452"/>
                </a:cubicBezTo>
                <a:cubicBezTo>
                  <a:pt x="495" y="454"/>
                  <a:pt x="495" y="454"/>
                  <a:pt x="495" y="454"/>
                </a:cubicBezTo>
                <a:cubicBezTo>
                  <a:pt x="496" y="454"/>
                  <a:pt x="496" y="454"/>
                  <a:pt x="496" y="454"/>
                </a:cubicBezTo>
                <a:cubicBezTo>
                  <a:pt x="498" y="456"/>
                  <a:pt x="498" y="456"/>
                  <a:pt x="498" y="456"/>
                </a:cubicBezTo>
                <a:cubicBezTo>
                  <a:pt x="501" y="455"/>
                  <a:pt x="501" y="455"/>
                  <a:pt x="501" y="455"/>
                </a:cubicBezTo>
                <a:cubicBezTo>
                  <a:pt x="505" y="455"/>
                  <a:pt x="505" y="455"/>
                  <a:pt x="505" y="455"/>
                </a:cubicBezTo>
                <a:cubicBezTo>
                  <a:pt x="506" y="453"/>
                  <a:pt x="506" y="453"/>
                  <a:pt x="506" y="453"/>
                </a:cubicBezTo>
                <a:cubicBezTo>
                  <a:pt x="509" y="451"/>
                  <a:pt x="509" y="451"/>
                  <a:pt x="509" y="451"/>
                </a:cubicBezTo>
                <a:cubicBezTo>
                  <a:pt x="510" y="451"/>
                  <a:pt x="510" y="451"/>
                  <a:pt x="510" y="451"/>
                </a:cubicBezTo>
                <a:cubicBezTo>
                  <a:pt x="511" y="453"/>
                  <a:pt x="511" y="453"/>
                  <a:pt x="511" y="453"/>
                </a:cubicBezTo>
                <a:cubicBezTo>
                  <a:pt x="516" y="452"/>
                  <a:pt x="516" y="452"/>
                  <a:pt x="516" y="452"/>
                </a:cubicBezTo>
                <a:cubicBezTo>
                  <a:pt x="520" y="455"/>
                  <a:pt x="520" y="455"/>
                  <a:pt x="520" y="455"/>
                </a:cubicBezTo>
                <a:cubicBezTo>
                  <a:pt x="521" y="456"/>
                  <a:pt x="521" y="456"/>
                  <a:pt x="521" y="456"/>
                </a:cubicBezTo>
                <a:cubicBezTo>
                  <a:pt x="523" y="458"/>
                  <a:pt x="523" y="458"/>
                  <a:pt x="523" y="458"/>
                </a:cubicBezTo>
                <a:cubicBezTo>
                  <a:pt x="524" y="457"/>
                  <a:pt x="524" y="457"/>
                  <a:pt x="524" y="457"/>
                </a:cubicBezTo>
                <a:cubicBezTo>
                  <a:pt x="529" y="456"/>
                  <a:pt x="529" y="456"/>
                  <a:pt x="529" y="456"/>
                </a:cubicBezTo>
                <a:cubicBezTo>
                  <a:pt x="530" y="458"/>
                  <a:pt x="530" y="458"/>
                  <a:pt x="530" y="458"/>
                </a:cubicBezTo>
                <a:cubicBezTo>
                  <a:pt x="532" y="457"/>
                  <a:pt x="532" y="457"/>
                  <a:pt x="532" y="457"/>
                </a:cubicBezTo>
                <a:cubicBezTo>
                  <a:pt x="531" y="455"/>
                  <a:pt x="531" y="455"/>
                  <a:pt x="531" y="455"/>
                </a:cubicBezTo>
                <a:cubicBezTo>
                  <a:pt x="529" y="452"/>
                  <a:pt x="529" y="452"/>
                  <a:pt x="529" y="452"/>
                </a:cubicBezTo>
                <a:cubicBezTo>
                  <a:pt x="529" y="449"/>
                  <a:pt x="529" y="449"/>
                  <a:pt x="529" y="449"/>
                </a:cubicBezTo>
                <a:cubicBezTo>
                  <a:pt x="530" y="448"/>
                  <a:pt x="530" y="448"/>
                  <a:pt x="530" y="448"/>
                </a:cubicBezTo>
                <a:cubicBezTo>
                  <a:pt x="531" y="448"/>
                  <a:pt x="531" y="448"/>
                  <a:pt x="531" y="448"/>
                </a:cubicBezTo>
                <a:cubicBezTo>
                  <a:pt x="532" y="452"/>
                  <a:pt x="532" y="452"/>
                  <a:pt x="532" y="452"/>
                </a:cubicBezTo>
                <a:cubicBezTo>
                  <a:pt x="533" y="455"/>
                  <a:pt x="533" y="455"/>
                  <a:pt x="533" y="455"/>
                </a:cubicBezTo>
                <a:cubicBezTo>
                  <a:pt x="536" y="459"/>
                  <a:pt x="536" y="459"/>
                  <a:pt x="536" y="459"/>
                </a:cubicBezTo>
                <a:cubicBezTo>
                  <a:pt x="538" y="461"/>
                  <a:pt x="538" y="461"/>
                  <a:pt x="538" y="461"/>
                </a:cubicBezTo>
                <a:cubicBezTo>
                  <a:pt x="539" y="464"/>
                  <a:pt x="539" y="464"/>
                  <a:pt x="539" y="464"/>
                </a:cubicBezTo>
                <a:cubicBezTo>
                  <a:pt x="539" y="458"/>
                  <a:pt x="539" y="458"/>
                  <a:pt x="539" y="458"/>
                </a:cubicBezTo>
                <a:cubicBezTo>
                  <a:pt x="538" y="457"/>
                  <a:pt x="538" y="457"/>
                  <a:pt x="538" y="457"/>
                </a:cubicBezTo>
                <a:cubicBezTo>
                  <a:pt x="534" y="455"/>
                  <a:pt x="534" y="455"/>
                  <a:pt x="534" y="455"/>
                </a:cubicBezTo>
                <a:cubicBezTo>
                  <a:pt x="534" y="452"/>
                  <a:pt x="534" y="452"/>
                  <a:pt x="534" y="452"/>
                </a:cubicBezTo>
                <a:cubicBezTo>
                  <a:pt x="532" y="447"/>
                  <a:pt x="532" y="447"/>
                  <a:pt x="532" y="447"/>
                </a:cubicBezTo>
                <a:cubicBezTo>
                  <a:pt x="533" y="445"/>
                  <a:pt x="533" y="445"/>
                  <a:pt x="533" y="445"/>
                </a:cubicBezTo>
                <a:cubicBezTo>
                  <a:pt x="534" y="446"/>
                  <a:pt x="534" y="446"/>
                  <a:pt x="534" y="446"/>
                </a:cubicBezTo>
                <a:cubicBezTo>
                  <a:pt x="534" y="447"/>
                  <a:pt x="534" y="447"/>
                  <a:pt x="534" y="447"/>
                </a:cubicBezTo>
                <a:cubicBezTo>
                  <a:pt x="535" y="448"/>
                  <a:pt x="535" y="448"/>
                  <a:pt x="535" y="448"/>
                </a:cubicBezTo>
                <a:cubicBezTo>
                  <a:pt x="536" y="447"/>
                  <a:pt x="536" y="447"/>
                  <a:pt x="536" y="447"/>
                </a:cubicBezTo>
                <a:cubicBezTo>
                  <a:pt x="536" y="445"/>
                  <a:pt x="536" y="445"/>
                  <a:pt x="536" y="445"/>
                </a:cubicBezTo>
                <a:cubicBezTo>
                  <a:pt x="535" y="443"/>
                  <a:pt x="535" y="443"/>
                  <a:pt x="535" y="443"/>
                </a:cubicBezTo>
                <a:cubicBezTo>
                  <a:pt x="536" y="442"/>
                  <a:pt x="536" y="442"/>
                  <a:pt x="536" y="442"/>
                </a:cubicBezTo>
                <a:cubicBezTo>
                  <a:pt x="535" y="441"/>
                  <a:pt x="535" y="441"/>
                  <a:pt x="535" y="441"/>
                </a:cubicBezTo>
                <a:cubicBezTo>
                  <a:pt x="536" y="439"/>
                  <a:pt x="536" y="439"/>
                  <a:pt x="536" y="439"/>
                </a:cubicBezTo>
                <a:cubicBezTo>
                  <a:pt x="538" y="439"/>
                  <a:pt x="538" y="439"/>
                  <a:pt x="538" y="439"/>
                </a:cubicBezTo>
                <a:cubicBezTo>
                  <a:pt x="539" y="441"/>
                  <a:pt x="539" y="441"/>
                  <a:pt x="539" y="441"/>
                </a:cubicBezTo>
                <a:cubicBezTo>
                  <a:pt x="539" y="443"/>
                  <a:pt x="539" y="443"/>
                  <a:pt x="539" y="443"/>
                </a:cubicBezTo>
                <a:cubicBezTo>
                  <a:pt x="540" y="443"/>
                  <a:pt x="540" y="443"/>
                  <a:pt x="540" y="443"/>
                </a:cubicBezTo>
                <a:cubicBezTo>
                  <a:pt x="540" y="442"/>
                  <a:pt x="540" y="442"/>
                  <a:pt x="540" y="442"/>
                </a:cubicBezTo>
                <a:cubicBezTo>
                  <a:pt x="543" y="441"/>
                  <a:pt x="543" y="441"/>
                  <a:pt x="543" y="441"/>
                </a:cubicBezTo>
                <a:cubicBezTo>
                  <a:pt x="544" y="439"/>
                  <a:pt x="544" y="439"/>
                  <a:pt x="544" y="439"/>
                </a:cubicBezTo>
                <a:cubicBezTo>
                  <a:pt x="546" y="439"/>
                  <a:pt x="546" y="439"/>
                  <a:pt x="546" y="439"/>
                </a:cubicBezTo>
                <a:cubicBezTo>
                  <a:pt x="547" y="441"/>
                  <a:pt x="547" y="441"/>
                  <a:pt x="547" y="441"/>
                </a:cubicBezTo>
                <a:cubicBezTo>
                  <a:pt x="546" y="442"/>
                  <a:pt x="546" y="442"/>
                  <a:pt x="546" y="442"/>
                </a:cubicBezTo>
                <a:cubicBezTo>
                  <a:pt x="546" y="443"/>
                  <a:pt x="546" y="443"/>
                  <a:pt x="546" y="443"/>
                </a:cubicBezTo>
                <a:cubicBezTo>
                  <a:pt x="547" y="442"/>
                  <a:pt x="547" y="442"/>
                  <a:pt x="547" y="442"/>
                </a:cubicBezTo>
                <a:cubicBezTo>
                  <a:pt x="548" y="442"/>
                  <a:pt x="548" y="442"/>
                  <a:pt x="548" y="442"/>
                </a:cubicBezTo>
                <a:cubicBezTo>
                  <a:pt x="550" y="443"/>
                  <a:pt x="550" y="443"/>
                  <a:pt x="550" y="443"/>
                </a:cubicBezTo>
                <a:cubicBezTo>
                  <a:pt x="549" y="446"/>
                  <a:pt x="549" y="446"/>
                  <a:pt x="549" y="446"/>
                </a:cubicBezTo>
                <a:cubicBezTo>
                  <a:pt x="549" y="447"/>
                  <a:pt x="549" y="447"/>
                  <a:pt x="549" y="447"/>
                </a:cubicBezTo>
                <a:cubicBezTo>
                  <a:pt x="550" y="449"/>
                  <a:pt x="550" y="449"/>
                  <a:pt x="550" y="449"/>
                </a:cubicBezTo>
                <a:cubicBezTo>
                  <a:pt x="552" y="449"/>
                  <a:pt x="552" y="449"/>
                  <a:pt x="552" y="449"/>
                </a:cubicBezTo>
                <a:cubicBezTo>
                  <a:pt x="554" y="449"/>
                  <a:pt x="554" y="449"/>
                  <a:pt x="554" y="449"/>
                </a:cubicBezTo>
                <a:cubicBezTo>
                  <a:pt x="553" y="451"/>
                  <a:pt x="553" y="451"/>
                  <a:pt x="553" y="451"/>
                </a:cubicBezTo>
                <a:cubicBezTo>
                  <a:pt x="550" y="453"/>
                  <a:pt x="550" y="453"/>
                  <a:pt x="550" y="453"/>
                </a:cubicBezTo>
                <a:cubicBezTo>
                  <a:pt x="550" y="453"/>
                  <a:pt x="550" y="453"/>
                  <a:pt x="550" y="453"/>
                </a:cubicBezTo>
                <a:cubicBezTo>
                  <a:pt x="551" y="454"/>
                  <a:pt x="551" y="454"/>
                  <a:pt x="551" y="454"/>
                </a:cubicBezTo>
                <a:cubicBezTo>
                  <a:pt x="554" y="452"/>
                  <a:pt x="554" y="452"/>
                  <a:pt x="554" y="452"/>
                </a:cubicBezTo>
                <a:cubicBezTo>
                  <a:pt x="556" y="450"/>
                  <a:pt x="556" y="450"/>
                  <a:pt x="556" y="450"/>
                </a:cubicBezTo>
                <a:cubicBezTo>
                  <a:pt x="559" y="449"/>
                  <a:pt x="559" y="449"/>
                  <a:pt x="559" y="449"/>
                </a:cubicBezTo>
                <a:cubicBezTo>
                  <a:pt x="561" y="449"/>
                  <a:pt x="561" y="449"/>
                  <a:pt x="561" y="449"/>
                </a:cubicBezTo>
                <a:cubicBezTo>
                  <a:pt x="561" y="450"/>
                  <a:pt x="561" y="450"/>
                  <a:pt x="561" y="450"/>
                </a:cubicBezTo>
                <a:cubicBezTo>
                  <a:pt x="559" y="451"/>
                  <a:pt x="559" y="451"/>
                  <a:pt x="559" y="451"/>
                </a:cubicBezTo>
                <a:cubicBezTo>
                  <a:pt x="558" y="452"/>
                  <a:pt x="558" y="452"/>
                  <a:pt x="558" y="452"/>
                </a:cubicBezTo>
                <a:cubicBezTo>
                  <a:pt x="558" y="455"/>
                  <a:pt x="558" y="455"/>
                  <a:pt x="558" y="455"/>
                </a:cubicBezTo>
                <a:cubicBezTo>
                  <a:pt x="554" y="457"/>
                  <a:pt x="554" y="457"/>
                  <a:pt x="554" y="457"/>
                </a:cubicBezTo>
                <a:cubicBezTo>
                  <a:pt x="554" y="459"/>
                  <a:pt x="554" y="459"/>
                  <a:pt x="554" y="459"/>
                </a:cubicBezTo>
                <a:cubicBezTo>
                  <a:pt x="550" y="462"/>
                  <a:pt x="550" y="462"/>
                  <a:pt x="550" y="462"/>
                </a:cubicBezTo>
                <a:cubicBezTo>
                  <a:pt x="550" y="464"/>
                  <a:pt x="550" y="464"/>
                  <a:pt x="550" y="464"/>
                </a:cubicBezTo>
                <a:cubicBezTo>
                  <a:pt x="549" y="465"/>
                  <a:pt x="549" y="465"/>
                  <a:pt x="549" y="465"/>
                </a:cubicBezTo>
                <a:cubicBezTo>
                  <a:pt x="549" y="463"/>
                  <a:pt x="549" y="463"/>
                  <a:pt x="549" y="463"/>
                </a:cubicBezTo>
                <a:cubicBezTo>
                  <a:pt x="547" y="465"/>
                  <a:pt x="547" y="465"/>
                  <a:pt x="547" y="465"/>
                </a:cubicBezTo>
                <a:cubicBezTo>
                  <a:pt x="546" y="469"/>
                  <a:pt x="546" y="469"/>
                  <a:pt x="546" y="469"/>
                </a:cubicBezTo>
                <a:cubicBezTo>
                  <a:pt x="546" y="471"/>
                  <a:pt x="546" y="471"/>
                  <a:pt x="546" y="471"/>
                </a:cubicBezTo>
                <a:cubicBezTo>
                  <a:pt x="548" y="470"/>
                  <a:pt x="548" y="470"/>
                  <a:pt x="548" y="470"/>
                </a:cubicBezTo>
                <a:cubicBezTo>
                  <a:pt x="550" y="469"/>
                  <a:pt x="550" y="469"/>
                  <a:pt x="550" y="469"/>
                </a:cubicBezTo>
                <a:cubicBezTo>
                  <a:pt x="550" y="472"/>
                  <a:pt x="550" y="472"/>
                  <a:pt x="550" y="472"/>
                </a:cubicBezTo>
                <a:cubicBezTo>
                  <a:pt x="547" y="473"/>
                  <a:pt x="547" y="473"/>
                  <a:pt x="547" y="473"/>
                </a:cubicBezTo>
                <a:cubicBezTo>
                  <a:pt x="547" y="475"/>
                  <a:pt x="547" y="475"/>
                  <a:pt x="547" y="475"/>
                </a:cubicBezTo>
                <a:cubicBezTo>
                  <a:pt x="550" y="474"/>
                  <a:pt x="550" y="474"/>
                  <a:pt x="550" y="474"/>
                </a:cubicBezTo>
                <a:cubicBezTo>
                  <a:pt x="552" y="472"/>
                  <a:pt x="552" y="472"/>
                  <a:pt x="552" y="472"/>
                </a:cubicBezTo>
                <a:cubicBezTo>
                  <a:pt x="554" y="472"/>
                  <a:pt x="554" y="472"/>
                  <a:pt x="554" y="472"/>
                </a:cubicBezTo>
                <a:cubicBezTo>
                  <a:pt x="552" y="475"/>
                  <a:pt x="552" y="475"/>
                  <a:pt x="552" y="475"/>
                </a:cubicBezTo>
                <a:cubicBezTo>
                  <a:pt x="550" y="476"/>
                  <a:pt x="550" y="476"/>
                  <a:pt x="550" y="476"/>
                </a:cubicBezTo>
                <a:cubicBezTo>
                  <a:pt x="552" y="477"/>
                  <a:pt x="552" y="477"/>
                  <a:pt x="552" y="477"/>
                </a:cubicBezTo>
                <a:cubicBezTo>
                  <a:pt x="554" y="476"/>
                  <a:pt x="554" y="476"/>
                  <a:pt x="554" y="476"/>
                </a:cubicBezTo>
                <a:cubicBezTo>
                  <a:pt x="553" y="479"/>
                  <a:pt x="553" y="479"/>
                  <a:pt x="553" y="479"/>
                </a:cubicBezTo>
                <a:cubicBezTo>
                  <a:pt x="553" y="481"/>
                  <a:pt x="553" y="481"/>
                  <a:pt x="553" y="481"/>
                </a:cubicBezTo>
                <a:cubicBezTo>
                  <a:pt x="551" y="482"/>
                  <a:pt x="551" y="482"/>
                  <a:pt x="551" y="482"/>
                </a:cubicBezTo>
                <a:cubicBezTo>
                  <a:pt x="548" y="481"/>
                  <a:pt x="548" y="481"/>
                  <a:pt x="548" y="481"/>
                </a:cubicBezTo>
                <a:cubicBezTo>
                  <a:pt x="547" y="479"/>
                  <a:pt x="547" y="479"/>
                  <a:pt x="547" y="479"/>
                </a:cubicBezTo>
                <a:cubicBezTo>
                  <a:pt x="544" y="480"/>
                  <a:pt x="544" y="480"/>
                  <a:pt x="544" y="480"/>
                </a:cubicBezTo>
                <a:cubicBezTo>
                  <a:pt x="543" y="477"/>
                  <a:pt x="543" y="477"/>
                  <a:pt x="543" y="477"/>
                </a:cubicBezTo>
                <a:cubicBezTo>
                  <a:pt x="542" y="477"/>
                  <a:pt x="542" y="477"/>
                  <a:pt x="542" y="477"/>
                </a:cubicBezTo>
                <a:cubicBezTo>
                  <a:pt x="541" y="481"/>
                  <a:pt x="541" y="481"/>
                  <a:pt x="541" y="481"/>
                </a:cubicBezTo>
                <a:cubicBezTo>
                  <a:pt x="543" y="483"/>
                  <a:pt x="543" y="483"/>
                  <a:pt x="543" y="483"/>
                </a:cubicBezTo>
                <a:cubicBezTo>
                  <a:pt x="544" y="486"/>
                  <a:pt x="544" y="486"/>
                  <a:pt x="544" y="486"/>
                </a:cubicBezTo>
                <a:cubicBezTo>
                  <a:pt x="543" y="491"/>
                  <a:pt x="543" y="491"/>
                  <a:pt x="543" y="491"/>
                </a:cubicBezTo>
                <a:cubicBezTo>
                  <a:pt x="545" y="487"/>
                  <a:pt x="545" y="487"/>
                  <a:pt x="545" y="487"/>
                </a:cubicBezTo>
                <a:cubicBezTo>
                  <a:pt x="544" y="483"/>
                  <a:pt x="544" y="483"/>
                  <a:pt x="544" y="483"/>
                </a:cubicBezTo>
                <a:cubicBezTo>
                  <a:pt x="546" y="481"/>
                  <a:pt x="546" y="481"/>
                  <a:pt x="546" y="481"/>
                </a:cubicBezTo>
                <a:cubicBezTo>
                  <a:pt x="547" y="483"/>
                  <a:pt x="547" y="483"/>
                  <a:pt x="547" y="483"/>
                </a:cubicBezTo>
                <a:cubicBezTo>
                  <a:pt x="550" y="483"/>
                  <a:pt x="550" y="483"/>
                  <a:pt x="550" y="483"/>
                </a:cubicBezTo>
                <a:cubicBezTo>
                  <a:pt x="552" y="485"/>
                  <a:pt x="552" y="485"/>
                  <a:pt x="552" y="485"/>
                </a:cubicBezTo>
                <a:cubicBezTo>
                  <a:pt x="554" y="483"/>
                  <a:pt x="554" y="483"/>
                  <a:pt x="554" y="483"/>
                </a:cubicBezTo>
                <a:cubicBezTo>
                  <a:pt x="554" y="480"/>
                  <a:pt x="554" y="480"/>
                  <a:pt x="554" y="480"/>
                </a:cubicBezTo>
                <a:cubicBezTo>
                  <a:pt x="557" y="480"/>
                  <a:pt x="557" y="480"/>
                  <a:pt x="557" y="480"/>
                </a:cubicBezTo>
                <a:cubicBezTo>
                  <a:pt x="559" y="477"/>
                  <a:pt x="559" y="477"/>
                  <a:pt x="559" y="477"/>
                </a:cubicBezTo>
                <a:cubicBezTo>
                  <a:pt x="562" y="477"/>
                  <a:pt x="562" y="477"/>
                  <a:pt x="562" y="477"/>
                </a:cubicBezTo>
                <a:cubicBezTo>
                  <a:pt x="563" y="475"/>
                  <a:pt x="563" y="475"/>
                  <a:pt x="563" y="475"/>
                </a:cubicBezTo>
                <a:cubicBezTo>
                  <a:pt x="561" y="476"/>
                  <a:pt x="561" y="476"/>
                  <a:pt x="561" y="476"/>
                </a:cubicBezTo>
                <a:cubicBezTo>
                  <a:pt x="559" y="476"/>
                  <a:pt x="559" y="476"/>
                  <a:pt x="559" y="476"/>
                </a:cubicBezTo>
                <a:cubicBezTo>
                  <a:pt x="558" y="478"/>
                  <a:pt x="558" y="478"/>
                  <a:pt x="558" y="478"/>
                </a:cubicBezTo>
                <a:cubicBezTo>
                  <a:pt x="556" y="478"/>
                  <a:pt x="556" y="478"/>
                  <a:pt x="556" y="478"/>
                </a:cubicBezTo>
                <a:cubicBezTo>
                  <a:pt x="555" y="478"/>
                  <a:pt x="555" y="478"/>
                  <a:pt x="555" y="478"/>
                </a:cubicBezTo>
                <a:cubicBezTo>
                  <a:pt x="557" y="476"/>
                  <a:pt x="557" y="476"/>
                  <a:pt x="557" y="476"/>
                </a:cubicBezTo>
                <a:cubicBezTo>
                  <a:pt x="558" y="474"/>
                  <a:pt x="558" y="474"/>
                  <a:pt x="558" y="474"/>
                </a:cubicBezTo>
                <a:cubicBezTo>
                  <a:pt x="557" y="473"/>
                  <a:pt x="557" y="473"/>
                  <a:pt x="557" y="473"/>
                </a:cubicBezTo>
                <a:cubicBezTo>
                  <a:pt x="557" y="471"/>
                  <a:pt x="557" y="471"/>
                  <a:pt x="557" y="471"/>
                </a:cubicBezTo>
                <a:cubicBezTo>
                  <a:pt x="559" y="468"/>
                  <a:pt x="559" y="468"/>
                  <a:pt x="559" y="468"/>
                </a:cubicBezTo>
                <a:cubicBezTo>
                  <a:pt x="559" y="466"/>
                  <a:pt x="559" y="466"/>
                  <a:pt x="559" y="466"/>
                </a:cubicBezTo>
                <a:cubicBezTo>
                  <a:pt x="557" y="465"/>
                  <a:pt x="557" y="465"/>
                  <a:pt x="557" y="465"/>
                </a:cubicBezTo>
                <a:cubicBezTo>
                  <a:pt x="558" y="464"/>
                  <a:pt x="558" y="464"/>
                  <a:pt x="558" y="464"/>
                </a:cubicBezTo>
                <a:cubicBezTo>
                  <a:pt x="560" y="460"/>
                  <a:pt x="560" y="460"/>
                  <a:pt x="560" y="460"/>
                </a:cubicBezTo>
                <a:cubicBezTo>
                  <a:pt x="561" y="457"/>
                  <a:pt x="561" y="457"/>
                  <a:pt x="561" y="457"/>
                </a:cubicBezTo>
                <a:cubicBezTo>
                  <a:pt x="563" y="455"/>
                  <a:pt x="563" y="455"/>
                  <a:pt x="563" y="455"/>
                </a:cubicBezTo>
                <a:cubicBezTo>
                  <a:pt x="564" y="456"/>
                  <a:pt x="564" y="456"/>
                  <a:pt x="564" y="456"/>
                </a:cubicBezTo>
                <a:cubicBezTo>
                  <a:pt x="564" y="457"/>
                  <a:pt x="564" y="457"/>
                  <a:pt x="564" y="457"/>
                </a:cubicBezTo>
                <a:cubicBezTo>
                  <a:pt x="565" y="457"/>
                  <a:pt x="565" y="457"/>
                  <a:pt x="565" y="457"/>
                </a:cubicBezTo>
                <a:cubicBezTo>
                  <a:pt x="566" y="455"/>
                  <a:pt x="566" y="455"/>
                  <a:pt x="566" y="455"/>
                </a:cubicBezTo>
                <a:cubicBezTo>
                  <a:pt x="567" y="456"/>
                  <a:pt x="567" y="456"/>
                  <a:pt x="567" y="456"/>
                </a:cubicBezTo>
                <a:cubicBezTo>
                  <a:pt x="568" y="456"/>
                  <a:pt x="568" y="456"/>
                  <a:pt x="568" y="456"/>
                </a:cubicBezTo>
                <a:cubicBezTo>
                  <a:pt x="569" y="457"/>
                  <a:pt x="569" y="457"/>
                  <a:pt x="569" y="457"/>
                </a:cubicBezTo>
                <a:cubicBezTo>
                  <a:pt x="571" y="457"/>
                  <a:pt x="571" y="457"/>
                  <a:pt x="571" y="457"/>
                </a:cubicBezTo>
                <a:cubicBezTo>
                  <a:pt x="572" y="455"/>
                  <a:pt x="572" y="455"/>
                  <a:pt x="572" y="455"/>
                </a:cubicBezTo>
                <a:cubicBezTo>
                  <a:pt x="578" y="453"/>
                  <a:pt x="578" y="453"/>
                  <a:pt x="578" y="453"/>
                </a:cubicBezTo>
                <a:cubicBezTo>
                  <a:pt x="579" y="451"/>
                  <a:pt x="579" y="451"/>
                  <a:pt x="579" y="451"/>
                </a:cubicBezTo>
                <a:cubicBezTo>
                  <a:pt x="579" y="449"/>
                  <a:pt x="579" y="449"/>
                  <a:pt x="579" y="449"/>
                </a:cubicBezTo>
                <a:cubicBezTo>
                  <a:pt x="580" y="449"/>
                  <a:pt x="580" y="449"/>
                  <a:pt x="580" y="449"/>
                </a:cubicBezTo>
                <a:cubicBezTo>
                  <a:pt x="583" y="446"/>
                  <a:pt x="583" y="446"/>
                  <a:pt x="583" y="446"/>
                </a:cubicBezTo>
                <a:cubicBezTo>
                  <a:pt x="586" y="446"/>
                  <a:pt x="586" y="446"/>
                  <a:pt x="586" y="446"/>
                </a:cubicBezTo>
                <a:cubicBezTo>
                  <a:pt x="588" y="444"/>
                  <a:pt x="588" y="444"/>
                  <a:pt x="588" y="444"/>
                </a:cubicBezTo>
                <a:cubicBezTo>
                  <a:pt x="587" y="443"/>
                  <a:pt x="587" y="443"/>
                  <a:pt x="587" y="443"/>
                </a:cubicBezTo>
                <a:cubicBezTo>
                  <a:pt x="588" y="439"/>
                  <a:pt x="588" y="439"/>
                  <a:pt x="588" y="439"/>
                </a:cubicBezTo>
                <a:cubicBezTo>
                  <a:pt x="590" y="437"/>
                  <a:pt x="590" y="437"/>
                  <a:pt x="590" y="437"/>
                </a:cubicBezTo>
                <a:cubicBezTo>
                  <a:pt x="590" y="434"/>
                  <a:pt x="590" y="434"/>
                  <a:pt x="590" y="434"/>
                </a:cubicBezTo>
                <a:cubicBezTo>
                  <a:pt x="589" y="433"/>
                  <a:pt x="589" y="433"/>
                  <a:pt x="589" y="433"/>
                </a:cubicBezTo>
                <a:cubicBezTo>
                  <a:pt x="588" y="434"/>
                  <a:pt x="588" y="434"/>
                  <a:pt x="588" y="434"/>
                </a:cubicBezTo>
                <a:cubicBezTo>
                  <a:pt x="586" y="435"/>
                  <a:pt x="586" y="435"/>
                  <a:pt x="586" y="435"/>
                </a:cubicBezTo>
                <a:cubicBezTo>
                  <a:pt x="586" y="436"/>
                  <a:pt x="586" y="436"/>
                  <a:pt x="586" y="436"/>
                </a:cubicBezTo>
                <a:cubicBezTo>
                  <a:pt x="585" y="438"/>
                  <a:pt x="585" y="438"/>
                  <a:pt x="585" y="438"/>
                </a:cubicBezTo>
                <a:cubicBezTo>
                  <a:pt x="583" y="438"/>
                  <a:pt x="583" y="438"/>
                  <a:pt x="583" y="438"/>
                </a:cubicBezTo>
                <a:cubicBezTo>
                  <a:pt x="582" y="437"/>
                  <a:pt x="582" y="437"/>
                  <a:pt x="582" y="437"/>
                </a:cubicBezTo>
                <a:cubicBezTo>
                  <a:pt x="580" y="437"/>
                  <a:pt x="580" y="437"/>
                  <a:pt x="580" y="437"/>
                </a:cubicBezTo>
                <a:cubicBezTo>
                  <a:pt x="580" y="436"/>
                  <a:pt x="580" y="436"/>
                  <a:pt x="580" y="436"/>
                </a:cubicBezTo>
                <a:cubicBezTo>
                  <a:pt x="581" y="433"/>
                  <a:pt x="581" y="433"/>
                  <a:pt x="581" y="433"/>
                </a:cubicBezTo>
                <a:cubicBezTo>
                  <a:pt x="583" y="433"/>
                  <a:pt x="583" y="433"/>
                  <a:pt x="583" y="433"/>
                </a:cubicBezTo>
                <a:cubicBezTo>
                  <a:pt x="584" y="431"/>
                  <a:pt x="584" y="431"/>
                  <a:pt x="584" y="431"/>
                </a:cubicBezTo>
                <a:cubicBezTo>
                  <a:pt x="587" y="430"/>
                  <a:pt x="587" y="430"/>
                  <a:pt x="587" y="430"/>
                </a:cubicBezTo>
                <a:cubicBezTo>
                  <a:pt x="588" y="428"/>
                  <a:pt x="588" y="428"/>
                  <a:pt x="588" y="428"/>
                </a:cubicBezTo>
                <a:cubicBezTo>
                  <a:pt x="586" y="427"/>
                  <a:pt x="586" y="427"/>
                  <a:pt x="586" y="427"/>
                </a:cubicBezTo>
                <a:cubicBezTo>
                  <a:pt x="588" y="425"/>
                  <a:pt x="588" y="425"/>
                  <a:pt x="588" y="425"/>
                </a:cubicBezTo>
                <a:cubicBezTo>
                  <a:pt x="591" y="424"/>
                  <a:pt x="591" y="424"/>
                  <a:pt x="591" y="424"/>
                </a:cubicBezTo>
                <a:cubicBezTo>
                  <a:pt x="594" y="425"/>
                  <a:pt x="594" y="425"/>
                  <a:pt x="594" y="425"/>
                </a:cubicBezTo>
                <a:cubicBezTo>
                  <a:pt x="592" y="426"/>
                  <a:pt x="592" y="426"/>
                  <a:pt x="592" y="426"/>
                </a:cubicBezTo>
                <a:cubicBezTo>
                  <a:pt x="591" y="429"/>
                  <a:pt x="591" y="429"/>
                  <a:pt x="591" y="429"/>
                </a:cubicBezTo>
                <a:cubicBezTo>
                  <a:pt x="592" y="429"/>
                  <a:pt x="592" y="429"/>
                  <a:pt x="592" y="429"/>
                </a:cubicBezTo>
                <a:cubicBezTo>
                  <a:pt x="595" y="428"/>
                  <a:pt x="595" y="428"/>
                  <a:pt x="595" y="428"/>
                </a:cubicBezTo>
                <a:cubicBezTo>
                  <a:pt x="597" y="423"/>
                  <a:pt x="597" y="423"/>
                  <a:pt x="597" y="423"/>
                </a:cubicBezTo>
                <a:cubicBezTo>
                  <a:pt x="597" y="421"/>
                  <a:pt x="597" y="421"/>
                  <a:pt x="597" y="421"/>
                </a:cubicBezTo>
                <a:cubicBezTo>
                  <a:pt x="594" y="421"/>
                  <a:pt x="594" y="421"/>
                  <a:pt x="594" y="421"/>
                </a:cubicBezTo>
                <a:cubicBezTo>
                  <a:pt x="592" y="421"/>
                  <a:pt x="592" y="421"/>
                  <a:pt x="592" y="421"/>
                </a:cubicBezTo>
                <a:cubicBezTo>
                  <a:pt x="591" y="420"/>
                  <a:pt x="591" y="420"/>
                  <a:pt x="591" y="420"/>
                </a:cubicBezTo>
                <a:cubicBezTo>
                  <a:pt x="587" y="419"/>
                  <a:pt x="587" y="419"/>
                  <a:pt x="587" y="419"/>
                </a:cubicBezTo>
                <a:cubicBezTo>
                  <a:pt x="586" y="415"/>
                  <a:pt x="586" y="415"/>
                  <a:pt x="586" y="415"/>
                </a:cubicBezTo>
                <a:cubicBezTo>
                  <a:pt x="587" y="413"/>
                  <a:pt x="587" y="413"/>
                  <a:pt x="587" y="413"/>
                </a:cubicBezTo>
                <a:cubicBezTo>
                  <a:pt x="585" y="415"/>
                  <a:pt x="585" y="415"/>
                  <a:pt x="585" y="415"/>
                </a:cubicBezTo>
                <a:cubicBezTo>
                  <a:pt x="584" y="415"/>
                  <a:pt x="584" y="415"/>
                  <a:pt x="584" y="415"/>
                </a:cubicBezTo>
                <a:cubicBezTo>
                  <a:pt x="582" y="413"/>
                  <a:pt x="582" y="413"/>
                  <a:pt x="582" y="413"/>
                </a:cubicBezTo>
                <a:cubicBezTo>
                  <a:pt x="580" y="412"/>
                  <a:pt x="580" y="412"/>
                  <a:pt x="580" y="412"/>
                </a:cubicBezTo>
                <a:cubicBezTo>
                  <a:pt x="579" y="409"/>
                  <a:pt x="579" y="409"/>
                  <a:pt x="579" y="409"/>
                </a:cubicBezTo>
                <a:cubicBezTo>
                  <a:pt x="578" y="409"/>
                  <a:pt x="578" y="409"/>
                  <a:pt x="578" y="409"/>
                </a:cubicBezTo>
                <a:cubicBezTo>
                  <a:pt x="577" y="409"/>
                  <a:pt x="577" y="409"/>
                  <a:pt x="577" y="409"/>
                </a:cubicBezTo>
                <a:cubicBezTo>
                  <a:pt x="576" y="407"/>
                  <a:pt x="576" y="407"/>
                  <a:pt x="576" y="407"/>
                </a:cubicBezTo>
                <a:cubicBezTo>
                  <a:pt x="575" y="406"/>
                  <a:pt x="575" y="406"/>
                  <a:pt x="575" y="406"/>
                </a:cubicBezTo>
                <a:cubicBezTo>
                  <a:pt x="576" y="404"/>
                  <a:pt x="576" y="404"/>
                  <a:pt x="576" y="404"/>
                </a:cubicBezTo>
                <a:cubicBezTo>
                  <a:pt x="576" y="402"/>
                  <a:pt x="576" y="402"/>
                  <a:pt x="576" y="402"/>
                </a:cubicBezTo>
                <a:cubicBezTo>
                  <a:pt x="575" y="400"/>
                  <a:pt x="575" y="400"/>
                  <a:pt x="575" y="400"/>
                </a:cubicBezTo>
                <a:cubicBezTo>
                  <a:pt x="576" y="394"/>
                  <a:pt x="576" y="394"/>
                  <a:pt x="576" y="394"/>
                </a:cubicBezTo>
                <a:cubicBezTo>
                  <a:pt x="577" y="392"/>
                  <a:pt x="577" y="392"/>
                  <a:pt x="577" y="392"/>
                </a:cubicBezTo>
                <a:cubicBezTo>
                  <a:pt x="582" y="388"/>
                  <a:pt x="582" y="388"/>
                  <a:pt x="582" y="388"/>
                </a:cubicBezTo>
                <a:cubicBezTo>
                  <a:pt x="584" y="387"/>
                  <a:pt x="584" y="387"/>
                  <a:pt x="584" y="387"/>
                </a:cubicBezTo>
                <a:cubicBezTo>
                  <a:pt x="586" y="387"/>
                  <a:pt x="586" y="387"/>
                  <a:pt x="586" y="387"/>
                </a:cubicBezTo>
                <a:cubicBezTo>
                  <a:pt x="586" y="386"/>
                  <a:pt x="586" y="386"/>
                  <a:pt x="586" y="386"/>
                </a:cubicBezTo>
                <a:cubicBezTo>
                  <a:pt x="588" y="385"/>
                  <a:pt x="588" y="385"/>
                  <a:pt x="588" y="385"/>
                </a:cubicBezTo>
                <a:cubicBezTo>
                  <a:pt x="588" y="383"/>
                  <a:pt x="588" y="383"/>
                  <a:pt x="588" y="383"/>
                </a:cubicBezTo>
                <a:cubicBezTo>
                  <a:pt x="587" y="383"/>
                  <a:pt x="587" y="383"/>
                  <a:pt x="587" y="383"/>
                </a:cubicBezTo>
                <a:cubicBezTo>
                  <a:pt x="585" y="385"/>
                  <a:pt x="585" y="385"/>
                  <a:pt x="585" y="385"/>
                </a:cubicBezTo>
                <a:cubicBezTo>
                  <a:pt x="584" y="384"/>
                  <a:pt x="584" y="384"/>
                  <a:pt x="584" y="384"/>
                </a:cubicBezTo>
                <a:cubicBezTo>
                  <a:pt x="584" y="382"/>
                  <a:pt x="584" y="382"/>
                  <a:pt x="584" y="382"/>
                </a:cubicBezTo>
                <a:cubicBezTo>
                  <a:pt x="583" y="380"/>
                  <a:pt x="583" y="380"/>
                  <a:pt x="583" y="380"/>
                </a:cubicBezTo>
                <a:cubicBezTo>
                  <a:pt x="583" y="377"/>
                  <a:pt x="583" y="377"/>
                  <a:pt x="583" y="377"/>
                </a:cubicBezTo>
                <a:cubicBezTo>
                  <a:pt x="586" y="374"/>
                  <a:pt x="586" y="374"/>
                  <a:pt x="586" y="374"/>
                </a:cubicBezTo>
                <a:cubicBezTo>
                  <a:pt x="588" y="370"/>
                  <a:pt x="588" y="370"/>
                  <a:pt x="588" y="370"/>
                </a:cubicBezTo>
                <a:cubicBezTo>
                  <a:pt x="590" y="369"/>
                  <a:pt x="590" y="369"/>
                  <a:pt x="590" y="369"/>
                </a:cubicBezTo>
                <a:cubicBezTo>
                  <a:pt x="591" y="366"/>
                  <a:pt x="591" y="366"/>
                  <a:pt x="591" y="366"/>
                </a:cubicBezTo>
                <a:cubicBezTo>
                  <a:pt x="593" y="366"/>
                  <a:pt x="593" y="366"/>
                  <a:pt x="593" y="366"/>
                </a:cubicBezTo>
                <a:cubicBezTo>
                  <a:pt x="595" y="363"/>
                  <a:pt x="595" y="363"/>
                  <a:pt x="595" y="363"/>
                </a:cubicBezTo>
                <a:cubicBezTo>
                  <a:pt x="598" y="362"/>
                  <a:pt x="598" y="362"/>
                  <a:pt x="598" y="362"/>
                </a:cubicBezTo>
                <a:cubicBezTo>
                  <a:pt x="599" y="363"/>
                  <a:pt x="599" y="363"/>
                  <a:pt x="599" y="363"/>
                </a:cubicBezTo>
                <a:cubicBezTo>
                  <a:pt x="598" y="366"/>
                  <a:pt x="598" y="366"/>
                  <a:pt x="598" y="366"/>
                </a:cubicBezTo>
                <a:cubicBezTo>
                  <a:pt x="600" y="367"/>
                  <a:pt x="600" y="367"/>
                  <a:pt x="600" y="367"/>
                </a:cubicBezTo>
                <a:cubicBezTo>
                  <a:pt x="599" y="369"/>
                  <a:pt x="599" y="369"/>
                  <a:pt x="599" y="369"/>
                </a:cubicBezTo>
                <a:cubicBezTo>
                  <a:pt x="602" y="368"/>
                  <a:pt x="602" y="368"/>
                  <a:pt x="602" y="368"/>
                </a:cubicBezTo>
                <a:cubicBezTo>
                  <a:pt x="602" y="366"/>
                  <a:pt x="602" y="366"/>
                  <a:pt x="602" y="366"/>
                </a:cubicBezTo>
                <a:cubicBezTo>
                  <a:pt x="605" y="362"/>
                  <a:pt x="605" y="362"/>
                  <a:pt x="605" y="362"/>
                </a:cubicBezTo>
                <a:cubicBezTo>
                  <a:pt x="605" y="361"/>
                  <a:pt x="605" y="361"/>
                  <a:pt x="605" y="361"/>
                </a:cubicBezTo>
                <a:cubicBezTo>
                  <a:pt x="603" y="360"/>
                  <a:pt x="603" y="360"/>
                  <a:pt x="603" y="360"/>
                </a:cubicBezTo>
                <a:cubicBezTo>
                  <a:pt x="601" y="360"/>
                  <a:pt x="601" y="360"/>
                  <a:pt x="601" y="360"/>
                </a:cubicBezTo>
                <a:cubicBezTo>
                  <a:pt x="599" y="357"/>
                  <a:pt x="599" y="357"/>
                  <a:pt x="599" y="357"/>
                </a:cubicBezTo>
                <a:cubicBezTo>
                  <a:pt x="601" y="355"/>
                  <a:pt x="601" y="355"/>
                  <a:pt x="601" y="355"/>
                </a:cubicBezTo>
                <a:cubicBezTo>
                  <a:pt x="605" y="355"/>
                  <a:pt x="605" y="355"/>
                  <a:pt x="605" y="355"/>
                </a:cubicBezTo>
                <a:cubicBezTo>
                  <a:pt x="606" y="354"/>
                  <a:pt x="606" y="354"/>
                  <a:pt x="606" y="354"/>
                </a:cubicBezTo>
                <a:cubicBezTo>
                  <a:pt x="609" y="352"/>
                  <a:pt x="609" y="352"/>
                  <a:pt x="609" y="352"/>
                </a:cubicBezTo>
                <a:cubicBezTo>
                  <a:pt x="609" y="350"/>
                  <a:pt x="609" y="350"/>
                  <a:pt x="609" y="350"/>
                </a:cubicBezTo>
                <a:cubicBezTo>
                  <a:pt x="611" y="349"/>
                  <a:pt x="611" y="349"/>
                  <a:pt x="611" y="349"/>
                </a:cubicBezTo>
                <a:cubicBezTo>
                  <a:pt x="613" y="350"/>
                  <a:pt x="613" y="350"/>
                  <a:pt x="613" y="350"/>
                </a:cubicBezTo>
                <a:cubicBezTo>
                  <a:pt x="617" y="351"/>
                  <a:pt x="617" y="351"/>
                  <a:pt x="617" y="351"/>
                </a:cubicBezTo>
                <a:cubicBezTo>
                  <a:pt x="618" y="353"/>
                  <a:pt x="618" y="353"/>
                  <a:pt x="618" y="353"/>
                </a:cubicBezTo>
                <a:cubicBezTo>
                  <a:pt x="617" y="354"/>
                  <a:pt x="617" y="354"/>
                  <a:pt x="617" y="354"/>
                </a:cubicBezTo>
                <a:cubicBezTo>
                  <a:pt x="619" y="355"/>
                  <a:pt x="619" y="355"/>
                  <a:pt x="619" y="355"/>
                </a:cubicBezTo>
                <a:cubicBezTo>
                  <a:pt x="620" y="357"/>
                  <a:pt x="620" y="357"/>
                  <a:pt x="620" y="357"/>
                </a:cubicBezTo>
                <a:cubicBezTo>
                  <a:pt x="622" y="358"/>
                  <a:pt x="622" y="358"/>
                  <a:pt x="622" y="358"/>
                </a:cubicBezTo>
                <a:cubicBezTo>
                  <a:pt x="621" y="360"/>
                  <a:pt x="621" y="360"/>
                  <a:pt x="621" y="360"/>
                </a:cubicBezTo>
                <a:cubicBezTo>
                  <a:pt x="620" y="361"/>
                  <a:pt x="620" y="361"/>
                  <a:pt x="620" y="361"/>
                </a:cubicBezTo>
                <a:cubicBezTo>
                  <a:pt x="621" y="363"/>
                  <a:pt x="621" y="363"/>
                  <a:pt x="621" y="363"/>
                </a:cubicBezTo>
                <a:cubicBezTo>
                  <a:pt x="620" y="365"/>
                  <a:pt x="620" y="365"/>
                  <a:pt x="620" y="365"/>
                </a:cubicBezTo>
                <a:cubicBezTo>
                  <a:pt x="622" y="367"/>
                  <a:pt x="622" y="367"/>
                  <a:pt x="622" y="367"/>
                </a:cubicBezTo>
                <a:cubicBezTo>
                  <a:pt x="623" y="369"/>
                  <a:pt x="623" y="369"/>
                  <a:pt x="623" y="369"/>
                </a:cubicBezTo>
                <a:cubicBezTo>
                  <a:pt x="623" y="373"/>
                  <a:pt x="623" y="373"/>
                  <a:pt x="623" y="373"/>
                </a:cubicBezTo>
                <a:cubicBezTo>
                  <a:pt x="624" y="374"/>
                  <a:pt x="624" y="374"/>
                  <a:pt x="624" y="374"/>
                </a:cubicBezTo>
                <a:cubicBezTo>
                  <a:pt x="624" y="375"/>
                  <a:pt x="624" y="375"/>
                  <a:pt x="624" y="375"/>
                </a:cubicBezTo>
                <a:cubicBezTo>
                  <a:pt x="622" y="377"/>
                  <a:pt x="622" y="377"/>
                  <a:pt x="622" y="377"/>
                </a:cubicBezTo>
                <a:cubicBezTo>
                  <a:pt x="622" y="379"/>
                  <a:pt x="622" y="379"/>
                  <a:pt x="622" y="379"/>
                </a:cubicBezTo>
                <a:cubicBezTo>
                  <a:pt x="620" y="382"/>
                  <a:pt x="620" y="382"/>
                  <a:pt x="620" y="382"/>
                </a:cubicBezTo>
                <a:cubicBezTo>
                  <a:pt x="620" y="385"/>
                  <a:pt x="620" y="385"/>
                  <a:pt x="620" y="385"/>
                </a:cubicBezTo>
                <a:cubicBezTo>
                  <a:pt x="619" y="386"/>
                  <a:pt x="619" y="386"/>
                  <a:pt x="619" y="386"/>
                </a:cubicBezTo>
                <a:cubicBezTo>
                  <a:pt x="620" y="388"/>
                  <a:pt x="620" y="388"/>
                  <a:pt x="620" y="388"/>
                </a:cubicBezTo>
                <a:cubicBezTo>
                  <a:pt x="619" y="391"/>
                  <a:pt x="619" y="391"/>
                  <a:pt x="619" y="391"/>
                </a:cubicBezTo>
                <a:cubicBezTo>
                  <a:pt x="622" y="393"/>
                  <a:pt x="622" y="393"/>
                  <a:pt x="622" y="393"/>
                </a:cubicBezTo>
                <a:cubicBezTo>
                  <a:pt x="622" y="395"/>
                  <a:pt x="622" y="395"/>
                  <a:pt x="622" y="395"/>
                </a:cubicBezTo>
                <a:cubicBezTo>
                  <a:pt x="621" y="396"/>
                  <a:pt x="621" y="396"/>
                  <a:pt x="621" y="396"/>
                </a:cubicBezTo>
                <a:cubicBezTo>
                  <a:pt x="622" y="398"/>
                  <a:pt x="622" y="398"/>
                  <a:pt x="622" y="398"/>
                </a:cubicBezTo>
                <a:cubicBezTo>
                  <a:pt x="621" y="401"/>
                  <a:pt x="621" y="401"/>
                  <a:pt x="621" y="401"/>
                </a:cubicBezTo>
                <a:cubicBezTo>
                  <a:pt x="621" y="402"/>
                  <a:pt x="621" y="402"/>
                  <a:pt x="621" y="402"/>
                </a:cubicBezTo>
                <a:cubicBezTo>
                  <a:pt x="623" y="403"/>
                  <a:pt x="623" y="403"/>
                  <a:pt x="623" y="403"/>
                </a:cubicBezTo>
                <a:cubicBezTo>
                  <a:pt x="624" y="405"/>
                  <a:pt x="624" y="405"/>
                  <a:pt x="624" y="405"/>
                </a:cubicBezTo>
                <a:cubicBezTo>
                  <a:pt x="624" y="407"/>
                  <a:pt x="624" y="407"/>
                  <a:pt x="624" y="407"/>
                </a:cubicBezTo>
                <a:cubicBezTo>
                  <a:pt x="622" y="409"/>
                  <a:pt x="622" y="409"/>
                  <a:pt x="622" y="409"/>
                </a:cubicBezTo>
                <a:cubicBezTo>
                  <a:pt x="621" y="408"/>
                  <a:pt x="621" y="408"/>
                  <a:pt x="621" y="408"/>
                </a:cubicBezTo>
                <a:cubicBezTo>
                  <a:pt x="619" y="408"/>
                  <a:pt x="619" y="408"/>
                  <a:pt x="619" y="408"/>
                </a:cubicBezTo>
                <a:cubicBezTo>
                  <a:pt x="617" y="406"/>
                  <a:pt x="617" y="406"/>
                  <a:pt x="617" y="406"/>
                </a:cubicBezTo>
                <a:cubicBezTo>
                  <a:pt x="618" y="403"/>
                  <a:pt x="618" y="403"/>
                  <a:pt x="618" y="403"/>
                </a:cubicBezTo>
                <a:cubicBezTo>
                  <a:pt x="615" y="404"/>
                  <a:pt x="615" y="404"/>
                  <a:pt x="615" y="404"/>
                </a:cubicBezTo>
                <a:cubicBezTo>
                  <a:pt x="614" y="407"/>
                  <a:pt x="614" y="407"/>
                  <a:pt x="614" y="407"/>
                </a:cubicBezTo>
                <a:cubicBezTo>
                  <a:pt x="612" y="408"/>
                  <a:pt x="612" y="408"/>
                  <a:pt x="612" y="408"/>
                </a:cubicBezTo>
                <a:cubicBezTo>
                  <a:pt x="612" y="409"/>
                  <a:pt x="612" y="409"/>
                  <a:pt x="612" y="409"/>
                </a:cubicBezTo>
                <a:cubicBezTo>
                  <a:pt x="615" y="408"/>
                  <a:pt x="615" y="408"/>
                  <a:pt x="615" y="408"/>
                </a:cubicBezTo>
                <a:cubicBezTo>
                  <a:pt x="617" y="410"/>
                  <a:pt x="617" y="410"/>
                  <a:pt x="617" y="410"/>
                </a:cubicBezTo>
                <a:cubicBezTo>
                  <a:pt x="616" y="411"/>
                  <a:pt x="616" y="411"/>
                  <a:pt x="616" y="411"/>
                </a:cubicBezTo>
                <a:cubicBezTo>
                  <a:pt x="610" y="416"/>
                  <a:pt x="610" y="416"/>
                  <a:pt x="610" y="416"/>
                </a:cubicBezTo>
                <a:cubicBezTo>
                  <a:pt x="608" y="416"/>
                  <a:pt x="608" y="416"/>
                  <a:pt x="608" y="416"/>
                </a:cubicBezTo>
                <a:cubicBezTo>
                  <a:pt x="608" y="417"/>
                  <a:pt x="608" y="417"/>
                  <a:pt x="608" y="417"/>
                </a:cubicBezTo>
                <a:cubicBezTo>
                  <a:pt x="606" y="418"/>
                  <a:pt x="606" y="418"/>
                  <a:pt x="606" y="418"/>
                </a:cubicBezTo>
                <a:cubicBezTo>
                  <a:pt x="606" y="420"/>
                  <a:pt x="606" y="420"/>
                  <a:pt x="606" y="420"/>
                </a:cubicBezTo>
                <a:cubicBezTo>
                  <a:pt x="607" y="422"/>
                  <a:pt x="607" y="422"/>
                  <a:pt x="607" y="422"/>
                </a:cubicBezTo>
                <a:cubicBezTo>
                  <a:pt x="609" y="421"/>
                  <a:pt x="609" y="421"/>
                  <a:pt x="609" y="421"/>
                </a:cubicBezTo>
                <a:cubicBezTo>
                  <a:pt x="611" y="421"/>
                  <a:pt x="611" y="421"/>
                  <a:pt x="611" y="421"/>
                </a:cubicBezTo>
                <a:cubicBezTo>
                  <a:pt x="611" y="424"/>
                  <a:pt x="611" y="424"/>
                  <a:pt x="611" y="424"/>
                </a:cubicBezTo>
                <a:cubicBezTo>
                  <a:pt x="613" y="426"/>
                  <a:pt x="613" y="426"/>
                  <a:pt x="613" y="426"/>
                </a:cubicBezTo>
                <a:cubicBezTo>
                  <a:pt x="616" y="425"/>
                  <a:pt x="616" y="425"/>
                  <a:pt x="616" y="425"/>
                </a:cubicBezTo>
                <a:cubicBezTo>
                  <a:pt x="617" y="423"/>
                  <a:pt x="617" y="423"/>
                  <a:pt x="617" y="423"/>
                </a:cubicBezTo>
                <a:cubicBezTo>
                  <a:pt x="619" y="423"/>
                  <a:pt x="619" y="423"/>
                  <a:pt x="619" y="423"/>
                </a:cubicBezTo>
                <a:cubicBezTo>
                  <a:pt x="620" y="424"/>
                  <a:pt x="620" y="424"/>
                  <a:pt x="620" y="424"/>
                </a:cubicBezTo>
                <a:cubicBezTo>
                  <a:pt x="618" y="425"/>
                  <a:pt x="618" y="425"/>
                  <a:pt x="618" y="425"/>
                </a:cubicBezTo>
                <a:cubicBezTo>
                  <a:pt x="618" y="425"/>
                  <a:pt x="618" y="425"/>
                  <a:pt x="618" y="425"/>
                </a:cubicBezTo>
                <a:cubicBezTo>
                  <a:pt x="621" y="426"/>
                  <a:pt x="621" y="426"/>
                  <a:pt x="621" y="426"/>
                </a:cubicBezTo>
                <a:cubicBezTo>
                  <a:pt x="622" y="428"/>
                  <a:pt x="622" y="428"/>
                  <a:pt x="622" y="428"/>
                </a:cubicBezTo>
                <a:cubicBezTo>
                  <a:pt x="624" y="426"/>
                  <a:pt x="624" y="426"/>
                  <a:pt x="624" y="426"/>
                </a:cubicBezTo>
                <a:cubicBezTo>
                  <a:pt x="626" y="427"/>
                  <a:pt x="626" y="427"/>
                  <a:pt x="626" y="427"/>
                </a:cubicBezTo>
                <a:cubicBezTo>
                  <a:pt x="624" y="429"/>
                  <a:pt x="624" y="429"/>
                  <a:pt x="624" y="429"/>
                </a:cubicBezTo>
                <a:cubicBezTo>
                  <a:pt x="622" y="429"/>
                  <a:pt x="622" y="429"/>
                  <a:pt x="622" y="429"/>
                </a:cubicBezTo>
                <a:cubicBezTo>
                  <a:pt x="620" y="432"/>
                  <a:pt x="620" y="432"/>
                  <a:pt x="620" y="432"/>
                </a:cubicBezTo>
                <a:cubicBezTo>
                  <a:pt x="619" y="432"/>
                  <a:pt x="619" y="432"/>
                  <a:pt x="619" y="432"/>
                </a:cubicBezTo>
                <a:cubicBezTo>
                  <a:pt x="618" y="430"/>
                  <a:pt x="618" y="430"/>
                  <a:pt x="618" y="430"/>
                </a:cubicBezTo>
                <a:cubicBezTo>
                  <a:pt x="617" y="430"/>
                  <a:pt x="617" y="430"/>
                  <a:pt x="617" y="430"/>
                </a:cubicBezTo>
                <a:cubicBezTo>
                  <a:pt x="616" y="429"/>
                  <a:pt x="616" y="429"/>
                  <a:pt x="616" y="429"/>
                </a:cubicBezTo>
                <a:cubicBezTo>
                  <a:pt x="616" y="430"/>
                  <a:pt x="616" y="430"/>
                  <a:pt x="616" y="430"/>
                </a:cubicBezTo>
                <a:cubicBezTo>
                  <a:pt x="617" y="433"/>
                  <a:pt x="617" y="433"/>
                  <a:pt x="617" y="433"/>
                </a:cubicBezTo>
                <a:cubicBezTo>
                  <a:pt x="617" y="434"/>
                  <a:pt x="617" y="434"/>
                  <a:pt x="617" y="434"/>
                </a:cubicBezTo>
                <a:cubicBezTo>
                  <a:pt x="620" y="438"/>
                  <a:pt x="620" y="438"/>
                  <a:pt x="620" y="438"/>
                </a:cubicBezTo>
                <a:cubicBezTo>
                  <a:pt x="619" y="441"/>
                  <a:pt x="619" y="441"/>
                  <a:pt x="619" y="441"/>
                </a:cubicBezTo>
                <a:cubicBezTo>
                  <a:pt x="620" y="441"/>
                  <a:pt x="620" y="441"/>
                  <a:pt x="620" y="441"/>
                </a:cubicBezTo>
                <a:cubicBezTo>
                  <a:pt x="619" y="444"/>
                  <a:pt x="619" y="444"/>
                  <a:pt x="619" y="444"/>
                </a:cubicBezTo>
                <a:cubicBezTo>
                  <a:pt x="618" y="445"/>
                  <a:pt x="618" y="445"/>
                  <a:pt x="618" y="445"/>
                </a:cubicBezTo>
                <a:cubicBezTo>
                  <a:pt x="618" y="447"/>
                  <a:pt x="618" y="447"/>
                  <a:pt x="618" y="447"/>
                </a:cubicBezTo>
                <a:cubicBezTo>
                  <a:pt x="617" y="450"/>
                  <a:pt x="617" y="450"/>
                  <a:pt x="617" y="450"/>
                </a:cubicBezTo>
                <a:cubicBezTo>
                  <a:pt x="615" y="453"/>
                  <a:pt x="615" y="453"/>
                  <a:pt x="615" y="453"/>
                </a:cubicBezTo>
                <a:cubicBezTo>
                  <a:pt x="616" y="454"/>
                  <a:pt x="616" y="454"/>
                  <a:pt x="616" y="454"/>
                </a:cubicBezTo>
                <a:cubicBezTo>
                  <a:pt x="616" y="456"/>
                  <a:pt x="616" y="456"/>
                  <a:pt x="616" y="456"/>
                </a:cubicBezTo>
                <a:cubicBezTo>
                  <a:pt x="614" y="457"/>
                  <a:pt x="614" y="457"/>
                  <a:pt x="614" y="457"/>
                </a:cubicBezTo>
                <a:cubicBezTo>
                  <a:pt x="614" y="459"/>
                  <a:pt x="614" y="459"/>
                  <a:pt x="614" y="459"/>
                </a:cubicBezTo>
                <a:cubicBezTo>
                  <a:pt x="616" y="459"/>
                  <a:pt x="616" y="459"/>
                  <a:pt x="616" y="459"/>
                </a:cubicBezTo>
                <a:cubicBezTo>
                  <a:pt x="618" y="457"/>
                  <a:pt x="618" y="457"/>
                  <a:pt x="618" y="457"/>
                </a:cubicBezTo>
                <a:cubicBezTo>
                  <a:pt x="619" y="455"/>
                  <a:pt x="619" y="455"/>
                  <a:pt x="619" y="455"/>
                </a:cubicBezTo>
                <a:cubicBezTo>
                  <a:pt x="622" y="453"/>
                  <a:pt x="622" y="453"/>
                  <a:pt x="622" y="453"/>
                </a:cubicBezTo>
                <a:cubicBezTo>
                  <a:pt x="622" y="452"/>
                  <a:pt x="622" y="452"/>
                  <a:pt x="622" y="452"/>
                </a:cubicBezTo>
                <a:cubicBezTo>
                  <a:pt x="622" y="452"/>
                  <a:pt x="622" y="452"/>
                  <a:pt x="622" y="452"/>
                </a:cubicBezTo>
                <a:cubicBezTo>
                  <a:pt x="623" y="450"/>
                  <a:pt x="623" y="450"/>
                  <a:pt x="623" y="450"/>
                </a:cubicBezTo>
                <a:cubicBezTo>
                  <a:pt x="625" y="451"/>
                  <a:pt x="625" y="451"/>
                  <a:pt x="625" y="451"/>
                </a:cubicBezTo>
                <a:cubicBezTo>
                  <a:pt x="626" y="450"/>
                  <a:pt x="626" y="450"/>
                  <a:pt x="626" y="450"/>
                </a:cubicBezTo>
                <a:cubicBezTo>
                  <a:pt x="626" y="446"/>
                  <a:pt x="626" y="446"/>
                  <a:pt x="626" y="446"/>
                </a:cubicBezTo>
                <a:cubicBezTo>
                  <a:pt x="626" y="443"/>
                  <a:pt x="626" y="443"/>
                  <a:pt x="626" y="443"/>
                </a:cubicBezTo>
                <a:cubicBezTo>
                  <a:pt x="629" y="441"/>
                  <a:pt x="629" y="441"/>
                  <a:pt x="629" y="441"/>
                </a:cubicBezTo>
                <a:cubicBezTo>
                  <a:pt x="632" y="436"/>
                  <a:pt x="632" y="436"/>
                  <a:pt x="632" y="436"/>
                </a:cubicBezTo>
                <a:cubicBezTo>
                  <a:pt x="633" y="434"/>
                  <a:pt x="633" y="434"/>
                  <a:pt x="633" y="434"/>
                </a:cubicBezTo>
                <a:cubicBezTo>
                  <a:pt x="634" y="434"/>
                  <a:pt x="634" y="434"/>
                  <a:pt x="634" y="434"/>
                </a:cubicBezTo>
                <a:cubicBezTo>
                  <a:pt x="635" y="435"/>
                  <a:pt x="635" y="435"/>
                  <a:pt x="635" y="435"/>
                </a:cubicBezTo>
                <a:cubicBezTo>
                  <a:pt x="636" y="437"/>
                  <a:pt x="636" y="437"/>
                  <a:pt x="636" y="437"/>
                </a:cubicBezTo>
                <a:cubicBezTo>
                  <a:pt x="638" y="441"/>
                  <a:pt x="638" y="441"/>
                  <a:pt x="638" y="441"/>
                </a:cubicBezTo>
                <a:cubicBezTo>
                  <a:pt x="638" y="444"/>
                  <a:pt x="638" y="444"/>
                  <a:pt x="638" y="444"/>
                </a:cubicBezTo>
                <a:cubicBezTo>
                  <a:pt x="640" y="447"/>
                  <a:pt x="640" y="447"/>
                  <a:pt x="640" y="447"/>
                </a:cubicBezTo>
                <a:cubicBezTo>
                  <a:pt x="640" y="450"/>
                  <a:pt x="640" y="450"/>
                  <a:pt x="640" y="450"/>
                </a:cubicBezTo>
                <a:cubicBezTo>
                  <a:pt x="639" y="452"/>
                  <a:pt x="639" y="452"/>
                  <a:pt x="639" y="452"/>
                </a:cubicBezTo>
                <a:cubicBezTo>
                  <a:pt x="640" y="457"/>
                  <a:pt x="640" y="457"/>
                  <a:pt x="640" y="457"/>
                </a:cubicBezTo>
                <a:cubicBezTo>
                  <a:pt x="639" y="459"/>
                  <a:pt x="639" y="459"/>
                  <a:pt x="639" y="459"/>
                </a:cubicBezTo>
                <a:cubicBezTo>
                  <a:pt x="637" y="460"/>
                  <a:pt x="637" y="460"/>
                  <a:pt x="637" y="460"/>
                </a:cubicBezTo>
                <a:cubicBezTo>
                  <a:pt x="635" y="459"/>
                  <a:pt x="635" y="459"/>
                  <a:pt x="635" y="459"/>
                </a:cubicBezTo>
                <a:cubicBezTo>
                  <a:pt x="634" y="460"/>
                  <a:pt x="634" y="460"/>
                  <a:pt x="634" y="460"/>
                </a:cubicBezTo>
                <a:cubicBezTo>
                  <a:pt x="633" y="462"/>
                  <a:pt x="633" y="462"/>
                  <a:pt x="633" y="462"/>
                </a:cubicBezTo>
                <a:cubicBezTo>
                  <a:pt x="634" y="465"/>
                  <a:pt x="634" y="465"/>
                  <a:pt x="634" y="465"/>
                </a:cubicBezTo>
                <a:cubicBezTo>
                  <a:pt x="632" y="467"/>
                  <a:pt x="632" y="467"/>
                  <a:pt x="632" y="467"/>
                </a:cubicBezTo>
                <a:cubicBezTo>
                  <a:pt x="631" y="470"/>
                  <a:pt x="631" y="470"/>
                  <a:pt x="631" y="470"/>
                </a:cubicBezTo>
                <a:cubicBezTo>
                  <a:pt x="632" y="472"/>
                  <a:pt x="632" y="472"/>
                  <a:pt x="632" y="472"/>
                </a:cubicBezTo>
                <a:cubicBezTo>
                  <a:pt x="632" y="476"/>
                  <a:pt x="632" y="476"/>
                  <a:pt x="632" y="476"/>
                </a:cubicBezTo>
                <a:cubicBezTo>
                  <a:pt x="634" y="484"/>
                  <a:pt x="634" y="484"/>
                  <a:pt x="634" y="484"/>
                </a:cubicBezTo>
                <a:cubicBezTo>
                  <a:pt x="635" y="488"/>
                  <a:pt x="635" y="488"/>
                  <a:pt x="635" y="488"/>
                </a:cubicBezTo>
                <a:cubicBezTo>
                  <a:pt x="635" y="490"/>
                  <a:pt x="635" y="490"/>
                  <a:pt x="635" y="490"/>
                </a:cubicBezTo>
                <a:cubicBezTo>
                  <a:pt x="637" y="492"/>
                  <a:pt x="637" y="492"/>
                  <a:pt x="637" y="492"/>
                </a:cubicBezTo>
                <a:cubicBezTo>
                  <a:pt x="638" y="492"/>
                  <a:pt x="638" y="492"/>
                  <a:pt x="638" y="492"/>
                </a:cubicBezTo>
                <a:cubicBezTo>
                  <a:pt x="638" y="489"/>
                  <a:pt x="638" y="489"/>
                  <a:pt x="638" y="489"/>
                </a:cubicBezTo>
                <a:cubicBezTo>
                  <a:pt x="637" y="488"/>
                  <a:pt x="637" y="488"/>
                  <a:pt x="637" y="488"/>
                </a:cubicBezTo>
                <a:cubicBezTo>
                  <a:pt x="639" y="486"/>
                  <a:pt x="639" y="486"/>
                  <a:pt x="639" y="486"/>
                </a:cubicBezTo>
                <a:cubicBezTo>
                  <a:pt x="640" y="486"/>
                  <a:pt x="640" y="486"/>
                  <a:pt x="640" y="486"/>
                </a:cubicBezTo>
                <a:cubicBezTo>
                  <a:pt x="642" y="489"/>
                  <a:pt x="642" y="489"/>
                  <a:pt x="642" y="489"/>
                </a:cubicBezTo>
                <a:cubicBezTo>
                  <a:pt x="643" y="489"/>
                  <a:pt x="643" y="489"/>
                  <a:pt x="643" y="489"/>
                </a:cubicBezTo>
                <a:cubicBezTo>
                  <a:pt x="643" y="486"/>
                  <a:pt x="643" y="486"/>
                  <a:pt x="643" y="486"/>
                </a:cubicBezTo>
                <a:cubicBezTo>
                  <a:pt x="645" y="484"/>
                  <a:pt x="645" y="484"/>
                  <a:pt x="645" y="484"/>
                </a:cubicBezTo>
                <a:cubicBezTo>
                  <a:pt x="645" y="480"/>
                  <a:pt x="645" y="480"/>
                  <a:pt x="645" y="480"/>
                </a:cubicBezTo>
                <a:cubicBezTo>
                  <a:pt x="647" y="479"/>
                  <a:pt x="647" y="479"/>
                  <a:pt x="647" y="479"/>
                </a:cubicBezTo>
                <a:cubicBezTo>
                  <a:pt x="650" y="476"/>
                  <a:pt x="650" y="476"/>
                  <a:pt x="650" y="476"/>
                </a:cubicBezTo>
                <a:cubicBezTo>
                  <a:pt x="651" y="476"/>
                  <a:pt x="651" y="476"/>
                  <a:pt x="651" y="476"/>
                </a:cubicBezTo>
                <a:cubicBezTo>
                  <a:pt x="652" y="474"/>
                  <a:pt x="652" y="474"/>
                  <a:pt x="652" y="474"/>
                </a:cubicBezTo>
                <a:cubicBezTo>
                  <a:pt x="656" y="471"/>
                  <a:pt x="656" y="471"/>
                  <a:pt x="656" y="471"/>
                </a:cubicBezTo>
                <a:cubicBezTo>
                  <a:pt x="659" y="466"/>
                  <a:pt x="659" y="466"/>
                  <a:pt x="659" y="466"/>
                </a:cubicBezTo>
                <a:cubicBezTo>
                  <a:pt x="661" y="461"/>
                  <a:pt x="661" y="461"/>
                  <a:pt x="661" y="461"/>
                </a:cubicBezTo>
                <a:cubicBezTo>
                  <a:pt x="663" y="456"/>
                  <a:pt x="663" y="456"/>
                  <a:pt x="663" y="456"/>
                </a:cubicBezTo>
                <a:cubicBezTo>
                  <a:pt x="665" y="455"/>
                  <a:pt x="665" y="455"/>
                  <a:pt x="665" y="455"/>
                </a:cubicBezTo>
                <a:cubicBezTo>
                  <a:pt x="667" y="457"/>
                  <a:pt x="667" y="457"/>
                  <a:pt x="667" y="457"/>
                </a:cubicBezTo>
                <a:cubicBezTo>
                  <a:pt x="669" y="456"/>
                  <a:pt x="669" y="456"/>
                  <a:pt x="669" y="456"/>
                </a:cubicBezTo>
                <a:cubicBezTo>
                  <a:pt x="670" y="457"/>
                  <a:pt x="670" y="457"/>
                  <a:pt x="670" y="457"/>
                </a:cubicBezTo>
                <a:cubicBezTo>
                  <a:pt x="672" y="456"/>
                  <a:pt x="672" y="456"/>
                  <a:pt x="672" y="456"/>
                </a:cubicBezTo>
                <a:cubicBezTo>
                  <a:pt x="672" y="455"/>
                  <a:pt x="672" y="455"/>
                  <a:pt x="672" y="455"/>
                </a:cubicBezTo>
                <a:cubicBezTo>
                  <a:pt x="671" y="455"/>
                  <a:pt x="671" y="455"/>
                  <a:pt x="671" y="455"/>
                </a:cubicBezTo>
                <a:cubicBezTo>
                  <a:pt x="669" y="453"/>
                  <a:pt x="669" y="453"/>
                  <a:pt x="669" y="453"/>
                </a:cubicBezTo>
                <a:cubicBezTo>
                  <a:pt x="670" y="451"/>
                  <a:pt x="670" y="451"/>
                  <a:pt x="670" y="451"/>
                </a:cubicBezTo>
                <a:cubicBezTo>
                  <a:pt x="673" y="451"/>
                  <a:pt x="673" y="451"/>
                  <a:pt x="673" y="451"/>
                </a:cubicBezTo>
                <a:cubicBezTo>
                  <a:pt x="674" y="452"/>
                  <a:pt x="674" y="452"/>
                  <a:pt x="674" y="452"/>
                </a:cubicBezTo>
                <a:cubicBezTo>
                  <a:pt x="675" y="451"/>
                  <a:pt x="675" y="451"/>
                  <a:pt x="675" y="451"/>
                </a:cubicBezTo>
                <a:cubicBezTo>
                  <a:pt x="677" y="452"/>
                  <a:pt x="677" y="452"/>
                  <a:pt x="677" y="452"/>
                </a:cubicBezTo>
                <a:cubicBezTo>
                  <a:pt x="678" y="451"/>
                  <a:pt x="678" y="451"/>
                  <a:pt x="678" y="451"/>
                </a:cubicBezTo>
                <a:cubicBezTo>
                  <a:pt x="677" y="449"/>
                  <a:pt x="677" y="449"/>
                  <a:pt x="677" y="449"/>
                </a:cubicBezTo>
                <a:cubicBezTo>
                  <a:pt x="676" y="448"/>
                  <a:pt x="676" y="448"/>
                  <a:pt x="676" y="448"/>
                </a:cubicBezTo>
                <a:cubicBezTo>
                  <a:pt x="674" y="446"/>
                  <a:pt x="674" y="446"/>
                  <a:pt x="674" y="446"/>
                </a:cubicBezTo>
                <a:cubicBezTo>
                  <a:pt x="673" y="446"/>
                  <a:pt x="673" y="446"/>
                  <a:pt x="673" y="446"/>
                </a:cubicBezTo>
                <a:cubicBezTo>
                  <a:pt x="673" y="443"/>
                  <a:pt x="673" y="443"/>
                  <a:pt x="673" y="443"/>
                </a:cubicBezTo>
                <a:cubicBezTo>
                  <a:pt x="675" y="441"/>
                  <a:pt x="675" y="441"/>
                  <a:pt x="675" y="441"/>
                </a:cubicBezTo>
                <a:cubicBezTo>
                  <a:pt x="675" y="439"/>
                  <a:pt x="675" y="439"/>
                  <a:pt x="675" y="439"/>
                </a:cubicBezTo>
                <a:cubicBezTo>
                  <a:pt x="677" y="439"/>
                  <a:pt x="677" y="439"/>
                  <a:pt x="677" y="439"/>
                </a:cubicBezTo>
                <a:cubicBezTo>
                  <a:pt x="675" y="437"/>
                  <a:pt x="675" y="437"/>
                  <a:pt x="675" y="437"/>
                </a:cubicBezTo>
                <a:cubicBezTo>
                  <a:pt x="676" y="435"/>
                  <a:pt x="676" y="435"/>
                  <a:pt x="676" y="435"/>
                </a:cubicBezTo>
                <a:cubicBezTo>
                  <a:pt x="677" y="433"/>
                  <a:pt x="677" y="433"/>
                  <a:pt x="677" y="433"/>
                </a:cubicBezTo>
                <a:cubicBezTo>
                  <a:pt x="677" y="432"/>
                  <a:pt x="677" y="432"/>
                  <a:pt x="677" y="432"/>
                </a:cubicBezTo>
                <a:cubicBezTo>
                  <a:pt x="676" y="432"/>
                  <a:pt x="676" y="432"/>
                  <a:pt x="676" y="432"/>
                </a:cubicBezTo>
                <a:cubicBezTo>
                  <a:pt x="679" y="432"/>
                  <a:pt x="679" y="432"/>
                  <a:pt x="679" y="432"/>
                </a:cubicBezTo>
                <a:cubicBezTo>
                  <a:pt x="680" y="430"/>
                  <a:pt x="680" y="430"/>
                  <a:pt x="680" y="430"/>
                </a:cubicBezTo>
                <a:cubicBezTo>
                  <a:pt x="678" y="428"/>
                  <a:pt x="678" y="428"/>
                  <a:pt x="678" y="428"/>
                </a:cubicBezTo>
                <a:cubicBezTo>
                  <a:pt x="677" y="427"/>
                  <a:pt x="677" y="427"/>
                  <a:pt x="677" y="427"/>
                </a:cubicBezTo>
                <a:cubicBezTo>
                  <a:pt x="680" y="428"/>
                  <a:pt x="680" y="428"/>
                  <a:pt x="680" y="428"/>
                </a:cubicBezTo>
                <a:cubicBezTo>
                  <a:pt x="681" y="429"/>
                  <a:pt x="681" y="429"/>
                  <a:pt x="681" y="429"/>
                </a:cubicBezTo>
                <a:cubicBezTo>
                  <a:pt x="682" y="430"/>
                  <a:pt x="682" y="430"/>
                  <a:pt x="682" y="430"/>
                </a:cubicBezTo>
                <a:cubicBezTo>
                  <a:pt x="684" y="428"/>
                  <a:pt x="684" y="428"/>
                  <a:pt x="684" y="428"/>
                </a:cubicBezTo>
                <a:cubicBezTo>
                  <a:pt x="688" y="429"/>
                  <a:pt x="688" y="429"/>
                  <a:pt x="688" y="429"/>
                </a:cubicBezTo>
                <a:cubicBezTo>
                  <a:pt x="691" y="431"/>
                  <a:pt x="691" y="431"/>
                  <a:pt x="691" y="431"/>
                </a:cubicBezTo>
                <a:cubicBezTo>
                  <a:pt x="691" y="432"/>
                  <a:pt x="691" y="432"/>
                  <a:pt x="691" y="432"/>
                </a:cubicBezTo>
                <a:cubicBezTo>
                  <a:pt x="692" y="434"/>
                  <a:pt x="692" y="434"/>
                  <a:pt x="692" y="434"/>
                </a:cubicBezTo>
                <a:cubicBezTo>
                  <a:pt x="697" y="436"/>
                  <a:pt x="697" y="436"/>
                  <a:pt x="697" y="436"/>
                </a:cubicBezTo>
                <a:cubicBezTo>
                  <a:pt x="699" y="435"/>
                  <a:pt x="699" y="435"/>
                  <a:pt x="699" y="435"/>
                </a:cubicBezTo>
                <a:cubicBezTo>
                  <a:pt x="702" y="436"/>
                  <a:pt x="702" y="436"/>
                  <a:pt x="702" y="436"/>
                </a:cubicBezTo>
                <a:cubicBezTo>
                  <a:pt x="705" y="438"/>
                  <a:pt x="705" y="438"/>
                  <a:pt x="705" y="438"/>
                </a:cubicBezTo>
                <a:cubicBezTo>
                  <a:pt x="705" y="439"/>
                  <a:pt x="705" y="439"/>
                  <a:pt x="705" y="439"/>
                </a:cubicBezTo>
                <a:cubicBezTo>
                  <a:pt x="703" y="440"/>
                  <a:pt x="703" y="440"/>
                  <a:pt x="703" y="440"/>
                </a:cubicBezTo>
                <a:cubicBezTo>
                  <a:pt x="705" y="441"/>
                  <a:pt x="705" y="441"/>
                  <a:pt x="705" y="441"/>
                </a:cubicBezTo>
                <a:cubicBezTo>
                  <a:pt x="703" y="442"/>
                  <a:pt x="703" y="442"/>
                  <a:pt x="703" y="442"/>
                </a:cubicBezTo>
                <a:cubicBezTo>
                  <a:pt x="702" y="441"/>
                  <a:pt x="702" y="441"/>
                  <a:pt x="702" y="441"/>
                </a:cubicBezTo>
                <a:cubicBezTo>
                  <a:pt x="700" y="440"/>
                  <a:pt x="700" y="440"/>
                  <a:pt x="700" y="440"/>
                </a:cubicBezTo>
                <a:cubicBezTo>
                  <a:pt x="700" y="442"/>
                  <a:pt x="700" y="442"/>
                  <a:pt x="700" y="442"/>
                </a:cubicBezTo>
                <a:cubicBezTo>
                  <a:pt x="705" y="445"/>
                  <a:pt x="705" y="445"/>
                  <a:pt x="705" y="445"/>
                </a:cubicBezTo>
                <a:cubicBezTo>
                  <a:pt x="706" y="448"/>
                  <a:pt x="706" y="448"/>
                  <a:pt x="706" y="448"/>
                </a:cubicBezTo>
                <a:cubicBezTo>
                  <a:pt x="703" y="448"/>
                  <a:pt x="703" y="448"/>
                  <a:pt x="703" y="448"/>
                </a:cubicBezTo>
                <a:cubicBezTo>
                  <a:pt x="705" y="449"/>
                  <a:pt x="705" y="449"/>
                  <a:pt x="705" y="449"/>
                </a:cubicBezTo>
                <a:cubicBezTo>
                  <a:pt x="707" y="448"/>
                  <a:pt x="707" y="448"/>
                  <a:pt x="707" y="448"/>
                </a:cubicBezTo>
                <a:cubicBezTo>
                  <a:pt x="710" y="449"/>
                  <a:pt x="710" y="449"/>
                  <a:pt x="710" y="449"/>
                </a:cubicBezTo>
                <a:cubicBezTo>
                  <a:pt x="711" y="451"/>
                  <a:pt x="711" y="451"/>
                  <a:pt x="711" y="451"/>
                </a:cubicBezTo>
                <a:cubicBezTo>
                  <a:pt x="713" y="451"/>
                  <a:pt x="713" y="451"/>
                  <a:pt x="713" y="451"/>
                </a:cubicBezTo>
                <a:cubicBezTo>
                  <a:pt x="713" y="452"/>
                  <a:pt x="713" y="452"/>
                  <a:pt x="713" y="452"/>
                </a:cubicBezTo>
                <a:cubicBezTo>
                  <a:pt x="711" y="455"/>
                  <a:pt x="711" y="455"/>
                  <a:pt x="711" y="455"/>
                </a:cubicBezTo>
                <a:cubicBezTo>
                  <a:pt x="708" y="458"/>
                  <a:pt x="708" y="458"/>
                  <a:pt x="708" y="458"/>
                </a:cubicBezTo>
                <a:cubicBezTo>
                  <a:pt x="705" y="458"/>
                  <a:pt x="705" y="458"/>
                  <a:pt x="705" y="458"/>
                </a:cubicBezTo>
                <a:cubicBezTo>
                  <a:pt x="704" y="459"/>
                  <a:pt x="704" y="459"/>
                  <a:pt x="704" y="459"/>
                </a:cubicBezTo>
                <a:cubicBezTo>
                  <a:pt x="707" y="459"/>
                  <a:pt x="707" y="459"/>
                  <a:pt x="707" y="459"/>
                </a:cubicBezTo>
                <a:cubicBezTo>
                  <a:pt x="708" y="460"/>
                  <a:pt x="708" y="460"/>
                  <a:pt x="708" y="460"/>
                </a:cubicBezTo>
                <a:cubicBezTo>
                  <a:pt x="708" y="461"/>
                  <a:pt x="708" y="461"/>
                  <a:pt x="708" y="461"/>
                </a:cubicBezTo>
                <a:cubicBezTo>
                  <a:pt x="709" y="461"/>
                  <a:pt x="709" y="461"/>
                  <a:pt x="709" y="461"/>
                </a:cubicBezTo>
                <a:cubicBezTo>
                  <a:pt x="710" y="462"/>
                  <a:pt x="710" y="462"/>
                  <a:pt x="710" y="462"/>
                </a:cubicBezTo>
                <a:cubicBezTo>
                  <a:pt x="709" y="464"/>
                  <a:pt x="709" y="464"/>
                  <a:pt x="709" y="464"/>
                </a:cubicBezTo>
                <a:cubicBezTo>
                  <a:pt x="709" y="465"/>
                  <a:pt x="709" y="465"/>
                  <a:pt x="709" y="465"/>
                </a:cubicBezTo>
                <a:cubicBezTo>
                  <a:pt x="707" y="467"/>
                  <a:pt x="707" y="467"/>
                  <a:pt x="707" y="467"/>
                </a:cubicBezTo>
                <a:cubicBezTo>
                  <a:pt x="703" y="468"/>
                  <a:pt x="703" y="468"/>
                  <a:pt x="703" y="468"/>
                </a:cubicBezTo>
                <a:cubicBezTo>
                  <a:pt x="701" y="468"/>
                  <a:pt x="701" y="468"/>
                  <a:pt x="701" y="468"/>
                </a:cubicBezTo>
                <a:cubicBezTo>
                  <a:pt x="700" y="470"/>
                  <a:pt x="700" y="470"/>
                  <a:pt x="700" y="470"/>
                </a:cubicBezTo>
                <a:cubicBezTo>
                  <a:pt x="698" y="469"/>
                  <a:pt x="698" y="469"/>
                  <a:pt x="698" y="469"/>
                </a:cubicBezTo>
                <a:cubicBezTo>
                  <a:pt x="697" y="467"/>
                  <a:pt x="697" y="467"/>
                  <a:pt x="697" y="467"/>
                </a:cubicBezTo>
                <a:cubicBezTo>
                  <a:pt x="694" y="467"/>
                  <a:pt x="694" y="467"/>
                  <a:pt x="694" y="467"/>
                </a:cubicBezTo>
                <a:cubicBezTo>
                  <a:pt x="694" y="465"/>
                  <a:pt x="694" y="465"/>
                  <a:pt x="694" y="465"/>
                </a:cubicBezTo>
                <a:cubicBezTo>
                  <a:pt x="692" y="466"/>
                  <a:pt x="692" y="466"/>
                  <a:pt x="692" y="466"/>
                </a:cubicBezTo>
                <a:cubicBezTo>
                  <a:pt x="692" y="467"/>
                  <a:pt x="692" y="467"/>
                  <a:pt x="692" y="467"/>
                </a:cubicBezTo>
                <a:cubicBezTo>
                  <a:pt x="691" y="468"/>
                  <a:pt x="691" y="468"/>
                  <a:pt x="691" y="468"/>
                </a:cubicBezTo>
                <a:cubicBezTo>
                  <a:pt x="693" y="469"/>
                  <a:pt x="693" y="469"/>
                  <a:pt x="693" y="469"/>
                </a:cubicBezTo>
                <a:cubicBezTo>
                  <a:pt x="695" y="470"/>
                  <a:pt x="695" y="470"/>
                  <a:pt x="695" y="470"/>
                </a:cubicBezTo>
                <a:cubicBezTo>
                  <a:pt x="694" y="472"/>
                  <a:pt x="694" y="472"/>
                  <a:pt x="694" y="472"/>
                </a:cubicBezTo>
                <a:cubicBezTo>
                  <a:pt x="692" y="473"/>
                  <a:pt x="692" y="473"/>
                  <a:pt x="692" y="473"/>
                </a:cubicBezTo>
                <a:cubicBezTo>
                  <a:pt x="694" y="473"/>
                  <a:pt x="694" y="473"/>
                  <a:pt x="694" y="473"/>
                </a:cubicBezTo>
                <a:cubicBezTo>
                  <a:pt x="693" y="475"/>
                  <a:pt x="693" y="475"/>
                  <a:pt x="693" y="475"/>
                </a:cubicBezTo>
                <a:cubicBezTo>
                  <a:pt x="693" y="477"/>
                  <a:pt x="693" y="477"/>
                  <a:pt x="693" y="477"/>
                </a:cubicBezTo>
                <a:cubicBezTo>
                  <a:pt x="694" y="477"/>
                  <a:pt x="694" y="477"/>
                  <a:pt x="694" y="477"/>
                </a:cubicBezTo>
                <a:cubicBezTo>
                  <a:pt x="695" y="475"/>
                  <a:pt x="695" y="475"/>
                  <a:pt x="695" y="475"/>
                </a:cubicBezTo>
                <a:cubicBezTo>
                  <a:pt x="696" y="476"/>
                  <a:pt x="696" y="476"/>
                  <a:pt x="696" y="476"/>
                </a:cubicBezTo>
                <a:cubicBezTo>
                  <a:pt x="696" y="477"/>
                  <a:pt x="696" y="477"/>
                  <a:pt x="696" y="477"/>
                </a:cubicBezTo>
                <a:cubicBezTo>
                  <a:pt x="693" y="478"/>
                  <a:pt x="693" y="478"/>
                  <a:pt x="693" y="478"/>
                </a:cubicBezTo>
                <a:cubicBezTo>
                  <a:pt x="692" y="481"/>
                  <a:pt x="692" y="481"/>
                  <a:pt x="692" y="481"/>
                </a:cubicBezTo>
                <a:cubicBezTo>
                  <a:pt x="692" y="483"/>
                  <a:pt x="692" y="483"/>
                  <a:pt x="692" y="483"/>
                </a:cubicBezTo>
                <a:cubicBezTo>
                  <a:pt x="695" y="485"/>
                  <a:pt x="695" y="485"/>
                  <a:pt x="695" y="485"/>
                </a:cubicBezTo>
                <a:cubicBezTo>
                  <a:pt x="695" y="487"/>
                  <a:pt x="695" y="487"/>
                  <a:pt x="695" y="487"/>
                </a:cubicBezTo>
                <a:cubicBezTo>
                  <a:pt x="697" y="492"/>
                  <a:pt x="697" y="492"/>
                  <a:pt x="697" y="492"/>
                </a:cubicBezTo>
                <a:cubicBezTo>
                  <a:pt x="697" y="495"/>
                  <a:pt x="697" y="495"/>
                  <a:pt x="697" y="495"/>
                </a:cubicBezTo>
                <a:cubicBezTo>
                  <a:pt x="696" y="496"/>
                  <a:pt x="696" y="496"/>
                  <a:pt x="696" y="496"/>
                </a:cubicBezTo>
                <a:cubicBezTo>
                  <a:pt x="696" y="498"/>
                  <a:pt x="696" y="498"/>
                  <a:pt x="696" y="498"/>
                </a:cubicBezTo>
                <a:cubicBezTo>
                  <a:pt x="692" y="500"/>
                  <a:pt x="692" y="500"/>
                  <a:pt x="692" y="500"/>
                </a:cubicBezTo>
                <a:cubicBezTo>
                  <a:pt x="693" y="503"/>
                  <a:pt x="693" y="503"/>
                  <a:pt x="693" y="503"/>
                </a:cubicBezTo>
                <a:cubicBezTo>
                  <a:pt x="692" y="504"/>
                  <a:pt x="692" y="504"/>
                  <a:pt x="692" y="504"/>
                </a:cubicBezTo>
                <a:cubicBezTo>
                  <a:pt x="690" y="503"/>
                  <a:pt x="690" y="503"/>
                  <a:pt x="690" y="503"/>
                </a:cubicBezTo>
                <a:cubicBezTo>
                  <a:pt x="686" y="503"/>
                  <a:pt x="686" y="503"/>
                  <a:pt x="686" y="503"/>
                </a:cubicBezTo>
                <a:cubicBezTo>
                  <a:pt x="684" y="505"/>
                  <a:pt x="684" y="505"/>
                  <a:pt x="684" y="505"/>
                </a:cubicBezTo>
                <a:cubicBezTo>
                  <a:pt x="684" y="507"/>
                  <a:pt x="684" y="507"/>
                  <a:pt x="684" y="507"/>
                </a:cubicBezTo>
                <a:cubicBezTo>
                  <a:pt x="681" y="509"/>
                  <a:pt x="681" y="509"/>
                  <a:pt x="681" y="509"/>
                </a:cubicBezTo>
                <a:cubicBezTo>
                  <a:pt x="680" y="510"/>
                  <a:pt x="680" y="510"/>
                  <a:pt x="680" y="510"/>
                </a:cubicBezTo>
                <a:cubicBezTo>
                  <a:pt x="678" y="510"/>
                  <a:pt x="678" y="510"/>
                  <a:pt x="678" y="510"/>
                </a:cubicBezTo>
                <a:cubicBezTo>
                  <a:pt x="675" y="514"/>
                  <a:pt x="675" y="514"/>
                  <a:pt x="675" y="514"/>
                </a:cubicBezTo>
                <a:cubicBezTo>
                  <a:pt x="673" y="514"/>
                  <a:pt x="673" y="514"/>
                  <a:pt x="673" y="514"/>
                </a:cubicBezTo>
                <a:cubicBezTo>
                  <a:pt x="671" y="514"/>
                  <a:pt x="671" y="514"/>
                  <a:pt x="671" y="514"/>
                </a:cubicBezTo>
                <a:cubicBezTo>
                  <a:pt x="670" y="516"/>
                  <a:pt x="670" y="516"/>
                  <a:pt x="670" y="516"/>
                </a:cubicBezTo>
                <a:cubicBezTo>
                  <a:pt x="664" y="518"/>
                  <a:pt x="664" y="518"/>
                  <a:pt x="664" y="518"/>
                </a:cubicBezTo>
                <a:cubicBezTo>
                  <a:pt x="663" y="517"/>
                  <a:pt x="663" y="517"/>
                  <a:pt x="663" y="517"/>
                </a:cubicBezTo>
                <a:cubicBezTo>
                  <a:pt x="664" y="515"/>
                  <a:pt x="664" y="515"/>
                  <a:pt x="664" y="515"/>
                </a:cubicBezTo>
                <a:cubicBezTo>
                  <a:pt x="663" y="512"/>
                  <a:pt x="663" y="512"/>
                  <a:pt x="663" y="512"/>
                </a:cubicBezTo>
                <a:cubicBezTo>
                  <a:pt x="662" y="511"/>
                  <a:pt x="662" y="511"/>
                  <a:pt x="662" y="511"/>
                </a:cubicBezTo>
                <a:cubicBezTo>
                  <a:pt x="662" y="509"/>
                  <a:pt x="662" y="509"/>
                  <a:pt x="662" y="509"/>
                </a:cubicBezTo>
                <a:cubicBezTo>
                  <a:pt x="663" y="509"/>
                  <a:pt x="663" y="509"/>
                  <a:pt x="663" y="509"/>
                </a:cubicBezTo>
                <a:cubicBezTo>
                  <a:pt x="663" y="507"/>
                  <a:pt x="663" y="507"/>
                  <a:pt x="663" y="507"/>
                </a:cubicBezTo>
                <a:cubicBezTo>
                  <a:pt x="665" y="503"/>
                  <a:pt x="665" y="503"/>
                  <a:pt x="665" y="503"/>
                </a:cubicBezTo>
                <a:cubicBezTo>
                  <a:pt x="663" y="506"/>
                  <a:pt x="663" y="506"/>
                  <a:pt x="663" y="506"/>
                </a:cubicBezTo>
                <a:cubicBezTo>
                  <a:pt x="662" y="506"/>
                  <a:pt x="662" y="506"/>
                  <a:pt x="662" y="506"/>
                </a:cubicBezTo>
                <a:cubicBezTo>
                  <a:pt x="661" y="501"/>
                  <a:pt x="661" y="501"/>
                  <a:pt x="661" y="501"/>
                </a:cubicBezTo>
                <a:cubicBezTo>
                  <a:pt x="660" y="501"/>
                  <a:pt x="660" y="501"/>
                  <a:pt x="660" y="501"/>
                </a:cubicBezTo>
                <a:cubicBezTo>
                  <a:pt x="659" y="498"/>
                  <a:pt x="659" y="498"/>
                  <a:pt x="659" y="498"/>
                </a:cubicBezTo>
                <a:cubicBezTo>
                  <a:pt x="657" y="500"/>
                  <a:pt x="657" y="500"/>
                  <a:pt x="657" y="500"/>
                </a:cubicBezTo>
                <a:cubicBezTo>
                  <a:pt x="656" y="499"/>
                  <a:pt x="656" y="499"/>
                  <a:pt x="656" y="499"/>
                </a:cubicBezTo>
                <a:cubicBezTo>
                  <a:pt x="654" y="499"/>
                  <a:pt x="654" y="499"/>
                  <a:pt x="654" y="499"/>
                </a:cubicBezTo>
                <a:cubicBezTo>
                  <a:pt x="651" y="502"/>
                  <a:pt x="651" y="502"/>
                  <a:pt x="651" y="502"/>
                </a:cubicBezTo>
                <a:cubicBezTo>
                  <a:pt x="653" y="503"/>
                  <a:pt x="653" y="503"/>
                  <a:pt x="653" y="503"/>
                </a:cubicBezTo>
                <a:cubicBezTo>
                  <a:pt x="656" y="501"/>
                  <a:pt x="656" y="501"/>
                  <a:pt x="656" y="501"/>
                </a:cubicBezTo>
                <a:cubicBezTo>
                  <a:pt x="657" y="501"/>
                  <a:pt x="657" y="501"/>
                  <a:pt x="657" y="501"/>
                </a:cubicBezTo>
                <a:cubicBezTo>
                  <a:pt x="657" y="503"/>
                  <a:pt x="657" y="503"/>
                  <a:pt x="657" y="503"/>
                </a:cubicBezTo>
                <a:cubicBezTo>
                  <a:pt x="659" y="504"/>
                  <a:pt x="659" y="504"/>
                  <a:pt x="659" y="504"/>
                </a:cubicBezTo>
                <a:cubicBezTo>
                  <a:pt x="660" y="508"/>
                  <a:pt x="660" y="508"/>
                  <a:pt x="660" y="508"/>
                </a:cubicBezTo>
                <a:cubicBezTo>
                  <a:pt x="660" y="511"/>
                  <a:pt x="660" y="511"/>
                  <a:pt x="660" y="511"/>
                </a:cubicBezTo>
                <a:cubicBezTo>
                  <a:pt x="661" y="512"/>
                  <a:pt x="661" y="512"/>
                  <a:pt x="661" y="512"/>
                </a:cubicBezTo>
                <a:cubicBezTo>
                  <a:pt x="661" y="515"/>
                  <a:pt x="661" y="515"/>
                  <a:pt x="661" y="515"/>
                </a:cubicBezTo>
                <a:cubicBezTo>
                  <a:pt x="660" y="517"/>
                  <a:pt x="660" y="517"/>
                  <a:pt x="660" y="517"/>
                </a:cubicBezTo>
                <a:cubicBezTo>
                  <a:pt x="661" y="518"/>
                  <a:pt x="661" y="518"/>
                  <a:pt x="661" y="518"/>
                </a:cubicBezTo>
                <a:cubicBezTo>
                  <a:pt x="661" y="520"/>
                  <a:pt x="661" y="520"/>
                  <a:pt x="661" y="520"/>
                </a:cubicBezTo>
                <a:cubicBezTo>
                  <a:pt x="660" y="520"/>
                  <a:pt x="660" y="520"/>
                  <a:pt x="660" y="520"/>
                </a:cubicBezTo>
                <a:cubicBezTo>
                  <a:pt x="656" y="517"/>
                  <a:pt x="656" y="517"/>
                  <a:pt x="656" y="517"/>
                </a:cubicBezTo>
                <a:cubicBezTo>
                  <a:pt x="656" y="515"/>
                  <a:pt x="656" y="515"/>
                  <a:pt x="656" y="515"/>
                </a:cubicBezTo>
                <a:cubicBezTo>
                  <a:pt x="654" y="514"/>
                  <a:pt x="654" y="514"/>
                  <a:pt x="654" y="514"/>
                </a:cubicBezTo>
                <a:cubicBezTo>
                  <a:pt x="653" y="512"/>
                  <a:pt x="653" y="512"/>
                  <a:pt x="653" y="512"/>
                </a:cubicBezTo>
                <a:cubicBezTo>
                  <a:pt x="652" y="514"/>
                  <a:pt x="652" y="514"/>
                  <a:pt x="652" y="514"/>
                </a:cubicBezTo>
                <a:cubicBezTo>
                  <a:pt x="654" y="516"/>
                  <a:pt x="654" y="516"/>
                  <a:pt x="654" y="516"/>
                </a:cubicBezTo>
                <a:cubicBezTo>
                  <a:pt x="654" y="518"/>
                  <a:pt x="654" y="518"/>
                  <a:pt x="654" y="518"/>
                </a:cubicBezTo>
                <a:cubicBezTo>
                  <a:pt x="651" y="517"/>
                  <a:pt x="651" y="517"/>
                  <a:pt x="651" y="517"/>
                </a:cubicBezTo>
                <a:cubicBezTo>
                  <a:pt x="649" y="516"/>
                  <a:pt x="649" y="516"/>
                  <a:pt x="649" y="516"/>
                </a:cubicBezTo>
                <a:cubicBezTo>
                  <a:pt x="649" y="515"/>
                  <a:pt x="649" y="515"/>
                  <a:pt x="649" y="515"/>
                </a:cubicBezTo>
                <a:cubicBezTo>
                  <a:pt x="647" y="516"/>
                  <a:pt x="647" y="516"/>
                  <a:pt x="647" y="516"/>
                </a:cubicBezTo>
                <a:cubicBezTo>
                  <a:pt x="647" y="514"/>
                  <a:pt x="647" y="514"/>
                  <a:pt x="647" y="514"/>
                </a:cubicBezTo>
                <a:cubicBezTo>
                  <a:pt x="648" y="511"/>
                  <a:pt x="648" y="511"/>
                  <a:pt x="648" y="511"/>
                </a:cubicBezTo>
                <a:cubicBezTo>
                  <a:pt x="649" y="510"/>
                  <a:pt x="649" y="510"/>
                  <a:pt x="649" y="510"/>
                </a:cubicBezTo>
                <a:cubicBezTo>
                  <a:pt x="647" y="509"/>
                  <a:pt x="647" y="509"/>
                  <a:pt x="647" y="509"/>
                </a:cubicBezTo>
                <a:cubicBezTo>
                  <a:pt x="647" y="508"/>
                  <a:pt x="647" y="508"/>
                  <a:pt x="647" y="508"/>
                </a:cubicBezTo>
                <a:cubicBezTo>
                  <a:pt x="644" y="510"/>
                  <a:pt x="644" y="510"/>
                  <a:pt x="644" y="510"/>
                </a:cubicBezTo>
                <a:cubicBezTo>
                  <a:pt x="641" y="510"/>
                  <a:pt x="641" y="510"/>
                  <a:pt x="641" y="510"/>
                </a:cubicBezTo>
                <a:cubicBezTo>
                  <a:pt x="639" y="508"/>
                  <a:pt x="639" y="508"/>
                  <a:pt x="639" y="508"/>
                </a:cubicBezTo>
                <a:cubicBezTo>
                  <a:pt x="637" y="508"/>
                  <a:pt x="637" y="508"/>
                  <a:pt x="637" y="508"/>
                </a:cubicBezTo>
                <a:cubicBezTo>
                  <a:pt x="634" y="507"/>
                  <a:pt x="634" y="507"/>
                  <a:pt x="634" y="507"/>
                </a:cubicBezTo>
                <a:cubicBezTo>
                  <a:pt x="634" y="509"/>
                  <a:pt x="634" y="509"/>
                  <a:pt x="634" y="509"/>
                </a:cubicBezTo>
                <a:cubicBezTo>
                  <a:pt x="634" y="510"/>
                  <a:pt x="634" y="510"/>
                  <a:pt x="634" y="510"/>
                </a:cubicBezTo>
                <a:cubicBezTo>
                  <a:pt x="633" y="511"/>
                  <a:pt x="633" y="511"/>
                  <a:pt x="633" y="511"/>
                </a:cubicBezTo>
                <a:cubicBezTo>
                  <a:pt x="633" y="513"/>
                  <a:pt x="633" y="513"/>
                  <a:pt x="633" y="513"/>
                </a:cubicBezTo>
                <a:cubicBezTo>
                  <a:pt x="635" y="515"/>
                  <a:pt x="635" y="515"/>
                  <a:pt x="635" y="515"/>
                </a:cubicBezTo>
                <a:cubicBezTo>
                  <a:pt x="638" y="515"/>
                  <a:pt x="638" y="515"/>
                  <a:pt x="638" y="515"/>
                </a:cubicBezTo>
                <a:cubicBezTo>
                  <a:pt x="639" y="518"/>
                  <a:pt x="639" y="518"/>
                  <a:pt x="639" y="518"/>
                </a:cubicBezTo>
                <a:cubicBezTo>
                  <a:pt x="637" y="521"/>
                  <a:pt x="637" y="521"/>
                  <a:pt x="637" y="521"/>
                </a:cubicBezTo>
                <a:cubicBezTo>
                  <a:pt x="635" y="522"/>
                  <a:pt x="635" y="522"/>
                  <a:pt x="635" y="522"/>
                </a:cubicBezTo>
                <a:cubicBezTo>
                  <a:pt x="630" y="526"/>
                  <a:pt x="630" y="526"/>
                  <a:pt x="630" y="526"/>
                </a:cubicBezTo>
                <a:cubicBezTo>
                  <a:pt x="627" y="529"/>
                  <a:pt x="627" y="529"/>
                  <a:pt x="627" y="529"/>
                </a:cubicBezTo>
                <a:cubicBezTo>
                  <a:pt x="624" y="532"/>
                  <a:pt x="624" y="532"/>
                  <a:pt x="624" y="532"/>
                </a:cubicBezTo>
                <a:cubicBezTo>
                  <a:pt x="623" y="532"/>
                  <a:pt x="623" y="532"/>
                  <a:pt x="623" y="532"/>
                </a:cubicBezTo>
                <a:cubicBezTo>
                  <a:pt x="621" y="533"/>
                  <a:pt x="621" y="533"/>
                  <a:pt x="621" y="533"/>
                </a:cubicBezTo>
                <a:cubicBezTo>
                  <a:pt x="620" y="536"/>
                  <a:pt x="620" y="536"/>
                  <a:pt x="620" y="536"/>
                </a:cubicBezTo>
                <a:cubicBezTo>
                  <a:pt x="618" y="537"/>
                  <a:pt x="618" y="537"/>
                  <a:pt x="618" y="537"/>
                </a:cubicBezTo>
                <a:cubicBezTo>
                  <a:pt x="610" y="535"/>
                  <a:pt x="610" y="535"/>
                  <a:pt x="610" y="535"/>
                </a:cubicBezTo>
                <a:cubicBezTo>
                  <a:pt x="608" y="533"/>
                  <a:pt x="608" y="533"/>
                  <a:pt x="608" y="533"/>
                </a:cubicBezTo>
                <a:cubicBezTo>
                  <a:pt x="607" y="530"/>
                  <a:pt x="607" y="530"/>
                  <a:pt x="607" y="530"/>
                </a:cubicBezTo>
                <a:cubicBezTo>
                  <a:pt x="603" y="528"/>
                  <a:pt x="603" y="528"/>
                  <a:pt x="603" y="528"/>
                </a:cubicBezTo>
                <a:cubicBezTo>
                  <a:pt x="604" y="527"/>
                  <a:pt x="604" y="527"/>
                  <a:pt x="604" y="527"/>
                </a:cubicBezTo>
                <a:cubicBezTo>
                  <a:pt x="605" y="527"/>
                  <a:pt x="605" y="527"/>
                  <a:pt x="605" y="527"/>
                </a:cubicBezTo>
                <a:cubicBezTo>
                  <a:pt x="606" y="526"/>
                  <a:pt x="606" y="526"/>
                  <a:pt x="606" y="526"/>
                </a:cubicBezTo>
                <a:cubicBezTo>
                  <a:pt x="605" y="525"/>
                  <a:pt x="605" y="525"/>
                  <a:pt x="605" y="525"/>
                </a:cubicBezTo>
                <a:cubicBezTo>
                  <a:pt x="602" y="524"/>
                  <a:pt x="602" y="524"/>
                  <a:pt x="602" y="524"/>
                </a:cubicBezTo>
                <a:cubicBezTo>
                  <a:pt x="600" y="520"/>
                  <a:pt x="600" y="520"/>
                  <a:pt x="600" y="520"/>
                </a:cubicBezTo>
                <a:cubicBezTo>
                  <a:pt x="597" y="517"/>
                  <a:pt x="597" y="517"/>
                  <a:pt x="597" y="517"/>
                </a:cubicBezTo>
                <a:cubicBezTo>
                  <a:pt x="592" y="517"/>
                  <a:pt x="592" y="517"/>
                  <a:pt x="592" y="517"/>
                </a:cubicBezTo>
                <a:cubicBezTo>
                  <a:pt x="588" y="515"/>
                  <a:pt x="588" y="515"/>
                  <a:pt x="588" y="515"/>
                </a:cubicBezTo>
                <a:cubicBezTo>
                  <a:pt x="583" y="515"/>
                  <a:pt x="583" y="515"/>
                  <a:pt x="583" y="515"/>
                </a:cubicBezTo>
                <a:cubicBezTo>
                  <a:pt x="580" y="514"/>
                  <a:pt x="580" y="514"/>
                  <a:pt x="580" y="514"/>
                </a:cubicBezTo>
                <a:cubicBezTo>
                  <a:pt x="580" y="516"/>
                  <a:pt x="580" y="516"/>
                  <a:pt x="580" y="516"/>
                </a:cubicBezTo>
                <a:cubicBezTo>
                  <a:pt x="582" y="517"/>
                  <a:pt x="582" y="517"/>
                  <a:pt x="582" y="517"/>
                </a:cubicBezTo>
                <a:cubicBezTo>
                  <a:pt x="583" y="516"/>
                  <a:pt x="583" y="516"/>
                  <a:pt x="583" y="516"/>
                </a:cubicBezTo>
                <a:cubicBezTo>
                  <a:pt x="584" y="516"/>
                  <a:pt x="584" y="516"/>
                  <a:pt x="584" y="516"/>
                </a:cubicBezTo>
                <a:cubicBezTo>
                  <a:pt x="590" y="518"/>
                  <a:pt x="590" y="518"/>
                  <a:pt x="590" y="518"/>
                </a:cubicBezTo>
                <a:cubicBezTo>
                  <a:pt x="595" y="518"/>
                  <a:pt x="595" y="518"/>
                  <a:pt x="595" y="518"/>
                </a:cubicBezTo>
                <a:cubicBezTo>
                  <a:pt x="596" y="519"/>
                  <a:pt x="596" y="519"/>
                  <a:pt x="596" y="519"/>
                </a:cubicBezTo>
                <a:cubicBezTo>
                  <a:pt x="596" y="520"/>
                  <a:pt x="596" y="520"/>
                  <a:pt x="596" y="520"/>
                </a:cubicBezTo>
                <a:cubicBezTo>
                  <a:pt x="595" y="520"/>
                  <a:pt x="595" y="520"/>
                  <a:pt x="595" y="520"/>
                </a:cubicBezTo>
                <a:cubicBezTo>
                  <a:pt x="594" y="521"/>
                  <a:pt x="594" y="521"/>
                  <a:pt x="594" y="521"/>
                </a:cubicBezTo>
                <a:cubicBezTo>
                  <a:pt x="595" y="522"/>
                  <a:pt x="595" y="522"/>
                  <a:pt x="595" y="522"/>
                </a:cubicBezTo>
                <a:cubicBezTo>
                  <a:pt x="595" y="526"/>
                  <a:pt x="595" y="526"/>
                  <a:pt x="595" y="526"/>
                </a:cubicBezTo>
                <a:cubicBezTo>
                  <a:pt x="596" y="526"/>
                  <a:pt x="596" y="526"/>
                  <a:pt x="596" y="526"/>
                </a:cubicBezTo>
                <a:cubicBezTo>
                  <a:pt x="599" y="531"/>
                  <a:pt x="599" y="531"/>
                  <a:pt x="599" y="531"/>
                </a:cubicBezTo>
                <a:cubicBezTo>
                  <a:pt x="600" y="535"/>
                  <a:pt x="600" y="535"/>
                  <a:pt x="600" y="535"/>
                </a:cubicBezTo>
                <a:cubicBezTo>
                  <a:pt x="605" y="536"/>
                  <a:pt x="605" y="536"/>
                  <a:pt x="605" y="536"/>
                </a:cubicBezTo>
                <a:cubicBezTo>
                  <a:pt x="610" y="537"/>
                  <a:pt x="610" y="537"/>
                  <a:pt x="610" y="537"/>
                </a:cubicBezTo>
                <a:cubicBezTo>
                  <a:pt x="618" y="540"/>
                  <a:pt x="618" y="540"/>
                  <a:pt x="618" y="540"/>
                </a:cubicBezTo>
                <a:cubicBezTo>
                  <a:pt x="619" y="542"/>
                  <a:pt x="619" y="542"/>
                  <a:pt x="619" y="542"/>
                </a:cubicBezTo>
                <a:cubicBezTo>
                  <a:pt x="618" y="543"/>
                  <a:pt x="618" y="543"/>
                  <a:pt x="618" y="543"/>
                </a:cubicBezTo>
                <a:cubicBezTo>
                  <a:pt x="615" y="545"/>
                  <a:pt x="615" y="545"/>
                  <a:pt x="615" y="545"/>
                </a:cubicBezTo>
                <a:cubicBezTo>
                  <a:pt x="613" y="546"/>
                  <a:pt x="613" y="546"/>
                  <a:pt x="613" y="546"/>
                </a:cubicBezTo>
                <a:cubicBezTo>
                  <a:pt x="609" y="551"/>
                  <a:pt x="609" y="551"/>
                  <a:pt x="609" y="551"/>
                </a:cubicBezTo>
                <a:cubicBezTo>
                  <a:pt x="609" y="550"/>
                  <a:pt x="609" y="550"/>
                  <a:pt x="609" y="550"/>
                </a:cubicBezTo>
                <a:cubicBezTo>
                  <a:pt x="608" y="551"/>
                  <a:pt x="608" y="551"/>
                  <a:pt x="608" y="551"/>
                </a:cubicBezTo>
                <a:cubicBezTo>
                  <a:pt x="607" y="552"/>
                  <a:pt x="607" y="552"/>
                  <a:pt x="607" y="552"/>
                </a:cubicBezTo>
                <a:cubicBezTo>
                  <a:pt x="599" y="560"/>
                  <a:pt x="599" y="560"/>
                  <a:pt x="599" y="560"/>
                </a:cubicBezTo>
                <a:cubicBezTo>
                  <a:pt x="596" y="562"/>
                  <a:pt x="596" y="562"/>
                  <a:pt x="596" y="562"/>
                </a:cubicBezTo>
                <a:cubicBezTo>
                  <a:pt x="594" y="565"/>
                  <a:pt x="594" y="565"/>
                  <a:pt x="594" y="565"/>
                </a:cubicBezTo>
                <a:cubicBezTo>
                  <a:pt x="592" y="566"/>
                  <a:pt x="592" y="566"/>
                  <a:pt x="592" y="566"/>
                </a:cubicBezTo>
                <a:cubicBezTo>
                  <a:pt x="591" y="565"/>
                  <a:pt x="591" y="565"/>
                  <a:pt x="591" y="565"/>
                </a:cubicBezTo>
                <a:cubicBezTo>
                  <a:pt x="589" y="565"/>
                  <a:pt x="589" y="565"/>
                  <a:pt x="589" y="565"/>
                </a:cubicBezTo>
                <a:cubicBezTo>
                  <a:pt x="589" y="566"/>
                  <a:pt x="589" y="566"/>
                  <a:pt x="589" y="566"/>
                </a:cubicBezTo>
                <a:cubicBezTo>
                  <a:pt x="586" y="563"/>
                  <a:pt x="586" y="563"/>
                  <a:pt x="586" y="563"/>
                </a:cubicBezTo>
                <a:cubicBezTo>
                  <a:pt x="584" y="562"/>
                  <a:pt x="584" y="562"/>
                  <a:pt x="584" y="562"/>
                </a:cubicBezTo>
                <a:cubicBezTo>
                  <a:pt x="583" y="564"/>
                  <a:pt x="583" y="564"/>
                  <a:pt x="583" y="564"/>
                </a:cubicBezTo>
                <a:cubicBezTo>
                  <a:pt x="582" y="562"/>
                  <a:pt x="582" y="562"/>
                  <a:pt x="582" y="562"/>
                </a:cubicBezTo>
                <a:cubicBezTo>
                  <a:pt x="581" y="562"/>
                  <a:pt x="581" y="562"/>
                  <a:pt x="581" y="562"/>
                </a:cubicBezTo>
                <a:cubicBezTo>
                  <a:pt x="583" y="559"/>
                  <a:pt x="583" y="559"/>
                  <a:pt x="583" y="559"/>
                </a:cubicBezTo>
                <a:cubicBezTo>
                  <a:pt x="582" y="559"/>
                  <a:pt x="582" y="559"/>
                  <a:pt x="582" y="559"/>
                </a:cubicBezTo>
                <a:cubicBezTo>
                  <a:pt x="582" y="557"/>
                  <a:pt x="582" y="557"/>
                  <a:pt x="582" y="557"/>
                </a:cubicBezTo>
                <a:cubicBezTo>
                  <a:pt x="579" y="559"/>
                  <a:pt x="579" y="559"/>
                  <a:pt x="579" y="559"/>
                </a:cubicBezTo>
                <a:cubicBezTo>
                  <a:pt x="577" y="564"/>
                  <a:pt x="577" y="564"/>
                  <a:pt x="577" y="564"/>
                </a:cubicBezTo>
                <a:cubicBezTo>
                  <a:pt x="577" y="561"/>
                  <a:pt x="577" y="561"/>
                  <a:pt x="577" y="561"/>
                </a:cubicBezTo>
                <a:cubicBezTo>
                  <a:pt x="576" y="558"/>
                  <a:pt x="576" y="558"/>
                  <a:pt x="576" y="558"/>
                </a:cubicBezTo>
                <a:cubicBezTo>
                  <a:pt x="575" y="561"/>
                  <a:pt x="575" y="561"/>
                  <a:pt x="575" y="561"/>
                </a:cubicBezTo>
                <a:cubicBezTo>
                  <a:pt x="576" y="562"/>
                  <a:pt x="576" y="562"/>
                  <a:pt x="576" y="562"/>
                </a:cubicBezTo>
                <a:cubicBezTo>
                  <a:pt x="576" y="567"/>
                  <a:pt x="576" y="567"/>
                  <a:pt x="576" y="567"/>
                </a:cubicBezTo>
                <a:cubicBezTo>
                  <a:pt x="573" y="571"/>
                  <a:pt x="573" y="571"/>
                  <a:pt x="573" y="571"/>
                </a:cubicBezTo>
                <a:cubicBezTo>
                  <a:pt x="571" y="571"/>
                  <a:pt x="571" y="571"/>
                  <a:pt x="571" y="571"/>
                </a:cubicBezTo>
                <a:cubicBezTo>
                  <a:pt x="571" y="569"/>
                  <a:pt x="571" y="569"/>
                  <a:pt x="571" y="569"/>
                </a:cubicBezTo>
                <a:cubicBezTo>
                  <a:pt x="569" y="566"/>
                  <a:pt x="569" y="566"/>
                  <a:pt x="569" y="566"/>
                </a:cubicBezTo>
                <a:cubicBezTo>
                  <a:pt x="568" y="568"/>
                  <a:pt x="568" y="568"/>
                  <a:pt x="568" y="568"/>
                </a:cubicBezTo>
                <a:cubicBezTo>
                  <a:pt x="570" y="570"/>
                  <a:pt x="570" y="570"/>
                  <a:pt x="570" y="570"/>
                </a:cubicBezTo>
                <a:cubicBezTo>
                  <a:pt x="568" y="571"/>
                  <a:pt x="568" y="571"/>
                  <a:pt x="568" y="571"/>
                </a:cubicBezTo>
                <a:cubicBezTo>
                  <a:pt x="567" y="574"/>
                  <a:pt x="567" y="574"/>
                  <a:pt x="567" y="574"/>
                </a:cubicBezTo>
                <a:cubicBezTo>
                  <a:pt x="566" y="573"/>
                  <a:pt x="566" y="573"/>
                  <a:pt x="566" y="573"/>
                </a:cubicBezTo>
                <a:cubicBezTo>
                  <a:pt x="564" y="572"/>
                  <a:pt x="564" y="572"/>
                  <a:pt x="564" y="572"/>
                </a:cubicBezTo>
                <a:cubicBezTo>
                  <a:pt x="563" y="570"/>
                  <a:pt x="563" y="570"/>
                  <a:pt x="563" y="570"/>
                </a:cubicBezTo>
                <a:cubicBezTo>
                  <a:pt x="561" y="569"/>
                  <a:pt x="561" y="569"/>
                  <a:pt x="561" y="569"/>
                </a:cubicBezTo>
                <a:cubicBezTo>
                  <a:pt x="559" y="566"/>
                  <a:pt x="559" y="566"/>
                  <a:pt x="559" y="566"/>
                </a:cubicBezTo>
                <a:cubicBezTo>
                  <a:pt x="554" y="564"/>
                  <a:pt x="554" y="564"/>
                  <a:pt x="554" y="564"/>
                </a:cubicBezTo>
                <a:cubicBezTo>
                  <a:pt x="550" y="561"/>
                  <a:pt x="550" y="561"/>
                  <a:pt x="550" y="561"/>
                </a:cubicBezTo>
                <a:cubicBezTo>
                  <a:pt x="548" y="558"/>
                  <a:pt x="548" y="558"/>
                  <a:pt x="548" y="558"/>
                </a:cubicBezTo>
                <a:cubicBezTo>
                  <a:pt x="546" y="557"/>
                  <a:pt x="546" y="557"/>
                  <a:pt x="546" y="557"/>
                </a:cubicBezTo>
                <a:cubicBezTo>
                  <a:pt x="543" y="554"/>
                  <a:pt x="543" y="554"/>
                  <a:pt x="543" y="554"/>
                </a:cubicBezTo>
                <a:cubicBezTo>
                  <a:pt x="542" y="553"/>
                  <a:pt x="542" y="553"/>
                  <a:pt x="542" y="553"/>
                </a:cubicBezTo>
                <a:cubicBezTo>
                  <a:pt x="542" y="556"/>
                  <a:pt x="542" y="556"/>
                  <a:pt x="542" y="556"/>
                </a:cubicBezTo>
                <a:cubicBezTo>
                  <a:pt x="539" y="556"/>
                  <a:pt x="539" y="556"/>
                  <a:pt x="539" y="556"/>
                </a:cubicBezTo>
                <a:cubicBezTo>
                  <a:pt x="541" y="559"/>
                  <a:pt x="541" y="559"/>
                  <a:pt x="541" y="559"/>
                </a:cubicBezTo>
                <a:cubicBezTo>
                  <a:pt x="543" y="561"/>
                  <a:pt x="543" y="561"/>
                  <a:pt x="543" y="561"/>
                </a:cubicBezTo>
                <a:cubicBezTo>
                  <a:pt x="544" y="560"/>
                  <a:pt x="544" y="560"/>
                  <a:pt x="544" y="560"/>
                </a:cubicBezTo>
                <a:cubicBezTo>
                  <a:pt x="543" y="558"/>
                  <a:pt x="543" y="558"/>
                  <a:pt x="543" y="558"/>
                </a:cubicBezTo>
                <a:cubicBezTo>
                  <a:pt x="543" y="557"/>
                  <a:pt x="543" y="557"/>
                  <a:pt x="543" y="557"/>
                </a:cubicBezTo>
                <a:cubicBezTo>
                  <a:pt x="544" y="557"/>
                  <a:pt x="544" y="557"/>
                  <a:pt x="544" y="557"/>
                </a:cubicBezTo>
                <a:cubicBezTo>
                  <a:pt x="549" y="562"/>
                  <a:pt x="549" y="562"/>
                  <a:pt x="549" y="562"/>
                </a:cubicBezTo>
                <a:cubicBezTo>
                  <a:pt x="553" y="565"/>
                  <a:pt x="553" y="565"/>
                  <a:pt x="553" y="565"/>
                </a:cubicBezTo>
                <a:cubicBezTo>
                  <a:pt x="554" y="566"/>
                  <a:pt x="554" y="566"/>
                  <a:pt x="554" y="566"/>
                </a:cubicBezTo>
                <a:cubicBezTo>
                  <a:pt x="551" y="568"/>
                  <a:pt x="551" y="568"/>
                  <a:pt x="551" y="568"/>
                </a:cubicBezTo>
                <a:cubicBezTo>
                  <a:pt x="548" y="569"/>
                  <a:pt x="548" y="569"/>
                  <a:pt x="548" y="569"/>
                </a:cubicBezTo>
                <a:cubicBezTo>
                  <a:pt x="546" y="568"/>
                  <a:pt x="546" y="568"/>
                  <a:pt x="546" y="568"/>
                </a:cubicBezTo>
                <a:cubicBezTo>
                  <a:pt x="547" y="570"/>
                  <a:pt x="547" y="570"/>
                  <a:pt x="547" y="570"/>
                </a:cubicBezTo>
                <a:cubicBezTo>
                  <a:pt x="547" y="570"/>
                  <a:pt x="547" y="570"/>
                  <a:pt x="547" y="570"/>
                </a:cubicBezTo>
                <a:cubicBezTo>
                  <a:pt x="548" y="570"/>
                  <a:pt x="548" y="570"/>
                  <a:pt x="548" y="570"/>
                </a:cubicBezTo>
                <a:cubicBezTo>
                  <a:pt x="553" y="569"/>
                  <a:pt x="553" y="569"/>
                  <a:pt x="553" y="569"/>
                </a:cubicBezTo>
                <a:cubicBezTo>
                  <a:pt x="556" y="567"/>
                  <a:pt x="556" y="567"/>
                  <a:pt x="556" y="567"/>
                </a:cubicBezTo>
                <a:cubicBezTo>
                  <a:pt x="557" y="567"/>
                  <a:pt x="557" y="567"/>
                  <a:pt x="557" y="567"/>
                </a:cubicBezTo>
                <a:cubicBezTo>
                  <a:pt x="558" y="568"/>
                  <a:pt x="558" y="568"/>
                  <a:pt x="558" y="568"/>
                </a:cubicBezTo>
                <a:cubicBezTo>
                  <a:pt x="559" y="571"/>
                  <a:pt x="559" y="571"/>
                  <a:pt x="559" y="571"/>
                </a:cubicBezTo>
                <a:cubicBezTo>
                  <a:pt x="563" y="577"/>
                  <a:pt x="563" y="577"/>
                  <a:pt x="563" y="577"/>
                </a:cubicBezTo>
                <a:cubicBezTo>
                  <a:pt x="563" y="582"/>
                  <a:pt x="563" y="582"/>
                  <a:pt x="563" y="582"/>
                </a:cubicBezTo>
                <a:cubicBezTo>
                  <a:pt x="560" y="586"/>
                  <a:pt x="560" y="586"/>
                  <a:pt x="560" y="586"/>
                </a:cubicBezTo>
                <a:cubicBezTo>
                  <a:pt x="558" y="586"/>
                  <a:pt x="558" y="586"/>
                  <a:pt x="558" y="586"/>
                </a:cubicBezTo>
                <a:cubicBezTo>
                  <a:pt x="556" y="587"/>
                  <a:pt x="556" y="587"/>
                  <a:pt x="556" y="587"/>
                </a:cubicBezTo>
                <a:cubicBezTo>
                  <a:pt x="553" y="587"/>
                  <a:pt x="553" y="587"/>
                  <a:pt x="553" y="587"/>
                </a:cubicBezTo>
                <a:cubicBezTo>
                  <a:pt x="551" y="585"/>
                  <a:pt x="551" y="585"/>
                  <a:pt x="551" y="585"/>
                </a:cubicBezTo>
                <a:cubicBezTo>
                  <a:pt x="546" y="584"/>
                  <a:pt x="546" y="584"/>
                  <a:pt x="546" y="584"/>
                </a:cubicBezTo>
                <a:cubicBezTo>
                  <a:pt x="543" y="580"/>
                  <a:pt x="543" y="580"/>
                  <a:pt x="543" y="580"/>
                </a:cubicBezTo>
                <a:cubicBezTo>
                  <a:pt x="542" y="576"/>
                  <a:pt x="542" y="576"/>
                  <a:pt x="542" y="576"/>
                </a:cubicBezTo>
                <a:cubicBezTo>
                  <a:pt x="540" y="575"/>
                  <a:pt x="540" y="575"/>
                  <a:pt x="540" y="575"/>
                </a:cubicBezTo>
                <a:cubicBezTo>
                  <a:pt x="539" y="576"/>
                  <a:pt x="539" y="576"/>
                  <a:pt x="539" y="576"/>
                </a:cubicBezTo>
                <a:cubicBezTo>
                  <a:pt x="540" y="577"/>
                  <a:pt x="540" y="577"/>
                  <a:pt x="540" y="577"/>
                </a:cubicBezTo>
                <a:cubicBezTo>
                  <a:pt x="540" y="580"/>
                  <a:pt x="540" y="580"/>
                  <a:pt x="540" y="580"/>
                </a:cubicBezTo>
                <a:cubicBezTo>
                  <a:pt x="542" y="582"/>
                  <a:pt x="542" y="582"/>
                  <a:pt x="542" y="582"/>
                </a:cubicBezTo>
                <a:cubicBezTo>
                  <a:pt x="543" y="587"/>
                  <a:pt x="543" y="587"/>
                  <a:pt x="543" y="587"/>
                </a:cubicBezTo>
                <a:cubicBezTo>
                  <a:pt x="546" y="591"/>
                  <a:pt x="546" y="591"/>
                  <a:pt x="546" y="591"/>
                </a:cubicBezTo>
                <a:cubicBezTo>
                  <a:pt x="544" y="593"/>
                  <a:pt x="544" y="593"/>
                  <a:pt x="544" y="593"/>
                </a:cubicBezTo>
                <a:cubicBezTo>
                  <a:pt x="543" y="592"/>
                  <a:pt x="543" y="592"/>
                  <a:pt x="543" y="592"/>
                </a:cubicBezTo>
                <a:cubicBezTo>
                  <a:pt x="541" y="592"/>
                  <a:pt x="541" y="592"/>
                  <a:pt x="541" y="592"/>
                </a:cubicBezTo>
                <a:cubicBezTo>
                  <a:pt x="540" y="589"/>
                  <a:pt x="540" y="589"/>
                  <a:pt x="540" y="589"/>
                </a:cubicBezTo>
                <a:cubicBezTo>
                  <a:pt x="540" y="591"/>
                  <a:pt x="540" y="591"/>
                  <a:pt x="540" y="591"/>
                </a:cubicBezTo>
                <a:cubicBezTo>
                  <a:pt x="539" y="591"/>
                  <a:pt x="539" y="591"/>
                  <a:pt x="539" y="591"/>
                </a:cubicBezTo>
                <a:cubicBezTo>
                  <a:pt x="539" y="593"/>
                  <a:pt x="539" y="593"/>
                  <a:pt x="539" y="593"/>
                </a:cubicBezTo>
                <a:cubicBezTo>
                  <a:pt x="541" y="594"/>
                  <a:pt x="541" y="594"/>
                  <a:pt x="541" y="594"/>
                </a:cubicBezTo>
                <a:cubicBezTo>
                  <a:pt x="542" y="595"/>
                  <a:pt x="542" y="595"/>
                  <a:pt x="542" y="595"/>
                </a:cubicBezTo>
                <a:cubicBezTo>
                  <a:pt x="538" y="594"/>
                  <a:pt x="538" y="594"/>
                  <a:pt x="538" y="594"/>
                </a:cubicBezTo>
                <a:cubicBezTo>
                  <a:pt x="537" y="593"/>
                  <a:pt x="537" y="593"/>
                  <a:pt x="537" y="593"/>
                </a:cubicBezTo>
                <a:cubicBezTo>
                  <a:pt x="537" y="595"/>
                  <a:pt x="537" y="595"/>
                  <a:pt x="537" y="595"/>
                </a:cubicBezTo>
                <a:cubicBezTo>
                  <a:pt x="538" y="597"/>
                  <a:pt x="538" y="597"/>
                  <a:pt x="538" y="597"/>
                </a:cubicBezTo>
                <a:cubicBezTo>
                  <a:pt x="538" y="599"/>
                  <a:pt x="538" y="599"/>
                  <a:pt x="538" y="599"/>
                </a:cubicBezTo>
                <a:cubicBezTo>
                  <a:pt x="536" y="601"/>
                  <a:pt x="536" y="601"/>
                  <a:pt x="536" y="601"/>
                </a:cubicBezTo>
                <a:cubicBezTo>
                  <a:pt x="536" y="598"/>
                  <a:pt x="536" y="598"/>
                  <a:pt x="536" y="598"/>
                </a:cubicBezTo>
                <a:cubicBezTo>
                  <a:pt x="534" y="598"/>
                  <a:pt x="534" y="598"/>
                  <a:pt x="534" y="598"/>
                </a:cubicBezTo>
                <a:cubicBezTo>
                  <a:pt x="535" y="599"/>
                  <a:pt x="535" y="599"/>
                  <a:pt x="535" y="599"/>
                </a:cubicBezTo>
                <a:cubicBezTo>
                  <a:pt x="535" y="601"/>
                  <a:pt x="535" y="601"/>
                  <a:pt x="535" y="601"/>
                </a:cubicBezTo>
                <a:cubicBezTo>
                  <a:pt x="534" y="600"/>
                  <a:pt x="534" y="600"/>
                  <a:pt x="534" y="600"/>
                </a:cubicBezTo>
                <a:cubicBezTo>
                  <a:pt x="531" y="600"/>
                  <a:pt x="531" y="600"/>
                  <a:pt x="531" y="600"/>
                </a:cubicBezTo>
                <a:cubicBezTo>
                  <a:pt x="530" y="601"/>
                  <a:pt x="530" y="601"/>
                  <a:pt x="530" y="601"/>
                </a:cubicBezTo>
                <a:cubicBezTo>
                  <a:pt x="526" y="603"/>
                  <a:pt x="526" y="603"/>
                  <a:pt x="526" y="603"/>
                </a:cubicBezTo>
                <a:cubicBezTo>
                  <a:pt x="528" y="604"/>
                  <a:pt x="528" y="604"/>
                  <a:pt x="528" y="604"/>
                </a:cubicBezTo>
                <a:cubicBezTo>
                  <a:pt x="528" y="606"/>
                  <a:pt x="528" y="606"/>
                  <a:pt x="528" y="606"/>
                </a:cubicBezTo>
                <a:cubicBezTo>
                  <a:pt x="527" y="606"/>
                  <a:pt x="527" y="606"/>
                  <a:pt x="527" y="606"/>
                </a:cubicBezTo>
                <a:cubicBezTo>
                  <a:pt x="527" y="605"/>
                  <a:pt x="527" y="605"/>
                  <a:pt x="527" y="605"/>
                </a:cubicBezTo>
                <a:cubicBezTo>
                  <a:pt x="524" y="603"/>
                  <a:pt x="524" y="603"/>
                  <a:pt x="524" y="603"/>
                </a:cubicBezTo>
                <a:cubicBezTo>
                  <a:pt x="522" y="603"/>
                  <a:pt x="522" y="603"/>
                  <a:pt x="522" y="603"/>
                </a:cubicBezTo>
                <a:cubicBezTo>
                  <a:pt x="522" y="604"/>
                  <a:pt x="522" y="604"/>
                  <a:pt x="522" y="604"/>
                </a:cubicBezTo>
                <a:cubicBezTo>
                  <a:pt x="521" y="605"/>
                  <a:pt x="521" y="605"/>
                  <a:pt x="521" y="605"/>
                </a:cubicBezTo>
                <a:cubicBezTo>
                  <a:pt x="524" y="607"/>
                  <a:pt x="524" y="607"/>
                  <a:pt x="524" y="607"/>
                </a:cubicBezTo>
                <a:cubicBezTo>
                  <a:pt x="523" y="609"/>
                  <a:pt x="523" y="609"/>
                  <a:pt x="523" y="609"/>
                </a:cubicBezTo>
                <a:cubicBezTo>
                  <a:pt x="523" y="610"/>
                  <a:pt x="523" y="610"/>
                  <a:pt x="523" y="610"/>
                </a:cubicBezTo>
                <a:cubicBezTo>
                  <a:pt x="520" y="610"/>
                  <a:pt x="520" y="610"/>
                  <a:pt x="520" y="610"/>
                </a:cubicBezTo>
                <a:cubicBezTo>
                  <a:pt x="518" y="613"/>
                  <a:pt x="518" y="613"/>
                  <a:pt x="518" y="613"/>
                </a:cubicBezTo>
                <a:cubicBezTo>
                  <a:pt x="515" y="615"/>
                  <a:pt x="515" y="615"/>
                  <a:pt x="515" y="615"/>
                </a:cubicBezTo>
                <a:cubicBezTo>
                  <a:pt x="517" y="616"/>
                  <a:pt x="517" y="616"/>
                  <a:pt x="517" y="616"/>
                </a:cubicBezTo>
                <a:cubicBezTo>
                  <a:pt x="516" y="618"/>
                  <a:pt x="516" y="618"/>
                  <a:pt x="516" y="618"/>
                </a:cubicBezTo>
                <a:cubicBezTo>
                  <a:pt x="514" y="618"/>
                  <a:pt x="514" y="618"/>
                  <a:pt x="514" y="618"/>
                </a:cubicBezTo>
                <a:cubicBezTo>
                  <a:pt x="513" y="619"/>
                  <a:pt x="513" y="619"/>
                  <a:pt x="513" y="619"/>
                </a:cubicBezTo>
                <a:cubicBezTo>
                  <a:pt x="513" y="621"/>
                  <a:pt x="513" y="621"/>
                  <a:pt x="513" y="621"/>
                </a:cubicBezTo>
                <a:cubicBezTo>
                  <a:pt x="511" y="622"/>
                  <a:pt x="511" y="622"/>
                  <a:pt x="511" y="622"/>
                </a:cubicBezTo>
                <a:cubicBezTo>
                  <a:pt x="508" y="626"/>
                  <a:pt x="508" y="626"/>
                  <a:pt x="508" y="626"/>
                </a:cubicBezTo>
                <a:cubicBezTo>
                  <a:pt x="505" y="627"/>
                  <a:pt x="505" y="627"/>
                  <a:pt x="505" y="627"/>
                </a:cubicBezTo>
                <a:cubicBezTo>
                  <a:pt x="505" y="629"/>
                  <a:pt x="505" y="629"/>
                  <a:pt x="505" y="629"/>
                </a:cubicBezTo>
                <a:cubicBezTo>
                  <a:pt x="503" y="631"/>
                  <a:pt x="503" y="631"/>
                  <a:pt x="503" y="631"/>
                </a:cubicBezTo>
                <a:cubicBezTo>
                  <a:pt x="500" y="630"/>
                  <a:pt x="500" y="630"/>
                  <a:pt x="500" y="630"/>
                </a:cubicBezTo>
                <a:cubicBezTo>
                  <a:pt x="500" y="631"/>
                  <a:pt x="500" y="631"/>
                  <a:pt x="500" y="631"/>
                </a:cubicBezTo>
                <a:cubicBezTo>
                  <a:pt x="501" y="634"/>
                  <a:pt x="501" y="634"/>
                  <a:pt x="501" y="634"/>
                </a:cubicBezTo>
                <a:cubicBezTo>
                  <a:pt x="499" y="636"/>
                  <a:pt x="499" y="636"/>
                  <a:pt x="499" y="636"/>
                </a:cubicBezTo>
                <a:cubicBezTo>
                  <a:pt x="498" y="641"/>
                  <a:pt x="498" y="641"/>
                  <a:pt x="498" y="641"/>
                </a:cubicBezTo>
                <a:cubicBezTo>
                  <a:pt x="496" y="643"/>
                  <a:pt x="496" y="643"/>
                  <a:pt x="496" y="643"/>
                </a:cubicBezTo>
                <a:cubicBezTo>
                  <a:pt x="495" y="646"/>
                  <a:pt x="495" y="646"/>
                  <a:pt x="495" y="646"/>
                </a:cubicBezTo>
                <a:cubicBezTo>
                  <a:pt x="493" y="647"/>
                  <a:pt x="493" y="647"/>
                  <a:pt x="493" y="647"/>
                </a:cubicBezTo>
                <a:cubicBezTo>
                  <a:pt x="492" y="652"/>
                  <a:pt x="492" y="652"/>
                  <a:pt x="492" y="652"/>
                </a:cubicBezTo>
                <a:cubicBezTo>
                  <a:pt x="493" y="653"/>
                  <a:pt x="493" y="653"/>
                  <a:pt x="493" y="653"/>
                </a:cubicBezTo>
                <a:cubicBezTo>
                  <a:pt x="493" y="657"/>
                  <a:pt x="493" y="657"/>
                  <a:pt x="493" y="657"/>
                </a:cubicBezTo>
                <a:cubicBezTo>
                  <a:pt x="490" y="660"/>
                  <a:pt x="490" y="660"/>
                  <a:pt x="490" y="660"/>
                </a:cubicBezTo>
                <a:cubicBezTo>
                  <a:pt x="490" y="662"/>
                  <a:pt x="490" y="662"/>
                  <a:pt x="490" y="662"/>
                </a:cubicBezTo>
                <a:cubicBezTo>
                  <a:pt x="487" y="663"/>
                  <a:pt x="487" y="663"/>
                  <a:pt x="487" y="663"/>
                </a:cubicBezTo>
                <a:cubicBezTo>
                  <a:pt x="486" y="664"/>
                  <a:pt x="486" y="664"/>
                  <a:pt x="486" y="664"/>
                </a:cubicBezTo>
                <a:cubicBezTo>
                  <a:pt x="489" y="665"/>
                  <a:pt x="489" y="665"/>
                  <a:pt x="489" y="665"/>
                </a:cubicBezTo>
                <a:cubicBezTo>
                  <a:pt x="489" y="667"/>
                  <a:pt x="489" y="667"/>
                  <a:pt x="489" y="667"/>
                </a:cubicBezTo>
                <a:cubicBezTo>
                  <a:pt x="489" y="669"/>
                  <a:pt x="489" y="669"/>
                  <a:pt x="489" y="669"/>
                </a:cubicBezTo>
                <a:cubicBezTo>
                  <a:pt x="490" y="670"/>
                  <a:pt x="490" y="670"/>
                  <a:pt x="490" y="670"/>
                </a:cubicBezTo>
                <a:cubicBezTo>
                  <a:pt x="490" y="674"/>
                  <a:pt x="490" y="674"/>
                  <a:pt x="490" y="674"/>
                </a:cubicBezTo>
                <a:cubicBezTo>
                  <a:pt x="491" y="674"/>
                  <a:pt x="491" y="674"/>
                  <a:pt x="491" y="674"/>
                </a:cubicBezTo>
                <a:cubicBezTo>
                  <a:pt x="489" y="680"/>
                  <a:pt x="489" y="680"/>
                  <a:pt x="489" y="680"/>
                </a:cubicBezTo>
                <a:cubicBezTo>
                  <a:pt x="485" y="683"/>
                  <a:pt x="485" y="683"/>
                  <a:pt x="485" y="683"/>
                </a:cubicBezTo>
                <a:cubicBezTo>
                  <a:pt x="479" y="684"/>
                  <a:pt x="479" y="684"/>
                  <a:pt x="479" y="684"/>
                </a:cubicBezTo>
                <a:cubicBezTo>
                  <a:pt x="478" y="687"/>
                  <a:pt x="478" y="687"/>
                  <a:pt x="478" y="687"/>
                </a:cubicBezTo>
                <a:cubicBezTo>
                  <a:pt x="481" y="684"/>
                  <a:pt x="481" y="684"/>
                  <a:pt x="481" y="684"/>
                </a:cubicBezTo>
                <a:cubicBezTo>
                  <a:pt x="487" y="683"/>
                  <a:pt x="487" y="683"/>
                  <a:pt x="487" y="683"/>
                </a:cubicBezTo>
                <a:cubicBezTo>
                  <a:pt x="491" y="678"/>
                  <a:pt x="491" y="678"/>
                  <a:pt x="491" y="678"/>
                </a:cubicBezTo>
                <a:cubicBezTo>
                  <a:pt x="494" y="672"/>
                  <a:pt x="494" y="672"/>
                  <a:pt x="494" y="672"/>
                </a:cubicBezTo>
                <a:cubicBezTo>
                  <a:pt x="501" y="672"/>
                  <a:pt x="501" y="672"/>
                  <a:pt x="501" y="672"/>
                </a:cubicBezTo>
                <a:cubicBezTo>
                  <a:pt x="503" y="673"/>
                  <a:pt x="503" y="673"/>
                  <a:pt x="503" y="673"/>
                </a:cubicBezTo>
                <a:cubicBezTo>
                  <a:pt x="503" y="675"/>
                  <a:pt x="503" y="675"/>
                  <a:pt x="503" y="675"/>
                </a:cubicBezTo>
                <a:cubicBezTo>
                  <a:pt x="502" y="678"/>
                  <a:pt x="502" y="678"/>
                  <a:pt x="502" y="678"/>
                </a:cubicBezTo>
                <a:cubicBezTo>
                  <a:pt x="502" y="681"/>
                  <a:pt x="502" y="681"/>
                  <a:pt x="502" y="681"/>
                </a:cubicBezTo>
                <a:cubicBezTo>
                  <a:pt x="504" y="684"/>
                  <a:pt x="504" y="684"/>
                  <a:pt x="504" y="684"/>
                </a:cubicBezTo>
                <a:cubicBezTo>
                  <a:pt x="504" y="689"/>
                  <a:pt x="504" y="689"/>
                  <a:pt x="504" y="689"/>
                </a:cubicBezTo>
                <a:cubicBezTo>
                  <a:pt x="502" y="694"/>
                  <a:pt x="502" y="694"/>
                  <a:pt x="502" y="694"/>
                </a:cubicBezTo>
                <a:cubicBezTo>
                  <a:pt x="503" y="696"/>
                  <a:pt x="503" y="696"/>
                  <a:pt x="503" y="696"/>
                </a:cubicBezTo>
                <a:cubicBezTo>
                  <a:pt x="504" y="700"/>
                  <a:pt x="504" y="700"/>
                  <a:pt x="504" y="700"/>
                </a:cubicBezTo>
                <a:cubicBezTo>
                  <a:pt x="503" y="703"/>
                  <a:pt x="503" y="703"/>
                  <a:pt x="503" y="703"/>
                </a:cubicBezTo>
                <a:cubicBezTo>
                  <a:pt x="496" y="710"/>
                  <a:pt x="496" y="710"/>
                  <a:pt x="496" y="710"/>
                </a:cubicBezTo>
                <a:cubicBezTo>
                  <a:pt x="492" y="711"/>
                  <a:pt x="492" y="711"/>
                  <a:pt x="492" y="711"/>
                </a:cubicBezTo>
                <a:cubicBezTo>
                  <a:pt x="489" y="711"/>
                  <a:pt x="489" y="711"/>
                  <a:pt x="489" y="711"/>
                </a:cubicBezTo>
                <a:cubicBezTo>
                  <a:pt x="492" y="712"/>
                  <a:pt x="492" y="712"/>
                  <a:pt x="492" y="712"/>
                </a:cubicBezTo>
                <a:cubicBezTo>
                  <a:pt x="496" y="712"/>
                  <a:pt x="496" y="712"/>
                  <a:pt x="496" y="712"/>
                </a:cubicBezTo>
                <a:cubicBezTo>
                  <a:pt x="505" y="709"/>
                  <a:pt x="505" y="709"/>
                  <a:pt x="505" y="709"/>
                </a:cubicBezTo>
                <a:cubicBezTo>
                  <a:pt x="513" y="706"/>
                  <a:pt x="513" y="706"/>
                  <a:pt x="513" y="706"/>
                </a:cubicBezTo>
                <a:cubicBezTo>
                  <a:pt x="518" y="706"/>
                  <a:pt x="518" y="706"/>
                  <a:pt x="518" y="706"/>
                </a:cubicBezTo>
                <a:cubicBezTo>
                  <a:pt x="523" y="710"/>
                  <a:pt x="523" y="710"/>
                  <a:pt x="523" y="710"/>
                </a:cubicBezTo>
                <a:cubicBezTo>
                  <a:pt x="527" y="713"/>
                  <a:pt x="527" y="713"/>
                  <a:pt x="527" y="713"/>
                </a:cubicBezTo>
                <a:cubicBezTo>
                  <a:pt x="532" y="714"/>
                  <a:pt x="532" y="714"/>
                  <a:pt x="532" y="714"/>
                </a:cubicBezTo>
                <a:cubicBezTo>
                  <a:pt x="533" y="716"/>
                  <a:pt x="533" y="716"/>
                  <a:pt x="533" y="716"/>
                </a:cubicBezTo>
                <a:cubicBezTo>
                  <a:pt x="536" y="716"/>
                  <a:pt x="536" y="716"/>
                  <a:pt x="536" y="716"/>
                </a:cubicBezTo>
                <a:cubicBezTo>
                  <a:pt x="540" y="720"/>
                  <a:pt x="540" y="720"/>
                  <a:pt x="540" y="720"/>
                </a:cubicBezTo>
                <a:cubicBezTo>
                  <a:pt x="542" y="721"/>
                  <a:pt x="542" y="721"/>
                  <a:pt x="542" y="721"/>
                </a:cubicBezTo>
                <a:cubicBezTo>
                  <a:pt x="543" y="725"/>
                  <a:pt x="543" y="725"/>
                  <a:pt x="543" y="725"/>
                </a:cubicBezTo>
                <a:cubicBezTo>
                  <a:pt x="546" y="726"/>
                  <a:pt x="546" y="726"/>
                  <a:pt x="546" y="726"/>
                </a:cubicBezTo>
                <a:cubicBezTo>
                  <a:pt x="546" y="728"/>
                  <a:pt x="546" y="728"/>
                  <a:pt x="546" y="728"/>
                </a:cubicBezTo>
                <a:cubicBezTo>
                  <a:pt x="547" y="730"/>
                  <a:pt x="547" y="730"/>
                  <a:pt x="547" y="730"/>
                </a:cubicBezTo>
                <a:cubicBezTo>
                  <a:pt x="549" y="734"/>
                  <a:pt x="549" y="734"/>
                  <a:pt x="549" y="734"/>
                </a:cubicBezTo>
                <a:cubicBezTo>
                  <a:pt x="549" y="735"/>
                  <a:pt x="549" y="735"/>
                  <a:pt x="549" y="735"/>
                </a:cubicBezTo>
                <a:cubicBezTo>
                  <a:pt x="550" y="734"/>
                  <a:pt x="550" y="734"/>
                  <a:pt x="550" y="734"/>
                </a:cubicBezTo>
                <a:cubicBezTo>
                  <a:pt x="552" y="736"/>
                  <a:pt x="552" y="736"/>
                  <a:pt x="552" y="736"/>
                </a:cubicBezTo>
                <a:cubicBezTo>
                  <a:pt x="557" y="739"/>
                  <a:pt x="557" y="739"/>
                  <a:pt x="557" y="739"/>
                </a:cubicBezTo>
                <a:cubicBezTo>
                  <a:pt x="558" y="739"/>
                  <a:pt x="558" y="739"/>
                  <a:pt x="558" y="739"/>
                </a:cubicBezTo>
                <a:cubicBezTo>
                  <a:pt x="562" y="742"/>
                  <a:pt x="562" y="742"/>
                  <a:pt x="562" y="742"/>
                </a:cubicBezTo>
                <a:cubicBezTo>
                  <a:pt x="564" y="743"/>
                  <a:pt x="564" y="743"/>
                  <a:pt x="564" y="743"/>
                </a:cubicBezTo>
                <a:cubicBezTo>
                  <a:pt x="568" y="746"/>
                  <a:pt x="568" y="746"/>
                  <a:pt x="568" y="746"/>
                </a:cubicBezTo>
                <a:cubicBezTo>
                  <a:pt x="568" y="748"/>
                  <a:pt x="568" y="748"/>
                  <a:pt x="568" y="748"/>
                </a:cubicBezTo>
                <a:cubicBezTo>
                  <a:pt x="571" y="751"/>
                  <a:pt x="571" y="751"/>
                  <a:pt x="571" y="751"/>
                </a:cubicBezTo>
                <a:cubicBezTo>
                  <a:pt x="571" y="752"/>
                  <a:pt x="571" y="752"/>
                  <a:pt x="571" y="752"/>
                </a:cubicBezTo>
                <a:cubicBezTo>
                  <a:pt x="572" y="753"/>
                  <a:pt x="572" y="753"/>
                  <a:pt x="572" y="753"/>
                </a:cubicBezTo>
                <a:cubicBezTo>
                  <a:pt x="576" y="753"/>
                  <a:pt x="576" y="753"/>
                  <a:pt x="576" y="753"/>
                </a:cubicBezTo>
                <a:cubicBezTo>
                  <a:pt x="577" y="754"/>
                  <a:pt x="577" y="754"/>
                  <a:pt x="577" y="754"/>
                </a:cubicBezTo>
                <a:cubicBezTo>
                  <a:pt x="580" y="753"/>
                  <a:pt x="580" y="753"/>
                  <a:pt x="580" y="753"/>
                </a:cubicBezTo>
                <a:cubicBezTo>
                  <a:pt x="585" y="753"/>
                  <a:pt x="585" y="753"/>
                  <a:pt x="585" y="753"/>
                </a:cubicBezTo>
                <a:cubicBezTo>
                  <a:pt x="586" y="754"/>
                  <a:pt x="586" y="754"/>
                  <a:pt x="586" y="754"/>
                </a:cubicBezTo>
                <a:cubicBezTo>
                  <a:pt x="587" y="754"/>
                  <a:pt x="587" y="754"/>
                  <a:pt x="587" y="754"/>
                </a:cubicBezTo>
                <a:cubicBezTo>
                  <a:pt x="591" y="755"/>
                  <a:pt x="591" y="755"/>
                  <a:pt x="591" y="755"/>
                </a:cubicBezTo>
                <a:cubicBezTo>
                  <a:pt x="595" y="756"/>
                  <a:pt x="595" y="756"/>
                  <a:pt x="595" y="756"/>
                </a:cubicBezTo>
                <a:cubicBezTo>
                  <a:pt x="598" y="755"/>
                  <a:pt x="598" y="755"/>
                  <a:pt x="598" y="755"/>
                </a:cubicBezTo>
                <a:cubicBezTo>
                  <a:pt x="600" y="755"/>
                  <a:pt x="600" y="755"/>
                  <a:pt x="600" y="755"/>
                </a:cubicBezTo>
                <a:cubicBezTo>
                  <a:pt x="600" y="756"/>
                  <a:pt x="600" y="756"/>
                  <a:pt x="600" y="756"/>
                </a:cubicBezTo>
                <a:cubicBezTo>
                  <a:pt x="600" y="756"/>
                  <a:pt x="600" y="756"/>
                  <a:pt x="600" y="756"/>
                </a:cubicBezTo>
                <a:cubicBezTo>
                  <a:pt x="602" y="756"/>
                  <a:pt x="602" y="756"/>
                  <a:pt x="602" y="756"/>
                </a:cubicBezTo>
                <a:cubicBezTo>
                  <a:pt x="602" y="759"/>
                  <a:pt x="602" y="759"/>
                  <a:pt x="602" y="759"/>
                </a:cubicBezTo>
                <a:cubicBezTo>
                  <a:pt x="599" y="765"/>
                  <a:pt x="599" y="765"/>
                  <a:pt x="599" y="765"/>
                </a:cubicBezTo>
                <a:cubicBezTo>
                  <a:pt x="599" y="767"/>
                  <a:pt x="599" y="767"/>
                  <a:pt x="599" y="767"/>
                </a:cubicBezTo>
                <a:cubicBezTo>
                  <a:pt x="597" y="770"/>
                  <a:pt x="597" y="770"/>
                  <a:pt x="597" y="770"/>
                </a:cubicBezTo>
                <a:cubicBezTo>
                  <a:pt x="595" y="773"/>
                  <a:pt x="595" y="773"/>
                  <a:pt x="595" y="773"/>
                </a:cubicBezTo>
                <a:cubicBezTo>
                  <a:pt x="596" y="776"/>
                  <a:pt x="596" y="776"/>
                  <a:pt x="596" y="776"/>
                </a:cubicBezTo>
                <a:cubicBezTo>
                  <a:pt x="596" y="776"/>
                  <a:pt x="596" y="776"/>
                  <a:pt x="596" y="776"/>
                </a:cubicBezTo>
                <a:cubicBezTo>
                  <a:pt x="597" y="782"/>
                  <a:pt x="597" y="782"/>
                  <a:pt x="597" y="782"/>
                </a:cubicBezTo>
                <a:cubicBezTo>
                  <a:pt x="593" y="787"/>
                  <a:pt x="593" y="787"/>
                  <a:pt x="593" y="787"/>
                </a:cubicBezTo>
                <a:cubicBezTo>
                  <a:pt x="593" y="789"/>
                  <a:pt x="593" y="789"/>
                  <a:pt x="593" y="789"/>
                </a:cubicBezTo>
                <a:cubicBezTo>
                  <a:pt x="592" y="792"/>
                  <a:pt x="592" y="792"/>
                  <a:pt x="592" y="792"/>
                </a:cubicBezTo>
                <a:cubicBezTo>
                  <a:pt x="590" y="794"/>
                  <a:pt x="590" y="794"/>
                  <a:pt x="590" y="794"/>
                </a:cubicBezTo>
                <a:cubicBezTo>
                  <a:pt x="589" y="799"/>
                  <a:pt x="589" y="799"/>
                  <a:pt x="589" y="799"/>
                </a:cubicBezTo>
                <a:cubicBezTo>
                  <a:pt x="590" y="801"/>
                  <a:pt x="590" y="801"/>
                  <a:pt x="590" y="801"/>
                </a:cubicBezTo>
                <a:cubicBezTo>
                  <a:pt x="592" y="803"/>
                  <a:pt x="592" y="803"/>
                  <a:pt x="592" y="803"/>
                </a:cubicBezTo>
                <a:cubicBezTo>
                  <a:pt x="592" y="806"/>
                  <a:pt x="592" y="806"/>
                  <a:pt x="592" y="806"/>
                </a:cubicBezTo>
                <a:cubicBezTo>
                  <a:pt x="594" y="807"/>
                  <a:pt x="594" y="807"/>
                  <a:pt x="594" y="807"/>
                </a:cubicBezTo>
                <a:cubicBezTo>
                  <a:pt x="596" y="809"/>
                  <a:pt x="596" y="809"/>
                  <a:pt x="596" y="809"/>
                </a:cubicBezTo>
                <a:cubicBezTo>
                  <a:pt x="595" y="811"/>
                  <a:pt x="595" y="811"/>
                  <a:pt x="595" y="811"/>
                </a:cubicBezTo>
                <a:cubicBezTo>
                  <a:pt x="595" y="812"/>
                  <a:pt x="595" y="812"/>
                  <a:pt x="595" y="812"/>
                </a:cubicBezTo>
                <a:cubicBezTo>
                  <a:pt x="595" y="813"/>
                  <a:pt x="595" y="813"/>
                  <a:pt x="595" y="813"/>
                </a:cubicBezTo>
                <a:cubicBezTo>
                  <a:pt x="597" y="814"/>
                  <a:pt x="597" y="814"/>
                  <a:pt x="597" y="814"/>
                </a:cubicBezTo>
                <a:cubicBezTo>
                  <a:pt x="600" y="816"/>
                  <a:pt x="600" y="816"/>
                  <a:pt x="600" y="816"/>
                </a:cubicBezTo>
                <a:cubicBezTo>
                  <a:pt x="601" y="816"/>
                  <a:pt x="601" y="816"/>
                  <a:pt x="601" y="816"/>
                </a:cubicBezTo>
                <a:cubicBezTo>
                  <a:pt x="601" y="817"/>
                  <a:pt x="601" y="817"/>
                  <a:pt x="601" y="817"/>
                </a:cubicBezTo>
                <a:cubicBezTo>
                  <a:pt x="603" y="819"/>
                  <a:pt x="603" y="819"/>
                  <a:pt x="603" y="819"/>
                </a:cubicBezTo>
                <a:cubicBezTo>
                  <a:pt x="603" y="823"/>
                  <a:pt x="603" y="823"/>
                  <a:pt x="603" y="823"/>
                </a:cubicBezTo>
                <a:cubicBezTo>
                  <a:pt x="604" y="825"/>
                  <a:pt x="604" y="825"/>
                  <a:pt x="604" y="825"/>
                </a:cubicBezTo>
                <a:cubicBezTo>
                  <a:pt x="603" y="828"/>
                  <a:pt x="603" y="828"/>
                  <a:pt x="603" y="828"/>
                </a:cubicBezTo>
                <a:cubicBezTo>
                  <a:pt x="598" y="833"/>
                  <a:pt x="598" y="833"/>
                  <a:pt x="598" y="833"/>
                </a:cubicBezTo>
                <a:cubicBezTo>
                  <a:pt x="602" y="831"/>
                  <a:pt x="602" y="831"/>
                  <a:pt x="602" y="831"/>
                </a:cubicBezTo>
                <a:cubicBezTo>
                  <a:pt x="605" y="829"/>
                  <a:pt x="605" y="829"/>
                  <a:pt x="605" y="829"/>
                </a:cubicBezTo>
                <a:cubicBezTo>
                  <a:pt x="608" y="830"/>
                  <a:pt x="608" y="830"/>
                  <a:pt x="608" y="830"/>
                </a:cubicBezTo>
                <a:cubicBezTo>
                  <a:pt x="610" y="832"/>
                  <a:pt x="610" y="832"/>
                  <a:pt x="610" y="832"/>
                </a:cubicBezTo>
                <a:cubicBezTo>
                  <a:pt x="612" y="832"/>
                  <a:pt x="612" y="832"/>
                  <a:pt x="612" y="832"/>
                </a:cubicBezTo>
                <a:cubicBezTo>
                  <a:pt x="613" y="830"/>
                  <a:pt x="613" y="830"/>
                  <a:pt x="613" y="830"/>
                </a:cubicBezTo>
                <a:cubicBezTo>
                  <a:pt x="613" y="828"/>
                  <a:pt x="613" y="828"/>
                  <a:pt x="613" y="828"/>
                </a:cubicBezTo>
                <a:cubicBezTo>
                  <a:pt x="617" y="823"/>
                  <a:pt x="617" y="823"/>
                  <a:pt x="617" y="823"/>
                </a:cubicBezTo>
                <a:cubicBezTo>
                  <a:pt x="618" y="823"/>
                  <a:pt x="618" y="823"/>
                  <a:pt x="618" y="823"/>
                </a:cubicBezTo>
                <a:cubicBezTo>
                  <a:pt x="617" y="825"/>
                  <a:pt x="617" y="825"/>
                  <a:pt x="617" y="825"/>
                </a:cubicBezTo>
                <a:cubicBezTo>
                  <a:pt x="618" y="826"/>
                  <a:pt x="618" y="826"/>
                  <a:pt x="618" y="826"/>
                </a:cubicBezTo>
                <a:cubicBezTo>
                  <a:pt x="619" y="826"/>
                  <a:pt x="619" y="826"/>
                  <a:pt x="619" y="826"/>
                </a:cubicBezTo>
                <a:cubicBezTo>
                  <a:pt x="620" y="831"/>
                  <a:pt x="620" y="831"/>
                  <a:pt x="620" y="831"/>
                </a:cubicBezTo>
                <a:cubicBezTo>
                  <a:pt x="620" y="834"/>
                  <a:pt x="620" y="834"/>
                  <a:pt x="620" y="834"/>
                </a:cubicBezTo>
                <a:cubicBezTo>
                  <a:pt x="622" y="836"/>
                  <a:pt x="622" y="836"/>
                  <a:pt x="622" y="836"/>
                </a:cubicBezTo>
                <a:cubicBezTo>
                  <a:pt x="627" y="837"/>
                  <a:pt x="627" y="837"/>
                  <a:pt x="627" y="837"/>
                </a:cubicBezTo>
                <a:cubicBezTo>
                  <a:pt x="624" y="835"/>
                  <a:pt x="624" y="835"/>
                  <a:pt x="624" y="835"/>
                </a:cubicBezTo>
                <a:cubicBezTo>
                  <a:pt x="622" y="833"/>
                  <a:pt x="622" y="833"/>
                  <a:pt x="622" y="833"/>
                </a:cubicBezTo>
                <a:cubicBezTo>
                  <a:pt x="622" y="830"/>
                  <a:pt x="622" y="830"/>
                  <a:pt x="622" y="830"/>
                </a:cubicBezTo>
                <a:cubicBezTo>
                  <a:pt x="622" y="826"/>
                  <a:pt x="622" y="826"/>
                  <a:pt x="622" y="826"/>
                </a:cubicBezTo>
                <a:cubicBezTo>
                  <a:pt x="623" y="824"/>
                  <a:pt x="623" y="824"/>
                  <a:pt x="623" y="824"/>
                </a:cubicBezTo>
                <a:cubicBezTo>
                  <a:pt x="622" y="823"/>
                  <a:pt x="622" y="823"/>
                  <a:pt x="622" y="823"/>
                </a:cubicBezTo>
                <a:cubicBezTo>
                  <a:pt x="622" y="821"/>
                  <a:pt x="622" y="821"/>
                  <a:pt x="622" y="821"/>
                </a:cubicBezTo>
                <a:cubicBezTo>
                  <a:pt x="623" y="821"/>
                  <a:pt x="623" y="821"/>
                  <a:pt x="623" y="821"/>
                </a:cubicBezTo>
                <a:cubicBezTo>
                  <a:pt x="624" y="821"/>
                  <a:pt x="624" y="821"/>
                  <a:pt x="624" y="821"/>
                </a:cubicBezTo>
                <a:cubicBezTo>
                  <a:pt x="625" y="817"/>
                  <a:pt x="625" y="817"/>
                  <a:pt x="625" y="817"/>
                </a:cubicBezTo>
                <a:cubicBezTo>
                  <a:pt x="628" y="814"/>
                  <a:pt x="628" y="814"/>
                  <a:pt x="628" y="814"/>
                </a:cubicBezTo>
                <a:cubicBezTo>
                  <a:pt x="627" y="813"/>
                  <a:pt x="627" y="813"/>
                  <a:pt x="627" y="813"/>
                </a:cubicBezTo>
                <a:cubicBezTo>
                  <a:pt x="627" y="810"/>
                  <a:pt x="627" y="810"/>
                  <a:pt x="627" y="810"/>
                </a:cubicBezTo>
                <a:cubicBezTo>
                  <a:pt x="626" y="809"/>
                  <a:pt x="626" y="809"/>
                  <a:pt x="626" y="809"/>
                </a:cubicBezTo>
                <a:cubicBezTo>
                  <a:pt x="626" y="806"/>
                  <a:pt x="626" y="806"/>
                  <a:pt x="626" y="806"/>
                </a:cubicBezTo>
                <a:cubicBezTo>
                  <a:pt x="628" y="804"/>
                  <a:pt x="628" y="804"/>
                  <a:pt x="628" y="804"/>
                </a:cubicBezTo>
                <a:cubicBezTo>
                  <a:pt x="627" y="802"/>
                  <a:pt x="627" y="802"/>
                  <a:pt x="627" y="802"/>
                </a:cubicBezTo>
                <a:cubicBezTo>
                  <a:pt x="627" y="801"/>
                  <a:pt x="627" y="801"/>
                  <a:pt x="627" y="801"/>
                </a:cubicBezTo>
                <a:cubicBezTo>
                  <a:pt x="626" y="800"/>
                  <a:pt x="626" y="800"/>
                  <a:pt x="626" y="800"/>
                </a:cubicBezTo>
                <a:cubicBezTo>
                  <a:pt x="625" y="799"/>
                  <a:pt x="625" y="799"/>
                  <a:pt x="625" y="799"/>
                </a:cubicBezTo>
                <a:cubicBezTo>
                  <a:pt x="627" y="793"/>
                  <a:pt x="627" y="793"/>
                  <a:pt x="627" y="793"/>
                </a:cubicBezTo>
                <a:cubicBezTo>
                  <a:pt x="627" y="791"/>
                  <a:pt x="627" y="791"/>
                  <a:pt x="627" y="791"/>
                </a:cubicBezTo>
                <a:cubicBezTo>
                  <a:pt x="627" y="787"/>
                  <a:pt x="627" y="787"/>
                  <a:pt x="627" y="787"/>
                </a:cubicBezTo>
                <a:cubicBezTo>
                  <a:pt x="629" y="785"/>
                  <a:pt x="629" y="785"/>
                  <a:pt x="629" y="785"/>
                </a:cubicBezTo>
                <a:cubicBezTo>
                  <a:pt x="628" y="783"/>
                  <a:pt x="628" y="783"/>
                  <a:pt x="628" y="783"/>
                </a:cubicBezTo>
                <a:cubicBezTo>
                  <a:pt x="629" y="782"/>
                  <a:pt x="629" y="782"/>
                  <a:pt x="629" y="782"/>
                </a:cubicBezTo>
                <a:cubicBezTo>
                  <a:pt x="628" y="780"/>
                  <a:pt x="628" y="780"/>
                  <a:pt x="628" y="780"/>
                </a:cubicBezTo>
                <a:cubicBezTo>
                  <a:pt x="630" y="779"/>
                  <a:pt x="630" y="779"/>
                  <a:pt x="630" y="779"/>
                </a:cubicBezTo>
                <a:cubicBezTo>
                  <a:pt x="629" y="779"/>
                  <a:pt x="629" y="779"/>
                  <a:pt x="629" y="779"/>
                </a:cubicBezTo>
                <a:cubicBezTo>
                  <a:pt x="628" y="777"/>
                  <a:pt x="628" y="777"/>
                  <a:pt x="628" y="777"/>
                </a:cubicBezTo>
                <a:cubicBezTo>
                  <a:pt x="629" y="776"/>
                  <a:pt x="629" y="776"/>
                  <a:pt x="629" y="776"/>
                </a:cubicBezTo>
                <a:cubicBezTo>
                  <a:pt x="628" y="775"/>
                  <a:pt x="628" y="775"/>
                  <a:pt x="628" y="775"/>
                </a:cubicBezTo>
                <a:cubicBezTo>
                  <a:pt x="628" y="772"/>
                  <a:pt x="628" y="772"/>
                  <a:pt x="628" y="772"/>
                </a:cubicBezTo>
                <a:cubicBezTo>
                  <a:pt x="627" y="770"/>
                  <a:pt x="627" y="770"/>
                  <a:pt x="627" y="770"/>
                </a:cubicBezTo>
                <a:cubicBezTo>
                  <a:pt x="627" y="768"/>
                  <a:pt x="627" y="768"/>
                  <a:pt x="627" y="768"/>
                </a:cubicBezTo>
                <a:cubicBezTo>
                  <a:pt x="626" y="767"/>
                  <a:pt x="626" y="767"/>
                  <a:pt x="626" y="767"/>
                </a:cubicBezTo>
                <a:cubicBezTo>
                  <a:pt x="629" y="765"/>
                  <a:pt x="629" y="765"/>
                  <a:pt x="629" y="765"/>
                </a:cubicBezTo>
                <a:cubicBezTo>
                  <a:pt x="634" y="764"/>
                  <a:pt x="634" y="764"/>
                  <a:pt x="634" y="764"/>
                </a:cubicBezTo>
                <a:cubicBezTo>
                  <a:pt x="636" y="762"/>
                  <a:pt x="636" y="762"/>
                  <a:pt x="636" y="762"/>
                </a:cubicBezTo>
                <a:cubicBezTo>
                  <a:pt x="639" y="763"/>
                  <a:pt x="639" y="763"/>
                  <a:pt x="639" y="763"/>
                </a:cubicBezTo>
                <a:cubicBezTo>
                  <a:pt x="641" y="762"/>
                  <a:pt x="641" y="762"/>
                  <a:pt x="641" y="762"/>
                </a:cubicBezTo>
                <a:cubicBezTo>
                  <a:pt x="645" y="759"/>
                  <a:pt x="645" y="759"/>
                  <a:pt x="645" y="759"/>
                </a:cubicBezTo>
                <a:cubicBezTo>
                  <a:pt x="653" y="756"/>
                  <a:pt x="653" y="756"/>
                  <a:pt x="653" y="756"/>
                </a:cubicBezTo>
                <a:cubicBezTo>
                  <a:pt x="653" y="755"/>
                  <a:pt x="653" y="755"/>
                  <a:pt x="653" y="755"/>
                </a:cubicBezTo>
                <a:cubicBezTo>
                  <a:pt x="655" y="754"/>
                  <a:pt x="655" y="754"/>
                  <a:pt x="655" y="754"/>
                </a:cubicBezTo>
                <a:cubicBezTo>
                  <a:pt x="660" y="751"/>
                  <a:pt x="660" y="751"/>
                  <a:pt x="660" y="751"/>
                </a:cubicBezTo>
                <a:cubicBezTo>
                  <a:pt x="661" y="749"/>
                  <a:pt x="661" y="749"/>
                  <a:pt x="661" y="749"/>
                </a:cubicBezTo>
                <a:cubicBezTo>
                  <a:pt x="663" y="748"/>
                  <a:pt x="663" y="748"/>
                  <a:pt x="663" y="748"/>
                </a:cubicBezTo>
                <a:cubicBezTo>
                  <a:pt x="667" y="743"/>
                  <a:pt x="667" y="743"/>
                  <a:pt x="667" y="743"/>
                </a:cubicBezTo>
                <a:cubicBezTo>
                  <a:pt x="668" y="743"/>
                  <a:pt x="668" y="743"/>
                  <a:pt x="668" y="743"/>
                </a:cubicBezTo>
                <a:cubicBezTo>
                  <a:pt x="669" y="744"/>
                  <a:pt x="669" y="744"/>
                  <a:pt x="669" y="744"/>
                </a:cubicBezTo>
                <a:cubicBezTo>
                  <a:pt x="672" y="744"/>
                  <a:pt x="672" y="744"/>
                  <a:pt x="672" y="744"/>
                </a:cubicBezTo>
                <a:cubicBezTo>
                  <a:pt x="674" y="742"/>
                  <a:pt x="674" y="742"/>
                  <a:pt x="674" y="742"/>
                </a:cubicBezTo>
                <a:cubicBezTo>
                  <a:pt x="672" y="739"/>
                  <a:pt x="672" y="739"/>
                  <a:pt x="672" y="739"/>
                </a:cubicBezTo>
                <a:cubicBezTo>
                  <a:pt x="671" y="736"/>
                  <a:pt x="671" y="736"/>
                  <a:pt x="671" y="736"/>
                </a:cubicBezTo>
                <a:cubicBezTo>
                  <a:pt x="670" y="737"/>
                  <a:pt x="670" y="737"/>
                  <a:pt x="670" y="737"/>
                </a:cubicBezTo>
                <a:cubicBezTo>
                  <a:pt x="669" y="740"/>
                  <a:pt x="669" y="740"/>
                  <a:pt x="669" y="740"/>
                </a:cubicBezTo>
                <a:cubicBezTo>
                  <a:pt x="668" y="740"/>
                  <a:pt x="668" y="740"/>
                  <a:pt x="668" y="740"/>
                </a:cubicBezTo>
                <a:cubicBezTo>
                  <a:pt x="669" y="737"/>
                  <a:pt x="669" y="737"/>
                  <a:pt x="669" y="737"/>
                </a:cubicBezTo>
                <a:cubicBezTo>
                  <a:pt x="671" y="731"/>
                  <a:pt x="671" y="731"/>
                  <a:pt x="671" y="731"/>
                </a:cubicBezTo>
                <a:cubicBezTo>
                  <a:pt x="672" y="730"/>
                  <a:pt x="672" y="730"/>
                  <a:pt x="672" y="730"/>
                </a:cubicBezTo>
                <a:cubicBezTo>
                  <a:pt x="672" y="726"/>
                  <a:pt x="672" y="726"/>
                  <a:pt x="672" y="726"/>
                </a:cubicBezTo>
                <a:cubicBezTo>
                  <a:pt x="673" y="723"/>
                  <a:pt x="673" y="723"/>
                  <a:pt x="673" y="723"/>
                </a:cubicBezTo>
                <a:cubicBezTo>
                  <a:pt x="671" y="719"/>
                  <a:pt x="671" y="719"/>
                  <a:pt x="671" y="719"/>
                </a:cubicBezTo>
                <a:cubicBezTo>
                  <a:pt x="671" y="712"/>
                  <a:pt x="671" y="712"/>
                  <a:pt x="671" y="712"/>
                </a:cubicBezTo>
                <a:cubicBezTo>
                  <a:pt x="670" y="705"/>
                  <a:pt x="670" y="705"/>
                  <a:pt x="670" y="705"/>
                </a:cubicBezTo>
                <a:cubicBezTo>
                  <a:pt x="667" y="700"/>
                  <a:pt x="667" y="700"/>
                  <a:pt x="667" y="700"/>
                </a:cubicBezTo>
                <a:cubicBezTo>
                  <a:pt x="664" y="698"/>
                  <a:pt x="664" y="698"/>
                  <a:pt x="664" y="698"/>
                </a:cubicBezTo>
                <a:cubicBezTo>
                  <a:pt x="663" y="695"/>
                  <a:pt x="663" y="695"/>
                  <a:pt x="663" y="695"/>
                </a:cubicBezTo>
                <a:cubicBezTo>
                  <a:pt x="661" y="694"/>
                  <a:pt x="661" y="694"/>
                  <a:pt x="661" y="694"/>
                </a:cubicBezTo>
                <a:cubicBezTo>
                  <a:pt x="660" y="693"/>
                  <a:pt x="660" y="693"/>
                  <a:pt x="660" y="693"/>
                </a:cubicBezTo>
                <a:cubicBezTo>
                  <a:pt x="661" y="688"/>
                  <a:pt x="661" y="688"/>
                  <a:pt x="661" y="688"/>
                </a:cubicBezTo>
                <a:cubicBezTo>
                  <a:pt x="664" y="687"/>
                  <a:pt x="664" y="687"/>
                  <a:pt x="664" y="687"/>
                </a:cubicBezTo>
                <a:cubicBezTo>
                  <a:pt x="670" y="680"/>
                  <a:pt x="670" y="680"/>
                  <a:pt x="670" y="680"/>
                </a:cubicBezTo>
                <a:cubicBezTo>
                  <a:pt x="672" y="680"/>
                  <a:pt x="672" y="680"/>
                  <a:pt x="672" y="680"/>
                </a:cubicBezTo>
                <a:cubicBezTo>
                  <a:pt x="674" y="678"/>
                  <a:pt x="674" y="678"/>
                  <a:pt x="674" y="678"/>
                </a:cubicBezTo>
                <a:cubicBezTo>
                  <a:pt x="674" y="676"/>
                  <a:pt x="674" y="676"/>
                  <a:pt x="674" y="676"/>
                </a:cubicBezTo>
                <a:cubicBezTo>
                  <a:pt x="673" y="676"/>
                  <a:pt x="673" y="676"/>
                  <a:pt x="673" y="676"/>
                </a:cubicBezTo>
                <a:cubicBezTo>
                  <a:pt x="673" y="675"/>
                  <a:pt x="673" y="675"/>
                  <a:pt x="673" y="675"/>
                </a:cubicBezTo>
                <a:cubicBezTo>
                  <a:pt x="675" y="671"/>
                  <a:pt x="675" y="671"/>
                  <a:pt x="675" y="671"/>
                </a:cubicBezTo>
                <a:cubicBezTo>
                  <a:pt x="677" y="671"/>
                  <a:pt x="677" y="671"/>
                  <a:pt x="677" y="671"/>
                </a:cubicBezTo>
                <a:cubicBezTo>
                  <a:pt x="678" y="674"/>
                  <a:pt x="678" y="674"/>
                  <a:pt x="678" y="674"/>
                </a:cubicBezTo>
                <a:cubicBezTo>
                  <a:pt x="680" y="675"/>
                  <a:pt x="680" y="675"/>
                  <a:pt x="680" y="675"/>
                </a:cubicBezTo>
                <a:cubicBezTo>
                  <a:pt x="679" y="674"/>
                  <a:pt x="679" y="674"/>
                  <a:pt x="679" y="674"/>
                </a:cubicBezTo>
                <a:cubicBezTo>
                  <a:pt x="679" y="671"/>
                  <a:pt x="679" y="671"/>
                  <a:pt x="679" y="671"/>
                </a:cubicBezTo>
                <a:cubicBezTo>
                  <a:pt x="682" y="670"/>
                  <a:pt x="682" y="670"/>
                  <a:pt x="682" y="670"/>
                </a:cubicBezTo>
                <a:cubicBezTo>
                  <a:pt x="684" y="665"/>
                  <a:pt x="684" y="665"/>
                  <a:pt x="684" y="665"/>
                </a:cubicBezTo>
                <a:cubicBezTo>
                  <a:pt x="684" y="664"/>
                  <a:pt x="684" y="664"/>
                  <a:pt x="684" y="664"/>
                </a:cubicBezTo>
                <a:cubicBezTo>
                  <a:pt x="680" y="664"/>
                  <a:pt x="680" y="664"/>
                  <a:pt x="680" y="664"/>
                </a:cubicBezTo>
                <a:cubicBezTo>
                  <a:pt x="680" y="663"/>
                  <a:pt x="680" y="663"/>
                  <a:pt x="680" y="663"/>
                </a:cubicBezTo>
                <a:cubicBezTo>
                  <a:pt x="682" y="660"/>
                  <a:pt x="682" y="660"/>
                  <a:pt x="682" y="660"/>
                </a:cubicBezTo>
                <a:cubicBezTo>
                  <a:pt x="681" y="659"/>
                  <a:pt x="681" y="659"/>
                  <a:pt x="681" y="659"/>
                </a:cubicBezTo>
                <a:cubicBezTo>
                  <a:pt x="680" y="657"/>
                  <a:pt x="680" y="657"/>
                  <a:pt x="680" y="657"/>
                </a:cubicBezTo>
                <a:cubicBezTo>
                  <a:pt x="682" y="655"/>
                  <a:pt x="682" y="655"/>
                  <a:pt x="682" y="655"/>
                </a:cubicBezTo>
                <a:cubicBezTo>
                  <a:pt x="684" y="654"/>
                  <a:pt x="684" y="654"/>
                  <a:pt x="684" y="654"/>
                </a:cubicBezTo>
                <a:cubicBezTo>
                  <a:pt x="682" y="654"/>
                  <a:pt x="682" y="654"/>
                  <a:pt x="682" y="654"/>
                </a:cubicBezTo>
                <a:cubicBezTo>
                  <a:pt x="682" y="652"/>
                  <a:pt x="682" y="652"/>
                  <a:pt x="682" y="652"/>
                </a:cubicBezTo>
                <a:cubicBezTo>
                  <a:pt x="683" y="649"/>
                  <a:pt x="683" y="649"/>
                  <a:pt x="683" y="649"/>
                </a:cubicBezTo>
                <a:cubicBezTo>
                  <a:pt x="684" y="648"/>
                  <a:pt x="684" y="648"/>
                  <a:pt x="684" y="648"/>
                </a:cubicBezTo>
                <a:cubicBezTo>
                  <a:pt x="683" y="648"/>
                  <a:pt x="683" y="648"/>
                  <a:pt x="683" y="648"/>
                </a:cubicBezTo>
                <a:cubicBezTo>
                  <a:pt x="679" y="648"/>
                  <a:pt x="679" y="648"/>
                  <a:pt x="679" y="648"/>
                </a:cubicBezTo>
                <a:cubicBezTo>
                  <a:pt x="678" y="647"/>
                  <a:pt x="678" y="647"/>
                  <a:pt x="678" y="647"/>
                </a:cubicBezTo>
                <a:cubicBezTo>
                  <a:pt x="678" y="646"/>
                  <a:pt x="678" y="646"/>
                  <a:pt x="678" y="646"/>
                </a:cubicBezTo>
                <a:cubicBezTo>
                  <a:pt x="683" y="641"/>
                  <a:pt x="683" y="641"/>
                  <a:pt x="683" y="641"/>
                </a:cubicBezTo>
                <a:cubicBezTo>
                  <a:pt x="686" y="637"/>
                  <a:pt x="686" y="637"/>
                  <a:pt x="686" y="637"/>
                </a:cubicBezTo>
                <a:cubicBezTo>
                  <a:pt x="687" y="634"/>
                  <a:pt x="687" y="634"/>
                  <a:pt x="687" y="634"/>
                </a:cubicBezTo>
                <a:cubicBezTo>
                  <a:pt x="689" y="634"/>
                  <a:pt x="689" y="634"/>
                  <a:pt x="689" y="634"/>
                </a:cubicBezTo>
                <a:cubicBezTo>
                  <a:pt x="690" y="633"/>
                  <a:pt x="690" y="633"/>
                  <a:pt x="690" y="633"/>
                </a:cubicBezTo>
                <a:cubicBezTo>
                  <a:pt x="690" y="630"/>
                  <a:pt x="690" y="630"/>
                  <a:pt x="690" y="630"/>
                </a:cubicBezTo>
                <a:cubicBezTo>
                  <a:pt x="688" y="630"/>
                  <a:pt x="688" y="630"/>
                  <a:pt x="688" y="630"/>
                </a:cubicBezTo>
                <a:cubicBezTo>
                  <a:pt x="688" y="629"/>
                  <a:pt x="688" y="629"/>
                  <a:pt x="688" y="629"/>
                </a:cubicBezTo>
                <a:cubicBezTo>
                  <a:pt x="687" y="628"/>
                  <a:pt x="687" y="628"/>
                  <a:pt x="687" y="628"/>
                </a:cubicBezTo>
                <a:cubicBezTo>
                  <a:pt x="685" y="626"/>
                  <a:pt x="685" y="626"/>
                  <a:pt x="685" y="626"/>
                </a:cubicBezTo>
                <a:cubicBezTo>
                  <a:pt x="685" y="621"/>
                  <a:pt x="685" y="621"/>
                  <a:pt x="685" y="621"/>
                </a:cubicBezTo>
                <a:cubicBezTo>
                  <a:pt x="687" y="618"/>
                  <a:pt x="687" y="618"/>
                  <a:pt x="687" y="618"/>
                </a:cubicBezTo>
                <a:cubicBezTo>
                  <a:pt x="687" y="615"/>
                  <a:pt x="687" y="615"/>
                  <a:pt x="687" y="615"/>
                </a:cubicBezTo>
                <a:cubicBezTo>
                  <a:pt x="689" y="613"/>
                  <a:pt x="689" y="613"/>
                  <a:pt x="689" y="613"/>
                </a:cubicBezTo>
                <a:cubicBezTo>
                  <a:pt x="690" y="614"/>
                  <a:pt x="690" y="614"/>
                  <a:pt x="690" y="614"/>
                </a:cubicBezTo>
                <a:cubicBezTo>
                  <a:pt x="692" y="614"/>
                  <a:pt x="692" y="614"/>
                  <a:pt x="692" y="614"/>
                </a:cubicBezTo>
                <a:cubicBezTo>
                  <a:pt x="692" y="613"/>
                  <a:pt x="692" y="613"/>
                  <a:pt x="692" y="613"/>
                </a:cubicBezTo>
                <a:cubicBezTo>
                  <a:pt x="693" y="611"/>
                  <a:pt x="693" y="611"/>
                  <a:pt x="693" y="611"/>
                </a:cubicBezTo>
                <a:cubicBezTo>
                  <a:pt x="695" y="611"/>
                  <a:pt x="695" y="611"/>
                  <a:pt x="695" y="611"/>
                </a:cubicBezTo>
                <a:cubicBezTo>
                  <a:pt x="696" y="610"/>
                  <a:pt x="696" y="610"/>
                  <a:pt x="696" y="610"/>
                </a:cubicBezTo>
                <a:cubicBezTo>
                  <a:pt x="698" y="611"/>
                  <a:pt x="698" y="611"/>
                  <a:pt x="698" y="611"/>
                </a:cubicBezTo>
                <a:cubicBezTo>
                  <a:pt x="702" y="611"/>
                  <a:pt x="702" y="611"/>
                  <a:pt x="702" y="611"/>
                </a:cubicBezTo>
                <a:cubicBezTo>
                  <a:pt x="706" y="614"/>
                  <a:pt x="706" y="614"/>
                  <a:pt x="706" y="614"/>
                </a:cubicBezTo>
                <a:cubicBezTo>
                  <a:pt x="711" y="617"/>
                  <a:pt x="711" y="617"/>
                  <a:pt x="711" y="617"/>
                </a:cubicBezTo>
                <a:cubicBezTo>
                  <a:pt x="714" y="617"/>
                  <a:pt x="714" y="617"/>
                  <a:pt x="714" y="617"/>
                </a:cubicBezTo>
                <a:cubicBezTo>
                  <a:pt x="714" y="619"/>
                  <a:pt x="714" y="619"/>
                  <a:pt x="714" y="619"/>
                </a:cubicBezTo>
                <a:cubicBezTo>
                  <a:pt x="710" y="620"/>
                  <a:pt x="710" y="620"/>
                  <a:pt x="710" y="620"/>
                </a:cubicBezTo>
                <a:cubicBezTo>
                  <a:pt x="714" y="620"/>
                  <a:pt x="714" y="620"/>
                  <a:pt x="714" y="620"/>
                </a:cubicBezTo>
                <a:cubicBezTo>
                  <a:pt x="718" y="617"/>
                  <a:pt x="718" y="617"/>
                  <a:pt x="718" y="617"/>
                </a:cubicBezTo>
                <a:cubicBezTo>
                  <a:pt x="720" y="618"/>
                  <a:pt x="720" y="618"/>
                  <a:pt x="720" y="618"/>
                </a:cubicBezTo>
                <a:cubicBezTo>
                  <a:pt x="721" y="619"/>
                  <a:pt x="721" y="619"/>
                  <a:pt x="721" y="619"/>
                </a:cubicBezTo>
                <a:cubicBezTo>
                  <a:pt x="723" y="619"/>
                  <a:pt x="723" y="619"/>
                  <a:pt x="723" y="619"/>
                </a:cubicBezTo>
                <a:cubicBezTo>
                  <a:pt x="725" y="622"/>
                  <a:pt x="725" y="622"/>
                  <a:pt x="725" y="622"/>
                </a:cubicBezTo>
                <a:cubicBezTo>
                  <a:pt x="725" y="619"/>
                  <a:pt x="725" y="619"/>
                  <a:pt x="725" y="619"/>
                </a:cubicBezTo>
                <a:cubicBezTo>
                  <a:pt x="728" y="620"/>
                  <a:pt x="728" y="620"/>
                  <a:pt x="728" y="620"/>
                </a:cubicBezTo>
                <a:cubicBezTo>
                  <a:pt x="729" y="619"/>
                  <a:pt x="729" y="619"/>
                  <a:pt x="729" y="619"/>
                </a:cubicBezTo>
                <a:cubicBezTo>
                  <a:pt x="731" y="619"/>
                  <a:pt x="731" y="619"/>
                  <a:pt x="731" y="619"/>
                </a:cubicBezTo>
                <a:cubicBezTo>
                  <a:pt x="734" y="617"/>
                  <a:pt x="734" y="617"/>
                  <a:pt x="734" y="617"/>
                </a:cubicBezTo>
                <a:cubicBezTo>
                  <a:pt x="738" y="620"/>
                  <a:pt x="738" y="620"/>
                  <a:pt x="738" y="620"/>
                </a:cubicBezTo>
                <a:cubicBezTo>
                  <a:pt x="738" y="622"/>
                  <a:pt x="738" y="622"/>
                  <a:pt x="738" y="622"/>
                </a:cubicBezTo>
                <a:cubicBezTo>
                  <a:pt x="741" y="625"/>
                  <a:pt x="741" y="625"/>
                  <a:pt x="741" y="625"/>
                </a:cubicBezTo>
                <a:cubicBezTo>
                  <a:pt x="743" y="625"/>
                  <a:pt x="743" y="625"/>
                  <a:pt x="743" y="625"/>
                </a:cubicBezTo>
                <a:cubicBezTo>
                  <a:pt x="743" y="629"/>
                  <a:pt x="743" y="629"/>
                  <a:pt x="743" y="629"/>
                </a:cubicBezTo>
                <a:cubicBezTo>
                  <a:pt x="742" y="631"/>
                  <a:pt x="742" y="631"/>
                  <a:pt x="742" y="631"/>
                </a:cubicBezTo>
                <a:cubicBezTo>
                  <a:pt x="742" y="632"/>
                  <a:pt x="742" y="632"/>
                  <a:pt x="742" y="632"/>
                </a:cubicBezTo>
                <a:cubicBezTo>
                  <a:pt x="743" y="631"/>
                  <a:pt x="743" y="631"/>
                  <a:pt x="743" y="631"/>
                </a:cubicBezTo>
                <a:cubicBezTo>
                  <a:pt x="746" y="634"/>
                  <a:pt x="746" y="634"/>
                  <a:pt x="746" y="634"/>
                </a:cubicBezTo>
                <a:cubicBezTo>
                  <a:pt x="747" y="636"/>
                  <a:pt x="747" y="636"/>
                  <a:pt x="747" y="636"/>
                </a:cubicBezTo>
                <a:cubicBezTo>
                  <a:pt x="745" y="637"/>
                  <a:pt x="745" y="637"/>
                  <a:pt x="745" y="637"/>
                </a:cubicBezTo>
                <a:cubicBezTo>
                  <a:pt x="747" y="638"/>
                  <a:pt x="747" y="638"/>
                  <a:pt x="747" y="638"/>
                </a:cubicBezTo>
                <a:cubicBezTo>
                  <a:pt x="749" y="637"/>
                  <a:pt x="749" y="637"/>
                  <a:pt x="749" y="637"/>
                </a:cubicBezTo>
                <a:cubicBezTo>
                  <a:pt x="751" y="640"/>
                  <a:pt x="751" y="640"/>
                  <a:pt x="751" y="640"/>
                </a:cubicBezTo>
                <a:cubicBezTo>
                  <a:pt x="751" y="641"/>
                  <a:pt x="751" y="641"/>
                  <a:pt x="751" y="641"/>
                </a:cubicBezTo>
                <a:cubicBezTo>
                  <a:pt x="749" y="640"/>
                  <a:pt x="749" y="640"/>
                  <a:pt x="749" y="640"/>
                </a:cubicBezTo>
                <a:cubicBezTo>
                  <a:pt x="748" y="642"/>
                  <a:pt x="748" y="642"/>
                  <a:pt x="748" y="642"/>
                </a:cubicBezTo>
                <a:cubicBezTo>
                  <a:pt x="746" y="642"/>
                  <a:pt x="746" y="642"/>
                  <a:pt x="746" y="642"/>
                </a:cubicBezTo>
                <a:cubicBezTo>
                  <a:pt x="749" y="645"/>
                  <a:pt x="749" y="645"/>
                  <a:pt x="749" y="645"/>
                </a:cubicBezTo>
                <a:cubicBezTo>
                  <a:pt x="749" y="647"/>
                  <a:pt x="749" y="647"/>
                  <a:pt x="749" y="647"/>
                </a:cubicBezTo>
                <a:cubicBezTo>
                  <a:pt x="751" y="645"/>
                  <a:pt x="751" y="645"/>
                  <a:pt x="751" y="645"/>
                </a:cubicBezTo>
                <a:cubicBezTo>
                  <a:pt x="751" y="647"/>
                  <a:pt x="751" y="647"/>
                  <a:pt x="751" y="647"/>
                </a:cubicBezTo>
                <a:cubicBezTo>
                  <a:pt x="753" y="646"/>
                  <a:pt x="753" y="646"/>
                  <a:pt x="753" y="646"/>
                </a:cubicBezTo>
                <a:cubicBezTo>
                  <a:pt x="757" y="649"/>
                  <a:pt x="757" y="649"/>
                  <a:pt x="757" y="649"/>
                </a:cubicBezTo>
                <a:cubicBezTo>
                  <a:pt x="758" y="649"/>
                  <a:pt x="758" y="649"/>
                  <a:pt x="758" y="649"/>
                </a:cubicBezTo>
                <a:cubicBezTo>
                  <a:pt x="759" y="650"/>
                  <a:pt x="759" y="650"/>
                  <a:pt x="759" y="650"/>
                </a:cubicBezTo>
                <a:cubicBezTo>
                  <a:pt x="762" y="649"/>
                  <a:pt x="762" y="649"/>
                  <a:pt x="762" y="649"/>
                </a:cubicBezTo>
                <a:cubicBezTo>
                  <a:pt x="765" y="650"/>
                  <a:pt x="765" y="650"/>
                  <a:pt x="765" y="650"/>
                </a:cubicBezTo>
                <a:cubicBezTo>
                  <a:pt x="764" y="654"/>
                  <a:pt x="764" y="654"/>
                  <a:pt x="764" y="654"/>
                </a:cubicBezTo>
                <a:cubicBezTo>
                  <a:pt x="765" y="656"/>
                  <a:pt x="765" y="656"/>
                  <a:pt x="765" y="656"/>
                </a:cubicBezTo>
                <a:cubicBezTo>
                  <a:pt x="768" y="654"/>
                  <a:pt x="768" y="654"/>
                  <a:pt x="768" y="654"/>
                </a:cubicBezTo>
                <a:cubicBezTo>
                  <a:pt x="769" y="650"/>
                  <a:pt x="769" y="650"/>
                  <a:pt x="769" y="650"/>
                </a:cubicBezTo>
                <a:cubicBezTo>
                  <a:pt x="771" y="650"/>
                  <a:pt x="771" y="650"/>
                  <a:pt x="771" y="650"/>
                </a:cubicBezTo>
                <a:cubicBezTo>
                  <a:pt x="771" y="654"/>
                  <a:pt x="771" y="654"/>
                  <a:pt x="771" y="654"/>
                </a:cubicBezTo>
                <a:cubicBezTo>
                  <a:pt x="770" y="659"/>
                  <a:pt x="770" y="659"/>
                  <a:pt x="770" y="659"/>
                </a:cubicBezTo>
                <a:cubicBezTo>
                  <a:pt x="767" y="659"/>
                  <a:pt x="767" y="659"/>
                  <a:pt x="767" y="659"/>
                </a:cubicBezTo>
                <a:cubicBezTo>
                  <a:pt x="765" y="663"/>
                  <a:pt x="765" y="663"/>
                  <a:pt x="765" y="663"/>
                </a:cubicBezTo>
                <a:cubicBezTo>
                  <a:pt x="765" y="669"/>
                  <a:pt x="765" y="669"/>
                  <a:pt x="765" y="669"/>
                </a:cubicBezTo>
                <a:cubicBezTo>
                  <a:pt x="764" y="671"/>
                  <a:pt x="764" y="671"/>
                  <a:pt x="764" y="671"/>
                </a:cubicBezTo>
                <a:cubicBezTo>
                  <a:pt x="764" y="668"/>
                  <a:pt x="764" y="668"/>
                  <a:pt x="764" y="668"/>
                </a:cubicBezTo>
                <a:cubicBezTo>
                  <a:pt x="763" y="669"/>
                  <a:pt x="763" y="669"/>
                  <a:pt x="763" y="669"/>
                </a:cubicBezTo>
                <a:cubicBezTo>
                  <a:pt x="762" y="673"/>
                  <a:pt x="762" y="673"/>
                  <a:pt x="762" y="673"/>
                </a:cubicBezTo>
                <a:cubicBezTo>
                  <a:pt x="757" y="672"/>
                  <a:pt x="757" y="672"/>
                  <a:pt x="757" y="672"/>
                </a:cubicBezTo>
                <a:cubicBezTo>
                  <a:pt x="750" y="670"/>
                  <a:pt x="750" y="670"/>
                  <a:pt x="750" y="670"/>
                </a:cubicBezTo>
                <a:cubicBezTo>
                  <a:pt x="756" y="673"/>
                  <a:pt x="756" y="673"/>
                  <a:pt x="756" y="673"/>
                </a:cubicBezTo>
                <a:cubicBezTo>
                  <a:pt x="760" y="674"/>
                  <a:pt x="760" y="674"/>
                  <a:pt x="760" y="674"/>
                </a:cubicBezTo>
                <a:cubicBezTo>
                  <a:pt x="764" y="677"/>
                  <a:pt x="764" y="677"/>
                  <a:pt x="764" y="677"/>
                </a:cubicBezTo>
                <a:cubicBezTo>
                  <a:pt x="763" y="681"/>
                  <a:pt x="763" y="681"/>
                  <a:pt x="763" y="681"/>
                </a:cubicBezTo>
                <a:cubicBezTo>
                  <a:pt x="761" y="684"/>
                  <a:pt x="761" y="684"/>
                  <a:pt x="761" y="684"/>
                </a:cubicBezTo>
                <a:cubicBezTo>
                  <a:pt x="761" y="686"/>
                  <a:pt x="761" y="686"/>
                  <a:pt x="761" y="686"/>
                </a:cubicBezTo>
                <a:cubicBezTo>
                  <a:pt x="758" y="689"/>
                  <a:pt x="758" y="689"/>
                  <a:pt x="758" y="689"/>
                </a:cubicBezTo>
                <a:cubicBezTo>
                  <a:pt x="759" y="689"/>
                  <a:pt x="759" y="689"/>
                  <a:pt x="759" y="689"/>
                </a:cubicBezTo>
                <a:cubicBezTo>
                  <a:pt x="762" y="694"/>
                  <a:pt x="762" y="694"/>
                  <a:pt x="762" y="694"/>
                </a:cubicBezTo>
                <a:cubicBezTo>
                  <a:pt x="764" y="695"/>
                  <a:pt x="764" y="695"/>
                  <a:pt x="764" y="695"/>
                </a:cubicBezTo>
                <a:cubicBezTo>
                  <a:pt x="763" y="695"/>
                  <a:pt x="763" y="695"/>
                  <a:pt x="763" y="695"/>
                </a:cubicBezTo>
                <a:cubicBezTo>
                  <a:pt x="759" y="693"/>
                  <a:pt x="759" y="693"/>
                  <a:pt x="759" y="693"/>
                </a:cubicBezTo>
                <a:cubicBezTo>
                  <a:pt x="762" y="697"/>
                  <a:pt x="762" y="697"/>
                  <a:pt x="762" y="697"/>
                </a:cubicBezTo>
                <a:cubicBezTo>
                  <a:pt x="764" y="699"/>
                  <a:pt x="764" y="699"/>
                  <a:pt x="764" y="699"/>
                </a:cubicBezTo>
                <a:cubicBezTo>
                  <a:pt x="765" y="699"/>
                  <a:pt x="765" y="699"/>
                  <a:pt x="765" y="699"/>
                </a:cubicBezTo>
                <a:cubicBezTo>
                  <a:pt x="764" y="696"/>
                  <a:pt x="764" y="696"/>
                  <a:pt x="764" y="696"/>
                </a:cubicBezTo>
                <a:cubicBezTo>
                  <a:pt x="766" y="696"/>
                  <a:pt x="766" y="696"/>
                  <a:pt x="766" y="696"/>
                </a:cubicBezTo>
                <a:cubicBezTo>
                  <a:pt x="768" y="698"/>
                  <a:pt x="768" y="698"/>
                  <a:pt x="768" y="698"/>
                </a:cubicBezTo>
                <a:cubicBezTo>
                  <a:pt x="770" y="701"/>
                  <a:pt x="770" y="701"/>
                  <a:pt x="770" y="701"/>
                </a:cubicBezTo>
                <a:cubicBezTo>
                  <a:pt x="769" y="703"/>
                  <a:pt x="769" y="703"/>
                  <a:pt x="769" y="703"/>
                </a:cubicBezTo>
                <a:cubicBezTo>
                  <a:pt x="769" y="706"/>
                  <a:pt x="769" y="706"/>
                  <a:pt x="769" y="706"/>
                </a:cubicBezTo>
                <a:cubicBezTo>
                  <a:pt x="767" y="710"/>
                  <a:pt x="767" y="710"/>
                  <a:pt x="767" y="710"/>
                </a:cubicBezTo>
                <a:cubicBezTo>
                  <a:pt x="766" y="713"/>
                  <a:pt x="766" y="713"/>
                  <a:pt x="766" y="713"/>
                </a:cubicBezTo>
                <a:cubicBezTo>
                  <a:pt x="764" y="715"/>
                  <a:pt x="764" y="715"/>
                  <a:pt x="764" y="715"/>
                </a:cubicBezTo>
                <a:cubicBezTo>
                  <a:pt x="767" y="714"/>
                  <a:pt x="767" y="714"/>
                  <a:pt x="767" y="714"/>
                </a:cubicBezTo>
                <a:cubicBezTo>
                  <a:pt x="770" y="707"/>
                  <a:pt x="770" y="707"/>
                  <a:pt x="770" y="707"/>
                </a:cubicBezTo>
                <a:cubicBezTo>
                  <a:pt x="773" y="704"/>
                  <a:pt x="773" y="704"/>
                  <a:pt x="773" y="704"/>
                </a:cubicBezTo>
                <a:cubicBezTo>
                  <a:pt x="774" y="705"/>
                  <a:pt x="774" y="705"/>
                  <a:pt x="774" y="705"/>
                </a:cubicBezTo>
                <a:cubicBezTo>
                  <a:pt x="774" y="707"/>
                  <a:pt x="774" y="707"/>
                  <a:pt x="774" y="707"/>
                </a:cubicBezTo>
                <a:cubicBezTo>
                  <a:pt x="774" y="712"/>
                  <a:pt x="774" y="712"/>
                  <a:pt x="774" y="712"/>
                </a:cubicBezTo>
                <a:cubicBezTo>
                  <a:pt x="773" y="713"/>
                  <a:pt x="773" y="713"/>
                  <a:pt x="773" y="713"/>
                </a:cubicBezTo>
                <a:cubicBezTo>
                  <a:pt x="773" y="715"/>
                  <a:pt x="773" y="715"/>
                  <a:pt x="773" y="715"/>
                </a:cubicBezTo>
                <a:cubicBezTo>
                  <a:pt x="772" y="717"/>
                  <a:pt x="772" y="717"/>
                  <a:pt x="772" y="717"/>
                </a:cubicBezTo>
                <a:cubicBezTo>
                  <a:pt x="775" y="714"/>
                  <a:pt x="775" y="714"/>
                  <a:pt x="775" y="714"/>
                </a:cubicBezTo>
                <a:cubicBezTo>
                  <a:pt x="776" y="711"/>
                  <a:pt x="776" y="711"/>
                  <a:pt x="776" y="711"/>
                </a:cubicBezTo>
                <a:cubicBezTo>
                  <a:pt x="778" y="709"/>
                  <a:pt x="778" y="709"/>
                  <a:pt x="778" y="709"/>
                </a:cubicBezTo>
                <a:cubicBezTo>
                  <a:pt x="780" y="709"/>
                  <a:pt x="780" y="709"/>
                  <a:pt x="780" y="709"/>
                </a:cubicBezTo>
                <a:cubicBezTo>
                  <a:pt x="782" y="707"/>
                  <a:pt x="782" y="707"/>
                  <a:pt x="782" y="707"/>
                </a:cubicBezTo>
                <a:cubicBezTo>
                  <a:pt x="784" y="707"/>
                  <a:pt x="784" y="707"/>
                  <a:pt x="784" y="707"/>
                </a:cubicBezTo>
                <a:cubicBezTo>
                  <a:pt x="785" y="708"/>
                  <a:pt x="785" y="708"/>
                  <a:pt x="785" y="708"/>
                </a:cubicBezTo>
                <a:cubicBezTo>
                  <a:pt x="786" y="707"/>
                  <a:pt x="786" y="707"/>
                  <a:pt x="786" y="707"/>
                </a:cubicBezTo>
                <a:cubicBezTo>
                  <a:pt x="788" y="707"/>
                  <a:pt x="788" y="707"/>
                  <a:pt x="788" y="707"/>
                </a:cubicBezTo>
                <a:cubicBezTo>
                  <a:pt x="788" y="704"/>
                  <a:pt x="788" y="704"/>
                  <a:pt x="788" y="704"/>
                </a:cubicBezTo>
                <a:cubicBezTo>
                  <a:pt x="790" y="702"/>
                  <a:pt x="790" y="702"/>
                  <a:pt x="790" y="702"/>
                </a:cubicBezTo>
                <a:cubicBezTo>
                  <a:pt x="793" y="700"/>
                  <a:pt x="793" y="700"/>
                  <a:pt x="793" y="700"/>
                </a:cubicBezTo>
                <a:cubicBezTo>
                  <a:pt x="795" y="701"/>
                  <a:pt x="795" y="701"/>
                  <a:pt x="795" y="701"/>
                </a:cubicBezTo>
                <a:cubicBezTo>
                  <a:pt x="795" y="705"/>
                  <a:pt x="795" y="705"/>
                  <a:pt x="795" y="705"/>
                </a:cubicBezTo>
                <a:cubicBezTo>
                  <a:pt x="795" y="708"/>
                  <a:pt x="795" y="708"/>
                  <a:pt x="795" y="708"/>
                </a:cubicBezTo>
                <a:cubicBezTo>
                  <a:pt x="797" y="704"/>
                  <a:pt x="797" y="704"/>
                  <a:pt x="797" y="704"/>
                </a:cubicBezTo>
                <a:cubicBezTo>
                  <a:pt x="796" y="700"/>
                  <a:pt x="796" y="700"/>
                  <a:pt x="796" y="700"/>
                </a:cubicBezTo>
                <a:cubicBezTo>
                  <a:pt x="797" y="700"/>
                  <a:pt x="797" y="700"/>
                  <a:pt x="797" y="700"/>
                </a:cubicBezTo>
                <a:cubicBezTo>
                  <a:pt x="797" y="699"/>
                  <a:pt x="797" y="699"/>
                  <a:pt x="797" y="699"/>
                </a:cubicBezTo>
                <a:cubicBezTo>
                  <a:pt x="799" y="697"/>
                  <a:pt x="799" y="697"/>
                  <a:pt x="799" y="697"/>
                </a:cubicBezTo>
                <a:cubicBezTo>
                  <a:pt x="801" y="696"/>
                  <a:pt x="801" y="696"/>
                  <a:pt x="801" y="696"/>
                </a:cubicBezTo>
                <a:cubicBezTo>
                  <a:pt x="801" y="693"/>
                  <a:pt x="801" y="693"/>
                  <a:pt x="801" y="693"/>
                </a:cubicBezTo>
                <a:cubicBezTo>
                  <a:pt x="803" y="692"/>
                  <a:pt x="803" y="692"/>
                  <a:pt x="803" y="692"/>
                </a:cubicBezTo>
                <a:cubicBezTo>
                  <a:pt x="805" y="690"/>
                  <a:pt x="805" y="690"/>
                  <a:pt x="805" y="690"/>
                </a:cubicBezTo>
                <a:cubicBezTo>
                  <a:pt x="805" y="688"/>
                  <a:pt x="805" y="688"/>
                  <a:pt x="805" y="688"/>
                </a:cubicBezTo>
                <a:cubicBezTo>
                  <a:pt x="807" y="688"/>
                  <a:pt x="807" y="688"/>
                  <a:pt x="807" y="688"/>
                </a:cubicBezTo>
                <a:cubicBezTo>
                  <a:pt x="809" y="690"/>
                  <a:pt x="809" y="690"/>
                  <a:pt x="809" y="690"/>
                </a:cubicBezTo>
                <a:cubicBezTo>
                  <a:pt x="809" y="689"/>
                  <a:pt x="809" y="689"/>
                  <a:pt x="809" y="689"/>
                </a:cubicBezTo>
                <a:cubicBezTo>
                  <a:pt x="808" y="687"/>
                  <a:pt x="808" y="687"/>
                  <a:pt x="808" y="687"/>
                </a:cubicBezTo>
                <a:cubicBezTo>
                  <a:pt x="806" y="687"/>
                  <a:pt x="806" y="687"/>
                  <a:pt x="806" y="687"/>
                </a:cubicBezTo>
                <a:cubicBezTo>
                  <a:pt x="806" y="685"/>
                  <a:pt x="806" y="685"/>
                  <a:pt x="806" y="685"/>
                </a:cubicBezTo>
                <a:cubicBezTo>
                  <a:pt x="807" y="681"/>
                  <a:pt x="807" y="681"/>
                  <a:pt x="807" y="681"/>
                </a:cubicBezTo>
                <a:cubicBezTo>
                  <a:pt x="808" y="681"/>
                  <a:pt x="808" y="681"/>
                  <a:pt x="808" y="681"/>
                </a:cubicBezTo>
                <a:cubicBezTo>
                  <a:pt x="810" y="682"/>
                  <a:pt x="810" y="682"/>
                  <a:pt x="810" y="682"/>
                </a:cubicBezTo>
                <a:cubicBezTo>
                  <a:pt x="810" y="680"/>
                  <a:pt x="810" y="680"/>
                  <a:pt x="810" y="680"/>
                </a:cubicBezTo>
                <a:cubicBezTo>
                  <a:pt x="811" y="679"/>
                  <a:pt x="811" y="679"/>
                  <a:pt x="811" y="679"/>
                </a:cubicBezTo>
                <a:cubicBezTo>
                  <a:pt x="811" y="677"/>
                  <a:pt x="811" y="677"/>
                  <a:pt x="811" y="677"/>
                </a:cubicBezTo>
                <a:cubicBezTo>
                  <a:pt x="814" y="674"/>
                  <a:pt x="814" y="674"/>
                  <a:pt x="814" y="674"/>
                </a:cubicBezTo>
                <a:cubicBezTo>
                  <a:pt x="815" y="672"/>
                  <a:pt x="815" y="672"/>
                  <a:pt x="815" y="672"/>
                </a:cubicBezTo>
                <a:cubicBezTo>
                  <a:pt x="815" y="670"/>
                  <a:pt x="815" y="670"/>
                  <a:pt x="815" y="670"/>
                </a:cubicBezTo>
                <a:cubicBezTo>
                  <a:pt x="817" y="668"/>
                  <a:pt x="817" y="668"/>
                  <a:pt x="817" y="668"/>
                </a:cubicBezTo>
                <a:cubicBezTo>
                  <a:pt x="819" y="667"/>
                  <a:pt x="819" y="667"/>
                  <a:pt x="819" y="667"/>
                </a:cubicBezTo>
                <a:cubicBezTo>
                  <a:pt x="820" y="668"/>
                  <a:pt x="820" y="668"/>
                  <a:pt x="820" y="668"/>
                </a:cubicBezTo>
                <a:cubicBezTo>
                  <a:pt x="818" y="670"/>
                  <a:pt x="818" y="670"/>
                  <a:pt x="818" y="670"/>
                </a:cubicBezTo>
                <a:cubicBezTo>
                  <a:pt x="820" y="669"/>
                  <a:pt x="820" y="669"/>
                  <a:pt x="820" y="669"/>
                </a:cubicBezTo>
                <a:cubicBezTo>
                  <a:pt x="821" y="670"/>
                  <a:pt x="821" y="670"/>
                  <a:pt x="821" y="670"/>
                </a:cubicBezTo>
                <a:cubicBezTo>
                  <a:pt x="820" y="671"/>
                  <a:pt x="820" y="671"/>
                  <a:pt x="820" y="671"/>
                </a:cubicBezTo>
                <a:cubicBezTo>
                  <a:pt x="819" y="672"/>
                  <a:pt x="819" y="672"/>
                  <a:pt x="819" y="672"/>
                </a:cubicBezTo>
                <a:cubicBezTo>
                  <a:pt x="821" y="673"/>
                  <a:pt x="821" y="673"/>
                  <a:pt x="821" y="673"/>
                </a:cubicBezTo>
                <a:cubicBezTo>
                  <a:pt x="820" y="675"/>
                  <a:pt x="820" y="675"/>
                  <a:pt x="820" y="675"/>
                </a:cubicBezTo>
                <a:cubicBezTo>
                  <a:pt x="818" y="676"/>
                  <a:pt x="818" y="676"/>
                  <a:pt x="818" y="676"/>
                </a:cubicBezTo>
                <a:cubicBezTo>
                  <a:pt x="818" y="676"/>
                  <a:pt x="818" y="676"/>
                  <a:pt x="818" y="676"/>
                </a:cubicBezTo>
                <a:cubicBezTo>
                  <a:pt x="820" y="677"/>
                  <a:pt x="820" y="677"/>
                  <a:pt x="820" y="677"/>
                </a:cubicBezTo>
                <a:cubicBezTo>
                  <a:pt x="821" y="677"/>
                  <a:pt x="821" y="677"/>
                  <a:pt x="821" y="677"/>
                </a:cubicBezTo>
                <a:cubicBezTo>
                  <a:pt x="820" y="679"/>
                  <a:pt x="820" y="679"/>
                  <a:pt x="820" y="679"/>
                </a:cubicBezTo>
                <a:cubicBezTo>
                  <a:pt x="820" y="680"/>
                  <a:pt x="820" y="680"/>
                  <a:pt x="820" y="680"/>
                </a:cubicBezTo>
                <a:cubicBezTo>
                  <a:pt x="822" y="680"/>
                  <a:pt x="822" y="680"/>
                  <a:pt x="822" y="680"/>
                </a:cubicBezTo>
                <a:cubicBezTo>
                  <a:pt x="822" y="682"/>
                  <a:pt x="822" y="682"/>
                  <a:pt x="822" y="682"/>
                </a:cubicBezTo>
                <a:cubicBezTo>
                  <a:pt x="820" y="683"/>
                  <a:pt x="820" y="683"/>
                  <a:pt x="820" y="683"/>
                </a:cubicBezTo>
                <a:cubicBezTo>
                  <a:pt x="821" y="685"/>
                  <a:pt x="821" y="685"/>
                  <a:pt x="821" y="685"/>
                </a:cubicBezTo>
                <a:cubicBezTo>
                  <a:pt x="823" y="687"/>
                  <a:pt x="823" y="687"/>
                  <a:pt x="823" y="687"/>
                </a:cubicBezTo>
                <a:cubicBezTo>
                  <a:pt x="823" y="690"/>
                  <a:pt x="823" y="690"/>
                  <a:pt x="823" y="690"/>
                </a:cubicBezTo>
                <a:cubicBezTo>
                  <a:pt x="822" y="691"/>
                  <a:pt x="822" y="691"/>
                  <a:pt x="822" y="691"/>
                </a:cubicBezTo>
                <a:cubicBezTo>
                  <a:pt x="821" y="690"/>
                  <a:pt x="821" y="690"/>
                  <a:pt x="821" y="690"/>
                </a:cubicBezTo>
                <a:cubicBezTo>
                  <a:pt x="819" y="691"/>
                  <a:pt x="819" y="691"/>
                  <a:pt x="819" y="691"/>
                </a:cubicBezTo>
                <a:cubicBezTo>
                  <a:pt x="821" y="692"/>
                  <a:pt x="821" y="692"/>
                  <a:pt x="821" y="692"/>
                </a:cubicBezTo>
                <a:cubicBezTo>
                  <a:pt x="822" y="694"/>
                  <a:pt x="822" y="694"/>
                  <a:pt x="822" y="694"/>
                </a:cubicBezTo>
                <a:cubicBezTo>
                  <a:pt x="823" y="694"/>
                  <a:pt x="823" y="694"/>
                  <a:pt x="823" y="694"/>
                </a:cubicBezTo>
                <a:cubicBezTo>
                  <a:pt x="824" y="692"/>
                  <a:pt x="824" y="692"/>
                  <a:pt x="824" y="692"/>
                </a:cubicBezTo>
                <a:cubicBezTo>
                  <a:pt x="824" y="694"/>
                  <a:pt x="824" y="694"/>
                  <a:pt x="824" y="694"/>
                </a:cubicBezTo>
                <a:cubicBezTo>
                  <a:pt x="826" y="695"/>
                  <a:pt x="826" y="695"/>
                  <a:pt x="826" y="695"/>
                </a:cubicBezTo>
                <a:cubicBezTo>
                  <a:pt x="824" y="698"/>
                  <a:pt x="824" y="698"/>
                  <a:pt x="824" y="698"/>
                </a:cubicBezTo>
                <a:cubicBezTo>
                  <a:pt x="822" y="699"/>
                  <a:pt x="822" y="699"/>
                  <a:pt x="822" y="699"/>
                </a:cubicBezTo>
                <a:cubicBezTo>
                  <a:pt x="819" y="698"/>
                  <a:pt x="819" y="698"/>
                  <a:pt x="819" y="698"/>
                </a:cubicBezTo>
                <a:cubicBezTo>
                  <a:pt x="818" y="700"/>
                  <a:pt x="818" y="700"/>
                  <a:pt x="818" y="700"/>
                </a:cubicBezTo>
                <a:cubicBezTo>
                  <a:pt x="820" y="701"/>
                  <a:pt x="820" y="701"/>
                  <a:pt x="820" y="701"/>
                </a:cubicBezTo>
                <a:cubicBezTo>
                  <a:pt x="826" y="699"/>
                  <a:pt x="826" y="699"/>
                  <a:pt x="826" y="699"/>
                </a:cubicBezTo>
                <a:cubicBezTo>
                  <a:pt x="828" y="700"/>
                  <a:pt x="828" y="700"/>
                  <a:pt x="828" y="700"/>
                </a:cubicBezTo>
                <a:cubicBezTo>
                  <a:pt x="827" y="702"/>
                  <a:pt x="827" y="702"/>
                  <a:pt x="827" y="702"/>
                </a:cubicBezTo>
                <a:cubicBezTo>
                  <a:pt x="825" y="704"/>
                  <a:pt x="825" y="704"/>
                  <a:pt x="825" y="704"/>
                </a:cubicBezTo>
                <a:cubicBezTo>
                  <a:pt x="826" y="705"/>
                  <a:pt x="826" y="705"/>
                  <a:pt x="826" y="705"/>
                </a:cubicBezTo>
                <a:cubicBezTo>
                  <a:pt x="828" y="704"/>
                  <a:pt x="828" y="704"/>
                  <a:pt x="828" y="704"/>
                </a:cubicBezTo>
                <a:cubicBezTo>
                  <a:pt x="828" y="707"/>
                  <a:pt x="828" y="707"/>
                  <a:pt x="828" y="707"/>
                </a:cubicBezTo>
                <a:cubicBezTo>
                  <a:pt x="826" y="709"/>
                  <a:pt x="826" y="709"/>
                  <a:pt x="826" y="709"/>
                </a:cubicBezTo>
                <a:cubicBezTo>
                  <a:pt x="823" y="709"/>
                  <a:pt x="823" y="709"/>
                  <a:pt x="823" y="709"/>
                </a:cubicBezTo>
                <a:cubicBezTo>
                  <a:pt x="821" y="708"/>
                  <a:pt x="821" y="708"/>
                  <a:pt x="821" y="708"/>
                </a:cubicBezTo>
                <a:cubicBezTo>
                  <a:pt x="820" y="710"/>
                  <a:pt x="820" y="710"/>
                  <a:pt x="820" y="710"/>
                </a:cubicBezTo>
                <a:cubicBezTo>
                  <a:pt x="820" y="711"/>
                  <a:pt x="820" y="711"/>
                  <a:pt x="820" y="711"/>
                </a:cubicBezTo>
                <a:cubicBezTo>
                  <a:pt x="820" y="713"/>
                  <a:pt x="820" y="713"/>
                  <a:pt x="820" y="713"/>
                </a:cubicBezTo>
                <a:cubicBezTo>
                  <a:pt x="823" y="712"/>
                  <a:pt x="823" y="712"/>
                  <a:pt x="823" y="712"/>
                </a:cubicBezTo>
                <a:cubicBezTo>
                  <a:pt x="827" y="712"/>
                  <a:pt x="827" y="712"/>
                  <a:pt x="827" y="712"/>
                </a:cubicBezTo>
                <a:cubicBezTo>
                  <a:pt x="829" y="711"/>
                  <a:pt x="829" y="711"/>
                  <a:pt x="829" y="711"/>
                </a:cubicBezTo>
                <a:cubicBezTo>
                  <a:pt x="830" y="712"/>
                  <a:pt x="830" y="712"/>
                  <a:pt x="830" y="712"/>
                </a:cubicBezTo>
                <a:cubicBezTo>
                  <a:pt x="829" y="713"/>
                  <a:pt x="829" y="713"/>
                  <a:pt x="829" y="713"/>
                </a:cubicBezTo>
                <a:cubicBezTo>
                  <a:pt x="829" y="714"/>
                  <a:pt x="829" y="714"/>
                  <a:pt x="829" y="714"/>
                </a:cubicBezTo>
                <a:cubicBezTo>
                  <a:pt x="827" y="716"/>
                  <a:pt x="827" y="716"/>
                  <a:pt x="827" y="716"/>
                </a:cubicBezTo>
                <a:cubicBezTo>
                  <a:pt x="824" y="716"/>
                  <a:pt x="824" y="716"/>
                  <a:pt x="824" y="716"/>
                </a:cubicBezTo>
                <a:cubicBezTo>
                  <a:pt x="821" y="720"/>
                  <a:pt x="821" y="720"/>
                  <a:pt x="821" y="720"/>
                </a:cubicBezTo>
                <a:cubicBezTo>
                  <a:pt x="825" y="718"/>
                  <a:pt x="825" y="718"/>
                  <a:pt x="825" y="718"/>
                </a:cubicBezTo>
                <a:cubicBezTo>
                  <a:pt x="827" y="718"/>
                  <a:pt x="827" y="718"/>
                  <a:pt x="827" y="718"/>
                </a:cubicBezTo>
                <a:cubicBezTo>
                  <a:pt x="829" y="718"/>
                  <a:pt x="829" y="718"/>
                  <a:pt x="829" y="718"/>
                </a:cubicBezTo>
                <a:cubicBezTo>
                  <a:pt x="831" y="718"/>
                  <a:pt x="831" y="718"/>
                  <a:pt x="831" y="718"/>
                </a:cubicBezTo>
                <a:cubicBezTo>
                  <a:pt x="831" y="720"/>
                  <a:pt x="831" y="720"/>
                  <a:pt x="831" y="720"/>
                </a:cubicBezTo>
                <a:cubicBezTo>
                  <a:pt x="829" y="720"/>
                  <a:pt x="829" y="720"/>
                  <a:pt x="829" y="720"/>
                </a:cubicBezTo>
                <a:cubicBezTo>
                  <a:pt x="827" y="722"/>
                  <a:pt x="827" y="722"/>
                  <a:pt x="827" y="722"/>
                </a:cubicBezTo>
                <a:cubicBezTo>
                  <a:pt x="826" y="724"/>
                  <a:pt x="826" y="724"/>
                  <a:pt x="826" y="724"/>
                </a:cubicBezTo>
                <a:cubicBezTo>
                  <a:pt x="828" y="723"/>
                  <a:pt x="828" y="723"/>
                  <a:pt x="828" y="723"/>
                </a:cubicBezTo>
                <a:cubicBezTo>
                  <a:pt x="830" y="724"/>
                  <a:pt x="830" y="724"/>
                  <a:pt x="830" y="724"/>
                </a:cubicBezTo>
                <a:cubicBezTo>
                  <a:pt x="831" y="722"/>
                  <a:pt x="831" y="722"/>
                  <a:pt x="831" y="722"/>
                </a:cubicBezTo>
                <a:cubicBezTo>
                  <a:pt x="833" y="724"/>
                  <a:pt x="833" y="724"/>
                  <a:pt x="833" y="724"/>
                </a:cubicBezTo>
                <a:cubicBezTo>
                  <a:pt x="835" y="728"/>
                  <a:pt x="835" y="728"/>
                  <a:pt x="835" y="728"/>
                </a:cubicBezTo>
                <a:cubicBezTo>
                  <a:pt x="832" y="730"/>
                  <a:pt x="832" y="730"/>
                  <a:pt x="832" y="730"/>
                </a:cubicBezTo>
                <a:cubicBezTo>
                  <a:pt x="830" y="730"/>
                  <a:pt x="830" y="730"/>
                  <a:pt x="830" y="730"/>
                </a:cubicBezTo>
                <a:cubicBezTo>
                  <a:pt x="829" y="731"/>
                  <a:pt x="829" y="731"/>
                  <a:pt x="829" y="731"/>
                </a:cubicBezTo>
                <a:cubicBezTo>
                  <a:pt x="827" y="731"/>
                  <a:pt x="827" y="731"/>
                  <a:pt x="827" y="731"/>
                </a:cubicBezTo>
                <a:cubicBezTo>
                  <a:pt x="829" y="732"/>
                  <a:pt x="829" y="732"/>
                  <a:pt x="829" y="732"/>
                </a:cubicBezTo>
                <a:cubicBezTo>
                  <a:pt x="830" y="732"/>
                  <a:pt x="830" y="732"/>
                  <a:pt x="830" y="732"/>
                </a:cubicBezTo>
                <a:cubicBezTo>
                  <a:pt x="831" y="733"/>
                  <a:pt x="831" y="733"/>
                  <a:pt x="831" y="733"/>
                </a:cubicBezTo>
                <a:cubicBezTo>
                  <a:pt x="834" y="733"/>
                  <a:pt x="834" y="733"/>
                  <a:pt x="834" y="733"/>
                </a:cubicBezTo>
                <a:cubicBezTo>
                  <a:pt x="835" y="734"/>
                  <a:pt x="835" y="734"/>
                  <a:pt x="835" y="734"/>
                </a:cubicBezTo>
                <a:cubicBezTo>
                  <a:pt x="834" y="736"/>
                  <a:pt x="834" y="736"/>
                  <a:pt x="834" y="736"/>
                </a:cubicBezTo>
                <a:cubicBezTo>
                  <a:pt x="833" y="737"/>
                  <a:pt x="833" y="737"/>
                  <a:pt x="833" y="737"/>
                </a:cubicBezTo>
                <a:cubicBezTo>
                  <a:pt x="835" y="738"/>
                  <a:pt x="835" y="738"/>
                  <a:pt x="835" y="738"/>
                </a:cubicBezTo>
                <a:cubicBezTo>
                  <a:pt x="837" y="737"/>
                  <a:pt x="837" y="737"/>
                  <a:pt x="837" y="737"/>
                </a:cubicBezTo>
                <a:cubicBezTo>
                  <a:pt x="839" y="739"/>
                  <a:pt x="839" y="739"/>
                  <a:pt x="839" y="739"/>
                </a:cubicBezTo>
                <a:cubicBezTo>
                  <a:pt x="838" y="742"/>
                  <a:pt x="838" y="742"/>
                  <a:pt x="838" y="742"/>
                </a:cubicBezTo>
                <a:cubicBezTo>
                  <a:pt x="836" y="743"/>
                  <a:pt x="836" y="743"/>
                  <a:pt x="836" y="743"/>
                </a:cubicBezTo>
                <a:cubicBezTo>
                  <a:pt x="834" y="745"/>
                  <a:pt x="834" y="745"/>
                  <a:pt x="834" y="745"/>
                </a:cubicBezTo>
                <a:cubicBezTo>
                  <a:pt x="832" y="744"/>
                  <a:pt x="832" y="744"/>
                  <a:pt x="832" y="744"/>
                </a:cubicBezTo>
                <a:cubicBezTo>
                  <a:pt x="831" y="745"/>
                  <a:pt x="831" y="745"/>
                  <a:pt x="831" y="745"/>
                </a:cubicBezTo>
                <a:cubicBezTo>
                  <a:pt x="833" y="746"/>
                  <a:pt x="833" y="746"/>
                  <a:pt x="833" y="746"/>
                </a:cubicBezTo>
                <a:cubicBezTo>
                  <a:pt x="833" y="748"/>
                  <a:pt x="833" y="748"/>
                  <a:pt x="833" y="748"/>
                </a:cubicBezTo>
                <a:cubicBezTo>
                  <a:pt x="831" y="748"/>
                  <a:pt x="831" y="748"/>
                  <a:pt x="831" y="748"/>
                </a:cubicBezTo>
                <a:cubicBezTo>
                  <a:pt x="828" y="746"/>
                  <a:pt x="828" y="746"/>
                  <a:pt x="828" y="746"/>
                </a:cubicBezTo>
                <a:cubicBezTo>
                  <a:pt x="824" y="746"/>
                  <a:pt x="824" y="746"/>
                  <a:pt x="824" y="746"/>
                </a:cubicBezTo>
                <a:cubicBezTo>
                  <a:pt x="827" y="748"/>
                  <a:pt x="827" y="748"/>
                  <a:pt x="827" y="748"/>
                </a:cubicBezTo>
                <a:cubicBezTo>
                  <a:pt x="827" y="750"/>
                  <a:pt x="827" y="750"/>
                  <a:pt x="827" y="750"/>
                </a:cubicBezTo>
                <a:cubicBezTo>
                  <a:pt x="830" y="753"/>
                  <a:pt x="830" y="753"/>
                  <a:pt x="830" y="753"/>
                </a:cubicBezTo>
                <a:cubicBezTo>
                  <a:pt x="831" y="754"/>
                  <a:pt x="831" y="754"/>
                  <a:pt x="831" y="754"/>
                </a:cubicBezTo>
                <a:cubicBezTo>
                  <a:pt x="831" y="755"/>
                  <a:pt x="831" y="755"/>
                  <a:pt x="831" y="755"/>
                </a:cubicBezTo>
                <a:cubicBezTo>
                  <a:pt x="828" y="756"/>
                  <a:pt x="828" y="756"/>
                  <a:pt x="828" y="756"/>
                </a:cubicBezTo>
                <a:cubicBezTo>
                  <a:pt x="827" y="757"/>
                  <a:pt x="827" y="757"/>
                  <a:pt x="827" y="757"/>
                </a:cubicBezTo>
                <a:cubicBezTo>
                  <a:pt x="824" y="757"/>
                  <a:pt x="824" y="757"/>
                  <a:pt x="824" y="757"/>
                </a:cubicBezTo>
                <a:cubicBezTo>
                  <a:pt x="828" y="758"/>
                  <a:pt x="828" y="758"/>
                  <a:pt x="828" y="758"/>
                </a:cubicBezTo>
                <a:cubicBezTo>
                  <a:pt x="829" y="758"/>
                  <a:pt x="829" y="758"/>
                  <a:pt x="829" y="758"/>
                </a:cubicBezTo>
                <a:cubicBezTo>
                  <a:pt x="830" y="757"/>
                  <a:pt x="830" y="757"/>
                  <a:pt x="830" y="757"/>
                </a:cubicBezTo>
                <a:cubicBezTo>
                  <a:pt x="833" y="756"/>
                  <a:pt x="833" y="756"/>
                  <a:pt x="833" y="756"/>
                </a:cubicBezTo>
                <a:cubicBezTo>
                  <a:pt x="834" y="756"/>
                  <a:pt x="834" y="756"/>
                  <a:pt x="834" y="756"/>
                </a:cubicBezTo>
                <a:cubicBezTo>
                  <a:pt x="834" y="758"/>
                  <a:pt x="834" y="758"/>
                  <a:pt x="834" y="758"/>
                </a:cubicBezTo>
                <a:cubicBezTo>
                  <a:pt x="835" y="759"/>
                  <a:pt x="835" y="759"/>
                  <a:pt x="835" y="759"/>
                </a:cubicBezTo>
                <a:cubicBezTo>
                  <a:pt x="834" y="760"/>
                  <a:pt x="834" y="760"/>
                  <a:pt x="834" y="760"/>
                </a:cubicBezTo>
                <a:cubicBezTo>
                  <a:pt x="836" y="760"/>
                  <a:pt x="836" y="760"/>
                  <a:pt x="836" y="760"/>
                </a:cubicBezTo>
                <a:cubicBezTo>
                  <a:pt x="836" y="761"/>
                  <a:pt x="836" y="761"/>
                  <a:pt x="836" y="761"/>
                </a:cubicBezTo>
                <a:cubicBezTo>
                  <a:pt x="836" y="763"/>
                  <a:pt x="836" y="763"/>
                  <a:pt x="836" y="763"/>
                </a:cubicBezTo>
                <a:cubicBezTo>
                  <a:pt x="836" y="764"/>
                  <a:pt x="836" y="764"/>
                  <a:pt x="836" y="764"/>
                </a:cubicBezTo>
                <a:cubicBezTo>
                  <a:pt x="839" y="762"/>
                  <a:pt x="839" y="762"/>
                  <a:pt x="839" y="762"/>
                </a:cubicBezTo>
                <a:cubicBezTo>
                  <a:pt x="839" y="763"/>
                  <a:pt x="839" y="763"/>
                  <a:pt x="839" y="763"/>
                </a:cubicBezTo>
                <a:cubicBezTo>
                  <a:pt x="841" y="763"/>
                  <a:pt x="841" y="763"/>
                  <a:pt x="841" y="763"/>
                </a:cubicBezTo>
                <a:cubicBezTo>
                  <a:pt x="841" y="766"/>
                  <a:pt x="841" y="766"/>
                  <a:pt x="841" y="766"/>
                </a:cubicBezTo>
                <a:cubicBezTo>
                  <a:pt x="840" y="768"/>
                  <a:pt x="840" y="768"/>
                  <a:pt x="840" y="768"/>
                </a:cubicBezTo>
                <a:cubicBezTo>
                  <a:pt x="840" y="769"/>
                  <a:pt x="840" y="769"/>
                  <a:pt x="840" y="769"/>
                </a:cubicBezTo>
                <a:cubicBezTo>
                  <a:pt x="841" y="769"/>
                  <a:pt x="841" y="769"/>
                  <a:pt x="841" y="769"/>
                </a:cubicBezTo>
                <a:cubicBezTo>
                  <a:pt x="844" y="765"/>
                  <a:pt x="844" y="765"/>
                  <a:pt x="844" y="765"/>
                </a:cubicBezTo>
                <a:cubicBezTo>
                  <a:pt x="844" y="766"/>
                  <a:pt x="844" y="766"/>
                  <a:pt x="844" y="766"/>
                </a:cubicBezTo>
                <a:cubicBezTo>
                  <a:pt x="844" y="768"/>
                  <a:pt x="844" y="768"/>
                  <a:pt x="844" y="768"/>
                </a:cubicBezTo>
                <a:cubicBezTo>
                  <a:pt x="845" y="769"/>
                  <a:pt x="845" y="769"/>
                  <a:pt x="845" y="769"/>
                </a:cubicBezTo>
                <a:cubicBezTo>
                  <a:pt x="842" y="771"/>
                  <a:pt x="842" y="771"/>
                  <a:pt x="842" y="771"/>
                </a:cubicBezTo>
                <a:cubicBezTo>
                  <a:pt x="839" y="776"/>
                  <a:pt x="839" y="776"/>
                  <a:pt x="839" y="776"/>
                </a:cubicBezTo>
                <a:cubicBezTo>
                  <a:pt x="836" y="778"/>
                  <a:pt x="836" y="778"/>
                  <a:pt x="836" y="778"/>
                </a:cubicBezTo>
                <a:cubicBezTo>
                  <a:pt x="834" y="777"/>
                  <a:pt x="834" y="777"/>
                  <a:pt x="834" y="777"/>
                </a:cubicBezTo>
                <a:cubicBezTo>
                  <a:pt x="836" y="778"/>
                  <a:pt x="836" y="778"/>
                  <a:pt x="836" y="778"/>
                </a:cubicBezTo>
                <a:cubicBezTo>
                  <a:pt x="838" y="778"/>
                  <a:pt x="838" y="778"/>
                  <a:pt x="838" y="778"/>
                </a:cubicBezTo>
                <a:cubicBezTo>
                  <a:pt x="843" y="773"/>
                  <a:pt x="843" y="773"/>
                  <a:pt x="843" y="773"/>
                </a:cubicBezTo>
                <a:cubicBezTo>
                  <a:pt x="845" y="773"/>
                  <a:pt x="845" y="773"/>
                  <a:pt x="845" y="773"/>
                </a:cubicBezTo>
                <a:cubicBezTo>
                  <a:pt x="845" y="775"/>
                  <a:pt x="845" y="775"/>
                  <a:pt x="845" y="775"/>
                </a:cubicBezTo>
                <a:cubicBezTo>
                  <a:pt x="843" y="776"/>
                  <a:pt x="843" y="776"/>
                  <a:pt x="843" y="776"/>
                </a:cubicBezTo>
                <a:cubicBezTo>
                  <a:pt x="842" y="778"/>
                  <a:pt x="842" y="778"/>
                  <a:pt x="842" y="778"/>
                </a:cubicBezTo>
                <a:cubicBezTo>
                  <a:pt x="843" y="779"/>
                  <a:pt x="843" y="779"/>
                  <a:pt x="843" y="779"/>
                </a:cubicBezTo>
                <a:cubicBezTo>
                  <a:pt x="845" y="776"/>
                  <a:pt x="845" y="776"/>
                  <a:pt x="845" y="776"/>
                </a:cubicBezTo>
                <a:cubicBezTo>
                  <a:pt x="847" y="774"/>
                  <a:pt x="847" y="774"/>
                  <a:pt x="847" y="774"/>
                </a:cubicBezTo>
                <a:cubicBezTo>
                  <a:pt x="850" y="773"/>
                  <a:pt x="850" y="773"/>
                  <a:pt x="850" y="773"/>
                </a:cubicBezTo>
                <a:cubicBezTo>
                  <a:pt x="850" y="774"/>
                  <a:pt x="850" y="774"/>
                  <a:pt x="850" y="774"/>
                </a:cubicBezTo>
                <a:cubicBezTo>
                  <a:pt x="848" y="775"/>
                  <a:pt x="848" y="775"/>
                  <a:pt x="848" y="775"/>
                </a:cubicBezTo>
                <a:cubicBezTo>
                  <a:pt x="847" y="776"/>
                  <a:pt x="847" y="776"/>
                  <a:pt x="847" y="776"/>
                </a:cubicBezTo>
                <a:cubicBezTo>
                  <a:pt x="848" y="777"/>
                  <a:pt x="848" y="777"/>
                  <a:pt x="848" y="777"/>
                </a:cubicBezTo>
                <a:cubicBezTo>
                  <a:pt x="851" y="775"/>
                  <a:pt x="851" y="775"/>
                  <a:pt x="851" y="775"/>
                </a:cubicBezTo>
                <a:cubicBezTo>
                  <a:pt x="852" y="776"/>
                  <a:pt x="852" y="776"/>
                  <a:pt x="852" y="776"/>
                </a:cubicBezTo>
                <a:cubicBezTo>
                  <a:pt x="849" y="779"/>
                  <a:pt x="849" y="779"/>
                  <a:pt x="849" y="779"/>
                </a:cubicBezTo>
                <a:cubicBezTo>
                  <a:pt x="847" y="781"/>
                  <a:pt x="847" y="781"/>
                  <a:pt x="847" y="781"/>
                </a:cubicBezTo>
                <a:cubicBezTo>
                  <a:pt x="848" y="781"/>
                  <a:pt x="848" y="781"/>
                  <a:pt x="848" y="781"/>
                </a:cubicBezTo>
                <a:cubicBezTo>
                  <a:pt x="850" y="780"/>
                  <a:pt x="850" y="780"/>
                  <a:pt x="850" y="780"/>
                </a:cubicBezTo>
                <a:cubicBezTo>
                  <a:pt x="855" y="776"/>
                  <a:pt x="855" y="776"/>
                  <a:pt x="855" y="776"/>
                </a:cubicBezTo>
                <a:cubicBezTo>
                  <a:pt x="856" y="776"/>
                  <a:pt x="856" y="776"/>
                  <a:pt x="856" y="776"/>
                </a:cubicBezTo>
                <a:cubicBezTo>
                  <a:pt x="854" y="777"/>
                  <a:pt x="854" y="777"/>
                  <a:pt x="854" y="777"/>
                </a:cubicBezTo>
                <a:cubicBezTo>
                  <a:pt x="854" y="778"/>
                  <a:pt x="854" y="778"/>
                  <a:pt x="854" y="778"/>
                </a:cubicBezTo>
                <a:cubicBezTo>
                  <a:pt x="858" y="776"/>
                  <a:pt x="858" y="776"/>
                  <a:pt x="858" y="776"/>
                </a:cubicBezTo>
                <a:cubicBezTo>
                  <a:pt x="857" y="777"/>
                  <a:pt x="857" y="777"/>
                  <a:pt x="857" y="777"/>
                </a:cubicBezTo>
                <a:cubicBezTo>
                  <a:pt x="857" y="781"/>
                  <a:pt x="857" y="781"/>
                  <a:pt x="857" y="781"/>
                </a:cubicBezTo>
                <a:cubicBezTo>
                  <a:pt x="856" y="781"/>
                  <a:pt x="856" y="781"/>
                  <a:pt x="856" y="781"/>
                </a:cubicBezTo>
                <a:cubicBezTo>
                  <a:pt x="856" y="783"/>
                  <a:pt x="856" y="783"/>
                  <a:pt x="856" y="783"/>
                </a:cubicBezTo>
                <a:cubicBezTo>
                  <a:pt x="859" y="783"/>
                  <a:pt x="859" y="783"/>
                  <a:pt x="859" y="783"/>
                </a:cubicBezTo>
                <a:cubicBezTo>
                  <a:pt x="861" y="784"/>
                  <a:pt x="861" y="784"/>
                  <a:pt x="861" y="784"/>
                </a:cubicBezTo>
                <a:cubicBezTo>
                  <a:pt x="863" y="782"/>
                  <a:pt x="863" y="782"/>
                  <a:pt x="863" y="782"/>
                </a:cubicBezTo>
                <a:cubicBezTo>
                  <a:pt x="867" y="781"/>
                  <a:pt x="867" y="781"/>
                  <a:pt x="867" y="781"/>
                </a:cubicBezTo>
                <a:cubicBezTo>
                  <a:pt x="868" y="782"/>
                  <a:pt x="868" y="782"/>
                  <a:pt x="868" y="782"/>
                </a:cubicBezTo>
                <a:cubicBezTo>
                  <a:pt x="867" y="784"/>
                  <a:pt x="867" y="784"/>
                  <a:pt x="867" y="784"/>
                </a:cubicBezTo>
                <a:cubicBezTo>
                  <a:pt x="866" y="784"/>
                  <a:pt x="866" y="784"/>
                  <a:pt x="866" y="784"/>
                </a:cubicBezTo>
                <a:cubicBezTo>
                  <a:pt x="865" y="785"/>
                  <a:pt x="865" y="785"/>
                  <a:pt x="865" y="785"/>
                </a:cubicBezTo>
                <a:cubicBezTo>
                  <a:pt x="871" y="787"/>
                  <a:pt x="871" y="787"/>
                  <a:pt x="871" y="787"/>
                </a:cubicBezTo>
                <a:cubicBezTo>
                  <a:pt x="873" y="789"/>
                  <a:pt x="873" y="789"/>
                  <a:pt x="873" y="789"/>
                </a:cubicBezTo>
                <a:cubicBezTo>
                  <a:pt x="869" y="789"/>
                  <a:pt x="869" y="789"/>
                  <a:pt x="869" y="789"/>
                </a:cubicBezTo>
                <a:cubicBezTo>
                  <a:pt x="869" y="790"/>
                  <a:pt x="869" y="790"/>
                  <a:pt x="869" y="790"/>
                </a:cubicBezTo>
                <a:cubicBezTo>
                  <a:pt x="864" y="791"/>
                  <a:pt x="864" y="791"/>
                  <a:pt x="864" y="791"/>
                </a:cubicBezTo>
                <a:cubicBezTo>
                  <a:pt x="863" y="790"/>
                  <a:pt x="863" y="790"/>
                  <a:pt x="863" y="790"/>
                </a:cubicBezTo>
                <a:cubicBezTo>
                  <a:pt x="860" y="792"/>
                  <a:pt x="860" y="792"/>
                  <a:pt x="860" y="792"/>
                </a:cubicBezTo>
                <a:cubicBezTo>
                  <a:pt x="858" y="794"/>
                  <a:pt x="858" y="794"/>
                  <a:pt x="858" y="794"/>
                </a:cubicBezTo>
                <a:cubicBezTo>
                  <a:pt x="853" y="794"/>
                  <a:pt x="853" y="794"/>
                  <a:pt x="853" y="794"/>
                </a:cubicBezTo>
                <a:cubicBezTo>
                  <a:pt x="847" y="795"/>
                  <a:pt x="847" y="795"/>
                  <a:pt x="847" y="795"/>
                </a:cubicBezTo>
                <a:cubicBezTo>
                  <a:pt x="846" y="797"/>
                  <a:pt x="846" y="797"/>
                  <a:pt x="846" y="797"/>
                </a:cubicBezTo>
                <a:cubicBezTo>
                  <a:pt x="851" y="796"/>
                  <a:pt x="851" y="796"/>
                  <a:pt x="851" y="796"/>
                </a:cubicBezTo>
                <a:cubicBezTo>
                  <a:pt x="855" y="794"/>
                  <a:pt x="855" y="794"/>
                  <a:pt x="855" y="794"/>
                </a:cubicBezTo>
                <a:cubicBezTo>
                  <a:pt x="857" y="795"/>
                  <a:pt x="857" y="795"/>
                  <a:pt x="857" y="795"/>
                </a:cubicBezTo>
                <a:cubicBezTo>
                  <a:pt x="857" y="796"/>
                  <a:pt x="857" y="796"/>
                  <a:pt x="857" y="796"/>
                </a:cubicBezTo>
                <a:cubicBezTo>
                  <a:pt x="853" y="797"/>
                  <a:pt x="853" y="797"/>
                  <a:pt x="853" y="797"/>
                </a:cubicBezTo>
                <a:cubicBezTo>
                  <a:pt x="848" y="797"/>
                  <a:pt x="848" y="797"/>
                  <a:pt x="848" y="797"/>
                </a:cubicBezTo>
                <a:cubicBezTo>
                  <a:pt x="844" y="800"/>
                  <a:pt x="844" y="800"/>
                  <a:pt x="844" y="800"/>
                </a:cubicBezTo>
                <a:cubicBezTo>
                  <a:pt x="843" y="801"/>
                  <a:pt x="843" y="801"/>
                  <a:pt x="843" y="801"/>
                </a:cubicBezTo>
                <a:cubicBezTo>
                  <a:pt x="840" y="801"/>
                  <a:pt x="840" y="801"/>
                  <a:pt x="840" y="801"/>
                </a:cubicBezTo>
                <a:cubicBezTo>
                  <a:pt x="839" y="803"/>
                  <a:pt x="839" y="803"/>
                  <a:pt x="839" y="803"/>
                </a:cubicBezTo>
                <a:cubicBezTo>
                  <a:pt x="839" y="805"/>
                  <a:pt x="839" y="805"/>
                  <a:pt x="839" y="805"/>
                </a:cubicBezTo>
                <a:cubicBezTo>
                  <a:pt x="834" y="802"/>
                  <a:pt x="834" y="802"/>
                  <a:pt x="834" y="802"/>
                </a:cubicBezTo>
                <a:cubicBezTo>
                  <a:pt x="832" y="797"/>
                  <a:pt x="832" y="797"/>
                  <a:pt x="832" y="797"/>
                </a:cubicBezTo>
                <a:cubicBezTo>
                  <a:pt x="832" y="799"/>
                  <a:pt x="832" y="799"/>
                  <a:pt x="832" y="799"/>
                </a:cubicBezTo>
                <a:cubicBezTo>
                  <a:pt x="831" y="801"/>
                  <a:pt x="831" y="801"/>
                  <a:pt x="831" y="801"/>
                </a:cubicBezTo>
                <a:cubicBezTo>
                  <a:pt x="833" y="801"/>
                  <a:pt x="833" y="801"/>
                  <a:pt x="833" y="801"/>
                </a:cubicBezTo>
                <a:cubicBezTo>
                  <a:pt x="833" y="802"/>
                  <a:pt x="833" y="802"/>
                  <a:pt x="833" y="802"/>
                </a:cubicBezTo>
                <a:cubicBezTo>
                  <a:pt x="838" y="806"/>
                  <a:pt x="838" y="806"/>
                  <a:pt x="838" y="806"/>
                </a:cubicBezTo>
                <a:cubicBezTo>
                  <a:pt x="838" y="808"/>
                  <a:pt x="838" y="808"/>
                  <a:pt x="838" y="808"/>
                </a:cubicBezTo>
                <a:cubicBezTo>
                  <a:pt x="836" y="808"/>
                  <a:pt x="836" y="808"/>
                  <a:pt x="836" y="808"/>
                </a:cubicBezTo>
                <a:cubicBezTo>
                  <a:pt x="835" y="809"/>
                  <a:pt x="835" y="809"/>
                  <a:pt x="835" y="809"/>
                </a:cubicBezTo>
                <a:cubicBezTo>
                  <a:pt x="836" y="811"/>
                  <a:pt x="836" y="811"/>
                  <a:pt x="836" y="811"/>
                </a:cubicBezTo>
                <a:cubicBezTo>
                  <a:pt x="837" y="811"/>
                  <a:pt x="837" y="811"/>
                  <a:pt x="837" y="811"/>
                </a:cubicBezTo>
                <a:cubicBezTo>
                  <a:pt x="838" y="810"/>
                  <a:pt x="838" y="810"/>
                  <a:pt x="838" y="810"/>
                </a:cubicBezTo>
                <a:cubicBezTo>
                  <a:pt x="839" y="810"/>
                  <a:pt x="839" y="810"/>
                  <a:pt x="839" y="810"/>
                </a:cubicBezTo>
                <a:cubicBezTo>
                  <a:pt x="841" y="806"/>
                  <a:pt x="841" y="806"/>
                  <a:pt x="841" y="806"/>
                </a:cubicBezTo>
                <a:cubicBezTo>
                  <a:pt x="845" y="806"/>
                  <a:pt x="845" y="806"/>
                  <a:pt x="845" y="806"/>
                </a:cubicBezTo>
                <a:cubicBezTo>
                  <a:pt x="847" y="804"/>
                  <a:pt x="847" y="804"/>
                  <a:pt x="847" y="804"/>
                </a:cubicBezTo>
                <a:cubicBezTo>
                  <a:pt x="849" y="804"/>
                  <a:pt x="849" y="804"/>
                  <a:pt x="849" y="804"/>
                </a:cubicBezTo>
                <a:cubicBezTo>
                  <a:pt x="850" y="801"/>
                  <a:pt x="850" y="801"/>
                  <a:pt x="850" y="801"/>
                </a:cubicBezTo>
                <a:cubicBezTo>
                  <a:pt x="853" y="799"/>
                  <a:pt x="853" y="799"/>
                  <a:pt x="853" y="799"/>
                </a:cubicBezTo>
                <a:cubicBezTo>
                  <a:pt x="855" y="798"/>
                  <a:pt x="855" y="798"/>
                  <a:pt x="855" y="798"/>
                </a:cubicBezTo>
                <a:cubicBezTo>
                  <a:pt x="859" y="797"/>
                  <a:pt x="859" y="797"/>
                  <a:pt x="859" y="797"/>
                </a:cubicBezTo>
                <a:cubicBezTo>
                  <a:pt x="862" y="797"/>
                  <a:pt x="862" y="797"/>
                  <a:pt x="862" y="797"/>
                </a:cubicBezTo>
                <a:cubicBezTo>
                  <a:pt x="865" y="797"/>
                  <a:pt x="865" y="797"/>
                  <a:pt x="865" y="797"/>
                </a:cubicBezTo>
                <a:cubicBezTo>
                  <a:pt x="864" y="796"/>
                  <a:pt x="864" y="796"/>
                  <a:pt x="864" y="796"/>
                </a:cubicBezTo>
                <a:cubicBezTo>
                  <a:pt x="861" y="796"/>
                  <a:pt x="861" y="796"/>
                  <a:pt x="861" y="796"/>
                </a:cubicBezTo>
                <a:cubicBezTo>
                  <a:pt x="860" y="795"/>
                  <a:pt x="860" y="795"/>
                  <a:pt x="860" y="795"/>
                </a:cubicBezTo>
                <a:cubicBezTo>
                  <a:pt x="862" y="795"/>
                  <a:pt x="862" y="795"/>
                  <a:pt x="862" y="795"/>
                </a:cubicBezTo>
                <a:cubicBezTo>
                  <a:pt x="867" y="794"/>
                  <a:pt x="867" y="794"/>
                  <a:pt x="867" y="794"/>
                </a:cubicBezTo>
                <a:cubicBezTo>
                  <a:pt x="871" y="795"/>
                  <a:pt x="871" y="795"/>
                  <a:pt x="871" y="795"/>
                </a:cubicBezTo>
                <a:cubicBezTo>
                  <a:pt x="873" y="799"/>
                  <a:pt x="873" y="799"/>
                  <a:pt x="873" y="799"/>
                </a:cubicBezTo>
                <a:cubicBezTo>
                  <a:pt x="873" y="801"/>
                  <a:pt x="873" y="801"/>
                  <a:pt x="873" y="801"/>
                </a:cubicBezTo>
                <a:cubicBezTo>
                  <a:pt x="870" y="804"/>
                  <a:pt x="870" y="804"/>
                  <a:pt x="870" y="804"/>
                </a:cubicBezTo>
                <a:cubicBezTo>
                  <a:pt x="869" y="804"/>
                  <a:pt x="869" y="804"/>
                  <a:pt x="869" y="804"/>
                </a:cubicBezTo>
                <a:cubicBezTo>
                  <a:pt x="867" y="806"/>
                  <a:pt x="867" y="806"/>
                  <a:pt x="867" y="806"/>
                </a:cubicBezTo>
                <a:cubicBezTo>
                  <a:pt x="870" y="806"/>
                  <a:pt x="870" y="806"/>
                  <a:pt x="870" y="806"/>
                </a:cubicBezTo>
                <a:cubicBezTo>
                  <a:pt x="871" y="808"/>
                  <a:pt x="871" y="808"/>
                  <a:pt x="871" y="808"/>
                </a:cubicBezTo>
                <a:cubicBezTo>
                  <a:pt x="872" y="807"/>
                  <a:pt x="872" y="807"/>
                  <a:pt x="872" y="807"/>
                </a:cubicBezTo>
                <a:cubicBezTo>
                  <a:pt x="873" y="805"/>
                  <a:pt x="873" y="805"/>
                  <a:pt x="873" y="805"/>
                </a:cubicBezTo>
                <a:cubicBezTo>
                  <a:pt x="876" y="803"/>
                  <a:pt x="876" y="803"/>
                  <a:pt x="876" y="803"/>
                </a:cubicBezTo>
                <a:cubicBezTo>
                  <a:pt x="879" y="803"/>
                  <a:pt x="879" y="803"/>
                  <a:pt x="879" y="803"/>
                </a:cubicBezTo>
                <a:cubicBezTo>
                  <a:pt x="880" y="804"/>
                  <a:pt x="880" y="804"/>
                  <a:pt x="880" y="804"/>
                </a:cubicBezTo>
                <a:cubicBezTo>
                  <a:pt x="879" y="804"/>
                  <a:pt x="879" y="804"/>
                  <a:pt x="879" y="804"/>
                </a:cubicBezTo>
                <a:cubicBezTo>
                  <a:pt x="878" y="806"/>
                  <a:pt x="878" y="806"/>
                  <a:pt x="878" y="806"/>
                </a:cubicBezTo>
                <a:cubicBezTo>
                  <a:pt x="882" y="806"/>
                  <a:pt x="882" y="806"/>
                  <a:pt x="882" y="806"/>
                </a:cubicBezTo>
                <a:cubicBezTo>
                  <a:pt x="885" y="807"/>
                  <a:pt x="885" y="807"/>
                  <a:pt x="885" y="807"/>
                </a:cubicBezTo>
                <a:cubicBezTo>
                  <a:pt x="885" y="809"/>
                  <a:pt x="885" y="809"/>
                  <a:pt x="885" y="809"/>
                </a:cubicBezTo>
                <a:cubicBezTo>
                  <a:pt x="883" y="808"/>
                  <a:pt x="883" y="808"/>
                  <a:pt x="883" y="808"/>
                </a:cubicBezTo>
                <a:cubicBezTo>
                  <a:pt x="882" y="808"/>
                  <a:pt x="882" y="808"/>
                  <a:pt x="882" y="808"/>
                </a:cubicBezTo>
                <a:cubicBezTo>
                  <a:pt x="882" y="810"/>
                  <a:pt x="882" y="810"/>
                  <a:pt x="882" y="810"/>
                </a:cubicBezTo>
                <a:cubicBezTo>
                  <a:pt x="886" y="811"/>
                  <a:pt x="886" y="811"/>
                  <a:pt x="886" y="811"/>
                </a:cubicBezTo>
                <a:cubicBezTo>
                  <a:pt x="886" y="813"/>
                  <a:pt x="886" y="813"/>
                  <a:pt x="886" y="813"/>
                </a:cubicBezTo>
                <a:cubicBezTo>
                  <a:pt x="885" y="815"/>
                  <a:pt x="885" y="815"/>
                  <a:pt x="885" y="815"/>
                </a:cubicBezTo>
                <a:cubicBezTo>
                  <a:pt x="883" y="814"/>
                  <a:pt x="883" y="814"/>
                  <a:pt x="883" y="814"/>
                </a:cubicBezTo>
                <a:cubicBezTo>
                  <a:pt x="881" y="816"/>
                  <a:pt x="881" y="816"/>
                  <a:pt x="881" y="816"/>
                </a:cubicBezTo>
                <a:cubicBezTo>
                  <a:pt x="884" y="817"/>
                  <a:pt x="884" y="817"/>
                  <a:pt x="884" y="817"/>
                </a:cubicBezTo>
                <a:cubicBezTo>
                  <a:pt x="883" y="819"/>
                  <a:pt x="883" y="819"/>
                  <a:pt x="883" y="819"/>
                </a:cubicBezTo>
                <a:cubicBezTo>
                  <a:pt x="882" y="820"/>
                  <a:pt x="882" y="820"/>
                  <a:pt x="882" y="820"/>
                </a:cubicBezTo>
                <a:cubicBezTo>
                  <a:pt x="881" y="822"/>
                  <a:pt x="881" y="822"/>
                  <a:pt x="881" y="822"/>
                </a:cubicBezTo>
                <a:cubicBezTo>
                  <a:pt x="879" y="823"/>
                  <a:pt x="879" y="823"/>
                  <a:pt x="879" y="823"/>
                </a:cubicBezTo>
                <a:cubicBezTo>
                  <a:pt x="876" y="821"/>
                  <a:pt x="876" y="821"/>
                  <a:pt x="876" y="821"/>
                </a:cubicBezTo>
                <a:cubicBezTo>
                  <a:pt x="877" y="823"/>
                  <a:pt x="877" y="823"/>
                  <a:pt x="877" y="823"/>
                </a:cubicBezTo>
                <a:cubicBezTo>
                  <a:pt x="881" y="825"/>
                  <a:pt x="881" y="825"/>
                  <a:pt x="881" y="825"/>
                </a:cubicBezTo>
                <a:cubicBezTo>
                  <a:pt x="883" y="824"/>
                  <a:pt x="883" y="824"/>
                  <a:pt x="883" y="824"/>
                </a:cubicBezTo>
                <a:cubicBezTo>
                  <a:pt x="884" y="826"/>
                  <a:pt x="884" y="826"/>
                  <a:pt x="884" y="826"/>
                </a:cubicBezTo>
                <a:cubicBezTo>
                  <a:pt x="883" y="827"/>
                  <a:pt x="883" y="827"/>
                  <a:pt x="883" y="827"/>
                </a:cubicBezTo>
                <a:cubicBezTo>
                  <a:pt x="880" y="827"/>
                  <a:pt x="880" y="827"/>
                  <a:pt x="880" y="827"/>
                </a:cubicBezTo>
                <a:cubicBezTo>
                  <a:pt x="879" y="827"/>
                  <a:pt x="879" y="827"/>
                  <a:pt x="879" y="827"/>
                </a:cubicBezTo>
                <a:cubicBezTo>
                  <a:pt x="881" y="828"/>
                  <a:pt x="881" y="828"/>
                  <a:pt x="881" y="828"/>
                </a:cubicBezTo>
                <a:cubicBezTo>
                  <a:pt x="883" y="827"/>
                  <a:pt x="883" y="827"/>
                  <a:pt x="883" y="827"/>
                </a:cubicBezTo>
                <a:cubicBezTo>
                  <a:pt x="884" y="828"/>
                  <a:pt x="884" y="828"/>
                  <a:pt x="884" y="828"/>
                </a:cubicBezTo>
                <a:cubicBezTo>
                  <a:pt x="883" y="831"/>
                  <a:pt x="883" y="831"/>
                  <a:pt x="883" y="831"/>
                </a:cubicBezTo>
                <a:cubicBezTo>
                  <a:pt x="883" y="833"/>
                  <a:pt x="883" y="833"/>
                  <a:pt x="883" y="833"/>
                </a:cubicBezTo>
                <a:cubicBezTo>
                  <a:pt x="881" y="833"/>
                  <a:pt x="881" y="833"/>
                  <a:pt x="881" y="833"/>
                </a:cubicBezTo>
                <a:cubicBezTo>
                  <a:pt x="880" y="835"/>
                  <a:pt x="880" y="835"/>
                  <a:pt x="880" y="835"/>
                </a:cubicBezTo>
                <a:cubicBezTo>
                  <a:pt x="877" y="837"/>
                  <a:pt x="877" y="837"/>
                  <a:pt x="877" y="837"/>
                </a:cubicBezTo>
                <a:cubicBezTo>
                  <a:pt x="874" y="837"/>
                  <a:pt x="874" y="837"/>
                  <a:pt x="874" y="837"/>
                </a:cubicBezTo>
                <a:cubicBezTo>
                  <a:pt x="872" y="839"/>
                  <a:pt x="872" y="839"/>
                  <a:pt x="872" y="839"/>
                </a:cubicBezTo>
                <a:cubicBezTo>
                  <a:pt x="871" y="839"/>
                  <a:pt x="871" y="839"/>
                  <a:pt x="871" y="839"/>
                </a:cubicBezTo>
                <a:cubicBezTo>
                  <a:pt x="869" y="841"/>
                  <a:pt x="869" y="841"/>
                  <a:pt x="869" y="841"/>
                </a:cubicBezTo>
                <a:cubicBezTo>
                  <a:pt x="867" y="841"/>
                  <a:pt x="867" y="841"/>
                  <a:pt x="867" y="841"/>
                </a:cubicBezTo>
                <a:cubicBezTo>
                  <a:pt x="867" y="843"/>
                  <a:pt x="867" y="843"/>
                  <a:pt x="867" y="843"/>
                </a:cubicBezTo>
                <a:cubicBezTo>
                  <a:pt x="865" y="843"/>
                  <a:pt x="865" y="843"/>
                  <a:pt x="865" y="843"/>
                </a:cubicBezTo>
                <a:cubicBezTo>
                  <a:pt x="863" y="842"/>
                  <a:pt x="863" y="842"/>
                  <a:pt x="863" y="842"/>
                </a:cubicBezTo>
                <a:cubicBezTo>
                  <a:pt x="862" y="843"/>
                  <a:pt x="862" y="843"/>
                  <a:pt x="862" y="843"/>
                </a:cubicBezTo>
                <a:cubicBezTo>
                  <a:pt x="860" y="843"/>
                  <a:pt x="860" y="843"/>
                  <a:pt x="860" y="843"/>
                </a:cubicBezTo>
                <a:cubicBezTo>
                  <a:pt x="859" y="842"/>
                  <a:pt x="859" y="842"/>
                  <a:pt x="859" y="842"/>
                </a:cubicBezTo>
                <a:cubicBezTo>
                  <a:pt x="857" y="844"/>
                  <a:pt x="857" y="844"/>
                  <a:pt x="857" y="844"/>
                </a:cubicBezTo>
                <a:cubicBezTo>
                  <a:pt x="854" y="843"/>
                  <a:pt x="854" y="843"/>
                  <a:pt x="854" y="843"/>
                </a:cubicBezTo>
                <a:cubicBezTo>
                  <a:pt x="853" y="841"/>
                  <a:pt x="853" y="841"/>
                  <a:pt x="853" y="841"/>
                </a:cubicBezTo>
                <a:cubicBezTo>
                  <a:pt x="852" y="842"/>
                  <a:pt x="852" y="842"/>
                  <a:pt x="852" y="842"/>
                </a:cubicBezTo>
                <a:cubicBezTo>
                  <a:pt x="852" y="844"/>
                  <a:pt x="852" y="844"/>
                  <a:pt x="852" y="844"/>
                </a:cubicBezTo>
                <a:cubicBezTo>
                  <a:pt x="850" y="844"/>
                  <a:pt x="850" y="844"/>
                  <a:pt x="850" y="844"/>
                </a:cubicBezTo>
                <a:cubicBezTo>
                  <a:pt x="848" y="844"/>
                  <a:pt x="848" y="844"/>
                  <a:pt x="848" y="844"/>
                </a:cubicBezTo>
                <a:cubicBezTo>
                  <a:pt x="847" y="845"/>
                  <a:pt x="847" y="845"/>
                  <a:pt x="847" y="845"/>
                </a:cubicBezTo>
                <a:cubicBezTo>
                  <a:pt x="848" y="845"/>
                  <a:pt x="848" y="845"/>
                  <a:pt x="848" y="845"/>
                </a:cubicBezTo>
                <a:cubicBezTo>
                  <a:pt x="847" y="847"/>
                  <a:pt x="847" y="847"/>
                  <a:pt x="847" y="847"/>
                </a:cubicBezTo>
                <a:cubicBezTo>
                  <a:pt x="846" y="848"/>
                  <a:pt x="846" y="848"/>
                  <a:pt x="846" y="848"/>
                </a:cubicBezTo>
                <a:cubicBezTo>
                  <a:pt x="844" y="848"/>
                  <a:pt x="844" y="848"/>
                  <a:pt x="844" y="848"/>
                </a:cubicBezTo>
                <a:cubicBezTo>
                  <a:pt x="844" y="850"/>
                  <a:pt x="844" y="850"/>
                  <a:pt x="844" y="850"/>
                </a:cubicBezTo>
                <a:cubicBezTo>
                  <a:pt x="842" y="854"/>
                  <a:pt x="842" y="854"/>
                  <a:pt x="842" y="854"/>
                </a:cubicBezTo>
                <a:cubicBezTo>
                  <a:pt x="840" y="853"/>
                  <a:pt x="840" y="853"/>
                  <a:pt x="840" y="853"/>
                </a:cubicBezTo>
                <a:cubicBezTo>
                  <a:pt x="840" y="854"/>
                  <a:pt x="840" y="854"/>
                  <a:pt x="840" y="854"/>
                </a:cubicBezTo>
                <a:cubicBezTo>
                  <a:pt x="838" y="856"/>
                  <a:pt x="838" y="856"/>
                  <a:pt x="838" y="856"/>
                </a:cubicBezTo>
                <a:cubicBezTo>
                  <a:pt x="836" y="858"/>
                  <a:pt x="836" y="858"/>
                  <a:pt x="836" y="858"/>
                </a:cubicBezTo>
                <a:cubicBezTo>
                  <a:pt x="835" y="858"/>
                  <a:pt x="835" y="858"/>
                  <a:pt x="835" y="858"/>
                </a:cubicBezTo>
                <a:cubicBezTo>
                  <a:pt x="834" y="858"/>
                  <a:pt x="834" y="858"/>
                  <a:pt x="834" y="858"/>
                </a:cubicBezTo>
                <a:cubicBezTo>
                  <a:pt x="831" y="858"/>
                  <a:pt x="831" y="858"/>
                  <a:pt x="831" y="858"/>
                </a:cubicBezTo>
                <a:cubicBezTo>
                  <a:pt x="831" y="860"/>
                  <a:pt x="831" y="860"/>
                  <a:pt x="831" y="860"/>
                </a:cubicBezTo>
                <a:cubicBezTo>
                  <a:pt x="828" y="861"/>
                  <a:pt x="828" y="861"/>
                  <a:pt x="828" y="861"/>
                </a:cubicBezTo>
                <a:cubicBezTo>
                  <a:pt x="827" y="860"/>
                  <a:pt x="827" y="860"/>
                  <a:pt x="827" y="860"/>
                </a:cubicBezTo>
                <a:cubicBezTo>
                  <a:pt x="823" y="860"/>
                  <a:pt x="823" y="860"/>
                  <a:pt x="823" y="860"/>
                </a:cubicBezTo>
                <a:cubicBezTo>
                  <a:pt x="822" y="859"/>
                  <a:pt x="822" y="859"/>
                  <a:pt x="822" y="859"/>
                </a:cubicBezTo>
                <a:cubicBezTo>
                  <a:pt x="819" y="860"/>
                  <a:pt x="819" y="860"/>
                  <a:pt x="819" y="860"/>
                </a:cubicBezTo>
                <a:cubicBezTo>
                  <a:pt x="818" y="860"/>
                  <a:pt x="818" y="860"/>
                  <a:pt x="818" y="860"/>
                </a:cubicBezTo>
                <a:cubicBezTo>
                  <a:pt x="812" y="862"/>
                  <a:pt x="812" y="862"/>
                  <a:pt x="812" y="862"/>
                </a:cubicBezTo>
                <a:cubicBezTo>
                  <a:pt x="810" y="861"/>
                  <a:pt x="810" y="861"/>
                  <a:pt x="810" y="861"/>
                </a:cubicBezTo>
                <a:cubicBezTo>
                  <a:pt x="811" y="860"/>
                  <a:pt x="811" y="860"/>
                  <a:pt x="811" y="860"/>
                </a:cubicBezTo>
                <a:cubicBezTo>
                  <a:pt x="809" y="859"/>
                  <a:pt x="809" y="859"/>
                  <a:pt x="809" y="859"/>
                </a:cubicBezTo>
                <a:cubicBezTo>
                  <a:pt x="807" y="860"/>
                  <a:pt x="807" y="860"/>
                  <a:pt x="807" y="860"/>
                </a:cubicBezTo>
                <a:cubicBezTo>
                  <a:pt x="805" y="860"/>
                  <a:pt x="805" y="860"/>
                  <a:pt x="805" y="860"/>
                </a:cubicBezTo>
                <a:cubicBezTo>
                  <a:pt x="801" y="859"/>
                  <a:pt x="801" y="859"/>
                  <a:pt x="801" y="859"/>
                </a:cubicBezTo>
                <a:cubicBezTo>
                  <a:pt x="800" y="859"/>
                  <a:pt x="800" y="859"/>
                  <a:pt x="800" y="859"/>
                </a:cubicBezTo>
                <a:cubicBezTo>
                  <a:pt x="797" y="859"/>
                  <a:pt x="797" y="859"/>
                  <a:pt x="797" y="859"/>
                </a:cubicBezTo>
                <a:cubicBezTo>
                  <a:pt x="795" y="857"/>
                  <a:pt x="795" y="857"/>
                  <a:pt x="795" y="857"/>
                </a:cubicBezTo>
                <a:cubicBezTo>
                  <a:pt x="794" y="857"/>
                  <a:pt x="794" y="857"/>
                  <a:pt x="794" y="857"/>
                </a:cubicBezTo>
                <a:cubicBezTo>
                  <a:pt x="792" y="859"/>
                  <a:pt x="792" y="859"/>
                  <a:pt x="792" y="859"/>
                </a:cubicBezTo>
                <a:cubicBezTo>
                  <a:pt x="789" y="858"/>
                  <a:pt x="789" y="858"/>
                  <a:pt x="789" y="858"/>
                </a:cubicBezTo>
                <a:cubicBezTo>
                  <a:pt x="786" y="856"/>
                  <a:pt x="786" y="856"/>
                  <a:pt x="786" y="856"/>
                </a:cubicBezTo>
                <a:cubicBezTo>
                  <a:pt x="784" y="858"/>
                  <a:pt x="784" y="858"/>
                  <a:pt x="784" y="858"/>
                </a:cubicBezTo>
                <a:cubicBezTo>
                  <a:pt x="782" y="858"/>
                  <a:pt x="782" y="858"/>
                  <a:pt x="782" y="858"/>
                </a:cubicBezTo>
                <a:cubicBezTo>
                  <a:pt x="780" y="856"/>
                  <a:pt x="780" y="856"/>
                  <a:pt x="780" y="856"/>
                </a:cubicBezTo>
                <a:cubicBezTo>
                  <a:pt x="777" y="858"/>
                  <a:pt x="777" y="858"/>
                  <a:pt x="777" y="858"/>
                </a:cubicBezTo>
                <a:cubicBezTo>
                  <a:pt x="776" y="857"/>
                  <a:pt x="776" y="857"/>
                  <a:pt x="776" y="857"/>
                </a:cubicBezTo>
                <a:cubicBezTo>
                  <a:pt x="774" y="857"/>
                  <a:pt x="774" y="857"/>
                  <a:pt x="774" y="857"/>
                </a:cubicBezTo>
                <a:cubicBezTo>
                  <a:pt x="771" y="856"/>
                  <a:pt x="771" y="856"/>
                  <a:pt x="771" y="856"/>
                </a:cubicBezTo>
                <a:cubicBezTo>
                  <a:pt x="766" y="857"/>
                  <a:pt x="766" y="857"/>
                  <a:pt x="766" y="857"/>
                </a:cubicBezTo>
                <a:cubicBezTo>
                  <a:pt x="763" y="856"/>
                  <a:pt x="763" y="856"/>
                  <a:pt x="763" y="856"/>
                </a:cubicBezTo>
                <a:cubicBezTo>
                  <a:pt x="760" y="854"/>
                  <a:pt x="760" y="854"/>
                  <a:pt x="760" y="854"/>
                </a:cubicBezTo>
                <a:cubicBezTo>
                  <a:pt x="758" y="855"/>
                  <a:pt x="758" y="855"/>
                  <a:pt x="758" y="855"/>
                </a:cubicBezTo>
                <a:cubicBezTo>
                  <a:pt x="757" y="856"/>
                  <a:pt x="757" y="856"/>
                  <a:pt x="757" y="856"/>
                </a:cubicBezTo>
                <a:cubicBezTo>
                  <a:pt x="758" y="857"/>
                  <a:pt x="758" y="857"/>
                  <a:pt x="758" y="857"/>
                </a:cubicBezTo>
                <a:cubicBezTo>
                  <a:pt x="757" y="858"/>
                  <a:pt x="757" y="858"/>
                  <a:pt x="757" y="858"/>
                </a:cubicBezTo>
                <a:cubicBezTo>
                  <a:pt x="755" y="859"/>
                  <a:pt x="755" y="859"/>
                  <a:pt x="755" y="859"/>
                </a:cubicBezTo>
                <a:cubicBezTo>
                  <a:pt x="751" y="863"/>
                  <a:pt x="751" y="863"/>
                  <a:pt x="751" y="863"/>
                </a:cubicBezTo>
                <a:cubicBezTo>
                  <a:pt x="748" y="864"/>
                  <a:pt x="748" y="864"/>
                  <a:pt x="748" y="864"/>
                </a:cubicBezTo>
                <a:cubicBezTo>
                  <a:pt x="748" y="866"/>
                  <a:pt x="748" y="866"/>
                  <a:pt x="748" y="866"/>
                </a:cubicBezTo>
                <a:cubicBezTo>
                  <a:pt x="747" y="867"/>
                  <a:pt x="747" y="867"/>
                  <a:pt x="747" y="867"/>
                </a:cubicBezTo>
                <a:cubicBezTo>
                  <a:pt x="746" y="870"/>
                  <a:pt x="746" y="870"/>
                  <a:pt x="746" y="870"/>
                </a:cubicBezTo>
                <a:cubicBezTo>
                  <a:pt x="745" y="872"/>
                  <a:pt x="745" y="872"/>
                  <a:pt x="745" y="872"/>
                </a:cubicBezTo>
                <a:cubicBezTo>
                  <a:pt x="741" y="872"/>
                  <a:pt x="741" y="872"/>
                  <a:pt x="741" y="872"/>
                </a:cubicBezTo>
                <a:cubicBezTo>
                  <a:pt x="739" y="873"/>
                  <a:pt x="739" y="873"/>
                  <a:pt x="739" y="873"/>
                </a:cubicBezTo>
                <a:cubicBezTo>
                  <a:pt x="735" y="873"/>
                  <a:pt x="735" y="873"/>
                  <a:pt x="735" y="873"/>
                </a:cubicBezTo>
                <a:cubicBezTo>
                  <a:pt x="733" y="876"/>
                  <a:pt x="733" y="876"/>
                  <a:pt x="733" y="876"/>
                </a:cubicBezTo>
                <a:cubicBezTo>
                  <a:pt x="732" y="876"/>
                  <a:pt x="732" y="876"/>
                  <a:pt x="732" y="876"/>
                </a:cubicBezTo>
                <a:cubicBezTo>
                  <a:pt x="731" y="876"/>
                  <a:pt x="731" y="876"/>
                  <a:pt x="731" y="876"/>
                </a:cubicBezTo>
                <a:cubicBezTo>
                  <a:pt x="729" y="877"/>
                  <a:pt x="729" y="877"/>
                  <a:pt x="729" y="877"/>
                </a:cubicBezTo>
                <a:cubicBezTo>
                  <a:pt x="728" y="879"/>
                  <a:pt x="728" y="879"/>
                  <a:pt x="728" y="879"/>
                </a:cubicBezTo>
                <a:cubicBezTo>
                  <a:pt x="725" y="880"/>
                  <a:pt x="725" y="880"/>
                  <a:pt x="725" y="880"/>
                </a:cubicBezTo>
                <a:cubicBezTo>
                  <a:pt x="723" y="882"/>
                  <a:pt x="723" y="882"/>
                  <a:pt x="723" y="882"/>
                </a:cubicBezTo>
                <a:cubicBezTo>
                  <a:pt x="722" y="883"/>
                  <a:pt x="722" y="883"/>
                  <a:pt x="722" y="883"/>
                </a:cubicBezTo>
                <a:cubicBezTo>
                  <a:pt x="721" y="883"/>
                  <a:pt x="721" y="883"/>
                  <a:pt x="721" y="883"/>
                </a:cubicBezTo>
                <a:cubicBezTo>
                  <a:pt x="718" y="888"/>
                  <a:pt x="718" y="888"/>
                  <a:pt x="718" y="888"/>
                </a:cubicBezTo>
                <a:cubicBezTo>
                  <a:pt x="713" y="890"/>
                  <a:pt x="713" y="890"/>
                  <a:pt x="713" y="890"/>
                </a:cubicBezTo>
                <a:cubicBezTo>
                  <a:pt x="712" y="894"/>
                  <a:pt x="712" y="894"/>
                  <a:pt x="712" y="894"/>
                </a:cubicBezTo>
                <a:cubicBezTo>
                  <a:pt x="709" y="896"/>
                  <a:pt x="709" y="896"/>
                  <a:pt x="709" y="896"/>
                </a:cubicBezTo>
                <a:cubicBezTo>
                  <a:pt x="706" y="899"/>
                  <a:pt x="706" y="899"/>
                  <a:pt x="706" y="899"/>
                </a:cubicBezTo>
                <a:cubicBezTo>
                  <a:pt x="703" y="900"/>
                  <a:pt x="703" y="900"/>
                  <a:pt x="703" y="900"/>
                </a:cubicBezTo>
                <a:cubicBezTo>
                  <a:pt x="702" y="903"/>
                  <a:pt x="702" y="903"/>
                  <a:pt x="702" y="903"/>
                </a:cubicBezTo>
                <a:cubicBezTo>
                  <a:pt x="701" y="905"/>
                  <a:pt x="701" y="905"/>
                  <a:pt x="701" y="905"/>
                </a:cubicBezTo>
                <a:cubicBezTo>
                  <a:pt x="695" y="909"/>
                  <a:pt x="695" y="909"/>
                  <a:pt x="695" y="909"/>
                </a:cubicBezTo>
                <a:cubicBezTo>
                  <a:pt x="695" y="910"/>
                  <a:pt x="695" y="910"/>
                  <a:pt x="695" y="910"/>
                </a:cubicBezTo>
                <a:cubicBezTo>
                  <a:pt x="688" y="913"/>
                  <a:pt x="688" y="913"/>
                  <a:pt x="688" y="913"/>
                </a:cubicBezTo>
                <a:cubicBezTo>
                  <a:pt x="685" y="914"/>
                  <a:pt x="685" y="914"/>
                  <a:pt x="685" y="914"/>
                </a:cubicBezTo>
                <a:cubicBezTo>
                  <a:pt x="688" y="914"/>
                  <a:pt x="688" y="914"/>
                  <a:pt x="688" y="914"/>
                </a:cubicBezTo>
                <a:cubicBezTo>
                  <a:pt x="694" y="911"/>
                  <a:pt x="694" y="911"/>
                  <a:pt x="694" y="911"/>
                </a:cubicBezTo>
                <a:cubicBezTo>
                  <a:pt x="699" y="909"/>
                  <a:pt x="699" y="909"/>
                  <a:pt x="699" y="909"/>
                </a:cubicBezTo>
                <a:cubicBezTo>
                  <a:pt x="703" y="906"/>
                  <a:pt x="703" y="906"/>
                  <a:pt x="703" y="906"/>
                </a:cubicBezTo>
                <a:cubicBezTo>
                  <a:pt x="707" y="902"/>
                  <a:pt x="707" y="902"/>
                  <a:pt x="707" y="902"/>
                </a:cubicBezTo>
                <a:cubicBezTo>
                  <a:pt x="709" y="899"/>
                  <a:pt x="709" y="899"/>
                  <a:pt x="709" y="899"/>
                </a:cubicBezTo>
                <a:cubicBezTo>
                  <a:pt x="711" y="898"/>
                  <a:pt x="711" y="898"/>
                  <a:pt x="711" y="898"/>
                </a:cubicBezTo>
                <a:cubicBezTo>
                  <a:pt x="718" y="893"/>
                  <a:pt x="718" y="893"/>
                  <a:pt x="718" y="893"/>
                </a:cubicBezTo>
                <a:cubicBezTo>
                  <a:pt x="726" y="887"/>
                  <a:pt x="726" y="887"/>
                  <a:pt x="726" y="887"/>
                </a:cubicBezTo>
                <a:cubicBezTo>
                  <a:pt x="731" y="883"/>
                  <a:pt x="731" y="883"/>
                  <a:pt x="731" y="883"/>
                </a:cubicBezTo>
                <a:cubicBezTo>
                  <a:pt x="735" y="883"/>
                  <a:pt x="735" y="883"/>
                  <a:pt x="735" y="883"/>
                </a:cubicBezTo>
                <a:cubicBezTo>
                  <a:pt x="738" y="881"/>
                  <a:pt x="738" y="881"/>
                  <a:pt x="738" y="881"/>
                </a:cubicBezTo>
                <a:cubicBezTo>
                  <a:pt x="744" y="880"/>
                  <a:pt x="744" y="880"/>
                  <a:pt x="744" y="880"/>
                </a:cubicBezTo>
                <a:cubicBezTo>
                  <a:pt x="752" y="877"/>
                  <a:pt x="752" y="877"/>
                  <a:pt x="752" y="877"/>
                </a:cubicBezTo>
                <a:cubicBezTo>
                  <a:pt x="754" y="877"/>
                  <a:pt x="754" y="877"/>
                  <a:pt x="754" y="877"/>
                </a:cubicBezTo>
                <a:cubicBezTo>
                  <a:pt x="757" y="876"/>
                  <a:pt x="757" y="876"/>
                  <a:pt x="757" y="876"/>
                </a:cubicBezTo>
                <a:cubicBezTo>
                  <a:pt x="765" y="876"/>
                  <a:pt x="765" y="876"/>
                  <a:pt x="765" y="876"/>
                </a:cubicBezTo>
                <a:cubicBezTo>
                  <a:pt x="769" y="878"/>
                  <a:pt x="769" y="878"/>
                  <a:pt x="769" y="878"/>
                </a:cubicBezTo>
                <a:cubicBezTo>
                  <a:pt x="774" y="881"/>
                  <a:pt x="774" y="881"/>
                  <a:pt x="774" y="881"/>
                </a:cubicBezTo>
                <a:cubicBezTo>
                  <a:pt x="774" y="882"/>
                  <a:pt x="774" y="882"/>
                  <a:pt x="774" y="882"/>
                </a:cubicBezTo>
                <a:cubicBezTo>
                  <a:pt x="771" y="881"/>
                  <a:pt x="771" y="881"/>
                  <a:pt x="771" y="881"/>
                </a:cubicBezTo>
                <a:cubicBezTo>
                  <a:pt x="771" y="882"/>
                  <a:pt x="771" y="882"/>
                  <a:pt x="771" y="882"/>
                </a:cubicBezTo>
                <a:cubicBezTo>
                  <a:pt x="771" y="882"/>
                  <a:pt x="771" y="882"/>
                  <a:pt x="771" y="882"/>
                </a:cubicBezTo>
                <a:cubicBezTo>
                  <a:pt x="772" y="882"/>
                  <a:pt x="772" y="882"/>
                  <a:pt x="772" y="882"/>
                </a:cubicBezTo>
                <a:cubicBezTo>
                  <a:pt x="775" y="883"/>
                  <a:pt x="775" y="883"/>
                  <a:pt x="775" y="883"/>
                </a:cubicBezTo>
                <a:cubicBezTo>
                  <a:pt x="776" y="885"/>
                  <a:pt x="776" y="885"/>
                  <a:pt x="776" y="885"/>
                </a:cubicBezTo>
                <a:cubicBezTo>
                  <a:pt x="775" y="885"/>
                  <a:pt x="775" y="885"/>
                  <a:pt x="775" y="885"/>
                </a:cubicBezTo>
                <a:cubicBezTo>
                  <a:pt x="776" y="886"/>
                  <a:pt x="776" y="886"/>
                  <a:pt x="776" y="886"/>
                </a:cubicBezTo>
                <a:cubicBezTo>
                  <a:pt x="774" y="890"/>
                  <a:pt x="774" y="890"/>
                  <a:pt x="774" y="890"/>
                </a:cubicBezTo>
                <a:cubicBezTo>
                  <a:pt x="771" y="891"/>
                  <a:pt x="771" y="891"/>
                  <a:pt x="771" y="891"/>
                </a:cubicBezTo>
                <a:cubicBezTo>
                  <a:pt x="769" y="893"/>
                  <a:pt x="769" y="893"/>
                  <a:pt x="769" y="893"/>
                </a:cubicBezTo>
                <a:cubicBezTo>
                  <a:pt x="767" y="893"/>
                  <a:pt x="767" y="893"/>
                  <a:pt x="767" y="893"/>
                </a:cubicBezTo>
                <a:cubicBezTo>
                  <a:pt x="764" y="896"/>
                  <a:pt x="764" y="896"/>
                  <a:pt x="764" y="896"/>
                </a:cubicBezTo>
                <a:cubicBezTo>
                  <a:pt x="761" y="896"/>
                  <a:pt x="761" y="896"/>
                  <a:pt x="761" y="896"/>
                </a:cubicBezTo>
                <a:cubicBezTo>
                  <a:pt x="759" y="894"/>
                  <a:pt x="759" y="894"/>
                  <a:pt x="759" y="894"/>
                </a:cubicBezTo>
                <a:cubicBezTo>
                  <a:pt x="756" y="893"/>
                  <a:pt x="756" y="893"/>
                  <a:pt x="756" y="893"/>
                </a:cubicBezTo>
                <a:cubicBezTo>
                  <a:pt x="755" y="894"/>
                  <a:pt x="755" y="894"/>
                  <a:pt x="755" y="894"/>
                </a:cubicBezTo>
                <a:cubicBezTo>
                  <a:pt x="752" y="895"/>
                  <a:pt x="752" y="895"/>
                  <a:pt x="752" y="895"/>
                </a:cubicBezTo>
                <a:cubicBezTo>
                  <a:pt x="749" y="894"/>
                  <a:pt x="749" y="894"/>
                  <a:pt x="749" y="894"/>
                </a:cubicBezTo>
                <a:cubicBezTo>
                  <a:pt x="746" y="896"/>
                  <a:pt x="746" y="896"/>
                  <a:pt x="746" y="896"/>
                </a:cubicBezTo>
                <a:cubicBezTo>
                  <a:pt x="749" y="895"/>
                  <a:pt x="749" y="895"/>
                  <a:pt x="749" y="895"/>
                </a:cubicBezTo>
                <a:cubicBezTo>
                  <a:pt x="753" y="896"/>
                  <a:pt x="753" y="896"/>
                  <a:pt x="753" y="896"/>
                </a:cubicBezTo>
                <a:cubicBezTo>
                  <a:pt x="758" y="897"/>
                  <a:pt x="758" y="897"/>
                  <a:pt x="758" y="897"/>
                </a:cubicBezTo>
                <a:cubicBezTo>
                  <a:pt x="758" y="899"/>
                  <a:pt x="758" y="899"/>
                  <a:pt x="758" y="899"/>
                </a:cubicBezTo>
                <a:cubicBezTo>
                  <a:pt x="759" y="901"/>
                  <a:pt x="759" y="901"/>
                  <a:pt x="759" y="901"/>
                </a:cubicBezTo>
                <a:cubicBezTo>
                  <a:pt x="762" y="900"/>
                  <a:pt x="762" y="900"/>
                  <a:pt x="762" y="900"/>
                </a:cubicBezTo>
                <a:cubicBezTo>
                  <a:pt x="764" y="898"/>
                  <a:pt x="764" y="898"/>
                  <a:pt x="764" y="898"/>
                </a:cubicBezTo>
                <a:cubicBezTo>
                  <a:pt x="767" y="898"/>
                  <a:pt x="767" y="898"/>
                  <a:pt x="767" y="898"/>
                </a:cubicBezTo>
                <a:cubicBezTo>
                  <a:pt x="767" y="899"/>
                  <a:pt x="767" y="899"/>
                  <a:pt x="767" y="899"/>
                </a:cubicBezTo>
                <a:cubicBezTo>
                  <a:pt x="769" y="899"/>
                  <a:pt x="769" y="899"/>
                  <a:pt x="769" y="899"/>
                </a:cubicBezTo>
                <a:cubicBezTo>
                  <a:pt x="770" y="900"/>
                  <a:pt x="770" y="900"/>
                  <a:pt x="770" y="900"/>
                </a:cubicBezTo>
                <a:cubicBezTo>
                  <a:pt x="767" y="902"/>
                  <a:pt x="767" y="902"/>
                  <a:pt x="767" y="902"/>
                </a:cubicBezTo>
                <a:cubicBezTo>
                  <a:pt x="764" y="908"/>
                  <a:pt x="764" y="908"/>
                  <a:pt x="764" y="908"/>
                </a:cubicBezTo>
                <a:cubicBezTo>
                  <a:pt x="763" y="909"/>
                  <a:pt x="763" y="909"/>
                  <a:pt x="763" y="909"/>
                </a:cubicBezTo>
                <a:cubicBezTo>
                  <a:pt x="761" y="910"/>
                  <a:pt x="761" y="910"/>
                  <a:pt x="761" y="910"/>
                </a:cubicBezTo>
                <a:cubicBezTo>
                  <a:pt x="766" y="910"/>
                  <a:pt x="766" y="910"/>
                  <a:pt x="766" y="910"/>
                </a:cubicBezTo>
                <a:cubicBezTo>
                  <a:pt x="766" y="911"/>
                  <a:pt x="766" y="911"/>
                  <a:pt x="766" y="911"/>
                </a:cubicBezTo>
                <a:cubicBezTo>
                  <a:pt x="764" y="914"/>
                  <a:pt x="764" y="914"/>
                  <a:pt x="764" y="914"/>
                </a:cubicBezTo>
                <a:cubicBezTo>
                  <a:pt x="766" y="915"/>
                  <a:pt x="766" y="915"/>
                  <a:pt x="766" y="915"/>
                </a:cubicBezTo>
                <a:cubicBezTo>
                  <a:pt x="766" y="918"/>
                  <a:pt x="766" y="918"/>
                  <a:pt x="766" y="918"/>
                </a:cubicBezTo>
                <a:cubicBezTo>
                  <a:pt x="766" y="921"/>
                  <a:pt x="766" y="921"/>
                  <a:pt x="766" y="921"/>
                </a:cubicBezTo>
                <a:cubicBezTo>
                  <a:pt x="767" y="922"/>
                  <a:pt x="767" y="922"/>
                  <a:pt x="767" y="922"/>
                </a:cubicBezTo>
                <a:cubicBezTo>
                  <a:pt x="768" y="925"/>
                  <a:pt x="768" y="925"/>
                  <a:pt x="768" y="925"/>
                </a:cubicBezTo>
                <a:cubicBezTo>
                  <a:pt x="771" y="925"/>
                  <a:pt x="771" y="925"/>
                  <a:pt x="771" y="925"/>
                </a:cubicBezTo>
                <a:cubicBezTo>
                  <a:pt x="772" y="926"/>
                  <a:pt x="772" y="926"/>
                  <a:pt x="772" y="926"/>
                </a:cubicBezTo>
                <a:cubicBezTo>
                  <a:pt x="775" y="926"/>
                  <a:pt x="775" y="926"/>
                  <a:pt x="775" y="926"/>
                </a:cubicBezTo>
                <a:cubicBezTo>
                  <a:pt x="775" y="928"/>
                  <a:pt x="775" y="928"/>
                  <a:pt x="775" y="928"/>
                </a:cubicBezTo>
                <a:cubicBezTo>
                  <a:pt x="772" y="929"/>
                  <a:pt x="772" y="929"/>
                  <a:pt x="772" y="929"/>
                </a:cubicBezTo>
                <a:cubicBezTo>
                  <a:pt x="775" y="931"/>
                  <a:pt x="775" y="931"/>
                  <a:pt x="775" y="931"/>
                </a:cubicBezTo>
                <a:cubicBezTo>
                  <a:pt x="779" y="931"/>
                  <a:pt x="779" y="931"/>
                  <a:pt x="779" y="931"/>
                </a:cubicBezTo>
                <a:cubicBezTo>
                  <a:pt x="781" y="932"/>
                  <a:pt x="781" y="932"/>
                  <a:pt x="781" y="932"/>
                </a:cubicBezTo>
                <a:cubicBezTo>
                  <a:pt x="782" y="931"/>
                  <a:pt x="782" y="931"/>
                  <a:pt x="782" y="931"/>
                </a:cubicBezTo>
                <a:cubicBezTo>
                  <a:pt x="786" y="933"/>
                  <a:pt x="786" y="933"/>
                  <a:pt x="786" y="933"/>
                </a:cubicBezTo>
                <a:cubicBezTo>
                  <a:pt x="786" y="934"/>
                  <a:pt x="786" y="934"/>
                  <a:pt x="786" y="934"/>
                </a:cubicBezTo>
                <a:cubicBezTo>
                  <a:pt x="791" y="935"/>
                  <a:pt x="791" y="935"/>
                  <a:pt x="791" y="935"/>
                </a:cubicBezTo>
                <a:cubicBezTo>
                  <a:pt x="791" y="933"/>
                  <a:pt x="791" y="933"/>
                  <a:pt x="791" y="933"/>
                </a:cubicBezTo>
                <a:cubicBezTo>
                  <a:pt x="795" y="931"/>
                  <a:pt x="795" y="931"/>
                  <a:pt x="795" y="931"/>
                </a:cubicBezTo>
                <a:cubicBezTo>
                  <a:pt x="795" y="933"/>
                  <a:pt x="795" y="933"/>
                  <a:pt x="795" y="933"/>
                </a:cubicBezTo>
                <a:cubicBezTo>
                  <a:pt x="795" y="934"/>
                  <a:pt x="795" y="934"/>
                  <a:pt x="795" y="934"/>
                </a:cubicBezTo>
                <a:cubicBezTo>
                  <a:pt x="798" y="934"/>
                  <a:pt x="798" y="934"/>
                  <a:pt x="798" y="934"/>
                </a:cubicBezTo>
                <a:cubicBezTo>
                  <a:pt x="802" y="936"/>
                  <a:pt x="802" y="936"/>
                  <a:pt x="802" y="936"/>
                </a:cubicBezTo>
                <a:cubicBezTo>
                  <a:pt x="802" y="938"/>
                  <a:pt x="802" y="938"/>
                  <a:pt x="802" y="938"/>
                </a:cubicBezTo>
                <a:cubicBezTo>
                  <a:pt x="800" y="938"/>
                  <a:pt x="800" y="938"/>
                  <a:pt x="800" y="938"/>
                </a:cubicBezTo>
                <a:cubicBezTo>
                  <a:pt x="799" y="938"/>
                  <a:pt x="799" y="938"/>
                  <a:pt x="799" y="938"/>
                </a:cubicBezTo>
                <a:cubicBezTo>
                  <a:pt x="801" y="940"/>
                  <a:pt x="801" y="940"/>
                  <a:pt x="801" y="940"/>
                </a:cubicBezTo>
                <a:cubicBezTo>
                  <a:pt x="804" y="940"/>
                  <a:pt x="804" y="940"/>
                  <a:pt x="804" y="940"/>
                </a:cubicBezTo>
                <a:cubicBezTo>
                  <a:pt x="805" y="941"/>
                  <a:pt x="805" y="941"/>
                  <a:pt x="805" y="941"/>
                </a:cubicBezTo>
                <a:cubicBezTo>
                  <a:pt x="803" y="942"/>
                  <a:pt x="803" y="942"/>
                  <a:pt x="803" y="942"/>
                </a:cubicBezTo>
                <a:cubicBezTo>
                  <a:pt x="801" y="941"/>
                  <a:pt x="801" y="941"/>
                  <a:pt x="801" y="941"/>
                </a:cubicBezTo>
                <a:cubicBezTo>
                  <a:pt x="799" y="941"/>
                  <a:pt x="799" y="941"/>
                  <a:pt x="799" y="941"/>
                </a:cubicBezTo>
                <a:cubicBezTo>
                  <a:pt x="796" y="942"/>
                  <a:pt x="796" y="942"/>
                  <a:pt x="796" y="942"/>
                </a:cubicBezTo>
                <a:cubicBezTo>
                  <a:pt x="790" y="945"/>
                  <a:pt x="790" y="945"/>
                  <a:pt x="790" y="945"/>
                </a:cubicBezTo>
                <a:cubicBezTo>
                  <a:pt x="788" y="946"/>
                  <a:pt x="788" y="946"/>
                  <a:pt x="788" y="946"/>
                </a:cubicBezTo>
                <a:cubicBezTo>
                  <a:pt x="784" y="947"/>
                  <a:pt x="784" y="947"/>
                  <a:pt x="784" y="947"/>
                </a:cubicBezTo>
                <a:cubicBezTo>
                  <a:pt x="780" y="948"/>
                  <a:pt x="780" y="948"/>
                  <a:pt x="780" y="948"/>
                </a:cubicBezTo>
                <a:cubicBezTo>
                  <a:pt x="776" y="950"/>
                  <a:pt x="776" y="950"/>
                  <a:pt x="776" y="950"/>
                </a:cubicBezTo>
                <a:cubicBezTo>
                  <a:pt x="774" y="950"/>
                  <a:pt x="774" y="950"/>
                  <a:pt x="774" y="950"/>
                </a:cubicBezTo>
                <a:cubicBezTo>
                  <a:pt x="774" y="951"/>
                  <a:pt x="774" y="951"/>
                  <a:pt x="774" y="951"/>
                </a:cubicBezTo>
                <a:cubicBezTo>
                  <a:pt x="771" y="950"/>
                  <a:pt x="771" y="950"/>
                  <a:pt x="771" y="950"/>
                </a:cubicBezTo>
                <a:cubicBezTo>
                  <a:pt x="770" y="948"/>
                  <a:pt x="770" y="948"/>
                  <a:pt x="770" y="948"/>
                </a:cubicBezTo>
                <a:cubicBezTo>
                  <a:pt x="769" y="948"/>
                  <a:pt x="769" y="948"/>
                  <a:pt x="769" y="948"/>
                </a:cubicBezTo>
                <a:cubicBezTo>
                  <a:pt x="768" y="949"/>
                  <a:pt x="768" y="949"/>
                  <a:pt x="768" y="949"/>
                </a:cubicBezTo>
                <a:cubicBezTo>
                  <a:pt x="767" y="949"/>
                  <a:pt x="767" y="949"/>
                  <a:pt x="767" y="949"/>
                </a:cubicBezTo>
                <a:cubicBezTo>
                  <a:pt x="765" y="952"/>
                  <a:pt x="765" y="952"/>
                  <a:pt x="765" y="952"/>
                </a:cubicBezTo>
                <a:cubicBezTo>
                  <a:pt x="766" y="953"/>
                  <a:pt x="766" y="953"/>
                  <a:pt x="766" y="953"/>
                </a:cubicBezTo>
                <a:cubicBezTo>
                  <a:pt x="762" y="956"/>
                  <a:pt x="762" y="956"/>
                  <a:pt x="762" y="956"/>
                </a:cubicBezTo>
                <a:cubicBezTo>
                  <a:pt x="759" y="960"/>
                  <a:pt x="759" y="960"/>
                  <a:pt x="759" y="960"/>
                </a:cubicBezTo>
                <a:cubicBezTo>
                  <a:pt x="756" y="961"/>
                  <a:pt x="756" y="961"/>
                  <a:pt x="756" y="961"/>
                </a:cubicBezTo>
                <a:cubicBezTo>
                  <a:pt x="754" y="963"/>
                  <a:pt x="754" y="963"/>
                  <a:pt x="754" y="963"/>
                </a:cubicBezTo>
                <a:cubicBezTo>
                  <a:pt x="752" y="963"/>
                  <a:pt x="752" y="963"/>
                  <a:pt x="752" y="963"/>
                </a:cubicBezTo>
                <a:cubicBezTo>
                  <a:pt x="751" y="963"/>
                  <a:pt x="751" y="963"/>
                  <a:pt x="751" y="963"/>
                </a:cubicBezTo>
                <a:cubicBezTo>
                  <a:pt x="751" y="966"/>
                  <a:pt x="751" y="966"/>
                  <a:pt x="751" y="966"/>
                </a:cubicBezTo>
                <a:cubicBezTo>
                  <a:pt x="750" y="966"/>
                  <a:pt x="750" y="966"/>
                  <a:pt x="750" y="966"/>
                </a:cubicBezTo>
                <a:cubicBezTo>
                  <a:pt x="749" y="965"/>
                  <a:pt x="749" y="965"/>
                  <a:pt x="749" y="965"/>
                </a:cubicBezTo>
                <a:cubicBezTo>
                  <a:pt x="747" y="966"/>
                  <a:pt x="747" y="966"/>
                  <a:pt x="747" y="966"/>
                </a:cubicBezTo>
                <a:cubicBezTo>
                  <a:pt x="746" y="965"/>
                  <a:pt x="746" y="965"/>
                  <a:pt x="746" y="965"/>
                </a:cubicBezTo>
                <a:cubicBezTo>
                  <a:pt x="745" y="962"/>
                  <a:pt x="745" y="962"/>
                  <a:pt x="745" y="962"/>
                </a:cubicBezTo>
                <a:cubicBezTo>
                  <a:pt x="744" y="961"/>
                  <a:pt x="744" y="961"/>
                  <a:pt x="744" y="961"/>
                </a:cubicBezTo>
                <a:cubicBezTo>
                  <a:pt x="743" y="962"/>
                  <a:pt x="743" y="962"/>
                  <a:pt x="743" y="962"/>
                </a:cubicBezTo>
                <a:cubicBezTo>
                  <a:pt x="742" y="960"/>
                  <a:pt x="742" y="960"/>
                  <a:pt x="742" y="960"/>
                </a:cubicBezTo>
                <a:cubicBezTo>
                  <a:pt x="742" y="957"/>
                  <a:pt x="742" y="957"/>
                  <a:pt x="742" y="957"/>
                </a:cubicBezTo>
                <a:cubicBezTo>
                  <a:pt x="742" y="955"/>
                  <a:pt x="742" y="955"/>
                  <a:pt x="742" y="955"/>
                </a:cubicBezTo>
                <a:cubicBezTo>
                  <a:pt x="744" y="951"/>
                  <a:pt x="744" y="951"/>
                  <a:pt x="744" y="951"/>
                </a:cubicBezTo>
                <a:cubicBezTo>
                  <a:pt x="747" y="948"/>
                  <a:pt x="747" y="948"/>
                  <a:pt x="747" y="948"/>
                </a:cubicBezTo>
                <a:cubicBezTo>
                  <a:pt x="747" y="946"/>
                  <a:pt x="747" y="946"/>
                  <a:pt x="747" y="946"/>
                </a:cubicBezTo>
                <a:cubicBezTo>
                  <a:pt x="752" y="944"/>
                  <a:pt x="752" y="944"/>
                  <a:pt x="752" y="944"/>
                </a:cubicBezTo>
                <a:cubicBezTo>
                  <a:pt x="757" y="943"/>
                  <a:pt x="757" y="943"/>
                  <a:pt x="757" y="943"/>
                </a:cubicBezTo>
                <a:cubicBezTo>
                  <a:pt x="761" y="940"/>
                  <a:pt x="761" y="940"/>
                  <a:pt x="761" y="940"/>
                </a:cubicBezTo>
                <a:cubicBezTo>
                  <a:pt x="765" y="939"/>
                  <a:pt x="765" y="939"/>
                  <a:pt x="765" y="939"/>
                </a:cubicBezTo>
                <a:cubicBezTo>
                  <a:pt x="766" y="939"/>
                  <a:pt x="766" y="939"/>
                  <a:pt x="766" y="939"/>
                </a:cubicBezTo>
                <a:cubicBezTo>
                  <a:pt x="767" y="942"/>
                  <a:pt x="767" y="942"/>
                  <a:pt x="767" y="942"/>
                </a:cubicBezTo>
                <a:cubicBezTo>
                  <a:pt x="768" y="943"/>
                  <a:pt x="768" y="943"/>
                  <a:pt x="768" y="943"/>
                </a:cubicBezTo>
                <a:cubicBezTo>
                  <a:pt x="768" y="942"/>
                  <a:pt x="768" y="942"/>
                  <a:pt x="768" y="942"/>
                </a:cubicBezTo>
                <a:cubicBezTo>
                  <a:pt x="768" y="940"/>
                  <a:pt x="768" y="940"/>
                  <a:pt x="768" y="940"/>
                </a:cubicBezTo>
                <a:cubicBezTo>
                  <a:pt x="771" y="940"/>
                  <a:pt x="771" y="940"/>
                  <a:pt x="771" y="940"/>
                </a:cubicBezTo>
                <a:cubicBezTo>
                  <a:pt x="774" y="939"/>
                  <a:pt x="774" y="939"/>
                  <a:pt x="774" y="939"/>
                </a:cubicBezTo>
                <a:cubicBezTo>
                  <a:pt x="777" y="938"/>
                  <a:pt x="777" y="938"/>
                  <a:pt x="777" y="938"/>
                </a:cubicBezTo>
                <a:cubicBezTo>
                  <a:pt x="773" y="938"/>
                  <a:pt x="773" y="938"/>
                  <a:pt x="773" y="938"/>
                </a:cubicBezTo>
                <a:cubicBezTo>
                  <a:pt x="768" y="938"/>
                  <a:pt x="768" y="938"/>
                  <a:pt x="768" y="938"/>
                </a:cubicBezTo>
                <a:cubicBezTo>
                  <a:pt x="766" y="937"/>
                  <a:pt x="766" y="937"/>
                  <a:pt x="766" y="937"/>
                </a:cubicBezTo>
                <a:cubicBezTo>
                  <a:pt x="764" y="937"/>
                  <a:pt x="764" y="937"/>
                  <a:pt x="764" y="937"/>
                </a:cubicBezTo>
                <a:cubicBezTo>
                  <a:pt x="762" y="939"/>
                  <a:pt x="762" y="939"/>
                  <a:pt x="762" y="939"/>
                </a:cubicBezTo>
                <a:cubicBezTo>
                  <a:pt x="759" y="938"/>
                  <a:pt x="759" y="938"/>
                  <a:pt x="759" y="938"/>
                </a:cubicBezTo>
                <a:cubicBezTo>
                  <a:pt x="762" y="935"/>
                  <a:pt x="762" y="935"/>
                  <a:pt x="762" y="935"/>
                </a:cubicBezTo>
                <a:cubicBezTo>
                  <a:pt x="764" y="934"/>
                  <a:pt x="764" y="934"/>
                  <a:pt x="764" y="934"/>
                </a:cubicBezTo>
                <a:cubicBezTo>
                  <a:pt x="767" y="932"/>
                  <a:pt x="767" y="932"/>
                  <a:pt x="767" y="932"/>
                </a:cubicBezTo>
                <a:cubicBezTo>
                  <a:pt x="767" y="930"/>
                  <a:pt x="767" y="930"/>
                  <a:pt x="767" y="930"/>
                </a:cubicBezTo>
                <a:cubicBezTo>
                  <a:pt x="765" y="931"/>
                  <a:pt x="765" y="931"/>
                  <a:pt x="765" y="931"/>
                </a:cubicBezTo>
                <a:cubicBezTo>
                  <a:pt x="765" y="930"/>
                  <a:pt x="765" y="930"/>
                  <a:pt x="765" y="930"/>
                </a:cubicBezTo>
                <a:cubicBezTo>
                  <a:pt x="762" y="933"/>
                  <a:pt x="762" y="933"/>
                  <a:pt x="762" y="933"/>
                </a:cubicBezTo>
                <a:cubicBezTo>
                  <a:pt x="760" y="934"/>
                  <a:pt x="760" y="934"/>
                  <a:pt x="760" y="934"/>
                </a:cubicBezTo>
                <a:cubicBezTo>
                  <a:pt x="758" y="937"/>
                  <a:pt x="758" y="937"/>
                  <a:pt x="758" y="937"/>
                </a:cubicBezTo>
                <a:cubicBezTo>
                  <a:pt x="755" y="937"/>
                  <a:pt x="755" y="937"/>
                  <a:pt x="755" y="937"/>
                </a:cubicBezTo>
                <a:cubicBezTo>
                  <a:pt x="754" y="938"/>
                  <a:pt x="754" y="938"/>
                  <a:pt x="754" y="938"/>
                </a:cubicBezTo>
                <a:cubicBezTo>
                  <a:pt x="748" y="940"/>
                  <a:pt x="748" y="940"/>
                  <a:pt x="748" y="940"/>
                </a:cubicBezTo>
                <a:cubicBezTo>
                  <a:pt x="747" y="939"/>
                  <a:pt x="747" y="939"/>
                  <a:pt x="747" y="939"/>
                </a:cubicBezTo>
                <a:cubicBezTo>
                  <a:pt x="748" y="938"/>
                  <a:pt x="748" y="938"/>
                  <a:pt x="748" y="938"/>
                </a:cubicBezTo>
                <a:cubicBezTo>
                  <a:pt x="747" y="938"/>
                  <a:pt x="747" y="938"/>
                  <a:pt x="747" y="938"/>
                </a:cubicBezTo>
                <a:cubicBezTo>
                  <a:pt x="749" y="935"/>
                  <a:pt x="749" y="935"/>
                  <a:pt x="749" y="935"/>
                </a:cubicBezTo>
                <a:cubicBezTo>
                  <a:pt x="747" y="938"/>
                  <a:pt x="747" y="938"/>
                  <a:pt x="747" y="938"/>
                </a:cubicBezTo>
                <a:cubicBezTo>
                  <a:pt x="745" y="940"/>
                  <a:pt x="745" y="940"/>
                  <a:pt x="745" y="940"/>
                </a:cubicBezTo>
                <a:cubicBezTo>
                  <a:pt x="742" y="941"/>
                  <a:pt x="742" y="941"/>
                  <a:pt x="742" y="941"/>
                </a:cubicBezTo>
                <a:cubicBezTo>
                  <a:pt x="741" y="940"/>
                  <a:pt x="741" y="940"/>
                  <a:pt x="741" y="940"/>
                </a:cubicBezTo>
                <a:cubicBezTo>
                  <a:pt x="739" y="941"/>
                  <a:pt x="739" y="941"/>
                  <a:pt x="739" y="941"/>
                </a:cubicBezTo>
                <a:cubicBezTo>
                  <a:pt x="738" y="941"/>
                  <a:pt x="738" y="941"/>
                  <a:pt x="738" y="941"/>
                </a:cubicBezTo>
                <a:cubicBezTo>
                  <a:pt x="737" y="939"/>
                  <a:pt x="737" y="939"/>
                  <a:pt x="737" y="939"/>
                </a:cubicBezTo>
                <a:cubicBezTo>
                  <a:pt x="735" y="940"/>
                  <a:pt x="735" y="940"/>
                  <a:pt x="735" y="940"/>
                </a:cubicBezTo>
                <a:cubicBezTo>
                  <a:pt x="731" y="939"/>
                  <a:pt x="731" y="939"/>
                  <a:pt x="731" y="939"/>
                </a:cubicBezTo>
                <a:cubicBezTo>
                  <a:pt x="731" y="939"/>
                  <a:pt x="731" y="939"/>
                  <a:pt x="731" y="939"/>
                </a:cubicBezTo>
                <a:cubicBezTo>
                  <a:pt x="730" y="938"/>
                  <a:pt x="730" y="938"/>
                  <a:pt x="730" y="938"/>
                </a:cubicBezTo>
                <a:cubicBezTo>
                  <a:pt x="731" y="937"/>
                  <a:pt x="731" y="937"/>
                  <a:pt x="731" y="937"/>
                </a:cubicBezTo>
                <a:cubicBezTo>
                  <a:pt x="731" y="936"/>
                  <a:pt x="731" y="936"/>
                  <a:pt x="731" y="936"/>
                </a:cubicBezTo>
                <a:cubicBezTo>
                  <a:pt x="731" y="935"/>
                  <a:pt x="731" y="935"/>
                  <a:pt x="731" y="935"/>
                </a:cubicBezTo>
                <a:cubicBezTo>
                  <a:pt x="731" y="933"/>
                  <a:pt x="731" y="933"/>
                  <a:pt x="731" y="933"/>
                </a:cubicBezTo>
                <a:cubicBezTo>
                  <a:pt x="730" y="931"/>
                  <a:pt x="730" y="931"/>
                  <a:pt x="730" y="931"/>
                </a:cubicBezTo>
                <a:cubicBezTo>
                  <a:pt x="729" y="930"/>
                  <a:pt x="729" y="930"/>
                  <a:pt x="729" y="930"/>
                </a:cubicBezTo>
                <a:cubicBezTo>
                  <a:pt x="728" y="930"/>
                  <a:pt x="728" y="930"/>
                  <a:pt x="728" y="930"/>
                </a:cubicBezTo>
                <a:cubicBezTo>
                  <a:pt x="729" y="928"/>
                  <a:pt x="729" y="928"/>
                  <a:pt x="729" y="928"/>
                </a:cubicBezTo>
                <a:cubicBezTo>
                  <a:pt x="732" y="912"/>
                  <a:pt x="732" y="912"/>
                  <a:pt x="732" y="912"/>
                </a:cubicBezTo>
                <a:cubicBezTo>
                  <a:pt x="731" y="908"/>
                  <a:pt x="731" y="908"/>
                  <a:pt x="731" y="908"/>
                </a:cubicBezTo>
                <a:cubicBezTo>
                  <a:pt x="727" y="904"/>
                  <a:pt x="727" y="904"/>
                  <a:pt x="727" y="904"/>
                </a:cubicBezTo>
                <a:cubicBezTo>
                  <a:pt x="726" y="905"/>
                  <a:pt x="726" y="905"/>
                  <a:pt x="726" y="905"/>
                </a:cubicBezTo>
                <a:cubicBezTo>
                  <a:pt x="722" y="904"/>
                  <a:pt x="722" y="904"/>
                  <a:pt x="722" y="904"/>
                </a:cubicBezTo>
                <a:cubicBezTo>
                  <a:pt x="720" y="905"/>
                  <a:pt x="720" y="905"/>
                  <a:pt x="720" y="905"/>
                </a:cubicBezTo>
                <a:cubicBezTo>
                  <a:pt x="718" y="903"/>
                  <a:pt x="718" y="903"/>
                  <a:pt x="718" y="903"/>
                </a:cubicBezTo>
                <a:cubicBezTo>
                  <a:pt x="716" y="902"/>
                  <a:pt x="716" y="902"/>
                  <a:pt x="716" y="902"/>
                </a:cubicBezTo>
                <a:cubicBezTo>
                  <a:pt x="716" y="902"/>
                  <a:pt x="716" y="902"/>
                  <a:pt x="716" y="902"/>
                </a:cubicBezTo>
                <a:cubicBezTo>
                  <a:pt x="714" y="904"/>
                  <a:pt x="714" y="904"/>
                  <a:pt x="714" y="904"/>
                </a:cubicBezTo>
                <a:cubicBezTo>
                  <a:pt x="713" y="906"/>
                  <a:pt x="713" y="906"/>
                  <a:pt x="713" y="906"/>
                </a:cubicBezTo>
                <a:cubicBezTo>
                  <a:pt x="708" y="911"/>
                  <a:pt x="708" y="911"/>
                  <a:pt x="708" y="911"/>
                </a:cubicBezTo>
                <a:cubicBezTo>
                  <a:pt x="706" y="914"/>
                  <a:pt x="706" y="914"/>
                  <a:pt x="706" y="914"/>
                </a:cubicBezTo>
                <a:cubicBezTo>
                  <a:pt x="706" y="916"/>
                  <a:pt x="706" y="916"/>
                  <a:pt x="706" y="916"/>
                </a:cubicBezTo>
                <a:cubicBezTo>
                  <a:pt x="703" y="918"/>
                  <a:pt x="703" y="918"/>
                  <a:pt x="703" y="918"/>
                </a:cubicBezTo>
                <a:cubicBezTo>
                  <a:pt x="703" y="920"/>
                  <a:pt x="703" y="920"/>
                  <a:pt x="703" y="920"/>
                </a:cubicBezTo>
                <a:cubicBezTo>
                  <a:pt x="702" y="923"/>
                  <a:pt x="702" y="923"/>
                  <a:pt x="702" y="923"/>
                </a:cubicBezTo>
                <a:cubicBezTo>
                  <a:pt x="699" y="927"/>
                  <a:pt x="699" y="927"/>
                  <a:pt x="699" y="927"/>
                </a:cubicBezTo>
                <a:cubicBezTo>
                  <a:pt x="697" y="927"/>
                  <a:pt x="697" y="927"/>
                  <a:pt x="697" y="927"/>
                </a:cubicBezTo>
                <a:cubicBezTo>
                  <a:pt x="693" y="932"/>
                  <a:pt x="693" y="932"/>
                  <a:pt x="693" y="932"/>
                </a:cubicBezTo>
                <a:cubicBezTo>
                  <a:pt x="693" y="933"/>
                  <a:pt x="693" y="933"/>
                  <a:pt x="693" y="933"/>
                </a:cubicBezTo>
                <a:cubicBezTo>
                  <a:pt x="691" y="934"/>
                  <a:pt x="691" y="934"/>
                  <a:pt x="691" y="934"/>
                </a:cubicBezTo>
                <a:cubicBezTo>
                  <a:pt x="689" y="934"/>
                  <a:pt x="689" y="934"/>
                  <a:pt x="689" y="934"/>
                </a:cubicBezTo>
                <a:cubicBezTo>
                  <a:pt x="687" y="934"/>
                  <a:pt x="687" y="934"/>
                  <a:pt x="687" y="934"/>
                </a:cubicBezTo>
                <a:cubicBezTo>
                  <a:pt x="686" y="935"/>
                  <a:pt x="686" y="935"/>
                  <a:pt x="686" y="935"/>
                </a:cubicBezTo>
                <a:cubicBezTo>
                  <a:pt x="685" y="935"/>
                  <a:pt x="685" y="935"/>
                  <a:pt x="685" y="935"/>
                </a:cubicBezTo>
                <a:cubicBezTo>
                  <a:pt x="683" y="938"/>
                  <a:pt x="683" y="938"/>
                  <a:pt x="683" y="938"/>
                </a:cubicBezTo>
                <a:cubicBezTo>
                  <a:pt x="647" y="937"/>
                  <a:pt x="647" y="937"/>
                  <a:pt x="647" y="937"/>
                </a:cubicBezTo>
                <a:cubicBezTo>
                  <a:pt x="643" y="938"/>
                  <a:pt x="643" y="938"/>
                  <a:pt x="643" y="938"/>
                </a:cubicBezTo>
                <a:cubicBezTo>
                  <a:pt x="641" y="940"/>
                  <a:pt x="641" y="940"/>
                  <a:pt x="641" y="940"/>
                </a:cubicBezTo>
                <a:cubicBezTo>
                  <a:pt x="638" y="941"/>
                  <a:pt x="638" y="941"/>
                  <a:pt x="638" y="941"/>
                </a:cubicBezTo>
                <a:cubicBezTo>
                  <a:pt x="635" y="943"/>
                  <a:pt x="635" y="943"/>
                  <a:pt x="635" y="943"/>
                </a:cubicBezTo>
                <a:cubicBezTo>
                  <a:pt x="630" y="948"/>
                  <a:pt x="630" y="948"/>
                  <a:pt x="630" y="948"/>
                </a:cubicBezTo>
                <a:cubicBezTo>
                  <a:pt x="626" y="949"/>
                  <a:pt x="626" y="949"/>
                  <a:pt x="626" y="949"/>
                </a:cubicBezTo>
                <a:cubicBezTo>
                  <a:pt x="624" y="950"/>
                  <a:pt x="624" y="950"/>
                  <a:pt x="624" y="950"/>
                </a:cubicBezTo>
                <a:cubicBezTo>
                  <a:pt x="614" y="958"/>
                  <a:pt x="614" y="958"/>
                  <a:pt x="614" y="958"/>
                </a:cubicBezTo>
                <a:cubicBezTo>
                  <a:pt x="591" y="965"/>
                  <a:pt x="591" y="965"/>
                  <a:pt x="591" y="965"/>
                </a:cubicBezTo>
                <a:cubicBezTo>
                  <a:pt x="590" y="971"/>
                  <a:pt x="590" y="971"/>
                  <a:pt x="590" y="971"/>
                </a:cubicBezTo>
                <a:cubicBezTo>
                  <a:pt x="585" y="972"/>
                  <a:pt x="585" y="972"/>
                  <a:pt x="585" y="972"/>
                </a:cubicBezTo>
                <a:cubicBezTo>
                  <a:pt x="543" y="984"/>
                  <a:pt x="543" y="984"/>
                  <a:pt x="543" y="984"/>
                </a:cubicBezTo>
                <a:cubicBezTo>
                  <a:pt x="541" y="980"/>
                  <a:pt x="541" y="980"/>
                  <a:pt x="541" y="980"/>
                </a:cubicBezTo>
                <a:cubicBezTo>
                  <a:pt x="543" y="977"/>
                  <a:pt x="543" y="977"/>
                  <a:pt x="543" y="977"/>
                </a:cubicBezTo>
                <a:cubicBezTo>
                  <a:pt x="548" y="975"/>
                  <a:pt x="548" y="975"/>
                  <a:pt x="548" y="975"/>
                </a:cubicBezTo>
                <a:cubicBezTo>
                  <a:pt x="550" y="972"/>
                  <a:pt x="550" y="972"/>
                  <a:pt x="550" y="972"/>
                </a:cubicBezTo>
                <a:cubicBezTo>
                  <a:pt x="551" y="970"/>
                  <a:pt x="551" y="970"/>
                  <a:pt x="551" y="970"/>
                </a:cubicBezTo>
                <a:cubicBezTo>
                  <a:pt x="552" y="967"/>
                  <a:pt x="552" y="967"/>
                  <a:pt x="552" y="967"/>
                </a:cubicBezTo>
                <a:cubicBezTo>
                  <a:pt x="553" y="950"/>
                  <a:pt x="553" y="950"/>
                  <a:pt x="553" y="950"/>
                </a:cubicBezTo>
                <a:cubicBezTo>
                  <a:pt x="545" y="913"/>
                  <a:pt x="545" y="913"/>
                  <a:pt x="545" y="913"/>
                </a:cubicBezTo>
                <a:cubicBezTo>
                  <a:pt x="538" y="907"/>
                  <a:pt x="538" y="907"/>
                  <a:pt x="538" y="907"/>
                </a:cubicBezTo>
                <a:cubicBezTo>
                  <a:pt x="535" y="903"/>
                  <a:pt x="535" y="903"/>
                  <a:pt x="535" y="903"/>
                </a:cubicBezTo>
                <a:cubicBezTo>
                  <a:pt x="486" y="880"/>
                  <a:pt x="486" y="880"/>
                  <a:pt x="486" y="880"/>
                </a:cubicBezTo>
                <a:cubicBezTo>
                  <a:pt x="484" y="879"/>
                  <a:pt x="484" y="879"/>
                  <a:pt x="484" y="879"/>
                </a:cubicBezTo>
                <a:cubicBezTo>
                  <a:pt x="481" y="878"/>
                  <a:pt x="481" y="878"/>
                  <a:pt x="481" y="878"/>
                </a:cubicBezTo>
                <a:cubicBezTo>
                  <a:pt x="480" y="877"/>
                  <a:pt x="480" y="877"/>
                  <a:pt x="480" y="877"/>
                </a:cubicBezTo>
                <a:cubicBezTo>
                  <a:pt x="474" y="877"/>
                  <a:pt x="474" y="877"/>
                  <a:pt x="474" y="877"/>
                </a:cubicBezTo>
                <a:cubicBezTo>
                  <a:pt x="473" y="875"/>
                  <a:pt x="473" y="875"/>
                  <a:pt x="473" y="875"/>
                </a:cubicBezTo>
                <a:cubicBezTo>
                  <a:pt x="472" y="873"/>
                  <a:pt x="472" y="873"/>
                  <a:pt x="472" y="873"/>
                </a:cubicBezTo>
                <a:cubicBezTo>
                  <a:pt x="470" y="875"/>
                  <a:pt x="470" y="875"/>
                  <a:pt x="470" y="875"/>
                </a:cubicBezTo>
                <a:cubicBezTo>
                  <a:pt x="466" y="875"/>
                  <a:pt x="466" y="875"/>
                  <a:pt x="466" y="875"/>
                </a:cubicBezTo>
                <a:cubicBezTo>
                  <a:pt x="464" y="874"/>
                  <a:pt x="464" y="874"/>
                  <a:pt x="464" y="874"/>
                </a:cubicBezTo>
                <a:cubicBezTo>
                  <a:pt x="462" y="872"/>
                  <a:pt x="462" y="872"/>
                  <a:pt x="462" y="872"/>
                </a:cubicBezTo>
                <a:cubicBezTo>
                  <a:pt x="460" y="871"/>
                  <a:pt x="460" y="871"/>
                  <a:pt x="460" y="871"/>
                </a:cubicBezTo>
                <a:cubicBezTo>
                  <a:pt x="456" y="870"/>
                  <a:pt x="456" y="870"/>
                  <a:pt x="456" y="870"/>
                </a:cubicBezTo>
                <a:cubicBezTo>
                  <a:pt x="454" y="867"/>
                  <a:pt x="454" y="867"/>
                  <a:pt x="454" y="867"/>
                </a:cubicBezTo>
                <a:cubicBezTo>
                  <a:pt x="453" y="867"/>
                  <a:pt x="453" y="867"/>
                  <a:pt x="453" y="867"/>
                </a:cubicBezTo>
                <a:cubicBezTo>
                  <a:pt x="450" y="865"/>
                  <a:pt x="450" y="865"/>
                  <a:pt x="450" y="865"/>
                </a:cubicBezTo>
                <a:cubicBezTo>
                  <a:pt x="448" y="865"/>
                  <a:pt x="448" y="865"/>
                  <a:pt x="448" y="865"/>
                </a:cubicBezTo>
                <a:cubicBezTo>
                  <a:pt x="446" y="865"/>
                  <a:pt x="446" y="865"/>
                  <a:pt x="446" y="865"/>
                </a:cubicBezTo>
                <a:cubicBezTo>
                  <a:pt x="444" y="865"/>
                  <a:pt x="444" y="865"/>
                  <a:pt x="444" y="865"/>
                </a:cubicBezTo>
                <a:cubicBezTo>
                  <a:pt x="443" y="866"/>
                  <a:pt x="443" y="866"/>
                  <a:pt x="443" y="866"/>
                </a:cubicBezTo>
                <a:cubicBezTo>
                  <a:pt x="441" y="864"/>
                  <a:pt x="441" y="864"/>
                  <a:pt x="441" y="864"/>
                </a:cubicBezTo>
                <a:cubicBezTo>
                  <a:pt x="439" y="863"/>
                  <a:pt x="439" y="863"/>
                  <a:pt x="439" y="863"/>
                </a:cubicBezTo>
                <a:cubicBezTo>
                  <a:pt x="438" y="863"/>
                  <a:pt x="438" y="863"/>
                  <a:pt x="438" y="863"/>
                </a:cubicBezTo>
                <a:cubicBezTo>
                  <a:pt x="436" y="862"/>
                  <a:pt x="436" y="862"/>
                  <a:pt x="436" y="862"/>
                </a:cubicBezTo>
                <a:cubicBezTo>
                  <a:pt x="435" y="861"/>
                  <a:pt x="435" y="861"/>
                  <a:pt x="435" y="861"/>
                </a:cubicBezTo>
                <a:cubicBezTo>
                  <a:pt x="434" y="860"/>
                  <a:pt x="434" y="860"/>
                  <a:pt x="434" y="860"/>
                </a:cubicBezTo>
                <a:cubicBezTo>
                  <a:pt x="434" y="859"/>
                  <a:pt x="434" y="859"/>
                  <a:pt x="434" y="859"/>
                </a:cubicBezTo>
                <a:cubicBezTo>
                  <a:pt x="431" y="857"/>
                  <a:pt x="431" y="857"/>
                  <a:pt x="431" y="857"/>
                </a:cubicBezTo>
                <a:cubicBezTo>
                  <a:pt x="428" y="857"/>
                  <a:pt x="428" y="857"/>
                  <a:pt x="428" y="857"/>
                </a:cubicBezTo>
                <a:cubicBezTo>
                  <a:pt x="426" y="856"/>
                  <a:pt x="426" y="856"/>
                  <a:pt x="426" y="856"/>
                </a:cubicBezTo>
                <a:lnTo>
                  <a:pt x="109" y="825"/>
                </a:lnTo>
                <a:close/>
              </a:path>
            </a:pathLst>
          </a:custGeom>
          <a:solidFill>
            <a:srgbClr val="55C1E9"/>
          </a:solidFill>
          <a:ln>
            <a:noFill/>
          </a:ln>
        </p:spPr>
        <p:txBody>
          <a:bodyPr/>
          <a:lstStyle/>
          <a:p>
            <a:endParaRPr lang="en-US"/>
          </a:p>
        </p:txBody>
      </p:sp>
      <p:sp>
        <p:nvSpPr>
          <p:cNvPr id="17" name="Freeform 10">
            <a:extLst>
              <a:ext uri="{FF2B5EF4-FFF2-40B4-BE49-F238E27FC236}">
                <a16:creationId xmlns:a16="http://schemas.microsoft.com/office/drawing/2014/main" id="{EF61564D-241E-B041-A638-899D812D51B9}"/>
              </a:ext>
            </a:extLst>
          </p:cNvPr>
          <p:cNvSpPr>
            <a:spLocks noEditPoints="1"/>
          </p:cNvSpPr>
          <p:nvPr/>
        </p:nvSpPr>
        <p:spPr bwMode="auto">
          <a:xfrm>
            <a:off x="3501750" y="1413344"/>
            <a:ext cx="2674938" cy="2044700"/>
          </a:xfrm>
          <a:custGeom>
            <a:avLst/>
            <a:gdLst>
              <a:gd name="T0" fmla="*/ 2341079 w 657"/>
              <a:gd name="T1" fmla="*/ 1645535 h 502"/>
              <a:gd name="T2" fmla="*/ 2630151 w 657"/>
              <a:gd name="T3" fmla="*/ 346214 h 502"/>
              <a:gd name="T4" fmla="*/ 2459151 w 657"/>
              <a:gd name="T5" fmla="*/ 260679 h 502"/>
              <a:gd name="T6" fmla="*/ 2345150 w 657"/>
              <a:gd name="T7" fmla="*/ 126266 h 502"/>
              <a:gd name="T8" fmla="*/ 2218936 w 657"/>
              <a:gd name="T9" fmla="*/ 81462 h 502"/>
              <a:gd name="T10" fmla="*/ 2096792 w 657"/>
              <a:gd name="T11" fmla="*/ 28512 h 502"/>
              <a:gd name="T12" fmla="*/ 1881006 w 657"/>
              <a:gd name="T13" fmla="*/ 105901 h 502"/>
              <a:gd name="T14" fmla="*/ 1632648 w 657"/>
              <a:gd name="T15" fmla="*/ 452115 h 502"/>
              <a:gd name="T16" fmla="*/ 1600076 w 657"/>
              <a:gd name="T17" fmla="*/ 549870 h 502"/>
              <a:gd name="T18" fmla="*/ 1518648 w 657"/>
              <a:gd name="T19" fmla="*/ 488773 h 502"/>
              <a:gd name="T20" fmla="*/ 1343576 w 657"/>
              <a:gd name="T21" fmla="*/ 623185 h 502"/>
              <a:gd name="T22" fmla="*/ 1425004 w 657"/>
              <a:gd name="T23" fmla="*/ 741306 h 502"/>
              <a:gd name="T24" fmla="*/ 1457576 w 657"/>
              <a:gd name="T25" fmla="*/ 871645 h 502"/>
              <a:gd name="T26" fmla="*/ 1172575 w 657"/>
              <a:gd name="T27" fmla="*/ 969400 h 502"/>
              <a:gd name="T28" fmla="*/ 1172575 w 657"/>
              <a:gd name="T29" fmla="*/ 1099739 h 502"/>
              <a:gd name="T30" fmla="*/ 1131861 w 657"/>
              <a:gd name="T31" fmla="*/ 1254517 h 502"/>
              <a:gd name="T32" fmla="*/ 1164432 w 657"/>
              <a:gd name="T33" fmla="*/ 1352272 h 502"/>
              <a:gd name="T34" fmla="*/ 1258075 w 657"/>
              <a:gd name="T35" fmla="*/ 1409295 h 502"/>
              <a:gd name="T36" fmla="*/ 1237718 w 657"/>
              <a:gd name="T37" fmla="*/ 1543708 h 502"/>
              <a:gd name="T38" fmla="*/ 1009717 w 657"/>
              <a:gd name="T39" fmla="*/ 1674047 h 502"/>
              <a:gd name="T40" fmla="*/ 948646 w 657"/>
              <a:gd name="T41" fmla="*/ 1743290 h 502"/>
              <a:gd name="T42" fmla="*/ 1095218 w 657"/>
              <a:gd name="T43" fmla="*/ 1702559 h 502"/>
              <a:gd name="T44" fmla="*/ 1237718 w 657"/>
              <a:gd name="T45" fmla="*/ 1629243 h 502"/>
              <a:gd name="T46" fmla="*/ 1425004 w 657"/>
              <a:gd name="T47" fmla="*/ 1519269 h 502"/>
              <a:gd name="T48" fmla="*/ 1551219 w 657"/>
              <a:gd name="T49" fmla="*/ 1380783 h 502"/>
              <a:gd name="T50" fmla="*/ 1787363 w 657"/>
              <a:gd name="T51" fmla="*/ 1238225 h 502"/>
              <a:gd name="T52" fmla="*/ 1608219 w 657"/>
              <a:gd name="T53" fmla="*/ 1421515 h 502"/>
              <a:gd name="T54" fmla="*/ 1730363 w 657"/>
              <a:gd name="T55" fmla="*/ 1397076 h 502"/>
              <a:gd name="T56" fmla="*/ 1844363 w 657"/>
              <a:gd name="T57" fmla="*/ 1327833 h 502"/>
              <a:gd name="T58" fmla="*/ 1897292 w 657"/>
              <a:gd name="T59" fmla="*/ 1376710 h 502"/>
              <a:gd name="T60" fmla="*/ 2064221 w 657"/>
              <a:gd name="T61" fmla="*/ 1470392 h 502"/>
              <a:gd name="T62" fmla="*/ 2182293 w 657"/>
              <a:gd name="T63" fmla="*/ 1560000 h 502"/>
              <a:gd name="T64" fmla="*/ 2235221 w 657"/>
              <a:gd name="T65" fmla="*/ 1612951 h 502"/>
              <a:gd name="T66" fmla="*/ 2304436 w 657"/>
              <a:gd name="T67" fmla="*/ 1633316 h 502"/>
              <a:gd name="T68" fmla="*/ 2316650 w 657"/>
              <a:gd name="T69" fmla="*/ 1812533 h 502"/>
              <a:gd name="T70" fmla="*/ 2365507 w 657"/>
              <a:gd name="T71" fmla="*/ 1938799 h 502"/>
              <a:gd name="T72" fmla="*/ 2263721 w 657"/>
              <a:gd name="T73" fmla="*/ 2003969 h 502"/>
              <a:gd name="T74" fmla="*/ 2239293 w 657"/>
              <a:gd name="T75" fmla="*/ 2008042 h 502"/>
              <a:gd name="T76" fmla="*/ 2263721 w 657"/>
              <a:gd name="T77" fmla="*/ 1914361 h 502"/>
              <a:gd name="T78" fmla="*/ 2275936 w 657"/>
              <a:gd name="T79" fmla="*/ 2032481 h 502"/>
              <a:gd name="T80" fmla="*/ 2320722 w 657"/>
              <a:gd name="T81" fmla="*/ 1930653 h 502"/>
              <a:gd name="T82" fmla="*/ 2308507 w 657"/>
              <a:gd name="T83" fmla="*/ 1861410 h 502"/>
              <a:gd name="T84" fmla="*/ 2255579 w 657"/>
              <a:gd name="T85" fmla="*/ 1873629 h 502"/>
              <a:gd name="T86" fmla="*/ 2231150 w 657"/>
              <a:gd name="T87" fmla="*/ 1796240 h 502"/>
              <a:gd name="T88" fmla="*/ 2292222 w 657"/>
              <a:gd name="T89" fmla="*/ 1788094 h 502"/>
              <a:gd name="T90" fmla="*/ 2210793 w 657"/>
              <a:gd name="T91" fmla="*/ 1763656 h 502"/>
              <a:gd name="T92" fmla="*/ 1237718 w 657"/>
              <a:gd name="T93" fmla="*/ 928669 h 502"/>
              <a:gd name="T94" fmla="*/ 1942078 w 657"/>
              <a:gd name="T95" fmla="*/ 1441880 h 502"/>
              <a:gd name="T96" fmla="*/ 1795506 w 657"/>
              <a:gd name="T97" fmla="*/ 1429661 h 502"/>
              <a:gd name="T98" fmla="*/ 1013789 w 657"/>
              <a:gd name="T99" fmla="*/ 765744 h 502"/>
              <a:gd name="T100" fmla="*/ 1030075 w 657"/>
              <a:gd name="T101" fmla="*/ 1173055 h 502"/>
              <a:gd name="T102" fmla="*/ 1502362 w 657"/>
              <a:gd name="T103" fmla="*/ 1502977 h 502"/>
              <a:gd name="T104" fmla="*/ 1429076 w 657"/>
              <a:gd name="T105" fmla="*/ 1564073 h 502"/>
              <a:gd name="T106" fmla="*/ 1453505 w 657"/>
              <a:gd name="T107" fmla="*/ 1588512 h 502"/>
              <a:gd name="T108" fmla="*/ 1355790 w 657"/>
              <a:gd name="T109" fmla="*/ 1669974 h 502"/>
              <a:gd name="T110" fmla="*/ 1042289 w 657"/>
              <a:gd name="T111" fmla="*/ 1759582 h 502"/>
              <a:gd name="T112" fmla="*/ 32572 w 657"/>
              <a:gd name="T113" fmla="*/ 1930653 h 502"/>
              <a:gd name="T114" fmla="*/ 248358 w 657"/>
              <a:gd name="T115" fmla="*/ 1930653 h 502"/>
              <a:gd name="T116" fmla="*/ 468216 w 657"/>
              <a:gd name="T117" fmla="*/ 1910287 h 502"/>
              <a:gd name="T118" fmla="*/ 671788 w 657"/>
              <a:gd name="T119" fmla="*/ 1841045 h 502"/>
              <a:gd name="T120" fmla="*/ 769502 w 657"/>
              <a:gd name="T121" fmla="*/ 1820679 h 502"/>
              <a:gd name="T122" fmla="*/ 810217 w 657"/>
              <a:gd name="T123" fmla="*/ 1759582 h 5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57" h="502">
                <a:moveTo>
                  <a:pt x="592" y="480"/>
                </a:moveTo>
                <a:cubicBezTo>
                  <a:pt x="592" y="479"/>
                  <a:pt x="592" y="479"/>
                  <a:pt x="592" y="479"/>
                </a:cubicBezTo>
                <a:cubicBezTo>
                  <a:pt x="592" y="477"/>
                  <a:pt x="592" y="477"/>
                  <a:pt x="592" y="477"/>
                </a:cubicBezTo>
                <a:cubicBezTo>
                  <a:pt x="593" y="476"/>
                  <a:pt x="593" y="476"/>
                  <a:pt x="593" y="476"/>
                </a:cubicBezTo>
                <a:cubicBezTo>
                  <a:pt x="593" y="475"/>
                  <a:pt x="593" y="475"/>
                  <a:pt x="593" y="475"/>
                </a:cubicBezTo>
                <a:cubicBezTo>
                  <a:pt x="593" y="474"/>
                  <a:pt x="593" y="474"/>
                  <a:pt x="593" y="474"/>
                </a:cubicBezTo>
                <a:cubicBezTo>
                  <a:pt x="593" y="473"/>
                  <a:pt x="593" y="473"/>
                  <a:pt x="593" y="473"/>
                </a:cubicBezTo>
                <a:cubicBezTo>
                  <a:pt x="591" y="472"/>
                  <a:pt x="591" y="472"/>
                  <a:pt x="591" y="472"/>
                </a:cubicBezTo>
                <a:cubicBezTo>
                  <a:pt x="591" y="470"/>
                  <a:pt x="591" y="470"/>
                  <a:pt x="591" y="470"/>
                </a:cubicBezTo>
                <a:cubicBezTo>
                  <a:pt x="590" y="468"/>
                  <a:pt x="590" y="468"/>
                  <a:pt x="590" y="468"/>
                </a:cubicBezTo>
                <a:cubicBezTo>
                  <a:pt x="587" y="466"/>
                  <a:pt x="587" y="466"/>
                  <a:pt x="587" y="466"/>
                </a:cubicBezTo>
                <a:cubicBezTo>
                  <a:pt x="586" y="465"/>
                  <a:pt x="586" y="465"/>
                  <a:pt x="586" y="465"/>
                </a:cubicBezTo>
                <a:cubicBezTo>
                  <a:pt x="585" y="463"/>
                  <a:pt x="585" y="463"/>
                  <a:pt x="585" y="463"/>
                </a:cubicBezTo>
                <a:cubicBezTo>
                  <a:pt x="583" y="460"/>
                  <a:pt x="583" y="460"/>
                  <a:pt x="583" y="460"/>
                </a:cubicBezTo>
                <a:cubicBezTo>
                  <a:pt x="581" y="459"/>
                  <a:pt x="581" y="459"/>
                  <a:pt x="581" y="459"/>
                </a:cubicBezTo>
                <a:cubicBezTo>
                  <a:pt x="579" y="459"/>
                  <a:pt x="579" y="459"/>
                  <a:pt x="579" y="459"/>
                </a:cubicBezTo>
                <a:cubicBezTo>
                  <a:pt x="579" y="458"/>
                  <a:pt x="579" y="458"/>
                  <a:pt x="579" y="458"/>
                </a:cubicBezTo>
                <a:cubicBezTo>
                  <a:pt x="580" y="457"/>
                  <a:pt x="580" y="457"/>
                  <a:pt x="580" y="457"/>
                </a:cubicBezTo>
                <a:cubicBezTo>
                  <a:pt x="580" y="455"/>
                  <a:pt x="580" y="455"/>
                  <a:pt x="580" y="455"/>
                </a:cubicBezTo>
                <a:cubicBezTo>
                  <a:pt x="579" y="454"/>
                  <a:pt x="579" y="454"/>
                  <a:pt x="579" y="454"/>
                </a:cubicBezTo>
                <a:cubicBezTo>
                  <a:pt x="578" y="453"/>
                  <a:pt x="578" y="453"/>
                  <a:pt x="578" y="453"/>
                </a:cubicBezTo>
                <a:cubicBezTo>
                  <a:pt x="579" y="452"/>
                  <a:pt x="579" y="452"/>
                  <a:pt x="579" y="452"/>
                </a:cubicBezTo>
                <a:cubicBezTo>
                  <a:pt x="580" y="451"/>
                  <a:pt x="580" y="451"/>
                  <a:pt x="580" y="451"/>
                </a:cubicBezTo>
                <a:cubicBezTo>
                  <a:pt x="580" y="450"/>
                  <a:pt x="580" y="450"/>
                  <a:pt x="580" y="450"/>
                </a:cubicBezTo>
                <a:cubicBezTo>
                  <a:pt x="579" y="449"/>
                  <a:pt x="579" y="449"/>
                  <a:pt x="579" y="449"/>
                </a:cubicBezTo>
                <a:cubicBezTo>
                  <a:pt x="577" y="449"/>
                  <a:pt x="577" y="449"/>
                  <a:pt x="577" y="449"/>
                </a:cubicBezTo>
                <a:cubicBezTo>
                  <a:pt x="577" y="448"/>
                  <a:pt x="577" y="448"/>
                  <a:pt x="577" y="448"/>
                </a:cubicBezTo>
                <a:cubicBezTo>
                  <a:pt x="579" y="447"/>
                  <a:pt x="579" y="447"/>
                  <a:pt x="579" y="447"/>
                </a:cubicBezTo>
                <a:cubicBezTo>
                  <a:pt x="579" y="438"/>
                  <a:pt x="579" y="438"/>
                  <a:pt x="579" y="438"/>
                </a:cubicBezTo>
                <a:cubicBezTo>
                  <a:pt x="579" y="429"/>
                  <a:pt x="579" y="429"/>
                  <a:pt x="579" y="429"/>
                </a:cubicBezTo>
                <a:cubicBezTo>
                  <a:pt x="580" y="422"/>
                  <a:pt x="580" y="422"/>
                  <a:pt x="580" y="422"/>
                </a:cubicBezTo>
                <a:cubicBezTo>
                  <a:pt x="579" y="420"/>
                  <a:pt x="579" y="420"/>
                  <a:pt x="579" y="420"/>
                </a:cubicBezTo>
                <a:cubicBezTo>
                  <a:pt x="579" y="418"/>
                  <a:pt x="579" y="418"/>
                  <a:pt x="579" y="418"/>
                </a:cubicBezTo>
                <a:cubicBezTo>
                  <a:pt x="580" y="415"/>
                  <a:pt x="580" y="415"/>
                  <a:pt x="580" y="415"/>
                </a:cubicBezTo>
                <a:cubicBezTo>
                  <a:pt x="580" y="413"/>
                  <a:pt x="580" y="413"/>
                  <a:pt x="580" y="413"/>
                </a:cubicBezTo>
                <a:cubicBezTo>
                  <a:pt x="578" y="411"/>
                  <a:pt x="578" y="411"/>
                  <a:pt x="578" y="411"/>
                </a:cubicBezTo>
                <a:cubicBezTo>
                  <a:pt x="578" y="407"/>
                  <a:pt x="578" y="407"/>
                  <a:pt x="578" y="407"/>
                </a:cubicBezTo>
                <a:cubicBezTo>
                  <a:pt x="575" y="404"/>
                  <a:pt x="575" y="404"/>
                  <a:pt x="575" y="404"/>
                </a:cubicBezTo>
                <a:cubicBezTo>
                  <a:pt x="574" y="399"/>
                  <a:pt x="574" y="399"/>
                  <a:pt x="574" y="399"/>
                </a:cubicBezTo>
                <a:cubicBezTo>
                  <a:pt x="575" y="397"/>
                  <a:pt x="575" y="397"/>
                  <a:pt x="575" y="397"/>
                </a:cubicBezTo>
                <a:cubicBezTo>
                  <a:pt x="573" y="390"/>
                  <a:pt x="573" y="390"/>
                  <a:pt x="573" y="390"/>
                </a:cubicBezTo>
                <a:cubicBezTo>
                  <a:pt x="573" y="389"/>
                  <a:pt x="573" y="389"/>
                  <a:pt x="573" y="389"/>
                </a:cubicBezTo>
                <a:cubicBezTo>
                  <a:pt x="575" y="385"/>
                  <a:pt x="575" y="385"/>
                  <a:pt x="575" y="385"/>
                </a:cubicBezTo>
                <a:cubicBezTo>
                  <a:pt x="574" y="383"/>
                  <a:pt x="574" y="383"/>
                  <a:pt x="574" y="383"/>
                </a:cubicBezTo>
                <a:cubicBezTo>
                  <a:pt x="574" y="381"/>
                  <a:pt x="574" y="381"/>
                  <a:pt x="574" y="381"/>
                </a:cubicBezTo>
                <a:cubicBezTo>
                  <a:pt x="572" y="379"/>
                  <a:pt x="572" y="379"/>
                  <a:pt x="572" y="379"/>
                </a:cubicBezTo>
                <a:cubicBezTo>
                  <a:pt x="568" y="379"/>
                  <a:pt x="568" y="379"/>
                  <a:pt x="568" y="379"/>
                </a:cubicBezTo>
                <a:cubicBezTo>
                  <a:pt x="564" y="381"/>
                  <a:pt x="564" y="381"/>
                  <a:pt x="564" y="381"/>
                </a:cubicBezTo>
                <a:cubicBezTo>
                  <a:pt x="563" y="381"/>
                  <a:pt x="563" y="381"/>
                  <a:pt x="563" y="381"/>
                </a:cubicBezTo>
                <a:cubicBezTo>
                  <a:pt x="558" y="383"/>
                  <a:pt x="558" y="383"/>
                  <a:pt x="558" y="383"/>
                </a:cubicBezTo>
                <a:cubicBezTo>
                  <a:pt x="556" y="385"/>
                  <a:pt x="556" y="385"/>
                  <a:pt x="556" y="385"/>
                </a:cubicBezTo>
                <a:cubicBezTo>
                  <a:pt x="552" y="390"/>
                  <a:pt x="552" y="390"/>
                  <a:pt x="552" y="390"/>
                </a:cubicBezTo>
                <a:cubicBezTo>
                  <a:pt x="549" y="392"/>
                  <a:pt x="549" y="392"/>
                  <a:pt x="549" y="392"/>
                </a:cubicBezTo>
                <a:cubicBezTo>
                  <a:pt x="545" y="393"/>
                  <a:pt x="545" y="393"/>
                  <a:pt x="545" y="393"/>
                </a:cubicBezTo>
                <a:cubicBezTo>
                  <a:pt x="541" y="393"/>
                  <a:pt x="541" y="393"/>
                  <a:pt x="541" y="393"/>
                </a:cubicBezTo>
                <a:cubicBezTo>
                  <a:pt x="540" y="394"/>
                  <a:pt x="540" y="394"/>
                  <a:pt x="540" y="394"/>
                </a:cubicBezTo>
                <a:cubicBezTo>
                  <a:pt x="540" y="392"/>
                  <a:pt x="540" y="392"/>
                  <a:pt x="540" y="392"/>
                </a:cubicBezTo>
                <a:cubicBezTo>
                  <a:pt x="542" y="388"/>
                  <a:pt x="542" y="388"/>
                  <a:pt x="542" y="388"/>
                </a:cubicBezTo>
                <a:cubicBezTo>
                  <a:pt x="541" y="385"/>
                  <a:pt x="541" y="385"/>
                  <a:pt x="541" y="385"/>
                </a:cubicBezTo>
                <a:cubicBezTo>
                  <a:pt x="537" y="371"/>
                  <a:pt x="537" y="371"/>
                  <a:pt x="537" y="371"/>
                </a:cubicBezTo>
                <a:cubicBezTo>
                  <a:pt x="535" y="365"/>
                  <a:pt x="535" y="365"/>
                  <a:pt x="535" y="365"/>
                </a:cubicBezTo>
                <a:cubicBezTo>
                  <a:pt x="534" y="362"/>
                  <a:pt x="534" y="362"/>
                  <a:pt x="534" y="362"/>
                </a:cubicBezTo>
                <a:cubicBezTo>
                  <a:pt x="537" y="356"/>
                  <a:pt x="537" y="356"/>
                  <a:pt x="537" y="356"/>
                </a:cubicBezTo>
                <a:cubicBezTo>
                  <a:pt x="531" y="356"/>
                  <a:pt x="531" y="356"/>
                  <a:pt x="531" y="356"/>
                </a:cubicBezTo>
                <a:cubicBezTo>
                  <a:pt x="526" y="358"/>
                  <a:pt x="526" y="358"/>
                  <a:pt x="526" y="358"/>
                </a:cubicBezTo>
                <a:cubicBezTo>
                  <a:pt x="523" y="357"/>
                  <a:pt x="523" y="357"/>
                  <a:pt x="523" y="357"/>
                </a:cubicBezTo>
                <a:cubicBezTo>
                  <a:pt x="515" y="357"/>
                  <a:pt x="515" y="357"/>
                  <a:pt x="515" y="357"/>
                </a:cubicBezTo>
                <a:cubicBezTo>
                  <a:pt x="657" y="99"/>
                  <a:pt x="657" y="99"/>
                  <a:pt x="657" y="99"/>
                </a:cubicBezTo>
                <a:cubicBezTo>
                  <a:pt x="656" y="98"/>
                  <a:pt x="656" y="98"/>
                  <a:pt x="656" y="98"/>
                </a:cubicBezTo>
                <a:cubicBezTo>
                  <a:pt x="654" y="97"/>
                  <a:pt x="654" y="97"/>
                  <a:pt x="654" y="97"/>
                </a:cubicBezTo>
                <a:cubicBezTo>
                  <a:pt x="652" y="97"/>
                  <a:pt x="652" y="97"/>
                  <a:pt x="652" y="97"/>
                </a:cubicBezTo>
                <a:cubicBezTo>
                  <a:pt x="651" y="96"/>
                  <a:pt x="651" y="96"/>
                  <a:pt x="651" y="96"/>
                </a:cubicBezTo>
                <a:cubicBezTo>
                  <a:pt x="650" y="91"/>
                  <a:pt x="650" y="91"/>
                  <a:pt x="650" y="91"/>
                </a:cubicBezTo>
                <a:cubicBezTo>
                  <a:pt x="648" y="88"/>
                  <a:pt x="648" y="88"/>
                  <a:pt x="648" y="88"/>
                </a:cubicBezTo>
                <a:cubicBezTo>
                  <a:pt x="647" y="87"/>
                  <a:pt x="647" y="87"/>
                  <a:pt x="647" y="87"/>
                </a:cubicBezTo>
                <a:cubicBezTo>
                  <a:pt x="646" y="85"/>
                  <a:pt x="646" y="85"/>
                  <a:pt x="646" y="85"/>
                </a:cubicBezTo>
                <a:cubicBezTo>
                  <a:pt x="645" y="82"/>
                  <a:pt x="645" y="82"/>
                  <a:pt x="645" y="82"/>
                </a:cubicBezTo>
                <a:cubicBezTo>
                  <a:pt x="644" y="81"/>
                  <a:pt x="644" y="81"/>
                  <a:pt x="644" y="81"/>
                </a:cubicBezTo>
                <a:cubicBezTo>
                  <a:pt x="639" y="80"/>
                  <a:pt x="639" y="80"/>
                  <a:pt x="639" y="80"/>
                </a:cubicBezTo>
                <a:cubicBezTo>
                  <a:pt x="639" y="81"/>
                  <a:pt x="639" y="81"/>
                  <a:pt x="639" y="81"/>
                </a:cubicBezTo>
                <a:cubicBezTo>
                  <a:pt x="635" y="81"/>
                  <a:pt x="635" y="81"/>
                  <a:pt x="635" y="81"/>
                </a:cubicBezTo>
                <a:cubicBezTo>
                  <a:pt x="632" y="81"/>
                  <a:pt x="632" y="81"/>
                  <a:pt x="632" y="81"/>
                </a:cubicBezTo>
                <a:cubicBezTo>
                  <a:pt x="631" y="80"/>
                  <a:pt x="631" y="80"/>
                  <a:pt x="631" y="80"/>
                </a:cubicBezTo>
                <a:cubicBezTo>
                  <a:pt x="630" y="81"/>
                  <a:pt x="630" y="81"/>
                  <a:pt x="630" y="81"/>
                </a:cubicBezTo>
                <a:cubicBezTo>
                  <a:pt x="629" y="80"/>
                  <a:pt x="629" y="80"/>
                  <a:pt x="629" y="80"/>
                </a:cubicBezTo>
                <a:cubicBezTo>
                  <a:pt x="628" y="81"/>
                  <a:pt x="628" y="81"/>
                  <a:pt x="628" y="81"/>
                </a:cubicBezTo>
                <a:cubicBezTo>
                  <a:pt x="626" y="81"/>
                  <a:pt x="626" y="81"/>
                  <a:pt x="626" y="81"/>
                </a:cubicBezTo>
                <a:cubicBezTo>
                  <a:pt x="626" y="80"/>
                  <a:pt x="626" y="80"/>
                  <a:pt x="626" y="80"/>
                </a:cubicBezTo>
                <a:cubicBezTo>
                  <a:pt x="627" y="80"/>
                  <a:pt x="627" y="80"/>
                  <a:pt x="627" y="80"/>
                </a:cubicBezTo>
                <a:cubicBezTo>
                  <a:pt x="628" y="79"/>
                  <a:pt x="628" y="79"/>
                  <a:pt x="628" y="79"/>
                </a:cubicBezTo>
                <a:cubicBezTo>
                  <a:pt x="625" y="77"/>
                  <a:pt x="625" y="77"/>
                  <a:pt x="625" y="77"/>
                </a:cubicBezTo>
                <a:cubicBezTo>
                  <a:pt x="624" y="78"/>
                  <a:pt x="624" y="78"/>
                  <a:pt x="624" y="78"/>
                </a:cubicBezTo>
                <a:cubicBezTo>
                  <a:pt x="622" y="77"/>
                  <a:pt x="622" y="77"/>
                  <a:pt x="622" y="77"/>
                </a:cubicBezTo>
                <a:cubicBezTo>
                  <a:pt x="623" y="76"/>
                  <a:pt x="623" y="76"/>
                  <a:pt x="623" y="76"/>
                </a:cubicBezTo>
                <a:cubicBezTo>
                  <a:pt x="624" y="76"/>
                  <a:pt x="624" y="76"/>
                  <a:pt x="624" y="76"/>
                </a:cubicBezTo>
                <a:cubicBezTo>
                  <a:pt x="623" y="75"/>
                  <a:pt x="623" y="75"/>
                  <a:pt x="623" y="75"/>
                </a:cubicBezTo>
                <a:cubicBezTo>
                  <a:pt x="622" y="75"/>
                  <a:pt x="622" y="75"/>
                  <a:pt x="622" y="75"/>
                </a:cubicBezTo>
                <a:cubicBezTo>
                  <a:pt x="620" y="75"/>
                  <a:pt x="620" y="75"/>
                  <a:pt x="620" y="75"/>
                </a:cubicBezTo>
                <a:cubicBezTo>
                  <a:pt x="620" y="73"/>
                  <a:pt x="620" y="73"/>
                  <a:pt x="620" y="73"/>
                </a:cubicBezTo>
                <a:cubicBezTo>
                  <a:pt x="618" y="72"/>
                  <a:pt x="618" y="72"/>
                  <a:pt x="618" y="72"/>
                </a:cubicBezTo>
                <a:cubicBezTo>
                  <a:pt x="615" y="69"/>
                  <a:pt x="615" y="69"/>
                  <a:pt x="615" y="69"/>
                </a:cubicBezTo>
                <a:cubicBezTo>
                  <a:pt x="614" y="69"/>
                  <a:pt x="614" y="69"/>
                  <a:pt x="614" y="69"/>
                </a:cubicBezTo>
                <a:cubicBezTo>
                  <a:pt x="613" y="68"/>
                  <a:pt x="613" y="68"/>
                  <a:pt x="613" y="68"/>
                </a:cubicBezTo>
                <a:cubicBezTo>
                  <a:pt x="612" y="68"/>
                  <a:pt x="612" y="68"/>
                  <a:pt x="612" y="68"/>
                </a:cubicBezTo>
                <a:cubicBezTo>
                  <a:pt x="611" y="70"/>
                  <a:pt x="611" y="70"/>
                  <a:pt x="611" y="70"/>
                </a:cubicBezTo>
                <a:cubicBezTo>
                  <a:pt x="611" y="69"/>
                  <a:pt x="611" y="69"/>
                  <a:pt x="611" y="69"/>
                </a:cubicBezTo>
                <a:cubicBezTo>
                  <a:pt x="610" y="68"/>
                  <a:pt x="610" y="68"/>
                  <a:pt x="610" y="68"/>
                </a:cubicBezTo>
                <a:cubicBezTo>
                  <a:pt x="609" y="67"/>
                  <a:pt x="609" y="67"/>
                  <a:pt x="609" y="67"/>
                </a:cubicBezTo>
                <a:cubicBezTo>
                  <a:pt x="607" y="69"/>
                  <a:pt x="607" y="69"/>
                  <a:pt x="607" y="69"/>
                </a:cubicBezTo>
                <a:cubicBezTo>
                  <a:pt x="606" y="68"/>
                  <a:pt x="606" y="68"/>
                  <a:pt x="606" y="68"/>
                </a:cubicBezTo>
                <a:cubicBezTo>
                  <a:pt x="606" y="67"/>
                  <a:pt x="606" y="67"/>
                  <a:pt x="606" y="67"/>
                </a:cubicBezTo>
                <a:cubicBezTo>
                  <a:pt x="607" y="66"/>
                  <a:pt x="607" y="66"/>
                  <a:pt x="607" y="66"/>
                </a:cubicBezTo>
                <a:cubicBezTo>
                  <a:pt x="606" y="65"/>
                  <a:pt x="606" y="65"/>
                  <a:pt x="606" y="65"/>
                </a:cubicBezTo>
                <a:cubicBezTo>
                  <a:pt x="604" y="64"/>
                  <a:pt x="604" y="64"/>
                  <a:pt x="604" y="64"/>
                </a:cubicBezTo>
                <a:cubicBezTo>
                  <a:pt x="603" y="65"/>
                  <a:pt x="603" y="65"/>
                  <a:pt x="603" y="65"/>
                </a:cubicBezTo>
                <a:cubicBezTo>
                  <a:pt x="603" y="63"/>
                  <a:pt x="603" y="63"/>
                  <a:pt x="603" y="63"/>
                </a:cubicBezTo>
                <a:cubicBezTo>
                  <a:pt x="603" y="63"/>
                  <a:pt x="603" y="63"/>
                  <a:pt x="603" y="63"/>
                </a:cubicBezTo>
                <a:cubicBezTo>
                  <a:pt x="601" y="61"/>
                  <a:pt x="601" y="61"/>
                  <a:pt x="601" y="61"/>
                </a:cubicBezTo>
                <a:cubicBezTo>
                  <a:pt x="599" y="59"/>
                  <a:pt x="599" y="59"/>
                  <a:pt x="599" y="59"/>
                </a:cubicBezTo>
                <a:cubicBezTo>
                  <a:pt x="600" y="58"/>
                  <a:pt x="600" y="58"/>
                  <a:pt x="600" y="58"/>
                </a:cubicBezTo>
                <a:cubicBezTo>
                  <a:pt x="599" y="58"/>
                  <a:pt x="599" y="58"/>
                  <a:pt x="599" y="58"/>
                </a:cubicBezTo>
                <a:cubicBezTo>
                  <a:pt x="597" y="57"/>
                  <a:pt x="597" y="57"/>
                  <a:pt x="597" y="57"/>
                </a:cubicBezTo>
                <a:cubicBezTo>
                  <a:pt x="596" y="58"/>
                  <a:pt x="596" y="58"/>
                  <a:pt x="596" y="58"/>
                </a:cubicBezTo>
                <a:cubicBezTo>
                  <a:pt x="592" y="62"/>
                  <a:pt x="592" y="62"/>
                  <a:pt x="592" y="62"/>
                </a:cubicBezTo>
                <a:cubicBezTo>
                  <a:pt x="587" y="65"/>
                  <a:pt x="587" y="65"/>
                  <a:pt x="587" y="65"/>
                </a:cubicBezTo>
                <a:cubicBezTo>
                  <a:pt x="591" y="62"/>
                  <a:pt x="591" y="62"/>
                  <a:pt x="591" y="62"/>
                </a:cubicBezTo>
                <a:cubicBezTo>
                  <a:pt x="594" y="58"/>
                  <a:pt x="594" y="58"/>
                  <a:pt x="594" y="58"/>
                </a:cubicBezTo>
                <a:cubicBezTo>
                  <a:pt x="597" y="55"/>
                  <a:pt x="597" y="55"/>
                  <a:pt x="597" y="55"/>
                </a:cubicBezTo>
                <a:cubicBezTo>
                  <a:pt x="597" y="52"/>
                  <a:pt x="597" y="52"/>
                  <a:pt x="597" y="52"/>
                </a:cubicBezTo>
                <a:cubicBezTo>
                  <a:pt x="596" y="51"/>
                  <a:pt x="596" y="51"/>
                  <a:pt x="596" y="51"/>
                </a:cubicBezTo>
                <a:cubicBezTo>
                  <a:pt x="592" y="49"/>
                  <a:pt x="592" y="49"/>
                  <a:pt x="592" y="49"/>
                </a:cubicBezTo>
                <a:cubicBezTo>
                  <a:pt x="589" y="49"/>
                  <a:pt x="589" y="49"/>
                  <a:pt x="589" y="49"/>
                </a:cubicBezTo>
                <a:cubicBezTo>
                  <a:pt x="586" y="50"/>
                  <a:pt x="586" y="50"/>
                  <a:pt x="586" y="50"/>
                </a:cubicBezTo>
                <a:cubicBezTo>
                  <a:pt x="584" y="50"/>
                  <a:pt x="584" y="50"/>
                  <a:pt x="584" y="50"/>
                </a:cubicBezTo>
                <a:cubicBezTo>
                  <a:pt x="583" y="51"/>
                  <a:pt x="583" y="51"/>
                  <a:pt x="583" y="51"/>
                </a:cubicBezTo>
                <a:cubicBezTo>
                  <a:pt x="580" y="51"/>
                  <a:pt x="580" y="51"/>
                  <a:pt x="580" y="51"/>
                </a:cubicBezTo>
                <a:cubicBezTo>
                  <a:pt x="577" y="55"/>
                  <a:pt x="577" y="55"/>
                  <a:pt x="577" y="55"/>
                </a:cubicBezTo>
                <a:cubicBezTo>
                  <a:pt x="574" y="57"/>
                  <a:pt x="574" y="57"/>
                  <a:pt x="574" y="57"/>
                </a:cubicBezTo>
                <a:cubicBezTo>
                  <a:pt x="576" y="54"/>
                  <a:pt x="576" y="54"/>
                  <a:pt x="576" y="54"/>
                </a:cubicBezTo>
                <a:cubicBezTo>
                  <a:pt x="576" y="51"/>
                  <a:pt x="576" y="51"/>
                  <a:pt x="576" y="51"/>
                </a:cubicBezTo>
                <a:cubicBezTo>
                  <a:pt x="576" y="48"/>
                  <a:pt x="576" y="48"/>
                  <a:pt x="576" y="48"/>
                </a:cubicBezTo>
                <a:cubicBezTo>
                  <a:pt x="576" y="46"/>
                  <a:pt x="576" y="46"/>
                  <a:pt x="576" y="46"/>
                </a:cubicBezTo>
                <a:cubicBezTo>
                  <a:pt x="572" y="44"/>
                  <a:pt x="572" y="44"/>
                  <a:pt x="572" y="44"/>
                </a:cubicBezTo>
                <a:cubicBezTo>
                  <a:pt x="572" y="43"/>
                  <a:pt x="572" y="43"/>
                  <a:pt x="572" y="43"/>
                </a:cubicBezTo>
                <a:cubicBezTo>
                  <a:pt x="575" y="42"/>
                  <a:pt x="575" y="42"/>
                  <a:pt x="575" y="42"/>
                </a:cubicBezTo>
                <a:cubicBezTo>
                  <a:pt x="576" y="42"/>
                  <a:pt x="576" y="42"/>
                  <a:pt x="576" y="42"/>
                </a:cubicBezTo>
                <a:cubicBezTo>
                  <a:pt x="576" y="41"/>
                  <a:pt x="576" y="41"/>
                  <a:pt x="576" y="41"/>
                </a:cubicBezTo>
                <a:cubicBezTo>
                  <a:pt x="570" y="38"/>
                  <a:pt x="570" y="38"/>
                  <a:pt x="570" y="38"/>
                </a:cubicBezTo>
                <a:cubicBezTo>
                  <a:pt x="570" y="36"/>
                  <a:pt x="570" y="36"/>
                  <a:pt x="570" y="36"/>
                </a:cubicBezTo>
                <a:cubicBezTo>
                  <a:pt x="571" y="34"/>
                  <a:pt x="571" y="34"/>
                  <a:pt x="571" y="34"/>
                </a:cubicBezTo>
                <a:cubicBezTo>
                  <a:pt x="574" y="33"/>
                  <a:pt x="574" y="33"/>
                  <a:pt x="574" y="33"/>
                </a:cubicBezTo>
                <a:cubicBezTo>
                  <a:pt x="576" y="31"/>
                  <a:pt x="576" y="31"/>
                  <a:pt x="576" y="31"/>
                </a:cubicBezTo>
                <a:cubicBezTo>
                  <a:pt x="575" y="29"/>
                  <a:pt x="575" y="29"/>
                  <a:pt x="575" y="29"/>
                </a:cubicBezTo>
                <a:cubicBezTo>
                  <a:pt x="573" y="27"/>
                  <a:pt x="573" y="27"/>
                  <a:pt x="573" y="27"/>
                </a:cubicBezTo>
                <a:cubicBezTo>
                  <a:pt x="572" y="27"/>
                  <a:pt x="572" y="27"/>
                  <a:pt x="572" y="27"/>
                </a:cubicBezTo>
                <a:cubicBezTo>
                  <a:pt x="571" y="27"/>
                  <a:pt x="571" y="27"/>
                  <a:pt x="571" y="27"/>
                </a:cubicBezTo>
                <a:cubicBezTo>
                  <a:pt x="570" y="26"/>
                  <a:pt x="570" y="26"/>
                  <a:pt x="570" y="26"/>
                </a:cubicBezTo>
                <a:cubicBezTo>
                  <a:pt x="568" y="25"/>
                  <a:pt x="568" y="25"/>
                  <a:pt x="568" y="25"/>
                </a:cubicBezTo>
                <a:cubicBezTo>
                  <a:pt x="566" y="25"/>
                  <a:pt x="566" y="25"/>
                  <a:pt x="566" y="25"/>
                </a:cubicBezTo>
                <a:cubicBezTo>
                  <a:pt x="563" y="24"/>
                  <a:pt x="563" y="24"/>
                  <a:pt x="563" y="24"/>
                </a:cubicBezTo>
                <a:cubicBezTo>
                  <a:pt x="562" y="23"/>
                  <a:pt x="562" y="23"/>
                  <a:pt x="562" y="23"/>
                </a:cubicBezTo>
                <a:cubicBezTo>
                  <a:pt x="560" y="24"/>
                  <a:pt x="560" y="24"/>
                  <a:pt x="560" y="24"/>
                </a:cubicBezTo>
                <a:cubicBezTo>
                  <a:pt x="557" y="24"/>
                  <a:pt x="557" y="24"/>
                  <a:pt x="557" y="24"/>
                </a:cubicBezTo>
                <a:cubicBezTo>
                  <a:pt x="556" y="26"/>
                  <a:pt x="556" y="26"/>
                  <a:pt x="556" y="26"/>
                </a:cubicBezTo>
                <a:cubicBezTo>
                  <a:pt x="556" y="27"/>
                  <a:pt x="556" y="27"/>
                  <a:pt x="556" y="27"/>
                </a:cubicBezTo>
                <a:cubicBezTo>
                  <a:pt x="555" y="25"/>
                  <a:pt x="555" y="25"/>
                  <a:pt x="555" y="25"/>
                </a:cubicBezTo>
                <a:cubicBezTo>
                  <a:pt x="555" y="23"/>
                  <a:pt x="555" y="23"/>
                  <a:pt x="555" y="23"/>
                </a:cubicBezTo>
                <a:cubicBezTo>
                  <a:pt x="556" y="22"/>
                  <a:pt x="556" y="22"/>
                  <a:pt x="556" y="22"/>
                </a:cubicBezTo>
                <a:cubicBezTo>
                  <a:pt x="556" y="20"/>
                  <a:pt x="556" y="20"/>
                  <a:pt x="556" y="20"/>
                </a:cubicBezTo>
                <a:cubicBezTo>
                  <a:pt x="557" y="19"/>
                  <a:pt x="557" y="19"/>
                  <a:pt x="557" y="19"/>
                </a:cubicBezTo>
                <a:cubicBezTo>
                  <a:pt x="558" y="18"/>
                  <a:pt x="558" y="18"/>
                  <a:pt x="558" y="18"/>
                </a:cubicBezTo>
                <a:cubicBezTo>
                  <a:pt x="559" y="16"/>
                  <a:pt x="559" y="16"/>
                  <a:pt x="559" y="16"/>
                </a:cubicBezTo>
                <a:cubicBezTo>
                  <a:pt x="559" y="14"/>
                  <a:pt x="559" y="14"/>
                  <a:pt x="559" y="14"/>
                </a:cubicBezTo>
                <a:cubicBezTo>
                  <a:pt x="559" y="12"/>
                  <a:pt x="559" y="12"/>
                  <a:pt x="559" y="12"/>
                </a:cubicBezTo>
                <a:cubicBezTo>
                  <a:pt x="558" y="12"/>
                  <a:pt x="558" y="12"/>
                  <a:pt x="558" y="12"/>
                </a:cubicBezTo>
                <a:cubicBezTo>
                  <a:pt x="555" y="15"/>
                  <a:pt x="555" y="15"/>
                  <a:pt x="555" y="15"/>
                </a:cubicBezTo>
                <a:cubicBezTo>
                  <a:pt x="554" y="17"/>
                  <a:pt x="554" y="17"/>
                  <a:pt x="554" y="17"/>
                </a:cubicBezTo>
                <a:cubicBezTo>
                  <a:pt x="554" y="17"/>
                  <a:pt x="554" y="17"/>
                  <a:pt x="554" y="17"/>
                </a:cubicBezTo>
                <a:cubicBezTo>
                  <a:pt x="552" y="16"/>
                  <a:pt x="552" y="16"/>
                  <a:pt x="552" y="16"/>
                </a:cubicBezTo>
                <a:cubicBezTo>
                  <a:pt x="550" y="17"/>
                  <a:pt x="550" y="17"/>
                  <a:pt x="550" y="17"/>
                </a:cubicBezTo>
                <a:cubicBezTo>
                  <a:pt x="549" y="18"/>
                  <a:pt x="549" y="18"/>
                  <a:pt x="549" y="18"/>
                </a:cubicBezTo>
                <a:cubicBezTo>
                  <a:pt x="550" y="20"/>
                  <a:pt x="550" y="20"/>
                  <a:pt x="550" y="20"/>
                </a:cubicBezTo>
                <a:cubicBezTo>
                  <a:pt x="548" y="22"/>
                  <a:pt x="548" y="22"/>
                  <a:pt x="548" y="22"/>
                </a:cubicBezTo>
                <a:cubicBezTo>
                  <a:pt x="547" y="22"/>
                  <a:pt x="547" y="22"/>
                  <a:pt x="547" y="22"/>
                </a:cubicBezTo>
                <a:cubicBezTo>
                  <a:pt x="546" y="21"/>
                  <a:pt x="546" y="21"/>
                  <a:pt x="546" y="21"/>
                </a:cubicBezTo>
                <a:cubicBezTo>
                  <a:pt x="545" y="24"/>
                  <a:pt x="545" y="24"/>
                  <a:pt x="545" y="24"/>
                </a:cubicBezTo>
                <a:cubicBezTo>
                  <a:pt x="545" y="27"/>
                  <a:pt x="545" y="27"/>
                  <a:pt x="545" y="27"/>
                </a:cubicBezTo>
                <a:cubicBezTo>
                  <a:pt x="544" y="24"/>
                  <a:pt x="544" y="24"/>
                  <a:pt x="544" y="24"/>
                </a:cubicBezTo>
                <a:cubicBezTo>
                  <a:pt x="544" y="22"/>
                  <a:pt x="544" y="22"/>
                  <a:pt x="544" y="22"/>
                </a:cubicBezTo>
                <a:cubicBezTo>
                  <a:pt x="545" y="20"/>
                  <a:pt x="545" y="20"/>
                  <a:pt x="545" y="20"/>
                </a:cubicBezTo>
                <a:cubicBezTo>
                  <a:pt x="544" y="19"/>
                  <a:pt x="544" y="19"/>
                  <a:pt x="544" y="19"/>
                </a:cubicBezTo>
                <a:cubicBezTo>
                  <a:pt x="542" y="21"/>
                  <a:pt x="542" y="21"/>
                  <a:pt x="542" y="21"/>
                </a:cubicBezTo>
                <a:cubicBezTo>
                  <a:pt x="542" y="23"/>
                  <a:pt x="542" y="23"/>
                  <a:pt x="542" y="23"/>
                </a:cubicBezTo>
                <a:cubicBezTo>
                  <a:pt x="540" y="23"/>
                  <a:pt x="540" y="23"/>
                  <a:pt x="540" y="23"/>
                </a:cubicBezTo>
                <a:cubicBezTo>
                  <a:pt x="541" y="20"/>
                  <a:pt x="541" y="20"/>
                  <a:pt x="541" y="20"/>
                </a:cubicBezTo>
                <a:cubicBezTo>
                  <a:pt x="540" y="17"/>
                  <a:pt x="540" y="17"/>
                  <a:pt x="540" y="17"/>
                </a:cubicBezTo>
                <a:cubicBezTo>
                  <a:pt x="538" y="17"/>
                  <a:pt x="538" y="17"/>
                  <a:pt x="538" y="17"/>
                </a:cubicBezTo>
                <a:cubicBezTo>
                  <a:pt x="538" y="16"/>
                  <a:pt x="538" y="16"/>
                  <a:pt x="538" y="16"/>
                </a:cubicBezTo>
                <a:cubicBezTo>
                  <a:pt x="541" y="14"/>
                  <a:pt x="541" y="14"/>
                  <a:pt x="541" y="14"/>
                </a:cubicBezTo>
                <a:cubicBezTo>
                  <a:pt x="543" y="13"/>
                  <a:pt x="543" y="13"/>
                  <a:pt x="543" y="13"/>
                </a:cubicBezTo>
                <a:cubicBezTo>
                  <a:pt x="546" y="15"/>
                  <a:pt x="546" y="15"/>
                  <a:pt x="546" y="15"/>
                </a:cubicBezTo>
                <a:cubicBezTo>
                  <a:pt x="549" y="14"/>
                  <a:pt x="549" y="14"/>
                  <a:pt x="549" y="14"/>
                </a:cubicBezTo>
                <a:cubicBezTo>
                  <a:pt x="551" y="13"/>
                  <a:pt x="551" y="13"/>
                  <a:pt x="551" y="13"/>
                </a:cubicBezTo>
                <a:cubicBezTo>
                  <a:pt x="554" y="11"/>
                  <a:pt x="554" y="11"/>
                  <a:pt x="554" y="11"/>
                </a:cubicBezTo>
                <a:cubicBezTo>
                  <a:pt x="554" y="10"/>
                  <a:pt x="554" y="10"/>
                  <a:pt x="554" y="10"/>
                </a:cubicBezTo>
                <a:cubicBezTo>
                  <a:pt x="555" y="8"/>
                  <a:pt x="555" y="8"/>
                  <a:pt x="555" y="8"/>
                </a:cubicBezTo>
                <a:cubicBezTo>
                  <a:pt x="554" y="7"/>
                  <a:pt x="554" y="7"/>
                  <a:pt x="554" y="7"/>
                </a:cubicBezTo>
                <a:cubicBezTo>
                  <a:pt x="551" y="6"/>
                  <a:pt x="551" y="6"/>
                  <a:pt x="551" y="6"/>
                </a:cubicBezTo>
                <a:cubicBezTo>
                  <a:pt x="550" y="6"/>
                  <a:pt x="550" y="6"/>
                  <a:pt x="550" y="6"/>
                </a:cubicBezTo>
                <a:cubicBezTo>
                  <a:pt x="550" y="4"/>
                  <a:pt x="550" y="4"/>
                  <a:pt x="550" y="4"/>
                </a:cubicBezTo>
                <a:cubicBezTo>
                  <a:pt x="549" y="3"/>
                  <a:pt x="549" y="3"/>
                  <a:pt x="549" y="3"/>
                </a:cubicBezTo>
                <a:cubicBezTo>
                  <a:pt x="549" y="3"/>
                  <a:pt x="549" y="3"/>
                  <a:pt x="549" y="3"/>
                </a:cubicBezTo>
                <a:cubicBezTo>
                  <a:pt x="549" y="2"/>
                  <a:pt x="549" y="2"/>
                  <a:pt x="549" y="2"/>
                </a:cubicBezTo>
                <a:cubicBezTo>
                  <a:pt x="550" y="1"/>
                  <a:pt x="550" y="1"/>
                  <a:pt x="550" y="1"/>
                </a:cubicBezTo>
                <a:cubicBezTo>
                  <a:pt x="551" y="1"/>
                  <a:pt x="551" y="1"/>
                  <a:pt x="551" y="1"/>
                </a:cubicBezTo>
                <a:cubicBezTo>
                  <a:pt x="550" y="0"/>
                  <a:pt x="550" y="0"/>
                  <a:pt x="550" y="0"/>
                </a:cubicBezTo>
                <a:cubicBezTo>
                  <a:pt x="545" y="3"/>
                  <a:pt x="545" y="3"/>
                  <a:pt x="545" y="3"/>
                </a:cubicBezTo>
                <a:cubicBezTo>
                  <a:pt x="544" y="4"/>
                  <a:pt x="544" y="4"/>
                  <a:pt x="544" y="4"/>
                </a:cubicBezTo>
                <a:cubicBezTo>
                  <a:pt x="541" y="4"/>
                  <a:pt x="541" y="4"/>
                  <a:pt x="541" y="4"/>
                </a:cubicBezTo>
                <a:cubicBezTo>
                  <a:pt x="538" y="5"/>
                  <a:pt x="538" y="5"/>
                  <a:pt x="538" y="5"/>
                </a:cubicBezTo>
                <a:cubicBezTo>
                  <a:pt x="533" y="10"/>
                  <a:pt x="533" y="10"/>
                  <a:pt x="533" y="10"/>
                </a:cubicBezTo>
                <a:cubicBezTo>
                  <a:pt x="530" y="11"/>
                  <a:pt x="530" y="11"/>
                  <a:pt x="530" y="11"/>
                </a:cubicBezTo>
                <a:cubicBezTo>
                  <a:pt x="524" y="11"/>
                  <a:pt x="524" y="11"/>
                  <a:pt x="524" y="11"/>
                </a:cubicBezTo>
                <a:cubicBezTo>
                  <a:pt x="521" y="9"/>
                  <a:pt x="521" y="9"/>
                  <a:pt x="521" y="9"/>
                </a:cubicBezTo>
                <a:cubicBezTo>
                  <a:pt x="520" y="8"/>
                  <a:pt x="520" y="8"/>
                  <a:pt x="520" y="8"/>
                </a:cubicBezTo>
                <a:cubicBezTo>
                  <a:pt x="519" y="9"/>
                  <a:pt x="519" y="9"/>
                  <a:pt x="519" y="9"/>
                </a:cubicBezTo>
                <a:cubicBezTo>
                  <a:pt x="518" y="9"/>
                  <a:pt x="518" y="9"/>
                  <a:pt x="518" y="9"/>
                </a:cubicBezTo>
                <a:cubicBezTo>
                  <a:pt x="515" y="7"/>
                  <a:pt x="515" y="7"/>
                  <a:pt x="515" y="7"/>
                </a:cubicBezTo>
                <a:cubicBezTo>
                  <a:pt x="513" y="8"/>
                  <a:pt x="513" y="8"/>
                  <a:pt x="513" y="8"/>
                </a:cubicBezTo>
                <a:cubicBezTo>
                  <a:pt x="512" y="10"/>
                  <a:pt x="512" y="10"/>
                  <a:pt x="512" y="10"/>
                </a:cubicBezTo>
                <a:cubicBezTo>
                  <a:pt x="511" y="10"/>
                  <a:pt x="511" y="10"/>
                  <a:pt x="511" y="10"/>
                </a:cubicBezTo>
                <a:cubicBezTo>
                  <a:pt x="511" y="8"/>
                  <a:pt x="511" y="8"/>
                  <a:pt x="511" y="8"/>
                </a:cubicBezTo>
                <a:cubicBezTo>
                  <a:pt x="511" y="7"/>
                  <a:pt x="511" y="7"/>
                  <a:pt x="511" y="7"/>
                </a:cubicBezTo>
                <a:cubicBezTo>
                  <a:pt x="513" y="6"/>
                  <a:pt x="513" y="6"/>
                  <a:pt x="513" y="6"/>
                </a:cubicBezTo>
                <a:cubicBezTo>
                  <a:pt x="512" y="5"/>
                  <a:pt x="512" y="5"/>
                  <a:pt x="512" y="5"/>
                </a:cubicBezTo>
                <a:cubicBezTo>
                  <a:pt x="509" y="5"/>
                  <a:pt x="509" y="5"/>
                  <a:pt x="509" y="5"/>
                </a:cubicBezTo>
                <a:cubicBezTo>
                  <a:pt x="505" y="8"/>
                  <a:pt x="505" y="8"/>
                  <a:pt x="505" y="8"/>
                </a:cubicBezTo>
                <a:cubicBezTo>
                  <a:pt x="501" y="10"/>
                  <a:pt x="501" y="10"/>
                  <a:pt x="501" y="10"/>
                </a:cubicBezTo>
                <a:cubicBezTo>
                  <a:pt x="500" y="12"/>
                  <a:pt x="500" y="12"/>
                  <a:pt x="500" y="12"/>
                </a:cubicBezTo>
                <a:cubicBezTo>
                  <a:pt x="501" y="14"/>
                  <a:pt x="501" y="14"/>
                  <a:pt x="501" y="14"/>
                </a:cubicBezTo>
                <a:cubicBezTo>
                  <a:pt x="504" y="15"/>
                  <a:pt x="504" y="15"/>
                  <a:pt x="504" y="15"/>
                </a:cubicBezTo>
                <a:cubicBezTo>
                  <a:pt x="502" y="16"/>
                  <a:pt x="502" y="16"/>
                  <a:pt x="502" y="16"/>
                </a:cubicBezTo>
                <a:cubicBezTo>
                  <a:pt x="499" y="16"/>
                  <a:pt x="499" y="16"/>
                  <a:pt x="499" y="16"/>
                </a:cubicBezTo>
                <a:cubicBezTo>
                  <a:pt x="496" y="19"/>
                  <a:pt x="496" y="19"/>
                  <a:pt x="496" y="19"/>
                </a:cubicBezTo>
                <a:cubicBezTo>
                  <a:pt x="493" y="24"/>
                  <a:pt x="493" y="24"/>
                  <a:pt x="493" y="24"/>
                </a:cubicBezTo>
                <a:cubicBezTo>
                  <a:pt x="492" y="29"/>
                  <a:pt x="492" y="29"/>
                  <a:pt x="492" y="29"/>
                </a:cubicBezTo>
                <a:cubicBezTo>
                  <a:pt x="491" y="29"/>
                  <a:pt x="491" y="29"/>
                  <a:pt x="491" y="29"/>
                </a:cubicBezTo>
                <a:cubicBezTo>
                  <a:pt x="490" y="28"/>
                  <a:pt x="490" y="28"/>
                  <a:pt x="490" y="28"/>
                </a:cubicBezTo>
                <a:cubicBezTo>
                  <a:pt x="491" y="24"/>
                  <a:pt x="491" y="24"/>
                  <a:pt x="491" y="24"/>
                </a:cubicBezTo>
                <a:cubicBezTo>
                  <a:pt x="495" y="18"/>
                  <a:pt x="495" y="18"/>
                  <a:pt x="495" y="18"/>
                </a:cubicBezTo>
                <a:cubicBezTo>
                  <a:pt x="495" y="17"/>
                  <a:pt x="495" y="17"/>
                  <a:pt x="495" y="17"/>
                </a:cubicBezTo>
                <a:cubicBezTo>
                  <a:pt x="494" y="17"/>
                  <a:pt x="494" y="17"/>
                  <a:pt x="494" y="17"/>
                </a:cubicBezTo>
                <a:cubicBezTo>
                  <a:pt x="487" y="19"/>
                  <a:pt x="487" y="19"/>
                  <a:pt x="487" y="19"/>
                </a:cubicBezTo>
                <a:cubicBezTo>
                  <a:pt x="485" y="19"/>
                  <a:pt x="485" y="19"/>
                  <a:pt x="485" y="19"/>
                </a:cubicBezTo>
                <a:cubicBezTo>
                  <a:pt x="483" y="18"/>
                  <a:pt x="483" y="18"/>
                  <a:pt x="483" y="18"/>
                </a:cubicBezTo>
                <a:cubicBezTo>
                  <a:pt x="481" y="16"/>
                  <a:pt x="481" y="16"/>
                  <a:pt x="481" y="16"/>
                </a:cubicBezTo>
                <a:cubicBezTo>
                  <a:pt x="479" y="15"/>
                  <a:pt x="479" y="15"/>
                  <a:pt x="479" y="15"/>
                </a:cubicBezTo>
                <a:cubicBezTo>
                  <a:pt x="477" y="15"/>
                  <a:pt x="477" y="15"/>
                  <a:pt x="477" y="15"/>
                </a:cubicBezTo>
                <a:cubicBezTo>
                  <a:pt x="477" y="16"/>
                  <a:pt x="477" y="16"/>
                  <a:pt x="477" y="16"/>
                </a:cubicBezTo>
                <a:cubicBezTo>
                  <a:pt x="481" y="18"/>
                  <a:pt x="481" y="18"/>
                  <a:pt x="481" y="18"/>
                </a:cubicBezTo>
                <a:cubicBezTo>
                  <a:pt x="482" y="19"/>
                  <a:pt x="482" y="19"/>
                  <a:pt x="482" y="19"/>
                </a:cubicBezTo>
                <a:cubicBezTo>
                  <a:pt x="481" y="20"/>
                  <a:pt x="481" y="20"/>
                  <a:pt x="481" y="20"/>
                </a:cubicBezTo>
                <a:cubicBezTo>
                  <a:pt x="477" y="19"/>
                  <a:pt x="477" y="19"/>
                  <a:pt x="477" y="19"/>
                </a:cubicBezTo>
                <a:cubicBezTo>
                  <a:pt x="473" y="19"/>
                  <a:pt x="473" y="19"/>
                  <a:pt x="473" y="19"/>
                </a:cubicBezTo>
                <a:cubicBezTo>
                  <a:pt x="468" y="21"/>
                  <a:pt x="468" y="21"/>
                  <a:pt x="468" y="21"/>
                </a:cubicBezTo>
                <a:cubicBezTo>
                  <a:pt x="462" y="26"/>
                  <a:pt x="462" y="26"/>
                  <a:pt x="462" y="26"/>
                </a:cubicBezTo>
                <a:cubicBezTo>
                  <a:pt x="455" y="30"/>
                  <a:pt x="455" y="30"/>
                  <a:pt x="455" y="30"/>
                </a:cubicBezTo>
                <a:cubicBezTo>
                  <a:pt x="450" y="33"/>
                  <a:pt x="450" y="33"/>
                  <a:pt x="450" y="33"/>
                </a:cubicBezTo>
                <a:cubicBezTo>
                  <a:pt x="445" y="38"/>
                  <a:pt x="445" y="38"/>
                  <a:pt x="445" y="38"/>
                </a:cubicBezTo>
                <a:cubicBezTo>
                  <a:pt x="439" y="43"/>
                  <a:pt x="439" y="43"/>
                  <a:pt x="439" y="43"/>
                </a:cubicBezTo>
                <a:cubicBezTo>
                  <a:pt x="435" y="45"/>
                  <a:pt x="435" y="45"/>
                  <a:pt x="435" y="45"/>
                </a:cubicBezTo>
                <a:cubicBezTo>
                  <a:pt x="433" y="45"/>
                  <a:pt x="433" y="45"/>
                  <a:pt x="433" y="45"/>
                </a:cubicBezTo>
                <a:cubicBezTo>
                  <a:pt x="429" y="47"/>
                  <a:pt x="429" y="47"/>
                  <a:pt x="429" y="47"/>
                </a:cubicBezTo>
                <a:cubicBezTo>
                  <a:pt x="427" y="48"/>
                  <a:pt x="427" y="48"/>
                  <a:pt x="427" y="48"/>
                </a:cubicBezTo>
                <a:cubicBezTo>
                  <a:pt x="422" y="50"/>
                  <a:pt x="422" y="50"/>
                  <a:pt x="422" y="50"/>
                </a:cubicBezTo>
                <a:cubicBezTo>
                  <a:pt x="419" y="50"/>
                  <a:pt x="419" y="50"/>
                  <a:pt x="419" y="50"/>
                </a:cubicBezTo>
                <a:cubicBezTo>
                  <a:pt x="417" y="49"/>
                  <a:pt x="417" y="49"/>
                  <a:pt x="417" y="49"/>
                </a:cubicBezTo>
                <a:cubicBezTo>
                  <a:pt x="413" y="49"/>
                  <a:pt x="413" y="49"/>
                  <a:pt x="413" y="49"/>
                </a:cubicBezTo>
                <a:cubicBezTo>
                  <a:pt x="410" y="46"/>
                  <a:pt x="410" y="46"/>
                  <a:pt x="410" y="46"/>
                </a:cubicBezTo>
                <a:cubicBezTo>
                  <a:pt x="408" y="45"/>
                  <a:pt x="408" y="45"/>
                  <a:pt x="408" y="45"/>
                </a:cubicBezTo>
                <a:cubicBezTo>
                  <a:pt x="404" y="43"/>
                  <a:pt x="404" y="43"/>
                  <a:pt x="404" y="43"/>
                </a:cubicBezTo>
                <a:cubicBezTo>
                  <a:pt x="402" y="44"/>
                  <a:pt x="402" y="44"/>
                  <a:pt x="402" y="44"/>
                </a:cubicBezTo>
                <a:cubicBezTo>
                  <a:pt x="400" y="46"/>
                  <a:pt x="400" y="46"/>
                  <a:pt x="400" y="46"/>
                </a:cubicBezTo>
                <a:cubicBezTo>
                  <a:pt x="395" y="51"/>
                  <a:pt x="395" y="51"/>
                  <a:pt x="395" y="51"/>
                </a:cubicBezTo>
                <a:cubicBezTo>
                  <a:pt x="394" y="54"/>
                  <a:pt x="394" y="54"/>
                  <a:pt x="394" y="54"/>
                </a:cubicBezTo>
                <a:cubicBezTo>
                  <a:pt x="392" y="56"/>
                  <a:pt x="392" y="56"/>
                  <a:pt x="392" y="56"/>
                </a:cubicBezTo>
                <a:cubicBezTo>
                  <a:pt x="390" y="59"/>
                  <a:pt x="390" y="59"/>
                  <a:pt x="390" y="59"/>
                </a:cubicBezTo>
                <a:cubicBezTo>
                  <a:pt x="389" y="59"/>
                  <a:pt x="389" y="59"/>
                  <a:pt x="389" y="59"/>
                </a:cubicBezTo>
                <a:cubicBezTo>
                  <a:pt x="387" y="58"/>
                  <a:pt x="387" y="58"/>
                  <a:pt x="387" y="58"/>
                </a:cubicBezTo>
                <a:cubicBezTo>
                  <a:pt x="386" y="59"/>
                  <a:pt x="386" y="59"/>
                  <a:pt x="386" y="59"/>
                </a:cubicBezTo>
                <a:cubicBezTo>
                  <a:pt x="388" y="64"/>
                  <a:pt x="388" y="64"/>
                  <a:pt x="388" y="64"/>
                </a:cubicBezTo>
                <a:cubicBezTo>
                  <a:pt x="391" y="75"/>
                  <a:pt x="391" y="75"/>
                  <a:pt x="391" y="75"/>
                </a:cubicBezTo>
                <a:cubicBezTo>
                  <a:pt x="394" y="83"/>
                  <a:pt x="394" y="83"/>
                  <a:pt x="394" y="83"/>
                </a:cubicBezTo>
                <a:cubicBezTo>
                  <a:pt x="395" y="90"/>
                  <a:pt x="395" y="90"/>
                  <a:pt x="395" y="90"/>
                </a:cubicBezTo>
                <a:cubicBezTo>
                  <a:pt x="394" y="97"/>
                  <a:pt x="394" y="97"/>
                  <a:pt x="394" y="97"/>
                </a:cubicBezTo>
                <a:cubicBezTo>
                  <a:pt x="392" y="102"/>
                  <a:pt x="392" y="102"/>
                  <a:pt x="392" y="102"/>
                </a:cubicBezTo>
                <a:cubicBezTo>
                  <a:pt x="389" y="105"/>
                  <a:pt x="389" y="105"/>
                  <a:pt x="389" y="105"/>
                </a:cubicBezTo>
                <a:cubicBezTo>
                  <a:pt x="389" y="107"/>
                  <a:pt x="389" y="107"/>
                  <a:pt x="389" y="107"/>
                </a:cubicBezTo>
                <a:cubicBezTo>
                  <a:pt x="394" y="112"/>
                  <a:pt x="394" y="112"/>
                  <a:pt x="394" y="112"/>
                </a:cubicBezTo>
                <a:cubicBezTo>
                  <a:pt x="397" y="113"/>
                  <a:pt x="397" y="113"/>
                  <a:pt x="397" y="113"/>
                </a:cubicBezTo>
                <a:cubicBezTo>
                  <a:pt x="396" y="111"/>
                  <a:pt x="396" y="111"/>
                  <a:pt x="396" y="111"/>
                </a:cubicBezTo>
                <a:cubicBezTo>
                  <a:pt x="398" y="112"/>
                  <a:pt x="398" y="112"/>
                  <a:pt x="398" y="112"/>
                </a:cubicBezTo>
                <a:cubicBezTo>
                  <a:pt x="400" y="111"/>
                  <a:pt x="400" y="111"/>
                  <a:pt x="400" y="111"/>
                </a:cubicBezTo>
                <a:cubicBezTo>
                  <a:pt x="401" y="111"/>
                  <a:pt x="401" y="111"/>
                  <a:pt x="401" y="111"/>
                </a:cubicBezTo>
                <a:cubicBezTo>
                  <a:pt x="400" y="112"/>
                  <a:pt x="400" y="112"/>
                  <a:pt x="400" y="112"/>
                </a:cubicBezTo>
                <a:cubicBezTo>
                  <a:pt x="399" y="114"/>
                  <a:pt x="399" y="114"/>
                  <a:pt x="399" y="114"/>
                </a:cubicBezTo>
                <a:cubicBezTo>
                  <a:pt x="405" y="118"/>
                  <a:pt x="405" y="118"/>
                  <a:pt x="405" y="118"/>
                </a:cubicBezTo>
                <a:cubicBezTo>
                  <a:pt x="404" y="119"/>
                  <a:pt x="404" y="119"/>
                  <a:pt x="404" y="119"/>
                </a:cubicBezTo>
                <a:cubicBezTo>
                  <a:pt x="401" y="119"/>
                  <a:pt x="401" y="119"/>
                  <a:pt x="401" y="119"/>
                </a:cubicBezTo>
                <a:cubicBezTo>
                  <a:pt x="401" y="121"/>
                  <a:pt x="401" y="121"/>
                  <a:pt x="401" y="121"/>
                </a:cubicBezTo>
                <a:cubicBezTo>
                  <a:pt x="400" y="127"/>
                  <a:pt x="400" y="127"/>
                  <a:pt x="400" y="127"/>
                </a:cubicBezTo>
                <a:cubicBezTo>
                  <a:pt x="401" y="130"/>
                  <a:pt x="401" y="130"/>
                  <a:pt x="401" y="130"/>
                </a:cubicBezTo>
                <a:cubicBezTo>
                  <a:pt x="402" y="131"/>
                  <a:pt x="402" y="131"/>
                  <a:pt x="402" y="131"/>
                </a:cubicBezTo>
                <a:cubicBezTo>
                  <a:pt x="404" y="129"/>
                  <a:pt x="404" y="129"/>
                  <a:pt x="404" y="129"/>
                </a:cubicBezTo>
                <a:cubicBezTo>
                  <a:pt x="406" y="129"/>
                  <a:pt x="406" y="129"/>
                  <a:pt x="406" y="129"/>
                </a:cubicBezTo>
                <a:cubicBezTo>
                  <a:pt x="408" y="129"/>
                  <a:pt x="408" y="129"/>
                  <a:pt x="408" y="129"/>
                </a:cubicBezTo>
                <a:cubicBezTo>
                  <a:pt x="409" y="131"/>
                  <a:pt x="409" y="131"/>
                  <a:pt x="409" y="131"/>
                </a:cubicBezTo>
                <a:cubicBezTo>
                  <a:pt x="412" y="130"/>
                  <a:pt x="412" y="130"/>
                  <a:pt x="412" y="130"/>
                </a:cubicBezTo>
                <a:cubicBezTo>
                  <a:pt x="416" y="131"/>
                  <a:pt x="416" y="131"/>
                  <a:pt x="416" y="131"/>
                </a:cubicBezTo>
                <a:cubicBezTo>
                  <a:pt x="419" y="133"/>
                  <a:pt x="419" y="133"/>
                  <a:pt x="419" y="133"/>
                </a:cubicBezTo>
                <a:cubicBezTo>
                  <a:pt x="416" y="135"/>
                  <a:pt x="416" y="135"/>
                  <a:pt x="416" y="135"/>
                </a:cubicBezTo>
                <a:cubicBezTo>
                  <a:pt x="417" y="137"/>
                  <a:pt x="417" y="137"/>
                  <a:pt x="417" y="137"/>
                </a:cubicBezTo>
                <a:cubicBezTo>
                  <a:pt x="416" y="140"/>
                  <a:pt x="416" y="140"/>
                  <a:pt x="416" y="140"/>
                </a:cubicBezTo>
                <a:cubicBezTo>
                  <a:pt x="412" y="140"/>
                  <a:pt x="412" y="140"/>
                  <a:pt x="412" y="140"/>
                </a:cubicBezTo>
                <a:cubicBezTo>
                  <a:pt x="412" y="139"/>
                  <a:pt x="412" y="139"/>
                  <a:pt x="412" y="139"/>
                </a:cubicBezTo>
                <a:cubicBezTo>
                  <a:pt x="410" y="137"/>
                  <a:pt x="410" y="137"/>
                  <a:pt x="410" y="137"/>
                </a:cubicBezTo>
                <a:cubicBezTo>
                  <a:pt x="409" y="138"/>
                  <a:pt x="409" y="138"/>
                  <a:pt x="409" y="138"/>
                </a:cubicBezTo>
                <a:cubicBezTo>
                  <a:pt x="405" y="138"/>
                  <a:pt x="405" y="138"/>
                  <a:pt x="405" y="138"/>
                </a:cubicBezTo>
                <a:cubicBezTo>
                  <a:pt x="404" y="136"/>
                  <a:pt x="404" y="136"/>
                  <a:pt x="404" y="136"/>
                </a:cubicBezTo>
                <a:cubicBezTo>
                  <a:pt x="403" y="133"/>
                  <a:pt x="403" y="133"/>
                  <a:pt x="403" y="133"/>
                </a:cubicBezTo>
                <a:cubicBezTo>
                  <a:pt x="401" y="132"/>
                  <a:pt x="401" y="132"/>
                  <a:pt x="401" y="132"/>
                </a:cubicBezTo>
                <a:cubicBezTo>
                  <a:pt x="400" y="132"/>
                  <a:pt x="400" y="132"/>
                  <a:pt x="400" y="132"/>
                </a:cubicBezTo>
                <a:cubicBezTo>
                  <a:pt x="397" y="130"/>
                  <a:pt x="397" y="130"/>
                  <a:pt x="397" y="130"/>
                </a:cubicBezTo>
                <a:cubicBezTo>
                  <a:pt x="397" y="126"/>
                  <a:pt x="397" y="126"/>
                  <a:pt x="397" y="126"/>
                </a:cubicBezTo>
                <a:cubicBezTo>
                  <a:pt x="400" y="119"/>
                  <a:pt x="400" y="119"/>
                  <a:pt x="400" y="119"/>
                </a:cubicBezTo>
                <a:cubicBezTo>
                  <a:pt x="399" y="117"/>
                  <a:pt x="399" y="117"/>
                  <a:pt x="399" y="117"/>
                </a:cubicBezTo>
                <a:cubicBezTo>
                  <a:pt x="398" y="117"/>
                  <a:pt x="398" y="117"/>
                  <a:pt x="398" y="117"/>
                </a:cubicBezTo>
                <a:cubicBezTo>
                  <a:pt x="396" y="119"/>
                  <a:pt x="396" y="119"/>
                  <a:pt x="396" y="119"/>
                </a:cubicBezTo>
                <a:cubicBezTo>
                  <a:pt x="396" y="126"/>
                  <a:pt x="396" y="126"/>
                  <a:pt x="396" y="126"/>
                </a:cubicBezTo>
                <a:cubicBezTo>
                  <a:pt x="395" y="131"/>
                  <a:pt x="395" y="131"/>
                  <a:pt x="395" y="131"/>
                </a:cubicBezTo>
                <a:cubicBezTo>
                  <a:pt x="393" y="133"/>
                  <a:pt x="393" y="133"/>
                  <a:pt x="393" y="133"/>
                </a:cubicBezTo>
                <a:cubicBezTo>
                  <a:pt x="393" y="135"/>
                  <a:pt x="393" y="135"/>
                  <a:pt x="393" y="135"/>
                </a:cubicBezTo>
                <a:cubicBezTo>
                  <a:pt x="394" y="133"/>
                  <a:pt x="394" y="133"/>
                  <a:pt x="394" y="133"/>
                </a:cubicBezTo>
                <a:cubicBezTo>
                  <a:pt x="396" y="133"/>
                  <a:pt x="396" y="133"/>
                  <a:pt x="396" y="133"/>
                </a:cubicBezTo>
                <a:cubicBezTo>
                  <a:pt x="397" y="134"/>
                  <a:pt x="397" y="134"/>
                  <a:pt x="397" y="134"/>
                </a:cubicBezTo>
                <a:cubicBezTo>
                  <a:pt x="400" y="134"/>
                  <a:pt x="400" y="134"/>
                  <a:pt x="400" y="134"/>
                </a:cubicBezTo>
                <a:cubicBezTo>
                  <a:pt x="401" y="137"/>
                  <a:pt x="401" y="137"/>
                  <a:pt x="401" y="137"/>
                </a:cubicBezTo>
                <a:cubicBezTo>
                  <a:pt x="401" y="141"/>
                  <a:pt x="401" y="141"/>
                  <a:pt x="401" y="141"/>
                </a:cubicBezTo>
                <a:cubicBezTo>
                  <a:pt x="399" y="144"/>
                  <a:pt x="399" y="144"/>
                  <a:pt x="399" y="144"/>
                </a:cubicBezTo>
                <a:cubicBezTo>
                  <a:pt x="395" y="145"/>
                  <a:pt x="395" y="145"/>
                  <a:pt x="395" y="145"/>
                </a:cubicBezTo>
                <a:cubicBezTo>
                  <a:pt x="398" y="141"/>
                  <a:pt x="398" y="141"/>
                  <a:pt x="398" y="141"/>
                </a:cubicBezTo>
                <a:cubicBezTo>
                  <a:pt x="398" y="140"/>
                  <a:pt x="398" y="140"/>
                  <a:pt x="398" y="140"/>
                </a:cubicBezTo>
                <a:cubicBezTo>
                  <a:pt x="397" y="139"/>
                  <a:pt x="397" y="139"/>
                  <a:pt x="397" y="139"/>
                </a:cubicBezTo>
                <a:cubicBezTo>
                  <a:pt x="396" y="138"/>
                  <a:pt x="396" y="138"/>
                  <a:pt x="396" y="138"/>
                </a:cubicBezTo>
                <a:cubicBezTo>
                  <a:pt x="394" y="139"/>
                  <a:pt x="394" y="139"/>
                  <a:pt x="394" y="139"/>
                </a:cubicBezTo>
                <a:cubicBezTo>
                  <a:pt x="390" y="142"/>
                  <a:pt x="390" y="142"/>
                  <a:pt x="390" y="142"/>
                </a:cubicBezTo>
                <a:cubicBezTo>
                  <a:pt x="390" y="144"/>
                  <a:pt x="390" y="144"/>
                  <a:pt x="390" y="144"/>
                </a:cubicBezTo>
                <a:cubicBezTo>
                  <a:pt x="388" y="145"/>
                  <a:pt x="388" y="145"/>
                  <a:pt x="388" y="145"/>
                </a:cubicBezTo>
                <a:cubicBezTo>
                  <a:pt x="386" y="146"/>
                  <a:pt x="386" y="146"/>
                  <a:pt x="386" y="146"/>
                </a:cubicBezTo>
                <a:cubicBezTo>
                  <a:pt x="385" y="144"/>
                  <a:pt x="385" y="144"/>
                  <a:pt x="385" y="144"/>
                </a:cubicBezTo>
                <a:cubicBezTo>
                  <a:pt x="384" y="143"/>
                  <a:pt x="384" y="143"/>
                  <a:pt x="384" y="143"/>
                </a:cubicBezTo>
                <a:cubicBezTo>
                  <a:pt x="381" y="143"/>
                  <a:pt x="381" y="143"/>
                  <a:pt x="381" y="143"/>
                </a:cubicBezTo>
                <a:cubicBezTo>
                  <a:pt x="380" y="143"/>
                  <a:pt x="380" y="143"/>
                  <a:pt x="380" y="143"/>
                </a:cubicBezTo>
                <a:cubicBezTo>
                  <a:pt x="379" y="140"/>
                  <a:pt x="379" y="140"/>
                  <a:pt x="379" y="140"/>
                </a:cubicBezTo>
                <a:cubicBezTo>
                  <a:pt x="378" y="140"/>
                  <a:pt x="378" y="140"/>
                  <a:pt x="378" y="140"/>
                </a:cubicBezTo>
                <a:cubicBezTo>
                  <a:pt x="376" y="140"/>
                  <a:pt x="376" y="140"/>
                  <a:pt x="376" y="140"/>
                </a:cubicBezTo>
                <a:cubicBezTo>
                  <a:pt x="374" y="140"/>
                  <a:pt x="374" y="140"/>
                  <a:pt x="374" y="140"/>
                </a:cubicBezTo>
                <a:cubicBezTo>
                  <a:pt x="374" y="138"/>
                  <a:pt x="374" y="138"/>
                  <a:pt x="374" y="138"/>
                </a:cubicBezTo>
                <a:cubicBezTo>
                  <a:pt x="372" y="137"/>
                  <a:pt x="372" y="137"/>
                  <a:pt x="372" y="137"/>
                </a:cubicBezTo>
                <a:cubicBezTo>
                  <a:pt x="371" y="138"/>
                  <a:pt x="371" y="138"/>
                  <a:pt x="371" y="138"/>
                </a:cubicBezTo>
                <a:cubicBezTo>
                  <a:pt x="369" y="138"/>
                  <a:pt x="369" y="138"/>
                  <a:pt x="369" y="138"/>
                </a:cubicBezTo>
                <a:cubicBezTo>
                  <a:pt x="369" y="135"/>
                  <a:pt x="369" y="135"/>
                  <a:pt x="369" y="135"/>
                </a:cubicBezTo>
                <a:cubicBezTo>
                  <a:pt x="368" y="133"/>
                  <a:pt x="368" y="133"/>
                  <a:pt x="368" y="133"/>
                </a:cubicBezTo>
                <a:cubicBezTo>
                  <a:pt x="368" y="132"/>
                  <a:pt x="368" y="132"/>
                  <a:pt x="368" y="132"/>
                </a:cubicBezTo>
                <a:cubicBezTo>
                  <a:pt x="371" y="131"/>
                  <a:pt x="371" y="131"/>
                  <a:pt x="371" y="131"/>
                </a:cubicBezTo>
                <a:cubicBezTo>
                  <a:pt x="373" y="127"/>
                  <a:pt x="373" y="127"/>
                  <a:pt x="373" y="127"/>
                </a:cubicBezTo>
                <a:cubicBezTo>
                  <a:pt x="375" y="127"/>
                  <a:pt x="375" y="127"/>
                  <a:pt x="375" y="127"/>
                </a:cubicBezTo>
                <a:cubicBezTo>
                  <a:pt x="376" y="125"/>
                  <a:pt x="376" y="125"/>
                  <a:pt x="376" y="125"/>
                </a:cubicBezTo>
                <a:cubicBezTo>
                  <a:pt x="376" y="124"/>
                  <a:pt x="376" y="124"/>
                  <a:pt x="376" y="124"/>
                </a:cubicBezTo>
                <a:cubicBezTo>
                  <a:pt x="373" y="120"/>
                  <a:pt x="373" y="120"/>
                  <a:pt x="373" y="120"/>
                </a:cubicBezTo>
                <a:cubicBezTo>
                  <a:pt x="371" y="120"/>
                  <a:pt x="371" y="120"/>
                  <a:pt x="371" y="120"/>
                </a:cubicBezTo>
                <a:cubicBezTo>
                  <a:pt x="368" y="119"/>
                  <a:pt x="368" y="119"/>
                  <a:pt x="368" y="119"/>
                </a:cubicBezTo>
                <a:cubicBezTo>
                  <a:pt x="365" y="122"/>
                  <a:pt x="365" y="122"/>
                  <a:pt x="365" y="122"/>
                </a:cubicBezTo>
                <a:cubicBezTo>
                  <a:pt x="362" y="122"/>
                  <a:pt x="362" y="122"/>
                  <a:pt x="362" y="122"/>
                </a:cubicBezTo>
                <a:cubicBezTo>
                  <a:pt x="360" y="120"/>
                  <a:pt x="360" y="120"/>
                  <a:pt x="360" y="120"/>
                </a:cubicBezTo>
                <a:cubicBezTo>
                  <a:pt x="358" y="120"/>
                  <a:pt x="358" y="120"/>
                  <a:pt x="358" y="120"/>
                </a:cubicBezTo>
                <a:cubicBezTo>
                  <a:pt x="351" y="123"/>
                  <a:pt x="351" y="123"/>
                  <a:pt x="351" y="123"/>
                </a:cubicBezTo>
                <a:cubicBezTo>
                  <a:pt x="350" y="125"/>
                  <a:pt x="350" y="125"/>
                  <a:pt x="350" y="125"/>
                </a:cubicBezTo>
                <a:cubicBezTo>
                  <a:pt x="352" y="126"/>
                  <a:pt x="352" y="126"/>
                  <a:pt x="352" y="126"/>
                </a:cubicBezTo>
                <a:cubicBezTo>
                  <a:pt x="354" y="128"/>
                  <a:pt x="354" y="128"/>
                  <a:pt x="354" y="128"/>
                </a:cubicBezTo>
                <a:cubicBezTo>
                  <a:pt x="354" y="129"/>
                  <a:pt x="354" y="129"/>
                  <a:pt x="354" y="129"/>
                </a:cubicBezTo>
                <a:cubicBezTo>
                  <a:pt x="352" y="129"/>
                  <a:pt x="352" y="129"/>
                  <a:pt x="352" y="129"/>
                </a:cubicBezTo>
                <a:cubicBezTo>
                  <a:pt x="350" y="129"/>
                  <a:pt x="350" y="129"/>
                  <a:pt x="350" y="129"/>
                </a:cubicBezTo>
                <a:cubicBezTo>
                  <a:pt x="349" y="127"/>
                  <a:pt x="349" y="127"/>
                  <a:pt x="349" y="127"/>
                </a:cubicBezTo>
                <a:cubicBezTo>
                  <a:pt x="347" y="127"/>
                  <a:pt x="347" y="127"/>
                  <a:pt x="347" y="127"/>
                </a:cubicBezTo>
                <a:cubicBezTo>
                  <a:pt x="342" y="126"/>
                  <a:pt x="342" y="126"/>
                  <a:pt x="342" y="126"/>
                </a:cubicBezTo>
                <a:cubicBezTo>
                  <a:pt x="338" y="127"/>
                  <a:pt x="338" y="127"/>
                  <a:pt x="338" y="127"/>
                </a:cubicBezTo>
                <a:cubicBezTo>
                  <a:pt x="336" y="128"/>
                  <a:pt x="336" y="128"/>
                  <a:pt x="336" y="128"/>
                </a:cubicBezTo>
                <a:cubicBezTo>
                  <a:pt x="336" y="129"/>
                  <a:pt x="336" y="129"/>
                  <a:pt x="336" y="129"/>
                </a:cubicBezTo>
                <a:cubicBezTo>
                  <a:pt x="333" y="129"/>
                  <a:pt x="333" y="129"/>
                  <a:pt x="333" y="129"/>
                </a:cubicBezTo>
                <a:cubicBezTo>
                  <a:pt x="333" y="129"/>
                  <a:pt x="333" y="129"/>
                  <a:pt x="333" y="129"/>
                </a:cubicBezTo>
                <a:cubicBezTo>
                  <a:pt x="331" y="129"/>
                  <a:pt x="331" y="129"/>
                  <a:pt x="331" y="129"/>
                </a:cubicBezTo>
                <a:cubicBezTo>
                  <a:pt x="328" y="131"/>
                  <a:pt x="328" y="131"/>
                  <a:pt x="328" y="131"/>
                </a:cubicBezTo>
                <a:cubicBezTo>
                  <a:pt x="328" y="132"/>
                  <a:pt x="328" y="132"/>
                  <a:pt x="328" y="132"/>
                </a:cubicBezTo>
                <a:cubicBezTo>
                  <a:pt x="326" y="133"/>
                  <a:pt x="326" y="133"/>
                  <a:pt x="326" y="133"/>
                </a:cubicBezTo>
                <a:cubicBezTo>
                  <a:pt x="322" y="134"/>
                  <a:pt x="322" y="134"/>
                  <a:pt x="322" y="134"/>
                </a:cubicBezTo>
                <a:cubicBezTo>
                  <a:pt x="319" y="136"/>
                  <a:pt x="319" y="136"/>
                  <a:pt x="319" y="136"/>
                </a:cubicBezTo>
                <a:cubicBezTo>
                  <a:pt x="318" y="136"/>
                  <a:pt x="318" y="136"/>
                  <a:pt x="318" y="136"/>
                </a:cubicBezTo>
                <a:cubicBezTo>
                  <a:pt x="319" y="135"/>
                  <a:pt x="319" y="135"/>
                  <a:pt x="319" y="135"/>
                </a:cubicBezTo>
                <a:cubicBezTo>
                  <a:pt x="319" y="134"/>
                  <a:pt x="319" y="134"/>
                  <a:pt x="319" y="134"/>
                </a:cubicBezTo>
                <a:cubicBezTo>
                  <a:pt x="317" y="135"/>
                  <a:pt x="317" y="135"/>
                  <a:pt x="317" y="135"/>
                </a:cubicBezTo>
                <a:cubicBezTo>
                  <a:pt x="315" y="138"/>
                  <a:pt x="315" y="138"/>
                  <a:pt x="315" y="138"/>
                </a:cubicBezTo>
                <a:cubicBezTo>
                  <a:pt x="315" y="138"/>
                  <a:pt x="315" y="138"/>
                  <a:pt x="315" y="138"/>
                </a:cubicBezTo>
                <a:cubicBezTo>
                  <a:pt x="318" y="143"/>
                  <a:pt x="318" y="143"/>
                  <a:pt x="318" y="143"/>
                </a:cubicBezTo>
                <a:cubicBezTo>
                  <a:pt x="322" y="148"/>
                  <a:pt x="322" y="148"/>
                  <a:pt x="322" y="148"/>
                </a:cubicBezTo>
                <a:cubicBezTo>
                  <a:pt x="325" y="148"/>
                  <a:pt x="325" y="148"/>
                  <a:pt x="325" y="148"/>
                </a:cubicBezTo>
                <a:cubicBezTo>
                  <a:pt x="328" y="152"/>
                  <a:pt x="328" y="152"/>
                  <a:pt x="328" y="152"/>
                </a:cubicBezTo>
                <a:cubicBezTo>
                  <a:pt x="330" y="153"/>
                  <a:pt x="330" y="153"/>
                  <a:pt x="330" y="153"/>
                </a:cubicBezTo>
                <a:cubicBezTo>
                  <a:pt x="331" y="156"/>
                  <a:pt x="331" y="156"/>
                  <a:pt x="331" y="156"/>
                </a:cubicBezTo>
                <a:cubicBezTo>
                  <a:pt x="334" y="157"/>
                  <a:pt x="334" y="157"/>
                  <a:pt x="334" y="157"/>
                </a:cubicBezTo>
                <a:cubicBezTo>
                  <a:pt x="337" y="158"/>
                  <a:pt x="337" y="158"/>
                  <a:pt x="337" y="158"/>
                </a:cubicBezTo>
                <a:cubicBezTo>
                  <a:pt x="336" y="159"/>
                  <a:pt x="336" y="159"/>
                  <a:pt x="336" y="159"/>
                </a:cubicBezTo>
                <a:cubicBezTo>
                  <a:pt x="332" y="159"/>
                  <a:pt x="332" y="159"/>
                  <a:pt x="332" y="159"/>
                </a:cubicBezTo>
                <a:cubicBezTo>
                  <a:pt x="331" y="157"/>
                  <a:pt x="331" y="157"/>
                  <a:pt x="331" y="157"/>
                </a:cubicBezTo>
                <a:cubicBezTo>
                  <a:pt x="328" y="155"/>
                  <a:pt x="328" y="155"/>
                  <a:pt x="328" y="155"/>
                </a:cubicBezTo>
                <a:cubicBezTo>
                  <a:pt x="327" y="153"/>
                  <a:pt x="327" y="153"/>
                  <a:pt x="327" y="153"/>
                </a:cubicBezTo>
                <a:cubicBezTo>
                  <a:pt x="325" y="154"/>
                  <a:pt x="325" y="154"/>
                  <a:pt x="325" y="154"/>
                </a:cubicBezTo>
                <a:cubicBezTo>
                  <a:pt x="323" y="156"/>
                  <a:pt x="323" y="156"/>
                  <a:pt x="323" y="156"/>
                </a:cubicBezTo>
                <a:cubicBezTo>
                  <a:pt x="321" y="156"/>
                  <a:pt x="321" y="156"/>
                  <a:pt x="321" y="156"/>
                </a:cubicBezTo>
                <a:cubicBezTo>
                  <a:pt x="320" y="154"/>
                  <a:pt x="320" y="154"/>
                  <a:pt x="320" y="154"/>
                </a:cubicBezTo>
                <a:cubicBezTo>
                  <a:pt x="322" y="152"/>
                  <a:pt x="322" y="152"/>
                  <a:pt x="322" y="152"/>
                </a:cubicBezTo>
                <a:cubicBezTo>
                  <a:pt x="322" y="151"/>
                  <a:pt x="322" y="151"/>
                  <a:pt x="322" y="151"/>
                </a:cubicBezTo>
                <a:cubicBezTo>
                  <a:pt x="320" y="151"/>
                  <a:pt x="320" y="151"/>
                  <a:pt x="320" y="151"/>
                </a:cubicBezTo>
                <a:cubicBezTo>
                  <a:pt x="318" y="154"/>
                  <a:pt x="318" y="154"/>
                  <a:pt x="318" y="154"/>
                </a:cubicBezTo>
                <a:cubicBezTo>
                  <a:pt x="318" y="158"/>
                  <a:pt x="318" y="158"/>
                  <a:pt x="318" y="158"/>
                </a:cubicBezTo>
                <a:cubicBezTo>
                  <a:pt x="319" y="159"/>
                  <a:pt x="319" y="159"/>
                  <a:pt x="319" y="159"/>
                </a:cubicBezTo>
                <a:cubicBezTo>
                  <a:pt x="319" y="161"/>
                  <a:pt x="319" y="161"/>
                  <a:pt x="319" y="161"/>
                </a:cubicBezTo>
                <a:cubicBezTo>
                  <a:pt x="317" y="164"/>
                  <a:pt x="317" y="164"/>
                  <a:pt x="317" y="164"/>
                </a:cubicBezTo>
                <a:cubicBezTo>
                  <a:pt x="315" y="167"/>
                  <a:pt x="315" y="167"/>
                  <a:pt x="315" y="167"/>
                </a:cubicBezTo>
                <a:cubicBezTo>
                  <a:pt x="314" y="170"/>
                  <a:pt x="314" y="170"/>
                  <a:pt x="314" y="170"/>
                </a:cubicBezTo>
                <a:cubicBezTo>
                  <a:pt x="314" y="173"/>
                  <a:pt x="314" y="173"/>
                  <a:pt x="314" y="173"/>
                </a:cubicBezTo>
                <a:cubicBezTo>
                  <a:pt x="319" y="178"/>
                  <a:pt x="319" y="178"/>
                  <a:pt x="319" y="178"/>
                </a:cubicBezTo>
                <a:cubicBezTo>
                  <a:pt x="323" y="180"/>
                  <a:pt x="323" y="180"/>
                  <a:pt x="323" y="180"/>
                </a:cubicBezTo>
                <a:cubicBezTo>
                  <a:pt x="325" y="183"/>
                  <a:pt x="325" y="183"/>
                  <a:pt x="325" y="183"/>
                </a:cubicBezTo>
                <a:cubicBezTo>
                  <a:pt x="327" y="183"/>
                  <a:pt x="327" y="183"/>
                  <a:pt x="327" y="183"/>
                </a:cubicBezTo>
                <a:cubicBezTo>
                  <a:pt x="330" y="180"/>
                  <a:pt x="330" y="180"/>
                  <a:pt x="330" y="180"/>
                </a:cubicBezTo>
                <a:cubicBezTo>
                  <a:pt x="333" y="179"/>
                  <a:pt x="333" y="179"/>
                  <a:pt x="333" y="179"/>
                </a:cubicBezTo>
                <a:cubicBezTo>
                  <a:pt x="336" y="181"/>
                  <a:pt x="336" y="181"/>
                  <a:pt x="336" y="181"/>
                </a:cubicBezTo>
                <a:cubicBezTo>
                  <a:pt x="342" y="182"/>
                  <a:pt x="342" y="182"/>
                  <a:pt x="342" y="182"/>
                </a:cubicBezTo>
                <a:cubicBezTo>
                  <a:pt x="344" y="183"/>
                  <a:pt x="344" y="183"/>
                  <a:pt x="344" y="183"/>
                </a:cubicBezTo>
                <a:cubicBezTo>
                  <a:pt x="345" y="186"/>
                  <a:pt x="345" y="186"/>
                  <a:pt x="345" y="186"/>
                </a:cubicBezTo>
                <a:cubicBezTo>
                  <a:pt x="346" y="187"/>
                  <a:pt x="346" y="187"/>
                  <a:pt x="346" y="187"/>
                </a:cubicBezTo>
                <a:cubicBezTo>
                  <a:pt x="347" y="185"/>
                  <a:pt x="347" y="185"/>
                  <a:pt x="347" y="185"/>
                </a:cubicBezTo>
                <a:cubicBezTo>
                  <a:pt x="347" y="182"/>
                  <a:pt x="347" y="182"/>
                  <a:pt x="347" y="182"/>
                </a:cubicBezTo>
                <a:cubicBezTo>
                  <a:pt x="348" y="181"/>
                  <a:pt x="348" y="181"/>
                  <a:pt x="348" y="181"/>
                </a:cubicBezTo>
                <a:cubicBezTo>
                  <a:pt x="350" y="182"/>
                  <a:pt x="350" y="182"/>
                  <a:pt x="350" y="182"/>
                </a:cubicBezTo>
                <a:cubicBezTo>
                  <a:pt x="350" y="183"/>
                  <a:pt x="350" y="183"/>
                  <a:pt x="350" y="183"/>
                </a:cubicBezTo>
                <a:cubicBezTo>
                  <a:pt x="347" y="186"/>
                  <a:pt x="347" y="186"/>
                  <a:pt x="347" y="186"/>
                </a:cubicBezTo>
                <a:cubicBezTo>
                  <a:pt x="348" y="189"/>
                  <a:pt x="348" y="189"/>
                  <a:pt x="348" y="189"/>
                </a:cubicBezTo>
                <a:cubicBezTo>
                  <a:pt x="349" y="189"/>
                  <a:pt x="349" y="189"/>
                  <a:pt x="349" y="189"/>
                </a:cubicBezTo>
                <a:cubicBezTo>
                  <a:pt x="352" y="186"/>
                  <a:pt x="352" y="186"/>
                  <a:pt x="352" y="186"/>
                </a:cubicBezTo>
                <a:cubicBezTo>
                  <a:pt x="353" y="184"/>
                  <a:pt x="353" y="184"/>
                  <a:pt x="353" y="184"/>
                </a:cubicBezTo>
                <a:cubicBezTo>
                  <a:pt x="357" y="184"/>
                  <a:pt x="357" y="184"/>
                  <a:pt x="357" y="184"/>
                </a:cubicBezTo>
                <a:cubicBezTo>
                  <a:pt x="362" y="181"/>
                  <a:pt x="362" y="181"/>
                  <a:pt x="362" y="181"/>
                </a:cubicBezTo>
                <a:cubicBezTo>
                  <a:pt x="365" y="180"/>
                  <a:pt x="365" y="180"/>
                  <a:pt x="365" y="180"/>
                </a:cubicBezTo>
                <a:cubicBezTo>
                  <a:pt x="367" y="178"/>
                  <a:pt x="367" y="178"/>
                  <a:pt x="367" y="178"/>
                </a:cubicBezTo>
                <a:cubicBezTo>
                  <a:pt x="368" y="178"/>
                  <a:pt x="368" y="178"/>
                  <a:pt x="368" y="178"/>
                </a:cubicBezTo>
                <a:cubicBezTo>
                  <a:pt x="368" y="179"/>
                  <a:pt x="368" y="179"/>
                  <a:pt x="368" y="179"/>
                </a:cubicBezTo>
                <a:cubicBezTo>
                  <a:pt x="370" y="180"/>
                  <a:pt x="370" y="180"/>
                  <a:pt x="370" y="180"/>
                </a:cubicBezTo>
                <a:cubicBezTo>
                  <a:pt x="374" y="177"/>
                  <a:pt x="374" y="177"/>
                  <a:pt x="374" y="177"/>
                </a:cubicBezTo>
                <a:cubicBezTo>
                  <a:pt x="377" y="177"/>
                  <a:pt x="377" y="177"/>
                  <a:pt x="377" y="177"/>
                </a:cubicBezTo>
                <a:cubicBezTo>
                  <a:pt x="378" y="176"/>
                  <a:pt x="378" y="176"/>
                  <a:pt x="378" y="176"/>
                </a:cubicBezTo>
                <a:cubicBezTo>
                  <a:pt x="377" y="178"/>
                  <a:pt x="377" y="178"/>
                  <a:pt x="377" y="178"/>
                </a:cubicBezTo>
                <a:cubicBezTo>
                  <a:pt x="374" y="180"/>
                  <a:pt x="374" y="180"/>
                  <a:pt x="374" y="180"/>
                </a:cubicBezTo>
                <a:cubicBezTo>
                  <a:pt x="374" y="181"/>
                  <a:pt x="374" y="181"/>
                  <a:pt x="374" y="181"/>
                </a:cubicBezTo>
                <a:cubicBezTo>
                  <a:pt x="376" y="181"/>
                  <a:pt x="376" y="181"/>
                  <a:pt x="376" y="181"/>
                </a:cubicBezTo>
                <a:cubicBezTo>
                  <a:pt x="374" y="185"/>
                  <a:pt x="374" y="185"/>
                  <a:pt x="374" y="185"/>
                </a:cubicBezTo>
                <a:cubicBezTo>
                  <a:pt x="370" y="186"/>
                  <a:pt x="370" y="186"/>
                  <a:pt x="370" y="186"/>
                </a:cubicBezTo>
                <a:cubicBezTo>
                  <a:pt x="369" y="185"/>
                  <a:pt x="369" y="185"/>
                  <a:pt x="369" y="185"/>
                </a:cubicBezTo>
                <a:cubicBezTo>
                  <a:pt x="367" y="185"/>
                  <a:pt x="367" y="185"/>
                  <a:pt x="367" y="185"/>
                </a:cubicBezTo>
                <a:cubicBezTo>
                  <a:pt x="364" y="187"/>
                  <a:pt x="364" y="187"/>
                  <a:pt x="364" y="187"/>
                </a:cubicBezTo>
                <a:cubicBezTo>
                  <a:pt x="364" y="188"/>
                  <a:pt x="364" y="188"/>
                  <a:pt x="364" y="188"/>
                </a:cubicBezTo>
                <a:cubicBezTo>
                  <a:pt x="367" y="188"/>
                  <a:pt x="367" y="188"/>
                  <a:pt x="367" y="188"/>
                </a:cubicBezTo>
                <a:cubicBezTo>
                  <a:pt x="369" y="190"/>
                  <a:pt x="369" y="190"/>
                  <a:pt x="369" y="190"/>
                </a:cubicBezTo>
                <a:cubicBezTo>
                  <a:pt x="368" y="193"/>
                  <a:pt x="368" y="193"/>
                  <a:pt x="368" y="193"/>
                </a:cubicBezTo>
                <a:cubicBezTo>
                  <a:pt x="364" y="198"/>
                  <a:pt x="364" y="198"/>
                  <a:pt x="364" y="198"/>
                </a:cubicBezTo>
                <a:cubicBezTo>
                  <a:pt x="364" y="200"/>
                  <a:pt x="364" y="200"/>
                  <a:pt x="364" y="200"/>
                </a:cubicBezTo>
                <a:cubicBezTo>
                  <a:pt x="363" y="202"/>
                  <a:pt x="363" y="202"/>
                  <a:pt x="363" y="202"/>
                </a:cubicBezTo>
                <a:cubicBezTo>
                  <a:pt x="362" y="204"/>
                  <a:pt x="362" y="204"/>
                  <a:pt x="362" y="204"/>
                </a:cubicBezTo>
                <a:cubicBezTo>
                  <a:pt x="363" y="205"/>
                  <a:pt x="363" y="205"/>
                  <a:pt x="363" y="205"/>
                </a:cubicBezTo>
                <a:cubicBezTo>
                  <a:pt x="363" y="207"/>
                  <a:pt x="363" y="207"/>
                  <a:pt x="363" y="207"/>
                </a:cubicBezTo>
                <a:cubicBezTo>
                  <a:pt x="362" y="209"/>
                  <a:pt x="362" y="209"/>
                  <a:pt x="362" y="209"/>
                </a:cubicBezTo>
                <a:cubicBezTo>
                  <a:pt x="360" y="212"/>
                  <a:pt x="360" y="212"/>
                  <a:pt x="360" y="212"/>
                </a:cubicBezTo>
                <a:cubicBezTo>
                  <a:pt x="358" y="214"/>
                  <a:pt x="358" y="214"/>
                  <a:pt x="358" y="214"/>
                </a:cubicBezTo>
                <a:cubicBezTo>
                  <a:pt x="356" y="213"/>
                  <a:pt x="356" y="213"/>
                  <a:pt x="356" y="213"/>
                </a:cubicBezTo>
                <a:cubicBezTo>
                  <a:pt x="354" y="214"/>
                  <a:pt x="354" y="214"/>
                  <a:pt x="354" y="214"/>
                </a:cubicBezTo>
                <a:cubicBezTo>
                  <a:pt x="352" y="216"/>
                  <a:pt x="352" y="216"/>
                  <a:pt x="352" y="216"/>
                </a:cubicBezTo>
                <a:cubicBezTo>
                  <a:pt x="350" y="217"/>
                  <a:pt x="350" y="217"/>
                  <a:pt x="350" y="217"/>
                </a:cubicBezTo>
                <a:cubicBezTo>
                  <a:pt x="347" y="217"/>
                  <a:pt x="347" y="217"/>
                  <a:pt x="347" y="217"/>
                </a:cubicBezTo>
                <a:cubicBezTo>
                  <a:pt x="344" y="215"/>
                  <a:pt x="344" y="215"/>
                  <a:pt x="344" y="215"/>
                </a:cubicBezTo>
                <a:cubicBezTo>
                  <a:pt x="342" y="215"/>
                  <a:pt x="342" y="215"/>
                  <a:pt x="342" y="215"/>
                </a:cubicBezTo>
                <a:cubicBezTo>
                  <a:pt x="341" y="214"/>
                  <a:pt x="341" y="214"/>
                  <a:pt x="341" y="214"/>
                </a:cubicBezTo>
                <a:cubicBezTo>
                  <a:pt x="340" y="212"/>
                  <a:pt x="340" y="212"/>
                  <a:pt x="340" y="212"/>
                </a:cubicBezTo>
                <a:cubicBezTo>
                  <a:pt x="339" y="212"/>
                  <a:pt x="339" y="212"/>
                  <a:pt x="339" y="212"/>
                </a:cubicBezTo>
                <a:cubicBezTo>
                  <a:pt x="336" y="215"/>
                  <a:pt x="336" y="215"/>
                  <a:pt x="336" y="215"/>
                </a:cubicBezTo>
                <a:cubicBezTo>
                  <a:pt x="334" y="217"/>
                  <a:pt x="334" y="217"/>
                  <a:pt x="334" y="217"/>
                </a:cubicBezTo>
                <a:cubicBezTo>
                  <a:pt x="332" y="219"/>
                  <a:pt x="332" y="219"/>
                  <a:pt x="332" y="219"/>
                </a:cubicBezTo>
                <a:cubicBezTo>
                  <a:pt x="327" y="221"/>
                  <a:pt x="327" y="221"/>
                  <a:pt x="327" y="221"/>
                </a:cubicBezTo>
                <a:cubicBezTo>
                  <a:pt x="325" y="222"/>
                  <a:pt x="325" y="222"/>
                  <a:pt x="325" y="222"/>
                </a:cubicBezTo>
                <a:cubicBezTo>
                  <a:pt x="323" y="223"/>
                  <a:pt x="323" y="223"/>
                  <a:pt x="323" y="223"/>
                </a:cubicBezTo>
                <a:cubicBezTo>
                  <a:pt x="321" y="222"/>
                  <a:pt x="321" y="222"/>
                  <a:pt x="321" y="222"/>
                </a:cubicBezTo>
                <a:cubicBezTo>
                  <a:pt x="317" y="222"/>
                  <a:pt x="317" y="222"/>
                  <a:pt x="317" y="222"/>
                </a:cubicBezTo>
                <a:cubicBezTo>
                  <a:pt x="314" y="224"/>
                  <a:pt x="314" y="224"/>
                  <a:pt x="314" y="224"/>
                </a:cubicBezTo>
                <a:cubicBezTo>
                  <a:pt x="311" y="224"/>
                  <a:pt x="311" y="224"/>
                  <a:pt x="311" y="224"/>
                </a:cubicBezTo>
                <a:cubicBezTo>
                  <a:pt x="310" y="226"/>
                  <a:pt x="310" y="226"/>
                  <a:pt x="310" y="226"/>
                </a:cubicBezTo>
                <a:cubicBezTo>
                  <a:pt x="310" y="229"/>
                  <a:pt x="310" y="229"/>
                  <a:pt x="310" y="229"/>
                </a:cubicBezTo>
                <a:cubicBezTo>
                  <a:pt x="308" y="233"/>
                  <a:pt x="308" y="233"/>
                  <a:pt x="308" y="233"/>
                </a:cubicBezTo>
                <a:cubicBezTo>
                  <a:pt x="306" y="235"/>
                  <a:pt x="306" y="235"/>
                  <a:pt x="306" y="235"/>
                </a:cubicBezTo>
                <a:cubicBezTo>
                  <a:pt x="306" y="233"/>
                  <a:pt x="306" y="233"/>
                  <a:pt x="306" y="233"/>
                </a:cubicBezTo>
                <a:cubicBezTo>
                  <a:pt x="303" y="230"/>
                  <a:pt x="303" y="230"/>
                  <a:pt x="303" y="230"/>
                </a:cubicBezTo>
                <a:cubicBezTo>
                  <a:pt x="300" y="230"/>
                  <a:pt x="300" y="230"/>
                  <a:pt x="300" y="230"/>
                </a:cubicBezTo>
                <a:cubicBezTo>
                  <a:pt x="298" y="231"/>
                  <a:pt x="298" y="231"/>
                  <a:pt x="298" y="231"/>
                </a:cubicBezTo>
                <a:cubicBezTo>
                  <a:pt x="299" y="232"/>
                  <a:pt x="299" y="232"/>
                  <a:pt x="299" y="232"/>
                </a:cubicBezTo>
                <a:cubicBezTo>
                  <a:pt x="300" y="234"/>
                  <a:pt x="300" y="234"/>
                  <a:pt x="300" y="234"/>
                </a:cubicBezTo>
                <a:cubicBezTo>
                  <a:pt x="299" y="236"/>
                  <a:pt x="299" y="236"/>
                  <a:pt x="299" y="236"/>
                </a:cubicBezTo>
                <a:cubicBezTo>
                  <a:pt x="298" y="236"/>
                  <a:pt x="298" y="236"/>
                  <a:pt x="298" y="236"/>
                </a:cubicBezTo>
                <a:cubicBezTo>
                  <a:pt x="297" y="233"/>
                  <a:pt x="297" y="233"/>
                  <a:pt x="297" y="233"/>
                </a:cubicBezTo>
                <a:cubicBezTo>
                  <a:pt x="295" y="231"/>
                  <a:pt x="295" y="231"/>
                  <a:pt x="295" y="231"/>
                </a:cubicBezTo>
                <a:cubicBezTo>
                  <a:pt x="294" y="231"/>
                  <a:pt x="294" y="231"/>
                  <a:pt x="294" y="231"/>
                </a:cubicBezTo>
                <a:cubicBezTo>
                  <a:pt x="290" y="235"/>
                  <a:pt x="290" y="235"/>
                  <a:pt x="290" y="235"/>
                </a:cubicBezTo>
                <a:cubicBezTo>
                  <a:pt x="289" y="238"/>
                  <a:pt x="289" y="238"/>
                  <a:pt x="289" y="238"/>
                </a:cubicBezTo>
                <a:cubicBezTo>
                  <a:pt x="288" y="238"/>
                  <a:pt x="288" y="238"/>
                  <a:pt x="288" y="238"/>
                </a:cubicBezTo>
                <a:cubicBezTo>
                  <a:pt x="286" y="238"/>
                  <a:pt x="286" y="238"/>
                  <a:pt x="286" y="238"/>
                </a:cubicBezTo>
                <a:cubicBezTo>
                  <a:pt x="281" y="243"/>
                  <a:pt x="281" y="243"/>
                  <a:pt x="281" y="243"/>
                </a:cubicBezTo>
                <a:cubicBezTo>
                  <a:pt x="280" y="247"/>
                  <a:pt x="280" y="247"/>
                  <a:pt x="280" y="247"/>
                </a:cubicBezTo>
                <a:cubicBezTo>
                  <a:pt x="279" y="248"/>
                  <a:pt x="279" y="248"/>
                  <a:pt x="279" y="248"/>
                </a:cubicBezTo>
                <a:cubicBezTo>
                  <a:pt x="276" y="248"/>
                  <a:pt x="276" y="248"/>
                  <a:pt x="276" y="248"/>
                </a:cubicBezTo>
                <a:cubicBezTo>
                  <a:pt x="274" y="247"/>
                  <a:pt x="274" y="247"/>
                  <a:pt x="274" y="247"/>
                </a:cubicBezTo>
                <a:cubicBezTo>
                  <a:pt x="273" y="248"/>
                  <a:pt x="273" y="248"/>
                  <a:pt x="273" y="248"/>
                </a:cubicBezTo>
                <a:cubicBezTo>
                  <a:pt x="276" y="251"/>
                  <a:pt x="276" y="251"/>
                  <a:pt x="276" y="251"/>
                </a:cubicBezTo>
                <a:cubicBezTo>
                  <a:pt x="275" y="253"/>
                  <a:pt x="275" y="253"/>
                  <a:pt x="275" y="253"/>
                </a:cubicBezTo>
                <a:cubicBezTo>
                  <a:pt x="274" y="253"/>
                  <a:pt x="274" y="253"/>
                  <a:pt x="274" y="253"/>
                </a:cubicBezTo>
                <a:cubicBezTo>
                  <a:pt x="272" y="251"/>
                  <a:pt x="272" y="251"/>
                  <a:pt x="272" y="251"/>
                </a:cubicBezTo>
                <a:cubicBezTo>
                  <a:pt x="271" y="251"/>
                  <a:pt x="271" y="251"/>
                  <a:pt x="271" y="251"/>
                </a:cubicBezTo>
                <a:cubicBezTo>
                  <a:pt x="270" y="253"/>
                  <a:pt x="270" y="253"/>
                  <a:pt x="270" y="253"/>
                </a:cubicBezTo>
                <a:cubicBezTo>
                  <a:pt x="267" y="257"/>
                  <a:pt x="267" y="257"/>
                  <a:pt x="267" y="257"/>
                </a:cubicBezTo>
                <a:cubicBezTo>
                  <a:pt x="267" y="258"/>
                  <a:pt x="267" y="258"/>
                  <a:pt x="267" y="258"/>
                </a:cubicBezTo>
                <a:cubicBezTo>
                  <a:pt x="269" y="261"/>
                  <a:pt x="269" y="261"/>
                  <a:pt x="269" y="261"/>
                </a:cubicBezTo>
                <a:cubicBezTo>
                  <a:pt x="270" y="264"/>
                  <a:pt x="270" y="264"/>
                  <a:pt x="270" y="264"/>
                </a:cubicBezTo>
                <a:cubicBezTo>
                  <a:pt x="269" y="266"/>
                  <a:pt x="269" y="266"/>
                  <a:pt x="269" y="266"/>
                </a:cubicBezTo>
                <a:cubicBezTo>
                  <a:pt x="268" y="268"/>
                  <a:pt x="268" y="268"/>
                  <a:pt x="268" y="268"/>
                </a:cubicBezTo>
                <a:cubicBezTo>
                  <a:pt x="269" y="270"/>
                  <a:pt x="269" y="270"/>
                  <a:pt x="269" y="270"/>
                </a:cubicBezTo>
                <a:cubicBezTo>
                  <a:pt x="270" y="270"/>
                  <a:pt x="270" y="270"/>
                  <a:pt x="270" y="270"/>
                </a:cubicBezTo>
                <a:cubicBezTo>
                  <a:pt x="272" y="268"/>
                  <a:pt x="272" y="268"/>
                  <a:pt x="272" y="268"/>
                </a:cubicBezTo>
                <a:cubicBezTo>
                  <a:pt x="272" y="269"/>
                  <a:pt x="272" y="269"/>
                  <a:pt x="272" y="269"/>
                </a:cubicBezTo>
                <a:cubicBezTo>
                  <a:pt x="273" y="273"/>
                  <a:pt x="273" y="273"/>
                  <a:pt x="273" y="273"/>
                </a:cubicBezTo>
                <a:cubicBezTo>
                  <a:pt x="271" y="274"/>
                  <a:pt x="271" y="274"/>
                  <a:pt x="271" y="274"/>
                </a:cubicBezTo>
                <a:cubicBezTo>
                  <a:pt x="270" y="275"/>
                  <a:pt x="270" y="275"/>
                  <a:pt x="270" y="275"/>
                </a:cubicBezTo>
                <a:cubicBezTo>
                  <a:pt x="271" y="276"/>
                  <a:pt x="271" y="276"/>
                  <a:pt x="271" y="276"/>
                </a:cubicBezTo>
                <a:cubicBezTo>
                  <a:pt x="273" y="275"/>
                  <a:pt x="273" y="275"/>
                  <a:pt x="273" y="275"/>
                </a:cubicBezTo>
                <a:cubicBezTo>
                  <a:pt x="274" y="274"/>
                  <a:pt x="274" y="274"/>
                  <a:pt x="274" y="274"/>
                </a:cubicBezTo>
                <a:cubicBezTo>
                  <a:pt x="275" y="274"/>
                  <a:pt x="275" y="274"/>
                  <a:pt x="275" y="274"/>
                </a:cubicBezTo>
                <a:cubicBezTo>
                  <a:pt x="276" y="275"/>
                  <a:pt x="276" y="275"/>
                  <a:pt x="276" y="275"/>
                </a:cubicBezTo>
                <a:cubicBezTo>
                  <a:pt x="276" y="277"/>
                  <a:pt x="276" y="277"/>
                  <a:pt x="276" y="277"/>
                </a:cubicBezTo>
                <a:cubicBezTo>
                  <a:pt x="279" y="277"/>
                  <a:pt x="279" y="277"/>
                  <a:pt x="279" y="277"/>
                </a:cubicBezTo>
                <a:cubicBezTo>
                  <a:pt x="281" y="278"/>
                  <a:pt x="281" y="278"/>
                  <a:pt x="281" y="278"/>
                </a:cubicBezTo>
                <a:cubicBezTo>
                  <a:pt x="283" y="278"/>
                  <a:pt x="283" y="278"/>
                  <a:pt x="283" y="278"/>
                </a:cubicBezTo>
                <a:cubicBezTo>
                  <a:pt x="285" y="276"/>
                  <a:pt x="285" y="276"/>
                  <a:pt x="285" y="276"/>
                </a:cubicBezTo>
                <a:cubicBezTo>
                  <a:pt x="286" y="272"/>
                  <a:pt x="286" y="272"/>
                  <a:pt x="286" y="272"/>
                </a:cubicBezTo>
                <a:cubicBezTo>
                  <a:pt x="288" y="270"/>
                  <a:pt x="288" y="270"/>
                  <a:pt x="288" y="270"/>
                </a:cubicBezTo>
                <a:cubicBezTo>
                  <a:pt x="292" y="270"/>
                  <a:pt x="292" y="270"/>
                  <a:pt x="292" y="270"/>
                </a:cubicBezTo>
                <a:cubicBezTo>
                  <a:pt x="294" y="269"/>
                  <a:pt x="294" y="269"/>
                  <a:pt x="294" y="269"/>
                </a:cubicBezTo>
                <a:cubicBezTo>
                  <a:pt x="292" y="271"/>
                  <a:pt x="292" y="271"/>
                  <a:pt x="292" y="271"/>
                </a:cubicBezTo>
                <a:cubicBezTo>
                  <a:pt x="290" y="272"/>
                  <a:pt x="290" y="272"/>
                  <a:pt x="290" y="272"/>
                </a:cubicBezTo>
                <a:cubicBezTo>
                  <a:pt x="286" y="275"/>
                  <a:pt x="286" y="275"/>
                  <a:pt x="286" y="275"/>
                </a:cubicBezTo>
                <a:cubicBezTo>
                  <a:pt x="286" y="278"/>
                  <a:pt x="286" y="278"/>
                  <a:pt x="286" y="278"/>
                </a:cubicBezTo>
                <a:cubicBezTo>
                  <a:pt x="284" y="279"/>
                  <a:pt x="284" y="279"/>
                  <a:pt x="284" y="279"/>
                </a:cubicBezTo>
                <a:cubicBezTo>
                  <a:pt x="287" y="282"/>
                  <a:pt x="287" y="282"/>
                  <a:pt x="287" y="282"/>
                </a:cubicBezTo>
                <a:cubicBezTo>
                  <a:pt x="287" y="284"/>
                  <a:pt x="287" y="284"/>
                  <a:pt x="287" y="284"/>
                </a:cubicBezTo>
                <a:cubicBezTo>
                  <a:pt x="284" y="284"/>
                  <a:pt x="284" y="284"/>
                  <a:pt x="284" y="284"/>
                </a:cubicBezTo>
                <a:cubicBezTo>
                  <a:pt x="282" y="283"/>
                  <a:pt x="282" y="283"/>
                  <a:pt x="282" y="283"/>
                </a:cubicBezTo>
                <a:cubicBezTo>
                  <a:pt x="282" y="282"/>
                  <a:pt x="282" y="282"/>
                  <a:pt x="282" y="282"/>
                </a:cubicBezTo>
                <a:cubicBezTo>
                  <a:pt x="281" y="281"/>
                  <a:pt x="281" y="281"/>
                  <a:pt x="281" y="281"/>
                </a:cubicBezTo>
                <a:cubicBezTo>
                  <a:pt x="279" y="281"/>
                  <a:pt x="279" y="281"/>
                  <a:pt x="279" y="281"/>
                </a:cubicBezTo>
                <a:cubicBezTo>
                  <a:pt x="278" y="279"/>
                  <a:pt x="278" y="279"/>
                  <a:pt x="278" y="279"/>
                </a:cubicBezTo>
                <a:cubicBezTo>
                  <a:pt x="275" y="278"/>
                  <a:pt x="275" y="278"/>
                  <a:pt x="275" y="278"/>
                </a:cubicBezTo>
                <a:cubicBezTo>
                  <a:pt x="273" y="277"/>
                  <a:pt x="273" y="277"/>
                  <a:pt x="273" y="277"/>
                </a:cubicBezTo>
                <a:cubicBezTo>
                  <a:pt x="272" y="278"/>
                  <a:pt x="272" y="278"/>
                  <a:pt x="272" y="278"/>
                </a:cubicBezTo>
                <a:cubicBezTo>
                  <a:pt x="270" y="278"/>
                  <a:pt x="270" y="278"/>
                  <a:pt x="270" y="278"/>
                </a:cubicBezTo>
                <a:cubicBezTo>
                  <a:pt x="269" y="280"/>
                  <a:pt x="269" y="280"/>
                  <a:pt x="269" y="280"/>
                </a:cubicBezTo>
                <a:cubicBezTo>
                  <a:pt x="267" y="282"/>
                  <a:pt x="267" y="282"/>
                  <a:pt x="267" y="282"/>
                </a:cubicBezTo>
                <a:cubicBezTo>
                  <a:pt x="265" y="281"/>
                  <a:pt x="265" y="281"/>
                  <a:pt x="265" y="281"/>
                </a:cubicBezTo>
                <a:cubicBezTo>
                  <a:pt x="264" y="283"/>
                  <a:pt x="264" y="283"/>
                  <a:pt x="264" y="283"/>
                </a:cubicBezTo>
                <a:cubicBezTo>
                  <a:pt x="265" y="285"/>
                  <a:pt x="265" y="285"/>
                  <a:pt x="265" y="285"/>
                </a:cubicBezTo>
                <a:cubicBezTo>
                  <a:pt x="267" y="285"/>
                  <a:pt x="267" y="285"/>
                  <a:pt x="267" y="285"/>
                </a:cubicBezTo>
                <a:cubicBezTo>
                  <a:pt x="265" y="287"/>
                  <a:pt x="265" y="287"/>
                  <a:pt x="265" y="287"/>
                </a:cubicBezTo>
                <a:cubicBezTo>
                  <a:pt x="265" y="290"/>
                  <a:pt x="265" y="290"/>
                  <a:pt x="265" y="290"/>
                </a:cubicBezTo>
                <a:cubicBezTo>
                  <a:pt x="265" y="292"/>
                  <a:pt x="265" y="292"/>
                  <a:pt x="265" y="292"/>
                </a:cubicBezTo>
                <a:cubicBezTo>
                  <a:pt x="267" y="292"/>
                  <a:pt x="267" y="292"/>
                  <a:pt x="267" y="292"/>
                </a:cubicBezTo>
                <a:cubicBezTo>
                  <a:pt x="267" y="296"/>
                  <a:pt x="267" y="296"/>
                  <a:pt x="267" y="296"/>
                </a:cubicBezTo>
                <a:cubicBezTo>
                  <a:pt x="268" y="298"/>
                  <a:pt x="268" y="298"/>
                  <a:pt x="268" y="298"/>
                </a:cubicBezTo>
                <a:cubicBezTo>
                  <a:pt x="268" y="300"/>
                  <a:pt x="268" y="300"/>
                  <a:pt x="268" y="300"/>
                </a:cubicBezTo>
                <a:cubicBezTo>
                  <a:pt x="270" y="302"/>
                  <a:pt x="270" y="302"/>
                  <a:pt x="270" y="302"/>
                </a:cubicBezTo>
                <a:cubicBezTo>
                  <a:pt x="270" y="303"/>
                  <a:pt x="270" y="303"/>
                  <a:pt x="270" y="303"/>
                </a:cubicBezTo>
                <a:cubicBezTo>
                  <a:pt x="267" y="303"/>
                  <a:pt x="267" y="303"/>
                  <a:pt x="267" y="303"/>
                </a:cubicBezTo>
                <a:cubicBezTo>
                  <a:pt x="266" y="304"/>
                  <a:pt x="266" y="304"/>
                  <a:pt x="266" y="304"/>
                </a:cubicBezTo>
                <a:cubicBezTo>
                  <a:pt x="274" y="308"/>
                  <a:pt x="274" y="308"/>
                  <a:pt x="274" y="308"/>
                </a:cubicBezTo>
                <a:cubicBezTo>
                  <a:pt x="278" y="308"/>
                  <a:pt x="278" y="308"/>
                  <a:pt x="278" y="308"/>
                </a:cubicBezTo>
                <a:cubicBezTo>
                  <a:pt x="281" y="306"/>
                  <a:pt x="281" y="306"/>
                  <a:pt x="281" y="306"/>
                </a:cubicBezTo>
                <a:cubicBezTo>
                  <a:pt x="283" y="306"/>
                  <a:pt x="283" y="306"/>
                  <a:pt x="283" y="306"/>
                </a:cubicBezTo>
                <a:cubicBezTo>
                  <a:pt x="284" y="306"/>
                  <a:pt x="284" y="306"/>
                  <a:pt x="284" y="306"/>
                </a:cubicBezTo>
                <a:cubicBezTo>
                  <a:pt x="286" y="306"/>
                  <a:pt x="286" y="306"/>
                  <a:pt x="286" y="306"/>
                </a:cubicBezTo>
                <a:cubicBezTo>
                  <a:pt x="289" y="302"/>
                  <a:pt x="289" y="302"/>
                  <a:pt x="289" y="302"/>
                </a:cubicBezTo>
                <a:cubicBezTo>
                  <a:pt x="289" y="300"/>
                  <a:pt x="289" y="300"/>
                  <a:pt x="289" y="300"/>
                </a:cubicBezTo>
                <a:cubicBezTo>
                  <a:pt x="288" y="298"/>
                  <a:pt x="288" y="298"/>
                  <a:pt x="288" y="298"/>
                </a:cubicBezTo>
                <a:cubicBezTo>
                  <a:pt x="288" y="297"/>
                  <a:pt x="288" y="297"/>
                  <a:pt x="288" y="297"/>
                </a:cubicBezTo>
                <a:cubicBezTo>
                  <a:pt x="291" y="295"/>
                  <a:pt x="291" y="295"/>
                  <a:pt x="291" y="295"/>
                </a:cubicBezTo>
                <a:cubicBezTo>
                  <a:pt x="295" y="293"/>
                  <a:pt x="295" y="293"/>
                  <a:pt x="295" y="293"/>
                </a:cubicBezTo>
                <a:cubicBezTo>
                  <a:pt x="300" y="289"/>
                  <a:pt x="300" y="289"/>
                  <a:pt x="300" y="289"/>
                </a:cubicBezTo>
                <a:cubicBezTo>
                  <a:pt x="302" y="290"/>
                  <a:pt x="302" y="290"/>
                  <a:pt x="302" y="290"/>
                </a:cubicBezTo>
                <a:cubicBezTo>
                  <a:pt x="300" y="290"/>
                  <a:pt x="300" y="290"/>
                  <a:pt x="300" y="290"/>
                </a:cubicBezTo>
                <a:cubicBezTo>
                  <a:pt x="295" y="295"/>
                  <a:pt x="295" y="295"/>
                  <a:pt x="295" y="295"/>
                </a:cubicBezTo>
                <a:cubicBezTo>
                  <a:pt x="292" y="297"/>
                  <a:pt x="292" y="297"/>
                  <a:pt x="292" y="297"/>
                </a:cubicBezTo>
                <a:cubicBezTo>
                  <a:pt x="292" y="298"/>
                  <a:pt x="292" y="298"/>
                  <a:pt x="292" y="298"/>
                </a:cubicBezTo>
                <a:cubicBezTo>
                  <a:pt x="294" y="300"/>
                  <a:pt x="294" y="300"/>
                  <a:pt x="294" y="300"/>
                </a:cubicBezTo>
                <a:cubicBezTo>
                  <a:pt x="294" y="301"/>
                  <a:pt x="294" y="301"/>
                  <a:pt x="294" y="301"/>
                </a:cubicBezTo>
                <a:cubicBezTo>
                  <a:pt x="292" y="305"/>
                  <a:pt x="292" y="305"/>
                  <a:pt x="292" y="305"/>
                </a:cubicBezTo>
                <a:cubicBezTo>
                  <a:pt x="289" y="306"/>
                  <a:pt x="289" y="306"/>
                  <a:pt x="289" y="306"/>
                </a:cubicBezTo>
                <a:cubicBezTo>
                  <a:pt x="289" y="309"/>
                  <a:pt x="289" y="309"/>
                  <a:pt x="289" y="309"/>
                </a:cubicBezTo>
                <a:cubicBezTo>
                  <a:pt x="289" y="312"/>
                  <a:pt x="289" y="312"/>
                  <a:pt x="289" y="312"/>
                </a:cubicBezTo>
                <a:cubicBezTo>
                  <a:pt x="288" y="314"/>
                  <a:pt x="288" y="314"/>
                  <a:pt x="288" y="314"/>
                </a:cubicBezTo>
                <a:cubicBezTo>
                  <a:pt x="289" y="316"/>
                  <a:pt x="289" y="316"/>
                  <a:pt x="289" y="316"/>
                </a:cubicBezTo>
                <a:cubicBezTo>
                  <a:pt x="288" y="318"/>
                  <a:pt x="288" y="318"/>
                  <a:pt x="288" y="318"/>
                </a:cubicBezTo>
                <a:cubicBezTo>
                  <a:pt x="289" y="320"/>
                  <a:pt x="289" y="320"/>
                  <a:pt x="289" y="320"/>
                </a:cubicBezTo>
                <a:cubicBezTo>
                  <a:pt x="285" y="321"/>
                  <a:pt x="285" y="321"/>
                  <a:pt x="285" y="321"/>
                </a:cubicBezTo>
                <a:cubicBezTo>
                  <a:pt x="284" y="323"/>
                  <a:pt x="284" y="323"/>
                  <a:pt x="284" y="323"/>
                </a:cubicBezTo>
                <a:cubicBezTo>
                  <a:pt x="283" y="325"/>
                  <a:pt x="283" y="325"/>
                  <a:pt x="283" y="325"/>
                </a:cubicBezTo>
                <a:cubicBezTo>
                  <a:pt x="282" y="324"/>
                  <a:pt x="282" y="324"/>
                  <a:pt x="282" y="324"/>
                </a:cubicBezTo>
                <a:cubicBezTo>
                  <a:pt x="281" y="325"/>
                  <a:pt x="281" y="325"/>
                  <a:pt x="281" y="325"/>
                </a:cubicBezTo>
                <a:cubicBezTo>
                  <a:pt x="282" y="327"/>
                  <a:pt x="282" y="327"/>
                  <a:pt x="282" y="327"/>
                </a:cubicBezTo>
                <a:cubicBezTo>
                  <a:pt x="282" y="330"/>
                  <a:pt x="282" y="330"/>
                  <a:pt x="282" y="330"/>
                </a:cubicBezTo>
                <a:cubicBezTo>
                  <a:pt x="283" y="330"/>
                  <a:pt x="283" y="330"/>
                  <a:pt x="283" y="330"/>
                </a:cubicBezTo>
                <a:cubicBezTo>
                  <a:pt x="286" y="329"/>
                  <a:pt x="286" y="329"/>
                  <a:pt x="286" y="329"/>
                </a:cubicBezTo>
                <a:cubicBezTo>
                  <a:pt x="287" y="329"/>
                  <a:pt x="287" y="329"/>
                  <a:pt x="287" y="329"/>
                </a:cubicBezTo>
                <a:cubicBezTo>
                  <a:pt x="288" y="331"/>
                  <a:pt x="288" y="331"/>
                  <a:pt x="288" y="331"/>
                </a:cubicBezTo>
                <a:cubicBezTo>
                  <a:pt x="286" y="332"/>
                  <a:pt x="286" y="332"/>
                  <a:pt x="286" y="332"/>
                </a:cubicBezTo>
                <a:cubicBezTo>
                  <a:pt x="284" y="332"/>
                  <a:pt x="284" y="332"/>
                  <a:pt x="284" y="332"/>
                </a:cubicBezTo>
                <a:cubicBezTo>
                  <a:pt x="283" y="333"/>
                  <a:pt x="283" y="333"/>
                  <a:pt x="283" y="333"/>
                </a:cubicBezTo>
                <a:cubicBezTo>
                  <a:pt x="283" y="335"/>
                  <a:pt x="283" y="335"/>
                  <a:pt x="283" y="335"/>
                </a:cubicBezTo>
                <a:cubicBezTo>
                  <a:pt x="283" y="336"/>
                  <a:pt x="283" y="336"/>
                  <a:pt x="283" y="336"/>
                </a:cubicBezTo>
                <a:cubicBezTo>
                  <a:pt x="283" y="337"/>
                  <a:pt x="283" y="337"/>
                  <a:pt x="283" y="337"/>
                </a:cubicBezTo>
                <a:cubicBezTo>
                  <a:pt x="282" y="338"/>
                  <a:pt x="282" y="338"/>
                  <a:pt x="282" y="338"/>
                </a:cubicBezTo>
                <a:cubicBezTo>
                  <a:pt x="280" y="339"/>
                  <a:pt x="280" y="339"/>
                  <a:pt x="280" y="339"/>
                </a:cubicBezTo>
                <a:cubicBezTo>
                  <a:pt x="278" y="340"/>
                  <a:pt x="278" y="340"/>
                  <a:pt x="278" y="340"/>
                </a:cubicBezTo>
                <a:cubicBezTo>
                  <a:pt x="276" y="340"/>
                  <a:pt x="276" y="340"/>
                  <a:pt x="276" y="340"/>
                </a:cubicBezTo>
                <a:cubicBezTo>
                  <a:pt x="275" y="340"/>
                  <a:pt x="275" y="340"/>
                  <a:pt x="275" y="340"/>
                </a:cubicBezTo>
                <a:cubicBezTo>
                  <a:pt x="277" y="342"/>
                  <a:pt x="277" y="342"/>
                  <a:pt x="277" y="342"/>
                </a:cubicBezTo>
                <a:cubicBezTo>
                  <a:pt x="279" y="342"/>
                  <a:pt x="279" y="342"/>
                  <a:pt x="279" y="342"/>
                </a:cubicBezTo>
                <a:cubicBezTo>
                  <a:pt x="281" y="343"/>
                  <a:pt x="281" y="343"/>
                  <a:pt x="281" y="343"/>
                </a:cubicBezTo>
                <a:cubicBezTo>
                  <a:pt x="283" y="340"/>
                  <a:pt x="283" y="340"/>
                  <a:pt x="283" y="340"/>
                </a:cubicBezTo>
                <a:cubicBezTo>
                  <a:pt x="288" y="337"/>
                  <a:pt x="288" y="337"/>
                  <a:pt x="288" y="337"/>
                </a:cubicBezTo>
                <a:cubicBezTo>
                  <a:pt x="289" y="337"/>
                  <a:pt x="289" y="337"/>
                  <a:pt x="289" y="337"/>
                </a:cubicBezTo>
                <a:cubicBezTo>
                  <a:pt x="291" y="338"/>
                  <a:pt x="291" y="338"/>
                  <a:pt x="291" y="338"/>
                </a:cubicBezTo>
                <a:cubicBezTo>
                  <a:pt x="293" y="336"/>
                  <a:pt x="293" y="336"/>
                  <a:pt x="293" y="336"/>
                </a:cubicBezTo>
                <a:cubicBezTo>
                  <a:pt x="297" y="334"/>
                  <a:pt x="297" y="334"/>
                  <a:pt x="297" y="334"/>
                </a:cubicBezTo>
                <a:cubicBezTo>
                  <a:pt x="296" y="336"/>
                  <a:pt x="296" y="336"/>
                  <a:pt x="296" y="336"/>
                </a:cubicBezTo>
                <a:cubicBezTo>
                  <a:pt x="295" y="337"/>
                  <a:pt x="295" y="337"/>
                  <a:pt x="295" y="337"/>
                </a:cubicBezTo>
                <a:cubicBezTo>
                  <a:pt x="295" y="338"/>
                  <a:pt x="295" y="338"/>
                  <a:pt x="295" y="338"/>
                </a:cubicBezTo>
                <a:cubicBezTo>
                  <a:pt x="296" y="339"/>
                  <a:pt x="296" y="339"/>
                  <a:pt x="296" y="339"/>
                </a:cubicBezTo>
                <a:cubicBezTo>
                  <a:pt x="297" y="341"/>
                  <a:pt x="297" y="341"/>
                  <a:pt x="297" y="341"/>
                </a:cubicBezTo>
                <a:cubicBezTo>
                  <a:pt x="297" y="342"/>
                  <a:pt x="297" y="342"/>
                  <a:pt x="297" y="342"/>
                </a:cubicBezTo>
                <a:cubicBezTo>
                  <a:pt x="298" y="343"/>
                  <a:pt x="298" y="343"/>
                  <a:pt x="298" y="343"/>
                </a:cubicBezTo>
                <a:cubicBezTo>
                  <a:pt x="300" y="342"/>
                  <a:pt x="300" y="342"/>
                  <a:pt x="300" y="342"/>
                </a:cubicBezTo>
                <a:cubicBezTo>
                  <a:pt x="301" y="340"/>
                  <a:pt x="301" y="340"/>
                  <a:pt x="301" y="340"/>
                </a:cubicBezTo>
                <a:cubicBezTo>
                  <a:pt x="302" y="341"/>
                  <a:pt x="302" y="341"/>
                  <a:pt x="302" y="341"/>
                </a:cubicBezTo>
                <a:cubicBezTo>
                  <a:pt x="302" y="342"/>
                  <a:pt x="302" y="342"/>
                  <a:pt x="302" y="342"/>
                </a:cubicBezTo>
                <a:cubicBezTo>
                  <a:pt x="303" y="345"/>
                  <a:pt x="303" y="345"/>
                  <a:pt x="303" y="345"/>
                </a:cubicBezTo>
                <a:cubicBezTo>
                  <a:pt x="304" y="349"/>
                  <a:pt x="304" y="349"/>
                  <a:pt x="304" y="349"/>
                </a:cubicBezTo>
                <a:cubicBezTo>
                  <a:pt x="303" y="351"/>
                  <a:pt x="303" y="351"/>
                  <a:pt x="303" y="351"/>
                </a:cubicBezTo>
                <a:cubicBezTo>
                  <a:pt x="304" y="354"/>
                  <a:pt x="304" y="354"/>
                  <a:pt x="304" y="354"/>
                </a:cubicBezTo>
                <a:cubicBezTo>
                  <a:pt x="306" y="355"/>
                  <a:pt x="306" y="355"/>
                  <a:pt x="306" y="355"/>
                </a:cubicBezTo>
                <a:cubicBezTo>
                  <a:pt x="307" y="352"/>
                  <a:pt x="307" y="352"/>
                  <a:pt x="307" y="352"/>
                </a:cubicBezTo>
                <a:cubicBezTo>
                  <a:pt x="307" y="349"/>
                  <a:pt x="307" y="349"/>
                  <a:pt x="307" y="349"/>
                </a:cubicBezTo>
                <a:cubicBezTo>
                  <a:pt x="309" y="346"/>
                  <a:pt x="309" y="346"/>
                  <a:pt x="309" y="346"/>
                </a:cubicBezTo>
                <a:cubicBezTo>
                  <a:pt x="309" y="344"/>
                  <a:pt x="309" y="344"/>
                  <a:pt x="309" y="344"/>
                </a:cubicBezTo>
                <a:cubicBezTo>
                  <a:pt x="312" y="341"/>
                  <a:pt x="312" y="341"/>
                  <a:pt x="312" y="341"/>
                </a:cubicBezTo>
                <a:cubicBezTo>
                  <a:pt x="313" y="341"/>
                  <a:pt x="313" y="341"/>
                  <a:pt x="313" y="341"/>
                </a:cubicBezTo>
                <a:cubicBezTo>
                  <a:pt x="315" y="340"/>
                  <a:pt x="315" y="340"/>
                  <a:pt x="315" y="340"/>
                </a:cubicBezTo>
                <a:cubicBezTo>
                  <a:pt x="319" y="339"/>
                  <a:pt x="319" y="339"/>
                  <a:pt x="319" y="339"/>
                </a:cubicBezTo>
                <a:cubicBezTo>
                  <a:pt x="316" y="341"/>
                  <a:pt x="316" y="341"/>
                  <a:pt x="316" y="341"/>
                </a:cubicBezTo>
                <a:cubicBezTo>
                  <a:pt x="312" y="345"/>
                  <a:pt x="312" y="345"/>
                  <a:pt x="312" y="345"/>
                </a:cubicBezTo>
                <a:cubicBezTo>
                  <a:pt x="312" y="346"/>
                  <a:pt x="312" y="346"/>
                  <a:pt x="312" y="346"/>
                </a:cubicBezTo>
                <a:cubicBezTo>
                  <a:pt x="315" y="349"/>
                  <a:pt x="315" y="349"/>
                  <a:pt x="315" y="349"/>
                </a:cubicBezTo>
                <a:cubicBezTo>
                  <a:pt x="317" y="350"/>
                  <a:pt x="317" y="350"/>
                  <a:pt x="317" y="350"/>
                </a:cubicBezTo>
                <a:cubicBezTo>
                  <a:pt x="320" y="348"/>
                  <a:pt x="320" y="348"/>
                  <a:pt x="320" y="348"/>
                </a:cubicBezTo>
                <a:cubicBezTo>
                  <a:pt x="325" y="347"/>
                  <a:pt x="325" y="347"/>
                  <a:pt x="325" y="347"/>
                </a:cubicBezTo>
                <a:cubicBezTo>
                  <a:pt x="327" y="345"/>
                  <a:pt x="327" y="345"/>
                  <a:pt x="327" y="345"/>
                </a:cubicBezTo>
                <a:cubicBezTo>
                  <a:pt x="329" y="345"/>
                  <a:pt x="329" y="345"/>
                  <a:pt x="329" y="345"/>
                </a:cubicBezTo>
                <a:cubicBezTo>
                  <a:pt x="333" y="343"/>
                  <a:pt x="333" y="343"/>
                  <a:pt x="333" y="343"/>
                </a:cubicBezTo>
                <a:cubicBezTo>
                  <a:pt x="334" y="343"/>
                  <a:pt x="334" y="343"/>
                  <a:pt x="334" y="343"/>
                </a:cubicBezTo>
                <a:cubicBezTo>
                  <a:pt x="333" y="344"/>
                  <a:pt x="333" y="344"/>
                  <a:pt x="333" y="344"/>
                </a:cubicBezTo>
                <a:cubicBezTo>
                  <a:pt x="330" y="347"/>
                  <a:pt x="330" y="347"/>
                  <a:pt x="330" y="347"/>
                </a:cubicBezTo>
                <a:cubicBezTo>
                  <a:pt x="330" y="348"/>
                  <a:pt x="330" y="348"/>
                  <a:pt x="330" y="348"/>
                </a:cubicBezTo>
                <a:cubicBezTo>
                  <a:pt x="329" y="350"/>
                  <a:pt x="329" y="350"/>
                  <a:pt x="329" y="350"/>
                </a:cubicBezTo>
                <a:cubicBezTo>
                  <a:pt x="322" y="354"/>
                  <a:pt x="322" y="354"/>
                  <a:pt x="322" y="354"/>
                </a:cubicBezTo>
                <a:cubicBezTo>
                  <a:pt x="319" y="356"/>
                  <a:pt x="319" y="356"/>
                  <a:pt x="319" y="356"/>
                </a:cubicBezTo>
                <a:cubicBezTo>
                  <a:pt x="317" y="360"/>
                  <a:pt x="317" y="360"/>
                  <a:pt x="317" y="360"/>
                </a:cubicBezTo>
                <a:cubicBezTo>
                  <a:pt x="316" y="362"/>
                  <a:pt x="316" y="362"/>
                  <a:pt x="316" y="362"/>
                </a:cubicBezTo>
                <a:cubicBezTo>
                  <a:pt x="317" y="364"/>
                  <a:pt x="317" y="364"/>
                  <a:pt x="317" y="364"/>
                </a:cubicBezTo>
                <a:cubicBezTo>
                  <a:pt x="320" y="366"/>
                  <a:pt x="320" y="366"/>
                  <a:pt x="320" y="366"/>
                </a:cubicBezTo>
                <a:cubicBezTo>
                  <a:pt x="316" y="365"/>
                  <a:pt x="316" y="365"/>
                  <a:pt x="316" y="365"/>
                </a:cubicBezTo>
                <a:cubicBezTo>
                  <a:pt x="314" y="366"/>
                  <a:pt x="314" y="366"/>
                  <a:pt x="314" y="366"/>
                </a:cubicBezTo>
                <a:cubicBezTo>
                  <a:pt x="312" y="369"/>
                  <a:pt x="312" y="369"/>
                  <a:pt x="312" y="369"/>
                </a:cubicBezTo>
                <a:cubicBezTo>
                  <a:pt x="311" y="372"/>
                  <a:pt x="311" y="372"/>
                  <a:pt x="311" y="372"/>
                </a:cubicBezTo>
                <a:cubicBezTo>
                  <a:pt x="308" y="375"/>
                  <a:pt x="308" y="375"/>
                  <a:pt x="308" y="375"/>
                </a:cubicBezTo>
                <a:cubicBezTo>
                  <a:pt x="307" y="377"/>
                  <a:pt x="307" y="377"/>
                  <a:pt x="307" y="377"/>
                </a:cubicBezTo>
                <a:cubicBezTo>
                  <a:pt x="307" y="379"/>
                  <a:pt x="307" y="379"/>
                  <a:pt x="307" y="379"/>
                </a:cubicBezTo>
                <a:cubicBezTo>
                  <a:pt x="308" y="380"/>
                  <a:pt x="308" y="380"/>
                  <a:pt x="308" y="380"/>
                </a:cubicBezTo>
                <a:cubicBezTo>
                  <a:pt x="308" y="381"/>
                  <a:pt x="308" y="381"/>
                  <a:pt x="308" y="381"/>
                </a:cubicBezTo>
                <a:cubicBezTo>
                  <a:pt x="306" y="381"/>
                  <a:pt x="306" y="381"/>
                  <a:pt x="306" y="381"/>
                </a:cubicBezTo>
                <a:cubicBezTo>
                  <a:pt x="305" y="379"/>
                  <a:pt x="305" y="379"/>
                  <a:pt x="305" y="379"/>
                </a:cubicBezTo>
                <a:cubicBezTo>
                  <a:pt x="304" y="379"/>
                  <a:pt x="304" y="379"/>
                  <a:pt x="304" y="379"/>
                </a:cubicBezTo>
                <a:cubicBezTo>
                  <a:pt x="302" y="381"/>
                  <a:pt x="302" y="381"/>
                  <a:pt x="302" y="381"/>
                </a:cubicBezTo>
                <a:cubicBezTo>
                  <a:pt x="299" y="383"/>
                  <a:pt x="299" y="383"/>
                  <a:pt x="299" y="383"/>
                </a:cubicBezTo>
                <a:cubicBezTo>
                  <a:pt x="300" y="385"/>
                  <a:pt x="300" y="385"/>
                  <a:pt x="300" y="385"/>
                </a:cubicBezTo>
                <a:cubicBezTo>
                  <a:pt x="299" y="386"/>
                  <a:pt x="299" y="386"/>
                  <a:pt x="299" y="386"/>
                </a:cubicBezTo>
                <a:cubicBezTo>
                  <a:pt x="297" y="386"/>
                  <a:pt x="297" y="386"/>
                  <a:pt x="297" y="386"/>
                </a:cubicBezTo>
                <a:cubicBezTo>
                  <a:pt x="296" y="385"/>
                  <a:pt x="296" y="385"/>
                  <a:pt x="296" y="385"/>
                </a:cubicBezTo>
                <a:cubicBezTo>
                  <a:pt x="295" y="386"/>
                  <a:pt x="295" y="386"/>
                  <a:pt x="295" y="386"/>
                </a:cubicBezTo>
                <a:cubicBezTo>
                  <a:pt x="290" y="390"/>
                  <a:pt x="290" y="390"/>
                  <a:pt x="290" y="390"/>
                </a:cubicBezTo>
                <a:cubicBezTo>
                  <a:pt x="288" y="393"/>
                  <a:pt x="288" y="393"/>
                  <a:pt x="288" y="393"/>
                </a:cubicBezTo>
                <a:cubicBezTo>
                  <a:pt x="289" y="394"/>
                  <a:pt x="289" y="394"/>
                  <a:pt x="289" y="394"/>
                </a:cubicBezTo>
                <a:cubicBezTo>
                  <a:pt x="288" y="395"/>
                  <a:pt x="288" y="395"/>
                  <a:pt x="288" y="395"/>
                </a:cubicBezTo>
                <a:cubicBezTo>
                  <a:pt x="286" y="394"/>
                  <a:pt x="286" y="394"/>
                  <a:pt x="286" y="394"/>
                </a:cubicBezTo>
                <a:cubicBezTo>
                  <a:pt x="286" y="392"/>
                  <a:pt x="286" y="392"/>
                  <a:pt x="286" y="392"/>
                </a:cubicBezTo>
                <a:cubicBezTo>
                  <a:pt x="282" y="393"/>
                  <a:pt x="282" y="393"/>
                  <a:pt x="282" y="393"/>
                </a:cubicBezTo>
                <a:cubicBezTo>
                  <a:pt x="280" y="395"/>
                  <a:pt x="280" y="395"/>
                  <a:pt x="280" y="395"/>
                </a:cubicBezTo>
                <a:cubicBezTo>
                  <a:pt x="277" y="396"/>
                  <a:pt x="277" y="396"/>
                  <a:pt x="277" y="396"/>
                </a:cubicBezTo>
                <a:cubicBezTo>
                  <a:pt x="277" y="398"/>
                  <a:pt x="277" y="398"/>
                  <a:pt x="277" y="398"/>
                </a:cubicBezTo>
                <a:cubicBezTo>
                  <a:pt x="275" y="399"/>
                  <a:pt x="275" y="399"/>
                  <a:pt x="275" y="399"/>
                </a:cubicBezTo>
                <a:cubicBezTo>
                  <a:pt x="272" y="399"/>
                  <a:pt x="272" y="399"/>
                  <a:pt x="272" y="399"/>
                </a:cubicBezTo>
                <a:cubicBezTo>
                  <a:pt x="268" y="402"/>
                  <a:pt x="268" y="402"/>
                  <a:pt x="268" y="402"/>
                </a:cubicBezTo>
                <a:cubicBezTo>
                  <a:pt x="263" y="404"/>
                  <a:pt x="263" y="404"/>
                  <a:pt x="263" y="404"/>
                </a:cubicBezTo>
                <a:cubicBezTo>
                  <a:pt x="259" y="407"/>
                  <a:pt x="259" y="407"/>
                  <a:pt x="259" y="407"/>
                </a:cubicBezTo>
                <a:cubicBezTo>
                  <a:pt x="257" y="410"/>
                  <a:pt x="257" y="410"/>
                  <a:pt x="257" y="410"/>
                </a:cubicBezTo>
                <a:cubicBezTo>
                  <a:pt x="257" y="412"/>
                  <a:pt x="257" y="412"/>
                  <a:pt x="257" y="412"/>
                </a:cubicBezTo>
                <a:cubicBezTo>
                  <a:pt x="258" y="414"/>
                  <a:pt x="258" y="414"/>
                  <a:pt x="258" y="414"/>
                </a:cubicBezTo>
                <a:cubicBezTo>
                  <a:pt x="258" y="415"/>
                  <a:pt x="258" y="415"/>
                  <a:pt x="258" y="415"/>
                </a:cubicBezTo>
                <a:cubicBezTo>
                  <a:pt x="257" y="416"/>
                  <a:pt x="257" y="416"/>
                  <a:pt x="257" y="416"/>
                </a:cubicBezTo>
                <a:cubicBezTo>
                  <a:pt x="256" y="414"/>
                  <a:pt x="256" y="414"/>
                  <a:pt x="256" y="414"/>
                </a:cubicBezTo>
                <a:cubicBezTo>
                  <a:pt x="255" y="414"/>
                  <a:pt x="255" y="414"/>
                  <a:pt x="255" y="414"/>
                </a:cubicBezTo>
                <a:cubicBezTo>
                  <a:pt x="254" y="415"/>
                  <a:pt x="254" y="415"/>
                  <a:pt x="254" y="415"/>
                </a:cubicBezTo>
                <a:cubicBezTo>
                  <a:pt x="254" y="417"/>
                  <a:pt x="254" y="417"/>
                  <a:pt x="254" y="417"/>
                </a:cubicBezTo>
                <a:cubicBezTo>
                  <a:pt x="253" y="417"/>
                  <a:pt x="253" y="417"/>
                  <a:pt x="253" y="417"/>
                </a:cubicBezTo>
                <a:cubicBezTo>
                  <a:pt x="252" y="416"/>
                  <a:pt x="252" y="416"/>
                  <a:pt x="252" y="416"/>
                </a:cubicBezTo>
                <a:cubicBezTo>
                  <a:pt x="252" y="414"/>
                  <a:pt x="252" y="414"/>
                  <a:pt x="252" y="414"/>
                </a:cubicBezTo>
                <a:cubicBezTo>
                  <a:pt x="253" y="412"/>
                  <a:pt x="253" y="412"/>
                  <a:pt x="253" y="412"/>
                </a:cubicBezTo>
                <a:cubicBezTo>
                  <a:pt x="251" y="411"/>
                  <a:pt x="251" y="411"/>
                  <a:pt x="251" y="411"/>
                </a:cubicBezTo>
                <a:cubicBezTo>
                  <a:pt x="249" y="411"/>
                  <a:pt x="249" y="411"/>
                  <a:pt x="249" y="411"/>
                </a:cubicBezTo>
                <a:cubicBezTo>
                  <a:pt x="248" y="411"/>
                  <a:pt x="248" y="411"/>
                  <a:pt x="248" y="411"/>
                </a:cubicBezTo>
                <a:cubicBezTo>
                  <a:pt x="245" y="411"/>
                  <a:pt x="245" y="411"/>
                  <a:pt x="245" y="411"/>
                </a:cubicBezTo>
                <a:cubicBezTo>
                  <a:pt x="242" y="412"/>
                  <a:pt x="242" y="412"/>
                  <a:pt x="242" y="412"/>
                </a:cubicBezTo>
                <a:cubicBezTo>
                  <a:pt x="239" y="413"/>
                  <a:pt x="239" y="413"/>
                  <a:pt x="239" y="413"/>
                </a:cubicBezTo>
                <a:cubicBezTo>
                  <a:pt x="238" y="415"/>
                  <a:pt x="238" y="415"/>
                  <a:pt x="238" y="415"/>
                </a:cubicBezTo>
                <a:cubicBezTo>
                  <a:pt x="235" y="416"/>
                  <a:pt x="235" y="416"/>
                  <a:pt x="235" y="416"/>
                </a:cubicBezTo>
                <a:cubicBezTo>
                  <a:pt x="232" y="418"/>
                  <a:pt x="232" y="418"/>
                  <a:pt x="232" y="418"/>
                </a:cubicBezTo>
                <a:cubicBezTo>
                  <a:pt x="229" y="421"/>
                  <a:pt x="229" y="421"/>
                  <a:pt x="229" y="421"/>
                </a:cubicBezTo>
                <a:cubicBezTo>
                  <a:pt x="230" y="422"/>
                  <a:pt x="230" y="422"/>
                  <a:pt x="230" y="422"/>
                </a:cubicBezTo>
                <a:cubicBezTo>
                  <a:pt x="229" y="423"/>
                  <a:pt x="229" y="423"/>
                  <a:pt x="229" y="423"/>
                </a:cubicBezTo>
                <a:cubicBezTo>
                  <a:pt x="228" y="423"/>
                  <a:pt x="228" y="423"/>
                  <a:pt x="228" y="423"/>
                </a:cubicBezTo>
                <a:cubicBezTo>
                  <a:pt x="225" y="424"/>
                  <a:pt x="225" y="424"/>
                  <a:pt x="225" y="424"/>
                </a:cubicBezTo>
                <a:cubicBezTo>
                  <a:pt x="223" y="425"/>
                  <a:pt x="223" y="425"/>
                  <a:pt x="223" y="425"/>
                </a:cubicBezTo>
                <a:cubicBezTo>
                  <a:pt x="223" y="427"/>
                  <a:pt x="223" y="427"/>
                  <a:pt x="223" y="427"/>
                </a:cubicBezTo>
                <a:cubicBezTo>
                  <a:pt x="222" y="427"/>
                  <a:pt x="222" y="427"/>
                  <a:pt x="222" y="427"/>
                </a:cubicBezTo>
                <a:cubicBezTo>
                  <a:pt x="220" y="426"/>
                  <a:pt x="220" y="426"/>
                  <a:pt x="220" y="426"/>
                </a:cubicBezTo>
                <a:cubicBezTo>
                  <a:pt x="217" y="427"/>
                  <a:pt x="217" y="427"/>
                  <a:pt x="217" y="427"/>
                </a:cubicBezTo>
                <a:cubicBezTo>
                  <a:pt x="216" y="429"/>
                  <a:pt x="216" y="429"/>
                  <a:pt x="216" y="429"/>
                </a:cubicBezTo>
                <a:cubicBezTo>
                  <a:pt x="216" y="431"/>
                  <a:pt x="216" y="431"/>
                  <a:pt x="216" y="431"/>
                </a:cubicBezTo>
                <a:cubicBezTo>
                  <a:pt x="216" y="433"/>
                  <a:pt x="216" y="433"/>
                  <a:pt x="216" y="433"/>
                </a:cubicBezTo>
                <a:cubicBezTo>
                  <a:pt x="218" y="432"/>
                  <a:pt x="218" y="432"/>
                  <a:pt x="218" y="432"/>
                </a:cubicBezTo>
                <a:cubicBezTo>
                  <a:pt x="219" y="430"/>
                  <a:pt x="219" y="430"/>
                  <a:pt x="219" y="430"/>
                </a:cubicBezTo>
                <a:cubicBezTo>
                  <a:pt x="218" y="429"/>
                  <a:pt x="218" y="429"/>
                  <a:pt x="218" y="429"/>
                </a:cubicBezTo>
                <a:cubicBezTo>
                  <a:pt x="220" y="428"/>
                  <a:pt x="220" y="428"/>
                  <a:pt x="220" y="428"/>
                </a:cubicBezTo>
                <a:cubicBezTo>
                  <a:pt x="221" y="429"/>
                  <a:pt x="221" y="429"/>
                  <a:pt x="221" y="429"/>
                </a:cubicBezTo>
                <a:cubicBezTo>
                  <a:pt x="221" y="431"/>
                  <a:pt x="221" y="431"/>
                  <a:pt x="221" y="431"/>
                </a:cubicBezTo>
                <a:cubicBezTo>
                  <a:pt x="221" y="431"/>
                  <a:pt x="221" y="431"/>
                  <a:pt x="221" y="431"/>
                </a:cubicBezTo>
                <a:cubicBezTo>
                  <a:pt x="223" y="431"/>
                  <a:pt x="223" y="431"/>
                  <a:pt x="223" y="431"/>
                </a:cubicBezTo>
                <a:cubicBezTo>
                  <a:pt x="225" y="428"/>
                  <a:pt x="225" y="428"/>
                  <a:pt x="225" y="428"/>
                </a:cubicBezTo>
                <a:cubicBezTo>
                  <a:pt x="226" y="427"/>
                  <a:pt x="226" y="427"/>
                  <a:pt x="226" y="427"/>
                </a:cubicBezTo>
                <a:cubicBezTo>
                  <a:pt x="227" y="429"/>
                  <a:pt x="227" y="429"/>
                  <a:pt x="227" y="429"/>
                </a:cubicBezTo>
                <a:cubicBezTo>
                  <a:pt x="227" y="430"/>
                  <a:pt x="227" y="430"/>
                  <a:pt x="227" y="430"/>
                </a:cubicBezTo>
                <a:cubicBezTo>
                  <a:pt x="227" y="431"/>
                  <a:pt x="227" y="431"/>
                  <a:pt x="227" y="431"/>
                </a:cubicBezTo>
                <a:cubicBezTo>
                  <a:pt x="229" y="431"/>
                  <a:pt x="229" y="431"/>
                  <a:pt x="229" y="431"/>
                </a:cubicBezTo>
                <a:cubicBezTo>
                  <a:pt x="230" y="429"/>
                  <a:pt x="230" y="429"/>
                  <a:pt x="230" y="429"/>
                </a:cubicBezTo>
                <a:cubicBezTo>
                  <a:pt x="231" y="430"/>
                  <a:pt x="231" y="430"/>
                  <a:pt x="231" y="430"/>
                </a:cubicBezTo>
                <a:cubicBezTo>
                  <a:pt x="231" y="430"/>
                  <a:pt x="231" y="430"/>
                  <a:pt x="231" y="430"/>
                </a:cubicBezTo>
                <a:cubicBezTo>
                  <a:pt x="232" y="429"/>
                  <a:pt x="232" y="429"/>
                  <a:pt x="232" y="429"/>
                </a:cubicBezTo>
                <a:cubicBezTo>
                  <a:pt x="233" y="428"/>
                  <a:pt x="233" y="428"/>
                  <a:pt x="233" y="428"/>
                </a:cubicBezTo>
                <a:cubicBezTo>
                  <a:pt x="236" y="428"/>
                  <a:pt x="236" y="428"/>
                  <a:pt x="236" y="428"/>
                </a:cubicBezTo>
                <a:cubicBezTo>
                  <a:pt x="238" y="426"/>
                  <a:pt x="238" y="426"/>
                  <a:pt x="238" y="426"/>
                </a:cubicBezTo>
                <a:cubicBezTo>
                  <a:pt x="239" y="424"/>
                  <a:pt x="239" y="424"/>
                  <a:pt x="239" y="424"/>
                </a:cubicBezTo>
                <a:cubicBezTo>
                  <a:pt x="239" y="422"/>
                  <a:pt x="239" y="422"/>
                  <a:pt x="239" y="422"/>
                </a:cubicBezTo>
                <a:cubicBezTo>
                  <a:pt x="241" y="420"/>
                  <a:pt x="241" y="420"/>
                  <a:pt x="241" y="420"/>
                </a:cubicBezTo>
                <a:cubicBezTo>
                  <a:pt x="243" y="418"/>
                  <a:pt x="243" y="418"/>
                  <a:pt x="243" y="418"/>
                </a:cubicBezTo>
                <a:cubicBezTo>
                  <a:pt x="244" y="418"/>
                  <a:pt x="244" y="418"/>
                  <a:pt x="244" y="418"/>
                </a:cubicBezTo>
                <a:cubicBezTo>
                  <a:pt x="247" y="420"/>
                  <a:pt x="247" y="420"/>
                  <a:pt x="247" y="420"/>
                </a:cubicBezTo>
                <a:cubicBezTo>
                  <a:pt x="246" y="421"/>
                  <a:pt x="246" y="421"/>
                  <a:pt x="246" y="421"/>
                </a:cubicBezTo>
                <a:cubicBezTo>
                  <a:pt x="244" y="421"/>
                  <a:pt x="244" y="421"/>
                  <a:pt x="244" y="421"/>
                </a:cubicBezTo>
                <a:cubicBezTo>
                  <a:pt x="243" y="423"/>
                  <a:pt x="243" y="423"/>
                  <a:pt x="243" y="423"/>
                </a:cubicBezTo>
                <a:cubicBezTo>
                  <a:pt x="243" y="426"/>
                  <a:pt x="243" y="426"/>
                  <a:pt x="243" y="426"/>
                </a:cubicBezTo>
                <a:cubicBezTo>
                  <a:pt x="243" y="426"/>
                  <a:pt x="243" y="426"/>
                  <a:pt x="243" y="426"/>
                </a:cubicBezTo>
                <a:cubicBezTo>
                  <a:pt x="247" y="424"/>
                  <a:pt x="247" y="424"/>
                  <a:pt x="247" y="424"/>
                </a:cubicBezTo>
                <a:cubicBezTo>
                  <a:pt x="247" y="422"/>
                  <a:pt x="247" y="422"/>
                  <a:pt x="247" y="422"/>
                </a:cubicBezTo>
                <a:cubicBezTo>
                  <a:pt x="249" y="421"/>
                  <a:pt x="249" y="421"/>
                  <a:pt x="249" y="421"/>
                </a:cubicBezTo>
                <a:cubicBezTo>
                  <a:pt x="249" y="422"/>
                  <a:pt x="249" y="422"/>
                  <a:pt x="249" y="422"/>
                </a:cubicBezTo>
                <a:cubicBezTo>
                  <a:pt x="250" y="421"/>
                  <a:pt x="250" y="421"/>
                  <a:pt x="250" y="421"/>
                </a:cubicBezTo>
                <a:cubicBezTo>
                  <a:pt x="251" y="421"/>
                  <a:pt x="251" y="421"/>
                  <a:pt x="251" y="421"/>
                </a:cubicBezTo>
                <a:cubicBezTo>
                  <a:pt x="252" y="423"/>
                  <a:pt x="252" y="423"/>
                  <a:pt x="252" y="423"/>
                </a:cubicBezTo>
                <a:cubicBezTo>
                  <a:pt x="251" y="424"/>
                  <a:pt x="251" y="424"/>
                  <a:pt x="251" y="424"/>
                </a:cubicBezTo>
                <a:cubicBezTo>
                  <a:pt x="252" y="424"/>
                  <a:pt x="252" y="424"/>
                  <a:pt x="252" y="424"/>
                </a:cubicBezTo>
                <a:cubicBezTo>
                  <a:pt x="254" y="422"/>
                  <a:pt x="254" y="422"/>
                  <a:pt x="254" y="422"/>
                </a:cubicBezTo>
                <a:cubicBezTo>
                  <a:pt x="255" y="422"/>
                  <a:pt x="255" y="422"/>
                  <a:pt x="255" y="422"/>
                </a:cubicBezTo>
                <a:cubicBezTo>
                  <a:pt x="257" y="421"/>
                  <a:pt x="257" y="421"/>
                  <a:pt x="257" y="421"/>
                </a:cubicBezTo>
                <a:cubicBezTo>
                  <a:pt x="259" y="421"/>
                  <a:pt x="259" y="421"/>
                  <a:pt x="259" y="421"/>
                </a:cubicBezTo>
                <a:cubicBezTo>
                  <a:pt x="262" y="417"/>
                  <a:pt x="262" y="417"/>
                  <a:pt x="262" y="417"/>
                </a:cubicBezTo>
                <a:cubicBezTo>
                  <a:pt x="264" y="416"/>
                  <a:pt x="264" y="416"/>
                  <a:pt x="264" y="416"/>
                </a:cubicBezTo>
                <a:cubicBezTo>
                  <a:pt x="265" y="417"/>
                  <a:pt x="265" y="417"/>
                  <a:pt x="265" y="417"/>
                </a:cubicBezTo>
                <a:cubicBezTo>
                  <a:pt x="265" y="418"/>
                  <a:pt x="265" y="418"/>
                  <a:pt x="265" y="418"/>
                </a:cubicBezTo>
                <a:cubicBezTo>
                  <a:pt x="264" y="420"/>
                  <a:pt x="264" y="420"/>
                  <a:pt x="264" y="420"/>
                </a:cubicBezTo>
                <a:cubicBezTo>
                  <a:pt x="262" y="423"/>
                  <a:pt x="262" y="423"/>
                  <a:pt x="262" y="423"/>
                </a:cubicBezTo>
                <a:cubicBezTo>
                  <a:pt x="262" y="424"/>
                  <a:pt x="262" y="424"/>
                  <a:pt x="262" y="424"/>
                </a:cubicBezTo>
                <a:cubicBezTo>
                  <a:pt x="263" y="424"/>
                  <a:pt x="263" y="424"/>
                  <a:pt x="263" y="424"/>
                </a:cubicBezTo>
                <a:cubicBezTo>
                  <a:pt x="267" y="421"/>
                  <a:pt x="267" y="421"/>
                  <a:pt x="267" y="421"/>
                </a:cubicBezTo>
                <a:cubicBezTo>
                  <a:pt x="267" y="417"/>
                  <a:pt x="267" y="417"/>
                  <a:pt x="267" y="417"/>
                </a:cubicBezTo>
                <a:cubicBezTo>
                  <a:pt x="267" y="416"/>
                  <a:pt x="267" y="416"/>
                  <a:pt x="267" y="416"/>
                </a:cubicBezTo>
                <a:cubicBezTo>
                  <a:pt x="269" y="418"/>
                  <a:pt x="269" y="418"/>
                  <a:pt x="269" y="418"/>
                </a:cubicBezTo>
                <a:cubicBezTo>
                  <a:pt x="270" y="417"/>
                  <a:pt x="270" y="417"/>
                  <a:pt x="270" y="417"/>
                </a:cubicBezTo>
                <a:cubicBezTo>
                  <a:pt x="272" y="417"/>
                  <a:pt x="272" y="417"/>
                  <a:pt x="272" y="417"/>
                </a:cubicBezTo>
                <a:cubicBezTo>
                  <a:pt x="274" y="417"/>
                  <a:pt x="274" y="417"/>
                  <a:pt x="274" y="417"/>
                </a:cubicBezTo>
                <a:cubicBezTo>
                  <a:pt x="277" y="414"/>
                  <a:pt x="277" y="414"/>
                  <a:pt x="277" y="414"/>
                </a:cubicBezTo>
                <a:cubicBezTo>
                  <a:pt x="277" y="414"/>
                  <a:pt x="277" y="414"/>
                  <a:pt x="277" y="414"/>
                </a:cubicBezTo>
                <a:cubicBezTo>
                  <a:pt x="278" y="415"/>
                  <a:pt x="278" y="415"/>
                  <a:pt x="278" y="415"/>
                </a:cubicBezTo>
                <a:cubicBezTo>
                  <a:pt x="279" y="412"/>
                  <a:pt x="279" y="412"/>
                  <a:pt x="279" y="412"/>
                </a:cubicBezTo>
                <a:cubicBezTo>
                  <a:pt x="280" y="411"/>
                  <a:pt x="280" y="411"/>
                  <a:pt x="280" y="411"/>
                </a:cubicBezTo>
                <a:cubicBezTo>
                  <a:pt x="281" y="412"/>
                  <a:pt x="281" y="412"/>
                  <a:pt x="281" y="412"/>
                </a:cubicBezTo>
                <a:cubicBezTo>
                  <a:pt x="281" y="413"/>
                  <a:pt x="281" y="413"/>
                  <a:pt x="281" y="413"/>
                </a:cubicBezTo>
                <a:cubicBezTo>
                  <a:pt x="281" y="415"/>
                  <a:pt x="281" y="415"/>
                  <a:pt x="281" y="415"/>
                </a:cubicBezTo>
                <a:cubicBezTo>
                  <a:pt x="282" y="415"/>
                  <a:pt x="282" y="415"/>
                  <a:pt x="282" y="415"/>
                </a:cubicBezTo>
                <a:cubicBezTo>
                  <a:pt x="284" y="413"/>
                  <a:pt x="284" y="413"/>
                  <a:pt x="284" y="413"/>
                </a:cubicBezTo>
                <a:cubicBezTo>
                  <a:pt x="283" y="412"/>
                  <a:pt x="283" y="412"/>
                  <a:pt x="283" y="412"/>
                </a:cubicBezTo>
                <a:cubicBezTo>
                  <a:pt x="285" y="411"/>
                  <a:pt x="285" y="411"/>
                  <a:pt x="285" y="411"/>
                </a:cubicBezTo>
                <a:cubicBezTo>
                  <a:pt x="285" y="410"/>
                  <a:pt x="285" y="410"/>
                  <a:pt x="285" y="410"/>
                </a:cubicBezTo>
                <a:cubicBezTo>
                  <a:pt x="281" y="410"/>
                  <a:pt x="281" y="410"/>
                  <a:pt x="281" y="410"/>
                </a:cubicBezTo>
                <a:cubicBezTo>
                  <a:pt x="280" y="409"/>
                  <a:pt x="280" y="409"/>
                  <a:pt x="280" y="409"/>
                </a:cubicBezTo>
                <a:cubicBezTo>
                  <a:pt x="283" y="408"/>
                  <a:pt x="283" y="408"/>
                  <a:pt x="283" y="408"/>
                </a:cubicBezTo>
                <a:cubicBezTo>
                  <a:pt x="287" y="406"/>
                  <a:pt x="287" y="406"/>
                  <a:pt x="287" y="406"/>
                </a:cubicBezTo>
                <a:cubicBezTo>
                  <a:pt x="292" y="406"/>
                  <a:pt x="292" y="406"/>
                  <a:pt x="292" y="406"/>
                </a:cubicBezTo>
                <a:cubicBezTo>
                  <a:pt x="293" y="405"/>
                  <a:pt x="293" y="405"/>
                  <a:pt x="293" y="405"/>
                </a:cubicBezTo>
                <a:cubicBezTo>
                  <a:pt x="293" y="403"/>
                  <a:pt x="293" y="403"/>
                  <a:pt x="293" y="403"/>
                </a:cubicBezTo>
                <a:cubicBezTo>
                  <a:pt x="292" y="403"/>
                  <a:pt x="292" y="403"/>
                  <a:pt x="292" y="403"/>
                </a:cubicBezTo>
                <a:cubicBezTo>
                  <a:pt x="293" y="402"/>
                  <a:pt x="293" y="402"/>
                  <a:pt x="293" y="402"/>
                </a:cubicBezTo>
                <a:cubicBezTo>
                  <a:pt x="295" y="402"/>
                  <a:pt x="295" y="402"/>
                  <a:pt x="295" y="402"/>
                </a:cubicBezTo>
                <a:cubicBezTo>
                  <a:pt x="296" y="401"/>
                  <a:pt x="296" y="401"/>
                  <a:pt x="296" y="401"/>
                </a:cubicBezTo>
                <a:cubicBezTo>
                  <a:pt x="297" y="401"/>
                  <a:pt x="297" y="401"/>
                  <a:pt x="297" y="401"/>
                </a:cubicBezTo>
                <a:cubicBezTo>
                  <a:pt x="298" y="403"/>
                  <a:pt x="298" y="403"/>
                  <a:pt x="298" y="403"/>
                </a:cubicBezTo>
                <a:cubicBezTo>
                  <a:pt x="299" y="403"/>
                  <a:pt x="299" y="403"/>
                  <a:pt x="299" y="403"/>
                </a:cubicBezTo>
                <a:cubicBezTo>
                  <a:pt x="300" y="402"/>
                  <a:pt x="300" y="402"/>
                  <a:pt x="300" y="402"/>
                </a:cubicBezTo>
                <a:cubicBezTo>
                  <a:pt x="300" y="401"/>
                  <a:pt x="300" y="401"/>
                  <a:pt x="300" y="401"/>
                </a:cubicBezTo>
                <a:cubicBezTo>
                  <a:pt x="301" y="399"/>
                  <a:pt x="301" y="399"/>
                  <a:pt x="301" y="399"/>
                </a:cubicBezTo>
                <a:cubicBezTo>
                  <a:pt x="301" y="397"/>
                  <a:pt x="301" y="397"/>
                  <a:pt x="301" y="397"/>
                </a:cubicBezTo>
                <a:cubicBezTo>
                  <a:pt x="302" y="396"/>
                  <a:pt x="302" y="396"/>
                  <a:pt x="302" y="396"/>
                </a:cubicBezTo>
                <a:cubicBezTo>
                  <a:pt x="303" y="397"/>
                  <a:pt x="303" y="397"/>
                  <a:pt x="303" y="397"/>
                </a:cubicBezTo>
                <a:cubicBezTo>
                  <a:pt x="303" y="399"/>
                  <a:pt x="303" y="399"/>
                  <a:pt x="303" y="399"/>
                </a:cubicBezTo>
                <a:cubicBezTo>
                  <a:pt x="304" y="400"/>
                  <a:pt x="304" y="400"/>
                  <a:pt x="304" y="400"/>
                </a:cubicBezTo>
                <a:cubicBezTo>
                  <a:pt x="307" y="398"/>
                  <a:pt x="307" y="398"/>
                  <a:pt x="307" y="398"/>
                </a:cubicBezTo>
                <a:cubicBezTo>
                  <a:pt x="309" y="396"/>
                  <a:pt x="309" y="396"/>
                  <a:pt x="309" y="396"/>
                </a:cubicBezTo>
                <a:cubicBezTo>
                  <a:pt x="310" y="396"/>
                  <a:pt x="310" y="396"/>
                  <a:pt x="310" y="396"/>
                </a:cubicBezTo>
                <a:cubicBezTo>
                  <a:pt x="312" y="394"/>
                  <a:pt x="312" y="394"/>
                  <a:pt x="312" y="394"/>
                </a:cubicBezTo>
                <a:cubicBezTo>
                  <a:pt x="312" y="394"/>
                  <a:pt x="312" y="394"/>
                  <a:pt x="312" y="394"/>
                </a:cubicBezTo>
                <a:cubicBezTo>
                  <a:pt x="314" y="395"/>
                  <a:pt x="314" y="395"/>
                  <a:pt x="314" y="395"/>
                </a:cubicBezTo>
                <a:cubicBezTo>
                  <a:pt x="316" y="395"/>
                  <a:pt x="316" y="395"/>
                  <a:pt x="316" y="395"/>
                </a:cubicBezTo>
                <a:cubicBezTo>
                  <a:pt x="318" y="391"/>
                  <a:pt x="318" y="391"/>
                  <a:pt x="318" y="391"/>
                </a:cubicBezTo>
                <a:cubicBezTo>
                  <a:pt x="318" y="390"/>
                  <a:pt x="318" y="390"/>
                  <a:pt x="318" y="390"/>
                </a:cubicBezTo>
                <a:cubicBezTo>
                  <a:pt x="317" y="389"/>
                  <a:pt x="317" y="389"/>
                  <a:pt x="317" y="389"/>
                </a:cubicBezTo>
                <a:cubicBezTo>
                  <a:pt x="316" y="390"/>
                  <a:pt x="316" y="390"/>
                  <a:pt x="316" y="390"/>
                </a:cubicBezTo>
                <a:cubicBezTo>
                  <a:pt x="315" y="389"/>
                  <a:pt x="315" y="389"/>
                  <a:pt x="315" y="389"/>
                </a:cubicBezTo>
                <a:cubicBezTo>
                  <a:pt x="319" y="387"/>
                  <a:pt x="319" y="387"/>
                  <a:pt x="319" y="387"/>
                </a:cubicBezTo>
                <a:cubicBezTo>
                  <a:pt x="321" y="386"/>
                  <a:pt x="321" y="386"/>
                  <a:pt x="321" y="386"/>
                </a:cubicBezTo>
                <a:cubicBezTo>
                  <a:pt x="323" y="384"/>
                  <a:pt x="323" y="384"/>
                  <a:pt x="323" y="384"/>
                </a:cubicBezTo>
                <a:cubicBezTo>
                  <a:pt x="324" y="384"/>
                  <a:pt x="324" y="384"/>
                  <a:pt x="324" y="384"/>
                </a:cubicBezTo>
                <a:cubicBezTo>
                  <a:pt x="324" y="385"/>
                  <a:pt x="324" y="385"/>
                  <a:pt x="324" y="385"/>
                </a:cubicBezTo>
                <a:cubicBezTo>
                  <a:pt x="327" y="382"/>
                  <a:pt x="327" y="382"/>
                  <a:pt x="327" y="382"/>
                </a:cubicBezTo>
                <a:cubicBezTo>
                  <a:pt x="329" y="381"/>
                  <a:pt x="329" y="381"/>
                  <a:pt x="329" y="381"/>
                </a:cubicBezTo>
                <a:cubicBezTo>
                  <a:pt x="330" y="380"/>
                  <a:pt x="330" y="380"/>
                  <a:pt x="330" y="380"/>
                </a:cubicBezTo>
                <a:cubicBezTo>
                  <a:pt x="331" y="379"/>
                  <a:pt x="331" y="379"/>
                  <a:pt x="331" y="379"/>
                </a:cubicBezTo>
                <a:cubicBezTo>
                  <a:pt x="332" y="378"/>
                  <a:pt x="332" y="378"/>
                  <a:pt x="332" y="378"/>
                </a:cubicBezTo>
                <a:cubicBezTo>
                  <a:pt x="334" y="378"/>
                  <a:pt x="334" y="378"/>
                  <a:pt x="334" y="378"/>
                </a:cubicBezTo>
                <a:cubicBezTo>
                  <a:pt x="334" y="379"/>
                  <a:pt x="334" y="379"/>
                  <a:pt x="334" y="379"/>
                </a:cubicBezTo>
                <a:cubicBezTo>
                  <a:pt x="336" y="380"/>
                  <a:pt x="336" y="380"/>
                  <a:pt x="336" y="380"/>
                </a:cubicBezTo>
                <a:cubicBezTo>
                  <a:pt x="336" y="378"/>
                  <a:pt x="336" y="378"/>
                  <a:pt x="336" y="378"/>
                </a:cubicBezTo>
                <a:cubicBezTo>
                  <a:pt x="338" y="378"/>
                  <a:pt x="338" y="378"/>
                  <a:pt x="338" y="378"/>
                </a:cubicBezTo>
                <a:cubicBezTo>
                  <a:pt x="339" y="377"/>
                  <a:pt x="339" y="377"/>
                  <a:pt x="339" y="377"/>
                </a:cubicBezTo>
                <a:cubicBezTo>
                  <a:pt x="339" y="376"/>
                  <a:pt x="339" y="376"/>
                  <a:pt x="339" y="376"/>
                </a:cubicBezTo>
                <a:cubicBezTo>
                  <a:pt x="341" y="375"/>
                  <a:pt x="341" y="375"/>
                  <a:pt x="341" y="375"/>
                </a:cubicBezTo>
                <a:cubicBezTo>
                  <a:pt x="342" y="374"/>
                  <a:pt x="342" y="374"/>
                  <a:pt x="342" y="374"/>
                </a:cubicBezTo>
                <a:cubicBezTo>
                  <a:pt x="342" y="375"/>
                  <a:pt x="342" y="375"/>
                  <a:pt x="342" y="375"/>
                </a:cubicBezTo>
                <a:cubicBezTo>
                  <a:pt x="346" y="375"/>
                  <a:pt x="346" y="375"/>
                  <a:pt x="346" y="375"/>
                </a:cubicBezTo>
                <a:cubicBezTo>
                  <a:pt x="347" y="373"/>
                  <a:pt x="347" y="373"/>
                  <a:pt x="347" y="373"/>
                </a:cubicBezTo>
                <a:cubicBezTo>
                  <a:pt x="348" y="373"/>
                  <a:pt x="348" y="373"/>
                  <a:pt x="348" y="373"/>
                </a:cubicBezTo>
                <a:cubicBezTo>
                  <a:pt x="348" y="374"/>
                  <a:pt x="348" y="374"/>
                  <a:pt x="348" y="374"/>
                </a:cubicBezTo>
                <a:cubicBezTo>
                  <a:pt x="349" y="374"/>
                  <a:pt x="349" y="374"/>
                  <a:pt x="349" y="374"/>
                </a:cubicBezTo>
                <a:cubicBezTo>
                  <a:pt x="350" y="373"/>
                  <a:pt x="350" y="373"/>
                  <a:pt x="350" y="373"/>
                </a:cubicBezTo>
                <a:cubicBezTo>
                  <a:pt x="351" y="374"/>
                  <a:pt x="351" y="374"/>
                  <a:pt x="351" y="374"/>
                </a:cubicBezTo>
                <a:cubicBezTo>
                  <a:pt x="352" y="373"/>
                  <a:pt x="352" y="373"/>
                  <a:pt x="352" y="373"/>
                </a:cubicBezTo>
                <a:cubicBezTo>
                  <a:pt x="353" y="370"/>
                  <a:pt x="353" y="370"/>
                  <a:pt x="353" y="370"/>
                </a:cubicBezTo>
                <a:cubicBezTo>
                  <a:pt x="352" y="370"/>
                  <a:pt x="352" y="370"/>
                  <a:pt x="352" y="370"/>
                </a:cubicBezTo>
                <a:cubicBezTo>
                  <a:pt x="351" y="370"/>
                  <a:pt x="351" y="370"/>
                  <a:pt x="351" y="370"/>
                </a:cubicBezTo>
                <a:cubicBezTo>
                  <a:pt x="352" y="369"/>
                  <a:pt x="352" y="369"/>
                  <a:pt x="352" y="369"/>
                </a:cubicBezTo>
                <a:cubicBezTo>
                  <a:pt x="354" y="367"/>
                  <a:pt x="354" y="367"/>
                  <a:pt x="354" y="367"/>
                </a:cubicBezTo>
                <a:cubicBezTo>
                  <a:pt x="355" y="367"/>
                  <a:pt x="355" y="367"/>
                  <a:pt x="355" y="367"/>
                </a:cubicBezTo>
                <a:cubicBezTo>
                  <a:pt x="356" y="367"/>
                  <a:pt x="356" y="367"/>
                  <a:pt x="356" y="367"/>
                </a:cubicBezTo>
                <a:cubicBezTo>
                  <a:pt x="357" y="367"/>
                  <a:pt x="357" y="367"/>
                  <a:pt x="357" y="367"/>
                </a:cubicBezTo>
                <a:cubicBezTo>
                  <a:pt x="356" y="365"/>
                  <a:pt x="356" y="365"/>
                  <a:pt x="356" y="365"/>
                </a:cubicBezTo>
                <a:cubicBezTo>
                  <a:pt x="354" y="365"/>
                  <a:pt x="354" y="365"/>
                  <a:pt x="354" y="365"/>
                </a:cubicBezTo>
                <a:cubicBezTo>
                  <a:pt x="355" y="364"/>
                  <a:pt x="355" y="364"/>
                  <a:pt x="355" y="364"/>
                </a:cubicBezTo>
                <a:cubicBezTo>
                  <a:pt x="358" y="365"/>
                  <a:pt x="358" y="365"/>
                  <a:pt x="358" y="365"/>
                </a:cubicBezTo>
                <a:cubicBezTo>
                  <a:pt x="360" y="362"/>
                  <a:pt x="360" y="362"/>
                  <a:pt x="360" y="362"/>
                </a:cubicBezTo>
                <a:cubicBezTo>
                  <a:pt x="363" y="362"/>
                  <a:pt x="363" y="362"/>
                  <a:pt x="363" y="362"/>
                </a:cubicBezTo>
                <a:cubicBezTo>
                  <a:pt x="366" y="360"/>
                  <a:pt x="366" y="360"/>
                  <a:pt x="366" y="360"/>
                </a:cubicBezTo>
                <a:cubicBezTo>
                  <a:pt x="367" y="360"/>
                  <a:pt x="367" y="360"/>
                  <a:pt x="367" y="360"/>
                </a:cubicBezTo>
                <a:cubicBezTo>
                  <a:pt x="370" y="357"/>
                  <a:pt x="370" y="357"/>
                  <a:pt x="370" y="357"/>
                </a:cubicBezTo>
                <a:cubicBezTo>
                  <a:pt x="370" y="353"/>
                  <a:pt x="370" y="353"/>
                  <a:pt x="370" y="353"/>
                </a:cubicBezTo>
                <a:cubicBezTo>
                  <a:pt x="369" y="353"/>
                  <a:pt x="369" y="353"/>
                  <a:pt x="369" y="353"/>
                </a:cubicBezTo>
                <a:cubicBezTo>
                  <a:pt x="369" y="353"/>
                  <a:pt x="369" y="353"/>
                  <a:pt x="369" y="353"/>
                </a:cubicBezTo>
                <a:cubicBezTo>
                  <a:pt x="368" y="350"/>
                  <a:pt x="368" y="350"/>
                  <a:pt x="368" y="350"/>
                </a:cubicBezTo>
                <a:cubicBezTo>
                  <a:pt x="366" y="349"/>
                  <a:pt x="366" y="349"/>
                  <a:pt x="366" y="349"/>
                </a:cubicBezTo>
                <a:cubicBezTo>
                  <a:pt x="363" y="349"/>
                  <a:pt x="363" y="349"/>
                  <a:pt x="363" y="349"/>
                </a:cubicBezTo>
                <a:cubicBezTo>
                  <a:pt x="364" y="347"/>
                  <a:pt x="364" y="347"/>
                  <a:pt x="364" y="347"/>
                </a:cubicBezTo>
                <a:cubicBezTo>
                  <a:pt x="364" y="345"/>
                  <a:pt x="364" y="345"/>
                  <a:pt x="364" y="345"/>
                </a:cubicBezTo>
                <a:cubicBezTo>
                  <a:pt x="367" y="343"/>
                  <a:pt x="367" y="343"/>
                  <a:pt x="367" y="343"/>
                </a:cubicBezTo>
                <a:cubicBezTo>
                  <a:pt x="367" y="342"/>
                  <a:pt x="367" y="342"/>
                  <a:pt x="367" y="342"/>
                </a:cubicBezTo>
                <a:cubicBezTo>
                  <a:pt x="369" y="342"/>
                  <a:pt x="369" y="342"/>
                  <a:pt x="369" y="342"/>
                </a:cubicBezTo>
                <a:cubicBezTo>
                  <a:pt x="370" y="340"/>
                  <a:pt x="370" y="340"/>
                  <a:pt x="370" y="340"/>
                </a:cubicBezTo>
                <a:cubicBezTo>
                  <a:pt x="369" y="340"/>
                  <a:pt x="369" y="340"/>
                  <a:pt x="369" y="340"/>
                </a:cubicBezTo>
                <a:cubicBezTo>
                  <a:pt x="370" y="339"/>
                  <a:pt x="370" y="339"/>
                  <a:pt x="370" y="339"/>
                </a:cubicBezTo>
                <a:cubicBezTo>
                  <a:pt x="373" y="340"/>
                  <a:pt x="373" y="340"/>
                  <a:pt x="373" y="340"/>
                </a:cubicBezTo>
                <a:cubicBezTo>
                  <a:pt x="376" y="337"/>
                  <a:pt x="376" y="337"/>
                  <a:pt x="376" y="337"/>
                </a:cubicBezTo>
                <a:cubicBezTo>
                  <a:pt x="378" y="339"/>
                  <a:pt x="378" y="339"/>
                  <a:pt x="378" y="339"/>
                </a:cubicBezTo>
                <a:cubicBezTo>
                  <a:pt x="381" y="338"/>
                  <a:pt x="381" y="338"/>
                  <a:pt x="381" y="338"/>
                </a:cubicBezTo>
                <a:cubicBezTo>
                  <a:pt x="381" y="339"/>
                  <a:pt x="381" y="339"/>
                  <a:pt x="381" y="339"/>
                </a:cubicBezTo>
                <a:cubicBezTo>
                  <a:pt x="381" y="341"/>
                  <a:pt x="381" y="341"/>
                  <a:pt x="381" y="341"/>
                </a:cubicBezTo>
                <a:cubicBezTo>
                  <a:pt x="383" y="341"/>
                  <a:pt x="383" y="341"/>
                  <a:pt x="383" y="341"/>
                </a:cubicBezTo>
                <a:cubicBezTo>
                  <a:pt x="385" y="338"/>
                  <a:pt x="385" y="338"/>
                  <a:pt x="385" y="338"/>
                </a:cubicBezTo>
                <a:cubicBezTo>
                  <a:pt x="385" y="337"/>
                  <a:pt x="385" y="337"/>
                  <a:pt x="385" y="337"/>
                </a:cubicBezTo>
                <a:cubicBezTo>
                  <a:pt x="384" y="336"/>
                  <a:pt x="384" y="336"/>
                  <a:pt x="384" y="336"/>
                </a:cubicBezTo>
                <a:cubicBezTo>
                  <a:pt x="383" y="335"/>
                  <a:pt x="383" y="335"/>
                  <a:pt x="383" y="335"/>
                </a:cubicBezTo>
                <a:cubicBezTo>
                  <a:pt x="384" y="335"/>
                  <a:pt x="384" y="335"/>
                  <a:pt x="384" y="335"/>
                </a:cubicBezTo>
                <a:cubicBezTo>
                  <a:pt x="387" y="335"/>
                  <a:pt x="387" y="335"/>
                  <a:pt x="387" y="335"/>
                </a:cubicBezTo>
                <a:cubicBezTo>
                  <a:pt x="391" y="334"/>
                  <a:pt x="391" y="334"/>
                  <a:pt x="391" y="334"/>
                </a:cubicBezTo>
                <a:cubicBezTo>
                  <a:pt x="392" y="331"/>
                  <a:pt x="392" y="331"/>
                  <a:pt x="392" y="331"/>
                </a:cubicBezTo>
                <a:cubicBezTo>
                  <a:pt x="391" y="328"/>
                  <a:pt x="391" y="328"/>
                  <a:pt x="391" y="328"/>
                </a:cubicBezTo>
                <a:cubicBezTo>
                  <a:pt x="387" y="326"/>
                  <a:pt x="387" y="326"/>
                  <a:pt x="387" y="326"/>
                </a:cubicBezTo>
                <a:cubicBezTo>
                  <a:pt x="386" y="326"/>
                  <a:pt x="386" y="326"/>
                  <a:pt x="386" y="326"/>
                </a:cubicBezTo>
                <a:cubicBezTo>
                  <a:pt x="385" y="327"/>
                  <a:pt x="385" y="327"/>
                  <a:pt x="385" y="327"/>
                </a:cubicBezTo>
                <a:cubicBezTo>
                  <a:pt x="385" y="326"/>
                  <a:pt x="385" y="326"/>
                  <a:pt x="385" y="326"/>
                </a:cubicBezTo>
                <a:cubicBezTo>
                  <a:pt x="386" y="325"/>
                  <a:pt x="386" y="325"/>
                  <a:pt x="386" y="325"/>
                </a:cubicBezTo>
                <a:cubicBezTo>
                  <a:pt x="389" y="325"/>
                  <a:pt x="389" y="325"/>
                  <a:pt x="389" y="325"/>
                </a:cubicBezTo>
                <a:cubicBezTo>
                  <a:pt x="391" y="326"/>
                  <a:pt x="391" y="326"/>
                  <a:pt x="391" y="326"/>
                </a:cubicBezTo>
                <a:cubicBezTo>
                  <a:pt x="394" y="326"/>
                  <a:pt x="394" y="326"/>
                  <a:pt x="394" y="326"/>
                </a:cubicBezTo>
                <a:cubicBezTo>
                  <a:pt x="397" y="324"/>
                  <a:pt x="397" y="324"/>
                  <a:pt x="397" y="324"/>
                </a:cubicBezTo>
                <a:cubicBezTo>
                  <a:pt x="397" y="323"/>
                  <a:pt x="397" y="323"/>
                  <a:pt x="397" y="323"/>
                </a:cubicBezTo>
                <a:cubicBezTo>
                  <a:pt x="402" y="320"/>
                  <a:pt x="402" y="320"/>
                  <a:pt x="402" y="320"/>
                </a:cubicBezTo>
                <a:cubicBezTo>
                  <a:pt x="405" y="317"/>
                  <a:pt x="405" y="317"/>
                  <a:pt x="405" y="317"/>
                </a:cubicBezTo>
                <a:cubicBezTo>
                  <a:pt x="408" y="317"/>
                  <a:pt x="408" y="317"/>
                  <a:pt x="408" y="317"/>
                </a:cubicBezTo>
                <a:cubicBezTo>
                  <a:pt x="409" y="316"/>
                  <a:pt x="409" y="316"/>
                  <a:pt x="409" y="316"/>
                </a:cubicBezTo>
                <a:cubicBezTo>
                  <a:pt x="409" y="314"/>
                  <a:pt x="409" y="314"/>
                  <a:pt x="409" y="314"/>
                </a:cubicBezTo>
                <a:cubicBezTo>
                  <a:pt x="414" y="311"/>
                  <a:pt x="414" y="311"/>
                  <a:pt x="414" y="311"/>
                </a:cubicBezTo>
                <a:cubicBezTo>
                  <a:pt x="418" y="310"/>
                  <a:pt x="418" y="310"/>
                  <a:pt x="418" y="310"/>
                </a:cubicBezTo>
                <a:cubicBezTo>
                  <a:pt x="423" y="306"/>
                  <a:pt x="423" y="306"/>
                  <a:pt x="423" y="306"/>
                </a:cubicBezTo>
                <a:cubicBezTo>
                  <a:pt x="427" y="305"/>
                  <a:pt x="427" y="305"/>
                  <a:pt x="427" y="305"/>
                </a:cubicBezTo>
                <a:cubicBezTo>
                  <a:pt x="431" y="300"/>
                  <a:pt x="431" y="300"/>
                  <a:pt x="431" y="300"/>
                </a:cubicBezTo>
                <a:cubicBezTo>
                  <a:pt x="430" y="303"/>
                  <a:pt x="430" y="303"/>
                  <a:pt x="430" y="303"/>
                </a:cubicBezTo>
                <a:cubicBezTo>
                  <a:pt x="430" y="306"/>
                  <a:pt x="430" y="306"/>
                  <a:pt x="430" y="306"/>
                </a:cubicBezTo>
                <a:cubicBezTo>
                  <a:pt x="431" y="307"/>
                  <a:pt x="431" y="307"/>
                  <a:pt x="431" y="307"/>
                </a:cubicBezTo>
                <a:cubicBezTo>
                  <a:pt x="433" y="307"/>
                  <a:pt x="433" y="307"/>
                  <a:pt x="433" y="307"/>
                </a:cubicBezTo>
                <a:cubicBezTo>
                  <a:pt x="434" y="308"/>
                  <a:pt x="434" y="308"/>
                  <a:pt x="434" y="308"/>
                </a:cubicBezTo>
                <a:cubicBezTo>
                  <a:pt x="437" y="305"/>
                  <a:pt x="437" y="305"/>
                  <a:pt x="437" y="305"/>
                </a:cubicBezTo>
                <a:cubicBezTo>
                  <a:pt x="439" y="304"/>
                  <a:pt x="439" y="304"/>
                  <a:pt x="439" y="304"/>
                </a:cubicBezTo>
                <a:cubicBezTo>
                  <a:pt x="444" y="302"/>
                  <a:pt x="444" y="302"/>
                  <a:pt x="444" y="302"/>
                </a:cubicBezTo>
                <a:cubicBezTo>
                  <a:pt x="446" y="300"/>
                  <a:pt x="446" y="300"/>
                  <a:pt x="446" y="300"/>
                </a:cubicBezTo>
                <a:cubicBezTo>
                  <a:pt x="445" y="303"/>
                  <a:pt x="445" y="303"/>
                  <a:pt x="445" y="303"/>
                </a:cubicBezTo>
                <a:cubicBezTo>
                  <a:pt x="441" y="305"/>
                  <a:pt x="441" y="305"/>
                  <a:pt x="441" y="305"/>
                </a:cubicBezTo>
                <a:cubicBezTo>
                  <a:pt x="438" y="306"/>
                  <a:pt x="438" y="306"/>
                  <a:pt x="438" y="306"/>
                </a:cubicBezTo>
                <a:cubicBezTo>
                  <a:pt x="433" y="311"/>
                  <a:pt x="433" y="311"/>
                  <a:pt x="433" y="311"/>
                </a:cubicBezTo>
                <a:cubicBezTo>
                  <a:pt x="432" y="313"/>
                  <a:pt x="432" y="313"/>
                  <a:pt x="432" y="313"/>
                </a:cubicBezTo>
                <a:cubicBezTo>
                  <a:pt x="435" y="317"/>
                  <a:pt x="435" y="317"/>
                  <a:pt x="435" y="317"/>
                </a:cubicBezTo>
                <a:cubicBezTo>
                  <a:pt x="436" y="320"/>
                  <a:pt x="436" y="320"/>
                  <a:pt x="436" y="320"/>
                </a:cubicBezTo>
                <a:cubicBezTo>
                  <a:pt x="433" y="318"/>
                  <a:pt x="433" y="318"/>
                  <a:pt x="433" y="318"/>
                </a:cubicBezTo>
                <a:cubicBezTo>
                  <a:pt x="431" y="318"/>
                  <a:pt x="431" y="318"/>
                  <a:pt x="431" y="318"/>
                </a:cubicBezTo>
                <a:cubicBezTo>
                  <a:pt x="430" y="318"/>
                  <a:pt x="430" y="318"/>
                  <a:pt x="430" y="318"/>
                </a:cubicBezTo>
                <a:cubicBezTo>
                  <a:pt x="428" y="318"/>
                  <a:pt x="428" y="318"/>
                  <a:pt x="428" y="318"/>
                </a:cubicBezTo>
                <a:cubicBezTo>
                  <a:pt x="426" y="316"/>
                  <a:pt x="426" y="316"/>
                  <a:pt x="426" y="316"/>
                </a:cubicBezTo>
                <a:cubicBezTo>
                  <a:pt x="425" y="313"/>
                  <a:pt x="425" y="313"/>
                  <a:pt x="425" y="313"/>
                </a:cubicBezTo>
                <a:cubicBezTo>
                  <a:pt x="421" y="315"/>
                  <a:pt x="421" y="315"/>
                  <a:pt x="421" y="315"/>
                </a:cubicBezTo>
                <a:cubicBezTo>
                  <a:pt x="419" y="315"/>
                  <a:pt x="419" y="315"/>
                  <a:pt x="419" y="315"/>
                </a:cubicBezTo>
                <a:cubicBezTo>
                  <a:pt x="416" y="318"/>
                  <a:pt x="416" y="318"/>
                  <a:pt x="416" y="318"/>
                </a:cubicBezTo>
                <a:cubicBezTo>
                  <a:pt x="412" y="318"/>
                  <a:pt x="412" y="318"/>
                  <a:pt x="412" y="318"/>
                </a:cubicBezTo>
                <a:cubicBezTo>
                  <a:pt x="410" y="320"/>
                  <a:pt x="410" y="320"/>
                  <a:pt x="410" y="320"/>
                </a:cubicBezTo>
                <a:cubicBezTo>
                  <a:pt x="410" y="322"/>
                  <a:pt x="410" y="322"/>
                  <a:pt x="410" y="322"/>
                </a:cubicBezTo>
                <a:cubicBezTo>
                  <a:pt x="410" y="324"/>
                  <a:pt x="410" y="324"/>
                  <a:pt x="410" y="324"/>
                </a:cubicBezTo>
                <a:cubicBezTo>
                  <a:pt x="408" y="327"/>
                  <a:pt x="408" y="327"/>
                  <a:pt x="408" y="327"/>
                </a:cubicBezTo>
                <a:cubicBezTo>
                  <a:pt x="406" y="329"/>
                  <a:pt x="406" y="329"/>
                  <a:pt x="406" y="329"/>
                </a:cubicBezTo>
                <a:cubicBezTo>
                  <a:pt x="404" y="332"/>
                  <a:pt x="404" y="332"/>
                  <a:pt x="404" y="332"/>
                </a:cubicBezTo>
                <a:cubicBezTo>
                  <a:pt x="397" y="339"/>
                  <a:pt x="397" y="339"/>
                  <a:pt x="397" y="339"/>
                </a:cubicBezTo>
                <a:cubicBezTo>
                  <a:pt x="396" y="341"/>
                  <a:pt x="396" y="341"/>
                  <a:pt x="396" y="341"/>
                </a:cubicBezTo>
                <a:cubicBezTo>
                  <a:pt x="396" y="343"/>
                  <a:pt x="396" y="343"/>
                  <a:pt x="396" y="343"/>
                </a:cubicBezTo>
                <a:cubicBezTo>
                  <a:pt x="398" y="346"/>
                  <a:pt x="398" y="346"/>
                  <a:pt x="398" y="346"/>
                </a:cubicBezTo>
                <a:cubicBezTo>
                  <a:pt x="399" y="344"/>
                  <a:pt x="399" y="344"/>
                  <a:pt x="399" y="344"/>
                </a:cubicBezTo>
                <a:cubicBezTo>
                  <a:pt x="401" y="344"/>
                  <a:pt x="401" y="344"/>
                  <a:pt x="401" y="344"/>
                </a:cubicBezTo>
                <a:cubicBezTo>
                  <a:pt x="403" y="343"/>
                  <a:pt x="403" y="343"/>
                  <a:pt x="403" y="343"/>
                </a:cubicBezTo>
                <a:cubicBezTo>
                  <a:pt x="405" y="343"/>
                  <a:pt x="405" y="343"/>
                  <a:pt x="405" y="343"/>
                </a:cubicBezTo>
                <a:cubicBezTo>
                  <a:pt x="405" y="344"/>
                  <a:pt x="405" y="344"/>
                  <a:pt x="405" y="344"/>
                </a:cubicBezTo>
                <a:cubicBezTo>
                  <a:pt x="401" y="348"/>
                  <a:pt x="401" y="348"/>
                  <a:pt x="401" y="348"/>
                </a:cubicBezTo>
                <a:cubicBezTo>
                  <a:pt x="399" y="348"/>
                  <a:pt x="399" y="348"/>
                  <a:pt x="399" y="348"/>
                </a:cubicBezTo>
                <a:cubicBezTo>
                  <a:pt x="397" y="350"/>
                  <a:pt x="397" y="350"/>
                  <a:pt x="397" y="350"/>
                </a:cubicBezTo>
                <a:cubicBezTo>
                  <a:pt x="395" y="349"/>
                  <a:pt x="395" y="349"/>
                  <a:pt x="395" y="349"/>
                </a:cubicBezTo>
                <a:cubicBezTo>
                  <a:pt x="393" y="349"/>
                  <a:pt x="393" y="349"/>
                  <a:pt x="393" y="349"/>
                </a:cubicBezTo>
                <a:cubicBezTo>
                  <a:pt x="391" y="350"/>
                  <a:pt x="391" y="350"/>
                  <a:pt x="391" y="350"/>
                </a:cubicBezTo>
                <a:cubicBezTo>
                  <a:pt x="391" y="352"/>
                  <a:pt x="391" y="352"/>
                  <a:pt x="391" y="352"/>
                </a:cubicBezTo>
                <a:cubicBezTo>
                  <a:pt x="390" y="351"/>
                  <a:pt x="390" y="351"/>
                  <a:pt x="390" y="351"/>
                </a:cubicBezTo>
                <a:cubicBezTo>
                  <a:pt x="388" y="352"/>
                  <a:pt x="388" y="352"/>
                  <a:pt x="388" y="352"/>
                </a:cubicBezTo>
                <a:cubicBezTo>
                  <a:pt x="388" y="355"/>
                  <a:pt x="388" y="355"/>
                  <a:pt x="388" y="355"/>
                </a:cubicBezTo>
                <a:cubicBezTo>
                  <a:pt x="391" y="358"/>
                  <a:pt x="391" y="358"/>
                  <a:pt x="391" y="358"/>
                </a:cubicBezTo>
                <a:cubicBezTo>
                  <a:pt x="392" y="358"/>
                  <a:pt x="392" y="358"/>
                  <a:pt x="392" y="358"/>
                </a:cubicBezTo>
                <a:cubicBezTo>
                  <a:pt x="394" y="356"/>
                  <a:pt x="394" y="356"/>
                  <a:pt x="394" y="356"/>
                </a:cubicBezTo>
                <a:cubicBezTo>
                  <a:pt x="395" y="358"/>
                  <a:pt x="395" y="358"/>
                  <a:pt x="395" y="358"/>
                </a:cubicBezTo>
                <a:cubicBezTo>
                  <a:pt x="396" y="355"/>
                  <a:pt x="396" y="355"/>
                  <a:pt x="396" y="355"/>
                </a:cubicBezTo>
                <a:cubicBezTo>
                  <a:pt x="398" y="355"/>
                  <a:pt x="398" y="355"/>
                  <a:pt x="398" y="355"/>
                </a:cubicBezTo>
                <a:cubicBezTo>
                  <a:pt x="397" y="357"/>
                  <a:pt x="397" y="357"/>
                  <a:pt x="397" y="357"/>
                </a:cubicBezTo>
                <a:cubicBezTo>
                  <a:pt x="399" y="356"/>
                  <a:pt x="399" y="356"/>
                  <a:pt x="399" y="356"/>
                </a:cubicBezTo>
                <a:cubicBezTo>
                  <a:pt x="399" y="355"/>
                  <a:pt x="399" y="355"/>
                  <a:pt x="399" y="355"/>
                </a:cubicBezTo>
                <a:cubicBezTo>
                  <a:pt x="401" y="354"/>
                  <a:pt x="401" y="354"/>
                  <a:pt x="401" y="354"/>
                </a:cubicBezTo>
                <a:cubicBezTo>
                  <a:pt x="404" y="352"/>
                  <a:pt x="404" y="352"/>
                  <a:pt x="404" y="352"/>
                </a:cubicBezTo>
                <a:cubicBezTo>
                  <a:pt x="404" y="349"/>
                  <a:pt x="404" y="349"/>
                  <a:pt x="404" y="349"/>
                </a:cubicBezTo>
                <a:cubicBezTo>
                  <a:pt x="406" y="348"/>
                  <a:pt x="406" y="348"/>
                  <a:pt x="406" y="348"/>
                </a:cubicBezTo>
                <a:cubicBezTo>
                  <a:pt x="406" y="349"/>
                  <a:pt x="406" y="349"/>
                  <a:pt x="406" y="349"/>
                </a:cubicBezTo>
                <a:cubicBezTo>
                  <a:pt x="405" y="350"/>
                  <a:pt x="405" y="350"/>
                  <a:pt x="405" y="350"/>
                </a:cubicBezTo>
                <a:cubicBezTo>
                  <a:pt x="406" y="352"/>
                  <a:pt x="406" y="352"/>
                  <a:pt x="406" y="352"/>
                </a:cubicBezTo>
                <a:cubicBezTo>
                  <a:pt x="409" y="352"/>
                  <a:pt x="409" y="352"/>
                  <a:pt x="409" y="352"/>
                </a:cubicBezTo>
                <a:cubicBezTo>
                  <a:pt x="412" y="349"/>
                  <a:pt x="412" y="349"/>
                  <a:pt x="412" y="349"/>
                </a:cubicBezTo>
                <a:cubicBezTo>
                  <a:pt x="415" y="349"/>
                  <a:pt x="415" y="349"/>
                  <a:pt x="415" y="349"/>
                </a:cubicBezTo>
                <a:cubicBezTo>
                  <a:pt x="416" y="350"/>
                  <a:pt x="416" y="350"/>
                  <a:pt x="416" y="350"/>
                </a:cubicBezTo>
                <a:cubicBezTo>
                  <a:pt x="417" y="349"/>
                  <a:pt x="417" y="349"/>
                  <a:pt x="417" y="349"/>
                </a:cubicBezTo>
                <a:cubicBezTo>
                  <a:pt x="418" y="345"/>
                  <a:pt x="418" y="345"/>
                  <a:pt x="418" y="345"/>
                </a:cubicBezTo>
                <a:cubicBezTo>
                  <a:pt x="421" y="343"/>
                  <a:pt x="421" y="343"/>
                  <a:pt x="421" y="343"/>
                </a:cubicBezTo>
                <a:cubicBezTo>
                  <a:pt x="422" y="343"/>
                  <a:pt x="422" y="343"/>
                  <a:pt x="422" y="343"/>
                </a:cubicBezTo>
                <a:cubicBezTo>
                  <a:pt x="419" y="346"/>
                  <a:pt x="419" y="346"/>
                  <a:pt x="419" y="346"/>
                </a:cubicBezTo>
                <a:cubicBezTo>
                  <a:pt x="419" y="348"/>
                  <a:pt x="419" y="348"/>
                  <a:pt x="419" y="348"/>
                </a:cubicBezTo>
                <a:cubicBezTo>
                  <a:pt x="421" y="347"/>
                  <a:pt x="421" y="347"/>
                  <a:pt x="421" y="347"/>
                </a:cubicBezTo>
                <a:cubicBezTo>
                  <a:pt x="423" y="344"/>
                  <a:pt x="423" y="344"/>
                  <a:pt x="423" y="344"/>
                </a:cubicBezTo>
                <a:cubicBezTo>
                  <a:pt x="425" y="339"/>
                  <a:pt x="425" y="339"/>
                  <a:pt x="425" y="339"/>
                </a:cubicBezTo>
                <a:cubicBezTo>
                  <a:pt x="427" y="338"/>
                  <a:pt x="427" y="338"/>
                  <a:pt x="427" y="338"/>
                </a:cubicBezTo>
                <a:cubicBezTo>
                  <a:pt x="427" y="340"/>
                  <a:pt x="427" y="340"/>
                  <a:pt x="427" y="340"/>
                </a:cubicBezTo>
                <a:cubicBezTo>
                  <a:pt x="425" y="343"/>
                  <a:pt x="425" y="343"/>
                  <a:pt x="425" y="343"/>
                </a:cubicBezTo>
                <a:cubicBezTo>
                  <a:pt x="425" y="344"/>
                  <a:pt x="425" y="344"/>
                  <a:pt x="425" y="344"/>
                </a:cubicBezTo>
                <a:cubicBezTo>
                  <a:pt x="428" y="341"/>
                  <a:pt x="428" y="341"/>
                  <a:pt x="428" y="341"/>
                </a:cubicBezTo>
                <a:cubicBezTo>
                  <a:pt x="429" y="343"/>
                  <a:pt x="429" y="343"/>
                  <a:pt x="429" y="343"/>
                </a:cubicBezTo>
                <a:cubicBezTo>
                  <a:pt x="429" y="344"/>
                  <a:pt x="429" y="344"/>
                  <a:pt x="429" y="344"/>
                </a:cubicBezTo>
                <a:cubicBezTo>
                  <a:pt x="431" y="345"/>
                  <a:pt x="431" y="345"/>
                  <a:pt x="431" y="345"/>
                </a:cubicBezTo>
                <a:cubicBezTo>
                  <a:pt x="433" y="345"/>
                  <a:pt x="433" y="345"/>
                  <a:pt x="433" y="345"/>
                </a:cubicBezTo>
                <a:cubicBezTo>
                  <a:pt x="434" y="344"/>
                  <a:pt x="434" y="344"/>
                  <a:pt x="434" y="344"/>
                </a:cubicBezTo>
                <a:cubicBezTo>
                  <a:pt x="436" y="341"/>
                  <a:pt x="436" y="341"/>
                  <a:pt x="436" y="341"/>
                </a:cubicBezTo>
                <a:cubicBezTo>
                  <a:pt x="439" y="341"/>
                  <a:pt x="439" y="341"/>
                  <a:pt x="439" y="341"/>
                </a:cubicBezTo>
                <a:cubicBezTo>
                  <a:pt x="441" y="339"/>
                  <a:pt x="441" y="339"/>
                  <a:pt x="441" y="339"/>
                </a:cubicBezTo>
                <a:cubicBezTo>
                  <a:pt x="439" y="339"/>
                  <a:pt x="439" y="339"/>
                  <a:pt x="439" y="339"/>
                </a:cubicBezTo>
                <a:cubicBezTo>
                  <a:pt x="440" y="336"/>
                  <a:pt x="440" y="336"/>
                  <a:pt x="440" y="336"/>
                </a:cubicBezTo>
                <a:cubicBezTo>
                  <a:pt x="445" y="334"/>
                  <a:pt x="445" y="334"/>
                  <a:pt x="445" y="334"/>
                </a:cubicBezTo>
                <a:cubicBezTo>
                  <a:pt x="445" y="333"/>
                  <a:pt x="445" y="333"/>
                  <a:pt x="445" y="333"/>
                </a:cubicBezTo>
                <a:cubicBezTo>
                  <a:pt x="445" y="330"/>
                  <a:pt x="445" y="330"/>
                  <a:pt x="445" y="330"/>
                </a:cubicBezTo>
                <a:cubicBezTo>
                  <a:pt x="443" y="331"/>
                  <a:pt x="443" y="331"/>
                  <a:pt x="443" y="331"/>
                </a:cubicBezTo>
                <a:cubicBezTo>
                  <a:pt x="442" y="330"/>
                  <a:pt x="442" y="330"/>
                  <a:pt x="442" y="330"/>
                </a:cubicBezTo>
                <a:cubicBezTo>
                  <a:pt x="439" y="329"/>
                  <a:pt x="439" y="329"/>
                  <a:pt x="439" y="329"/>
                </a:cubicBezTo>
                <a:cubicBezTo>
                  <a:pt x="440" y="328"/>
                  <a:pt x="440" y="328"/>
                  <a:pt x="440" y="328"/>
                </a:cubicBezTo>
                <a:cubicBezTo>
                  <a:pt x="442" y="328"/>
                  <a:pt x="442" y="328"/>
                  <a:pt x="442" y="328"/>
                </a:cubicBezTo>
                <a:cubicBezTo>
                  <a:pt x="444" y="328"/>
                  <a:pt x="444" y="328"/>
                  <a:pt x="444" y="328"/>
                </a:cubicBezTo>
                <a:cubicBezTo>
                  <a:pt x="445" y="327"/>
                  <a:pt x="445" y="327"/>
                  <a:pt x="445" y="327"/>
                </a:cubicBezTo>
                <a:cubicBezTo>
                  <a:pt x="445" y="325"/>
                  <a:pt x="445" y="325"/>
                  <a:pt x="445" y="325"/>
                </a:cubicBezTo>
                <a:cubicBezTo>
                  <a:pt x="443" y="326"/>
                  <a:pt x="443" y="326"/>
                  <a:pt x="443" y="326"/>
                </a:cubicBezTo>
                <a:cubicBezTo>
                  <a:pt x="440" y="324"/>
                  <a:pt x="440" y="324"/>
                  <a:pt x="440" y="324"/>
                </a:cubicBezTo>
                <a:cubicBezTo>
                  <a:pt x="440" y="322"/>
                  <a:pt x="440" y="322"/>
                  <a:pt x="440" y="322"/>
                </a:cubicBezTo>
                <a:cubicBezTo>
                  <a:pt x="443" y="322"/>
                  <a:pt x="443" y="322"/>
                  <a:pt x="443" y="322"/>
                </a:cubicBezTo>
                <a:cubicBezTo>
                  <a:pt x="445" y="321"/>
                  <a:pt x="445" y="321"/>
                  <a:pt x="445" y="321"/>
                </a:cubicBezTo>
                <a:cubicBezTo>
                  <a:pt x="446" y="322"/>
                  <a:pt x="446" y="322"/>
                  <a:pt x="446" y="322"/>
                </a:cubicBezTo>
                <a:cubicBezTo>
                  <a:pt x="446" y="320"/>
                  <a:pt x="446" y="320"/>
                  <a:pt x="446" y="320"/>
                </a:cubicBezTo>
                <a:cubicBezTo>
                  <a:pt x="445" y="318"/>
                  <a:pt x="445" y="318"/>
                  <a:pt x="445" y="318"/>
                </a:cubicBezTo>
                <a:cubicBezTo>
                  <a:pt x="449" y="316"/>
                  <a:pt x="449" y="316"/>
                  <a:pt x="449" y="316"/>
                </a:cubicBezTo>
                <a:cubicBezTo>
                  <a:pt x="452" y="318"/>
                  <a:pt x="452" y="318"/>
                  <a:pt x="452" y="318"/>
                </a:cubicBezTo>
                <a:cubicBezTo>
                  <a:pt x="453" y="317"/>
                  <a:pt x="453" y="317"/>
                  <a:pt x="453" y="317"/>
                </a:cubicBezTo>
                <a:cubicBezTo>
                  <a:pt x="456" y="317"/>
                  <a:pt x="456" y="317"/>
                  <a:pt x="456" y="317"/>
                </a:cubicBezTo>
                <a:cubicBezTo>
                  <a:pt x="452" y="320"/>
                  <a:pt x="452" y="320"/>
                  <a:pt x="452" y="320"/>
                </a:cubicBezTo>
                <a:cubicBezTo>
                  <a:pt x="452" y="322"/>
                  <a:pt x="452" y="322"/>
                  <a:pt x="452" y="322"/>
                </a:cubicBezTo>
                <a:cubicBezTo>
                  <a:pt x="453" y="326"/>
                  <a:pt x="453" y="326"/>
                  <a:pt x="453" y="326"/>
                </a:cubicBezTo>
                <a:cubicBezTo>
                  <a:pt x="454" y="326"/>
                  <a:pt x="454" y="326"/>
                  <a:pt x="454" y="326"/>
                </a:cubicBezTo>
                <a:cubicBezTo>
                  <a:pt x="455" y="321"/>
                  <a:pt x="455" y="321"/>
                  <a:pt x="455" y="321"/>
                </a:cubicBezTo>
                <a:cubicBezTo>
                  <a:pt x="457" y="320"/>
                  <a:pt x="457" y="320"/>
                  <a:pt x="457" y="320"/>
                </a:cubicBezTo>
                <a:cubicBezTo>
                  <a:pt x="458" y="320"/>
                  <a:pt x="458" y="320"/>
                  <a:pt x="458" y="320"/>
                </a:cubicBezTo>
                <a:cubicBezTo>
                  <a:pt x="458" y="322"/>
                  <a:pt x="458" y="322"/>
                  <a:pt x="458" y="322"/>
                </a:cubicBezTo>
                <a:cubicBezTo>
                  <a:pt x="456" y="324"/>
                  <a:pt x="456" y="324"/>
                  <a:pt x="456" y="324"/>
                </a:cubicBezTo>
                <a:cubicBezTo>
                  <a:pt x="457" y="325"/>
                  <a:pt x="457" y="325"/>
                  <a:pt x="457" y="325"/>
                </a:cubicBezTo>
                <a:cubicBezTo>
                  <a:pt x="460" y="323"/>
                  <a:pt x="460" y="323"/>
                  <a:pt x="460" y="323"/>
                </a:cubicBezTo>
                <a:cubicBezTo>
                  <a:pt x="460" y="322"/>
                  <a:pt x="460" y="322"/>
                  <a:pt x="460" y="322"/>
                </a:cubicBezTo>
                <a:cubicBezTo>
                  <a:pt x="462" y="323"/>
                  <a:pt x="462" y="323"/>
                  <a:pt x="462" y="323"/>
                </a:cubicBezTo>
                <a:cubicBezTo>
                  <a:pt x="465" y="321"/>
                  <a:pt x="465" y="321"/>
                  <a:pt x="465" y="321"/>
                </a:cubicBezTo>
                <a:cubicBezTo>
                  <a:pt x="466" y="321"/>
                  <a:pt x="466" y="321"/>
                  <a:pt x="466" y="321"/>
                </a:cubicBezTo>
                <a:cubicBezTo>
                  <a:pt x="468" y="320"/>
                  <a:pt x="468" y="320"/>
                  <a:pt x="468" y="320"/>
                </a:cubicBezTo>
                <a:cubicBezTo>
                  <a:pt x="471" y="319"/>
                  <a:pt x="471" y="319"/>
                  <a:pt x="471" y="319"/>
                </a:cubicBezTo>
                <a:cubicBezTo>
                  <a:pt x="473" y="320"/>
                  <a:pt x="473" y="320"/>
                  <a:pt x="473" y="320"/>
                </a:cubicBezTo>
                <a:cubicBezTo>
                  <a:pt x="472" y="321"/>
                  <a:pt x="472" y="321"/>
                  <a:pt x="472" y="321"/>
                </a:cubicBezTo>
                <a:cubicBezTo>
                  <a:pt x="470" y="321"/>
                  <a:pt x="470" y="321"/>
                  <a:pt x="470" y="321"/>
                </a:cubicBezTo>
                <a:cubicBezTo>
                  <a:pt x="467" y="323"/>
                  <a:pt x="467" y="323"/>
                  <a:pt x="467" y="323"/>
                </a:cubicBezTo>
                <a:cubicBezTo>
                  <a:pt x="465" y="323"/>
                  <a:pt x="465" y="323"/>
                  <a:pt x="465" y="323"/>
                </a:cubicBezTo>
                <a:cubicBezTo>
                  <a:pt x="464" y="325"/>
                  <a:pt x="464" y="325"/>
                  <a:pt x="464" y="325"/>
                </a:cubicBezTo>
                <a:cubicBezTo>
                  <a:pt x="465" y="326"/>
                  <a:pt x="465" y="326"/>
                  <a:pt x="465" y="326"/>
                </a:cubicBezTo>
                <a:cubicBezTo>
                  <a:pt x="470" y="327"/>
                  <a:pt x="470" y="327"/>
                  <a:pt x="470" y="327"/>
                </a:cubicBezTo>
                <a:cubicBezTo>
                  <a:pt x="471" y="329"/>
                  <a:pt x="471" y="329"/>
                  <a:pt x="471" y="329"/>
                </a:cubicBezTo>
                <a:cubicBezTo>
                  <a:pt x="471" y="330"/>
                  <a:pt x="471" y="330"/>
                  <a:pt x="471" y="330"/>
                </a:cubicBezTo>
                <a:cubicBezTo>
                  <a:pt x="468" y="328"/>
                  <a:pt x="468" y="328"/>
                  <a:pt x="468" y="328"/>
                </a:cubicBezTo>
                <a:cubicBezTo>
                  <a:pt x="465" y="328"/>
                  <a:pt x="465" y="328"/>
                  <a:pt x="465" y="328"/>
                </a:cubicBezTo>
                <a:cubicBezTo>
                  <a:pt x="463" y="328"/>
                  <a:pt x="463" y="328"/>
                  <a:pt x="463" y="328"/>
                </a:cubicBezTo>
                <a:cubicBezTo>
                  <a:pt x="463" y="331"/>
                  <a:pt x="463" y="331"/>
                  <a:pt x="463" y="331"/>
                </a:cubicBezTo>
                <a:cubicBezTo>
                  <a:pt x="465" y="331"/>
                  <a:pt x="465" y="331"/>
                  <a:pt x="465" y="331"/>
                </a:cubicBezTo>
                <a:cubicBezTo>
                  <a:pt x="467" y="330"/>
                  <a:pt x="467" y="330"/>
                  <a:pt x="467" y="330"/>
                </a:cubicBezTo>
                <a:cubicBezTo>
                  <a:pt x="469" y="331"/>
                  <a:pt x="469" y="331"/>
                  <a:pt x="469" y="331"/>
                </a:cubicBezTo>
                <a:cubicBezTo>
                  <a:pt x="467" y="332"/>
                  <a:pt x="467" y="332"/>
                  <a:pt x="467" y="332"/>
                </a:cubicBezTo>
                <a:cubicBezTo>
                  <a:pt x="465" y="332"/>
                  <a:pt x="465" y="332"/>
                  <a:pt x="465" y="332"/>
                </a:cubicBezTo>
                <a:cubicBezTo>
                  <a:pt x="465" y="334"/>
                  <a:pt x="465" y="334"/>
                  <a:pt x="465" y="334"/>
                </a:cubicBezTo>
                <a:cubicBezTo>
                  <a:pt x="469" y="335"/>
                  <a:pt x="469" y="335"/>
                  <a:pt x="469" y="335"/>
                </a:cubicBezTo>
                <a:cubicBezTo>
                  <a:pt x="470" y="336"/>
                  <a:pt x="470" y="336"/>
                  <a:pt x="470" y="336"/>
                </a:cubicBezTo>
                <a:cubicBezTo>
                  <a:pt x="468" y="337"/>
                  <a:pt x="468" y="337"/>
                  <a:pt x="468" y="337"/>
                </a:cubicBezTo>
                <a:cubicBezTo>
                  <a:pt x="466" y="338"/>
                  <a:pt x="466" y="338"/>
                  <a:pt x="466" y="338"/>
                </a:cubicBezTo>
                <a:cubicBezTo>
                  <a:pt x="466" y="339"/>
                  <a:pt x="466" y="339"/>
                  <a:pt x="466" y="339"/>
                </a:cubicBezTo>
                <a:cubicBezTo>
                  <a:pt x="469" y="339"/>
                  <a:pt x="469" y="339"/>
                  <a:pt x="469" y="339"/>
                </a:cubicBezTo>
                <a:cubicBezTo>
                  <a:pt x="471" y="338"/>
                  <a:pt x="471" y="338"/>
                  <a:pt x="471" y="338"/>
                </a:cubicBezTo>
                <a:cubicBezTo>
                  <a:pt x="473" y="340"/>
                  <a:pt x="473" y="340"/>
                  <a:pt x="473" y="340"/>
                </a:cubicBezTo>
                <a:cubicBezTo>
                  <a:pt x="475" y="341"/>
                  <a:pt x="475" y="341"/>
                  <a:pt x="475" y="341"/>
                </a:cubicBezTo>
                <a:cubicBezTo>
                  <a:pt x="479" y="339"/>
                  <a:pt x="479" y="339"/>
                  <a:pt x="479" y="339"/>
                </a:cubicBezTo>
                <a:cubicBezTo>
                  <a:pt x="480" y="341"/>
                  <a:pt x="480" y="341"/>
                  <a:pt x="480" y="341"/>
                </a:cubicBezTo>
                <a:cubicBezTo>
                  <a:pt x="480" y="342"/>
                  <a:pt x="480" y="342"/>
                  <a:pt x="480" y="342"/>
                </a:cubicBezTo>
                <a:cubicBezTo>
                  <a:pt x="478" y="343"/>
                  <a:pt x="478" y="343"/>
                  <a:pt x="478" y="343"/>
                </a:cubicBezTo>
                <a:cubicBezTo>
                  <a:pt x="479" y="344"/>
                  <a:pt x="479" y="344"/>
                  <a:pt x="479" y="344"/>
                </a:cubicBezTo>
                <a:cubicBezTo>
                  <a:pt x="480" y="345"/>
                  <a:pt x="480" y="345"/>
                  <a:pt x="480" y="345"/>
                </a:cubicBezTo>
                <a:cubicBezTo>
                  <a:pt x="480" y="346"/>
                  <a:pt x="480" y="346"/>
                  <a:pt x="480" y="346"/>
                </a:cubicBezTo>
                <a:cubicBezTo>
                  <a:pt x="482" y="347"/>
                  <a:pt x="482" y="347"/>
                  <a:pt x="482" y="347"/>
                </a:cubicBezTo>
                <a:cubicBezTo>
                  <a:pt x="483" y="345"/>
                  <a:pt x="483" y="345"/>
                  <a:pt x="483" y="345"/>
                </a:cubicBezTo>
                <a:cubicBezTo>
                  <a:pt x="483" y="344"/>
                  <a:pt x="483" y="344"/>
                  <a:pt x="483" y="344"/>
                </a:cubicBezTo>
                <a:cubicBezTo>
                  <a:pt x="483" y="342"/>
                  <a:pt x="483" y="342"/>
                  <a:pt x="483" y="342"/>
                </a:cubicBezTo>
                <a:cubicBezTo>
                  <a:pt x="486" y="343"/>
                  <a:pt x="486" y="343"/>
                  <a:pt x="486" y="343"/>
                </a:cubicBezTo>
                <a:cubicBezTo>
                  <a:pt x="485" y="345"/>
                  <a:pt x="485" y="345"/>
                  <a:pt x="485" y="345"/>
                </a:cubicBezTo>
                <a:cubicBezTo>
                  <a:pt x="485" y="346"/>
                  <a:pt x="485" y="346"/>
                  <a:pt x="485" y="346"/>
                </a:cubicBezTo>
                <a:cubicBezTo>
                  <a:pt x="482" y="349"/>
                  <a:pt x="482" y="349"/>
                  <a:pt x="482" y="349"/>
                </a:cubicBezTo>
                <a:cubicBezTo>
                  <a:pt x="484" y="352"/>
                  <a:pt x="484" y="352"/>
                  <a:pt x="484" y="352"/>
                </a:cubicBezTo>
                <a:cubicBezTo>
                  <a:pt x="483" y="352"/>
                  <a:pt x="483" y="352"/>
                  <a:pt x="483" y="352"/>
                </a:cubicBezTo>
                <a:cubicBezTo>
                  <a:pt x="482" y="352"/>
                  <a:pt x="482" y="352"/>
                  <a:pt x="482" y="352"/>
                </a:cubicBezTo>
                <a:cubicBezTo>
                  <a:pt x="480" y="352"/>
                  <a:pt x="480" y="352"/>
                  <a:pt x="480" y="352"/>
                </a:cubicBezTo>
                <a:cubicBezTo>
                  <a:pt x="481" y="354"/>
                  <a:pt x="481" y="354"/>
                  <a:pt x="481" y="354"/>
                </a:cubicBezTo>
                <a:cubicBezTo>
                  <a:pt x="487" y="355"/>
                  <a:pt x="487" y="355"/>
                  <a:pt x="487" y="355"/>
                </a:cubicBezTo>
                <a:cubicBezTo>
                  <a:pt x="489" y="354"/>
                  <a:pt x="489" y="354"/>
                  <a:pt x="489" y="354"/>
                </a:cubicBezTo>
                <a:cubicBezTo>
                  <a:pt x="490" y="355"/>
                  <a:pt x="490" y="355"/>
                  <a:pt x="490" y="355"/>
                </a:cubicBezTo>
                <a:cubicBezTo>
                  <a:pt x="493" y="354"/>
                  <a:pt x="493" y="354"/>
                  <a:pt x="493" y="354"/>
                </a:cubicBezTo>
                <a:cubicBezTo>
                  <a:pt x="496" y="355"/>
                  <a:pt x="496" y="355"/>
                  <a:pt x="496" y="355"/>
                </a:cubicBezTo>
                <a:cubicBezTo>
                  <a:pt x="499" y="354"/>
                  <a:pt x="499" y="354"/>
                  <a:pt x="499" y="354"/>
                </a:cubicBezTo>
                <a:cubicBezTo>
                  <a:pt x="500" y="354"/>
                  <a:pt x="500" y="354"/>
                  <a:pt x="500" y="354"/>
                </a:cubicBezTo>
                <a:cubicBezTo>
                  <a:pt x="500" y="356"/>
                  <a:pt x="500" y="356"/>
                  <a:pt x="500" y="356"/>
                </a:cubicBezTo>
                <a:cubicBezTo>
                  <a:pt x="501" y="356"/>
                  <a:pt x="501" y="356"/>
                  <a:pt x="501" y="356"/>
                </a:cubicBezTo>
                <a:cubicBezTo>
                  <a:pt x="503" y="358"/>
                  <a:pt x="503" y="358"/>
                  <a:pt x="503" y="358"/>
                </a:cubicBezTo>
                <a:cubicBezTo>
                  <a:pt x="505" y="360"/>
                  <a:pt x="505" y="360"/>
                  <a:pt x="505" y="360"/>
                </a:cubicBezTo>
                <a:cubicBezTo>
                  <a:pt x="505" y="361"/>
                  <a:pt x="505" y="361"/>
                  <a:pt x="505" y="361"/>
                </a:cubicBezTo>
                <a:cubicBezTo>
                  <a:pt x="507" y="361"/>
                  <a:pt x="507" y="361"/>
                  <a:pt x="507" y="361"/>
                </a:cubicBezTo>
                <a:cubicBezTo>
                  <a:pt x="511" y="359"/>
                  <a:pt x="511" y="359"/>
                  <a:pt x="511" y="359"/>
                </a:cubicBezTo>
                <a:cubicBezTo>
                  <a:pt x="511" y="359"/>
                  <a:pt x="511" y="359"/>
                  <a:pt x="511" y="359"/>
                </a:cubicBezTo>
                <a:cubicBezTo>
                  <a:pt x="513" y="359"/>
                  <a:pt x="513" y="359"/>
                  <a:pt x="513" y="359"/>
                </a:cubicBezTo>
                <a:cubicBezTo>
                  <a:pt x="512" y="361"/>
                  <a:pt x="512" y="361"/>
                  <a:pt x="512" y="361"/>
                </a:cubicBezTo>
                <a:cubicBezTo>
                  <a:pt x="511" y="363"/>
                  <a:pt x="511" y="363"/>
                  <a:pt x="511" y="363"/>
                </a:cubicBezTo>
                <a:cubicBezTo>
                  <a:pt x="508" y="363"/>
                  <a:pt x="508" y="363"/>
                  <a:pt x="508" y="363"/>
                </a:cubicBezTo>
                <a:cubicBezTo>
                  <a:pt x="509" y="364"/>
                  <a:pt x="509" y="364"/>
                  <a:pt x="509" y="364"/>
                </a:cubicBezTo>
                <a:cubicBezTo>
                  <a:pt x="512" y="365"/>
                  <a:pt x="512" y="365"/>
                  <a:pt x="512" y="365"/>
                </a:cubicBezTo>
                <a:cubicBezTo>
                  <a:pt x="513" y="367"/>
                  <a:pt x="513" y="367"/>
                  <a:pt x="513" y="367"/>
                </a:cubicBezTo>
                <a:cubicBezTo>
                  <a:pt x="514" y="369"/>
                  <a:pt x="514" y="369"/>
                  <a:pt x="514" y="369"/>
                </a:cubicBezTo>
                <a:cubicBezTo>
                  <a:pt x="518" y="370"/>
                  <a:pt x="518" y="370"/>
                  <a:pt x="518" y="370"/>
                </a:cubicBezTo>
                <a:cubicBezTo>
                  <a:pt x="523" y="369"/>
                  <a:pt x="523" y="369"/>
                  <a:pt x="523" y="369"/>
                </a:cubicBezTo>
                <a:cubicBezTo>
                  <a:pt x="524" y="368"/>
                  <a:pt x="524" y="368"/>
                  <a:pt x="524" y="368"/>
                </a:cubicBezTo>
                <a:cubicBezTo>
                  <a:pt x="525" y="369"/>
                  <a:pt x="525" y="369"/>
                  <a:pt x="525" y="369"/>
                </a:cubicBezTo>
                <a:cubicBezTo>
                  <a:pt x="526" y="368"/>
                  <a:pt x="526" y="368"/>
                  <a:pt x="526" y="368"/>
                </a:cubicBezTo>
                <a:cubicBezTo>
                  <a:pt x="530" y="365"/>
                  <a:pt x="530" y="365"/>
                  <a:pt x="530" y="365"/>
                </a:cubicBezTo>
                <a:cubicBezTo>
                  <a:pt x="531" y="365"/>
                  <a:pt x="531" y="365"/>
                  <a:pt x="531" y="365"/>
                </a:cubicBezTo>
                <a:cubicBezTo>
                  <a:pt x="530" y="367"/>
                  <a:pt x="530" y="367"/>
                  <a:pt x="530" y="367"/>
                </a:cubicBezTo>
                <a:cubicBezTo>
                  <a:pt x="528" y="369"/>
                  <a:pt x="528" y="369"/>
                  <a:pt x="528" y="369"/>
                </a:cubicBezTo>
                <a:cubicBezTo>
                  <a:pt x="527" y="373"/>
                  <a:pt x="527" y="373"/>
                  <a:pt x="527" y="373"/>
                </a:cubicBezTo>
                <a:cubicBezTo>
                  <a:pt x="526" y="375"/>
                  <a:pt x="526" y="375"/>
                  <a:pt x="526" y="375"/>
                </a:cubicBezTo>
                <a:cubicBezTo>
                  <a:pt x="525" y="376"/>
                  <a:pt x="525" y="376"/>
                  <a:pt x="525" y="376"/>
                </a:cubicBezTo>
                <a:cubicBezTo>
                  <a:pt x="522" y="374"/>
                  <a:pt x="522" y="374"/>
                  <a:pt x="522" y="374"/>
                </a:cubicBezTo>
                <a:cubicBezTo>
                  <a:pt x="521" y="375"/>
                  <a:pt x="521" y="375"/>
                  <a:pt x="521" y="375"/>
                </a:cubicBezTo>
                <a:cubicBezTo>
                  <a:pt x="523" y="377"/>
                  <a:pt x="523" y="377"/>
                  <a:pt x="523" y="377"/>
                </a:cubicBezTo>
                <a:cubicBezTo>
                  <a:pt x="523" y="380"/>
                  <a:pt x="523" y="380"/>
                  <a:pt x="523" y="380"/>
                </a:cubicBezTo>
                <a:cubicBezTo>
                  <a:pt x="525" y="381"/>
                  <a:pt x="525" y="381"/>
                  <a:pt x="525" y="381"/>
                </a:cubicBezTo>
                <a:cubicBezTo>
                  <a:pt x="527" y="380"/>
                  <a:pt x="527" y="380"/>
                  <a:pt x="527" y="380"/>
                </a:cubicBezTo>
                <a:cubicBezTo>
                  <a:pt x="528" y="381"/>
                  <a:pt x="528" y="381"/>
                  <a:pt x="528" y="381"/>
                </a:cubicBezTo>
                <a:cubicBezTo>
                  <a:pt x="528" y="383"/>
                  <a:pt x="528" y="383"/>
                  <a:pt x="528" y="383"/>
                </a:cubicBezTo>
                <a:cubicBezTo>
                  <a:pt x="526" y="383"/>
                  <a:pt x="526" y="383"/>
                  <a:pt x="526" y="383"/>
                </a:cubicBezTo>
                <a:cubicBezTo>
                  <a:pt x="526" y="384"/>
                  <a:pt x="526" y="384"/>
                  <a:pt x="526" y="384"/>
                </a:cubicBezTo>
                <a:cubicBezTo>
                  <a:pt x="530" y="387"/>
                  <a:pt x="530" y="387"/>
                  <a:pt x="530" y="387"/>
                </a:cubicBezTo>
                <a:cubicBezTo>
                  <a:pt x="531" y="386"/>
                  <a:pt x="531" y="386"/>
                  <a:pt x="531" y="386"/>
                </a:cubicBezTo>
                <a:cubicBezTo>
                  <a:pt x="534" y="387"/>
                  <a:pt x="534" y="387"/>
                  <a:pt x="534" y="387"/>
                </a:cubicBezTo>
                <a:cubicBezTo>
                  <a:pt x="535" y="384"/>
                  <a:pt x="535" y="384"/>
                  <a:pt x="535" y="384"/>
                </a:cubicBezTo>
                <a:cubicBezTo>
                  <a:pt x="538" y="379"/>
                  <a:pt x="538" y="379"/>
                  <a:pt x="538" y="379"/>
                </a:cubicBezTo>
                <a:cubicBezTo>
                  <a:pt x="536" y="383"/>
                  <a:pt x="536" y="383"/>
                  <a:pt x="536" y="383"/>
                </a:cubicBezTo>
                <a:cubicBezTo>
                  <a:pt x="536" y="386"/>
                  <a:pt x="536" y="386"/>
                  <a:pt x="536" y="386"/>
                </a:cubicBezTo>
                <a:cubicBezTo>
                  <a:pt x="536" y="388"/>
                  <a:pt x="536" y="388"/>
                  <a:pt x="536" y="388"/>
                </a:cubicBezTo>
                <a:cubicBezTo>
                  <a:pt x="534" y="388"/>
                  <a:pt x="534" y="388"/>
                  <a:pt x="534" y="388"/>
                </a:cubicBezTo>
                <a:cubicBezTo>
                  <a:pt x="533" y="390"/>
                  <a:pt x="533" y="390"/>
                  <a:pt x="533" y="390"/>
                </a:cubicBezTo>
                <a:cubicBezTo>
                  <a:pt x="533" y="392"/>
                  <a:pt x="533" y="392"/>
                  <a:pt x="533" y="392"/>
                </a:cubicBezTo>
                <a:cubicBezTo>
                  <a:pt x="535" y="393"/>
                  <a:pt x="535" y="393"/>
                  <a:pt x="535" y="393"/>
                </a:cubicBezTo>
                <a:cubicBezTo>
                  <a:pt x="534" y="394"/>
                  <a:pt x="534" y="394"/>
                  <a:pt x="534" y="394"/>
                </a:cubicBezTo>
                <a:cubicBezTo>
                  <a:pt x="534" y="400"/>
                  <a:pt x="534" y="400"/>
                  <a:pt x="534" y="400"/>
                </a:cubicBezTo>
                <a:cubicBezTo>
                  <a:pt x="535" y="401"/>
                  <a:pt x="535" y="401"/>
                  <a:pt x="535" y="401"/>
                </a:cubicBezTo>
                <a:cubicBezTo>
                  <a:pt x="537" y="401"/>
                  <a:pt x="537" y="401"/>
                  <a:pt x="537" y="401"/>
                </a:cubicBezTo>
                <a:cubicBezTo>
                  <a:pt x="536" y="403"/>
                  <a:pt x="536" y="403"/>
                  <a:pt x="536" y="403"/>
                </a:cubicBezTo>
                <a:cubicBezTo>
                  <a:pt x="537" y="405"/>
                  <a:pt x="537" y="405"/>
                  <a:pt x="537" y="405"/>
                </a:cubicBezTo>
                <a:cubicBezTo>
                  <a:pt x="540" y="409"/>
                  <a:pt x="540" y="409"/>
                  <a:pt x="540" y="409"/>
                </a:cubicBezTo>
                <a:cubicBezTo>
                  <a:pt x="542" y="410"/>
                  <a:pt x="542" y="410"/>
                  <a:pt x="542" y="410"/>
                </a:cubicBezTo>
                <a:cubicBezTo>
                  <a:pt x="542" y="411"/>
                  <a:pt x="542" y="411"/>
                  <a:pt x="542" y="411"/>
                </a:cubicBezTo>
                <a:cubicBezTo>
                  <a:pt x="543" y="410"/>
                  <a:pt x="543" y="410"/>
                  <a:pt x="543" y="410"/>
                </a:cubicBezTo>
                <a:cubicBezTo>
                  <a:pt x="545" y="412"/>
                  <a:pt x="545" y="412"/>
                  <a:pt x="545" y="412"/>
                </a:cubicBezTo>
                <a:cubicBezTo>
                  <a:pt x="546" y="411"/>
                  <a:pt x="546" y="411"/>
                  <a:pt x="546" y="411"/>
                </a:cubicBezTo>
                <a:cubicBezTo>
                  <a:pt x="546" y="410"/>
                  <a:pt x="546" y="410"/>
                  <a:pt x="546" y="410"/>
                </a:cubicBezTo>
                <a:cubicBezTo>
                  <a:pt x="546" y="409"/>
                  <a:pt x="546" y="409"/>
                  <a:pt x="546" y="409"/>
                </a:cubicBezTo>
                <a:cubicBezTo>
                  <a:pt x="547" y="410"/>
                  <a:pt x="547" y="410"/>
                  <a:pt x="547" y="410"/>
                </a:cubicBezTo>
                <a:cubicBezTo>
                  <a:pt x="549" y="411"/>
                  <a:pt x="549" y="411"/>
                  <a:pt x="549" y="411"/>
                </a:cubicBezTo>
                <a:cubicBezTo>
                  <a:pt x="550" y="409"/>
                  <a:pt x="550" y="409"/>
                  <a:pt x="550" y="409"/>
                </a:cubicBezTo>
                <a:cubicBezTo>
                  <a:pt x="548" y="405"/>
                  <a:pt x="548" y="405"/>
                  <a:pt x="548" y="405"/>
                </a:cubicBezTo>
                <a:cubicBezTo>
                  <a:pt x="547" y="405"/>
                  <a:pt x="547" y="405"/>
                  <a:pt x="547" y="405"/>
                </a:cubicBezTo>
                <a:cubicBezTo>
                  <a:pt x="546" y="406"/>
                  <a:pt x="546" y="406"/>
                  <a:pt x="546" y="406"/>
                </a:cubicBezTo>
                <a:cubicBezTo>
                  <a:pt x="545" y="405"/>
                  <a:pt x="545" y="405"/>
                  <a:pt x="545" y="405"/>
                </a:cubicBezTo>
                <a:cubicBezTo>
                  <a:pt x="547" y="403"/>
                  <a:pt x="547" y="403"/>
                  <a:pt x="547" y="403"/>
                </a:cubicBezTo>
                <a:cubicBezTo>
                  <a:pt x="547" y="401"/>
                  <a:pt x="547" y="401"/>
                  <a:pt x="547" y="401"/>
                </a:cubicBezTo>
                <a:cubicBezTo>
                  <a:pt x="546" y="400"/>
                  <a:pt x="546" y="400"/>
                  <a:pt x="546" y="400"/>
                </a:cubicBezTo>
                <a:cubicBezTo>
                  <a:pt x="544" y="399"/>
                  <a:pt x="544" y="399"/>
                  <a:pt x="544" y="399"/>
                </a:cubicBezTo>
                <a:cubicBezTo>
                  <a:pt x="544" y="398"/>
                  <a:pt x="544" y="398"/>
                  <a:pt x="544" y="398"/>
                </a:cubicBezTo>
                <a:cubicBezTo>
                  <a:pt x="545" y="397"/>
                  <a:pt x="545" y="397"/>
                  <a:pt x="545" y="397"/>
                </a:cubicBezTo>
                <a:cubicBezTo>
                  <a:pt x="545" y="394"/>
                  <a:pt x="545" y="394"/>
                  <a:pt x="545" y="394"/>
                </a:cubicBezTo>
                <a:cubicBezTo>
                  <a:pt x="547" y="394"/>
                  <a:pt x="547" y="394"/>
                  <a:pt x="547" y="394"/>
                </a:cubicBezTo>
                <a:cubicBezTo>
                  <a:pt x="547" y="397"/>
                  <a:pt x="547" y="397"/>
                  <a:pt x="547" y="397"/>
                </a:cubicBezTo>
                <a:cubicBezTo>
                  <a:pt x="548" y="398"/>
                  <a:pt x="548" y="398"/>
                  <a:pt x="548" y="398"/>
                </a:cubicBezTo>
                <a:cubicBezTo>
                  <a:pt x="549" y="396"/>
                  <a:pt x="549" y="396"/>
                  <a:pt x="549" y="396"/>
                </a:cubicBezTo>
                <a:cubicBezTo>
                  <a:pt x="550" y="397"/>
                  <a:pt x="550" y="397"/>
                  <a:pt x="550" y="397"/>
                </a:cubicBezTo>
                <a:cubicBezTo>
                  <a:pt x="551" y="399"/>
                  <a:pt x="551" y="399"/>
                  <a:pt x="551" y="399"/>
                </a:cubicBezTo>
                <a:cubicBezTo>
                  <a:pt x="550" y="401"/>
                  <a:pt x="550" y="401"/>
                  <a:pt x="550" y="401"/>
                </a:cubicBezTo>
                <a:cubicBezTo>
                  <a:pt x="551" y="403"/>
                  <a:pt x="551" y="403"/>
                  <a:pt x="551" y="403"/>
                </a:cubicBezTo>
                <a:cubicBezTo>
                  <a:pt x="552" y="403"/>
                  <a:pt x="552" y="403"/>
                  <a:pt x="552" y="403"/>
                </a:cubicBezTo>
                <a:cubicBezTo>
                  <a:pt x="554" y="401"/>
                  <a:pt x="554" y="401"/>
                  <a:pt x="554" y="401"/>
                </a:cubicBezTo>
                <a:cubicBezTo>
                  <a:pt x="555" y="401"/>
                  <a:pt x="555" y="401"/>
                  <a:pt x="555" y="401"/>
                </a:cubicBezTo>
                <a:cubicBezTo>
                  <a:pt x="554" y="403"/>
                  <a:pt x="554" y="403"/>
                  <a:pt x="554" y="403"/>
                </a:cubicBezTo>
                <a:cubicBezTo>
                  <a:pt x="553" y="405"/>
                  <a:pt x="553" y="405"/>
                  <a:pt x="553" y="405"/>
                </a:cubicBezTo>
                <a:cubicBezTo>
                  <a:pt x="553" y="407"/>
                  <a:pt x="553" y="407"/>
                  <a:pt x="553" y="407"/>
                </a:cubicBezTo>
                <a:cubicBezTo>
                  <a:pt x="553" y="409"/>
                  <a:pt x="553" y="409"/>
                  <a:pt x="553" y="409"/>
                </a:cubicBezTo>
                <a:cubicBezTo>
                  <a:pt x="552" y="411"/>
                  <a:pt x="552" y="411"/>
                  <a:pt x="552" y="411"/>
                </a:cubicBezTo>
                <a:cubicBezTo>
                  <a:pt x="553" y="413"/>
                  <a:pt x="553" y="413"/>
                  <a:pt x="553" y="413"/>
                </a:cubicBezTo>
                <a:cubicBezTo>
                  <a:pt x="556" y="413"/>
                  <a:pt x="556" y="413"/>
                  <a:pt x="556" y="413"/>
                </a:cubicBezTo>
                <a:cubicBezTo>
                  <a:pt x="556" y="412"/>
                  <a:pt x="556" y="412"/>
                  <a:pt x="556" y="412"/>
                </a:cubicBezTo>
                <a:cubicBezTo>
                  <a:pt x="557" y="410"/>
                  <a:pt x="557" y="410"/>
                  <a:pt x="557" y="410"/>
                </a:cubicBezTo>
                <a:cubicBezTo>
                  <a:pt x="557" y="412"/>
                  <a:pt x="557" y="412"/>
                  <a:pt x="557" y="412"/>
                </a:cubicBezTo>
                <a:cubicBezTo>
                  <a:pt x="557" y="413"/>
                  <a:pt x="557" y="413"/>
                  <a:pt x="557" y="413"/>
                </a:cubicBezTo>
                <a:cubicBezTo>
                  <a:pt x="558" y="416"/>
                  <a:pt x="558" y="416"/>
                  <a:pt x="558" y="416"/>
                </a:cubicBezTo>
                <a:cubicBezTo>
                  <a:pt x="559" y="417"/>
                  <a:pt x="559" y="417"/>
                  <a:pt x="559" y="417"/>
                </a:cubicBezTo>
                <a:cubicBezTo>
                  <a:pt x="561" y="413"/>
                  <a:pt x="561" y="413"/>
                  <a:pt x="561" y="413"/>
                </a:cubicBezTo>
                <a:cubicBezTo>
                  <a:pt x="561" y="410"/>
                  <a:pt x="561" y="410"/>
                  <a:pt x="561" y="410"/>
                </a:cubicBezTo>
                <a:cubicBezTo>
                  <a:pt x="562" y="408"/>
                  <a:pt x="562" y="408"/>
                  <a:pt x="562" y="408"/>
                </a:cubicBezTo>
                <a:cubicBezTo>
                  <a:pt x="563" y="402"/>
                  <a:pt x="563" y="402"/>
                  <a:pt x="563" y="402"/>
                </a:cubicBezTo>
                <a:cubicBezTo>
                  <a:pt x="565" y="397"/>
                  <a:pt x="565" y="397"/>
                  <a:pt x="565" y="397"/>
                </a:cubicBezTo>
                <a:cubicBezTo>
                  <a:pt x="565" y="392"/>
                  <a:pt x="565" y="392"/>
                  <a:pt x="565" y="392"/>
                </a:cubicBezTo>
                <a:cubicBezTo>
                  <a:pt x="564" y="389"/>
                  <a:pt x="564" y="389"/>
                  <a:pt x="564" y="389"/>
                </a:cubicBezTo>
                <a:cubicBezTo>
                  <a:pt x="563" y="387"/>
                  <a:pt x="563" y="387"/>
                  <a:pt x="563" y="387"/>
                </a:cubicBezTo>
                <a:cubicBezTo>
                  <a:pt x="563" y="386"/>
                  <a:pt x="563" y="386"/>
                  <a:pt x="563" y="386"/>
                </a:cubicBezTo>
                <a:cubicBezTo>
                  <a:pt x="564" y="387"/>
                  <a:pt x="564" y="387"/>
                  <a:pt x="564" y="387"/>
                </a:cubicBezTo>
                <a:cubicBezTo>
                  <a:pt x="565" y="390"/>
                  <a:pt x="565" y="390"/>
                  <a:pt x="565" y="390"/>
                </a:cubicBezTo>
                <a:cubicBezTo>
                  <a:pt x="567" y="390"/>
                  <a:pt x="567" y="390"/>
                  <a:pt x="567" y="390"/>
                </a:cubicBezTo>
                <a:cubicBezTo>
                  <a:pt x="568" y="387"/>
                  <a:pt x="568" y="387"/>
                  <a:pt x="568" y="387"/>
                </a:cubicBezTo>
                <a:cubicBezTo>
                  <a:pt x="570" y="385"/>
                  <a:pt x="570" y="385"/>
                  <a:pt x="570" y="385"/>
                </a:cubicBezTo>
                <a:cubicBezTo>
                  <a:pt x="569" y="389"/>
                  <a:pt x="569" y="389"/>
                  <a:pt x="569" y="389"/>
                </a:cubicBezTo>
                <a:cubicBezTo>
                  <a:pt x="568" y="393"/>
                  <a:pt x="568" y="393"/>
                  <a:pt x="568" y="393"/>
                </a:cubicBezTo>
                <a:cubicBezTo>
                  <a:pt x="568" y="396"/>
                  <a:pt x="568" y="396"/>
                  <a:pt x="568" y="396"/>
                </a:cubicBezTo>
                <a:cubicBezTo>
                  <a:pt x="566" y="401"/>
                  <a:pt x="566" y="401"/>
                  <a:pt x="566" y="401"/>
                </a:cubicBezTo>
                <a:cubicBezTo>
                  <a:pt x="566" y="404"/>
                  <a:pt x="566" y="404"/>
                  <a:pt x="566" y="404"/>
                </a:cubicBezTo>
                <a:cubicBezTo>
                  <a:pt x="567" y="405"/>
                  <a:pt x="567" y="405"/>
                  <a:pt x="567" y="405"/>
                </a:cubicBezTo>
                <a:cubicBezTo>
                  <a:pt x="565" y="407"/>
                  <a:pt x="565" y="407"/>
                  <a:pt x="565" y="407"/>
                </a:cubicBezTo>
                <a:cubicBezTo>
                  <a:pt x="565" y="410"/>
                  <a:pt x="565" y="410"/>
                  <a:pt x="565" y="410"/>
                </a:cubicBezTo>
                <a:cubicBezTo>
                  <a:pt x="565" y="412"/>
                  <a:pt x="565" y="412"/>
                  <a:pt x="565" y="412"/>
                </a:cubicBezTo>
                <a:cubicBezTo>
                  <a:pt x="566" y="415"/>
                  <a:pt x="566" y="415"/>
                  <a:pt x="566" y="415"/>
                </a:cubicBezTo>
                <a:cubicBezTo>
                  <a:pt x="568" y="417"/>
                  <a:pt x="568" y="417"/>
                  <a:pt x="568" y="417"/>
                </a:cubicBezTo>
                <a:cubicBezTo>
                  <a:pt x="568" y="420"/>
                  <a:pt x="568" y="420"/>
                  <a:pt x="568" y="420"/>
                </a:cubicBezTo>
                <a:cubicBezTo>
                  <a:pt x="570" y="420"/>
                  <a:pt x="570" y="420"/>
                  <a:pt x="570" y="420"/>
                </a:cubicBezTo>
                <a:cubicBezTo>
                  <a:pt x="570" y="422"/>
                  <a:pt x="570" y="422"/>
                  <a:pt x="570" y="422"/>
                </a:cubicBezTo>
                <a:cubicBezTo>
                  <a:pt x="571" y="424"/>
                  <a:pt x="571" y="424"/>
                  <a:pt x="571" y="424"/>
                </a:cubicBezTo>
                <a:cubicBezTo>
                  <a:pt x="573" y="423"/>
                  <a:pt x="573" y="423"/>
                  <a:pt x="573" y="423"/>
                </a:cubicBezTo>
                <a:cubicBezTo>
                  <a:pt x="574" y="424"/>
                  <a:pt x="574" y="424"/>
                  <a:pt x="574" y="424"/>
                </a:cubicBezTo>
                <a:cubicBezTo>
                  <a:pt x="576" y="423"/>
                  <a:pt x="576" y="423"/>
                  <a:pt x="576" y="423"/>
                </a:cubicBezTo>
                <a:cubicBezTo>
                  <a:pt x="579" y="423"/>
                  <a:pt x="579" y="423"/>
                  <a:pt x="579" y="423"/>
                </a:cubicBezTo>
                <a:cubicBezTo>
                  <a:pt x="579" y="423"/>
                  <a:pt x="579" y="423"/>
                  <a:pt x="579" y="423"/>
                </a:cubicBezTo>
                <a:cubicBezTo>
                  <a:pt x="576" y="425"/>
                  <a:pt x="576" y="425"/>
                  <a:pt x="576" y="425"/>
                </a:cubicBezTo>
                <a:cubicBezTo>
                  <a:pt x="575" y="426"/>
                  <a:pt x="575" y="426"/>
                  <a:pt x="575" y="426"/>
                </a:cubicBezTo>
                <a:cubicBezTo>
                  <a:pt x="575" y="427"/>
                  <a:pt x="575" y="427"/>
                  <a:pt x="575" y="427"/>
                </a:cubicBezTo>
                <a:cubicBezTo>
                  <a:pt x="576" y="428"/>
                  <a:pt x="576" y="428"/>
                  <a:pt x="576" y="428"/>
                </a:cubicBezTo>
                <a:cubicBezTo>
                  <a:pt x="575" y="429"/>
                  <a:pt x="575" y="429"/>
                  <a:pt x="575" y="429"/>
                </a:cubicBezTo>
                <a:cubicBezTo>
                  <a:pt x="573" y="429"/>
                  <a:pt x="573" y="429"/>
                  <a:pt x="573" y="429"/>
                </a:cubicBezTo>
                <a:cubicBezTo>
                  <a:pt x="573" y="431"/>
                  <a:pt x="573" y="431"/>
                  <a:pt x="573" y="431"/>
                </a:cubicBezTo>
                <a:cubicBezTo>
                  <a:pt x="575" y="433"/>
                  <a:pt x="575" y="433"/>
                  <a:pt x="575" y="433"/>
                </a:cubicBezTo>
                <a:cubicBezTo>
                  <a:pt x="575" y="436"/>
                  <a:pt x="575" y="436"/>
                  <a:pt x="575" y="436"/>
                </a:cubicBezTo>
                <a:cubicBezTo>
                  <a:pt x="574" y="436"/>
                  <a:pt x="574" y="436"/>
                  <a:pt x="574" y="436"/>
                </a:cubicBezTo>
                <a:cubicBezTo>
                  <a:pt x="572" y="435"/>
                  <a:pt x="572" y="435"/>
                  <a:pt x="572" y="435"/>
                </a:cubicBezTo>
                <a:cubicBezTo>
                  <a:pt x="571" y="433"/>
                  <a:pt x="571" y="433"/>
                  <a:pt x="571" y="433"/>
                </a:cubicBezTo>
                <a:cubicBezTo>
                  <a:pt x="571" y="434"/>
                  <a:pt x="571" y="434"/>
                  <a:pt x="571" y="434"/>
                </a:cubicBezTo>
                <a:cubicBezTo>
                  <a:pt x="571" y="435"/>
                  <a:pt x="571" y="435"/>
                  <a:pt x="571" y="435"/>
                </a:cubicBezTo>
                <a:cubicBezTo>
                  <a:pt x="570" y="437"/>
                  <a:pt x="570" y="437"/>
                  <a:pt x="570" y="437"/>
                </a:cubicBezTo>
                <a:cubicBezTo>
                  <a:pt x="570" y="440"/>
                  <a:pt x="570" y="440"/>
                  <a:pt x="570" y="440"/>
                </a:cubicBezTo>
                <a:cubicBezTo>
                  <a:pt x="571" y="441"/>
                  <a:pt x="571" y="441"/>
                  <a:pt x="571" y="441"/>
                </a:cubicBezTo>
                <a:cubicBezTo>
                  <a:pt x="570" y="442"/>
                  <a:pt x="570" y="442"/>
                  <a:pt x="570" y="442"/>
                </a:cubicBezTo>
                <a:cubicBezTo>
                  <a:pt x="568" y="442"/>
                  <a:pt x="568" y="442"/>
                  <a:pt x="568" y="442"/>
                </a:cubicBezTo>
                <a:cubicBezTo>
                  <a:pt x="567" y="444"/>
                  <a:pt x="567" y="444"/>
                  <a:pt x="567" y="444"/>
                </a:cubicBezTo>
                <a:cubicBezTo>
                  <a:pt x="568" y="445"/>
                  <a:pt x="568" y="445"/>
                  <a:pt x="568" y="445"/>
                </a:cubicBezTo>
                <a:cubicBezTo>
                  <a:pt x="569" y="445"/>
                  <a:pt x="569" y="445"/>
                  <a:pt x="569" y="445"/>
                </a:cubicBezTo>
                <a:cubicBezTo>
                  <a:pt x="570" y="445"/>
                  <a:pt x="570" y="445"/>
                  <a:pt x="570" y="445"/>
                </a:cubicBezTo>
                <a:cubicBezTo>
                  <a:pt x="571" y="447"/>
                  <a:pt x="571" y="447"/>
                  <a:pt x="571" y="447"/>
                </a:cubicBezTo>
                <a:cubicBezTo>
                  <a:pt x="573" y="449"/>
                  <a:pt x="573" y="449"/>
                  <a:pt x="573" y="449"/>
                </a:cubicBezTo>
                <a:cubicBezTo>
                  <a:pt x="574" y="448"/>
                  <a:pt x="574" y="448"/>
                  <a:pt x="574" y="448"/>
                </a:cubicBezTo>
                <a:cubicBezTo>
                  <a:pt x="575" y="449"/>
                  <a:pt x="575" y="449"/>
                  <a:pt x="575" y="449"/>
                </a:cubicBezTo>
                <a:cubicBezTo>
                  <a:pt x="575" y="450"/>
                  <a:pt x="575" y="450"/>
                  <a:pt x="575" y="450"/>
                </a:cubicBezTo>
                <a:cubicBezTo>
                  <a:pt x="574" y="450"/>
                  <a:pt x="574" y="450"/>
                  <a:pt x="574" y="450"/>
                </a:cubicBezTo>
                <a:cubicBezTo>
                  <a:pt x="573" y="451"/>
                  <a:pt x="573" y="451"/>
                  <a:pt x="573" y="451"/>
                </a:cubicBezTo>
                <a:cubicBezTo>
                  <a:pt x="573" y="452"/>
                  <a:pt x="573" y="452"/>
                  <a:pt x="573" y="452"/>
                </a:cubicBezTo>
                <a:cubicBezTo>
                  <a:pt x="575" y="453"/>
                  <a:pt x="575" y="453"/>
                  <a:pt x="575" y="453"/>
                </a:cubicBezTo>
                <a:cubicBezTo>
                  <a:pt x="576" y="455"/>
                  <a:pt x="576" y="455"/>
                  <a:pt x="576" y="455"/>
                </a:cubicBezTo>
                <a:cubicBezTo>
                  <a:pt x="578" y="457"/>
                  <a:pt x="578" y="457"/>
                  <a:pt x="578" y="457"/>
                </a:cubicBezTo>
                <a:cubicBezTo>
                  <a:pt x="579" y="457"/>
                  <a:pt x="579" y="457"/>
                  <a:pt x="579" y="457"/>
                </a:cubicBezTo>
                <a:cubicBezTo>
                  <a:pt x="577" y="458"/>
                  <a:pt x="577" y="458"/>
                  <a:pt x="577" y="458"/>
                </a:cubicBezTo>
                <a:cubicBezTo>
                  <a:pt x="576" y="458"/>
                  <a:pt x="576" y="458"/>
                  <a:pt x="576" y="458"/>
                </a:cubicBezTo>
                <a:cubicBezTo>
                  <a:pt x="575" y="460"/>
                  <a:pt x="575" y="460"/>
                  <a:pt x="575" y="460"/>
                </a:cubicBezTo>
                <a:cubicBezTo>
                  <a:pt x="575" y="462"/>
                  <a:pt x="575" y="462"/>
                  <a:pt x="575" y="462"/>
                </a:cubicBezTo>
                <a:cubicBezTo>
                  <a:pt x="577" y="466"/>
                  <a:pt x="577" y="466"/>
                  <a:pt x="577" y="466"/>
                </a:cubicBezTo>
                <a:cubicBezTo>
                  <a:pt x="579" y="467"/>
                  <a:pt x="579" y="467"/>
                  <a:pt x="579" y="467"/>
                </a:cubicBezTo>
                <a:cubicBezTo>
                  <a:pt x="581" y="467"/>
                  <a:pt x="581" y="467"/>
                  <a:pt x="581" y="467"/>
                </a:cubicBezTo>
                <a:cubicBezTo>
                  <a:pt x="583" y="468"/>
                  <a:pt x="583" y="468"/>
                  <a:pt x="583" y="468"/>
                </a:cubicBezTo>
                <a:cubicBezTo>
                  <a:pt x="580" y="469"/>
                  <a:pt x="580" y="469"/>
                  <a:pt x="580" y="469"/>
                </a:cubicBezTo>
                <a:cubicBezTo>
                  <a:pt x="578" y="468"/>
                  <a:pt x="578" y="468"/>
                  <a:pt x="578" y="468"/>
                </a:cubicBezTo>
                <a:cubicBezTo>
                  <a:pt x="576" y="469"/>
                  <a:pt x="576" y="469"/>
                  <a:pt x="576" y="469"/>
                </a:cubicBezTo>
                <a:cubicBezTo>
                  <a:pt x="574" y="472"/>
                  <a:pt x="574" y="472"/>
                  <a:pt x="574" y="472"/>
                </a:cubicBezTo>
                <a:cubicBezTo>
                  <a:pt x="571" y="476"/>
                  <a:pt x="571" y="476"/>
                  <a:pt x="571" y="476"/>
                </a:cubicBezTo>
                <a:cubicBezTo>
                  <a:pt x="568" y="478"/>
                  <a:pt x="568" y="478"/>
                  <a:pt x="568" y="478"/>
                </a:cubicBezTo>
                <a:cubicBezTo>
                  <a:pt x="568" y="481"/>
                  <a:pt x="568" y="481"/>
                  <a:pt x="568" y="481"/>
                </a:cubicBezTo>
                <a:cubicBezTo>
                  <a:pt x="569" y="483"/>
                  <a:pt x="569" y="483"/>
                  <a:pt x="569" y="483"/>
                </a:cubicBezTo>
                <a:cubicBezTo>
                  <a:pt x="572" y="481"/>
                  <a:pt x="572" y="481"/>
                  <a:pt x="572" y="481"/>
                </a:cubicBezTo>
                <a:cubicBezTo>
                  <a:pt x="573" y="477"/>
                  <a:pt x="573" y="477"/>
                  <a:pt x="573" y="477"/>
                </a:cubicBezTo>
                <a:cubicBezTo>
                  <a:pt x="573" y="476"/>
                  <a:pt x="573" y="476"/>
                  <a:pt x="573" y="476"/>
                </a:cubicBezTo>
                <a:cubicBezTo>
                  <a:pt x="575" y="476"/>
                  <a:pt x="575" y="476"/>
                  <a:pt x="575" y="476"/>
                </a:cubicBezTo>
                <a:cubicBezTo>
                  <a:pt x="578" y="473"/>
                  <a:pt x="578" y="473"/>
                  <a:pt x="578" y="473"/>
                </a:cubicBezTo>
                <a:cubicBezTo>
                  <a:pt x="578" y="474"/>
                  <a:pt x="578" y="474"/>
                  <a:pt x="578" y="474"/>
                </a:cubicBezTo>
                <a:cubicBezTo>
                  <a:pt x="580" y="474"/>
                  <a:pt x="580" y="474"/>
                  <a:pt x="580" y="474"/>
                </a:cubicBezTo>
                <a:cubicBezTo>
                  <a:pt x="583" y="473"/>
                  <a:pt x="583" y="473"/>
                  <a:pt x="583" y="473"/>
                </a:cubicBezTo>
                <a:cubicBezTo>
                  <a:pt x="581" y="476"/>
                  <a:pt x="581" y="476"/>
                  <a:pt x="581" y="476"/>
                </a:cubicBezTo>
                <a:cubicBezTo>
                  <a:pt x="582" y="476"/>
                  <a:pt x="582" y="476"/>
                  <a:pt x="582" y="476"/>
                </a:cubicBezTo>
                <a:cubicBezTo>
                  <a:pt x="585" y="476"/>
                  <a:pt x="585" y="476"/>
                  <a:pt x="585" y="476"/>
                </a:cubicBezTo>
                <a:cubicBezTo>
                  <a:pt x="585" y="477"/>
                  <a:pt x="585" y="477"/>
                  <a:pt x="585" y="477"/>
                </a:cubicBezTo>
                <a:cubicBezTo>
                  <a:pt x="582" y="480"/>
                  <a:pt x="582" y="480"/>
                  <a:pt x="582" y="480"/>
                </a:cubicBezTo>
                <a:cubicBezTo>
                  <a:pt x="582" y="482"/>
                  <a:pt x="582" y="482"/>
                  <a:pt x="582" y="482"/>
                </a:cubicBezTo>
                <a:cubicBezTo>
                  <a:pt x="583" y="483"/>
                  <a:pt x="583" y="483"/>
                  <a:pt x="583" y="483"/>
                </a:cubicBezTo>
                <a:cubicBezTo>
                  <a:pt x="581" y="486"/>
                  <a:pt x="581" y="486"/>
                  <a:pt x="581" y="486"/>
                </a:cubicBezTo>
                <a:cubicBezTo>
                  <a:pt x="580" y="488"/>
                  <a:pt x="580" y="488"/>
                  <a:pt x="580" y="488"/>
                </a:cubicBezTo>
                <a:cubicBezTo>
                  <a:pt x="581" y="489"/>
                  <a:pt x="581" y="489"/>
                  <a:pt x="581" y="489"/>
                </a:cubicBezTo>
                <a:cubicBezTo>
                  <a:pt x="581" y="490"/>
                  <a:pt x="581" y="490"/>
                  <a:pt x="581" y="490"/>
                </a:cubicBezTo>
                <a:cubicBezTo>
                  <a:pt x="580" y="490"/>
                  <a:pt x="580" y="490"/>
                  <a:pt x="580" y="490"/>
                </a:cubicBezTo>
                <a:cubicBezTo>
                  <a:pt x="577" y="490"/>
                  <a:pt x="577" y="490"/>
                  <a:pt x="577" y="490"/>
                </a:cubicBezTo>
                <a:cubicBezTo>
                  <a:pt x="576" y="492"/>
                  <a:pt x="576" y="492"/>
                  <a:pt x="576" y="492"/>
                </a:cubicBezTo>
                <a:cubicBezTo>
                  <a:pt x="576" y="493"/>
                  <a:pt x="576" y="493"/>
                  <a:pt x="576" y="493"/>
                </a:cubicBezTo>
                <a:cubicBezTo>
                  <a:pt x="578" y="493"/>
                  <a:pt x="578" y="493"/>
                  <a:pt x="578" y="493"/>
                </a:cubicBezTo>
                <a:cubicBezTo>
                  <a:pt x="579" y="493"/>
                  <a:pt x="579" y="493"/>
                  <a:pt x="579" y="493"/>
                </a:cubicBezTo>
                <a:cubicBezTo>
                  <a:pt x="581" y="493"/>
                  <a:pt x="581" y="493"/>
                  <a:pt x="581" y="493"/>
                </a:cubicBezTo>
                <a:cubicBezTo>
                  <a:pt x="581" y="494"/>
                  <a:pt x="581" y="494"/>
                  <a:pt x="581" y="494"/>
                </a:cubicBezTo>
                <a:cubicBezTo>
                  <a:pt x="579" y="495"/>
                  <a:pt x="579" y="495"/>
                  <a:pt x="579" y="495"/>
                </a:cubicBezTo>
                <a:cubicBezTo>
                  <a:pt x="578" y="495"/>
                  <a:pt x="578" y="495"/>
                  <a:pt x="578" y="495"/>
                </a:cubicBezTo>
                <a:cubicBezTo>
                  <a:pt x="576" y="495"/>
                  <a:pt x="576" y="495"/>
                  <a:pt x="576" y="495"/>
                </a:cubicBezTo>
                <a:cubicBezTo>
                  <a:pt x="575" y="496"/>
                  <a:pt x="575" y="496"/>
                  <a:pt x="575" y="496"/>
                </a:cubicBezTo>
                <a:cubicBezTo>
                  <a:pt x="575" y="499"/>
                  <a:pt x="575" y="499"/>
                  <a:pt x="575" y="499"/>
                </a:cubicBezTo>
                <a:cubicBezTo>
                  <a:pt x="576" y="502"/>
                  <a:pt x="576" y="502"/>
                  <a:pt x="576" y="502"/>
                </a:cubicBezTo>
                <a:cubicBezTo>
                  <a:pt x="577" y="501"/>
                  <a:pt x="577" y="501"/>
                  <a:pt x="577" y="501"/>
                </a:cubicBezTo>
                <a:cubicBezTo>
                  <a:pt x="578" y="499"/>
                  <a:pt x="578" y="499"/>
                  <a:pt x="578" y="499"/>
                </a:cubicBezTo>
                <a:cubicBezTo>
                  <a:pt x="579" y="499"/>
                  <a:pt x="579" y="499"/>
                  <a:pt x="579" y="499"/>
                </a:cubicBezTo>
                <a:cubicBezTo>
                  <a:pt x="582" y="498"/>
                  <a:pt x="582" y="498"/>
                  <a:pt x="582" y="498"/>
                </a:cubicBezTo>
                <a:cubicBezTo>
                  <a:pt x="585" y="495"/>
                  <a:pt x="585" y="495"/>
                  <a:pt x="585" y="495"/>
                </a:cubicBezTo>
                <a:cubicBezTo>
                  <a:pt x="587" y="491"/>
                  <a:pt x="587" y="491"/>
                  <a:pt x="587" y="491"/>
                </a:cubicBezTo>
                <a:cubicBezTo>
                  <a:pt x="588" y="486"/>
                  <a:pt x="588" y="486"/>
                  <a:pt x="588" y="486"/>
                </a:cubicBezTo>
                <a:cubicBezTo>
                  <a:pt x="591" y="480"/>
                  <a:pt x="591" y="480"/>
                  <a:pt x="591" y="480"/>
                </a:cubicBezTo>
                <a:cubicBezTo>
                  <a:pt x="592" y="480"/>
                  <a:pt x="592" y="480"/>
                  <a:pt x="592" y="480"/>
                </a:cubicBezTo>
                <a:cubicBezTo>
                  <a:pt x="592" y="480"/>
                  <a:pt x="592" y="480"/>
                  <a:pt x="592" y="480"/>
                </a:cubicBezTo>
                <a:close/>
                <a:moveTo>
                  <a:pt x="556" y="493"/>
                </a:moveTo>
                <a:cubicBezTo>
                  <a:pt x="555" y="492"/>
                  <a:pt x="555" y="492"/>
                  <a:pt x="555" y="492"/>
                </a:cubicBezTo>
                <a:cubicBezTo>
                  <a:pt x="555" y="490"/>
                  <a:pt x="555" y="490"/>
                  <a:pt x="555" y="490"/>
                </a:cubicBezTo>
                <a:cubicBezTo>
                  <a:pt x="556" y="492"/>
                  <a:pt x="556" y="492"/>
                  <a:pt x="556" y="492"/>
                </a:cubicBezTo>
                <a:cubicBezTo>
                  <a:pt x="556" y="493"/>
                  <a:pt x="556" y="493"/>
                  <a:pt x="556" y="493"/>
                </a:cubicBezTo>
                <a:close/>
                <a:moveTo>
                  <a:pt x="569" y="497"/>
                </a:moveTo>
                <a:cubicBezTo>
                  <a:pt x="571" y="496"/>
                  <a:pt x="571" y="496"/>
                  <a:pt x="571" y="496"/>
                </a:cubicBezTo>
                <a:cubicBezTo>
                  <a:pt x="573" y="497"/>
                  <a:pt x="573" y="497"/>
                  <a:pt x="573" y="497"/>
                </a:cubicBezTo>
                <a:cubicBezTo>
                  <a:pt x="571" y="499"/>
                  <a:pt x="571" y="499"/>
                  <a:pt x="571" y="499"/>
                </a:cubicBezTo>
                <a:cubicBezTo>
                  <a:pt x="569" y="497"/>
                  <a:pt x="569" y="497"/>
                  <a:pt x="569" y="497"/>
                </a:cubicBezTo>
                <a:close/>
                <a:moveTo>
                  <a:pt x="570" y="491"/>
                </a:moveTo>
                <a:cubicBezTo>
                  <a:pt x="572" y="490"/>
                  <a:pt x="572" y="490"/>
                  <a:pt x="572" y="490"/>
                </a:cubicBezTo>
                <a:cubicBezTo>
                  <a:pt x="573" y="493"/>
                  <a:pt x="573" y="493"/>
                  <a:pt x="573" y="493"/>
                </a:cubicBezTo>
                <a:cubicBezTo>
                  <a:pt x="571" y="495"/>
                  <a:pt x="571" y="495"/>
                  <a:pt x="571" y="495"/>
                </a:cubicBezTo>
                <a:cubicBezTo>
                  <a:pt x="569" y="494"/>
                  <a:pt x="569" y="494"/>
                  <a:pt x="569" y="494"/>
                </a:cubicBezTo>
                <a:cubicBezTo>
                  <a:pt x="570" y="492"/>
                  <a:pt x="570" y="492"/>
                  <a:pt x="570" y="492"/>
                </a:cubicBezTo>
                <a:cubicBezTo>
                  <a:pt x="570" y="491"/>
                  <a:pt x="570" y="491"/>
                  <a:pt x="570" y="491"/>
                </a:cubicBezTo>
                <a:close/>
                <a:moveTo>
                  <a:pt x="569" y="485"/>
                </a:moveTo>
                <a:cubicBezTo>
                  <a:pt x="571" y="488"/>
                  <a:pt x="571" y="488"/>
                  <a:pt x="571" y="488"/>
                </a:cubicBezTo>
                <a:cubicBezTo>
                  <a:pt x="569" y="490"/>
                  <a:pt x="569" y="490"/>
                  <a:pt x="569" y="490"/>
                </a:cubicBezTo>
                <a:cubicBezTo>
                  <a:pt x="569" y="488"/>
                  <a:pt x="569" y="488"/>
                  <a:pt x="569" y="488"/>
                </a:cubicBezTo>
                <a:cubicBezTo>
                  <a:pt x="568" y="486"/>
                  <a:pt x="568" y="486"/>
                  <a:pt x="568" y="486"/>
                </a:cubicBezTo>
                <a:cubicBezTo>
                  <a:pt x="569" y="485"/>
                  <a:pt x="569" y="485"/>
                  <a:pt x="569" y="485"/>
                </a:cubicBezTo>
                <a:close/>
                <a:moveTo>
                  <a:pt x="572" y="485"/>
                </a:moveTo>
                <a:cubicBezTo>
                  <a:pt x="574" y="483"/>
                  <a:pt x="574" y="483"/>
                  <a:pt x="574" y="483"/>
                </a:cubicBezTo>
                <a:cubicBezTo>
                  <a:pt x="574" y="482"/>
                  <a:pt x="574" y="482"/>
                  <a:pt x="574" y="482"/>
                </a:cubicBezTo>
                <a:cubicBezTo>
                  <a:pt x="575" y="478"/>
                  <a:pt x="575" y="478"/>
                  <a:pt x="575" y="478"/>
                </a:cubicBezTo>
                <a:cubicBezTo>
                  <a:pt x="577" y="477"/>
                  <a:pt x="577" y="477"/>
                  <a:pt x="577" y="477"/>
                </a:cubicBezTo>
                <a:cubicBezTo>
                  <a:pt x="577" y="476"/>
                  <a:pt x="577" y="476"/>
                  <a:pt x="577" y="476"/>
                </a:cubicBezTo>
                <a:cubicBezTo>
                  <a:pt x="580" y="476"/>
                  <a:pt x="580" y="476"/>
                  <a:pt x="580" y="476"/>
                </a:cubicBezTo>
                <a:cubicBezTo>
                  <a:pt x="581" y="479"/>
                  <a:pt x="581" y="479"/>
                  <a:pt x="581" y="479"/>
                </a:cubicBezTo>
                <a:cubicBezTo>
                  <a:pt x="580" y="481"/>
                  <a:pt x="580" y="481"/>
                  <a:pt x="580" y="481"/>
                </a:cubicBezTo>
                <a:cubicBezTo>
                  <a:pt x="581" y="483"/>
                  <a:pt x="581" y="483"/>
                  <a:pt x="581" y="483"/>
                </a:cubicBezTo>
                <a:cubicBezTo>
                  <a:pt x="578" y="488"/>
                  <a:pt x="578" y="488"/>
                  <a:pt x="578" y="488"/>
                </a:cubicBezTo>
                <a:cubicBezTo>
                  <a:pt x="574" y="491"/>
                  <a:pt x="574" y="491"/>
                  <a:pt x="574" y="491"/>
                </a:cubicBezTo>
                <a:cubicBezTo>
                  <a:pt x="573" y="490"/>
                  <a:pt x="573" y="490"/>
                  <a:pt x="573" y="490"/>
                </a:cubicBezTo>
                <a:cubicBezTo>
                  <a:pt x="575" y="487"/>
                  <a:pt x="575" y="487"/>
                  <a:pt x="575" y="487"/>
                </a:cubicBezTo>
                <a:cubicBezTo>
                  <a:pt x="577" y="485"/>
                  <a:pt x="577" y="485"/>
                  <a:pt x="577" y="485"/>
                </a:cubicBezTo>
                <a:cubicBezTo>
                  <a:pt x="577" y="484"/>
                  <a:pt x="577" y="484"/>
                  <a:pt x="577" y="484"/>
                </a:cubicBezTo>
                <a:cubicBezTo>
                  <a:pt x="572" y="486"/>
                  <a:pt x="572" y="486"/>
                  <a:pt x="572" y="486"/>
                </a:cubicBezTo>
                <a:cubicBezTo>
                  <a:pt x="572" y="485"/>
                  <a:pt x="572" y="485"/>
                  <a:pt x="572" y="485"/>
                </a:cubicBezTo>
                <a:close/>
                <a:moveTo>
                  <a:pt x="550" y="493"/>
                </a:moveTo>
                <a:cubicBezTo>
                  <a:pt x="551" y="492"/>
                  <a:pt x="551" y="492"/>
                  <a:pt x="551" y="492"/>
                </a:cubicBezTo>
                <a:cubicBezTo>
                  <a:pt x="553" y="493"/>
                  <a:pt x="553" y="493"/>
                  <a:pt x="553" y="493"/>
                </a:cubicBezTo>
                <a:cubicBezTo>
                  <a:pt x="552" y="495"/>
                  <a:pt x="552" y="495"/>
                  <a:pt x="552" y="495"/>
                </a:cubicBezTo>
                <a:cubicBezTo>
                  <a:pt x="554" y="497"/>
                  <a:pt x="554" y="497"/>
                  <a:pt x="554" y="497"/>
                </a:cubicBezTo>
                <a:cubicBezTo>
                  <a:pt x="552" y="500"/>
                  <a:pt x="552" y="500"/>
                  <a:pt x="552" y="500"/>
                </a:cubicBezTo>
                <a:cubicBezTo>
                  <a:pt x="551" y="499"/>
                  <a:pt x="551" y="499"/>
                  <a:pt x="551" y="499"/>
                </a:cubicBezTo>
                <a:cubicBezTo>
                  <a:pt x="551" y="497"/>
                  <a:pt x="551" y="497"/>
                  <a:pt x="551" y="497"/>
                </a:cubicBezTo>
                <a:cubicBezTo>
                  <a:pt x="549" y="494"/>
                  <a:pt x="549" y="494"/>
                  <a:pt x="549" y="494"/>
                </a:cubicBezTo>
                <a:cubicBezTo>
                  <a:pt x="550" y="493"/>
                  <a:pt x="550" y="493"/>
                  <a:pt x="550" y="493"/>
                </a:cubicBezTo>
                <a:close/>
                <a:moveTo>
                  <a:pt x="550" y="489"/>
                </a:moveTo>
                <a:cubicBezTo>
                  <a:pt x="552" y="489"/>
                  <a:pt x="552" y="489"/>
                  <a:pt x="552" y="489"/>
                </a:cubicBezTo>
                <a:cubicBezTo>
                  <a:pt x="553" y="489"/>
                  <a:pt x="553" y="489"/>
                  <a:pt x="553" y="489"/>
                </a:cubicBezTo>
                <a:cubicBezTo>
                  <a:pt x="553" y="491"/>
                  <a:pt x="553" y="491"/>
                  <a:pt x="553" y="491"/>
                </a:cubicBezTo>
                <a:cubicBezTo>
                  <a:pt x="551" y="491"/>
                  <a:pt x="551" y="491"/>
                  <a:pt x="551" y="491"/>
                </a:cubicBezTo>
                <a:cubicBezTo>
                  <a:pt x="550" y="489"/>
                  <a:pt x="550" y="489"/>
                  <a:pt x="550" y="489"/>
                </a:cubicBezTo>
                <a:close/>
                <a:moveTo>
                  <a:pt x="549" y="487"/>
                </a:moveTo>
                <a:cubicBezTo>
                  <a:pt x="551" y="485"/>
                  <a:pt x="551" y="485"/>
                  <a:pt x="551" y="485"/>
                </a:cubicBezTo>
                <a:cubicBezTo>
                  <a:pt x="551" y="487"/>
                  <a:pt x="551" y="487"/>
                  <a:pt x="551" y="487"/>
                </a:cubicBezTo>
                <a:cubicBezTo>
                  <a:pt x="549" y="487"/>
                  <a:pt x="549" y="487"/>
                  <a:pt x="549" y="487"/>
                </a:cubicBezTo>
                <a:close/>
                <a:moveTo>
                  <a:pt x="548" y="483"/>
                </a:moveTo>
                <a:cubicBezTo>
                  <a:pt x="550" y="484"/>
                  <a:pt x="550" y="484"/>
                  <a:pt x="550" y="484"/>
                </a:cubicBezTo>
                <a:cubicBezTo>
                  <a:pt x="547" y="486"/>
                  <a:pt x="547" y="486"/>
                  <a:pt x="547" y="486"/>
                </a:cubicBezTo>
                <a:cubicBezTo>
                  <a:pt x="548" y="483"/>
                  <a:pt x="548" y="483"/>
                  <a:pt x="548" y="483"/>
                </a:cubicBezTo>
                <a:close/>
                <a:moveTo>
                  <a:pt x="547" y="472"/>
                </a:moveTo>
                <a:cubicBezTo>
                  <a:pt x="546" y="470"/>
                  <a:pt x="546" y="470"/>
                  <a:pt x="546" y="470"/>
                </a:cubicBezTo>
                <a:cubicBezTo>
                  <a:pt x="548" y="470"/>
                  <a:pt x="548" y="470"/>
                  <a:pt x="548" y="470"/>
                </a:cubicBezTo>
                <a:cubicBezTo>
                  <a:pt x="547" y="472"/>
                  <a:pt x="547" y="472"/>
                  <a:pt x="547" y="472"/>
                </a:cubicBezTo>
                <a:close/>
                <a:moveTo>
                  <a:pt x="553" y="475"/>
                </a:moveTo>
                <a:cubicBezTo>
                  <a:pt x="554" y="474"/>
                  <a:pt x="554" y="474"/>
                  <a:pt x="554" y="474"/>
                </a:cubicBezTo>
                <a:cubicBezTo>
                  <a:pt x="555" y="475"/>
                  <a:pt x="555" y="475"/>
                  <a:pt x="555" y="475"/>
                </a:cubicBezTo>
                <a:cubicBezTo>
                  <a:pt x="554" y="476"/>
                  <a:pt x="554" y="476"/>
                  <a:pt x="554" y="476"/>
                </a:cubicBezTo>
                <a:cubicBezTo>
                  <a:pt x="553" y="475"/>
                  <a:pt x="553" y="475"/>
                  <a:pt x="553" y="475"/>
                </a:cubicBezTo>
                <a:close/>
                <a:moveTo>
                  <a:pt x="553" y="471"/>
                </a:moveTo>
                <a:cubicBezTo>
                  <a:pt x="555" y="468"/>
                  <a:pt x="555" y="468"/>
                  <a:pt x="555" y="468"/>
                </a:cubicBezTo>
                <a:cubicBezTo>
                  <a:pt x="557" y="467"/>
                  <a:pt x="557" y="467"/>
                  <a:pt x="557" y="467"/>
                </a:cubicBezTo>
                <a:cubicBezTo>
                  <a:pt x="559" y="469"/>
                  <a:pt x="559" y="469"/>
                  <a:pt x="559" y="469"/>
                </a:cubicBezTo>
                <a:cubicBezTo>
                  <a:pt x="557" y="470"/>
                  <a:pt x="557" y="470"/>
                  <a:pt x="557" y="470"/>
                </a:cubicBezTo>
                <a:cubicBezTo>
                  <a:pt x="556" y="470"/>
                  <a:pt x="556" y="470"/>
                  <a:pt x="556" y="470"/>
                </a:cubicBezTo>
                <a:cubicBezTo>
                  <a:pt x="554" y="471"/>
                  <a:pt x="554" y="471"/>
                  <a:pt x="554" y="471"/>
                </a:cubicBezTo>
                <a:cubicBezTo>
                  <a:pt x="553" y="471"/>
                  <a:pt x="553" y="471"/>
                  <a:pt x="553" y="471"/>
                </a:cubicBezTo>
                <a:close/>
                <a:moveTo>
                  <a:pt x="559" y="473"/>
                </a:moveTo>
                <a:cubicBezTo>
                  <a:pt x="560" y="469"/>
                  <a:pt x="560" y="469"/>
                  <a:pt x="560" y="469"/>
                </a:cubicBezTo>
                <a:cubicBezTo>
                  <a:pt x="559" y="467"/>
                  <a:pt x="559" y="467"/>
                  <a:pt x="559" y="467"/>
                </a:cubicBezTo>
                <a:cubicBezTo>
                  <a:pt x="558" y="465"/>
                  <a:pt x="558" y="465"/>
                  <a:pt x="558" y="465"/>
                </a:cubicBezTo>
                <a:cubicBezTo>
                  <a:pt x="559" y="464"/>
                  <a:pt x="559" y="464"/>
                  <a:pt x="559" y="464"/>
                </a:cubicBezTo>
                <a:cubicBezTo>
                  <a:pt x="561" y="464"/>
                  <a:pt x="561" y="464"/>
                  <a:pt x="561" y="464"/>
                </a:cubicBezTo>
                <a:cubicBezTo>
                  <a:pt x="563" y="467"/>
                  <a:pt x="563" y="467"/>
                  <a:pt x="563" y="467"/>
                </a:cubicBezTo>
                <a:cubicBezTo>
                  <a:pt x="561" y="469"/>
                  <a:pt x="561" y="469"/>
                  <a:pt x="561" y="469"/>
                </a:cubicBezTo>
                <a:cubicBezTo>
                  <a:pt x="561" y="470"/>
                  <a:pt x="561" y="470"/>
                  <a:pt x="561" y="470"/>
                </a:cubicBezTo>
                <a:cubicBezTo>
                  <a:pt x="562" y="472"/>
                  <a:pt x="562" y="472"/>
                  <a:pt x="562" y="472"/>
                </a:cubicBezTo>
                <a:cubicBezTo>
                  <a:pt x="563" y="472"/>
                  <a:pt x="563" y="472"/>
                  <a:pt x="563" y="472"/>
                </a:cubicBezTo>
                <a:cubicBezTo>
                  <a:pt x="565" y="473"/>
                  <a:pt x="565" y="473"/>
                  <a:pt x="565" y="473"/>
                </a:cubicBezTo>
                <a:cubicBezTo>
                  <a:pt x="565" y="477"/>
                  <a:pt x="565" y="477"/>
                  <a:pt x="565" y="477"/>
                </a:cubicBezTo>
                <a:cubicBezTo>
                  <a:pt x="564" y="477"/>
                  <a:pt x="564" y="477"/>
                  <a:pt x="564" y="477"/>
                </a:cubicBezTo>
                <a:cubicBezTo>
                  <a:pt x="566" y="479"/>
                  <a:pt x="566" y="479"/>
                  <a:pt x="566" y="479"/>
                </a:cubicBezTo>
                <a:cubicBezTo>
                  <a:pt x="566" y="481"/>
                  <a:pt x="566" y="481"/>
                  <a:pt x="566" y="481"/>
                </a:cubicBezTo>
                <a:cubicBezTo>
                  <a:pt x="564" y="481"/>
                  <a:pt x="564" y="481"/>
                  <a:pt x="564" y="481"/>
                </a:cubicBezTo>
                <a:cubicBezTo>
                  <a:pt x="563" y="480"/>
                  <a:pt x="563" y="480"/>
                  <a:pt x="563" y="480"/>
                </a:cubicBezTo>
                <a:cubicBezTo>
                  <a:pt x="562" y="483"/>
                  <a:pt x="562" y="483"/>
                  <a:pt x="562" y="483"/>
                </a:cubicBezTo>
                <a:cubicBezTo>
                  <a:pt x="565" y="485"/>
                  <a:pt x="565" y="485"/>
                  <a:pt x="565" y="485"/>
                </a:cubicBezTo>
                <a:cubicBezTo>
                  <a:pt x="566" y="487"/>
                  <a:pt x="566" y="487"/>
                  <a:pt x="566" y="487"/>
                </a:cubicBezTo>
                <a:cubicBezTo>
                  <a:pt x="564" y="488"/>
                  <a:pt x="564" y="488"/>
                  <a:pt x="564" y="488"/>
                </a:cubicBezTo>
                <a:cubicBezTo>
                  <a:pt x="564" y="489"/>
                  <a:pt x="564" y="489"/>
                  <a:pt x="564" y="489"/>
                </a:cubicBezTo>
                <a:cubicBezTo>
                  <a:pt x="565" y="489"/>
                  <a:pt x="565" y="489"/>
                  <a:pt x="565" y="489"/>
                </a:cubicBezTo>
                <a:cubicBezTo>
                  <a:pt x="566" y="489"/>
                  <a:pt x="566" y="489"/>
                  <a:pt x="566" y="489"/>
                </a:cubicBezTo>
                <a:cubicBezTo>
                  <a:pt x="566" y="491"/>
                  <a:pt x="566" y="491"/>
                  <a:pt x="566" y="491"/>
                </a:cubicBezTo>
                <a:cubicBezTo>
                  <a:pt x="564" y="493"/>
                  <a:pt x="564" y="493"/>
                  <a:pt x="564" y="493"/>
                </a:cubicBezTo>
                <a:cubicBezTo>
                  <a:pt x="563" y="493"/>
                  <a:pt x="563" y="493"/>
                  <a:pt x="563" y="493"/>
                </a:cubicBezTo>
                <a:cubicBezTo>
                  <a:pt x="562" y="495"/>
                  <a:pt x="562" y="495"/>
                  <a:pt x="562" y="495"/>
                </a:cubicBezTo>
                <a:cubicBezTo>
                  <a:pt x="563" y="495"/>
                  <a:pt x="563" y="495"/>
                  <a:pt x="563" y="495"/>
                </a:cubicBezTo>
                <a:cubicBezTo>
                  <a:pt x="564" y="496"/>
                  <a:pt x="564" y="496"/>
                  <a:pt x="564" y="496"/>
                </a:cubicBezTo>
                <a:cubicBezTo>
                  <a:pt x="563" y="497"/>
                  <a:pt x="563" y="497"/>
                  <a:pt x="563" y="497"/>
                </a:cubicBezTo>
                <a:cubicBezTo>
                  <a:pt x="564" y="499"/>
                  <a:pt x="564" y="499"/>
                  <a:pt x="564" y="499"/>
                </a:cubicBezTo>
                <a:cubicBezTo>
                  <a:pt x="562" y="500"/>
                  <a:pt x="562" y="500"/>
                  <a:pt x="562" y="500"/>
                </a:cubicBezTo>
                <a:cubicBezTo>
                  <a:pt x="560" y="500"/>
                  <a:pt x="560" y="500"/>
                  <a:pt x="560" y="500"/>
                </a:cubicBezTo>
                <a:cubicBezTo>
                  <a:pt x="559" y="499"/>
                  <a:pt x="559" y="499"/>
                  <a:pt x="559" y="499"/>
                </a:cubicBezTo>
                <a:cubicBezTo>
                  <a:pt x="560" y="497"/>
                  <a:pt x="560" y="497"/>
                  <a:pt x="560" y="497"/>
                </a:cubicBezTo>
                <a:cubicBezTo>
                  <a:pt x="557" y="495"/>
                  <a:pt x="557" y="495"/>
                  <a:pt x="557" y="495"/>
                </a:cubicBezTo>
                <a:cubicBezTo>
                  <a:pt x="558" y="494"/>
                  <a:pt x="558" y="494"/>
                  <a:pt x="558" y="494"/>
                </a:cubicBezTo>
                <a:cubicBezTo>
                  <a:pt x="559" y="492"/>
                  <a:pt x="559" y="492"/>
                  <a:pt x="559" y="492"/>
                </a:cubicBezTo>
                <a:cubicBezTo>
                  <a:pt x="558" y="491"/>
                  <a:pt x="558" y="491"/>
                  <a:pt x="558" y="491"/>
                </a:cubicBezTo>
                <a:cubicBezTo>
                  <a:pt x="559" y="489"/>
                  <a:pt x="559" y="489"/>
                  <a:pt x="559" y="489"/>
                </a:cubicBezTo>
                <a:cubicBezTo>
                  <a:pt x="560" y="488"/>
                  <a:pt x="560" y="488"/>
                  <a:pt x="560" y="488"/>
                </a:cubicBezTo>
                <a:cubicBezTo>
                  <a:pt x="559" y="487"/>
                  <a:pt x="559" y="487"/>
                  <a:pt x="559" y="487"/>
                </a:cubicBezTo>
                <a:cubicBezTo>
                  <a:pt x="558" y="487"/>
                  <a:pt x="558" y="487"/>
                  <a:pt x="558" y="487"/>
                </a:cubicBezTo>
                <a:cubicBezTo>
                  <a:pt x="557" y="489"/>
                  <a:pt x="557" y="489"/>
                  <a:pt x="557" y="489"/>
                </a:cubicBezTo>
                <a:cubicBezTo>
                  <a:pt x="556" y="488"/>
                  <a:pt x="556" y="488"/>
                  <a:pt x="556" y="488"/>
                </a:cubicBezTo>
                <a:cubicBezTo>
                  <a:pt x="554" y="488"/>
                  <a:pt x="554" y="488"/>
                  <a:pt x="554" y="488"/>
                </a:cubicBezTo>
                <a:cubicBezTo>
                  <a:pt x="554" y="486"/>
                  <a:pt x="554" y="486"/>
                  <a:pt x="554" y="486"/>
                </a:cubicBezTo>
                <a:cubicBezTo>
                  <a:pt x="554" y="485"/>
                  <a:pt x="554" y="485"/>
                  <a:pt x="554" y="485"/>
                </a:cubicBezTo>
                <a:cubicBezTo>
                  <a:pt x="556" y="485"/>
                  <a:pt x="556" y="485"/>
                  <a:pt x="556" y="485"/>
                </a:cubicBezTo>
                <a:cubicBezTo>
                  <a:pt x="556" y="483"/>
                  <a:pt x="556" y="483"/>
                  <a:pt x="556" y="483"/>
                </a:cubicBezTo>
                <a:cubicBezTo>
                  <a:pt x="556" y="482"/>
                  <a:pt x="556" y="482"/>
                  <a:pt x="556" y="482"/>
                </a:cubicBezTo>
                <a:cubicBezTo>
                  <a:pt x="559" y="480"/>
                  <a:pt x="559" y="480"/>
                  <a:pt x="559" y="480"/>
                </a:cubicBezTo>
                <a:cubicBezTo>
                  <a:pt x="559" y="479"/>
                  <a:pt x="559" y="479"/>
                  <a:pt x="559" y="479"/>
                </a:cubicBezTo>
                <a:cubicBezTo>
                  <a:pt x="557" y="479"/>
                  <a:pt x="557" y="479"/>
                  <a:pt x="557" y="479"/>
                </a:cubicBezTo>
                <a:cubicBezTo>
                  <a:pt x="556" y="479"/>
                  <a:pt x="556" y="479"/>
                  <a:pt x="556" y="479"/>
                </a:cubicBezTo>
                <a:cubicBezTo>
                  <a:pt x="555" y="478"/>
                  <a:pt x="555" y="478"/>
                  <a:pt x="555" y="478"/>
                </a:cubicBezTo>
                <a:cubicBezTo>
                  <a:pt x="556" y="477"/>
                  <a:pt x="556" y="477"/>
                  <a:pt x="556" y="477"/>
                </a:cubicBezTo>
                <a:cubicBezTo>
                  <a:pt x="558" y="477"/>
                  <a:pt x="558" y="477"/>
                  <a:pt x="558" y="477"/>
                </a:cubicBezTo>
                <a:cubicBezTo>
                  <a:pt x="559" y="474"/>
                  <a:pt x="559" y="474"/>
                  <a:pt x="559" y="474"/>
                </a:cubicBezTo>
                <a:cubicBezTo>
                  <a:pt x="559" y="473"/>
                  <a:pt x="559" y="473"/>
                  <a:pt x="559" y="473"/>
                </a:cubicBezTo>
                <a:close/>
                <a:moveTo>
                  <a:pt x="573" y="470"/>
                </a:moveTo>
                <a:cubicBezTo>
                  <a:pt x="572" y="468"/>
                  <a:pt x="572" y="468"/>
                  <a:pt x="572" y="468"/>
                </a:cubicBezTo>
                <a:cubicBezTo>
                  <a:pt x="573" y="467"/>
                  <a:pt x="573" y="467"/>
                  <a:pt x="573" y="467"/>
                </a:cubicBezTo>
                <a:cubicBezTo>
                  <a:pt x="574" y="465"/>
                  <a:pt x="574" y="465"/>
                  <a:pt x="574" y="465"/>
                </a:cubicBezTo>
                <a:cubicBezTo>
                  <a:pt x="575" y="466"/>
                  <a:pt x="575" y="466"/>
                  <a:pt x="575" y="466"/>
                </a:cubicBezTo>
                <a:cubicBezTo>
                  <a:pt x="575" y="469"/>
                  <a:pt x="575" y="469"/>
                  <a:pt x="575" y="469"/>
                </a:cubicBezTo>
                <a:cubicBezTo>
                  <a:pt x="573" y="470"/>
                  <a:pt x="573" y="470"/>
                  <a:pt x="573" y="470"/>
                </a:cubicBezTo>
                <a:close/>
                <a:moveTo>
                  <a:pt x="569" y="473"/>
                </a:moveTo>
                <a:cubicBezTo>
                  <a:pt x="570" y="470"/>
                  <a:pt x="570" y="470"/>
                  <a:pt x="570" y="470"/>
                </a:cubicBezTo>
                <a:cubicBezTo>
                  <a:pt x="572" y="470"/>
                  <a:pt x="572" y="470"/>
                  <a:pt x="572" y="470"/>
                </a:cubicBezTo>
                <a:cubicBezTo>
                  <a:pt x="572" y="472"/>
                  <a:pt x="572" y="472"/>
                  <a:pt x="572" y="472"/>
                </a:cubicBezTo>
                <a:cubicBezTo>
                  <a:pt x="570" y="474"/>
                  <a:pt x="570" y="474"/>
                  <a:pt x="570" y="474"/>
                </a:cubicBezTo>
                <a:cubicBezTo>
                  <a:pt x="569" y="473"/>
                  <a:pt x="569" y="473"/>
                  <a:pt x="569" y="473"/>
                </a:cubicBezTo>
                <a:close/>
                <a:moveTo>
                  <a:pt x="567" y="471"/>
                </a:moveTo>
                <a:cubicBezTo>
                  <a:pt x="567" y="469"/>
                  <a:pt x="567" y="469"/>
                  <a:pt x="567" y="469"/>
                </a:cubicBezTo>
                <a:cubicBezTo>
                  <a:pt x="571" y="466"/>
                  <a:pt x="571" y="466"/>
                  <a:pt x="571" y="466"/>
                </a:cubicBezTo>
                <a:cubicBezTo>
                  <a:pt x="571" y="468"/>
                  <a:pt x="571" y="468"/>
                  <a:pt x="571" y="468"/>
                </a:cubicBezTo>
                <a:cubicBezTo>
                  <a:pt x="570" y="469"/>
                  <a:pt x="570" y="469"/>
                  <a:pt x="570" y="469"/>
                </a:cubicBezTo>
                <a:cubicBezTo>
                  <a:pt x="569" y="471"/>
                  <a:pt x="569" y="471"/>
                  <a:pt x="569" y="471"/>
                </a:cubicBezTo>
                <a:cubicBezTo>
                  <a:pt x="567" y="471"/>
                  <a:pt x="567" y="471"/>
                  <a:pt x="567" y="471"/>
                </a:cubicBezTo>
                <a:close/>
                <a:moveTo>
                  <a:pt x="564" y="464"/>
                </a:moveTo>
                <a:cubicBezTo>
                  <a:pt x="567" y="462"/>
                  <a:pt x="567" y="462"/>
                  <a:pt x="567" y="462"/>
                </a:cubicBezTo>
                <a:cubicBezTo>
                  <a:pt x="570" y="463"/>
                  <a:pt x="570" y="463"/>
                  <a:pt x="570" y="463"/>
                </a:cubicBezTo>
                <a:cubicBezTo>
                  <a:pt x="570" y="464"/>
                  <a:pt x="570" y="464"/>
                  <a:pt x="570" y="464"/>
                </a:cubicBezTo>
                <a:cubicBezTo>
                  <a:pt x="568" y="467"/>
                  <a:pt x="568" y="467"/>
                  <a:pt x="568" y="467"/>
                </a:cubicBezTo>
                <a:cubicBezTo>
                  <a:pt x="566" y="466"/>
                  <a:pt x="566" y="466"/>
                  <a:pt x="566" y="466"/>
                </a:cubicBezTo>
                <a:cubicBezTo>
                  <a:pt x="564" y="464"/>
                  <a:pt x="564" y="464"/>
                  <a:pt x="564" y="464"/>
                </a:cubicBezTo>
                <a:close/>
                <a:moveTo>
                  <a:pt x="568" y="459"/>
                </a:moveTo>
                <a:cubicBezTo>
                  <a:pt x="570" y="455"/>
                  <a:pt x="570" y="455"/>
                  <a:pt x="570" y="455"/>
                </a:cubicBezTo>
                <a:cubicBezTo>
                  <a:pt x="572" y="454"/>
                  <a:pt x="572" y="454"/>
                  <a:pt x="572" y="454"/>
                </a:cubicBezTo>
                <a:cubicBezTo>
                  <a:pt x="573" y="458"/>
                  <a:pt x="573" y="458"/>
                  <a:pt x="573" y="458"/>
                </a:cubicBezTo>
                <a:cubicBezTo>
                  <a:pt x="572" y="460"/>
                  <a:pt x="572" y="460"/>
                  <a:pt x="572" y="460"/>
                </a:cubicBezTo>
                <a:cubicBezTo>
                  <a:pt x="569" y="461"/>
                  <a:pt x="569" y="461"/>
                  <a:pt x="569" y="461"/>
                </a:cubicBezTo>
                <a:cubicBezTo>
                  <a:pt x="568" y="460"/>
                  <a:pt x="568" y="460"/>
                  <a:pt x="568" y="460"/>
                </a:cubicBezTo>
                <a:cubicBezTo>
                  <a:pt x="568" y="459"/>
                  <a:pt x="568" y="459"/>
                  <a:pt x="568" y="459"/>
                </a:cubicBezTo>
                <a:close/>
                <a:moveTo>
                  <a:pt x="560" y="462"/>
                </a:moveTo>
                <a:cubicBezTo>
                  <a:pt x="560" y="459"/>
                  <a:pt x="560" y="459"/>
                  <a:pt x="560" y="459"/>
                </a:cubicBezTo>
                <a:cubicBezTo>
                  <a:pt x="561" y="453"/>
                  <a:pt x="561" y="453"/>
                  <a:pt x="561" y="453"/>
                </a:cubicBezTo>
                <a:cubicBezTo>
                  <a:pt x="563" y="452"/>
                  <a:pt x="563" y="452"/>
                  <a:pt x="563" y="452"/>
                </a:cubicBezTo>
                <a:cubicBezTo>
                  <a:pt x="560" y="451"/>
                  <a:pt x="560" y="451"/>
                  <a:pt x="560" y="451"/>
                </a:cubicBezTo>
                <a:cubicBezTo>
                  <a:pt x="561" y="449"/>
                  <a:pt x="561" y="449"/>
                  <a:pt x="561" y="449"/>
                </a:cubicBezTo>
                <a:cubicBezTo>
                  <a:pt x="560" y="447"/>
                  <a:pt x="560" y="447"/>
                  <a:pt x="560" y="447"/>
                </a:cubicBezTo>
                <a:cubicBezTo>
                  <a:pt x="560" y="446"/>
                  <a:pt x="560" y="446"/>
                  <a:pt x="560" y="446"/>
                </a:cubicBezTo>
                <a:cubicBezTo>
                  <a:pt x="563" y="446"/>
                  <a:pt x="563" y="446"/>
                  <a:pt x="563" y="446"/>
                </a:cubicBezTo>
                <a:cubicBezTo>
                  <a:pt x="566" y="448"/>
                  <a:pt x="566" y="448"/>
                  <a:pt x="566" y="448"/>
                </a:cubicBezTo>
                <a:cubicBezTo>
                  <a:pt x="568" y="448"/>
                  <a:pt x="568" y="448"/>
                  <a:pt x="568" y="448"/>
                </a:cubicBezTo>
                <a:cubicBezTo>
                  <a:pt x="570" y="450"/>
                  <a:pt x="570" y="450"/>
                  <a:pt x="570" y="450"/>
                </a:cubicBezTo>
                <a:cubicBezTo>
                  <a:pt x="570" y="454"/>
                  <a:pt x="570" y="454"/>
                  <a:pt x="570" y="454"/>
                </a:cubicBezTo>
                <a:cubicBezTo>
                  <a:pt x="568" y="457"/>
                  <a:pt x="568" y="457"/>
                  <a:pt x="568" y="457"/>
                </a:cubicBezTo>
                <a:cubicBezTo>
                  <a:pt x="567" y="457"/>
                  <a:pt x="567" y="457"/>
                  <a:pt x="567" y="457"/>
                </a:cubicBezTo>
                <a:cubicBezTo>
                  <a:pt x="566" y="454"/>
                  <a:pt x="566" y="454"/>
                  <a:pt x="566" y="454"/>
                </a:cubicBezTo>
                <a:cubicBezTo>
                  <a:pt x="565" y="454"/>
                  <a:pt x="565" y="454"/>
                  <a:pt x="565" y="454"/>
                </a:cubicBezTo>
                <a:cubicBezTo>
                  <a:pt x="565" y="457"/>
                  <a:pt x="565" y="457"/>
                  <a:pt x="565" y="457"/>
                </a:cubicBezTo>
                <a:cubicBezTo>
                  <a:pt x="564" y="458"/>
                  <a:pt x="564" y="458"/>
                  <a:pt x="564" y="458"/>
                </a:cubicBezTo>
                <a:cubicBezTo>
                  <a:pt x="565" y="460"/>
                  <a:pt x="565" y="460"/>
                  <a:pt x="565" y="460"/>
                </a:cubicBezTo>
                <a:cubicBezTo>
                  <a:pt x="564" y="461"/>
                  <a:pt x="564" y="461"/>
                  <a:pt x="564" y="461"/>
                </a:cubicBezTo>
                <a:cubicBezTo>
                  <a:pt x="563" y="460"/>
                  <a:pt x="563" y="460"/>
                  <a:pt x="563" y="460"/>
                </a:cubicBezTo>
                <a:cubicBezTo>
                  <a:pt x="561" y="462"/>
                  <a:pt x="561" y="462"/>
                  <a:pt x="561" y="462"/>
                </a:cubicBezTo>
                <a:cubicBezTo>
                  <a:pt x="560" y="462"/>
                  <a:pt x="560" y="462"/>
                  <a:pt x="560" y="462"/>
                </a:cubicBezTo>
                <a:close/>
                <a:moveTo>
                  <a:pt x="554" y="458"/>
                </a:moveTo>
                <a:cubicBezTo>
                  <a:pt x="552" y="457"/>
                  <a:pt x="552" y="457"/>
                  <a:pt x="552" y="457"/>
                </a:cubicBezTo>
                <a:cubicBezTo>
                  <a:pt x="553" y="454"/>
                  <a:pt x="553" y="454"/>
                  <a:pt x="553" y="454"/>
                </a:cubicBezTo>
                <a:cubicBezTo>
                  <a:pt x="552" y="453"/>
                  <a:pt x="552" y="453"/>
                  <a:pt x="552" y="453"/>
                </a:cubicBezTo>
                <a:cubicBezTo>
                  <a:pt x="553" y="451"/>
                  <a:pt x="553" y="451"/>
                  <a:pt x="553" y="451"/>
                </a:cubicBezTo>
                <a:cubicBezTo>
                  <a:pt x="553" y="449"/>
                  <a:pt x="553" y="449"/>
                  <a:pt x="553" y="449"/>
                </a:cubicBezTo>
                <a:cubicBezTo>
                  <a:pt x="556" y="450"/>
                  <a:pt x="556" y="450"/>
                  <a:pt x="556" y="450"/>
                </a:cubicBezTo>
                <a:cubicBezTo>
                  <a:pt x="556" y="448"/>
                  <a:pt x="556" y="448"/>
                  <a:pt x="556" y="448"/>
                </a:cubicBezTo>
                <a:cubicBezTo>
                  <a:pt x="557" y="448"/>
                  <a:pt x="557" y="448"/>
                  <a:pt x="557" y="448"/>
                </a:cubicBezTo>
                <a:cubicBezTo>
                  <a:pt x="559" y="451"/>
                  <a:pt x="559" y="451"/>
                  <a:pt x="559" y="451"/>
                </a:cubicBezTo>
                <a:cubicBezTo>
                  <a:pt x="558" y="453"/>
                  <a:pt x="558" y="453"/>
                  <a:pt x="558" y="453"/>
                </a:cubicBezTo>
                <a:cubicBezTo>
                  <a:pt x="558" y="454"/>
                  <a:pt x="558" y="454"/>
                  <a:pt x="558" y="454"/>
                </a:cubicBezTo>
                <a:cubicBezTo>
                  <a:pt x="559" y="453"/>
                  <a:pt x="559" y="453"/>
                  <a:pt x="559" y="453"/>
                </a:cubicBezTo>
                <a:cubicBezTo>
                  <a:pt x="560" y="454"/>
                  <a:pt x="560" y="454"/>
                  <a:pt x="560" y="454"/>
                </a:cubicBezTo>
                <a:cubicBezTo>
                  <a:pt x="558" y="459"/>
                  <a:pt x="558" y="459"/>
                  <a:pt x="558" y="459"/>
                </a:cubicBezTo>
                <a:cubicBezTo>
                  <a:pt x="555" y="463"/>
                  <a:pt x="555" y="463"/>
                  <a:pt x="555" y="463"/>
                </a:cubicBezTo>
                <a:cubicBezTo>
                  <a:pt x="555" y="465"/>
                  <a:pt x="555" y="465"/>
                  <a:pt x="555" y="465"/>
                </a:cubicBezTo>
                <a:cubicBezTo>
                  <a:pt x="553" y="466"/>
                  <a:pt x="553" y="466"/>
                  <a:pt x="553" y="466"/>
                </a:cubicBezTo>
                <a:cubicBezTo>
                  <a:pt x="551" y="467"/>
                  <a:pt x="551" y="467"/>
                  <a:pt x="551" y="467"/>
                </a:cubicBezTo>
                <a:cubicBezTo>
                  <a:pt x="552" y="465"/>
                  <a:pt x="552" y="465"/>
                  <a:pt x="552" y="465"/>
                </a:cubicBezTo>
                <a:cubicBezTo>
                  <a:pt x="551" y="464"/>
                  <a:pt x="551" y="464"/>
                  <a:pt x="551" y="464"/>
                </a:cubicBezTo>
                <a:cubicBezTo>
                  <a:pt x="550" y="468"/>
                  <a:pt x="550" y="468"/>
                  <a:pt x="550" y="468"/>
                </a:cubicBezTo>
                <a:cubicBezTo>
                  <a:pt x="549" y="467"/>
                  <a:pt x="549" y="467"/>
                  <a:pt x="549" y="467"/>
                </a:cubicBezTo>
                <a:cubicBezTo>
                  <a:pt x="549" y="465"/>
                  <a:pt x="549" y="465"/>
                  <a:pt x="549" y="465"/>
                </a:cubicBezTo>
                <a:cubicBezTo>
                  <a:pt x="550" y="463"/>
                  <a:pt x="550" y="463"/>
                  <a:pt x="550" y="463"/>
                </a:cubicBezTo>
                <a:cubicBezTo>
                  <a:pt x="550" y="462"/>
                  <a:pt x="550" y="462"/>
                  <a:pt x="550" y="462"/>
                </a:cubicBezTo>
                <a:cubicBezTo>
                  <a:pt x="551" y="460"/>
                  <a:pt x="551" y="460"/>
                  <a:pt x="551" y="460"/>
                </a:cubicBezTo>
                <a:cubicBezTo>
                  <a:pt x="552" y="461"/>
                  <a:pt x="552" y="461"/>
                  <a:pt x="552" y="461"/>
                </a:cubicBezTo>
                <a:cubicBezTo>
                  <a:pt x="554" y="460"/>
                  <a:pt x="554" y="460"/>
                  <a:pt x="554" y="460"/>
                </a:cubicBezTo>
                <a:cubicBezTo>
                  <a:pt x="554" y="458"/>
                  <a:pt x="554" y="458"/>
                  <a:pt x="554" y="458"/>
                </a:cubicBezTo>
                <a:close/>
                <a:moveTo>
                  <a:pt x="552" y="437"/>
                </a:moveTo>
                <a:cubicBezTo>
                  <a:pt x="554" y="437"/>
                  <a:pt x="554" y="437"/>
                  <a:pt x="554" y="437"/>
                </a:cubicBezTo>
                <a:cubicBezTo>
                  <a:pt x="553" y="439"/>
                  <a:pt x="553" y="439"/>
                  <a:pt x="553" y="439"/>
                </a:cubicBezTo>
                <a:cubicBezTo>
                  <a:pt x="552" y="437"/>
                  <a:pt x="552" y="437"/>
                  <a:pt x="552" y="437"/>
                </a:cubicBezTo>
                <a:close/>
                <a:moveTo>
                  <a:pt x="546" y="438"/>
                </a:moveTo>
                <a:cubicBezTo>
                  <a:pt x="548" y="437"/>
                  <a:pt x="548" y="437"/>
                  <a:pt x="548" y="437"/>
                </a:cubicBezTo>
                <a:cubicBezTo>
                  <a:pt x="549" y="436"/>
                  <a:pt x="549" y="436"/>
                  <a:pt x="549" y="436"/>
                </a:cubicBezTo>
                <a:cubicBezTo>
                  <a:pt x="551" y="436"/>
                  <a:pt x="551" y="436"/>
                  <a:pt x="551" y="436"/>
                </a:cubicBezTo>
                <a:cubicBezTo>
                  <a:pt x="552" y="439"/>
                  <a:pt x="552" y="439"/>
                  <a:pt x="552" y="439"/>
                </a:cubicBezTo>
                <a:cubicBezTo>
                  <a:pt x="552" y="444"/>
                  <a:pt x="552" y="444"/>
                  <a:pt x="552" y="444"/>
                </a:cubicBezTo>
                <a:cubicBezTo>
                  <a:pt x="551" y="448"/>
                  <a:pt x="551" y="448"/>
                  <a:pt x="551" y="448"/>
                </a:cubicBezTo>
                <a:cubicBezTo>
                  <a:pt x="550" y="449"/>
                  <a:pt x="550" y="449"/>
                  <a:pt x="550" y="449"/>
                </a:cubicBezTo>
                <a:cubicBezTo>
                  <a:pt x="550" y="453"/>
                  <a:pt x="550" y="453"/>
                  <a:pt x="550" y="453"/>
                </a:cubicBezTo>
                <a:cubicBezTo>
                  <a:pt x="548" y="454"/>
                  <a:pt x="548" y="454"/>
                  <a:pt x="548" y="454"/>
                </a:cubicBezTo>
                <a:cubicBezTo>
                  <a:pt x="547" y="458"/>
                  <a:pt x="547" y="458"/>
                  <a:pt x="547" y="458"/>
                </a:cubicBezTo>
                <a:cubicBezTo>
                  <a:pt x="547" y="461"/>
                  <a:pt x="547" y="461"/>
                  <a:pt x="547" y="461"/>
                </a:cubicBezTo>
                <a:cubicBezTo>
                  <a:pt x="546" y="462"/>
                  <a:pt x="546" y="462"/>
                  <a:pt x="546" y="462"/>
                </a:cubicBezTo>
                <a:cubicBezTo>
                  <a:pt x="545" y="463"/>
                  <a:pt x="545" y="463"/>
                  <a:pt x="545" y="463"/>
                </a:cubicBezTo>
                <a:cubicBezTo>
                  <a:pt x="545" y="461"/>
                  <a:pt x="545" y="461"/>
                  <a:pt x="545" y="461"/>
                </a:cubicBezTo>
                <a:cubicBezTo>
                  <a:pt x="545" y="459"/>
                  <a:pt x="545" y="459"/>
                  <a:pt x="545" y="459"/>
                </a:cubicBezTo>
                <a:cubicBezTo>
                  <a:pt x="544" y="459"/>
                  <a:pt x="544" y="459"/>
                  <a:pt x="544" y="459"/>
                </a:cubicBezTo>
                <a:cubicBezTo>
                  <a:pt x="543" y="455"/>
                  <a:pt x="543" y="455"/>
                  <a:pt x="543" y="455"/>
                </a:cubicBezTo>
                <a:cubicBezTo>
                  <a:pt x="544" y="453"/>
                  <a:pt x="544" y="453"/>
                  <a:pt x="544" y="453"/>
                </a:cubicBezTo>
                <a:cubicBezTo>
                  <a:pt x="546" y="453"/>
                  <a:pt x="546" y="453"/>
                  <a:pt x="546" y="453"/>
                </a:cubicBezTo>
                <a:cubicBezTo>
                  <a:pt x="547" y="452"/>
                  <a:pt x="547" y="452"/>
                  <a:pt x="547" y="452"/>
                </a:cubicBezTo>
                <a:cubicBezTo>
                  <a:pt x="547" y="451"/>
                  <a:pt x="547" y="451"/>
                  <a:pt x="547" y="451"/>
                </a:cubicBezTo>
                <a:cubicBezTo>
                  <a:pt x="546" y="452"/>
                  <a:pt x="546" y="452"/>
                  <a:pt x="546" y="452"/>
                </a:cubicBezTo>
                <a:cubicBezTo>
                  <a:pt x="544" y="452"/>
                  <a:pt x="544" y="452"/>
                  <a:pt x="544" y="452"/>
                </a:cubicBezTo>
                <a:cubicBezTo>
                  <a:pt x="544" y="450"/>
                  <a:pt x="544" y="450"/>
                  <a:pt x="544" y="450"/>
                </a:cubicBezTo>
                <a:cubicBezTo>
                  <a:pt x="545" y="450"/>
                  <a:pt x="545" y="450"/>
                  <a:pt x="545" y="450"/>
                </a:cubicBezTo>
                <a:cubicBezTo>
                  <a:pt x="546" y="449"/>
                  <a:pt x="546" y="449"/>
                  <a:pt x="546" y="449"/>
                </a:cubicBezTo>
                <a:cubicBezTo>
                  <a:pt x="543" y="448"/>
                  <a:pt x="543" y="448"/>
                  <a:pt x="543" y="448"/>
                </a:cubicBezTo>
                <a:cubicBezTo>
                  <a:pt x="543" y="447"/>
                  <a:pt x="543" y="447"/>
                  <a:pt x="543" y="447"/>
                </a:cubicBezTo>
                <a:cubicBezTo>
                  <a:pt x="545" y="446"/>
                  <a:pt x="545" y="446"/>
                  <a:pt x="545" y="446"/>
                </a:cubicBezTo>
                <a:cubicBezTo>
                  <a:pt x="547" y="445"/>
                  <a:pt x="547" y="445"/>
                  <a:pt x="547" y="445"/>
                </a:cubicBezTo>
                <a:cubicBezTo>
                  <a:pt x="547" y="442"/>
                  <a:pt x="547" y="442"/>
                  <a:pt x="547" y="442"/>
                </a:cubicBezTo>
                <a:cubicBezTo>
                  <a:pt x="548" y="441"/>
                  <a:pt x="548" y="441"/>
                  <a:pt x="548" y="441"/>
                </a:cubicBezTo>
                <a:cubicBezTo>
                  <a:pt x="547" y="439"/>
                  <a:pt x="547" y="439"/>
                  <a:pt x="547" y="439"/>
                </a:cubicBezTo>
                <a:cubicBezTo>
                  <a:pt x="546" y="438"/>
                  <a:pt x="546" y="438"/>
                  <a:pt x="546" y="438"/>
                </a:cubicBezTo>
                <a:close/>
                <a:moveTo>
                  <a:pt x="542" y="438"/>
                </a:moveTo>
                <a:cubicBezTo>
                  <a:pt x="543" y="437"/>
                  <a:pt x="543" y="437"/>
                  <a:pt x="543" y="437"/>
                </a:cubicBezTo>
                <a:cubicBezTo>
                  <a:pt x="544" y="439"/>
                  <a:pt x="544" y="439"/>
                  <a:pt x="544" y="439"/>
                </a:cubicBezTo>
                <a:cubicBezTo>
                  <a:pt x="543" y="440"/>
                  <a:pt x="543" y="440"/>
                  <a:pt x="543" y="440"/>
                </a:cubicBezTo>
                <a:cubicBezTo>
                  <a:pt x="543" y="443"/>
                  <a:pt x="543" y="443"/>
                  <a:pt x="543" y="443"/>
                </a:cubicBezTo>
                <a:cubicBezTo>
                  <a:pt x="541" y="444"/>
                  <a:pt x="541" y="444"/>
                  <a:pt x="541" y="444"/>
                </a:cubicBezTo>
                <a:cubicBezTo>
                  <a:pt x="541" y="442"/>
                  <a:pt x="541" y="442"/>
                  <a:pt x="541" y="442"/>
                </a:cubicBezTo>
                <a:cubicBezTo>
                  <a:pt x="542" y="441"/>
                  <a:pt x="542" y="441"/>
                  <a:pt x="542" y="441"/>
                </a:cubicBezTo>
                <a:cubicBezTo>
                  <a:pt x="542" y="440"/>
                  <a:pt x="542" y="440"/>
                  <a:pt x="542" y="440"/>
                </a:cubicBezTo>
                <a:cubicBezTo>
                  <a:pt x="542" y="438"/>
                  <a:pt x="542" y="438"/>
                  <a:pt x="542" y="438"/>
                </a:cubicBezTo>
                <a:close/>
                <a:moveTo>
                  <a:pt x="553" y="444"/>
                </a:moveTo>
                <a:cubicBezTo>
                  <a:pt x="555" y="441"/>
                  <a:pt x="555" y="441"/>
                  <a:pt x="555" y="441"/>
                </a:cubicBezTo>
                <a:cubicBezTo>
                  <a:pt x="555" y="439"/>
                  <a:pt x="555" y="439"/>
                  <a:pt x="555" y="439"/>
                </a:cubicBezTo>
                <a:cubicBezTo>
                  <a:pt x="556" y="437"/>
                  <a:pt x="556" y="437"/>
                  <a:pt x="556" y="437"/>
                </a:cubicBezTo>
                <a:cubicBezTo>
                  <a:pt x="559" y="437"/>
                  <a:pt x="559" y="437"/>
                  <a:pt x="559" y="437"/>
                </a:cubicBezTo>
                <a:cubicBezTo>
                  <a:pt x="558" y="436"/>
                  <a:pt x="558" y="436"/>
                  <a:pt x="558" y="436"/>
                </a:cubicBezTo>
                <a:cubicBezTo>
                  <a:pt x="559" y="434"/>
                  <a:pt x="559" y="434"/>
                  <a:pt x="559" y="434"/>
                </a:cubicBezTo>
                <a:cubicBezTo>
                  <a:pt x="557" y="433"/>
                  <a:pt x="557" y="433"/>
                  <a:pt x="557" y="433"/>
                </a:cubicBezTo>
                <a:cubicBezTo>
                  <a:pt x="558" y="429"/>
                  <a:pt x="558" y="429"/>
                  <a:pt x="558" y="429"/>
                </a:cubicBezTo>
                <a:cubicBezTo>
                  <a:pt x="560" y="426"/>
                  <a:pt x="560" y="426"/>
                  <a:pt x="560" y="426"/>
                </a:cubicBezTo>
                <a:cubicBezTo>
                  <a:pt x="561" y="418"/>
                  <a:pt x="561" y="418"/>
                  <a:pt x="561" y="418"/>
                </a:cubicBezTo>
                <a:cubicBezTo>
                  <a:pt x="562" y="415"/>
                  <a:pt x="562" y="415"/>
                  <a:pt x="562" y="415"/>
                </a:cubicBezTo>
                <a:cubicBezTo>
                  <a:pt x="563" y="416"/>
                  <a:pt x="563" y="416"/>
                  <a:pt x="563" y="416"/>
                </a:cubicBezTo>
                <a:cubicBezTo>
                  <a:pt x="563" y="419"/>
                  <a:pt x="563" y="419"/>
                  <a:pt x="563" y="419"/>
                </a:cubicBezTo>
                <a:cubicBezTo>
                  <a:pt x="566" y="421"/>
                  <a:pt x="566" y="421"/>
                  <a:pt x="566" y="421"/>
                </a:cubicBezTo>
                <a:cubicBezTo>
                  <a:pt x="568" y="423"/>
                  <a:pt x="568" y="423"/>
                  <a:pt x="568" y="423"/>
                </a:cubicBezTo>
                <a:cubicBezTo>
                  <a:pt x="568" y="431"/>
                  <a:pt x="568" y="431"/>
                  <a:pt x="568" y="431"/>
                </a:cubicBezTo>
                <a:cubicBezTo>
                  <a:pt x="567" y="435"/>
                  <a:pt x="567" y="435"/>
                  <a:pt x="567" y="435"/>
                </a:cubicBezTo>
                <a:cubicBezTo>
                  <a:pt x="566" y="434"/>
                  <a:pt x="566" y="434"/>
                  <a:pt x="566" y="434"/>
                </a:cubicBezTo>
                <a:cubicBezTo>
                  <a:pt x="567" y="429"/>
                  <a:pt x="567" y="429"/>
                  <a:pt x="567" y="429"/>
                </a:cubicBezTo>
                <a:cubicBezTo>
                  <a:pt x="566" y="424"/>
                  <a:pt x="566" y="424"/>
                  <a:pt x="566" y="424"/>
                </a:cubicBezTo>
                <a:cubicBezTo>
                  <a:pt x="565" y="426"/>
                  <a:pt x="565" y="426"/>
                  <a:pt x="565" y="426"/>
                </a:cubicBezTo>
                <a:cubicBezTo>
                  <a:pt x="565" y="434"/>
                  <a:pt x="565" y="434"/>
                  <a:pt x="565" y="434"/>
                </a:cubicBezTo>
                <a:cubicBezTo>
                  <a:pt x="564" y="436"/>
                  <a:pt x="564" y="436"/>
                  <a:pt x="564" y="436"/>
                </a:cubicBezTo>
                <a:cubicBezTo>
                  <a:pt x="564" y="438"/>
                  <a:pt x="564" y="438"/>
                  <a:pt x="564" y="438"/>
                </a:cubicBezTo>
                <a:cubicBezTo>
                  <a:pt x="563" y="439"/>
                  <a:pt x="563" y="439"/>
                  <a:pt x="563" y="439"/>
                </a:cubicBezTo>
                <a:cubicBezTo>
                  <a:pt x="561" y="438"/>
                  <a:pt x="561" y="438"/>
                  <a:pt x="561" y="438"/>
                </a:cubicBezTo>
                <a:cubicBezTo>
                  <a:pt x="560" y="442"/>
                  <a:pt x="560" y="442"/>
                  <a:pt x="560" y="442"/>
                </a:cubicBezTo>
                <a:cubicBezTo>
                  <a:pt x="557" y="444"/>
                  <a:pt x="557" y="444"/>
                  <a:pt x="557" y="444"/>
                </a:cubicBezTo>
                <a:cubicBezTo>
                  <a:pt x="555" y="446"/>
                  <a:pt x="555" y="446"/>
                  <a:pt x="555" y="446"/>
                </a:cubicBezTo>
                <a:cubicBezTo>
                  <a:pt x="553" y="444"/>
                  <a:pt x="553" y="444"/>
                  <a:pt x="553" y="444"/>
                </a:cubicBezTo>
                <a:close/>
                <a:moveTo>
                  <a:pt x="547" y="416"/>
                </a:moveTo>
                <a:cubicBezTo>
                  <a:pt x="551" y="415"/>
                  <a:pt x="551" y="415"/>
                  <a:pt x="551" y="415"/>
                </a:cubicBezTo>
                <a:cubicBezTo>
                  <a:pt x="553" y="417"/>
                  <a:pt x="553" y="417"/>
                  <a:pt x="553" y="417"/>
                </a:cubicBezTo>
                <a:cubicBezTo>
                  <a:pt x="553" y="419"/>
                  <a:pt x="553" y="419"/>
                  <a:pt x="553" y="419"/>
                </a:cubicBezTo>
                <a:cubicBezTo>
                  <a:pt x="552" y="420"/>
                  <a:pt x="552" y="420"/>
                  <a:pt x="552" y="420"/>
                </a:cubicBezTo>
                <a:cubicBezTo>
                  <a:pt x="553" y="422"/>
                  <a:pt x="553" y="422"/>
                  <a:pt x="553" y="422"/>
                </a:cubicBezTo>
                <a:cubicBezTo>
                  <a:pt x="554" y="420"/>
                  <a:pt x="554" y="420"/>
                  <a:pt x="554" y="420"/>
                </a:cubicBezTo>
                <a:cubicBezTo>
                  <a:pt x="556" y="420"/>
                  <a:pt x="556" y="420"/>
                  <a:pt x="556" y="420"/>
                </a:cubicBezTo>
                <a:cubicBezTo>
                  <a:pt x="558" y="422"/>
                  <a:pt x="558" y="422"/>
                  <a:pt x="558" y="422"/>
                </a:cubicBezTo>
                <a:cubicBezTo>
                  <a:pt x="558" y="423"/>
                  <a:pt x="558" y="423"/>
                  <a:pt x="558" y="423"/>
                </a:cubicBezTo>
                <a:cubicBezTo>
                  <a:pt x="556" y="424"/>
                  <a:pt x="556" y="424"/>
                  <a:pt x="556" y="424"/>
                </a:cubicBezTo>
                <a:cubicBezTo>
                  <a:pt x="557" y="426"/>
                  <a:pt x="557" y="426"/>
                  <a:pt x="557" y="426"/>
                </a:cubicBezTo>
                <a:cubicBezTo>
                  <a:pt x="555" y="427"/>
                  <a:pt x="555" y="427"/>
                  <a:pt x="555" y="427"/>
                </a:cubicBezTo>
                <a:cubicBezTo>
                  <a:pt x="554" y="426"/>
                  <a:pt x="554" y="426"/>
                  <a:pt x="554" y="426"/>
                </a:cubicBezTo>
                <a:cubicBezTo>
                  <a:pt x="552" y="424"/>
                  <a:pt x="552" y="424"/>
                  <a:pt x="552" y="424"/>
                </a:cubicBezTo>
                <a:cubicBezTo>
                  <a:pt x="549" y="421"/>
                  <a:pt x="549" y="421"/>
                  <a:pt x="549" y="421"/>
                </a:cubicBezTo>
                <a:cubicBezTo>
                  <a:pt x="549" y="422"/>
                  <a:pt x="549" y="422"/>
                  <a:pt x="549" y="422"/>
                </a:cubicBezTo>
                <a:cubicBezTo>
                  <a:pt x="552" y="426"/>
                  <a:pt x="552" y="426"/>
                  <a:pt x="552" y="426"/>
                </a:cubicBezTo>
                <a:cubicBezTo>
                  <a:pt x="552" y="428"/>
                  <a:pt x="552" y="428"/>
                  <a:pt x="552" y="428"/>
                </a:cubicBezTo>
                <a:cubicBezTo>
                  <a:pt x="554" y="429"/>
                  <a:pt x="554" y="429"/>
                  <a:pt x="554" y="429"/>
                </a:cubicBezTo>
                <a:cubicBezTo>
                  <a:pt x="556" y="431"/>
                  <a:pt x="556" y="431"/>
                  <a:pt x="556" y="431"/>
                </a:cubicBezTo>
                <a:cubicBezTo>
                  <a:pt x="554" y="432"/>
                  <a:pt x="554" y="432"/>
                  <a:pt x="554" y="432"/>
                </a:cubicBezTo>
                <a:cubicBezTo>
                  <a:pt x="554" y="435"/>
                  <a:pt x="554" y="435"/>
                  <a:pt x="554" y="435"/>
                </a:cubicBezTo>
                <a:cubicBezTo>
                  <a:pt x="553" y="436"/>
                  <a:pt x="553" y="436"/>
                  <a:pt x="553" y="436"/>
                </a:cubicBezTo>
                <a:cubicBezTo>
                  <a:pt x="550" y="433"/>
                  <a:pt x="550" y="433"/>
                  <a:pt x="550" y="433"/>
                </a:cubicBezTo>
                <a:cubicBezTo>
                  <a:pt x="550" y="431"/>
                  <a:pt x="550" y="431"/>
                  <a:pt x="550" y="431"/>
                </a:cubicBezTo>
                <a:cubicBezTo>
                  <a:pt x="547" y="425"/>
                  <a:pt x="547" y="425"/>
                  <a:pt x="547" y="425"/>
                </a:cubicBezTo>
                <a:cubicBezTo>
                  <a:pt x="547" y="428"/>
                  <a:pt x="547" y="428"/>
                  <a:pt x="547" y="428"/>
                </a:cubicBezTo>
                <a:cubicBezTo>
                  <a:pt x="548" y="431"/>
                  <a:pt x="548" y="431"/>
                  <a:pt x="548" y="431"/>
                </a:cubicBezTo>
                <a:cubicBezTo>
                  <a:pt x="548" y="434"/>
                  <a:pt x="548" y="434"/>
                  <a:pt x="548" y="434"/>
                </a:cubicBezTo>
                <a:cubicBezTo>
                  <a:pt x="547" y="436"/>
                  <a:pt x="547" y="436"/>
                  <a:pt x="547" y="436"/>
                </a:cubicBezTo>
                <a:cubicBezTo>
                  <a:pt x="545" y="436"/>
                  <a:pt x="545" y="436"/>
                  <a:pt x="545" y="436"/>
                </a:cubicBezTo>
                <a:cubicBezTo>
                  <a:pt x="543" y="433"/>
                  <a:pt x="543" y="433"/>
                  <a:pt x="543" y="433"/>
                </a:cubicBezTo>
                <a:cubicBezTo>
                  <a:pt x="544" y="431"/>
                  <a:pt x="544" y="431"/>
                  <a:pt x="544" y="431"/>
                </a:cubicBezTo>
                <a:cubicBezTo>
                  <a:pt x="543" y="430"/>
                  <a:pt x="543" y="430"/>
                  <a:pt x="543" y="430"/>
                </a:cubicBezTo>
                <a:cubicBezTo>
                  <a:pt x="543" y="428"/>
                  <a:pt x="543" y="428"/>
                  <a:pt x="543" y="428"/>
                </a:cubicBezTo>
                <a:cubicBezTo>
                  <a:pt x="542" y="424"/>
                  <a:pt x="542" y="424"/>
                  <a:pt x="542" y="424"/>
                </a:cubicBezTo>
                <a:cubicBezTo>
                  <a:pt x="543" y="422"/>
                  <a:pt x="543" y="422"/>
                  <a:pt x="543" y="422"/>
                </a:cubicBezTo>
                <a:cubicBezTo>
                  <a:pt x="544" y="423"/>
                  <a:pt x="544" y="423"/>
                  <a:pt x="544" y="423"/>
                </a:cubicBezTo>
                <a:cubicBezTo>
                  <a:pt x="545" y="422"/>
                  <a:pt x="545" y="422"/>
                  <a:pt x="545" y="422"/>
                </a:cubicBezTo>
                <a:cubicBezTo>
                  <a:pt x="544" y="421"/>
                  <a:pt x="544" y="421"/>
                  <a:pt x="544" y="421"/>
                </a:cubicBezTo>
                <a:cubicBezTo>
                  <a:pt x="543" y="418"/>
                  <a:pt x="543" y="418"/>
                  <a:pt x="543" y="418"/>
                </a:cubicBezTo>
                <a:cubicBezTo>
                  <a:pt x="545" y="415"/>
                  <a:pt x="545" y="415"/>
                  <a:pt x="545" y="415"/>
                </a:cubicBezTo>
                <a:cubicBezTo>
                  <a:pt x="546" y="418"/>
                  <a:pt x="546" y="418"/>
                  <a:pt x="546" y="418"/>
                </a:cubicBezTo>
                <a:cubicBezTo>
                  <a:pt x="547" y="417"/>
                  <a:pt x="547" y="417"/>
                  <a:pt x="547" y="417"/>
                </a:cubicBezTo>
                <a:cubicBezTo>
                  <a:pt x="547" y="416"/>
                  <a:pt x="547" y="416"/>
                  <a:pt x="547" y="416"/>
                </a:cubicBezTo>
                <a:close/>
                <a:moveTo>
                  <a:pt x="548" y="413"/>
                </a:moveTo>
                <a:cubicBezTo>
                  <a:pt x="550" y="412"/>
                  <a:pt x="550" y="412"/>
                  <a:pt x="550" y="412"/>
                </a:cubicBezTo>
                <a:cubicBezTo>
                  <a:pt x="551" y="413"/>
                  <a:pt x="551" y="413"/>
                  <a:pt x="551" y="413"/>
                </a:cubicBezTo>
                <a:cubicBezTo>
                  <a:pt x="549" y="414"/>
                  <a:pt x="549" y="414"/>
                  <a:pt x="549" y="414"/>
                </a:cubicBezTo>
                <a:cubicBezTo>
                  <a:pt x="548" y="413"/>
                  <a:pt x="548" y="413"/>
                  <a:pt x="548" y="413"/>
                </a:cubicBezTo>
                <a:close/>
                <a:moveTo>
                  <a:pt x="183" y="263"/>
                </a:moveTo>
                <a:cubicBezTo>
                  <a:pt x="182" y="262"/>
                  <a:pt x="182" y="262"/>
                  <a:pt x="182" y="262"/>
                </a:cubicBezTo>
                <a:cubicBezTo>
                  <a:pt x="183" y="261"/>
                  <a:pt x="183" y="261"/>
                  <a:pt x="183" y="261"/>
                </a:cubicBezTo>
                <a:cubicBezTo>
                  <a:pt x="184" y="262"/>
                  <a:pt x="184" y="262"/>
                  <a:pt x="184" y="262"/>
                </a:cubicBezTo>
                <a:cubicBezTo>
                  <a:pt x="183" y="263"/>
                  <a:pt x="183" y="263"/>
                  <a:pt x="183" y="263"/>
                </a:cubicBezTo>
                <a:close/>
                <a:moveTo>
                  <a:pt x="182" y="264"/>
                </a:moveTo>
                <a:cubicBezTo>
                  <a:pt x="184" y="265"/>
                  <a:pt x="184" y="265"/>
                  <a:pt x="184" y="265"/>
                </a:cubicBezTo>
                <a:cubicBezTo>
                  <a:pt x="184" y="267"/>
                  <a:pt x="184" y="267"/>
                  <a:pt x="184" y="267"/>
                </a:cubicBezTo>
                <a:cubicBezTo>
                  <a:pt x="187" y="271"/>
                  <a:pt x="187" y="271"/>
                  <a:pt x="187" y="271"/>
                </a:cubicBezTo>
                <a:cubicBezTo>
                  <a:pt x="187" y="273"/>
                  <a:pt x="187" y="273"/>
                  <a:pt x="187" y="273"/>
                </a:cubicBezTo>
                <a:cubicBezTo>
                  <a:pt x="182" y="269"/>
                  <a:pt x="182" y="269"/>
                  <a:pt x="182" y="269"/>
                </a:cubicBezTo>
                <a:cubicBezTo>
                  <a:pt x="182" y="267"/>
                  <a:pt x="182" y="267"/>
                  <a:pt x="182" y="267"/>
                </a:cubicBezTo>
                <a:cubicBezTo>
                  <a:pt x="181" y="265"/>
                  <a:pt x="181" y="265"/>
                  <a:pt x="181" y="265"/>
                </a:cubicBezTo>
                <a:cubicBezTo>
                  <a:pt x="181" y="265"/>
                  <a:pt x="182" y="264"/>
                  <a:pt x="182" y="264"/>
                </a:cubicBezTo>
                <a:close/>
                <a:moveTo>
                  <a:pt x="309" y="223"/>
                </a:moveTo>
                <a:cubicBezTo>
                  <a:pt x="308" y="226"/>
                  <a:pt x="308" y="226"/>
                  <a:pt x="308" y="226"/>
                </a:cubicBezTo>
                <a:cubicBezTo>
                  <a:pt x="307" y="231"/>
                  <a:pt x="307" y="231"/>
                  <a:pt x="307" y="231"/>
                </a:cubicBezTo>
                <a:cubicBezTo>
                  <a:pt x="306" y="230"/>
                  <a:pt x="306" y="230"/>
                  <a:pt x="306" y="230"/>
                </a:cubicBezTo>
                <a:cubicBezTo>
                  <a:pt x="306" y="229"/>
                  <a:pt x="306" y="229"/>
                  <a:pt x="306" y="229"/>
                </a:cubicBezTo>
                <a:cubicBezTo>
                  <a:pt x="304" y="228"/>
                  <a:pt x="304" y="228"/>
                  <a:pt x="304" y="228"/>
                </a:cubicBezTo>
                <a:cubicBezTo>
                  <a:pt x="301" y="228"/>
                  <a:pt x="301" y="228"/>
                  <a:pt x="301" y="228"/>
                </a:cubicBezTo>
                <a:cubicBezTo>
                  <a:pt x="299" y="227"/>
                  <a:pt x="299" y="227"/>
                  <a:pt x="299" y="227"/>
                </a:cubicBezTo>
                <a:cubicBezTo>
                  <a:pt x="299" y="225"/>
                  <a:pt x="299" y="225"/>
                  <a:pt x="299" y="225"/>
                </a:cubicBezTo>
                <a:cubicBezTo>
                  <a:pt x="305" y="219"/>
                  <a:pt x="305" y="219"/>
                  <a:pt x="305" y="219"/>
                </a:cubicBezTo>
                <a:cubicBezTo>
                  <a:pt x="308" y="217"/>
                  <a:pt x="308" y="217"/>
                  <a:pt x="308" y="217"/>
                </a:cubicBezTo>
                <a:cubicBezTo>
                  <a:pt x="309" y="218"/>
                  <a:pt x="309" y="218"/>
                  <a:pt x="309" y="218"/>
                </a:cubicBezTo>
                <a:cubicBezTo>
                  <a:pt x="309" y="223"/>
                  <a:pt x="309" y="223"/>
                  <a:pt x="309" y="223"/>
                </a:cubicBezTo>
                <a:close/>
                <a:moveTo>
                  <a:pt x="311" y="223"/>
                </a:moveTo>
                <a:cubicBezTo>
                  <a:pt x="311" y="223"/>
                  <a:pt x="312" y="222"/>
                  <a:pt x="312" y="222"/>
                </a:cubicBezTo>
                <a:cubicBezTo>
                  <a:pt x="313" y="220"/>
                  <a:pt x="313" y="220"/>
                  <a:pt x="313" y="220"/>
                </a:cubicBezTo>
                <a:cubicBezTo>
                  <a:pt x="311" y="219"/>
                  <a:pt x="311" y="219"/>
                  <a:pt x="311" y="219"/>
                </a:cubicBezTo>
                <a:cubicBezTo>
                  <a:pt x="311" y="217"/>
                  <a:pt x="311" y="217"/>
                  <a:pt x="311" y="217"/>
                </a:cubicBezTo>
                <a:cubicBezTo>
                  <a:pt x="309" y="215"/>
                  <a:pt x="309" y="215"/>
                  <a:pt x="309" y="215"/>
                </a:cubicBezTo>
                <a:cubicBezTo>
                  <a:pt x="311" y="214"/>
                  <a:pt x="311" y="214"/>
                  <a:pt x="311" y="214"/>
                </a:cubicBezTo>
                <a:cubicBezTo>
                  <a:pt x="316" y="214"/>
                  <a:pt x="316" y="214"/>
                  <a:pt x="316" y="214"/>
                </a:cubicBezTo>
                <a:cubicBezTo>
                  <a:pt x="320" y="216"/>
                  <a:pt x="320" y="216"/>
                  <a:pt x="320" y="216"/>
                </a:cubicBezTo>
                <a:cubicBezTo>
                  <a:pt x="320" y="218"/>
                  <a:pt x="320" y="218"/>
                  <a:pt x="320" y="218"/>
                </a:cubicBezTo>
                <a:cubicBezTo>
                  <a:pt x="318" y="219"/>
                  <a:pt x="318" y="219"/>
                  <a:pt x="318" y="219"/>
                </a:cubicBezTo>
                <a:cubicBezTo>
                  <a:pt x="313" y="224"/>
                  <a:pt x="313" y="224"/>
                  <a:pt x="313" y="224"/>
                </a:cubicBezTo>
                <a:cubicBezTo>
                  <a:pt x="311" y="223"/>
                  <a:pt x="311" y="223"/>
                  <a:pt x="311" y="223"/>
                </a:cubicBezTo>
                <a:close/>
                <a:moveTo>
                  <a:pt x="335" y="208"/>
                </a:moveTo>
                <a:cubicBezTo>
                  <a:pt x="336" y="207"/>
                  <a:pt x="336" y="207"/>
                  <a:pt x="336" y="207"/>
                </a:cubicBezTo>
                <a:cubicBezTo>
                  <a:pt x="339" y="207"/>
                  <a:pt x="339" y="207"/>
                  <a:pt x="339" y="207"/>
                </a:cubicBezTo>
                <a:cubicBezTo>
                  <a:pt x="340" y="208"/>
                  <a:pt x="340" y="208"/>
                  <a:pt x="340" y="208"/>
                </a:cubicBezTo>
                <a:cubicBezTo>
                  <a:pt x="339" y="210"/>
                  <a:pt x="339" y="210"/>
                  <a:pt x="339" y="210"/>
                </a:cubicBezTo>
                <a:cubicBezTo>
                  <a:pt x="338" y="210"/>
                  <a:pt x="338" y="210"/>
                  <a:pt x="338" y="210"/>
                </a:cubicBezTo>
                <a:cubicBezTo>
                  <a:pt x="335" y="208"/>
                  <a:pt x="335" y="208"/>
                  <a:pt x="335" y="208"/>
                </a:cubicBezTo>
                <a:close/>
                <a:moveTo>
                  <a:pt x="459" y="325"/>
                </a:moveTo>
                <a:cubicBezTo>
                  <a:pt x="460" y="324"/>
                  <a:pt x="460" y="324"/>
                  <a:pt x="460" y="324"/>
                </a:cubicBezTo>
                <a:cubicBezTo>
                  <a:pt x="462" y="325"/>
                  <a:pt x="462" y="325"/>
                  <a:pt x="462" y="325"/>
                </a:cubicBezTo>
                <a:cubicBezTo>
                  <a:pt x="461" y="326"/>
                  <a:pt x="461" y="326"/>
                  <a:pt x="461" y="326"/>
                </a:cubicBezTo>
                <a:cubicBezTo>
                  <a:pt x="459" y="325"/>
                  <a:pt x="459" y="325"/>
                  <a:pt x="459" y="325"/>
                </a:cubicBezTo>
                <a:close/>
                <a:moveTo>
                  <a:pt x="447" y="362"/>
                </a:moveTo>
                <a:cubicBezTo>
                  <a:pt x="450" y="360"/>
                  <a:pt x="450" y="360"/>
                  <a:pt x="450" y="360"/>
                </a:cubicBezTo>
                <a:cubicBezTo>
                  <a:pt x="451" y="362"/>
                  <a:pt x="451" y="362"/>
                  <a:pt x="451" y="362"/>
                </a:cubicBezTo>
                <a:cubicBezTo>
                  <a:pt x="447" y="362"/>
                  <a:pt x="447" y="362"/>
                  <a:pt x="447" y="362"/>
                </a:cubicBezTo>
                <a:close/>
                <a:moveTo>
                  <a:pt x="474" y="355"/>
                </a:moveTo>
                <a:cubicBezTo>
                  <a:pt x="477" y="354"/>
                  <a:pt x="477" y="354"/>
                  <a:pt x="477" y="354"/>
                </a:cubicBezTo>
                <a:cubicBezTo>
                  <a:pt x="479" y="354"/>
                  <a:pt x="479" y="354"/>
                  <a:pt x="479" y="354"/>
                </a:cubicBezTo>
                <a:cubicBezTo>
                  <a:pt x="476" y="357"/>
                  <a:pt x="476" y="357"/>
                  <a:pt x="476" y="357"/>
                </a:cubicBezTo>
                <a:cubicBezTo>
                  <a:pt x="474" y="357"/>
                  <a:pt x="474" y="357"/>
                  <a:pt x="474" y="357"/>
                </a:cubicBezTo>
                <a:cubicBezTo>
                  <a:pt x="474" y="355"/>
                  <a:pt x="474" y="355"/>
                  <a:pt x="474" y="355"/>
                </a:cubicBezTo>
                <a:close/>
                <a:moveTo>
                  <a:pt x="455" y="330"/>
                </a:moveTo>
                <a:cubicBezTo>
                  <a:pt x="455" y="329"/>
                  <a:pt x="455" y="329"/>
                  <a:pt x="455" y="329"/>
                </a:cubicBezTo>
                <a:cubicBezTo>
                  <a:pt x="457" y="329"/>
                  <a:pt x="457" y="329"/>
                  <a:pt x="457" y="329"/>
                </a:cubicBezTo>
                <a:cubicBezTo>
                  <a:pt x="457" y="331"/>
                  <a:pt x="457" y="331"/>
                  <a:pt x="457" y="331"/>
                </a:cubicBezTo>
                <a:cubicBezTo>
                  <a:pt x="455" y="330"/>
                  <a:pt x="455" y="330"/>
                  <a:pt x="455" y="330"/>
                </a:cubicBezTo>
                <a:close/>
                <a:moveTo>
                  <a:pt x="458" y="340"/>
                </a:moveTo>
                <a:cubicBezTo>
                  <a:pt x="458" y="336"/>
                  <a:pt x="458" y="336"/>
                  <a:pt x="458" y="336"/>
                </a:cubicBezTo>
                <a:cubicBezTo>
                  <a:pt x="459" y="335"/>
                  <a:pt x="459" y="335"/>
                  <a:pt x="459" y="335"/>
                </a:cubicBezTo>
                <a:cubicBezTo>
                  <a:pt x="461" y="336"/>
                  <a:pt x="461" y="336"/>
                  <a:pt x="461" y="336"/>
                </a:cubicBezTo>
                <a:cubicBezTo>
                  <a:pt x="461" y="338"/>
                  <a:pt x="461" y="338"/>
                  <a:pt x="461" y="338"/>
                </a:cubicBezTo>
                <a:cubicBezTo>
                  <a:pt x="462" y="338"/>
                  <a:pt x="462" y="338"/>
                  <a:pt x="462" y="338"/>
                </a:cubicBezTo>
                <a:cubicBezTo>
                  <a:pt x="463" y="340"/>
                  <a:pt x="463" y="340"/>
                  <a:pt x="463" y="340"/>
                </a:cubicBezTo>
                <a:cubicBezTo>
                  <a:pt x="461" y="341"/>
                  <a:pt x="461" y="341"/>
                  <a:pt x="461" y="341"/>
                </a:cubicBezTo>
                <a:cubicBezTo>
                  <a:pt x="458" y="340"/>
                  <a:pt x="458" y="340"/>
                  <a:pt x="458" y="340"/>
                </a:cubicBezTo>
                <a:close/>
                <a:moveTo>
                  <a:pt x="438" y="350"/>
                </a:moveTo>
                <a:cubicBezTo>
                  <a:pt x="440" y="350"/>
                  <a:pt x="440" y="350"/>
                  <a:pt x="440" y="350"/>
                </a:cubicBezTo>
                <a:cubicBezTo>
                  <a:pt x="441" y="349"/>
                  <a:pt x="441" y="349"/>
                  <a:pt x="441" y="349"/>
                </a:cubicBezTo>
                <a:cubicBezTo>
                  <a:pt x="441" y="348"/>
                  <a:pt x="441" y="348"/>
                  <a:pt x="441" y="348"/>
                </a:cubicBezTo>
                <a:cubicBezTo>
                  <a:pt x="446" y="344"/>
                  <a:pt x="446" y="344"/>
                  <a:pt x="446" y="344"/>
                </a:cubicBezTo>
                <a:cubicBezTo>
                  <a:pt x="448" y="343"/>
                  <a:pt x="448" y="343"/>
                  <a:pt x="448" y="343"/>
                </a:cubicBezTo>
                <a:cubicBezTo>
                  <a:pt x="450" y="340"/>
                  <a:pt x="450" y="340"/>
                  <a:pt x="450" y="340"/>
                </a:cubicBezTo>
                <a:cubicBezTo>
                  <a:pt x="451" y="340"/>
                  <a:pt x="451" y="340"/>
                  <a:pt x="451" y="340"/>
                </a:cubicBezTo>
                <a:cubicBezTo>
                  <a:pt x="454" y="337"/>
                  <a:pt x="454" y="337"/>
                  <a:pt x="454" y="337"/>
                </a:cubicBezTo>
                <a:cubicBezTo>
                  <a:pt x="454" y="338"/>
                  <a:pt x="454" y="338"/>
                  <a:pt x="454" y="338"/>
                </a:cubicBezTo>
                <a:cubicBezTo>
                  <a:pt x="454" y="340"/>
                  <a:pt x="454" y="340"/>
                  <a:pt x="454" y="340"/>
                </a:cubicBezTo>
                <a:cubicBezTo>
                  <a:pt x="455" y="341"/>
                  <a:pt x="455" y="341"/>
                  <a:pt x="455" y="341"/>
                </a:cubicBezTo>
                <a:cubicBezTo>
                  <a:pt x="453" y="342"/>
                  <a:pt x="453" y="342"/>
                  <a:pt x="453" y="342"/>
                </a:cubicBezTo>
                <a:cubicBezTo>
                  <a:pt x="451" y="343"/>
                  <a:pt x="451" y="343"/>
                  <a:pt x="451" y="343"/>
                </a:cubicBezTo>
                <a:cubicBezTo>
                  <a:pt x="447" y="347"/>
                  <a:pt x="447" y="347"/>
                  <a:pt x="447" y="347"/>
                </a:cubicBezTo>
                <a:cubicBezTo>
                  <a:pt x="445" y="348"/>
                  <a:pt x="445" y="348"/>
                  <a:pt x="445" y="348"/>
                </a:cubicBezTo>
                <a:cubicBezTo>
                  <a:pt x="445" y="349"/>
                  <a:pt x="445" y="349"/>
                  <a:pt x="445" y="349"/>
                </a:cubicBezTo>
                <a:cubicBezTo>
                  <a:pt x="445" y="351"/>
                  <a:pt x="445" y="351"/>
                  <a:pt x="445" y="351"/>
                </a:cubicBezTo>
                <a:cubicBezTo>
                  <a:pt x="442" y="350"/>
                  <a:pt x="442" y="350"/>
                  <a:pt x="442" y="350"/>
                </a:cubicBezTo>
                <a:cubicBezTo>
                  <a:pt x="441" y="351"/>
                  <a:pt x="441" y="351"/>
                  <a:pt x="441" y="351"/>
                </a:cubicBezTo>
                <a:cubicBezTo>
                  <a:pt x="438" y="351"/>
                  <a:pt x="438" y="351"/>
                  <a:pt x="438" y="351"/>
                </a:cubicBezTo>
                <a:cubicBezTo>
                  <a:pt x="438" y="350"/>
                  <a:pt x="438" y="350"/>
                  <a:pt x="438" y="350"/>
                </a:cubicBezTo>
                <a:close/>
                <a:moveTo>
                  <a:pt x="438" y="345"/>
                </a:moveTo>
                <a:cubicBezTo>
                  <a:pt x="441" y="343"/>
                  <a:pt x="441" y="343"/>
                  <a:pt x="441" y="343"/>
                </a:cubicBezTo>
                <a:cubicBezTo>
                  <a:pt x="441" y="345"/>
                  <a:pt x="441" y="345"/>
                  <a:pt x="441" y="345"/>
                </a:cubicBezTo>
                <a:cubicBezTo>
                  <a:pt x="439" y="346"/>
                  <a:pt x="439" y="346"/>
                  <a:pt x="439" y="346"/>
                </a:cubicBezTo>
                <a:cubicBezTo>
                  <a:pt x="439" y="346"/>
                  <a:pt x="438" y="345"/>
                  <a:pt x="438" y="345"/>
                </a:cubicBezTo>
                <a:close/>
                <a:moveTo>
                  <a:pt x="444" y="339"/>
                </a:moveTo>
                <a:cubicBezTo>
                  <a:pt x="447" y="336"/>
                  <a:pt x="447" y="336"/>
                  <a:pt x="447" y="336"/>
                </a:cubicBezTo>
                <a:cubicBezTo>
                  <a:pt x="447" y="334"/>
                  <a:pt x="447" y="334"/>
                  <a:pt x="447" y="334"/>
                </a:cubicBezTo>
                <a:cubicBezTo>
                  <a:pt x="449" y="333"/>
                  <a:pt x="449" y="333"/>
                  <a:pt x="449" y="333"/>
                </a:cubicBezTo>
                <a:cubicBezTo>
                  <a:pt x="450" y="333"/>
                  <a:pt x="450" y="333"/>
                  <a:pt x="450" y="333"/>
                </a:cubicBezTo>
                <a:cubicBezTo>
                  <a:pt x="451" y="334"/>
                  <a:pt x="451" y="334"/>
                  <a:pt x="451" y="334"/>
                </a:cubicBezTo>
                <a:cubicBezTo>
                  <a:pt x="449" y="336"/>
                  <a:pt x="449" y="336"/>
                  <a:pt x="449" y="336"/>
                </a:cubicBezTo>
                <a:cubicBezTo>
                  <a:pt x="448" y="337"/>
                  <a:pt x="448" y="337"/>
                  <a:pt x="448" y="337"/>
                </a:cubicBezTo>
                <a:cubicBezTo>
                  <a:pt x="446" y="339"/>
                  <a:pt x="446" y="339"/>
                  <a:pt x="446" y="339"/>
                </a:cubicBezTo>
                <a:cubicBezTo>
                  <a:pt x="445" y="341"/>
                  <a:pt x="445" y="341"/>
                  <a:pt x="445" y="341"/>
                </a:cubicBezTo>
                <a:cubicBezTo>
                  <a:pt x="444" y="341"/>
                  <a:pt x="444" y="341"/>
                  <a:pt x="444" y="341"/>
                </a:cubicBezTo>
                <a:cubicBezTo>
                  <a:pt x="444" y="339"/>
                  <a:pt x="444" y="339"/>
                  <a:pt x="444" y="339"/>
                </a:cubicBezTo>
                <a:close/>
                <a:moveTo>
                  <a:pt x="447" y="324"/>
                </a:moveTo>
                <a:cubicBezTo>
                  <a:pt x="449" y="322"/>
                  <a:pt x="449" y="322"/>
                  <a:pt x="449" y="322"/>
                </a:cubicBezTo>
                <a:cubicBezTo>
                  <a:pt x="450" y="323"/>
                  <a:pt x="450" y="323"/>
                  <a:pt x="450" y="323"/>
                </a:cubicBezTo>
                <a:cubicBezTo>
                  <a:pt x="450" y="324"/>
                  <a:pt x="450" y="324"/>
                  <a:pt x="450" y="324"/>
                </a:cubicBezTo>
                <a:cubicBezTo>
                  <a:pt x="450" y="325"/>
                  <a:pt x="450" y="325"/>
                  <a:pt x="450" y="325"/>
                </a:cubicBezTo>
                <a:cubicBezTo>
                  <a:pt x="449" y="327"/>
                  <a:pt x="449" y="327"/>
                  <a:pt x="449" y="327"/>
                </a:cubicBezTo>
                <a:cubicBezTo>
                  <a:pt x="447" y="324"/>
                  <a:pt x="447" y="324"/>
                  <a:pt x="447" y="324"/>
                </a:cubicBezTo>
                <a:close/>
                <a:moveTo>
                  <a:pt x="300" y="154"/>
                </a:moveTo>
                <a:cubicBezTo>
                  <a:pt x="300" y="154"/>
                  <a:pt x="302" y="153"/>
                  <a:pt x="302" y="153"/>
                </a:cubicBezTo>
                <a:cubicBezTo>
                  <a:pt x="304" y="154"/>
                  <a:pt x="304" y="154"/>
                  <a:pt x="304" y="154"/>
                </a:cubicBezTo>
                <a:cubicBezTo>
                  <a:pt x="302" y="156"/>
                  <a:pt x="302" y="156"/>
                  <a:pt x="302" y="156"/>
                </a:cubicBezTo>
                <a:cubicBezTo>
                  <a:pt x="300" y="154"/>
                  <a:pt x="300" y="154"/>
                  <a:pt x="300" y="154"/>
                </a:cubicBezTo>
                <a:close/>
                <a:moveTo>
                  <a:pt x="253" y="205"/>
                </a:moveTo>
                <a:cubicBezTo>
                  <a:pt x="255" y="202"/>
                  <a:pt x="255" y="202"/>
                  <a:pt x="255" y="202"/>
                </a:cubicBezTo>
                <a:cubicBezTo>
                  <a:pt x="254" y="199"/>
                  <a:pt x="254" y="199"/>
                  <a:pt x="254" y="199"/>
                </a:cubicBezTo>
                <a:cubicBezTo>
                  <a:pt x="252" y="198"/>
                  <a:pt x="252" y="198"/>
                  <a:pt x="252" y="198"/>
                </a:cubicBezTo>
                <a:cubicBezTo>
                  <a:pt x="252" y="194"/>
                  <a:pt x="252" y="194"/>
                  <a:pt x="252" y="194"/>
                </a:cubicBezTo>
                <a:cubicBezTo>
                  <a:pt x="251" y="190"/>
                  <a:pt x="251" y="190"/>
                  <a:pt x="251" y="190"/>
                </a:cubicBezTo>
                <a:cubicBezTo>
                  <a:pt x="249" y="188"/>
                  <a:pt x="249" y="188"/>
                  <a:pt x="249" y="188"/>
                </a:cubicBezTo>
                <a:cubicBezTo>
                  <a:pt x="245" y="188"/>
                  <a:pt x="245" y="188"/>
                  <a:pt x="245" y="188"/>
                </a:cubicBezTo>
                <a:cubicBezTo>
                  <a:pt x="244" y="190"/>
                  <a:pt x="244" y="190"/>
                  <a:pt x="244" y="190"/>
                </a:cubicBezTo>
                <a:cubicBezTo>
                  <a:pt x="241" y="190"/>
                  <a:pt x="241" y="190"/>
                  <a:pt x="241" y="190"/>
                </a:cubicBezTo>
                <a:cubicBezTo>
                  <a:pt x="239" y="187"/>
                  <a:pt x="239" y="187"/>
                  <a:pt x="239" y="187"/>
                </a:cubicBezTo>
                <a:cubicBezTo>
                  <a:pt x="239" y="184"/>
                  <a:pt x="239" y="184"/>
                  <a:pt x="239" y="184"/>
                </a:cubicBezTo>
                <a:cubicBezTo>
                  <a:pt x="245" y="179"/>
                  <a:pt x="245" y="179"/>
                  <a:pt x="245" y="179"/>
                </a:cubicBezTo>
                <a:cubicBezTo>
                  <a:pt x="247" y="174"/>
                  <a:pt x="247" y="174"/>
                  <a:pt x="247" y="174"/>
                </a:cubicBezTo>
                <a:cubicBezTo>
                  <a:pt x="248" y="174"/>
                  <a:pt x="248" y="174"/>
                  <a:pt x="248" y="174"/>
                </a:cubicBezTo>
                <a:cubicBezTo>
                  <a:pt x="248" y="179"/>
                  <a:pt x="248" y="179"/>
                  <a:pt x="248" y="179"/>
                </a:cubicBezTo>
                <a:cubicBezTo>
                  <a:pt x="247" y="181"/>
                  <a:pt x="247" y="181"/>
                  <a:pt x="247" y="181"/>
                </a:cubicBezTo>
                <a:cubicBezTo>
                  <a:pt x="250" y="182"/>
                  <a:pt x="250" y="182"/>
                  <a:pt x="250" y="182"/>
                </a:cubicBezTo>
                <a:cubicBezTo>
                  <a:pt x="250" y="183"/>
                  <a:pt x="250" y="183"/>
                  <a:pt x="250" y="183"/>
                </a:cubicBezTo>
                <a:cubicBezTo>
                  <a:pt x="253" y="184"/>
                  <a:pt x="253" y="184"/>
                  <a:pt x="253" y="184"/>
                </a:cubicBezTo>
                <a:cubicBezTo>
                  <a:pt x="254" y="183"/>
                  <a:pt x="254" y="183"/>
                  <a:pt x="254" y="183"/>
                </a:cubicBezTo>
                <a:cubicBezTo>
                  <a:pt x="259" y="183"/>
                  <a:pt x="259" y="183"/>
                  <a:pt x="259" y="183"/>
                </a:cubicBezTo>
                <a:cubicBezTo>
                  <a:pt x="261" y="185"/>
                  <a:pt x="261" y="185"/>
                  <a:pt x="261" y="185"/>
                </a:cubicBezTo>
                <a:cubicBezTo>
                  <a:pt x="261" y="187"/>
                  <a:pt x="261" y="187"/>
                  <a:pt x="261" y="187"/>
                </a:cubicBezTo>
                <a:cubicBezTo>
                  <a:pt x="259" y="188"/>
                  <a:pt x="259" y="188"/>
                  <a:pt x="259" y="188"/>
                </a:cubicBezTo>
                <a:cubicBezTo>
                  <a:pt x="261" y="191"/>
                  <a:pt x="261" y="191"/>
                  <a:pt x="261" y="191"/>
                </a:cubicBezTo>
                <a:cubicBezTo>
                  <a:pt x="263" y="193"/>
                  <a:pt x="263" y="193"/>
                  <a:pt x="263" y="193"/>
                </a:cubicBezTo>
                <a:cubicBezTo>
                  <a:pt x="263" y="195"/>
                  <a:pt x="263" y="195"/>
                  <a:pt x="263" y="195"/>
                </a:cubicBezTo>
                <a:cubicBezTo>
                  <a:pt x="268" y="200"/>
                  <a:pt x="268" y="200"/>
                  <a:pt x="268" y="200"/>
                </a:cubicBezTo>
                <a:cubicBezTo>
                  <a:pt x="268" y="202"/>
                  <a:pt x="268" y="202"/>
                  <a:pt x="268" y="202"/>
                </a:cubicBezTo>
                <a:cubicBezTo>
                  <a:pt x="266" y="203"/>
                  <a:pt x="266" y="203"/>
                  <a:pt x="266" y="203"/>
                </a:cubicBezTo>
                <a:cubicBezTo>
                  <a:pt x="263" y="201"/>
                  <a:pt x="263" y="201"/>
                  <a:pt x="263" y="201"/>
                </a:cubicBezTo>
                <a:cubicBezTo>
                  <a:pt x="262" y="202"/>
                  <a:pt x="262" y="202"/>
                  <a:pt x="262" y="202"/>
                </a:cubicBezTo>
                <a:cubicBezTo>
                  <a:pt x="261" y="203"/>
                  <a:pt x="261" y="203"/>
                  <a:pt x="261" y="203"/>
                </a:cubicBezTo>
                <a:cubicBezTo>
                  <a:pt x="258" y="203"/>
                  <a:pt x="258" y="203"/>
                  <a:pt x="258" y="203"/>
                </a:cubicBezTo>
                <a:cubicBezTo>
                  <a:pt x="255" y="206"/>
                  <a:pt x="255" y="206"/>
                  <a:pt x="255" y="206"/>
                </a:cubicBezTo>
                <a:cubicBezTo>
                  <a:pt x="253" y="205"/>
                  <a:pt x="253" y="205"/>
                  <a:pt x="253" y="205"/>
                </a:cubicBezTo>
                <a:close/>
                <a:moveTo>
                  <a:pt x="237" y="288"/>
                </a:moveTo>
                <a:cubicBezTo>
                  <a:pt x="239" y="288"/>
                  <a:pt x="239" y="288"/>
                  <a:pt x="239" y="288"/>
                </a:cubicBezTo>
                <a:cubicBezTo>
                  <a:pt x="242" y="289"/>
                  <a:pt x="242" y="289"/>
                  <a:pt x="242" y="289"/>
                </a:cubicBezTo>
                <a:cubicBezTo>
                  <a:pt x="245" y="288"/>
                  <a:pt x="245" y="288"/>
                  <a:pt x="245" y="288"/>
                </a:cubicBezTo>
                <a:cubicBezTo>
                  <a:pt x="247" y="289"/>
                  <a:pt x="247" y="289"/>
                  <a:pt x="247" y="289"/>
                </a:cubicBezTo>
                <a:cubicBezTo>
                  <a:pt x="250" y="287"/>
                  <a:pt x="250" y="287"/>
                  <a:pt x="250" y="287"/>
                </a:cubicBezTo>
                <a:cubicBezTo>
                  <a:pt x="253" y="286"/>
                  <a:pt x="253" y="286"/>
                  <a:pt x="253" y="286"/>
                </a:cubicBezTo>
                <a:cubicBezTo>
                  <a:pt x="253" y="288"/>
                  <a:pt x="253" y="288"/>
                  <a:pt x="253" y="288"/>
                </a:cubicBezTo>
                <a:cubicBezTo>
                  <a:pt x="255" y="290"/>
                  <a:pt x="255" y="290"/>
                  <a:pt x="255" y="290"/>
                </a:cubicBezTo>
                <a:cubicBezTo>
                  <a:pt x="256" y="292"/>
                  <a:pt x="256" y="292"/>
                  <a:pt x="256" y="292"/>
                </a:cubicBezTo>
                <a:cubicBezTo>
                  <a:pt x="253" y="295"/>
                  <a:pt x="253" y="295"/>
                  <a:pt x="253" y="295"/>
                </a:cubicBezTo>
                <a:cubicBezTo>
                  <a:pt x="253" y="298"/>
                  <a:pt x="253" y="298"/>
                  <a:pt x="253" y="298"/>
                </a:cubicBezTo>
                <a:cubicBezTo>
                  <a:pt x="249" y="298"/>
                  <a:pt x="249" y="298"/>
                  <a:pt x="249" y="298"/>
                </a:cubicBezTo>
                <a:cubicBezTo>
                  <a:pt x="247" y="297"/>
                  <a:pt x="247" y="297"/>
                  <a:pt x="247" y="297"/>
                </a:cubicBezTo>
                <a:cubicBezTo>
                  <a:pt x="245" y="299"/>
                  <a:pt x="245" y="299"/>
                  <a:pt x="245" y="299"/>
                </a:cubicBezTo>
                <a:cubicBezTo>
                  <a:pt x="243" y="297"/>
                  <a:pt x="243" y="297"/>
                  <a:pt x="243" y="297"/>
                </a:cubicBezTo>
                <a:cubicBezTo>
                  <a:pt x="240" y="297"/>
                  <a:pt x="240" y="297"/>
                  <a:pt x="240" y="297"/>
                </a:cubicBezTo>
                <a:cubicBezTo>
                  <a:pt x="238" y="292"/>
                  <a:pt x="238" y="292"/>
                  <a:pt x="238" y="292"/>
                </a:cubicBezTo>
                <a:cubicBezTo>
                  <a:pt x="237" y="288"/>
                  <a:pt x="237" y="288"/>
                  <a:pt x="237" y="288"/>
                </a:cubicBezTo>
                <a:close/>
                <a:moveTo>
                  <a:pt x="399" y="325"/>
                </a:moveTo>
                <a:cubicBezTo>
                  <a:pt x="402" y="322"/>
                  <a:pt x="402" y="322"/>
                  <a:pt x="402" y="322"/>
                </a:cubicBezTo>
                <a:cubicBezTo>
                  <a:pt x="404" y="322"/>
                  <a:pt x="404" y="322"/>
                  <a:pt x="404" y="322"/>
                </a:cubicBezTo>
                <a:cubicBezTo>
                  <a:pt x="404" y="323"/>
                  <a:pt x="404" y="323"/>
                  <a:pt x="404" y="323"/>
                </a:cubicBezTo>
                <a:cubicBezTo>
                  <a:pt x="401" y="326"/>
                  <a:pt x="401" y="326"/>
                  <a:pt x="401" y="326"/>
                </a:cubicBezTo>
                <a:cubicBezTo>
                  <a:pt x="399" y="325"/>
                  <a:pt x="399" y="325"/>
                  <a:pt x="399" y="325"/>
                </a:cubicBezTo>
                <a:close/>
                <a:moveTo>
                  <a:pt x="373" y="343"/>
                </a:moveTo>
                <a:cubicBezTo>
                  <a:pt x="375" y="342"/>
                  <a:pt x="375" y="342"/>
                  <a:pt x="375" y="342"/>
                </a:cubicBezTo>
                <a:cubicBezTo>
                  <a:pt x="377" y="343"/>
                  <a:pt x="377" y="343"/>
                  <a:pt x="377" y="343"/>
                </a:cubicBezTo>
                <a:cubicBezTo>
                  <a:pt x="375" y="344"/>
                  <a:pt x="375" y="344"/>
                  <a:pt x="375" y="344"/>
                </a:cubicBezTo>
                <a:cubicBezTo>
                  <a:pt x="373" y="343"/>
                  <a:pt x="373" y="343"/>
                  <a:pt x="373" y="343"/>
                </a:cubicBezTo>
                <a:close/>
                <a:moveTo>
                  <a:pt x="373" y="363"/>
                </a:moveTo>
                <a:cubicBezTo>
                  <a:pt x="374" y="363"/>
                  <a:pt x="374" y="363"/>
                  <a:pt x="374" y="363"/>
                </a:cubicBezTo>
                <a:cubicBezTo>
                  <a:pt x="376" y="363"/>
                  <a:pt x="376" y="363"/>
                  <a:pt x="376" y="363"/>
                </a:cubicBezTo>
                <a:cubicBezTo>
                  <a:pt x="376" y="365"/>
                  <a:pt x="376" y="365"/>
                  <a:pt x="376" y="365"/>
                </a:cubicBezTo>
                <a:cubicBezTo>
                  <a:pt x="374" y="367"/>
                  <a:pt x="374" y="367"/>
                  <a:pt x="374" y="367"/>
                </a:cubicBezTo>
                <a:cubicBezTo>
                  <a:pt x="372" y="365"/>
                  <a:pt x="372" y="365"/>
                  <a:pt x="372" y="365"/>
                </a:cubicBezTo>
                <a:cubicBezTo>
                  <a:pt x="373" y="363"/>
                  <a:pt x="373" y="363"/>
                  <a:pt x="373" y="363"/>
                </a:cubicBezTo>
                <a:close/>
                <a:moveTo>
                  <a:pt x="363" y="375"/>
                </a:moveTo>
                <a:cubicBezTo>
                  <a:pt x="363" y="374"/>
                  <a:pt x="363" y="374"/>
                  <a:pt x="363" y="374"/>
                </a:cubicBezTo>
                <a:cubicBezTo>
                  <a:pt x="364" y="373"/>
                  <a:pt x="364" y="373"/>
                  <a:pt x="364" y="373"/>
                </a:cubicBezTo>
                <a:cubicBezTo>
                  <a:pt x="365" y="374"/>
                  <a:pt x="365" y="374"/>
                  <a:pt x="365" y="374"/>
                </a:cubicBezTo>
                <a:cubicBezTo>
                  <a:pt x="366" y="373"/>
                  <a:pt x="366" y="373"/>
                  <a:pt x="366" y="373"/>
                </a:cubicBezTo>
                <a:cubicBezTo>
                  <a:pt x="368" y="373"/>
                  <a:pt x="368" y="373"/>
                  <a:pt x="368" y="373"/>
                </a:cubicBezTo>
                <a:cubicBezTo>
                  <a:pt x="369" y="371"/>
                  <a:pt x="369" y="371"/>
                  <a:pt x="369" y="371"/>
                </a:cubicBezTo>
                <a:cubicBezTo>
                  <a:pt x="368" y="370"/>
                  <a:pt x="368" y="370"/>
                  <a:pt x="368" y="370"/>
                </a:cubicBezTo>
                <a:cubicBezTo>
                  <a:pt x="369" y="369"/>
                  <a:pt x="369" y="369"/>
                  <a:pt x="369" y="369"/>
                </a:cubicBezTo>
                <a:cubicBezTo>
                  <a:pt x="371" y="368"/>
                  <a:pt x="371" y="368"/>
                  <a:pt x="371" y="368"/>
                </a:cubicBezTo>
                <a:cubicBezTo>
                  <a:pt x="373" y="368"/>
                  <a:pt x="373" y="368"/>
                  <a:pt x="373" y="368"/>
                </a:cubicBezTo>
                <a:cubicBezTo>
                  <a:pt x="372" y="371"/>
                  <a:pt x="372" y="371"/>
                  <a:pt x="372" y="371"/>
                </a:cubicBezTo>
                <a:cubicBezTo>
                  <a:pt x="373" y="371"/>
                  <a:pt x="373" y="371"/>
                  <a:pt x="373" y="371"/>
                </a:cubicBezTo>
                <a:cubicBezTo>
                  <a:pt x="374" y="370"/>
                  <a:pt x="374" y="370"/>
                  <a:pt x="374" y="370"/>
                </a:cubicBezTo>
                <a:cubicBezTo>
                  <a:pt x="376" y="369"/>
                  <a:pt x="376" y="369"/>
                  <a:pt x="376" y="369"/>
                </a:cubicBezTo>
                <a:cubicBezTo>
                  <a:pt x="377" y="371"/>
                  <a:pt x="377" y="371"/>
                  <a:pt x="377" y="371"/>
                </a:cubicBezTo>
                <a:cubicBezTo>
                  <a:pt x="375" y="372"/>
                  <a:pt x="375" y="372"/>
                  <a:pt x="375" y="372"/>
                </a:cubicBezTo>
                <a:cubicBezTo>
                  <a:pt x="374" y="374"/>
                  <a:pt x="374" y="374"/>
                  <a:pt x="374" y="374"/>
                </a:cubicBezTo>
                <a:cubicBezTo>
                  <a:pt x="376" y="374"/>
                  <a:pt x="376" y="374"/>
                  <a:pt x="376" y="374"/>
                </a:cubicBezTo>
                <a:cubicBezTo>
                  <a:pt x="377" y="376"/>
                  <a:pt x="377" y="376"/>
                  <a:pt x="377" y="376"/>
                </a:cubicBezTo>
                <a:cubicBezTo>
                  <a:pt x="375" y="376"/>
                  <a:pt x="375" y="376"/>
                  <a:pt x="375" y="376"/>
                </a:cubicBezTo>
                <a:cubicBezTo>
                  <a:pt x="374" y="375"/>
                  <a:pt x="374" y="375"/>
                  <a:pt x="374" y="375"/>
                </a:cubicBezTo>
                <a:cubicBezTo>
                  <a:pt x="372" y="377"/>
                  <a:pt x="372" y="377"/>
                  <a:pt x="372" y="377"/>
                </a:cubicBezTo>
                <a:cubicBezTo>
                  <a:pt x="370" y="377"/>
                  <a:pt x="370" y="377"/>
                  <a:pt x="370" y="377"/>
                </a:cubicBezTo>
                <a:cubicBezTo>
                  <a:pt x="370" y="376"/>
                  <a:pt x="370" y="376"/>
                  <a:pt x="370" y="376"/>
                </a:cubicBezTo>
                <a:cubicBezTo>
                  <a:pt x="368" y="378"/>
                  <a:pt x="368" y="378"/>
                  <a:pt x="368" y="378"/>
                </a:cubicBezTo>
                <a:cubicBezTo>
                  <a:pt x="366" y="378"/>
                  <a:pt x="366" y="378"/>
                  <a:pt x="366" y="378"/>
                </a:cubicBezTo>
                <a:cubicBezTo>
                  <a:pt x="363" y="375"/>
                  <a:pt x="363" y="375"/>
                  <a:pt x="363" y="375"/>
                </a:cubicBezTo>
                <a:close/>
                <a:moveTo>
                  <a:pt x="338" y="401"/>
                </a:moveTo>
                <a:cubicBezTo>
                  <a:pt x="337" y="402"/>
                  <a:pt x="337" y="402"/>
                  <a:pt x="337" y="402"/>
                </a:cubicBezTo>
                <a:cubicBezTo>
                  <a:pt x="336" y="402"/>
                  <a:pt x="336" y="402"/>
                  <a:pt x="336" y="402"/>
                </a:cubicBezTo>
                <a:cubicBezTo>
                  <a:pt x="334" y="401"/>
                  <a:pt x="334" y="401"/>
                  <a:pt x="334" y="401"/>
                </a:cubicBezTo>
                <a:cubicBezTo>
                  <a:pt x="334" y="399"/>
                  <a:pt x="334" y="399"/>
                  <a:pt x="334" y="399"/>
                </a:cubicBezTo>
                <a:cubicBezTo>
                  <a:pt x="335" y="398"/>
                  <a:pt x="335" y="398"/>
                  <a:pt x="335" y="398"/>
                </a:cubicBezTo>
                <a:cubicBezTo>
                  <a:pt x="336" y="395"/>
                  <a:pt x="336" y="395"/>
                  <a:pt x="336" y="395"/>
                </a:cubicBezTo>
                <a:cubicBezTo>
                  <a:pt x="336" y="392"/>
                  <a:pt x="336" y="392"/>
                  <a:pt x="336" y="392"/>
                </a:cubicBezTo>
                <a:cubicBezTo>
                  <a:pt x="335" y="391"/>
                  <a:pt x="335" y="391"/>
                  <a:pt x="335" y="391"/>
                </a:cubicBezTo>
                <a:cubicBezTo>
                  <a:pt x="335" y="389"/>
                  <a:pt x="335" y="389"/>
                  <a:pt x="335" y="389"/>
                </a:cubicBezTo>
                <a:cubicBezTo>
                  <a:pt x="339" y="387"/>
                  <a:pt x="339" y="387"/>
                  <a:pt x="339" y="387"/>
                </a:cubicBezTo>
                <a:cubicBezTo>
                  <a:pt x="344" y="384"/>
                  <a:pt x="344" y="384"/>
                  <a:pt x="344" y="384"/>
                </a:cubicBezTo>
                <a:cubicBezTo>
                  <a:pt x="347" y="384"/>
                  <a:pt x="347" y="384"/>
                  <a:pt x="347" y="384"/>
                </a:cubicBezTo>
                <a:cubicBezTo>
                  <a:pt x="348" y="385"/>
                  <a:pt x="348" y="385"/>
                  <a:pt x="348" y="385"/>
                </a:cubicBezTo>
                <a:cubicBezTo>
                  <a:pt x="348" y="389"/>
                  <a:pt x="348" y="389"/>
                  <a:pt x="348" y="389"/>
                </a:cubicBezTo>
                <a:cubicBezTo>
                  <a:pt x="349" y="390"/>
                  <a:pt x="349" y="390"/>
                  <a:pt x="349" y="390"/>
                </a:cubicBezTo>
                <a:cubicBezTo>
                  <a:pt x="351" y="387"/>
                  <a:pt x="351" y="387"/>
                  <a:pt x="351" y="387"/>
                </a:cubicBezTo>
                <a:cubicBezTo>
                  <a:pt x="350" y="385"/>
                  <a:pt x="350" y="385"/>
                  <a:pt x="350" y="385"/>
                </a:cubicBezTo>
                <a:cubicBezTo>
                  <a:pt x="351" y="384"/>
                  <a:pt x="351" y="384"/>
                  <a:pt x="351" y="384"/>
                </a:cubicBezTo>
                <a:cubicBezTo>
                  <a:pt x="352" y="386"/>
                  <a:pt x="352" y="386"/>
                  <a:pt x="352" y="386"/>
                </a:cubicBezTo>
                <a:cubicBezTo>
                  <a:pt x="353" y="384"/>
                  <a:pt x="353" y="384"/>
                  <a:pt x="353" y="384"/>
                </a:cubicBezTo>
                <a:cubicBezTo>
                  <a:pt x="351" y="382"/>
                  <a:pt x="351" y="382"/>
                  <a:pt x="351" y="382"/>
                </a:cubicBezTo>
                <a:cubicBezTo>
                  <a:pt x="350" y="381"/>
                  <a:pt x="350" y="381"/>
                  <a:pt x="350" y="381"/>
                </a:cubicBezTo>
                <a:cubicBezTo>
                  <a:pt x="353" y="379"/>
                  <a:pt x="353" y="379"/>
                  <a:pt x="353" y="379"/>
                </a:cubicBezTo>
                <a:cubicBezTo>
                  <a:pt x="354" y="378"/>
                  <a:pt x="354" y="378"/>
                  <a:pt x="354" y="378"/>
                </a:cubicBezTo>
                <a:cubicBezTo>
                  <a:pt x="356" y="380"/>
                  <a:pt x="356" y="380"/>
                  <a:pt x="356" y="380"/>
                </a:cubicBezTo>
                <a:cubicBezTo>
                  <a:pt x="356" y="382"/>
                  <a:pt x="356" y="382"/>
                  <a:pt x="356" y="382"/>
                </a:cubicBezTo>
                <a:cubicBezTo>
                  <a:pt x="355" y="383"/>
                  <a:pt x="355" y="383"/>
                  <a:pt x="355" y="383"/>
                </a:cubicBezTo>
                <a:cubicBezTo>
                  <a:pt x="355" y="385"/>
                  <a:pt x="355" y="385"/>
                  <a:pt x="355" y="385"/>
                </a:cubicBezTo>
                <a:cubicBezTo>
                  <a:pt x="356" y="385"/>
                  <a:pt x="356" y="385"/>
                  <a:pt x="356" y="385"/>
                </a:cubicBezTo>
                <a:cubicBezTo>
                  <a:pt x="357" y="383"/>
                  <a:pt x="357" y="383"/>
                  <a:pt x="357" y="383"/>
                </a:cubicBezTo>
                <a:cubicBezTo>
                  <a:pt x="358" y="382"/>
                  <a:pt x="358" y="382"/>
                  <a:pt x="358" y="382"/>
                </a:cubicBezTo>
                <a:cubicBezTo>
                  <a:pt x="360" y="383"/>
                  <a:pt x="360" y="383"/>
                  <a:pt x="360" y="383"/>
                </a:cubicBezTo>
                <a:cubicBezTo>
                  <a:pt x="360" y="381"/>
                  <a:pt x="360" y="381"/>
                  <a:pt x="360" y="381"/>
                </a:cubicBezTo>
                <a:cubicBezTo>
                  <a:pt x="359" y="379"/>
                  <a:pt x="359" y="379"/>
                  <a:pt x="359" y="379"/>
                </a:cubicBezTo>
                <a:cubicBezTo>
                  <a:pt x="361" y="378"/>
                  <a:pt x="361" y="378"/>
                  <a:pt x="361" y="378"/>
                </a:cubicBezTo>
                <a:cubicBezTo>
                  <a:pt x="363" y="380"/>
                  <a:pt x="363" y="380"/>
                  <a:pt x="363" y="380"/>
                </a:cubicBezTo>
                <a:cubicBezTo>
                  <a:pt x="363" y="382"/>
                  <a:pt x="363" y="382"/>
                  <a:pt x="363" y="382"/>
                </a:cubicBezTo>
                <a:cubicBezTo>
                  <a:pt x="362" y="382"/>
                  <a:pt x="362" y="382"/>
                  <a:pt x="362" y="382"/>
                </a:cubicBezTo>
                <a:cubicBezTo>
                  <a:pt x="362" y="383"/>
                  <a:pt x="362" y="383"/>
                  <a:pt x="362" y="383"/>
                </a:cubicBezTo>
                <a:cubicBezTo>
                  <a:pt x="363" y="384"/>
                  <a:pt x="363" y="384"/>
                  <a:pt x="363" y="384"/>
                </a:cubicBezTo>
                <a:cubicBezTo>
                  <a:pt x="365" y="381"/>
                  <a:pt x="365" y="381"/>
                  <a:pt x="365" y="381"/>
                </a:cubicBezTo>
                <a:cubicBezTo>
                  <a:pt x="367" y="381"/>
                  <a:pt x="367" y="381"/>
                  <a:pt x="367" y="381"/>
                </a:cubicBezTo>
                <a:cubicBezTo>
                  <a:pt x="369" y="381"/>
                  <a:pt x="369" y="381"/>
                  <a:pt x="369" y="381"/>
                </a:cubicBezTo>
                <a:cubicBezTo>
                  <a:pt x="370" y="384"/>
                  <a:pt x="370" y="384"/>
                  <a:pt x="370" y="384"/>
                </a:cubicBezTo>
                <a:cubicBezTo>
                  <a:pt x="368" y="384"/>
                  <a:pt x="368" y="384"/>
                  <a:pt x="368" y="384"/>
                </a:cubicBezTo>
                <a:cubicBezTo>
                  <a:pt x="366" y="384"/>
                  <a:pt x="366" y="384"/>
                  <a:pt x="366" y="384"/>
                </a:cubicBezTo>
                <a:cubicBezTo>
                  <a:pt x="366" y="386"/>
                  <a:pt x="366" y="386"/>
                  <a:pt x="366" y="386"/>
                </a:cubicBezTo>
                <a:cubicBezTo>
                  <a:pt x="367" y="386"/>
                  <a:pt x="367" y="386"/>
                  <a:pt x="367" y="386"/>
                </a:cubicBezTo>
                <a:cubicBezTo>
                  <a:pt x="367" y="388"/>
                  <a:pt x="367" y="388"/>
                  <a:pt x="367" y="388"/>
                </a:cubicBezTo>
                <a:cubicBezTo>
                  <a:pt x="366" y="391"/>
                  <a:pt x="366" y="391"/>
                  <a:pt x="366" y="391"/>
                </a:cubicBezTo>
                <a:cubicBezTo>
                  <a:pt x="364" y="390"/>
                  <a:pt x="364" y="390"/>
                  <a:pt x="364" y="390"/>
                </a:cubicBezTo>
                <a:cubicBezTo>
                  <a:pt x="363" y="389"/>
                  <a:pt x="363" y="389"/>
                  <a:pt x="363" y="389"/>
                </a:cubicBezTo>
                <a:cubicBezTo>
                  <a:pt x="362" y="390"/>
                  <a:pt x="362" y="390"/>
                  <a:pt x="362" y="390"/>
                </a:cubicBezTo>
                <a:cubicBezTo>
                  <a:pt x="360" y="389"/>
                  <a:pt x="360" y="389"/>
                  <a:pt x="360" y="389"/>
                </a:cubicBezTo>
                <a:cubicBezTo>
                  <a:pt x="358" y="389"/>
                  <a:pt x="358" y="389"/>
                  <a:pt x="358" y="389"/>
                </a:cubicBezTo>
                <a:cubicBezTo>
                  <a:pt x="357" y="390"/>
                  <a:pt x="357" y="390"/>
                  <a:pt x="357" y="390"/>
                </a:cubicBezTo>
                <a:cubicBezTo>
                  <a:pt x="360" y="391"/>
                  <a:pt x="360" y="391"/>
                  <a:pt x="360" y="391"/>
                </a:cubicBezTo>
                <a:cubicBezTo>
                  <a:pt x="361" y="393"/>
                  <a:pt x="361" y="393"/>
                  <a:pt x="361" y="393"/>
                </a:cubicBezTo>
                <a:cubicBezTo>
                  <a:pt x="359" y="396"/>
                  <a:pt x="359" y="396"/>
                  <a:pt x="359" y="396"/>
                </a:cubicBezTo>
                <a:cubicBezTo>
                  <a:pt x="357" y="395"/>
                  <a:pt x="357" y="395"/>
                  <a:pt x="357" y="395"/>
                </a:cubicBezTo>
                <a:cubicBezTo>
                  <a:pt x="356" y="393"/>
                  <a:pt x="356" y="393"/>
                  <a:pt x="356" y="393"/>
                </a:cubicBezTo>
                <a:cubicBezTo>
                  <a:pt x="353" y="393"/>
                  <a:pt x="353" y="393"/>
                  <a:pt x="353" y="393"/>
                </a:cubicBezTo>
                <a:cubicBezTo>
                  <a:pt x="351" y="393"/>
                  <a:pt x="351" y="393"/>
                  <a:pt x="351" y="393"/>
                </a:cubicBezTo>
                <a:cubicBezTo>
                  <a:pt x="354" y="395"/>
                  <a:pt x="354" y="395"/>
                  <a:pt x="354" y="395"/>
                </a:cubicBezTo>
                <a:cubicBezTo>
                  <a:pt x="354" y="396"/>
                  <a:pt x="354" y="396"/>
                  <a:pt x="354" y="396"/>
                </a:cubicBezTo>
                <a:cubicBezTo>
                  <a:pt x="353" y="397"/>
                  <a:pt x="353" y="397"/>
                  <a:pt x="353" y="397"/>
                </a:cubicBezTo>
                <a:cubicBezTo>
                  <a:pt x="351" y="397"/>
                  <a:pt x="351" y="397"/>
                  <a:pt x="351" y="397"/>
                </a:cubicBezTo>
                <a:cubicBezTo>
                  <a:pt x="349" y="397"/>
                  <a:pt x="349" y="397"/>
                  <a:pt x="349" y="397"/>
                </a:cubicBezTo>
                <a:cubicBezTo>
                  <a:pt x="348" y="397"/>
                  <a:pt x="348" y="397"/>
                  <a:pt x="348" y="397"/>
                </a:cubicBezTo>
                <a:cubicBezTo>
                  <a:pt x="346" y="400"/>
                  <a:pt x="346" y="400"/>
                  <a:pt x="346" y="400"/>
                </a:cubicBezTo>
                <a:cubicBezTo>
                  <a:pt x="345" y="400"/>
                  <a:pt x="345" y="400"/>
                  <a:pt x="345" y="400"/>
                </a:cubicBezTo>
                <a:cubicBezTo>
                  <a:pt x="344" y="401"/>
                  <a:pt x="344" y="401"/>
                  <a:pt x="344" y="401"/>
                </a:cubicBezTo>
                <a:cubicBezTo>
                  <a:pt x="345" y="402"/>
                  <a:pt x="345" y="402"/>
                  <a:pt x="345" y="402"/>
                </a:cubicBezTo>
                <a:cubicBezTo>
                  <a:pt x="342" y="404"/>
                  <a:pt x="342" y="404"/>
                  <a:pt x="342" y="404"/>
                </a:cubicBezTo>
                <a:cubicBezTo>
                  <a:pt x="342" y="405"/>
                  <a:pt x="342" y="405"/>
                  <a:pt x="342" y="405"/>
                </a:cubicBezTo>
                <a:cubicBezTo>
                  <a:pt x="340" y="406"/>
                  <a:pt x="340" y="406"/>
                  <a:pt x="340" y="406"/>
                </a:cubicBezTo>
                <a:cubicBezTo>
                  <a:pt x="339" y="408"/>
                  <a:pt x="339" y="408"/>
                  <a:pt x="339" y="408"/>
                </a:cubicBezTo>
                <a:cubicBezTo>
                  <a:pt x="337" y="407"/>
                  <a:pt x="337" y="407"/>
                  <a:pt x="337" y="407"/>
                </a:cubicBezTo>
                <a:cubicBezTo>
                  <a:pt x="337" y="406"/>
                  <a:pt x="337" y="406"/>
                  <a:pt x="337" y="406"/>
                </a:cubicBezTo>
                <a:cubicBezTo>
                  <a:pt x="341" y="403"/>
                  <a:pt x="341" y="403"/>
                  <a:pt x="341" y="403"/>
                </a:cubicBezTo>
                <a:cubicBezTo>
                  <a:pt x="341" y="401"/>
                  <a:pt x="341" y="401"/>
                  <a:pt x="341" y="401"/>
                </a:cubicBezTo>
                <a:cubicBezTo>
                  <a:pt x="343" y="399"/>
                  <a:pt x="343" y="399"/>
                  <a:pt x="343" y="399"/>
                </a:cubicBezTo>
                <a:cubicBezTo>
                  <a:pt x="342" y="399"/>
                  <a:pt x="342" y="399"/>
                  <a:pt x="342" y="399"/>
                </a:cubicBezTo>
                <a:cubicBezTo>
                  <a:pt x="340" y="400"/>
                  <a:pt x="340" y="400"/>
                  <a:pt x="340" y="400"/>
                </a:cubicBezTo>
                <a:cubicBezTo>
                  <a:pt x="339" y="400"/>
                  <a:pt x="339" y="400"/>
                  <a:pt x="339" y="400"/>
                </a:cubicBezTo>
                <a:cubicBezTo>
                  <a:pt x="340" y="398"/>
                  <a:pt x="340" y="398"/>
                  <a:pt x="340" y="398"/>
                </a:cubicBezTo>
                <a:cubicBezTo>
                  <a:pt x="337" y="398"/>
                  <a:pt x="337" y="398"/>
                  <a:pt x="337" y="398"/>
                </a:cubicBezTo>
                <a:cubicBezTo>
                  <a:pt x="336" y="400"/>
                  <a:pt x="336" y="400"/>
                  <a:pt x="336" y="400"/>
                </a:cubicBezTo>
                <a:cubicBezTo>
                  <a:pt x="337" y="400"/>
                  <a:pt x="337" y="400"/>
                  <a:pt x="337" y="400"/>
                </a:cubicBezTo>
                <a:cubicBezTo>
                  <a:pt x="338" y="401"/>
                  <a:pt x="338" y="401"/>
                  <a:pt x="338" y="401"/>
                </a:cubicBezTo>
                <a:close/>
                <a:moveTo>
                  <a:pt x="333" y="410"/>
                </a:moveTo>
                <a:cubicBezTo>
                  <a:pt x="335" y="410"/>
                  <a:pt x="335" y="410"/>
                  <a:pt x="335" y="410"/>
                </a:cubicBezTo>
                <a:cubicBezTo>
                  <a:pt x="334" y="411"/>
                  <a:pt x="334" y="411"/>
                  <a:pt x="334" y="411"/>
                </a:cubicBezTo>
                <a:cubicBezTo>
                  <a:pt x="333" y="410"/>
                  <a:pt x="333" y="410"/>
                  <a:pt x="333" y="410"/>
                </a:cubicBezTo>
                <a:close/>
                <a:moveTo>
                  <a:pt x="326" y="413"/>
                </a:moveTo>
                <a:cubicBezTo>
                  <a:pt x="328" y="410"/>
                  <a:pt x="328" y="410"/>
                  <a:pt x="328" y="410"/>
                </a:cubicBezTo>
                <a:cubicBezTo>
                  <a:pt x="333" y="408"/>
                  <a:pt x="333" y="408"/>
                  <a:pt x="333" y="408"/>
                </a:cubicBezTo>
                <a:cubicBezTo>
                  <a:pt x="328" y="413"/>
                  <a:pt x="328" y="413"/>
                  <a:pt x="328" y="413"/>
                </a:cubicBezTo>
                <a:cubicBezTo>
                  <a:pt x="326" y="413"/>
                  <a:pt x="326" y="413"/>
                  <a:pt x="326" y="413"/>
                </a:cubicBezTo>
                <a:close/>
                <a:moveTo>
                  <a:pt x="309" y="427"/>
                </a:moveTo>
                <a:cubicBezTo>
                  <a:pt x="308" y="427"/>
                  <a:pt x="308" y="427"/>
                  <a:pt x="308" y="427"/>
                </a:cubicBezTo>
                <a:cubicBezTo>
                  <a:pt x="309" y="425"/>
                  <a:pt x="309" y="425"/>
                  <a:pt x="309" y="425"/>
                </a:cubicBezTo>
                <a:cubicBezTo>
                  <a:pt x="311" y="424"/>
                  <a:pt x="311" y="424"/>
                  <a:pt x="311" y="424"/>
                </a:cubicBezTo>
                <a:cubicBezTo>
                  <a:pt x="311" y="426"/>
                  <a:pt x="311" y="426"/>
                  <a:pt x="311" y="426"/>
                </a:cubicBezTo>
                <a:cubicBezTo>
                  <a:pt x="309" y="427"/>
                  <a:pt x="309" y="427"/>
                  <a:pt x="309" y="427"/>
                </a:cubicBezTo>
                <a:close/>
                <a:moveTo>
                  <a:pt x="300" y="405"/>
                </a:moveTo>
                <a:cubicBezTo>
                  <a:pt x="303" y="405"/>
                  <a:pt x="303" y="405"/>
                  <a:pt x="303" y="405"/>
                </a:cubicBezTo>
                <a:cubicBezTo>
                  <a:pt x="304" y="406"/>
                  <a:pt x="304" y="406"/>
                  <a:pt x="304" y="406"/>
                </a:cubicBezTo>
                <a:cubicBezTo>
                  <a:pt x="302" y="407"/>
                  <a:pt x="302" y="407"/>
                  <a:pt x="302" y="407"/>
                </a:cubicBezTo>
                <a:cubicBezTo>
                  <a:pt x="300" y="405"/>
                  <a:pt x="300" y="405"/>
                  <a:pt x="300" y="405"/>
                </a:cubicBezTo>
                <a:close/>
                <a:moveTo>
                  <a:pt x="253" y="426"/>
                </a:moveTo>
                <a:cubicBezTo>
                  <a:pt x="253" y="426"/>
                  <a:pt x="254" y="426"/>
                  <a:pt x="254" y="426"/>
                </a:cubicBezTo>
                <a:cubicBezTo>
                  <a:pt x="255" y="427"/>
                  <a:pt x="255" y="427"/>
                  <a:pt x="255" y="427"/>
                </a:cubicBezTo>
                <a:cubicBezTo>
                  <a:pt x="253" y="426"/>
                  <a:pt x="253" y="426"/>
                  <a:pt x="253" y="426"/>
                </a:cubicBezTo>
                <a:close/>
                <a:moveTo>
                  <a:pt x="250" y="427"/>
                </a:moveTo>
                <a:cubicBezTo>
                  <a:pt x="252" y="428"/>
                  <a:pt x="252" y="428"/>
                  <a:pt x="252" y="428"/>
                </a:cubicBezTo>
                <a:cubicBezTo>
                  <a:pt x="250" y="429"/>
                  <a:pt x="250" y="429"/>
                  <a:pt x="250" y="429"/>
                </a:cubicBezTo>
                <a:cubicBezTo>
                  <a:pt x="250" y="427"/>
                  <a:pt x="250" y="427"/>
                  <a:pt x="250" y="427"/>
                </a:cubicBezTo>
                <a:close/>
                <a:moveTo>
                  <a:pt x="261" y="436"/>
                </a:moveTo>
                <a:cubicBezTo>
                  <a:pt x="261" y="438"/>
                  <a:pt x="261" y="438"/>
                  <a:pt x="261" y="438"/>
                </a:cubicBezTo>
                <a:cubicBezTo>
                  <a:pt x="260" y="439"/>
                  <a:pt x="260" y="439"/>
                  <a:pt x="260" y="439"/>
                </a:cubicBezTo>
                <a:cubicBezTo>
                  <a:pt x="260" y="438"/>
                  <a:pt x="260" y="438"/>
                  <a:pt x="260" y="438"/>
                </a:cubicBezTo>
                <a:cubicBezTo>
                  <a:pt x="261" y="436"/>
                  <a:pt x="261" y="436"/>
                  <a:pt x="261" y="436"/>
                </a:cubicBezTo>
                <a:close/>
                <a:moveTo>
                  <a:pt x="259" y="435"/>
                </a:moveTo>
                <a:cubicBezTo>
                  <a:pt x="260" y="432"/>
                  <a:pt x="260" y="432"/>
                  <a:pt x="260" y="432"/>
                </a:cubicBezTo>
                <a:cubicBezTo>
                  <a:pt x="260" y="435"/>
                  <a:pt x="260" y="435"/>
                  <a:pt x="260" y="435"/>
                </a:cubicBezTo>
                <a:cubicBezTo>
                  <a:pt x="260" y="435"/>
                  <a:pt x="259" y="435"/>
                  <a:pt x="259" y="435"/>
                </a:cubicBezTo>
                <a:close/>
                <a:moveTo>
                  <a:pt x="249" y="438"/>
                </a:moveTo>
                <a:cubicBezTo>
                  <a:pt x="250" y="435"/>
                  <a:pt x="250" y="435"/>
                  <a:pt x="250" y="435"/>
                </a:cubicBezTo>
                <a:cubicBezTo>
                  <a:pt x="253" y="433"/>
                  <a:pt x="253" y="433"/>
                  <a:pt x="253" y="433"/>
                </a:cubicBezTo>
                <a:cubicBezTo>
                  <a:pt x="253" y="432"/>
                  <a:pt x="253" y="432"/>
                  <a:pt x="253" y="432"/>
                </a:cubicBezTo>
                <a:cubicBezTo>
                  <a:pt x="256" y="432"/>
                  <a:pt x="256" y="432"/>
                  <a:pt x="256" y="432"/>
                </a:cubicBezTo>
                <a:cubicBezTo>
                  <a:pt x="254" y="433"/>
                  <a:pt x="254" y="433"/>
                  <a:pt x="254" y="433"/>
                </a:cubicBezTo>
                <a:cubicBezTo>
                  <a:pt x="254" y="435"/>
                  <a:pt x="254" y="435"/>
                  <a:pt x="254" y="435"/>
                </a:cubicBezTo>
                <a:cubicBezTo>
                  <a:pt x="251" y="437"/>
                  <a:pt x="251" y="437"/>
                  <a:pt x="251" y="437"/>
                </a:cubicBezTo>
                <a:cubicBezTo>
                  <a:pt x="249" y="438"/>
                  <a:pt x="249" y="438"/>
                  <a:pt x="249" y="438"/>
                </a:cubicBezTo>
                <a:close/>
                <a:moveTo>
                  <a:pt x="246" y="431"/>
                </a:moveTo>
                <a:cubicBezTo>
                  <a:pt x="245" y="429"/>
                  <a:pt x="245" y="429"/>
                  <a:pt x="245" y="429"/>
                </a:cubicBezTo>
                <a:cubicBezTo>
                  <a:pt x="245" y="427"/>
                  <a:pt x="245" y="427"/>
                  <a:pt x="245" y="427"/>
                </a:cubicBezTo>
                <a:cubicBezTo>
                  <a:pt x="247" y="426"/>
                  <a:pt x="247" y="426"/>
                  <a:pt x="247" y="426"/>
                </a:cubicBezTo>
                <a:cubicBezTo>
                  <a:pt x="249" y="427"/>
                  <a:pt x="249" y="427"/>
                  <a:pt x="249" y="427"/>
                </a:cubicBezTo>
                <a:cubicBezTo>
                  <a:pt x="248" y="429"/>
                  <a:pt x="248" y="429"/>
                  <a:pt x="248" y="429"/>
                </a:cubicBezTo>
                <a:cubicBezTo>
                  <a:pt x="247" y="431"/>
                  <a:pt x="247" y="431"/>
                  <a:pt x="247" y="431"/>
                </a:cubicBezTo>
                <a:cubicBezTo>
                  <a:pt x="246" y="431"/>
                  <a:pt x="246" y="431"/>
                  <a:pt x="246" y="431"/>
                </a:cubicBezTo>
                <a:close/>
                <a:moveTo>
                  <a:pt x="234" y="429"/>
                </a:moveTo>
                <a:cubicBezTo>
                  <a:pt x="235" y="429"/>
                  <a:pt x="235" y="429"/>
                  <a:pt x="235" y="429"/>
                </a:cubicBezTo>
                <a:cubicBezTo>
                  <a:pt x="236" y="431"/>
                  <a:pt x="236" y="431"/>
                  <a:pt x="236" y="431"/>
                </a:cubicBezTo>
                <a:cubicBezTo>
                  <a:pt x="234" y="432"/>
                  <a:pt x="234" y="432"/>
                  <a:pt x="234" y="432"/>
                </a:cubicBezTo>
                <a:cubicBezTo>
                  <a:pt x="234" y="429"/>
                  <a:pt x="234" y="429"/>
                  <a:pt x="234" y="429"/>
                </a:cubicBezTo>
                <a:close/>
                <a:moveTo>
                  <a:pt x="226" y="435"/>
                </a:moveTo>
                <a:cubicBezTo>
                  <a:pt x="225" y="434"/>
                  <a:pt x="225" y="434"/>
                  <a:pt x="225" y="434"/>
                </a:cubicBezTo>
                <a:cubicBezTo>
                  <a:pt x="227" y="432"/>
                  <a:pt x="227" y="432"/>
                  <a:pt x="227" y="432"/>
                </a:cubicBezTo>
                <a:cubicBezTo>
                  <a:pt x="227" y="434"/>
                  <a:pt x="227" y="434"/>
                  <a:pt x="227" y="434"/>
                </a:cubicBezTo>
                <a:cubicBezTo>
                  <a:pt x="226" y="435"/>
                  <a:pt x="226" y="435"/>
                  <a:pt x="226" y="435"/>
                </a:cubicBezTo>
                <a:close/>
                <a:moveTo>
                  <a:pt x="217" y="441"/>
                </a:moveTo>
                <a:cubicBezTo>
                  <a:pt x="219" y="443"/>
                  <a:pt x="219" y="443"/>
                  <a:pt x="219" y="443"/>
                </a:cubicBezTo>
                <a:cubicBezTo>
                  <a:pt x="218" y="445"/>
                  <a:pt x="218" y="445"/>
                  <a:pt x="218" y="445"/>
                </a:cubicBezTo>
                <a:cubicBezTo>
                  <a:pt x="216" y="443"/>
                  <a:pt x="216" y="443"/>
                  <a:pt x="216" y="443"/>
                </a:cubicBezTo>
                <a:cubicBezTo>
                  <a:pt x="217" y="441"/>
                  <a:pt x="217" y="441"/>
                  <a:pt x="217" y="441"/>
                </a:cubicBezTo>
                <a:close/>
                <a:moveTo>
                  <a:pt x="2" y="483"/>
                </a:moveTo>
                <a:cubicBezTo>
                  <a:pt x="0" y="486"/>
                  <a:pt x="0" y="486"/>
                  <a:pt x="0" y="486"/>
                </a:cubicBezTo>
                <a:cubicBezTo>
                  <a:pt x="3" y="485"/>
                  <a:pt x="3" y="485"/>
                  <a:pt x="3" y="485"/>
                </a:cubicBezTo>
                <a:cubicBezTo>
                  <a:pt x="2" y="483"/>
                  <a:pt x="2" y="483"/>
                  <a:pt x="2" y="483"/>
                </a:cubicBezTo>
                <a:close/>
                <a:moveTo>
                  <a:pt x="3" y="478"/>
                </a:moveTo>
                <a:cubicBezTo>
                  <a:pt x="2" y="479"/>
                  <a:pt x="2" y="479"/>
                  <a:pt x="2" y="479"/>
                </a:cubicBezTo>
                <a:cubicBezTo>
                  <a:pt x="3" y="481"/>
                  <a:pt x="3" y="481"/>
                  <a:pt x="3" y="481"/>
                </a:cubicBezTo>
                <a:cubicBezTo>
                  <a:pt x="6" y="479"/>
                  <a:pt x="6" y="479"/>
                  <a:pt x="6" y="479"/>
                </a:cubicBezTo>
                <a:cubicBezTo>
                  <a:pt x="3" y="478"/>
                  <a:pt x="3" y="478"/>
                  <a:pt x="3" y="478"/>
                </a:cubicBezTo>
                <a:close/>
                <a:moveTo>
                  <a:pt x="6" y="472"/>
                </a:moveTo>
                <a:cubicBezTo>
                  <a:pt x="8" y="474"/>
                  <a:pt x="8" y="474"/>
                  <a:pt x="8" y="474"/>
                </a:cubicBezTo>
                <a:cubicBezTo>
                  <a:pt x="8" y="471"/>
                  <a:pt x="8" y="471"/>
                  <a:pt x="8" y="471"/>
                </a:cubicBezTo>
                <a:cubicBezTo>
                  <a:pt x="6" y="472"/>
                  <a:pt x="6" y="472"/>
                  <a:pt x="6" y="472"/>
                </a:cubicBezTo>
                <a:close/>
                <a:moveTo>
                  <a:pt x="22" y="474"/>
                </a:moveTo>
                <a:cubicBezTo>
                  <a:pt x="19" y="471"/>
                  <a:pt x="19" y="471"/>
                  <a:pt x="19" y="471"/>
                </a:cubicBezTo>
                <a:cubicBezTo>
                  <a:pt x="17" y="471"/>
                  <a:pt x="17" y="471"/>
                  <a:pt x="17" y="471"/>
                </a:cubicBezTo>
                <a:cubicBezTo>
                  <a:pt x="15" y="472"/>
                  <a:pt x="15" y="472"/>
                  <a:pt x="15" y="472"/>
                </a:cubicBezTo>
                <a:cubicBezTo>
                  <a:pt x="16" y="474"/>
                  <a:pt x="16" y="474"/>
                  <a:pt x="16" y="474"/>
                </a:cubicBezTo>
                <a:cubicBezTo>
                  <a:pt x="18" y="475"/>
                  <a:pt x="18" y="475"/>
                  <a:pt x="18" y="475"/>
                </a:cubicBezTo>
                <a:cubicBezTo>
                  <a:pt x="16" y="475"/>
                  <a:pt x="16" y="475"/>
                  <a:pt x="16" y="475"/>
                </a:cubicBezTo>
                <a:cubicBezTo>
                  <a:pt x="17" y="477"/>
                  <a:pt x="17" y="477"/>
                  <a:pt x="17" y="477"/>
                </a:cubicBezTo>
                <a:cubicBezTo>
                  <a:pt x="19" y="477"/>
                  <a:pt x="19" y="477"/>
                  <a:pt x="19" y="477"/>
                </a:cubicBezTo>
                <a:cubicBezTo>
                  <a:pt x="20" y="475"/>
                  <a:pt x="20" y="475"/>
                  <a:pt x="20" y="475"/>
                </a:cubicBezTo>
                <a:cubicBezTo>
                  <a:pt x="22" y="474"/>
                  <a:pt x="22" y="474"/>
                  <a:pt x="22" y="474"/>
                </a:cubicBezTo>
                <a:close/>
                <a:moveTo>
                  <a:pt x="23" y="479"/>
                </a:moveTo>
                <a:cubicBezTo>
                  <a:pt x="25" y="480"/>
                  <a:pt x="25" y="480"/>
                  <a:pt x="25" y="480"/>
                </a:cubicBezTo>
                <a:cubicBezTo>
                  <a:pt x="27" y="478"/>
                  <a:pt x="27" y="478"/>
                  <a:pt x="27" y="478"/>
                </a:cubicBezTo>
                <a:cubicBezTo>
                  <a:pt x="28" y="476"/>
                  <a:pt x="28" y="476"/>
                  <a:pt x="28" y="476"/>
                </a:cubicBezTo>
                <a:cubicBezTo>
                  <a:pt x="29" y="474"/>
                  <a:pt x="29" y="474"/>
                  <a:pt x="29" y="474"/>
                </a:cubicBezTo>
                <a:cubicBezTo>
                  <a:pt x="28" y="473"/>
                  <a:pt x="28" y="473"/>
                  <a:pt x="28" y="473"/>
                </a:cubicBezTo>
                <a:cubicBezTo>
                  <a:pt x="26" y="475"/>
                  <a:pt x="26" y="475"/>
                  <a:pt x="26" y="475"/>
                </a:cubicBezTo>
                <a:cubicBezTo>
                  <a:pt x="25" y="477"/>
                  <a:pt x="25" y="477"/>
                  <a:pt x="25" y="477"/>
                </a:cubicBezTo>
                <a:cubicBezTo>
                  <a:pt x="23" y="479"/>
                  <a:pt x="23" y="479"/>
                  <a:pt x="23" y="479"/>
                </a:cubicBezTo>
                <a:close/>
                <a:moveTo>
                  <a:pt x="36" y="477"/>
                </a:moveTo>
                <a:cubicBezTo>
                  <a:pt x="35" y="474"/>
                  <a:pt x="35" y="474"/>
                  <a:pt x="35" y="474"/>
                </a:cubicBezTo>
                <a:cubicBezTo>
                  <a:pt x="34" y="474"/>
                  <a:pt x="34" y="474"/>
                  <a:pt x="34" y="474"/>
                </a:cubicBezTo>
                <a:cubicBezTo>
                  <a:pt x="33" y="476"/>
                  <a:pt x="33" y="476"/>
                  <a:pt x="33" y="476"/>
                </a:cubicBezTo>
                <a:cubicBezTo>
                  <a:pt x="32" y="477"/>
                  <a:pt x="32" y="477"/>
                  <a:pt x="32" y="477"/>
                </a:cubicBezTo>
                <a:cubicBezTo>
                  <a:pt x="30" y="480"/>
                  <a:pt x="30" y="480"/>
                  <a:pt x="30" y="480"/>
                </a:cubicBezTo>
                <a:cubicBezTo>
                  <a:pt x="33" y="480"/>
                  <a:pt x="33" y="480"/>
                  <a:pt x="33" y="480"/>
                </a:cubicBezTo>
                <a:cubicBezTo>
                  <a:pt x="36" y="477"/>
                  <a:pt x="36" y="477"/>
                  <a:pt x="36" y="477"/>
                </a:cubicBezTo>
                <a:close/>
                <a:moveTo>
                  <a:pt x="65" y="476"/>
                </a:moveTo>
                <a:cubicBezTo>
                  <a:pt x="65" y="474"/>
                  <a:pt x="65" y="474"/>
                  <a:pt x="65" y="474"/>
                </a:cubicBezTo>
                <a:cubicBezTo>
                  <a:pt x="67" y="473"/>
                  <a:pt x="67" y="473"/>
                  <a:pt x="67" y="473"/>
                </a:cubicBezTo>
                <a:cubicBezTo>
                  <a:pt x="66" y="470"/>
                  <a:pt x="66" y="470"/>
                  <a:pt x="66" y="470"/>
                </a:cubicBezTo>
                <a:cubicBezTo>
                  <a:pt x="65" y="470"/>
                  <a:pt x="65" y="470"/>
                  <a:pt x="65" y="470"/>
                </a:cubicBezTo>
                <a:cubicBezTo>
                  <a:pt x="62" y="471"/>
                  <a:pt x="62" y="471"/>
                  <a:pt x="62" y="471"/>
                </a:cubicBezTo>
                <a:cubicBezTo>
                  <a:pt x="62" y="473"/>
                  <a:pt x="62" y="473"/>
                  <a:pt x="62" y="473"/>
                </a:cubicBezTo>
                <a:cubicBezTo>
                  <a:pt x="61" y="474"/>
                  <a:pt x="61" y="474"/>
                  <a:pt x="61" y="474"/>
                </a:cubicBezTo>
                <a:cubicBezTo>
                  <a:pt x="60" y="473"/>
                  <a:pt x="60" y="473"/>
                  <a:pt x="60" y="473"/>
                </a:cubicBezTo>
                <a:cubicBezTo>
                  <a:pt x="58" y="475"/>
                  <a:pt x="58" y="475"/>
                  <a:pt x="58" y="475"/>
                </a:cubicBezTo>
                <a:cubicBezTo>
                  <a:pt x="56" y="475"/>
                  <a:pt x="56" y="475"/>
                  <a:pt x="56" y="475"/>
                </a:cubicBezTo>
                <a:cubicBezTo>
                  <a:pt x="54" y="475"/>
                  <a:pt x="54" y="475"/>
                  <a:pt x="54" y="475"/>
                </a:cubicBezTo>
                <a:cubicBezTo>
                  <a:pt x="54" y="476"/>
                  <a:pt x="54" y="476"/>
                  <a:pt x="54" y="476"/>
                </a:cubicBezTo>
                <a:cubicBezTo>
                  <a:pt x="55" y="477"/>
                  <a:pt x="55" y="477"/>
                  <a:pt x="55" y="477"/>
                </a:cubicBezTo>
                <a:cubicBezTo>
                  <a:pt x="57" y="477"/>
                  <a:pt x="57" y="477"/>
                  <a:pt x="57" y="477"/>
                </a:cubicBezTo>
                <a:cubicBezTo>
                  <a:pt x="59" y="477"/>
                  <a:pt x="59" y="477"/>
                  <a:pt x="59" y="477"/>
                </a:cubicBezTo>
                <a:cubicBezTo>
                  <a:pt x="62" y="476"/>
                  <a:pt x="62" y="476"/>
                  <a:pt x="62" y="476"/>
                </a:cubicBezTo>
                <a:cubicBezTo>
                  <a:pt x="65" y="476"/>
                  <a:pt x="65" y="476"/>
                  <a:pt x="65" y="476"/>
                </a:cubicBezTo>
                <a:close/>
                <a:moveTo>
                  <a:pt x="69" y="477"/>
                </a:moveTo>
                <a:cubicBezTo>
                  <a:pt x="75" y="478"/>
                  <a:pt x="75" y="478"/>
                  <a:pt x="75" y="478"/>
                </a:cubicBezTo>
                <a:cubicBezTo>
                  <a:pt x="77" y="478"/>
                  <a:pt x="77" y="478"/>
                  <a:pt x="77" y="478"/>
                </a:cubicBezTo>
                <a:cubicBezTo>
                  <a:pt x="79" y="479"/>
                  <a:pt x="79" y="479"/>
                  <a:pt x="79" y="479"/>
                </a:cubicBezTo>
                <a:cubicBezTo>
                  <a:pt x="76" y="480"/>
                  <a:pt x="76" y="480"/>
                  <a:pt x="76" y="480"/>
                </a:cubicBezTo>
                <a:cubicBezTo>
                  <a:pt x="70" y="478"/>
                  <a:pt x="70" y="478"/>
                  <a:pt x="70" y="478"/>
                </a:cubicBezTo>
                <a:cubicBezTo>
                  <a:pt x="68" y="479"/>
                  <a:pt x="68" y="479"/>
                  <a:pt x="68" y="479"/>
                </a:cubicBezTo>
                <a:cubicBezTo>
                  <a:pt x="67" y="478"/>
                  <a:pt x="67" y="478"/>
                  <a:pt x="67" y="478"/>
                </a:cubicBezTo>
                <a:cubicBezTo>
                  <a:pt x="67" y="478"/>
                  <a:pt x="69" y="477"/>
                  <a:pt x="69" y="477"/>
                </a:cubicBezTo>
                <a:close/>
                <a:moveTo>
                  <a:pt x="89" y="474"/>
                </a:moveTo>
                <a:cubicBezTo>
                  <a:pt x="87" y="473"/>
                  <a:pt x="87" y="473"/>
                  <a:pt x="87" y="473"/>
                </a:cubicBezTo>
                <a:cubicBezTo>
                  <a:pt x="84" y="473"/>
                  <a:pt x="84" y="473"/>
                  <a:pt x="84" y="473"/>
                </a:cubicBezTo>
                <a:cubicBezTo>
                  <a:pt x="83" y="475"/>
                  <a:pt x="83" y="475"/>
                  <a:pt x="83" y="475"/>
                </a:cubicBezTo>
                <a:cubicBezTo>
                  <a:pt x="87" y="475"/>
                  <a:pt x="87" y="475"/>
                  <a:pt x="87" y="475"/>
                </a:cubicBezTo>
                <a:cubicBezTo>
                  <a:pt x="89" y="474"/>
                  <a:pt x="89" y="474"/>
                  <a:pt x="89" y="474"/>
                </a:cubicBezTo>
                <a:close/>
                <a:moveTo>
                  <a:pt x="103" y="473"/>
                </a:moveTo>
                <a:cubicBezTo>
                  <a:pt x="102" y="470"/>
                  <a:pt x="102" y="470"/>
                  <a:pt x="102" y="470"/>
                </a:cubicBezTo>
                <a:cubicBezTo>
                  <a:pt x="101" y="472"/>
                  <a:pt x="101" y="472"/>
                  <a:pt x="101" y="472"/>
                </a:cubicBezTo>
                <a:cubicBezTo>
                  <a:pt x="103" y="473"/>
                  <a:pt x="103" y="473"/>
                  <a:pt x="103" y="473"/>
                </a:cubicBezTo>
                <a:close/>
                <a:moveTo>
                  <a:pt x="112" y="469"/>
                </a:moveTo>
                <a:cubicBezTo>
                  <a:pt x="110" y="467"/>
                  <a:pt x="110" y="467"/>
                  <a:pt x="110" y="467"/>
                </a:cubicBezTo>
                <a:cubicBezTo>
                  <a:pt x="108" y="469"/>
                  <a:pt x="108" y="469"/>
                  <a:pt x="108" y="469"/>
                </a:cubicBezTo>
                <a:cubicBezTo>
                  <a:pt x="107" y="471"/>
                  <a:pt x="107" y="471"/>
                  <a:pt x="107" y="471"/>
                </a:cubicBezTo>
                <a:cubicBezTo>
                  <a:pt x="110" y="469"/>
                  <a:pt x="110" y="469"/>
                  <a:pt x="110" y="469"/>
                </a:cubicBezTo>
                <a:cubicBezTo>
                  <a:pt x="112" y="469"/>
                  <a:pt x="112" y="469"/>
                  <a:pt x="112" y="469"/>
                </a:cubicBezTo>
                <a:close/>
                <a:moveTo>
                  <a:pt x="118" y="469"/>
                </a:moveTo>
                <a:cubicBezTo>
                  <a:pt x="117" y="468"/>
                  <a:pt x="117" y="468"/>
                  <a:pt x="117" y="468"/>
                </a:cubicBezTo>
                <a:cubicBezTo>
                  <a:pt x="115" y="469"/>
                  <a:pt x="115" y="469"/>
                  <a:pt x="115" y="469"/>
                </a:cubicBezTo>
                <a:cubicBezTo>
                  <a:pt x="117" y="469"/>
                  <a:pt x="117" y="469"/>
                  <a:pt x="117" y="469"/>
                </a:cubicBezTo>
                <a:cubicBezTo>
                  <a:pt x="118" y="469"/>
                  <a:pt x="118" y="469"/>
                  <a:pt x="118" y="469"/>
                </a:cubicBezTo>
                <a:close/>
                <a:moveTo>
                  <a:pt x="119" y="465"/>
                </a:moveTo>
                <a:cubicBezTo>
                  <a:pt x="118" y="464"/>
                  <a:pt x="118" y="464"/>
                  <a:pt x="118" y="464"/>
                </a:cubicBezTo>
                <a:cubicBezTo>
                  <a:pt x="117" y="465"/>
                  <a:pt x="117" y="465"/>
                  <a:pt x="117" y="465"/>
                </a:cubicBezTo>
                <a:cubicBezTo>
                  <a:pt x="119" y="465"/>
                  <a:pt x="119" y="465"/>
                  <a:pt x="119" y="465"/>
                </a:cubicBezTo>
                <a:close/>
                <a:moveTo>
                  <a:pt x="119" y="467"/>
                </a:moveTo>
                <a:cubicBezTo>
                  <a:pt x="121" y="468"/>
                  <a:pt x="121" y="468"/>
                  <a:pt x="121" y="468"/>
                </a:cubicBezTo>
                <a:cubicBezTo>
                  <a:pt x="123" y="467"/>
                  <a:pt x="123" y="467"/>
                  <a:pt x="123" y="467"/>
                </a:cubicBezTo>
                <a:cubicBezTo>
                  <a:pt x="122" y="465"/>
                  <a:pt x="122" y="465"/>
                  <a:pt x="122" y="465"/>
                </a:cubicBezTo>
                <a:cubicBezTo>
                  <a:pt x="119" y="467"/>
                  <a:pt x="119" y="467"/>
                  <a:pt x="119" y="467"/>
                </a:cubicBezTo>
                <a:close/>
                <a:moveTo>
                  <a:pt x="148" y="453"/>
                </a:moveTo>
                <a:cubicBezTo>
                  <a:pt x="149" y="456"/>
                  <a:pt x="149" y="456"/>
                  <a:pt x="149" y="456"/>
                </a:cubicBezTo>
                <a:cubicBezTo>
                  <a:pt x="150" y="456"/>
                  <a:pt x="150" y="456"/>
                  <a:pt x="150" y="456"/>
                </a:cubicBezTo>
                <a:cubicBezTo>
                  <a:pt x="148" y="457"/>
                  <a:pt x="148" y="457"/>
                  <a:pt x="148" y="457"/>
                </a:cubicBezTo>
                <a:cubicBezTo>
                  <a:pt x="147" y="460"/>
                  <a:pt x="147" y="460"/>
                  <a:pt x="147" y="460"/>
                </a:cubicBezTo>
                <a:cubicBezTo>
                  <a:pt x="143" y="461"/>
                  <a:pt x="143" y="461"/>
                  <a:pt x="143" y="461"/>
                </a:cubicBezTo>
                <a:cubicBezTo>
                  <a:pt x="139" y="465"/>
                  <a:pt x="139" y="465"/>
                  <a:pt x="139" y="465"/>
                </a:cubicBezTo>
                <a:cubicBezTo>
                  <a:pt x="136" y="465"/>
                  <a:pt x="136" y="465"/>
                  <a:pt x="136" y="465"/>
                </a:cubicBezTo>
                <a:cubicBezTo>
                  <a:pt x="133" y="468"/>
                  <a:pt x="133" y="468"/>
                  <a:pt x="133" y="468"/>
                </a:cubicBezTo>
                <a:cubicBezTo>
                  <a:pt x="129" y="469"/>
                  <a:pt x="129" y="469"/>
                  <a:pt x="129" y="469"/>
                </a:cubicBezTo>
                <a:cubicBezTo>
                  <a:pt x="131" y="466"/>
                  <a:pt x="131" y="466"/>
                  <a:pt x="131" y="466"/>
                </a:cubicBezTo>
                <a:cubicBezTo>
                  <a:pt x="133" y="466"/>
                  <a:pt x="133" y="466"/>
                  <a:pt x="133" y="466"/>
                </a:cubicBezTo>
                <a:cubicBezTo>
                  <a:pt x="134" y="464"/>
                  <a:pt x="134" y="464"/>
                  <a:pt x="134" y="464"/>
                </a:cubicBezTo>
                <a:cubicBezTo>
                  <a:pt x="136" y="463"/>
                  <a:pt x="136" y="463"/>
                  <a:pt x="136" y="463"/>
                </a:cubicBezTo>
                <a:cubicBezTo>
                  <a:pt x="136" y="461"/>
                  <a:pt x="136" y="461"/>
                  <a:pt x="136" y="461"/>
                </a:cubicBezTo>
                <a:cubicBezTo>
                  <a:pt x="139" y="459"/>
                  <a:pt x="139" y="459"/>
                  <a:pt x="139" y="459"/>
                </a:cubicBezTo>
                <a:cubicBezTo>
                  <a:pt x="141" y="459"/>
                  <a:pt x="141" y="459"/>
                  <a:pt x="141" y="459"/>
                </a:cubicBezTo>
                <a:cubicBezTo>
                  <a:pt x="142" y="456"/>
                  <a:pt x="142" y="456"/>
                  <a:pt x="142" y="456"/>
                </a:cubicBezTo>
                <a:cubicBezTo>
                  <a:pt x="142" y="455"/>
                  <a:pt x="142" y="455"/>
                  <a:pt x="142" y="455"/>
                </a:cubicBezTo>
                <a:cubicBezTo>
                  <a:pt x="145" y="455"/>
                  <a:pt x="145" y="455"/>
                  <a:pt x="145" y="455"/>
                </a:cubicBezTo>
                <a:cubicBezTo>
                  <a:pt x="145" y="455"/>
                  <a:pt x="148" y="454"/>
                  <a:pt x="148" y="453"/>
                </a:cubicBezTo>
                <a:close/>
                <a:moveTo>
                  <a:pt x="168" y="445"/>
                </a:moveTo>
                <a:cubicBezTo>
                  <a:pt x="166" y="445"/>
                  <a:pt x="166" y="445"/>
                  <a:pt x="166" y="445"/>
                </a:cubicBezTo>
                <a:cubicBezTo>
                  <a:pt x="164" y="448"/>
                  <a:pt x="164" y="448"/>
                  <a:pt x="164" y="448"/>
                </a:cubicBezTo>
                <a:cubicBezTo>
                  <a:pt x="164" y="449"/>
                  <a:pt x="164" y="449"/>
                  <a:pt x="164" y="449"/>
                </a:cubicBezTo>
                <a:cubicBezTo>
                  <a:pt x="166" y="451"/>
                  <a:pt x="166" y="451"/>
                  <a:pt x="166" y="451"/>
                </a:cubicBezTo>
                <a:cubicBezTo>
                  <a:pt x="165" y="452"/>
                  <a:pt x="165" y="452"/>
                  <a:pt x="165" y="452"/>
                </a:cubicBezTo>
                <a:cubicBezTo>
                  <a:pt x="162" y="451"/>
                  <a:pt x="162" y="451"/>
                  <a:pt x="162" y="451"/>
                </a:cubicBezTo>
                <a:cubicBezTo>
                  <a:pt x="160" y="453"/>
                  <a:pt x="160" y="453"/>
                  <a:pt x="160" y="453"/>
                </a:cubicBezTo>
                <a:cubicBezTo>
                  <a:pt x="160" y="454"/>
                  <a:pt x="160" y="454"/>
                  <a:pt x="160" y="454"/>
                </a:cubicBezTo>
                <a:cubicBezTo>
                  <a:pt x="159" y="455"/>
                  <a:pt x="159" y="455"/>
                  <a:pt x="159" y="455"/>
                </a:cubicBezTo>
                <a:cubicBezTo>
                  <a:pt x="157" y="457"/>
                  <a:pt x="157" y="457"/>
                  <a:pt x="157" y="457"/>
                </a:cubicBezTo>
                <a:cubicBezTo>
                  <a:pt x="155" y="457"/>
                  <a:pt x="155" y="457"/>
                  <a:pt x="155" y="457"/>
                </a:cubicBezTo>
                <a:cubicBezTo>
                  <a:pt x="153" y="459"/>
                  <a:pt x="153" y="459"/>
                  <a:pt x="153" y="459"/>
                </a:cubicBezTo>
                <a:cubicBezTo>
                  <a:pt x="150" y="459"/>
                  <a:pt x="150" y="459"/>
                  <a:pt x="150" y="459"/>
                </a:cubicBezTo>
                <a:cubicBezTo>
                  <a:pt x="149" y="460"/>
                  <a:pt x="149" y="460"/>
                  <a:pt x="149" y="460"/>
                </a:cubicBezTo>
                <a:cubicBezTo>
                  <a:pt x="150" y="461"/>
                  <a:pt x="150" y="461"/>
                  <a:pt x="150" y="461"/>
                </a:cubicBezTo>
                <a:cubicBezTo>
                  <a:pt x="154" y="461"/>
                  <a:pt x="154" y="461"/>
                  <a:pt x="154" y="461"/>
                </a:cubicBezTo>
                <a:cubicBezTo>
                  <a:pt x="158" y="460"/>
                  <a:pt x="158" y="460"/>
                  <a:pt x="158" y="460"/>
                </a:cubicBezTo>
                <a:cubicBezTo>
                  <a:pt x="160" y="457"/>
                  <a:pt x="160" y="457"/>
                  <a:pt x="160" y="457"/>
                </a:cubicBezTo>
                <a:cubicBezTo>
                  <a:pt x="161" y="459"/>
                  <a:pt x="161" y="459"/>
                  <a:pt x="161" y="459"/>
                </a:cubicBezTo>
                <a:cubicBezTo>
                  <a:pt x="162" y="460"/>
                  <a:pt x="162" y="460"/>
                  <a:pt x="162" y="460"/>
                </a:cubicBezTo>
                <a:cubicBezTo>
                  <a:pt x="163" y="457"/>
                  <a:pt x="163" y="457"/>
                  <a:pt x="163" y="457"/>
                </a:cubicBezTo>
                <a:cubicBezTo>
                  <a:pt x="163" y="455"/>
                  <a:pt x="163" y="455"/>
                  <a:pt x="163" y="455"/>
                </a:cubicBezTo>
                <a:cubicBezTo>
                  <a:pt x="165" y="456"/>
                  <a:pt x="165" y="456"/>
                  <a:pt x="165" y="456"/>
                </a:cubicBezTo>
                <a:cubicBezTo>
                  <a:pt x="165" y="457"/>
                  <a:pt x="165" y="457"/>
                  <a:pt x="165" y="457"/>
                </a:cubicBezTo>
                <a:cubicBezTo>
                  <a:pt x="167" y="457"/>
                  <a:pt x="167" y="457"/>
                  <a:pt x="167" y="457"/>
                </a:cubicBezTo>
                <a:cubicBezTo>
                  <a:pt x="169" y="455"/>
                  <a:pt x="169" y="455"/>
                  <a:pt x="169" y="455"/>
                </a:cubicBezTo>
                <a:cubicBezTo>
                  <a:pt x="172" y="453"/>
                  <a:pt x="172" y="453"/>
                  <a:pt x="172" y="453"/>
                </a:cubicBezTo>
                <a:cubicBezTo>
                  <a:pt x="172" y="452"/>
                  <a:pt x="172" y="452"/>
                  <a:pt x="172" y="452"/>
                </a:cubicBezTo>
                <a:cubicBezTo>
                  <a:pt x="170" y="451"/>
                  <a:pt x="170" y="451"/>
                  <a:pt x="170" y="451"/>
                </a:cubicBezTo>
                <a:cubicBezTo>
                  <a:pt x="172" y="450"/>
                  <a:pt x="172" y="450"/>
                  <a:pt x="172" y="450"/>
                </a:cubicBezTo>
                <a:cubicBezTo>
                  <a:pt x="172" y="448"/>
                  <a:pt x="172" y="448"/>
                  <a:pt x="172" y="448"/>
                </a:cubicBezTo>
                <a:cubicBezTo>
                  <a:pt x="169" y="447"/>
                  <a:pt x="169" y="447"/>
                  <a:pt x="169" y="447"/>
                </a:cubicBezTo>
                <a:cubicBezTo>
                  <a:pt x="168" y="445"/>
                  <a:pt x="168" y="445"/>
                  <a:pt x="168" y="445"/>
                </a:cubicBezTo>
                <a:close/>
                <a:moveTo>
                  <a:pt x="176" y="449"/>
                </a:moveTo>
                <a:cubicBezTo>
                  <a:pt x="176" y="447"/>
                  <a:pt x="176" y="447"/>
                  <a:pt x="176" y="447"/>
                </a:cubicBezTo>
                <a:cubicBezTo>
                  <a:pt x="174" y="446"/>
                  <a:pt x="174" y="446"/>
                  <a:pt x="174" y="446"/>
                </a:cubicBezTo>
                <a:cubicBezTo>
                  <a:pt x="174" y="448"/>
                  <a:pt x="174" y="448"/>
                  <a:pt x="174" y="448"/>
                </a:cubicBezTo>
                <a:cubicBezTo>
                  <a:pt x="176" y="449"/>
                  <a:pt x="176" y="449"/>
                  <a:pt x="176" y="449"/>
                </a:cubicBezTo>
                <a:close/>
                <a:moveTo>
                  <a:pt x="188" y="447"/>
                </a:moveTo>
                <a:cubicBezTo>
                  <a:pt x="188" y="446"/>
                  <a:pt x="188" y="446"/>
                  <a:pt x="188" y="446"/>
                </a:cubicBezTo>
                <a:cubicBezTo>
                  <a:pt x="190" y="446"/>
                  <a:pt x="190" y="446"/>
                  <a:pt x="190" y="446"/>
                </a:cubicBezTo>
                <a:cubicBezTo>
                  <a:pt x="191" y="447"/>
                  <a:pt x="191" y="447"/>
                  <a:pt x="191" y="447"/>
                </a:cubicBezTo>
                <a:cubicBezTo>
                  <a:pt x="189" y="447"/>
                  <a:pt x="189" y="447"/>
                  <a:pt x="189" y="447"/>
                </a:cubicBezTo>
                <a:cubicBezTo>
                  <a:pt x="188" y="447"/>
                  <a:pt x="188" y="447"/>
                  <a:pt x="188" y="447"/>
                </a:cubicBezTo>
                <a:close/>
                <a:moveTo>
                  <a:pt x="184" y="447"/>
                </a:moveTo>
                <a:cubicBezTo>
                  <a:pt x="185" y="446"/>
                  <a:pt x="185" y="446"/>
                  <a:pt x="185" y="446"/>
                </a:cubicBezTo>
                <a:cubicBezTo>
                  <a:pt x="187" y="447"/>
                  <a:pt x="187" y="447"/>
                  <a:pt x="187" y="447"/>
                </a:cubicBezTo>
                <a:cubicBezTo>
                  <a:pt x="184" y="447"/>
                  <a:pt x="184" y="447"/>
                  <a:pt x="184" y="447"/>
                </a:cubicBezTo>
                <a:close/>
                <a:moveTo>
                  <a:pt x="183" y="445"/>
                </a:moveTo>
                <a:cubicBezTo>
                  <a:pt x="183" y="443"/>
                  <a:pt x="183" y="443"/>
                  <a:pt x="183" y="443"/>
                </a:cubicBezTo>
                <a:cubicBezTo>
                  <a:pt x="183" y="441"/>
                  <a:pt x="183" y="441"/>
                  <a:pt x="183" y="441"/>
                </a:cubicBezTo>
                <a:cubicBezTo>
                  <a:pt x="184" y="442"/>
                  <a:pt x="184" y="442"/>
                  <a:pt x="184" y="442"/>
                </a:cubicBezTo>
                <a:cubicBezTo>
                  <a:pt x="185" y="444"/>
                  <a:pt x="185" y="444"/>
                  <a:pt x="185" y="444"/>
                </a:cubicBezTo>
                <a:cubicBezTo>
                  <a:pt x="183" y="445"/>
                  <a:pt x="183" y="445"/>
                  <a:pt x="183" y="445"/>
                </a:cubicBezTo>
                <a:close/>
                <a:moveTo>
                  <a:pt x="179" y="443"/>
                </a:moveTo>
                <a:cubicBezTo>
                  <a:pt x="176" y="443"/>
                  <a:pt x="176" y="443"/>
                  <a:pt x="176" y="443"/>
                </a:cubicBezTo>
                <a:cubicBezTo>
                  <a:pt x="176" y="445"/>
                  <a:pt x="176" y="445"/>
                  <a:pt x="176" y="445"/>
                </a:cubicBezTo>
                <a:cubicBezTo>
                  <a:pt x="179" y="447"/>
                  <a:pt x="179" y="447"/>
                  <a:pt x="179" y="447"/>
                </a:cubicBezTo>
                <a:cubicBezTo>
                  <a:pt x="180" y="446"/>
                  <a:pt x="180" y="446"/>
                  <a:pt x="180" y="446"/>
                </a:cubicBezTo>
                <a:cubicBezTo>
                  <a:pt x="181" y="445"/>
                  <a:pt x="181" y="445"/>
                  <a:pt x="181" y="445"/>
                </a:cubicBezTo>
                <a:cubicBezTo>
                  <a:pt x="180" y="444"/>
                  <a:pt x="180" y="444"/>
                  <a:pt x="180" y="444"/>
                </a:cubicBezTo>
                <a:cubicBezTo>
                  <a:pt x="179" y="443"/>
                  <a:pt x="179" y="443"/>
                  <a:pt x="179" y="443"/>
                </a:cubicBezTo>
                <a:close/>
                <a:moveTo>
                  <a:pt x="291" y="343"/>
                </a:moveTo>
                <a:cubicBezTo>
                  <a:pt x="291" y="343"/>
                  <a:pt x="291" y="343"/>
                  <a:pt x="291" y="343"/>
                </a:cubicBezTo>
                <a:cubicBezTo>
                  <a:pt x="293" y="342"/>
                  <a:pt x="293" y="342"/>
                  <a:pt x="293" y="342"/>
                </a:cubicBezTo>
                <a:cubicBezTo>
                  <a:pt x="292" y="343"/>
                  <a:pt x="292" y="343"/>
                  <a:pt x="292" y="343"/>
                </a:cubicBezTo>
                <a:cubicBezTo>
                  <a:pt x="291" y="343"/>
                  <a:pt x="291" y="343"/>
                  <a:pt x="291" y="343"/>
                </a:cubicBezTo>
                <a:close/>
                <a:moveTo>
                  <a:pt x="286" y="345"/>
                </a:moveTo>
                <a:cubicBezTo>
                  <a:pt x="285" y="344"/>
                  <a:pt x="285" y="344"/>
                  <a:pt x="285" y="344"/>
                </a:cubicBezTo>
                <a:cubicBezTo>
                  <a:pt x="285" y="342"/>
                  <a:pt x="285" y="342"/>
                  <a:pt x="285" y="342"/>
                </a:cubicBezTo>
                <a:cubicBezTo>
                  <a:pt x="288" y="340"/>
                  <a:pt x="288" y="340"/>
                  <a:pt x="288" y="340"/>
                </a:cubicBezTo>
                <a:cubicBezTo>
                  <a:pt x="290" y="339"/>
                  <a:pt x="290" y="339"/>
                  <a:pt x="290" y="339"/>
                </a:cubicBezTo>
                <a:cubicBezTo>
                  <a:pt x="291" y="340"/>
                  <a:pt x="291" y="340"/>
                  <a:pt x="291" y="340"/>
                </a:cubicBezTo>
                <a:cubicBezTo>
                  <a:pt x="288" y="343"/>
                  <a:pt x="288" y="343"/>
                  <a:pt x="288" y="343"/>
                </a:cubicBezTo>
                <a:cubicBezTo>
                  <a:pt x="286" y="345"/>
                  <a:pt x="286" y="345"/>
                  <a:pt x="286" y="345"/>
                </a:cubicBezTo>
                <a:close/>
                <a:moveTo>
                  <a:pt x="193" y="437"/>
                </a:moveTo>
                <a:cubicBezTo>
                  <a:pt x="194" y="435"/>
                  <a:pt x="194" y="435"/>
                  <a:pt x="194" y="435"/>
                </a:cubicBezTo>
                <a:cubicBezTo>
                  <a:pt x="195" y="434"/>
                  <a:pt x="195" y="434"/>
                  <a:pt x="195" y="434"/>
                </a:cubicBezTo>
                <a:cubicBezTo>
                  <a:pt x="196" y="434"/>
                  <a:pt x="196" y="434"/>
                  <a:pt x="196" y="434"/>
                </a:cubicBezTo>
                <a:cubicBezTo>
                  <a:pt x="198" y="433"/>
                  <a:pt x="198" y="433"/>
                  <a:pt x="198" y="433"/>
                </a:cubicBezTo>
                <a:cubicBezTo>
                  <a:pt x="199" y="432"/>
                  <a:pt x="199" y="432"/>
                  <a:pt x="199" y="432"/>
                </a:cubicBezTo>
                <a:cubicBezTo>
                  <a:pt x="201" y="428"/>
                  <a:pt x="201" y="428"/>
                  <a:pt x="201" y="428"/>
                </a:cubicBezTo>
                <a:cubicBezTo>
                  <a:pt x="202" y="428"/>
                  <a:pt x="202" y="428"/>
                  <a:pt x="202" y="428"/>
                </a:cubicBezTo>
                <a:cubicBezTo>
                  <a:pt x="204" y="430"/>
                  <a:pt x="204" y="430"/>
                  <a:pt x="204" y="430"/>
                </a:cubicBezTo>
                <a:cubicBezTo>
                  <a:pt x="205" y="429"/>
                  <a:pt x="205" y="429"/>
                  <a:pt x="205" y="429"/>
                </a:cubicBezTo>
                <a:cubicBezTo>
                  <a:pt x="207" y="429"/>
                  <a:pt x="207" y="429"/>
                  <a:pt x="207" y="429"/>
                </a:cubicBezTo>
                <a:cubicBezTo>
                  <a:pt x="209" y="429"/>
                  <a:pt x="209" y="429"/>
                  <a:pt x="209" y="429"/>
                </a:cubicBezTo>
                <a:cubicBezTo>
                  <a:pt x="210" y="427"/>
                  <a:pt x="210" y="427"/>
                  <a:pt x="210" y="427"/>
                </a:cubicBezTo>
                <a:cubicBezTo>
                  <a:pt x="213" y="428"/>
                  <a:pt x="213" y="428"/>
                  <a:pt x="213" y="428"/>
                </a:cubicBezTo>
                <a:cubicBezTo>
                  <a:pt x="215" y="430"/>
                  <a:pt x="215" y="430"/>
                  <a:pt x="215" y="430"/>
                </a:cubicBezTo>
                <a:cubicBezTo>
                  <a:pt x="214" y="432"/>
                  <a:pt x="214" y="432"/>
                  <a:pt x="214" y="432"/>
                </a:cubicBezTo>
                <a:cubicBezTo>
                  <a:pt x="217" y="435"/>
                  <a:pt x="217" y="435"/>
                  <a:pt x="217" y="435"/>
                </a:cubicBezTo>
                <a:cubicBezTo>
                  <a:pt x="217" y="436"/>
                  <a:pt x="217" y="436"/>
                  <a:pt x="217" y="436"/>
                </a:cubicBezTo>
                <a:cubicBezTo>
                  <a:pt x="214" y="436"/>
                  <a:pt x="214" y="436"/>
                  <a:pt x="214" y="436"/>
                </a:cubicBezTo>
                <a:cubicBezTo>
                  <a:pt x="212" y="437"/>
                  <a:pt x="212" y="437"/>
                  <a:pt x="212" y="437"/>
                </a:cubicBezTo>
                <a:cubicBezTo>
                  <a:pt x="208" y="438"/>
                  <a:pt x="208" y="438"/>
                  <a:pt x="208" y="438"/>
                </a:cubicBezTo>
                <a:cubicBezTo>
                  <a:pt x="206" y="437"/>
                  <a:pt x="206" y="437"/>
                  <a:pt x="206" y="437"/>
                </a:cubicBezTo>
                <a:cubicBezTo>
                  <a:pt x="201" y="437"/>
                  <a:pt x="201" y="437"/>
                  <a:pt x="201" y="437"/>
                </a:cubicBezTo>
                <a:cubicBezTo>
                  <a:pt x="199" y="440"/>
                  <a:pt x="199" y="440"/>
                  <a:pt x="199" y="440"/>
                </a:cubicBezTo>
                <a:cubicBezTo>
                  <a:pt x="198" y="440"/>
                  <a:pt x="198" y="440"/>
                  <a:pt x="198" y="440"/>
                </a:cubicBezTo>
                <a:cubicBezTo>
                  <a:pt x="196" y="441"/>
                  <a:pt x="196" y="441"/>
                  <a:pt x="196" y="441"/>
                </a:cubicBezTo>
                <a:cubicBezTo>
                  <a:pt x="194" y="439"/>
                  <a:pt x="194" y="439"/>
                  <a:pt x="194" y="439"/>
                </a:cubicBezTo>
                <a:lnTo>
                  <a:pt x="193" y="437"/>
                </a:lnTo>
                <a:close/>
              </a:path>
            </a:pathLst>
          </a:custGeom>
          <a:solidFill>
            <a:srgbClr val="D064CE"/>
          </a:solidFill>
          <a:ln>
            <a:noFill/>
          </a:ln>
        </p:spPr>
        <p:txBody>
          <a:bodyPr/>
          <a:lstStyle/>
          <a:p>
            <a:endParaRPr lang="en-US"/>
          </a:p>
        </p:txBody>
      </p:sp>
      <p:sp>
        <p:nvSpPr>
          <p:cNvPr id="18" name="Freeform 11">
            <a:extLst>
              <a:ext uri="{FF2B5EF4-FFF2-40B4-BE49-F238E27FC236}">
                <a16:creationId xmlns:a16="http://schemas.microsoft.com/office/drawing/2014/main" id="{5FF5C241-616D-0E4F-88AB-C077A263B2E6}"/>
              </a:ext>
            </a:extLst>
          </p:cNvPr>
          <p:cNvSpPr>
            <a:spLocks/>
          </p:cNvSpPr>
          <p:nvPr/>
        </p:nvSpPr>
        <p:spPr bwMode="auto">
          <a:xfrm>
            <a:off x="7853088" y="5994869"/>
            <a:ext cx="114300" cy="44450"/>
          </a:xfrm>
          <a:custGeom>
            <a:avLst/>
            <a:gdLst>
              <a:gd name="T0" fmla="*/ 15875 w 72"/>
              <a:gd name="T1" fmla="*/ 3175 h 28"/>
              <a:gd name="T2" fmla="*/ 28575 w 72"/>
              <a:gd name="T3" fmla="*/ 3175 h 28"/>
              <a:gd name="T4" fmla="*/ 44450 w 72"/>
              <a:gd name="T5" fmla="*/ 0 h 28"/>
              <a:gd name="T6" fmla="*/ 80963 w 72"/>
              <a:gd name="T7" fmla="*/ 3175 h 28"/>
              <a:gd name="T8" fmla="*/ 93663 w 72"/>
              <a:gd name="T9" fmla="*/ 15875 h 28"/>
              <a:gd name="T10" fmla="*/ 106363 w 72"/>
              <a:gd name="T11" fmla="*/ 20638 h 28"/>
              <a:gd name="T12" fmla="*/ 114300 w 72"/>
              <a:gd name="T13" fmla="*/ 28575 h 28"/>
              <a:gd name="T14" fmla="*/ 114300 w 72"/>
              <a:gd name="T15" fmla="*/ 31750 h 28"/>
              <a:gd name="T16" fmla="*/ 98425 w 72"/>
              <a:gd name="T17" fmla="*/ 31750 h 28"/>
              <a:gd name="T18" fmla="*/ 90488 w 72"/>
              <a:gd name="T19" fmla="*/ 28575 h 28"/>
              <a:gd name="T20" fmla="*/ 85725 w 72"/>
              <a:gd name="T21" fmla="*/ 36513 h 28"/>
              <a:gd name="T22" fmla="*/ 80963 w 72"/>
              <a:gd name="T23" fmla="*/ 39688 h 28"/>
              <a:gd name="T24" fmla="*/ 77788 w 72"/>
              <a:gd name="T25" fmla="*/ 36513 h 28"/>
              <a:gd name="T26" fmla="*/ 69850 w 72"/>
              <a:gd name="T27" fmla="*/ 36513 h 28"/>
              <a:gd name="T28" fmla="*/ 69850 w 72"/>
              <a:gd name="T29" fmla="*/ 44450 h 28"/>
              <a:gd name="T30" fmla="*/ 57150 w 72"/>
              <a:gd name="T31" fmla="*/ 44450 h 28"/>
              <a:gd name="T32" fmla="*/ 49213 w 72"/>
              <a:gd name="T33" fmla="*/ 39688 h 28"/>
              <a:gd name="T34" fmla="*/ 36513 w 72"/>
              <a:gd name="T35" fmla="*/ 39688 h 28"/>
              <a:gd name="T36" fmla="*/ 28575 w 72"/>
              <a:gd name="T37" fmla="*/ 31750 h 28"/>
              <a:gd name="T38" fmla="*/ 23813 w 72"/>
              <a:gd name="T39" fmla="*/ 20638 h 28"/>
              <a:gd name="T40" fmla="*/ 15875 w 72"/>
              <a:gd name="T41" fmla="*/ 15875 h 28"/>
              <a:gd name="T42" fmla="*/ 12700 w 72"/>
              <a:gd name="T43" fmla="*/ 20638 h 28"/>
              <a:gd name="T44" fmla="*/ 0 w 72"/>
              <a:gd name="T45" fmla="*/ 11113 h 28"/>
              <a:gd name="T46" fmla="*/ 7938 w 72"/>
              <a:gd name="T47" fmla="*/ 3175 h 28"/>
              <a:gd name="T48" fmla="*/ 15875 w 72"/>
              <a:gd name="T49" fmla="*/ 3175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2" h="28">
                <a:moveTo>
                  <a:pt x="10" y="2"/>
                </a:moveTo>
                <a:lnTo>
                  <a:pt x="18" y="2"/>
                </a:lnTo>
                <a:lnTo>
                  <a:pt x="28" y="0"/>
                </a:lnTo>
                <a:lnTo>
                  <a:pt x="51" y="2"/>
                </a:lnTo>
                <a:lnTo>
                  <a:pt x="59" y="10"/>
                </a:lnTo>
                <a:lnTo>
                  <a:pt x="67" y="13"/>
                </a:lnTo>
                <a:lnTo>
                  <a:pt x="72" y="18"/>
                </a:lnTo>
                <a:lnTo>
                  <a:pt x="72" y="20"/>
                </a:lnTo>
                <a:lnTo>
                  <a:pt x="62" y="20"/>
                </a:lnTo>
                <a:lnTo>
                  <a:pt x="57" y="18"/>
                </a:lnTo>
                <a:lnTo>
                  <a:pt x="54" y="23"/>
                </a:lnTo>
                <a:lnTo>
                  <a:pt x="51" y="25"/>
                </a:lnTo>
                <a:lnTo>
                  <a:pt x="49" y="23"/>
                </a:lnTo>
                <a:lnTo>
                  <a:pt x="44" y="23"/>
                </a:lnTo>
                <a:lnTo>
                  <a:pt x="44" y="28"/>
                </a:lnTo>
                <a:lnTo>
                  <a:pt x="36" y="28"/>
                </a:lnTo>
                <a:lnTo>
                  <a:pt x="31" y="25"/>
                </a:lnTo>
                <a:lnTo>
                  <a:pt x="23" y="25"/>
                </a:lnTo>
                <a:lnTo>
                  <a:pt x="18" y="20"/>
                </a:lnTo>
                <a:lnTo>
                  <a:pt x="15" y="13"/>
                </a:lnTo>
                <a:lnTo>
                  <a:pt x="10" y="10"/>
                </a:lnTo>
                <a:lnTo>
                  <a:pt x="8" y="13"/>
                </a:lnTo>
                <a:lnTo>
                  <a:pt x="0" y="7"/>
                </a:lnTo>
                <a:lnTo>
                  <a:pt x="5" y="2"/>
                </a:lnTo>
                <a:lnTo>
                  <a:pt x="10" y="2"/>
                </a:lnTo>
                <a:close/>
              </a:path>
            </a:pathLst>
          </a:custGeom>
          <a:solidFill>
            <a:schemeClr val="bg2">
              <a:lumMod val="20000"/>
              <a:lumOff val="80000"/>
            </a:schemeClr>
          </a:solidFill>
          <a:ln>
            <a:noFill/>
          </a:ln>
        </p:spPr>
        <p:txBody>
          <a:bodyPr/>
          <a:lstStyle/>
          <a:p>
            <a:endParaRPr lang="en-US"/>
          </a:p>
        </p:txBody>
      </p:sp>
      <p:sp>
        <p:nvSpPr>
          <p:cNvPr id="19" name="Freeform 12">
            <a:extLst>
              <a:ext uri="{FF2B5EF4-FFF2-40B4-BE49-F238E27FC236}">
                <a16:creationId xmlns:a16="http://schemas.microsoft.com/office/drawing/2014/main" id="{5E28A8A9-8F47-E247-A2A0-57D10620BA30}"/>
              </a:ext>
            </a:extLst>
          </p:cNvPr>
          <p:cNvSpPr>
            <a:spLocks noEditPoints="1"/>
          </p:cNvSpPr>
          <p:nvPr/>
        </p:nvSpPr>
        <p:spPr bwMode="auto">
          <a:xfrm>
            <a:off x="8053113" y="5904382"/>
            <a:ext cx="138112" cy="119062"/>
          </a:xfrm>
          <a:custGeom>
            <a:avLst/>
            <a:gdLst>
              <a:gd name="T0" fmla="*/ 113739 w 34"/>
              <a:gd name="T1" fmla="*/ 106746 h 29"/>
              <a:gd name="T2" fmla="*/ 129988 w 34"/>
              <a:gd name="T3" fmla="*/ 86218 h 29"/>
              <a:gd name="T4" fmla="*/ 125926 w 34"/>
              <a:gd name="T5" fmla="*/ 69796 h 29"/>
              <a:gd name="T6" fmla="*/ 134050 w 34"/>
              <a:gd name="T7" fmla="*/ 61584 h 29"/>
              <a:gd name="T8" fmla="*/ 134050 w 34"/>
              <a:gd name="T9" fmla="*/ 41056 h 29"/>
              <a:gd name="T10" fmla="*/ 138112 w 34"/>
              <a:gd name="T11" fmla="*/ 28739 h 29"/>
              <a:gd name="T12" fmla="*/ 125926 w 34"/>
              <a:gd name="T13" fmla="*/ 24634 h 29"/>
              <a:gd name="T14" fmla="*/ 109677 w 34"/>
              <a:gd name="T15" fmla="*/ 20528 h 29"/>
              <a:gd name="T16" fmla="*/ 81242 w 34"/>
              <a:gd name="T17" fmla="*/ 20528 h 29"/>
              <a:gd name="T18" fmla="*/ 56870 w 34"/>
              <a:gd name="T19" fmla="*/ 16422 h 29"/>
              <a:gd name="T20" fmla="*/ 60932 w 34"/>
              <a:gd name="T21" fmla="*/ 28739 h 29"/>
              <a:gd name="T22" fmla="*/ 85304 w 34"/>
              <a:gd name="T23" fmla="*/ 41056 h 29"/>
              <a:gd name="T24" fmla="*/ 85304 w 34"/>
              <a:gd name="T25" fmla="*/ 61584 h 29"/>
              <a:gd name="T26" fmla="*/ 101553 w 34"/>
              <a:gd name="T27" fmla="*/ 73901 h 29"/>
              <a:gd name="T28" fmla="*/ 109677 w 34"/>
              <a:gd name="T29" fmla="*/ 90324 h 29"/>
              <a:gd name="T30" fmla="*/ 85304 w 34"/>
              <a:gd name="T31" fmla="*/ 94429 h 29"/>
              <a:gd name="T32" fmla="*/ 64994 w 34"/>
              <a:gd name="T33" fmla="*/ 90324 h 29"/>
              <a:gd name="T34" fmla="*/ 40621 w 34"/>
              <a:gd name="T35" fmla="*/ 90324 h 29"/>
              <a:gd name="T36" fmla="*/ 36559 w 34"/>
              <a:gd name="T37" fmla="*/ 86218 h 29"/>
              <a:gd name="T38" fmla="*/ 12186 w 34"/>
              <a:gd name="T39" fmla="*/ 82112 h 29"/>
              <a:gd name="T40" fmla="*/ 0 w 34"/>
              <a:gd name="T41" fmla="*/ 94429 h 29"/>
              <a:gd name="T42" fmla="*/ 12186 w 34"/>
              <a:gd name="T43" fmla="*/ 102641 h 29"/>
              <a:gd name="T44" fmla="*/ 32497 w 34"/>
              <a:gd name="T45" fmla="*/ 119063 h 29"/>
              <a:gd name="T46" fmla="*/ 36559 w 34"/>
              <a:gd name="T47" fmla="*/ 106746 h 29"/>
              <a:gd name="T48" fmla="*/ 69056 w 34"/>
              <a:gd name="T49" fmla="*/ 110852 h 29"/>
              <a:gd name="T50" fmla="*/ 101553 w 34"/>
              <a:gd name="T51" fmla="*/ 106746 h 29"/>
              <a:gd name="T52" fmla="*/ 117801 w 34"/>
              <a:gd name="T53" fmla="*/ 110852 h 29"/>
              <a:gd name="T54" fmla="*/ 85304 w 34"/>
              <a:gd name="T55" fmla="*/ 0 h 29"/>
              <a:gd name="T56" fmla="*/ 85304 w 34"/>
              <a:gd name="T57" fmla="*/ 12317 h 29"/>
              <a:gd name="T58" fmla="*/ 60932 w 34"/>
              <a:gd name="T59" fmla="*/ 69796 h 29"/>
              <a:gd name="T60" fmla="*/ 77180 w 34"/>
              <a:gd name="T61" fmla="*/ 69796 h 29"/>
              <a:gd name="T62" fmla="*/ 64994 w 34"/>
              <a:gd name="T63" fmla="*/ 73901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 h="29">
                <a:moveTo>
                  <a:pt x="29" y="27"/>
                </a:moveTo>
                <a:cubicBezTo>
                  <a:pt x="28" y="26"/>
                  <a:pt x="28" y="26"/>
                  <a:pt x="28" y="26"/>
                </a:cubicBezTo>
                <a:cubicBezTo>
                  <a:pt x="31" y="23"/>
                  <a:pt x="31" y="23"/>
                  <a:pt x="31" y="23"/>
                </a:cubicBezTo>
                <a:cubicBezTo>
                  <a:pt x="32" y="21"/>
                  <a:pt x="32" y="21"/>
                  <a:pt x="32" y="21"/>
                </a:cubicBezTo>
                <a:cubicBezTo>
                  <a:pt x="32" y="19"/>
                  <a:pt x="32" y="19"/>
                  <a:pt x="32" y="19"/>
                </a:cubicBezTo>
                <a:cubicBezTo>
                  <a:pt x="31" y="17"/>
                  <a:pt x="31" y="17"/>
                  <a:pt x="31" y="17"/>
                </a:cubicBezTo>
                <a:cubicBezTo>
                  <a:pt x="31" y="16"/>
                  <a:pt x="31" y="16"/>
                  <a:pt x="31" y="16"/>
                </a:cubicBezTo>
                <a:cubicBezTo>
                  <a:pt x="33" y="15"/>
                  <a:pt x="33" y="15"/>
                  <a:pt x="33" y="15"/>
                </a:cubicBezTo>
                <a:cubicBezTo>
                  <a:pt x="34" y="12"/>
                  <a:pt x="34" y="12"/>
                  <a:pt x="34" y="12"/>
                </a:cubicBezTo>
                <a:cubicBezTo>
                  <a:pt x="33" y="10"/>
                  <a:pt x="33" y="10"/>
                  <a:pt x="33" y="10"/>
                </a:cubicBezTo>
                <a:cubicBezTo>
                  <a:pt x="34" y="8"/>
                  <a:pt x="34" y="8"/>
                  <a:pt x="34" y="8"/>
                </a:cubicBezTo>
                <a:cubicBezTo>
                  <a:pt x="34" y="7"/>
                  <a:pt x="34" y="7"/>
                  <a:pt x="34" y="7"/>
                </a:cubicBezTo>
                <a:cubicBezTo>
                  <a:pt x="33" y="7"/>
                  <a:pt x="33" y="7"/>
                  <a:pt x="33" y="7"/>
                </a:cubicBezTo>
                <a:cubicBezTo>
                  <a:pt x="31" y="6"/>
                  <a:pt x="31" y="6"/>
                  <a:pt x="31" y="6"/>
                </a:cubicBezTo>
                <a:cubicBezTo>
                  <a:pt x="29" y="7"/>
                  <a:pt x="29" y="7"/>
                  <a:pt x="29" y="7"/>
                </a:cubicBezTo>
                <a:cubicBezTo>
                  <a:pt x="27" y="5"/>
                  <a:pt x="27" y="5"/>
                  <a:pt x="27" y="5"/>
                </a:cubicBezTo>
                <a:cubicBezTo>
                  <a:pt x="22" y="4"/>
                  <a:pt x="22" y="4"/>
                  <a:pt x="22" y="4"/>
                </a:cubicBezTo>
                <a:cubicBezTo>
                  <a:pt x="20" y="5"/>
                  <a:pt x="20" y="5"/>
                  <a:pt x="20" y="5"/>
                </a:cubicBezTo>
                <a:cubicBezTo>
                  <a:pt x="18" y="4"/>
                  <a:pt x="18" y="4"/>
                  <a:pt x="18" y="4"/>
                </a:cubicBezTo>
                <a:cubicBezTo>
                  <a:pt x="14" y="4"/>
                  <a:pt x="14" y="4"/>
                  <a:pt x="14" y="4"/>
                </a:cubicBezTo>
                <a:cubicBezTo>
                  <a:pt x="13" y="6"/>
                  <a:pt x="13" y="6"/>
                  <a:pt x="13" y="6"/>
                </a:cubicBezTo>
                <a:cubicBezTo>
                  <a:pt x="13" y="6"/>
                  <a:pt x="15" y="7"/>
                  <a:pt x="15" y="7"/>
                </a:cubicBezTo>
                <a:cubicBezTo>
                  <a:pt x="22" y="9"/>
                  <a:pt x="22" y="9"/>
                  <a:pt x="22" y="9"/>
                </a:cubicBezTo>
                <a:cubicBezTo>
                  <a:pt x="21" y="10"/>
                  <a:pt x="21" y="10"/>
                  <a:pt x="21" y="10"/>
                </a:cubicBezTo>
                <a:cubicBezTo>
                  <a:pt x="22" y="12"/>
                  <a:pt x="22" y="12"/>
                  <a:pt x="22" y="12"/>
                </a:cubicBezTo>
                <a:cubicBezTo>
                  <a:pt x="21" y="15"/>
                  <a:pt x="21" y="15"/>
                  <a:pt x="21" y="15"/>
                </a:cubicBezTo>
                <a:cubicBezTo>
                  <a:pt x="22" y="18"/>
                  <a:pt x="22" y="18"/>
                  <a:pt x="22" y="18"/>
                </a:cubicBezTo>
                <a:cubicBezTo>
                  <a:pt x="25" y="18"/>
                  <a:pt x="25" y="18"/>
                  <a:pt x="25" y="18"/>
                </a:cubicBezTo>
                <a:cubicBezTo>
                  <a:pt x="27" y="21"/>
                  <a:pt x="27" y="21"/>
                  <a:pt x="27" y="21"/>
                </a:cubicBezTo>
                <a:cubicBezTo>
                  <a:pt x="27" y="22"/>
                  <a:pt x="27" y="22"/>
                  <a:pt x="27" y="22"/>
                </a:cubicBezTo>
                <a:cubicBezTo>
                  <a:pt x="22" y="22"/>
                  <a:pt x="22" y="22"/>
                  <a:pt x="22" y="22"/>
                </a:cubicBezTo>
                <a:cubicBezTo>
                  <a:pt x="21" y="23"/>
                  <a:pt x="21" y="23"/>
                  <a:pt x="21" y="23"/>
                </a:cubicBezTo>
                <a:cubicBezTo>
                  <a:pt x="19" y="22"/>
                  <a:pt x="19" y="22"/>
                  <a:pt x="19" y="22"/>
                </a:cubicBezTo>
                <a:cubicBezTo>
                  <a:pt x="16" y="22"/>
                  <a:pt x="16" y="22"/>
                  <a:pt x="16" y="22"/>
                </a:cubicBezTo>
                <a:cubicBezTo>
                  <a:pt x="13" y="21"/>
                  <a:pt x="13" y="21"/>
                  <a:pt x="13" y="21"/>
                </a:cubicBezTo>
                <a:cubicBezTo>
                  <a:pt x="10" y="22"/>
                  <a:pt x="10" y="22"/>
                  <a:pt x="10" y="22"/>
                </a:cubicBezTo>
                <a:cubicBezTo>
                  <a:pt x="10" y="21"/>
                  <a:pt x="10" y="21"/>
                  <a:pt x="10" y="21"/>
                </a:cubicBezTo>
                <a:cubicBezTo>
                  <a:pt x="9" y="21"/>
                  <a:pt x="9" y="21"/>
                  <a:pt x="9" y="21"/>
                </a:cubicBezTo>
                <a:cubicBezTo>
                  <a:pt x="5" y="22"/>
                  <a:pt x="5" y="22"/>
                  <a:pt x="5" y="22"/>
                </a:cubicBezTo>
                <a:cubicBezTo>
                  <a:pt x="3" y="20"/>
                  <a:pt x="3" y="20"/>
                  <a:pt x="3" y="20"/>
                </a:cubicBezTo>
                <a:cubicBezTo>
                  <a:pt x="1" y="21"/>
                  <a:pt x="1" y="21"/>
                  <a:pt x="1" y="21"/>
                </a:cubicBezTo>
                <a:cubicBezTo>
                  <a:pt x="0" y="23"/>
                  <a:pt x="0" y="23"/>
                  <a:pt x="0" y="23"/>
                </a:cubicBezTo>
                <a:cubicBezTo>
                  <a:pt x="0" y="25"/>
                  <a:pt x="0" y="25"/>
                  <a:pt x="0" y="25"/>
                </a:cubicBezTo>
                <a:cubicBezTo>
                  <a:pt x="3" y="25"/>
                  <a:pt x="3" y="25"/>
                  <a:pt x="3" y="25"/>
                </a:cubicBezTo>
                <a:cubicBezTo>
                  <a:pt x="6" y="28"/>
                  <a:pt x="6" y="28"/>
                  <a:pt x="6" y="28"/>
                </a:cubicBezTo>
                <a:cubicBezTo>
                  <a:pt x="8" y="29"/>
                  <a:pt x="8" y="29"/>
                  <a:pt x="8" y="29"/>
                </a:cubicBezTo>
                <a:cubicBezTo>
                  <a:pt x="8" y="27"/>
                  <a:pt x="8" y="27"/>
                  <a:pt x="8" y="27"/>
                </a:cubicBezTo>
                <a:cubicBezTo>
                  <a:pt x="9" y="26"/>
                  <a:pt x="9" y="26"/>
                  <a:pt x="9" y="26"/>
                </a:cubicBezTo>
                <a:cubicBezTo>
                  <a:pt x="15" y="26"/>
                  <a:pt x="15" y="26"/>
                  <a:pt x="15" y="26"/>
                </a:cubicBezTo>
                <a:cubicBezTo>
                  <a:pt x="17" y="27"/>
                  <a:pt x="17" y="27"/>
                  <a:pt x="17" y="27"/>
                </a:cubicBezTo>
                <a:cubicBezTo>
                  <a:pt x="24" y="27"/>
                  <a:pt x="24" y="27"/>
                  <a:pt x="24" y="27"/>
                </a:cubicBezTo>
                <a:cubicBezTo>
                  <a:pt x="25" y="26"/>
                  <a:pt x="25" y="26"/>
                  <a:pt x="25" y="26"/>
                </a:cubicBezTo>
                <a:cubicBezTo>
                  <a:pt x="27" y="27"/>
                  <a:pt x="27" y="27"/>
                  <a:pt x="27" y="27"/>
                </a:cubicBezTo>
                <a:cubicBezTo>
                  <a:pt x="29" y="27"/>
                  <a:pt x="29" y="27"/>
                  <a:pt x="29" y="27"/>
                </a:cubicBezTo>
                <a:close/>
                <a:moveTo>
                  <a:pt x="19" y="1"/>
                </a:moveTo>
                <a:cubicBezTo>
                  <a:pt x="21" y="0"/>
                  <a:pt x="21" y="0"/>
                  <a:pt x="21" y="0"/>
                </a:cubicBezTo>
                <a:cubicBezTo>
                  <a:pt x="26" y="3"/>
                  <a:pt x="26" y="3"/>
                  <a:pt x="26" y="3"/>
                </a:cubicBezTo>
                <a:cubicBezTo>
                  <a:pt x="21" y="3"/>
                  <a:pt x="21" y="3"/>
                  <a:pt x="21" y="3"/>
                </a:cubicBezTo>
                <a:cubicBezTo>
                  <a:pt x="19" y="1"/>
                  <a:pt x="19" y="1"/>
                  <a:pt x="19" y="1"/>
                </a:cubicBezTo>
                <a:close/>
                <a:moveTo>
                  <a:pt x="15" y="17"/>
                </a:moveTo>
                <a:cubicBezTo>
                  <a:pt x="17" y="15"/>
                  <a:pt x="17" y="15"/>
                  <a:pt x="17" y="15"/>
                </a:cubicBezTo>
                <a:cubicBezTo>
                  <a:pt x="19" y="17"/>
                  <a:pt x="19" y="17"/>
                  <a:pt x="19" y="17"/>
                </a:cubicBezTo>
                <a:cubicBezTo>
                  <a:pt x="20" y="19"/>
                  <a:pt x="20" y="19"/>
                  <a:pt x="20" y="19"/>
                </a:cubicBezTo>
                <a:cubicBezTo>
                  <a:pt x="16" y="18"/>
                  <a:pt x="16" y="18"/>
                  <a:pt x="16" y="18"/>
                </a:cubicBezTo>
                <a:lnTo>
                  <a:pt x="15" y="17"/>
                </a:lnTo>
                <a:close/>
              </a:path>
            </a:pathLst>
          </a:custGeom>
          <a:solidFill>
            <a:schemeClr val="bg2">
              <a:lumMod val="20000"/>
              <a:lumOff val="80000"/>
            </a:schemeClr>
          </a:solidFill>
          <a:ln>
            <a:noFill/>
          </a:ln>
        </p:spPr>
        <p:txBody>
          <a:bodyPr/>
          <a:lstStyle/>
          <a:p>
            <a:endParaRPr lang="en-US"/>
          </a:p>
        </p:txBody>
      </p:sp>
      <p:sp>
        <p:nvSpPr>
          <p:cNvPr id="20" name="Freeform 13">
            <a:extLst>
              <a:ext uri="{FF2B5EF4-FFF2-40B4-BE49-F238E27FC236}">
                <a16:creationId xmlns:a16="http://schemas.microsoft.com/office/drawing/2014/main" id="{264AB83D-4A7F-9B42-BC7E-CFC12CB9CF74}"/>
              </a:ext>
            </a:extLst>
          </p:cNvPr>
          <p:cNvSpPr>
            <a:spLocks noEditPoints="1"/>
          </p:cNvSpPr>
          <p:nvPr/>
        </p:nvSpPr>
        <p:spPr bwMode="auto">
          <a:xfrm>
            <a:off x="7540350" y="5737694"/>
            <a:ext cx="528638" cy="192088"/>
          </a:xfrm>
          <a:custGeom>
            <a:avLst/>
            <a:gdLst>
              <a:gd name="T0" fmla="*/ 112712 w 333"/>
              <a:gd name="T1" fmla="*/ 73025 h 121"/>
              <a:gd name="T2" fmla="*/ 104775 w 333"/>
              <a:gd name="T3" fmla="*/ 98425 h 121"/>
              <a:gd name="T4" fmla="*/ 96837 w 333"/>
              <a:gd name="T5" fmla="*/ 90488 h 121"/>
              <a:gd name="T6" fmla="*/ 101600 w 333"/>
              <a:gd name="T7" fmla="*/ 85725 h 121"/>
              <a:gd name="T8" fmla="*/ 31750 w 333"/>
              <a:gd name="T9" fmla="*/ 52388 h 121"/>
              <a:gd name="T10" fmla="*/ 23812 w 333"/>
              <a:gd name="T11" fmla="*/ 61913 h 121"/>
              <a:gd name="T12" fmla="*/ 0 w 333"/>
              <a:gd name="T13" fmla="*/ 77788 h 121"/>
              <a:gd name="T14" fmla="*/ 23812 w 333"/>
              <a:gd name="T15" fmla="*/ 73025 h 121"/>
              <a:gd name="T16" fmla="*/ 44450 w 333"/>
              <a:gd name="T17" fmla="*/ 73025 h 121"/>
              <a:gd name="T18" fmla="*/ 73025 w 333"/>
              <a:gd name="T19" fmla="*/ 52388 h 121"/>
              <a:gd name="T20" fmla="*/ 104775 w 333"/>
              <a:gd name="T21" fmla="*/ 41275 h 121"/>
              <a:gd name="T22" fmla="*/ 130175 w 333"/>
              <a:gd name="T23" fmla="*/ 33338 h 121"/>
              <a:gd name="T24" fmla="*/ 169862 w 333"/>
              <a:gd name="T25" fmla="*/ 41275 h 121"/>
              <a:gd name="T26" fmla="*/ 146050 w 333"/>
              <a:gd name="T27" fmla="*/ 49213 h 121"/>
              <a:gd name="T28" fmla="*/ 187325 w 333"/>
              <a:gd name="T29" fmla="*/ 57150 h 121"/>
              <a:gd name="T30" fmla="*/ 219075 w 333"/>
              <a:gd name="T31" fmla="*/ 69850 h 121"/>
              <a:gd name="T32" fmla="*/ 234950 w 333"/>
              <a:gd name="T33" fmla="*/ 65088 h 121"/>
              <a:gd name="T34" fmla="*/ 263525 w 333"/>
              <a:gd name="T35" fmla="*/ 85725 h 121"/>
              <a:gd name="T36" fmla="*/ 288925 w 333"/>
              <a:gd name="T37" fmla="*/ 90488 h 121"/>
              <a:gd name="T38" fmla="*/ 317500 w 333"/>
              <a:gd name="T39" fmla="*/ 90488 h 121"/>
              <a:gd name="T40" fmla="*/ 349250 w 333"/>
              <a:gd name="T41" fmla="*/ 138113 h 121"/>
              <a:gd name="T42" fmla="*/ 382587 w 333"/>
              <a:gd name="T43" fmla="*/ 142875 h 121"/>
              <a:gd name="T44" fmla="*/ 390525 w 333"/>
              <a:gd name="T45" fmla="*/ 158750 h 121"/>
              <a:gd name="T46" fmla="*/ 361950 w 333"/>
              <a:gd name="T47" fmla="*/ 187325 h 121"/>
              <a:gd name="T48" fmla="*/ 398462 w 333"/>
              <a:gd name="T49" fmla="*/ 187325 h 121"/>
              <a:gd name="T50" fmla="*/ 450850 w 333"/>
              <a:gd name="T51" fmla="*/ 192088 h 121"/>
              <a:gd name="T52" fmla="*/ 487362 w 333"/>
              <a:gd name="T53" fmla="*/ 179388 h 121"/>
              <a:gd name="T54" fmla="*/ 523875 w 333"/>
              <a:gd name="T55" fmla="*/ 174625 h 121"/>
              <a:gd name="T56" fmla="*/ 515937 w 333"/>
              <a:gd name="T57" fmla="*/ 158750 h 121"/>
              <a:gd name="T58" fmla="*/ 463550 w 333"/>
              <a:gd name="T59" fmla="*/ 134938 h 121"/>
              <a:gd name="T60" fmla="*/ 463550 w 333"/>
              <a:gd name="T61" fmla="*/ 114300 h 121"/>
              <a:gd name="T62" fmla="*/ 439737 w 333"/>
              <a:gd name="T63" fmla="*/ 117475 h 121"/>
              <a:gd name="T64" fmla="*/ 411162 w 333"/>
              <a:gd name="T65" fmla="*/ 101600 h 121"/>
              <a:gd name="T66" fmla="*/ 385762 w 333"/>
              <a:gd name="T67" fmla="*/ 93663 h 121"/>
              <a:gd name="T68" fmla="*/ 377825 w 333"/>
              <a:gd name="T69" fmla="*/ 90488 h 121"/>
              <a:gd name="T70" fmla="*/ 341312 w 333"/>
              <a:gd name="T71" fmla="*/ 69850 h 121"/>
              <a:gd name="T72" fmla="*/ 288925 w 333"/>
              <a:gd name="T73" fmla="*/ 52388 h 121"/>
              <a:gd name="T74" fmla="*/ 263525 w 333"/>
              <a:gd name="T75" fmla="*/ 23813 h 121"/>
              <a:gd name="T76" fmla="*/ 215900 w 333"/>
              <a:gd name="T77" fmla="*/ 15875 h 121"/>
              <a:gd name="T78" fmla="*/ 177800 w 333"/>
              <a:gd name="T79" fmla="*/ 4763 h 121"/>
              <a:gd name="T80" fmla="*/ 125412 w 333"/>
              <a:gd name="T81" fmla="*/ 7938 h 121"/>
              <a:gd name="T82" fmla="*/ 68262 w 333"/>
              <a:gd name="T83" fmla="*/ 23813 h 121"/>
              <a:gd name="T84" fmla="*/ 31750 w 333"/>
              <a:gd name="T85" fmla="*/ 44450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33" h="121">
                <a:moveTo>
                  <a:pt x="64" y="49"/>
                </a:moveTo>
                <a:lnTo>
                  <a:pt x="66" y="46"/>
                </a:lnTo>
                <a:lnTo>
                  <a:pt x="71" y="46"/>
                </a:lnTo>
                <a:lnTo>
                  <a:pt x="77" y="54"/>
                </a:lnTo>
                <a:lnTo>
                  <a:pt x="77" y="59"/>
                </a:lnTo>
                <a:lnTo>
                  <a:pt x="66" y="62"/>
                </a:lnTo>
                <a:lnTo>
                  <a:pt x="59" y="59"/>
                </a:lnTo>
                <a:lnTo>
                  <a:pt x="59" y="57"/>
                </a:lnTo>
                <a:lnTo>
                  <a:pt x="61" y="57"/>
                </a:lnTo>
                <a:lnTo>
                  <a:pt x="64" y="59"/>
                </a:lnTo>
                <a:lnTo>
                  <a:pt x="69" y="57"/>
                </a:lnTo>
                <a:lnTo>
                  <a:pt x="64" y="54"/>
                </a:lnTo>
                <a:lnTo>
                  <a:pt x="64" y="49"/>
                </a:lnTo>
                <a:close/>
                <a:moveTo>
                  <a:pt x="20" y="33"/>
                </a:moveTo>
                <a:lnTo>
                  <a:pt x="23" y="39"/>
                </a:lnTo>
                <a:lnTo>
                  <a:pt x="20" y="41"/>
                </a:lnTo>
                <a:lnTo>
                  <a:pt x="15" y="39"/>
                </a:lnTo>
                <a:lnTo>
                  <a:pt x="5" y="46"/>
                </a:lnTo>
                <a:lnTo>
                  <a:pt x="0" y="44"/>
                </a:lnTo>
                <a:lnTo>
                  <a:pt x="0" y="49"/>
                </a:lnTo>
                <a:lnTo>
                  <a:pt x="5" y="51"/>
                </a:lnTo>
                <a:lnTo>
                  <a:pt x="12" y="44"/>
                </a:lnTo>
                <a:lnTo>
                  <a:pt x="15" y="46"/>
                </a:lnTo>
                <a:lnTo>
                  <a:pt x="15" y="51"/>
                </a:lnTo>
                <a:lnTo>
                  <a:pt x="23" y="46"/>
                </a:lnTo>
                <a:lnTo>
                  <a:pt x="28" y="46"/>
                </a:lnTo>
                <a:lnTo>
                  <a:pt x="33" y="36"/>
                </a:lnTo>
                <a:lnTo>
                  <a:pt x="43" y="39"/>
                </a:lnTo>
                <a:lnTo>
                  <a:pt x="46" y="33"/>
                </a:lnTo>
                <a:lnTo>
                  <a:pt x="48" y="39"/>
                </a:lnTo>
                <a:lnTo>
                  <a:pt x="56" y="36"/>
                </a:lnTo>
                <a:lnTo>
                  <a:pt x="66" y="26"/>
                </a:lnTo>
                <a:lnTo>
                  <a:pt x="71" y="23"/>
                </a:lnTo>
                <a:lnTo>
                  <a:pt x="74" y="21"/>
                </a:lnTo>
                <a:lnTo>
                  <a:pt x="82" y="21"/>
                </a:lnTo>
                <a:lnTo>
                  <a:pt x="89" y="21"/>
                </a:lnTo>
                <a:lnTo>
                  <a:pt x="102" y="23"/>
                </a:lnTo>
                <a:lnTo>
                  <a:pt x="107" y="26"/>
                </a:lnTo>
                <a:lnTo>
                  <a:pt x="102" y="28"/>
                </a:lnTo>
                <a:lnTo>
                  <a:pt x="95" y="28"/>
                </a:lnTo>
                <a:lnTo>
                  <a:pt x="92" y="31"/>
                </a:lnTo>
                <a:lnTo>
                  <a:pt x="95" y="36"/>
                </a:lnTo>
                <a:lnTo>
                  <a:pt x="115" y="39"/>
                </a:lnTo>
                <a:lnTo>
                  <a:pt x="118" y="36"/>
                </a:lnTo>
                <a:lnTo>
                  <a:pt x="123" y="36"/>
                </a:lnTo>
                <a:lnTo>
                  <a:pt x="128" y="41"/>
                </a:lnTo>
                <a:lnTo>
                  <a:pt x="138" y="44"/>
                </a:lnTo>
                <a:lnTo>
                  <a:pt x="141" y="41"/>
                </a:lnTo>
                <a:lnTo>
                  <a:pt x="143" y="39"/>
                </a:lnTo>
                <a:lnTo>
                  <a:pt x="148" y="41"/>
                </a:lnTo>
                <a:lnTo>
                  <a:pt x="148" y="46"/>
                </a:lnTo>
                <a:lnTo>
                  <a:pt x="159" y="54"/>
                </a:lnTo>
                <a:lnTo>
                  <a:pt x="166" y="54"/>
                </a:lnTo>
                <a:lnTo>
                  <a:pt x="171" y="51"/>
                </a:lnTo>
                <a:lnTo>
                  <a:pt x="177" y="57"/>
                </a:lnTo>
                <a:lnTo>
                  <a:pt x="182" y="57"/>
                </a:lnTo>
                <a:lnTo>
                  <a:pt x="187" y="59"/>
                </a:lnTo>
                <a:lnTo>
                  <a:pt x="195" y="54"/>
                </a:lnTo>
                <a:lnTo>
                  <a:pt x="200" y="57"/>
                </a:lnTo>
                <a:lnTo>
                  <a:pt x="205" y="74"/>
                </a:lnTo>
                <a:lnTo>
                  <a:pt x="215" y="87"/>
                </a:lnTo>
                <a:lnTo>
                  <a:pt x="220" y="87"/>
                </a:lnTo>
                <a:lnTo>
                  <a:pt x="220" y="85"/>
                </a:lnTo>
                <a:lnTo>
                  <a:pt x="228" y="90"/>
                </a:lnTo>
                <a:lnTo>
                  <a:pt x="241" y="90"/>
                </a:lnTo>
                <a:lnTo>
                  <a:pt x="241" y="92"/>
                </a:lnTo>
                <a:lnTo>
                  <a:pt x="246" y="95"/>
                </a:lnTo>
                <a:lnTo>
                  <a:pt x="246" y="100"/>
                </a:lnTo>
                <a:lnTo>
                  <a:pt x="238" y="103"/>
                </a:lnTo>
                <a:lnTo>
                  <a:pt x="228" y="113"/>
                </a:lnTo>
                <a:lnTo>
                  <a:pt x="228" y="118"/>
                </a:lnTo>
                <a:lnTo>
                  <a:pt x="238" y="121"/>
                </a:lnTo>
                <a:lnTo>
                  <a:pt x="246" y="116"/>
                </a:lnTo>
                <a:lnTo>
                  <a:pt x="251" y="118"/>
                </a:lnTo>
                <a:lnTo>
                  <a:pt x="266" y="116"/>
                </a:lnTo>
                <a:lnTo>
                  <a:pt x="274" y="116"/>
                </a:lnTo>
                <a:lnTo>
                  <a:pt x="284" y="121"/>
                </a:lnTo>
                <a:lnTo>
                  <a:pt x="302" y="116"/>
                </a:lnTo>
                <a:lnTo>
                  <a:pt x="302" y="113"/>
                </a:lnTo>
                <a:lnTo>
                  <a:pt x="307" y="113"/>
                </a:lnTo>
                <a:lnTo>
                  <a:pt x="312" y="110"/>
                </a:lnTo>
                <a:lnTo>
                  <a:pt x="323" y="110"/>
                </a:lnTo>
                <a:lnTo>
                  <a:pt x="330" y="110"/>
                </a:lnTo>
                <a:lnTo>
                  <a:pt x="333" y="103"/>
                </a:lnTo>
                <a:lnTo>
                  <a:pt x="330" y="100"/>
                </a:lnTo>
                <a:lnTo>
                  <a:pt x="325" y="100"/>
                </a:lnTo>
                <a:lnTo>
                  <a:pt x="320" y="90"/>
                </a:lnTo>
                <a:lnTo>
                  <a:pt x="307" y="85"/>
                </a:lnTo>
                <a:lnTo>
                  <a:pt x="292" y="85"/>
                </a:lnTo>
                <a:lnTo>
                  <a:pt x="287" y="85"/>
                </a:lnTo>
                <a:lnTo>
                  <a:pt x="289" y="80"/>
                </a:lnTo>
                <a:lnTo>
                  <a:pt x="292" y="72"/>
                </a:lnTo>
                <a:lnTo>
                  <a:pt x="289" y="72"/>
                </a:lnTo>
                <a:lnTo>
                  <a:pt x="284" y="74"/>
                </a:lnTo>
                <a:lnTo>
                  <a:pt x="277" y="74"/>
                </a:lnTo>
                <a:lnTo>
                  <a:pt x="266" y="64"/>
                </a:lnTo>
                <a:lnTo>
                  <a:pt x="264" y="67"/>
                </a:lnTo>
                <a:lnTo>
                  <a:pt x="259" y="64"/>
                </a:lnTo>
                <a:lnTo>
                  <a:pt x="251" y="57"/>
                </a:lnTo>
                <a:lnTo>
                  <a:pt x="246" y="62"/>
                </a:lnTo>
                <a:lnTo>
                  <a:pt x="243" y="59"/>
                </a:lnTo>
                <a:lnTo>
                  <a:pt x="243" y="57"/>
                </a:lnTo>
                <a:lnTo>
                  <a:pt x="241" y="54"/>
                </a:lnTo>
                <a:lnTo>
                  <a:pt x="238" y="57"/>
                </a:lnTo>
                <a:lnTo>
                  <a:pt x="236" y="54"/>
                </a:lnTo>
                <a:lnTo>
                  <a:pt x="223" y="51"/>
                </a:lnTo>
                <a:lnTo>
                  <a:pt x="215" y="44"/>
                </a:lnTo>
                <a:lnTo>
                  <a:pt x="207" y="39"/>
                </a:lnTo>
                <a:lnTo>
                  <a:pt x="200" y="33"/>
                </a:lnTo>
                <a:lnTo>
                  <a:pt x="182" y="33"/>
                </a:lnTo>
                <a:lnTo>
                  <a:pt x="177" y="28"/>
                </a:lnTo>
                <a:lnTo>
                  <a:pt x="174" y="23"/>
                </a:lnTo>
                <a:lnTo>
                  <a:pt x="166" y="15"/>
                </a:lnTo>
                <a:lnTo>
                  <a:pt x="161" y="15"/>
                </a:lnTo>
                <a:lnTo>
                  <a:pt x="159" y="13"/>
                </a:lnTo>
                <a:lnTo>
                  <a:pt x="136" y="10"/>
                </a:lnTo>
                <a:lnTo>
                  <a:pt x="128" y="13"/>
                </a:lnTo>
                <a:lnTo>
                  <a:pt x="118" y="10"/>
                </a:lnTo>
                <a:lnTo>
                  <a:pt x="112" y="3"/>
                </a:lnTo>
                <a:lnTo>
                  <a:pt x="97" y="0"/>
                </a:lnTo>
                <a:lnTo>
                  <a:pt x="84" y="0"/>
                </a:lnTo>
                <a:lnTo>
                  <a:pt x="79" y="5"/>
                </a:lnTo>
                <a:lnTo>
                  <a:pt x="61" y="8"/>
                </a:lnTo>
                <a:lnTo>
                  <a:pt x="48" y="10"/>
                </a:lnTo>
                <a:lnTo>
                  <a:pt x="43" y="15"/>
                </a:lnTo>
                <a:lnTo>
                  <a:pt x="30" y="18"/>
                </a:lnTo>
                <a:lnTo>
                  <a:pt x="25" y="23"/>
                </a:lnTo>
                <a:lnTo>
                  <a:pt x="20" y="28"/>
                </a:lnTo>
                <a:lnTo>
                  <a:pt x="20" y="33"/>
                </a:lnTo>
                <a:close/>
              </a:path>
            </a:pathLst>
          </a:custGeom>
          <a:solidFill>
            <a:schemeClr val="bg2">
              <a:lumMod val="20000"/>
              <a:lumOff val="80000"/>
            </a:schemeClr>
          </a:solidFill>
          <a:ln>
            <a:noFill/>
          </a:ln>
        </p:spPr>
        <p:txBody>
          <a:bodyPr/>
          <a:lstStyle/>
          <a:p>
            <a:endParaRPr lang="en-US"/>
          </a:p>
        </p:txBody>
      </p:sp>
      <p:sp>
        <p:nvSpPr>
          <p:cNvPr id="21" name="Freeform 14">
            <a:extLst>
              <a:ext uri="{FF2B5EF4-FFF2-40B4-BE49-F238E27FC236}">
                <a16:creationId xmlns:a16="http://schemas.microsoft.com/office/drawing/2014/main" id="{21F41DB4-EA13-A34C-ADB9-EB3FA9E038CE}"/>
              </a:ext>
            </a:extLst>
          </p:cNvPr>
          <p:cNvSpPr>
            <a:spLocks noEditPoints="1"/>
          </p:cNvSpPr>
          <p:nvPr/>
        </p:nvSpPr>
        <p:spPr bwMode="auto">
          <a:xfrm>
            <a:off x="7865788" y="5534494"/>
            <a:ext cx="284162" cy="333375"/>
          </a:xfrm>
          <a:custGeom>
            <a:avLst/>
            <a:gdLst>
              <a:gd name="T0" fmla="*/ 268287 w 179"/>
              <a:gd name="T1" fmla="*/ 296863 h 210"/>
              <a:gd name="T2" fmla="*/ 231775 w 179"/>
              <a:gd name="T3" fmla="*/ 333375 h 210"/>
              <a:gd name="T4" fmla="*/ 263525 w 179"/>
              <a:gd name="T5" fmla="*/ 309563 h 210"/>
              <a:gd name="T6" fmla="*/ 244475 w 179"/>
              <a:gd name="T7" fmla="*/ 312738 h 210"/>
              <a:gd name="T8" fmla="*/ 231775 w 179"/>
              <a:gd name="T9" fmla="*/ 333375 h 210"/>
              <a:gd name="T10" fmla="*/ 284162 w 179"/>
              <a:gd name="T11" fmla="*/ 255588 h 210"/>
              <a:gd name="T12" fmla="*/ 263525 w 179"/>
              <a:gd name="T13" fmla="*/ 255588 h 210"/>
              <a:gd name="T14" fmla="*/ 231775 w 179"/>
              <a:gd name="T15" fmla="*/ 227013 h 210"/>
              <a:gd name="T16" fmla="*/ 211137 w 179"/>
              <a:gd name="T17" fmla="*/ 252413 h 210"/>
              <a:gd name="T18" fmla="*/ 211137 w 179"/>
              <a:gd name="T19" fmla="*/ 255588 h 210"/>
              <a:gd name="T20" fmla="*/ 231775 w 179"/>
              <a:gd name="T21" fmla="*/ 227013 h 210"/>
              <a:gd name="T22" fmla="*/ 215900 w 179"/>
              <a:gd name="T23" fmla="*/ 227013 h 210"/>
              <a:gd name="T24" fmla="*/ 203200 w 179"/>
              <a:gd name="T25" fmla="*/ 227013 h 210"/>
              <a:gd name="T26" fmla="*/ 166687 w 179"/>
              <a:gd name="T27" fmla="*/ 182563 h 210"/>
              <a:gd name="T28" fmla="*/ 182562 w 179"/>
              <a:gd name="T29" fmla="*/ 223838 h 210"/>
              <a:gd name="T30" fmla="*/ 161925 w 179"/>
              <a:gd name="T31" fmla="*/ 203200 h 210"/>
              <a:gd name="T32" fmla="*/ 166687 w 179"/>
              <a:gd name="T33" fmla="*/ 182563 h 210"/>
              <a:gd name="T34" fmla="*/ 125412 w 179"/>
              <a:gd name="T35" fmla="*/ 187325 h 210"/>
              <a:gd name="T36" fmla="*/ 130175 w 179"/>
              <a:gd name="T37" fmla="*/ 179388 h 210"/>
              <a:gd name="T38" fmla="*/ 207962 w 179"/>
              <a:gd name="T39" fmla="*/ 171450 h 210"/>
              <a:gd name="T40" fmla="*/ 207962 w 179"/>
              <a:gd name="T41" fmla="*/ 153988 h 210"/>
              <a:gd name="T42" fmla="*/ 158750 w 179"/>
              <a:gd name="T43" fmla="*/ 142875 h 210"/>
              <a:gd name="T44" fmla="*/ 158750 w 179"/>
              <a:gd name="T45" fmla="*/ 166688 h 210"/>
              <a:gd name="T46" fmla="*/ 161925 w 179"/>
              <a:gd name="T47" fmla="*/ 146050 h 210"/>
              <a:gd name="T48" fmla="*/ 150812 w 179"/>
              <a:gd name="T49" fmla="*/ 130175 h 210"/>
              <a:gd name="T50" fmla="*/ 133350 w 179"/>
              <a:gd name="T51" fmla="*/ 104775 h 210"/>
              <a:gd name="T52" fmla="*/ 122237 w 179"/>
              <a:gd name="T53" fmla="*/ 117475 h 210"/>
              <a:gd name="T54" fmla="*/ 122237 w 179"/>
              <a:gd name="T55" fmla="*/ 96838 h 210"/>
              <a:gd name="T56" fmla="*/ 114300 w 179"/>
              <a:gd name="T57" fmla="*/ 85725 h 210"/>
              <a:gd name="T58" fmla="*/ 88900 w 179"/>
              <a:gd name="T59" fmla="*/ 11113 h 210"/>
              <a:gd name="T60" fmla="*/ 96837 w 179"/>
              <a:gd name="T61" fmla="*/ 36513 h 210"/>
              <a:gd name="T62" fmla="*/ 80962 w 179"/>
              <a:gd name="T63" fmla="*/ 60325 h 210"/>
              <a:gd name="T64" fmla="*/ 88900 w 179"/>
              <a:gd name="T65" fmla="*/ 28575 h 210"/>
              <a:gd name="T66" fmla="*/ 60325 w 179"/>
              <a:gd name="T67" fmla="*/ 0 h 210"/>
              <a:gd name="T68" fmla="*/ 11112 w 179"/>
              <a:gd name="T69" fmla="*/ 11113 h 210"/>
              <a:gd name="T70" fmla="*/ 49212 w 179"/>
              <a:gd name="T71" fmla="*/ 7938 h 210"/>
              <a:gd name="T72" fmla="*/ 39687 w 179"/>
              <a:gd name="T73" fmla="*/ 11113 h 210"/>
              <a:gd name="T74" fmla="*/ 0 w 179"/>
              <a:gd name="T75" fmla="*/ 11113 h 210"/>
              <a:gd name="T76" fmla="*/ 73025 w 179"/>
              <a:gd name="T77" fmla="*/ 96838 h 210"/>
              <a:gd name="T78" fmla="*/ 68262 w 179"/>
              <a:gd name="T79" fmla="*/ 109538 h 210"/>
              <a:gd name="T80" fmla="*/ 49212 w 179"/>
              <a:gd name="T81" fmla="*/ 153988 h 210"/>
              <a:gd name="T82" fmla="*/ 49212 w 179"/>
              <a:gd name="T83" fmla="*/ 153988 h 210"/>
              <a:gd name="T84" fmla="*/ 44450 w 179"/>
              <a:gd name="T85" fmla="*/ 150813 h 210"/>
              <a:gd name="T86" fmla="*/ 36512 w 179"/>
              <a:gd name="T87" fmla="*/ 153988 h 210"/>
              <a:gd name="T88" fmla="*/ 44450 w 179"/>
              <a:gd name="T89" fmla="*/ 117475 h 210"/>
              <a:gd name="T90" fmla="*/ 31750 w 179"/>
              <a:gd name="T91" fmla="*/ 117475 h 210"/>
              <a:gd name="T92" fmla="*/ 39687 w 179"/>
              <a:gd name="T93" fmla="*/ 133350 h 210"/>
              <a:gd name="T94" fmla="*/ 52387 w 179"/>
              <a:gd name="T95" fmla="*/ 153988 h 210"/>
              <a:gd name="T96" fmla="*/ 49212 w 179"/>
              <a:gd name="T97" fmla="*/ 182563 h 210"/>
              <a:gd name="T98" fmla="*/ 57150 w 179"/>
              <a:gd name="T99" fmla="*/ 166688 h 2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79" h="210">
                <a:moveTo>
                  <a:pt x="166" y="190"/>
                </a:moveTo>
                <a:lnTo>
                  <a:pt x="169" y="192"/>
                </a:lnTo>
                <a:lnTo>
                  <a:pt x="169" y="187"/>
                </a:lnTo>
                <a:lnTo>
                  <a:pt x="166" y="190"/>
                </a:lnTo>
                <a:close/>
                <a:moveTo>
                  <a:pt x="146" y="210"/>
                </a:moveTo>
                <a:lnTo>
                  <a:pt x="161" y="210"/>
                </a:lnTo>
                <a:lnTo>
                  <a:pt x="166" y="202"/>
                </a:lnTo>
                <a:lnTo>
                  <a:pt x="166" y="195"/>
                </a:lnTo>
                <a:lnTo>
                  <a:pt x="164" y="197"/>
                </a:lnTo>
                <a:lnTo>
                  <a:pt x="161" y="200"/>
                </a:lnTo>
                <a:lnTo>
                  <a:pt x="154" y="197"/>
                </a:lnTo>
                <a:lnTo>
                  <a:pt x="146" y="202"/>
                </a:lnTo>
                <a:lnTo>
                  <a:pt x="146" y="210"/>
                </a:lnTo>
                <a:close/>
                <a:moveTo>
                  <a:pt x="164" y="159"/>
                </a:moveTo>
                <a:lnTo>
                  <a:pt x="169" y="156"/>
                </a:lnTo>
                <a:lnTo>
                  <a:pt x="179" y="161"/>
                </a:lnTo>
                <a:lnTo>
                  <a:pt x="177" y="164"/>
                </a:lnTo>
                <a:lnTo>
                  <a:pt x="172" y="161"/>
                </a:lnTo>
                <a:lnTo>
                  <a:pt x="166" y="161"/>
                </a:lnTo>
                <a:lnTo>
                  <a:pt x="164" y="159"/>
                </a:lnTo>
                <a:close/>
                <a:moveTo>
                  <a:pt x="146" y="143"/>
                </a:moveTo>
                <a:lnTo>
                  <a:pt x="141" y="146"/>
                </a:lnTo>
                <a:lnTo>
                  <a:pt x="141" y="151"/>
                </a:lnTo>
                <a:lnTo>
                  <a:pt x="133" y="159"/>
                </a:lnTo>
                <a:lnTo>
                  <a:pt x="131" y="159"/>
                </a:lnTo>
                <a:lnTo>
                  <a:pt x="131" y="161"/>
                </a:lnTo>
                <a:lnTo>
                  <a:pt x="133" y="161"/>
                </a:lnTo>
                <a:lnTo>
                  <a:pt x="146" y="154"/>
                </a:lnTo>
                <a:lnTo>
                  <a:pt x="146" y="146"/>
                </a:lnTo>
                <a:lnTo>
                  <a:pt x="146" y="143"/>
                </a:lnTo>
                <a:close/>
                <a:moveTo>
                  <a:pt x="128" y="138"/>
                </a:moveTo>
                <a:lnTo>
                  <a:pt x="136" y="143"/>
                </a:lnTo>
                <a:lnTo>
                  <a:pt x="136" y="149"/>
                </a:lnTo>
                <a:lnTo>
                  <a:pt x="131" y="146"/>
                </a:lnTo>
                <a:lnTo>
                  <a:pt x="128" y="143"/>
                </a:lnTo>
                <a:lnTo>
                  <a:pt x="128" y="138"/>
                </a:lnTo>
                <a:close/>
                <a:moveTo>
                  <a:pt x="105" y="115"/>
                </a:moveTo>
                <a:lnTo>
                  <a:pt x="110" y="125"/>
                </a:lnTo>
                <a:lnTo>
                  <a:pt x="110" y="133"/>
                </a:lnTo>
                <a:lnTo>
                  <a:pt x="115" y="141"/>
                </a:lnTo>
                <a:lnTo>
                  <a:pt x="113" y="141"/>
                </a:lnTo>
                <a:lnTo>
                  <a:pt x="107" y="136"/>
                </a:lnTo>
                <a:lnTo>
                  <a:pt x="102" y="128"/>
                </a:lnTo>
                <a:lnTo>
                  <a:pt x="107" y="125"/>
                </a:lnTo>
                <a:lnTo>
                  <a:pt x="102" y="118"/>
                </a:lnTo>
                <a:lnTo>
                  <a:pt x="105" y="115"/>
                </a:lnTo>
                <a:close/>
                <a:moveTo>
                  <a:pt x="82" y="113"/>
                </a:moveTo>
                <a:lnTo>
                  <a:pt x="79" y="118"/>
                </a:lnTo>
                <a:lnTo>
                  <a:pt x="84" y="118"/>
                </a:lnTo>
                <a:lnTo>
                  <a:pt x="82" y="113"/>
                </a:lnTo>
                <a:close/>
                <a:moveTo>
                  <a:pt x="131" y="97"/>
                </a:moveTo>
                <a:lnTo>
                  <a:pt x="125" y="105"/>
                </a:lnTo>
                <a:lnTo>
                  <a:pt x="131" y="108"/>
                </a:lnTo>
                <a:lnTo>
                  <a:pt x="133" y="102"/>
                </a:lnTo>
                <a:lnTo>
                  <a:pt x="131" y="97"/>
                </a:lnTo>
                <a:close/>
                <a:moveTo>
                  <a:pt x="95" y="82"/>
                </a:moveTo>
                <a:lnTo>
                  <a:pt x="95" y="84"/>
                </a:lnTo>
                <a:lnTo>
                  <a:pt x="100" y="90"/>
                </a:lnTo>
                <a:lnTo>
                  <a:pt x="100" y="100"/>
                </a:lnTo>
                <a:lnTo>
                  <a:pt x="97" y="102"/>
                </a:lnTo>
                <a:lnTo>
                  <a:pt x="100" y="105"/>
                </a:lnTo>
                <a:lnTo>
                  <a:pt x="107" y="105"/>
                </a:lnTo>
                <a:lnTo>
                  <a:pt x="107" y="102"/>
                </a:lnTo>
                <a:lnTo>
                  <a:pt x="102" y="92"/>
                </a:lnTo>
                <a:lnTo>
                  <a:pt x="102" y="87"/>
                </a:lnTo>
                <a:lnTo>
                  <a:pt x="95" y="82"/>
                </a:lnTo>
                <a:close/>
                <a:moveTo>
                  <a:pt x="72" y="54"/>
                </a:moveTo>
                <a:lnTo>
                  <a:pt x="79" y="59"/>
                </a:lnTo>
                <a:lnTo>
                  <a:pt x="84" y="66"/>
                </a:lnTo>
                <a:lnTo>
                  <a:pt x="82" y="77"/>
                </a:lnTo>
                <a:lnTo>
                  <a:pt x="79" y="79"/>
                </a:lnTo>
                <a:lnTo>
                  <a:pt x="77" y="74"/>
                </a:lnTo>
                <a:lnTo>
                  <a:pt x="79" y="74"/>
                </a:lnTo>
                <a:lnTo>
                  <a:pt x="82" y="69"/>
                </a:lnTo>
                <a:lnTo>
                  <a:pt x="77" y="61"/>
                </a:lnTo>
                <a:lnTo>
                  <a:pt x="69" y="59"/>
                </a:lnTo>
                <a:lnTo>
                  <a:pt x="72" y="54"/>
                </a:lnTo>
                <a:close/>
                <a:moveTo>
                  <a:pt x="38" y="0"/>
                </a:moveTo>
                <a:lnTo>
                  <a:pt x="46" y="0"/>
                </a:lnTo>
                <a:lnTo>
                  <a:pt x="56" y="7"/>
                </a:lnTo>
                <a:lnTo>
                  <a:pt x="56" y="13"/>
                </a:lnTo>
                <a:lnTo>
                  <a:pt x="61" y="15"/>
                </a:lnTo>
                <a:lnTo>
                  <a:pt x="61" y="23"/>
                </a:lnTo>
                <a:lnTo>
                  <a:pt x="56" y="28"/>
                </a:lnTo>
                <a:lnTo>
                  <a:pt x="56" y="33"/>
                </a:lnTo>
                <a:lnTo>
                  <a:pt x="51" y="38"/>
                </a:lnTo>
                <a:lnTo>
                  <a:pt x="54" y="28"/>
                </a:lnTo>
                <a:lnTo>
                  <a:pt x="51" y="23"/>
                </a:lnTo>
                <a:lnTo>
                  <a:pt x="56" y="18"/>
                </a:lnTo>
                <a:lnTo>
                  <a:pt x="49" y="10"/>
                </a:lnTo>
                <a:lnTo>
                  <a:pt x="49" y="2"/>
                </a:lnTo>
                <a:lnTo>
                  <a:pt x="38" y="0"/>
                </a:lnTo>
                <a:close/>
                <a:moveTo>
                  <a:pt x="0" y="7"/>
                </a:moveTo>
                <a:lnTo>
                  <a:pt x="7" y="7"/>
                </a:lnTo>
                <a:lnTo>
                  <a:pt x="13" y="10"/>
                </a:lnTo>
                <a:lnTo>
                  <a:pt x="20" y="5"/>
                </a:lnTo>
                <a:lnTo>
                  <a:pt x="31" y="5"/>
                </a:lnTo>
                <a:lnTo>
                  <a:pt x="38" y="10"/>
                </a:lnTo>
                <a:lnTo>
                  <a:pt x="33" y="10"/>
                </a:lnTo>
                <a:lnTo>
                  <a:pt x="25" y="7"/>
                </a:lnTo>
                <a:lnTo>
                  <a:pt x="15" y="15"/>
                </a:lnTo>
                <a:lnTo>
                  <a:pt x="7" y="15"/>
                </a:lnTo>
                <a:lnTo>
                  <a:pt x="0" y="7"/>
                </a:lnTo>
                <a:close/>
                <a:moveTo>
                  <a:pt x="38" y="66"/>
                </a:moveTo>
                <a:lnTo>
                  <a:pt x="46" y="61"/>
                </a:lnTo>
                <a:lnTo>
                  <a:pt x="54" y="64"/>
                </a:lnTo>
                <a:lnTo>
                  <a:pt x="51" y="69"/>
                </a:lnTo>
                <a:lnTo>
                  <a:pt x="43" y="69"/>
                </a:lnTo>
                <a:lnTo>
                  <a:pt x="38" y="66"/>
                </a:lnTo>
                <a:close/>
                <a:moveTo>
                  <a:pt x="31" y="97"/>
                </a:moveTo>
                <a:lnTo>
                  <a:pt x="28" y="92"/>
                </a:lnTo>
                <a:lnTo>
                  <a:pt x="33" y="92"/>
                </a:lnTo>
                <a:lnTo>
                  <a:pt x="31" y="97"/>
                </a:lnTo>
                <a:close/>
                <a:moveTo>
                  <a:pt x="23" y="97"/>
                </a:moveTo>
                <a:lnTo>
                  <a:pt x="28" y="95"/>
                </a:lnTo>
                <a:lnTo>
                  <a:pt x="28" y="100"/>
                </a:lnTo>
                <a:lnTo>
                  <a:pt x="23" y="97"/>
                </a:lnTo>
                <a:close/>
                <a:moveTo>
                  <a:pt x="25" y="90"/>
                </a:moveTo>
                <a:lnTo>
                  <a:pt x="33" y="84"/>
                </a:lnTo>
                <a:lnTo>
                  <a:pt x="28" y="74"/>
                </a:lnTo>
                <a:lnTo>
                  <a:pt x="25" y="66"/>
                </a:lnTo>
                <a:lnTo>
                  <a:pt x="23" y="64"/>
                </a:lnTo>
                <a:lnTo>
                  <a:pt x="20" y="74"/>
                </a:lnTo>
                <a:lnTo>
                  <a:pt x="15" y="82"/>
                </a:lnTo>
                <a:lnTo>
                  <a:pt x="18" y="87"/>
                </a:lnTo>
                <a:lnTo>
                  <a:pt x="25" y="84"/>
                </a:lnTo>
                <a:lnTo>
                  <a:pt x="25" y="90"/>
                </a:lnTo>
                <a:close/>
                <a:moveTo>
                  <a:pt x="33" y="97"/>
                </a:moveTo>
                <a:lnTo>
                  <a:pt x="25" y="102"/>
                </a:lnTo>
                <a:lnTo>
                  <a:pt x="25" y="108"/>
                </a:lnTo>
                <a:lnTo>
                  <a:pt x="31" y="115"/>
                </a:lnTo>
                <a:lnTo>
                  <a:pt x="36" y="113"/>
                </a:lnTo>
                <a:lnTo>
                  <a:pt x="38" y="108"/>
                </a:lnTo>
                <a:lnTo>
                  <a:pt x="36" y="105"/>
                </a:lnTo>
                <a:lnTo>
                  <a:pt x="36" y="100"/>
                </a:lnTo>
                <a:lnTo>
                  <a:pt x="33" y="97"/>
                </a:lnTo>
                <a:close/>
              </a:path>
            </a:pathLst>
          </a:custGeom>
          <a:solidFill>
            <a:schemeClr val="tx1">
              <a:alpha val="15000"/>
            </a:schemeClr>
          </a:solidFill>
          <a:ln>
            <a:noFill/>
          </a:ln>
        </p:spPr>
        <p:txBody>
          <a:bodyPr/>
          <a:lstStyle/>
          <a:p>
            <a:endParaRPr lang="en-US"/>
          </a:p>
        </p:txBody>
      </p:sp>
      <p:sp>
        <p:nvSpPr>
          <p:cNvPr id="22" name="Freeform 15">
            <a:extLst>
              <a:ext uri="{FF2B5EF4-FFF2-40B4-BE49-F238E27FC236}">
                <a16:creationId xmlns:a16="http://schemas.microsoft.com/office/drawing/2014/main" id="{0844D742-D90F-6C43-ABE3-D53D81A3F43E}"/>
              </a:ext>
            </a:extLst>
          </p:cNvPr>
          <p:cNvSpPr>
            <a:spLocks noEditPoints="1"/>
          </p:cNvSpPr>
          <p:nvPr/>
        </p:nvSpPr>
        <p:spPr bwMode="auto">
          <a:xfrm>
            <a:off x="5794100" y="3973982"/>
            <a:ext cx="2816225" cy="1657350"/>
          </a:xfrm>
          <a:custGeom>
            <a:avLst/>
            <a:gdLst>
              <a:gd name="T0" fmla="*/ 1636015 w 692"/>
              <a:gd name="T1" fmla="*/ 162885 h 407"/>
              <a:gd name="T2" fmla="*/ 1981939 w 692"/>
              <a:gd name="T3" fmla="*/ 317625 h 407"/>
              <a:gd name="T4" fmla="*/ 2352280 w 692"/>
              <a:gd name="T5" fmla="*/ 504942 h 407"/>
              <a:gd name="T6" fmla="*/ 2649368 w 692"/>
              <a:gd name="T7" fmla="*/ 415356 h 407"/>
              <a:gd name="T8" fmla="*/ 2779598 w 692"/>
              <a:gd name="T9" fmla="*/ 337985 h 407"/>
              <a:gd name="T10" fmla="*/ 2804016 w 692"/>
              <a:gd name="T11" fmla="*/ 492726 h 407"/>
              <a:gd name="T12" fmla="*/ 2710413 w 692"/>
              <a:gd name="T13" fmla="*/ 517158 h 407"/>
              <a:gd name="T14" fmla="*/ 2629019 w 692"/>
              <a:gd name="T15" fmla="*/ 561952 h 407"/>
              <a:gd name="T16" fmla="*/ 2616810 w 692"/>
              <a:gd name="T17" fmla="*/ 659682 h 407"/>
              <a:gd name="T18" fmla="*/ 2555765 w 692"/>
              <a:gd name="T19" fmla="*/ 704476 h 407"/>
              <a:gd name="T20" fmla="*/ 2417395 w 692"/>
              <a:gd name="T21" fmla="*/ 761485 h 407"/>
              <a:gd name="T22" fmla="*/ 2364489 w 692"/>
              <a:gd name="T23" fmla="*/ 851072 h 407"/>
              <a:gd name="T24" fmla="*/ 2348211 w 692"/>
              <a:gd name="T25" fmla="*/ 871432 h 407"/>
              <a:gd name="T26" fmla="*/ 2303444 w 692"/>
              <a:gd name="T27" fmla="*/ 928442 h 407"/>
              <a:gd name="T28" fmla="*/ 2291235 w 692"/>
              <a:gd name="T29" fmla="*/ 834783 h 407"/>
              <a:gd name="T30" fmla="*/ 2279026 w 692"/>
              <a:gd name="T31" fmla="*/ 904009 h 407"/>
              <a:gd name="T32" fmla="*/ 2279026 w 692"/>
              <a:gd name="T33" fmla="*/ 936586 h 407"/>
              <a:gd name="T34" fmla="*/ 2250538 w 692"/>
              <a:gd name="T35" fmla="*/ 965091 h 407"/>
              <a:gd name="T36" fmla="*/ 2262747 w 692"/>
              <a:gd name="T37" fmla="*/ 1034317 h 407"/>
              <a:gd name="T38" fmla="*/ 2291235 w 692"/>
              <a:gd name="T39" fmla="*/ 1062821 h 407"/>
              <a:gd name="T40" fmla="*/ 2246468 w 692"/>
              <a:gd name="T41" fmla="*/ 1095398 h 407"/>
              <a:gd name="T42" fmla="*/ 2165075 w 692"/>
              <a:gd name="T43" fmla="*/ 1164624 h 407"/>
              <a:gd name="T44" fmla="*/ 2042984 w 692"/>
              <a:gd name="T45" fmla="*/ 1237922 h 407"/>
              <a:gd name="T46" fmla="*/ 1977869 w 692"/>
              <a:gd name="T47" fmla="*/ 1368230 h 407"/>
              <a:gd name="T48" fmla="*/ 2014496 w 692"/>
              <a:gd name="T49" fmla="*/ 1588124 h 407"/>
              <a:gd name="T50" fmla="*/ 1933102 w 692"/>
              <a:gd name="T51" fmla="*/ 1620701 h 407"/>
              <a:gd name="T52" fmla="*/ 1896475 w 692"/>
              <a:gd name="T53" fmla="*/ 1543331 h 407"/>
              <a:gd name="T54" fmla="*/ 1884266 w 692"/>
              <a:gd name="T55" fmla="*/ 1433384 h 407"/>
              <a:gd name="T56" fmla="*/ 1802872 w 692"/>
              <a:gd name="T57" fmla="*/ 1396735 h 407"/>
              <a:gd name="T58" fmla="*/ 1754036 w 692"/>
              <a:gd name="T59" fmla="*/ 1368230 h 407"/>
              <a:gd name="T60" fmla="*/ 1668573 w 692"/>
              <a:gd name="T61" fmla="*/ 1360086 h 407"/>
              <a:gd name="T62" fmla="*/ 1554621 w 692"/>
              <a:gd name="T63" fmla="*/ 1388591 h 407"/>
              <a:gd name="T64" fmla="*/ 1566830 w 692"/>
              <a:gd name="T65" fmla="*/ 1433384 h 407"/>
              <a:gd name="T66" fmla="*/ 1481367 w 692"/>
              <a:gd name="T67" fmla="*/ 1421167 h 407"/>
              <a:gd name="T68" fmla="*/ 1404043 w 692"/>
              <a:gd name="T69" fmla="*/ 1400807 h 407"/>
              <a:gd name="T70" fmla="*/ 1302301 w 692"/>
              <a:gd name="T71" fmla="*/ 1400807 h 407"/>
              <a:gd name="T72" fmla="*/ 1212767 w 692"/>
              <a:gd name="T73" fmla="*/ 1461889 h 407"/>
              <a:gd name="T74" fmla="*/ 1159861 w 692"/>
              <a:gd name="T75" fmla="*/ 1600340 h 407"/>
              <a:gd name="T76" fmla="*/ 1070328 w 692"/>
              <a:gd name="T77" fmla="*/ 1531114 h 407"/>
              <a:gd name="T78" fmla="*/ 1013353 w 692"/>
              <a:gd name="T79" fmla="*/ 1396735 h 407"/>
              <a:gd name="T80" fmla="*/ 923819 w 692"/>
              <a:gd name="T81" fmla="*/ 1400807 h 407"/>
              <a:gd name="T82" fmla="*/ 854635 w 692"/>
              <a:gd name="T83" fmla="*/ 1396735 h 407"/>
              <a:gd name="T84" fmla="*/ 818008 w 692"/>
              <a:gd name="T85" fmla="*/ 1335653 h 407"/>
              <a:gd name="T86" fmla="*/ 756962 w 692"/>
              <a:gd name="T87" fmla="*/ 1250139 h 407"/>
              <a:gd name="T88" fmla="*/ 199415 w 692"/>
              <a:gd name="T89" fmla="*/ 1095398 h 407"/>
              <a:gd name="T90" fmla="*/ 101742 w 692"/>
              <a:gd name="T91" fmla="*/ 1018028 h 407"/>
              <a:gd name="T92" fmla="*/ 69185 w 692"/>
              <a:gd name="T93" fmla="*/ 891793 h 407"/>
              <a:gd name="T94" fmla="*/ 65115 w 692"/>
              <a:gd name="T95" fmla="*/ 822567 h 407"/>
              <a:gd name="T96" fmla="*/ 48836 w 692"/>
              <a:gd name="T97" fmla="*/ 822567 h 407"/>
              <a:gd name="T98" fmla="*/ 12209 w 692"/>
              <a:gd name="T99" fmla="*/ 651538 h 407"/>
              <a:gd name="T100" fmla="*/ 36627 w 692"/>
              <a:gd name="T101" fmla="*/ 476437 h 407"/>
              <a:gd name="T102" fmla="*/ 122091 w 692"/>
              <a:gd name="T103" fmla="*/ 236183 h 407"/>
              <a:gd name="T104" fmla="*/ 130230 w 692"/>
              <a:gd name="T105" fmla="*/ 203606 h 407"/>
              <a:gd name="T106" fmla="*/ 142439 w 692"/>
              <a:gd name="T107" fmla="*/ 93659 h 407"/>
              <a:gd name="T108" fmla="*/ 211624 w 692"/>
              <a:gd name="T109" fmla="*/ 101803 h 407"/>
              <a:gd name="T110" fmla="*/ 215694 w 692"/>
              <a:gd name="T111" fmla="*/ 142524 h 407"/>
              <a:gd name="T112" fmla="*/ 260460 w 692"/>
              <a:gd name="T113" fmla="*/ 32577 h 407"/>
              <a:gd name="T114" fmla="*/ 2437744 w 692"/>
              <a:gd name="T115" fmla="*/ 745197 h 407"/>
              <a:gd name="T116" fmla="*/ 2494720 w 692"/>
              <a:gd name="T117" fmla="*/ 724836 h 407"/>
              <a:gd name="T118" fmla="*/ 248251 w 692"/>
              <a:gd name="T119" fmla="*/ 52937 h 407"/>
              <a:gd name="T120" fmla="*/ 1176140 w 692"/>
              <a:gd name="T121" fmla="*/ 1531114 h 4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92" h="407">
                <a:moveTo>
                  <a:pt x="61" y="0"/>
                </a:moveTo>
                <a:cubicBezTo>
                  <a:pt x="378" y="31"/>
                  <a:pt x="378" y="31"/>
                  <a:pt x="378" y="31"/>
                </a:cubicBezTo>
                <a:cubicBezTo>
                  <a:pt x="380" y="32"/>
                  <a:pt x="380" y="32"/>
                  <a:pt x="380" y="32"/>
                </a:cubicBezTo>
                <a:cubicBezTo>
                  <a:pt x="383" y="32"/>
                  <a:pt x="383" y="32"/>
                  <a:pt x="383" y="32"/>
                </a:cubicBezTo>
                <a:cubicBezTo>
                  <a:pt x="386" y="34"/>
                  <a:pt x="386" y="34"/>
                  <a:pt x="386" y="34"/>
                </a:cubicBezTo>
                <a:cubicBezTo>
                  <a:pt x="386" y="35"/>
                  <a:pt x="386" y="35"/>
                  <a:pt x="386" y="35"/>
                </a:cubicBezTo>
                <a:cubicBezTo>
                  <a:pt x="387" y="36"/>
                  <a:pt x="387" y="36"/>
                  <a:pt x="387" y="36"/>
                </a:cubicBezTo>
                <a:cubicBezTo>
                  <a:pt x="388" y="37"/>
                  <a:pt x="388" y="37"/>
                  <a:pt x="388" y="37"/>
                </a:cubicBezTo>
                <a:cubicBezTo>
                  <a:pt x="390" y="38"/>
                  <a:pt x="390" y="38"/>
                  <a:pt x="390" y="38"/>
                </a:cubicBezTo>
                <a:cubicBezTo>
                  <a:pt x="391" y="38"/>
                  <a:pt x="391" y="38"/>
                  <a:pt x="391" y="38"/>
                </a:cubicBezTo>
                <a:cubicBezTo>
                  <a:pt x="393" y="39"/>
                  <a:pt x="393" y="39"/>
                  <a:pt x="393" y="39"/>
                </a:cubicBezTo>
                <a:cubicBezTo>
                  <a:pt x="395" y="41"/>
                  <a:pt x="395" y="41"/>
                  <a:pt x="395" y="41"/>
                </a:cubicBezTo>
                <a:cubicBezTo>
                  <a:pt x="396" y="40"/>
                  <a:pt x="396" y="40"/>
                  <a:pt x="396" y="40"/>
                </a:cubicBezTo>
                <a:cubicBezTo>
                  <a:pt x="398" y="40"/>
                  <a:pt x="398" y="40"/>
                  <a:pt x="398" y="40"/>
                </a:cubicBezTo>
                <a:cubicBezTo>
                  <a:pt x="400" y="40"/>
                  <a:pt x="400" y="40"/>
                  <a:pt x="400" y="40"/>
                </a:cubicBezTo>
                <a:cubicBezTo>
                  <a:pt x="402" y="40"/>
                  <a:pt x="402" y="40"/>
                  <a:pt x="402" y="40"/>
                </a:cubicBezTo>
                <a:cubicBezTo>
                  <a:pt x="405" y="42"/>
                  <a:pt x="405" y="42"/>
                  <a:pt x="405" y="42"/>
                </a:cubicBezTo>
                <a:cubicBezTo>
                  <a:pt x="406" y="42"/>
                  <a:pt x="406" y="42"/>
                  <a:pt x="406" y="42"/>
                </a:cubicBezTo>
                <a:cubicBezTo>
                  <a:pt x="408" y="45"/>
                  <a:pt x="408" y="45"/>
                  <a:pt x="408" y="45"/>
                </a:cubicBezTo>
                <a:cubicBezTo>
                  <a:pt x="412" y="46"/>
                  <a:pt x="412" y="46"/>
                  <a:pt x="412" y="46"/>
                </a:cubicBezTo>
                <a:cubicBezTo>
                  <a:pt x="414" y="47"/>
                  <a:pt x="414" y="47"/>
                  <a:pt x="414" y="47"/>
                </a:cubicBezTo>
                <a:cubicBezTo>
                  <a:pt x="416" y="49"/>
                  <a:pt x="416" y="49"/>
                  <a:pt x="416" y="49"/>
                </a:cubicBezTo>
                <a:cubicBezTo>
                  <a:pt x="418" y="50"/>
                  <a:pt x="418" y="50"/>
                  <a:pt x="418" y="50"/>
                </a:cubicBezTo>
                <a:cubicBezTo>
                  <a:pt x="422" y="50"/>
                  <a:pt x="422" y="50"/>
                  <a:pt x="422" y="50"/>
                </a:cubicBezTo>
                <a:cubicBezTo>
                  <a:pt x="424" y="48"/>
                  <a:pt x="424" y="48"/>
                  <a:pt x="424" y="48"/>
                </a:cubicBezTo>
                <a:cubicBezTo>
                  <a:pt x="425" y="50"/>
                  <a:pt x="425" y="50"/>
                  <a:pt x="425" y="50"/>
                </a:cubicBezTo>
                <a:cubicBezTo>
                  <a:pt x="426" y="52"/>
                  <a:pt x="426" y="52"/>
                  <a:pt x="426" y="52"/>
                </a:cubicBezTo>
                <a:cubicBezTo>
                  <a:pt x="432" y="52"/>
                  <a:pt x="432" y="52"/>
                  <a:pt x="432" y="52"/>
                </a:cubicBezTo>
                <a:cubicBezTo>
                  <a:pt x="433" y="53"/>
                  <a:pt x="433" y="53"/>
                  <a:pt x="433" y="53"/>
                </a:cubicBezTo>
                <a:cubicBezTo>
                  <a:pt x="436" y="54"/>
                  <a:pt x="436" y="54"/>
                  <a:pt x="436" y="54"/>
                </a:cubicBezTo>
                <a:cubicBezTo>
                  <a:pt x="438" y="55"/>
                  <a:pt x="438" y="55"/>
                  <a:pt x="438" y="55"/>
                </a:cubicBezTo>
                <a:cubicBezTo>
                  <a:pt x="487" y="78"/>
                  <a:pt x="487" y="78"/>
                  <a:pt x="487" y="78"/>
                </a:cubicBezTo>
                <a:cubicBezTo>
                  <a:pt x="490" y="82"/>
                  <a:pt x="490" y="82"/>
                  <a:pt x="490" y="82"/>
                </a:cubicBezTo>
                <a:cubicBezTo>
                  <a:pt x="497" y="88"/>
                  <a:pt x="497" y="88"/>
                  <a:pt x="497" y="88"/>
                </a:cubicBezTo>
                <a:cubicBezTo>
                  <a:pt x="505" y="125"/>
                  <a:pt x="505" y="125"/>
                  <a:pt x="505" y="125"/>
                </a:cubicBezTo>
                <a:cubicBezTo>
                  <a:pt x="504" y="142"/>
                  <a:pt x="504" y="142"/>
                  <a:pt x="504" y="142"/>
                </a:cubicBezTo>
                <a:cubicBezTo>
                  <a:pt x="503" y="145"/>
                  <a:pt x="503" y="145"/>
                  <a:pt x="503" y="145"/>
                </a:cubicBezTo>
                <a:cubicBezTo>
                  <a:pt x="502" y="147"/>
                  <a:pt x="502" y="147"/>
                  <a:pt x="502" y="147"/>
                </a:cubicBezTo>
                <a:cubicBezTo>
                  <a:pt x="500" y="150"/>
                  <a:pt x="500" y="150"/>
                  <a:pt x="500" y="150"/>
                </a:cubicBezTo>
                <a:cubicBezTo>
                  <a:pt x="495" y="152"/>
                  <a:pt x="495" y="152"/>
                  <a:pt x="495" y="152"/>
                </a:cubicBezTo>
                <a:cubicBezTo>
                  <a:pt x="493" y="155"/>
                  <a:pt x="493" y="155"/>
                  <a:pt x="493" y="155"/>
                </a:cubicBezTo>
                <a:cubicBezTo>
                  <a:pt x="495" y="159"/>
                  <a:pt x="495" y="159"/>
                  <a:pt x="495" y="159"/>
                </a:cubicBezTo>
                <a:cubicBezTo>
                  <a:pt x="537" y="147"/>
                  <a:pt x="537" y="147"/>
                  <a:pt x="537" y="147"/>
                </a:cubicBezTo>
                <a:cubicBezTo>
                  <a:pt x="542" y="146"/>
                  <a:pt x="542" y="146"/>
                  <a:pt x="542" y="146"/>
                </a:cubicBezTo>
                <a:cubicBezTo>
                  <a:pt x="543" y="140"/>
                  <a:pt x="543" y="140"/>
                  <a:pt x="543" y="140"/>
                </a:cubicBezTo>
                <a:cubicBezTo>
                  <a:pt x="566" y="133"/>
                  <a:pt x="566" y="133"/>
                  <a:pt x="566" y="133"/>
                </a:cubicBezTo>
                <a:cubicBezTo>
                  <a:pt x="576" y="125"/>
                  <a:pt x="576" y="125"/>
                  <a:pt x="576" y="125"/>
                </a:cubicBezTo>
                <a:cubicBezTo>
                  <a:pt x="578" y="124"/>
                  <a:pt x="578" y="124"/>
                  <a:pt x="578" y="124"/>
                </a:cubicBezTo>
                <a:cubicBezTo>
                  <a:pt x="582" y="123"/>
                  <a:pt x="582" y="123"/>
                  <a:pt x="582" y="123"/>
                </a:cubicBezTo>
                <a:cubicBezTo>
                  <a:pt x="587" y="118"/>
                  <a:pt x="587" y="118"/>
                  <a:pt x="587" y="118"/>
                </a:cubicBezTo>
                <a:cubicBezTo>
                  <a:pt x="590" y="116"/>
                  <a:pt x="590" y="116"/>
                  <a:pt x="590" y="116"/>
                </a:cubicBezTo>
                <a:cubicBezTo>
                  <a:pt x="593" y="115"/>
                  <a:pt x="593" y="115"/>
                  <a:pt x="593" y="115"/>
                </a:cubicBezTo>
                <a:cubicBezTo>
                  <a:pt x="595" y="113"/>
                  <a:pt x="595" y="113"/>
                  <a:pt x="595" y="113"/>
                </a:cubicBezTo>
                <a:cubicBezTo>
                  <a:pt x="599" y="112"/>
                  <a:pt x="599" y="112"/>
                  <a:pt x="599" y="112"/>
                </a:cubicBezTo>
                <a:cubicBezTo>
                  <a:pt x="635" y="113"/>
                  <a:pt x="635" y="113"/>
                  <a:pt x="635" y="113"/>
                </a:cubicBezTo>
                <a:cubicBezTo>
                  <a:pt x="637" y="110"/>
                  <a:pt x="637" y="110"/>
                  <a:pt x="637" y="110"/>
                </a:cubicBezTo>
                <a:cubicBezTo>
                  <a:pt x="638" y="110"/>
                  <a:pt x="638" y="110"/>
                  <a:pt x="638" y="110"/>
                </a:cubicBezTo>
                <a:cubicBezTo>
                  <a:pt x="639" y="109"/>
                  <a:pt x="639" y="109"/>
                  <a:pt x="639" y="109"/>
                </a:cubicBezTo>
                <a:cubicBezTo>
                  <a:pt x="641" y="109"/>
                  <a:pt x="641" y="109"/>
                  <a:pt x="641" y="109"/>
                </a:cubicBezTo>
                <a:cubicBezTo>
                  <a:pt x="643" y="109"/>
                  <a:pt x="643" y="109"/>
                  <a:pt x="643" y="109"/>
                </a:cubicBezTo>
                <a:cubicBezTo>
                  <a:pt x="645" y="108"/>
                  <a:pt x="645" y="108"/>
                  <a:pt x="645" y="108"/>
                </a:cubicBezTo>
                <a:cubicBezTo>
                  <a:pt x="645" y="107"/>
                  <a:pt x="645" y="107"/>
                  <a:pt x="645" y="107"/>
                </a:cubicBezTo>
                <a:cubicBezTo>
                  <a:pt x="649" y="102"/>
                  <a:pt x="649" y="102"/>
                  <a:pt x="649" y="102"/>
                </a:cubicBezTo>
                <a:cubicBezTo>
                  <a:pt x="651" y="102"/>
                  <a:pt x="651" y="102"/>
                  <a:pt x="651" y="102"/>
                </a:cubicBezTo>
                <a:cubicBezTo>
                  <a:pt x="654" y="98"/>
                  <a:pt x="654" y="98"/>
                  <a:pt x="654" y="98"/>
                </a:cubicBezTo>
                <a:cubicBezTo>
                  <a:pt x="655" y="95"/>
                  <a:pt x="655" y="95"/>
                  <a:pt x="655" y="95"/>
                </a:cubicBezTo>
                <a:cubicBezTo>
                  <a:pt x="655" y="93"/>
                  <a:pt x="655" y="93"/>
                  <a:pt x="655" y="93"/>
                </a:cubicBezTo>
                <a:cubicBezTo>
                  <a:pt x="658" y="91"/>
                  <a:pt x="658" y="91"/>
                  <a:pt x="658" y="91"/>
                </a:cubicBezTo>
                <a:cubicBezTo>
                  <a:pt x="658" y="89"/>
                  <a:pt x="658" y="89"/>
                  <a:pt x="658" y="89"/>
                </a:cubicBezTo>
                <a:cubicBezTo>
                  <a:pt x="660" y="86"/>
                  <a:pt x="660" y="86"/>
                  <a:pt x="660" y="86"/>
                </a:cubicBezTo>
                <a:cubicBezTo>
                  <a:pt x="665" y="81"/>
                  <a:pt x="665" y="81"/>
                  <a:pt x="665" y="81"/>
                </a:cubicBezTo>
                <a:cubicBezTo>
                  <a:pt x="666" y="79"/>
                  <a:pt x="666" y="79"/>
                  <a:pt x="666" y="79"/>
                </a:cubicBezTo>
                <a:cubicBezTo>
                  <a:pt x="668" y="77"/>
                  <a:pt x="668" y="77"/>
                  <a:pt x="668" y="77"/>
                </a:cubicBezTo>
                <a:cubicBezTo>
                  <a:pt x="668" y="77"/>
                  <a:pt x="668" y="77"/>
                  <a:pt x="668" y="77"/>
                </a:cubicBezTo>
                <a:cubicBezTo>
                  <a:pt x="670" y="78"/>
                  <a:pt x="670" y="78"/>
                  <a:pt x="670" y="78"/>
                </a:cubicBezTo>
                <a:cubicBezTo>
                  <a:pt x="672" y="80"/>
                  <a:pt x="672" y="80"/>
                  <a:pt x="672" y="80"/>
                </a:cubicBezTo>
                <a:cubicBezTo>
                  <a:pt x="674" y="79"/>
                  <a:pt x="674" y="79"/>
                  <a:pt x="674" y="79"/>
                </a:cubicBezTo>
                <a:cubicBezTo>
                  <a:pt x="678" y="80"/>
                  <a:pt x="678" y="80"/>
                  <a:pt x="678" y="80"/>
                </a:cubicBezTo>
                <a:cubicBezTo>
                  <a:pt x="679" y="79"/>
                  <a:pt x="679" y="79"/>
                  <a:pt x="679" y="79"/>
                </a:cubicBezTo>
                <a:cubicBezTo>
                  <a:pt x="683" y="83"/>
                  <a:pt x="683" y="83"/>
                  <a:pt x="683" y="83"/>
                </a:cubicBezTo>
                <a:cubicBezTo>
                  <a:pt x="684" y="87"/>
                  <a:pt x="684" y="87"/>
                  <a:pt x="684" y="87"/>
                </a:cubicBezTo>
                <a:cubicBezTo>
                  <a:pt x="681" y="103"/>
                  <a:pt x="681" y="103"/>
                  <a:pt x="681" y="103"/>
                </a:cubicBezTo>
                <a:cubicBezTo>
                  <a:pt x="680" y="105"/>
                  <a:pt x="680" y="105"/>
                  <a:pt x="680" y="105"/>
                </a:cubicBezTo>
                <a:cubicBezTo>
                  <a:pt x="681" y="105"/>
                  <a:pt x="681" y="105"/>
                  <a:pt x="681" y="105"/>
                </a:cubicBezTo>
                <a:cubicBezTo>
                  <a:pt x="682" y="106"/>
                  <a:pt x="682" y="106"/>
                  <a:pt x="682" y="106"/>
                </a:cubicBezTo>
                <a:cubicBezTo>
                  <a:pt x="683" y="108"/>
                  <a:pt x="683" y="108"/>
                  <a:pt x="683" y="108"/>
                </a:cubicBezTo>
                <a:cubicBezTo>
                  <a:pt x="683" y="110"/>
                  <a:pt x="683" y="110"/>
                  <a:pt x="683" y="110"/>
                </a:cubicBezTo>
                <a:cubicBezTo>
                  <a:pt x="683" y="111"/>
                  <a:pt x="683" y="111"/>
                  <a:pt x="683" y="111"/>
                </a:cubicBezTo>
                <a:cubicBezTo>
                  <a:pt x="683" y="112"/>
                  <a:pt x="683" y="112"/>
                  <a:pt x="683" y="112"/>
                </a:cubicBezTo>
                <a:cubicBezTo>
                  <a:pt x="682" y="113"/>
                  <a:pt x="682" y="113"/>
                  <a:pt x="682" y="113"/>
                </a:cubicBezTo>
                <a:cubicBezTo>
                  <a:pt x="683" y="114"/>
                  <a:pt x="683" y="114"/>
                  <a:pt x="683" y="114"/>
                </a:cubicBezTo>
                <a:cubicBezTo>
                  <a:pt x="683" y="114"/>
                  <a:pt x="683" y="114"/>
                  <a:pt x="683" y="114"/>
                </a:cubicBezTo>
                <a:cubicBezTo>
                  <a:pt x="683" y="114"/>
                  <a:pt x="683" y="114"/>
                  <a:pt x="683" y="114"/>
                </a:cubicBezTo>
                <a:cubicBezTo>
                  <a:pt x="688" y="116"/>
                  <a:pt x="688" y="116"/>
                  <a:pt x="688" y="116"/>
                </a:cubicBezTo>
                <a:cubicBezTo>
                  <a:pt x="687" y="119"/>
                  <a:pt x="687" y="119"/>
                  <a:pt x="687" y="119"/>
                </a:cubicBezTo>
                <a:cubicBezTo>
                  <a:pt x="689" y="121"/>
                  <a:pt x="689" y="121"/>
                  <a:pt x="689" y="121"/>
                </a:cubicBezTo>
                <a:cubicBezTo>
                  <a:pt x="690" y="119"/>
                  <a:pt x="690" y="119"/>
                  <a:pt x="690" y="119"/>
                </a:cubicBezTo>
                <a:cubicBezTo>
                  <a:pt x="692" y="121"/>
                  <a:pt x="692" y="121"/>
                  <a:pt x="692" y="121"/>
                </a:cubicBezTo>
                <a:cubicBezTo>
                  <a:pt x="690" y="123"/>
                  <a:pt x="690" y="123"/>
                  <a:pt x="690" y="123"/>
                </a:cubicBezTo>
                <a:cubicBezTo>
                  <a:pt x="688" y="123"/>
                  <a:pt x="688" y="123"/>
                  <a:pt x="688" y="123"/>
                </a:cubicBezTo>
                <a:cubicBezTo>
                  <a:pt x="687" y="122"/>
                  <a:pt x="687" y="122"/>
                  <a:pt x="687" y="122"/>
                </a:cubicBezTo>
                <a:cubicBezTo>
                  <a:pt x="684" y="123"/>
                  <a:pt x="684" y="123"/>
                  <a:pt x="684" y="123"/>
                </a:cubicBezTo>
                <a:cubicBezTo>
                  <a:pt x="682" y="123"/>
                  <a:pt x="682" y="123"/>
                  <a:pt x="682" y="123"/>
                </a:cubicBezTo>
                <a:cubicBezTo>
                  <a:pt x="680" y="125"/>
                  <a:pt x="680" y="125"/>
                  <a:pt x="680" y="125"/>
                </a:cubicBezTo>
                <a:cubicBezTo>
                  <a:pt x="679" y="125"/>
                  <a:pt x="679" y="125"/>
                  <a:pt x="679" y="125"/>
                </a:cubicBezTo>
                <a:cubicBezTo>
                  <a:pt x="677" y="125"/>
                  <a:pt x="677" y="125"/>
                  <a:pt x="677" y="125"/>
                </a:cubicBezTo>
                <a:cubicBezTo>
                  <a:pt x="675" y="127"/>
                  <a:pt x="675" y="127"/>
                  <a:pt x="675" y="127"/>
                </a:cubicBezTo>
                <a:cubicBezTo>
                  <a:pt x="673" y="127"/>
                  <a:pt x="673" y="127"/>
                  <a:pt x="673" y="127"/>
                </a:cubicBezTo>
                <a:cubicBezTo>
                  <a:pt x="673" y="125"/>
                  <a:pt x="673" y="125"/>
                  <a:pt x="673" y="125"/>
                </a:cubicBezTo>
                <a:cubicBezTo>
                  <a:pt x="670" y="125"/>
                  <a:pt x="670" y="125"/>
                  <a:pt x="670" y="125"/>
                </a:cubicBezTo>
                <a:cubicBezTo>
                  <a:pt x="668" y="127"/>
                  <a:pt x="668" y="127"/>
                  <a:pt x="668" y="127"/>
                </a:cubicBezTo>
                <a:cubicBezTo>
                  <a:pt x="666" y="127"/>
                  <a:pt x="666" y="127"/>
                  <a:pt x="666" y="127"/>
                </a:cubicBezTo>
                <a:cubicBezTo>
                  <a:pt x="665" y="125"/>
                  <a:pt x="665" y="125"/>
                  <a:pt x="665" y="125"/>
                </a:cubicBezTo>
                <a:cubicBezTo>
                  <a:pt x="666" y="123"/>
                  <a:pt x="666" y="123"/>
                  <a:pt x="666" y="123"/>
                </a:cubicBezTo>
                <a:cubicBezTo>
                  <a:pt x="663" y="127"/>
                  <a:pt x="663" y="127"/>
                  <a:pt x="663" y="127"/>
                </a:cubicBezTo>
                <a:cubicBezTo>
                  <a:pt x="660" y="131"/>
                  <a:pt x="660" y="131"/>
                  <a:pt x="660" y="131"/>
                </a:cubicBezTo>
                <a:cubicBezTo>
                  <a:pt x="659" y="132"/>
                  <a:pt x="659" y="132"/>
                  <a:pt x="659" y="132"/>
                </a:cubicBezTo>
                <a:cubicBezTo>
                  <a:pt x="658" y="130"/>
                  <a:pt x="658" y="130"/>
                  <a:pt x="658" y="130"/>
                </a:cubicBezTo>
                <a:cubicBezTo>
                  <a:pt x="657" y="133"/>
                  <a:pt x="657" y="133"/>
                  <a:pt x="657" y="133"/>
                </a:cubicBezTo>
                <a:cubicBezTo>
                  <a:pt x="655" y="133"/>
                  <a:pt x="655" y="133"/>
                  <a:pt x="655" y="133"/>
                </a:cubicBezTo>
                <a:cubicBezTo>
                  <a:pt x="655" y="131"/>
                  <a:pt x="655" y="131"/>
                  <a:pt x="655" y="131"/>
                </a:cubicBezTo>
                <a:cubicBezTo>
                  <a:pt x="654" y="133"/>
                  <a:pt x="654" y="133"/>
                  <a:pt x="654" y="133"/>
                </a:cubicBezTo>
                <a:cubicBezTo>
                  <a:pt x="653" y="135"/>
                  <a:pt x="653" y="135"/>
                  <a:pt x="653" y="135"/>
                </a:cubicBezTo>
                <a:cubicBezTo>
                  <a:pt x="651" y="134"/>
                  <a:pt x="651" y="134"/>
                  <a:pt x="651" y="134"/>
                </a:cubicBezTo>
                <a:cubicBezTo>
                  <a:pt x="651" y="133"/>
                  <a:pt x="651" y="133"/>
                  <a:pt x="651" y="133"/>
                </a:cubicBezTo>
                <a:cubicBezTo>
                  <a:pt x="649" y="135"/>
                  <a:pt x="649" y="135"/>
                  <a:pt x="649" y="135"/>
                </a:cubicBezTo>
                <a:cubicBezTo>
                  <a:pt x="648" y="135"/>
                  <a:pt x="648" y="135"/>
                  <a:pt x="648" y="135"/>
                </a:cubicBezTo>
                <a:cubicBezTo>
                  <a:pt x="646" y="138"/>
                  <a:pt x="646" y="138"/>
                  <a:pt x="646" y="138"/>
                </a:cubicBezTo>
                <a:cubicBezTo>
                  <a:pt x="642" y="141"/>
                  <a:pt x="642" y="141"/>
                  <a:pt x="642" y="141"/>
                </a:cubicBezTo>
                <a:cubicBezTo>
                  <a:pt x="640" y="146"/>
                  <a:pt x="640" y="146"/>
                  <a:pt x="640" y="146"/>
                </a:cubicBezTo>
                <a:cubicBezTo>
                  <a:pt x="639" y="148"/>
                  <a:pt x="639" y="148"/>
                  <a:pt x="639" y="148"/>
                </a:cubicBezTo>
                <a:cubicBezTo>
                  <a:pt x="638" y="149"/>
                  <a:pt x="638" y="149"/>
                  <a:pt x="638" y="149"/>
                </a:cubicBezTo>
                <a:cubicBezTo>
                  <a:pt x="637" y="150"/>
                  <a:pt x="637" y="150"/>
                  <a:pt x="637" y="150"/>
                </a:cubicBezTo>
                <a:cubicBezTo>
                  <a:pt x="637" y="152"/>
                  <a:pt x="637" y="152"/>
                  <a:pt x="637" y="152"/>
                </a:cubicBezTo>
                <a:cubicBezTo>
                  <a:pt x="638" y="152"/>
                  <a:pt x="638" y="152"/>
                  <a:pt x="638" y="152"/>
                </a:cubicBezTo>
                <a:cubicBezTo>
                  <a:pt x="639" y="154"/>
                  <a:pt x="639" y="154"/>
                  <a:pt x="639" y="154"/>
                </a:cubicBezTo>
                <a:cubicBezTo>
                  <a:pt x="634" y="158"/>
                  <a:pt x="634" y="158"/>
                  <a:pt x="634" y="158"/>
                </a:cubicBezTo>
                <a:cubicBezTo>
                  <a:pt x="634" y="159"/>
                  <a:pt x="634" y="159"/>
                  <a:pt x="634" y="159"/>
                </a:cubicBezTo>
                <a:cubicBezTo>
                  <a:pt x="637" y="160"/>
                  <a:pt x="637" y="160"/>
                  <a:pt x="637" y="160"/>
                </a:cubicBezTo>
                <a:cubicBezTo>
                  <a:pt x="639" y="164"/>
                  <a:pt x="639" y="164"/>
                  <a:pt x="639" y="164"/>
                </a:cubicBezTo>
                <a:cubicBezTo>
                  <a:pt x="639" y="166"/>
                  <a:pt x="639" y="166"/>
                  <a:pt x="639" y="166"/>
                </a:cubicBezTo>
                <a:cubicBezTo>
                  <a:pt x="643" y="166"/>
                  <a:pt x="643" y="166"/>
                  <a:pt x="643" y="166"/>
                </a:cubicBezTo>
                <a:cubicBezTo>
                  <a:pt x="644" y="164"/>
                  <a:pt x="644" y="164"/>
                  <a:pt x="644" y="164"/>
                </a:cubicBezTo>
                <a:cubicBezTo>
                  <a:pt x="643" y="162"/>
                  <a:pt x="643" y="162"/>
                  <a:pt x="643" y="162"/>
                </a:cubicBezTo>
                <a:cubicBezTo>
                  <a:pt x="644" y="161"/>
                  <a:pt x="644" y="161"/>
                  <a:pt x="644" y="161"/>
                </a:cubicBezTo>
                <a:cubicBezTo>
                  <a:pt x="646" y="165"/>
                  <a:pt x="646" y="165"/>
                  <a:pt x="646" y="165"/>
                </a:cubicBezTo>
                <a:cubicBezTo>
                  <a:pt x="644" y="168"/>
                  <a:pt x="644" y="168"/>
                  <a:pt x="644" y="168"/>
                </a:cubicBezTo>
                <a:cubicBezTo>
                  <a:pt x="638" y="171"/>
                  <a:pt x="638" y="171"/>
                  <a:pt x="638" y="171"/>
                </a:cubicBezTo>
                <a:cubicBezTo>
                  <a:pt x="637" y="170"/>
                  <a:pt x="637" y="170"/>
                  <a:pt x="637" y="170"/>
                </a:cubicBezTo>
                <a:cubicBezTo>
                  <a:pt x="637" y="168"/>
                  <a:pt x="637" y="168"/>
                  <a:pt x="637" y="168"/>
                </a:cubicBezTo>
                <a:cubicBezTo>
                  <a:pt x="636" y="166"/>
                  <a:pt x="636" y="166"/>
                  <a:pt x="636" y="166"/>
                </a:cubicBezTo>
                <a:cubicBezTo>
                  <a:pt x="634" y="170"/>
                  <a:pt x="634" y="170"/>
                  <a:pt x="634" y="170"/>
                </a:cubicBezTo>
                <a:cubicBezTo>
                  <a:pt x="631" y="173"/>
                  <a:pt x="631" y="173"/>
                  <a:pt x="631" y="173"/>
                </a:cubicBezTo>
                <a:cubicBezTo>
                  <a:pt x="630" y="172"/>
                  <a:pt x="630" y="172"/>
                  <a:pt x="630" y="172"/>
                </a:cubicBezTo>
                <a:cubicBezTo>
                  <a:pt x="630" y="171"/>
                  <a:pt x="630" y="171"/>
                  <a:pt x="630" y="171"/>
                </a:cubicBezTo>
                <a:cubicBezTo>
                  <a:pt x="630" y="168"/>
                  <a:pt x="630" y="168"/>
                  <a:pt x="630" y="168"/>
                </a:cubicBezTo>
                <a:cubicBezTo>
                  <a:pt x="628" y="166"/>
                  <a:pt x="628" y="166"/>
                  <a:pt x="628" y="166"/>
                </a:cubicBezTo>
                <a:cubicBezTo>
                  <a:pt x="628" y="169"/>
                  <a:pt x="628" y="169"/>
                  <a:pt x="628" y="169"/>
                </a:cubicBezTo>
                <a:cubicBezTo>
                  <a:pt x="627" y="172"/>
                  <a:pt x="627" y="172"/>
                  <a:pt x="627" y="172"/>
                </a:cubicBezTo>
                <a:cubicBezTo>
                  <a:pt x="628" y="173"/>
                  <a:pt x="628" y="173"/>
                  <a:pt x="628" y="173"/>
                </a:cubicBezTo>
                <a:cubicBezTo>
                  <a:pt x="627" y="173"/>
                  <a:pt x="627" y="173"/>
                  <a:pt x="627" y="173"/>
                </a:cubicBezTo>
                <a:cubicBezTo>
                  <a:pt x="622" y="174"/>
                  <a:pt x="622" y="174"/>
                  <a:pt x="622" y="174"/>
                </a:cubicBezTo>
                <a:cubicBezTo>
                  <a:pt x="619" y="175"/>
                  <a:pt x="619" y="175"/>
                  <a:pt x="619" y="175"/>
                </a:cubicBezTo>
                <a:cubicBezTo>
                  <a:pt x="616" y="174"/>
                  <a:pt x="616" y="174"/>
                  <a:pt x="616" y="174"/>
                </a:cubicBezTo>
                <a:cubicBezTo>
                  <a:pt x="612" y="174"/>
                  <a:pt x="612" y="174"/>
                  <a:pt x="612" y="174"/>
                </a:cubicBezTo>
                <a:cubicBezTo>
                  <a:pt x="611" y="173"/>
                  <a:pt x="611" y="173"/>
                  <a:pt x="611" y="173"/>
                </a:cubicBezTo>
                <a:cubicBezTo>
                  <a:pt x="609" y="174"/>
                  <a:pt x="609" y="174"/>
                  <a:pt x="609" y="174"/>
                </a:cubicBezTo>
                <a:cubicBezTo>
                  <a:pt x="605" y="176"/>
                  <a:pt x="605" y="176"/>
                  <a:pt x="605" y="176"/>
                </a:cubicBezTo>
                <a:cubicBezTo>
                  <a:pt x="603" y="176"/>
                  <a:pt x="603" y="176"/>
                  <a:pt x="603" y="176"/>
                </a:cubicBezTo>
                <a:cubicBezTo>
                  <a:pt x="599" y="178"/>
                  <a:pt x="599" y="178"/>
                  <a:pt x="599" y="178"/>
                </a:cubicBezTo>
                <a:cubicBezTo>
                  <a:pt x="597" y="179"/>
                  <a:pt x="597" y="179"/>
                  <a:pt x="597" y="179"/>
                </a:cubicBezTo>
                <a:cubicBezTo>
                  <a:pt x="595" y="181"/>
                  <a:pt x="595" y="181"/>
                  <a:pt x="595" y="181"/>
                </a:cubicBezTo>
                <a:cubicBezTo>
                  <a:pt x="595" y="182"/>
                  <a:pt x="595" y="182"/>
                  <a:pt x="595" y="182"/>
                </a:cubicBezTo>
                <a:cubicBezTo>
                  <a:pt x="591" y="184"/>
                  <a:pt x="591" y="184"/>
                  <a:pt x="591" y="184"/>
                </a:cubicBezTo>
                <a:cubicBezTo>
                  <a:pt x="592" y="186"/>
                  <a:pt x="592" y="186"/>
                  <a:pt x="592" y="186"/>
                </a:cubicBezTo>
                <a:cubicBezTo>
                  <a:pt x="594" y="187"/>
                  <a:pt x="594" y="187"/>
                  <a:pt x="594" y="187"/>
                </a:cubicBezTo>
                <a:cubicBezTo>
                  <a:pt x="594" y="189"/>
                  <a:pt x="594" y="189"/>
                  <a:pt x="594" y="189"/>
                </a:cubicBezTo>
                <a:cubicBezTo>
                  <a:pt x="593" y="190"/>
                  <a:pt x="593" y="190"/>
                  <a:pt x="593" y="190"/>
                </a:cubicBezTo>
                <a:cubicBezTo>
                  <a:pt x="593" y="191"/>
                  <a:pt x="593" y="191"/>
                  <a:pt x="593" y="191"/>
                </a:cubicBezTo>
                <a:cubicBezTo>
                  <a:pt x="592" y="194"/>
                  <a:pt x="592" y="194"/>
                  <a:pt x="592" y="194"/>
                </a:cubicBezTo>
                <a:cubicBezTo>
                  <a:pt x="592" y="195"/>
                  <a:pt x="592" y="195"/>
                  <a:pt x="592" y="195"/>
                </a:cubicBezTo>
                <a:cubicBezTo>
                  <a:pt x="591" y="196"/>
                  <a:pt x="591" y="196"/>
                  <a:pt x="591" y="196"/>
                </a:cubicBezTo>
                <a:cubicBezTo>
                  <a:pt x="590" y="199"/>
                  <a:pt x="590" y="199"/>
                  <a:pt x="590" y="199"/>
                </a:cubicBezTo>
                <a:cubicBezTo>
                  <a:pt x="589" y="199"/>
                  <a:pt x="589" y="199"/>
                  <a:pt x="589" y="199"/>
                </a:cubicBezTo>
                <a:cubicBezTo>
                  <a:pt x="588" y="200"/>
                  <a:pt x="588" y="200"/>
                  <a:pt x="588" y="200"/>
                </a:cubicBezTo>
                <a:cubicBezTo>
                  <a:pt x="587" y="204"/>
                  <a:pt x="587" y="204"/>
                  <a:pt x="587" y="204"/>
                </a:cubicBezTo>
                <a:cubicBezTo>
                  <a:pt x="585" y="204"/>
                  <a:pt x="585" y="204"/>
                  <a:pt x="585" y="204"/>
                </a:cubicBezTo>
                <a:cubicBezTo>
                  <a:pt x="584" y="206"/>
                  <a:pt x="584" y="206"/>
                  <a:pt x="584" y="206"/>
                </a:cubicBezTo>
                <a:cubicBezTo>
                  <a:pt x="583" y="206"/>
                  <a:pt x="583" y="206"/>
                  <a:pt x="583" y="206"/>
                </a:cubicBezTo>
                <a:cubicBezTo>
                  <a:pt x="583" y="207"/>
                  <a:pt x="583" y="207"/>
                  <a:pt x="583" y="207"/>
                </a:cubicBezTo>
                <a:cubicBezTo>
                  <a:pt x="581" y="210"/>
                  <a:pt x="581" y="210"/>
                  <a:pt x="581" y="210"/>
                </a:cubicBezTo>
                <a:cubicBezTo>
                  <a:pt x="581" y="209"/>
                  <a:pt x="581" y="209"/>
                  <a:pt x="581" y="209"/>
                </a:cubicBezTo>
                <a:cubicBezTo>
                  <a:pt x="579" y="210"/>
                  <a:pt x="579" y="210"/>
                  <a:pt x="579" y="210"/>
                </a:cubicBezTo>
                <a:cubicBezTo>
                  <a:pt x="580" y="207"/>
                  <a:pt x="580" y="207"/>
                  <a:pt x="580" y="207"/>
                </a:cubicBezTo>
                <a:cubicBezTo>
                  <a:pt x="579" y="206"/>
                  <a:pt x="579" y="206"/>
                  <a:pt x="579" y="206"/>
                </a:cubicBezTo>
                <a:cubicBezTo>
                  <a:pt x="578" y="206"/>
                  <a:pt x="578" y="206"/>
                  <a:pt x="578" y="206"/>
                </a:cubicBezTo>
                <a:cubicBezTo>
                  <a:pt x="575" y="204"/>
                  <a:pt x="575" y="204"/>
                  <a:pt x="575" y="204"/>
                </a:cubicBezTo>
                <a:cubicBezTo>
                  <a:pt x="574" y="202"/>
                  <a:pt x="574" y="202"/>
                  <a:pt x="574" y="202"/>
                </a:cubicBezTo>
                <a:cubicBezTo>
                  <a:pt x="575" y="200"/>
                  <a:pt x="575" y="200"/>
                  <a:pt x="575" y="200"/>
                </a:cubicBezTo>
                <a:cubicBezTo>
                  <a:pt x="579" y="196"/>
                  <a:pt x="579" y="196"/>
                  <a:pt x="579" y="196"/>
                </a:cubicBezTo>
                <a:cubicBezTo>
                  <a:pt x="576" y="197"/>
                  <a:pt x="576" y="197"/>
                  <a:pt x="576" y="197"/>
                </a:cubicBezTo>
                <a:cubicBezTo>
                  <a:pt x="574" y="199"/>
                  <a:pt x="574" y="199"/>
                  <a:pt x="574" y="199"/>
                </a:cubicBezTo>
                <a:cubicBezTo>
                  <a:pt x="573" y="201"/>
                  <a:pt x="573" y="201"/>
                  <a:pt x="573" y="201"/>
                </a:cubicBezTo>
                <a:cubicBezTo>
                  <a:pt x="573" y="204"/>
                  <a:pt x="573" y="204"/>
                  <a:pt x="573" y="204"/>
                </a:cubicBezTo>
                <a:cubicBezTo>
                  <a:pt x="574" y="205"/>
                  <a:pt x="574" y="205"/>
                  <a:pt x="574" y="205"/>
                </a:cubicBezTo>
                <a:cubicBezTo>
                  <a:pt x="574" y="208"/>
                  <a:pt x="574" y="208"/>
                  <a:pt x="574" y="208"/>
                </a:cubicBezTo>
                <a:cubicBezTo>
                  <a:pt x="575" y="210"/>
                  <a:pt x="575" y="210"/>
                  <a:pt x="575" y="210"/>
                </a:cubicBezTo>
                <a:cubicBezTo>
                  <a:pt x="577" y="214"/>
                  <a:pt x="577" y="214"/>
                  <a:pt x="577" y="214"/>
                </a:cubicBezTo>
                <a:cubicBezTo>
                  <a:pt x="577" y="217"/>
                  <a:pt x="577" y="217"/>
                  <a:pt x="577" y="217"/>
                </a:cubicBezTo>
                <a:cubicBezTo>
                  <a:pt x="575" y="221"/>
                  <a:pt x="575" y="221"/>
                  <a:pt x="575" y="221"/>
                </a:cubicBezTo>
                <a:cubicBezTo>
                  <a:pt x="572" y="223"/>
                  <a:pt x="572" y="223"/>
                  <a:pt x="572" y="223"/>
                </a:cubicBezTo>
                <a:cubicBezTo>
                  <a:pt x="570" y="228"/>
                  <a:pt x="570" y="228"/>
                  <a:pt x="570" y="228"/>
                </a:cubicBezTo>
                <a:cubicBezTo>
                  <a:pt x="569" y="230"/>
                  <a:pt x="569" y="230"/>
                  <a:pt x="569" y="230"/>
                </a:cubicBezTo>
                <a:cubicBezTo>
                  <a:pt x="569" y="232"/>
                  <a:pt x="569" y="232"/>
                  <a:pt x="569" y="232"/>
                </a:cubicBezTo>
                <a:cubicBezTo>
                  <a:pt x="568" y="233"/>
                  <a:pt x="568" y="233"/>
                  <a:pt x="568" y="233"/>
                </a:cubicBezTo>
                <a:cubicBezTo>
                  <a:pt x="568" y="232"/>
                  <a:pt x="568" y="232"/>
                  <a:pt x="568" y="232"/>
                </a:cubicBezTo>
                <a:cubicBezTo>
                  <a:pt x="568" y="231"/>
                  <a:pt x="568" y="231"/>
                  <a:pt x="568" y="231"/>
                </a:cubicBezTo>
                <a:cubicBezTo>
                  <a:pt x="565" y="235"/>
                  <a:pt x="565" y="235"/>
                  <a:pt x="565" y="235"/>
                </a:cubicBezTo>
                <a:cubicBezTo>
                  <a:pt x="565" y="236"/>
                  <a:pt x="565" y="236"/>
                  <a:pt x="565" y="236"/>
                </a:cubicBezTo>
                <a:cubicBezTo>
                  <a:pt x="564" y="237"/>
                  <a:pt x="564" y="237"/>
                  <a:pt x="564" y="237"/>
                </a:cubicBezTo>
                <a:cubicBezTo>
                  <a:pt x="564" y="235"/>
                  <a:pt x="564" y="235"/>
                  <a:pt x="564" y="235"/>
                </a:cubicBezTo>
                <a:cubicBezTo>
                  <a:pt x="565" y="232"/>
                  <a:pt x="565" y="232"/>
                  <a:pt x="565" y="232"/>
                </a:cubicBezTo>
                <a:cubicBezTo>
                  <a:pt x="566" y="230"/>
                  <a:pt x="566" y="230"/>
                  <a:pt x="566" y="230"/>
                </a:cubicBezTo>
                <a:cubicBezTo>
                  <a:pt x="566" y="228"/>
                  <a:pt x="566" y="228"/>
                  <a:pt x="566" y="228"/>
                </a:cubicBezTo>
                <a:cubicBezTo>
                  <a:pt x="567" y="226"/>
                  <a:pt x="567" y="226"/>
                  <a:pt x="567" y="226"/>
                </a:cubicBezTo>
                <a:cubicBezTo>
                  <a:pt x="567" y="226"/>
                  <a:pt x="567" y="226"/>
                  <a:pt x="567" y="226"/>
                </a:cubicBezTo>
                <a:cubicBezTo>
                  <a:pt x="569" y="225"/>
                  <a:pt x="569" y="225"/>
                  <a:pt x="569" y="225"/>
                </a:cubicBezTo>
                <a:cubicBezTo>
                  <a:pt x="566" y="225"/>
                  <a:pt x="566" y="225"/>
                  <a:pt x="566" y="225"/>
                </a:cubicBezTo>
                <a:cubicBezTo>
                  <a:pt x="565" y="223"/>
                  <a:pt x="565" y="223"/>
                  <a:pt x="565" y="223"/>
                </a:cubicBezTo>
                <a:cubicBezTo>
                  <a:pt x="566" y="222"/>
                  <a:pt x="566" y="222"/>
                  <a:pt x="566" y="222"/>
                </a:cubicBezTo>
                <a:cubicBezTo>
                  <a:pt x="566" y="221"/>
                  <a:pt x="566" y="221"/>
                  <a:pt x="566" y="221"/>
                </a:cubicBezTo>
                <a:cubicBezTo>
                  <a:pt x="565" y="221"/>
                  <a:pt x="565" y="221"/>
                  <a:pt x="565" y="221"/>
                </a:cubicBezTo>
                <a:cubicBezTo>
                  <a:pt x="564" y="220"/>
                  <a:pt x="564" y="220"/>
                  <a:pt x="564" y="220"/>
                </a:cubicBezTo>
                <a:cubicBezTo>
                  <a:pt x="564" y="221"/>
                  <a:pt x="564" y="221"/>
                  <a:pt x="564" y="221"/>
                </a:cubicBezTo>
                <a:cubicBezTo>
                  <a:pt x="562" y="219"/>
                  <a:pt x="562" y="219"/>
                  <a:pt x="562" y="219"/>
                </a:cubicBezTo>
                <a:cubicBezTo>
                  <a:pt x="562" y="217"/>
                  <a:pt x="562" y="217"/>
                  <a:pt x="562" y="217"/>
                </a:cubicBezTo>
                <a:cubicBezTo>
                  <a:pt x="563" y="214"/>
                  <a:pt x="563" y="214"/>
                  <a:pt x="563" y="214"/>
                </a:cubicBezTo>
                <a:cubicBezTo>
                  <a:pt x="564" y="211"/>
                  <a:pt x="564" y="211"/>
                  <a:pt x="564" y="211"/>
                </a:cubicBezTo>
                <a:cubicBezTo>
                  <a:pt x="562" y="207"/>
                  <a:pt x="562" y="207"/>
                  <a:pt x="562" y="207"/>
                </a:cubicBezTo>
                <a:cubicBezTo>
                  <a:pt x="563" y="205"/>
                  <a:pt x="563" y="205"/>
                  <a:pt x="563" y="205"/>
                </a:cubicBezTo>
                <a:cubicBezTo>
                  <a:pt x="565" y="204"/>
                  <a:pt x="565" y="204"/>
                  <a:pt x="565" y="204"/>
                </a:cubicBezTo>
                <a:cubicBezTo>
                  <a:pt x="565" y="203"/>
                  <a:pt x="565" y="203"/>
                  <a:pt x="565" y="203"/>
                </a:cubicBezTo>
                <a:cubicBezTo>
                  <a:pt x="565" y="200"/>
                  <a:pt x="565" y="200"/>
                  <a:pt x="565" y="200"/>
                </a:cubicBezTo>
                <a:cubicBezTo>
                  <a:pt x="565" y="200"/>
                  <a:pt x="565" y="200"/>
                  <a:pt x="565" y="200"/>
                </a:cubicBezTo>
                <a:cubicBezTo>
                  <a:pt x="565" y="200"/>
                  <a:pt x="565" y="200"/>
                  <a:pt x="565" y="200"/>
                </a:cubicBezTo>
                <a:cubicBezTo>
                  <a:pt x="564" y="203"/>
                  <a:pt x="564" y="203"/>
                  <a:pt x="564" y="203"/>
                </a:cubicBezTo>
                <a:cubicBezTo>
                  <a:pt x="562" y="204"/>
                  <a:pt x="562" y="204"/>
                  <a:pt x="562" y="204"/>
                </a:cubicBezTo>
                <a:cubicBezTo>
                  <a:pt x="560" y="206"/>
                  <a:pt x="560" y="206"/>
                  <a:pt x="560" y="206"/>
                </a:cubicBezTo>
                <a:cubicBezTo>
                  <a:pt x="559" y="206"/>
                  <a:pt x="559" y="206"/>
                  <a:pt x="559" y="206"/>
                </a:cubicBezTo>
                <a:cubicBezTo>
                  <a:pt x="560" y="207"/>
                  <a:pt x="560" y="207"/>
                  <a:pt x="560" y="207"/>
                </a:cubicBezTo>
                <a:cubicBezTo>
                  <a:pt x="560" y="209"/>
                  <a:pt x="560" y="209"/>
                  <a:pt x="560" y="209"/>
                </a:cubicBezTo>
                <a:cubicBezTo>
                  <a:pt x="559" y="212"/>
                  <a:pt x="559" y="212"/>
                  <a:pt x="559" y="212"/>
                </a:cubicBezTo>
                <a:cubicBezTo>
                  <a:pt x="560" y="214"/>
                  <a:pt x="560" y="214"/>
                  <a:pt x="560" y="214"/>
                </a:cubicBezTo>
                <a:cubicBezTo>
                  <a:pt x="560" y="215"/>
                  <a:pt x="560" y="215"/>
                  <a:pt x="560" y="215"/>
                </a:cubicBezTo>
                <a:cubicBezTo>
                  <a:pt x="560" y="218"/>
                  <a:pt x="560" y="218"/>
                  <a:pt x="560" y="218"/>
                </a:cubicBezTo>
                <a:cubicBezTo>
                  <a:pt x="560" y="222"/>
                  <a:pt x="560" y="222"/>
                  <a:pt x="560" y="222"/>
                </a:cubicBezTo>
                <a:cubicBezTo>
                  <a:pt x="559" y="223"/>
                  <a:pt x="559" y="223"/>
                  <a:pt x="559" y="223"/>
                </a:cubicBezTo>
                <a:cubicBezTo>
                  <a:pt x="556" y="219"/>
                  <a:pt x="556" y="219"/>
                  <a:pt x="556" y="219"/>
                </a:cubicBezTo>
                <a:cubicBezTo>
                  <a:pt x="554" y="219"/>
                  <a:pt x="554" y="219"/>
                  <a:pt x="554" y="219"/>
                </a:cubicBezTo>
                <a:cubicBezTo>
                  <a:pt x="552" y="216"/>
                  <a:pt x="552" y="216"/>
                  <a:pt x="552" y="216"/>
                </a:cubicBezTo>
                <a:cubicBezTo>
                  <a:pt x="551" y="216"/>
                  <a:pt x="551" y="216"/>
                  <a:pt x="551" y="216"/>
                </a:cubicBezTo>
                <a:cubicBezTo>
                  <a:pt x="550" y="215"/>
                  <a:pt x="550" y="215"/>
                  <a:pt x="550" y="215"/>
                </a:cubicBezTo>
                <a:cubicBezTo>
                  <a:pt x="552" y="212"/>
                  <a:pt x="552" y="212"/>
                  <a:pt x="552" y="212"/>
                </a:cubicBezTo>
                <a:cubicBezTo>
                  <a:pt x="550" y="215"/>
                  <a:pt x="550" y="215"/>
                  <a:pt x="550" y="215"/>
                </a:cubicBezTo>
                <a:cubicBezTo>
                  <a:pt x="550" y="217"/>
                  <a:pt x="550" y="217"/>
                  <a:pt x="550" y="217"/>
                </a:cubicBezTo>
                <a:cubicBezTo>
                  <a:pt x="552" y="217"/>
                  <a:pt x="552" y="217"/>
                  <a:pt x="552" y="217"/>
                </a:cubicBezTo>
                <a:cubicBezTo>
                  <a:pt x="553" y="220"/>
                  <a:pt x="553" y="220"/>
                  <a:pt x="553" y="220"/>
                </a:cubicBezTo>
                <a:cubicBezTo>
                  <a:pt x="556" y="221"/>
                  <a:pt x="556" y="221"/>
                  <a:pt x="556" y="221"/>
                </a:cubicBezTo>
                <a:cubicBezTo>
                  <a:pt x="558" y="224"/>
                  <a:pt x="558" y="224"/>
                  <a:pt x="558" y="224"/>
                </a:cubicBezTo>
                <a:cubicBezTo>
                  <a:pt x="560" y="225"/>
                  <a:pt x="560" y="225"/>
                  <a:pt x="560" y="225"/>
                </a:cubicBezTo>
                <a:cubicBezTo>
                  <a:pt x="560" y="227"/>
                  <a:pt x="560" y="227"/>
                  <a:pt x="560" y="227"/>
                </a:cubicBezTo>
                <a:cubicBezTo>
                  <a:pt x="560" y="230"/>
                  <a:pt x="560" y="230"/>
                  <a:pt x="560" y="230"/>
                </a:cubicBezTo>
                <a:cubicBezTo>
                  <a:pt x="558" y="230"/>
                  <a:pt x="558" y="230"/>
                  <a:pt x="558" y="230"/>
                </a:cubicBezTo>
                <a:cubicBezTo>
                  <a:pt x="557" y="228"/>
                  <a:pt x="557" y="228"/>
                  <a:pt x="557" y="228"/>
                </a:cubicBezTo>
                <a:cubicBezTo>
                  <a:pt x="556" y="227"/>
                  <a:pt x="556" y="227"/>
                  <a:pt x="556" y="227"/>
                </a:cubicBezTo>
                <a:cubicBezTo>
                  <a:pt x="557" y="230"/>
                  <a:pt x="557" y="230"/>
                  <a:pt x="557" y="230"/>
                </a:cubicBezTo>
                <a:cubicBezTo>
                  <a:pt x="560" y="232"/>
                  <a:pt x="560" y="232"/>
                  <a:pt x="560" y="232"/>
                </a:cubicBezTo>
                <a:cubicBezTo>
                  <a:pt x="560" y="233"/>
                  <a:pt x="560" y="233"/>
                  <a:pt x="560" y="233"/>
                </a:cubicBezTo>
                <a:cubicBezTo>
                  <a:pt x="560" y="234"/>
                  <a:pt x="560" y="234"/>
                  <a:pt x="560" y="234"/>
                </a:cubicBezTo>
                <a:cubicBezTo>
                  <a:pt x="560" y="235"/>
                  <a:pt x="560" y="235"/>
                  <a:pt x="560" y="235"/>
                </a:cubicBezTo>
                <a:cubicBezTo>
                  <a:pt x="557" y="235"/>
                  <a:pt x="557" y="235"/>
                  <a:pt x="557" y="235"/>
                </a:cubicBezTo>
                <a:cubicBezTo>
                  <a:pt x="560" y="237"/>
                  <a:pt x="560" y="237"/>
                  <a:pt x="560" y="237"/>
                </a:cubicBezTo>
                <a:cubicBezTo>
                  <a:pt x="559" y="239"/>
                  <a:pt x="559" y="239"/>
                  <a:pt x="559" y="239"/>
                </a:cubicBezTo>
                <a:cubicBezTo>
                  <a:pt x="558" y="238"/>
                  <a:pt x="558" y="238"/>
                  <a:pt x="558" y="238"/>
                </a:cubicBezTo>
                <a:cubicBezTo>
                  <a:pt x="556" y="236"/>
                  <a:pt x="556" y="236"/>
                  <a:pt x="556" y="236"/>
                </a:cubicBezTo>
                <a:cubicBezTo>
                  <a:pt x="553" y="236"/>
                  <a:pt x="553" y="236"/>
                  <a:pt x="553" y="236"/>
                </a:cubicBezTo>
                <a:cubicBezTo>
                  <a:pt x="551" y="235"/>
                  <a:pt x="551" y="235"/>
                  <a:pt x="551" y="235"/>
                </a:cubicBezTo>
                <a:cubicBezTo>
                  <a:pt x="553" y="237"/>
                  <a:pt x="553" y="237"/>
                  <a:pt x="553" y="237"/>
                </a:cubicBezTo>
                <a:cubicBezTo>
                  <a:pt x="555" y="238"/>
                  <a:pt x="555" y="238"/>
                  <a:pt x="555" y="238"/>
                </a:cubicBezTo>
                <a:cubicBezTo>
                  <a:pt x="556" y="238"/>
                  <a:pt x="556" y="238"/>
                  <a:pt x="556" y="238"/>
                </a:cubicBezTo>
                <a:cubicBezTo>
                  <a:pt x="557" y="241"/>
                  <a:pt x="557" y="241"/>
                  <a:pt x="557" y="241"/>
                </a:cubicBezTo>
                <a:cubicBezTo>
                  <a:pt x="560" y="241"/>
                  <a:pt x="560" y="241"/>
                  <a:pt x="560" y="241"/>
                </a:cubicBezTo>
                <a:cubicBezTo>
                  <a:pt x="561" y="241"/>
                  <a:pt x="561" y="241"/>
                  <a:pt x="561" y="241"/>
                </a:cubicBezTo>
                <a:cubicBezTo>
                  <a:pt x="562" y="242"/>
                  <a:pt x="562" y="242"/>
                  <a:pt x="562" y="242"/>
                </a:cubicBezTo>
                <a:cubicBezTo>
                  <a:pt x="563" y="244"/>
                  <a:pt x="563" y="244"/>
                  <a:pt x="563" y="244"/>
                </a:cubicBezTo>
                <a:cubicBezTo>
                  <a:pt x="562" y="246"/>
                  <a:pt x="562" y="246"/>
                  <a:pt x="562" y="246"/>
                </a:cubicBezTo>
                <a:cubicBezTo>
                  <a:pt x="561" y="246"/>
                  <a:pt x="561" y="246"/>
                  <a:pt x="561" y="246"/>
                </a:cubicBezTo>
                <a:cubicBezTo>
                  <a:pt x="561" y="247"/>
                  <a:pt x="561" y="247"/>
                  <a:pt x="561" y="247"/>
                </a:cubicBezTo>
                <a:cubicBezTo>
                  <a:pt x="562" y="248"/>
                  <a:pt x="562" y="248"/>
                  <a:pt x="562" y="248"/>
                </a:cubicBezTo>
                <a:cubicBezTo>
                  <a:pt x="562" y="251"/>
                  <a:pt x="562" y="251"/>
                  <a:pt x="562" y="251"/>
                </a:cubicBezTo>
                <a:cubicBezTo>
                  <a:pt x="561" y="252"/>
                  <a:pt x="561" y="252"/>
                  <a:pt x="561" y="252"/>
                </a:cubicBezTo>
                <a:cubicBezTo>
                  <a:pt x="560" y="252"/>
                  <a:pt x="560" y="252"/>
                  <a:pt x="560" y="252"/>
                </a:cubicBezTo>
                <a:cubicBezTo>
                  <a:pt x="559" y="253"/>
                  <a:pt x="559" y="253"/>
                  <a:pt x="559" y="253"/>
                </a:cubicBezTo>
                <a:cubicBezTo>
                  <a:pt x="556" y="254"/>
                  <a:pt x="556" y="254"/>
                  <a:pt x="556" y="254"/>
                </a:cubicBezTo>
                <a:cubicBezTo>
                  <a:pt x="555" y="255"/>
                  <a:pt x="555" y="255"/>
                  <a:pt x="555" y="255"/>
                </a:cubicBezTo>
                <a:cubicBezTo>
                  <a:pt x="553" y="254"/>
                  <a:pt x="553" y="254"/>
                  <a:pt x="553" y="254"/>
                </a:cubicBezTo>
                <a:cubicBezTo>
                  <a:pt x="552" y="252"/>
                  <a:pt x="552" y="252"/>
                  <a:pt x="552" y="252"/>
                </a:cubicBezTo>
                <a:cubicBezTo>
                  <a:pt x="551" y="252"/>
                  <a:pt x="551" y="252"/>
                  <a:pt x="551" y="252"/>
                </a:cubicBezTo>
                <a:cubicBezTo>
                  <a:pt x="551" y="256"/>
                  <a:pt x="551" y="256"/>
                  <a:pt x="551" y="256"/>
                </a:cubicBezTo>
                <a:cubicBezTo>
                  <a:pt x="551" y="257"/>
                  <a:pt x="551" y="257"/>
                  <a:pt x="551" y="257"/>
                </a:cubicBezTo>
                <a:cubicBezTo>
                  <a:pt x="553" y="256"/>
                  <a:pt x="553" y="256"/>
                  <a:pt x="553" y="256"/>
                </a:cubicBezTo>
                <a:cubicBezTo>
                  <a:pt x="558" y="256"/>
                  <a:pt x="558" y="256"/>
                  <a:pt x="558" y="256"/>
                </a:cubicBezTo>
                <a:cubicBezTo>
                  <a:pt x="559" y="256"/>
                  <a:pt x="559" y="256"/>
                  <a:pt x="559" y="256"/>
                </a:cubicBezTo>
                <a:cubicBezTo>
                  <a:pt x="559" y="260"/>
                  <a:pt x="559" y="260"/>
                  <a:pt x="559" y="260"/>
                </a:cubicBezTo>
                <a:cubicBezTo>
                  <a:pt x="560" y="260"/>
                  <a:pt x="560" y="260"/>
                  <a:pt x="560" y="260"/>
                </a:cubicBezTo>
                <a:cubicBezTo>
                  <a:pt x="561" y="259"/>
                  <a:pt x="561" y="259"/>
                  <a:pt x="561" y="259"/>
                </a:cubicBezTo>
                <a:cubicBezTo>
                  <a:pt x="562" y="256"/>
                  <a:pt x="562" y="256"/>
                  <a:pt x="562" y="256"/>
                </a:cubicBezTo>
                <a:cubicBezTo>
                  <a:pt x="563" y="256"/>
                  <a:pt x="563" y="256"/>
                  <a:pt x="563" y="256"/>
                </a:cubicBezTo>
                <a:cubicBezTo>
                  <a:pt x="563" y="258"/>
                  <a:pt x="563" y="258"/>
                  <a:pt x="563" y="258"/>
                </a:cubicBezTo>
                <a:cubicBezTo>
                  <a:pt x="563" y="261"/>
                  <a:pt x="563" y="261"/>
                  <a:pt x="563" y="261"/>
                </a:cubicBezTo>
                <a:cubicBezTo>
                  <a:pt x="562" y="261"/>
                  <a:pt x="562" y="261"/>
                  <a:pt x="562" y="261"/>
                </a:cubicBezTo>
                <a:cubicBezTo>
                  <a:pt x="560" y="263"/>
                  <a:pt x="560" y="263"/>
                  <a:pt x="560" y="263"/>
                </a:cubicBezTo>
                <a:cubicBezTo>
                  <a:pt x="559" y="265"/>
                  <a:pt x="559" y="265"/>
                  <a:pt x="559" y="265"/>
                </a:cubicBezTo>
                <a:cubicBezTo>
                  <a:pt x="558" y="266"/>
                  <a:pt x="558" y="266"/>
                  <a:pt x="558" y="266"/>
                </a:cubicBezTo>
                <a:cubicBezTo>
                  <a:pt x="556" y="265"/>
                  <a:pt x="556" y="265"/>
                  <a:pt x="556" y="265"/>
                </a:cubicBezTo>
                <a:cubicBezTo>
                  <a:pt x="554" y="265"/>
                  <a:pt x="554" y="265"/>
                  <a:pt x="554" y="265"/>
                </a:cubicBezTo>
                <a:cubicBezTo>
                  <a:pt x="553" y="262"/>
                  <a:pt x="553" y="262"/>
                  <a:pt x="553" y="262"/>
                </a:cubicBezTo>
                <a:cubicBezTo>
                  <a:pt x="553" y="264"/>
                  <a:pt x="553" y="264"/>
                  <a:pt x="553" y="264"/>
                </a:cubicBezTo>
                <a:cubicBezTo>
                  <a:pt x="551" y="265"/>
                  <a:pt x="551" y="265"/>
                  <a:pt x="551" y="265"/>
                </a:cubicBezTo>
                <a:cubicBezTo>
                  <a:pt x="550" y="264"/>
                  <a:pt x="550" y="264"/>
                  <a:pt x="550" y="264"/>
                </a:cubicBezTo>
                <a:cubicBezTo>
                  <a:pt x="548" y="264"/>
                  <a:pt x="548" y="264"/>
                  <a:pt x="548" y="264"/>
                </a:cubicBezTo>
                <a:cubicBezTo>
                  <a:pt x="549" y="265"/>
                  <a:pt x="549" y="265"/>
                  <a:pt x="549" y="265"/>
                </a:cubicBezTo>
                <a:cubicBezTo>
                  <a:pt x="552" y="266"/>
                  <a:pt x="552" y="266"/>
                  <a:pt x="552" y="266"/>
                </a:cubicBezTo>
                <a:cubicBezTo>
                  <a:pt x="553" y="267"/>
                  <a:pt x="553" y="267"/>
                  <a:pt x="553" y="267"/>
                </a:cubicBezTo>
                <a:cubicBezTo>
                  <a:pt x="552" y="268"/>
                  <a:pt x="552" y="268"/>
                  <a:pt x="552" y="268"/>
                </a:cubicBezTo>
                <a:cubicBezTo>
                  <a:pt x="552" y="269"/>
                  <a:pt x="552" y="269"/>
                  <a:pt x="552" y="269"/>
                </a:cubicBezTo>
                <a:cubicBezTo>
                  <a:pt x="549" y="270"/>
                  <a:pt x="549" y="270"/>
                  <a:pt x="549" y="270"/>
                </a:cubicBezTo>
                <a:cubicBezTo>
                  <a:pt x="547" y="270"/>
                  <a:pt x="547" y="270"/>
                  <a:pt x="547" y="270"/>
                </a:cubicBezTo>
                <a:cubicBezTo>
                  <a:pt x="549" y="271"/>
                  <a:pt x="549" y="271"/>
                  <a:pt x="549" y="271"/>
                </a:cubicBezTo>
                <a:cubicBezTo>
                  <a:pt x="552" y="272"/>
                  <a:pt x="552" y="272"/>
                  <a:pt x="552" y="272"/>
                </a:cubicBezTo>
                <a:cubicBezTo>
                  <a:pt x="554" y="270"/>
                  <a:pt x="554" y="270"/>
                  <a:pt x="554" y="270"/>
                </a:cubicBezTo>
                <a:cubicBezTo>
                  <a:pt x="555" y="270"/>
                  <a:pt x="555" y="270"/>
                  <a:pt x="555" y="270"/>
                </a:cubicBezTo>
                <a:cubicBezTo>
                  <a:pt x="555" y="271"/>
                  <a:pt x="555" y="271"/>
                  <a:pt x="555" y="271"/>
                </a:cubicBezTo>
                <a:cubicBezTo>
                  <a:pt x="553" y="273"/>
                  <a:pt x="553" y="273"/>
                  <a:pt x="553" y="273"/>
                </a:cubicBezTo>
                <a:cubicBezTo>
                  <a:pt x="551" y="274"/>
                  <a:pt x="551" y="274"/>
                  <a:pt x="551" y="274"/>
                </a:cubicBezTo>
                <a:cubicBezTo>
                  <a:pt x="551" y="273"/>
                  <a:pt x="551" y="273"/>
                  <a:pt x="551" y="273"/>
                </a:cubicBezTo>
                <a:cubicBezTo>
                  <a:pt x="549" y="273"/>
                  <a:pt x="549" y="273"/>
                  <a:pt x="549" y="273"/>
                </a:cubicBezTo>
                <a:cubicBezTo>
                  <a:pt x="548" y="274"/>
                  <a:pt x="548" y="274"/>
                  <a:pt x="548" y="274"/>
                </a:cubicBezTo>
                <a:cubicBezTo>
                  <a:pt x="545" y="274"/>
                  <a:pt x="545" y="274"/>
                  <a:pt x="545" y="274"/>
                </a:cubicBezTo>
                <a:cubicBezTo>
                  <a:pt x="540" y="277"/>
                  <a:pt x="540" y="277"/>
                  <a:pt x="540" y="277"/>
                </a:cubicBezTo>
                <a:cubicBezTo>
                  <a:pt x="534" y="282"/>
                  <a:pt x="534" y="282"/>
                  <a:pt x="534" y="282"/>
                </a:cubicBezTo>
                <a:cubicBezTo>
                  <a:pt x="532" y="286"/>
                  <a:pt x="532" y="286"/>
                  <a:pt x="532" y="286"/>
                </a:cubicBezTo>
                <a:cubicBezTo>
                  <a:pt x="530" y="286"/>
                  <a:pt x="530" y="286"/>
                  <a:pt x="530" y="286"/>
                </a:cubicBezTo>
                <a:cubicBezTo>
                  <a:pt x="529" y="285"/>
                  <a:pt x="529" y="285"/>
                  <a:pt x="529" y="285"/>
                </a:cubicBezTo>
                <a:cubicBezTo>
                  <a:pt x="526" y="286"/>
                  <a:pt x="526" y="286"/>
                  <a:pt x="526" y="286"/>
                </a:cubicBezTo>
                <a:cubicBezTo>
                  <a:pt x="523" y="288"/>
                  <a:pt x="523" y="288"/>
                  <a:pt x="523" y="288"/>
                </a:cubicBezTo>
                <a:cubicBezTo>
                  <a:pt x="519" y="294"/>
                  <a:pt x="519" y="294"/>
                  <a:pt x="519" y="294"/>
                </a:cubicBezTo>
                <a:cubicBezTo>
                  <a:pt x="519" y="295"/>
                  <a:pt x="519" y="295"/>
                  <a:pt x="519" y="295"/>
                </a:cubicBezTo>
                <a:cubicBezTo>
                  <a:pt x="517" y="297"/>
                  <a:pt x="517" y="297"/>
                  <a:pt x="517" y="297"/>
                </a:cubicBezTo>
                <a:cubicBezTo>
                  <a:pt x="516" y="297"/>
                  <a:pt x="516" y="297"/>
                  <a:pt x="516" y="297"/>
                </a:cubicBezTo>
                <a:cubicBezTo>
                  <a:pt x="515" y="299"/>
                  <a:pt x="515" y="299"/>
                  <a:pt x="515" y="299"/>
                </a:cubicBezTo>
                <a:cubicBezTo>
                  <a:pt x="513" y="301"/>
                  <a:pt x="513" y="301"/>
                  <a:pt x="513" y="301"/>
                </a:cubicBezTo>
                <a:cubicBezTo>
                  <a:pt x="512" y="300"/>
                  <a:pt x="512" y="300"/>
                  <a:pt x="512" y="300"/>
                </a:cubicBezTo>
                <a:cubicBezTo>
                  <a:pt x="511" y="301"/>
                  <a:pt x="511" y="301"/>
                  <a:pt x="511" y="301"/>
                </a:cubicBezTo>
                <a:cubicBezTo>
                  <a:pt x="510" y="302"/>
                  <a:pt x="510" y="302"/>
                  <a:pt x="510" y="302"/>
                </a:cubicBezTo>
                <a:cubicBezTo>
                  <a:pt x="507" y="302"/>
                  <a:pt x="507" y="302"/>
                  <a:pt x="507" y="302"/>
                </a:cubicBezTo>
                <a:cubicBezTo>
                  <a:pt x="506" y="303"/>
                  <a:pt x="506" y="303"/>
                  <a:pt x="506" y="303"/>
                </a:cubicBezTo>
                <a:cubicBezTo>
                  <a:pt x="502" y="304"/>
                  <a:pt x="502" y="304"/>
                  <a:pt x="502" y="304"/>
                </a:cubicBezTo>
                <a:cubicBezTo>
                  <a:pt x="502" y="305"/>
                  <a:pt x="502" y="305"/>
                  <a:pt x="502" y="305"/>
                </a:cubicBezTo>
                <a:cubicBezTo>
                  <a:pt x="499" y="305"/>
                  <a:pt x="499" y="305"/>
                  <a:pt x="499" y="305"/>
                </a:cubicBezTo>
                <a:cubicBezTo>
                  <a:pt x="499" y="306"/>
                  <a:pt x="499" y="306"/>
                  <a:pt x="499" y="306"/>
                </a:cubicBezTo>
                <a:cubicBezTo>
                  <a:pt x="496" y="306"/>
                  <a:pt x="496" y="306"/>
                  <a:pt x="496" y="306"/>
                </a:cubicBezTo>
                <a:cubicBezTo>
                  <a:pt x="495" y="307"/>
                  <a:pt x="495" y="307"/>
                  <a:pt x="495" y="307"/>
                </a:cubicBezTo>
                <a:cubicBezTo>
                  <a:pt x="496" y="308"/>
                  <a:pt x="496" y="308"/>
                  <a:pt x="496" y="308"/>
                </a:cubicBezTo>
                <a:cubicBezTo>
                  <a:pt x="496" y="310"/>
                  <a:pt x="496" y="310"/>
                  <a:pt x="496" y="310"/>
                </a:cubicBezTo>
                <a:cubicBezTo>
                  <a:pt x="494" y="312"/>
                  <a:pt x="494" y="312"/>
                  <a:pt x="494" y="312"/>
                </a:cubicBezTo>
                <a:cubicBezTo>
                  <a:pt x="493" y="312"/>
                  <a:pt x="493" y="312"/>
                  <a:pt x="493" y="312"/>
                </a:cubicBezTo>
                <a:cubicBezTo>
                  <a:pt x="492" y="314"/>
                  <a:pt x="492" y="314"/>
                  <a:pt x="492" y="314"/>
                </a:cubicBezTo>
                <a:cubicBezTo>
                  <a:pt x="490" y="314"/>
                  <a:pt x="490" y="314"/>
                  <a:pt x="490" y="314"/>
                </a:cubicBezTo>
                <a:cubicBezTo>
                  <a:pt x="488" y="318"/>
                  <a:pt x="488" y="318"/>
                  <a:pt x="488" y="318"/>
                </a:cubicBezTo>
                <a:cubicBezTo>
                  <a:pt x="486" y="321"/>
                  <a:pt x="486" y="321"/>
                  <a:pt x="486" y="321"/>
                </a:cubicBezTo>
                <a:cubicBezTo>
                  <a:pt x="486" y="325"/>
                  <a:pt x="486" y="325"/>
                  <a:pt x="486" y="325"/>
                </a:cubicBezTo>
                <a:cubicBezTo>
                  <a:pt x="486" y="333"/>
                  <a:pt x="486" y="333"/>
                  <a:pt x="486" y="333"/>
                </a:cubicBezTo>
                <a:cubicBezTo>
                  <a:pt x="486" y="336"/>
                  <a:pt x="486" y="336"/>
                  <a:pt x="486" y="336"/>
                </a:cubicBezTo>
                <a:cubicBezTo>
                  <a:pt x="485" y="342"/>
                  <a:pt x="485" y="342"/>
                  <a:pt x="485" y="342"/>
                </a:cubicBezTo>
                <a:cubicBezTo>
                  <a:pt x="487" y="345"/>
                  <a:pt x="487" y="345"/>
                  <a:pt x="487" y="345"/>
                </a:cubicBezTo>
                <a:cubicBezTo>
                  <a:pt x="487" y="350"/>
                  <a:pt x="487" y="350"/>
                  <a:pt x="487" y="350"/>
                </a:cubicBezTo>
                <a:cubicBezTo>
                  <a:pt x="488" y="352"/>
                  <a:pt x="488" y="352"/>
                  <a:pt x="488" y="352"/>
                </a:cubicBezTo>
                <a:cubicBezTo>
                  <a:pt x="490" y="358"/>
                  <a:pt x="490" y="358"/>
                  <a:pt x="490" y="358"/>
                </a:cubicBezTo>
                <a:cubicBezTo>
                  <a:pt x="491" y="360"/>
                  <a:pt x="491" y="360"/>
                  <a:pt x="491" y="360"/>
                </a:cubicBezTo>
                <a:cubicBezTo>
                  <a:pt x="492" y="363"/>
                  <a:pt x="492" y="363"/>
                  <a:pt x="492" y="363"/>
                </a:cubicBezTo>
                <a:cubicBezTo>
                  <a:pt x="491" y="365"/>
                  <a:pt x="491" y="365"/>
                  <a:pt x="491" y="365"/>
                </a:cubicBezTo>
                <a:cubicBezTo>
                  <a:pt x="491" y="369"/>
                  <a:pt x="491" y="369"/>
                  <a:pt x="491" y="369"/>
                </a:cubicBezTo>
                <a:cubicBezTo>
                  <a:pt x="491" y="370"/>
                  <a:pt x="491" y="370"/>
                  <a:pt x="491" y="370"/>
                </a:cubicBezTo>
                <a:cubicBezTo>
                  <a:pt x="493" y="378"/>
                  <a:pt x="493" y="378"/>
                  <a:pt x="493" y="378"/>
                </a:cubicBezTo>
                <a:cubicBezTo>
                  <a:pt x="495" y="380"/>
                  <a:pt x="495" y="380"/>
                  <a:pt x="495" y="380"/>
                </a:cubicBezTo>
                <a:cubicBezTo>
                  <a:pt x="496" y="383"/>
                  <a:pt x="496" y="383"/>
                  <a:pt x="496" y="383"/>
                </a:cubicBezTo>
                <a:cubicBezTo>
                  <a:pt x="495" y="385"/>
                  <a:pt x="495" y="385"/>
                  <a:pt x="495" y="385"/>
                </a:cubicBezTo>
                <a:cubicBezTo>
                  <a:pt x="495" y="386"/>
                  <a:pt x="495" y="386"/>
                  <a:pt x="495" y="386"/>
                </a:cubicBezTo>
                <a:cubicBezTo>
                  <a:pt x="495" y="390"/>
                  <a:pt x="495" y="390"/>
                  <a:pt x="495" y="390"/>
                </a:cubicBezTo>
                <a:cubicBezTo>
                  <a:pt x="494" y="391"/>
                  <a:pt x="494" y="391"/>
                  <a:pt x="494" y="391"/>
                </a:cubicBezTo>
                <a:cubicBezTo>
                  <a:pt x="494" y="393"/>
                  <a:pt x="494" y="393"/>
                  <a:pt x="494" y="393"/>
                </a:cubicBezTo>
                <a:cubicBezTo>
                  <a:pt x="492" y="398"/>
                  <a:pt x="492" y="398"/>
                  <a:pt x="492" y="398"/>
                </a:cubicBezTo>
                <a:cubicBezTo>
                  <a:pt x="491" y="400"/>
                  <a:pt x="491" y="400"/>
                  <a:pt x="491" y="400"/>
                </a:cubicBezTo>
                <a:cubicBezTo>
                  <a:pt x="490" y="403"/>
                  <a:pt x="490" y="403"/>
                  <a:pt x="490" y="403"/>
                </a:cubicBezTo>
                <a:cubicBezTo>
                  <a:pt x="489" y="406"/>
                  <a:pt x="489" y="406"/>
                  <a:pt x="489" y="406"/>
                </a:cubicBezTo>
                <a:cubicBezTo>
                  <a:pt x="487" y="406"/>
                  <a:pt x="487" y="406"/>
                  <a:pt x="487" y="406"/>
                </a:cubicBezTo>
                <a:cubicBezTo>
                  <a:pt x="485" y="407"/>
                  <a:pt x="485" y="407"/>
                  <a:pt x="485" y="407"/>
                </a:cubicBezTo>
                <a:cubicBezTo>
                  <a:pt x="483" y="407"/>
                  <a:pt x="483" y="407"/>
                  <a:pt x="483" y="407"/>
                </a:cubicBezTo>
                <a:cubicBezTo>
                  <a:pt x="482" y="405"/>
                  <a:pt x="482" y="405"/>
                  <a:pt x="482" y="405"/>
                </a:cubicBezTo>
                <a:cubicBezTo>
                  <a:pt x="479" y="404"/>
                  <a:pt x="479" y="404"/>
                  <a:pt x="479" y="404"/>
                </a:cubicBezTo>
                <a:cubicBezTo>
                  <a:pt x="480" y="404"/>
                  <a:pt x="480" y="404"/>
                  <a:pt x="480" y="404"/>
                </a:cubicBezTo>
                <a:cubicBezTo>
                  <a:pt x="477" y="401"/>
                  <a:pt x="477" y="401"/>
                  <a:pt x="477" y="401"/>
                </a:cubicBezTo>
                <a:cubicBezTo>
                  <a:pt x="478" y="399"/>
                  <a:pt x="478" y="399"/>
                  <a:pt x="478" y="399"/>
                </a:cubicBezTo>
                <a:cubicBezTo>
                  <a:pt x="477" y="398"/>
                  <a:pt x="477" y="398"/>
                  <a:pt x="477" y="398"/>
                </a:cubicBezTo>
                <a:cubicBezTo>
                  <a:pt x="475" y="398"/>
                  <a:pt x="475" y="398"/>
                  <a:pt x="475" y="398"/>
                </a:cubicBezTo>
                <a:cubicBezTo>
                  <a:pt x="474" y="397"/>
                  <a:pt x="474" y="397"/>
                  <a:pt x="474" y="397"/>
                </a:cubicBezTo>
                <a:cubicBezTo>
                  <a:pt x="474" y="394"/>
                  <a:pt x="474" y="394"/>
                  <a:pt x="474" y="394"/>
                </a:cubicBezTo>
                <a:cubicBezTo>
                  <a:pt x="474" y="391"/>
                  <a:pt x="474" y="391"/>
                  <a:pt x="474" y="391"/>
                </a:cubicBezTo>
                <a:cubicBezTo>
                  <a:pt x="471" y="389"/>
                  <a:pt x="471" y="389"/>
                  <a:pt x="471" y="389"/>
                </a:cubicBezTo>
                <a:cubicBezTo>
                  <a:pt x="470" y="387"/>
                  <a:pt x="470" y="387"/>
                  <a:pt x="470" y="387"/>
                </a:cubicBezTo>
                <a:cubicBezTo>
                  <a:pt x="471" y="386"/>
                  <a:pt x="471" y="386"/>
                  <a:pt x="471" y="386"/>
                </a:cubicBezTo>
                <a:cubicBezTo>
                  <a:pt x="472" y="384"/>
                  <a:pt x="472" y="384"/>
                  <a:pt x="472" y="384"/>
                </a:cubicBezTo>
                <a:cubicBezTo>
                  <a:pt x="474" y="382"/>
                  <a:pt x="474" y="382"/>
                  <a:pt x="474" y="382"/>
                </a:cubicBezTo>
                <a:cubicBezTo>
                  <a:pt x="471" y="383"/>
                  <a:pt x="471" y="383"/>
                  <a:pt x="471" y="383"/>
                </a:cubicBezTo>
                <a:cubicBezTo>
                  <a:pt x="470" y="382"/>
                  <a:pt x="470" y="382"/>
                  <a:pt x="470" y="382"/>
                </a:cubicBezTo>
                <a:cubicBezTo>
                  <a:pt x="470" y="383"/>
                  <a:pt x="470" y="383"/>
                  <a:pt x="470" y="383"/>
                </a:cubicBezTo>
                <a:cubicBezTo>
                  <a:pt x="470" y="384"/>
                  <a:pt x="470" y="384"/>
                  <a:pt x="470" y="384"/>
                </a:cubicBezTo>
                <a:cubicBezTo>
                  <a:pt x="469" y="382"/>
                  <a:pt x="469" y="382"/>
                  <a:pt x="469" y="382"/>
                </a:cubicBezTo>
                <a:cubicBezTo>
                  <a:pt x="468" y="382"/>
                  <a:pt x="468" y="382"/>
                  <a:pt x="468" y="382"/>
                </a:cubicBezTo>
                <a:cubicBezTo>
                  <a:pt x="468" y="381"/>
                  <a:pt x="468" y="381"/>
                  <a:pt x="468" y="381"/>
                </a:cubicBezTo>
                <a:cubicBezTo>
                  <a:pt x="466" y="379"/>
                  <a:pt x="466" y="379"/>
                  <a:pt x="466" y="379"/>
                </a:cubicBezTo>
                <a:cubicBezTo>
                  <a:pt x="466" y="377"/>
                  <a:pt x="466" y="377"/>
                  <a:pt x="466" y="377"/>
                </a:cubicBezTo>
                <a:cubicBezTo>
                  <a:pt x="465" y="376"/>
                  <a:pt x="465" y="376"/>
                  <a:pt x="465" y="376"/>
                </a:cubicBezTo>
                <a:cubicBezTo>
                  <a:pt x="468" y="371"/>
                  <a:pt x="468" y="371"/>
                  <a:pt x="468" y="371"/>
                </a:cubicBezTo>
                <a:cubicBezTo>
                  <a:pt x="468" y="369"/>
                  <a:pt x="468" y="369"/>
                  <a:pt x="468" y="369"/>
                </a:cubicBezTo>
                <a:cubicBezTo>
                  <a:pt x="466" y="368"/>
                  <a:pt x="466" y="368"/>
                  <a:pt x="466" y="368"/>
                </a:cubicBezTo>
                <a:cubicBezTo>
                  <a:pt x="465" y="369"/>
                  <a:pt x="465" y="369"/>
                  <a:pt x="465" y="369"/>
                </a:cubicBezTo>
                <a:cubicBezTo>
                  <a:pt x="466" y="370"/>
                  <a:pt x="466" y="370"/>
                  <a:pt x="466" y="370"/>
                </a:cubicBezTo>
                <a:cubicBezTo>
                  <a:pt x="464" y="372"/>
                  <a:pt x="464" y="372"/>
                  <a:pt x="464" y="372"/>
                </a:cubicBezTo>
                <a:cubicBezTo>
                  <a:pt x="464" y="373"/>
                  <a:pt x="464" y="373"/>
                  <a:pt x="464" y="373"/>
                </a:cubicBezTo>
                <a:cubicBezTo>
                  <a:pt x="462" y="370"/>
                  <a:pt x="462" y="370"/>
                  <a:pt x="462" y="370"/>
                </a:cubicBezTo>
                <a:cubicBezTo>
                  <a:pt x="462" y="368"/>
                  <a:pt x="462" y="368"/>
                  <a:pt x="462" y="368"/>
                </a:cubicBezTo>
                <a:cubicBezTo>
                  <a:pt x="465" y="364"/>
                  <a:pt x="465" y="364"/>
                  <a:pt x="465" y="364"/>
                </a:cubicBezTo>
                <a:cubicBezTo>
                  <a:pt x="466" y="358"/>
                  <a:pt x="466" y="358"/>
                  <a:pt x="466" y="358"/>
                </a:cubicBezTo>
                <a:cubicBezTo>
                  <a:pt x="467" y="355"/>
                  <a:pt x="467" y="355"/>
                  <a:pt x="467" y="355"/>
                </a:cubicBezTo>
                <a:cubicBezTo>
                  <a:pt x="465" y="352"/>
                  <a:pt x="465" y="352"/>
                  <a:pt x="465" y="352"/>
                </a:cubicBezTo>
                <a:cubicBezTo>
                  <a:pt x="463" y="352"/>
                  <a:pt x="463" y="352"/>
                  <a:pt x="463" y="352"/>
                </a:cubicBezTo>
                <a:cubicBezTo>
                  <a:pt x="462" y="350"/>
                  <a:pt x="462" y="350"/>
                  <a:pt x="462" y="350"/>
                </a:cubicBezTo>
                <a:cubicBezTo>
                  <a:pt x="462" y="349"/>
                  <a:pt x="462" y="349"/>
                  <a:pt x="462" y="349"/>
                </a:cubicBezTo>
                <a:cubicBezTo>
                  <a:pt x="461" y="349"/>
                  <a:pt x="461" y="349"/>
                  <a:pt x="461" y="349"/>
                </a:cubicBezTo>
                <a:cubicBezTo>
                  <a:pt x="459" y="348"/>
                  <a:pt x="459" y="348"/>
                  <a:pt x="459" y="348"/>
                </a:cubicBezTo>
                <a:cubicBezTo>
                  <a:pt x="459" y="346"/>
                  <a:pt x="459" y="346"/>
                  <a:pt x="459" y="346"/>
                </a:cubicBezTo>
                <a:cubicBezTo>
                  <a:pt x="458" y="345"/>
                  <a:pt x="458" y="345"/>
                  <a:pt x="458" y="345"/>
                </a:cubicBezTo>
                <a:cubicBezTo>
                  <a:pt x="457" y="344"/>
                  <a:pt x="457" y="344"/>
                  <a:pt x="457" y="344"/>
                </a:cubicBezTo>
                <a:cubicBezTo>
                  <a:pt x="456" y="340"/>
                  <a:pt x="456" y="340"/>
                  <a:pt x="456" y="340"/>
                </a:cubicBezTo>
                <a:cubicBezTo>
                  <a:pt x="453" y="339"/>
                  <a:pt x="453" y="339"/>
                  <a:pt x="453" y="339"/>
                </a:cubicBezTo>
                <a:cubicBezTo>
                  <a:pt x="451" y="338"/>
                  <a:pt x="451" y="338"/>
                  <a:pt x="451" y="338"/>
                </a:cubicBezTo>
                <a:cubicBezTo>
                  <a:pt x="449" y="338"/>
                  <a:pt x="449" y="338"/>
                  <a:pt x="449" y="338"/>
                </a:cubicBezTo>
                <a:cubicBezTo>
                  <a:pt x="447" y="340"/>
                  <a:pt x="447" y="340"/>
                  <a:pt x="447" y="340"/>
                </a:cubicBezTo>
                <a:cubicBezTo>
                  <a:pt x="447" y="340"/>
                  <a:pt x="447" y="340"/>
                  <a:pt x="447" y="340"/>
                </a:cubicBezTo>
                <a:cubicBezTo>
                  <a:pt x="447" y="341"/>
                  <a:pt x="447" y="341"/>
                  <a:pt x="447" y="341"/>
                </a:cubicBezTo>
                <a:cubicBezTo>
                  <a:pt x="446" y="340"/>
                  <a:pt x="446" y="340"/>
                  <a:pt x="446" y="340"/>
                </a:cubicBezTo>
                <a:cubicBezTo>
                  <a:pt x="443" y="343"/>
                  <a:pt x="443" y="343"/>
                  <a:pt x="443" y="343"/>
                </a:cubicBezTo>
                <a:cubicBezTo>
                  <a:pt x="441" y="344"/>
                  <a:pt x="441" y="344"/>
                  <a:pt x="441" y="344"/>
                </a:cubicBezTo>
                <a:cubicBezTo>
                  <a:pt x="437" y="344"/>
                  <a:pt x="437" y="344"/>
                  <a:pt x="437" y="344"/>
                </a:cubicBezTo>
                <a:cubicBezTo>
                  <a:pt x="436" y="343"/>
                  <a:pt x="436" y="343"/>
                  <a:pt x="436" y="343"/>
                </a:cubicBezTo>
                <a:cubicBezTo>
                  <a:pt x="437" y="342"/>
                  <a:pt x="437" y="342"/>
                  <a:pt x="437" y="342"/>
                </a:cubicBezTo>
                <a:cubicBezTo>
                  <a:pt x="437" y="343"/>
                  <a:pt x="437" y="343"/>
                  <a:pt x="437" y="343"/>
                </a:cubicBezTo>
                <a:cubicBezTo>
                  <a:pt x="438" y="343"/>
                  <a:pt x="438" y="343"/>
                  <a:pt x="438" y="343"/>
                </a:cubicBezTo>
                <a:cubicBezTo>
                  <a:pt x="437" y="342"/>
                  <a:pt x="437" y="342"/>
                  <a:pt x="437" y="342"/>
                </a:cubicBezTo>
                <a:cubicBezTo>
                  <a:pt x="436" y="340"/>
                  <a:pt x="436" y="340"/>
                  <a:pt x="436" y="340"/>
                </a:cubicBezTo>
                <a:cubicBezTo>
                  <a:pt x="433" y="338"/>
                  <a:pt x="433" y="338"/>
                  <a:pt x="433" y="338"/>
                </a:cubicBezTo>
                <a:cubicBezTo>
                  <a:pt x="433" y="338"/>
                  <a:pt x="433" y="338"/>
                  <a:pt x="433" y="338"/>
                </a:cubicBezTo>
                <a:cubicBezTo>
                  <a:pt x="435" y="339"/>
                  <a:pt x="435" y="339"/>
                  <a:pt x="435" y="339"/>
                </a:cubicBezTo>
                <a:cubicBezTo>
                  <a:pt x="435" y="338"/>
                  <a:pt x="435" y="338"/>
                  <a:pt x="435" y="338"/>
                </a:cubicBezTo>
                <a:cubicBezTo>
                  <a:pt x="433" y="336"/>
                  <a:pt x="433" y="336"/>
                  <a:pt x="433" y="336"/>
                </a:cubicBezTo>
                <a:cubicBezTo>
                  <a:pt x="433" y="335"/>
                  <a:pt x="433" y="335"/>
                  <a:pt x="433" y="335"/>
                </a:cubicBezTo>
                <a:cubicBezTo>
                  <a:pt x="431" y="335"/>
                  <a:pt x="431" y="335"/>
                  <a:pt x="431" y="335"/>
                </a:cubicBezTo>
                <a:cubicBezTo>
                  <a:pt x="431" y="336"/>
                  <a:pt x="431" y="336"/>
                  <a:pt x="431" y="336"/>
                </a:cubicBezTo>
                <a:cubicBezTo>
                  <a:pt x="432" y="337"/>
                  <a:pt x="432" y="337"/>
                  <a:pt x="432" y="337"/>
                </a:cubicBezTo>
                <a:cubicBezTo>
                  <a:pt x="431" y="336"/>
                  <a:pt x="431" y="336"/>
                  <a:pt x="431" y="336"/>
                </a:cubicBezTo>
                <a:cubicBezTo>
                  <a:pt x="429" y="335"/>
                  <a:pt x="429" y="335"/>
                  <a:pt x="429" y="335"/>
                </a:cubicBezTo>
                <a:cubicBezTo>
                  <a:pt x="425" y="335"/>
                  <a:pt x="425" y="335"/>
                  <a:pt x="425" y="335"/>
                </a:cubicBezTo>
                <a:cubicBezTo>
                  <a:pt x="422" y="334"/>
                  <a:pt x="422" y="334"/>
                  <a:pt x="422" y="334"/>
                </a:cubicBezTo>
                <a:cubicBezTo>
                  <a:pt x="423" y="334"/>
                  <a:pt x="423" y="334"/>
                  <a:pt x="423" y="334"/>
                </a:cubicBezTo>
                <a:cubicBezTo>
                  <a:pt x="426" y="334"/>
                  <a:pt x="426" y="334"/>
                  <a:pt x="426" y="334"/>
                </a:cubicBezTo>
                <a:cubicBezTo>
                  <a:pt x="427" y="333"/>
                  <a:pt x="427" y="333"/>
                  <a:pt x="427" y="333"/>
                </a:cubicBezTo>
                <a:cubicBezTo>
                  <a:pt x="427" y="333"/>
                  <a:pt x="427" y="333"/>
                  <a:pt x="427" y="333"/>
                </a:cubicBezTo>
                <a:cubicBezTo>
                  <a:pt x="424" y="332"/>
                  <a:pt x="424" y="332"/>
                  <a:pt x="424" y="332"/>
                </a:cubicBezTo>
                <a:cubicBezTo>
                  <a:pt x="421" y="334"/>
                  <a:pt x="421" y="334"/>
                  <a:pt x="421" y="334"/>
                </a:cubicBezTo>
                <a:cubicBezTo>
                  <a:pt x="420" y="334"/>
                  <a:pt x="420" y="334"/>
                  <a:pt x="420" y="334"/>
                </a:cubicBezTo>
                <a:cubicBezTo>
                  <a:pt x="416" y="334"/>
                  <a:pt x="416" y="334"/>
                  <a:pt x="416" y="334"/>
                </a:cubicBezTo>
                <a:cubicBezTo>
                  <a:pt x="415" y="333"/>
                  <a:pt x="415" y="333"/>
                  <a:pt x="415" y="333"/>
                </a:cubicBezTo>
                <a:cubicBezTo>
                  <a:pt x="413" y="334"/>
                  <a:pt x="413" y="334"/>
                  <a:pt x="413" y="334"/>
                </a:cubicBezTo>
                <a:cubicBezTo>
                  <a:pt x="410" y="334"/>
                  <a:pt x="410" y="334"/>
                  <a:pt x="410" y="334"/>
                </a:cubicBezTo>
                <a:cubicBezTo>
                  <a:pt x="408" y="335"/>
                  <a:pt x="408" y="335"/>
                  <a:pt x="408" y="335"/>
                </a:cubicBezTo>
                <a:cubicBezTo>
                  <a:pt x="406" y="333"/>
                  <a:pt x="406" y="333"/>
                  <a:pt x="406" y="333"/>
                </a:cubicBezTo>
                <a:cubicBezTo>
                  <a:pt x="405" y="331"/>
                  <a:pt x="405" y="331"/>
                  <a:pt x="405" y="331"/>
                </a:cubicBezTo>
                <a:cubicBezTo>
                  <a:pt x="406" y="330"/>
                  <a:pt x="406" y="330"/>
                  <a:pt x="406" y="330"/>
                </a:cubicBezTo>
                <a:cubicBezTo>
                  <a:pt x="404" y="329"/>
                  <a:pt x="404" y="329"/>
                  <a:pt x="404" y="329"/>
                </a:cubicBezTo>
                <a:cubicBezTo>
                  <a:pt x="403" y="331"/>
                  <a:pt x="403" y="331"/>
                  <a:pt x="403" y="331"/>
                </a:cubicBezTo>
                <a:cubicBezTo>
                  <a:pt x="402" y="333"/>
                  <a:pt x="402" y="333"/>
                  <a:pt x="402" y="333"/>
                </a:cubicBezTo>
                <a:cubicBezTo>
                  <a:pt x="400" y="333"/>
                  <a:pt x="400" y="333"/>
                  <a:pt x="400" y="333"/>
                </a:cubicBezTo>
                <a:cubicBezTo>
                  <a:pt x="399" y="334"/>
                  <a:pt x="399" y="334"/>
                  <a:pt x="399" y="334"/>
                </a:cubicBezTo>
                <a:cubicBezTo>
                  <a:pt x="396" y="333"/>
                  <a:pt x="396" y="333"/>
                  <a:pt x="396" y="333"/>
                </a:cubicBezTo>
                <a:cubicBezTo>
                  <a:pt x="389" y="334"/>
                  <a:pt x="389" y="334"/>
                  <a:pt x="389" y="334"/>
                </a:cubicBezTo>
                <a:cubicBezTo>
                  <a:pt x="387" y="336"/>
                  <a:pt x="387" y="336"/>
                  <a:pt x="387" y="336"/>
                </a:cubicBezTo>
                <a:cubicBezTo>
                  <a:pt x="383" y="338"/>
                  <a:pt x="383" y="338"/>
                  <a:pt x="383" y="338"/>
                </a:cubicBezTo>
                <a:cubicBezTo>
                  <a:pt x="381" y="340"/>
                  <a:pt x="381" y="340"/>
                  <a:pt x="381" y="340"/>
                </a:cubicBezTo>
                <a:cubicBezTo>
                  <a:pt x="381" y="342"/>
                  <a:pt x="381" y="342"/>
                  <a:pt x="381" y="342"/>
                </a:cubicBezTo>
                <a:cubicBezTo>
                  <a:pt x="382" y="341"/>
                  <a:pt x="382" y="341"/>
                  <a:pt x="382" y="341"/>
                </a:cubicBezTo>
                <a:cubicBezTo>
                  <a:pt x="384" y="340"/>
                  <a:pt x="384" y="340"/>
                  <a:pt x="384" y="340"/>
                </a:cubicBezTo>
                <a:cubicBezTo>
                  <a:pt x="384" y="340"/>
                  <a:pt x="384" y="340"/>
                  <a:pt x="384" y="340"/>
                </a:cubicBezTo>
                <a:cubicBezTo>
                  <a:pt x="385" y="341"/>
                  <a:pt x="385" y="341"/>
                  <a:pt x="385" y="341"/>
                </a:cubicBezTo>
                <a:cubicBezTo>
                  <a:pt x="387" y="342"/>
                  <a:pt x="387" y="342"/>
                  <a:pt x="387" y="342"/>
                </a:cubicBezTo>
                <a:cubicBezTo>
                  <a:pt x="387" y="343"/>
                  <a:pt x="387" y="343"/>
                  <a:pt x="387" y="343"/>
                </a:cubicBezTo>
                <a:cubicBezTo>
                  <a:pt x="383" y="344"/>
                  <a:pt x="383" y="344"/>
                  <a:pt x="383" y="344"/>
                </a:cubicBezTo>
                <a:cubicBezTo>
                  <a:pt x="383" y="347"/>
                  <a:pt x="383" y="347"/>
                  <a:pt x="383" y="347"/>
                </a:cubicBezTo>
                <a:cubicBezTo>
                  <a:pt x="384" y="348"/>
                  <a:pt x="384" y="348"/>
                  <a:pt x="384" y="348"/>
                </a:cubicBezTo>
                <a:cubicBezTo>
                  <a:pt x="387" y="350"/>
                  <a:pt x="387" y="350"/>
                  <a:pt x="387" y="350"/>
                </a:cubicBezTo>
                <a:cubicBezTo>
                  <a:pt x="390" y="352"/>
                  <a:pt x="390" y="352"/>
                  <a:pt x="390" y="352"/>
                </a:cubicBezTo>
                <a:cubicBezTo>
                  <a:pt x="390" y="353"/>
                  <a:pt x="390" y="353"/>
                  <a:pt x="390" y="353"/>
                </a:cubicBezTo>
                <a:cubicBezTo>
                  <a:pt x="388" y="353"/>
                  <a:pt x="388" y="353"/>
                  <a:pt x="388" y="353"/>
                </a:cubicBezTo>
                <a:cubicBezTo>
                  <a:pt x="387" y="355"/>
                  <a:pt x="387" y="355"/>
                  <a:pt x="387" y="355"/>
                </a:cubicBezTo>
                <a:cubicBezTo>
                  <a:pt x="387" y="352"/>
                  <a:pt x="387" y="352"/>
                  <a:pt x="387" y="352"/>
                </a:cubicBezTo>
                <a:cubicBezTo>
                  <a:pt x="386" y="351"/>
                  <a:pt x="386" y="351"/>
                  <a:pt x="386" y="351"/>
                </a:cubicBezTo>
                <a:cubicBezTo>
                  <a:pt x="385" y="352"/>
                  <a:pt x="385" y="352"/>
                  <a:pt x="385" y="352"/>
                </a:cubicBezTo>
                <a:cubicBezTo>
                  <a:pt x="384" y="350"/>
                  <a:pt x="384" y="350"/>
                  <a:pt x="384" y="350"/>
                </a:cubicBezTo>
                <a:cubicBezTo>
                  <a:pt x="382" y="349"/>
                  <a:pt x="382" y="349"/>
                  <a:pt x="382" y="349"/>
                </a:cubicBezTo>
                <a:cubicBezTo>
                  <a:pt x="380" y="347"/>
                  <a:pt x="380" y="347"/>
                  <a:pt x="380" y="347"/>
                </a:cubicBezTo>
                <a:cubicBezTo>
                  <a:pt x="378" y="347"/>
                  <a:pt x="378" y="347"/>
                  <a:pt x="378" y="347"/>
                </a:cubicBezTo>
                <a:cubicBezTo>
                  <a:pt x="379" y="349"/>
                  <a:pt x="379" y="349"/>
                  <a:pt x="379" y="349"/>
                </a:cubicBezTo>
                <a:cubicBezTo>
                  <a:pt x="379" y="352"/>
                  <a:pt x="379" y="352"/>
                  <a:pt x="379" y="352"/>
                </a:cubicBezTo>
                <a:cubicBezTo>
                  <a:pt x="377" y="353"/>
                  <a:pt x="377" y="353"/>
                  <a:pt x="377" y="353"/>
                </a:cubicBezTo>
                <a:cubicBezTo>
                  <a:pt x="376" y="351"/>
                  <a:pt x="376" y="351"/>
                  <a:pt x="376" y="351"/>
                </a:cubicBezTo>
                <a:cubicBezTo>
                  <a:pt x="374" y="350"/>
                  <a:pt x="374" y="350"/>
                  <a:pt x="374" y="350"/>
                </a:cubicBezTo>
                <a:cubicBezTo>
                  <a:pt x="372" y="351"/>
                  <a:pt x="372" y="351"/>
                  <a:pt x="372" y="351"/>
                </a:cubicBezTo>
                <a:cubicBezTo>
                  <a:pt x="371" y="353"/>
                  <a:pt x="371" y="353"/>
                  <a:pt x="371" y="353"/>
                </a:cubicBezTo>
                <a:cubicBezTo>
                  <a:pt x="368" y="352"/>
                  <a:pt x="368" y="352"/>
                  <a:pt x="368" y="352"/>
                </a:cubicBezTo>
                <a:cubicBezTo>
                  <a:pt x="366" y="351"/>
                  <a:pt x="366" y="351"/>
                  <a:pt x="366" y="351"/>
                </a:cubicBezTo>
                <a:cubicBezTo>
                  <a:pt x="364" y="351"/>
                  <a:pt x="364" y="351"/>
                  <a:pt x="364" y="351"/>
                </a:cubicBezTo>
                <a:cubicBezTo>
                  <a:pt x="363" y="350"/>
                  <a:pt x="363" y="350"/>
                  <a:pt x="363" y="350"/>
                </a:cubicBezTo>
                <a:cubicBezTo>
                  <a:pt x="364" y="349"/>
                  <a:pt x="364" y="349"/>
                  <a:pt x="364" y="349"/>
                </a:cubicBezTo>
                <a:cubicBezTo>
                  <a:pt x="365" y="348"/>
                  <a:pt x="365" y="348"/>
                  <a:pt x="365" y="348"/>
                </a:cubicBezTo>
                <a:cubicBezTo>
                  <a:pt x="365" y="347"/>
                  <a:pt x="365" y="347"/>
                  <a:pt x="365" y="347"/>
                </a:cubicBezTo>
                <a:cubicBezTo>
                  <a:pt x="362" y="347"/>
                  <a:pt x="362" y="347"/>
                  <a:pt x="362" y="347"/>
                </a:cubicBezTo>
                <a:cubicBezTo>
                  <a:pt x="361" y="346"/>
                  <a:pt x="361" y="346"/>
                  <a:pt x="361" y="346"/>
                </a:cubicBezTo>
                <a:cubicBezTo>
                  <a:pt x="361" y="344"/>
                  <a:pt x="361" y="344"/>
                  <a:pt x="361" y="344"/>
                </a:cubicBezTo>
                <a:cubicBezTo>
                  <a:pt x="361" y="343"/>
                  <a:pt x="361" y="343"/>
                  <a:pt x="361" y="343"/>
                </a:cubicBezTo>
                <a:cubicBezTo>
                  <a:pt x="359" y="344"/>
                  <a:pt x="359" y="344"/>
                  <a:pt x="359" y="344"/>
                </a:cubicBezTo>
                <a:cubicBezTo>
                  <a:pt x="358" y="343"/>
                  <a:pt x="358" y="343"/>
                  <a:pt x="358" y="343"/>
                </a:cubicBezTo>
                <a:cubicBezTo>
                  <a:pt x="359" y="342"/>
                  <a:pt x="359" y="342"/>
                  <a:pt x="359" y="342"/>
                </a:cubicBezTo>
                <a:cubicBezTo>
                  <a:pt x="357" y="341"/>
                  <a:pt x="357" y="341"/>
                  <a:pt x="357" y="341"/>
                </a:cubicBezTo>
                <a:cubicBezTo>
                  <a:pt x="355" y="342"/>
                  <a:pt x="355" y="342"/>
                  <a:pt x="355" y="342"/>
                </a:cubicBezTo>
                <a:cubicBezTo>
                  <a:pt x="355" y="344"/>
                  <a:pt x="355" y="344"/>
                  <a:pt x="355" y="344"/>
                </a:cubicBezTo>
                <a:cubicBezTo>
                  <a:pt x="355" y="345"/>
                  <a:pt x="355" y="345"/>
                  <a:pt x="355" y="345"/>
                </a:cubicBezTo>
                <a:cubicBezTo>
                  <a:pt x="353" y="345"/>
                  <a:pt x="353" y="345"/>
                  <a:pt x="353" y="345"/>
                </a:cubicBezTo>
                <a:cubicBezTo>
                  <a:pt x="346" y="345"/>
                  <a:pt x="346" y="345"/>
                  <a:pt x="346" y="345"/>
                </a:cubicBezTo>
                <a:cubicBezTo>
                  <a:pt x="345" y="344"/>
                  <a:pt x="345" y="344"/>
                  <a:pt x="345" y="344"/>
                </a:cubicBezTo>
                <a:cubicBezTo>
                  <a:pt x="339" y="342"/>
                  <a:pt x="339" y="342"/>
                  <a:pt x="339" y="342"/>
                </a:cubicBezTo>
                <a:cubicBezTo>
                  <a:pt x="336" y="342"/>
                  <a:pt x="336" y="342"/>
                  <a:pt x="336" y="342"/>
                </a:cubicBezTo>
                <a:cubicBezTo>
                  <a:pt x="332" y="343"/>
                  <a:pt x="332" y="343"/>
                  <a:pt x="332" y="343"/>
                </a:cubicBezTo>
                <a:cubicBezTo>
                  <a:pt x="330" y="344"/>
                  <a:pt x="330" y="344"/>
                  <a:pt x="330" y="344"/>
                </a:cubicBezTo>
                <a:cubicBezTo>
                  <a:pt x="328" y="344"/>
                  <a:pt x="328" y="344"/>
                  <a:pt x="328" y="344"/>
                </a:cubicBezTo>
                <a:cubicBezTo>
                  <a:pt x="326" y="347"/>
                  <a:pt x="326" y="347"/>
                  <a:pt x="326" y="347"/>
                </a:cubicBezTo>
                <a:cubicBezTo>
                  <a:pt x="324" y="348"/>
                  <a:pt x="324" y="348"/>
                  <a:pt x="324" y="348"/>
                </a:cubicBezTo>
                <a:cubicBezTo>
                  <a:pt x="324" y="345"/>
                  <a:pt x="324" y="345"/>
                  <a:pt x="324" y="345"/>
                </a:cubicBezTo>
                <a:cubicBezTo>
                  <a:pt x="323" y="344"/>
                  <a:pt x="323" y="344"/>
                  <a:pt x="323" y="344"/>
                </a:cubicBezTo>
                <a:cubicBezTo>
                  <a:pt x="325" y="342"/>
                  <a:pt x="325" y="342"/>
                  <a:pt x="325" y="342"/>
                </a:cubicBezTo>
                <a:cubicBezTo>
                  <a:pt x="324" y="339"/>
                  <a:pt x="324" y="339"/>
                  <a:pt x="324" y="339"/>
                </a:cubicBezTo>
                <a:cubicBezTo>
                  <a:pt x="324" y="341"/>
                  <a:pt x="324" y="341"/>
                  <a:pt x="324" y="341"/>
                </a:cubicBezTo>
                <a:cubicBezTo>
                  <a:pt x="321" y="343"/>
                  <a:pt x="321" y="343"/>
                  <a:pt x="321" y="343"/>
                </a:cubicBezTo>
                <a:cubicBezTo>
                  <a:pt x="320" y="343"/>
                  <a:pt x="320" y="343"/>
                  <a:pt x="320" y="343"/>
                </a:cubicBezTo>
                <a:cubicBezTo>
                  <a:pt x="319" y="341"/>
                  <a:pt x="319" y="341"/>
                  <a:pt x="319" y="341"/>
                </a:cubicBezTo>
                <a:cubicBezTo>
                  <a:pt x="320" y="344"/>
                  <a:pt x="320" y="344"/>
                  <a:pt x="320" y="344"/>
                </a:cubicBezTo>
                <a:cubicBezTo>
                  <a:pt x="320" y="347"/>
                  <a:pt x="320" y="347"/>
                  <a:pt x="320" y="347"/>
                </a:cubicBezTo>
                <a:cubicBezTo>
                  <a:pt x="321" y="349"/>
                  <a:pt x="321" y="349"/>
                  <a:pt x="321" y="349"/>
                </a:cubicBezTo>
                <a:cubicBezTo>
                  <a:pt x="319" y="351"/>
                  <a:pt x="319" y="351"/>
                  <a:pt x="319" y="351"/>
                </a:cubicBezTo>
                <a:cubicBezTo>
                  <a:pt x="318" y="351"/>
                  <a:pt x="318" y="351"/>
                  <a:pt x="318" y="351"/>
                </a:cubicBezTo>
                <a:cubicBezTo>
                  <a:pt x="314" y="354"/>
                  <a:pt x="314" y="354"/>
                  <a:pt x="314" y="354"/>
                </a:cubicBezTo>
                <a:cubicBezTo>
                  <a:pt x="308" y="357"/>
                  <a:pt x="308" y="357"/>
                  <a:pt x="308" y="357"/>
                </a:cubicBezTo>
                <a:cubicBezTo>
                  <a:pt x="307" y="357"/>
                  <a:pt x="307" y="357"/>
                  <a:pt x="307" y="357"/>
                </a:cubicBezTo>
                <a:cubicBezTo>
                  <a:pt x="305" y="359"/>
                  <a:pt x="305" y="359"/>
                  <a:pt x="305" y="359"/>
                </a:cubicBezTo>
                <a:cubicBezTo>
                  <a:pt x="303" y="359"/>
                  <a:pt x="303" y="359"/>
                  <a:pt x="303" y="359"/>
                </a:cubicBezTo>
                <a:cubicBezTo>
                  <a:pt x="305" y="357"/>
                  <a:pt x="305" y="357"/>
                  <a:pt x="305" y="357"/>
                </a:cubicBezTo>
                <a:cubicBezTo>
                  <a:pt x="303" y="356"/>
                  <a:pt x="303" y="356"/>
                  <a:pt x="303" y="356"/>
                </a:cubicBezTo>
                <a:cubicBezTo>
                  <a:pt x="302" y="356"/>
                  <a:pt x="302" y="356"/>
                  <a:pt x="302" y="356"/>
                </a:cubicBezTo>
                <a:cubicBezTo>
                  <a:pt x="301" y="356"/>
                  <a:pt x="301" y="356"/>
                  <a:pt x="301" y="356"/>
                </a:cubicBezTo>
                <a:cubicBezTo>
                  <a:pt x="299" y="357"/>
                  <a:pt x="299" y="357"/>
                  <a:pt x="299" y="357"/>
                </a:cubicBezTo>
                <a:cubicBezTo>
                  <a:pt x="300" y="358"/>
                  <a:pt x="300" y="358"/>
                  <a:pt x="300" y="358"/>
                </a:cubicBezTo>
                <a:cubicBezTo>
                  <a:pt x="298" y="359"/>
                  <a:pt x="298" y="359"/>
                  <a:pt x="298" y="359"/>
                </a:cubicBezTo>
                <a:cubicBezTo>
                  <a:pt x="296" y="358"/>
                  <a:pt x="296" y="358"/>
                  <a:pt x="296" y="358"/>
                </a:cubicBezTo>
                <a:cubicBezTo>
                  <a:pt x="297" y="361"/>
                  <a:pt x="297" y="361"/>
                  <a:pt x="297" y="361"/>
                </a:cubicBezTo>
                <a:cubicBezTo>
                  <a:pt x="294" y="362"/>
                  <a:pt x="294" y="362"/>
                  <a:pt x="294" y="362"/>
                </a:cubicBezTo>
                <a:cubicBezTo>
                  <a:pt x="293" y="361"/>
                  <a:pt x="293" y="361"/>
                  <a:pt x="293" y="361"/>
                </a:cubicBezTo>
                <a:cubicBezTo>
                  <a:pt x="291" y="364"/>
                  <a:pt x="291" y="364"/>
                  <a:pt x="291" y="364"/>
                </a:cubicBezTo>
                <a:cubicBezTo>
                  <a:pt x="292" y="366"/>
                  <a:pt x="292" y="366"/>
                  <a:pt x="292" y="366"/>
                </a:cubicBezTo>
                <a:cubicBezTo>
                  <a:pt x="290" y="368"/>
                  <a:pt x="290" y="368"/>
                  <a:pt x="290" y="368"/>
                </a:cubicBezTo>
                <a:cubicBezTo>
                  <a:pt x="288" y="368"/>
                  <a:pt x="288" y="368"/>
                  <a:pt x="288" y="368"/>
                </a:cubicBezTo>
                <a:cubicBezTo>
                  <a:pt x="289" y="373"/>
                  <a:pt x="289" y="373"/>
                  <a:pt x="289" y="373"/>
                </a:cubicBezTo>
                <a:cubicBezTo>
                  <a:pt x="287" y="375"/>
                  <a:pt x="287" y="375"/>
                  <a:pt x="287" y="375"/>
                </a:cubicBezTo>
                <a:cubicBezTo>
                  <a:pt x="286" y="379"/>
                  <a:pt x="286" y="379"/>
                  <a:pt x="286" y="379"/>
                </a:cubicBezTo>
                <a:cubicBezTo>
                  <a:pt x="285" y="382"/>
                  <a:pt x="285" y="382"/>
                  <a:pt x="285" y="382"/>
                </a:cubicBezTo>
                <a:cubicBezTo>
                  <a:pt x="286" y="384"/>
                  <a:pt x="286" y="384"/>
                  <a:pt x="286" y="384"/>
                </a:cubicBezTo>
                <a:cubicBezTo>
                  <a:pt x="286" y="389"/>
                  <a:pt x="286" y="389"/>
                  <a:pt x="286" y="389"/>
                </a:cubicBezTo>
                <a:cubicBezTo>
                  <a:pt x="286" y="391"/>
                  <a:pt x="286" y="391"/>
                  <a:pt x="286" y="391"/>
                </a:cubicBezTo>
                <a:cubicBezTo>
                  <a:pt x="285" y="393"/>
                  <a:pt x="285" y="393"/>
                  <a:pt x="285" y="393"/>
                </a:cubicBezTo>
                <a:cubicBezTo>
                  <a:pt x="284" y="397"/>
                  <a:pt x="284" y="397"/>
                  <a:pt x="284" y="397"/>
                </a:cubicBezTo>
                <a:cubicBezTo>
                  <a:pt x="283" y="396"/>
                  <a:pt x="283" y="396"/>
                  <a:pt x="283" y="396"/>
                </a:cubicBezTo>
                <a:cubicBezTo>
                  <a:pt x="282" y="395"/>
                  <a:pt x="282" y="395"/>
                  <a:pt x="282" y="395"/>
                </a:cubicBezTo>
                <a:cubicBezTo>
                  <a:pt x="280" y="394"/>
                  <a:pt x="280" y="394"/>
                  <a:pt x="280" y="394"/>
                </a:cubicBezTo>
                <a:cubicBezTo>
                  <a:pt x="278" y="393"/>
                  <a:pt x="278" y="393"/>
                  <a:pt x="278" y="393"/>
                </a:cubicBezTo>
                <a:cubicBezTo>
                  <a:pt x="274" y="392"/>
                  <a:pt x="274" y="392"/>
                  <a:pt x="274" y="392"/>
                </a:cubicBezTo>
                <a:cubicBezTo>
                  <a:pt x="272" y="390"/>
                  <a:pt x="272" y="390"/>
                  <a:pt x="272" y="390"/>
                </a:cubicBezTo>
                <a:cubicBezTo>
                  <a:pt x="270" y="389"/>
                  <a:pt x="270" y="389"/>
                  <a:pt x="270" y="389"/>
                </a:cubicBezTo>
                <a:cubicBezTo>
                  <a:pt x="269" y="389"/>
                  <a:pt x="269" y="389"/>
                  <a:pt x="269" y="389"/>
                </a:cubicBezTo>
                <a:cubicBezTo>
                  <a:pt x="267" y="389"/>
                  <a:pt x="267" y="389"/>
                  <a:pt x="267" y="389"/>
                </a:cubicBezTo>
                <a:cubicBezTo>
                  <a:pt x="267" y="388"/>
                  <a:pt x="267" y="388"/>
                  <a:pt x="267" y="388"/>
                </a:cubicBezTo>
                <a:cubicBezTo>
                  <a:pt x="266" y="387"/>
                  <a:pt x="266" y="387"/>
                  <a:pt x="266" y="387"/>
                </a:cubicBezTo>
                <a:cubicBezTo>
                  <a:pt x="266" y="384"/>
                  <a:pt x="266" y="384"/>
                  <a:pt x="266" y="384"/>
                </a:cubicBezTo>
                <a:cubicBezTo>
                  <a:pt x="264" y="377"/>
                  <a:pt x="264" y="377"/>
                  <a:pt x="264" y="377"/>
                </a:cubicBezTo>
                <a:cubicBezTo>
                  <a:pt x="263" y="376"/>
                  <a:pt x="263" y="376"/>
                  <a:pt x="263" y="376"/>
                </a:cubicBezTo>
                <a:cubicBezTo>
                  <a:pt x="263" y="376"/>
                  <a:pt x="263" y="376"/>
                  <a:pt x="263" y="376"/>
                </a:cubicBezTo>
                <a:cubicBezTo>
                  <a:pt x="264" y="373"/>
                  <a:pt x="264" y="373"/>
                  <a:pt x="264" y="373"/>
                </a:cubicBezTo>
                <a:cubicBezTo>
                  <a:pt x="264" y="371"/>
                  <a:pt x="264" y="371"/>
                  <a:pt x="264" y="371"/>
                </a:cubicBezTo>
                <a:cubicBezTo>
                  <a:pt x="262" y="369"/>
                  <a:pt x="262" y="369"/>
                  <a:pt x="262" y="369"/>
                </a:cubicBezTo>
                <a:cubicBezTo>
                  <a:pt x="261" y="367"/>
                  <a:pt x="261" y="367"/>
                  <a:pt x="261" y="367"/>
                </a:cubicBezTo>
                <a:cubicBezTo>
                  <a:pt x="260" y="365"/>
                  <a:pt x="260" y="365"/>
                  <a:pt x="260" y="365"/>
                </a:cubicBezTo>
                <a:cubicBezTo>
                  <a:pt x="258" y="364"/>
                  <a:pt x="258" y="364"/>
                  <a:pt x="258" y="364"/>
                </a:cubicBezTo>
                <a:cubicBezTo>
                  <a:pt x="258" y="362"/>
                  <a:pt x="258" y="362"/>
                  <a:pt x="258" y="362"/>
                </a:cubicBezTo>
                <a:cubicBezTo>
                  <a:pt x="257" y="361"/>
                  <a:pt x="257" y="361"/>
                  <a:pt x="257" y="361"/>
                </a:cubicBezTo>
                <a:cubicBezTo>
                  <a:pt x="255" y="357"/>
                  <a:pt x="255" y="357"/>
                  <a:pt x="255" y="357"/>
                </a:cubicBezTo>
                <a:cubicBezTo>
                  <a:pt x="254" y="355"/>
                  <a:pt x="254" y="355"/>
                  <a:pt x="254" y="355"/>
                </a:cubicBezTo>
                <a:cubicBezTo>
                  <a:pt x="253" y="355"/>
                  <a:pt x="253" y="355"/>
                  <a:pt x="253" y="355"/>
                </a:cubicBezTo>
                <a:cubicBezTo>
                  <a:pt x="253" y="352"/>
                  <a:pt x="253" y="352"/>
                  <a:pt x="253" y="352"/>
                </a:cubicBezTo>
                <a:cubicBezTo>
                  <a:pt x="253" y="350"/>
                  <a:pt x="253" y="350"/>
                  <a:pt x="253" y="350"/>
                </a:cubicBezTo>
                <a:cubicBezTo>
                  <a:pt x="252" y="349"/>
                  <a:pt x="252" y="349"/>
                  <a:pt x="252" y="349"/>
                </a:cubicBezTo>
                <a:cubicBezTo>
                  <a:pt x="251" y="346"/>
                  <a:pt x="251" y="346"/>
                  <a:pt x="251" y="346"/>
                </a:cubicBezTo>
                <a:cubicBezTo>
                  <a:pt x="249" y="343"/>
                  <a:pt x="249" y="343"/>
                  <a:pt x="249" y="343"/>
                </a:cubicBezTo>
                <a:cubicBezTo>
                  <a:pt x="247" y="341"/>
                  <a:pt x="247" y="341"/>
                  <a:pt x="247" y="341"/>
                </a:cubicBezTo>
                <a:cubicBezTo>
                  <a:pt x="246" y="340"/>
                  <a:pt x="246" y="340"/>
                  <a:pt x="246" y="340"/>
                </a:cubicBezTo>
                <a:cubicBezTo>
                  <a:pt x="244" y="339"/>
                  <a:pt x="244" y="339"/>
                  <a:pt x="244" y="339"/>
                </a:cubicBezTo>
                <a:cubicBezTo>
                  <a:pt x="243" y="339"/>
                  <a:pt x="243" y="339"/>
                  <a:pt x="243" y="339"/>
                </a:cubicBezTo>
                <a:cubicBezTo>
                  <a:pt x="242" y="338"/>
                  <a:pt x="242" y="338"/>
                  <a:pt x="242" y="338"/>
                </a:cubicBezTo>
                <a:cubicBezTo>
                  <a:pt x="241" y="338"/>
                  <a:pt x="241" y="338"/>
                  <a:pt x="241" y="338"/>
                </a:cubicBezTo>
                <a:cubicBezTo>
                  <a:pt x="239" y="338"/>
                  <a:pt x="239" y="338"/>
                  <a:pt x="239" y="338"/>
                </a:cubicBezTo>
                <a:cubicBezTo>
                  <a:pt x="237" y="338"/>
                  <a:pt x="237" y="338"/>
                  <a:pt x="237" y="338"/>
                </a:cubicBezTo>
                <a:cubicBezTo>
                  <a:pt x="234" y="338"/>
                  <a:pt x="234" y="338"/>
                  <a:pt x="234" y="338"/>
                </a:cubicBezTo>
                <a:cubicBezTo>
                  <a:pt x="234" y="339"/>
                  <a:pt x="234" y="339"/>
                  <a:pt x="234" y="339"/>
                </a:cubicBezTo>
                <a:cubicBezTo>
                  <a:pt x="233" y="339"/>
                  <a:pt x="233" y="339"/>
                  <a:pt x="233" y="339"/>
                </a:cubicBezTo>
                <a:cubicBezTo>
                  <a:pt x="233" y="339"/>
                  <a:pt x="233" y="339"/>
                  <a:pt x="233" y="339"/>
                </a:cubicBezTo>
                <a:cubicBezTo>
                  <a:pt x="232" y="339"/>
                  <a:pt x="232" y="339"/>
                  <a:pt x="232" y="339"/>
                </a:cubicBezTo>
                <a:cubicBezTo>
                  <a:pt x="230" y="339"/>
                  <a:pt x="230" y="339"/>
                  <a:pt x="230" y="339"/>
                </a:cubicBezTo>
                <a:cubicBezTo>
                  <a:pt x="229" y="341"/>
                  <a:pt x="229" y="341"/>
                  <a:pt x="229" y="341"/>
                </a:cubicBezTo>
                <a:cubicBezTo>
                  <a:pt x="227" y="344"/>
                  <a:pt x="227" y="344"/>
                  <a:pt x="227" y="344"/>
                </a:cubicBezTo>
                <a:cubicBezTo>
                  <a:pt x="226" y="345"/>
                  <a:pt x="226" y="345"/>
                  <a:pt x="226" y="345"/>
                </a:cubicBezTo>
                <a:cubicBezTo>
                  <a:pt x="226" y="346"/>
                  <a:pt x="226" y="346"/>
                  <a:pt x="226" y="346"/>
                </a:cubicBezTo>
                <a:cubicBezTo>
                  <a:pt x="226" y="347"/>
                  <a:pt x="226" y="347"/>
                  <a:pt x="226" y="347"/>
                </a:cubicBezTo>
                <a:cubicBezTo>
                  <a:pt x="225" y="347"/>
                  <a:pt x="225" y="347"/>
                  <a:pt x="225" y="347"/>
                </a:cubicBezTo>
                <a:cubicBezTo>
                  <a:pt x="223" y="349"/>
                  <a:pt x="223" y="349"/>
                  <a:pt x="223" y="349"/>
                </a:cubicBezTo>
                <a:cubicBezTo>
                  <a:pt x="223" y="349"/>
                  <a:pt x="223" y="349"/>
                  <a:pt x="223" y="349"/>
                </a:cubicBezTo>
                <a:cubicBezTo>
                  <a:pt x="222" y="350"/>
                  <a:pt x="222" y="350"/>
                  <a:pt x="222" y="350"/>
                </a:cubicBezTo>
                <a:cubicBezTo>
                  <a:pt x="221" y="350"/>
                  <a:pt x="221" y="350"/>
                  <a:pt x="221" y="350"/>
                </a:cubicBezTo>
                <a:cubicBezTo>
                  <a:pt x="220" y="349"/>
                  <a:pt x="220" y="349"/>
                  <a:pt x="220" y="349"/>
                </a:cubicBezTo>
                <a:cubicBezTo>
                  <a:pt x="218" y="348"/>
                  <a:pt x="218" y="348"/>
                  <a:pt x="218" y="348"/>
                </a:cubicBezTo>
                <a:cubicBezTo>
                  <a:pt x="216" y="347"/>
                  <a:pt x="216" y="347"/>
                  <a:pt x="216" y="347"/>
                </a:cubicBezTo>
                <a:cubicBezTo>
                  <a:pt x="215" y="346"/>
                  <a:pt x="215" y="346"/>
                  <a:pt x="215" y="346"/>
                </a:cubicBezTo>
                <a:cubicBezTo>
                  <a:pt x="213" y="345"/>
                  <a:pt x="213" y="345"/>
                  <a:pt x="213" y="345"/>
                </a:cubicBezTo>
                <a:cubicBezTo>
                  <a:pt x="211" y="345"/>
                  <a:pt x="211" y="345"/>
                  <a:pt x="211" y="345"/>
                </a:cubicBezTo>
                <a:cubicBezTo>
                  <a:pt x="211" y="344"/>
                  <a:pt x="211" y="344"/>
                  <a:pt x="211" y="344"/>
                </a:cubicBezTo>
                <a:cubicBezTo>
                  <a:pt x="210" y="343"/>
                  <a:pt x="210" y="343"/>
                  <a:pt x="210" y="343"/>
                </a:cubicBezTo>
                <a:cubicBezTo>
                  <a:pt x="210" y="342"/>
                  <a:pt x="210" y="342"/>
                  <a:pt x="210" y="342"/>
                </a:cubicBezTo>
                <a:cubicBezTo>
                  <a:pt x="209" y="342"/>
                  <a:pt x="209" y="342"/>
                  <a:pt x="209" y="342"/>
                </a:cubicBezTo>
                <a:cubicBezTo>
                  <a:pt x="208" y="342"/>
                  <a:pt x="208" y="342"/>
                  <a:pt x="208" y="342"/>
                </a:cubicBezTo>
                <a:cubicBezTo>
                  <a:pt x="207" y="341"/>
                  <a:pt x="207" y="341"/>
                  <a:pt x="207" y="341"/>
                </a:cubicBezTo>
                <a:cubicBezTo>
                  <a:pt x="206" y="341"/>
                  <a:pt x="206" y="341"/>
                  <a:pt x="206" y="341"/>
                </a:cubicBezTo>
                <a:cubicBezTo>
                  <a:pt x="206" y="340"/>
                  <a:pt x="206" y="340"/>
                  <a:pt x="206" y="340"/>
                </a:cubicBezTo>
                <a:cubicBezTo>
                  <a:pt x="206" y="338"/>
                  <a:pt x="206" y="338"/>
                  <a:pt x="206" y="338"/>
                </a:cubicBezTo>
                <a:cubicBezTo>
                  <a:pt x="204" y="336"/>
                  <a:pt x="204" y="336"/>
                  <a:pt x="204" y="336"/>
                </a:cubicBezTo>
                <a:cubicBezTo>
                  <a:pt x="202" y="334"/>
                  <a:pt x="202" y="334"/>
                  <a:pt x="202" y="334"/>
                </a:cubicBezTo>
                <a:cubicBezTo>
                  <a:pt x="202" y="333"/>
                  <a:pt x="202" y="333"/>
                  <a:pt x="202" y="333"/>
                </a:cubicBezTo>
                <a:cubicBezTo>
                  <a:pt x="203" y="333"/>
                  <a:pt x="203" y="333"/>
                  <a:pt x="203" y="333"/>
                </a:cubicBezTo>
                <a:cubicBezTo>
                  <a:pt x="204" y="332"/>
                  <a:pt x="204" y="332"/>
                  <a:pt x="204" y="332"/>
                </a:cubicBezTo>
                <a:cubicBezTo>
                  <a:pt x="204" y="330"/>
                  <a:pt x="204" y="330"/>
                  <a:pt x="204" y="330"/>
                </a:cubicBezTo>
                <a:cubicBezTo>
                  <a:pt x="203" y="329"/>
                  <a:pt x="203" y="329"/>
                  <a:pt x="203" y="329"/>
                </a:cubicBezTo>
                <a:cubicBezTo>
                  <a:pt x="202" y="328"/>
                  <a:pt x="202" y="328"/>
                  <a:pt x="202" y="328"/>
                </a:cubicBezTo>
                <a:cubicBezTo>
                  <a:pt x="201" y="328"/>
                  <a:pt x="201" y="328"/>
                  <a:pt x="201" y="328"/>
                </a:cubicBezTo>
                <a:cubicBezTo>
                  <a:pt x="201" y="327"/>
                  <a:pt x="201" y="327"/>
                  <a:pt x="201" y="327"/>
                </a:cubicBezTo>
                <a:cubicBezTo>
                  <a:pt x="200" y="324"/>
                  <a:pt x="200" y="324"/>
                  <a:pt x="200" y="324"/>
                </a:cubicBezTo>
                <a:cubicBezTo>
                  <a:pt x="199" y="322"/>
                  <a:pt x="199" y="322"/>
                  <a:pt x="199" y="322"/>
                </a:cubicBezTo>
                <a:cubicBezTo>
                  <a:pt x="198" y="321"/>
                  <a:pt x="198" y="321"/>
                  <a:pt x="198" y="321"/>
                </a:cubicBezTo>
                <a:cubicBezTo>
                  <a:pt x="196" y="321"/>
                  <a:pt x="196" y="321"/>
                  <a:pt x="196" y="321"/>
                </a:cubicBezTo>
                <a:cubicBezTo>
                  <a:pt x="197" y="320"/>
                  <a:pt x="197" y="320"/>
                  <a:pt x="197" y="320"/>
                </a:cubicBezTo>
                <a:cubicBezTo>
                  <a:pt x="197" y="319"/>
                  <a:pt x="197" y="319"/>
                  <a:pt x="197" y="319"/>
                </a:cubicBezTo>
                <a:cubicBezTo>
                  <a:pt x="195" y="317"/>
                  <a:pt x="195" y="317"/>
                  <a:pt x="195" y="317"/>
                </a:cubicBezTo>
                <a:cubicBezTo>
                  <a:pt x="193" y="317"/>
                  <a:pt x="193" y="317"/>
                  <a:pt x="193" y="317"/>
                </a:cubicBezTo>
                <a:cubicBezTo>
                  <a:pt x="194" y="315"/>
                  <a:pt x="194" y="315"/>
                  <a:pt x="194" y="315"/>
                </a:cubicBezTo>
                <a:cubicBezTo>
                  <a:pt x="192" y="314"/>
                  <a:pt x="192" y="314"/>
                  <a:pt x="192" y="314"/>
                </a:cubicBezTo>
                <a:cubicBezTo>
                  <a:pt x="191" y="314"/>
                  <a:pt x="191" y="314"/>
                  <a:pt x="191" y="314"/>
                </a:cubicBezTo>
                <a:cubicBezTo>
                  <a:pt x="191" y="313"/>
                  <a:pt x="191" y="313"/>
                  <a:pt x="191" y="313"/>
                </a:cubicBezTo>
                <a:cubicBezTo>
                  <a:pt x="190" y="311"/>
                  <a:pt x="190" y="311"/>
                  <a:pt x="190" y="311"/>
                </a:cubicBezTo>
                <a:cubicBezTo>
                  <a:pt x="188" y="309"/>
                  <a:pt x="188" y="309"/>
                  <a:pt x="188" y="309"/>
                </a:cubicBezTo>
                <a:cubicBezTo>
                  <a:pt x="186" y="307"/>
                  <a:pt x="186" y="307"/>
                  <a:pt x="186" y="307"/>
                </a:cubicBezTo>
                <a:cubicBezTo>
                  <a:pt x="166" y="307"/>
                  <a:pt x="166" y="307"/>
                  <a:pt x="166" y="307"/>
                </a:cubicBezTo>
                <a:cubicBezTo>
                  <a:pt x="166" y="311"/>
                  <a:pt x="166" y="311"/>
                  <a:pt x="166" y="311"/>
                </a:cubicBezTo>
                <a:cubicBezTo>
                  <a:pt x="131" y="310"/>
                  <a:pt x="131" y="310"/>
                  <a:pt x="131" y="310"/>
                </a:cubicBezTo>
                <a:cubicBezTo>
                  <a:pt x="89" y="291"/>
                  <a:pt x="89" y="291"/>
                  <a:pt x="89" y="291"/>
                </a:cubicBezTo>
                <a:cubicBezTo>
                  <a:pt x="90" y="290"/>
                  <a:pt x="90" y="290"/>
                  <a:pt x="90" y="290"/>
                </a:cubicBezTo>
                <a:cubicBezTo>
                  <a:pt x="89" y="289"/>
                  <a:pt x="89" y="289"/>
                  <a:pt x="89" y="289"/>
                </a:cubicBezTo>
                <a:cubicBezTo>
                  <a:pt x="60" y="289"/>
                  <a:pt x="60" y="289"/>
                  <a:pt x="60" y="289"/>
                </a:cubicBezTo>
                <a:cubicBezTo>
                  <a:pt x="60" y="287"/>
                  <a:pt x="60" y="287"/>
                  <a:pt x="60" y="287"/>
                </a:cubicBezTo>
                <a:cubicBezTo>
                  <a:pt x="60" y="285"/>
                  <a:pt x="60" y="285"/>
                  <a:pt x="60" y="285"/>
                </a:cubicBezTo>
                <a:cubicBezTo>
                  <a:pt x="60" y="281"/>
                  <a:pt x="60" y="281"/>
                  <a:pt x="60" y="281"/>
                </a:cubicBezTo>
                <a:cubicBezTo>
                  <a:pt x="55" y="274"/>
                  <a:pt x="55" y="274"/>
                  <a:pt x="55" y="274"/>
                </a:cubicBezTo>
                <a:cubicBezTo>
                  <a:pt x="53" y="272"/>
                  <a:pt x="53" y="272"/>
                  <a:pt x="53" y="272"/>
                </a:cubicBezTo>
                <a:cubicBezTo>
                  <a:pt x="51" y="272"/>
                  <a:pt x="51" y="272"/>
                  <a:pt x="51" y="272"/>
                </a:cubicBezTo>
                <a:cubicBezTo>
                  <a:pt x="50" y="272"/>
                  <a:pt x="50" y="272"/>
                  <a:pt x="50" y="272"/>
                </a:cubicBezTo>
                <a:cubicBezTo>
                  <a:pt x="49" y="272"/>
                  <a:pt x="49" y="272"/>
                  <a:pt x="49" y="272"/>
                </a:cubicBezTo>
                <a:cubicBezTo>
                  <a:pt x="49" y="269"/>
                  <a:pt x="49" y="269"/>
                  <a:pt x="49" y="269"/>
                </a:cubicBezTo>
                <a:cubicBezTo>
                  <a:pt x="49" y="268"/>
                  <a:pt x="49" y="268"/>
                  <a:pt x="49" y="268"/>
                </a:cubicBezTo>
                <a:cubicBezTo>
                  <a:pt x="46" y="267"/>
                  <a:pt x="46" y="267"/>
                  <a:pt x="46" y="267"/>
                </a:cubicBezTo>
                <a:cubicBezTo>
                  <a:pt x="44" y="267"/>
                  <a:pt x="44" y="267"/>
                  <a:pt x="44" y="267"/>
                </a:cubicBezTo>
                <a:cubicBezTo>
                  <a:pt x="40" y="265"/>
                  <a:pt x="40" y="265"/>
                  <a:pt x="40" y="265"/>
                </a:cubicBezTo>
                <a:cubicBezTo>
                  <a:pt x="40" y="263"/>
                  <a:pt x="40" y="263"/>
                  <a:pt x="40" y="263"/>
                </a:cubicBezTo>
                <a:cubicBezTo>
                  <a:pt x="39" y="262"/>
                  <a:pt x="39" y="262"/>
                  <a:pt x="39" y="262"/>
                </a:cubicBezTo>
                <a:cubicBezTo>
                  <a:pt x="36" y="262"/>
                  <a:pt x="36" y="262"/>
                  <a:pt x="36" y="262"/>
                </a:cubicBezTo>
                <a:cubicBezTo>
                  <a:pt x="34" y="261"/>
                  <a:pt x="34" y="261"/>
                  <a:pt x="34" y="261"/>
                </a:cubicBezTo>
                <a:cubicBezTo>
                  <a:pt x="32" y="260"/>
                  <a:pt x="32" y="260"/>
                  <a:pt x="32" y="260"/>
                </a:cubicBezTo>
                <a:cubicBezTo>
                  <a:pt x="29" y="259"/>
                  <a:pt x="29" y="259"/>
                  <a:pt x="29" y="259"/>
                </a:cubicBezTo>
                <a:cubicBezTo>
                  <a:pt x="25" y="259"/>
                  <a:pt x="25" y="259"/>
                  <a:pt x="25" y="259"/>
                </a:cubicBezTo>
                <a:cubicBezTo>
                  <a:pt x="24" y="259"/>
                  <a:pt x="24" y="259"/>
                  <a:pt x="24" y="259"/>
                </a:cubicBezTo>
                <a:cubicBezTo>
                  <a:pt x="23" y="257"/>
                  <a:pt x="23" y="257"/>
                  <a:pt x="23" y="257"/>
                </a:cubicBezTo>
                <a:cubicBezTo>
                  <a:pt x="24" y="256"/>
                  <a:pt x="24" y="256"/>
                  <a:pt x="24" y="256"/>
                </a:cubicBezTo>
                <a:cubicBezTo>
                  <a:pt x="24" y="254"/>
                  <a:pt x="24" y="254"/>
                  <a:pt x="24" y="254"/>
                </a:cubicBezTo>
                <a:cubicBezTo>
                  <a:pt x="25" y="250"/>
                  <a:pt x="25" y="250"/>
                  <a:pt x="25" y="250"/>
                </a:cubicBezTo>
                <a:cubicBezTo>
                  <a:pt x="25" y="248"/>
                  <a:pt x="25" y="248"/>
                  <a:pt x="25" y="248"/>
                </a:cubicBezTo>
                <a:cubicBezTo>
                  <a:pt x="23" y="246"/>
                  <a:pt x="23" y="246"/>
                  <a:pt x="23" y="246"/>
                </a:cubicBezTo>
                <a:cubicBezTo>
                  <a:pt x="22" y="245"/>
                  <a:pt x="22" y="245"/>
                  <a:pt x="22" y="245"/>
                </a:cubicBezTo>
                <a:cubicBezTo>
                  <a:pt x="23" y="244"/>
                  <a:pt x="23" y="244"/>
                  <a:pt x="23" y="244"/>
                </a:cubicBezTo>
                <a:cubicBezTo>
                  <a:pt x="22" y="243"/>
                  <a:pt x="22" y="243"/>
                  <a:pt x="22" y="243"/>
                </a:cubicBezTo>
                <a:cubicBezTo>
                  <a:pt x="20" y="241"/>
                  <a:pt x="20" y="241"/>
                  <a:pt x="20" y="241"/>
                </a:cubicBezTo>
                <a:cubicBezTo>
                  <a:pt x="17" y="235"/>
                  <a:pt x="17" y="235"/>
                  <a:pt x="17" y="235"/>
                </a:cubicBezTo>
                <a:cubicBezTo>
                  <a:pt x="17" y="231"/>
                  <a:pt x="17" y="231"/>
                  <a:pt x="17" y="231"/>
                </a:cubicBezTo>
                <a:cubicBezTo>
                  <a:pt x="15" y="230"/>
                  <a:pt x="15" y="230"/>
                  <a:pt x="15" y="230"/>
                </a:cubicBezTo>
                <a:cubicBezTo>
                  <a:pt x="15" y="228"/>
                  <a:pt x="15" y="228"/>
                  <a:pt x="15" y="228"/>
                </a:cubicBezTo>
                <a:cubicBezTo>
                  <a:pt x="15" y="226"/>
                  <a:pt x="15" y="226"/>
                  <a:pt x="15" y="226"/>
                </a:cubicBezTo>
                <a:cubicBezTo>
                  <a:pt x="14" y="223"/>
                  <a:pt x="14" y="223"/>
                  <a:pt x="14" y="223"/>
                </a:cubicBezTo>
                <a:cubicBezTo>
                  <a:pt x="14" y="222"/>
                  <a:pt x="14" y="222"/>
                  <a:pt x="14" y="222"/>
                </a:cubicBezTo>
                <a:cubicBezTo>
                  <a:pt x="15" y="223"/>
                  <a:pt x="15" y="223"/>
                  <a:pt x="15" y="223"/>
                </a:cubicBezTo>
                <a:cubicBezTo>
                  <a:pt x="17" y="221"/>
                  <a:pt x="17" y="221"/>
                  <a:pt x="17" y="221"/>
                </a:cubicBezTo>
                <a:cubicBezTo>
                  <a:pt x="17" y="219"/>
                  <a:pt x="17" y="219"/>
                  <a:pt x="17" y="219"/>
                </a:cubicBezTo>
                <a:cubicBezTo>
                  <a:pt x="16" y="218"/>
                  <a:pt x="16" y="218"/>
                  <a:pt x="16" y="218"/>
                </a:cubicBezTo>
                <a:cubicBezTo>
                  <a:pt x="14" y="216"/>
                  <a:pt x="14" y="216"/>
                  <a:pt x="14" y="216"/>
                </a:cubicBezTo>
                <a:cubicBezTo>
                  <a:pt x="13" y="214"/>
                  <a:pt x="13" y="214"/>
                  <a:pt x="13" y="214"/>
                </a:cubicBezTo>
                <a:cubicBezTo>
                  <a:pt x="12" y="213"/>
                  <a:pt x="12" y="213"/>
                  <a:pt x="12" y="213"/>
                </a:cubicBezTo>
                <a:cubicBezTo>
                  <a:pt x="12" y="211"/>
                  <a:pt x="12" y="211"/>
                  <a:pt x="12" y="211"/>
                </a:cubicBezTo>
                <a:cubicBezTo>
                  <a:pt x="12" y="209"/>
                  <a:pt x="12" y="209"/>
                  <a:pt x="12" y="209"/>
                </a:cubicBezTo>
                <a:cubicBezTo>
                  <a:pt x="12" y="208"/>
                  <a:pt x="12" y="208"/>
                  <a:pt x="12" y="208"/>
                </a:cubicBezTo>
                <a:cubicBezTo>
                  <a:pt x="13" y="207"/>
                  <a:pt x="13" y="207"/>
                  <a:pt x="13" y="207"/>
                </a:cubicBezTo>
                <a:cubicBezTo>
                  <a:pt x="13" y="206"/>
                  <a:pt x="13" y="206"/>
                  <a:pt x="13" y="206"/>
                </a:cubicBezTo>
                <a:cubicBezTo>
                  <a:pt x="14" y="204"/>
                  <a:pt x="14" y="204"/>
                  <a:pt x="14" y="204"/>
                </a:cubicBezTo>
                <a:cubicBezTo>
                  <a:pt x="15" y="205"/>
                  <a:pt x="15" y="205"/>
                  <a:pt x="15" y="205"/>
                </a:cubicBezTo>
                <a:cubicBezTo>
                  <a:pt x="16" y="207"/>
                  <a:pt x="16" y="207"/>
                  <a:pt x="16" y="207"/>
                </a:cubicBezTo>
                <a:cubicBezTo>
                  <a:pt x="18" y="208"/>
                  <a:pt x="18" y="208"/>
                  <a:pt x="18" y="208"/>
                </a:cubicBezTo>
                <a:cubicBezTo>
                  <a:pt x="17" y="207"/>
                  <a:pt x="17" y="207"/>
                  <a:pt x="17" y="207"/>
                </a:cubicBezTo>
                <a:cubicBezTo>
                  <a:pt x="16" y="205"/>
                  <a:pt x="16" y="205"/>
                  <a:pt x="16" y="205"/>
                </a:cubicBezTo>
                <a:cubicBezTo>
                  <a:pt x="16" y="202"/>
                  <a:pt x="16" y="202"/>
                  <a:pt x="16" y="202"/>
                </a:cubicBezTo>
                <a:cubicBezTo>
                  <a:pt x="15" y="201"/>
                  <a:pt x="15" y="201"/>
                  <a:pt x="15" y="201"/>
                </a:cubicBezTo>
                <a:cubicBezTo>
                  <a:pt x="15" y="200"/>
                  <a:pt x="15" y="200"/>
                  <a:pt x="15" y="200"/>
                </a:cubicBezTo>
                <a:cubicBezTo>
                  <a:pt x="16" y="200"/>
                  <a:pt x="16" y="200"/>
                  <a:pt x="16" y="200"/>
                </a:cubicBezTo>
                <a:cubicBezTo>
                  <a:pt x="17" y="201"/>
                  <a:pt x="17" y="201"/>
                  <a:pt x="17" y="201"/>
                </a:cubicBezTo>
                <a:cubicBezTo>
                  <a:pt x="19" y="200"/>
                  <a:pt x="19" y="200"/>
                  <a:pt x="19" y="200"/>
                </a:cubicBezTo>
                <a:cubicBezTo>
                  <a:pt x="22" y="199"/>
                  <a:pt x="22" y="199"/>
                  <a:pt x="22" y="199"/>
                </a:cubicBezTo>
                <a:cubicBezTo>
                  <a:pt x="18" y="199"/>
                  <a:pt x="18" y="199"/>
                  <a:pt x="18" y="199"/>
                </a:cubicBezTo>
                <a:cubicBezTo>
                  <a:pt x="18" y="198"/>
                  <a:pt x="18" y="198"/>
                  <a:pt x="18" y="198"/>
                </a:cubicBezTo>
                <a:cubicBezTo>
                  <a:pt x="16" y="198"/>
                  <a:pt x="16" y="198"/>
                  <a:pt x="16" y="198"/>
                </a:cubicBezTo>
                <a:cubicBezTo>
                  <a:pt x="16" y="197"/>
                  <a:pt x="16" y="197"/>
                  <a:pt x="16" y="197"/>
                </a:cubicBezTo>
                <a:cubicBezTo>
                  <a:pt x="15" y="198"/>
                  <a:pt x="15" y="198"/>
                  <a:pt x="15" y="198"/>
                </a:cubicBezTo>
                <a:cubicBezTo>
                  <a:pt x="13" y="197"/>
                  <a:pt x="13" y="197"/>
                  <a:pt x="13" y="197"/>
                </a:cubicBezTo>
                <a:cubicBezTo>
                  <a:pt x="13" y="199"/>
                  <a:pt x="13" y="199"/>
                  <a:pt x="13" y="199"/>
                </a:cubicBezTo>
                <a:cubicBezTo>
                  <a:pt x="13" y="202"/>
                  <a:pt x="13" y="202"/>
                  <a:pt x="13" y="202"/>
                </a:cubicBezTo>
                <a:cubicBezTo>
                  <a:pt x="13" y="202"/>
                  <a:pt x="13" y="202"/>
                  <a:pt x="13" y="202"/>
                </a:cubicBezTo>
                <a:cubicBezTo>
                  <a:pt x="12" y="202"/>
                  <a:pt x="12" y="202"/>
                  <a:pt x="12" y="202"/>
                </a:cubicBezTo>
                <a:cubicBezTo>
                  <a:pt x="11" y="201"/>
                  <a:pt x="11" y="201"/>
                  <a:pt x="11" y="201"/>
                </a:cubicBezTo>
                <a:cubicBezTo>
                  <a:pt x="9" y="198"/>
                  <a:pt x="9" y="198"/>
                  <a:pt x="9" y="198"/>
                </a:cubicBezTo>
                <a:cubicBezTo>
                  <a:pt x="8" y="196"/>
                  <a:pt x="8" y="196"/>
                  <a:pt x="8" y="196"/>
                </a:cubicBezTo>
                <a:cubicBezTo>
                  <a:pt x="9" y="195"/>
                  <a:pt x="9" y="195"/>
                  <a:pt x="9" y="195"/>
                </a:cubicBezTo>
                <a:cubicBezTo>
                  <a:pt x="8" y="192"/>
                  <a:pt x="8" y="192"/>
                  <a:pt x="8" y="192"/>
                </a:cubicBezTo>
                <a:cubicBezTo>
                  <a:pt x="3" y="184"/>
                  <a:pt x="3" y="184"/>
                  <a:pt x="3" y="184"/>
                </a:cubicBezTo>
                <a:cubicBezTo>
                  <a:pt x="3" y="183"/>
                  <a:pt x="3" y="183"/>
                  <a:pt x="3" y="183"/>
                </a:cubicBezTo>
                <a:cubicBezTo>
                  <a:pt x="3" y="181"/>
                  <a:pt x="3" y="181"/>
                  <a:pt x="3" y="181"/>
                </a:cubicBezTo>
                <a:cubicBezTo>
                  <a:pt x="4" y="180"/>
                  <a:pt x="4" y="180"/>
                  <a:pt x="4" y="180"/>
                </a:cubicBezTo>
                <a:cubicBezTo>
                  <a:pt x="4" y="177"/>
                  <a:pt x="4" y="177"/>
                  <a:pt x="4" y="177"/>
                </a:cubicBezTo>
                <a:cubicBezTo>
                  <a:pt x="3" y="175"/>
                  <a:pt x="3" y="175"/>
                  <a:pt x="3" y="175"/>
                </a:cubicBezTo>
                <a:cubicBezTo>
                  <a:pt x="3" y="174"/>
                  <a:pt x="3" y="174"/>
                  <a:pt x="3" y="174"/>
                </a:cubicBezTo>
                <a:cubicBezTo>
                  <a:pt x="4" y="172"/>
                  <a:pt x="4" y="172"/>
                  <a:pt x="4" y="172"/>
                </a:cubicBezTo>
                <a:cubicBezTo>
                  <a:pt x="5" y="169"/>
                  <a:pt x="5" y="169"/>
                  <a:pt x="5" y="169"/>
                </a:cubicBezTo>
                <a:cubicBezTo>
                  <a:pt x="4" y="164"/>
                  <a:pt x="4" y="164"/>
                  <a:pt x="4" y="164"/>
                </a:cubicBezTo>
                <a:cubicBezTo>
                  <a:pt x="3" y="160"/>
                  <a:pt x="3" y="160"/>
                  <a:pt x="3" y="160"/>
                </a:cubicBezTo>
                <a:cubicBezTo>
                  <a:pt x="0" y="157"/>
                  <a:pt x="0" y="157"/>
                  <a:pt x="0" y="157"/>
                </a:cubicBezTo>
                <a:cubicBezTo>
                  <a:pt x="0" y="154"/>
                  <a:pt x="0" y="154"/>
                  <a:pt x="0" y="154"/>
                </a:cubicBezTo>
                <a:cubicBezTo>
                  <a:pt x="2" y="151"/>
                  <a:pt x="2" y="151"/>
                  <a:pt x="2" y="151"/>
                </a:cubicBezTo>
                <a:cubicBezTo>
                  <a:pt x="5" y="149"/>
                  <a:pt x="5" y="149"/>
                  <a:pt x="5" y="149"/>
                </a:cubicBezTo>
                <a:cubicBezTo>
                  <a:pt x="7" y="145"/>
                  <a:pt x="7" y="145"/>
                  <a:pt x="7" y="145"/>
                </a:cubicBezTo>
                <a:cubicBezTo>
                  <a:pt x="6" y="145"/>
                  <a:pt x="6" y="145"/>
                  <a:pt x="6" y="145"/>
                </a:cubicBezTo>
                <a:cubicBezTo>
                  <a:pt x="5" y="143"/>
                  <a:pt x="5" y="143"/>
                  <a:pt x="5" y="143"/>
                </a:cubicBezTo>
                <a:cubicBezTo>
                  <a:pt x="7" y="142"/>
                  <a:pt x="7" y="142"/>
                  <a:pt x="7" y="142"/>
                </a:cubicBezTo>
                <a:cubicBezTo>
                  <a:pt x="8" y="139"/>
                  <a:pt x="8" y="139"/>
                  <a:pt x="8" y="139"/>
                </a:cubicBezTo>
                <a:cubicBezTo>
                  <a:pt x="9" y="134"/>
                  <a:pt x="9" y="134"/>
                  <a:pt x="9" y="134"/>
                </a:cubicBezTo>
                <a:cubicBezTo>
                  <a:pt x="8" y="131"/>
                  <a:pt x="8" y="131"/>
                  <a:pt x="8" y="131"/>
                </a:cubicBezTo>
                <a:cubicBezTo>
                  <a:pt x="8" y="129"/>
                  <a:pt x="8" y="129"/>
                  <a:pt x="8" y="129"/>
                </a:cubicBezTo>
                <a:cubicBezTo>
                  <a:pt x="9" y="128"/>
                  <a:pt x="9" y="128"/>
                  <a:pt x="9" y="128"/>
                </a:cubicBezTo>
                <a:cubicBezTo>
                  <a:pt x="7" y="125"/>
                  <a:pt x="7" y="125"/>
                  <a:pt x="7" y="125"/>
                </a:cubicBezTo>
                <a:cubicBezTo>
                  <a:pt x="7" y="122"/>
                  <a:pt x="7" y="122"/>
                  <a:pt x="7" y="122"/>
                </a:cubicBezTo>
                <a:cubicBezTo>
                  <a:pt x="9" y="117"/>
                  <a:pt x="9" y="117"/>
                  <a:pt x="9" y="117"/>
                </a:cubicBezTo>
                <a:cubicBezTo>
                  <a:pt x="8" y="113"/>
                  <a:pt x="8" y="113"/>
                  <a:pt x="8" y="113"/>
                </a:cubicBezTo>
                <a:cubicBezTo>
                  <a:pt x="9" y="111"/>
                  <a:pt x="9" y="111"/>
                  <a:pt x="9" y="111"/>
                </a:cubicBezTo>
                <a:cubicBezTo>
                  <a:pt x="12" y="107"/>
                  <a:pt x="12" y="107"/>
                  <a:pt x="12" y="107"/>
                </a:cubicBezTo>
                <a:cubicBezTo>
                  <a:pt x="13" y="104"/>
                  <a:pt x="13" y="104"/>
                  <a:pt x="13" y="104"/>
                </a:cubicBezTo>
                <a:cubicBezTo>
                  <a:pt x="14" y="103"/>
                  <a:pt x="14" y="103"/>
                  <a:pt x="14" y="103"/>
                </a:cubicBezTo>
                <a:cubicBezTo>
                  <a:pt x="16" y="99"/>
                  <a:pt x="16" y="99"/>
                  <a:pt x="16" y="99"/>
                </a:cubicBezTo>
                <a:cubicBezTo>
                  <a:pt x="18" y="96"/>
                  <a:pt x="18" y="96"/>
                  <a:pt x="18" y="96"/>
                </a:cubicBezTo>
                <a:cubicBezTo>
                  <a:pt x="20" y="93"/>
                  <a:pt x="20" y="93"/>
                  <a:pt x="20" y="93"/>
                </a:cubicBezTo>
                <a:cubicBezTo>
                  <a:pt x="20" y="87"/>
                  <a:pt x="20" y="87"/>
                  <a:pt x="20" y="87"/>
                </a:cubicBezTo>
                <a:cubicBezTo>
                  <a:pt x="23" y="81"/>
                  <a:pt x="23" y="81"/>
                  <a:pt x="23" y="81"/>
                </a:cubicBezTo>
                <a:cubicBezTo>
                  <a:pt x="24" y="75"/>
                  <a:pt x="24" y="75"/>
                  <a:pt x="24" y="75"/>
                </a:cubicBezTo>
                <a:cubicBezTo>
                  <a:pt x="27" y="68"/>
                  <a:pt x="27" y="68"/>
                  <a:pt x="27" y="68"/>
                </a:cubicBezTo>
                <a:cubicBezTo>
                  <a:pt x="29" y="65"/>
                  <a:pt x="29" y="65"/>
                  <a:pt x="29" y="65"/>
                </a:cubicBezTo>
                <a:cubicBezTo>
                  <a:pt x="30" y="62"/>
                  <a:pt x="30" y="62"/>
                  <a:pt x="30" y="62"/>
                </a:cubicBezTo>
                <a:cubicBezTo>
                  <a:pt x="30" y="60"/>
                  <a:pt x="30" y="60"/>
                  <a:pt x="30" y="60"/>
                </a:cubicBezTo>
                <a:cubicBezTo>
                  <a:pt x="30" y="58"/>
                  <a:pt x="30" y="58"/>
                  <a:pt x="30" y="58"/>
                </a:cubicBezTo>
                <a:cubicBezTo>
                  <a:pt x="33" y="55"/>
                  <a:pt x="33" y="55"/>
                  <a:pt x="33" y="55"/>
                </a:cubicBezTo>
                <a:cubicBezTo>
                  <a:pt x="33" y="53"/>
                  <a:pt x="33" y="53"/>
                  <a:pt x="33" y="53"/>
                </a:cubicBezTo>
                <a:cubicBezTo>
                  <a:pt x="33" y="53"/>
                  <a:pt x="33" y="53"/>
                  <a:pt x="33" y="53"/>
                </a:cubicBezTo>
                <a:cubicBezTo>
                  <a:pt x="35" y="54"/>
                  <a:pt x="35" y="54"/>
                  <a:pt x="35" y="54"/>
                </a:cubicBezTo>
                <a:cubicBezTo>
                  <a:pt x="39" y="54"/>
                  <a:pt x="39" y="54"/>
                  <a:pt x="39" y="54"/>
                </a:cubicBezTo>
                <a:cubicBezTo>
                  <a:pt x="41" y="55"/>
                  <a:pt x="41" y="55"/>
                  <a:pt x="41" y="55"/>
                </a:cubicBezTo>
                <a:cubicBezTo>
                  <a:pt x="42" y="55"/>
                  <a:pt x="42" y="55"/>
                  <a:pt x="42" y="55"/>
                </a:cubicBezTo>
                <a:cubicBezTo>
                  <a:pt x="44" y="56"/>
                  <a:pt x="44" y="56"/>
                  <a:pt x="44" y="56"/>
                </a:cubicBezTo>
                <a:cubicBezTo>
                  <a:pt x="45" y="59"/>
                  <a:pt x="45" y="59"/>
                  <a:pt x="45" y="59"/>
                </a:cubicBezTo>
                <a:cubicBezTo>
                  <a:pt x="45" y="56"/>
                  <a:pt x="45" y="56"/>
                  <a:pt x="45" y="56"/>
                </a:cubicBezTo>
                <a:cubicBezTo>
                  <a:pt x="44" y="54"/>
                  <a:pt x="44" y="54"/>
                  <a:pt x="44" y="54"/>
                </a:cubicBezTo>
                <a:cubicBezTo>
                  <a:pt x="41" y="54"/>
                  <a:pt x="41" y="54"/>
                  <a:pt x="41" y="54"/>
                </a:cubicBezTo>
                <a:cubicBezTo>
                  <a:pt x="39" y="52"/>
                  <a:pt x="39" y="52"/>
                  <a:pt x="39" y="52"/>
                </a:cubicBezTo>
                <a:cubicBezTo>
                  <a:pt x="36" y="52"/>
                  <a:pt x="36" y="52"/>
                  <a:pt x="36" y="52"/>
                </a:cubicBezTo>
                <a:cubicBezTo>
                  <a:pt x="33" y="51"/>
                  <a:pt x="33" y="51"/>
                  <a:pt x="33" y="51"/>
                </a:cubicBezTo>
                <a:cubicBezTo>
                  <a:pt x="32" y="50"/>
                  <a:pt x="32" y="50"/>
                  <a:pt x="32" y="50"/>
                </a:cubicBezTo>
                <a:cubicBezTo>
                  <a:pt x="33" y="49"/>
                  <a:pt x="33" y="49"/>
                  <a:pt x="33" y="49"/>
                </a:cubicBezTo>
                <a:cubicBezTo>
                  <a:pt x="34" y="49"/>
                  <a:pt x="34" y="49"/>
                  <a:pt x="34" y="49"/>
                </a:cubicBezTo>
                <a:cubicBezTo>
                  <a:pt x="35" y="47"/>
                  <a:pt x="35" y="47"/>
                  <a:pt x="35" y="47"/>
                </a:cubicBezTo>
                <a:cubicBezTo>
                  <a:pt x="35" y="45"/>
                  <a:pt x="35" y="45"/>
                  <a:pt x="35" y="45"/>
                </a:cubicBezTo>
                <a:cubicBezTo>
                  <a:pt x="36" y="43"/>
                  <a:pt x="36" y="43"/>
                  <a:pt x="36" y="43"/>
                </a:cubicBezTo>
                <a:cubicBezTo>
                  <a:pt x="34" y="42"/>
                  <a:pt x="34" y="42"/>
                  <a:pt x="34" y="42"/>
                </a:cubicBezTo>
                <a:cubicBezTo>
                  <a:pt x="33" y="41"/>
                  <a:pt x="33" y="41"/>
                  <a:pt x="33" y="41"/>
                </a:cubicBezTo>
                <a:cubicBezTo>
                  <a:pt x="34" y="39"/>
                  <a:pt x="34" y="39"/>
                  <a:pt x="34" y="39"/>
                </a:cubicBezTo>
                <a:cubicBezTo>
                  <a:pt x="35" y="39"/>
                  <a:pt x="35" y="39"/>
                  <a:pt x="35" y="39"/>
                </a:cubicBezTo>
                <a:cubicBezTo>
                  <a:pt x="36" y="38"/>
                  <a:pt x="36" y="38"/>
                  <a:pt x="36" y="38"/>
                </a:cubicBezTo>
                <a:cubicBezTo>
                  <a:pt x="36" y="37"/>
                  <a:pt x="36" y="37"/>
                  <a:pt x="36" y="37"/>
                </a:cubicBezTo>
                <a:cubicBezTo>
                  <a:pt x="34" y="37"/>
                  <a:pt x="34" y="37"/>
                  <a:pt x="34" y="37"/>
                </a:cubicBezTo>
                <a:cubicBezTo>
                  <a:pt x="34" y="35"/>
                  <a:pt x="34" y="35"/>
                  <a:pt x="34" y="35"/>
                </a:cubicBezTo>
                <a:cubicBezTo>
                  <a:pt x="35" y="32"/>
                  <a:pt x="35" y="32"/>
                  <a:pt x="35" y="32"/>
                </a:cubicBezTo>
                <a:cubicBezTo>
                  <a:pt x="34" y="29"/>
                  <a:pt x="34" y="29"/>
                  <a:pt x="34" y="29"/>
                </a:cubicBezTo>
                <a:cubicBezTo>
                  <a:pt x="35" y="23"/>
                  <a:pt x="35" y="23"/>
                  <a:pt x="35" y="23"/>
                </a:cubicBezTo>
                <a:cubicBezTo>
                  <a:pt x="34" y="18"/>
                  <a:pt x="34" y="18"/>
                  <a:pt x="34" y="18"/>
                </a:cubicBezTo>
                <a:cubicBezTo>
                  <a:pt x="34" y="16"/>
                  <a:pt x="34" y="16"/>
                  <a:pt x="34" y="16"/>
                </a:cubicBezTo>
                <a:cubicBezTo>
                  <a:pt x="36" y="11"/>
                  <a:pt x="36" y="11"/>
                  <a:pt x="36" y="11"/>
                </a:cubicBezTo>
                <a:cubicBezTo>
                  <a:pt x="36" y="9"/>
                  <a:pt x="36" y="9"/>
                  <a:pt x="36" y="9"/>
                </a:cubicBezTo>
                <a:cubicBezTo>
                  <a:pt x="37" y="9"/>
                  <a:pt x="37" y="9"/>
                  <a:pt x="37" y="9"/>
                </a:cubicBezTo>
                <a:cubicBezTo>
                  <a:pt x="43" y="14"/>
                  <a:pt x="43" y="14"/>
                  <a:pt x="43" y="14"/>
                </a:cubicBezTo>
                <a:cubicBezTo>
                  <a:pt x="46" y="16"/>
                  <a:pt x="46" y="16"/>
                  <a:pt x="46" y="16"/>
                </a:cubicBezTo>
                <a:cubicBezTo>
                  <a:pt x="51" y="16"/>
                  <a:pt x="51" y="16"/>
                  <a:pt x="51" y="16"/>
                </a:cubicBezTo>
                <a:cubicBezTo>
                  <a:pt x="53" y="17"/>
                  <a:pt x="53" y="17"/>
                  <a:pt x="53" y="17"/>
                </a:cubicBezTo>
                <a:cubicBezTo>
                  <a:pt x="54" y="19"/>
                  <a:pt x="54" y="19"/>
                  <a:pt x="54" y="19"/>
                </a:cubicBezTo>
                <a:cubicBezTo>
                  <a:pt x="55" y="19"/>
                  <a:pt x="55" y="19"/>
                  <a:pt x="55" y="19"/>
                </a:cubicBezTo>
                <a:cubicBezTo>
                  <a:pt x="57" y="19"/>
                  <a:pt x="57" y="19"/>
                  <a:pt x="57" y="19"/>
                </a:cubicBezTo>
                <a:cubicBezTo>
                  <a:pt x="57" y="20"/>
                  <a:pt x="57" y="20"/>
                  <a:pt x="57" y="20"/>
                </a:cubicBezTo>
                <a:cubicBezTo>
                  <a:pt x="57" y="21"/>
                  <a:pt x="57" y="21"/>
                  <a:pt x="57" y="21"/>
                </a:cubicBezTo>
                <a:cubicBezTo>
                  <a:pt x="54" y="22"/>
                  <a:pt x="54" y="22"/>
                  <a:pt x="54" y="22"/>
                </a:cubicBezTo>
                <a:cubicBezTo>
                  <a:pt x="52" y="25"/>
                  <a:pt x="52" y="25"/>
                  <a:pt x="52" y="25"/>
                </a:cubicBezTo>
                <a:cubicBezTo>
                  <a:pt x="52" y="26"/>
                  <a:pt x="52" y="26"/>
                  <a:pt x="52" y="26"/>
                </a:cubicBezTo>
                <a:cubicBezTo>
                  <a:pt x="54" y="26"/>
                  <a:pt x="54" y="26"/>
                  <a:pt x="54" y="26"/>
                </a:cubicBezTo>
                <a:cubicBezTo>
                  <a:pt x="55" y="24"/>
                  <a:pt x="55" y="24"/>
                  <a:pt x="55" y="24"/>
                </a:cubicBezTo>
                <a:cubicBezTo>
                  <a:pt x="57" y="22"/>
                  <a:pt x="57" y="22"/>
                  <a:pt x="57" y="22"/>
                </a:cubicBezTo>
                <a:cubicBezTo>
                  <a:pt x="58" y="22"/>
                  <a:pt x="58" y="22"/>
                  <a:pt x="58" y="22"/>
                </a:cubicBezTo>
                <a:cubicBezTo>
                  <a:pt x="59" y="24"/>
                  <a:pt x="59" y="24"/>
                  <a:pt x="59" y="24"/>
                </a:cubicBezTo>
                <a:cubicBezTo>
                  <a:pt x="57" y="26"/>
                  <a:pt x="57" y="26"/>
                  <a:pt x="57" y="26"/>
                </a:cubicBezTo>
                <a:cubicBezTo>
                  <a:pt x="55" y="29"/>
                  <a:pt x="55" y="29"/>
                  <a:pt x="55" y="29"/>
                </a:cubicBezTo>
                <a:cubicBezTo>
                  <a:pt x="55" y="32"/>
                  <a:pt x="55" y="32"/>
                  <a:pt x="55" y="32"/>
                </a:cubicBezTo>
                <a:cubicBezTo>
                  <a:pt x="54" y="32"/>
                  <a:pt x="54" y="32"/>
                  <a:pt x="54" y="32"/>
                </a:cubicBezTo>
                <a:cubicBezTo>
                  <a:pt x="54" y="31"/>
                  <a:pt x="54" y="31"/>
                  <a:pt x="54" y="31"/>
                </a:cubicBezTo>
                <a:cubicBezTo>
                  <a:pt x="53" y="32"/>
                  <a:pt x="53" y="32"/>
                  <a:pt x="53" y="32"/>
                </a:cubicBezTo>
                <a:cubicBezTo>
                  <a:pt x="52" y="31"/>
                  <a:pt x="52" y="31"/>
                  <a:pt x="52" y="31"/>
                </a:cubicBezTo>
                <a:cubicBezTo>
                  <a:pt x="50" y="33"/>
                  <a:pt x="50" y="33"/>
                  <a:pt x="50" y="33"/>
                </a:cubicBezTo>
                <a:cubicBezTo>
                  <a:pt x="51" y="34"/>
                  <a:pt x="51" y="34"/>
                  <a:pt x="51" y="34"/>
                </a:cubicBezTo>
                <a:cubicBezTo>
                  <a:pt x="53" y="35"/>
                  <a:pt x="53" y="35"/>
                  <a:pt x="53" y="35"/>
                </a:cubicBezTo>
                <a:cubicBezTo>
                  <a:pt x="56" y="34"/>
                  <a:pt x="56" y="34"/>
                  <a:pt x="56" y="34"/>
                </a:cubicBezTo>
                <a:cubicBezTo>
                  <a:pt x="56" y="32"/>
                  <a:pt x="56" y="32"/>
                  <a:pt x="56" y="32"/>
                </a:cubicBezTo>
                <a:cubicBezTo>
                  <a:pt x="58" y="30"/>
                  <a:pt x="58" y="30"/>
                  <a:pt x="58" y="30"/>
                </a:cubicBezTo>
                <a:cubicBezTo>
                  <a:pt x="58" y="27"/>
                  <a:pt x="58" y="27"/>
                  <a:pt x="58" y="27"/>
                </a:cubicBezTo>
                <a:cubicBezTo>
                  <a:pt x="59" y="26"/>
                  <a:pt x="59" y="26"/>
                  <a:pt x="59" y="26"/>
                </a:cubicBezTo>
                <a:cubicBezTo>
                  <a:pt x="60" y="23"/>
                  <a:pt x="60" y="23"/>
                  <a:pt x="60" y="23"/>
                </a:cubicBezTo>
                <a:cubicBezTo>
                  <a:pt x="62" y="22"/>
                  <a:pt x="62" y="22"/>
                  <a:pt x="62" y="22"/>
                </a:cubicBezTo>
                <a:cubicBezTo>
                  <a:pt x="64" y="19"/>
                  <a:pt x="64" y="19"/>
                  <a:pt x="64" y="19"/>
                </a:cubicBezTo>
                <a:cubicBezTo>
                  <a:pt x="63" y="18"/>
                  <a:pt x="63" y="18"/>
                  <a:pt x="63" y="18"/>
                </a:cubicBezTo>
                <a:cubicBezTo>
                  <a:pt x="63" y="16"/>
                  <a:pt x="63" y="16"/>
                  <a:pt x="63" y="16"/>
                </a:cubicBezTo>
                <a:cubicBezTo>
                  <a:pt x="62" y="15"/>
                  <a:pt x="62" y="15"/>
                  <a:pt x="62" y="15"/>
                </a:cubicBezTo>
                <a:cubicBezTo>
                  <a:pt x="63" y="13"/>
                  <a:pt x="63" y="13"/>
                  <a:pt x="63" y="13"/>
                </a:cubicBezTo>
                <a:cubicBezTo>
                  <a:pt x="64" y="13"/>
                  <a:pt x="64" y="13"/>
                  <a:pt x="64" y="13"/>
                </a:cubicBezTo>
                <a:cubicBezTo>
                  <a:pt x="62" y="11"/>
                  <a:pt x="62" y="11"/>
                  <a:pt x="62" y="11"/>
                </a:cubicBezTo>
                <a:cubicBezTo>
                  <a:pt x="62" y="9"/>
                  <a:pt x="62" y="9"/>
                  <a:pt x="62" y="9"/>
                </a:cubicBezTo>
                <a:cubicBezTo>
                  <a:pt x="64" y="8"/>
                  <a:pt x="64" y="8"/>
                  <a:pt x="64" y="8"/>
                </a:cubicBezTo>
                <a:cubicBezTo>
                  <a:pt x="64" y="6"/>
                  <a:pt x="64" y="6"/>
                  <a:pt x="64" y="6"/>
                </a:cubicBezTo>
                <a:cubicBezTo>
                  <a:pt x="62" y="4"/>
                  <a:pt x="62" y="4"/>
                  <a:pt x="62" y="4"/>
                </a:cubicBezTo>
                <a:cubicBezTo>
                  <a:pt x="61" y="0"/>
                  <a:pt x="61" y="0"/>
                  <a:pt x="61" y="0"/>
                </a:cubicBezTo>
                <a:close/>
                <a:moveTo>
                  <a:pt x="635" y="173"/>
                </a:moveTo>
                <a:cubicBezTo>
                  <a:pt x="635" y="174"/>
                  <a:pt x="635" y="174"/>
                  <a:pt x="635" y="174"/>
                </a:cubicBezTo>
                <a:cubicBezTo>
                  <a:pt x="637" y="174"/>
                  <a:pt x="637" y="174"/>
                  <a:pt x="637" y="174"/>
                </a:cubicBezTo>
                <a:cubicBezTo>
                  <a:pt x="638" y="173"/>
                  <a:pt x="638" y="173"/>
                  <a:pt x="638" y="173"/>
                </a:cubicBezTo>
                <a:cubicBezTo>
                  <a:pt x="639" y="173"/>
                  <a:pt x="639" y="173"/>
                  <a:pt x="639" y="173"/>
                </a:cubicBezTo>
                <a:cubicBezTo>
                  <a:pt x="638" y="172"/>
                  <a:pt x="638" y="172"/>
                  <a:pt x="638" y="172"/>
                </a:cubicBezTo>
                <a:cubicBezTo>
                  <a:pt x="636" y="172"/>
                  <a:pt x="636" y="172"/>
                  <a:pt x="636" y="172"/>
                </a:cubicBezTo>
                <a:cubicBezTo>
                  <a:pt x="636" y="173"/>
                  <a:pt x="636" y="173"/>
                  <a:pt x="636" y="173"/>
                </a:cubicBezTo>
                <a:cubicBezTo>
                  <a:pt x="635" y="173"/>
                  <a:pt x="635" y="173"/>
                  <a:pt x="635" y="173"/>
                </a:cubicBezTo>
                <a:close/>
                <a:moveTo>
                  <a:pt x="598" y="183"/>
                </a:moveTo>
                <a:cubicBezTo>
                  <a:pt x="597" y="184"/>
                  <a:pt x="597" y="184"/>
                  <a:pt x="597" y="184"/>
                </a:cubicBezTo>
                <a:cubicBezTo>
                  <a:pt x="598" y="184"/>
                  <a:pt x="598" y="184"/>
                  <a:pt x="598" y="184"/>
                </a:cubicBezTo>
                <a:cubicBezTo>
                  <a:pt x="599" y="183"/>
                  <a:pt x="599" y="183"/>
                  <a:pt x="599" y="183"/>
                </a:cubicBezTo>
                <a:cubicBezTo>
                  <a:pt x="602" y="183"/>
                  <a:pt x="602" y="183"/>
                  <a:pt x="602" y="183"/>
                </a:cubicBezTo>
                <a:cubicBezTo>
                  <a:pt x="604" y="182"/>
                  <a:pt x="604" y="182"/>
                  <a:pt x="604" y="182"/>
                </a:cubicBezTo>
                <a:cubicBezTo>
                  <a:pt x="608" y="182"/>
                  <a:pt x="608" y="182"/>
                  <a:pt x="608" y="182"/>
                </a:cubicBezTo>
                <a:cubicBezTo>
                  <a:pt x="610" y="181"/>
                  <a:pt x="610" y="181"/>
                  <a:pt x="610" y="181"/>
                </a:cubicBezTo>
                <a:cubicBezTo>
                  <a:pt x="614" y="181"/>
                  <a:pt x="614" y="181"/>
                  <a:pt x="614" y="181"/>
                </a:cubicBezTo>
                <a:cubicBezTo>
                  <a:pt x="615" y="180"/>
                  <a:pt x="615" y="180"/>
                  <a:pt x="615" y="180"/>
                </a:cubicBezTo>
                <a:cubicBezTo>
                  <a:pt x="616" y="180"/>
                  <a:pt x="616" y="180"/>
                  <a:pt x="616" y="180"/>
                </a:cubicBezTo>
                <a:cubicBezTo>
                  <a:pt x="619" y="179"/>
                  <a:pt x="619" y="179"/>
                  <a:pt x="619" y="179"/>
                </a:cubicBezTo>
                <a:cubicBezTo>
                  <a:pt x="620" y="178"/>
                  <a:pt x="620" y="178"/>
                  <a:pt x="620" y="178"/>
                </a:cubicBezTo>
                <a:cubicBezTo>
                  <a:pt x="618" y="179"/>
                  <a:pt x="618" y="179"/>
                  <a:pt x="618" y="179"/>
                </a:cubicBezTo>
                <a:cubicBezTo>
                  <a:pt x="617" y="178"/>
                  <a:pt x="617" y="178"/>
                  <a:pt x="617" y="178"/>
                </a:cubicBezTo>
                <a:cubicBezTo>
                  <a:pt x="615" y="179"/>
                  <a:pt x="615" y="179"/>
                  <a:pt x="615" y="179"/>
                </a:cubicBezTo>
                <a:cubicBezTo>
                  <a:pt x="615" y="178"/>
                  <a:pt x="615" y="178"/>
                  <a:pt x="615" y="178"/>
                </a:cubicBezTo>
                <a:cubicBezTo>
                  <a:pt x="616" y="177"/>
                  <a:pt x="616" y="177"/>
                  <a:pt x="616" y="177"/>
                </a:cubicBezTo>
                <a:cubicBezTo>
                  <a:pt x="616" y="176"/>
                  <a:pt x="616" y="176"/>
                  <a:pt x="616" y="176"/>
                </a:cubicBezTo>
                <a:cubicBezTo>
                  <a:pt x="613" y="178"/>
                  <a:pt x="613" y="178"/>
                  <a:pt x="613" y="178"/>
                </a:cubicBezTo>
                <a:cubicBezTo>
                  <a:pt x="609" y="178"/>
                  <a:pt x="609" y="178"/>
                  <a:pt x="609" y="178"/>
                </a:cubicBezTo>
                <a:cubicBezTo>
                  <a:pt x="606" y="179"/>
                  <a:pt x="606" y="179"/>
                  <a:pt x="606" y="179"/>
                </a:cubicBezTo>
                <a:cubicBezTo>
                  <a:pt x="603" y="179"/>
                  <a:pt x="603" y="179"/>
                  <a:pt x="603" y="179"/>
                </a:cubicBezTo>
                <a:cubicBezTo>
                  <a:pt x="600" y="180"/>
                  <a:pt x="600" y="180"/>
                  <a:pt x="600" y="180"/>
                </a:cubicBezTo>
                <a:cubicBezTo>
                  <a:pt x="597" y="180"/>
                  <a:pt x="597" y="180"/>
                  <a:pt x="597" y="180"/>
                </a:cubicBezTo>
                <a:cubicBezTo>
                  <a:pt x="596" y="182"/>
                  <a:pt x="596" y="182"/>
                  <a:pt x="596" y="182"/>
                </a:cubicBezTo>
                <a:cubicBezTo>
                  <a:pt x="596" y="183"/>
                  <a:pt x="596" y="183"/>
                  <a:pt x="596" y="183"/>
                </a:cubicBezTo>
                <a:cubicBezTo>
                  <a:pt x="598" y="183"/>
                  <a:pt x="598" y="183"/>
                  <a:pt x="598" y="183"/>
                </a:cubicBezTo>
                <a:close/>
                <a:moveTo>
                  <a:pt x="61" y="12"/>
                </a:moveTo>
                <a:cubicBezTo>
                  <a:pt x="58" y="14"/>
                  <a:pt x="58" y="14"/>
                  <a:pt x="58" y="14"/>
                </a:cubicBezTo>
                <a:cubicBezTo>
                  <a:pt x="58" y="17"/>
                  <a:pt x="58" y="17"/>
                  <a:pt x="58" y="17"/>
                </a:cubicBezTo>
                <a:cubicBezTo>
                  <a:pt x="60" y="21"/>
                  <a:pt x="60" y="21"/>
                  <a:pt x="60" y="21"/>
                </a:cubicBezTo>
                <a:cubicBezTo>
                  <a:pt x="61" y="20"/>
                  <a:pt x="61" y="20"/>
                  <a:pt x="61" y="20"/>
                </a:cubicBezTo>
                <a:cubicBezTo>
                  <a:pt x="60" y="16"/>
                  <a:pt x="60" y="16"/>
                  <a:pt x="60" y="16"/>
                </a:cubicBezTo>
                <a:cubicBezTo>
                  <a:pt x="60" y="14"/>
                  <a:pt x="60" y="14"/>
                  <a:pt x="60" y="14"/>
                </a:cubicBezTo>
                <a:cubicBezTo>
                  <a:pt x="61" y="13"/>
                  <a:pt x="61" y="13"/>
                  <a:pt x="61" y="13"/>
                </a:cubicBezTo>
                <a:cubicBezTo>
                  <a:pt x="61" y="12"/>
                  <a:pt x="61" y="12"/>
                  <a:pt x="61" y="12"/>
                </a:cubicBezTo>
                <a:close/>
                <a:moveTo>
                  <a:pt x="292" y="368"/>
                </a:moveTo>
                <a:cubicBezTo>
                  <a:pt x="293" y="367"/>
                  <a:pt x="293" y="367"/>
                  <a:pt x="293" y="367"/>
                </a:cubicBezTo>
                <a:cubicBezTo>
                  <a:pt x="296" y="364"/>
                  <a:pt x="296" y="364"/>
                  <a:pt x="296" y="364"/>
                </a:cubicBezTo>
                <a:cubicBezTo>
                  <a:pt x="298" y="362"/>
                  <a:pt x="298" y="362"/>
                  <a:pt x="298" y="362"/>
                </a:cubicBezTo>
                <a:cubicBezTo>
                  <a:pt x="295" y="364"/>
                  <a:pt x="295" y="364"/>
                  <a:pt x="295" y="364"/>
                </a:cubicBezTo>
                <a:cubicBezTo>
                  <a:pt x="292" y="368"/>
                  <a:pt x="292" y="368"/>
                  <a:pt x="292" y="368"/>
                </a:cubicBezTo>
                <a:close/>
                <a:moveTo>
                  <a:pt x="290" y="375"/>
                </a:moveTo>
                <a:cubicBezTo>
                  <a:pt x="290" y="374"/>
                  <a:pt x="290" y="374"/>
                  <a:pt x="290" y="374"/>
                </a:cubicBezTo>
                <a:cubicBezTo>
                  <a:pt x="292" y="371"/>
                  <a:pt x="292" y="371"/>
                  <a:pt x="292" y="371"/>
                </a:cubicBezTo>
                <a:cubicBezTo>
                  <a:pt x="291" y="370"/>
                  <a:pt x="291" y="370"/>
                  <a:pt x="291" y="370"/>
                </a:cubicBezTo>
                <a:cubicBezTo>
                  <a:pt x="290" y="375"/>
                  <a:pt x="290" y="375"/>
                  <a:pt x="290" y="375"/>
                </a:cubicBezTo>
                <a:close/>
                <a:moveTo>
                  <a:pt x="289" y="391"/>
                </a:moveTo>
                <a:cubicBezTo>
                  <a:pt x="287" y="387"/>
                  <a:pt x="287" y="387"/>
                  <a:pt x="287" y="387"/>
                </a:cubicBezTo>
                <a:cubicBezTo>
                  <a:pt x="288" y="382"/>
                  <a:pt x="288" y="382"/>
                  <a:pt x="288" y="382"/>
                </a:cubicBezTo>
                <a:cubicBezTo>
                  <a:pt x="289" y="376"/>
                  <a:pt x="289" y="376"/>
                  <a:pt x="289" y="376"/>
                </a:cubicBezTo>
                <a:cubicBezTo>
                  <a:pt x="287" y="381"/>
                  <a:pt x="287" y="381"/>
                  <a:pt x="287" y="381"/>
                </a:cubicBezTo>
                <a:cubicBezTo>
                  <a:pt x="287" y="387"/>
                  <a:pt x="287" y="387"/>
                  <a:pt x="287" y="387"/>
                </a:cubicBezTo>
                <a:cubicBezTo>
                  <a:pt x="287" y="387"/>
                  <a:pt x="289" y="391"/>
                  <a:pt x="289" y="391"/>
                </a:cubicBezTo>
                <a:close/>
              </a:path>
            </a:pathLst>
          </a:custGeom>
          <a:solidFill>
            <a:srgbClr val="D064CE"/>
          </a:solidFill>
          <a:ln>
            <a:noFill/>
          </a:ln>
        </p:spPr>
        <p:txBody>
          <a:bodyPr/>
          <a:lstStyle/>
          <a:p>
            <a:endParaRPr lang="en-US"/>
          </a:p>
        </p:txBody>
      </p:sp>
      <p:sp>
        <p:nvSpPr>
          <p:cNvPr id="23" name="Freeform 16">
            <a:extLst>
              <a:ext uri="{FF2B5EF4-FFF2-40B4-BE49-F238E27FC236}">
                <a16:creationId xmlns:a16="http://schemas.microsoft.com/office/drawing/2014/main" id="{35D585BC-E078-794B-9701-EAC42F952F6C}"/>
              </a:ext>
            </a:extLst>
          </p:cNvPr>
          <p:cNvSpPr>
            <a:spLocks/>
          </p:cNvSpPr>
          <p:nvPr/>
        </p:nvSpPr>
        <p:spPr bwMode="auto">
          <a:xfrm>
            <a:off x="7613375" y="6455244"/>
            <a:ext cx="276225" cy="125413"/>
          </a:xfrm>
          <a:custGeom>
            <a:avLst/>
            <a:gdLst>
              <a:gd name="T0" fmla="*/ 236538 w 174"/>
              <a:gd name="T1" fmla="*/ 109538 h 79"/>
              <a:gd name="T2" fmla="*/ 219075 w 174"/>
              <a:gd name="T3" fmla="*/ 80963 h 79"/>
              <a:gd name="T4" fmla="*/ 231775 w 174"/>
              <a:gd name="T5" fmla="*/ 65088 h 79"/>
              <a:gd name="T6" fmla="*/ 244475 w 174"/>
              <a:gd name="T7" fmla="*/ 60325 h 79"/>
              <a:gd name="T8" fmla="*/ 236538 w 174"/>
              <a:gd name="T9" fmla="*/ 52388 h 79"/>
              <a:gd name="T10" fmla="*/ 223838 w 174"/>
              <a:gd name="T11" fmla="*/ 65088 h 79"/>
              <a:gd name="T12" fmla="*/ 215900 w 174"/>
              <a:gd name="T13" fmla="*/ 52388 h 79"/>
              <a:gd name="T14" fmla="*/ 203200 w 174"/>
              <a:gd name="T15" fmla="*/ 36513 h 79"/>
              <a:gd name="T16" fmla="*/ 187325 w 174"/>
              <a:gd name="T17" fmla="*/ 23813 h 79"/>
              <a:gd name="T18" fmla="*/ 158750 w 174"/>
              <a:gd name="T19" fmla="*/ 36513 h 79"/>
              <a:gd name="T20" fmla="*/ 161925 w 174"/>
              <a:gd name="T21" fmla="*/ 49213 h 79"/>
              <a:gd name="T22" fmla="*/ 146050 w 174"/>
              <a:gd name="T23" fmla="*/ 65088 h 79"/>
              <a:gd name="T24" fmla="*/ 125413 w 174"/>
              <a:gd name="T25" fmla="*/ 73025 h 79"/>
              <a:gd name="T26" fmla="*/ 125413 w 174"/>
              <a:gd name="T27" fmla="*/ 85725 h 79"/>
              <a:gd name="T28" fmla="*/ 142875 w 174"/>
              <a:gd name="T29" fmla="*/ 96838 h 79"/>
              <a:gd name="T30" fmla="*/ 138113 w 174"/>
              <a:gd name="T31" fmla="*/ 109538 h 79"/>
              <a:gd name="T32" fmla="*/ 122238 w 174"/>
              <a:gd name="T33" fmla="*/ 114300 h 79"/>
              <a:gd name="T34" fmla="*/ 101600 w 174"/>
              <a:gd name="T35" fmla="*/ 122238 h 79"/>
              <a:gd name="T36" fmla="*/ 96838 w 174"/>
              <a:gd name="T37" fmla="*/ 109538 h 79"/>
              <a:gd name="T38" fmla="*/ 96838 w 174"/>
              <a:gd name="T39" fmla="*/ 93663 h 79"/>
              <a:gd name="T40" fmla="*/ 88900 w 174"/>
              <a:gd name="T41" fmla="*/ 88900 h 79"/>
              <a:gd name="T42" fmla="*/ 88900 w 174"/>
              <a:gd name="T43" fmla="*/ 96838 h 79"/>
              <a:gd name="T44" fmla="*/ 77788 w 174"/>
              <a:gd name="T45" fmla="*/ 104775 h 79"/>
              <a:gd name="T46" fmla="*/ 65088 w 174"/>
              <a:gd name="T47" fmla="*/ 85725 h 79"/>
              <a:gd name="T48" fmla="*/ 44450 w 174"/>
              <a:gd name="T49" fmla="*/ 73025 h 79"/>
              <a:gd name="T50" fmla="*/ 36513 w 174"/>
              <a:gd name="T51" fmla="*/ 65088 h 79"/>
              <a:gd name="T52" fmla="*/ 28575 w 174"/>
              <a:gd name="T53" fmla="*/ 65088 h 79"/>
              <a:gd name="T54" fmla="*/ 12700 w 174"/>
              <a:gd name="T55" fmla="*/ 65088 h 79"/>
              <a:gd name="T56" fmla="*/ 0 w 174"/>
              <a:gd name="T57" fmla="*/ 60325 h 79"/>
              <a:gd name="T58" fmla="*/ 3175 w 174"/>
              <a:gd name="T59" fmla="*/ 49213 h 79"/>
              <a:gd name="T60" fmla="*/ 3175 w 174"/>
              <a:gd name="T61" fmla="*/ 31750 h 79"/>
              <a:gd name="T62" fmla="*/ 0 w 174"/>
              <a:gd name="T63" fmla="*/ 23813 h 79"/>
              <a:gd name="T64" fmla="*/ 7938 w 174"/>
              <a:gd name="T65" fmla="*/ 7938 h 79"/>
              <a:gd name="T66" fmla="*/ 20638 w 174"/>
              <a:gd name="T67" fmla="*/ 3175 h 79"/>
              <a:gd name="T68" fmla="*/ 28575 w 174"/>
              <a:gd name="T69" fmla="*/ 15875 h 79"/>
              <a:gd name="T70" fmla="*/ 36513 w 174"/>
              <a:gd name="T71" fmla="*/ 20638 h 79"/>
              <a:gd name="T72" fmla="*/ 36513 w 174"/>
              <a:gd name="T73" fmla="*/ 23813 h 79"/>
              <a:gd name="T74" fmla="*/ 36513 w 174"/>
              <a:gd name="T75" fmla="*/ 28575 h 79"/>
              <a:gd name="T76" fmla="*/ 52388 w 174"/>
              <a:gd name="T77" fmla="*/ 31750 h 79"/>
              <a:gd name="T78" fmla="*/ 49213 w 174"/>
              <a:gd name="T79" fmla="*/ 23813 h 79"/>
              <a:gd name="T80" fmla="*/ 60325 w 174"/>
              <a:gd name="T81" fmla="*/ 23813 h 79"/>
              <a:gd name="T82" fmla="*/ 93663 w 174"/>
              <a:gd name="T83" fmla="*/ 36513 h 79"/>
              <a:gd name="T84" fmla="*/ 114300 w 174"/>
              <a:gd name="T85" fmla="*/ 28575 h 79"/>
              <a:gd name="T86" fmla="*/ 158750 w 174"/>
              <a:gd name="T87" fmla="*/ 7938 h 79"/>
              <a:gd name="T88" fmla="*/ 179388 w 174"/>
              <a:gd name="T89" fmla="*/ 0 h 79"/>
              <a:gd name="T90" fmla="*/ 187325 w 174"/>
              <a:gd name="T91" fmla="*/ 7938 h 79"/>
              <a:gd name="T92" fmla="*/ 215900 w 174"/>
              <a:gd name="T93" fmla="*/ 7938 h 79"/>
              <a:gd name="T94" fmla="*/ 247650 w 174"/>
              <a:gd name="T95" fmla="*/ 23813 h 79"/>
              <a:gd name="T96" fmla="*/ 260350 w 174"/>
              <a:gd name="T97" fmla="*/ 39688 h 79"/>
              <a:gd name="T98" fmla="*/ 273050 w 174"/>
              <a:gd name="T99" fmla="*/ 49213 h 79"/>
              <a:gd name="T100" fmla="*/ 273050 w 174"/>
              <a:gd name="T101" fmla="*/ 60325 h 79"/>
              <a:gd name="T102" fmla="*/ 268288 w 174"/>
              <a:gd name="T103" fmla="*/ 88900 h 79"/>
              <a:gd name="T104" fmla="*/ 260350 w 174"/>
              <a:gd name="T105" fmla="*/ 104775 h 79"/>
              <a:gd name="T106" fmla="*/ 247650 w 174"/>
              <a:gd name="T107" fmla="*/ 117475 h 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4" h="79">
                <a:moveTo>
                  <a:pt x="156" y="74"/>
                </a:moveTo>
                <a:lnTo>
                  <a:pt x="149" y="69"/>
                </a:lnTo>
                <a:lnTo>
                  <a:pt x="141" y="59"/>
                </a:lnTo>
                <a:lnTo>
                  <a:pt x="138" y="51"/>
                </a:lnTo>
                <a:lnTo>
                  <a:pt x="141" y="48"/>
                </a:lnTo>
                <a:lnTo>
                  <a:pt x="146" y="41"/>
                </a:lnTo>
                <a:lnTo>
                  <a:pt x="151" y="41"/>
                </a:lnTo>
                <a:lnTo>
                  <a:pt x="154" y="38"/>
                </a:lnTo>
                <a:lnTo>
                  <a:pt x="151" y="33"/>
                </a:lnTo>
                <a:lnTo>
                  <a:pt x="149" y="33"/>
                </a:lnTo>
                <a:lnTo>
                  <a:pt x="143" y="38"/>
                </a:lnTo>
                <a:lnTo>
                  <a:pt x="141" y="41"/>
                </a:lnTo>
                <a:lnTo>
                  <a:pt x="138" y="38"/>
                </a:lnTo>
                <a:lnTo>
                  <a:pt x="136" y="33"/>
                </a:lnTo>
                <a:lnTo>
                  <a:pt x="131" y="25"/>
                </a:lnTo>
                <a:lnTo>
                  <a:pt x="128" y="23"/>
                </a:lnTo>
                <a:lnTo>
                  <a:pt x="120" y="18"/>
                </a:lnTo>
                <a:lnTo>
                  <a:pt x="118" y="15"/>
                </a:lnTo>
                <a:lnTo>
                  <a:pt x="110" y="18"/>
                </a:lnTo>
                <a:lnTo>
                  <a:pt x="100" y="23"/>
                </a:lnTo>
                <a:lnTo>
                  <a:pt x="100" y="28"/>
                </a:lnTo>
                <a:lnTo>
                  <a:pt x="102" y="31"/>
                </a:lnTo>
                <a:lnTo>
                  <a:pt x="102" y="33"/>
                </a:lnTo>
                <a:lnTo>
                  <a:pt x="92" y="41"/>
                </a:lnTo>
                <a:lnTo>
                  <a:pt x="84" y="43"/>
                </a:lnTo>
                <a:lnTo>
                  <a:pt x="79" y="46"/>
                </a:lnTo>
                <a:lnTo>
                  <a:pt x="77" y="48"/>
                </a:lnTo>
                <a:lnTo>
                  <a:pt x="79" y="54"/>
                </a:lnTo>
                <a:lnTo>
                  <a:pt x="84" y="59"/>
                </a:lnTo>
                <a:lnTo>
                  <a:pt x="90" y="61"/>
                </a:lnTo>
                <a:lnTo>
                  <a:pt x="90" y="69"/>
                </a:lnTo>
                <a:lnTo>
                  <a:pt x="87" y="69"/>
                </a:lnTo>
                <a:lnTo>
                  <a:pt x="79" y="69"/>
                </a:lnTo>
                <a:lnTo>
                  <a:pt x="77" y="72"/>
                </a:lnTo>
                <a:lnTo>
                  <a:pt x="72" y="79"/>
                </a:lnTo>
                <a:lnTo>
                  <a:pt x="64" y="77"/>
                </a:lnTo>
                <a:lnTo>
                  <a:pt x="61" y="74"/>
                </a:lnTo>
                <a:lnTo>
                  <a:pt x="61" y="69"/>
                </a:lnTo>
                <a:lnTo>
                  <a:pt x="61" y="64"/>
                </a:lnTo>
                <a:lnTo>
                  <a:pt x="61" y="59"/>
                </a:lnTo>
                <a:lnTo>
                  <a:pt x="61" y="56"/>
                </a:lnTo>
                <a:lnTo>
                  <a:pt x="56" y="56"/>
                </a:lnTo>
                <a:lnTo>
                  <a:pt x="54" y="59"/>
                </a:lnTo>
                <a:lnTo>
                  <a:pt x="56" y="61"/>
                </a:lnTo>
                <a:lnTo>
                  <a:pt x="54" y="66"/>
                </a:lnTo>
                <a:lnTo>
                  <a:pt x="49" y="66"/>
                </a:lnTo>
                <a:lnTo>
                  <a:pt x="43" y="64"/>
                </a:lnTo>
                <a:lnTo>
                  <a:pt x="41" y="54"/>
                </a:lnTo>
                <a:lnTo>
                  <a:pt x="38" y="46"/>
                </a:lnTo>
                <a:lnTo>
                  <a:pt x="28" y="46"/>
                </a:lnTo>
                <a:lnTo>
                  <a:pt x="23" y="43"/>
                </a:lnTo>
                <a:lnTo>
                  <a:pt x="23" y="41"/>
                </a:lnTo>
                <a:lnTo>
                  <a:pt x="20" y="38"/>
                </a:lnTo>
                <a:lnTo>
                  <a:pt x="18" y="41"/>
                </a:lnTo>
                <a:lnTo>
                  <a:pt x="13" y="43"/>
                </a:lnTo>
                <a:lnTo>
                  <a:pt x="8" y="41"/>
                </a:lnTo>
                <a:lnTo>
                  <a:pt x="2" y="41"/>
                </a:lnTo>
                <a:lnTo>
                  <a:pt x="0" y="38"/>
                </a:lnTo>
                <a:lnTo>
                  <a:pt x="0" y="36"/>
                </a:lnTo>
                <a:lnTo>
                  <a:pt x="2" y="31"/>
                </a:lnTo>
                <a:lnTo>
                  <a:pt x="8" y="25"/>
                </a:lnTo>
                <a:lnTo>
                  <a:pt x="2" y="20"/>
                </a:lnTo>
                <a:lnTo>
                  <a:pt x="0" y="20"/>
                </a:lnTo>
                <a:lnTo>
                  <a:pt x="0" y="15"/>
                </a:lnTo>
                <a:lnTo>
                  <a:pt x="5" y="10"/>
                </a:lnTo>
                <a:lnTo>
                  <a:pt x="5" y="5"/>
                </a:lnTo>
                <a:lnTo>
                  <a:pt x="8" y="2"/>
                </a:lnTo>
                <a:lnTo>
                  <a:pt x="13" y="2"/>
                </a:lnTo>
                <a:lnTo>
                  <a:pt x="13" y="7"/>
                </a:lnTo>
                <a:lnTo>
                  <a:pt x="18" y="10"/>
                </a:lnTo>
                <a:lnTo>
                  <a:pt x="20" y="13"/>
                </a:lnTo>
                <a:lnTo>
                  <a:pt x="23" y="13"/>
                </a:lnTo>
                <a:lnTo>
                  <a:pt x="25" y="13"/>
                </a:lnTo>
                <a:lnTo>
                  <a:pt x="23" y="15"/>
                </a:lnTo>
                <a:lnTo>
                  <a:pt x="23" y="18"/>
                </a:lnTo>
                <a:lnTo>
                  <a:pt x="28" y="20"/>
                </a:lnTo>
                <a:lnTo>
                  <a:pt x="33" y="20"/>
                </a:lnTo>
                <a:lnTo>
                  <a:pt x="33" y="18"/>
                </a:lnTo>
                <a:lnTo>
                  <a:pt x="31" y="15"/>
                </a:lnTo>
                <a:lnTo>
                  <a:pt x="31" y="13"/>
                </a:lnTo>
                <a:lnTo>
                  <a:pt x="38" y="15"/>
                </a:lnTo>
                <a:lnTo>
                  <a:pt x="49" y="23"/>
                </a:lnTo>
                <a:lnTo>
                  <a:pt x="59" y="23"/>
                </a:lnTo>
                <a:lnTo>
                  <a:pt x="66" y="23"/>
                </a:lnTo>
                <a:lnTo>
                  <a:pt x="72" y="18"/>
                </a:lnTo>
                <a:lnTo>
                  <a:pt x="90" y="7"/>
                </a:lnTo>
                <a:lnTo>
                  <a:pt x="100" y="5"/>
                </a:lnTo>
                <a:lnTo>
                  <a:pt x="108" y="0"/>
                </a:lnTo>
                <a:lnTo>
                  <a:pt x="113" y="0"/>
                </a:lnTo>
                <a:lnTo>
                  <a:pt x="115" y="2"/>
                </a:lnTo>
                <a:lnTo>
                  <a:pt x="118" y="5"/>
                </a:lnTo>
                <a:lnTo>
                  <a:pt x="123" y="5"/>
                </a:lnTo>
                <a:lnTo>
                  <a:pt x="136" y="5"/>
                </a:lnTo>
                <a:lnTo>
                  <a:pt x="143" y="7"/>
                </a:lnTo>
                <a:lnTo>
                  <a:pt x="156" y="15"/>
                </a:lnTo>
                <a:lnTo>
                  <a:pt x="164" y="20"/>
                </a:lnTo>
                <a:lnTo>
                  <a:pt x="164" y="25"/>
                </a:lnTo>
                <a:lnTo>
                  <a:pt x="169" y="28"/>
                </a:lnTo>
                <a:lnTo>
                  <a:pt x="172" y="31"/>
                </a:lnTo>
                <a:lnTo>
                  <a:pt x="169" y="36"/>
                </a:lnTo>
                <a:lnTo>
                  <a:pt x="172" y="38"/>
                </a:lnTo>
                <a:lnTo>
                  <a:pt x="174" y="46"/>
                </a:lnTo>
                <a:lnTo>
                  <a:pt x="169" y="56"/>
                </a:lnTo>
                <a:lnTo>
                  <a:pt x="166" y="61"/>
                </a:lnTo>
                <a:lnTo>
                  <a:pt x="164" y="66"/>
                </a:lnTo>
                <a:lnTo>
                  <a:pt x="159" y="66"/>
                </a:lnTo>
                <a:lnTo>
                  <a:pt x="156" y="74"/>
                </a:lnTo>
                <a:close/>
              </a:path>
            </a:pathLst>
          </a:custGeom>
          <a:solidFill>
            <a:schemeClr val="bg2">
              <a:lumMod val="20000"/>
              <a:lumOff val="80000"/>
            </a:schemeClr>
          </a:solidFill>
          <a:ln>
            <a:noFill/>
          </a:ln>
        </p:spPr>
        <p:txBody>
          <a:bodyPr/>
          <a:lstStyle/>
          <a:p>
            <a:endParaRPr lang="en-US"/>
          </a:p>
        </p:txBody>
      </p:sp>
      <p:sp>
        <p:nvSpPr>
          <p:cNvPr id="24" name="Freeform 17">
            <a:extLst>
              <a:ext uri="{FF2B5EF4-FFF2-40B4-BE49-F238E27FC236}">
                <a16:creationId xmlns:a16="http://schemas.microsoft.com/office/drawing/2014/main" id="{B8258DDF-EBBC-C64D-B10F-9AC95E1AE8A2}"/>
              </a:ext>
            </a:extLst>
          </p:cNvPr>
          <p:cNvSpPr>
            <a:spLocks/>
          </p:cNvSpPr>
          <p:nvPr/>
        </p:nvSpPr>
        <p:spPr bwMode="auto">
          <a:xfrm>
            <a:off x="7467325" y="6372694"/>
            <a:ext cx="166688" cy="158750"/>
          </a:xfrm>
          <a:custGeom>
            <a:avLst/>
            <a:gdLst>
              <a:gd name="T0" fmla="*/ 146050 w 105"/>
              <a:gd name="T1" fmla="*/ 142875 h 100"/>
              <a:gd name="T2" fmla="*/ 149225 w 105"/>
              <a:gd name="T3" fmla="*/ 147638 h 100"/>
              <a:gd name="T4" fmla="*/ 149225 w 105"/>
              <a:gd name="T5" fmla="*/ 158750 h 100"/>
              <a:gd name="T6" fmla="*/ 138112 w 105"/>
              <a:gd name="T7" fmla="*/ 155575 h 100"/>
              <a:gd name="T8" fmla="*/ 133350 w 105"/>
              <a:gd name="T9" fmla="*/ 150813 h 100"/>
              <a:gd name="T10" fmla="*/ 125412 w 105"/>
              <a:gd name="T11" fmla="*/ 131763 h 100"/>
              <a:gd name="T12" fmla="*/ 112712 w 105"/>
              <a:gd name="T13" fmla="*/ 131763 h 100"/>
              <a:gd name="T14" fmla="*/ 125412 w 105"/>
              <a:gd name="T15" fmla="*/ 134938 h 100"/>
              <a:gd name="T16" fmla="*/ 125412 w 105"/>
              <a:gd name="T17" fmla="*/ 150813 h 100"/>
              <a:gd name="T18" fmla="*/ 117475 w 105"/>
              <a:gd name="T19" fmla="*/ 147638 h 100"/>
              <a:gd name="T20" fmla="*/ 101600 w 105"/>
              <a:gd name="T21" fmla="*/ 139700 h 100"/>
              <a:gd name="T22" fmla="*/ 104775 w 105"/>
              <a:gd name="T23" fmla="*/ 122238 h 100"/>
              <a:gd name="T24" fmla="*/ 92075 w 105"/>
              <a:gd name="T25" fmla="*/ 106363 h 100"/>
              <a:gd name="T26" fmla="*/ 76200 w 105"/>
              <a:gd name="T27" fmla="*/ 93663 h 100"/>
              <a:gd name="T28" fmla="*/ 65087 w 105"/>
              <a:gd name="T29" fmla="*/ 77788 h 100"/>
              <a:gd name="T30" fmla="*/ 52387 w 105"/>
              <a:gd name="T31" fmla="*/ 61913 h 100"/>
              <a:gd name="T32" fmla="*/ 36512 w 105"/>
              <a:gd name="T33" fmla="*/ 49213 h 100"/>
              <a:gd name="T34" fmla="*/ 36512 w 105"/>
              <a:gd name="T35" fmla="*/ 57150 h 100"/>
              <a:gd name="T36" fmla="*/ 47625 w 105"/>
              <a:gd name="T37" fmla="*/ 77788 h 100"/>
              <a:gd name="T38" fmla="*/ 39687 w 105"/>
              <a:gd name="T39" fmla="*/ 85725 h 100"/>
              <a:gd name="T40" fmla="*/ 26987 w 105"/>
              <a:gd name="T41" fmla="*/ 74613 h 100"/>
              <a:gd name="T42" fmla="*/ 0 w 105"/>
              <a:gd name="T43" fmla="*/ 61913 h 100"/>
              <a:gd name="T44" fmla="*/ 3175 w 105"/>
              <a:gd name="T45" fmla="*/ 41275 h 100"/>
              <a:gd name="T46" fmla="*/ 11112 w 105"/>
              <a:gd name="T47" fmla="*/ 25400 h 100"/>
              <a:gd name="T48" fmla="*/ 0 w 105"/>
              <a:gd name="T49" fmla="*/ 20638 h 100"/>
              <a:gd name="T50" fmla="*/ 3175 w 105"/>
              <a:gd name="T51" fmla="*/ 9525 h 100"/>
              <a:gd name="T52" fmla="*/ 7937 w 105"/>
              <a:gd name="T53" fmla="*/ 4763 h 100"/>
              <a:gd name="T54" fmla="*/ 23812 w 105"/>
              <a:gd name="T55" fmla="*/ 0 h 100"/>
              <a:gd name="T56" fmla="*/ 60325 w 105"/>
              <a:gd name="T57" fmla="*/ 9525 h 100"/>
              <a:gd name="T58" fmla="*/ 80962 w 105"/>
              <a:gd name="T59" fmla="*/ 12700 h 100"/>
              <a:gd name="T60" fmla="*/ 84137 w 105"/>
              <a:gd name="T61" fmla="*/ 20638 h 100"/>
              <a:gd name="T62" fmla="*/ 101600 w 105"/>
              <a:gd name="T63" fmla="*/ 25400 h 100"/>
              <a:gd name="T64" fmla="*/ 104775 w 105"/>
              <a:gd name="T65" fmla="*/ 28575 h 100"/>
              <a:gd name="T66" fmla="*/ 117475 w 105"/>
              <a:gd name="T67" fmla="*/ 25400 h 100"/>
              <a:gd name="T68" fmla="*/ 125412 w 105"/>
              <a:gd name="T69" fmla="*/ 33338 h 100"/>
              <a:gd name="T70" fmla="*/ 130175 w 105"/>
              <a:gd name="T71" fmla="*/ 53975 h 100"/>
              <a:gd name="T72" fmla="*/ 146050 w 105"/>
              <a:gd name="T73" fmla="*/ 69850 h 100"/>
              <a:gd name="T74" fmla="*/ 158750 w 105"/>
              <a:gd name="T75" fmla="*/ 82550 h 100"/>
              <a:gd name="T76" fmla="*/ 166687 w 105"/>
              <a:gd name="T77" fmla="*/ 85725 h 100"/>
              <a:gd name="T78" fmla="*/ 153987 w 105"/>
              <a:gd name="T79" fmla="*/ 90488 h 100"/>
              <a:gd name="T80" fmla="*/ 146050 w 105"/>
              <a:gd name="T81" fmla="*/ 106363 h 100"/>
              <a:gd name="T82" fmla="*/ 149225 w 105"/>
              <a:gd name="T83" fmla="*/ 114300 h 100"/>
              <a:gd name="T84" fmla="*/ 149225 w 105"/>
              <a:gd name="T85" fmla="*/ 131763 h 100"/>
              <a:gd name="T86" fmla="*/ 146050 w 105"/>
              <a:gd name="T87" fmla="*/ 142875 h 100"/>
              <a:gd name="T88" fmla="*/ 146050 w 105"/>
              <a:gd name="T89" fmla="*/ 142875 h 1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5" h="100">
                <a:moveTo>
                  <a:pt x="92" y="90"/>
                </a:moveTo>
                <a:lnTo>
                  <a:pt x="92" y="90"/>
                </a:lnTo>
                <a:lnTo>
                  <a:pt x="94" y="93"/>
                </a:lnTo>
                <a:lnTo>
                  <a:pt x="94" y="98"/>
                </a:lnTo>
                <a:lnTo>
                  <a:pt x="94" y="100"/>
                </a:lnTo>
                <a:lnTo>
                  <a:pt x="89" y="100"/>
                </a:lnTo>
                <a:lnTo>
                  <a:pt x="87" y="98"/>
                </a:lnTo>
                <a:lnTo>
                  <a:pt x="84" y="95"/>
                </a:lnTo>
                <a:lnTo>
                  <a:pt x="84" y="90"/>
                </a:lnTo>
                <a:lnTo>
                  <a:pt x="79" y="83"/>
                </a:lnTo>
                <a:lnTo>
                  <a:pt x="74" y="80"/>
                </a:lnTo>
                <a:lnTo>
                  <a:pt x="71" y="83"/>
                </a:lnTo>
                <a:lnTo>
                  <a:pt x="79" y="85"/>
                </a:lnTo>
                <a:lnTo>
                  <a:pt x="82" y="90"/>
                </a:lnTo>
                <a:lnTo>
                  <a:pt x="79" y="95"/>
                </a:lnTo>
                <a:lnTo>
                  <a:pt x="76" y="98"/>
                </a:lnTo>
                <a:lnTo>
                  <a:pt x="74" y="93"/>
                </a:lnTo>
                <a:lnTo>
                  <a:pt x="66" y="90"/>
                </a:lnTo>
                <a:lnTo>
                  <a:pt x="64" y="88"/>
                </a:lnTo>
                <a:lnTo>
                  <a:pt x="64" y="83"/>
                </a:lnTo>
                <a:lnTo>
                  <a:pt x="66" y="77"/>
                </a:lnTo>
                <a:lnTo>
                  <a:pt x="66" y="75"/>
                </a:lnTo>
                <a:lnTo>
                  <a:pt x="58" y="67"/>
                </a:lnTo>
                <a:lnTo>
                  <a:pt x="56" y="65"/>
                </a:lnTo>
                <a:lnTo>
                  <a:pt x="48" y="59"/>
                </a:lnTo>
                <a:lnTo>
                  <a:pt x="43" y="54"/>
                </a:lnTo>
                <a:lnTo>
                  <a:pt x="41" y="49"/>
                </a:lnTo>
                <a:lnTo>
                  <a:pt x="33" y="44"/>
                </a:lnTo>
                <a:lnTo>
                  <a:pt x="33" y="39"/>
                </a:lnTo>
                <a:lnTo>
                  <a:pt x="28" y="36"/>
                </a:lnTo>
                <a:lnTo>
                  <a:pt x="23" y="31"/>
                </a:lnTo>
                <a:lnTo>
                  <a:pt x="20" y="34"/>
                </a:lnTo>
                <a:lnTo>
                  <a:pt x="23" y="36"/>
                </a:lnTo>
                <a:lnTo>
                  <a:pt x="30" y="44"/>
                </a:lnTo>
                <a:lnTo>
                  <a:pt x="30" y="49"/>
                </a:lnTo>
                <a:lnTo>
                  <a:pt x="28" y="54"/>
                </a:lnTo>
                <a:lnTo>
                  <a:pt x="25" y="54"/>
                </a:lnTo>
                <a:lnTo>
                  <a:pt x="23" y="49"/>
                </a:lnTo>
                <a:lnTo>
                  <a:pt x="17" y="47"/>
                </a:lnTo>
                <a:lnTo>
                  <a:pt x="10" y="47"/>
                </a:lnTo>
                <a:lnTo>
                  <a:pt x="0" y="39"/>
                </a:lnTo>
                <a:lnTo>
                  <a:pt x="0" y="34"/>
                </a:lnTo>
                <a:lnTo>
                  <a:pt x="2" y="26"/>
                </a:lnTo>
                <a:lnTo>
                  <a:pt x="7" y="23"/>
                </a:lnTo>
                <a:lnTo>
                  <a:pt x="7" y="16"/>
                </a:lnTo>
                <a:lnTo>
                  <a:pt x="2" y="16"/>
                </a:lnTo>
                <a:lnTo>
                  <a:pt x="0" y="13"/>
                </a:lnTo>
                <a:lnTo>
                  <a:pt x="2" y="13"/>
                </a:lnTo>
                <a:lnTo>
                  <a:pt x="2" y="6"/>
                </a:lnTo>
                <a:lnTo>
                  <a:pt x="5" y="3"/>
                </a:lnTo>
                <a:lnTo>
                  <a:pt x="15" y="0"/>
                </a:lnTo>
                <a:lnTo>
                  <a:pt x="33" y="6"/>
                </a:lnTo>
                <a:lnTo>
                  <a:pt x="38" y="6"/>
                </a:lnTo>
                <a:lnTo>
                  <a:pt x="46" y="3"/>
                </a:lnTo>
                <a:lnTo>
                  <a:pt x="51" y="8"/>
                </a:lnTo>
                <a:lnTo>
                  <a:pt x="53" y="11"/>
                </a:lnTo>
                <a:lnTo>
                  <a:pt x="53" y="13"/>
                </a:lnTo>
                <a:lnTo>
                  <a:pt x="61" y="18"/>
                </a:lnTo>
                <a:lnTo>
                  <a:pt x="64" y="16"/>
                </a:lnTo>
                <a:lnTo>
                  <a:pt x="66" y="16"/>
                </a:lnTo>
                <a:lnTo>
                  <a:pt x="66" y="18"/>
                </a:lnTo>
                <a:lnTo>
                  <a:pt x="71" y="18"/>
                </a:lnTo>
                <a:lnTo>
                  <a:pt x="74" y="16"/>
                </a:lnTo>
                <a:lnTo>
                  <a:pt x="76" y="16"/>
                </a:lnTo>
                <a:lnTo>
                  <a:pt x="79" y="21"/>
                </a:lnTo>
                <a:lnTo>
                  <a:pt x="79" y="29"/>
                </a:lnTo>
                <a:lnTo>
                  <a:pt x="82" y="34"/>
                </a:lnTo>
                <a:lnTo>
                  <a:pt x="89" y="39"/>
                </a:lnTo>
                <a:lnTo>
                  <a:pt x="92" y="44"/>
                </a:lnTo>
                <a:lnTo>
                  <a:pt x="94" y="49"/>
                </a:lnTo>
                <a:lnTo>
                  <a:pt x="100" y="52"/>
                </a:lnTo>
                <a:lnTo>
                  <a:pt x="105" y="54"/>
                </a:lnTo>
                <a:lnTo>
                  <a:pt x="100" y="54"/>
                </a:lnTo>
                <a:lnTo>
                  <a:pt x="97" y="57"/>
                </a:lnTo>
                <a:lnTo>
                  <a:pt x="97" y="62"/>
                </a:lnTo>
                <a:lnTo>
                  <a:pt x="92" y="67"/>
                </a:lnTo>
                <a:lnTo>
                  <a:pt x="92" y="72"/>
                </a:lnTo>
                <a:lnTo>
                  <a:pt x="94" y="72"/>
                </a:lnTo>
                <a:lnTo>
                  <a:pt x="100" y="77"/>
                </a:lnTo>
                <a:lnTo>
                  <a:pt x="94" y="83"/>
                </a:lnTo>
                <a:lnTo>
                  <a:pt x="92" y="88"/>
                </a:lnTo>
                <a:lnTo>
                  <a:pt x="92" y="90"/>
                </a:lnTo>
                <a:close/>
              </a:path>
            </a:pathLst>
          </a:custGeom>
          <a:solidFill>
            <a:schemeClr val="bg2">
              <a:lumMod val="20000"/>
              <a:lumOff val="80000"/>
            </a:schemeClr>
          </a:solidFill>
          <a:ln>
            <a:noFill/>
          </a:ln>
        </p:spPr>
        <p:txBody>
          <a:bodyPr/>
          <a:lstStyle/>
          <a:p>
            <a:endParaRPr lang="en-US"/>
          </a:p>
        </p:txBody>
      </p:sp>
      <p:sp>
        <p:nvSpPr>
          <p:cNvPr id="25" name="Freeform 18">
            <a:extLst>
              <a:ext uri="{FF2B5EF4-FFF2-40B4-BE49-F238E27FC236}">
                <a16:creationId xmlns:a16="http://schemas.microsoft.com/office/drawing/2014/main" id="{F4726D60-8858-B047-8C61-EDE3FD95C23F}"/>
              </a:ext>
            </a:extLst>
          </p:cNvPr>
          <p:cNvSpPr>
            <a:spLocks/>
          </p:cNvSpPr>
          <p:nvPr/>
        </p:nvSpPr>
        <p:spPr bwMode="auto">
          <a:xfrm>
            <a:off x="7384775" y="6177432"/>
            <a:ext cx="228600" cy="223837"/>
          </a:xfrm>
          <a:custGeom>
            <a:avLst/>
            <a:gdLst>
              <a:gd name="T0" fmla="*/ 89807 w 56"/>
              <a:gd name="T1" fmla="*/ 199419 h 55"/>
              <a:gd name="T2" fmla="*/ 106136 w 56"/>
              <a:gd name="T3" fmla="*/ 195350 h 55"/>
              <a:gd name="T4" fmla="*/ 142875 w 56"/>
              <a:gd name="T5" fmla="*/ 203489 h 55"/>
              <a:gd name="T6" fmla="*/ 163286 w 56"/>
              <a:gd name="T7" fmla="*/ 207559 h 55"/>
              <a:gd name="T8" fmla="*/ 167368 w 56"/>
              <a:gd name="T9" fmla="*/ 215698 h 55"/>
              <a:gd name="T10" fmla="*/ 183696 w 56"/>
              <a:gd name="T11" fmla="*/ 219768 h 55"/>
              <a:gd name="T12" fmla="*/ 187779 w 56"/>
              <a:gd name="T13" fmla="*/ 219768 h 55"/>
              <a:gd name="T14" fmla="*/ 191861 w 56"/>
              <a:gd name="T15" fmla="*/ 207559 h 55"/>
              <a:gd name="T16" fmla="*/ 183696 w 56"/>
              <a:gd name="T17" fmla="*/ 191280 h 55"/>
              <a:gd name="T18" fmla="*/ 195943 w 56"/>
              <a:gd name="T19" fmla="*/ 170931 h 55"/>
              <a:gd name="T20" fmla="*/ 191861 w 56"/>
              <a:gd name="T21" fmla="*/ 166861 h 55"/>
              <a:gd name="T22" fmla="*/ 183696 w 56"/>
              <a:gd name="T23" fmla="*/ 175001 h 55"/>
              <a:gd name="T24" fmla="*/ 187779 w 56"/>
              <a:gd name="T25" fmla="*/ 158721 h 55"/>
              <a:gd name="T26" fmla="*/ 191861 w 56"/>
              <a:gd name="T27" fmla="*/ 142442 h 55"/>
              <a:gd name="T28" fmla="*/ 195943 w 56"/>
              <a:gd name="T29" fmla="*/ 122093 h 55"/>
              <a:gd name="T30" fmla="*/ 200025 w 56"/>
              <a:gd name="T31" fmla="*/ 126163 h 55"/>
              <a:gd name="T32" fmla="*/ 200025 w 56"/>
              <a:gd name="T33" fmla="*/ 146512 h 55"/>
              <a:gd name="T34" fmla="*/ 204107 w 56"/>
              <a:gd name="T35" fmla="*/ 138373 h 55"/>
              <a:gd name="T36" fmla="*/ 208189 w 56"/>
              <a:gd name="T37" fmla="*/ 97675 h 55"/>
              <a:gd name="T38" fmla="*/ 204107 w 56"/>
              <a:gd name="T39" fmla="*/ 85465 h 55"/>
              <a:gd name="T40" fmla="*/ 204107 w 56"/>
              <a:gd name="T41" fmla="*/ 81396 h 55"/>
              <a:gd name="T42" fmla="*/ 208189 w 56"/>
              <a:gd name="T43" fmla="*/ 77326 h 55"/>
              <a:gd name="T44" fmla="*/ 216354 w 56"/>
              <a:gd name="T45" fmla="*/ 69186 h 55"/>
              <a:gd name="T46" fmla="*/ 224518 w 56"/>
              <a:gd name="T47" fmla="*/ 48837 h 55"/>
              <a:gd name="T48" fmla="*/ 220436 w 56"/>
              <a:gd name="T49" fmla="*/ 40698 h 55"/>
              <a:gd name="T50" fmla="*/ 224518 w 56"/>
              <a:gd name="T51" fmla="*/ 32558 h 55"/>
              <a:gd name="T52" fmla="*/ 224518 w 56"/>
              <a:gd name="T53" fmla="*/ 8140 h 55"/>
              <a:gd name="T54" fmla="*/ 228600 w 56"/>
              <a:gd name="T55" fmla="*/ 0 h 55"/>
              <a:gd name="T56" fmla="*/ 216354 w 56"/>
              <a:gd name="T57" fmla="*/ 4070 h 55"/>
              <a:gd name="T58" fmla="*/ 208189 w 56"/>
              <a:gd name="T59" fmla="*/ 0 h 55"/>
              <a:gd name="T60" fmla="*/ 204107 w 56"/>
              <a:gd name="T61" fmla="*/ 8140 h 55"/>
              <a:gd name="T62" fmla="*/ 187779 w 56"/>
              <a:gd name="T63" fmla="*/ 16279 h 55"/>
              <a:gd name="T64" fmla="*/ 175532 w 56"/>
              <a:gd name="T65" fmla="*/ 24419 h 55"/>
              <a:gd name="T66" fmla="*/ 163286 w 56"/>
              <a:gd name="T67" fmla="*/ 24419 h 55"/>
              <a:gd name="T68" fmla="*/ 155121 w 56"/>
              <a:gd name="T69" fmla="*/ 12209 h 55"/>
              <a:gd name="T70" fmla="*/ 146957 w 56"/>
              <a:gd name="T71" fmla="*/ 24419 h 55"/>
              <a:gd name="T72" fmla="*/ 130629 w 56"/>
              <a:gd name="T73" fmla="*/ 36628 h 55"/>
              <a:gd name="T74" fmla="*/ 126546 w 56"/>
              <a:gd name="T75" fmla="*/ 44768 h 55"/>
              <a:gd name="T76" fmla="*/ 106136 w 56"/>
              <a:gd name="T77" fmla="*/ 56977 h 55"/>
              <a:gd name="T78" fmla="*/ 93889 w 56"/>
              <a:gd name="T79" fmla="*/ 61047 h 55"/>
              <a:gd name="T80" fmla="*/ 85725 w 56"/>
              <a:gd name="T81" fmla="*/ 56977 h 55"/>
              <a:gd name="T82" fmla="*/ 57150 w 56"/>
              <a:gd name="T83" fmla="*/ 61047 h 55"/>
              <a:gd name="T84" fmla="*/ 40821 w 56"/>
              <a:gd name="T85" fmla="*/ 73256 h 55"/>
              <a:gd name="T86" fmla="*/ 40821 w 56"/>
              <a:gd name="T87" fmla="*/ 93605 h 55"/>
              <a:gd name="T88" fmla="*/ 24493 w 56"/>
              <a:gd name="T89" fmla="*/ 101745 h 55"/>
              <a:gd name="T90" fmla="*/ 16329 w 56"/>
              <a:gd name="T91" fmla="*/ 109884 h 55"/>
              <a:gd name="T92" fmla="*/ 4082 w 56"/>
              <a:gd name="T93" fmla="*/ 105814 h 55"/>
              <a:gd name="T94" fmla="*/ 16329 w 56"/>
              <a:gd name="T95" fmla="*/ 130233 h 55"/>
              <a:gd name="T96" fmla="*/ 28575 w 56"/>
              <a:gd name="T97" fmla="*/ 142442 h 55"/>
              <a:gd name="T98" fmla="*/ 53068 w 56"/>
              <a:gd name="T99" fmla="*/ 175001 h 55"/>
              <a:gd name="T100" fmla="*/ 81643 w 56"/>
              <a:gd name="T101" fmla="*/ 199419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6" h="55">
                <a:moveTo>
                  <a:pt x="21" y="50"/>
                </a:moveTo>
                <a:cubicBezTo>
                  <a:pt x="22" y="49"/>
                  <a:pt x="22" y="49"/>
                  <a:pt x="22" y="49"/>
                </a:cubicBezTo>
                <a:cubicBezTo>
                  <a:pt x="22" y="49"/>
                  <a:pt x="22" y="49"/>
                  <a:pt x="22" y="49"/>
                </a:cubicBezTo>
                <a:cubicBezTo>
                  <a:pt x="26" y="48"/>
                  <a:pt x="26" y="48"/>
                  <a:pt x="26" y="48"/>
                </a:cubicBezTo>
                <a:cubicBezTo>
                  <a:pt x="33" y="50"/>
                  <a:pt x="33" y="50"/>
                  <a:pt x="33" y="50"/>
                </a:cubicBezTo>
                <a:cubicBezTo>
                  <a:pt x="35" y="50"/>
                  <a:pt x="35" y="50"/>
                  <a:pt x="35" y="50"/>
                </a:cubicBezTo>
                <a:cubicBezTo>
                  <a:pt x="38" y="49"/>
                  <a:pt x="38" y="49"/>
                  <a:pt x="38" y="49"/>
                </a:cubicBezTo>
                <a:cubicBezTo>
                  <a:pt x="40" y="51"/>
                  <a:pt x="40" y="51"/>
                  <a:pt x="40" y="51"/>
                </a:cubicBezTo>
                <a:cubicBezTo>
                  <a:pt x="41" y="52"/>
                  <a:pt x="41" y="52"/>
                  <a:pt x="41" y="52"/>
                </a:cubicBezTo>
                <a:cubicBezTo>
                  <a:pt x="41" y="53"/>
                  <a:pt x="41" y="53"/>
                  <a:pt x="41" y="53"/>
                </a:cubicBezTo>
                <a:cubicBezTo>
                  <a:pt x="44" y="55"/>
                  <a:pt x="44" y="55"/>
                  <a:pt x="44" y="55"/>
                </a:cubicBezTo>
                <a:cubicBezTo>
                  <a:pt x="45" y="54"/>
                  <a:pt x="45" y="54"/>
                  <a:pt x="45" y="54"/>
                </a:cubicBezTo>
                <a:cubicBezTo>
                  <a:pt x="46" y="54"/>
                  <a:pt x="46" y="54"/>
                  <a:pt x="46" y="54"/>
                </a:cubicBezTo>
                <a:cubicBezTo>
                  <a:pt x="46" y="54"/>
                  <a:pt x="46" y="54"/>
                  <a:pt x="46" y="54"/>
                </a:cubicBezTo>
                <a:cubicBezTo>
                  <a:pt x="48" y="53"/>
                  <a:pt x="48" y="53"/>
                  <a:pt x="48" y="53"/>
                </a:cubicBezTo>
                <a:cubicBezTo>
                  <a:pt x="47" y="51"/>
                  <a:pt x="47" y="51"/>
                  <a:pt x="47" y="51"/>
                </a:cubicBezTo>
                <a:cubicBezTo>
                  <a:pt x="46" y="50"/>
                  <a:pt x="46" y="50"/>
                  <a:pt x="46" y="50"/>
                </a:cubicBezTo>
                <a:cubicBezTo>
                  <a:pt x="45" y="47"/>
                  <a:pt x="45" y="47"/>
                  <a:pt x="45" y="47"/>
                </a:cubicBezTo>
                <a:cubicBezTo>
                  <a:pt x="47" y="44"/>
                  <a:pt x="47" y="44"/>
                  <a:pt x="47" y="44"/>
                </a:cubicBezTo>
                <a:cubicBezTo>
                  <a:pt x="48" y="42"/>
                  <a:pt x="48" y="42"/>
                  <a:pt x="48" y="42"/>
                </a:cubicBezTo>
                <a:cubicBezTo>
                  <a:pt x="48" y="40"/>
                  <a:pt x="48" y="40"/>
                  <a:pt x="48" y="40"/>
                </a:cubicBezTo>
                <a:cubicBezTo>
                  <a:pt x="47" y="41"/>
                  <a:pt x="47" y="41"/>
                  <a:pt x="47" y="41"/>
                </a:cubicBezTo>
                <a:cubicBezTo>
                  <a:pt x="47" y="42"/>
                  <a:pt x="47" y="42"/>
                  <a:pt x="47" y="42"/>
                </a:cubicBezTo>
                <a:cubicBezTo>
                  <a:pt x="45" y="43"/>
                  <a:pt x="45" y="43"/>
                  <a:pt x="45" y="43"/>
                </a:cubicBezTo>
                <a:cubicBezTo>
                  <a:pt x="45" y="41"/>
                  <a:pt x="45" y="41"/>
                  <a:pt x="45" y="41"/>
                </a:cubicBezTo>
                <a:cubicBezTo>
                  <a:pt x="46" y="39"/>
                  <a:pt x="46" y="39"/>
                  <a:pt x="46" y="39"/>
                </a:cubicBezTo>
                <a:cubicBezTo>
                  <a:pt x="47" y="37"/>
                  <a:pt x="47" y="37"/>
                  <a:pt x="47" y="37"/>
                </a:cubicBezTo>
                <a:cubicBezTo>
                  <a:pt x="47" y="35"/>
                  <a:pt x="47" y="35"/>
                  <a:pt x="47" y="35"/>
                </a:cubicBezTo>
                <a:cubicBezTo>
                  <a:pt x="47" y="34"/>
                  <a:pt x="47" y="34"/>
                  <a:pt x="47" y="34"/>
                </a:cubicBezTo>
                <a:cubicBezTo>
                  <a:pt x="48" y="30"/>
                  <a:pt x="48" y="30"/>
                  <a:pt x="48" y="30"/>
                </a:cubicBezTo>
                <a:cubicBezTo>
                  <a:pt x="49" y="30"/>
                  <a:pt x="49" y="30"/>
                  <a:pt x="49" y="30"/>
                </a:cubicBezTo>
                <a:cubicBezTo>
                  <a:pt x="49" y="31"/>
                  <a:pt x="49" y="31"/>
                  <a:pt x="49" y="31"/>
                </a:cubicBezTo>
                <a:cubicBezTo>
                  <a:pt x="49" y="31"/>
                  <a:pt x="49" y="33"/>
                  <a:pt x="49" y="33"/>
                </a:cubicBezTo>
                <a:cubicBezTo>
                  <a:pt x="49" y="34"/>
                  <a:pt x="49" y="36"/>
                  <a:pt x="49" y="36"/>
                </a:cubicBezTo>
                <a:cubicBezTo>
                  <a:pt x="49" y="36"/>
                  <a:pt x="49" y="36"/>
                  <a:pt x="49" y="36"/>
                </a:cubicBezTo>
                <a:cubicBezTo>
                  <a:pt x="50" y="34"/>
                  <a:pt x="50" y="34"/>
                  <a:pt x="50" y="34"/>
                </a:cubicBezTo>
                <a:cubicBezTo>
                  <a:pt x="51" y="29"/>
                  <a:pt x="51" y="29"/>
                  <a:pt x="51" y="29"/>
                </a:cubicBezTo>
                <a:cubicBezTo>
                  <a:pt x="51" y="24"/>
                  <a:pt x="51" y="24"/>
                  <a:pt x="51" y="24"/>
                </a:cubicBezTo>
                <a:cubicBezTo>
                  <a:pt x="51" y="23"/>
                  <a:pt x="51" y="23"/>
                  <a:pt x="51" y="23"/>
                </a:cubicBezTo>
                <a:cubicBezTo>
                  <a:pt x="50" y="21"/>
                  <a:pt x="50" y="21"/>
                  <a:pt x="50" y="21"/>
                </a:cubicBezTo>
                <a:cubicBezTo>
                  <a:pt x="50" y="21"/>
                  <a:pt x="50" y="21"/>
                  <a:pt x="50" y="21"/>
                </a:cubicBezTo>
                <a:cubicBezTo>
                  <a:pt x="50" y="20"/>
                  <a:pt x="50" y="20"/>
                  <a:pt x="50" y="20"/>
                </a:cubicBezTo>
                <a:cubicBezTo>
                  <a:pt x="51" y="19"/>
                  <a:pt x="51" y="19"/>
                  <a:pt x="51" y="19"/>
                </a:cubicBezTo>
                <a:cubicBezTo>
                  <a:pt x="51" y="19"/>
                  <a:pt x="51" y="19"/>
                  <a:pt x="51" y="19"/>
                </a:cubicBezTo>
                <a:cubicBezTo>
                  <a:pt x="52" y="20"/>
                  <a:pt x="52" y="20"/>
                  <a:pt x="52" y="20"/>
                </a:cubicBezTo>
                <a:cubicBezTo>
                  <a:pt x="53" y="17"/>
                  <a:pt x="53" y="17"/>
                  <a:pt x="53" y="17"/>
                </a:cubicBezTo>
                <a:cubicBezTo>
                  <a:pt x="55" y="14"/>
                  <a:pt x="55" y="14"/>
                  <a:pt x="55" y="14"/>
                </a:cubicBezTo>
                <a:cubicBezTo>
                  <a:pt x="55" y="12"/>
                  <a:pt x="55" y="12"/>
                  <a:pt x="55" y="12"/>
                </a:cubicBezTo>
                <a:cubicBezTo>
                  <a:pt x="56" y="11"/>
                  <a:pt x="56" y="11"/>
                  <a:pt x="56" y="11"/>
                </a:cubicBezTo>
                <a:cubicBezTo>
                  <a:pt x="54" y="10"/>
                  <a:pt x="54" y="10"/>
                  <a:pt x="54" y="10"/>
                </a:cubicBezTo>
                <a:cubicBezTo>
                  <a:pt x="54" y="9"/>
                  <a:pt x="54" y="9"/>
                  <a:pt x="54" y="9"/>
                </a:cubicBezTo>
                <a:cubicBezTo>
                  <a:pt x="55" y="8"/>
                  <a:pt x="55" y="8"/>
                  <a:pt x="55" y="8"/>
                </a:cubicBezTo>
                <a:cubicBezTo>
                  <a:pt x="55" y="6"/>
                  <a:pt x="55" y="6"/>
                  <a:pt x="55" y="6"/>
                </a:cubicBezTo>
                <a:cubicBezTo>
                  <a:pt x="55" y="2"/>
                  <a:pt x="55" y="2"/>
                  <a:pt x="55" y="2"/>
                </a:cubicBezTo>
                <a:cubicBezTo>
                  <a:pt x="56" y="1"/>
                  <a:pt x="56" y="1"/>
                  <a:pt x="56" y="1"/>
                </a:cubicBezTo>
                <a:cubicBezTo>
                  <a:pt x="56" y="0"/>
                  <a:pt x="56" y="0"/>
                  <a:pt x="56" y="0"/>
                </a:cubicBezTo>
                <a:cubicBezTo>
                  <a:pt x="55" y="1"/>
                  <a:pt x="55" y="1"/>
                  <a:pt x="55" y="1"/>
                </a:cubicBezTo>
                <a:cubicBezTo>
                  <a:pt x="53" y="1"/>
                  <a:pt x="53" y="1"/>
                  <a:pt x="53" y="1"/>
                </a:cubicBezTo>
                <a:cubicBezTo>
                  <a:pt x="53" y="0"/>
                  <a:pt x="53" y="0"/>
                  <a:pt x="53" y="0"/>
                </a:cubicBezTo>
                <a:cubicBezTo>
                  <a:pt x="51" y="0"/>
                  <a:pt x="51" y="0"/>
                  <a:pt x="51" y="0"/>
                </a:cubicBezTo>
                <a:cubicBezTo>
                  <a:pt x="50" y="0"/>
                  <a:pt x="50" y="0"/>
                  <a:pt x="50" y="0"/>
                </a:cubicBezTo>
                <a:cubicBezTo>
                  <a:pt x="50" y="2"/>
                  <a:pt x="50" y="2"/>
                  <a:pt x="50" y="2"/>
                </a:cubicBezTo>
                <a:cubicBezTo>
                  <a:pt x="48" y="3"/>
                  <a:pt x="48" y="3"/>
                  <a:pt x="48" y="3"/>
                </a:cubicBezTo>
                <a:cubicBezTo>
                  <a:pt x="46" y="4"/>
                  <a:pt x="46" y="4"/>
                  <a:pt x="46" y="4"/>
                </a:cubicBezTo>
                <a:cubicBezTo>
                  <a:pt x="44" y="4"/>
                  <a:pt x="44" y="4"/>
                  <a:pt x="44" y="4"/>
                </a:cubicBezTo>
                <a:cubicBezTo>
                  <a:pt x="43" y="6"/>
                  <a:pt x="43" y="6"/>
                  <a:pt x="43" y="6"/>
                </a:cubicBezTo>
                <a:cubicBezTo>
                  <a:pt x="42" y="5"/>
                  <a:pt x="42" y="5"/>
                  <a:pt x="42" y="5"/>
                </a:cubicBezTo>
                <a:cubicBezTo>
                  <a:pt x="40" y="6"/>
                  <a:pt x="40" y="6"/>
                  <a:pt x="40" y="6"/>
                </a:cubicBezTo>
                <a:cubicBezTo>
                  <a:pt x="39" y="5"/>
                  <a:pt x="39" y="5"/>
                  <a:pt x="39" y="5"/>
                </a:cubicBezTo>
                <a:cubicBezTo>
                  <a:pt x="38" y="3"/>
                  <a:pt x="38" y="3"/>
                  <a:pt x="38" y="3"/>
                </a:cubicBezTo>
                <a:cubicBezTo>
                  <a:pt x="37" y="4"/>
                  <a:pt x="37" y="4"/>
                  <a:pt x="37" y="4"/>
                </a:cubicBezTo>
                <a:cubicBezTo>
                  <a:pt x="36" y="6"/>
                  <a:pt x="36" y="6"/>
                  <a:pt x="36" y="6"/>
                </a:cubicBezTo>
                <a:cubicBezTo>
                  <a:pt x="34" y="6"/>
                  <a:pt x="34" y="6"/>
                  <a:pt x="34" y="6"/>
                </a:cubicBezTo>
                <a:cubicBezTo>
                  <a:pt x="32" y="9"/>
                  <a:pt x="32" y="9"/>
                  <a:pt x="32" y="9"/>
                </a:cubicBezTo>
                <a:cubicBezTo>
                  <a:pt x="32" y="10"/>
                  <a:pt x="32" y="10"/>
                  <a:pt x="32" y="10"/>
                </a:cubicBezTo>
                <a:cubicBezTo>
                  <a:pt x="31" y="11"/>
                  <a:pt x="31" y="11"/>
                  <a:pt x="31" y="11"/>
                </a:cubicBezTo>
                <a:cubicBezTo>
                  <a:pt x="28" y="13"/>
                  <a:pt x="28" y="13"/>
                  <a:pt x="28" y="13"/>
                </a:cubicBezTo>
                <a:cubicBezTo>
                  <a:pt x="26" y="14"/>
                  <a:pt x="26" y="14"/>
                  <a:pt x="26" y="14"/>
                </a:cubicBezTo>
                <a:cubicBezTo>
                  <a:pt x="25" y="15"/>
                  <a:pt x="25" y="15"/>
                  <a:pt x="25" y="15"/>
                </a:cubicBezTo>
                <a:cubicBezTo>
                  <a:pt x="23" y="15"/>
                  <a:pt x="23" y="15"/>
                  <a:pt x="23" y="15"/>
                </a:cubicBezTo>
                <a:cubicBezTo>
                  <a:pt x="22" y="15"/>
                  <a:pt x="22" y="15"/>
                  <a:pt x="22" y="15"/>
                </a:cubicBezTo>
                <a:cubicBezTo>
                  <a:pt x="21" y="14"/>
                  <a:pt x="21" y="14"/>
                  <a:pt x="21" y="14"/>
                </a:cubicBezTo>
                <a:cubicBezTo>
                  <a:pt x="18" y="13"/>
                  <a:pt x="18" y="13"/>
                  <a:pt x="18" y="13"/>
                </a:cubicBezTo>
                <a:cubicBezTo>
                  <a:pt x="14" y="15"/>
                  <a:pt x="14" y="15"/>
                  <a:pt x="14" y="15"/>
                </a:cubicBezTo>
                <a:cubicBezTo>
                  <a:pt x="10" y="16"/>
                  <a:pt x="10" y="16"/>
                  <a:pt x="10" y="16"/>
                </a:cubicBezTo>
                <a:cubicBezTo>
                  <a:pt x="10" y="18"/>
                  <a:pt x="10" y="18"/>
                  <a:pt x="10" y="18"/>
                </a:cubicBezTo>
                <a:cubicBezTo>
                  <a:pt x="10" y="20"/>
                  <a:pt x="10" y="20"/>
                  <a:pt x="10" y="20"/>
                </a:cubicBezTo>
                <a:cubicBezTo>
                  <a:pt x="10" y="23"/>
                  <a:pt x="10" y="23"/>
                  <a:pt x="10" y="23"/>
                </a:cubicBezTo>
                <a:cubicBezTo>
                  <a:pt x="9" y="25"/>
                  <a:pt x="9" y="25"/>
                  <a:pt x="9" y="25"/>
                </a:cubicBezTo>
                <a:cubicBezTo>
                  <a:pt x="6" y="25"/>
                  <a:pt x="6" y="25"/>
                  <a:pt x="6" y="25"/>
                </a:cubicBezTo>
                <a:cubicBezTo>
                  <a:pt x="4" y="25"/>
                  <a:pt x="4" y="25"/>
                  <a:pt x="4" y="25"/>
                </a:cubicBezTo>
                <a:cubicBezTo>
                  <a:pt x="4" y="27"/>
                  <a:pt x="4" y="27"/>
                  <a:pt x="4" y="27"/>
                </a:cubicBezTo>
                <a:cubicBezTo>
                  <a:pt x="3" y="27"/>
                  <a:pt x="3" y="27"/>
                  <a:pt x="3" y="27"/>
                </a:cubicBezTo>
                <a:cubicBezTo>
                  <a:pt x="1" y="26"/>
                  <a:pt x="1" y="26"/>
                  <a:pt x="1" y="26"/>
                </a:cubicBezTo>
                <a:cubicBezTo>
                  <a:pt x="0" y="27"/>
                  <a:pt x="0" y="27"/>
                  <a:pt x="0" y="27"/>
                </a:cubicBezTo>
                <a:cubicBezTo>
                  <a:pt x="4" y="32"/>
                  <a:pt x="4" y="32"/>
                  <a:pt x="4" y="32"/>
                </a:cubicBezTo>
                <a:cubicBezTo>
                  <a:pt x="7" y="34"/>
                  <a:pt x="7" y="34"/>
                  <a:pt x="7" y="34"/>
                </a:cubicBezTo>
                <a:cubicBezTo>
                  <a:pt x="7" y="35"/>
                  <a:pt x="7" y="35"/>
                  <a:pt x="7" y="35"/>
                </a:cubicBezTo>
                <a:cubicBezTo>
                  <a:pt x="10" y="38"/>
                  <a:pt x="10" y="38"/>
                  <a:pt x="10" y="38"/>
                </a:cubicBezTo>
                <a:cubicBezTo>
                  <a:pt x="13" y="43"/>
                  <a:pt x="13" y="43"/>
                  <a:pt x="13" y="43"/>
                </a:cubicBezTo>
                <a:cubicBezTo>
                  <a:pt x="19" y="49"/>
                  <a:pt x="19" y="49"/>
                  <a:pt x="19" y="49"/>
                </a:cubicBezTo>
                <a:cubicBezTo>
                  <a:pt x="20" y="49"/>
                  <a:pt x="20" y="49"/>
                  <a:pt x="20" y="49"/>
                </a:cubicBezTo>
                <a:lnTo>
                  <a:pt x="21" y="50"/>
                </a:lnTo>
                <a:close/>
              </a:path>
            </a:pathLst>
          </a:custGeom>
          <a:solidFill>
            <a:schemeClr val="bg2">
              <a:lumMod val="20000"/>
              <a:lumOff val="80000"/>
            </a:schemeClr>
          </a:solidFill>
          <a:ln>
            <a:noFill/>
          </a:ln>
        </p:spPr>
        <p:txBody>
          <a:bodyPr/>
          <a:lstStyle/>
          <a:p>
            <a:endParaRPr lang="en-US"/>
          </a:p>
        </p:txBody>
      </p:sp>
      <p:sp>
        <p:nvSpPr>
          <p:cNvPr id="26" name="Freeform 19">
            <a:extLst>
              <a:ext uri="{FF2B5EF4-FFF2-40B4-BE49-F238E27FC236}">
                <a16:creationId xmlns:a16="http://schemas.microsoft.com/office/drawing/2014/main" id="{6E380591-2C14-694B-866B-E06FAC2940D1}"/>
              </a:ext>
            </a:extLst>
          </p:cNvPr>
          <p:cNvSpPr>
            <a:spLocks/>
          </p:cNvSpPr>
          <p:nvPr/>
        </p:nvSpPr>
        <p:spPr bwMode="auto">
          <a:xfrm>
            <a:off x="7287938" y="6120282"/>
            <a:ext cx="328612" cy="163512"/>
          </a:xfrm>
          <a:custGeom>
            <a:avLst/>
            <a:gdLst>
              <a:gd name="T0" fmla="*/ 122237 w 207"/>
              <a:gd name="T1" fmla="*/ 158750 h 103"/>
              <a:gd name="T2" fmla="*/ 138112 w 207"/>
              <a:gd name="T3" fmla="*/ 150813 h 103"/>
              <a:gd name="T4" fmla="*/ 138112 w 207"/>
              <a:gd name="T5" fmla="*/ 130175 h 103"/>
              <a:gd name="T6" fmla="*/ 153987 w 207"/>
              <a:gd name="T7" fmla="*/ 119063 h 103"/>
              <a:gd name="T8" fmla="*/ 182562 w 207"/>
              <a:gd name="T9" fmla="*/ 114300 h 103"/>
              <a:gd name="T10" fmla="*/ 190500 w 207"/>
              <a:gd name="T11" fmla="*/ 119063 h 103"/>
              <a:gd name="T12" fmla="*/ 203200 w 207"/>
              <a:gd name="T13" fmla="*/ 114300 h 103"/>
              <a:gd name="T14" fmla="*/ 223837 w 207"/>
              <a:gd name="T15" fmla="*/ 101600 h 103"/>
              <a:gd name="T16" fmla="*/ 227012 w 207"/>
              <a:gd name="T17" fmla="*/ 93663 h 103"/>
              <a:gd name="T18" fmla="*/ 244475 w 207"/>
              <a:gd name="T19" fmla="*/ 82550 h 103"/>
              <a:gd name="T20" fmla="*/ 252412 w 207"/>
              <a:gd name="T21" fmla="*/ 69850 h 103"/>
              <a:gd name="T22" fmla="*/ 260350 w 207"/>
              <a:gd name="T23" fmla="*/ 82550 h 103"/>
              <a:gd name="T24" fmla="*/ 271462 w 207"/>
              <a:gd name="T25" fmla="*/ 82550 h 103"/>
              <a:gd name="T26" fmla="*/ 284162 w 207"/>
              <a:gd name="T27" fmla="*/ 73025 h 103"/>
              <a:gd name="T28" fmla="*/ 300037 w 207"/>
              <a:gd name="T29" fmla="*/ 65088 h 103"/>
              <a:gd name="T30" fmla="*/ 304800 w 207"/>
              <a:gd name="T31" fmla="*/ 57150 h 103"/>
              <a:gd name="T32" fmla="*/ 312737 w 207"/>
              <a:gd name="T33" fmla="*/ 61913 h 103"/>
              <a:gd name="T34" fmla="*/ 325437 w 207"/>
              <a:gd name="T35" fmla="*/ 57150 h 103"/>
              <a:gd name="T36" fmla="*/ 325437 w 207"/>
              <a:gd name="T37" fmla="*/ 49213 h 103"/>
              <a:gd name="T38" fmla="*/ 304800 w 207"/>
              <a:gd name="T39" fmla="*/ 36513 h 103"/>
              <a:gd name="T40" fmla="*/ 309562 w 207"/>
              <a:gd name="T41" fmla="*/ 46038 h 103"/>
              <a:gd name="T42" fmla="*/ 284162 w 207"/>
              <a:gd name="T43" fmla="*/ 46038 h 103"/>
              <a:gd name="T44" fmla="*/ 268287 w 207"/>
              <a:gd name="T45" fmla="*/ 41275 h 103"/>
              <a:gd name="T46" fmla="*/ 263525 w 207"/>
              <a:gd name="T47" fmla="*/ 36513 h 103"/>
              <a:gd name="T48" fmla="*/ 268287 w 207"/>
              <a:gd name="T49" fmla="*/ 28575 h 103"/>
              <a:gd name="T50" fmla="*/ 280987 w 207"/>
              <a:gd name="T51" fmla="*/ 28575 h 103"/>
              <a:gd name="T52" fmla="*/ 296862 w 207"/>
              <a:gd name="T53" fmla="*/ 33338 h 103"/>
              <a:gd name="T54" fmla="*/ 276225 w 207"/>
              <a:gd name="T55" fmla="*/ 17463 h 103"/>
              <a:gd name="T56" fmla="*/ 260350 w 207"/>
              <a:gd name="T57" fmla="*/ 20638 h 103"/>
              <a:gd name="T58" fmla="*/ 252412 w 207"/>
              <a:gd name="T59" fmla="*/ 25400 h 103"/>
              <a:gd name="T60" fmla="*/ 223837 w 207"/>
              <a:gd name="T61" fmla="*/ 17463 h 103"/>
              <a:gd name="T62" fmla="*/ 190500 w 207"/>
              <a:gd name="T63" fmla="*/ 4763 h 103"/>
              <a:gd name="T64" fmla="*/ 179387 w 207"/>
              <a:gd name="T65" fmla="*/ 7938 h 103"/>
              <a:gd name="T66" fmla="*/ 174625 w 207"/>
              <a:gd name="T67" fmla="*/ 12700 h 103"/>
              <a:gd name="T68" fmla="*/ 161925 w 207"/>
              <a:gd name="T69" fmla="*/ 12700 h 103"/>
              <a:gd name="T70" fmla="*/ 122237 w 207"/>
              <a:gd name="T71" fmla="*/ 17463 h 103"/>
              <a:gd name="T72" fmla="*/ 80962 w 207"/>
              <a:gd name="T73" fmla="*/ 25400 h 103"/>
              <a:gd name="T74" fmla="*/ 73025 w 207"/>
              <a:gd name="T75" fmla="*/ 25400 h 103"/>
              <a:gd name="T76" fmla="*/ 65087 w 207"/>
              <a:gd name="T77" fmla="*/ 36513 h 103"/>
              <a:gd name="T78" fmla="*/ 39687 w 207"/>
              <a:gd name="T79" fmla="*/ 46038 h 103"/>
              <a:gd name="T80" fmla="*/ 20637 w 207"/>
              <a:gd name="T81" fmla="*/ 65088 h 103"/>
              <a:gd name="T82" fmla="*/ 15875 w 207"/>
              <a:gd name="T83" fmla="*/ 85725 h 103"/>
              <a:gd name="T84" fmla="*/ 3175 w 207"/>
              <a:gd name="T85" fmla="*/ 98425 h 103"/>
              <a:gd name="T86" fmla="*/ 3175 w 207"/>
              <a:gd name="T87" fmla="*/ 101600 h 103"/>
              <a:gd name="T88" fmla="*/ 3175 w 207"/>
              <a:gd name="T89" fmla="*/ 139700 h 103"/>
              <a:gd name="T90" fmla="*/ 28575 w 207"/>
              <a:gd name="T91" fmla="*/ 147638 h 103"/>
              <a:gd name="T92" fmla="*/ 44450 w 207"/>
              <a:gd name="T93" fmla="*/ 150813 h 103"/>
              <a:gd name="T94" fmla="*/ 39687 w 207"/>
              <a:gd name="T95" fmla="*/ 147638 h 103"/>
              <a:gd name="T96" fmla="*/ 57150 w 207"/>
              <a:gd name="T97" fmla="*/ 155575 h 103"/>
              <a:gd name="T98" fmla="*/ 85725 w 207"/>
              <a:gd name="T99" fmla="*/ 163513 h 103"/>
              <a:gd name="T100" fmla="*/ 88900 w 207"/>
              <a:gd name="T101" fmla="*/ 147638 h 103"/>
              <a:gd name="T102" fmla="*/ 96837 w 207"/>
              <a:gd name="T103" fmla="*/ 147638 h 103"/>
              <a:gd name="T104" fmla="*/ 104775 w 207"/>
              <a:gd name="T105" fmla="*/ 150813 h 103"/>
              <a:gd name="T106" fmla="*/ 109537 w 207"/>
              <a:gd name="T107" fmla="*/ 150813 h 103"/>
              <a:gd name="T108" fmla="*/ 112712 w 207"/>
              <a:gd name="T109" fmla="*/ 158750 h 1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7" h="103">
                <a:moveTo>
                  <a:pt x="71" y="100"/>
                </a:moveTo>
                <a:lnTo>
                  <a:pt x="77" y="100"/>
                </a:lnTo>
                <a:lnTo>
                  <a:pt x="84" y="100"/>
                </a:lnTo>
                <a:lnTo>
                  <a:pt x="87" y="95"/>
                </a:lnTo>
                <a:lnTo>
                  <a:pt x="87" y="88"/>
                </a:lnTo>
                <a:lnTo>
                  <a:pt x="87" y="82"/>
                </a:lnTo>
                <a:lnTo>
                  <a:pt x="87" y="77"/>
                </a:lnTo>
                <a:lnTo>
                  <a:pt x="97" y="75"/>
                </a:lnTo>
                <a:lnTo>
                  <a:pt x="107" y="70"/>
                </a:lnTo>
                <a:lnTo>
                  <a:pt x="115" y="72"/>
                </a:lnTo>
                <a:lnTo>
                  <a:pt x="118" y="75"/>
                </a:lnTo>
                <a:lnTo>
                  <a:pt x="120" y="75"/>
                </a:lnTo>
                <a:lnTo>
                  <a:pt x="125" y="75"/>
                </a:lnTo>
                <a:lnTo>
                  <a:pt x="128" y="72"/>
                </a:lnTo>
                <a:lnTo>
                  <a:pt x="133" y="70"/>
                </a:lnTo>
                <a:lnTo>
                  <a:pt x="141" y="64"/>
                </a:lnTo>
                <a:lnTo>
                  <a:pt x="143" y="62"/>
                </a:lnTo>
                <a:lnTo>
                  <a:pt x="143" y="59"/>
                </a:lnTo>
                <a:lnTo>
                  <a:pt x="148" y="52"/>
                </a:lnTo>
                <a:lnTo>
                  <a:pt x="154" y="52"/>
                </a:lnTo>
                <a:lnTo>
                  <a:pt x="156" y="46"/>
                </a:lnTo>
                <a:lnTo>
                  <a:pt x="159" y="44"/>
                </a:lnTo>
                <a:lnTo>
                  <a:pt x="161" y="49"/>
                </a:lnTo>
                <a:lnTo>
                  <a:pt x="164" y="52"/>
                </a:lnTo>
                <a:lnTo>
                  <a:pt x="169" y="49"/>
                </a:lnTo>
                <a:lnTo>
                  <a:pt x="171" y="52"/>
                </a:lnTo>
                <a:lnTo>
                  <a:pt x="174" y="46"/>
                </a:lnTo>
                <a:lnTo>
                  <a:pt x="179" y="46"/>
                </a:lnTo>
                <a:lnTo>
                  <a:pt x="184" y="44"/>
                </a:lnTo>
                <a:lnTo>
                  <a:pt x="189" y="41"/>
                </a:lnTo>
                <a:lnTo>
                  <a:pt x="189" y="36"/>
                </a:lnTo>
                <a:lnTo>
                  <a:pt x="192" y="36"/>
                </a:lnTo>
                <a:lnTo>
                  <a:pt x="197" y="36"/>
                </a:lnTo>
                <a:lnTo>
                  <a:pt x="197" y="39"/>
                </a:lnTo>
                <a:lnTo>
                  <a:pt x="202" y="39"/>
                </a:lnTo>
                <a:lnTo>
                  <a:pt x="205" y="36"/>
                </a:lnTo>
                <a:lnTo>
                  <a:pt x="207" y="34"/>
                </a:lnTo>
                <a:lnTo>
                  <a:pt x="205" y="31"/>
                </a:lnTo>
                <a:lnTo>
                  <a:pt x="200" y="26"/>
                </a:lnTo>
                <a:lnTo>
                  <a:pt x="192" y="23"/>
                </a:lnTo>
                <a:lnTo>
                  <a:pt x="195" y="29"/>
                </a:lnTo>
                <a:lnTo>
                  <a:pt x="187" y="29"/>
                </a:lnTo>
                <a:lnTo>
                  <a:pt x="179" y="29"/>
                </a:lnTo>
                <a:lnTo>
                  <a:pt x="177" y="26"/>
                </a:lnTo>
                <a:lnTo>
                  <a:pt x="169" y="26"/>
                </a:lnTo>
                <a:lnTo>
                  <a:pt x="164" y="26"/>
                </a:lnTo>
                <a:lnTo>
                  <a:pt x="166" y="23"/>
                </a:lnTo>
                <a:lnTo>
                  <a:pt x="171" y="21"/>
                </a:lnTo>
                <a:lnTo>
                  <a:pt x="169" y="18"/>
                </a:lnTo>
                <a:lnTo>
                  <a:pt x="171" y="18"/>
                </a:lnTo>
                <a:lnTo>
                  <a:pt x="177" y="18"/>
                </a:lnTo>
                <a:lnTo>
                  <a:pt x="187" y="21"/>
                </a:lnTo>
                <a:lnTo>
                  <a:pt x="182" y="16"/>
                </a:lnTo>
                <a:lnTo>
                  <a:pt x="174" y="11"/>
                </a:lnTo>
                <a:lnTo>
                  <a:pt x="169" y="11"/>
                </a:lnTo>
                <a:lnTo>
                  <a:pt x="164" y="13"/>
                </a:lnTo>
                <a:lnTo>
                  <a:pt x="159" y="11"/>
                </a:lnTo>
                <a:lnTo>
                  <a:pt x="159" y="16"/>
                </a:lnTo>
                <a:lnTo>
                  <a:pt x="154" y="11"/>
                </a:lnTo>
                <a:lnTo>
                  <a:pt x="141" y="11"/>
                </a:lnTo>
                <a:lnTo>
                  <a:pt x="128" y="11"/>
                </a:lnTo>
                <a:lnTo>
                  <a:pt x="120" y="3"/>
                </a:lnTo>
                <a:lnTo>
                  <a:pt x="113" y="0"/>
                </a:lnTo>
                <a:lnTo>
                  <a:pt x="113" y="5"/>
                </a:lnTo>
                <a:lnTo>
                  <a:pt x="115" y="5"/>
                </a:lnTo>
                <a:lnTo>
                  <a:pt x="110" y="8"/>
                </a:lnTo>
                <a:lnTo>
                  <a:pt x="107" y="11"/>
                </a:lnTo>
                <a:lnTo>
                  <a:pt x="102" y="8"/>
                </a:lnTo>
                <a:lnTo>
                  <a:pt x="92" y="11"/>
                </a:lnTo>
                <a:lnTo>
                  <a:pt x="77" y="11"/>
                </a:lnTo>
                <a:lnTo>
                  <a:pt x="59" y="11"/>
                </a:lnTo>
                <a:lnTo>
                  <a:pt x="51" y="16"/>
                </a:lnTo>
                <a:lnTo>
                  <a:pt x="48" y="13"/>
                </a:lnTo>
                <a:lnTo>
                  <a:pt x="46" y="16"/>
                </a:lnTo>
                <a:lnTo>
                  <a:pt x="43" y="18"/>
                </a:lnTo>
                <a:lnTo>
                  <a:pt x="41" y="23"/>
                </a:lnTo>
                <a:lnTo>
                  <a:pt x="30" y="29"/>
                </a:lnTo>
                <a:lnTo>
                  <a:pt x="25" y="29"/>
                </a:lnTo>
                <a:lnTo>
                  <a:pt x="18" y="36"/>
                </a:lnTo>
                <a:lnTo>
                  <a:pt x="13" y="41"/>
                </a:lnTo>
                <a:lnTo>
                  <a:pt x="15" y="46"/>
                </a:lnTo>
                <a:lnTo>
                  <a:pt x="10" y="54"/>
                </a:lnTo>
                <a:lnTo>
                  <a:pt x="2" y="62"/>
                </a:lnTo>
                <a:lnTo>
                  <a:pt x="2" y="64"/>
                </a:lnTo>
                <a:lnTo>
                  <a:pt x="0" y="82"/>
                </a:lnTo>
                <a:lnTo>
                  <a:pt x="2" y="88"/>
                </a:lnTo>
                <a:lnTo>
                  <a:pt x="5" y="88"/>
                </a:lnTo>
                <a:lnTo>
                  <a:pt x="18" y="93"/>
                </a:lnTo>
                <a:lnTo>
                  <a:pt x="25" y="98"/>
                </a:lnTo>
                <a:lnTo>
                  <a:pt x="28" y="95"/>
                </a:lnTo>
                <a:lnTo>
                  <a:pt x="23" y="93"/>
                </a:lnTo>
                <a:lnTo>
                  <a:pt x="25" y="93"/>
                </a:lnTo>
                <a:lnTo>
                  <a:pt x="30" y="93"/>
                </a:lnTo>
                <a:lnTo>
                  <a:pt x="36" y="98"/>
                </a:lnTo>
                <a:lnTo>
                  <a:pt x="38" y="100"/>
                </a:lnTo>
                <a:lnTo>
                  <a:pt x="54" y="103"/>
                </a:lnTo>
                <a:lnTo>
                  <a:pt x="59" y="95"/>
                </a:lnTo>
                <a:lnTo>
                  <a:pt x="56" y="93"/>
                </a:lnTo>
                <a:lnTo>
                  <a:pt x="59" y="90"/>
                </a:lnTo>
                <a:lnTo>
                  <a:pt x="61" y="93"/>
                </a:lnTo>
                <a:lnTo>
                  <a:pt x="64" y="95"/>
                </a:lnTo>
                <a:lnTo>
                  <a:pt x="66" y="95"/>
                </a:lnTo>
                <a:lnTo>
                  <a:pt x="66" y="93"/>
                </a:lnTo>
                <a:lnTo>
                  <a:pt x="69" y="95"/>
                </a:lnTo>
                <a:lnTo>
                  <a:pt x="69" y="98"/>
                </a:lnTo>
                <a:lnTo>
                  <a:pt x="71" y="100"/>
                </a:lnTo>
                <a:close/>
              </a:path>
            </a:pathLst>
          </a:custGeom>
          <a:solidFill>
            <a:schemeClr val="bg2">
              <a:lumMod val="20000"/>
              <a:lumOff val="80000"/>
            </a:schemeClr>
          </a:solidFill>
          <a:ln>
            <a:noFill/>
          </a:ln>
        </p:spPr>
        <p:txBody>
          <a:bodyPr/>
          <a:lstStyle/>
          <a:p>
            <a:endParaRPr lang="en-US"/>
          </a:p>
        </p:txBody>
      </p:sp>
      <p:sp>
        <p:nvSpPr>
          <p:cNvPr id="27" name="Freeform 20">
            <a:extLst>
              <a:ext uri="{FF2B5EF4-FFF2-40B4-BE49-F238E27FC236}">
                <a16:creationId xmlns:a16="http://schemas.microsoft.com/office/drawing/2014/main" id="{66C09710-AB80-3847-A0F4-2E8C4D1B9102}"/>
              </a:ext>
            </a:extLst>
          </p:cNvPr>
          <p:cNvSpPr>
            <a:spLocks/>
          </p:cNvSpPr>
          <p:nvPr/>
        </p:nvSpPr>
        <p:spPr bwMode="auto">
          <a:xfrm>
            <a:off x="7316513" y="6002807"/>
            <a:ext cx="57150" cy="125412"/>
          </a:xfrm>
          <a:custGeom>
            <a:avLst/>
            <a:gdLst>
              <a:gd name="T0" fmla="*/ 0 w 36"/>
              <a:gd name="T1" fmla="*/ 31750 h 79"/>
              <a:gd name="T2" fmla="*/ 0 w 36"/>
              <a:gd name="T3" fmla="*/ 31750 h 79"/>
              <a:gd name="T4" fmla="*/ 0 w 36"/>
              <a:gd name="T5" fmla="*/ 23813 h 79"/>
              <a:gd name="T6" fmla="*/ 3175 w 36"/>
              <a:gd name="T7" fmla="*/ 20638 h 79"/>
              <a:gd name="T8" fmla="*/ 11113 w 36"/>
              <a:gd name="T9" fmla="*/ 23813 h 79"/>
              <a:gd name="T10" fmla="*/ 11113 w 36"/>
              <a:gd name="T11" fmla="*/ 23813 h 79"/>
              <a:gd name="T12" fmla="*/ 15875 w 36"/>
              <a:gd name="T13" fmla="*/ 28575 h 79"/>
              <a:gd name="T14" fmla="*/ 15875 w 36"/>
              <a:gd name="T15" fmla="*/ 23813 h 79"/>
              <a:gd name="T16" fmla="*/ 19050 w 36"/>
              <a:gd name="T17" fmla="*/ 23813 h 79"/>
              <a:gd name="T18" fmla="*/ 19050 w 36"/>
              <a:gd name="T19" fmla="*/ 20638 h 79"/>
              <a:gd name="T20" fmla="*/ 28575 w 36"/>
              <a:gd name="T21" fmla="*/ 12700 h 79"/>
              <a:gd name="T22" fmla="*/ 28575 w 36"/>
              <a:gd name="T23" fmla="*/ 7938 h 79"/>
              <a:gd name="T24" fmla="*/ 31750 w 36"/>
              <a:gd name="T25" fmla="*/ 3175 h 79"/>
              <a:gd name="T26" fmla="*/ 36513 w 36"/>
              <a:gd name="T27" fmla="*/ 0 h 79"/>
              <a:gd name="T28" fmla="*/ 39688 w 36"/>
              <a:gd name="T29" fmla="*/ 0 h 79"/>
              <a:gd name="T30" fmla="*/ 44450 w 36"/>
              <a:gd name="T31" fmla="*/ 3175 h 79"/>
              <a:gd name="T32" fmla="*/ 47625 w 36"/>
              <a:gd name="T33" fmla="*/ 0 h 79"/>
              <a:gd name="T34" fmla="*/ 57150 w 36"/>
              <a:gd name="T35" fmla="*/ 0 h 79"/>
              <a:gd name="T36" fmla="*/ 57150 w 36"/>
              <a:gd name="T37" fmla="*/ 3175 h 79"/>
              <a:gd name="T38" fmla="*/ 52388 w 36"/>
              <a:gd name="T39" fmla="*/ 12700 h 79"/>
              <a:gd name="T40" fmla="*/ 52388 w 36"/>
              <a:gd name="T41" fmla="*/ 36513 h 79"/>
              <a:gd name="T42" fmla="*/ 47625 w 36"/>
              <a:gd name="T43" fmla="*/ 44450 h 79"/>
              <a:gd name="T44" fmla="*/ 44450 w 36"/>
              <a:gd name="T45" fmla="*/ 60325 h 79"/>
              <a:gd name="T46" fmla="*/ 52388 w 36"/>
              <a:gd name="T47" fmla="*/ 65088 h 79"/>
              <a:gd name="T48" fmla="*/ 52388 w 36"/>
              <a:gd name="T49" fmla="*/ 80963 h 79"/>
              <a:gd name="T50" fmla="*/ 44450 w 36"/>
              <a:gd name="T51" fmla="*/ 93663 h 79"/>
              <a:gd name="T52" fmla="*/ 31750 w 36"/>
              <a:gd name="T53" fmla="*/ 114300 h 79"/>
              <a:gd name="T54" fmla="*/ 28575 w 36"/>
              <a:gd name="T55" fmla="*/ 109538 h 79"/>
              <a:gd name="T56" fmla="*/ 15875 w 36"/>
              <a:gd name="T57" fmla="*/ 117475 h 79"/>
              <a:gd name="T58" fmla="*/ 11113 w 36"/>
              <a:gd name="T59" fmla="*/ 125413 h 79"/>
              <a:gd name="T60" fmla="*/ 11113 w 36"/>
              <a:gd name="T61" fmla="*/ 125413 h 79"/>
              <a:gd name="T62" fmla="*/ 7938 w 36"/>
              <a:gd name="T63" fmla="*/ 125413 h 79"/>
              <a:gd name="T64" fmla="*/ 3175 w 36"/>
              <a:gd name="T65" fmla="*/ 125413 h 79"/>
              <a:gd name="T66" fmla="*/ 0 w 36"/>
              <a:gd name="T67" fmla="*/ 125413 h 79"/>
              <a:gd name="T68" fmla="*/ 0 w 36"/>
              <a:gd name="T69" fmla="*/ 31750 h 79"/>
              <a:gd name="T70" fmla="*/ 0 w 36"/>
              <a:gd name="T71" fmla="*/ 31750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 h="79">
                <a:moveTo>
                  <a:pt x="0" y="20"/>
                </a:moveTo>
                <a:lnTo>
                  <a:pt x="0" y="20"/>
                </a:lnTo>
                <a:lnTo>
                  <a:pt x="0" y="15"/>
                </a:lnTo>
                <a:lnTo>
                  <a:pt x="2" y="13"/>
                </a:lnTo>
                <a:lnTo>
                  <a:pt x="7" y="15"/>
                </a:lnTo>
                <a:lnTo>
                  <a:pt x="10" y="18"/>
                </a:lnTo>
                <a:lnTo>
                  <a:pt x="10" y="15"/>
                </a:lnTo>
                <a:lnTo>
                  <a:pt x="12" y="15"/>
                </a:lnTo>
                <a:lnTo>
                  <a:pt x="12" y="13"/>
                </a:lnTo>
                <a:lnTo>
                  <a:pt x="18" y="8"/>
                </a:lnTo>
                <a:lnTo>
                  <a:pt x="18" y="5"/>
                </a:lnTo>
                <a:lnTo>
                  <a:pt x="20" y="2"/>
                </a:lnTo>
                <a:lnTo>
                  <a:pt x="23" y="0"/>
                </a:lnTo>
                <a:lnTo>
                  <a:pt x="25" y="0"/>
                </a:lnTo>
                <a:lnTo>
                  <a:pt x="28" y="2"/>
                </a:lnTo>
                <a:lnTo>
                  <a:pt x="30" y="0"/>
                </a:lnTo>
                <a:lnTo>
                  <a:pt x="36" y="0"/>
                </a:lnTo>
                <a:lnTo>
                  <a:pt x="36" y="2"/>
                </a:lnTo>
                <a:lnTo>
                  <a:pt x="33" y="8"/>
                </a:lnTo>
                <a:lnTo>
                  <a:pt x="33" y="23"/>
                </a:lnTo>
                <a:lnTo>
                  <a:pt x="30" y="28"/>
                </a:lnTo>
                <a:lnTo>
                  <a:pt x="28" y="38"/>
                </a:lnTo>
                <a:lnTo>
                  <a:pt x="33" y="41"/>
                </a:lnTo>
                <a:lnTo>
                  <a:pt x="33" y="51"/>
                </a:lnTo>
                <a:lnTo>
                  <a:pt x="28" y="59"/>
                </a:lnTo>
                <a:lnTo>
                  <a:pt x="20" y="72"/>
                </a:lnTo>
                <a:lnTo>
                  <a:pt x="18" y="69"/>
                </a:lnTo>
                <a:lnTo>
                  <a:pt x="10" y="74"/>
                </a:lnTo>
                <a:lnTo>
                  <a:pt x="7" y="79"/>
                </a:lnTo>
                <a:lnTo>
                  <a:pt x="5" y="79"/>
                </a:lnTo>
                <a:lnTo>
                  <a:pt x="2" y="79"/>
                </a:lnTo>
                <a:lnTo>
                  <a:pt x="0" y="79"/>
                </a:lnTo>
                <a:lnTo>
                  <a:pt x="0" y="20"/>
                </a:lnTo>
                <a:close/>
              </a:path>
            </a:pathLst>
          </a:custGeom>
          <a:solidFill>
            <a:schemeClr val="bg2">
              <a:lumMod val="20000"/>
              <a:lumOff val="80000"/>
            </a:schemeClr>
          </a:solidFill>
          <a:ln>
            <a:noFill/>
          </a:ln>
        </p:spPr>
        <p:txBody>
          <a:bodyPr/>
          <a:lstStyle/>
          <a:p>
            <a:endParaRPr lang="en-US"/>
          </a:p>
        </p:txBody>
      </p:sp>
      <p:sp>
        <p:nvSpPr>
          <p:cNvPr id="28" name="Freeform 21">
            <a:extLst>
              <a:ext uri="{FF2B5EF4-FFF2-40B4-BE49-F238E27FC236}">
                <a16:creationId xmlns:a16="http://schemas.microsoft.com/office/drawing/2014/main" id="{7AF4C744-1A14-CE40-B12A-EE9E348D7431}"/>
              </a:ext>
            </a:extLst>
          </p:cNvPr>
          <p:cNvSpPr>
            <a:spLocks/>
          </p:cNvSpPr>
          <p:nvPr/>
        </p:nvSpPr>
        <p:spPr bwMode="auto">
          <a:xfrm>
            <a:off x="7157763" y="6034557"/>
            <a:ext cx="206375" cy="215900"/>
          </a:xfrm>
          <a:custGeom>
            <a:avLst/>
            <a:gdLst>
              <a:gd name="T0" fmla="*/ 101600 w 130"/>
              <a:gd name="T1" fmla="*/ 215900 h 136"/>
              <a:gd name="T2" fmla="*/ 104775 w 130"/>
              <a:gd name="T3" fmla="*/ 207963 h 136"/>
              <a:gd name="T4" fmla="*/ 104775 w 130"/>
              <a:gd name="T5" fmla="*/ 204788 h 136"/>
              <a:gd name="T6" fmla="*/ 112713 w 130"/>
              <a:gd name="T7" fmla="*/ 192088 h 136"/>
              <a:gd name="T8" fmla="*/ 125413 w 130"/>
              <a:gd name="T9" fmla="*/ 192088 h 136"/>
              <a:gd name="T10" fmla="*/ 133350 w 130"/>
              <a:gd name="T11" fmla="*/ 187325 h 136"/>
              <a:gd name="T12" fmla="*/ 133350 w 130"/>
              <a:gd name="T13" fmla="*/ 184150 h 136"/>
              <a:gd name="T14" fmla="*/ 146050 w 130"/>
              <a:gd name="T15" fmla="*/ 171450 h 136"/>
              <a:gd name="T16" fmla="*/ 153988 w 130"/>
              <a:gd name="T17" fmla="*/ 158750 h 136"/>
              <a:gd name="T18" fmla="*/ 150813 w 130"/>
              <a:gd name="T19" fmla="*/ 150813 h 136"/>
              <a:gd name="T20" fmla="*/ 158750 w 130"/>
              <a:gd name="T21" fmla="*/ 142875 h 136"/>
              <a:gd name="T22" fmla="*/ 169863 w 130"/>
              <a:gd name="T23" fmla="*/ 131763 h 136"/>
              <a:gd name="T24" fmla="*/ 177800 w 130"/>
              <a:gd name="T25" fmla="*/ 131763 h 136"/>
              <a:gd name="T26" fmla="*/ 195263 w 130"/>
              <a:gd name="T27" fmla="*/ 122238 h 136"/>
              <a:gd name="T28" fmla="*/ 198438 w 130"/>
              <a:gd name="T29" fmla="*/ 114300 h 136"/>
              <a:gd name="T30" fmla="*/ 203200 w 130"/>
              <a:gd name="T31" fmla="*/ 111125 h 136"/>
              <a:gd name="T32" fmla="*/ 206375 w 130"/>
              <a:gd name="T33" fmla="*/ 106363 h 136"/>
              <a:gd name="T34" fmla="*/ 203200 w 130"/>
              <a:gd name="T35" fmla="*/ 103188 h 136"/>
              <a:gd name="T36" fmla="*/ 190500 w 130"/>
              <a:gd name="T37" fmla="*/ 98425 h 136"/>
              <a:gd name="T38" fmla="*/ 190500 w 130"/>
              <a:gd name="T39" fmla="*/ 106363 h 136"/>
              <a:gd name="T40" fmla="*/ 182563 w 130"/>
              <a:gd name="T41" fmla="*/ 103188 h 136"/>
              <a:gd name="T42" fmla="*/ 174625 w 130"/>
              <a:gd name="T43" fmla="*/ 103188 h 136"/>
              <a:gd name="T44" fmla="*/ 169863 w 130"/>
              <a:gd name="T45" fmla="*/ 93663 h 136"/>
              <a:gd name="T46" fmla="*/ 166688 w 130"/>
              <a:gd name="T47" fmla="*/ 93663 h 136"/>
              <a:gd name="T48" fmla="*/ 161925 w 130"/>
              <a:gd name="T49" fmla="*/ 93663 h 136"/>
              <a:gd name="T50" fmla="*/ 158750 w 130"/>
              <a:gd name="T51" fmla="*/ 93663 h 136"/>
              <a:gd name="T52" fmla="*/ 158750 w 130"/>
              <a:gd name="T53" fmla="*/ 0 h 136"/>
              <a:gd name="T54" fmla="*/ 158750 w 130"/>
              <a:gd name="T55" fmla="*/ 0 h 136"/>
              <a:gd name="T56" fmla="*/ 73025 w 130"/>
              <a:gd name="T57" fmla="*/ 0 h 136"/>
              <a:gd name="T58" fmla="*/ 68263 w 130"/>
              <a:gd name="T59" fmla="*/ 25400 h 136"/>
              <a:gd name="T60" fmla="*/ 47625 w 130"/>
              <a:gd name="T61" fmla="*/ 28575 h 136"/>
              <a:gd name="T62" fmla="*/ 57150 w 130"/>
              <a:gd name="T63" fmla="*/ 33338 h 136"/>
              <a:gd name="T64" fmla="*/ 57150 w 130"/>
              <a:gd name="T65" fmla="*/ 36513 h 136"/>
              <a:gd name="T66" fmla="*/ 65088 w 130"/>
              <a:gd name="T67" fmla="*/ 49213 h 136"/>
              <a:gd name="T68" fmla="*/ 73025 w 130"/>
              <a:gd name="T69" fmla="*/ 53975 h 136"/>
              <a:gd name="T70" fmla="*/ 80963 w 130"/>
              <a:gd name="T71" fmla="*/ 53975 h 136"/>
              <a:gd name="T72" fmla="*/ 84138 w 130"/>
              <a:gd name="T73" fmla="*/ 61913 h 136"/>
              <a:gd name="T74" fmla="*/ 84138 w 130"/>
              <a:gd name="T75" fmla="*/ 69850 h 136"/>
              <a:gd name="T76" fmla="*/ 88900 w 130"/>
              <a:gd name="T77" fmla="*/ 69850 h 136"/>
              <a:gd name="T78" fmla="*/ 96838 w 130"/>
              <a:gd name="T79" fmla="*/ 74613 h 136"/>
              <a:gd name="T80" fmla="*/ 101600 w 130"/>
              <a:gd name="T81" fmla="*/ 74613 h 136"/>
              <a:gd name="T82" fmla="*/ 101600 w 130"/>
              <a:gd name="T83" fmla="*/ 82550 h 136"/>
              <a:gd name="T84" fmla="*/ 96838 w 130"/>
              <a:gd name="T85" fmla="*/ 85725 h 136"/>
              <a:gd name="T86" fmla="*/ 31750 w 130"/>
              <a:gd name="T87" fmla="*/ 85725 h 136"/>
              <a:gd name="T88" fmla="*/ 3175 w 130"/>
              <a:gd name="T89" fmla="*/ 134938 h 136"/>
              <a:gd name="T90" fmla="*/ 3175 w 130"/>
              <a:gd name="T91" fmla="*/ 142875 h 136"/>
              <a:gd name="T92" fmla="*/ 3175 w 130"/>
              <a:gd name="T93" fmla="*/ 147638 h 136"/>
              <a:gd name="T94" fmla="*/ 3175 w 130"/>
              <a:gd name="T95" fmla="*/ 150813 h 136"/>
              <a:gd name="T96" fmla="*/ 7938 w 130"/>
              <a:gd name="T97" fmla="*/ 155575 h 136"/>
              <a:gd name="T98" fmla="*/ 7938 w 130"/>
              <a:gd name="T99" fmla="*/ 155575 h 136"/>
              <a:gd name="T100" fmla="*/ 7938 w 130"/>
              <a:gd name="T101" fmla="*/ 158750 h 136"/>
              <a:gd name="T102" fmla="*/ 3175 w 130"/>
              <a:gd name="T103" fmla="*/ 163513 h 136"/>
              <a:gd name="T104" fmla="*/ 0 w 130"/>
              <a:gd name="T105" fmla="*/ 168275 h 136"/>
              <a:gd name="T106" fmla="*/ 0 w 130"/>
              <a:gd name="T107" fmla="*/ 171450 h 136"/>
              <a:gd name="T108" fmla="*/ 7938 w 130"/>
              <a:gd name="T109" fmla="*/ 179388 h 136"/>
              <a:gd name="T110" fmla="*/ 11113 w 130"/>
              <a:gd name="T111" fmla="*/ 192088 h 136"/>
              <a:gd name="T112" fmla="*/ 19050 w 130"/>
              <a:gd name="T113" fmla="*/ 192088 h 136"/>
              <a:gd name="T114" fmla="*/ 28575 w 130"/>
              <a:gd name="T115" fmla="*/ 200025 h 136"/>
              <a:gd name="T116" fmla="*/ 52388 w 130"/>
              <a:gd name="T117" fmla="*/ 207963 h 136"/>
              <a:gd name="T118" fmla="*/ 68263 w 130"/>
              <a:gd name="T119" fmla="*/ 207963 h 136"/>
              <a:gd name="T120" fmla="*/ 80963 w 130"/>
              <a:gd name="T121" fmla="*/ 207963 h 136"/>
              <a:gd name="T122" fmla="*/ 101600 w 130"/>
              <a:gd name="T123" fmla="*/ 215900 h 1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0" h="136">
                <a:moveTo>
                  <a:pt x="64" y="136"/>
                </a:moveTo>
                <a:lnTo>
                  <a:pt x="66" y="131"/>
                </a:lnTo>
                <a:lnTo>
                  <a:pt x="66" y="129"/>
                </a:lnTo>
                <a:lnTo>
                  <a:pt x="71" y="121"/>
                </a:lnTo>
                <a:lnTo>
                  <a:pt x="79" y="121"/>
                </a:lnTo>
                <a:lnTo>
                  <a:pt x="84" y="118"/>
                </a:lnTo>
                <a:lnTo>
                  <a:pt x="84" y="116"/>
                </a:lnTo>
                <a:lnTo>
                  <a:pt x="92" y="108"/>
                </a:lnTo>
                <a:lnTo>
                  <a:pt x="97" y="100"/>
                </a:lnTo>
                <a:lnTo>
                  <a:pt x="95" y="95"/>
                </a:lnTo>
                <a:lnTo>
                  <a:pt x="100" y="90"/>
                </a:lnTo>
                <a:lnTo>
                  <a:pt x="107" y="83"/>
                </a:lnTo>
                <a:lnTo>
                  <a:pt x="112" y="83"/>
                </a:lnTo>
                <a:lnTo>
                  <a:pt x="123" y="77"/>
                </a:lnTo>
                <a:lnTo>
                  <a:pt x="125" y="72"/>
                </a:lnTo>
                <a:lnTo>
                  <a:pt x="128" y="70"/>
                </a:lnTo>
                <a:lnTo>
                  <a:pt x="130" y="67"/>
                </a:lnTo>
                <a:lnTo>
                  <a:pt x="128" y="65"/>
                </a:lnTo>
                <a:lnTo>
                  <a:pt x="120" y="62"/>
                </a:lnTo>
                <a:lnTo>
                  <a:pt x="120" y="67"/>
                </a:lnTo>
                <a:lnTo>
                  <a:pt x="115" y="65"/>
                </a:lnTo>
                <a:lnTo>
                  <a:pt x="110" y="65"/>
                </a:lnTo>
                <a:lnTo>
                  <a:pt x="107" y="59"/>
                </a:lnTo>
                <a:lnTo>
                  <a:pt x="105" y="59"/>
                </a:lnTo>
                <a:lnTo>
                  <a:pt x="102" y="59"/>
                </a:lnTo>
                <a:lnTo>
                  <a:pt x="100" y="59"/>
                </a:lnTo>
                <a:lnTo>
                  <a:pt x="100" y="0"/>
                </a:lnTo>
                <a:lnTo>
                  <a:pt x="46" y="0"/>
                </a:lnTo>
                <a:lnTo>
                  <a:pt x="43" y="16"/>
                </a:lnTo>
                <a:lnTo>
                  <a:pt x="30" y="18"/>
                </a:lnTo>
                <a:lnTo>
                  <a:pt x="36" y="21"/>
                </a:lnTo>
                <a:lnTo>
                  <a:pt x="36" y="23"/>
                </a:lnTo>
                <a:lnTo>
                  <a:pt x="41" y="31"/>
                </a:lnTo>
                <a:lnTo>
                  <a:pt x="46" y="34"/>
                </a:lnTo>
                <a:lnTo>
                  <a:pt x="51" y="34"/>
                </a:lnTo>
                <a:lnTo>
                  <a:pt x="53" y="39"/>
                </a:lnTo>
                <a:lnTo>
                  <a:pt x="53" y="44"/>
                </a:lnTo>
                <a:lnTo>
                  <a:pt x="56" y="44"/>
                </a:lnTo>
                <a:lnTo>
                  <a:pt x="61" y="47"/>
                </a:lnTo>
                <a:lnTo>
                  <a:pt x="64" y="47"/>
                </a:lnTo>
                <a:lnTo>
                  <a:pt x="64" y="52"/>
                </a:lnTo>
                <a:lnTo>
                  <a:pt x="61" y="54"/>
                </a:lnTo>
                <a:lnTo>
                  <a:pt x="20" y="54"/>
                </a:lnTo>
                <a:lnTo>
                  <a:pt x="2" y="85"/>
                </a:lnTo>
                <a:lnTo>
                  <a:pt x="2" y="90"/>
                </a:lnTo>
                <a:lnTo>
                  <a:pt x="2" y="93"/>
                </a:lnTo>
                <a:lnTo>
                  <a:pt x="2" y="95"/>
                </a:lnTo>
                <a:lnTo>
                  <a:pt x="5" y="98"/>
                </a:lnTo>
                <a:lnTo>
                  <a:pt x="5" y="100"/>
                </a:lnTo>
                <a:lnTo>
                  <a:pt x="2" y="103"/>
                </a:lnTo>
                <a:lnTo>
                  <a:pt x="0" y="106"/>
                </a:lnTo>
                <a:lnTo>
                  <a:pt x="0" y="108"/>
                </a:lnTo>
                <a:lnTo>
                  <a:pt x="5" y="113"/>
                </a:lnTo>
                <a:lnTo>
                  <a:pt x="7" y="121"/>
                </a:lnTo>
                <a:lnTo>
                  <a:pt x="12" y="121"/>
                </a:lnTo>
                <a:lnTo>
                  <a:pt x="18" y="126"/>
                </a:lnTo>
                <a:lnTo>
                  <a:pt x="33" y="131"/>
                </a:lnTo>
                <a:lnTo>
                  <a:pt x="43" y="131"/>
                </a:lnTo>
                <a:lnTo>
                  <a:pt x="51" y="131"/>
                </a:lnTo>
                <a:lnTo>
                  <a:pt x="64" y="136"/>
                </a:lnTo>
                <a:close/>
              </a:path>
            </a:pathLst>
          </a:custGeom>
          <a:solidFill>
            <a:schemeClr val="bg2">
              <a:lumMod val="20000"/>
              <a:lumOff val="80000"/>
            </a:schemeClr>
          </a:solidFill>
          <a:ln>
            <a:noFill/>
          </a:ln>
        </p:spPr>
        <p:txBody>
          <a:bodyPr/>
          <a:lstStyle/>
          <a:p>
            <a:endParaRPr lang="en-US"/>
          </a:p>
        </p:txBody>
      </p:sp>
      <p:sp>
        <p:nvSpPr>
          <p:cNvPr id="29" name="Freeform 22">
            <a:extLst>
              <a:ext uri="{FF2B5EF4-FFF2-40B4-BE49-F238E27FC236}">
                <a16:creationId xmlns:a16="http://schemas.microsoft.com/office/drawing/2014/main" id="{B8D6A971-7B9B-EA42-9792-517E83D0BC86}"/>
              </a:ext>
            </a:extLst>
          </p:cNvPr>
          <p:cNvSpPr>
            <a:spLocks noEditPoints="1"/>
          </p:cNvSpPr>
          <p:nvPr/>
        </p:nvSpPr>
        <p:spPr bwMode="auto">
          <a:xfrm>
            <a:off x="6038575" y="5151907"/>
            <a:ext cx="1419225" cy="1054100"/>
          </a:xfrm>
          <a:custGeom>
            <a:avLst/>
            <a:gdLst>
              <a:gd name="T0" fmla="*/ 531813 w 894"/>
              <a:gd name="T1" fmla="*/ 96838 h 664"/>
              <a:gd name="T2" fmla="*/ 568325 w 894"/>
              <a:gd name="T3" fmla="*/ 141288 h 664"/>
              <a:gd name="T4" fmla="*/ 593725 w 894"/>
              <a:gd name="T5" fmla="*/ 198438 h 664"/>
              <a:gd name="T6" fmla="*/ 630238 w 894"/>
              <a:gd name="T7" fmla="*/ 231775 h 664"/>
              <a:gd name="T8" fmla="*/ 674688 w 894"/>
              <a:gd name="T9" fmla="*/ 227013 h 664"/>
              <a:gd name="T10" fmla="*/ 736600 w 894"/>
              <a:gd name="T11" fmla="*/ 198438 h 664"/>
              <a:gd name="T12" fmla="*/ 784225 w 894"/>
              <a:gd name="T13" fmla="*/ 268288 h 664"/>
              <a:gd name="T14" fmla="*/ 825500 w 894"/>
              <a:gd name="T15" fmla="*/ 354013 h 664"/>
              <a:gd name="T16" fmla="*/ 885825 w 894"/>
              <a:gd name="T17" fmla="*/ 422275 h 664"/>
              <a:gd name="T18" fmla="*/ 919163 w 894"/>
              <a:gd name="T19" fmla="*/ 442913 h 664"/>
              <a:gd name="T20" fmla="*/ 895350 w 894"/>
              <a:gd name="T21" fmla="*/ 492125 h 664"/>
              <a:gd name="T22" fmla="*/ 877888 w 894"/>
              <a:gd name="T23" fmla="*/ 622300 h 664"/>
              <a:gd name="T24" fmla="*/ 890588 w 894"/>
              <a:gd name="T25" fmla="*/ 703263 h 664"/>
              <a:gd name="T26" fmla="*/ 968375 w 894"/>
              <a:gd name="T27" fmla="*/ 825500 h 664"/>
              <a:gd name="T28" fmla="*/ 1077913 w 894"/>
              <a:gd name="T29" fmla="*/ 846138 h 664"/>
              <a:gd name="T30" fmla="*/ 1163638 w 894"/>
              <a:gd name="T31" fmla="*/ 858838 h 664"/>
              <a:gd name="T32" fmla="*/ 1212850 w 894"/>
              <a:gd name="T33" fmla="*/ 781050 h 664"/>
              <a:gd name="T34" fmla="*/ 1338263 w 894"/>
              <a:gd name="T35" fmla="*/ 684213 h 664"/>
              <a:gd name="T36" fmla="*/ 1403350 w 894"/>
              <a:gd name="T37" fmla="*/ 731838 h 664"/>
              <a:gd name="T38" fmla="*/ 1366838 w 894"/>
              <a:gd name="T39" fmla="*/ 809625 h 664"/>
              <a:gd name="T40" fmla="*/ 1343025 w 894"/>
              <a:gd name="T41" fmla="*/ 830263 h 664"/>
              <a:gd name="T42" fmla="*/ 1293813 w 894"/>
              <a:gd name="T43" fmla="*/ 874713 h 664"/>
              <a:gd name="T44" fmla="*/ 1176338 w 894"/>
              <a:gd name="T45" fmla="*/ 919163 h 664"/>
              <a:gd name="T46" fmla="*/ 1150938 w 894"/>
              <a:gd name="T47" fmla="*/ 968375 h 664"/>
              <a:gd name="T48" fmla="*/ 1111250 w 894"/>
              <a:gd name="T49" fmla="*/ 1041400 h 664"/>
              <a:gd name="T50" fmla="*/ 1012825 w 894"/>
              <a:gd name="T51" fmla="*/ 965200 h 664"/>
              <a:gd name="T52" fmla="*/ 1008063 w 894"/>
              <a:gd name="T53" fmla="*/ 965200 h 664"/>
              <a:gd name="T54" fmla="*/ 992188 w 894"/>
              <a:gd name="T55" fmla="*/ 973138 h 664"/>
              <a:gd name="T56" fmla="*/ 830263 w 894"/>
              <a:gd name="T57" fmla="*/ 965200 h 664"/>
              <a:gd name="T58" fmla="*/ 715963 w 894"/>
              <a:gd name="T59" fmla="*/ 923925 h 664"/>
              <a:gd name="T60" fmla="*/ 593725 w 894"/>
              <a:gd name="T61" fmla="*/ 863600 h 664"/>
              <a:gd name="T62" fmla="*/ 512763 w 894"/>
              <a:gd name="T63" fmla="*/ 806450 h 664"/>
              <a:gd name="T64" fmla="*/ 487363 w 894"/>
              <a:gd name="T65" fmla="*/ 731838 h 664"/>
              <a:gd name="T66" fmla="*/ 484188 w 894"/>
              <a:gd name="T67" fmla="*/ 627063 h 664"/>
              <a:gd name="T68" fmla="*/ 377825 w 894"/>
              <a:gd name="T69" fmla="*/ 496888 h 664"/>
              <a:gd name="T70" fmla="*/ 328613 w 894"/>
              <a:gd name="T71" fmla="*/ 434975 h 664"/>
              <a:gd name="T72" fmla="*/ 333375 w 894"/>
              <a:gd name="T73" fmla="*/ 385763 h 664"/>
              <a:gd name="T74" fmla="*/ 276225 w 894"/>
              <a:gd name="T75" fmla="*/ 312738 h 664"/>
              <a:gd name="T76" fmla="*/ 227013 w 894"/>
              <a:gd name="T77" fmla="*/ 260350 h 664"/>
              <a:gd name="T78" fmla="*/ 190500 w 894"/>
              <a:gd name="T79" fmla="*/ 174625 h 664"/>
              <a:gd name="T80" fmla="*/ 161925 w 894"/>
              <a:gd name="T81" fmla="*/ 84138 h 664"/>
              <a:gd name="T82" fmla="*/ 101600 w 894"/>
              <a:gd name="T83" fmla="*/ 96838 h 664"/>
              <a:gd name="T84" fmla="*/ 138113 w 894"/>
              <a:gd name="T85" fmla="*/ 227013 h 664"/>
              <a:gd name="T86" fmla="*/ 185738 w 894"/>
              <a:gd name="T87" fmla="*/ 309563 h 664"/>
              <a:gd name="T88" fmla="*/ 219075 w 894"/>
              <a:gd name="T89" fmla="*/ 361950 h 664"/>
              <a:gd name="T90" fmla="*/ 242888 w 894"/>
              <a:gd name="T91" fmla="*/ 455613 h 664"/>
              <a:gd name="T92" fmla="*/ 268288 w 894"/>
              <a:gd name="T93" fmla="*/ 512763 h 664"/>
              <a:gd name="T94" fmla="*/ 279400 w 894"/>
              <a:gd name="T95" fmla="*/ 590550 h 664"/>
              <a:gd name="T96" fmla="*/ 206375 w 894"/>
              <a:gd name="T97" fmla="*/ 504825 h 664"/>
              <a:gd name="T98" fmla="*/ 174625 w 894"/>
              <a:gd name="T99" fmla="*/ 393700 h 664"/>
              <a:gd name="T100" fmla="*/ 117475 w 894"/>
              <a:gd name="T101" fmla="*/ 354013 h 664"/>
              <a:gd name="T102" fmla="*/ 76200 w 894"/>
              <a:gd name="T103" fmla="*/ 296863 h 664"/>
              <a:gd name="T104" fmla="*/ 109538 w 894"/>
              <a:gd name="T105" fmla="*/ 276225 h 664"/>
              <a:gd name="T106" fmla="*/ 47625 w 894"/>
              <a:gd name="T107" fmla="*/ 182563 h 664"/>
              <a:gd name="T108" fmla="*/ 26988 w 894"/>
              <a:gd name="T109" fmla="*/ 93663 h 664"/>
              <a:gd name="T110" fmla="*/ 260350 w 894"/>
              <a:gd name="T111" fmla="*/ 476250 h 664"/>
              <a:gd name="T112" fmla="*/ 263525 w 894"/>
              <a:gd name="T113" fmla="*/ 500063 h 664"/>
              <a:gd name="T114" fmla="*/ 898525 w 894"/>
              <a:gd name="T115" fmla="*/ 492125 h 6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4" h="664">
                <a:moveTo>
                  <a:pt x="0" y="0"/>
                </a:moveTo>
                <a:lnTo>
                  <a:pt x="74" y="0"/>
                </a:lnTo>
                <a:lnTo>
                  <a:pt x="76" y="2"/>
                </a:lnTo>
                <a:lnTo>
                  <a:pt x="74" y="5"/>
                </a:lnTo>
                <a:lnTo>
                  <a:pt x="182" y="53"/>
                </a:lnTo>
                <a:lnTo>
                  <a:pt x="271" y="56"/>
                </a:lnTo>
                <a:lnTo>
                  <a:pt x="271" y="46"/>
                </a:lnTo>
                <a:lnTo>
                  <a:pt x="323" y="46"/>
                </a:lnTo>
                <a:lnTo>
                  <a:pt x="328" y="51"/>
                </a:lnTo>
                <a:lnTo>
                  <a:pt x="333" y="56"/>
                </a:lnTo>
                <a:lnTo>
                  <a:pt x="335" y="61"/>
                </a:lnTo>
                <a:lnTo>
                  <a:pt x="335" y="64"/>
                </a:lnTo>
                <a:lnTo>
                  <a:pt x="338" y="64"/>
                </a:lnTo>
                <a:lnTo>
                  <a:pt x="343" y="66"/>
                </a:lnTo>
                <a:lnTo>
                  <a:pt x="341" y="71"/>
                </a:lnTo>
                <a:lnTo>
                  <a:pt x="346" y="71"/>
                </a:lnTo>
                <a:lnTo>
                  <a:pt x="351" y="77"/>
                </a:lnTo>
                <a:lnTo>
                  <a:pt x="351" y="79"/>
                </a:lnTo>
                <a:lnTo>
                  <a:pt x="348" y="82"/>
                </a:lnTo>
                <a:lnTo>
                  <a:pt x="353" y="82"/>
                </a:lnTo>
                <a:lnTo>
                  <a:pt x="356" y="84"/>
                </a:lnTo>
                <a:lnTo>
                  <a:pt x="358" y="89"/>
                </a:lnTo>
                <a:lnTo>
                  <a:pt x="361" y="97"/>
                </a:lnTo>
                <a:lnTo>
                  <a:pt x="361" y="100"/>
                </a:lnTo>
                <a:lnTo>
                  <a:pt x="364" y="100"/>
                </a:lnTo>
                <a:lnTo>
                  <a:pt x="366" y="102"/>
                </a:lnTo>
                <a:lnTo>
                  <a:pt x="369" y="105"/>
                </a:lnTo>
                <a:lnTo>
                  <a:pt x="369" y="110"/>
                </a:lnTo>
                <a:lnTo>
                  <a:pt x="366" y="112"/>
                </a:lnTo>
                <a:lnTo>
                  <a:pt x="364" y="112"/>
                </a:lnTo>
                <a:lnTo>
                  <a:pt x="364" y="115"/>
                </a:lnTo>
                <a:lnTo>
                  <a:pt x="369" y="120"/>
                </a:lnTo>
                <a:lnTo>
                  <a:pt x="374" y="125"/>
                </a:lnTo>
                <a:lnTo>
                  <a:pt x="374" y="130"/>
                </a:lnTo>
                <a:lnTo>
                  <a:pt x="374" y="133"/>
                </a:lnTo>
                <a:lnTo>
                  <a:pt x="376" y="133"/>
                </a:lnTo>
                <a:lnTo>
                  <a:pt x="379" y="136"/>
                </a:lnTo>
                <a:lnTo>
                  <a:pt x="382" y="136"/>
                </a:lnTo>
                <a:lnTo>
                  <a:pt x="384" y="136"/>
                </a:lnTo>
                <a:lnTo>
                  <a:pt x="384" y="138"/>
                </a:lnTo>
                <a:lnTo>
                  <a:pt x="387" y="141"/>
                </a:lnTo>
                <a:lnTo>
                  <a:pt x="387" y="143"/>
                </a:lnTo>
                <a:lnTo>
                  <a:pt x="392" y="143"/>
                </a:lnTo>
                <a:lnTo>
                  <a:pt x="397" y="146"/>
                </a:lnTo>
                <a:lnTo>
                  <a:pt x="400" y="148"/>
                </a:lnTo>
                <a:lnTo>
                  <a:pt x="405" y="151"/>
                </a:lnTo>
                <a:lnTo>
                  <a:pt x="410" y="153"/>
                </a:lnTo>
                <a:lnTo>
                  <a:pt x="412" y="156"/>
                </a:lnTo>
                <a:lnTo>
                  <a:pt x="415" y="156"/>
                </a:lnTo>
                <a:lnTo>
                  <a:pt x="417" y="153"/>
                </a:lnTo>
                <a:lnTo>
                  <a:pt x="423" y="148"/>
                </a:lnTo>
                <a:lnTo>
                  <a:pt x="425" y="148"/>
                </a:lnTo>
                <a:lnTo>
                  <a:pt x="425" y="146"/>
                </a:lnTo>
                <a:lnTo>
                  <a:pt x="425" y="143"/>
                </a:lnTo>
                <a:lnTo>
                  <a:pt x="428" y="141"/>
                </a:lnTo>
                <a:lnTo>
                  <a:pt x="433" y="133"/>
                </a:lnTo>
                <a:lnTo>
                  <a:pt x="435" y="128"/>
                </a:lnTo>
                <a:lnTo>
                  <a:pt x="441" y="128"/>
                </a:lnTo>
                <a:lnTo>
                  <a:pt x="443" y="128"/>
                </a:lnTo>
                <a:lnTo>
                  <a:pt x="446" y="128"/>
                </a:lnTo>
                <a:lnTo>
                  <a:pt x="446" y="125"/>
                </a:lnTo>
                <a:lnTo>
                  <a:pt x="453" y="125"/>
                </a:lnTo>
                <a:lnTo>
                  <a:pt x="458" y="125"/>
                </a:lnTo>
                <a:lnTo>
                  <a:pt x="464" y="125"/>
                </a:lnTo>
                <a:lnTo>
                  <a:pt x="466" y="125"/>
                </a:lnTo>
                <a:lnTo>
                  <a:pt x="469" y="128"/>
                </a:lnTo>
                <a:lnTo>
                  <a:pt x="471" y="128"/>
                </a:lnTo>
                <a:lnTo>
                  <a:pt x="476" y="130"/>
                </a:lnTo>
                <a:lnTo>
                  <a:pt x="479" y="133"/>
                </a:lnTo>
                <a:lnTo>
                  <a:pt x="484" y="138"/>
                </a:lnTo>
                <a:lnTo>
                  <a:pt x="489" y="146"/>
                </a:lnTo>
                <a:lnTo>
                  <a:pt x="492" y="153"/>
                </a:lnTo>
                <a:lnTo>
                  <a:pt x="494" y="156"/>
                </a:lnTo>
                <a:lnTo>
                  <a:pt x="494" y="161"/>
                </a:lnTo>
                <a:lnTo>
                  <a:pt x="494" y="169"/>
                </a:lnTo>
                <a:lnTo>
                  <a:pt x="497" y="169"/>
                </a:lnTo>
                <a:lnTo>
                  <a:pt x="500" y="174"/>
                </a:lnTo>
                <a:lnTo>
                  <a:pt x="505" y="184"/>
                </a:lnTo>
                <a:lnTo>
                  <a:pt x="507" y="187"/>
                </a:lnTo>
                <a:lnTo>
                  <a:pt x="507" y="192"/>
                </a:lnTo>
                <a:lnTo>
                  <a:pt x="512" y="195"/>
                </a:lnTo>
                <a:lnTo>
                  <a:pt x="515" y="200"/>
                </a:lnTo>
                <a:lnTo>
                  <a:pt x="517" y="205"/>
                </a:lnTo>
                <a:lnTo>
                  <a:pt x="523" y="210"/>
                </a:lnTo>
                <a:lnTo>
                  <a:pt x="523" y="215"/>
                </a:lnTo>
                <a:lnTo>
                  <a:pt x="520" y="223"/>
                </a:lnTo>
                <a:lnTo>
                  <a:pt x="523" y="225"/>
                </a:lnTo>
                <a:lnTo>
                  <a:pt x="528" y="243"/>
                </a:lnTo>
                <a:lnTo>
                  <a:pt x="528" y="251"/>
                </a:lnTo>
                <a:lnTo>
                  <a:pt x="530" y="254"/>
                </a:lnTo>
                <a:lnTo>
                  <a:pt x="530" y="256"/>
                </a:lnTo>
                <a:lnTo>
                  <a:pt x="535" y="256"/>
                </a:lnTo>
                <a:lnTo>
                  <a:pt x="538" y="256"/>
                </a:lnTo>
                <a:lnTo>
                  <a:pt x="543" y="259"/>
                </a:lnTo>
                <a:lnTo>
                  <a:pt x="548" y="264"/>
                </a:lnTo>
                <a:lnTo>
                  <a:pt x="558" y="266"/>
                </a:lnTo>
                <a:lnTo>
                  <a:pt x="564" y="269"/>
                </a:lnTo>
                <a:lnTo>
                  <a:pt x="569" y="272"/>
                </a:lnTo>
                <a:lnTo>
                  <a:pt x="571" y="274"/>
                </a:lnTo>
                <a:lnTo>
                  <a:pt x="574" y="277"/>
                </a:lnTo>
                <a:lnTo>
                  <a:pt x="571" y="282"/>
                </a:lnTo>
                <a:lnTo>
                  <a:pt x="579" y="277"/>
                </a:lnTo>
                <a:lnTo>
                  <a:pt x="579" y="269"/>
                </a:lnTo>
                <a:lnTo>
                  <a:pt x="584" y="264"/>
                </a:lnTo>
                <a:lnTo>
                  <a:pt x="584" y="269"/>
                </a:lnTo>
                <a:lnTo>
                  <a:pt x="582" y="277"/>
                </a:lnTo>
                <a:lnTo>
                  <a:pt x="579" y="279"/>
                </a:lnTo>
                <a:lnTo>
                  <a:pt x="579" y="287"/>
                </a:lnTo>
                <a:lnTo>
                  <a:pt x="574" y="292"/>
                </a:lnTo>
                <a:lnTo>
                  <a:pt x="571" y="297"/>
                </a:lnTo>
                <a:lnTo>
                  <a:pt x="569" y="300"/>
                </a:lnTo>
                <a:lnTo>
                  <a:pt x="569" y="295"/>
                </a:lnTo>
                <a:lnTo>
                  <a:pt x="571" y="290"/>
                </a:lnTo>
                <a:lnTo>
                  <a:pt x="566" y="290"/>
                </a:lnTo>
                <a:lnTo>
                  <a:pt x="566" y="297"/>
                </a:lnTo>
                <a:lnTo>
                  <a:pt x="561" y="302"/>
                </a:lnTo>
                <a:lnTo>
                  <a:pt x="566" y="305"/>
                </a:lnTo>
                <a:lnTo>
                  <a:pt x="564" y="310"/>
                </a:lnTo>
                <a:lnTo>
                  <a:pt x="561" y="318"/>
                </a:lnTo>
                <a:lnTo>
                  <a:pt x="558" y="320"/>
                </a:lnTo>
                <a:lnTo>
                  <a:pt x="558" y="328"/>
                </a:lnTo>
                <a:lnTo>
                  <a:pt x="561" y="331"/>
                </a:lnTo>
                <a:lnTo>
                  <a:pt x="558" y="336"/>
                </a:lnTo>
                <a:lnTo>
                  <a:pt x="558" y="341"/>
                </a:lnTo>
                <a:lnTo>
                  <a:pt x="556" y="356"/>
                </a:lnTo>
                <a:lnTo>
                  <a:pt x="558" y="364"/>
                </a:lnTo>
                <a:lnTo>
                  <a:pt x="556" y="379"/>
                </a:lnTo>
                <a:lnTo>
                  <a:pt x="551" y="387"/>
                </a:lnTo>
                <a:lnTo>
                  <a:pt x="553" y="392"/>
                </a:lnTo>
                <a:lnTo>
                  <a:pt x="553" y="402"/>
                </a:lnTo>
                <a:lnTo>
                  <a:pt x="553" y="410"/>
                </a:lnTo>
                <a:lnTo>
                  <a:pt x="561" y="423"/>
                </a:lnTo>
                <a:lnTo>
                  <a:pt x="561" y="433"/>
                </a:lnTo>
                <a:lnTo>
                  <a:pt x="558" y="423"/>
                </a:lnTo>
                <a:lnTo>
                  <a:pt x="551" y="415"/>
                </a:lnTo>
                <a:lnTo>
                  <a:pt x="551" y="420"/>
                </a:lnTo>
                <a:lnTo>
                  <a:pt x="556" y="426"/>
                </a:lnTo>
                <a:lnTo>
                  <a:pt x="558" y="438"/>
                </a:lnTo>
                <a:lnTo>
                  <a:pt x="561" y="443"/>
                </a:lnTo>
                <a:lnTo>
                  <a:pt x="558" y="446"/>
                </a:lnTo>
                <a:lnTo>
                  <a:pt x="564" y="451"/>
                </a:lnTo>
                <a:lnTo>
                  <a:pt x="564" y="459"/>
                </a:lnTo>
                <a:lnTo>
                  <a:pt x="582" y="477"/>
                </a:lnTo>
                <a:lnTo>
                  <a:pt x="584" y="485"/>
                </a:lnTo>
                <a:lnTo>
                  <a:pt x="589" y="492"/>
                </a:lnTo>
                <a:lnTo>
                  <a:pt x="589" y="497"/>
                </a:lnTo>
                <a:lnTo>
                  <a:pt x="592" y="503"/>
                </a:lnTo>
                <a:lnTo>
                  <a:pt x="605" y="518"/>
                </a:lnTo>
                <a:lnTo>
                  <a:pt x="607" y="523"/>
                </a:lnTo>
                <a:lnTo>
                  <a:pt x="610" y="520"/>
                </a:lnTo>
                <a:lnTo>
                  <a:pt x="620" y="520"/>
                </a:lnTo>
                <a:lnTo>
                  <a:pt x="623" y="523"/>
                </a:lnTo>
                <a:lnTo>
                  <a:pt x="630" y="528"/>
                </a:lnTo>
                <a:lnTo>
                  <a:pt x="638" y="538"/>
                </a:lnTo>
                <a:lnTo>
                  <a:pt x="641" y="546"/>
                </a:lnTo>
                <a:lnTo>
                  <a:pt x="648" y="541"/>
                </a:lnTo>
                <a:lnTo>
                  <a:pt x="658" y="538"/>
                </a:lnTo>
                <a:lnTo>
                  <a:pt x="661" y="544"/>
                </a:lnTo>
                <a:lnTo>
                  <a:pt x="664" y="544"/>
                </a:lnTo>
                <a:lnTo>
                  <a:pt x="676" y="536"/>
                </a:lnTo>
                <a:lnTo>
                  <a:pt x="679" y="533"/>
                </a:lnTo>
                <a:lnTo>
                  <a:pt x="692" y="531"/>
                </a:lnTo>
                <a:lnTo>
                  <a:pt x="697" y="531"/>
                </a:lnTo>
                <a:lnTo>
                  <a:pt x="705" y="526"/>
                </a:lnTo>
                <a:lnTo>
                  <a:pt x="712" y="526"/>
                </a:lnTo>
                <a:lnTo>
                  <a:pt x="717" y="528"/>
                </a:lnTo>
                <a:lnTo>
                  <a:pt x="720" y="526"/>
                </a:lnTo>
                <a:lnTo>
                  <a:pt x="730" y="528"/>
                </a:lnTo>
                <a:lnTo>
                  <a:pt x="725" y="531"/>
                </a:lnTo>
                <a:lnTo>
                  <a:pt x="723" y="533"/>
                </a:lnTo>
                <a:lnTo>
                  <a:pt x="730" y="538"/>
                </a:lnTo>
                <a:lnTo>
                  <a:pt x="733" y="541"/>
                </a:lnTo>
                <a:lnTo>
                  <a:pt x="735" y="538"/>
                </a:lnTo>
                <a:lnTo>
                  <a:pt x="738" y="538"/>
                </a:lnTo>
                <a:lnTo>
                  <a:pt x="743" y="531"/>
                </a:lnTo>
                <a:lnTo>
                  <a:pt x="746" y="520"/>
                </a:lnTo>
                <a:lnTo>
                  <a:pt x="746" y="515"/>
                </a:lnTo>
                <a:lnTo>
                  <a:pt x="741" y="520"/>
                </a:lnTo>
                <a:lnTo>
                  <a:pt x="738" y="518"/>
                </a:lnTo>
                <a:lnTo>
                  <a:pt x="753" y="510"/>
                </a:lnTo>
                <a:lnTo>
                  <a:pt x="758" y="510"/>
                </a:lnTo>
                <a:lnTo>
                  <a:pt x="764" y="503"/>
                </a:lnTo>
                <a:lnTo>
                  <a:pt x="764" y="492"/>
                </a:lnTo>
                <a:lnTo>
                  <a:pt x="774" y="479"/>
                </a:lnTo>
                <a:lnTo>
                  <a:pt x="774" y="477"/>
                </a:lnTo>
                <a:lnTo>
                  <a:pt x="774" y="459"/>
                </a:lnTo>
                <a:lnTo>
                  <a:pt x="787" y="446"/>
                </a:lnTo>
                <a:lnTo>
                  <a:pt x="782" y="446"/>
                </a:lnTo>
                <a:lnTo>
                  <a:pt x="782" y="441"/>
                </a:lnTo>
                <a:lnTo>
                  <a:pt x="802" y="436"/>
                </a:lnTo>
                <a:lnTo>
                  <a:pt x="828" y="436"/>
                </a:lnTo>
                <a:lnTo>
                  <a:pt x="833" y="431"/>
                </a:lnTo>
                <a:lnTo>
                  <a:pt x="841" y="428"/>
                </a:lnTo>
                <a:lnTo>
                  <a:pt x="843" y="431"/>
                </a:lnTo>
                <a:lnTo>
                  <a:pt x="851" y="428"/>
                </a:lnTo>
                <a:lnTo>
                  <a:pt x="851" y="426"/>
                </a:lnTo>
                <a:lnTo>
                  <a:pt x="864" y="423"/>
                </a:lnTo>
                <a:lnTo>
                  <a:pt x="876" y="428"/>
                </a:lnTo>
                <a:lnTo>
                  <a:pt x="882" y="426"/>
                </a:lnTo>
                <a:lnTo>
                  <a:pt x="879" y="423"/>
                </a:lnTo>
                <a:lnTo>
                  <a:pt x="887" y="423"/>
                </a:lnTo>
                <a:lnTo>
                  <a:pt x="894" y="433"/>
                </a:lnTo>
                <a:lnTo>
                  <a:pt x="894" y="441"/>
                </a:lnTo>
                <a:lnTo>
                  <a:pt x="889" y="449"/>
                </a:lnTo>
                <a:lnTo>
                  <a:pt x="884" y="461"/>
                </a:lnTo>
                <a:lnTo>
                  <a:pt x="869" y="472"/>
                </a:lnTo>
                <a:lnTo>
                  <a:pt x="866" y="477"/>
                </a:lnTo>
                <a:lnTo>
                  <a:pt x="866" y="485"/>
                </a:lnTo>
                <a:lnTo>
                  <a:pt x="861" y="490"/>
                </a:lnTo>
                <a:lnTo>
                  <a:pt x="858" y="492"/>
                </a:lnTo>
                <a:lnTo>
                  <a:pt x="861" y="495"/>
                </a:lnTo>
                <a:lnTo>
                  <a:pt x="866" y="495"/>
                </a:lnTo>
                <a:lnTo>
                  <a:pt x="866" y="500"/>
                </a:lnTo>
                <a:lnTo>
                  <a:pt x="858" y="508"/>
                </a:lnTo>
                <a:lnTo>
                  <a:pt x="858" y="510"/>
                </a:lnTo>
                <a:lnTo>
                  <a:pt x="861" y="510"/>
                </a:lnTo>
                <a:lnTo>
                  <a:pt x="864" y="508"/>
                </a:lnTo>
                <a:lnTo>
                  <a:pt x="869" y="508"/>
                </a:lnTo>
                <a:lnTo>
                  <a:pt x="864" y="513"/>
                </a:lnTo>
                <a:lnTo>
                  <a:pt x="858" y="531"/>
                </a:lnTo>
                <a:lnTo>
                  <a:pt x="853" y="541"/>
                </a:lnTo>
                <a:lnTo>
                  <a:pt x="853" y="544"/>
                </a:lnTo>
                <a:lnTo>
                  <a:pt x="851" y="538"/>
                </a:lnTo>
                <a:lnTo>
                  <a:pt x="843" y="533"/>
                </a:lnTo>
                <a:lnTo>
                  <a:pt x="843" y="531"/>
                </a:lnTo>
                <a:lnTo>
                  <a:pt x="846" y="528"/>
                </a:lnTo>
                <a:lnTo>
                  <a:pt x="846" y="523"/>
                </a:lnTo>
                <a:lnTo>
                  <a:pt x="843" y="523"/>
                </a:lnTo>
                <a:lnTo>
                  <a:pt x="835" y="531"/>
                </a:lnTo>
                <a:lnTo>
                  <a:pt x="830" y="536"/>
                </a:lnTo>
                <a:lnTo>
                  <a:pt x="828" y="536"/>
                </a:lnTo>
                <a:lnTo>
                  <a:pt x="825" y="538"/>
                </a:lnTo>
                <a:lnTo>
                  <a:pt x="823" y="541"/>
                </a:lnTo>
                <a:lnTo>
                  <a:pt x="823" y="544"/>
                </a:lnTo>
                <a:lnTo>
                  <a:pt x="817" y="549"/>
                </a:lnTo>
                <a:lnTo>
                  <a:pt x="817" y="551"/>
                </a:lnTo>
                <a:lnTo>
                  <a:pt x="815" y="551"/>
                </a:lnTo>
                <a:lnTo>
                  <a:pt x="815" y="554"/>
                </a:lnTo>
                <a:lnTo>
                  <a:pt x="812" y="551"/>
                </a:lnTo>
                <a:lnTo>
                  <a:pt x="807" y="549"/>
                </a:lnTo>
                <a:lnTo>
                  <a:pt x="805" y="551"/>
                </a:lnTo>
                <a:lnTo>
                  <a:pt x="805" y="556"/>
                </a:lnTo>
                <a:lnTo>
                  <a:pt x="751" y="556"/>
                </a:lnTo>
                <a:lnTo>
                  <a:pt x="748" y="572"/>
                </a:lnTo>
                <a:lnTo>
                  <a:pt x="735" y="574"/>
                </a:lnTo>
                <a:lnTo>
                  <a:pt x="741" y="577"/>
                </a:lnTo>
                <a:lnTo>
                  <a:pt x="741" y="579"/>
                </a:lnTo>
                <a:lnTo>
                  <a:pt x="746" y="587"/>
                </a:lnTo>
                <a:lnTo>
                  <a:pt x="751" y="590"/>
                </a:lnTo>
                <a:lnTo>
                  <a:pt x="756" y="590"/>
                </a:lnTo>
                <a:lnTo>
                  <a:pt x="758" y="595"/>
                </a:lnTo>
                <a:lnTo>
                  <a:pt x="758" y="600"/>
                </a:lnTo>
                <a:lnTo>
                  <a:pt x="761" y="600"/>
                </a:lnTo>
                <a:lnTo>
                  <a:pt x="766" y="603"/>
                </a:lnTo>
                <a:lnTo>
                  <a:pt x="769" y="603"/>
                </a:lnTo>
                <a:lnTo>
                  <a:pt x="769" y="608"/>
                </a:lnTo>
                <a:lnTo>
                  <a:pt x="766" y="610"/>
                </a:lnTo>
                <a:lnTo>
                  <a:pt x="725" y="610"/>
                </a:lnTo>
                <a:lnTo>
                  <a:pt x="707" y="641"/>
                </a:lnTo>
                <a:lnTo>
                  <a:pt x="707" y="646"/>
                </a:lnTo>
                <a:lnTo>
                  <a:pt x="707" y="649"/>
                </a:lnTo>
                <a:lnTo>
                  <a:pt x="707" y="651"/>
                </a:lnTo>
                <a:lnTo>
                  <a:pt x="710" y="654"/>
                </a:lnTo>
                <a:lnTo>
                  <a:pt x="710" y="656"/>
                </a:lnTo>
                <a:lnTo>
                  <a:pt x="707" y="659"/>
                </a:lnTo>
                <a:lnTo>
                  <a:pt x="705" y="662"/>
                </a:lnTo>
                <a:lnTo>
                  <a:pt x="705" y="664"/>
                </a:lnTo>
                <a:lnTo>
                  <a:pt x="700" y="656"/>
                </a:lnTo>
                <a:lnTo>
                  <a:pt x="692" y="651"/>
                </a:lnTo>
                <a:lnTo>
                  <a:pt x="689" y="646"/>
                </a:lnTo>
                <a:lnTo>
                  <a:pt x="684" y="644"/>
                </a:lnTo>
                <a:lnTo>
                  <a:pt x="661" y="626"/>
                </a:lnTo>
                <a:lnTo>
                  <a:pt x="658" y="623"/>
                </a:lnTo>
                <a:lnTo>
                  <a:pt x="658" y="621"/>
                </a:lnTo>
                <a:lnTo>
                  <a:pt x="653" y="613"/>
                </a:lnTo>
                <a:lnTo>
                  <a:pt x="648" y="608"/>
                </a:lnTo>
                <a:lnTo>
                  <a:pt x="643" y="608"/>
                </a:lnTo>
                <a:lnTo>
                  <a:pt x="641" y="608"/>
                </a:lnTo>
                <a:lnTo>
                  <a:pt x="638" y="608"/>
                </a:lnTo>
                <a:lnTo>
                  <a:pt x="648" y="613"/>
                </a:lnTo>
                <a:lnTo>
                  <a:pt x="656" y="621"/>
                </a:lnTo>
                <a:lnTo>
                  <a:pt x="656" y="623"/>
                </a:lnTo>
                <a:lnTo>
                  <a:pt x="653" y="618"/>
                </a:lnTo>
                <a:lnTo>
                  <a:pt x="643" y="613"/>
                </a:lnTo>
                <a:lnTo>
                  <a:pt x="638" y="610"/>
                </a:lnTo>
                <a:lnTo>
                  <a:pt x="633" y="610"/>
                </a:lnTo>
                <a:lnTo>
                  <a:pt x="630" y="610"/>
                </a:lnTo>
                <a:lnTo>
                  <a:pt x="633" y="608"/>
                </a:lnTo>
                <a:lnTo>
                  <a:pt x="635" y="608"/>
                </a:lnTo>
                <a:lnTo>
                  <a:pt x="635" y="605"/>
                </a:lnTo>
                <a:lnTo>
                  <a:pt x="630" y="605"/>
                </a:lnTo>
                <a:lnTo>
                  <a:pt x="628" y="608"/>
                </a:lnTo>
                <a:lnTo>
                  <a:pt x="628" y="603"/>
                </a:lnTo>
                <a:lnTo>
                  <a:pt x="625" y="603"/>
                </a:lnTo>
                <a:lnTo>
                  <a:pt x="617" y="608"/>
                </a:lnTo>
                <a:lnTo>
                  <a:pt x="617" y="610"/>
                </a:lnTo>
                <a:lnTo>
                  <a:pt x="623" y="610"/>
                </a:lnTo>
                <a:lnTo>
                  <a:pt x="628" y="610"/>
                </a:lnTo>
                <a:lnTo>
                  <a:pt x="628" y="613"/>
                </a:lnTo>
                <a:lnTo>
                  <a:pt x="625" y="613"/>
                </a:lnTo>
                <a:lnTo>
                  <a:pt x="617" y="613"/>
                </a:lnTo>
                <a:lnTo>
                  <a:pt x="612" y="613"/>
                </a:lnTo>
                <a:lnTo>
                  <a:pt x="602" y="621"/>
                </a:lnTo>
                <a:lnTo>
                  <a:pt x="597" y="621"/>
                </a:lnTo>
                <a:lnTo>
                  <a:pt x="579" y="626"/>
                </a:lnTo>
                <a:lnTo>
                  <a:pt x="574" y="628"/>
                </a:lnTo>
                <a:lnTo>
                  <a:pt x="558" y="621"/>
                </a:lnTo>
                <a:lnTo>
                  <a:pt x="551" y="618"/>
                </a:lnTo>
                <a:lnTo>
                  <a:pt x="538" y="618"/>
                </a:lnTo>
                <a:lnTo>
                  <a:pt x="528" y="613"/>
                </a:lnTo>
                <a:lnTo>
                  <a:pt x="523" y="608"/>
                </a:lnTo>
                <a:lnTo>
                  <a:pt x="520" y="610"/>
                </a:lnTo>
                <a:lnTo>
                  <a:pt x="515" y="608"/>
                </a:lnTo>
                <a:lnTo>
                  <a:pt x="507" y="605"/>
                </a:lnTo>
                <a:lnTo>
                  <a:pt x="502" y="597"/>
                </a:lnTo>
                <a:lnTo>
                  <a:pt x="500" y="597"/>
                </a:lnTo>
                <a:lnTo>
                  <a:pt x="494" y="600"/>
                </a:lnTo>
                <a:lnTo>
                  <a:pt x="487" y="595"/>
                </a:lnTo>
                <a:lnTo>
                  <a:pt x="479" y="595"/>
                </a:lnTo>
                <a:lnTo>
                  <a:pt x="474" y="587"/>
                </a:lnTo>
                <a:lnTo>
                  <a:pt x="466" y="585"/>
                </a:lnTo>
                <a:lnTo>
                  <a:pt x="451" y="582"/>
                </a:lnTo>
                <a:lnTo>
                  <a:pt x="438" y="577"/>
                </a:lnTo>
                <a:lnTo>
                  <a:pt x="430" y="567"/>
                </a:lnTo>
                <a:lnTo>
                  <a:pt x="425" y="567"/>
                </a:lnTo>
                <a:lnTo>
                  <a:pt x="410" y="551"/>
                </a:lnTo>
                <a:lnTo>
                  <a:pt x="407" y="549"/>
                </a:lnTo>
                <a:lnTo>
                  <a:pt x="405" y="549"/>
                </a:lnTo>
                <a:lnTo>
                  <a:pt x="402" y="551"/>
                </a:lnTo>
                <a:lnTo>
                  <a:pt x="397" y="551"/>
                </a:lnTo>
                <a:lnTo>
                  <a:pt x="384" y="546"/>
                </a:lnTo>
                <a:lnTo>
                  <a:pt x="382" y="546"/>
                </a:lnTo>
                <a:lnTo>
                  <a:pt x="374" y="544"/>
                </a:lnTo>
                <a:lnTo>
                  <a:pt x="371" y="544"/>
                </a:lnTo>
                <a:lnTo>
                  <a:pt x="366" y="541"/>
                </a:lnTo>
                <a:lnTo>
                  <a:pt x="361" y="533"/>
                </a:lnTo>
                <a:lnTo>
                  <a:pt x="356" y="526"/>
                </a:lnTo>
                <a:lnTo>
                  <a:pt x="348" y="518"/>
                </a:lnTo>
                <a:lnTo>
                  <a:pt x="341" y="515"/>
                </a:lnTo>
                <a:lnTo>
                  <a:pt x="341" y="513"/>
                </a:lnTo>
                <a:lnTo>
                  <a:pt x="343" y="510"/>
                </a:lnTo>
                <a:lnTo>
                  <a:pt x="341" y="508"/>
                </a:lnTo>
                <a:lnTo>
                  <a:pt x="333" y="510"/>
                </a:lnTo>
                <a:lnTo>
                  <a:pt x="323" y="508"/>
                </a:lnTo>
                <a:lnTo>
                  <a:pt x="320" y="503"/>
                </a:lnTo>
                <a:lnTo>
                  <a:pt x="317" y="503"/>
                </a:lnTo>
                <a:lnTo>
                  <a:pt x="312" y="500"/>
                </a:lnTo>
                <a:lnTo>
                  <a:pt x="312" y="492"/>
                </a:lnTo>
                <a:lnTo>
                  <a:pt x="305" y="485"/>
                </a:lnTo>
                <a:lnTo>
                  <a:pt x="305" y="482"/>
                </a:lnTo>
                <a:lnTo>
                  <a:pt x="302" y="477"/>
                </a:lnTo>
                <a:lnTo>
                  <a:pt x="297" y="467"/>
                </a:lnTo>
                <a:lnTo>
                  <a:pt x="297" y="464"/>
                </a:lnTo>
                <a:lnTo>
                  <a:pt x="302" y="461"/>
                </a:lnTo>
                <a:lnTo>
                  <a:pt x="307" y="461"/>
                </a:lnTo>
                <a:lnTo>
                  <a:pt x="310" y="459"/>
                </a:lnTo>
                <a:lnTo>
                  <a:pt x="307" y="454"/>
                </a:lnTo>
                <a:lnTo>
                  <a:pt x="305" y="454"/>
                </a:lnTo>
                <a:lnTo>
                  <a:pt x="305" y="451"/>
                </a:lnTo>
                <a:lnTo>
                  <a:pt x="312" y="443"/>
                </a:lnTo>
                <a:lnTo>
                  <a:pt x="315" y="438"/>
                </a:lnTo>
                <a:lnTo>
                  <a:pt x="315" y="431"/>
                </a:lnTo>
                <a:lnTo>
                  <a:pt x="307" y="415"/>
                </a:lnTo>
                <a:lnTo>
                  <a:pt x="305" y="405"/>
                </a:lnTo>
                <a:lnTo>
                  <a:pt x="302" y="400"/>
                </a:lnTo>
                <a:lnTo>
                  <a:pt x="305" y="395"/>
                </a:lnTo>
                <a:lnTo>
                  <a:pt x="305" y="390"/>
                </a:lnTo>
                <a:lnTo>
                  <a:pt x="292" y="374"/>
                </a:lnTo>
                <a:lnTo>
                  <a:pt x="292" y="369"/>
                </a:lnTo>
                <a:lnTo>
                  <a:pt x="282" y="359"/>
                </a:lnTo>
                <a:lnTo>
                  <a:pt x="274" y="346"/>
                </a:lnTo>
                <a:lnTo>
                  <a:pt x="266" y="333"/>
                </a:lnTo>
                <a:lnTo>
                  <a:pt x="256" y="325"/>
                </a:lnTo>
                <a:lnTo>
                  <a:pt x="253" y="323"/>
                </a:lnTo>
                <a:lnTo>
                  <a:pt x="253" y="320"/>
                </a:lnTo>
                <a:lnTo>
                  <a:pt x="246" y="315"/>
                </a:lnTo>
                <a:lnTo>
                  <a:pt x="238" y="313"/>
                </a:lnTo>
                <a:lnTo>
                  <a:pt x="238" y="310"/>
                </a:lnTo>
                <a:lnTo>
                  <a:pt x="243" y="310"/>
                </a:lnTo>
                <a:lnTo>
                  <a:pt x="246" y="302"/>
                </a:lnTo>
                <a:lnTo>
                  <a:pt x="243" y="300"/>
                </a:lnTo>
                <a:lnTo>
                  <a:pt x="241" y="295"/>
                </a:lnTo>
                <a:lnTo>
                  <a:pt x="238" y="290"/>
                </a:lnTo>
                <a:lnTo>
                  <a:pt x="235" y="290"/>
                </a:lnTo>
                <a:lnTo>
                  <a:pt x="228" y="290"/>
                </a:lnTo>
                <a:lnTo>
                  <a:pt x="215" y="279"/>
                </a:lnTo>
                <a:lnTo>
                  <a:pt x="212" y="277"/>
                </a:lnTo>
                <a:lnTo>
                  <a:pt x="207" y="274"/>
                </a:lnTo>
                <a:lnTo>
                  <a:pt x="202" y="272"/>
                </a:lnTo>
                <a:lnTo>
                  <a:pt x="200" y="266"/>
                </a:lnTo>
                <a:lnTo>
                  <a:pt x="202" y="256"/>
                </a:lnTo>
                <a:lnTo>
                  <a:pt x="210" y="251"/>
                </a:lnTo>
                <a:lnTo>
                  <a:pt x="212" y="248"/>
                </a:lnTo>
                <a:lnTo>
                  <a:pt x="215" y="254"/>
                </a:lnTo>
                <a:lnTo>
                  <a:pt x="217" y="248"/>
                </a:lnTo>
                <a:lnTo>
                  <a:pt x="217" y="246"/>
                </a:lnTo>
                <a:lnTo>
                  <a:pt x="215" y="243"/>
                </a:lnTo>
                <a:lnTo>
                  <a:pt x="215" y="246"/>
                </a:lnTo>
                <a:lnTo>
                  <a:pt x="210" y="243"/>
                </a:lnTo>
                <a:lnTo>
                  <a:pt x="210" y="238"/>
                </a:lnTo>
                <a:lnTo>
                  <a:pt x="202" y="233"/>
                </a:lnTo>
                <a:lnTo>
                  <a:pt x="197" y="233"/>
                </a:lnTo>
                <a:lnTo>
                  <a:pt x="192" y="230"/>
                </a:lnTo>
                <a:lnTo>
                  <a:pt x="189" y="225"/>
                </a:lnTo>
                <a:lnTo>
                  <a:pt x="192" y="220"/>
                </a:lnTo>
                <a:lnTo>
                  <a:pt x="187" y="218"/>
                </a:lnTo>
                <a:lnTo>
                  <a:pt x="184" y="220"/>
                </a:lnTo>
                <a:lnTo>
                  <a:pt x="174" y="210"/>
                </a:lnTo>
                <a:lnTo>
                  <a:pt x="171" y="202"/>
                </a:lnTo>
                <a:lnTo>
                  <a:pt x="174" y="197"/>
                </a:lnTo>
                <a:lnTo>
                  <a:pt x="174" y="189"/>
                </a:lnTo>
                <a:lnTo>
                  <a:pt x="171" y="187"/>
                </a:lnTo>
                <a:lnTo>
                  <a:pt x="166" y="189"/>
                </a:lnTo>
                <a:lnTo>
                  <a:pt x="164" y="187"/>
                </a:lnTo>
                <a:lnTo>
                  <a:pt x="161" y="187"/>
                </a:lnTo>
                <a:lnTo>
                  <a:pt x="158" y="184"/>
                </a:lnTo>
                <a:lnTo>
                  <a:pt x="156" y="182"/>
                </a:lnTo>
                <a:lnTo>
                  <a:pt x="153" y="177"/>
                </a:lnTo>
                <a:lnTo>
                  <a:pt x="151" y="169"/>
                </a:lnTo>
                <a:lnTo>
                  <a:pt x="146" y="166"/>
                </a:lnTo>
                <a:lnTo>
                  <a:pt x="143" y="164"/>
                </a:lnTo>
                <a:lnTo>
                  <a:pt x="143" y="156"/>
                </a:lnTo>
                <a:lnTo>
                  <a:pt x="141" y="151"/>
                </a:lnTo>
                <a:lnTo>
                  <a:pt x="135" y="151"/>
                </a:lnTo>
                <a:lnTo>
                  <a:pt x="133" y="141"/>
                </a:lnTo>
                <a:lnTo>
                  <a:pt x="130" y="136"/>
                </a:lnTo>
                <a:lnTo>
                  <a:pt x="128" y="136"/>
                </a:lnTo>
                <a:lnTo>
                  <a:pt x="128" y="133"/>
                </a:lnTo>
                <a:lnTo>
                  <a:pt x="128" y="130"/>
                </a:lnTo>
                <a:lnTo>
                  <a:pt x="128" y="125"/>
                </a:lnTo>
                <a:lnTo>
                  <a:pt x="120" y="115"/>
                </a:lnTo>
                <a:lnTo>
                  <a:pt x="120" y="110"/>
                </a:lnTo>
                <a:lnTo>
                  <a:pt x="120" y="105"/>
                </a:lnTo>
                <a:lnTo>
                  <a:pt x="120" y="100"/>
                </a:lnTo>
                <a:lnTo>
                  <a:pt x="117" y="94"/>
                </a:lnTo>
                <a:lnTo>
                  <a:pt x="115" y="82"/>
                </a:lnTo>
                <a:lnTo>
                  <a:pt x="112" y="74"/>
                </a:lnTo>
                <a:lnTo>
                  <a:pt x="112" y="69"/>
                </a:lnTo>
                <a:lnTo>
                  <a:pt x="115" y="64"/>
                </a:lnTo>
                <a:lnTo>
                  <a:pt x="115" y="61"/>
                </a:lnTo>
                <a:lnTo>
                  <a:pt x="110" y="59"/>
                </a:lnTo>
                <a:lnTo>
                  <a:pt x="102" y="59"/>
                </a:lnTo>
                <a:lnTo>
                  <a:pt x="102" y="53"/>
                </a:lnTo>
                <a:lnTo>
                  <a:pt x="97" y="48"/>
                </a:lnTo>
                <a:lnTo>
                  <a:pt x="92" y="51"/>
                </a:lnTo>
                <a:lnTo>
                  <a:pt x="87" y="53"/>
                </a:lnTo>
                <a:lnTo>
                  <a:pt x="84" y="48"/>
                </a:lnTo>
                <a:lnTo>
                  <a:pt x="79" y="41"/>
                </a:lnTo>
                <a:lnTo>
                  <a:pt x="71" y="35"/>
                </a:lnTo>
                <a:lnTo>
                  <a:pt x="66" y="30"/>
                </a:lnTo>
                <a:lnTo>
                  <a:pt x="69" y="35"/>
                </a:lnTo>
                <a:lnTo>
                  <a:pt x="69" y="43"/>
                </a:lnTo>
                <a:lnTo>
                  <a:pt x="66" y="53"/>
                </a:lnTo>
                <a:lnTo>
                  <a:pt x="64" y="61"/>
                </a:lnTo>
                <a:lnTo>
                  <a:pt x="66" y="74"/>
                </a:lnTo>
                <a:lnTo>
                  <a:pt x="66" y="94"/>
                </a:lnTo>
                <a:lnTo>
                  <a:pt x="64" y="100"/>
                </a:lnTo>
                <a:lnTo>
                  <a:pt x="66" y="105"/>
                </a:lnTo>
                <a:lnTo>
                  <a:pt x="71" y="112"/>
                </a:lnTo>
                <a:lnTo>
                  <a:pt x="71" y="120"/>
                </a:lnTo>
                <a:lnTo>
                  <a:pt x="74" y="120"/>
                </a:lnTo>
                <a:lnTo>
                  <a:pt x="76" y="125"/>
                </a:lnTo>
                <a:lnTo>
                  <a:pt x="87" y="130"/>
                </a:lnTo>
                <a:lnTo>
                  <a:pt x="87" y="138"/>
                </a:lnTo>
                <a:lnTo>
                  <a:pt x="87" y="143"/>
                </a:lnTo>
                <a:lnTo>
                  <a:pt x="89" y="148"/>
                </a:lnTo>
                <a:lnTo>
                  <a:pt x="94" y="151"/>
                </a:lnTo>
                <a:lnTo>
                  <a:pt x="97" y="156"/>
                </a:lnTo>
                <a:lnTo>
                  <a:pt x="100" y="161"/>
                </a:lnTo>
                <a:lnTo>
                  <a:pt x="100" y="164"/>
                </a:lnTo>
                <a:lnTo>
                  <a:pt x="105" y="166"/>
                </a:lnTo>
                <a:lnTo>
                  <a:pt x="110" y="174"/>
                </a:lnTo>
                <a:lnTo>
                  <a:pt x="110" y="179"/>
                </a:lnTo>
                <a:lnTo>
                  <a:pt x="110" y="187"/>
                </a:lnTo>
                <a:lnTo>
                  <a:pt x="115" y="192"/>
                </a:lnTo>
                <a:lnTo>
                  <a:pt x="117" y="195"/>
                </a:lnTo>
                <a:lnTo>
                  <a:pt x="123" y="202"/>
                </a:lnTo>
                <a:lnTo>
                  <a:pt x="125" y="215"/>
                </a:lnTo>
                <a:lnTo>
                  <a:pt x="128" y="215"/>
                </a:lnTo>
                <a:lnTo>
                  <a:pt x="130" y="218"/>
                </a:lnTo>
                <a:lnTo>
                  <a:pt x="128" y="223"/>
                </a:lnTo>
                <a:lnTo>
                  <a:pt x="128" y="225"/>
                </a:lnTo>
                <a:lnTo>
                  <a:pt x="133" y="236"/>
                </a:lnTo>
                <a:lnTo>
                  <a:pt x="135" y="233"/>
                </a:lnTo>
                <a:lnTo>
                  <a:pt x="135" y="230"/>
                </a:lnTo>
                <a:lnTo>
                  <a:pt x="135" y="228"/>
                </a:lnTo>
                <a:lnTo>
                  <a:pt x="138" y="228"/>
                </a:lnTo>
                <a:lnTo>
                  <a:pt x="141" y="233"/>
                </a:lnTo>
                <a:lnTo>
                  <a:pt x="143" y="238"/>
                </a:lnTo>
                <a:lnTo>
                  <a:pt x="146" y="251"/>
                </a:lnTo>
                <a:lnTo>
                  <a:pt x="143" y="254"/>
                </a:lnTo>
                <a:lnTo>
                  <a:pt x="146" y="261"/>
                </a:lnTo>
                <a:lnTo>
                  <a:pt x="146" y="266"/>
                </a:lnTo>
                <a:lnTo>
                  <a:pt x="146" y="272"/>
                </a:lnTo>
                <a:lnTo>
                  <a:pt x="151" y="274"/>
                </a:lnTo>
                <a:lnTo>
                  <a:pt x="151" y="279"/>
                </a:lnTo>
                <a:lnTo>
                  <a:pt x="153" y="284"/>
                </a:lnTo>
                <a:lnTo>
                  <a:pt x="153" y="287"/>
                </a:lnTo>
                <a:lnTo>
                  <a:pt x="151" y="292"/>
                </a:lnTo>
                <a:lnTo>
                  <a:pt x="156" y="297"/>
                </a:lnTo>
                <a:lnTo>
                  <a:pt x="156" y="305"/>
                </a:lnTo>
                <a:lnTo>
                  <a:pt x="153" y="310"/>
                </a:lnTo>
                <a:lnTo>
                  <a:pt x="153" y="315"/>
                </a:lnTo>
                <a:lnTo>
                  <a:pt x="158" y="320"/>
                </a:lnTo>
                <a:lnTo>
                  <a:pt x="164" y="325"/>
                </a:lnTo>
                <a:lnTo>
                  <a:pt x="166" y="328"/>
                </a:lnTo>
                <a:lnTo>
                  <a:pt x="169" y="328"/>
                </a:lnTo>
                <a:lnTo>
                  <a:pt x="169" y="323"/>
                </a:lnTo>
                <a:lnTo>
                  <a:pt x="171" y="323"/>
                </a:lnTo>
                <a:lnTo>
                  <a:pt x="176" y="328"/>
                </a:lnTo>
                <a:lnTo>
                  <a:pt x="176" y="331"/>
                </a:lnTo>
                <a:lnTo>
                  <a:pt x="182" y="336"/>
                </a:lnTo>
                <a:lnTo>
                  <a:pt x="184" y="341"/>
                </a:lnTo>
                <a:lnTo>
                  <a:pt x="187" y="343"/>
                </a:lnTo>
                <a:lnTo>
                  <a:pt x="189" y="349"/>
                </a:lnTo>
                <a:lnTo>
                  <a:pt x="192" y="351"/>
                </a:lnTo>
                <a:lnTo>
                  <a:pt x="192" y="359"/>
                </a:lnTo>
                <a:lnTo>
                  <a:pt x="187" y="369"/>
                </a:lnTo>
                <a:lnTo>
                  <a:pt x="176" y="372"/>
                </a:lnTo>
                <a:lnTo>
                  <a:pt x="174" y="372"/>
                </a:lnTo>
                <a:lnTo>
                  <a:pt x="171" y="364"/>
                </a:lnTo>
                <a:lnTo>
                  <a:pt x="171" y="359"/>
                </a:lnTo>
                <a:lnTo>
                  <a:pt x="166" y="356"/>
                </a:lnTo>
                <a:lnTo>
                  <a:pt x="166" y="349"/>
                </a:lnTo>
                <a:lnTo>
                  <a:pt x="164" y="343"/>
                </a:lnTo>
                <a:lnTo>
                  <a:pt x="156" y="343"/>
                </a:lnTo>
                <a:lnTo>
                  <a:pt x="151" y="338"/>
                </a:lnTo>
                <a:lnTo>
                  <a:pt x="148" y="333"/>
                </a:lnTo>
                <a:lnTo>
                  <a:pt x="146" y="331"/>
                </a:lnTo>
                <a:lnTo>
                  <a:pt x="130" y="318"/>
                </a:lnTo>
                <a:lnTo>
                  <a:pt x="128" y="310"/>
                </a:lnTo>
                <a:lnTo>
                  <a:pt x="123" y="310"/>
                </a:lnTo>
                <a:lnTo>
                  <a:pt x="120" y="305"/>
                </a:lnTo>
                <a:lnTo>
                  <a:pt x="117" y="307"/>
                </a:lnTo>
                <a:lnTo>
                  <a:pt x="112" y="302"/>
                </a:lnTo>
                <a:lnTo>
                  <a:pt x="112" y="297"/>
                </a:lnTo>
                <a:lnTo>
                  <a:pt x="117" y="287"/>
                </a:lnTo>
                <a:lnTo>
                  <a:pt x="117" y="277"/>
                </a:lnTo>
                <a:lnTo>
                  <a:pt x="117" y="264"/>
                </a:lnTo>
                <a:lnTo>
                  <a:pt x="112" y="254"/>
                </a:lnTo>
                <a:lnTo>
                  <a:pt x="110" y="248"/>
                </a:lnTo>
                <a:lnTo>
                  <a:pt x="107" y="248"/>
                </a:lnTo>
                <a:lnTo>
                  <a:pt x="102" y="246"/>
                </a:lnTo>
                <a:lnTo>
                  <a:pt x="92" y="236"/>
                </a:lnTo>
                <a:lnTo>
                  <a:pt x="89" y="225"/>
                </a:lnTo>
                <a:lnTo>
                  <a:pt x="92" y="220"/>
                </a:lnTo>
                <a:lnTo>
                  <a:pt x="89" y="220"/>
                </a:lnTo>
                <a:lnTo>
                  <a:pt x="84" y="228"/>
                </a:lnTo>
                <a:lnTo>
                  <a:pt x="82" y="228"/>
                </a:lnTo>
                <a:lnTo>
                  <a:pt x="76" y="228"/>
                </a:lnTo>
                <a:lnTo>
                  <a:pt x="74" y="225"/>
                </a:lnTo>
                <a:lnTo>
                  <a:pt x="74" y="223"/>
                </a:lnTo>
                <a:lnTo>
                  <a:pt x="71" y="220"/>
                </a:lnTo>
                <a:lnTo>
                  <a:pt x="66" y="220"/>
                </a:lnTo>
                <a:lnTo>
                  <a:pt x="66" y="218"/>
                </a:lnTo>
                <a:lnTo>
                  <a:pt x="58" y="215"/>
                </a:lnTo>
                <a:lnTo>
                  <a:pt x="53" y="213"/>
                </a:lnTo>
                <a:lnTo>
                  <a:pt x="51" y="207"/>
                </a:lnTo>
                <a:lnTo>
                  <a:pt x="51" y="200"/>
                </a:lnTo>
                <a:lnTo>
                  <a:pt x="46" y="197"/>
                </a:lnTo>
                <a:lnTo>
                  <a:pt x="38" y="189"/>
                </a:lnTo>
                <a:lnTo>
                  <a:pt x="41" y="187"/>
                </a:lnTo>
                <a:lnTo>
                  <a:pt x="48" y="187"/>
                </a:lnTo>
                <a:lnTo>
                  <a:pt x="53" y="189"/>
                </a:lnTo>
                <a:lnTo>
                  <a:pt x="61" y="189"/>
                </a:lnTo>
                <a:lnTo>
                  <a:pt x="66" y="192"/>
                </a:lnTo>
                <a:lnTo>
                  <a:pt x="66" y="189"/>
                </a:lnTo>
                <a:lnTo>
                  <a:pt x="69" y="187"/>
                </a:lnTo>
                <a:lnTo>
                  <a:pt x="64" y="184"/>
                </a:lnTo>
                <a:lnTo>
                  <a:pt x="66" y="179"/>
                </a:lnTo>
                <a:lnTo>
                  <a:pt x="69" y="182"/>
                </a:lnTo>
                <a:lnTo>
                  <a:pt x="71" y="177"/>
                </a:lnTo>
                <a:lnTo>
                  <a:pt x="69" y="174"/>
                </a:lnTo>
                <a:lnTo>
                  <a:pt x="69" y="169"/>
                </a:lnTo>
                <a:lnTo>
                  <a:pt x="71" y="166"/>
                </a:lnTo>
                <a:lnTo>
                  <a:pt x="69" y="159"/>
                </a:lnTo>
                <a:lnTo>
                  <a:pt x="66" y="156"/>
                </a:lnTo>
                <a:lnTo>
                  <a:pt x="64" y="148"/>
                </a:lnTo>
                <a:lnTo>
                  <a:pt x="56" y="141"/>
                </a:lnTo>
                <a:lnTo>
                  <a:pt x="53" y="136"/>
                </a:lnTo>
                <a:lnTo>
                  <a:pt x="48" y="128"/>
                </a:lnTo>
                <a:lnTo>
                  <a:pt x="41" y="120"/>
                </a:lnTo>
                <a:lnTo>
                  <a:pt x="35" y="120"/>
                </a:lnTo>
                <a:lnTo>
                  <a:pt x="30" y="115"/>
                </a:lnTo>
                <a:lnTo>
                  <a:pt x="28" y="107"/>
                </a:lnTo>
                <a:lnTo>
                  <a:pt x="28" y="97"/>
                </a:lnTo>
                <a:lnTo>
                  <a:pt x="25" y="92"/>
                </a:lnTo>
                <a:lnTo>
                  <a:pt x="23" y="89"/>
                </a:lnTo>
                <a:lnTo>
                  <a:pt x="23" y="82"/>
                </a:lnTo>
                <a:lnTo>
                  <a:pt x="25" y="79"/>
                </a:lnTo>
                <a:lnTo>
                  <a:pt x="23" y="74"/>
                </a:lnTo>
                <a:lnTo>
                  <a:pt x="17" y="69"/>
                </a:lnTo>
                <a:lnTo>
                  <a:pt x="15" y="64"/>
                </a:lnTo>
                <a:lnTo>
                  <a:pt x="17" y="61"/>
                </a:lnTo>
                <a:lnTo>
                  <a:pt x="17" y="59"/>
                </a:lnTo>
                <a:lnTo>
                  <a:pt x="10" y="48"/>
                </a:lnTo>
                <a:lnTo>
                  <a:pt x="7" y="43"/>
                </a:lnTo>
                <a:lnTo>
                  <a:pt x="10" y="38"/>
                </a:lnTo>
                <a:lnTo>
                  <a:pt x="12" y="35"/>
                </a:lnTo>
                <a:lnTo>
                  <a:pt x="7" y="30"/>
                </a:lnTo>
                <a:lnTo>
                  <a:pt x="5" y="25"/>
                </a:lnTo>
                <a:lnTo>
                  <a:pt x="0" y="7"/>
                </a:lnTo>
                <a:lnTo>
                  <a:pt x="0" y="0"/>
                </a:lnTo>
                <a:close/>
                <a:moveTo>
                  <a:pt x="161" y="302"/>
                </a:moveTo>
                <a:lnTo>
                  <a:pt x="164" y="300"/>
                </a:lnTo>
                <a:lnTo>
                  <a:pt x="164" y="295"/>
                </a:lnTo>
                <a:lnTo>
                  <a:pt x="161" y="290"/>
                </a:lnTo>
                <a:lnTo>
                  <a:pt x="158" y="292"/>
                </a:lnTo>
                <a:lnTo>
                  <a:pt x="161" y="295"/>
                </a:lnTo>
                <a:lnTo>
                  <a:pt x="161" y="302"/>
                </a:lnTo>
                <a:close/>
                <a:moveTo>
                  <a:pt x="166" y="315"/>
                </a:moveTo>
                <a:lnTo>
                  <a:pt x="166" y="320"/>
                </a:lnTo>
                <a:lnTo>
                  <a:pt x="169" y="320"/>
                </a:lnTo>
                <a:lnTo>
                  <a:pt x="169" y="315"/>
                </a:lnTo>
                <a:lnTo>
                  <a:pt x="166" y="315"/>
                </a:lnTo>
                <a:close/>
                <a:moveTo>
                  <a:pt x="566" y="305"/>
                </a:moveTo>
                <a:lnTo>
                  <a:pt x="569" y="305"/>
                </a:lnTo>
                <a:lnTo>
                  <a:pt x="571" y="302"/>
                </a:lnTo>
                <a:lnTo>
                  <a:pt x="569" y="302"/>
                </a:lnTo>
                <a:lnTo>
                  <a:pt x="566" y="305"/>
                </a:lnTo>
                <a:close/>
                <a:moveTo>
                  <a:pt x="566" y="313"/>
                </a:moveTo>
                <a:lnTo>
                  <a:pt x="566" y="315"/>
                </a:lnTo>
                <a:lnTo>
                  <a:pt x="569" y="310"/>
                </a:lnTo>
                <a:lnTo>
                  <a:pt x="566" y="310"/>
                </a:lnTo>
                <a:lnTo>
                  <a:pt x="566" y="313"/>
                </a:lnTo>
                <a:close/>
                <a:moveTo>
                  <a:pt x="561" y="328"/>
                </a:moveTo>
                <a:lnTo>
                  <a:pt x="566" y="323"/>
                </a:lnTo>
                <a:lnTo>
                  <a:pt x="566" y="318"/>
                </a:lnTo>
                <a:lnTo>
                  <a:pt x="561" y="328"/>
                </a:lnTo>
                <a:close/>
              </a:path>
            </a:pathLst>
          </a:custGeom>
          <a:solidFill>
            <a:schemeClr val="bg2">
              <a:lumMod val="20000"/>
              <a:lumOff val="80000"/>
            </a:schemeClr>
          </a:solidFill>
          <a:ln>
            <a:noFill/>
          </a:ln>
        </p:spPr>
        <p:txBody>
          <a:bodyPr/>
          <a:lstStyle/>
          <a:p>
            <a:endParaRPr lang="en-US"/>
          </a:p>
        </p:txBody>
      </p:sp>
      <p:sp>
        <p:nvSpPr>
          <p:cNvPr id="30" name="Rectangle 30">
            <a:extLst>
              <a:ext uri="{FF2B5EF4-FFF2-40B4-BE49-F238E27FC236}">
                <a16:creationId xmlns:a16="http://schemas.microsoft.com/office/drawing/2014/main" id="{04E895AB-9AC9-EA43-8D5E-B2FB7214AEA2}"/>
              </a:ext>
            </a:extLst>
          </p:cNvPr>
          <p:cNvSpPr>
            <a:spLocks noChangeArrowheads="1"/>
          </p:cNvSpPr>
          <p:nvPr/>
        </p:nvSpPr>
        <p:spPr bwMode="auto">
          <a:xfrm>
            <a:off x="6707505" y="3404267"/>
            <a:ext cx="5674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solidFill>
                  <a:schemeClr val="bg1"/>
                </a:solidFill>
                <a:latin typeface="Century Gothic" panose="020B0502020202020204" pitchFamily="34" charset="0"/>
                <a:ea typeface="Open Sans" charset="0"/>
                <a:cs typeface="Open Sans" charset="0"/>
              </a:rPr>
              <a:t>CANADA</a:t>
            </a:r>
            <a:endParaRPr kumimoji="0" lang="en-US" altLang="en-US" sz="1000" b="0" i="0" u="none" strike="noStrike" cap="none" normalizeH="0" baseline="0" dirty="0">
              <a:ln>
                <a:noFill/>
              </a:ln>
              <a:solidFill>
                <a:schemeClr val="bg1"/>
              </a:solidFill>
              <a:effectLst/>
              <a:latin typeface="Century Gothic" panose="020B0502020202020204" pitchFamily="34" charset="0"/>
              <a:ea typeface="Open Sans" charset="0"/>
              <a:cs typeface="Open Sans" charset="0"/>
            </a:endParaRPr>
          </a:p>
        </p:txBody>
      </p:sp>
      <p:sp>
        <p:nvSpPr>
          <p:cNvPr id="31" name="Rectangle 30">
            <a:extLst>
              <a:ext uri="{FF2B5EF4-FFF2-40B4-BE49-F238E27FC236}">
                <a16:creationId xmlns:a16="http://schemas.microsoft.com/office/drawing/2014/main" id="{0C7B404C-164D-7B43-BD6D-87A199E5458F}"/>
              </a:ext>
            </a:extLst>
          </p:cNvPr>
          <p:cNvSpPr>
            <a:spLocks noChangeArrowheads="1"/>
          </p:cNvSpPr>
          <p:nvPr/>
        </p:nvSpPr>
        <p:spPr bwMode="auto">
          <a:xfrm>
            <a:off x="6439809" y="4641396"/>
            <a:ext cx="11028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solidFill>
                  <a:schemeClr val="bg1"/>
                </a:solidFill>
                <a:latin typeface="Century Gothic" panose="020B0502020202020204" pitchFamily="34" charset="0"/>
                <a:ea typeface="Open Sans" charset="0"/>
                <a:cs typeface="Open Sans" charset="0"/>
              </a:rPr>
              <a:t>UNITED STATES OF </a:t>
            </a:r>
            <a:br>
              <a:rPr lang="en-US" altLang="en-US" sz="1000" b="1" dirty="0">
                <a:solidFill>
                  <a:schemeClr val="bg1"/>
                </a:solidFill>
                <a:latin typeface="Century Gothic" panose="020B0502020202020204" pitchFamily="34" charset="0"/>
                <a:ea typeface="Open Sans" charset="0"/>
                <a:cs typeface="Open Sans" charset="0"/>
              </a:rPr>
            </a:br>
            <a:r>
              <a:rPr lang="en-US" altLang="en-US" sz="1000" b="1" dirty="0">
                <a:solidFill>
                  <a:schemeClr val="bg1"/>
                </a:solidFill>
                <a:latin typeface="Century Gothic" panose="020B0502020202020204" pitchFamily="34" charset="0"/>
                <a:ea typeface="Open Sans" charset="0"/>
                <a:cs typeface="Open Sans" charset="0"/>
              </a:rPr>
              <a:t>AMERICA</a:t>
            </a:r>
            <a:endParaRPr kumimoji="0" lang="en-US" altLang="en-US" sz="1000" b="0" i="0" u="none" strike="noStrike" cap="none" normalizeH="0" baseline="0" dirty="0">
              <a:ln>
                <a:noFill/>
              </a:ln>
              <a:solidFill>
                <a:schemeClr val="bg1"/>
              </a:solidFill>
              <a:effectLst/>
              <a:latin typeface="Century Gothic" panose="020B0502020202020204" pitchFamily="34" charset="0"/>
              <a:ea typeface="Open Sans" charset="0"/>
              <a:cs typeface="Open Sans" charset="0"/>
            </a:endParaRPr>
          </a:p>
        </p:txBody>
      </p:sp>
      <p:sp>
        <p:nvSpPr>
          <p:cNvPr id="2" name="Footer Placeholder 1">
            <a:extLst>
              <a:ext uri="{FF2B5EF4-FFF2-40B4-BE49-F238E27FC236}">
                <a16:creationId xmlns:a16="http://schemas.microsoft.com/office/drawing/2014/main" id="{0405B555-4409-3F48-B103-6E3F8CCB56B2}"/>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680290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5021178" y="-946484"/>
            <a:ext cx="7949822" cy="7949822"/>
          </a:xfrm>
        </p:spPr>
        <p:txBody>
          <a:bodyPr/>
          <a:lstStyle/>
          <a:p>
            <a:endParaRPr lang="en-US"/>
          </a:p>
        </p:txBody>
      </p:sp>
      <p:sp>
        <p:nvSpPr>
          <p:cNvPr id="4" name="Title 3"/>
          <p:cNvSpPr>
            <a:spLocks noGrp="1"/>
          </p:cNvSpPr>
          <p:nvPr>
            <p:ph type="title"/>
          </p:nvPr>
        </p:nvSpPr>
        <p:spPr/>
        <p:txBody>
          <a:bodyPr wrap="square" anchor="ctr" anchorCtr="0"/>
          <a:lstStyle/>
          <a:p>
            <a:r>
              <a:rPr lang="en-US" dirty="0"/>
              <a:t>Visual Storytelling</a:t>
            </a:r>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77</a:t>
            </a:fld>
            <a:endParaRPr lang="en-US" dirty="0"/>
          </a:p>
        </p:txBody>
      </p:sp>
      <p:sp>
        <p:nvSpPr>
          <p:cNvPr id="2" name="Footer Placeholder 1">
            <a:extLst>
              <a:ext uri="{FF2B5EF4-FFF2-40B4-BE49-F238E27FC236}">
                <a16:creationId xmlns:a16="http://schemas.microsoft.com/office/drawing/2014/main" id="{87031077-BD5D-794C-9027-65261807078A}"/>
              </a:ext>
            </a:extLst>
          </p:cNvPr>
          <p:cNvSpPr>
            <a:spLocks noGrp="1"/>
          </p:cNvSpPr>
          <p:nvPr>
            <p:ph type="ftr" sz="quarter" idx="13"/>
          </p:nvPr>
        </p:nvSpPr>
        <p:spPr/>
        <p:txBody>
          <a:bodyPr/>
          <a:lstStyle/>
          <a:p>
            <a:r>
              <a:rPr lang="en-US"/>
              <a:t>PRESENTATION TITLE (To customize: Insert &gt; Header Footer &gt; Edit Footer Text &gt; Apply to All)</a:t>
            </a:r>
          </a:p>
        </p:txBody>
      </p:sp>
      <p:sp>
        <p:nvSpPr>
          <p:cNvPr id="5" name="Rectangle 4">
            <a:extLst>
              <a:ext uri="{FF2B5EF4-FFF2-40B4-BE49-F238E27FC236}">
                <a16:creationId xmlns:a16="http://schemas.microsoft.com/office/drawing/2014/main" id="{4A360B9B-355B-DD33-B588-DD3E3940DF62}"/>
              </a:ext>
            </a:extLst>
          </p:cNvPr>
          <p:cNvSpPr/>
          <p:nvPr/>
        </p:nvSpPr>
        <p:spPr>
          <a:xfrm>
            <a:off x="0" y="0"/>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920FB86D-3732-A34C-F08D-2D7D3B578E90}"/>
              </a:ext>
            </a:extLst>
          </p:cNvPr>
          <p:cNvSpPr txBox="1">
            <a:spLocks/>
          </p:cNvSpPr>
          <p:nvPr/>
        </p:nvSpPr>
        <p:spPr>
          <a:xfrm>
            <a:off x="507420" y="91227"/>
            <a:ext cx="10570781"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pc="0" baseline="0">
                <a:solidFill>
                  <a:schemeClr val="bg1"/>
                </a:solidFill>
                <a:latin typeface="Century Gothic" panose="020B05020202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2"/>
                </a:solidFill>
              </a:rPr>
              <a:t>PRESENTATION TITLE (To customize: Insert &gt; Header Footer &gt; Edit Footer Text &gt; Apply to All)</a:t>
            </a:r>
          </a:p>
        </p:txBody>
      </p:sp>
    </p:spTree>
    <p:extLst>
      <p:ext uri="{BB962C8B-B14F-4D97-AF65-F5344CB8AC3E}">
        <p14:creationId xmlns:p14="http://schemas.microsoft.com/office/powerpoint/2010/main" val="3066515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A19F1-9CCA-8649-97A7-EBAE3C9FAF33}"/>
              </a:ext>
            </a:extLst>
          </p:cNvPr>
          <p:cNvSpPr>
            <a:spLocks noGrp="1"/>
          </p:cNvSpPr>
          <p:nvPr>
            <p:ph type="sldNum" sz="quarter" idx="10"/>
          </p:nvPr>
        </p:nvSpPr>
        <p:spPr/>
        <p:txBody>
          <a:bodyPr/>
          <a:lstStyle/>
          <a:p>
            <a:fld id="{D8D877B3-D348-4611-9BDB-C5374591D951}" type="slidenum">
              <a:rPr lang="en-US" smtClean="0"/>
              <a:pPr/>
              <a:t>78</a:t>
            </a:fld>
            <a:endParaRPr lang="en-US" dirty="0"/>
          </a:p>
        </p:txBody>
      </p:sp>
      <p:graphicFrame>
        <p:nvGraphicFramePr>
          <p:cNvPr id="21" name="Chart 20">
            <a:extLst>
              <a:ext uri="{FF2B5EF4-FFF2-40B4-BE49-F238E27FC236}">
                <a16:creationId xmlns:a16="http://schemas.microsoft.com/office/drawing/2014/main" id="{1C4B64F4-88DD-2349-AE9E-96EA7451A96C}"/>
              </a:ext>
            </a:extLst>
          </p:cNvPr>
          <p:cNvGraphicFramePr/>
          <p:nvPr/>
        </p:nvGraphicFramePr>
        <p:xfrm>
          <a:off x="4218284" y="1860890"/>
          <a:ext cx="3660535" cy="3115730"/>
        </p:xfrm>
        <a:graphic>
          <a:graphicData uri="http://schemas.openxmlformats.org/drawingml/2006/chart">
            <c:chart xmlns:c="http://schemas.openxmlformats.org/drawingml/2006/chart" xmlns:r="http://schemas.openxmlformats.org/officeDocument/2006/relationships" r:id="rId2"/>
          </a:graphicData>
        </a:graphic>
      </p:graphicFrame>
      <p:cxnSp>
        <p:nvCxnSpPr>
          <p:cNvPr id="28" name="Straight Connector 27">
            <a:extLst>
              <a:ext uri="{FF2B5EF4-FFF2-40B4-BE49-F238E27FC236}">
                <a16:creationId xmlns:a16="http://schemas.microsoft.com/office/drawing/2014/main" id="{1A173ACF-498F-1D47-99C1-523AB159DAE3}"/>
              </a:ext>
            </a:extLst>
          </p:cNvPr>
          <p:cNvCxnSpPr>
            <a:cxnSpLocks/>
          </p:cNvCxnSpPr>
          <p:nvPr/>
        </p:nvCxnSpPr>
        <p:spPr>
          <a:xfrm>
            <a:off x="3059785" y="2895591"/>
            <a:ext cx="2157267" cy="0"/>
          </a:xfrm>
          <a:prstGeom prst="line">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1BF28D0-7931-6743-9C2B-64A4F4DC7283}"/>
              </a:ext>
            </a:extLst>
          </p:cNvPr>
          <p:cNvSpPr txBox="1"/>
          <p:nvPr/>
        </p:nvSpPr>
        <p:spPr>
          <a:xfrm>
            <a:off x="1191419" y="2783146"/>
            <a:ext cx="1609769" cy="2154436"/>
          </a:xfrm>
          <a:prstGeom prst="rect">
            <a:avLst/>
          </a:prstGeom>
          <a:noFill/>
        </p:spPr>
        <p:txBody>
          <a:bodyPr wrap="square" lIns="0" tIns="0" rIns="0" bIns="0" rtlCol="0">
            <a:spAutoFit/>
          </a:bodyPr>
          <a:lstStyle/>
          <a:p>
            <a:pPr algn="r"/>
            <a:r>
              <a:rPr lang="en-US" sz="1400" dirty="0">
                <a:solidFill>
                  <a:srgbClr val="333333"/>
                </a:solidFill>
                <a:latin typeface="Century Gothic" panose="020B0502020202020204" pitchFamily="34" charset="0"/>
              </a:rPr>
              <a:t>Lorem ipsum </a:t>
            </a:r>
          </a:p>
          <a:p>
            <a:pPr algn="r"/>
            <a:endParaRPr lang="en-US" sz="1400" dirty="0">
              <a:solidFill>
                <a:srgbClr val="333333"/>
              </a:solidFill>
              <a:latin typeface="Century Gothic" panose="020B0502020202020204" pitchFamily="34" charset="0"/>
            </a:endParaRPr>
          </a:p>
          <a:p>
            <a:pPr algn="r"/>
            <a:endParaRPr lang="en-US" sz="1400" dirty="0">
              <a:solidFill>
                <a:srgbClr val="333333"/>
              </a:solidFill>
              <a:latin typeface="Century Gothic" panose="020B0502020202020204" pitchFamily="34" charset="0"/>
            </a:endParaRPr>
          </a:p>
          <a:p>
            <a:pPr algn="r"/>
            <a:endParaRPr lang="en-US" sz="1400" dirty="0">
              <a:solidFill>
                <a:srgbClr val="333333"/>
              </a:solidFill>
              <a:latin typeface="Century Gothic" panose="020B0502020202020204" pitchFamily="34" charset="0"/>
            </a:endParaRPr>
          </a:p>
          <a:p>
            <a:pPr algn="r"/>
            <a:r>
              <a:rPr lang="en-US" sz="1400" dirty="0">
                <a:solidFill>
                  <a:srgbClr val="333333"/>
                </a:solidFill>
                <a:latin typeface="Century Gothic" panose="020B0502020202020204" pitchFamily="34" charset="0"/>
              </a:rPr>
              <a:t>Lorem ipsum </a:t>
            </a:r>
          </a:p>
          <a:p>
            <a:pPr algn="r"/>
            <a:endParaRPr lang="en-US" sz="1400" dirty="0">
              <a:solidFill>
                <a:srgbClr val="333333"/>
              </a:solidFill>
              <a:latin typeface="Century Gothic" panose="020B0502020202020204" pitchFamily="34" charset="0"/>
            </a:endParaRPr>
          </a:p>
          <a:p>
            <a:pPr algn="r"/>
            <a:endParaRPr lang="en-US" sz="1400" dirty="0">
              <a:solidFill>
                <a:srgbClr val="333333"/>
              </a:solidFill>
              <a:latin typeface="Century Gothic" panose="020B0502020202020204" pitchFamily="34" charset="0"/>
            </a:endParaRPr>
          </a:p>
          <a:p>
            <a:pPr algn="r"/>
            <a:endParaRPr lang="en-US" sz="1400" dirty="0">
              <a:solidFill>
                <a:srgbClr val="333333"/>
              </a:solidFill>
              <a:latin typeface="Century Gothic" panose="020B0502020202020204" pitchFamily="34" charset="0"/>
            </a:endParaRPr>
          </a:p>
          <a:p>
            <a:pPr algn="r"/>
            <a:r>
              <a:rPr lang="en-US" sz="1400" dirty="0">
                <a:solidFill>
                  <a:srgbClr val="333333"/>
                </a:solidFill>
                <a:latin typeface="Century Gothic" panose="020B0502020202020204" pitchFamily="34" charset="0"/>
              </a:rPr>
              <a:t>Lorem ipsum </a:t>
            </a:r>
          </a:p>
          <a:p>
            <a:pPr algn="r"/>
            <a:endParaRPr lang="en-US" sz="1400" dirty="0">
              <a:solidFill>
                <a:srgbClr val="333333"/>
              </a:solidFill>
              <a:latin typeface="Century Gothic" panose="020B0502020202020204" pitchFamily="34" charset="0"/>
            </a:endParaRPr>
          </a:p>
        </p:txBody>
      </p:sp>
      <p:sp>
        <p:nvSpPr>
          <p:cNvPr id="30" name="Oval 29">
            <a:extLst>
              <a:ext uri="{FF2B5EF4-FFF2-40B4-BE49-F238E27FC236}">
                <a16:creationId xmlns:a16="http://schemas.microsoft.com/office/drawing/2014/main" id="{1C378DAB-75ED-9144-B900-9E85A04B2257}"/>
              </a:ext>
            </a:extLst>
          </p:cNvPr>
          <p:cNvSpPr/>
          <p:nvPr/>
        </p:nvSpPr>
        <p:spPr>
          <a:xfrm>
            <a:off x="3333564" y="2574220"/>
            <a:ext cx="562708" cy="56270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20000"/>
              </a:lnSpc>
            </a:pPr>
            <a:r>
              <a:rPr lang="en-US" sz="1200" b="1" i="1" dirty="0">
                <a:latin typeface="Prometo" panose="020B0604030203060203" pitchFamily="34" charset="77"/>
              </a:rPr>
              <a:t>34%</a:t>
            </a:r>
          </a:p>
        </p:txBody>
      </p:sp>
      <p:cxnSp>
        <p:nvCxnSpPr>
          <p:cNvPr id="31" name="Straight Connector 30">
            <a:extLst>
              <a:ext uri="{FF2B5EF4-FFF2-40B4-BE49-F238E27FC236}">
                <a16:creationId xmlns:a16="http://schemas.microsoft.com/office/drawing/2014/main" id="{ED1CD135-0232-9848-BE7C-A5063D3130C1}"/>
              </a:ext>
            </a:extLst>
          </p:cNvPr>
          <p:cNvCxnSpPr>
            <a:cxnSpLocks/>
          </p:cNvCxnSpPr>
          <p:nvPr/>
        </p:nvCxnSpPr>
        <p:spPr>
          <a:xfrm>
            <a:off x="3059785" y="3752642"/>
            <a:ext cx="2157267" cy="0"/>
          </a:xfrm>
          <a:prstGeom prst="line">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E5E0798-4AC9-E943-AD7C-B35DD588B5AC}"/>
              </a:ext>
            </a:extLst>
          </p:cNvPr>
          <p:cNvCxnSpPr>
            <a:cxnSpLocks/>
          </p:cNvCxnSpPr>
          <p:nvPr/>
        </p:nvCxnSpPr>
        <p:spPr>
          <a:xfrm>
            <a:off x="3059785" y="4569655"/>
            <a:ext cx="2157267" cy="0"/>
          </a:xfrm>
          <a:prstGeom prst="line">
            <a:avLst/>
          </a:prstGeom>
          <a:ln w="19050">
            <a:solidFill>
              <a:schemeClr val="bg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CE44B087-D453-234B-9836-C118B8B99669}"/>
              </a:ext>
            </a:extLst>
          </p:cNvPr>
          <p:cNvSpPr/>
          <p:nvPr/>
        </p:nvSpPr>
        <p:spPr>
          <a:xfrm>
            <a:off x="3177503" y="3416580"/>
            <a:ext cx="562708" cy="56270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20000"/>
              </a:lnSpc>
            </a:pPr>
            <a:r>
              <a:rPr lang="en-US" sz="1200" b="1" i="1" dirty="0">
                <a:latin typeface="Prometo" panose="020B0604030203060203" pitchFamily="34" charset="77"/>
              </a:rPr>
              <a:t>21%</a:t>
            </a:r>
          </a:p>
        </p:txBody>
      </p:sp>
      <p:sp>
        <p:nvSpPr>
          <p:cNvPr id="34" name="Oval 33">
            <a:extLst>
              <a:ext uri="{FF2B5EF4-FFF2-40B4-BE49-F238E27FC236}">
                <a16:creationId xmlns:a16="http://schemas.microsoft.com/office/drawing/2014/main" id="{DD3C30D4-E4A3-7F41-AD99-3C44AF910504}"/>
              </a:ext>
            </a:extLst>
          </p:cNvPr>
          <p:cNvSpPr/>
          <p:nvPr/>
        </p:nvSpPr>
        <p:spPr>
          <a:xfrm>
            <a:off x="3137935" y="4283316"/>
            <a:ext cx="562708" cy="56270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20000"/>
              </a:lnSpc>
            </a:pPr>
            <a:r>
              <a:rPr lang="en-US" sz="1200" b="1" i="1" dirty="0">
                <a:latin typeface="Prometo" panose="020B0604030203060203" pitchFamily="34" charset="77"/>
              </a:rPr>
              <a:t>6%</a:t>
            </a:r>
          </a:p>
        </p:txBody>
      </p:sp>
      <p:sp>
        <p:nvSpPr>
          <p:cNvPr id="35" name="Rectangle 34">
            <a:extLst>
              <a:ext uri="{FF2B5EF4-FFF2-40B4-BE49-F238E27FC236}">
                <a16:creationId xmlns:a16="http://schemas.microsoft.com/office/drawing/2014/main" id="{1254D824-3204-1347-9296-A8943635DB20}"/>
              </a:ext>
            </a:extLst>
          </p:cNvPr>
          <p:cNvSpPr/>
          <p:nvPr/>
        </p:nvSpPr>
        <p:spPr>
          <a:xfrm>
            <a:off x="1714031" y="2010452"/>
            <a:ext cx="1087157" cy="369332"/>
          </a:xfrm>
          <a:prstGeom prst="rect">
            <a:avLst/>
          </a:prstGeom>
        </p:spPr>
        <p:txBody>
          <a:bodyPr wrap="none">
            <a:spAutoFit/>
          </a:bodyPr>
          <a:lstStyle/>
          <a:p>
            <a:r>
              <a:rPr lang="en-US" b="1" i="1" dirty="0">
                <a:solidFill>
                  <a:srgbClr val="1E22AA"/>
                </a:solidFill>
                <a:latin typeface="Prometo" panose="020B0604030203060203" pitchFamily="34" charset="77"/>
              </a:rPr>
              <a:t>Job Role</a:t>
            </a:r>
          </a:p>
        </p:txBody>
      </p:sp>
      <p:cxnSp>
        <p:nvCxnSpPr>
          <p:cNvPr id="36" name="Straight Connector 35">
            <a:extLst>
              <a:ext uri="{FF2B5EF4-FFF2-40B4-BE49-F238E27FC236}">
                <a16:creationId xmlns:a16="http://schemas.microsoft.com/office/drawing/2014/main" id="{13310AB2-0495-5C4F-9530-D6DF1E464630}"/>
              </a:ext>
            </a:extLst>
          </p:cNvPr>
          <p:cNvCxnSpPr>
            <a:cxnSpLocks/>
          </p:cNvCxnSpPr>
          <p:nvPr/>
        </p:nvCxnSpPr>
        <p:spPr>
          <a:xfrm>
            <a:off x="5904780" y="2895591"/>
            <a:ext cx="2157267" cy="0"/>
          </a:xfrm>
          <a:prstGeom prst="line">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28D9DCA-ECBF-084E-97A7-9038B8E13579}"/>
              </a:ext>
            </a:extLst>
          </p:cNvPr>
          <p:cNvSpPr/>
          <p:nvPr/>
        </p:nvSpPr>
        <p:spPr>
          <a:xfrm>
            <a:off x="6882558" y="2574220"/>
            <a:ext cx="562708" cy="562708"/>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20000"/>
              </a:lnSpc>
            </a:pPr>
            <a:r>
              <a:rPr lang="en-US" sz="1200" b="1" i="1" dirty="0">
                <a:latin typeface="Prometo" panose="020B0604030203060203" pitchFamily="34" charset="77"/>
              </a:rPr>
              <a:t>61%</a:t>
            </a:r>
          </a:p>
        </p:txBody>
      </p:sp>
      <p:cxnSp>
        <p:nvCxnSpPr>
          <p:cNvPr id="38" name="Straight Connector 37">
            <a:extLst>
              <a:ext uri="{FF2B5EF4-FFF2-40B4-BE49-F238E27FC236}">
                <a16:creationId xmlns:a16="http://schemas.microsoft.com/office/drawing/2014/main" id="{AF76175E-E2D9-3E4D-825F-1679EEE6A8CA}"/>
              </a:ext>
            </a:extLst>
          </p:cNvPr>
          <p:cNvCxnSpPr>
            <a:cxnSpLocks/>
          </p:cNvCxnSpPr>
          <p:nvPr/>
        </p:nvCxnSpPr>
        <p:spPr>
          <a:xfrm>
            <a:off x="5904780" y="3752642"/>
            <a:ext cx="2157267" cy="0"/>
          </a:xfrm>
          <a:prstGeom prst="line">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6148A49-F942-B146-8E6A-B7EC1C554F80}"/>
              </a:ext>
            </a:extLst>
          </p:cNvPr>
          <p:cNvCxnSpPr>
            <a:cxnSpLocks/>
          </p:cNvCxnSpPr>
          <p:nvPr/>
        </p:nvCxnSpPr>
        <p:spPr>
          <a:xfrm>
            <a:off x="5904780" y="4569655"/>
            <a:ext cx="2157267" cy="0"/>
          </a:xfrm>
          <a:prstGeom prst="line">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1A7C3FC-CDC7-9546-9786-8CFC44883460}"/>
              </a:ext>
            </a:extLst>
          </p:cNvPr>
          <p:cNvSpPr/>
          <p:nvPr/>
        </p:nvSpPr>
        <p:spPr>
          <a:xfrm>
            <a:off x="6969046" y="3416580"/>
            <a:ext cx="562708" cy="562708"/>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20000"/>
              </a:lnSpc>
            </a:pPr>
            <a:r>
              <a:rPr lang="en-US" sz="1200" b="1" i="1" dirty="0">
                <a:latin typeface="Prometo" panose="020B0604030203060203" pitchFamily="34" charset="77"/>
              </a:rPr>
              <a:t>67%</a:t>
            </a:r>
          </a:p>
        </p:txBody>
      </p:sp>
      <p:sp>
        <p:nvSpPr>
          <p:cNvPr id="48" name="Oval 47">
            <a:extLst>
              <a:ext uri="{FF2B5EF4-FFF2-40B4-BE49-F238E27FC236}">
                <a16:creationId xmlns:a16="http://schemas.microsoft.com/office/drawing/2014/main" id="{2D412EFC-EB74-DC45-9F21-B89467F9C3F6}"/>
              </a:ext>
            </a:extLst>
          </p:cNvPr>
          <p:cNvSpPr/>
          <p:nvPr/>
        </p:nvSpPr>
        <p:spPr>
          <a:xfrm>
            <a:off x="7397516" y="4283316"/>
            <a:ext cx="562708" cy="562708"/>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20000"/>
              </a:lnSpc>
            </a:pPr>
            <a:r>
              <a:rPr lang="en-US" sz="1200" b="1" i="1" dirty="0">
                <a:latin typeface="Prometo" panose="020B0604030203060203" pitchFamily="34" charset="77"/>
              </a:rPr>
              <a:t>89%</a:t>
            </a:r>
          </a:p>
        </p:txBody>
      </p:sp>
      <p:cxnSp>
        <p:nvCxnSpPr>
          <p:cNvPr id="49" name="Straight Connector 48">
            <a:extLst>
              <a:ext uri="{FF2B5EF4-FFF2-40B4-BE49-F238E27FC236}">
                <a16:creationId xmlns:a16="http://schemas.microsoft.com/office/drawing/2014/main" id="{866D98D2-9B9E-914D-9A36-E34AAFC85150}"/>
              </a:ext>
            </a:extLst>
          </p:cNvPr>
          <p:cNvCxnSpPr>
            <a:cxnSpLocks/>
          </p:cNvCxnSpPr>
          <p:nvPr/>
        </p:nvCxnSpPr>
        <p:spPr>
          <a:xfrm>
            <a:off x="8749775" y="2895591"/>
            <a:ext cx="2157267" cy="0"/>
          </a:xfrm>
          <a:prstGeom prst="line">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4D58A66-B5BD-3142-B773-E236629360CC}"/>
              </a:ext>
            </a:extLst>
          </p:cNvPr>
          <p:cNvSpPr/>
          <p:nvPr/>
        </p:nvSpPr>
        <p:spPr>
          <a:xfrm>
            <a:off x="8782526" y="2574220"/>
            <a:ext cx="562708" cy="56270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20000"/>
              </a:lnSpc>
            </a:pPr>
            <a:r>
              <a:rPr lang="en-US" sz="1200" b="1" i="1" dirty="0">
                <a:latin typeface="Prometo" panose="020B0604030203060203" pitchFamily="34" charset="77"/>
              </a:rPr>
              <a:t>5%</a:t>
            </a:r>
          </a:p>
        </p:txBody>
      </p:sp>
      <p:cxnSp>
        <p:nvCxnSpPr>
          <p:cNvPr id="51" name="Straight Connector 50">
            <a:extLst>
              <a:ext uri="{FF2B5EF4-FFF2-40B4-BE49-F238E27FC236}">
                <a16:creationId xmlns:a16="http://schemas.microsoft.com/office/drawing/2014/main" id="{FE503731-8FD7-0C49-A491-A66B6D85BDF7}"/>
              </a:ext>
            </a:extLst>
          </p:cNvPr>
          <p:cNvCxnSpPr>
            <a:cxnSpLocks/>
          </p:cNvCxnSpPr>
          <p:nvPr/>
        </p:nvCxnSpPr>
        <p:spPr>
          <a:xfrm>
            <a:off x="8749775" y="3752642"/>
            <a:ext cx="2157267" cy="0"/>
          </a:xfrm>
          <a:prstGeom prst="line">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F1A919-A140-E04C-A6DD-A78DFE2570B4}"/>
              </a:ext>
            </a:extLst>
          </p:cNvPr>
          <p:cNvCxnSpPr>
            <a:cxnSpLocks/>
          </p:cNvCxnSpPr>
          <p:nvPr/>
        </p:nvCxnSpPr>
        <p:spPr>
          <a:xfrm>
            <a:off x="8749775" y="4569655"/>
            <a:ext cx="2157267" cy="0"/>
          </a:xfrm>
          <a:prstGeom prst="line">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88346B99-2D6B-6E46-824B-362767CA2488}"/>
              </a:ext>
            </a:extLst>
          </p:cNvPr>
          <p:cNvSpPr/>
          <p:nvPr/>
        </p:nvSpPr>
        <p:spPr>
          <a:xfrm>
            <a:off x="8976904" y="3416580"/>
            <a:ext cx="562708" cy="56270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20000"/>
              </a:lnSpc>
            </a:pPr>
            <a:r>
              <a:rPr lang="en-US" sz="1200" b="1" i="1" dirty="0">
                <a:latin typeface="Prometo" panose="020B0604030203060203" pitchFamily="34" charset="77"/>
              </a:rPr>
              <a:t>13%</a:t>
            </a:r>
          </a:p>
        </p:txBody>
      </p:sp>
      <p:sp>
        <p:nvSpPr>
          <p:cNvPr id="54" name="Oval 53">
            <a:extLst>
              <a:ext uri="{FF2B5EF4-FFF2-40B4-BE49-F238E27FC236}">
                <a16:creationId xmlns:a16="http://schemas.microsoft.com/office/drawing/2014/main" id="{5CCF2184-D7D4-1948-AE8F-992F28C2A4EF}"/>
              </a:ext>
            </a:extLst>
          </p:cNvPr>
          <p:cNvSpPr/>
          <p:nvPr/>
        </p:nvSpPr>
        <p:spPr>
          <a:xfrm>
            <a:off x="8859185" y="4283316"/>
            <a:ext cx="562708" cy="56270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20000"/>
              </a:lnSpc>
            </a:pPr>
            <a:r>
              <a:rPr lang="en-US" sz="1200" b="1" i="1" dirty="0">
                <a:latin typeface="Prometo" panose="020B0604030203060203" pitchFamily="34" charset="77"/>
              </a:rPr>
              <a:t>6%</a:t>
            </a:r>
          </a:p>
        </p:txBody>
      </p:sp>
      <p:sp>
        <p:nvSpPr>
          <p:cNvPr id="55" name="TextBox 54">
            <a:extLst>
              <a:ext uri="{FF2B5EF4-FFF2-40B4-BE49-F238E27FC236}">
                <a16:creationId xmlns:a16="http://schemas.microsoft.com/office/drawing/2014/main" id="{4F385345-970B-3149-A269-D9B1FAAF718E}"/>
              </a:ext>
            </a:extLst>
          </p:cNvPr>
          <p:cNvSpPr txBox="1"/>
          <p:nvPr/>
        </p:nvSpPr>
        <p:spPr>
          <a:xfrm>
            <a:off x="3059784" y="5202000"/>
            <a:ext cx="2157268" cy="184667"/>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pPr algn="ctr"/>
            <a:r>
              <a:rPr lang="en-US" dirty="0"/>
              <a:t>Too Low</a:t>
            </a:r>
          </a:p>
        </p:txBody>
      </p:sp>
      <p:sp>
        <p:nvSpPr>
          <p:cNvPr id="56" name="TextBox 55">
            <a:extLst>
              <a:ext uri="{FF2B5EF4-FFF2-40B4-BE49-F238E27FC236}">
                <a16:creationId xmlns:a16="http://schemas.microsoft.com/office/drawing/2014/main" id="{71E8B2F2-A934-CB4A-973F-6AA46CE931A3}"/>
              </a:ext>
            </a:extLst>
          </p:cNvPr>
          <p:cNvSpPr txBox="1"/>
          <p:nvPr/>
        </p:nvSpPr>
        <p:spPr>
          <a:xfrm>
            <a:off x="5904779" y="5202002"/>
            <a:ext cx="2157268" cy="184665"/>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pPr algn="ctr"/>
            <a:r>
              <a:rPr lang="en-US" dirty="0"/>
              <a:t>Just About Right</a:t>
            </a:r>
          </a:p>
        </p:txBody>
      </p:sp>
      <p:sp>
        <p:nvSpPr>
          <p:cNvPr id="57" name="TextBox 56">
            <a:extLst>
              <a:ext uri="{FF2B5EF4-FFF2-40B4-BE49-F238E27FC236}">
                <a16:creationId xmlns:a16="http://schemas.microsoft.com/office/drawing/2014/main" id="{858F969C-B896-7942-BCAE-CB3960E48B8E}"/>
              </a:ext>
            </a:extLst>
          </p:cNvPr>
          <p:cNvSpPr txBox="1"/>
          <p:nvPr/>
        </p:nvSpPr>
        <p:spPr>
          <a:xfrm>
            <a:off x="8749774" y="5192032"/>
            <a:ext cx="2157268" cy="184665"/>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pPr algn="ctr"/>
            <a:r>
              <a:rPr lang="en-US" dirty="0"/>
              <a:t>Too High</a:t>
            </a:r>
          </a:p>
        </p:txBody>
      </p:sp>
      <p:pic>
        <p:nvPicPr>
          <p:cNvPr id="58" name="Graphic 57">
            <a:extLst>
              <a:ext uri="{FF2B5EF4-FFF2-40B4-BE49-F238E27FC236}">
                <a16:creationId xmlns:a16="http://schemas.microsoft.com/office/drawing/2014/main" id="{AC821C04-E67A-3247-B48B-F2C84F31F1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4699" y="2706733"/>
            <a:ext cx="470357" cy="371910"/>
          </a:xfrm>
          <a:prstGeom prst="rect">
            <a:avLst/>
          </a:prstGeom>
        </p:spPr>
      </p:pic>
      <p:pic>
        <p:nvPicPr>
          <p:cNvPr id="59" name="Graphic 58">
            <a:extLst>
              <a:ext uri="{FF2B5EF4-FFF2-40B4-BE49-F238E27FC236}">
                <a16:creationId xmlns:a16="http://schemas.microsoft.com/office/drawing/2014/main" id="{A19E4578-C862-3C4F-9000-321CC7D751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0691" y="3508921"/>
            <a:ext cx="358372" cy="481563"/>
          </a:xfrm>
          <a:prstGeom prst="rect">
            <a:avLst/>
          </a:prstGeom>
        </p:spPr>
      </p:pic>
      <p:pic>
        <p:nvPicPr>
          <p:cNvPr id="60" name="Graphic 59">
            <a:extLst>
              <a:ext uri="{FF2B5EF4-FFF2-40B4-BE49-F238E27FC236}">
                <a16:creationId xmlns:a16="http://schemas.microsoft.com/office/drawing/2014/main" id="{FA3982CB-FCF0-194C-B9E0-CDFE231F10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7737" y="4465198"/>
            <a:ext cx="389893" cy="380826"/>
          </a:xfrm>
          <a:prstGeom prst="rect">
            <a:avLst/>
          </a:prstGeom>
        </p:spPr>
      </p:pic>
      <p:sp>
        <p:nvSpPr>
          <p:cNvPr id="4" name="Title 3">
            <a:extLst>
              <a:ext uri="{FF2B5EF4-FFF2-40B4-BE49-F238E27FC236}">
                <a16:creationId xmlns:a16="http://schemas.microsoft.com/office/drawing/2014/main" id="{BFDA2AA5-B1AE-6646-873A-0455389031B3}"/>
              </a:ext>
            </a:extLst>
          </p:cNvPr>
          <p:cNvSpPr>
            <a:spLocks noGrp="1"/>
          </p:cNvSpPr>
          <p:nvPr>
            <p:ph type="title"/>
          </p:nvPr>
        </p:nvSpPr>
        <p:spPr/>
        <p:txBody>
          <a:bodyPr/>
          <a:lstStyle/>
          <a:p>
            <a:r>
              <a:rPr lang="en-US" dirty="0"/>
              <a:t>Slider Charts</a:t>
            </a:r>
          </a:p>
        </p:txBody>
      </p:sp>
      <p:sp>
        <p:nvSpPr>
          <p:cNvPr id="2" name="Footer Placeholder 1">
            <a:extLst>
              <a:ext uri="{FF2B5EF4-FFF2-40B4-BE49-F238E27FC236}">
                <a16:creationId xmlns:a16="http://schemas.microsoft.com/office/drawing/2014/main" id="{B3F09E56-ABFC-BD47-A8E1-53C49EC75236}"/>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6862424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A19F1-9CCA-8649-97A7-EBAE3C9FAF33}"/>
              </a:ext>
            </a:extLst>
          </p:cNvPr>
          <p:cNvSpPr>
            <a:spLocks noGrp="1"/>
          </p:cNvSpPr>
          <p:nvPr>
            <p:ph type="sldNum" sz="quarter" idx="10"/>
          </p:nvPr>
        </p:nvSpPr>
        <p:spPr/>
        <p:txBody>
          <a:bodyPr/>
          <a:lstStyle/>
          <a:p>
            <a:fld id="{D8D877B3-D348-4611-9BDB-C5374591D951}" type="slidenum">
              <a:rPr lang="en-US" smtClean="0"/>
              <a:pPr/>
              <a:t>79</a:t>
            </a:fld>
            <a:endParaRPr lang="en-US" dirty="0"/>
          </a:p>
        </p:txBody>
      </p:sp>
      <p:grpSp>
        <p:nvGrpSpPr>
          <p:cNvPr id="71" name="Group 70">
            <a:extLst>
              <a:ext uri="{FF2B5EF4-FFF2-40B4-BE49-F238E27FC236}">
                <a16:creationId xmlns:a16="http://schemas.microsoft.com/office/drawing/2014/main" id="{A301D887-5265-1F44-BAFC-36935B2FBDA1}"/>
              </a:ext>
            </a:extLst>
          </p:cNvPr>
          <p:cNvGrpSpPr/>
          <p:nvPr/>
        </p:nvGrpSpPr>
        <p:grpSpPr>
          <a:xfrm>
            <a:off x="2352867" y="1974466"/>
            <a:ext cx="4389309" cy="3871502"/>
            <a:chOff x="3678244" y="1168216"/>
            <a:chExt cx="4246312" cy="3745375"/>
          </a:xfrm>
        </p:grpSpPr>
        <p:graphicFrame>
          <p:nvGraphicFramePr>
            <p:cNvPr id="72" name="Chart 71">
              <a:extLst>
                <a:ext uri="{FF2B5EF4-FFF2-40B4-BE49-F238E27FC236}">
                  <a16:creationId xmlns:a16="http://schemas.microsoft.com/office/drawing/2014/main" id="{33815014-4528-284A-931D-715723F748AB}"/>
                </a:ext>
              </a:extLst>
            </p:cNvPr>
            <p:cNvGraphicFramePr/>
            <p:nvPr>
              <p:extLst>
                <p:ext uri="{D42A27DB-BD31-4B8C-83A1-F6EECF244321}">
                  <p14:modId xmlns:p14="http://schemas.microsoft.com/office/powerpoint/2010/main" val="3975139459"/>
                </p:ext>
              </p:extLst>
            </p:nvPr>
          </p:nvGraphicFramePr>
          <p:xfrm>
            <a:off x="3678244" y="1168216"/>
            <a:ext cx="4246312" cy="3745375"/>
          </p:xfrm>
          <a:graphic>
            <a:graphicData uri="http://schemas.openxmlformats.org/drawingml/2006/chart">
              <c:chart xmlns:c="http://schemas.openxmlformats.org/drawingml/2006/chart" xmlns:r="http://schemas.openxmlformats.org/officeDocument/2006/relationships" r:id="rId2"/>
            </a:graphicData>
          </a:graphic>
        </p:graphicFrame>
        <p:sp>
          <p:nvSpPr>
            <p:cNvPr id="73" name="TextBox 72">
              <a:extLst>
                <a:ext uri="{FF2B5EF4-FFF2-40B4-BE49-F238E27FC236}">
                  <a16:creationId xmlns:a16="http://schemas.microsoft.com/office/drawing/2014/main" id="{81375A4A-2947-6E4A-829F-48C510C3FD01}"/>
                </a:ext>
              </a:extLst>
            </p:cNvPr>
            <p:cNvSpPr txBox="1"/>
            <p:nvPr/>
          </p:nvSpPr>
          <p:spPr>
            <a:xfrm>
              <a:off x="4967939" y="3104412"/>
              <a:ext cx="1674170" cy="357300"/>
            </a:xfrm>
            <a:prstGeom prst="rect">
              <a:avLst/>
            </a:prstGeom>
            <a:noFill/>
          </p:spPr>
          <p:txBody>
            <a:bodyPr wrap="square" lIns="0" tIns="0" rIns="0" bIns="0" rtlCol="0">
              <a:spAutoFit/>
            </a:bodyPr>
            <a:lstStyle/>
            <a:p>
              <a:pPr algn="ctr"/>
              <a:r>
                <a:rPr lang="en-US" sz="1200" dirty="0">
                  <a:solidFill>
                    <a:srgbClr val="333333"/>
                  </a:solidFill>
                  <a:latin typeface="Century Gothic" panose="020B0502020202020204" pitchFamily="34" charset="0"/>
                  <a:ea typeface="Arial" charset="0"/>
                  <a:cs typeface="Arial" charset="0"/>
                </a:rPr>
                <a:t>Top-most </a:t>
              </a:r>
              <a:br>
                <a:rPr lang="en-US" sz="1200" dirty="0">
                  <a:solidFill>
                    <a:srgbClr val="333333"/>
                  </a:solidFill>
                  <a:latin typeface="Century Gothic" panose="020B0502020202020204" pitchFamily="34" charset="0"/>
                  <a:ea typeface="Arial" charset="0"/>
                  <a:cs typeface="Arial" charset="0"/>
                </a:rPr>
              </a:br>
              <a:r>
                <a:rPr lang="en-US" sz="1200" dirty="0">
                  <a:solidFill>
                    <a:srgbClr val="333333"/>
                  </a:solidFill>
                  <a:latin typeface="Century Gothic" panose="020B0502020202020204" pitchFamily="34" charset="0"/>
                  <a:ea typeface="Arial" charset="0"/>
                  <a:cs typeface="Arial" charset="0"/>
                </a:rPr>
                <a:t>Data Callout</a:t>
              </a:r>
            </a:p>
          </p:txBody>
        </p:sp>
        <p:sp>
          <p:nvSpPr>
            <p:cNvPr id="74" name="TextBox 73">
              <a:extLst>
                <a:ext uri="{FF2B5EF4-FFF2-40B4-BE49-F238E27FC236}">
                  <a16:creationId xmlns:a16="http://schemas.microsoft.com/office/drawing/2014/main" id="{8BE9B247-7E08-094F-B1F4-9454C8D943BE}"/>
                </a:ext>
              </a:extLst>
            </p:cNvPr>
            <p:cNvSpPr txBox="1"/>
            <p:nvPr/>
          </p:nvSpPr>
          <p:spPr>
            <a:xfrm>
              <a:off x="5313982" y="2579414"/>
              <a:ext cx="974835" cy="416849"/>
            </a:xfrm>
            <a:prstGeom prst="rect">
              <a:avLst/>
            </a:prstGeom>
            <a:noFill/>
          </p:spPr>
          <p:txBody>
            <a:bodyPr wrap="square" lIns="0" tIns="0" rIns="0" bIns="0" rtlCol="0">
              <a:spAutoFit/>
            </a:bodyPr>
            <a:lstStyle/>
            <a:p>
              <a:pPr algn="ctr"/>
              <a:r>
                <a:rPr lang="en-US" sz="2800" b="1" dirty="0">
                  <a:solidFill>
                    <a:srgbClr val="1E22AA"/>
                  </a:solidFill>
                  <a:latin typeface="Prometo" panose="020B0604030203060203" pitchFamily="34" charset="77"/>
                </a:rPr>
                <a:t>57%</a:t>
              </a:r>
            </a:p>
          </p:txBody>
        </p:sp>
      </p:grpSp>
      <p:cxnSp>
        <p:nvCxnSpPr>
          <p:cNvPr id="75" name="Straight Connector 74">
            <a:extLst>
              <a:ext uri="{FF2B5EF4-FFF2-40B4-BE49-F238E27FC236}">
                <a16:creationId xmlns:a16="http://schemas.microsoft.com/office/drawing/2014/main" id="{71FE2DE0-FC71-F74A-BA5C-B3A90BD57AF8}"/>
              </a:ext>
            </a:extLst>
          </p:cNvPr>
          <p:cNvCxnSpPr>
            <a:cxnSpLocks/>
          </p:cNvCxnSpPr>
          <p:nvPr/>
        </p:nvCxnSpPr>
        <p:spPr>
          <a:xfrm flipV="1">
            <a:off x="2971841" y="5466140"/>
            <a:ext cx="784800" cy="227862"/>
          </a:xfrm>
          <a:prstGeom prst="line">
            <a:avLst/>
          </a:prstGeom>
          <a:ln w="3175">
            <a:solidFill>
              <a:schemeClr val="tx1">
                <a:alpha val="20000"/>
              </a:schemeClr>
            </a:solidFill>
            <a:prstDash val="soli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8A51B28-972E-F040-8B54-6C6159B3F416}"/>
              </a:ext>
            </a:extLst>
          </p:cNvPr>
          <p:cNvSpPr txBox="1"/>
          <p:nvPr/>
        </p:nvSpPr>
        <p:spPr>
          <a:xfrm>
            <a:off x="878401" y="5637150"/>
            <a:ext cx="1964263" cy="184666"/>
          </a:xfrm>
          <a:prstGeom prst="rect">
            <a:avLst/>
          </a:prstGeom>
          <a:noFill/>
        </p:spPr>
        <p:txBody>
          <a:bodyPr wrap="square" lIns="0" tIns="0" rIns="0" bIns="0" rtlCol="0">
            <a:spAutoFit/>
          </a:bodyPr>
          <a:lstStyle/>
          <a:p>
            <a:pPr algn="r"/>
            <a:r>
              <a:rPr lang="en-US" sz="1200" dirty="0">
                <a:solidFill>
                  <a:srgbClr val="1E22AA"/>
                </a:solidFill>
                <a:latin typeface="Prometo" panose="020B0604030203060203" pitchFamily="34" charset="77"/>
                <a:ea typeface="Arial" charset="0"/>
                <a:cs typeface="Arial" charset="0"/>
              </a:rPr>
              <a:t>10% Data Point</a:t>
            </a:r>
          </a:p>
        </p:txBody>
      </p:sp>
      <p:sp>
        <p:nvSpPr>
          <p:cNvPr id="77" name="TextBox 76">
            <a:extLst>
              <a:ext uri="{FF2B5EF4-FFF2-40B4-BE49-F238E27FC236}">
                <a16:creationId xmlns:a16="http://schemas.microsoft.com/office/drawing/2014/main" id="{443A3CF3-E42F-D14B-87A4-A31E258FE3F0}"/>
              </a:ext>
            </a:extLst>
          </p:cNvPr>
          <p:cNvSpPr txBox="1"/>
          <p:nvPr/>
        </p:nvSpPr>
        <p:spPr>
          <a:xfrm>
            <a:off x="722348" y="2438226"/>
            <a:ext cx="1964263" cy="184666"/>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r>
              <a:rPr lang="en-US" dirty="0"/>
              <a:t>30% Data Point</a:t>
            </a:r>
          </a:p>
        </p:txBody>
      </p:sp>
      <p:cxnSp>
        <p:nvCxnSpPr>
          <p:cNvPr id="78" name="Straight Connector 77">
            <a:extLst>
              <a:ext uri="{FF2B5EF4-FFF2-40B4-BE49-F238E27FC236}">
                <a16:creationId xmlns:a16="http://schemas.microsoft.com/office/drawing/2014/main" id="{8A9DB17B-2C01-5543-823D-8AA0090F9FA5}"/>
              </a:ext>
            </a:extLst>
          </p:cNvPr>
          <p:cNvCxnSpPr>
            <a:cxnSpLocks/>
          </p:cNvCxnSpPr>
          <p:nvPr/>
        </p:nvCxnSpPr>
        <p:spPr>
          <a:xfrm>
            <a:off x="2859489" y="2530225"/>
            <a:ext cx="498057" cy="668"/>
          </a:xfrm>
          <a:prstGeom prst="line">
            <a:avLst/>
          </a:prstGeom>
          <a:ln w="3175">
            <a:solidFill>
              <a:schemeClr val="tx1">
                <a:alpha val="2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A3DF625-3E89-C24A-9443-38F338A766FB}"/>
              </a:ext>
            </a:extLst>
          </p:cNvPr>
          <p:cNvCxnSpPr>
            <a:cxnSpLocks/>
          </p:cNvCxnSpPr>
          <p:nvPr/>
        </p:nvCxnSpPr>
        <p:spPr>
          <a:xfrm>
            <a:off x="2033781" y="4165644"/>
            <a:ext cx="735877" cy="1"/>
          </a:xfrm>
          <a:prstGeom prst="line">
            <a:avLst/>
          </a:prstGeom>
          <a:ln w="3175">
            <a:solidFill>
              <a:schemeClr val="tx1">
                <a:alpha val="2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3AD3330-C8DF-3C48-B578-33FD7FE7D4F3}"/>
              </a:ext>
            </a:extLst>
          </p:cNvPr>
          <p:cNvCxnSpPr>
            <a:cxnSpLocks/>
          </p:cNvCxnSpPr>
          <p:nvPr/>
        </p:nvCxnSpPr>
        <p:spPr>
          <a:xfrm flipV="1">
            <a:off x="6096000" y="2929213"/>
            <a:ext cx="516835" cy="209332"/>
          </a:xfrm>
          <a:prstGeom prst="line">
            <a:avLst/>
          </a:prstGeom>
          <a:ln w="3175">
            <a:solidFill>
              <a:schemeClr val="tx1">
                <a:alpha val="20000"/>
              </a:schemeClr>
            </a:solidFill>
            <a:prstDash val="soli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8791F07-50FC-B144-B7B1-65B576B7C0C1}"/>
              </a:ext>
            </a:extLst>
          </p:cNvPr>
          <p:cNvSpPr txBox="1"/>
          <p:nvPr/>
        </p:nvSpPr>
        <p:spPr>
          <a:xfrm>
            <a:off x="6788386" y="2828750"/>
            <a:ext cx="1964263" cy="184666"/>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pPr algn="l"/>
            <a:r>
              <a:rPr lang="en-US" dirty="0"/>
              <a:t>40% Data Point</a:t>
            </a:r>
          </a:p>
        </p:txBody>
      </p:sp>
      <p:sp>
        <p:nvSpPr>
          <p:cNvPr id="82" name="Oval 81">
            <a:extLst>
              <a:ext uri="{FF2B5EF4-FFF2-40B4-BE49-F238E27FC236}">
                <a16:creationId xmlns:a16="http://schemas.microsoft.com/office/drawing/2014/main" id="{1080A6D0-9F7C-884B-9C49-48FCCFC812E8}"/>
              </a:ext>
            </a:extLst>
          </p:cNvPr>
          <p:cNvSpPr/>
          <p:nvPr/>
        </p:nvSpPr>
        <p:spPr>
          <a:xfrm>
            <a:off x="8905461" y="3825933"/>
            <a:ext cx="543600" cy="543600"/>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a:extLst>
              <a:ext uri="{FF2B5EF4-FFF2-40B4-BE49-F238E27FC236}">
                <a16:creationId xmlns:a16="http://schemas.microsoft.com/office/drawing/2014/main" id="{A37F4CA2-074D-E74C-8A2B-4319E0531BB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36483" y="3923494"/>
            <a:ext cx="351766" cy="278141"/>
          </a:xfrm>
          <a:prstGeom prst="rect">
            <a:avLst/>
          </a:prstGeom>
        </p:spPr>
      </p:pic>
      <p:sp>
        <p:nvSpPr>
          <p:cNvPr id="84" name="TextBox 83">
            <a:extLst>
              <a:ext uri="{FF2B5EF4-FFF2-40B4-BE49-F238E27FC236}">
                <a16:creationId xmlns:a16="http://schemas.microsoft.com/office/drawing/2014/main" id="{3820C316-31B4-AE46-92B1-DDEDB5C715FC}"/>
              </a:ext>
            </a:extLst>
          </p:cNvPr>
          <p:cNvSpPr txBox="1"/>
          <p:nvPr/>
        </p:nvSpPr>
        <p:spPr>
          <a:xfrm>
            <a:off x="9716766" y="4196998"/>
            <a:ext cx="1877722" cy="461665"/>
          </a:xfrm>
          <a:prstGeom prst="rect">
            <a:avLst/>
          </a:prstGeom>
          <a:noFill/>
        </p:spPr>
        <p:txBody>
          <a:bodyPr wrap="square" lIns="0" tIns="0" rIns="0" bIns="0" rtlCol="0">
            <a:spAutoFit/>
          </a:bodyPr>
          <a:lstStyle/>
          <a:p>
            <a:r>
              <a:rPr lang="en-US" sz="1000" dirty="0">
                <a:solidFill>
                  <a:schemeClr val="bg2"/>
                </a:solidFill>
                <a:latin typeface="Century Gothic" panose="020B0502020202020204" pitchFamily="34" charset="0"/>
              </a:rPr>
              <a:t>Lorem ipsum dolor sit </a:t>
            </a:r>
            <a:r>
              <a:rPr lang="en-US" sz="1000" dirty="0" err="1">
                <a:solidFill>
                  <a:schemeClr val="bg2"/>
                </a:solidFill>
                <a:latin typeface="Century Gothic" panose="020B0502020202020204" pitchFamily="34" charset="0"/>
              </a:rPr>
              <a:t>amet</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consectetur</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adipiscing</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elit</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Sed</a:t>
            </a:r>
            <a:r>
              <a:rPr lang="en-US" sz="1000" dirty="0">
                <a:solidFill>
                  <a:schemeClr val="bg2"/>
                </a:solidFill>
                <a:latin typeface="Century Gothic" panose="020B0502020202020204" pitchFamily="34" charset="0"/>
              </a:rPr>
              <a:t> et </a:t>
            </a:r>
            <a:r>
              <a:rPr lang="en-US" sz="1000" dirty="0" err="1">
                <a:solidFill>
                  <a:schemeClr val="bg2"/>
                </a:solidFill>
                <a:latin typeface="Century Gothic" panose="020B0502020202020204" pitchFamily="34" charset="0"/>
              </a:rPr>
              <a:t>tellus</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dapibus</a:t>
            </a:r>
            <a:r>
              <a:rPr lang="en-US" sz="1000" dirty="0">
                <a:solidFill>
                  <a:schemeClr val="bg2"/>
                </a:solidFill>
                <a:latin typeface="Century Gothic" panose="020B0502020202020204" pitchFamily="34" charset="0"/>
              </a:rPr>
              <a:t>, </a:t>
            </a:r>
            <a:endParaRPr lang="en-US" sz="1000" dirty="0">
              <a:solidFill>
                <a:srgbClr val="333333"/>
              </a:solidFill>
              <a:latin typeface="Century Gothic" panose="020B0502020202020204" pitchFamily="34" charset="0"/>
            </a:endParaRPr>
          </a:p>
        </p:txBody>
      </p:sp>
      <p:pic>
        <p:nvPicPr>
          <p:cNvPr id="85" name="Graphic 84">
            <a:extLst>
              <a:ext uri="{FF2B5EF4-FFF2-40B4-BE49-F238E27FC236}">
                <a16:creationId xmlns:a16="http://schemas.microsoft.com/office/drawing/2014/main" id="{E2D93696-20EE-9C42-B0D9-6FCEB8E1E1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36483" y="4917407"/>
            <a:ext cx="351766" cy="278141"/>
          </a:xfrm>
          <a:prstGeom prst="rect">
            <a:avLst/>
          </a:prstGeom>
        </p:spPr>
      </p:pic>
      <p:sp>
        <p:nvSpPr>
          <p:cNvPr id="86" name="TextBox 85">
            <a:extLst>
              <a:ext uri="{FF2B5EF4-FFF2-40B4-BE49-F238E27FC236}">
                <a16:creationId xmlns:a16="http://schemas.microsoft.com/office/drawing/2014/main" id="{5614E55F-749F-3141-8C42-522A23FA2C2C}"/>
              </a:ext>
            </a:extLst>
          </p:cNvPr>
          <p:cNvSpPr txBox="1"/>
          <p:nvPr/>
        </p:nvSpPr>
        <p:spPr>
          <a:xfrm>
            <a:off x="9716766" y="5190911"/>
            <a:ext cx="1877722" cy="461665"/>
          </a:xfrm>
          <a:prstGeom prst="rect">
            <a:avLst/>
          </a:prstGeom>
          <a:noFill/>
        </p:spPr>
        <p:txBody>
          <a:bodyPr wrap="square" lIns="0" tIns="0" rIns="0" bIns="0" rtlCol="0">
            <a:spAutoFit/>
          </a:bodyPr>
          <a:lstStyle/>
          <a:p>
            <a:r>
              <a:rPr lang="en-US" sz="1000" dirty="0">
                <a:solidFill>
                  <a:schemeClr val="bg2"/>
                </a:solidFill>
                <a:latin typeface="Century Gothic" panose="020B0502020202020204" pitchFamily="34" charset="0"/>
              </a:rPr>
              <a:t>Lorem ipsum dolor sit </a:t>
            </a:r>
            <a:r>
              <a:rPr lang="en-US" sz="1000" dirty="0" err="1">
                <a:solidFill>
                  <a:schemeClr val="bg2"/>
                </a:solidFill>
                <a:latin typeface="Century Gothic" panose="020B0502020202020204" pitchFamily="34" charset="0"/>
              </a:rPr>
              <a:t>amet</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consectetur</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adipiscing</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elit</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Sed</a:t>
            </a:r>
            <a:r>
              <a:rPr lang="en-US" sz="1000" dirty="0">
                <a:solidFill>
                  <a:schemeClr val="bg2"/>
                </a:solidFill>
                <a:latin typeface="Century Gothic" panose="020B0502020202020204" pitchFamily="34" charset="0"/>
              </a:rPr>
              <a:t> et </a:t>
            </a:r>
            <a:r>
              <a:rPr lang="en-US" sz="1000" dirty="0" err="1">
                <a:solidFill>
                  <a:schemeClr val="bg2"/>
                </a:solidFill>
                <a:latin typeface="Century Gothic" panose="020B0502020202020204" pitchFamily="34" charset="0"/>
              </a:rPr>
              <a:t>tellus</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dapibus</a:t>
            </a:r>
            <a:r>
              <a:rPr lang="en-US" sz="1000" dirty="0">
                <a:solidFill>
                  <a:schemeClr val="bg2"/>
                </a:solidFill>
                <a:latin typeface="Century Gothic" panose="020B0502020202020204" pitchFamily="34" charset="0"/>
              </a:rPr>
              <a:t>, </a:t>
            </a:r>
            <a:endParaRPr lang="en-US" sz="1000" dirty="0">
              <a:solidFill>
                <a:srgbClr val="333333"/>
              </a:solidFill>
              <a:latin typeface="Century Gothic" panose="020B0502020202020204" pitchFamily="34" charset="0"/>
            </a:endParaRPr>
          </a:p>
        </p:txBody>
      </p:sp>
      <p:sp>
        <p:nvSpPr>
          <p:cNvPr id="87" name="Oval 86">
            <a:extLst>
              <a:ext uri="{FF2B5EF4-FFF2-40B4-BE49-F238E27FC236}">
                <a16:creationId xmlns:a16="http://schemas.microsoft.com/office/drawing/2014/main" id="{DCF1BA21-330A-A243-84ED-91A53A1B9F47}"/>
              </a:ext>
            </a:extLst>
          </p:cNvPr>
          <p:cNvSpPr/>
          <p:nvPr/>
        </p:nvSpPr>
        <p:spPr>
          <a:xfrm>
            <a:off x="8905461" y="4723571"/>
            <a:ext cx="558596" cy="558596"/>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a:extLst>
              <a:ext uri="{FF2B5EF4-FFF2-40B4-BE49-F238E27FC236}">
                <a16:creationId xmlns:a16="http://schemas.microsoft.com/office/drawing/2014/main" id="{8D84D425-77EF-F445-A074-EA63B65362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3783" y="4823907"/>
            <a:ext cx="334292" cy="334292"/>
          </a:xfrm>
          <a:prstGeom prst="rect">
            <a:avLst/>
          </a:prstGeom>
        </p:spPr>
      </p:pic>
      <p:cxnSp>
        <p:nvCxnSpPr>
          <p:cNvPr id="89" name="Straight Connector 88">
            <a:extLst>
              <a:ext uri="{FF2B5EF4-FFF2-40B4-BE49-F238E27FC236}">
                <a16:creationId xmlns:a16="http://schemas.microsoft.com/office/drawing/2014/main" id="{53FDD748-408B-5748-B87A-54B45FDB1FAC}"/>
              </a:ext>
            </a:extLst>
          </p:cNvPr>
          <p:cNvCxnSpPr>
            <a:cxnSpLocks/>
          </p:cNvCxnSpPr>
          <p:nvPr/>
        </p:nvCxnSpPr>
        <p:spPr>
          <a:xfrm>
            <a:off x="8444285" y="3766348"/>
            <a:ext cx="1" cy="178292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63F76663-B646-3C42-916B-75336D284402}"/>
              </a:ext>
            </a:extLst>
          </p:cNvPr>
          <p:cNvSpPr txBox="1"/>
          <p:nvPr/>
        </p:nvSpPr>
        <p:spPr>
          <a:xfrm>
            <a:off x="0" y="4079040"/>
            <a:ext cx="1964263" cy="184666"/>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r>
              <a:rPr lang="en-US" dirty="0"/>
              <a:t>20% Data Point</a:t>
            </a:r>
          </a:p>
        </p:txBody>
      </p:sp>
      <p:sp>
        <p:nvSpPr>
          <p:cNvPr id="91" name="TextBox 90">
            <a:extLst>
              <a:ext uri="{FF2B5EF4-FFF2-40B4-BE49-F238E27FC236}">
                <a16:creationId xmlns:a16="http://schemas.microsoft.com/office/drawing/2014/main" id="{B9DD6E31-6129-9444-A378-B00C5D2FCACB}"/>
              </a:ext>
            </a:extLst>
          </p:cNvPr>
          <p:cNvSpPr txBox="1"/>
          <p:nvPr/>
        </p:nvSpPr>
        <p:spPr>
          <a:xfrm>
            <a:off x="9716766" y="3856509"/>
            <a:ext cx="2197860" cy="307777"/>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pPr algn="l"/>
            <a:r>
              <a:rPr lang="en-US" sz="2000" dirty="0"/>
              <a:t>58%</a:t>
            </a:r>
          </a:p>
        </p:txBody>
      </p:sp>
      <p:sp>
        <p:nvSpPr>
          <p:cNvPr id="92" name="TextBox 91">
            <a:extLst>
              <a:ext uri="{FF2B5EF4-FFF2-40B4-BE49-F238E27FC236}">
                <a16:creationId xmlns:a16="http://schemas.microsoft.com/office/drawing/2014/main" id="{752277FA-9961-9F4D-8D3E-151E8B885D7E}"/>
              </a:ext>
            </a:extLst>
          </p:cNvPr>
          <p:cNvSpPr txBox="1"/>
          <p:nvPr/>
        </p:nvSpPr>
        <p:spPr>
          <a:xfrm>
            <a:off x="9716766" y="4850422"/>
            <a:ext cx="2197860" cy="307777"/>
          </a:xfrm>
          <a:prstGeom prst="rect">
            <a:avLst/>
          </a:prstGeom>
          <a:noFill/>
        </p:spPr>
        <p:txBody>
          <a:bodyPr wrap="square" lIns="0" tIns="0" rIns="0" bIns="0" rtlCol="0">
            <a:spAutoFit/>
          </a:bodyPr>
          <a:lstStyle>
            <a:defPPr>
              <a:defRPr lang="en-US"/>
            </a:defPPr>
            <a:lvl1pPr algn="r">
              <a:defRPr sz="1200">
                <a:solidFill>
                  <a:srgbClr val="1E22AA"/>
                </a:solidFill>
                <a:latin typeface="Prometo" panose="020B0604030203060203" pitchFamily="34" charset="77"/>
                <a:ea typeface="Arial" charset="0"/>
                <a:cs typeface="Arial" charset="0"/>
              </a:defRPr>
            </a:lvl1pPr>
          </a:lstStyle>
          <a:p>
            <a:pPr algn="l"/>
            <a:r>
              <a:rPr lang="en-US" sz="2000" dirty="0"/>
              <a:t>24%</a:t>
            </a:r>
          </a:p>
        </p:txBody>
      </p:sp>
      <p:sp>
        <p:nvSpPr>
          <p:cNvPr id="4" name="Title 3">
            <a:extLst>
              <a:ext uri="{FF2B5EF4-FFF2-40B4-BE49-F238E27FC236}">
                <a16:creationId xmlns:a16="http://schemas.microsoft.com/office/drawing/2014/main" id="{F34482A9-8A00-7647-8CF2-A20CB7C35494}"/>
              </a:ext>
            </a:extLst>
          </p:cNvPr>
          <p:cNvSpPr>
            <a:spLocks noGrp="1"/>
          </p:cNvSpPr>
          <p:nvPr>
            <p:ph type="title"/>
          </p:nvPr>
        </p:nvSpPr>
        <p:spPr/>
        <p:txBody>
          <a:bodyPr/>
          <a:lstStyle/>
          <a:p>
            <a:r>
              <a:rPr lang="en-US" dirty="0"/>
              <a:t>Donut Chart With Data Point Callouts</a:t>
            </a:r>
          </a:p>
        </p:txBody>
      </p:sp>
      <p:sp>
        <p:nvSpPr>
          <p:cNvPr id="2" name="Footer Placeholder 1">
            <a:extLst>
              <a:ext uri="{FF2B5EF4-FFF2-40B4-BE49-F238E27FC236}">
                <a16:creationId xmlns:a16="http://schemas.microsoft.com/office/drawing/2014/main" id="{4D353969-0919-9F45-B2C7-8CBCE052FFA2}"/>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0017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88E3-41F1-B068-143F-4353DCD65C1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41C8D6D-B8DF-328F-6320-2710AE05425D}"/>
              </a:ext>
            </a:extLst>
          </p:cNvPr>
          <p:cNvSpPr>
            <a:spLocks noGrp="1"/>
          </p:cNvSpPr>
          <p:nvPr>
            <p:ph type="sldNum" sz="quarter" idx="10"/>
          </p:nvPr>
        </p:nvSpPr>
        <p:spPr/>
        <p:txBody>
          <a:bodyPr/>
          <a:lstStyle/>
          <a:p>
            <a:fld id="{D8D877B3-D348-4611-9BDB-C5374591D951}" type="slidenum">
              <a:rPr lang="en-US" smtClean="0"/>
              <a:pPr/>
              <a:t>8</a:t>
            </a:fld>
            <a:endParaRPr lang="en-US" dirty="0"/>
          </a:p>
        </p:txBody>
      </p:sp>
      <p:sp>
        <p:nvSpPr>
          <p:cNvPr id="4" name="Footer Placeholder 3">
            <a:extLst>
              <a:ext uri="{FF2B5EF4-FFF2-40B4-BE49-F238E27FC236}">
                <a16:creationId xmlns:a16="http://schemas.microsoft.com/office/drawing/2014/main" id="{2C7635C7-82CA-C745-DF6A-B2CFCBB460B8}"/>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8182383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A19F1-9CCA-8649-97A7-EBAE3C9FAF33}"/>
              </a:ext>
            </a:extLst>
          </p:cNvPr>
          <p:cNvSpPr>
            <a:spLocks noGrp="1"/>
          </p:cNvSpPr>
          <p:nvPr>
            <p:ph type="sldNum" sz="quarter" idx="10"/>
          </p:nvPr>
        </p:nvSpPr>
        <p:spPr/>
        <p:txBody>
          <a:bodyPr/>
          <a:lstStyle/>
          <a:p>
            <a:fld id="{D8D877B3-D348-4611-9BDB-C5374591D951}" type="slidenum">
              <a:rPr lang="en-US" smtClean="0"/>
              <a:pPr/>
              <a:t>80</a:t>
            </a:fld>
            <a:endParaRPr lang="en-US" dirty="0"/>
          </a:p>
        </p:txBody>
      </p:sp>
      <p:sp>
        <p:nvSpPr>
          <p:cNvPr id="93" name="Oval 92">
            <a:extLst>
              <a:ext uri="{FF2B5EF4-FFF2-40B4-BE49-F238E27FC236}">
                <a16:creationId xmlns:a16="http://schemas.microsoft.com/office/drawing/2014/main" id="{FA228386-3225-4541-A886-F3F69A0F256F}"/>
              </a:ext>
            </a:extLst>
          </p:cNvPr>
          <p:cNvSpPr/>
          <p:nvPr/>
        </p:nvSpPr>
        <p:spPr>
          <a:xfrm>
            <a:off x="4289025" y="1935595"/>
            <a:ext cx="701268" cy="701268"/>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9AB4FD7A-65C8-5F4B-B341-B768AC8EE7A2}"/>
              </a:ext>
            </a:extLst>
          </p:cNvPr>
          <p:cNvSpPr/>
          <p:nvPr/>
        </p:nvSpPr>
        <p:spPr>
          <a:xfrm>
            <a:off x="7053267" y="1935595"/>
            <a:ext cx="701268" cy="701268"/>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22963CF8-9BB4-E444-BBE8-74139D01D5A3}"/>
              </a:ext>
            </a:extLst>
          </p:cNvPr>
          <p:cNvSpPr/>
          <p:nvPr/>
        </p:nvSpPr>
        <p:spPr>
          <a:xfrm>
            <a:off x="7885408" y="3660379"/>
            <a:ext cx="701268" cy="701268"/>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30454B48-B834-3341-9501-4FD6E93EBDED}"/>
              </a:ext>
            </a:extLst>
          </p:cNvPr>
          <p:cNvSpPr/>
          <p:nvPr/>
        </p:nvSpPr>
        <p:spPr>
          <a:xfrm>
            <a:off x="3591106" y="3660379"/>
            <a:ext cx="701268" cy="701268"/>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24C75B5-4FCD-3948-8CCF-C7BC3C1C29E9}"/>
              </a:ext>
            </a:extLst>
          </p:cNvPr>
          <p:cNvSpPr/>
          <p:nvPr/>
        </p:nvSpPr>
        <p:spPr>
          <a:xfrm>
            <a:off x="4289025" y="5367908"/>
            <a:ext cx="701268" cy="701268"/>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A024550-FBB7-1C4B-984E-90A550B76FCB}"/>
              </a:ext>
            </a:extLst>
          </p:cNvPr>
          <p:cNvSpPr/>
          <p:nvPr/>
        </p:nvSpPr>
        <p:spPr>
          <a:xfrm>
            <a:off x="7053267" y="5367908"/>
            <a:ext cx="701268" cy="701268"/>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Placeholder 6">
            <a:extLst>
              <a:ext uri="{FF2B5EF4-FFF2-40B4-BE49-F238E27FC236}">
                <a16:creationId xmlns:a16="http://schemas.microsoft.com/office/drawing/2014/main" id="{0E38C56A-8208-6A4A-991D-FE0D12EB42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257" t="27080" r="19947" b="34162"/>
          <a:stretch/>
        </p:blipFill>
        <p:spPr>
          <a:xfrm rot="19800000">
            <a:off x="4837657" y="3361060"/>
            <a:ext cx="1938252" cy="1939141"/>
          </a:xfrm>
          <a:prstGeom prst="ellipse">
            <a:avLst/>
          </a:prstGeom>
          <a:noFill/>
          <a:ln>
            <a:noFill/>
          </a:ln>
        </p:spPr>
      </p:pic>
      <p:sp>
        <p:nvSpPr>
          <p:cNvPr id="100" name="TextBox 99">
            <a:extLst>
              <a:ext uri="{FF2B5EF4-FFF2-40B4-BE49-F238E27FC236}">
                <a16:creationId xmlns:a16="http://schemas.microsoft.com/office/drawing/2014/main" id="{67093A0D-A727-C741-A730-369E2690D3B1}"/>
              </a:ext>
            </a:extLst>
          </p:cNvPr>
          <p:cNvSpPr txBox="1"/>
          <p:nvPr/>
        </p:nvSpPr>
        <p:spPr>
          <a:xfrm>
            <a:off x="7984499" y="2222552"/>
            <a:ext cx="3707315" cy="461665"/>
          </a:xfrm>
          <a:prstGeom prst="rect">
            <a:avLst/>
          </a:prstGeom>
          <a:noFill/>
        </p:spPr>
        <p:txBody>
          <a:bodyPr wrap="square" lIns="0" rIns="0" rtlCol="0">
            <a:spAutoFit/>
          </a:bodyPr>
          <a:lstStyle/>
          <a:p>
            <a:r>
              <a:rPr lang="en-US" sz="1200" dirty="0">
                <a:solidFill>
                  <a:srgbClr val="333333"/>
                </a:solidFill>
                <a:latin typeface="Century Gothic" panose="020B0502020202020204" pitchFamily="34" charset="0"/>
              </a:rPr>
              <a:t>Lorem ipsum dolor sit </a:t>
            </a:r>
            <a:r>
              <a:rPr lang="en-US" sz="1200" dirty="0" err="1">
                <a:solidFill>
                  <a:srgbClr val="333333"/>
                </a:solidFill>
                <a:latin typeface="Century Gothic" panose="020B0502020202020204" pitchFamily="34" charset="0"/>
              </a:rPr>
              <a:t>amet</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consectetur</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adipiscing</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elit</a:t>
            </a:r>
            <a:r>
              <a:rPr lang="en-US" sz="1200" dirty="0">
                <a:solidFill>
                  <a:srgbClr val="333333"/>
                </a:solidFill>
                <a:latin typeface="Century Gothic" panose="020B0502020202020204" pitchFamily="34" charset="0"/>
              </a:rPr>
              <a:t>. </a:t>
            </a:r>
          </a:p>
        </p:txBody>
      </p:sp>
      <p:sp>
        <p:nvSpPr>
          <p:cNvPr id="101" name="TextBox 100">
            <a:extLst>
              <a:ext uri="{FF2B5EF4-FFF2-40B4-BE49-F238E27FC236}">
                <a16:creationId xmlns:a16="http://schemas.microsoft.com/office/drawing/2014/main" id="{62D375AB-0D3A-0E42-84A3-6E06219BFA13}"/>
              </a:ext>
            </a:extLst>
          </p:cNvPr>
          <p:cNvSpPr txBox="1"/>
          <p:nvPr/>
        </p:nvSpPr>
        <p:spPr>
          <a:xfrm>
            <a:off x="7984500" y="5654865"/>
            <a:ext cx="2665150" cy="461665"/>
          </a:xfrm>
          <a:prstGeom prst="rect">
            <a:avLst/>
          </a:prstGeom>
          <a:noFill/>
        </p:spPr>
        <p:txBody>
          <a:bodyPr wrap="square" lIns="0" rIns="0" rtlCol="0">
            <a:spAutoFit/>
          </a:bodyPr>
          <a:lstStyle/>
          <a:p>
            <a:r>
              <a:rPr lang="en-US" sz="1200" dirty="0">
                <a:solidFill>
                  <a:srgbClr val="333333"/>
                </a:solidFill>
                <a:latin typeface="Century Gothic" panose="020B0502020202020204" pitchFamily="34" charset="0"/>
              </a:rPr>
              <a:t>Lorem ipsum dolor sit </a:t>
            </a:r>
            <a:r>
              <a:rPr lang="en-US" sz="1200" dirty="0" err="1">
                <a:solidFill>
                  <a:srgbClr val="333333"/>
                </a:solidFill>
                <a:latin typeface="Century Gothic" panose="020B0502020202020204" pitchFamily="34" charset="0"/>
              </a:rPr>
              <a:t>amet</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consectetur</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adipiscing</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elit</a:t>
            </a:r>
            <a:r>
              <a:rPr lang="en-US" sz="1200" dirty="0">
                <a:solidFill>
                  <a:srgbClr val="333333"/>
                </a:solidFill>
                <a:latin typeface="Century Gothic" panose="020B0502020202020204" pitchFamily="34" charset="0"/>
              </a:rPr>
              <a:t>. </a:t>
            </a:r>
          </a:p>
        </p:txBody>
      </p:sp>
      <p:sp>
        <p:nvSpPr>
          <p:cNvPr id="102" name="TextBox 101">
            <a:extLst>
              <a:ext uri="{FF2B5EF4-FFF2-40B4-BE49-F238E27FC236}">
                <a16:creationId xmlns:a16="http://schemas.microsoft.com/office/drawing/2014/main" id="{E833834C-60D1-424C-8EF0-EC730E85F0E2}"/>
              </a:ext>
            </a:extLst>
          </p:cNvPr>
          <p:cNvSpPr txBox="1"/>
          <p:nvPr/>
        </p:nvSpPr>
        <p:spPr>
          <a:xfrm>
            <a:off x="8806714" y="3942331"/>
            <a:ext cx="2767871" cy="461665"/>
          </a:xfrm>
          <a:prstGeom prst="rect">
            <a:avLst/>
          </a:prstGeom>
          <a:noFill/>
        </p:spPr>
        <p:txBody>
          <a:bodyPr wrap="square" lIns="0" rIns="0" rtlCol="0">
            <a:spAutoFit/>
          </a:bodyPr>
          <a:lstStyle/>
          <a:p>
            <a:r>
              <a:rPr lang="en-US" sz="1200" dirty="0">
                <a:solidFill>
                  <a:srgbClr val="333333"/>
                </a:solidFill>
                <a:latin typeface="Century Gothic" panose="020B0502020202020204" pitchFamily="34" charset="0"/>
              </a:rPr>
              <a:t>Lorem ipsum dolor sit </a:t>
            </a:r>
            <a:r>
              <a:rPr lang="en-US" sz="1200" dirty="0" err="1">
                <a:solidFill>
                  <a:srgbClr val="333333"/>
                </a:solidFill>
                <a:latin typeface="Century Gothic" panose="020B0502020202020204" pitchFamily="34" charset="0"/>
              </a:rPr>
              <a:t>amet</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consectetur</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adipiscing</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elit</a:t>
            </a:r>
            <a:r>
              <a:rPr lang="en-US" sz="1200" dirty="0">
                <a:solidFill>
                  <a:srgbClr val="333333"/>
                </a:solidFill>
                <a:latin typeface="Century Gothic" panose="020B0502020202020204" pitchFamily="34" charset="0"/>
              </a:rPr>
              <a:t>. </a:t>
            </a:r>
          </a:p>
        </p:txBody>
      </p:sp>
      <p:sp>
        <p:nvSpPr>
          <p:cNvPr id="103" name="TextBox 102">
            <a:extLst>
              <a:ext uri="{FF2B5EF4-FFF2-40B4-BE49-F238E27FC236}">
                <a16:creationId xmlns:a16="http://schemas.microsoft.com/office/drawing/2014/main" id="{682E424D-6624-7E46-B881-481EE9F7EE59}"/>
              </a:ext>
            </a:extLst>
          </p:cNvPr>
          <p:cNvSpPr txBox="1"/>
          <p:nvPr/>
        </p:nvSpPr>
        <p:spPr>
          <a:xfrm>
            <a:off x="1364981" y="2222552"/>
            <a:ext cx="2725933" cy="461665"/>
          </a:xfrm>
          <a:prstGeom prst="rect">
            <a:avLst/>
          </a:prstGeom>
          <a:noFill/>
        </p:spPr>
        <p:txBody>
          <a:bodyPr wrap="square" lIns="0" rIns="0" rtlCol="0">
            <a:spAutoFit/>
          </a:bodyPr>
          <a:lstStyle/>
          <a:p>
            <a:pPr algn="r"/>
            <a:r>
              <a:rPr lang="en-US" sz="1200" dirty="0">
                <a:solidFill>
                  <a:srgbClr val="333333"/>
                </a:solidFill>
                <a:latin typeface="Century Gothic" panose="020B0502020202020204" pitchFamily="34" charset="0"/>
              </a:rPr>
              <a:t>Lorem ipsum dolor sit </a:t>
            </a:r>
            <a:r>
              <a:rPr lang="en-US" sz="1200" dirty="0" err="1">
                <a:solidFill>
                  <a:srgbClr val="333333"/>
                </a:solidFill>
                <a:latin typeface="Century Gothic" panose="020B0502020202020204" pitchFamily="34" charset="0"/>
              </a:rPr>
              <a:t>amet</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consectetur</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adipiscing</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elit</a:t>
            </a:r>
            <a:r>
              <a:rPr lang="en-US" sz="1200" dirty="0">
                <a:solidFill>
                  <a:srgbClr val="333333"/>
                </a:solidFill>
                <a:latin typeface="Century Gothic" panose="020B0502020202020204" pitchFamily="34" charset="0"/>
              </a:rPr>
              <a:t>. </a:t>
            </a:r>
          </a:p>
        </p:txBody>
      </p:sp>
      <p:sp>
        <p:nvSpPr>
          <p:cNvPr id="104" name="TextBox 103">
            <a:extLst>
              <a:ext uri="{FF2B5EF4-FFF2-40B4-BE49-F238E27FC236}">
                <a16:creationId xmlns:a16="http://schemas.microsoft.com/office/drawing/2014/main" id="{0DD4160A-C958-264C-8B9B-029FB69C3C1C}"/>
              </a:ext>
            </a:extLst>
          </p:cNvPr>
          <p:cNvSpPr txBox="1"/>
          <p:nvPr/>
        </p:nvSpPr>
        <p:spPr>
          <a:xfrm>
            <a:off x="1364981" y="5654865"/>
            <a:ext cx="2725933" cy="461665"/>
          </a:xfrm>
          <a:prstGeom prst="rect">
            <a:avLst/>
          </a:prstGeom>
          <a:noFill/>
        </p:spPr>
        <p:txBody>
          <a:bodyPr wrap="square" lIns="0" rIns="0" rtlCol="0">
            <a:spAutoFit/>
          </a:bodyPr>
          <a:lstStyle/>
          <a:p>
            <a:pPr algn="r"/>
            <a:r>
              <a:rPr lang="en-US" sz="1200" dirty="0">
                <a:solidFill>
                  <a:srgbClr val="333333"/>
                </a:solidFill>
                <a:latin typeface="Century Gothic" panose="020B0502020202020204" pitchFamily="34" charset="0"/>
              </a:rPr>
              <a:t>Lorem ipsum dolor sit </a:t>
            </a:r>
            <a:r>
              <a:rPr lang="en-US" sz="1200" dirty="0" err="1">
                <a:solidFill>
                  <a:srgbClr val="333333"/>
                </a:solidFill>
                <a:latin typeface="Century Gothic" panose="020B0502020202020204" pitchFamily="34" charset="0"/>
              </a:rPr>
              <a:t>amet</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consectetur</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adipiscing</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elit</a:t>
            </a:r>
            <a:r>
              <a:rPr lang="en-US" sz="1200" dirty="0">
                <a:solidFill>
                  <a:srgbClr val="333333"/>
                </a:solidFill>
                <a:latin typeface="Century Gothic" panose="020B0502020202020204" pitchFamily="34" charset="0"/>
              </a:rPr>
              <a:t>. </a:t>
            </a:r>
          </a:p>
        </p:txBody>
      </p:sp>
      <p:sp>
        <p:nvSpPr>
          <p:cNvPr id="105" name="TextBox 104">
            <a:extLst>
              <a:ext uri="{FF2B5EF4-FFF2-40B4-BE49-F238E27FC236}">
                <a16:creationId xmlns:a16="http://schemas.microsoft.com/office/drawing/2014/main" id="{ED6650B8-5775-E24F-B88C-A76DF31E41AB}"/>
              </a:ext>
            </a:extLst>
          </p:cNvPr>
          <p:cNvSpPr txBox="1"/>
          <p:nvPr/>
        </p:nvSpPr>
        <p:spPr>
          <a:xfrm>
            <a:off x="638476" y="3942331"/>
            <a:ext cx="2739557" cy="461665"/>
          </a:xfrm>
          <a:prstGeom prst="rect">
            <a:avLst/>
          </a:prstGeom>
          <a:noFill/>
        </p:spPr>
        <p:txBody>
          <a:bodyPr wrap="square" lIns="0" rIns="0" rtlCol="0">
            <a:spAutoFit/>
          </a:bodyPr>
          <a:lstStyle/>
          <a:p>
            <a:pPr algn="r"/>
            <a:r>
              <a:rPr lang="en-US" sz="1200" dirty="0">
                <a:solidFill>
                  <a:srgbClr val="333333"/>
                </a:solidFill>
                <a:latin typeface="Century Gothic" panose="020B0502020202020204" pitchFamily="34" charset="0"/>
              </a:rPr>
              <a:t>Lorem ipsum dolor sit </a:t>
            </a:r>
            <a:r>
              <a:rPr lang="en-US" sz="1200" dirty="0" err="1">
                <a:solidFill>
                  <a:srgbClr val="333333"/>
                </a:solidFill>
                <a:latin typeface="Century Gothic" panose="020B0502020202020204" pitchFamily="34" charset="0"/>
              </a:rPr>
              <a:t>amet</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consectetur</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adipiscing</a:t>
            </a:r>
            <a:r>
              <a:rPr lang="en-US" sz="1200" dirty="0">
                <a:solidFill>
                  <a:srgbClr val="333333"/>
                </a:solidFill>
                <a:latin typeface="Century Gothic" panose="020B0502020202020204" pitchFamily="34" charset="0"/>
              </a:rPr>
              <a:t> </a:t>
            </a:r>
            <a:r>
              <a:rPr lang="en-US" sz="1200" dirty="0" err="1">
                <a:solidFill>
                  <a:srgbClr val="333333"/>
                </a:solidFill>
                <a:latin typeface="Century Gothic" panose="020B0502020202020204" pitchFamily="34" charset="0"/>
              </a:rPr>
              <a:t>elit</a:t>
            </a:r>
            <a:r>
              <a:rPr lang="en-US" sz="1200" dirty="0">
                <a:solidFill>
                  <a:srgbClr val="333333"/>
                </a:solidFill>
                <a:latin typeface="Century Gothic" panose="020B0502020202020204" pitchFamily="34" charset="0"/>
              </a:rPr>
              <a:t>. </a:t>
            </a:r>
          </a:p>
        </p:txBody>
      </p:sp>
      <p:sp>
        <p:nvSpPr>
          <p:cNvPr id="112" name="Oval 111">
            <a:extLst>
              <a:ext uri="{FF2B5EF4-FFF2-40B4-BE49-F238E27FC236}">
                <a16:creationId xmlns:a16="http://schemas.microsoft.com/office/drawing/2014/main" id="{4D4213F4-A7CB-B24E-BAC8-3E6CB96E968F}"/>
              </a:ext>
            </a:extLst>
          </p:cNvPr>
          <p:cNvSpPr/>
          <p:nvPr/>
        </p:nvSpPr>
        <p:spPr>
          <a:xfrm>
            <a:off x="4986064" y="2822915"/>
            <a:ext cx="2268114" cy="2268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Graphic 112">
            <a:extLst>
              <a:ext uri="{FF2B5EF4-FFF2-40B4-BE49-F238E27FC236}">
                <a16:creationId xmlns:a16="http://schemas.microsoft.com/office/drawing/2014/main" id="{838A0EBE-2373-AE4D-95C1-2B46BDE3F1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33262" y="3846138"/>
            <a:ext cx="390825" cy="345380"/>
          </a:xfrm>
          <a:prstGeom prst="rect">
            <a:avLst/>
          </a:prstGeom>
        </p:spPr>
      </p:pic>
      <p:pic>
        <p:nvPicPr>
          <p:cNvPr id="114" name="Graphic 113">
            <a:extLst>
              <a:ext uri="{FF2B5EF4-FFF2-40B4-BE49-F238E27FC236}">
                <a16:creationId xmlns:a16="http://schemas.microsoft.com/office/drawing/2014/main" id="{D454C875-5B4D-784C-9B99-DA335AD0A6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4681" y="5533173"/>
            <a:ext cx="434888" cy="343865"/>
          </a:xfrm>
          <a:prstGeom prst="rect">
            <a:avLst/>
          </a:prstGeom>
        </p:spPr>
      </p:pic>
      <p:pic>
        <p:nvPicPr>
          <p:cNvPr id="115" name="Graphic 114">
            <a:extLst>
              <a:ext uri="{FF2B5EF4-FFF2-40B4-BE49-F238E27FC236}">
                <a16:creationId xmlns:a16="http://schemas.microsoft.com/office/drawing/2014/main" id="{C08AA282-4573-5947-8BFD-427E3335EC7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75002" y="2097632"/>
            <a:ext cx="427274" cy="427274"/>
          </a:xfrm>
          <a:prstGeom prst="rect">
            <a:avLst/>
          </a:prstGeom>
        </p:spPr>
      </p:pic>
      <p:sp>
        <p:nvSpPr>
          <p:cNvPr id="116" name="Freeform 20">
            <a:extLst>
              <a:ext uri="{FF2B5EF4-FFF2-40B4-BE49-F238E27FC236}">
                <a16:creationId xmlns:a16="http://schemas.microsoft.com/office/drawing/2014/main" id="{A2AD0318-0BDD-B442-ADD5-03545868B518}"/>
              </a:ext>
            </a:extLst>
          </p:cNvPr>
          <p:cNvSpPr>
            <a:spLocks noEditPoints="1"/>
          </p:cNvSpPr>
          <p:nvPr/>
        </p:nvSpPr>
        <p:spPr bwMode="auto">
          <a:xfrm>
            <a:off x="8067767" y="3854254"/>
            <a:ext cx="336550" cy="282575"/>
          </a:xfrm>
          <a:custGeom>
            <a:avLst/>
            <a:gdLst>
              <a:gd name="T0" fmla="*/ 94 w 96"/>
              <a:gd name="T1" fmla="*/ 1 h 80"/>
              <a:gd name="T2" fmla="*/ 91 w 96"/>
              <a:gd name="T3" fmla="*/ 0 h 80"/>
              <a:gd name="T4" fmla="*/ 44 w 96"/>
              <a:gd name="T5" fmla="*/ 16 h 80"/>
              <a:gd name="T6" fmla="*/ 44 w 96"/>
              <a:gd name="T7" fmla="*/ 16 h 80"/>
              <a:gd name="T8" fmla="*/ 20 w 96"/>
              <a:gd name="T9" fmla="*/ 16 h 80"/>
              <a:gd name="T10" fmla="*/ 0 w 96"/>
              <a:gd name="T11" fmla="*/ 36 h 80"/>
              <a:gd name="T12" fmla="*/ 19 w 96"/>
              <a:gd name="T13" fmla="*/ 56 h 80"/>
              <a:gd name="T14" fmla="*/ 12 w 96"/>
              <a:gd name="T15" fmla="*/ 75 h 80"/>
              <a:gd name="T16" fmla="*/ 13 w 96"/>
              <a:gd name="T17" fmla="*/ 78 h 80"/>
              <a:gd name="T18" fmla="*/ 16 w 96"/>
              <a:gd name="T19" fmla="*/ 80 h 80"/>
              <a:gd name="T20" fmla="*/ 32 w 96"/>
              <a:gd name="T21" fmla="*/ 80 h 80"/>
              <a:gd name="T22" fmla="*/ 36 w 96"/>
              <a:gd name="T23" fmla="*/ 77 h 80"/>
              <a:gd name="T24" fmla="*/ 43 w 96"/>
              <a:gd name="T25" fmla="*/ 56 h 80"/>
              <a:gd name="T26" fmla="*/ 44 w 96"/>
              <a:gd name="T27" fmla="*/ 56 h 80"/>
              <a:gd name="T28" fmla="*/ 91 w 96"/>
              <a:gd name="T29" fmla="*/ 72 h 80"/>
              <a:gd name="T30" fmla="*/ 92 w 96"/>
              <a:gd name="T31" fmla="*/ 72 h 80"/>
              <a:gd name="T32" fmla="*/ 94 w 96"/>
              <a:gd name="T33" fmla="*/ 71 h 80"/>
              <a:gd name="T34" fmla="*/ 96 w 96"/>
              <a:gd name="T35" fmla="*/ 68 h 80"/>
              <a:gd name="T36" fmla="*/ 96 w 96"/>
              <a:gd name="T37" fmla="*/ 4 h 80"/>
              <a:gd name="T38" fmla="*/ 94 w 96"/>
              <a:gd name="T39" fmla="*/ 1 h 80"/>
              <a:gd name="T40" fmla="*/ 8 w 96"/>
              <a:gd name="T41" fmla="*/ 36 h 80"/>
              <a:gd name="T42" fmla="*/ 20 w 96"/>
              <a:gd name="T43" fmla="*/ 24 h 80"/>
              <a:gd name="T44" fmla="*/ 40 w 96"/>
              <a:gd name="T45" fmla="*/ 24 h 80"/>
              <a:gd name="T46" fmla="*/ 40 w 96"/>
              <a:gd name="T47" fmla="*/ 48 h 80"/>
              <a:gd name="T48" fmla="*/ 24 w 96"/>
              <a:gd name="T49" fmla="*/ 48 h 80"/>
              <a:gd name="T50" fmla="*/ 20 w 96"/>
              <a:gd name="T51" fmla="*/ 48 h 80"/>
              <a:gd name="T52" fmla="*/ 8 w 96"/>
              <a:gd name="T53" fmla="*/ 36 h 80"/>
              <a:gd name="T54" fmla="*/ 29 w 96"/>
              <a:gd name="T55" fmla="*/ 72 h 80"/>
              <a:gd name="T56" fmla="*/ 22 w 96"/>
              <a:gd name="T57" fmla="*/ 72 h 80"/>
              <a:gd name="T58" fmla="*/ 27 w 96"/>
              <a:gd name="T59" fmla="*/ 56 h 80"/>
              <a:gd name="T60" fmla="*/ 34 w 96"/>
              <a:gd name="T61" fmla="*/ 56 h 80"/>
              <a:gd name="T62" fmla="*/ 29 w 96"/>
              <a:gd name="T63" fmla="*/ 72 h 80"/>
              <a:gd name="T64" fmla="*/ 88 w 96"/>
              <a:gd name="T65" fmla="*/ 62 h 80"/>
              <a:gd name="T66" fmla="*/ 48 w 96"/>
              <a:gd name="T67" fmla="*/ 49 h 80"/>
              <a:gd name="T68" fmla="*/ 48 w 96"/>
              <a:gd name="T69" fmla="*/ 23 h 80"/>
              <a:gd name="T70" fmla="*/ 88 w 96"/>
              <a:gd name="T71" fmla="*/ 10 h 80"/>
              <a:gd name="T72" fmla="*/ 88 w 96"/>
              <a:gd name="T73"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80">
                <a:moveTo>
                  <a:pt x="94" y="1"/>
                </a:moveTo>
                <a:cubicBezTo>
                  <a:pt x="93" y="0"/>
                  <a:pt x="92" y="0"/>
                  <a:pt x="91" y="0"/>
                </a:cubicBezTo>
                <a:cubicBezTo>
                  <a:pt x="44" y="16"/>
                  <a:pt x="44" y="16"/>
                  <a:pt x="44" y="16"/>
                </a:cubicBezTo>
                <a:cubicBezTo>
                  <a:pt x="44" y="16"/>
                  <a:pt x="44" y="16"/>
                  <a:pt x="44" y="16"/>
                </a:cubicBezTo>
                <a:cubicBezTo>
                  <a:pt x="20" y="16"/>
                  <a:pt x="20" y="16"/>
                  <a:pt x="20" y="16"/>
                </a:cubicBezTo>
                <a:cubicBezTo>
                  <a:pt x="9" y="16"/>
                  <a:pt x="0" y="25"/>
                  <a:pt x="0" y="36"/>
                </a:cubicBezTo>
                <a:cubicBezTo>
                  <a:pt x="0" y="47"/>
                  <a:pt x="8" y="55"/>
                  <a:pt x="19" y="56"/>
                </a:cubicBezTo>
                <a:cubicBezTo>
                  <a:pt x="12" y="75"/>
                  <a:pt x="12" y="75"/>
                  <a:pt x="12" y="75"/>
                </a:cubicBezTo>
                <a:cubicBezTo>
                  <a:pt x="12" y="76"/>
                  <a:pt x="12" y="77"/>
                  <a:pt x="13" y="78"/>
                </a:cubicBezTo>
                <a:cubicBezTo>
                  <a:pt x="14" y="79"/>
                  <a:pt x="15" y="80"/>
                  <a:pt x="16" y="80"/>
                </a:cubicBezTo>
                <a:cubicBezTo>
                  <a:pt x="32" y="80"/>
                  <a:pt x="32" y="80"/>
                  <a:pt x="32" y="80"/>
                </a:cubicBezTo>
                <a:cubicBezTo>
                  <a:pt x="34" y="80"/>
                  <a:pt x="35" y="79"/>
                  <a:pt x="36" y="77"/>
                </a:cubicBezTo>
                <a:cubicBezTo>
                  <a:pt x="43" y="56"/>
                  <a:pt x="43" y="56"/>
                  <a:pt x="43" y="56"/>
                </a:cubicBezTo>
                <a:cubicBezTo>
                  <a:pt x="44" y="56"/>
                  <a:pt x="44" y="56"/>
                  <a:pt x="44" y="56"/>
                </a:cubicBezTo>
                <a:cubicBezTo>
                  <a:pt x="91" y="72"/>
                  <a:pt x="91" y="72"/>
                  <a:pt x="91" y="72"/>
                </a:cubicBezTo>
                <a:cubicBezTo>
                  <a:pt x="91" y="72"/>
                  <a:pt x="92" y="72"/>
                  <a:pt x="92" y="72"/>
                </a:cubicBezTo>
                <a:cubicBezTo>
                  <a:pt x="93" y="72"/>
                  <a:pt x="94" y="72"/>
                  <a:pt x="94" y="71"/>
                </a:cubicBezTo>
                <a:cubicBezTo>
                  <a:pt x="95" y="70"/>
                  <a:pt x="96" y="69"/>
                  <a:pt x="96" y="68"/>
                </a:cubicBezTo>
                <a:cubicBezTo>
                  <a:pt x="96" y="4"/>
                  <a:pt x="96" y="4"/>
                  <a:pt x="96" y="4"/>
                </a:cubicBezTo>
                <a:cubicBezTo>
                  <a:pt x="96" y="3"/>
                  <a:pt x="95" y="2"/>
                  <a:pt x="94" y="1"/>
                </a:cubicBezTo>
                <a:close/>
                <a:moveTo>
                  <a:pt x="8" y="36"/>
                </a:moveTo>
                <a:cubicBezTo>
                  <a:pt x="8" y="29"/>
                  <a:pt x="14" y="24"/>
                  <a:pt x="20" y="24"/>
                </a:cubicBezTo>
                <a:cubicBezTo>
                  <a:pt x="40" y="24"/>
                  <a:pt x="40" y="24"/>
                  <a:pt x="40" y="24"/>
                </a:cubicBezTo>
                <a:cubicBezTo>
                  <a:pt x="40" y="48"/>
                  <a:pt x="40" y="48"/>
                  <a:pt x="40" y="48"/>
                </a:cubicBezTo>
                <a:cubicBezTo>
                  <a:pt x="24" y="48"/>
                  <a:pt x="24" y="48"/>
                  <a:pt x="24" y="48"/>
                </a:cubicBezTo>
                <a:cubicBezTo>
                  <a:pt x="20" y="48"/>
                  <a:pt x="20" y="48"/>
                  <a:pt x="20" y="48"/>
                </a:cubicBezTo>
                <a:cubicBezTo>
                  <a:pt x="13" y="48"/>
                  <a:pt x="8" y="43"/>
                  <a:pt x="8" y="36"/>
                </a:cubicBezTo>
                <a:close/>
                <a:moveTo>
                  <a:pt x="29" y="72"/>
                </a:moveTo>
                <a:cubicBezTo>
                  <a:pt x="22" y="72"/>
                  <a:pt x="22" y="72"/>
                  <a:pt x="22" y="72"/>
                </a:cubicBezTo>
                <a:cubicBezTo>
                  <a:pt x="27" y="56"/>
                  <a:pt x="27" y="56"/>
                  <a:pt x="27" y="56"/>
                </a:cubicBezTo>
                <a:cubicBezTo>
                  <a:pt x="34" y="56"/>
                  <a:pt x="34" y="56"/>
                  <a:pt x="34" y="56"/>
                </a:cubicBezTo>
                <a:lnTo>
                  <a:pt x="29" y="72"/>
                </a:lnTo>
                <a:close/>
                <a:moveTo>
                  <a:pt x="88" y="62"/>
                </a:moveTo>
                <a:cubicBezTo>
                  <a:pt x="48" y="49"/>
                  <a:pt x="48" y="49"/>
                  <a:pt x="48" y="49"/>
                </a:cubicBezTo>
                <a:cubicBezTo>
                  <a:pt x="48" y="23"/>
                  <a:pt x="48" y="23"/>
                  <a:pt x="48" y="23"/>
                </a:cubicBezTo>
                <a:cubicBezTo>
                  <a:pt x="88" y="10"/>
                  <a:pt x="88" y="10"/>
                  <a:pt x="88" y="10"/>
                </a:cubicBezTo>
                <a:lnTo>
                  <a:pt x="88" y="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pic>
        <p:nvPicPr>
          <p:cNvPr id="117" name="Graphic 116">
            <a:extLst>
              <a:ext uri="{FF2B5EF4-FFF2-40B4-BE49-F238E27FC236}">
                <a16:creationId xmlns:a16="http://schemas.microsoft.com/office/drawing/2014/main" id="{2F7447FB-9699-F24B-8F03-0030A08A2A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30175" y="5494109"/>
            <a:ext cx="321665" cy="482498"/>
          </a:xfrm>
          <a:prstGeom prst="rect">
            <a:avLst/>
          </a:prstGeom>
        </p:spPr>
      </p:pic>
      <p:pic>
        <p:nvPicPr>
          <p:cNvPr id="118" name="Graphic 117">
            <a:extLst>
              <a:ext uri="{FF2B5EF4-FFF2-40B4-BE49-F238E27FC236}">
                <a16:creationId xmlns:a16="http://schemas.microsoft.com/office/drawing/2014/main" id="{89994C7A-5620-7240-8944-E7AF6A3762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71237" y="2057724"/>
            <a:ext cx="341443" cy="416134"/>
          </a:xfrm>
          <a:prstGeom prst="rect">
            <a:avLst/>
          </a:prstGeom>
        </p:spPr>
      </p:pic>
      <p:sp>
        <p:nvSpPr>
          <p:cNvPr id="119" name="TextBox 118">
            <a:extLst>
              <a:ext uri="{FF2B5EF4-FFF2-40B4-BE49-F238E27FC236}">
                <a16:creationId xmlns:a16="http://schemas.microsoft.com/office/drawing/2014/main" id="{7452147A-303A-8849-8F56-9E8AE014E5D2}"/>
              </a:ext>
            </a:extLst>
          </p:cNvPr>
          <p:cNvSpPr txBox="1"/>
          <p:nvPr/>
        </p:nvSpPr>
        <p:spPr>
          <a:xfrm>
            <a:off x="5585394" y="3075057"/>
            <a:ext cx="1078523" cy="707886"/>
          </a:xfrm>
          <a:prstGeom prst="rect">
            <a:avLst/>
          </a:prstGeom>
          <a:noFill/>
        </p:spPr>
        <p:txBody>
          <a:bodyPr wrap="square" rtlCol="0">
            <a:spAutoFit/>
          </a:bodyPr>
          <a:lstStyle/>
          <a:p>
            <a:pPr algn="ctr"/>
            <a:r>
              <a:rPr lang="en-US" sz="4000" b="1" i="1" dirty="0">
                <a:solidFill>
                  <a:schemeClr val="bg1"/>
                </a:solidFill>
                <a:latin typeface="Prometo" panose="020B0604030203060203" pitchFamily="34" charset="77"/>
              </a:rPr>
              <a:t>9</a:t>
            </a:r>
          </a:p>
        </p:txBody>
      </p:sp>
      <p:sp>
        <p:nvSpPr>
          <p:cNvPr id="120" name="TextBox 119">
            <a:extLst>
              <a:ext uri="{FF2B5EF4-FFF2-40B4-BE49-F238E27FC236}">
                <a16:creationId xmlns:a16="http://schemas.microsoft.com/office/drawing/2014/main" id="{86DA6D92-40E3-E841-A476-5FAE4976EE9C}"/>
              </a:ext>
            </a:extLst>
          </p:cNvPr>
          <p:cNvSpPr txBox="1"/>
          <p:nvPr/>
        </p:nvSpPr>
        <p:spPr>
          <a:xfrm>
            <a:off x="5297394" y="3719843"/>
            <a:ext cx="1654522" cy="954107"/>
          </a:xfrm>
          <a:prstGeom prst="rect">
            <a:avLst/>
          </a:prstGeom>
          <a:noFill/>
        </p:spPr>
        <p:txBody>
          <a:bodyPr wrap="square" lIns="0" rIns="0" rtlCol="0">
            <a:spAutoFit/>
          </a:bodyPr>
          <a:lstStyle/>
          <a:p>
            <a:pPr algn="ctr"/>
            <a:r>
              <a:rPr lang="en-US" sz="1200" b="1" dirty="0">
                <a:solidFill>
                  <a:schemeClr val="bg1"/>
                </a:solidFill>
                <a:latin typeface="Century Gothic" panose="020B0502020202020204" pitchFamily="34" charset="0"/>
              </a:rPr>
              <a:t>Out of 10</a:t>
            </a:r>
          </a:p>
          <a:p>
            <a:pPr algn="ctr"/>
            <a:endParaRPr lang="en-US" sz="800" b="1" dirty="0">
              <a:solidFill>
                <a:schemeClr val="bg1"/>
              </a:solidFill>
              <a:latin typeface="Century Gothic" panose="020B0502020202020204" pitchFamily="34" charset="0"/>
            </a:endParaRPr>
          </a:p>
          <a:p>
            <a:pPr algn="ctr"/>
            <a:r>
              <a:rPr lang="en-US" sz="1200" dirty="0">
                <a:solidFill>
                  <a:schemeClr val="bg1"/>
                </a:solidFill>
                <a:latin typeface="Century Gothic" panose="020B0502020202020204" pitchFamily="34" charset="0"/>
              </a:rPr>
              <a:t>Lorem ipsum dolor sit </a:t>
            </a:r>
            <a:r>
              <a:rPr lang="en-US" sz="1200" dirty="0" err="1">
                <a:solidFill>
                  <a:schemeClr val="bg1"/>
                </a:solidFill>
                <a:latin typeface="Century Gothic" panose="020B0502020202020204" pitchFamily="34" charset="0"/>
              </a:rPr>
              <a:t>amet</a:t>
            </a:r>
            <a:r>
              <a:rPr lang="en-US" sz="1200" dirty="0">
                <a:solidFill>
                  <a:schemeClr val="bg1"/>
                </a:solidFill>
                <a:latin typeface="Century Gothic" panose="020B0502020202020204" pitchFamily="34" charset="0"/>
              </a:rPr>
              <a:t>, </a:t>
            </a:r>
            <a:r>
              <a:rPr lang="en-US" sz="1200" dirty="0" err="1">
                <a:solidFill>
                  <a:schemeClr val="bg1"/>
                </a:solidFill>
                <a:latin typeface="Century Gothic" panose="020B0502020202020204" pitchFamily="34" charset="0"/>
              </a:rPr>
              <a:t>consectetur</a:t>
            </a:r>
            <a:r>
              <a:rPr lang="en-US" sz="1200" dirty="0">
                <a:solidFill>
                  <a:schemeClr val="bg1"/>
                </a:solidFill>
                <a:latin typeface="Century Gothic" panose="020B0502020202020204" pitchFamily="34" charset="0"/>
              </a:rPr>
              <a:t> </a:t>
            </a:r>
            <a:r>
              <a:rPr lang="en-US" sz="1200" dirty="0" err="1">
                <a:solidFill>
                  <a:schemeClr val="bg1"/>
                </a:solidFill>
                <a:latin typeface="Century Gothic" panose="020B0502020202020204" pitchFamily="34" charset="0"/>
              </a:rPr>
              <a:t>adipiscing</a:t>
            </a:r>
            <a:r>
              <a:rPr lang="en-US" sz="1200" dirty="0">
                <a:solidFill>
                  <a:schemeClr val="bg1"/>
                </a:solidFill>
                <a:latin typeface="Century Gothic" panose="020B0502020202020204" pitchFamily="34" charset="0"/>
              </a:rPr>
              <a:t> </a:t>
            </a:r>
            <a:r>
              <a:rPr lang="en-US" sz="1200" dirty="0" err="1">
                <a:solidFill>
                  <a:schemeClr val="bg1"/>
                </a:solidFill>
                <a:latin typeface="Century Gothic" panose="020B0502020202020204" pitchFamily="34" charset="0"/>
              </a:rPr>
              <a:t>elit</a:t>
            </a:r>
            <a:r>
              <a:rPr lang="en-US" sz="1200" dirty="0">
                <a:solidFill>
                  <a:schemeClr val="bg1"/>
                </a:solidFill>
                <a:latin typeface="Century Gothic" panose="020B0502020202020204" pitchFamily="34" charset="0"/>
              </a:rPr>
              <a:t>. </a:t>
            </a:r>
          </a:p>
        </p:txBody>
      </p:sp>
      <p:sp>
        <p:nvSpPr>
          <p:cNvPr id="12" name="Title 11">
            <a:extLst>
              <a:ext uri="{FF2B5EF4-FFF2-40B4-BE49-F238E27FC236}">
                <a16:creationId xmlns:a16="http://schemas.microsoft.com/office/drawing/2014/main" id="{2044D738-A6B0-214B-9663-D3EA03B16036}"/>
              </a:ext>
            </a:extLst>
          </p:cNvPr>
          <p:cNvSpPr>
            <a:spLocks noGrp="1"/>
          </p:cNvSpPr>
          <p:nvPr>
            <p:ph type="title"/>
          </p:nvPr>
        </p:nvSpPr>
        <p:spPr/>
        <p:txBody>
          <a:bodyPr/>
          <a:lstStyle/>
          <a:p>
            <a:r>
              <a:rPr lang="en-US" dirty="0"/>
              <a:t>Telling a Story With Iconography</a:t>
            </a:r>
          </a:p>
        </p:txBody>
      </p:sp>
      <p:sp>
        <p:nvSpPr>
          <p:cNvPr id="2" name="Footer Placeholder 1">
            <a:extLst>
              <a:ext uri="{FF2B5EF4-FFF2-40B4-BE49-F238E27FC236}">
                <a16:creationId xmlns:a16="http://schemas.microsoft.com/office/drawing/2014/main" id="{1431822D-BC24-394E-B602-EC3A865B8F78}"/>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
        <p:nvSpPr>
          <p:cNvPr id="33" name="TextBox 32">
            <a:extLst>
              <a:ext uri="{FF2B5EF4-FFF2-40B4-BE49-F238E27FC236}">
                <a16:creationId xmlns:a16="http://schemas.microsoft.com/office/drawing/2014/main" id="{0626E462-1206-8E4A-A90B-85206CE64B9D}"/>
              </a:ext>
            </a:extLst>
          </p:cNvPr>
          <p:cNvSpPr txBox="1"/>
          <p:nvPr/>
        </p:nvSpPr>
        <p:spPr>
          <a:xfrm>
            <a:off x="2067189" y="5322320"/>
            <a:ext cx="2087382" cy="369332"/>
          </a:xfrm>
          <a:prstGeom prst="rect">
            <a:avLst/>
          </a:prstGeom>
          <a:noFill/>
        </p:spPr>
        <p:txBody>
          <a:bodyPr wrap="square" rtlCol="0">
            <a:spAutoFit/>
          </a:bodyPr>
          <a:lstStyle/>
          <a:p>
            <a:pPr algn="r"/>
            <a:r>
              <a:rPr lang="en-US" i="1" dirty="0">
                <a:solidFill>
                  <a:srgbClr val="1E22AA"/>
                </a:solidFill>
                <a:latin typeface="Prometo Medium" panose="020B0704030203060203" pitchFamily="34" charset="0"/>
              </a:rPr>
              <a:t>44%</a:t>
            </a:r>
          </a:p>
        </p:txBody>
      </p:sp>
      <p:sp>
        <p:nvSpPr>
          <p:cNvPr id="34" name="TextBox 33">
            <a:extLst>
              <a:ext uri="{FF2B5EF4-FFF2-40B4-BE49-F238E27FC236}">
                <a16:creationId xmlns:a16="http://schemas.microsoft.com/office/drawing/2014/main" id="{AA448079-7D6D-8349-AB09-E3EF99741B71}"/>
              </a:ext>
            </a:extLst>
          </p:cNvPr>
          <p:cNvSpPr txBox="1"/>
          <p:nvPr/>
        </p:nvSpPr>
        <p:spPr>
          <a:xfrm>
            <a:off x="2094712" y="1929886"/>
            <a:ext cx="2087382" cy="369332"/>
          </a:xfrm>
          <a:prstGeom prst="rect">
            <a:avLst/>
          </a:prstGeom>
          <a:noFill/>
        </p:spPr>
        <p:txBody>
          <a:bodyPr wrap="square" rtlCol="0">
            <a:spAutoFit/>
          </a:bodyPr>
          <a:lstStyle/>
          <a:p>
            <a:pPr algn="r"/>
            <a:r>
              <a:rPr lang="en-US" i="1" dirty="0">
                <a:solidFill>
                  <a:srgbClr val="1E22AA"/>
                </a:solidFill>
                <a:latin typeface="Prometo Medium" panose="020B0704030203060203" pitchFamily="34" charset="0"/>
              </a:rPr>
              <a:t>49%</a:t>
            </a:r>
          </a:p>
        </p:txBody>
      </p:sp>
      <p:sp>
        <p:nvSpPr>
          <p:cNvPr id="35" name="TextBox 34">
            <a:extLst>
              <a:ext uri="{FF2B5EF4-FFF2-40B4-BE49-F238E27FC236}">
                <a16:creationId xmlns:a16="http://schemas.microsoft.com/office/drawing/2014/main" id="{5A5BF20A-F869-E54D-B6C0-806B9BA01742}"/>
              </a:ext>
            </a:extLst>
          </p:cNvPr>
          <p:cNvSpPr txBox="1"/>
          <p:nvPr/>
        </p:nvSpPr>
        <p:spPr>
          <a:xfrm>
            <a:off x="7936894" y="5322320"/>
            <a:ext cx="2087382" cy="369332"/>
          </a:xfrm>
          <a:prstGeom prst="rect">
            <a:avLst/>
          </a:prstGeom>
          <a:noFill/>
        </p:spPr>
        <p:txBody>
          <a:bodyPr wrap="square" rtlCol="0">
            <a:spAutoFit/>
          </a:bodyPr>
          <a:lstStyle/>
          <a:p>
            <a:r>
              <a:rPr lang="en-US" i="1" dirty="0">
                <a:solidFill>
                  <a:srgbClr val="1E22AA"/>
                </a:solidFill>
                <a:latin typeface="Prometo Medium" panose="020B0704030203060203" pitchFamily="34" charset="0"/>
              </a:rPr>
              <a:t>29%</a:t>
            </a:r>
          </a:p>
        </p:txBody>
      </p:sp>
      <p:sp>
        <p:nvSpPr>
          <p:cNvPr id="36" name="TextBox 35">
            <a:extLst>
              <a:ext uri="{FF2B5EF4-FFF2-40B4-BE49-F238E27FC236}">
                <a16:creationId xmlns:a16="http://schemas.microsoft.com/office/drawing/2014/main" id="{5857893C-6FF1-DD45-8BE0-7D53544F3759}"/>
              </a:ext>
            </a:extLst>
          </p:cNvPr>
          <p:cNvSpPr txBox="1"/>
          <p:nvPr/>
        </p:nvSpPr>
        <p:spPr>
          <a:xfrm>
            <a:off x="7885408" y="1922399"/>
            <a:ext cx="2087382" cy="369332"/>
          </a:xfrm>
          <a:prstGeom prst="rect">
            <a:avLst/>
          </a:prstGeom>
          <a:noFill/>
        </p:spPr>
        <p:txBody>
          <a:bodyPr wrap="square" rtlCol="0">
            <a:spAutoFit/>
          </a:bodyPr>
          <a:lstStyle/>
          <a:p>
            <a:r>
              <a:rPr lang="en-US" i="1" dirty="0">
                <a:solidFill>
                  <a:srgbClr val="1E22AA"/>
                </a:solidFill>
                <a:latin typeface="Prometo Medium" panose="020B0704030203060203" pitchFamily="34" charset="0"/>
              </a:rPr>
              <a:t>36%</a:t>
            </a:r>
          </a:p>
        </p:txBody>
      </p:sp>
      <p:sp>
        <p:nvSpPr>
          <p:cNvPr id="37" name="TextBox 36">
            <a:extLst>
              <a:ext uri="{FF2B5EF4-FFF2-40B4-BE49-F238E27FC236}">
                <a16:creationId xmlns:a16="http://schemas.microsoft.com/office/drawing/2014/main" id="{2217D426-5916-2F4F-BF4A-BCB0D2AF84E4}"/>
              </a:ext>
            </a:extLst>
          </p:cNvPr>
          <p:cNvSpPr txBox="1"/>
          <p:nvPr/>
        </p:nvSpPr>
        <p:spPr>
          <a:xfrm>
            <a:off x="1364981" y="3645624"/>
            <a:ext cx="2087382" cy="369332"/>
          </a:xfrm>
          <a:prstGeom prst="rect">
            <a:avLst/>
          </a:prstGeom>
          <a:noFill/>
        </p:spPr>
        <p:txBody>
          <a:bodyPr wrap="square" rtlCol="0">
            <a:spAutoFit/>
          </a:bodyPr>
          <a:lstStyle/>
          <a:p>
            <a:pPr algn="r"/>
            <a:r>
              <a:rPr lang="en-US" i="1" dirty="0">
                <a:solidFill>
                  <a:srgbClr val="1E22AA"/>
                </a:solidFill>
                <a:latin typeface="Prometo Medium" panose="020B0704030203060203" pitchFamily="34" charset="0"/>
              </a:rPr>
              <a:t>46%</a:t>
            </a:r>
          </a:p>
        </p:txBody>
      </p:sp>
      <p:sp>
        <p:nvSpPr>
          <p:cNvPr id="38" name="TextBox 37">
            <a:extLst>
              <a:ext uri="{FF2B5EF4-FFF2-40B4-BE49-F238E27FC236}">
                <a16:creationId xmlns:a16="http://schemas.microsoft.com/office/drawing/2014/main" id="{DB5F21E7-9D06-3D4C-BC24-A655E0FE701A}"/>
              </a:ext>
            </a:extLst>
          </p:cNvPr>
          <p:cNvSpPr txBox="1"/>
          <p:nvPr/>
        </p:nvSpPr>
        <p:spPr>
          <a:xfrm>
            <a:off x="8700716" y="3638137"/>
            <a:ext cx="2087382" cy="369332"/>
          </a:xfrm>
          <a:prstGeom prst="rect">
            <a:avLst/>
          </a:prstGeom>
          <a:noFill/>
        </p:spPr>
        <p:txBody>
          <a:bodyPr wrap="square" rtlCol="0">
            <a:spAutoFit/>
          </a:bodyPr>
          <a:lstStyle/>
          <a:p>
            <a:r>
              <a:rPr lang="en-US" i="1" dirty="0">
                <a:solidFill>
                  <a:srgbClr val="1E22AA"/>
                </a:solidFill>
                <a:latin typeface="Prometo Medium" panose="020B0704030203060203" pitchFamily="34" charset="0"/>
              </a:rPr>
              <a:t>35%</a:t>
            </a:r>
          </a:p>
        </p:txBody>
      </p:sp>
    </p:spTree>
    <p:extLst>
      <p:ext uri="{BB962C8B-B14F-4D97-AF65-F5344CB8AC3E}">
        <p14:creationId xmlns:p14="http://schemas.microsoft.com/office/powerpoint/2010/main" val="34733401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A19F1-9CCA-8649-97A7-EBAE3C9FAF33}"/>
              </a:ext>
            </a:extLst>
          </p:cNvPr>
          <p:cNvSpPr>
            <a:spLocks noGrp="1"/>
          </p:cNvSpPr>
          <p:nvPr>
            <p:ph type="sldNum" sz="quarter" idx="10"/>
          </p:nvPr>
        </p:nvSpPr>
        <p:spPr/>
        <p:txBody>
          <a:bodyPr/>
          <a:lstStyle/>
          <a:p>
            <a:fld id="{D8D877B3-D348-4611-9BDB-C5374591D951}" type="slidenum">
              <a:rPr lang="en-US" smtClean="0"/>
              <a:pPr/>
              <a:t>81</a:t>
            </a:fld>
            <a:endParaRPr lang="en-US" dirty="0"/>
          </a:p>
        </p:txBody>
      </p:sp>
      <p:sp>
        <p:nvSpPr>
          <p:cNvPr id="12" name="Title 11">
            <a:extLst>
              <a:ext uri="{FF2B5EF4-FFF2-40B4-BE49-F238E27FC236}">
                <a16:creationId xmlns:a16="http://schemas.microsoft.com/office/drawing/2014/main" id="{2044D738-A6B0-214B-9663-D3EA03B16036}"/>
              </a:ext>
            </a:extLst>
          </p:cNvPr>
          <p:cNvSpPr>
            <a:spLocks noGrp="1"/>
          </p:cNvSpPr>
          <p:nvPr>
            <p:ph type="title"/>
          </p:nvPr>
        </p:nvSpPr>
        <p:spPr/>
        <p:txBody>
          <a:bodyPr/>
          <a:lstStyle/>
          <a:p>
            <a:r>
              <a:rPr lang="en-US" dirty="0"/>
              <a:t>More Visual Storytelling</a:t>
            </a:r>
          </a:p>
        </p:txBody>
      </p:sp>
      <p:grpSp>
        <p:nvGrpSpPr>
          <p:cNvPr id="4" name="Group 3">
            <a:extLst>
              <a:ext uri="{FF2B5EF4-FFF2-40B4-BE49-F238E27FC236}">
                <a16:creationId xmlns:a16="http://schemas.microsoft.com/office/drawing/2014/main" id="{8A377841-0A17-AA4E-B465-958EBF77101E}"/>
              </a:ext>
            </a:extLst>
          </p:cNvPr>
          <p:cNvGrpSpPr/>
          <p:nvPr/>
        </p:nvGrpSpPr>
        <p:grpSpPr>
          <a:xfrm>
            <a:off x="5162446" y="1388494"/>
            <a:ext cx="6533229" cy="4829615"/>
            <a:chOff x="5098369" y="752508"/>
            <a:chExt cx="6900634" cy="5101215"/>
          </a:xfrm>
        </p:grpSpPr>
        <p:pic>
          <p:nvPicPr>
            <p:cNvPr id="32" name="Picture Placeholder 6">
              <a:extLst>
                <a:ext uri="{FF2B5EF4-FFF2-40B4-BE49-F238E27FC236}">
                  <a16:creationId xmlns:a16="http://schemas.microsoft.com/office/drawing/2014/main" id="{D20D7E4E-2FA5-4C4E-AB79-A1F35AED06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82" t="11874" r="18184" b="35843"/>
            <a:stretch/>
          </p:blipFill>
          <p:spPr>
            <a:xfrm rot="19800000">
              <a:off x="5098369" y="2768635"/>
              <a:ext cx="2346560" cy="2347636"/>
            </a:xfrm>
            <a:prstGeom prst="ellipse">
              <a:avLst/>
            </a:prstGeom>
            <a:noFill/>
            <a:ln>
              <a:noFill/>
            </a:ln>
          </p:spPr>
        </p:pic>
        <p:sp>
          <p:nvSpPr>
            <p:cNvPr id="33" name="TextBox 32">
              <a:extLst>
                <a:ext uri="{FF2B5EF4-FFF2-40B4-BE49-F238E27FC236}">
                  <a16:creationId xmlns:a16="http://schemas.microsoft.com/office/drawing/2014/main" id="{83AA7149-99AE-3342-8905-4A2FF05B50E6}"/>
                </a:ext>
              </a:extLst>
            </p:cNvPr>
            <p:cNvSpPr txBox="1"/>
            <p:nvPr/>
          </p:nvSpPr>
          <p:spPr>
            <a:xfrm>
              <a:off x="8891828" y="1242754"/>
              <a:ext cx="3047845" cy="55264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t>
              </a:r>
              <a:r>
                <a:rPr lang="en-US" sz="1400" dirty="0" err="1">
                  <a:solidFill>
                    <a:schemeClr val="bg2"/>
                  </a:solidFill>
                  <a:latin typeface="Century Gothic" panose="020B0502020202020204" pitchFamily="34" charset="0"/>
                </a:rPr>
                <a:t>amet</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consectetur</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adipiscing</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elit</a:t>
              </a:r>
              <a:r>
                <a:rPr lang="en-US" sz="1400" dirty="0">
                  <a:solidFill>
                    <a:schemeClr val="bg2"/>
                  </a:solidFill>
                  <a:latin typeface="Century Gothic" panose="020B0502020202020204" pitchFamily="34" charset="0"/>
                </a:rPr>
                <a:t>. </a:t>
              </a:r>
              <a:endParaRPr lang="en-US" sz="1400" dirty="0">
                <a:solidFill>
                  <a:srgbClr val="333333"/>
                </a:solidFill>
                <a:latin typeface="Century Gothic" panose="020B0502020202020204" pitchFamily="34" charset="0"/>
              </a:endParaRPr>
            </a:p>
          </p:txBody>
        </p:sp>
        <p:sp>
          <p:nvSpPr>
            <p:cNvPr id="34" name="TextBox 33">
              <a:extLst>
                <a:ext uri="{FF2B5EF4-FFF2-40B4-BE49-F238E27FC236}">
                  <a16:creationId xmlns:a16="http://schemas.microsoft.com/office/drawing/2014/main" id="{E3A02C7B-C8BB-914D-A643-58411AD30D68}"/>
                </a:ext>
              </a:extLst>
            </p:cNvPr>
            <p:cNvSpPr txBox="1"/>
            <p:nvPr/>
          </p:nvSpPr>
          <p:spPr>
            <a:xfrm>
              <a:off x="8891828" y="2436418"/>
              <a:ext cx="3047845" cy="78020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t>
              </a:r>
              <a:r>
                <a:rPr lang="en-US" sz="1400" dirty="0" err="1">
                  <a:solidFill>
                    <a:schemeClr val="bg2"/>
                  </a:solidFill>
                  <a:latin typeface="Century Gothic" panose="020B0502020202020204" pitchFamily="34" charset="0"/>
                </a:rPr>
                <a:t>amet</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consectetur</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adipiscing</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elit</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Sed</a:t>
              </a:r>
              <a:r>
                <a:rPr lang="en-US" sz="1400" dirty="0">
                  <a:solidFill>
                    <a:schemeClr val="bg2"/>
                  </a:solidFill>
                  <a:latin typeface="Century Gothic" panose="020B0502020202020204" pitchFamily="34" charset="0"/>
                </a:rPr>
                <a:t> et </a:t>
              </a:r>
              <a:r>
                <a:rPr lang="en-US" sz="1400" dirty="0" err="1">
                  <a:solidFill>
                    <a:schemeClr val="bg2"/>
                  </a:solidFill>
                  <a:latin typeface="Century Gothic" panose="020B0502020202020204" pitchFamily="34" charset="0"/>
                </a:rPr>
                <a:t>tellus</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dapibus</a:t>
              </a:r>
              <a:r>
                <a:rPr lang="en-US" sz="1400" dirty="0">
                  <a:solidFill>
                    <a:schemeClr val="bg2"/>
                  </a:solidFill>
                  <a:latin typeface="Century Gothic" panose="020B0502020202020204" pitchFamily="34" charset="0"/>
                </a:rPr>
                <a:t>, </a:t>
              </a:r>
              <a:endParaRPr lang="en-US" sz="1400" dirty="0">
                <a:solidFill>
                  <a:srgbClr val="333333"/>
                </a:solidFill>
                <a:latin typeface="Century Gothic" panose="020B0502020202020204" pitchFamily="34" charset="0"/>
              </a:endParaRPr>
            </a:p>
          </p:txBody>
        </p:sp>
        <p:sp>
          <p:nvSpPr>
            <p:cNvPr id="35" name="TextBox 34">
              <a:extLst>
                <a:ext uri="{FF2B5EF4-FFF2-40B4-BE49-F238E27FC236}">
                  <a16:creationId xmlns:a16="http://schemas.microsoft.com/office/drawing/2014/main" id="{96142F58-E1BD-3840-AD18-4A3EF0B3D2CB}"/>
                </a:ext>
              </a:extLst>
            </p:cNvPr>
            <p:cNvSpPr txBox="1"/>
            <p:nvPr/>
          </p:nvSpPr>
          <p:spPr>
            <a:xfrm>
              <a:off x="8891828" y="3738370"/>
              <a:ext cx="3107175" cy="325085"/>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t>
              </a:r>
              <a:r>
                <a:rPr lang="en-US" sz="1400" dirty="0" err="1">
                  <a:solidFill>
                    <a:schemeClr val="bg2"/>
                  </a:solidFill>
                  <a:latin typeface="Century Gothic" panose="020B0502020202020204" pitchFamily="34" charset="0"/>
                </a:rPr>
                <a:t>amet</a:t>
              </a:r>
              <a:r>
                <a:rPr lang="en-US" sz="1400" dirty="0">
                  <a:solidFill>
                    <a:schemeClr val="bg2"/>
                  </a:solidFill>
                  <a:latin typeface="Century Gothic" panose="020B0502020202020204" pitchFamily="34" charset="0"/>
                </a:rPr>
                <a:t>, </a:t>
              </a:r>
              <a:endParaRPr lang="en-US" sz="1400" dirty="0">
                <a:solidFill>
                  <a:srgbClr val="333333"/>
                </a:solidFill>
                <a:latin typeface="Century Gothic" panose="020B0502020202020204" pitchFamily="34" charset="0"/>
              </a:endParaRPr>
            </a:p>
          </p:txBody>
        </p:sp>
        <p:grpSp>
          <p:nvGrpSpPr>
            <p:cNvPr id="36" name="Group 35">
              <a:extLst>
                <a:ext uri="{FF2B5EF4-FFF2-40B4-BE49-F238E27FC236}">
                  <a16:creationId xmlns:a16="http://schemas.microsoft.com/office/drawing/2014/main" id="{03482DD2-E262-B04D-A41B-550DE74FD9C8}"/>
                </a:ext>
              </a:extLst>
            </p:cNvPr>
            <p:cNvGrpSpPr/>
            <p:nvPr/>
          </p:nvGrpSpPr>
          <p:grpSpPr>
            <a:xfrm>
              <a:off x="5946942" y="752508"/>
              <a:ext cx="2669579" cy="5101215"/>
              <a:chOff x="5555059" y="752508"/>
              <a:chExt cx="3022943" cy="5776448"/>
            </a:xfrm>
          </p:grpSpPr>
          <p:sp>
            <p:nvSpPr>
              <p:cNvPr id="37" name="Oval 36">
                <a:extLst>
                  <a:ext uri="{FF2B5EF4-FFF2-40B4-BE49-F238E27FC236}">
                    <a16:creationId xmlns:a16="http://schemas.microsoft.com/office/drawing/2014/main" id="{EE68B776-31EB-BD45-A02B-2DFB5EE1F898}"/>
                  </a:ext>
                </a:extLst>
              </p:cNvPr>
              <p:cNvSpPr/>
              <p:nvPr/>
            </p:nvSpPr>
            <p:spPr>
              <a:xfrm>
                <a:off x="6436972" y="3460188"/>
                <a:ext cx="2141030" cy="2141030"/>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latin typeface="Prometo Medium" panose="020B0704030203060203" pitchFamily="34" charset="0"/>
                  </a:rPr>
                  <a:t>30%</a:t>
                </a:r>
              </a:p>
            </p:txBody>
          </p:sp>
          <p:sp>
            <p:nvSpPr>
              <p:cNvPr id="38" name="Oval 37">
                <a:extLst>
                  <a:ext uri="{FF2B5EF4-FFF2-40B4-BE49-F238E27FC236}">
                    <a16:creationId xmlns:a16="http://schemas.microsoft.com/office/drawing/2014/main" id="{7D929CD9-D46B-7948-A352-61B09A1105B3}"/>
                  </a:ext>
                </a:extLst>
              </p:cNvPr>
              <p:cNvSpPr/>
              <p:nvPr/>
            </p:nvSpPr>
            <p:spPr>
              <a:xfrm>
                <a:off x="6760233" y="752508"/>
                <a:ext cx="1546798" cy="154679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Prometo Medium" panose="020B0704030203060203" pitchFamily="34" charset="0"/>
                  </a:rPr>
                  <a:t>13%</a:t>
                </a:r>
              </a:p>
            </p:txBody>
          </p:sp>
          <p:sp>
            <p:nvSpPr>
              <p:cNvPr id="39" name="Oval 38">
                <a:extLst>
                  <a:ext uri="{FF2B5EF4-FFF2-40B4-BE49-F238E27FC236}">
                    <a16:creationId xmlns:a16="http://schemas.microsoft.com/office/drawing/2014/main" id="{DD2661B7-74F1-B84F-94E3-FEF64FA48F44}"/>
                  </a:ext>
                </a:extLst>
              </p:cNvPr>
              <p:cNvSpPr/>
              <p:nvPr/>
            </p:nvSpPr>
            <p:spPr>
              <a:xfrm>
                <a:off x="5555059" y="1804854"/>
                <a:ext cx="2334714" cy="2334714"/>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i="1" dirty="0">
                    <a:latin typeface="Prometo Medium" panose="020B0704030203060203" pitchFamily="34" charset="0"/>
                  </a:rPr>
                  <a:t>47%</a:t>
                </a:r>
              </a:p>
            </p:txBody>
          </p:sp>
          <p:sp>
            <p:nvSpPr>
              <p:cNvPr id="40" name="Oval 39">
                <a:extLst>
                  <a:ext uri="{FF2B5EF4-FFF2-40B4-BE49-F238E27FC236}">
                    <a16:creationId xmlns:a16="http://schemas.microsoft.com/office/drawing/2014/main" id="{FFAD751E-D9C5-9747-81A9-4287F723B6D8}"/>
                  </a:ext>
                </a:extLst>
              </p:cNvPr>
              <p:cNvSpPr/>
              <p:nvPr/>
            </p:nvSpPr>
            <p:spPr>
              <a:xfrm>
                <a:off x="6760233" y="5087316"/>
                <a:ext cx="1441640" cy="1441640"/>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a:latin typeface="Prometo Medium" panose="020B0704030203060203" pitchFamily="34" charset="0"/>
                  </a:rPr>
                  <a:t>10%</a:t>
                </a:r>
              </a:p>
            </p:txBody>
          </p:sp>
        </p:grpSp>
        <p:sp>
          <p:nvSpPr>
            <p:cNvPr id="41" name="TextBox 40">
              <a:extLst>
                <a:ext uri="{FF2B5EF4-FFF2-40B4-BE49-F238E27FC236}">
                  <a16:creationId xmlns:a16="http://schemas.microsoft.com/office/drawing/2014/main" id="{31C55314-C82D-E64B-AFA3-6B5264D2FEDB}"/>
                </a:ext>
              </a:extLst>
            </p:cNvPr>
            <p:cNvSpPr txBox="1"/>
            <p:nvPr/>
          </p:nvSpPr>
          <p:spPr>
            <a:xfrm>
              <a:off x="8832498" y="5093900"/>
              <a:ext cx="2985477" cy="55264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t>
              </a:r>
              <a:r>
                <a:rPr lang="en-US" sz="1400" dirty="0" err="1">
                  <a:solidFill>
                    <a:schemeClr val="bg2"/>
                  </a:solidFill>
                  <a:latin typeface="Century Gothic" panose="020B0502020202020204" pitchFamily="34" charset="0"/>
                </a:rPr>
                <a:t>amet</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consectetur</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adipiscing</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elit</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Sed</a:t>
              </a:r>
              <a:endParaRPr lang="en-US" sz="1400" dirty="0">
                <a:solidFill>
                  <a:srgbClr val="333333"/>
                </a:solidFill>
                <a:latin typeface="Century Gothic" panose="020B0502020202020204" pitchFamily="34" charset="0"/>
              </a:endParaRPr>
            </a:p>
          </p:txBody>
        </p:sp>
      </p:grpSp>
      <p:sp>
        <p:nvSpPr>
          <p:cNvPr id="42" name="Title 1">
            <a:extLst>
              <a:ext uri="{FF2B5EF4-FFF2-40B4-BE49-F238E27FC236}">
                <a16:creationId xmlns:a16="http://schemas.microsoft.com/office/drawing/2014/main" id="{65F7D86C-FD2A-394A-A96E-71372C827B2F}"/>
              </a:ext>
            </a:extLst>
          </p:cNvPr>
          <p:cNvSpPr txBox="1">
            <a:spLocks/>
          </p:cNvSpPr>
          <p:nvPr/>
        </p:nvSpPr>
        <p:spPr>
          <a:xfrm>
            <a:off x="1905397" y="3187858"/>
            <a:ext cx="2175983" cy="550130"/>
          </a:xfrm>
          <a:prstGeom prst="rect">
            <a:avLst/>
          </a:prstGeom>
          <a:effectLst/>
        </p:spPr>
        <p:txBody>
          <a:bodyPr vert="horz" wrap="square" lIns="0" tIns="0" rIns="0" bIns="0" rtlCol="0" anchor="ctr" anchorCtr="0">
            <a:normAutofit fontScale="97500"/>
          </a:bodyPr>
          <a:lstStyle>
            <a:lvl1pPr algn="l" defTabSz="914400" rtl="0" eaLnBrk="1" latinLnBrk="0" hangingPunct="1">
              <a:lnSpc>
                <a:spcPct val="100000"/>
              </a:lnSpc>
              <a:spcBef>
                <a:spcPct val="0"/>
              </a:spcBef>
              <a:buNone/>
              <a:defRPr sz="2400" b="0" i="1" kern="1200">
                <a:solidFill>
                  <a:srgbClr val="1E22AA"/>
                </a:solidFill>
                <a:latin typeface="Prometo Medium" panose="020B0704030203060203" pitchFamily="34" charset="0"/>
                <a:ea typeface="+mj-ea"/>
                <a:cs typeface="+mj-cs"/>
              </a:defRPr>
            </a:lvl1pPr>
          </a:lstStyle>
          <a:p>
            <a:r>
              <a:rPr lang="en-US" i="0" dirty="0">
                <a:latin typeface="Prometo" panose="020B0604030203060203" pitchFamily="34" charset="77"/>
              </a:rPr>
              <a:t>out of 10</a:t>
            </a:r>
          </a:p>
        </p:txBody>
      </p:sp>
      <p:sp>
        <p:nvSpPr>
          <p:cNvPr id="43" name="Oval 42">
            <a:extLst>
              <a:ext uri="{FF2B5EF4-FFF2-40B4-BE49-F238E27FC236}">
                <a16:creationId xmlns:a16="http://schemas.microsoft.com/office/drawing/2014/main" id="{121E3663-E0DB-A94B-AEE8-98AB451C46DA}"/>
              </a:ext>
            </a:extLst>
          </p:cNvPr>
          <p:cNvSpPr/>
          <p:nvPr/>
        </p:nvSpPr>
        <p:spPr>
          <a:xfrm>
            <a:off x="514110" y="2780769"/>
            <a:ext cx="1236930" cy="1236930"/>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ctr" anchorCtr="0"/>
          <a:lstStyle/>
          <a:p>
            <a:pPr algn="ctr"/>
            <a:r>
              <a:rPr lang="en-US" sz="6600" b="1" i="1" dirty="0">
                <a:latin typeface="Prometo" panose="020B0604030203060203" pitchFamily="34" charset="77"/>
              </a:rPr>
              <a:t>9</a:t>
            </a:r>
          </a:p>
        </p:txBody>
      </p:sp>
      <p:sp>
        <p:nvSpPr>
          <p:cNvPr id="44" name="TextBox 43">
            <a:extLst>
              <a:ext uri="{FF2B5EF4-FFF2-40B4-BE49-F238E27FC236}">
                <a16:creationId xmlns:a16="http://schemas.microsoft.com/office/drawing/2014/main" id="{D8FE1C8B-B370-794A-8FCE-AB585BA1DBE1}"/>
              </a:ext>
            </a:extLst>
          </p:cNvPr>
          <p:cNvSpPr txBox="1"/>
          <p:nvPr/>
        </p:nvSpPr>
        <p:spPr>
          <a:xfrm>
            <a:off x="584691" y="4134426"/>
            <a:ext cx="3042868"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t>
            </a:r>
            <a:r>
              <a:rPr lang="en-US" sz="1400" dirty="0" err="1">
                <a:solidFill>
                  <a:schemeClr val="bg2"/>
                </a:solidFill>
                <a:latin typeface="Century Gothic" panose="020B0502020202020204" pitchFamily="34" charset="0"/>
              </a:rPr>
              <a:t>amet</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consectetur</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adipiscing</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elit</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Sed</a:t>
            </a:r>
            <a:r>
              <a:rPr lang="en-US" sz="1400" dirty="0">
                <a:solidFill>
                  <a:schemeClr val="bg2"/>
                </a:solidFill>
                <a:latin typeface="Century Gothic" panose="020B0502020202020204" pitchFamily="34" charset="0"/>
              </a:rPr>
              <a:t> et </a:t>
            </a:r>
            <a:r>
              <a:rPr lang="en-US" sz="1400" dirty="0" err="1">
                <a:solidFill>
                  <a:schemeClr val="bg2"/>
                </a:solidFill>
                <a:latin typeface="Century Gothic" panose="020B0502020202020204" pitchFamily="34" charset="0"/>
              </a:rPr>
              <a:t>tellus</a:t>
            </a:r>
            <a:r>
              <a:rPr lang="en-US" sz="1400" dirty="0">
                <a:solidFill>
                  <a:schemeClr val="bg2"/>
                </a:solidFill>
                <a:latin typeface="Century Gothic" panose="020B0502020202020204" pitchFamily="34" charset="0"/>
              </a:rPr>
              <a:t> </a:t>
            </a:r>
            <a:r>
              <a:rPr lang="en-US" sz="1400" dirty="0" err="1">
                <a:solidFill>
                  <a:schemeClr val="bg2"/>
                </a:solidFill>
                <a:latin typeface="Century Gothic" panose="020B0502020202020204" pitchFamily="34" charset="0"/>
              </a:rPr>
              <a:t>dapibus</a:t>
            </a:r>
            <a:r>
              <a:rPr lang="en-US" sz="1400" dirty="0">
                <a:solidFill>
                  <a:schemeClr val="bg2"/>
                </a:solidFill>
                <a:latin typeface="Century Gothic" panose="020B0502020202020204" pitchFamily="34" charset="0"/>
              </a:rPr>
              <a:t>, </a:t>
            </a:r>
            <a:endParaRPr lang="en-US" sz="1400" dirty="0">
              <a:solidFill>
                <a:srgbClr val="333333"/>
              </a:solidFill>
              <a:latin typeface="Century Gothic" panose="020B0502020202020204" pitchFamily="34" charset="0"/>
            </a:endParaRPr>
          </a:p>
        </p:txBody>
      </p:sp>
      <p:sp>
        <p:nvSpPr>
          <p:cNvPr id="2" name="Footer Placeholder 1">
            <a:extLst>
              <a:ext uri="{FF2B5EF4-FFF2-40B4-BE49-F238E27FC236}">
                <a16:creationId xmlns:a16="http://schemas.microsoft.com/office/drawing/2014/main" id="{35862A08-5E50-A449-9508-7B41A6F98FA7}"/>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280203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A19F1-9CCA-8649-97A7-EBAE3C9FAF33}"/>
              </a:ext>
            </a:extLst>
          </p:cNvPr>
          <p:cNvSpPr>
            <a:spLocks noGrp="1"/>
          </p:cNvSpPr>
          <p:nvPr>
            <p:ph type="sldNum" sz="quarter" idx="10"/>
          </p:nvPr>
        </p:nvSpPr>
        <p:spPr/>
        <p:txBody>
          <a:bodyPr/>
          <a:lstStyle/>
          <a:p>
            <a:fld id="{D8D877B3-D348-4611-9BDB-C5374591D951}" type="slidenum">
              <a:rPr lang="en-US" smtClean="0"/>
              <a:pPr/>
              <a:t>82</a:t>
            </a:fld>
            <a:endParaRPr lang="en-US" dirty="0"/>
          </a:p>
        </p:txBody>
      </p:sp>
      <p:sp>
        <p:nvSpPr>
          <p:cNvPr id="5" name="Title 4">
            <a:extLst>
              <a:ext uri="{FF2B5EF4-FFF2-40B4-BE49-F238E27FC236}">
                <a16:creationId xmlns:a16="http://schemas.microsoft.com/office/drawing/2014/main" id="{CC86EFB7-EA38-9A42-9C40-26F4BB3B885E}"/>
              </a:ext>
            </a:extLst>
          </p:cNvPr>
          <p:cNvSpPr>
            <a:spLocks noGrp="1"/>
          </p:cNvSpPr>
          <p:nvPr>
            <p:ph type="title"/>
          </p:nvPr>
        </p:nvSpPr>
        <p:spPr/>
        <p:txBody>
          <a:bodyPr/>
          <a:lstStyle/>
          <a:p>
            <a:r>
              <a:rPr lang="en-US" dirty="0"/>
              <a:t>More Visual Storytelling</a:t>
            </a:r>
          </a:p>
        </p:txBody>
      </p:sp>
      <p:sp>
        <p:nvSpPr>
          <p:cNvPr id="20" name="Oval 19">
            <a:extLst>
              <a:ext uri="{FF2B5EF4-FFF2-40B4-BE49-F238E27FC236}">
                <a16:creationId xmlns:a16="http://schemas.microsoft.com/office/drawing/2014/main" id="{91C0EC60-7C7A-DB4E-9307-B5B809EDDF6B}"/>
              </a:ext>
            </a:extLst>
          </p:cNvPr>
          <p:cNvSpPr/>
          <p:nvPr/>
        </p:nvSpPr>
        <p:spPr>
          <a:xfrm>
            <a:off x="535128" y="2454464"/>
            <a:ext cx="726863" cy="726863"/>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AE981692-0C5A-BC40-8804-32CEEDCD50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831" y="2622825"/>
            <a:ext cx="368199" cy="386160"/>
          </a:xfrm>
          <a:prstGeom prst="rect">
            <a:avLst/>
          </a:prstGeom>
        </p:spPr>
      </p:pic>
      <p:sp>
        <p:nvSpPr>
          <p:cNvPr id="22" name="Oval 21">
            <a:extLst>
              <a:ext uri="{FF2B5EF4-FFF2-40B4-BE49-F238E27FC236}">
                <a16:creationId xmlns:a16="http://schemas.microsoft.com/office/drawing/2014/main" id="{80B00D0E-8639-A447-9DC6-C6D498694536}"/>
              </a:ext>
            </a:extLst>
          </p:cNvPr>
          <p:cNvSpPr/>
          <p:nvPr/>
        </p:nvSpPr>
        <p:spPr>
          <a:xfrm>
            <a:off x="1441694" y="2454464"/>
            <a:ext cx="726863" cy="726863"/>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E4BC93C8-31EB-F745-A3AC-314F857CE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1397" y="2622825"/>
            <a:ext cx="368199" cy="386160"/>
          </a:xfrm>
          <a:prstGeom prst="rect">
            <a:avLst/>
          </a:prstGeom>
        </p:spPr>
      </p:pic>
      <p:sp>
        <p:nvSpPr>
          <p:cNvPr id="24" name="Oval 23">
            <a:extLst>
              <a:ext uri="{FF2B5EF4-FFF2-40B4-BE49-F238E27FC236}">
                <a16:creationId xmlns:a16="http://schemas.microsoft.com/office/drawing/2014/main" id="{7BD50CB6-C5CD-4849-9D43-D2DAF6082638}"/>
              </a:ext>
            </a:extLst>
          </p:cNvPr>
          <p:cNvSpPr/>
          <p:nvPr/>
        </p:nvSpPr>
        <p:spPr>
          <a:xfrm>
            <a:off x="2348260" y="2454464"/>
            <a:ext cx="726863" cy="726863"/>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2B753A40-8167-2F45-8AF5-8C118624672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7963" y="2622825"/>
            <a:ext cx="368199" cy="386160"/>
          </a:xfrm>
          <a:prstGeom prst="rect">
            <a:avLst/>
          </a:prstGeom>
        </p:spPr>
      </p:pic>
      <p:sp>
        <p:nvSpPr>
          <p:cNvPr id="26" name="Oval 25">
            <a:extLst>
              <a:ext uri="{FF2B5EF4-FFF2-40B4-BE49-F238E27FC236}">
                <a16:creationId xmlns:a16="http://schemas.microsoft.com/office/drawing/2014/main" id="{DAE0F359-E074-424C-BE9A-581D55FB2BB9}"/>
              </a:ext>
            </a:extLst>
          </p:cNvPr>
          <p:cNvSpPr/>
          <p:nvPr/>
        </p:nvSpPr>
        <p:spPr>
          <a:xfrm>
            <a:off x="3254826" y="2454464"/>
            <a:ext cx="726863" cy="726863"/>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6D5B3366-E58B-9D4C-8A83-877B9EF9FF6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4529" y="2622825"/>
            <a:ext cx="368199" cy="386160"/>
          </a:xfrm>
          <a:prstGeom prst="rect">
            <a:avLst/>
          </a:prstGeom>
        </p:spPr>
      </p:pic>
      <p:sp>
        <p:nvSpPr>
          <p:cNvPr id="28" name="Oval 27">
            <a:extLst>
              <a:ext uri="{FF2B5EF4-FFF2-40B4-BE49-F238E27FC236}">
                <a16:creationId xmlns:a16="http://schemas.microsoft.com/office/drawing/2014/main" id="{4F87E8DC-C91D-FA4D-99D6-C45F447A3D76}"/>
              </a:ext>
            </a:extLst>
          </p:cNvPr>
          <p:cNvSpPr/>
          <p:nvPr/>
        </p:nvSpPr>
        <p:spPr>
          <a:xfrm>
            <a:off x="4161392" y="2454464"/>
            <a:ext cx="726863" cy="726863"/>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98A2D890-D457-BD44-B398-1682B1CB44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1095" y="2622825"/>
            <a:ext cx="368199" cy="386160"/>
          </a:xfrm>
          <a:prstGeom prst="rect">
            <a:avLst/>
          </a:prstGeom>
        </p:spPr>
      </p:pic>
      <p:sp>
        <p:nvSpPr>
          <p:cNvPr id="30" name="Oval 29">
            <a:extLst>
              <a:ext uri="{FF2B5EF4-FFF2-40B4-BE49-F238E27FC236}">
                <a16:creationId xmlns:a16="http://schemas.microsoft.com/office/drawing/2014/main" id="{8E25EDF8-CB2D-1E40-868B-F8A13458476D}"/>
              </a:ext>
            </a:extLst>
          </p:cNvPr>
          <p:cNvSpPr/>
          <p:nvPr/>
        </p:nvSpPr>
        <p:spPr>
          <a:xfrm>
            <a:off x="535128" y="3349688"/>
            <a:ext cx="726863" cy="726863"/>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6EDCE227-5FB4-1E4C-B123-5BCBDF6D8AE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831" y="3518049"/>
            <a:ext cx="368199" cy="386160"/>
          </a:xfrm>
          <a:prstGeom prst="rect">
            <a:avLst/>
          </a:prstGeom>
        </p:spPr>
      </p:pic>
      <p:sp>
        <p:nvSpPr>
          <p:cNvPr id="45" name="Oval 44">
            <a:extLst>
              <a:ext uri="{FF2B5EF4-FFF2-40B4-BE49-F238E27FC236}">
                <a16:creationId xmlns:a16="http://schemas.microsoft.com/office/drawing/2014/main" id="{7FEFFD76-0159-CB4A-BFB7-02159F64CD21}"/>
              </a:ext>
            </a:extLst>
          </p:cNvPr>
          <p:cNvSpPr/>
          <p:nvPr/>
        </p:nvSpPr>
        <p:spPr>
          <a:xfrm>
            <a:off x="1441694" y="3349688"/>
            <a:ext cx="726863" cy="726863"/>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a:extLst>
              <a:ext uri="{FF2B5EF4-FFF2-40B4-BE49-F238E27FC236}">
                <a16:creationId xmlns:a16="http://schemas.microsoft.com/office/drawing/2014/main" id="{EF381E05-66AC-8043-A2E5-37E1C7E854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1397" y="3518049"/>
            <a:ext cx="368199" cy="386160"/>
          </a:xfrm>
          <a:prstGeom prst="rect">
            <a:avLst/>
          </a:prstGeom>
        </p:spPr>
      </p:pic>
      <p:sp>
        <p:nvSpPr>
          <p:cNvPr id="47" name="Oval 46">
            <a:extLst>
              <a:ext uri="{FF2B5EF4-FFF2-40B4-BE49-F238E27FC236}">
                <a16:creationId xmlns:a16="http://schemas.microsoft.com/office/drawing/2014/main" id="{E0EFEE7F-B892-1B48-92DE-7E9E78970E83}"/>
              </a:ext>
            </a:extLst>
          </p:cNvPr>
          <p:cNvSpPr/>
          <p:nvPr/>
        </p:nvSpPr>
        <p:spPr>
          <a:xfrm>
            <a:off x="2348260" y="3349688"/>
            <a:ext cx="726863" cy="726863"/>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08EE725B-61F2-0B41-9BE0-45207C9D2E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7963" y="3518049"/>
            <a:ext cx="368199" cy="386160"/>
          </a:xfrm>
          <a:prstGeom prst="rect">
            <a:avLst/>
          </a:prstGeom>
        </p:spPr>
      </p:pic>
      <p:sp>
        <p:nvSpPr>
          <p:cNvPr id="49" name="Oval 48">
            <a:extLst>
              <a:ext uri="{FF2B5EF4-FFF2-40B4-BE49-F238E27FC236}">
                <a16:creationId xmlns:a16="http://schemas.microsoft.com/office/drawing/2014/main" id="{E197842E-CBC1-FB4F-B049-4093C28D3D94}"/>
              </a:ext>
            </a:extLst>
          </p:cNvPr>
          <p:cNvSpPr/>
          <p:nvPr/>
        </p:nvSpPr>
        <p:spPr>
          <a:xfrm>
            <a:off x="3254826" y="3349688"/>
            <a:ext cx="726863" cy="726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96323935-6CF4-3E4E-855A-CD23737AC36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4529" y="3518049"/>
            <a:ext cx="368199" cy="386160"/>
          </a:xfrm>
          <a:prstGeom prst="rect">
            <a:avLst/>
          </a:prstGeom>
        </p:spPr>
      </p:pic>
      <p:sp>
        <p:nvSpPr>
          <p:cNvPr id="51" name="Oval 50">
            <a:extLst>
              <a:ext uri="{FF2B5EF4-FFF2-40B4-BE49-F238E27FC236}">
                <a16:creationId xmlns:a16="http://schemas.microsoft.com/office/drawing/2014/main" id="{2E9CE199-5169-4A4C-94E7-3CEA22DFAC1D}"/>
              </a:ext>
            </a:extLst>
          </p:cNvPr>
          <p:cNvSpPr/>
          <p:nvPr/>
        </p:nvSpPr>
        <p:spPr>
          <a:xfrm>
            <a:off x="4161392" y="3349688"/>
            <a:ext cx="726863" cy="726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a:extLst>
              <a:ext uri="{FF2B5EF4-FFF2-40B4-BE49-F238E27FC236}">
                <a16:creationId xmlns:a16="http://schemas.microsoft.com/office/drawing/2014/main" id="{A2D7C70C-69D9-BF47-BDE9-73429929A1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1095" y="3518049"/>
            <a:ext cx="368199" cy="386160"/>
          </a:xfrm>
          <a:prstGeom prst="rect">
            <a:avLst/>
          </a:prstGeom>
        </p:spPr>
      </p:pic>
      <p:sp>
        <p:nvSpPr>
          <p:cNvPr id="53" name="Title 1">
            <a:extLst>
              <a:ext uri="{FF2B5EF4-FFF2-40B4-BE49-F238E27FC236}">
                <a16:creationId xmlns:a16="http://schemas.microsoft.com/office/drawing/2014/main" id="{24E55811-75DE-C046-825C-9A16484E5682}"/>
              </a:ext>
            </a:extLst>
          </p:cNvPr>
          <p:cNvSpPr txBox="1">
            <a:spLocks/>
          </p:cNvSpPr>
          <p:nvPr/>
        </p:nvSpPr>
        <p:spPr>
          <a:xfrm>
            <a:off x="6965539" y="3008985"/>
            <a:ext cx="2175983" cy="550130"/>
          </a:xfrm>
          <a:prstGeom prst="rect">
            <a:avLst/>
          </a:prstGeom>
          <a:effectLst/>
        </p:spPr>
        <p:txBody>
          <a:bodyPr vert="horz" wrap="square" lIns="0" tIns="0" rIns="0" bIns="0" rtlCol="0" anchor="ctr" anchorCtr="0">
            <a:normAutofit fontScale="97500"/>
          </a:bodyPr>
          <a:lstStyle>
            <a:lvl1pPr algn="l" defTabSz="914400" rtl="0" eaLnBrk="1" latinLnBrk="0" hangingPunct="1">
              <a:lnSpc>
                <a:spcPct val="100000"/>
              </a:lnSpc>
              <a:spcBef>
                <a:spcPct val="0"/>
              </a:spcBef>
              <a:buNone/>
              <a:defRPr sz="2400" b="0" i="1" kern="1200">
                <a:solidFill>
                  <a:srgbClr val="1E22AA"/>
                </a:solidFill>
                <a:latin typeface="Prometo Medium" panose="020B0704030203060203" pitchFamily="34" charset="0"/>
                <a:ea typeface="+mj-ea"/>
                <a:cs typeface="+mj-cs"/>
              </a:defRPr>
            </a:lvl1pPr>
          </a:lstStyle>
          <a:p>
            <a:r>
              <a:rPr lang="en-US" i="0" dirty="0">
                <a:latin typeface="Prometo" panose="020B0604030203060203" pitchFamily="34" charset="77"/>
              </a:rPr>
              <a:t>out of 10</a:t>
            </a:r>
          </a:p>
        </p:txBody>
      </p:sp>
      <p:sp>
        <p:nvSpPr>
          <p:cNvPr id="54" name="Rectangle 53">
            <a:extLst>
              <a:ext uri="{FF2B5EF4-FFF2-40B4-BE49-F238E27FC236}">
                <a16:creationId xmlns:a16="http://schemas.microsoft.com/office/drawing/2014/main" id="{3630AF42-A278-2941-959D-98E03E4DEA62}"/>
              </a:ext>
            </a:extLst>
          </p:cNvPr>
          <p:cNvSpPr/>
          <p:nvPr/>
        </p:nvSpPr>
        <p:spPr>
          <a:xfrm>
            <a:off x="6054164" y="2622330"/>
            <a:ext cx="772969" cy="1323439"/>
          </a:xfrm>
          <a:prstGeom prst="rect">
            <a:avLst/>
          </a:prstGeom>
        </p:spPr>
        <p:txBody>
          <a:bodyPr wrap="none">
            <a:spAutoFit/>
          </a:bodyPr>
          <a:lstStyle/>
          <a:p>
            <a:pPr algn="ctr"/>
            <a:r>
              <a:rPr lang="en-US" sz="8000" b="1" i="1" dirty="0">
                <a:solidFill>
                  <a:schemeClr val="accent6"/>
                </a:solidFill>
                <a:latin typeface="Prometo" panose="020B0604030203060203" pitchFamily="34" charset="77"/>
              </a:rPr>
              <a:t>8</a:t>
            </a:r>
          </a:p>
        </p:txBody>
      </p:sp>
      <p:sp>
        <p:nvSpPr>
          <p:cNvPr id="55" name="TextBox 54">
            <a:extLst>
              <a:ext uri="{FF2B5EF4-FFF2-40B4-BE49-F238E27FC236}">
                <a16:creationId xmlns:a16="http://schemas.microsoft.com/office/drawing/2014/main" id="{BD52C653-03BF-EE49-B50B-82C4C583D74A}"/>
              </a:ext>
            </a:extLst>
          </p:cNvPr>
          <p:cNvSpPr txBox="1"/>
          <p:nvPr/>
        </p:nvSpPr>
        <p:spPr>
          <a:xfrm>
            <a:off x="6960729" y="3637992"/>
            <a:ext cx="3252487" cy="307777"/>
          </a:xfrm>
          <a:prstGeom prst="rect">
            <a:avLst/>
          </a:prstGeom>
          <a:noFill/>
        </p:spPr>
        <p:txBody>
          <a:bodyPr wrap="square" lIns="0" tIns="0" rIns="0" bIns="0" rtlCol="0">
            <a:spAutoFit/>
          </a:bodyPr>
          <a:lstStyle/>
          <a:p>
            <a:r>
              <a:rPr lang="en-US" sz="1000" dirty="0">
                <a:solidFill>
                  <a:schemeClr val="bg2"/>
                </a:solidFill>
                <a:latin typeface="Century Gothic" panose="020B0502020202020204" pitchFamily="34" charset="0"/>
              </a:rPr>
              <a:t>Lorem ipsum dolor sit </a:t>
            </a:r>
            <a:r>
              <a:rPr lang="en-US" sz="1000" dirty="0" err="1">
                <a:solidFill>
                  <a:schemeClr val="bg2"/>
                </a:solidFill>
                <a:latin typeface="Century Gothic" panose="020B0502020202020204" pitchFamily="34" charset="0"/>
              </a:rPr>
              <a:t>amet</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consectetur</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adipiscing</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elit</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Sed</a:t>
            </a:r>
            <a:r>
              <a:rPr lang="en-US" sz="1000" dirty="0">
                <a:solidFill>
                  <a:schemeClr val="bg2"/>
                </a:solidFill>
                <a:latin typeface="Century Gothic" panose="020B0502020202020204" pitchFamily="34" charset="0"/>
              </a:rPr>
              <a:t> et </a:t>
            </a:r>
            <a:r>
              <a:rPr lang="en-US" sz="1000" dirty="0" err="1">
                <a:solidFill>
                  <a:schemeClr val="bg2"/>
                </a:solidFill>
                <a:latin typeface="Century Gothic" panose="020B0502020202020204" pitchFamily="34" charset="0"/>
              </a:rPr>
              <a:t>tellus</a:t>
            </a:r>
            <a:r>
              <a:rPr lang="en-US" sz="1000" dirty="0">
                <a:solidFill>
                  <a:schemeClr val="bg2"/>
                </a:solidFill>
                <a:latin typeface="Century Gothic" panose="020B0502020202020204" pitchFamily="34" charset="0"/>
              </a:rPr>
              <a:t> </a:t>
            </a:r>
            <a:r>
              <a:rPr lang="en-US" sz="1000" dirty="0" err="1">
                <a:solidFill>
                  <a:schemeClr val="bg2"/>
                </a:solidFill>
                <a:latin typeface="Century Gothic" panose="020B0502020202020204" pitchFamily="34" charset="0"/>
              </a:rPr>
              <a:t>dapibus</a:t>
            </a:r>
            <a:r>
              <a:rPr lang="en-US" sz="1000" dirty="0">
                <a:solidFill>
                  <a:schemeClr val="bg2"/>
                </a:solidFill>
                <a:latin typeface="Century Gothic" panose="020B0502020202020204" pitchFamily="34" charset="0"/>
              </a:rPr>
              <a:t>, </a:t>
            </a:r>
            <a:endParaRPr lang="en-US" sz="1000" dirty="0">
              <a:solidFill>
                <a:srgbClr val="333333"/>
              </a:solidFill>
              <a:latin typeface="Century Gothic" panose="020B0502020202020204" pitchFamily="34" charset="0"/>
            </a:endParaRPr>
          </a:p>
        </p:txBody>
      </p:sp>
      <p:sp>
        <p:nvSpPr>
          <p:cNvPr id="2" name="Footer Placeholder 1">
            <a:extLst>
              <a:ext uri="{FF2B5EF4-FFF2-40B4-BE49-F238E27FC236}">
                <a16:creationId xmlns:a16="http://schemas.microsoft.com/office/drawing/2014/main" id="{AC7D1C56-DCBB-A44B-A645-2672E4DEDE59}"/>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42895694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A19F1-9CCA-8649-97A7-EBAE3C9FAF33}"/>
              </a:ext>
            </a:extLst>
          </p:cNvPr>
          <p:cNvSpPr>
            <a:spLocks noGrp="1"/>
          </p:cNvSpPr>
          <p:nvPr>
            <p:ph type="sldNum" sz="quarter" idx="10"/>
          </p:nvPr>
        </p:nvSpPr>
        <p:spPr/>
        <p:txBody>
          <a:bodyPr/>
          <a:lstStyle/>
          <a:p>
            <a:fld id="{D8D877B3-D348-4611-9BDB-C5374591D951}" type="slidenum">
              <a:rPr lang="en-US" smtClean="0"/>
              <a:pPr/>
              <a:t>83</a:t>
            </a:fld>
            <a:endParaRPr lang="en-US" dirty="0"/>
          </a:p>
        </p:txBody>
      </p:sp>
      <p:sp>
        <p:nvSpPr>
          <p:cNvPr id="5" name="Title 4">
            <a:extLst>
              <a:ext uri="{FF2B5EF4-FFF2-40B4-BE49-F238E27FC236}">
                <a16:creationId xmlns:a16="http://schemas.microsoft.com/office/drawing/2014/main" id="{CC86EFB7-EA38-9A42-9C40-26F4BB3B885E}"/>
              </a:ext>
            </a:extLst>
          </p:cNvPr>
          <p:cNvSpPr>
            <a:spLocks noGrp="1"/>
          </p:cNvSpPr>
          <p:nvPr>
            <p:ph type="title"/>
          </p:nvPr>
        </p:nvSpPr>
        <p:spPr/>
        <p:txBody>
          <a:bodyPr/>
          <a:lstStyle/>
          <a:p>
            <a:r>
              <a:rPr lang="en-US" dirty="0"/>
              <a:t>More Visual Storytelling</a:t>
            </a:r>
          </a:p>
        </p:txBody>
      </p:sp>
      <p:grpSp>
        <p:nvGrpSpPr>
          <p:cNvPr id="66" name="Group 65">
            <a:extLst>
              <a:ext uri="{FF2B5EF4-FFF2-40B4-BE49-F238E27FC236}">
                <a16:creationId xmlns:a16="http://schemas.microsoft.com/office/drawing/2014/main" id="{03FCB0A8-D7C5-2844-A3B0-C01D5AD9A3B4}"/>
              </a:ext>
            </a:extLst>
          </p:cNvPr>
          <p:cNvGrpSpPr/>
          <p:nvPr/>
        </p:nvGrpSpPr>
        <p:grpSpPr>
          <a:xfrm>
            <a:off x="514110" y="2033529"/>
            <a:ext cx="687492" cy="687492"/>
            <a:chOff x="555138" y="1615295"/>
            <a:chExt cx="726863" cy="726863"/>
          </a:xfrm>
        </p:grpSpPr>
        <p:sp>
          <p:nvSpPr>
            <p:cNvPr id="67" name="Oval 66">
              <a:extLst>
                <a:ext uri="{FF2B5EF4-FFF2-40B4-BE49-F238E27FC236}">
                  <a16:creationId xmlns:a16="http://schemas.microsoft.com/office/drawing/2014/main" id="{6EA578B3-FAA0-0744-8D39-48117AB4A6C5}"/>
                </a:ext>
              </a:extLst>
            </p:cNvPr>
            <p:cNvSpPr/>
            <p:nvPr/>
          </p:nvSpPr>
          <p:spPr>
            <a:xfrm>
              <a:off x="555138" y="1615295"/>
              <a:ext cx="726863" cy="726863"/>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Graphic 67">
              <a:extLst>
                <a:ext uri="{FF2B5EF4-FFF2-40B4-BE49-F238E27FC236}">
                  <a16:creationId xmlns:a16="http://schemas.microsoft.com/office/drawing/2014/main" id="{40DB2426-FF2D-EB4D-BB35-FE9B5BA545E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345" y="1738457"/>
              <a:ext cx="393482" cy="412219"/>
            </a:xfrm>
            <a:prstGeom prst="rect">
              <a:avLst/>
            </a:prstGeom>
          </p:spPr>
        </p:pic>
      </p:grpSp>
      <p:grpSp>
        <p:nvGrpSpPr>
          <p:cNvPr id="69" name="Group 68">
            <a:extLst>
              <a:ext uri="{FF2B5EF4-FFF2-40B4-BE49-F238E27FC236}">
                <a16:creationId xmlns:a16="http://schemas.microsoft.com/office/drawing/2014/main" id="{8C871C6A-8706-0C49-8579-789EBADEB380}"/>
              </a:ext>
            </a:extLst>
          </p:cNvPr>
          <p:cNvGrpSpPr/>
          <p:nvPr/>
        </p:nvGrpSpPr>
        <p:grpSpPr>
          <a:xfrm>
            <a:off x="514110" y="5063469"/>
            <a:ext cx="687492" cy="687492"/>
            <a:chOff x="555138" y="4918165"/>
            <a:chExt cx="726863" cy="726863"/>
          </a:xfrm>
        </p:grpSpPr>
        <p:sp>
          <p:nvSpPr>
            <p:cNvPr id="70" name="Oval 69">
              <a:extLst>
                <a:ext uri="{FF2B5EF4-FFF2-40B4-BE49-F238E27FC236}">
                  <a16:creationId xmlns:a16="http://schemas.microsoft.com/office/drawing/2014/main" id="{880ADA95-DC9C-514D-8797-3559E0B47380}"/>
                </a:ext>
              </a:extLst>
            </p:cNvPr>
            <p:cNvSpPr/>
            <p:nvPr/>
          </p:nvSpPr>
          <p:spPr>
            <a:xfrm>
              <a:off x="555138" y="4918165"/>
              <a:ext cx="726863" cy="726863"/>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Graphic 70">
              <a:extLst>
                <a:ext uri="{FF2B5EF4-FFF2-40B4-BE49-F238E27FC236}">
                  <a16:creationId xmlns:a16="http://schemas.microsoft.com/office/drawing/2014/main" id="{14DC070D-F363-4840-AF78-3D2AADCD0E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flipH="1">
              <a:off x="728345" y="5094940"/>
              <a:ext cx="393482" cy="412219"/>
            </a:xfrm>
            <a:prstGeom prst="rect">
              <a:avLst/>
            </a:prstGeom>
          </p:spPr>
        </p:pic>
      </p:grpSp>
      <p:grpSp>
        <p:nvGrpSpPr>
          <p:cNvPr id="72" name="Group 71">
            <a:extLst>
              <a:ext uri="{FF2B5EF4-FFF2-40B4-BE49-F238E27FC236}">
                <a16:creationId xmlns:a16="http://schemas.microsoft.com/office/drawing/2014/main" id="{51DFA9E6-62A5-6E44-9BCD-5E96F61ABBF1}"/>
              </a:ext>
            </a:extLst>
          </p:cNvPr>
          <p:cNvGrpSpPr/>
          <p:nvPr/>
        </p:nvGrpSpPr>
        <p:grpSpPr>
          <a:xfrm>
            <a:off x="514110" y="3503262"/>
            <a:ext cx="687492" cy="687492"/>
            <a:chOff x="555138" y="3275242"/>
            <a:chExt cx="726863" cy="726863"/>
          </a:xfrm>
        </p:grpSpPr>
        <p:sp>
          <p:nvSpPr>
            <p:cNvPr id="73" name="Oval 72">
              <a:extLst>
                <a:ext uri="{FF2B5EF4-FFF2-40B4-BE49-F238E27FC236}">
                  <a16:creationId xmlns:a16="http://schemas.microsoft.com/office/drawing/2014/main" id="{8EF89955-5BBD-984A-B308-46AA6EBAA4EE}"/>
                </a:ext>
              </a:extLst>
            </p:cNvPr>
            <p:cNvSpPr/>
            <p:nvPr/>
          </p:nvSpPr>
          <p:spPr>
            <a:xfrm>
              <a:off x="555138" y="3275242"/>
              <a:ext cx="726863" cy="726863"/>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4" name="Straight Connector 73">
              <a:extLst>
                <a:ext uri="{FF2B5EF4-FFF2-40B4-BE49-F238E27FC236}">
                  <a16:creationId xmlns:a16="http://schemas.microsoft.com/office/drawing/2014/main" id="{D064579B-87CF-1E4D-96FB-99FF267EFCFA}"/>
                </a:ext>
              </a:extLst>
            </p:cNvPr>
            <p:cNvCxnSpPr/>
            <p:nvPr/>
          </p:nvCxnSpPr>
          <p:spPr>
            <a:xfrm>
              <a:off x="728344" y="3631419"/>
              <a:ext cx="39348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5" name="Title 1">
            <a:extLst>
              <a:ext uri="{FF2B5EF4-FFF2-40B4-BE49-F238E27FC236}">
                <a16:creationId xmlns:a16="http://schemas.microsoft.com/office/drawing/2014/main" id="{E67EA786-ECC6-BB4B-8EC4-93778A4B7C05}"/>
              </a:ext>
            </a:extLst>
          </p:cNvPr>
          <p:cNvSpPr txBox="1">
            <a:spLocks/>
          </p:cNvSpPr>
          <p:nvPr/>
        </p:nvSpPr>
        <p:spPr>
          <a:xfrm>
            <a:off x="1588711" y="1870050"/>
            <a:ext cx="510370" cy="464922"/>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pPr>
            <a:r>
              <a:rPr lang="en-US" sz="8000" dirty="0">
                <a:solidFill>
                  <a:srgbClr val="55C1E9"/>
                </a:solidFill>
              </a:rPr>
              <a:t>“</a:t>
            </a:r>
          </a:p>
        </p:txBody>
      </p:sp>
      <p:sp>
        <p:nvSpPr>
          <p:cNvPr id="76" name="TextBox 75">
            <a:extLst>
              <a:ext uri="{FF2B5EF4-FFF2-40B4-BE49-F238E27FC236}">
                <a16:creationId xmlns:a16="http://schemas.microsoft.com/office/drawing/2014/main" id="{C43F82E6-25B6-444E-A568-9BE870BEF5D6}"/>
              </a:ext>
            </a:extLst>
          </p:cNvPr>
          <p:cNvSpPr txBox="1"/>
          <p:nvPr/>
        </p:nvSpPr>
        <p:spPr>
          <a:xfrm>
            <a:off x="2124705" y="2070043"/>
            <a:ext cx="3148082" cy="738664"/>
          </a:xfrm>
          <a:prstGeom prst="rect">
            <a:avLst/>
          </a:prstGeom>
          <a:noFill/>
        </p:spPr>
        <p:txBody>
          <a:bodyPr wrap="square" rtlCol="0">
            <a:spAutoFit/>
          </a:bodyPr>
          <a:lstStyle/>
          <a:p>
            <a:r>
              <a:rPr lang="en-US" sz="1400" b="1" i="1" dirty="0">
                <a:solidFill>
                  <a:srgbClr val="1E22AA"/>
                </a:solidFill>
                <a:latin typeface="Prometo" panose="020B0604030203060203" pitchFamily="34" charset="77"/>
              </a:rPr>
              <a:t>We have been able to meet our goals as an organization and obtain proper reimbursement.</a:t>
            </a:r>
          </a:p>
        </p:txBody>
      </p:sp>
      <p:sp>
        <p:nvSpPr>
          <p:cNvPr id="77" name="Title 1">
            <a:extLst>
              <a:ext uri="{FF2B5EF4-FFF2-40B4-BE49-F238E27FC236}">
                <a16:creationId xmlns:a16="http://schemas.microsoft.com/office/drawing/2014/main" id="{70276130-28EE-C94C-A4AC-098984BDD6E7}"/>
              </a:ext>
            </a:extLst>
          </p:cNvPr>
          <p:cNvSpPr txBox="1">
            <a:spLocks/>
          </p:cNvSpPr>
          <p:nvPr/>
        </p:nvSpPr>
        <p:spPr>
          <a:xfrm>
            <a:off x="1588711" y="3375952"/>
            <a:ext cx="510370" cy="464922"/>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pPr>
            <a:r>
              <a:rPr lang="en-US" sz="8000" dirty="0">
                <a:solidFill>
                  <a:srgbClr val="55C1E9"/>
                </a:solidFill>
              </a:rPr>
              <a:t>“</a:t>
            </a:r>
          </a:p>
        </p:txBody>
      </p:sp>
      <p:sp>
        <p:nvSpPr>
          <p:cNvPr id="78" name="TextBox 77">
            <a:extLst>
              <a:ext uri="{FF2B5EF4-FFF2-40B4-BE49-F238E27FC236}">
                <a16:creationId xmlns:a16="http://schemas.microsoft.com/office/drawing/2014/main" id="{716150B3-ABB9-D04A-871E-6993571F8CFF}"/>
              </a:ext>
            </a:extLst>
          </p:cNvPr>
          <p:cNvSpPr txBox="1"/>
          <p:nvPr/>
        </p:nvSpPr>
        <p:spPr>
          <a:xfrm>
            <a:off x="2124705" y="3593435"/>
            <a:ext cx="3359837" cy="523220"/>
          </a:xfrm>
          <a:prstGeom prst="rect">
            <a:avLst/>
          </a:prstGeom>
          <a:noFill/>
        </p:spPr>
        <p:txBody>
          <a:bodyPr wrap="square" rtlCol="0">
            <a:spAutoFit/>
          </a:bodyPr>
          <a:lstStyle/>
          <a:p>
            <a:r>
              <a:rPr lang="en-US" sz="1400" b="1" i="1" dirty="0">
                <a:solidFill>
                  <a:srgbClr val="1E22AA"/>
                </a:solidFill>
                <a:latin typeface="Prometo" panose="020B0604030203060203" pitchFamily="34" charset="77"/>
              </a:rPr>
              <a:t>We have the tools but the culture change is moving less quickly.</a:t>
            </a:r>
          </a:p>
        </p:txBody>
      </p:sp>
      <p:sp>
        <p:nvSpPr>
          <p:cNvPr id="79" name="Title 1">
            <a:extLst>
              <a:ext uri="{FF2B5EF4-FFF2-40B4-BE49-F238E27FC236}">
                <a16:creationId xmlns:a16="http://schemas.microsoft.com/office/drawing/2014/main" id="{F9767CA7-B29A-E14E-ADDE-340BF7449B5A}"/>
              </a:ext>
            </a:extLst>
          </p:cNvPr>
          <p:cNvSpPr txBox="1">
            <a:spLocks/>
          </p:cNvSpPr>
          <p:nvPr/>
        </p:nvSpPr>
        <p:spPr>
          <a:xfrm>
            <a:off x="1588711" y="4942324"/>
            <a:ext cx="510370" cy="464922"/>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pPr>
            <a:r>
              <a:rPr lang="en-US" sz="8000" dirty="0">
                <a:solidFill>
                  <a:srgbClr val="55C1E9"/>
                </a:solidFill>
              </a:rPr>
              <a:t>“</a:t>
            </a:r>
          </a:p>
        </p:txBody>
      </p:sp>
      <p:sp>
        <p:nvSpPr>
          <p:cNvPr id="80" name="TextBox 79">
            <a:extLst>
              <a:ext uri="{FF2B5EF4-FFF2-40B4-BE49-F238E27FC236}">
                <a16:creationId xmlns:a16="http://schemas.microsoft.com/office/drawing/2014/main" id="{312F050A-FB2C-AD45-93A2-8FE0FD3A3BE9}"/>
              </a:ext>
            </a:extLst>
          </p:cNvPr>
          <p:cNvSpPr txBox="1"/>
          <p:nvPr/>
        </p:nvSpPr>
        <p:spPr>
          <a:xfrm>
            <a:off x="2124705" y="5245509"/>
            <a:ext cx="3937924" cy="595035"/>
          </a:xfrm>
          <a:prstGeom prst="rect">
            <a:avLst/>
          </a:prstGeom>
          <a:noFill/>
        </p:spPr>
        <p:txBody>
          <a:bodyPr wrap="square" rtlCol="0">
            <a:spAutoFit/>
          </a:bodyPr>
          <a:lstStyle/>
          <a:p>
            <a:pPr>
              <a:lnSpc>
                <a:spcPts val="1980"/>
              </a:lnSpc>
            </a:pPr>
            <a:r>
              <a:rPr lang="en-US" sz="1400" b="1" i="1" dirty="0">
                <a:solidFill>
                  <a:srgbClr val="1E22AA"/>
                </a:solidFill>
                <a:latin typeface="Prometo" panose="020B0604030203060203" pitchFamily="34" charset="77"/>
              </a:rPr>
              <a:t>Unsure rules.</a:t>
            </a:r>
          </a:p>
          <a:p>
            <a:pPr>
              <a:lnSpc>
                <a:spcPts val="1980"/>
              </a:lnSpc>
            </a:pPr>
            <a:r>
              <a:rPr lang="en-US" sz="1400" b="1" i="1" dirty="0">
                <a:solidFill>
                  <a:srgbClr val="1E22AA"/>
                </a:solidFill>
                <a:latin typeface="Prometo" panose="020B0604030203060203" pitchFamily="34" charset="77"/>
              </a:rPr>
              <a:t>Lagging data.</a:t>
            </a:r>
          </a:p>
        </p:txBody>
      </p:sp>
      <p:sp>
        <p:nvSpPr>
          <p:cNvPr id="81" name="Title 1">
            <a:extLst>
              <a:ext uri="{FF2B5EF4-FFF2-40B4-BE49-F238E27FC236}">
                <a16:creationId xmlns:a16="http://schemas.microsoft.com/office/drawing/2014/main" id="{40826E70-0FF3-4E43-92EC-676D0F0B9E90}"/>
              </a:ext>
            </a:extLst>
          </p:cNvPr>
          <p:cNvSpPr txBox="1">
            <a:spLocks/>
          </p:cNvSpPr>
          <p:nvPr/>
        </p:nvSpPr>
        <p:spPr>
          <a:xfrm>
            <a:off x="6088252" y="1870050"/>
            <a:ext cx="510370" cy="464922"/>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pPr>
            <a:r>
              <a:rPr lang="en-US" sz="8000" dirty="0">
                <a:solidFill>
                  <a:srgbClr val="55C1E9"/>
                </a:solidFill>
              </a:rPr>
              <a:t>“</a:t>
            </a:r>
          </a:p>
        </p:txBody>
      </p:sp>
      <p:sp>
        <p:nvSpPr>
          <p:cNvPr id="82" name="TextBox 81">
            <a:extLst>
              <a:ext uri="{FF2B5EF4-FFF2-40B4-BE49-F238E27FC236}">
                <a16:creationId xmlns:a16="http://schemas.microsoft.com/office/drawing/2014/main" id="{93CFD52A-BC12-E34E-9BF2-094BA8DFE5B3}"/>
              </a:ext>
            </a:extLst>
          </p:cNvPr>
          <p:cNvSpPr txBox="1"/>
          <p:nvPr/>
        </p:nvSpPr>
        <p:spPr>
          <a:xfrm>
            <a:off x="6624246" y="2070043"/>
            <a:ext cx="3937924" cy="338554"/>
          </a:xfrm>
          <a:prstGeom prst="rect">
            <a:avLst/>
          </a:prstGeom>
          <a:noFill/>
        </p:spPr>
        <p:txBody>
          <a:bodyPr wrap="square" rtlCol="0">
            <a:spAutoFit/>
          </a:bodyPr>
          <a:lstStyle/>
          <a:p>
            <a:pPr>
              <a:lnSpc>
                <a:spcPts val="1980"/>
              </a:lnSpc>
            </a:pPr>
            <a:r>
              <a:rPr lang="en-US" sz="1400" b="1" i="1" dirty="0">
                <a:solidFill>
                  <a:srgbClr val="1E22AA"/>
                </a:solidFill>
                <a:latin typeface="Prometo" panose="020B0604030203060203" pitchFamily="34" charset="77"/>
              </a:rPr>
              <a:t>More patient and care focused.</a:t>
            </a:r>
          </a:p>
        </p:txBody>
      </p:sp>
      <p:sp>
        <p:nvSpPr>
          <p:cNvPr id="83" name="Title 1">
            <a:extLst>
              <a:ext uri="{FF2B5EF4-FFF2-40B4-BE49-F238E27FC236}">
                <a16:creationId xmlns:a16="http://schemas.microsoft.com/office/drawing/2014/main" id="{038A2671-EA10-254A-BBEC-872D8BC43410}"/>
              </a:ext>
            </a:extLst>
          </p:cNvPr>
          <p:cNvSpPr txBox="1">
            <a:spLocks/>
          </p:cNvSpPr>
          <p:nvPr/>
        </p:nvSpPr>
        <p:spPr>
          <a:xfrm>
            <a:off x="6088252" y="3381342"/>
            <a:ext cx="510370" cy="464922"/>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pPr>
            <a:r>
              <a:rPr lang="en-US" sz="8000" dirty="0">
                <a:solidFill>
                  <a:srgbClr val="55C1E9"/>
                </a:solidFill>
              </a:rPr>
              <a:t>“</a:t>
            </a:r>
          </a:p>
        </p:txBody>
      </p:sp>
      <p:sp>
        <p:nvSpPr>
          <p:cNvPr id="84" name="TextBox 83">
            <a:extLst>
              <a:ext uri="{FF2B5EF4-FFF2-40B4-BE49-F238E27FC236}">
                <a16:creationId xmlns:a16="http://schemas.microsoft.com/office/drawing/2014/main" id="{9FFE4EF1-7E19-0A44-8F4B-3071B604CCA0}"/>
              </a:ext>
            </a:extLst>
          </p:cNvPr>
          <p:cNvSpPr txBox="1"/>
          <p:nvPr/>
        </p:nvSpPr>
        <p:spPr>
          <a:xfrm>
            <a:off x="6624245" y="3574459"/>
            <a:ext cx="4488325" cy="851515"/>
          </a:xfrm>
          <a:prstGeom prst="rect">
            <a:avLst/>
          </a:prstGeom>
          <a:noFill/>
        </p:spPr>
        <p:txBody>
          <a:bodyPr wrap="square" rtlCol="0">
            <a:spAutoFit/>
          </a:bodyPr>
          <a:lstStyle/>
          <a:p>
            <a:pPr>
              <a:lnSpc>
                <a:spcPts val="1980"/>
              </a:lnSpc>
            </a:pPr>
            <a:r>
              <a:rPr lang="en-US" sz="1400" b="1" i="1" dirty="0">
                <a:solidFill>
                  <a:srgbClr val="1E22AA"/>
                </a:solidFill>
                <a:latin typeface="Prometo" panose="020B0604030203060203" pitchFamily="34" charset="77"/>
              </a:rPr>
              <a:t>Allowing time for it to take effect. Not rushing.</a:t>
            </a:r>
          </a:p>
          <a:p>
            <a:pPr>
              <a:lnSpc>
                <a:spcPts val="1980"/>
              </a:lnSpc>
            </a:pPr>
            <a:r>
              <a:rPr lang="en-US" sz="1400" b="1" i="1" dirty="0">
                <a:solidFill>
                  <a:srgbClr val="1E22AA"/>
                </a:solidFill>
                <a:latin typeface="Prometo" panose="020B0604030203060203" pitchFamily="34" charset="77"/>
              </a:rPr>
              <a:t>The biggest hurdle is getting the providers onboard with the concept.</a:t>
            </a:r>
          </a:p>
        </p:txBody>
      </p:sp>
      <p:sp>
        <p:nvSpPr>
          <p:cNvPr id="85" name="Title 1">
            <a:extLst>
              <a:ext uri="{FF2B5EF4-FFF2-40B4-BE49-F238E27FC236}">
                <a16:creationId xmlns:a16="http://schemas.microsoft.com/office/drawing/2014/main" id="{25C499D1-B1B4-1B49-9932-B1E8222F0C64}"/>
              </a:ext>
            </a:extLst>
          </p:cNvPr>
          <p:cNvSpPr txBox="1">
            <a:spLocks/>
          </p:cNvSpPr>
          <p:nvPr/>
        </p:nvSpPr>
        <p:spPr>
          <a:xfrm>
            <a:off x="6088252" y="4942293"/>
            <a:ext cx="510370" cy="464922"/>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00000"/>
              </a:lnSpc>
            </a:pPr>
            <a:r>
              <a:rPr lang="en-US" sz="8000" dirty="0">
                <a:solidFill>
                  <a:srgbClr val="55C1E9"/>
                </a:solidFill>
              </a:rPr>
              <a:t>“</a:t>
            </a:r>
          </a:p>
        </p:txBody>
      </p:sp>
      <p:sp>
        <p:nvSpPr>
          <p:cNvPr id="86" name="TextBox 85">
            <a:extLst>
              <a:ext uri="{FF2B5EF4-FFF2-40B4-BE49-F238E27FC236}">
                <a16:creationId xmlns:a16="http://schemas.microsoft.com/office/drawing/2014/main" id="{BA0EDE6A-39E4-CA49-B2B8-31D035EB5483}"/>
              </a:ext>
            </a:extLst>
          </p:cNvPr>
          <p:cNvSpPr txBox="1"/>
          <p:nvPr/>
        </p:nvSpPr>
        <p:spPr>
          <a:xfrm>
            <a:off x="6624246" y="5135411"/>
            <a:ext cx="4387904" cy="851515"/>
          </a:xfrm>
          <a:prstGeom prst="rect">
            <a:avLst/>
          </a:prstGeom>
          <a:noFill/>
        </p:spPr>
        <p:txBody>
          <a:bodyPr wrap="square" rtlCol="0">
            <a:spAutoFit/>
          </a:bodyPr>
          <a:lstStyle/>
          <a:p>
            <a:pPr>
              <a:lnSpc>
                <a:spcPts val="1980"/>
              </a:lnSpc>
            </a:pPr>
            <a:r>
              <a:rPr lang="en-US" sz="1400" b="1" i="1" dirty="0">
                <a:solidFill>
                  <a:srgbClr val="1E22AA"/>
                </a:solidFill>
                <a:latin typeface="Prometo" panose="020B0604030203060203" pitchFamily="34" charset="77"/>
              </a:rPr>
              <a:t>Lots of work for little compensation. We have added several FTEs to accommodate all of these processes. As a provider, I see little added benefit.</a:t>
            </a:r>
          </a:p>
        </p:txBody>
      </p:sp>
      <p:cxnSp>
        <p:nvCxnSpPr>
          <p:cNvPr id="87" name="Straight Connector 86">
            <a:extLst>
              <a:ext uri="{FF2B5EF4-FFF2-40B4-BE49-F238E27FC236}">
                <a16:creationId xmlns:a16="http://schemas.microsoft.com/office/drawing/2014/main" id="{540FF6C2-C485-324C-A37A-6FD1E0875D67}"/>
              </a:ext>
            </a:extLst>
          </p:cNvPr>
          <p:cNvCxnSpPr>
            <a:cxnSpLocks/>
          </p:cNvCxnSpPr>
          <p:nvPr/>
        </p:nvCxnSpPr>
        <p:spPr>
          <a:xfrm>
            <a:off x="1701346" y="3036784"/>
            <a:ext cx="9101647" cy="0"/>
          </a:xfrm>
          <a:prstGeom prst="line">
            <a:avLst/>
          </a:prstGeom>
          <a:ln w="317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FD02E79-8D6C-1E47-8F2B-56DE8594A8B4}"/>
              </a:ext>
            </a:extLst>
          </p:cNvPr>
          <p:cNvCxnSpPr>
            <a:cxnSpLocks/>
          </p:cNvCxnSpPr>
          <p:nvPr/>
        </p:nvCxnSpPr>
        <p:spPr>
          <a:xfrm>
            <a:off x="1701346" y="4652411"/>
            <a:ext cx="9101647" cy="0"/>
          </a:xfrm>
          <a:prstGeom prst="line">
            <a:avLst/>
          </a:prstGeom>
          <a:ln w="317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32B1751-10F5-2E40-B719-595C7A5D418F}"/>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1628223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txBody>
          <a:bodyPr/>
          <a:lstStyle/>
          <a:p>
            <a:endParaRPr lang="en-US"/>
          </a:p>
        </p:txBody>
      </p:sp>
      <p:sp>
        <p:nvSpPr>
          <p:cNvPr id="4" name="Title 3"/>
          <p:cNvSpPr>
            <a:spLocks noGrp="1"/>
          </p:cNvSpPr>
          <p:nvPr>
            <p:ph type="title"/>
          </p:nvPr>
        </p:nvSpPr>
        <p:spPr/>
        <p:txBody>
          <a:bodyPr/>
          <a:lstStyle/>
          <a:p>
            <a:r>
              <a:rPr lang="en-US" dirty="0"/>
              <a:t>Device Mockups</a:t>
            </a:r>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84</a:t>
            </a:fld>
            <a:endParaRPr lang="en-US" dirty="0"/>
          </a:p>
        </p:txBody>
      </p:sp>
      <p:sp>
        <p:nvSpPr>
          <p:cNvPr id="2" name="Footer Placeholder 1">
            <a:extLst>
              <a:ext uri="{FF2B5EF4-FFF2-40B4-BE49-F238E27FC236}">
                <a16:creationId xmlns:a16="http://schemas.microsoft.com/office/drawing/2014/main" id="{D6C657B8-725A-6448-85B7-CF7B5B996359}"/>
              </a:ext>
            </a:extLst>
          </p:cNvPr>
          <p:cNvSpPr>
            <a:spLocks noGrp="1"/>
          </p:cNvSpPr>
          <p:nvPr>
            <p:ph type="ftr" sz="quarter" idx="13"/>
          </p:nvPr>
        </p:nvSpPr>
        <p:spPr/>
        <p:txBody>
          <a:bodyPr/>
          <a:lstStyle/>
          <a:p>
            <a:r>
              <a:rPr lang="en-US"/>
              <a:t>PRESENTATION TITLE (To customize: Insert &gt; Header Footer &gt; Edit Footer Text &gt; Apply to All)</a:t>
            </a:r>
          </a:p>
        </p:txBody>
      </p:sp>
      <p:sp>
        <p:nvSpPr>
          <p:cNvPr id="5" name="Rectangle 4">
            <a:extLst>
              <a:ext uri="{FF2B5EF4-FFF2-40B4-BE49-F238E27FC236}">
                <a16:creationId xmlns:a16="http://schemas.microsoft.com/office/drawing/2014/main" id="{E48A8166-18C1-A745-A63D-4A939471C060}"/>
              </a:ext>
            </a:extLst>
          </p:cNvPr>
          <p:cNvSpPr/>
          <p:nvPr/>
        </p:nvSpPr>
        <p:spPr>
          <a:xfrm>
            <a:off x="0" y="0"/>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5EA7FD54-DC47-196B-B356-B2489AA0F8AE}"/>
              </a:ext>
            </a:extLst>
          </p:cNvPr>
          <p:cNvSpPr txBox="1">
            <a:spLocks/>
          </p:cNvSpPr>
          <p:nvPr/>
        </p:nvSpPr>
        <p:spPr>
          <a:xfrm>
            <a:off x="507420" y="91227"/>
            <a:ext cx="10570781"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pc="0" baseline="0">
                <a:solidFill>
                  <a:schemeClr val="bg1"/>
                </a:solidFill>
                <a:latin typeface="Century Gothic" panose="020B05020202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2"/>
                </a:solidFill>
              </a:rPr>
              <a:t>PRESENTATION TITLE (To customize: Insert &gt; Header Footer &gt; Edit Footer Text &gt; Apply to All)</a:t>
            </a:r>
            <a:endParaRPr lang="en-US" dirty="0">
              <a:solidFill>
                <a:schemeClr val="accent2"/>
              </a:solidFill>
            </a:endParaRPr>
          </a:p>
        </p:txBody>
      </p:sp>
    </p:spTree>
    <p:extLst>
      <p:ext uri="{BB962C8B-B14F-4D97-AF65-F5344CB8AC3E}">
        <p14:creationId xmlns:p14="http://schemas.microsoft.com/office/powerpoint/2010/main" val="38386864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Phone</a:t>
            </a:r>
            <a:br>
              <a:rPr lang="en-US" dirty="0"/>
            </a:br>
            <a:r>
              <a:rPr lang="en-US" dirty="0"/>
              <a:t>Device</a:t>
            </a:r>
            <a:br>
              <a:rPr lang="en-US" dirty="0"/>
            </a:br>
            <a:r>
              <a:rPr lang="en-US" dirty="0"/>
              <a:t>Slide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85</a:t>
            </a:fld>
            <a:endParaRPr lang="en-US" dirty="0"/>
          </a:p>
        </p:txBody>
      </p:sp>
      <p:sp>
        <p:nvSpPr>
          <p:cNvPr id="9" name="Picture Placeholder 8">
            <a:extLst>
              <a:ext uri="{FF2B5EF4-FFF2-40B4-BE49-F238E27FC236}">
                <a16:creationId xmlns:a16="http://schemas.microsoft.com/office/drawing/2014/main" id="{61EA94D0-790A-CA43-9282-A81828602241}"/>
              </a:ext>
            </a:extLst>
          </p:cNvPr>
          <p:cNvSpPr>
            <a:spLocks noGrp="1"/>
          </p:cNvSpPr>
          <p:nvPr>
            <p:ph type="pic" sz="quarter" idx="14"/>
          </p:nvPr>
        </p:nvSpPr>
        <p:spPr>
          <a:xfrm>
            <a:off x="6227060" y="1441082"/>
            <a:ext cx="1915373" cy="3962400"/>
          </a:xfrm>
        </p:spPr>
        <p:txBody>
          <a:bodyPr/>
          <a:lstStyle/>
          <a:p>
            <a:endParaRPr lang="en-US"/>
          </a:p>
        </p:txBody>
      </p:sp>
      <p:pic>
        <p:nvPicPr>
          <p:cNvPr id="21" name="Picture 20">
            <a:extLst>
              <a:ext uri="{FF2B5EF4-FFF2-40B4-BE49-F238E27FC236}">
                <a16:creationId xmlns:a16="http://schemas.microsoft.com/office/drawing/2014/main" id="{93031E35-0150-014D-A6E4-1C88707A03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6589" y="1152222"/>
            <a:ext cx="2477106" cy="4470990"/>
          </a:xfrm>
          <a:prstGeom prst="rect">
            <a:avLst/>
          </a:prstGeom>
        </p:spPr>
      </p:pic>
      <p:sp>
        <p:nvSpPr>
          <p:cNvPr id="4" name="Footer Placeholder 3">
            <a:extLst>
              <a:ext uri="{FF2B5EF4-FFF2-40B4-BE49-F238E27FC236}">
                <a16:creationId xmlns:a16="http://schemas.microsoft.com/office/drawing/2014/main" id="{5289031A-BF8D-FD4C-B680-9F2FE72313DF}"/>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sp>
        <p:nvSpPr>
          <p:cNvPr id="18" name="TextBox 17">
            <a:extLst>
              <a:ext uri="{FF2B5EF4-FFF2-40B4-BE49-F238E27FC236}">
                <a16:creationId xmlns:a16="http://schemas.microsoft.com/office/drawing/2014/main" id="{739C4036-892A-E145-A26B-F17C882C369D}"/>
              </a:ext>
            </a:extLst>
          </p:cNvPr>
          <p:cNvSpPr txBox="1"/>
          <p:nvPr/>
        </p:nvSpPr>
        <p:spPr>
          <a:xfrm>
            <a:off x="3791476" y="2155005"/>
            <a:ext cx="2205113"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a:t>
            </a:r>
          </a:p>
        </p:txBody>
      </p:sp>
      <p:sp>
        <p:nvSpPr>
          <p:cNvPr id="24" name="TextBox 23">
            <a:extLst>
              <a:ext uri="{FF2B5EF4-FFF2-40B4-BE49-F238E27FC236}">
                <a16:creationId xmlns:a16="http://schemas.microsoft.com/office/drawing/2014/main" id="{70415C55-CC52-1C44-928A-EF2790342934}"/>
              </a:ext>
            </a:extLst>
          </p:cNvPr>
          <p:cNvSpPr txBox="1"/>
          <p:nvPr/>
        </p:nvSpPr>
        <p:spPr>
          <a:xfrm>
            <a:off x="3791476" y="5344481"/>
            <a:ext cx="2205113"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a:t>
            </a:r>
          </a:p>
        </p:txBody>
      </p:sp>
      <p:sp>
        <p:nvSpPr>
          <p:cNvPr id="26" name="TextBox 25">
            <a:extLst>
              <a:ext uri="{FF2B5EF4-FFF2-40B4-BE49-F238E27FC236}">
                <a16:creationId xmlns:a16="http://schemas.microsoft.com/office/drawing/2014/main" id="{11ACE6B3-10E4-924F-8673-CA5E96D25A48}"/>
              </a:ext>
            </a:extLst>
          </p:cNvPr>
          <p:cNvSpPr txBox="1"/>
          <p:nvPr/>
        </p:nvSpPr>
        <p:spPr>
          <a:xfrm>
            <a:off x="3791476" y="3795268"/>
            <a:ext cx="2205113" cy="738664"/>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a:t>
            </a:r>
          </a:p>
        </p:txBody>
      </p:sp>
      <p:sp>
        <p:nvSpPr>
          <p:cNvPr id="27" name="Oval 26">
            <a:extLst>
              <a:ext uri="{FF2B5EF4-FFF2-40B4-BE49-F238E27FC236}">
                <a16:creationId xmlns:a16="http://schemas.microsoft.com/office/drawing/2014/main" id="{8E2EF5A0-8B84-2A49-AEC5-D857F778FAD5}"/>
              </a:ext>
            </a:extLst>
          </p:cNvPr>
          <p:cNvSpPr/>
          <p:nvPr/>
        </p:nvSpPr>
        <p:spPr>
          <a:xfrm>
            <a:off x="2793109" y="1824352"/>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1</a:t>
            </a:r>
          </a:p>
        </p:txBody>
      </p:sp>
      <p:sp>
        <p:nvSpPr>
          <p:cNvPr id="28" name="Oval 27">
            <a:extLst>
              <a:ext uri="{FF2B5EF4-FFF2-40B4-BE49-F238E27FC236}">
                <a16:creationId xmlns:a16="http://schemas.microsoft.com/office/drawing/2014/main" id="{38D436B7-3706-7B42-8D76-B42DEBC31FEC}"/>
              </a:ext>
            </a:extLst>
          </p:cNvPr>
          <p:cNvSpPr/>
          <p:nvPr/>
        </p:nvSpPr>
        <p:spPr>
          <a:xfrm>
            <a:off x="2793109" y="3434229"/>
            <a:ext cx="701268" cy="70126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2</a:t>
            </a:r>
          </a:p>
        </p:txBody>
      </p:sp>
      <p:sp>
        <p:nvSpPr>
          <p:cNvPr id="33" name="Oval 32">
            <a:extLst>
              <a:ext uri="{FF2B5EF4-FFF2-40B4-BE49-F238E27FC236}">
                <a16:creationId xmlns:a16="http://schemas.microsoft.com/office/drawing/2014/main" id="{6F1B7AAC-81C7-D040-BBDA-2A0C54B58ABE}"/>
              </a:ext>
            </a:extLst>
          </p:cNvPr>
          <p:cNvSpPr/>
          <p:nvPr/>
        </p:nvSpPr>
        <p:spPr>
          <a:xfrm>
            <a:off x="2793109" y="4966977"/>
            <a:ext cx="701268" cy="701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3</a:t>
            </a:r>
          </a:p>
        </p:txBody>
      </p:sp>
      <p:sp>
        <p:nvSpPr>
          <p:cNvPr id="34" name="TextBox 33">
            <a:extLst>
              <a:ext uri="{FF2B5EF4-FFF2-40B4-BE49-F238E27FC236}">
                <a16:creationId xmlns:a16="http://schemas.microsoft.com/office/drawing/2014/main" id="{C876C931-B8E4-F84F-8FDA-7541A20A84B1}"/>
              </a:ext>
            </a:extLst>
          </p:cNvPr>
          <p:cNvSpPr txBox="1"/>
          <p:nvPr/>
        </p:nvSpPr>
        <p:spPr>
          <a:xfrm>
            <a:off x="3675707" y="1847450"/>
            <a:ext cx="2087382" cy="338554"/>
          </a:xfrm>
          <a:prstGeom prst="rect">
            <a:avLst/>
          </a:prstGeom>
          <a:noFill/>
        </p:spPr>
        <p:txBody>
          <a:bodyPr wrap="square" rtlCol="0">
            <a:spAutoFit/>
          </a:bodyPr>
          <a:lstStyle/>
          <a:p>
            <a:r>
              <a:rPr lang="en-US" sz="1600" i="1" dirty="0">
                <a:solidFill>
                  <a:schemeClr val="accent1"/>
                </a:solidFill>
                <a:latin typeface="Prometo Medium" panose="020B0704030203060203" pitchFamily="34" charset="0"/>
              </a:rPr>
              <a:t>Service Title</a:t>
            </a:r>
          </a:p>
        </p:txBody>
      </p:sp>
      <p:sp>
        <p:nvSpPr>
          <p:cNvPr id="35" name="TextBox 34">
            <a:extLst>
              <a:ext uri="{FF2B5EF4-FFF2-40B4-BE49-F238E27FC236}">
                <a16:creationId xmlns:a16="http://schemas.microsoft.com/office/drawing/2014/main" id="{CE44584A-55D5-4A43-905F-011F82E48ACA}"/>
              </a:ext>
            </a:extLst>
          </p:cNvPr>
          <p:cNvSpPr txBox="1"/>
          <p:nvPr/>
        </p:nvSpPr>
        <p:spPr>
          <a:xfrm>
            <a:off x="3675707" y="3496026"/>
            <a:ext cx="2087382" cy="338554"/>
          </a:xfrm>
          <a:prstGeom prst="rect">
            <a:avLst/>
          </a:prstGeom>
          <a:noFill/>
        </p:spPr>
        <p:txBody>
          <a:bodyPr wrap="square" rtlCol="0">
            <a:spAutoFit/>
          </a:bodyPr>
          <a:lstStyle/>
          <a:p>
            <a:r>
              <a:rPr lang="en-US" sz="1600" i="1" dirty="0">
                <a:solidFill>
                  <a:schemeClr val="accent1"/>
                </a:solidFill>
                <a:latin typeface="Prometo Medium" panose="020B0704030203060203" pitchFamily="34" charset="0"/>
              </a:rPr>
              <a:t>Service Title</a:t>
            </a:r>
          </a:p>
        </p:txBody>
      </p:sp>
      <p:sp>
        <p:nvSpPr>
          <p:cNvPr id="36" name="TextBox 35">
            <a:extLst>
              <a:ext uri="{FF2B5EF4-FFF2-40B4-BE49-F238E27FC236}">
                <a16:creationId xmlns:a16="http://schemas.microsoft.com/office/drawing/2014/main" id="{E27D2C30-36DE-E849-87DB-C53CD77C019D}"/>
              </a:ext>
            </a:extLst>
          </p:cNvPr>
          <p:cNvSpPr txBox="1"/>
          <p:nvPr/>
        </p:nvSpPr>
        <p:spPr>
          <a:xfrm>
            <a:off x="3675707" y="5045239"/>
            <a:ext cx="2087382" cy="338554"/>
          </a:xfrm>
          <a:prstGeom prst="rect">
            <a:avLst/>
          </a:prstGeom>
          <a:noFill/>
        </p:spPr>
        <p:txBody>
          <a:bodyPr wrap="square" rtlCol="0">
            <a:spAutoFit/>
          </a:bodyPr>
          <a:lstStyle/>
          <a:p>
            <a:r>
              <a:rPr lang="en-US" sz="1600" i="1" dirty="0">
                <a:solidFill>
                  <a:schemeClr val="accent1"/>
                </a:solidFill>
                <a:latin typeface="Prometo Medium" panose="020B0704030203060203" pitchFamily="34" charset="0"/>
              </a:rPr>
              <a:t>Service Title</a:t>
            </a:r>
          </a:p>
        </p:txBody>
      </p:sp>
      <p:sp>
        <p:nvSpPr>
          <p:cNvPr id="6" name="TextBox 5">
            <a:extLst>
              <a:ext uri="{FF2B5EF4-FFF2-40B4-BE49-F238E27FC236}">
                <a16:creationId xmlns:a16="http://schemas.microsoft.com/office/drawing/2014/main" id="{6D8BFF15-7526-09B4-1AFA-2766F4E23BCC}"/>
              </a:ext>
            </a:extLst>
          </p:cNvPr>
          <p:cNvSpPr txBox="1"/>
          <p:nvPr/>
        </p:nvSpPr>
        <p:spPr>
          <a:xfrm>
            <a:off x="535128" y="4183142"/>
            <a:ext cx="900888"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SUBHEAD</a:t>
            </a:r>
          </a:p>
        </p:txBody>
      </p:sp>
    </p:spTree>
    <p:extLst>
      <p:ext uri="{BB962C8B-B14F-4D97-AF65-F5344CB8AC3E}">
        <p14:creationId xmlns:p14="http://schemas.microsoft.com/office/powerpoint/2010/main" val="40151933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Watch</a:t>
            </a:r>
            <a:br>
              <a:rPr lang="en-US" dirty="0"/>
            </a:br>
            <a:r>
              <a:rPr lang="en-US" dirty="0"/>
              <a:t>Device</a:t>
            </a:r>
            <a:br>
              <a:rPr lang="en-US" dirty="0"/>
            </a:br>
            <a:r>
              <a:rPr lang="en-US" dirty="0"/>
              <a:t>Slide</a:t>
            </a:r>
          </a:p>
        </p:txBody>
      </p:sp>
      <p:sp>
        <p:nvSpPr>
          <p:cNvPr id="4" name="Picture Placeholder 3">
            <a:extLst>
              <a:ext uri="{FF2B5EF4-FFF2-40B4-BE49-F238E27FC236}">
                <a16:creationId xmlns:a16="http://schemas.microsoft.com/office/drawing/2014/main" id="{A7F588F6-930C-9B46-993F-562A05126204}"/>
              </a:ext>
            </a:extLst>
          </p:cNvPr>
          <p:cNvSpPr>
            <a:spLocks noGrp="1"/>
          </p:cNvSpPr>
          <p:nvPr>
            <p:ph type="pic" sz="quarter" idx="14"/>
          </p:nvPr>
        </p:nvSpPr>
        <p:spPr/>
        <p:txBody>
          <a:bodyPr/>
          <a:lstStyle/>
          <a:p>
            <a:endParaRPr lang="en-US"/>
          </a:p>
        </p:txBody>
      </p:sp>
      <p:sp>
        <p:nvSpPr>
          <p:cNvPr id="18" name="TextBox 17">
            <a:extLst>
              <a:ext uri="{FF2B5EF4-FFF2-40B4-BE49-F238E27FC236}">
                <a16:creationId xmlns:a16="http://schemas.microsoft.com/office/drawing/2014/main" id="{E0EAC1DC-C061-0648-87CB-1CD0F60EF3A5}"/>
              </a:ext>
            </a:extLst>
          </p:cNvPr>
          <p:cNvSpPr txBox="1"/>
          <p:nvPr/>
        </p:nvSpPr>
        <p:spPr>
          <a:xfrm>
            <a:off x="8347379" y="1927308"/>
            <a:ext cx="2689815"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24" name="TextBox 23">
            <a:extLst>
              <a:ext uri="{FF2B5EF4-FFF2-40B4-BE49-F238E27FC236}">
                <a16:creationId xmlns:a16="http://schemas.microsoft.com/office/drawing/2014/main" id="{817E9960-4182-1C4F-8F1C-B3F97289C85D}"/>
              </a:ext>
            </a:extLst>
          </p:cNvPr>
          <p:cNvSpPr txBox="1"/>
          <p:nvPr/>
        </p:nvSpPr>
        <p:spPr>
          <a:xfrm>
            <a:off x="8347379" y="5116784"/>
            <a:ext cx="2689815"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26" name="TextBox 25">
            <a:extLst>
              <a:ext uri="{FF2B5EF4-FFF2-40B4-BE49-F238E27FC236}">
                <a16:creationId xmlns:a16="http://schemas.microsoft.com/office/drawing/2014/main" id="{08FF12AC-23D2-404E-9C5F-BE8BB4E2BD25}"/>
              </a:ext>
            </a:extLst>
          </p:cNvPr>
          <p:cNvSpPr txBox="1"/>
          <p:nvPr/>
        </p:nvSpPr>
        <p:spPr>
          <a:xfrm>
            <a:off x="8347379" y="3567571"/>
            <a:ext cx="2689815" cy="954107"/>
          </a:xfrm>
          <a:prstGeom prst="rect">
            <a:avLst/>
          </a:prstGeom>
          <a:noFill/>
        </p:spPr>
        <p:txBody>
          <a:bodyPr wrap="square" lIns="0" rIns="0" rtlCol="0">
            <a:spAutoFit/>
          </a:bodyPr>
          <a:lstStyle/>
          <a:p>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27" name="Oval 26">
            <a:extLst>
              <a:ext uri="{FF2B5EF4-FFF2-40B4-BE49-F238E27FC236}">
                <a16:creationId xmlns:a16="http://schemas.microsoft.com/office/drawing/2014/main" id="{1D216ACB-B9A1-4345-AD22-FEF89595081B}"/>
              </a:ext>
            </a:extLst>
          </p:cNvPr>
          <p:cNvSpPr/>
          <p:nvPr/>
        </p:nvSpPr>
        <p:spPr>
          <a:xfrm>
            <a:off x="7450612" y="1596655"/>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1</a:t>
            </a:r>
          </a:p>
        </p:txBody>
      </p:sp>
      <p:sp>
        <p:nvSpPr>
          <p:cNvPr id="28" name="Oval 27">
            <a:extLst>
              <a:ext uri="{FF2B5EF4-FFF2-40B4-BE49-F238E27FC236}">
                <a16:creationId xmlns:a16="http://schemas.microsoft.com/office/drawing/2014/main" id="{968D637C-EDBA-8B44-918C-174EBB9F8646}"/>
              </a:ext>
            </a:extLst>
          </p:cNvPr>
          <p:cNvSpPr/>
          <p:nvPr/>
        </p:nvSpPr>
        <p:spPr>
          <a:xfrm>
            <a:off x="7450612" y="3206532"/>
            <a:ext cx="701268" cy="701268"/>
          </a:xfrm>
          <a:prstGeom prst="ellipse">
            <a:avLst/>
          </a:prstGeom>
          <a:solidFill>
            <a:srgbClr val="D06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2</a:t>
            </a:r>
          </a:p>
        </p:txBody>
      </p:sp>
      <p:sp>
        <p:nvSpPr>
          <p:cNvPr id="29" name="Oval 28">
            <a:extLst>
              <a:ext uri="{FF2B5EF4-FFF2-40B4-BE49-F238E27FC236}">
                <a16:creationId xmlns:a16="http://schemas.microsoft.com/office/drawing/2014/main" id="{B816B616-7D98-B843-83BF-99021A2CE5E7}"/>
              </a:ext>
            </a:extLst>
          </p:cNvPr>
          <p:cNvSpPr/>
          <p:nvPr/>
        </p:nvSpPr>
        <p:spPr>
          <a:xfrm>
            <a:off x="7450612" y="4739280"/>
            <a:ext cx="701268" cy="701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bg1"/>
                </a:solidFill>
                <a:latin typeface="Prometo Medium" panose="020B0704030203060203" pitchFamily="34" charset="0"/>
              </a:rPr>
              <a:t>3</a:t>
            </a:r>
          </a:p>
        </p:txBody>
      </p:sp>
      <p:sp>
        <p:nvSpPr>
          <p:cNvPr id="30" name="TextBox 29">
            <a:extLst>
              <a:ext uri="{FF2B5EF4-FFF2-40B4-BE49-F238E27FC236}">
                <a16:creationId xmlns:a16="http://schemas.microsoft.com/office/drawing/2014/main" id="{0FD3FE2E-7A71-ED4A-9F70-2AB933B68C05}"/>
              </a:ext>
            </a:extLst>
          </p:cNvPr>
          <p:cNvSpPr txBox="1"/>
          <p:nvPr/>
        </p:nvSpPr>
        <p:spPr>
          <a:xfrm>
            <a:off x="8231610" y="1588931"/>
            <a:ext cx="2087382" cy="338554"/>
          </a:xfrm>
          <a:prstGeom prst="rect">
            <a:avLst/>
          </a:prstGeom>
          <a:noFill/>
        </p:spPr>
        <p:txBody>
          <a:bodyPr wrap="square" rtlCol="0">
            <a:spAutoFit/>
          </a:bodyPr>
          <a:lstStyle/>
          <a:p>
            <a:r>
              <a:rPr lang="en-US" sz="1600" i="1" dirty="0">
                <a:solidFill>
                  <a:schemeClr val="accent1"/>
                </a:solidFill>
                <a:latin typeface="Prometo Medium" panose="020B0704030203060203" pitchFamily="34" charset="0"/>
              </a:rPr>
              <a:t>Service Title</a:t>
            </a:r>
          </a:p>
        </p:txBody>
      </p:sp>
      <p:sp>
        <p:nvSpPr>
          <p:cNvPr id="31" name="TextBox 30">
            <a:extLst>
              <a:ext uri="{FF2B5EF4-FFF2-40B4-BE49-F238E27FC236}">
                <a16:creationId xmlns:a16="http://schemas.microsoft.com/office/drawing/2014/main" id="{2395D285-1484-014D-929D-7DC58BFE8BA4}"/>
              </a:ext>
            </a:extLst>
          </p:cNvPr>
          <p:cNvSpPr txBox="1"/>
          <p:nvPr/>
        </p:nvSpPr>
        <p:spPr>
          <a:xfrm>
            <a:off x="8231610" y="3237507"/>
            <a:ext cx="2087382" cy="338554"/>
          </a:xfrm>
          <a:prstGeom prst="rect">
            <a:avLst/>
          </a:prstGeom>
          <a:noFill/>
        </p:spPr>
        <p:txBody>
          <a:bodyPr wrap="square" rtlCol="0">
            <a:spAutoFit/>
          </a:bodyPr>
          <a:lstStyle/>
          <a:p>
            <a:r>
              <a:rPr lang="en-US" sz="1600" i="1" dirty="0">
                <a:solidFill>
                  <a:schemeClr val="accent1"/>
                </a:solidFill>
                <a:latin typeface="Prometo Medium" panose="020B0704030203060203" pitchFamily="34" charset="0"/>
              </a:rPr>
              <a:t>Service Title</a:t>
            </a:r>
          </a:p>
        </p:txBody>
      </p:sp>
      <p:sp>
        <p:nvSpPr>
          <p:cNvPr id="32" name="TextBox 31">
            <a:extLst>
              <a:ext uri="{FF2B5EF4-FFF2-40B4-BE49-F238E27FC236}">
                <a16:creationId xmlns:a16="http://schemas.microsoft.com/office/drawing/2014/main" id="{B8EEFAC0-4C5F-CD4C-8047-9E6EBEE0438A}"/>
              </a:ext>
            </a:extLst>
          </p:cNvPr>
          <p:cNvSpPr txBox="1"/>
          <p:nvPr/>
        </p:nvSpPr>
        <p:spPr>
          <a:xfrm>
            <a:off x="8231610" y="4786720"/>
            <a:ext cx="2087382" cy="338554"/>
          </a:xfrm>
          <a:prstGeom prst="rect">
            <a:avLst/>
          </a:prstGeom>
          <a:noFill/>
        </p:spPr>
        <p:txBody>
          <a:bodyPr wrap="square" rtlCol="0">
            <a:spAutoFit/>
          </a:bodyPr>
          <a:lstStyle/>
          <a:p>
            <a:r>
              <a:rPr lang="en-US" sz="1600" i="1" dirty="0">
                <a:solidFill>
                  <a:schemeClr val="accent1"/>
                </a:solidFill>
                <a:latin typeface="Prometo Medium" panose="020B0704030203060203" pitchFamily="34" charset="0"/>
              </a:rPr>
              <a:t>Service Title</a:t>
            </a:r>
          </a:p>
        </p:txBody>
      </p:sp>
      <p:sp>
        <p:nvSpPr>
          <p:cNvPr id="6" name="TextBox 5">
            <a:extLst>
              <a:ext uri="{FF2B5EF4-FFF2-40B4-BE49-F238E27FC236}">
                <a16:creationId xmlns:a16="http://schemas.microsoft.com/office/drawing/2014/main" id="{3A102696-BFC5-E622-DC87-53374A7B7940}"/>
              </a:ext>
            </a:extLst>
          </p:cNvPr>
          <p:cNvSpPr txBox="1"/>
          <p:nvPr/>
        </p:nvSpPr>
        <p:spPr>
          <a:xfrm>
            <a:off x="5351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7" name="TextBox 6">
            <a:extLst>
              <a:ext uri="{FF2B5EF4-FFF2-40B4-BE49-F238E27FC236}">
                <a16:creationId xmlns:a16="http://schemas.microsoft.com/office/drawing/2014/main" id="{EDC587E9-8697-56A6-7491-E3C9138C3C84}"/>
              </a:ext>
            </a:extLst>
          </p:cNvPr>
          <p:cNvSpPr txBox="1"/>
          <p:nvPr/>
        </p:nvSpPr>
        <p:spPr>
          <a:xfrm>
            <a:off x="535128" y="4183142"/>
            <a:ext cx="900888"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SUBHEAD</a:t>
            </a:r>
          </a:p>
        </p:txBody>
      </p:sp>
      <p:sp>
        <p:nvSpPr>
          <p:cNvPr id="10" name="Rectangle 9">
            <a:extLst>
              <a:ext uri="{FF2B5EF4-FFF2-40B4-BE49-F238E27FC236}">
                <a16:creationId xmlns:a16="http://schemas.microsoft.com/office/drawing/2014/main" id="{17968BDD-2D53-7FB1-A006-1780723DF668}"/>
              </a:ext>
            </a:extLst>
          </p:cNvPr>
          <p:cNvSpPr/>
          <p:nvPr/>
        </p:nvSpPr>
        <p:spPr>
          <a:xfrm>
            <a:off x="0" y="0"/>
            <a:ext cx="12192000" cy="4563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F6AF163-CC94-74E0-3AB2-1EB0DEF5E94E}"/>
              </a:ext>
            </a:extLst>
          </p:cNvPr>
          <p:cNvSpPr txBox="1">
            <a:spLocks/>
          </p:cNvSpPr>
          <p:nvPr/>
        </p:nvSpPr>
        <p:spPr>
          <a:xfrm>
            <a:off x="507420" y="91227"/>
            <a:ext cx="10570781" cy="365125"/>
          </a:xfrm>
          <a:prstGeom prst="rect">
            <a:avLst/>
          </a:prstGeom>
        </p:spPr>
        <p:txBody>
          <a:bodyPr vert="horz" lIns="0" tIns="0" rIns="0" bIns="0" rtlCol="0" anchor="ctr"/>
          <a:lstStyle>
            <a:defPPr>
              <a:defRPr lang="en-US"/>
            </a:defPPr>
            <a:lvl1pPr marL="0" algn="l" defTabSz="914400" rtl="0" eaLnBrk="1" latinLnBrk="0" hangingPunct="1">
              <a:defRPr lang="en-US" sz="1000" b="0" i="0" kern="1200" spc="0" baseline="0">
                <a:solidFill>
                  <a:schemeClr val="bg1"/>
                </a:solidFill>
                <a:latin typeface="Century Gothic" panose="020B0502020202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2"/>
                </a:solidFill>
              </a:rPr>
              <a:t>PRESENTATION TITLE (To customize: Insert &gt; Header Footer &gt; Edit Footer Text &gt; Apply to All)</a:t>
            </a:r>
          </a:p>
        </p:txBody>
      </p:sp>
      <p:sp>
        <p:nvSpPr>
          <p:cNvPr id="5" name="Slide Number Placeholder 2">
            <a:extLst>
              <a:ext uri="{FF2B5EF4-FFF2-40B4-BE49-F238E27FC236}">
                <a16:creationId xmlns:a16="http://schemas.microsoft.com/office/drawing/2014/main" id="{21C85F12-9780-3A89-9E71-BF0A6DDC6234}"/>
              </a:ext>
            </a:extLst>
          </p:cNvPr>
          <p:cNvSpPr>
            <a:spLocks noGrp="1"/>
          </p:cNvSpPr>
          <p:nvPr>
            <p:ph type="sldNum" sz="quarter" idx="10"/>
          </p:nvPr>
        </p:nvSpPr>
        <p:spPr>
          <a:xfrm>
            <a:off x="11360517" y="6390178"/>
            <a:ext cx="513735" cy="227164"/>
          </a:xfrm>
        </p:spPr>
        <p:txBody>
          <a:bodyPr/>
          <a:lstStyle/>
          <a:p>
            <a:fld id="{D8D877B3-D348-4611-9BDB-C5374591D951}" type="slidenum">
              <a:rPr lang="en-US" smtClean="0"/>
              <a:pPr/>
              <a:t>86</a:t>
            </a:fld>
            <a:endParaRPr lang="en-US" dirty="0"/>
          </a:p>
        </p:txBody>
      </p:sp>
    </p:spTree>
    <p:extLst>
      <p:ext uri="{BB962C8B-B14F-4D97-AF65-F5344CB8AC3E}">
        <p14:creationId xmlns:p14="http://schemas.microsoft.com/office/powerpoint/2010/main" val="26560402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A96AADE-4DDB-F847-8B8F-F0E3BCA49FEF}"/>
              </a:ext>
            </a:extLst>
          </p:cNvPr>
          <p:cNvSpPr>
            <a:spLocks noGrp="1"/>
          </p:cNvSpPr>
          <p:nvPr>
            <p:ph type="pic" sz="quarter" idx="14"/>
          </p:nvPr>
        </p:nvSpPr>
        <p:spPr/>
        <p:txBody>
          <a:bodyPr/>
          <a:lstStyle/>
          <a:p>
            <a:endParaRPr lang="en-US"/>
          </a:p>
        </p:txBody>
      </p:sp>
      <p:sp>
        <p:nvSpPr>
          <p:cNvPr id="4" name="Slide Number Placeholder 3"/>
          <p:cNvSpPr>
            <a:spLocks noGrp="1"/>
          </p:cNvSpPr>
          <p:nvPr>
            <p:ph type="sldNum" sz="quarter" idx="10"/>
          </p:nvPr>
        </p:nvSpPr>
        <p:spPr/>
        <p:txBody>
          <a:bodyPr/>
          <a:lstStyle/>
          <a:p>
            <a:fld id="{D8D877B3-D348-4611-9BDB-C5374591D951}" type="slidenum">
              <a:rPr lang="en-US" smtClean="0"/>
              <a:pPr/>
              <a:t>87</a:t>
            </a:fld>
            <a:endParaRPr lang="en-US" dirty="0"/>
          </a:p>
        </p:txBody>
      </p:sp>
      <p:sp>
        <p:nvSpPr>
          <p:cNvPr id="14" name="Title 13">
            <a:extLst>
              <a:ext uri="{FF2B5EF4-FFF2-40B4-BE49-F238E27FC236}">
                <a16:creationId xmlns:a16="http://schemas.microsoft.com/office/drawing/2014/main" id="{89807974-B11E-AC4D-A76A-2E0A2D314AD2}"/>
              </a:ext>
            </a:extLst>
          </p:cNvPr>
          <p:cNvSpPr>
            <a:spLocks noGrp="1"/>
          </p:cNvSpPr>
          <p:nvPr>
            <p:ph type="title"/>
          </p:nvPr>
        </p:nvSpPr>
        <p:spPr/>
        <p:txBody>
          <a:bodyPr/>
          <a:lstStyle/>
          <a:p>
            <a:r>
              <a:rPr lang="en-US" dirty="0"/>
              <a:t>Monitor</a:t>
            </a:r>
            <a:br>
              <a:rPr lang="en-US" dirty="0"/>
            </a:br>
            <a:r>
              <a:rPr lang="en-US" dirty="0"/>
              <a:t>Device</a:t>
            </a:r>
            <a:br>
              <a:rPr lang="en-US" dirty="0"/>
            </a:br>
            <a:r>
              <a:rPr lang="en-US" dirty="0"/>
              <a:t>Slide</a:t>
            </a:r>
          </a:p>
        </p:txBody>
      </p:sp>
      <p:sp>
        <p:nvSpPr>
          <p:cNvPr id="2" name="Footer Placeholder 1">
            <a:extLst>
              <a:ext uri="{FF2B5EF4-FFF2-40B4-BE49-F238E27FC236}">
                <a16:creationId xmlns:a16="http://schemas.microsoft.com/office/drawing/2014/main" id="{9E477DF7-13E7-5D4D-9351-F979A67AF3F3}"/>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sp>
        <p:nvSpPr>
          <p:cNvPr id="3" name="TextBox 2">
            <a:extLst>
              <a:ext uri="{FF2B5EF4-FFF2-40B4-BE49-F238E27FC236}">
                <a16:creationId xmlns:a16="http://schemas.microsoft.com/office/drawing/2014/main" id="{ED41750D-7593-B3E0-F34C-7A1E5788AB17}"/>
              </a:ext>
            </a:extLst>
          </p:cNvPr>
          <p:cNvSpPr txBox="1"/>
          <p:nvPr/>
        </p:nvSpPr>
        <p:spPr>
          <a:xfrm>
            <a:off x="5351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5" name="TextBox 4">
            <a:extLst>
              <a:ext uri="{FF2B5EF4-FFF2-40B4-BE49-F238E27FC236}">
                <a16:creationId xmlns:a16="http://schemas.microsoft.com/office/drawing/2014/main" id="{CD638E4E-8FCB-16CD-21BD-9F120B102873}"/>
              </a:ext>
            </a:extLst>
          </p:cNvPr>
          <p:cNvSpPr txBox="1"/>
          <p:nvPr/>
        </p:nvSpPr>
        <p:spPr>
          <a:xfrm>
            <a:off x="535128" y="4183142"/>
            <a:ext cx="900888"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SUBHEAD</a:t>
            </a:r>
          </a:p>
        </p:txBody>
      </p:sp>
    </p:spTree>
    <p:extLst>
      <p:ext uri="{BB962C8B-B14F-4D97-AF65-F5344CB8AC3E}">
        <p14:creationId xmlns:p14="http://schemas.microsoft.com/office/powerpoint/2010/main" val="24336042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7ACFFB-8A56-0C43-9F8D-925CE5528931}"/>
              </a:ext>
            </a:extLst>
          </p:cNvPr>
          <p:cNvSpPr>
            <a:spLocks noGrp="1"/>
          </p:cNvSpPr>
          <p:nvPr>
            <p:ph type="pic" sz="quarter" idx="14"/>
          </p:nvPr>
        </p:nvSpPr>
        <p:spPr/>
        <p:txBody>
          <a:bodyPr/>
          <a:lstStyle/>
          <a:p>
            <a:endParaRPr lang="en-US"/>
          </a:p>
        </p:txBody>
      </p:sp>
      <p:sp>
        <p:nvSpPr>
          <p:cNvPr id="4" name="Slide Number Placeholder 3"/>
          <p:cNvSpPr>
            <a:spLocks noGrp="1"/>
          </p:cNvSpPr>
          <p:nvPr>
            <p:ph type="sldNum" sz="quarter" idx="10"/>
          </p:nvPr>
        </p:nvSpPr>
        <p:spPr/>
        <p:txBody>
          <a:bodyPr/>
          <a:lstStyle/>
          <a:p>
            <a:fld id="{D8D877B3-D348-4611-9BDB-C5374591D951}" type="slidenum">
              <a:rPr lang="en-US" smtClean="0"/>
              <a:pPr/>
              <a:t>88</a:t>
            </a:fld>
            <a:endParaRPr lang="en-US" dirty="0"/>
          </a:p>
        </p:txBody>
      </p:sp>
      <p:sp>
        <p:nvSpPr>
          <p:cNvPr id="9" name="Title 8">
            <a:extLst>
              <a:ext uri="{FF2B5EF4-FFF2-40B4-BE49-F238E27FC236}">
                <a16:creationId xmlns:a16="http://schemas.microsoft.com/office/drawing/2014/main" id="{FBBDDCA8-AB8B-C348-BDDD-6B3E0FA28F65}"/>
              </a:ext>
            </a:extLst>
          </p:cNvPr>
          <p:cNvSpPr>
            <a:spLocks noGrp="1"/>
          </p:cNvSpPr>
          <p:nvPr>
            <p:ph type="title"/>
          </p:nvPr>
        </p:nvSpPr>
        <p:spPr/>
        <p:txBody>
          <a:bodyPr/>
          <a:lstStyle/>
          <a:p>
            <a:r>
              <a:rPr lang="en-US" dirty="0"/>
              <a:t>Laptop</a:t>
            </a:r>
            <a:br>
              <a:rPr lang="en-US" dirty="0"/>
            </a:br>
            <a:r>
              <a:rPr lang="en-US" dirty="0"/>
              <a:t>Device</a:t>
            </a:r>
            <a:br>
              <a:rPr lang="en-US" dirty="0"/>
            </a:br>
            <a:r>
              <a:rPr lang="en-US" dirty="0"/>
              <a:t>Slide</a:t>
            </a:r>
          </a:p>
        </p:txBody>
      </p:sp>
      <p:sp>
        <p:nvSpPr>
          <p:cNvPr id="2" name="Footer Placeholder 1">
            <a:extLst>
              <a:ext uri="{FF2B5EF4-FFF2-40B4-BE49-F238E27FC236}">
                <a16:creationId xmlns:a16="http://schemas.microsoft.com/office/drawing/2014/main" id="{A04021F6-58D7-5147-BF99-E62AAAD9AAE2}"/>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sp>
        <p:nvSpPr>
          <p:cNvPr id="3" name="TextBox 2">
            <a:extLst>
              <a:ext uri="{FF2B5EF4-FFF2-40B4-BE49-F238E27FC236}">
                <a16:creationId xmlns:a16="http://schemas.microsoft.com/office/drawing/2014/main" id="{44AF951C-6627-EABD-8AC9-7D18B36A7FED}"/>
              </a:ext>
            </a:extLst>
          </p:cNvPr>
          <p:cNvSpPr txBox="1"/>
          <p:nvPr/>
        </p:nvSpPr>
        <p:spPr>
          <a:xfrm>
            <a:off x="5351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5" name="TextBox 4">
            <a:extLst>
              <a:ext uri="{FF2B5EF4-FFF2-40B4-BE49-F238E27FC236}">
                <a16:creationId xmlns:a16="http://schemas.microsoft.com/office/drawing/2014/main" id="{099FDF22-97EF-A2E7-2CBA-0FA52873F800}"/>
              </a:ext>
            </a:extLst>
          </p:cNvPr>
          <p:cNvSpPr txBox="1"/>
          <p:nvPr/>
        </p:nvSpPr>
        <p:spPr>
          <a:xfrm>
            <a:off x="535128" y="4183142"/>
            <a:ext cx="900888"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SUBHEAD</a:t>
            </a:r>
          </a:p>
        </p:txBody>
      </p:sp>
    </p:spTree>
    <p:extLst>
      <p:ext uri="{BB962C8B-B14F-4D97-AF65-F5344CB8AC3E}">
        <p14:creationId xmlns:p14="http://schemas.microsoft.com/office/powerpoint/2010/main" val="14363034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8A969E0-2D42-3C46-B548-843B9AF28C14}"/>
              </a:ext>
            </a:extLst>
          </p:cNvPr>
          <p:cNvSpPr>
            <a:spLocks noGrp="1"/>
          </p:cNvSpPr>
          <p:nvPr>
            <p:ph type="pic" sz="quarter" idx="14"/>
          </p:nvPr>
        </p:nvSpPr>
        <p:spPr/>
        <p:txBody>
          <a:bodyPr/>
          <a:lstStyle/>
          <a:p>
            <a:endParaRPr lang="en-US"/>
          </a:p>
        </p:txBody>
      </p:sp>
      <p:sp>
        <p:nvSpPr>
          <p:cNvPr id="4" name="Slide Number Placeholder 3"/>
          <p:cNvSpPr>
            <a:spLocks noGrp="1"/>
          </p:cNvSpPr>
          <p:nvPr>
            <p:ph type="sldNum" sz="quarter" idx="10"/>
          </p:nvPr>
        </p:nvSpPr>
        <p:spPr/>
        <p:txBody>
          <a:bodyPr/>
          <a:lstStyle/>
          <a:p>
            <a:fld id="{D8D877B3-D348-4611-9BDB-C5374591D951}" type="slidenum">
              <a:rPr lang="en-US" smtClean="0"/>
              <a:pPr/>
              <a:t>89</a:t>
            </a:fld>
            <a:endParaRPr lang="en-US" dirty="0"/>
          </a:p>
        </p:txBody>
      </p:sp>
      <p:sp>
        <p:nvSpPr>
          <p:cNvPr id="3" name="Title 2"/>
          <p:cNvSpPr>
            <a:spLocks noGrp="1"/>
          </p:cNvSpPr>
          <p:nvPr>
            <p:ph type="title"/>
          </p:nvPr>
        </p:nvSpPr>
        <p:spPr/>
        <p:txBody>
          <a:bodyPr/>
          <a:lstStyle/>
          <a:p>
            <a:r>
              <a:rPr lang="en-US" dirty="0"/>
              <a:t>Tablet</a:t>
            </a:r>
            <a:br>
              <a:rPr lang="en-US" dirty="0"/>
            </a:br>
            <a:r>
              <a:rPr lang="en-US" dirty="0"/>
              <a:t>Device</a:t>
            </a:r>
            <a:br>
              <a:rPr lang="en-US" dirty="0"/>
            </a:br>
            <a:r>
              <a:rPr lang="en-US" dirty="0"/>
              <a:t>Slide</a:t>
            </a:r>
          </a:p>
        </p:txBody>
      </p:sp>
      <p:sp>
        <p:nvSpPr>
          <p:cNvPr id="5" name="Footer Placeholder 4">
            <a:extLst>
              <a:ext uri="{FF2B5EF4-FFF2-40B4-BE49-F238E27FC236}">
                <a16:creationId xmlns:a16="http://schemas.microsoft.com/office/drawing/2014/main" id="{41C5963C-FB17-8741-8F9B-FE97FB898D29}"/>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sp>
        <p:nvSpPr>
          <p:cNvPr id="7" name="TextBox 6">
            <a:extLst>
              <a:ext uri="{FF2B5EF4-FFF2-40B4-BE49-F238E27FC236}">
                <a16:creationId xmlns:a16="http://schemas.microsoft.com/office/drawing/2014/main" id="{AC2160F8-FF6E-3486-CCC2-04AB5AFC75C0}"/>
              </a:ext>
            </a:extLst>
          </p:cNvPr>
          <p:cNvSpPr txBox="1"/>
          <p:nvPr/>
        </p:nvSpPr>
        <p:spPr>
          <a:xfrm>
            <a:off x="5351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9" name="TextBox 8">
            <a:extLst>
              <a:ext uri="{FF2B5EF4-FFF2-40B4-BE49-F238E27FC236}">
                <a16:creationId xmlns:a16="http://schemas.microsoft.com/office/drawing/2014/main" id="{7DDE8DC2-22BB-B6BA-F33E-13F0B26ACCF0}"/>
              </a:ext>
            </a:extLst>
          </p:cNvPr>
          <p:cNvSpPr txBox="1"/>
          <p:nvPr/>
        </p:nvSpPr>
        <p:spPr>
          <a:xfrm>
            <a:off x="535128" y="4183142"/>
            <a:ext cx="900888"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SUBHEAD</a:t>
            </a:r>
          </a:p>
        </p:txBody>
      </p:sp>
    </p:spTree>
    <p:extLst>
      <p:ext uri="{BB962C8B-B14F-4D97-AF65-F5344CB8AC3E}">
        <p14:creationId xmlns:p14="http://schemas.microsoft.com/office/powerpoint/2010/main" val="1119894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DDE0-8193-E940-B99D-4893C4BC8F84}"/>
              </a:ext>
            </a:extLst>
          </p:cNvPr>
          <p:cNvSpPr>
            <a:spLocks noGrp="1"/>
          </p:cNvSpPr>
          <p:nvPr>
            <p:ph type="title"/>
          </p:nvPr>
        </p:nvSpPr>
        <p:spPr/>
        <p:txBody>
          <a:bodyPr/>
          <a:lstStyle/>
          <a:p>
            <a:r>
              <a:rPr lang="en-US" dirty="0"/>
              <a:t>Standard Bullet Slides With Subhead</a:t>
            </a:r>
          </a:p>
        </p:txBody>
      </p:sp>
      <p:sp>
        <p:nvSpPr>
          <p:cNvPr id="3" name="Slide Number Placeholder 2">
            <a:extLst>
              <a:ext uri="{FF2B5EF4-FFF2-40B4-BE49-F238E27FC236}">
                <a16:creationId xmlns:a16="http://schemas.microsoft.com/office/drawing/2014/main" id="{62AECE82-6504-7C47-B53E-C7A731F1AF70}"/>
              </a:ext>
            </a:extLst>
          </p:cNvPr>
          <p:cNvSpPr>
            <a:spLocks noGrp="1"/>
          </p:cNvSpPr>
          <p:nvPr>
            <p:ph type="sldNum" sz="quarter" idx="10"/>
          </p:nvPr>
        </p:nvSpPr>
        <p:spPr/>
        <p:txBody>
          <a:bodyPr/>
          <a:lstStyle/>
          <a:p>
            <a:fld id="{D8D877B3-D348-4611-9BDB-C5374591D951}" type="slidenum">
              <a:rPr lang="en-US" smtClean="0"/>
              <a:pPr/>
              <a:t>9</a:t>
            </a:fld>
            <a:endParaRPr lang="en-US" dirty="0"/>
          </a:p>
        </p:txBody>
      </p:sp>
      <p:sp>
        <p:nvSpPr>
          <p:cNvPr id="4" name="Content Placeholder 3">
            <a:extLst>
              <a:ext uri="{FF2B5EF4-FFF2-40B4-BE49-F238E27FC236}">
                <a16:creationId xmlns:a16="http://schemas.microsoft.com/office/drawing/2014/main" id="{A2ED7C91-B0AF-B049-8405-5759C0F5D40F}"/>
              </a:ext>
            </a:extLst>
          </p:cNvPr>
          <p:cNvSpPr>
            <a:spLocks noGrp="1"/>
          </p:cNvSpPr>
          <p:nvPr>
            <p:ph sz="quarter" idx="11"/>
          </p:nvPr>
        </p:nvSpPr>
        <p:spPr/>
        <p:txBody>
          <a:bodyPr/>
          <a:lstStyle/>
          <a:p>
            <a:pPr marL="0" indent="0">
              <a:buNone/>
            </a:pPr>
            <a:r>
              <a:rPr lang="en-US" dirty="0"/>
              <a:t>Lorem ipsum dolor sit </a:t>
            </a:r>
            <a:r>
              <a:rPr lang="en-US" dirty="0" err="1"/>
              <a:t>amet</a:t>
            </a:r>
            <a:endParaRPr lang="en-US" dirty="0"/>
          </a:p>
          <a:p>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br>
              <a:rPr lang="en-US" dirty="0"/>
            </a:br>
            <a:r>
              <a:rPr lang="en-US" dirty="0" err="1"/>
              <a:t>ut</a:t>
            </a:r>
            <a:r>
              <a:rPr lang="en-US" dirty="0"/>
              <a:t> </a:t>
            </a:r>
            <a:r>
              <a:rPr lang="en-US" dirty="0" err="1"/>
              <a:t>labore</a:t>
            </a:r>
            <a:r>
              <a:rPr lang="en-US" dirty="0"/>
              <a:t> et dolore magna </a:t>
            </a:r>
            <a:r>
              <a:rPr lang="en-US" dirty="0" err="1"/>
              <a:t>aliqua</a:t>
            </a:r>
            <a:r>
              <a:rPr lang="en-US" dirty="0"/>
              <a:t>. </a:t>
            </a:r>
          </a:p>
          <a:p>
            <a:pPr lvl="1"/>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p>
          <a:p>
            <a:pPr lvl="2"/>
            <a:r>
              <a:rPr lang="en-US" dirty="0"/>
              <a:t>Sed do </a:t>
            </a:r>
            <a:r>
              <a:rPr lang="en-US" dirty="0" err="1"/>
              <a:t>eiusmod</a:t>
            </a:r>
            <a:r>
              <a:rPr lang="en-US" dirty="0"/>
              <a:t> </a:t>
            </a:r>
            <a:r>
              <a:rPr lang="en-US" dirty="0" err="1"/>
              <a:t>tempor</a:t>
            </a:r>
            <a:r>
              <a:rPr lang="en-US" dirty="0"/>
              <a:t> </a:t>
            </a:r>
          </a:p>
          <a:p>
            <a:r>
              <a:rPr lang="en-US" dirty="0"/>
              <a:t>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a:t>
            </a:r>
            <a:r>
              <a:rPr lang="en-US" dirty="0" err="1"/>
              <a:t>consequat</a:t>
            </a:r>
            <a:r>
              <a:rPr lang="en-US" dirty="0"/>
              <a:t>.</a:t>
            </a:r>
          </a:p>
        </p:txBody>
      </p:sp>
      <p:sp>
        <p:nvSpPr>
          <p:cNvPr id="5" name="Text Placeholder 4">
            <a:extLst>
              <a:ext uri="{FF2B5EF4-FFF2-40B4-BE49-F238E27FC236}">
                <a16:creationId xmlns:a16="http://schemas.microsoft.com/office/drawing/2014/main" id="{E4B1B88C-D763-EB4E-AD8A-F8263DCFFFA0}"/>
              </a:ext>
            </a:extLst>
          </p:cNvPr>
          <p:cNvSpPr>
            <a:spLocks noGrp="1"/>
          </p:cNvSpPr>
          <p:nvPr>
            <p:ph type="body" sz="quarter" idx="12"/>
          </p:nvPr>
        </p:nvSpPr>
        <p:spPr/>
        <p:txBody>
          <a:bodyPr/>
          <a:lstStyle/>
          <a:p>
            <a:r>
              <a:rPr lang="en-US" dirty="0">
                <a:solidFill>
                  <a:schemeClr val="accent2"/>
                </a:solidFill>
              </a:rPr>
              <a:t>SUBHEAD </a:t>
            </a:r>
          </a:p>
        </p:txBody>
      </p:sp>
      <p:sp>
        <p:nvSpPr>
          <p:cNvPr id="9" name="Footer Placeholder 8">
            <a:extLst>
              <a:ext uri="{FF2B5EF4-FFF2-40B4-BE49-F238E27FC236}">
                <a16:creationId xmlns:a16="http://schemas.microsoft.com/office/drawing/2014/main" id="{0CFBCE83-12E3-044C-94CE-59055F08440C}"/>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5523604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1069EE5-8433-7B45-BA11-9B9042331B60}"/>
              </a:ext>
            </a:extLst>
          </p:cNvPr>
          <p:cNvSpPr>
            <a:spLocks noGrp="1"/>
          </p:cNvSpPr>
          <p:nvPr>
            <p:ph type="pic" sz="quarter" idx="14"/>
          </p:nvPr>
        </p:nvSpPr>
        <p:spPr/>
        <p:txBody>
          <a:bodyPr/>
          <a:lstStyle/>
          <a:p>
            <a:endParaRPr lang="en-US"/>
          </a:p>
        </p:txBody>
      </p:sp>
      <p:sp>
        <p:nvSpPr>
          <p:cNvPr id="4" name="Slide Number Placeholder 3"/>
          <p:cNvSpPr>
            <a:spLocks noGrp="1"/>
          </p:cNvSpPr>
          <p:nvPr>
            <p:ph type="sldNum" sz="quarter" idx="10"/>
          </p:nvPr>
        </p:nvSpPr>
        <p:spPr/>
        <p:txBody>
          <a:bodyPr/>
          <a:lstStyle/>
          <a:p>
            <a:fld id="{D8D877B3-D348-4611-9BDB-C5374591D951}" type="slidenum">
              <a:rPr lang="en-US" smtClean="0"/>
              <a:pPr/>
              <a:t>90</a:t>
            </a:fld>
            <a:endParaRPr lang="en-US" dirty="0"/>
          </a:p>
        </p:txBody>
      </p:sp>
      <p:sp>
        <p:nvSpPr>
          <p:cNvPr id="18" name="Picture Placeholder 17">
            <a:extLst>
              <a:ext uri="{FF2B5EF4-FFF2-40B4-BE49-F238E27FC236}">
                <a16:creationId xmlns:a16="http://schemas.microsoft.com/office/drawing/2014/main" id="{0EC7C084-D5C5-2341-BFD4-3C97DC7455D9}"/>
              </a:ext>
            </a:extLst>
          </p:cNvPr>
          <p:cNvSpPr>
            <a:spLocks noGrp="1"/>
          </p:cNvSpPr>
          <p:nvPr>
            <p:ph type="pic" sz="quarter" idx="15"/>
          </p:nvPr>
        </p:nvSpPr>
        <p:spPr/>
        <p:txBody>
          <a:bodyPr/>
          <a:lstStyle/>
          <a:p>
            <a:endParaRPr lang="en-US"/>
          </a:p>
        </p:txBody>
      </p:sp>
      <p:sp>
        <p:nvSpPr>
          <p:cNvPr id="19" name="Picture Placeholder 18">
            <a:extLst>
              <a:ext uri="{FF2B5EF4-FFF2-40B4-BE49-F238E27FC236}">
                <a16:creationId xmlns:a16="http://schemas.microsoft.com/office/drawing/2014/main" id="{2AA2DB64-BB09-D941-B539-E427195C7F2A}"/>
              </a:ext>
            </a:extLst>
          </p:cNvPr>
          <p:cNvSpPr>
            <a:spLocks noGrp="1"/>
          </p:cNvSpPr>
          <p:nvPr>
            <p:ph type="pic" sz="quarter" idx="16"/>
          </p:nvPr>
        </p:nvSpPr>
        <p:spPr/>
        <p:txBody>
          <a:bodyPr/>
          <a:lstStyle/>
          <a:p>
            <a:endParaRPr lang="en-US"/>
          </a:p>
        </p:txBody>
      </p:sp>
      <p:sp>
        <p:nvSpPr>
          <p:cNvPr id="3" name="Title 2"/>
          <p:cNvSpPr>
            <a:spLocks noGrp="1"/>
          </p:cNvSpPr>
          <p:nvPr>
            <p:ph type="title"/>
          </p:nvPr>
        </p:nvSpPr>
        <p:spPr/>
        <p:txBody>
          <a:bodyPr/>
          <a:lstStyle/>
          <a:p>
            <a:r>
              <a:rPr lang="en-US" dirty="0"/>
              <a:t>Phone</a:t>
            </a:r>
            <a:br>
              <a:rPr lang="en-US" dirty="0"/>
            </a:br>
            <a:r>
              <a:rPr lang="en-US" dirty="0"/>
              <a:t>Device</a:t>
            </a:r>
            <a:br>
              <a:rPr lang="en-US" dirty="0"/>
            </a:br>
            <a:r>
              <a:rPr lang="en-US" dirty="0"/>
              <a:t>Slide</a:t>
            </a:r>
          </a:p>
        </p:txBody>
      </p:sp>
      <p:pic>
        <p:nvPicPr>
          <p:cNvPr id="20" name="Picture 19" descr="A picture containing text&#10;&#10;Description automatically generated">
            <a:extLst>
              <a:ext uri="{FF2B5EF4-FFF2-40B4-BE49-F238E27FC236}">
                <a16:creationId xmlns:a16="http://schemas.microsoft.com/office/drawing/2014/main" id="{F3E894AC-ABE1-5A4D-8162-35771ADFD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0282" y="830374"/>
            <a:ext cx="2936992" cy="5301048"/>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84183A4A-7F19-854A-9FDE-CDA445434D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6071" y="830374"/>
            <a:ext cx="2936992" cy="5301048"/>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C8DB468-7C44-1040-AB0D-DA4C950961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1860" y="830374"/>
            <a:ext cx="2936992" cy="5301048"/>
          </a:xfrm>
          <a:prstGeom prst="rect">
            <a:avLst/>
          </a:prstGeom>
        </p:spPr>
      </p:pic>
      <p:sp>
        <p:nvSpPr>
          <p:cNvPr id="5" name="Footer Placeholder 4">
            <a:extLst>
              <a:ext uri="{FF2B5EF4-FFF2-40B4-BE49-F238E27FC236}">
                <a16:creationId xmlns:a16="http://schemas.microsoft.com/office/drawing/2014/main" id="{5CA1A704-3078-D24A-AC84-F3EAE82CAE08}"/>
              </a:ext>
            </a:extLst>
          </p:cNvPr>
          <p:cNvSpPr>
            <a:spLocks noGrp="1"/>
          </p:cNvSpPr>
          <p:nvPr>
            <p:ph type="ftr" sz="quarter" idx="17"/>
          </p:nvPr>
        </p:nvSpPr>
        <p:spPr/>
        <p:txBody>
          <a:bodyPr/>
          <a:lstStyle/>
          <a:p>
            <a:r>
              <a:rPr lang="en-US"/>
              <a:t>PRESENTATION TITLE (To customize: Insert &gt; Header Footer &gt; Edit Footer Text &gt; Apply to All)</a:t>
            </a:r>
            <a:endParaRPr lang="en-US" dirty="0"/>
          </a:p>
        </p:txBody>
      </p:sp>
      <p:sp>
        <p:nvSpPr>
          <p:cNvPr id="6" name="TextBox 5">
            <a:extLst>
              <a:ext uri="{FF2B5EF4-FFF2-40B4-BE49-F238E27FC236}">
                <a16:creationId xmlns:a16="http://schemas.microsoft.com/office/drawing/2014/main" id="{A11EE6E1-1210-03EA-3BA5-9566E419CFE4}"/>
              </a:ext>
            </a:extLst>
          </p:cNvPr>
          <p:cNvSpPr txBox="1"/>
          <p:nvPr/>
        </p:nvSpPr>
        <p:spPr>
          <a:xfrm>
            <a:off x="535127" y="4671996"/>
            <a:ext cx="3180273" cy="997774"/>
          </a:xfrm>
          <a:prstGeom prst="rect">
            <a:avLst/>
          </a:prstGeom>
          <a:noFill/>
        </p:spPr>
        <p:txBody>
          <a:bodyPr wrap="square" lIns="0" rIns="0" rtlCol="0">
            <a:spAutoFit/>
          </a:bodyPr>
          <a:lstStyle/>
          <a:p>
            <a:pPr>
              <a:lnSpc>
                <a:spcPts val="1800"/>
              </a:lnSpc>
            </a:pPr>
            <a:r>
              <a:rPr lang="en-US" sz="1400" dirty="0">
                <a:solidFill>
                  <a:schemeClr val="bg2"/>
                </a:solidFill>
                <a:latin typeface="Century Gothic" panose="020B0502020202020204" pitchFamily="34" charset="0"/>
              </a:rPr>
              <a:t>Lorem ipsum dolor sit amet, consectetur adipiscing elit. Sed et tellus dapibus, venenatis purus eget, dignissim metus.</a:t>
            </a:r>
          </a:p>
        </p:txBody>
      </p:sp>
      <p:sp>
        <p:nvSpPr>
          <p:cNvPr id="7" name="TextBox 6">
            <a:extLst>
              <a:ext uri="{FF2B5EF4-FFF2-40B4-BE49-F238E27FC236}">
                <a16:creationId xmlns:a16="http://schemas.microsoft.com/office/drawing/2014/main" id="{B22303E7-1B16-36C4-38F0-630DE9A72D8A}"/>
              </a:ext>
            </a:extLst>
          </p:cNvPr>
          <p:cNvSpPr txBox="1"/>
          <p:nvPr/>
        </p:nvSpPr>
        <p:spPr>
          <a:xfrm>
            <a:off x="535128" y="4183142"/>
            <a:ext cx="900888" cy="338554"/>
          </a:xfrm>
          <a:prstGeom prst="rect">
            <a:avLst/>
          </a:prstGeom>
          <a:noFill/>
        </p:spPr>
        <p:txBody>
          <a:bodyPr wrap="none" lIns="0" rIns="0" rtlCol="0">
            <a:spAutoFit/>
          </a:bodyPr>
          <a:lstStyle/>
          <a:p>
            <a:r>
              <a:rPr lang="en-US" sz="1600" b="1" dirty="0">
                <a:solidFill>
                  <a:schemeClr val="accent2"/>
                </a:solidFill>
                <a:latin typeface="Century Gothic" panose="020B0502020202020204" pitchFamily="34" charset="0"/>
              </a:rPr>
              <a:t>SUBHEAD</a:t>
            </a:r>
          </a:p>
        </p:txBody>
      </p:sp>
    </p:spTree>
    <p:extLst>
      <p:ext uri="{BB962C8B-B14F-4D97-AF65-F5344CB8AC3E}">
        <p14:creationId xmlns:p14="http://schemas.microsoft.com/office/powerpoint/2010/main" val="3840666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507385C-592B-EF42-A4EF-C8B67365242C}"/>
              </a:ext>
            </a:extLst>
          </p:cNvPr>
          <p:cNvSpPr>
            <a:spLocks noGrp="1"/>
          </p:cNvSpPr>
          <p:nvPr>
            <p:ph type="pic" sz="quarter" idx="14"/>
          </p:nvPr>
        </p:nvSpPr>
        <p:spPr/>
        <p:txBody>
          <a:bodyPr/>
          <a:lstStyle/>
          <a:p>
            <a:endParaRPr lang="en-US"/>
          </a:p>
        </p:txBody>
      </p:sp>
      <p:sp>
        <p:nvSpPr>
          <p:cNvPr id="3" name="Slide Number Placeholder 2">
            <a:extLst>
              <a:ext uri="{FF2B5EF4-FFF2-40B4-BE49-F238E27FC236}">
                <a16:creationId xmlns:a16="http://schemas.microsoft.com/office/drawing/2014/main" id="{35733D8E-37D1-0C44-B156-E58080448F08}"/>
              </a:ext>
            </a:extLst>
          </p:cNvPr>
          <p:cNvSpPr>
            <a:spLocks noGrp="1"/>
          </p:cNvSpPr>
          <p:nvPr>
            <p:ph type="sldNum" sz="quarter" idx="10"/>
          </p:nvPr>
        </p:nvSpPr>
        <p:spPr/>
        <p:txBody>
          <a:bodyPr/>
          <a:lstStyle/>
          <a:p>
            <a:fld id="{D8D877B3-D348-4611-9BDB-C5374591D951}" type="slidenum">
              <a:rPr lang="en-US" smtClean="0"/>
              <a:pPr/>
              <a:t>91</a:t>
            </a:fld>
            <a:endParaRPr lang="en-US" dirty="0"/>
          </a:p>
        </p:txBody>
      </p:sp>
      <p:sp>
        <p:nvSpPr>
          <p:cNvPr id="11" name="Picture Placeholder 10">
            <a:extLst>
              <a:ext uri="{FF2B5EF4-FFF2-40B4-BE49-F238E27FC236}">
                <a16:creationId xmlns:a16="http://schemas.microsoft.com/office/drawing/2014/main" id="{102D46FE-14AA-C04F-A3FD-5DB1A20E0804}"/>
              </a:ext>
            </a:extLst>
          </p:cNvPr>
          <p:cNvSpPr>
            <a:spLocks noGrp="1"/>
          </p:cNvSpPr>
          <p:nvPr>
            <p:ph type="pic" sz="quarter" idx="15"/>
          </p:nvPr>
        </p:nvSpPr>
        <p:spPr/>
        <p:txBody>
          <a:bodyPr/>
          <a:lstStyle/>
          <a:p>
            <a:endParaRPr lang="en-US"/>
          </a:p>
        </p:txBody>
      </p:sp>
      <p:sp>
        <p:nvSpPr>
          <p:cNvPr id="12" name="Picture Placeholder 11">
            <a:extLst>
              <a:ext uri="{FF2B5EF4-FFF2-40B4-BE49-F238E27FC236}">
                <a16:creationId xmlns:a16="http://schemas.microsoft.com/office/drawing/2014/main" id="{04D00DB6-BF3F-1942-9836-139032978376}"/>
              </a:ext>
            </a:extLst>
          </p:cNvPr>
          <p:cNvSpPr>
            <a:spLocks noGrp="1"/>
          </p:cNvSpPr>
          <p:nvPr>
            <p:ph type="pic" sz="quarter" idx="18"/>
          </p:nvPr>
        </p:nvSpPr>
        <p:spPr/>
        <p:txBody>
          <a:bodyPr/>
          <a:lstStyle/>
          <a:p>
            <a:endParaRPr lang="en-US"/>
          </a:p>
        </p:txBody>
      </p:sp>
      <p:pic>
        <p:nvPicPr>
          <p:cNvPr id="13" name="Picture 12" descr="A picture containing text&#10;&#10;Description automatically generated">
            <a:extLst>
              <a:ext uri="{FF2B5EF4-FFF2-40B4-BE49-F238E27FC236}">
                <a16:creationId xmlns:a16="http://schemas.microsoft.com/office/drawing/2014/main" id="{6C2EDF69-AF37-6645-8741-3D48D73AE3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6442" y="416052"/>
            <a:ext cx="3379115" cy="6062472"/>
          </a:xfrm>
          <a:prstGeom prst="rect">
            <a:avLst/>
          </a:prstGeom>
        </p:spPr>
      </p:pic>
      <p:sp>
        <p:nvSpPr>
          <p:cNvPr id="2" name="Footer Placeholder 1">
            <a:extLst>
              <a:ext uri="{FF2B5EF4-FFF2-40B4-BE49-F238E27FC236}">
                <a16:creationId xmlns:a16="http://schemas.microsoft.com/office/drawing/2014/main" id="{5E70396F-28A3-D349-9E7D-1D69D0D7A1D6}"/>
              </a:ext>
            </a:extLst>
          </p:cNvPr>
          <p:cNvSpPr>
            <a:spLocks noGrp="1"/>
          </p:cNvSpPr>
          <p:nvPr>
            <p:ph type="ftr" sz="quarter" idx="19"/>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4831797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320ED5-B6A2-2E45-B739-7B14C7F9D059}"/>
              </a:ext>
            </a:extLst>
          </p:cNvPr>
          <p:cNvSpPr>
            <a:spLocks noGrp="1"/>
          </p:cNvSpPr>
          <p:nvPr>
            <p:ph type="sldNum" sz="quarter" idx="10"/>
          </p:nvPr>
        </p:nvSpPr>
        <p:spPr/>
        <p:txBody>
          <a:bodyPr/>
          <a:lstStyle/>
          <a:p>
            <a:fld id="{D8D877B3-D348-4611-9BDB-C5374591D951}" type="slidenum">
              <a:rPr lang="en-US" smtClean="0"/>
              <a:pPr/>
              <a:t>92</a:t>
            </a:fld>
            <a:endParaRPr lang="en-US" dirty="0"/>
          </a:p>
        </p:txBody>
      </p:sp>
      <p:sp>
        <p:nvSpPr>
          <p:cNvPr id="3" name="Picture Placeholder 2">
            <a:extLst>
              <a:ext uri="{FF2B5EF4-FFF2-40B4-BE49-F238E27FC236}">
                <a16:creationId xmlns:a16="http://schemas.microsoft.com/office/drawing/2014/main" id="{1E5ED51B-2D30-BF46-AB24-802F3FF27B20}"/>
              </a:ext>
            </a:extLst>
          </p:cNvPr>
          <p:cNvSpPr>
            <a:spLocks noGrp="1"/>
          </p:cNvSpPr>
          <p:nvPr>
            <p:ph type="pic" sz="quarter" idx="15"/>
          </p:nvPr>
        </p:nvSpPr>
        <p:spPr/>
        <p:txBody>
          <a:bodyPr/>
          <a:lstStyle/>
          <a:p>
            <a:endParaRPr lang="en-US"/>
          </a:p>
        </p:txBody>
      </p:sp>
      <p:sp>
        <p:nvSpPr>
          <p:cNvPr id="4" name="Picture Placeholder 3">
            <a:extLst>
              <a:ext uri="{FF2B5EF4-FFF2-40B4-BE49-F238E27FC236}">
                <a16:creationId xmlns:a16="http://schemas.microsoft.com/office/drawing/2014/main" id="{7CC30A9E-9E72-3F41-9B7A-9043F703662F}"/>
              </a:ext>
            </a:extLst>
          </p:cNvPr>
          <p:cNvSpPr>
            <a:spLocks noGrp="1"/>
          </p:cNvSpPr>
          <p:nvPr>
            <p:ph type="pic" sz="quarter" idx="16"/>
          </p:nvPr>
        </p:nvSpPr>
        <p:spPr/>
        <p:txBody>
          <a:bodyPr/>
          <a:lstStyle/>
          <a:p>
            <a:endParaRPr lang="en-US"/>
          </a:p>
        </p:txBody>
      </p:sp>
      <p:sp>
        <p:nvSpPr>
          <p:cNvPr id="5" name="Title 4">
            <a:extLst>
              <a:ext uri="{FF2B5EF4-FFF2-40B4-BE49-F238E27FC236}">
                <a16:creationId xmlns:a16="http://schemas.microsoft.com/office/drawing/2014/main" id="{91A7D71F-61BC-A245-9CAD-8F4001F7EB37}"/>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3F73A95A-5F20-DB40-A2CA-F50C107F59EF}"/>
              </a:ext>
            </a:extLst>
          </p:cNvPr>
          <p:cNvSpPr>
            <a:spLocks noGrp="1"/>
          </p:cNvSpPr>
          <p:nvPr>
            <p:ph sz="quarter" idx="17"/>
          </p:nvPr>
        </p:nvSpPr>
        <p:spPr/>
        <p:txBody>
          <a:bodyPr/>
          <a:lstStyle/>
          <a:p>
            <a:endParaRPr lang="en-US"/>
          </a:p>
        </p:txBody>
      </p:sp>
      <p:sp>
        <p:nvSpPr>
          <p:cNvPr id="7" name="Footer Placeholder 6">
            <a:extLst>
              <a:ext uri="{FF2B5EF4-FFF2-40B4-BE49-F238E27FC236}">
                <a16:creationId xmlns:a16="http://schemas.microsoft.com/office/drawing/2014/main" id="{87EAAD64-D0B7-F645-AE52-CDCC96A8FCCF}"/>
              </a:ext>
            </a:extLst>
          </p:cNvPr>
          <p:cNvSpPr>
            <a:spLocks noGrp="1"/>
          </p:cNvSpPr>
          <p:nvPr>
            <p:ph type="ftr" sz="quarter" idx="18"/>
          </p:nvPr>
        </p:nvSpPr>
        <p:spPr/>
        <p:txBody>
          <a:bodyPr/>
          <a:lstStyle/>
          <a:p>
            <a:r>
              <a:rPr lang="en-US" dirty="0"/>
              <a:t>PRESENTATION TITLE (To customize: Insert &gt; Header Footer &gt; Edit Footer Text &gt; Apply to All)</a:t>
            </a:r>
          </a:p>
        </p:txBody>
      </p:sp>
    </p:spTree>
    <p:extLst>
      <p:ext uri="{BB962C8B-B14F-4D97-AF65-F5344CB8AC3E}">
        <p14:creationId xmlns:p14="http://schemas.microsoft.com/office/powerpoint/2010/main" val="17435783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C6B56F8-AF52-E444-9479-171243877AED}"/>
              </a:ext>
            </a:extLst>
          </p:cNvPr>
          <p:cNvSpPr>
            <a:spLocks noGrp="1"/>
          </p:cNvSpPr>
          <p:nvPr>
            <p:ph type="pic" sz="quarter" idx="14"/>
          </p:nvPr>
        </p:nvSpPr>
        <p:spPr/>
        <p:txBody>
          <a:bodyPr/>
          <a:lstStyle/>
          <a:p>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pPr/>
              <a:t>93</a:t>
            </a:fld>
            <a:endParaRPr lang="en-US" dirty="0"/>
          </a:p>
        </p:txBody>
      </p:sp>
      <p:sp>
        <p:nvSpPr>
          <p:cNvPr id="5" name="Title 3"/>
          <p:cNvSpPr txBox="1">
            <a:spLocks/>
          </p:cNvSpPr>
          <p:nvPr/>
        </p:nvSpPr>
        <p:spPr>
          <a:xfrm>
            <a:off x="1536699" y="2737039"/>
            <a:ext cx="9118602" cy="1383858"/>
          </a:xfrm>
          <a:prstGeom prst="rect">
            <a:avLst/>
          </a:prstGeom>
          <a:effectLst/>
        </p:spPr>
        <p:txBody>
          <a:bodyPr vert="horz" lIns="0" tIns="192024" rIns="0" bIns="0" rtlCol="0" anchor="t" anchorCtr="0">
            <a:noAutofit/>
          </a:bodyPr>
          <a:lstStyle>
            <a:lvl1pPr algn="l" defTabSz="914318" rtl="0" eaLnBrk="1" latinLnBrk="0" hangingPunct="1">
              <a:lnSpc>
                <a:spcPct val="75000"/>
              </a:lnSpc>
              <a:spcBef>
                <a:spcPct val="0"/>
              </a:spcBef>
              <a:buNone/>
              <a:defRPr sz="5400" kern="1200" spc="-151" baseline="0">
                <a:solidFill>
                  <a:schemeClr val="tx1"/>
                </a:solidFill>
                <a:latin typeface="+mj-lt"/>
                <a:ea typeface="+mj-ea"/>
                <a:cs typeface="+mj-cs"/>
              </a:defRPr>
            </a:lvl1pPr>
          </a:lstStyle>
          <a:p>
            <a:pPr algn="ctr"/>
            <a:r>
              <a:rPr lang="en-US" sz="8400" i="1" spc="0" dirty="0">
                <a:solidFill>
                  <a:schemeClr val="bg1"/>
                </a:solidFill>
                <a:latin typeface="Prometo Medium" panose="020B0604030203060203" pitchFamily="34" charset="77"/>
              </a:rPr>
              <a:t>Lorem Ipsum</a:t>
            </a:r>
          </a:p>
        </p:txBody>
      </p:sp>
      <p:sp>
        <p:nvSpPr>
          <p:cNvPr id="6" name="TextBox 5"/>
          <p:cNvSpPr txBox="1"/>
          <p:nvPr/>
        </p:nvSpPr>
        <p:spPr>
          <a:xfrm>
            <a:off x="1799770" y="3947320"/>
            <a:ext cx="8576130" cy="326051"/>
          </a:xfrm>
          <a:prstGeom prst="rect">
            <a:avLst/>
          </a:prstGeom>
          <a:noFill/>
        </p:spPr>
        <p:txBody>
          <a:bodyPr wrap="square" lIns="0" rIns="0" rtlCol="0">
            <a:spAutoFit/>
          </a:bodyPr>
          <a:lstStyle/>
          <a:p>
            <a:pPr algn="ctr">
              <a:lnSpc>
                <a:spcPct val="120000"/>
              </a:lnSpc>
            </a:pPr>
            <a:r>
              <a:rPr lang="en-US" sz="1400" dirty="0">
                <a:solidFill>
                  <a:schemeClr val="bg1"/>
                </a:solidFill>
                <a:latin typeface="Century Gothic" panose="020B0502020202020204" pitchFamily="34" charset="0"/>
              </a:rPr>
              <a:t>Lorem ipsum dolor sit </a:t>
            </a:r>
            <a:r>
              <a:rPr lang="en-US" sz="1400" dirty="0" err="1">
                <a:solidFill>
                  <a:schemeClr val="bg1"/>
                </a:solidFill>
                <a:latin typeface="Century Gothic" panose="020B0502020202020204" pitchFamily="34" charset="0"/>
              </a:rPr>
              <a:t>amet</a:t>
            </a:r>
            <a:r>
              <a:rPr lang="en-US" sz="1400" dirty="0">
                <a:solidFill>
                  <a:schemeClr val="bg1"/>
                </a:solidFill>
                <a:latin typeface="Century Gothic" panose="020B0502020202020204" pitchFamily="34" charset="0"/>
              </a:rPr>
              <a:t>, </a:t>
            </a:r>
            <a:r>
              <a:rPr lang="en-US" sz="1400" dirty="0" err="1">
                <a:solidFill>
                  <a:schemeClr val="bg1"/>
                </a:solidFill>
                <a:latin typeface="Century Gothic" panose="020B0502020202020204" pitchFamily="34" charset="0"/>
              </a:rPr>
              <a:t>consectetur</a:t>
            </a:r>
            <a:r>
              <a:rPr lang="en-US" sz="1400" dirty="0">
                <a:solidFill>
                  <a:schemeClr val="bg1"/>
                </a:solidFill>
                <a:latin typeface="Century Gothic" panose="020B0502020202020204" pitchFamily="34" charset="0"/>
              </a:rPr>
              <a:t> </a:t>
            </a:r>
            <a:r>
              <a:rPr lang="en-US" sz="1400" dirty="0" err="1">
                <a:solidFill>
                  <a:schemeClr val="bg1"/>
                </a:solidFill>
                <a:latin typeface="Century Gothic" panose="020B0502020202020204" pitchFamily="34" charset="0"/>
              </a:rPr>
              <a:t>adipiscing</a:t>
            </a:r>
            <a:r>
              <a:rPr lang="en-US" sz="1400" dirty="0">
                <a:solidFill>
                  <a:schemeClr val="bg1"/>
                </a:solidFill>
                <a:latin typeface="Century Gothic" panose="020B0502020202020204" pitchFamily="34" charset="0"/>
              </a:rPr>
              <a:t> </a:t>
            </a:r>
            <a:r>
              <a:rPr lang="en-US" sz="1400" dirty="0" err="1">
                <a:solidFill>
                  <a:schemeClr val="bg1"/>
                </a:solidFill>
                <a:latin typeface="Century Gothic" panose="020B0502020202020204" pitchFamily="34" charset="0"/>
              </a:rPr>
              <a:t>elit</a:t>
            </a:r>
            <a:r>
              <a:rPr lang="en-US" sz="1400" dirty="0">
                <a:solidFill>
                  <a:schemeClr val="bg1"/>
                </a:solidFill>
                <a:latin typeface="Century Gothic" panose="020B0502020202020204" pitchFamily="34" charset="0"/>
              </a:rPr>
              <a:t>. </a:t>
            </a:r>
          </a:p>
        </p:txBody>
      </p:sp>
      <p:sp>
        <p:nvSpPr>
          <p:cNvPr id="3" name="Footer Placeholder 2">
            <a:extLst>
              <a:ext uri="{FF2B5EF4-FFF2-40B4-BE49-F238E27FC236}">
                <a16:creationId xmlns:a16="http://schemas.microsoft.com/office/drawing/2014/main" id="{CB89F442-0D64-9349-AEFA-83877D321846}"/>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pic>
        <p:nvPicPr>
          <p:cNvPr id="12" name="Picture 11" descr="A white text on a black background&#10;&#10;Description automatically generated">
            <a:extLst>
              <a:ext uri="{FF2B5EF4-FFF2-40B4-BE49-F238E27FC236}">
                <a16:creationId xmlns:a16="http://schemas.microsoft.com/office/drawing/2014/main" id="{05DAC66F-49C3-227A-6BED-DB9694C7A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79" y="6147447"/>
            <a:ext cx="1462804" cy="469895"/>
          </a:xfrm>
          <a:prstGeom prst="rect">
            <a:avLst/>
          </a:prstGeom>
        </p:spPr>
      </p:pic>
    </p:spTree>
    <p:extLst>
      <p:ext uri="{BB962C8B-B14F-4D97-AF65-F5344CB8AC3E}">
        <p14:creationId xmlns:p14="http://schemas.microsoft.com/office/powerpoint/2010/main" val="1176015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7D68-8CD9-044D-8083-804F78062BD8}"/>
              </a:ext>
            </a:extLst>
          </p:cNvPr>
          <p:cNvSpPr>
            <a:spLocks noGrp="1"/>
          </p:cNvSpPr>
          <p:nvPr>
            <p:ph type="title"/>
          </p:nvPr>
        </p:nvSpPr>
        <p:spPr/>
        <p:txBody>
          <a:bodyPr/>
          <a:lstStyle/>
          <a:p>
            <a:r>
              <a:rPr lang="en-US" dirty="0"/>
              <a:t>Icons</a:t>
            </a:r>
          </a:p>
        </p:txBody>
      </p:sp>
      <p:sp>
        <p:nvSpPr>
          <p:cNvPr id="3" name="Slide Number Placeholder 2">
            <a:extLst>
              <a:ext uri="{FF2B5EF4-FFF2-40B4-BE49-F238E27FC236}">
                <a16:creationId xmlns:a16="http://schemas.microsoft.com/office/drawing/2014/main" id="{2DA1963C-5F35-F443-99FD-7D4C18C449F0}"/>
              </a:ext>
            </a:extLst>
          </p:cNvPr>
          <p:cNvSpPr>
            <a:spLocks noGrp="1"/>
          </p:cNvSpPr>
          <p:nvPr>
            <p:ph type="sldNum" sz="quarter" idx="10"/>
          </p:nvPr>
        </p:nvSpPr>
        <p:spPr/>
        <p:txBody>
          <a:bodyPr/>
          <a:lstStyle/>
          <a:p>
            <a:fld id="{D8D877B3-D348-4611-9BDB-C5374591D951}" type="slidenum">
              <a:rPr lang="en-US" smtClean="0"/>
              <a:pPr/>
              <a:t>94</a:t>
            </a:fld>
            <a:endParaRPr lang="en-US" dirty="0"/>
          </a:p>
        </p:txBody>
      </p:sp>
      <p:sp>
        <p:nvSpPr>
          <p:cNvPr id="98" name="Oval 97">
            <a:extLst>
              <a:ext uri="{FF2B5EF4-FFF2-40B4-BE49-F238E27FC236}">
                <a16:creationId xmlns:a16="http://schemas.microsoft.com/office/drawing/2014/main" id="{E548BDDA-D19B-C447-ACAC-365D767DFD26}"/>
              </a:ext>
            </a:extLst>
          </p:cNvPr>
          <p:cNvSpPr/>
          <p:nvPr/>
        </p:nvSpPr>
        <p:spPr>
          <a:xfrm>
            <a:off x="531886" y="1765696"/>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314BEAB9-5C15-3843-997A-45D1F5C9E440}"/>
              </a:ext>
            </a:extLst>
          </p:cNvPr>
          <p:cNvSpPr/>
          <p:nvPr/>
        </p:nvSpPr>
        <p:spPr>
          <a:xfrm>
            <a:off x="1428265" y="176084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393E36E8-63C6-DD43-9C88-C728151BB1EB}"/>
              </a:ext>
            </a:extLst>
          </p:cNvPr>
          <p:cNvSpPr/>
          <p:nvPr/>
        </p:nvSpPr>
        <p:spPr>
          <a:xfrm>
            <a:off x="2342420" y="176084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B952F338-D630-004C-B3A2-A5751CDA6652}"/>
              </a:ext>
            </a:extLst>
          </p:cNvPr>
          <p:cNvSpPr/>
          <p:nvPr/>
        </p:nvSpPr>
        <p:spPr>
          <a:xfrm>
            <a:off x="4170730" y="176084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6906886E-32BD-E44D-B89A-5DF5CB138137}"/>
              </a:ext>
            </a:extLst>
          </p:cNvPr>
          <p:cNvSpPr/>
          <p:nvPr/>
        </p:nvSpPr>
        <p:spPr>
          <a:xfrm>
            <a:off x="5084885" y="176084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EB5CF11E-B725-C44D-B95B-A87490EA27C8}"/>
              </a:ext>
            </a:extLst>
          </p:cNvPr>
          <p:cNvSpPr/>
          <p:nvPr/>
        </p:nvSpPr>
        <p:spPr>
          <a:xfrm>
            <a:off x="5999040" y="176084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0CFCBFA5-1CAD-6645-9A4A-49344013C5BF}"/>
              </a:ext>
            </a:extLst>
          </p:cNvPr>
          <p:cNvSpPr/>
          <p:nvPr/>
        </p:nvSpPr>
        <p:spPr>
          <a:xfrm>
            <a:off x="6913195" y="1761353"/>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9815306F-C303-234D-86D5-6A40DC25E476}"/>
              </a:ext>
            </a:extLst>
          </p:cNvPr>
          <p:cNvSpPr/>
          <p:nvPr/>
        </p:nvSpPr>
        <p:spPr>
          <a:xfrm>
            <a:off x="7824639" y="1761353"/>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45CDB730-922F-3541-AC0A-A86CDB42E11B}"/>
              </a:ext>
            </a:extLst>
          </p:cNvPr>
          <p:cNvSpPr/>
          <p:nvPr/>
        </p:nvSpPr>
        <p:spPr>
          <a:xfrm>
            <a:off x="514110" y="2585185"/>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A30DDA68-0EAB-1947-AEA2-A1665CD59B87}"/>
              </a:ext>
            </a:extLst>
          </p:cNvPr>
          <p:cNvSpPr/>
          <p:nvPr/>
        </p:nvSpPr>
        <p:spPr>
          <a:xfrm>
            <a:off x="1428265" y="2585185"/>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D97E1B98-6852-B546-A344-724E7FC79E25}"/>
              </a:ext>
            </a:extLst>
          </p:cNvPr>
          <p:cNvSpPr/>
          <p:nvPr/>
        </p:nvSpPr>
        <p:spPr>
          <a:xfrm>
            <a:off x="2342420" y="2585185"/>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4B8EC6E9-96EE-C442-AB93-209281ACB83B}"/>
              </a:ext>
            </a:extLst>
          </p:cNvPr>
          <p:cNvSpPr/>
          <p:nvPr/>
        </p:nvSpPr>
        <p:spPr>
          <a:xfrm>
            <a:off x="3256575" y="2585185"/>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8CC6A139-48A7-DD43-8AF1-5EB45B77ACAE}"/>
              </a:ext>
            </a:extLst>
          </p:cNvPr>
          <p:cNvSpPr/>
          <p:nvPr/>
        </p:nvSpPr>
        <p:spPr>
          <a:xfrm>
            <a:off x="4170730" y="2585185"/>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B3CDAF13-238E-D544-91C8-6C4904C2F7D2}"/>
              </a:ext>
            </a:extLst>
          </p:cNvPr>
          <p:cNvSpPr/>
          <p:nvPr/>
        </p:nvSpPr>
        <p:spPr>
          <a:xfrm>
            <a:off x="5084885" y="2585185"/>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9AB6B185-DF27-E246-93A2-41272D97C226}"/>
              </a:ext>
            </a:extLst>
          </p:cNvPr>
          <p:cNvSpPr/>
          <p:nvPr/>
        </p:nvSpPr>
        <p:spPr>
          <a:xfrm>
            <a:off x="5999040" y="2585185"/>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905BECFA-D399-1A43-9A86-D3E57859528F}"/>
              </a:ext>
            </a:extLst>
          </p:cNvPr>
          <p:cNvSpPr/>
          <p:nvPr/>
        </p:nvSpPr>
        <p:spPr>
          <a:xfrm>
            <a:off x="6913195" y="2585698"/>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28136FD-20D1-4042-AC42-64814BC8869B}"/>
              </a:ext>
            </a:extLst>
          </p:cNvPr>
          <p:cNvSpPr/>
          <p:nvPr/>
        </p:nvSpPr>
        <p:spPr>
          <a:xfrm>
            <a:off x="7827350" y="2585185"/>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5460382E-2A17-4D4E-A82A-C4279C390070}"/>
              </a:ext>
            </a:extLst>
          </p:cNvPr>
          <p:cNvSpPr/>
          <p:nvPr/>
        </p:nvSpPr>
        <p:spPr>
          <a:xfrm>
            <a:off x="514110" y="341558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E50BCCD7-4B13-9646-A4B7-4693364727F5}"/>
              </a:ext>
            </a:extLst>
          </p:cNvPr>
          <p:cNvSpPr/>
          <p:nvPr/>
        </p:nvSpPr>
        <p:spPr>
          <a:xfrm>
            <a:off x="1428265" y="341558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C929206C-1F82-5D46-BCF2-ECED415DACEE}"/>
              </a:ext>
            </a:extLst>
          </p:cNvPr>
          <p:cNvSpPr/>
          <p:nvPr/>
        </p:nvSpPr>
        <p:spPr>
          <a:xfrm>
            <a:off x="2342420" y="341558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A2AFCAEE-A48A-8549-AC43-AC47A1E53229}"/>
              </a:ext>
            </a:extLst>
          </p:cNvPr>
          <p:cNvSpPr/>
          <p:nvPr/>
        </p:nvSpPr>
        <p:spPr>
          <a:xfrm>
            <a:off x="3256575" y="341558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AEC82642-12DC-4943-8D1F-86CEDA1ADA21}"/>
              </a:ext>
            </a:extLst>
          </p:cNvPr>
          <p:cNvSpPr/>
          <p:nvPr/>
        </p:nvSpPr>
        <p:spPr>
          <a:xfrm>
            <a:off x="4170730" y="341558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65EFDE26-AC16-5A4C-9575-4D4F5BD3F933}"/>
              </a:ext>
            </a:extLst>
          </p:cNvPr>
          <p:cNvSpPr/>
          <p:nvPr/>
        </p:nvSpPr>
        <p:spPr>
          <a:xfrm>
            <a:off x="5084885" y="341558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57CA44BC-8726-8F4E-9464-80F8521991F2}"/>
              </a:ext>
            </a:extLst>
          </p:cNvPr>
          <p:cNvSpPr/>
          <p:nvPr/>
        </p:nvSpPr>
        <p:spPr>
          <a:xfrm>
            <a:off x="5999040" y="341558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A40840AF-48D3-6644-8661-0EB9F38F3F1A}"/>
              </a:ext>
            </a:extLst>
          </p:cNvPr>
          <p:cNvSpPr/>
          <p:nvPr/>
        </p:nvSpPr>
        <p:spPr>
          <a:xfrm>
            <a:off x="6913195" y="3416097"/>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3058E114-0E55-8540-BF19-F11DC7F3701D}"/>
              </a:ext>
            </a:extLst>
          </p:cNvPr>
          <p:cNvSpPr/>
          <p:nvPr/>
        </p:nvSpPr>
        <p:spPr>
          <a:xfrm>
            <a:off x="7827350" y="341558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A77B3DF8-B9C9-5848-9AFF-A67C418603E8}"/>
              </a:ext>
            </a:extLst>
          </p:cNvPr>
          <p:cNvSpPr/>
          <p:nvPr/>
        </p:nvSpPr>
        <p:spPr>
          <a:xfrm>
            <a:off x="514110"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70D0C5B8-CE61-BF49-9F9D-232D34E03D28}"/>
              </a:ext>
            </a:extLst>
          </p:cNvPr>
          <p:cNvSpPr/>
          <p:nvPr/>
        </p:nvSpPr>
        <p:spPr>
          <a:xfrm>
            <a:off x="1428265"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91451A7B-94BE-3D47-9978-C4D4ADE735BE}"/>
              </a:ext>
            </a:extLst>
          </p:cNvPr>
          <p:cNvSpPr/>
          <p:nvPr/>
        </p:nvSpPr>
        <p:spPr>
          <a:xfrm>
            <a:off x="2342420"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E9AF5D42-BFC8-DA4D-BD6C-CC2127BC67B0}"/>
              </a:ext>
            </a:extLst>
          </p:cNvPr>
          <p:cNvSpPr/>
          <p:nvPr/>
        </p:nvSpPr>
        <p:spPr>
          <a:xfrm>
            <a:off x="3256575"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1A3B91E9-252E-6346-9B81-0BF836F0D8F9}"/>
              </a:ext>
            </a:extLst>
          </p:cNvPr>
          <p:cNvSpPr/>
          <p:nvPr/>
        </p:nvSpPr>
        <p:spPr>
          <a:xfrm>
            <a:off x="4170730"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6A45180D-79D5-1A44-A004-8123413F2838}"/>
              </a:ext>
            </a:extLst>
          </p:cNvPr>
          <p:cNvSpPr/>
          <p:nvPr/>
        </p:nvSpPr>
        <p:spPr>
          <a:xfrm>
            <a:off x="5084885"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4EFDE2F5-A3C9-B944-AB76-A8D1C37E4B45}"/>
              </a:ext>
            </a:extLst>
          </p:cNvPr>
          <p:cNvSpPr/>
          <p:nvPr/>
        </p:nvSpPr>
        <p:spPr>
          <a:xfrm>
            <a:off x="5999040"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637012AA-2829-BB4F-883B-31A9F6085944}"/>
              </a:ext>
            </a:extLst>
          </p:cNvPr>
          <p:cNvSpPr/>
          <p:nvPr/>
        </p:nvSpPr>
        <p:spPr>
          <a:xfrm>
            <a:off x="6913195"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868FF852-2C98-BA43-872F-D582FD5DC2B9}"/>
              </a:ext>
            </a:extLst>
          </p:cNvPr>
          <p:cNvSpPr/>
          <p:nvPr/>
        </p:nvSpPr>
        <p:spPr>
          <a:xfrm>
            <a:off x="7827350"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A0BABF79-FEBF-684D-BEB7-B5CAC464464D}"/>
              </a:ext>
            </a:extLst>
          </p:cNvPr>
          <p:cNvSpPr/>
          <p:nvPr/>
        </p:nvSpPr>
        <p:spPr>
          <a:xfrm>
            <a:off x="514110"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4B1608E8-3B02-5D43-85C0-66A1F8367B7F}"/>
              </a:ext>
            </a:extLst>
          </p:cNvPr>
          <p:cNvSpPr/>
          <p:nvPr/>
        </p:nvSpPr>
        <p:spPr>
          <a:xfrm>
            <a:off x="1428265"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FE6245EF-F30A-6F4D-948F-857087B448DE}"/>
              </a:ext>
            </a:extLst>
          </p:cNvPr>
          <p:cNvSpPr/>
          <p:nvPr/>
        </p:nvSpPr>
        <p:spPr>
          <a:xfrm>
            <a:off x="2342420"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56F95690-F582-5146-81AA-800C1C764F56}"/>
              </a:ext>
            </a:extLst>
          </p:cNvPr>
          <p:cNvSpPr/>
          <p:nvPr/>
        </p:nvSpPr>
        <p:spPr>
          <a:xfrm>
            <a:off x="3256575"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393B6995-ED19-6D47-B374-B178D509FA07}"/>
              </a:ext>
            </a:extLst>
          </p:cNvPr>
          <p:cNvSpPr/>
          <p:nvPr/>
        </p:nvSpPr>
        <p:spPr>
          <a:xfrm>
            <a:off x="4170730"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8E059F82-7CBC-BA43-BF43-D966147B0B37}"/>
              </a:ext>
            </a:extLst>
          </p:cNvPr>
          <p:cNvSpPr/>
          <p:nvPr/>
        </p:nvSpPr>
        <p:spPr>
          <a:xfrm>
            <a:off x="5084885"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E013054C-942C-1F46-8BC8-94CD82F99877}"/>
              </a:ext>
            </a:extLst>
          </p:cNvPr>
          <p:cNvSpPr/>
          <p:nvPr/>
        </p:nvSpPr>
        <p:spPr>
          <a:xfrm>
            <a:off x="5999040"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30519689-50C6-BA4E-BB31-046D4D0A286E}"/>
              </a:ext>
            </a:extLst>
          </p:cNvPr>
          <p:cNvSpPr/>
          <p:nvPr/>
        </p:nvSpPr>
        <p:spPr>
          <a:xfrm>
            <a:off x="6913195"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DF08B9E0-2EF5-2B4D-8476-008B59A4F235}"/>
              </a:ext>
            </a:extLst>
          </p:cNvPr>
          <p:cNvSpPr/>
          <p:nvPr/>
        </p:nvSpPr>
        <p:spPr>
          <a:xfrm>
            <a:off x="7827350"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a:extLst>
              <a:ext uri="{FF2B5EF4-FFF2-40B4-BE49-F238E27FC236}">
                <a16:creationId xmlns:a16="http://schemas.microsoft.com/office/drawing/2014/main" id="{380163D4-F807-7D4B-9050-D403C717AD2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052" y="1962922"/>
            <a:ext cx="390825" cy="345380"/>
          </a:xfrm>
          <a:prstGeom prst="rect">
            <a:avLst/>
          </a:prstGeom>
        </p:spPr>
      </p:pic>
      <p:pic>
        <p:nvPicPr>
          <p:cNvPr id="143" name="Graphic 142">
            <a:extLst>
              <a:ext uri="{FF2B5EF4-FFF2-40B4-BE49-F238E27FC236}">
                <a16:creationId xmlns:a16="http://schemas.microsoft.com/office/drawing/2014/main" id="{204B64B0-0965-B742-B5BB-F9BAC9A005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8825" y="1969980"/>
            <a:ext cx="380384" cy="309615"/>
          </a:xfrm>
          <a:prstGeom prst="rect">
            <a:avLst/>
          </a:prstGeom>
        </p:spPr>
      </p:pic>
      <p:pic>
        <p:nvPicPr>
          <p:cNvPr id="144" name="Graphic 143">
            <a:extLst>
              <a:ext uri="{FF2B5EF4-FFF2-40B4-BE49-F238E27FC236}">
                <a16:creationId xmlns:a16="http://schemas.microsoft.com/office/drawing/2014/main" id="{B17EAABB-0572-EE4F-B684-DF0DCBC64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65767" y="1929201"/>
            <a:ext cx="254715" cy="391169"/>
          </a:xfrm>
          <a:prstGeom prst="rect">
            <a:avLst/>
          </a:prstGeom>
        </p:spPr>
      </p:pic>
      <p:sp>
        <p:nvSpPr>
          <p:cNvPr id="146" name="Oval 145">
            <a:extLst>
              <a:ext uri="{FF2B5EF4-FFF2-40B4-BE49-F238E27FC236}">
                <a16:creationId xmlns:a16="http://schemas.microsoft.com/office/drawing/2014/main" id="{51F65CC8-A7C9-244C-9E39-EEE03DC5F186}"/>
              </a:ext>
            </a:extLst>
          </p:cNvPr>
          <p:cNvSpPr/>
          <p:nvPr/>
        </p:nvSpPr>
        <p:spPr>
          <a:xfrm>
            <a:off x="3256575" y="176084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410757CA-E6EF-4845-8825-54238B3DFF8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34603" y="1929201"/>
            <a:ext cx="368199" cy="386160"/>
          </a:xfrm>
          <a:prstGeom prst="rect">
            <a:avLst/>
          </a:prstGeom>
        </p:spPr>
      </p:pic>
      <p:pic>
        <p:nvPicPr>
          <p:cNvPr id="148" name="Graphic 147">
            <a:extLst>
              <a:ext uri="{FF2B5EF4-FFF2-40B4-BE49-F238E27FC236}">
                <a16:creationId xmlns:a16="http://schemas.microsoft.com/office/drawing/2014/main" id="{184C6458-66FD-5B4D-99C9-3D0ED4D6EC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12867" y="1900553"/>
            <a:ext cx="434992" cy="434992"/>
          </a:xfrm>
          <a:prstGeom prst="rect">
            <a:avLst/>
          </a:prstGeom>
        </p:spPr>
      </p:pic>
      <p:pic>
        <p:nvPicPr>
          <p:cNvPr id="149" name="Graphic 148">
            <a:extLst>
              <a:ext uri="{FF2B5EF4-FFF2-40B4-BE49-F238E27FC236}">
                <a16:creationId xmlns:a16="http://schemas.microsoft.com/office/drawing/2014/main" id="{9ECF56FF-4609-FB40-9064-7F629D0DCDF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06185" y="1899141"/>
            <a:ext cx="456528" cy="435777"/>
          </a:xfrm>
          <a:prstGeom prst="rect">
            <a:avLst/>
          </a:prstGeom>
        </p:spPr>
      </p:pic>
      <p:pic>
        <p:nvPicPr>
          <p:cNvPr id="150" name="Graphic 149">
            <a:extLst>
              <a:ext uri="{FF2B5EF4-FFF2-40B4-BE49-F238E27FC236}">
                <a16:creationId xmlns:a16="http://schemas.microsoft.com/office/drawing/2014/main" id="{E33F3F73-D120-BA4E-A1EF-EA3E19D0F5F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76405" y="2013285"/>
            <a:ext cx="391580" cy="245876"/>
          </a:xfrm>
          <a:prstGeom prst="rect">
            <a:avLst/>
          </a:prstGeom>
        </p:spPr>
      </p:pic>
      <p:pic>
        <p:nvPicPr>
          <p:cNvPr id="151" name="Graphic 150">
            <a:extLst>
              <a:ext uri="{FF2B5EF4-FFF2-40B4-BE49-F238E27FC236}">
                <a16:creationId xmlns:a16="http://schemas.microsoft.com/office/drawing/2014/main" id="{781B304C-9D11-924F-9C18-C8F46225F33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56906" y="1984188"/>
            <a:ext cx="408291" cy="284854"/>
          </a:xfrm>
          <a:prstGeom prst="rect">
            <a:avLst/>
          </a:prstGeom>
        </p:spPr>
      </p:pic>
      <p:pic>
        <p:nvPicPr>
          <p:cNvPr id="152" name="Graphic 151">
            <a:extLst>
              <a:ext uri="{FF2B5EF4-FFF2-40B4-BE49-F238E27FC236}">
                <a16:creationId xmlns:a16="http://schemas.microsoft.com/office/drawing/2014/main" id="{071C847C-0EFC-5D4D-BC84-84DC5F2343D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001805" y="1884002"/>
            <a:ext cx="393482" cy="412219"/>
          </a:xfrm>
          <a:prstGeom prst="rect">
            <a:avLst/>
          </a:prstGeom>
        </p:spPr>
      </p:pic>
      <p:pic>
        <p:nvPicPr>
          <p:cNvPr id="153" name="Graphic 152">
            <a:extLst>
              <a:ext uri="{FF2B5EF4-FFF2-40B4-BE49-F238E27FC236}">
                <a16:creationId xmlns:a16="http://schemas.microsoft.com/office/drawing/2014/main" id="{A94C964E-0C90-454D-91A1-EEFAC2A0EC4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94851" y="2782571"/>
            <a:ext cx="365382" cy="356682"/>
          </a:xfrm>
          <a:prstGeom prst="rect">
            <a:avLst/>
          </a:prstGeom>
        </p:spPr>
      </p:pic>
      <p:pic>
        <p:nvPicPr>
          <p:cNvPr id="154" name="Graphic 153">
            <a:extLst>
              <a:ext uri="{FF2B5EF4-FFF2-40B4-BE49-F238E27FC236}">
                <a16:creationId xmlns:a16="http://schemas.microsoft.com/office/drawing/2014/main" id="{AEA833B4-D065-5A42-8FAD-D48190D39160}"/>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546736" y="2788215"/>
            <a:ext cx="439405" cy="357655"/>
          </a:xfrm>
          <a:prstGeom prst="rect">
            <a:avLst/>
          </a:prstGeom>
        </p:spPr>
      </p:pic>
      <p:pic>
        <p:nvPicPr>
          <p:cNvPr id="155" name="Graphic 154">
            <a:extLst>
              <a:ext uri="{FF2B5EF4-FFF2-40B4-BE49-F238E27FC236}">
                <a16:creationId xmlns:a16="http://schemas.microsoft.com/office/drawing/2014/main" id="{BB323CB9-839F-7A46-8F1A-26F70A7C00D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493451" y="2782571"/>
            <a:ext cx="409381" cy="371299"/>
          </a:xfrm>
          <a:prstGeom prst="rect">
            <a:avLst/>
          </a:prstGeom>
        </p:spPr>
      </p:pic>
      <p:pic>
        <p:nvPicPr>
          <p:cNvPr id="156" name="Graphic 155">
            <a:extLst>
              <a:ext uri="{FF2B5EF4-FFF2-40B4-BE49-F238E27FC236}">
                <a16:creationId xmlns:a16="http://schemas.microsoft.com/office/drawing/2014/main" id="{3A70076C-BDC0-0948-8162-CEE5ACBB1B6C}"/>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394057" y="2726470"/>
            <a:ext cx="444758" cy="424072"/>
          </a:xfrm>
          <a:prstGeom prst="rect">
            <a:avLst/>
          </a:prstGeom>
        </p:spPr>
      </p:pic>
      <p:pic>
        <p:nvPicPr>
          <p:cNvPr id="157" name="Graphic 156">
            <a:extLst>
              <a:ext uri="{FF2B5EF4-FFF2-40B4-BE49-F238E27FC236}">
                <a16:creationId xmlns:a16="http://schemas.microsoft.com/office/drawing/2014/main" id="{E3C0C131-21D4-7B4C-A4F2-C9B6A8A68311}"/>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312867" y="2743402"/>
            <a:ext cx="427400" cy="427400"/>
          </a:xfrm>
          <a:prstGeom prst="rect">
            <a:avLst/>
          </a:prstGeom>
        </p:spPr>
      </p:pic>
      <p:pic>
        <p:nvPicPr>
          <p:cNvPr id="158" name="Graphic 157">
            <a:extLst>
              <a:ext uri="{FF2B5EF4-FFF2-40B4-BE49-F238E27FC236}">
                <a16:creationId xmlns:a16="http://schemas.microsoft.com/office/drawing/2014/main" id="{DA471714-DEA1-474F-BE1A-B1EAEF78ED8C}"/>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279226" y="2726470"/>
            <a:ext cx="304843" cy="468152"/>
          </a:xfrm>
          <a:prstGeom prst="rect">
            <a:avLst/>
          </a:prstGeom>
        </p:spPr>
      </p:pic>
      <p:pic>
        <p:nvPicPr>
          <p:cNvPr id="159" name="Graphic 158">
            <a:extLst>
              <a:ext uri="{FF2B5EF4-FFF2-40B4-BE49-F238E27FC236}">
                <a16:creationId xmlns:a16="http://schemas.microsoft.com/office/drawing/2014/main" id="{D9595AAF-4521-2C40-BC99-F8EF6DC4271E}"/>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163643" y="2731339"/>
            <a:ext cx="387636" cy="419939"/>
          </a:xfrm>
          <a:prstGeom prst="rect">
            <a:avLst/>
          </a:prstGeom>
        </p:spPr>
      </p:pic>
      <p:pic>
        <p:nvPicPr>
          <p:cNvPr id="160" name="Graphic 159">
            <a:extLst>
              <a:ext uri="{FF2B5EF4-FFF2-40B4-BE49-F238E27FC236}">
                <a16:creationId xmlns:a16="http://schemas.microsoft.com/office/drawing/2014/main" id="{8584F723-45A9-1E4B-BB5F-E349B9D26AC8}"/>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997142" y="2782571"/>
            <a:ext cx="546100" cy="304800"/>
          </a:xfrm>
          <a:prstGeom prst="rect">
            <a:avLst/>
          </a:prstGeom>
        </p:spPr>
      </p:pic>
      <p:pic>
        <p:nvPicPr>
          <p:cNvPr id="161" name="Graphic 160">
            <a:extLst>
              <a:ext uri="{FF2B5EF4-FFF2-40B4-BE49-F238E27FC236}">
                <a16:creationId xmlns:a16="http://schemas.microsoft.com/office/drawing/2014/main" id="{ED9658B7-B2F6-FA46-82EB-2FC59C09EE90}"/>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014786" y="2714310"/>
            <a:ext cx="364797" cy="448179"/>
          </a:xfrm>
          <a:prstGeom prst="rect">
            <a:avLst/>
          </a:prstGeom>
        </p:spPr>
      </p:pic>
      <p:pic>
        <p:nvPicPr>
          <p:cNvPr id="162" name="Graphic 161">
            <a:extLst>
              <a:ext uri="{FF2B5EF4-FFF2-40B4-BE49-F238E27FC236}">
                <a16:creationId xmlns:a16="http://schemas.microsoft.com/office/drawing/2014/main" id="{67A6F930-42DF-614C-AE83-14F2E7782945}"/>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51071" y="3581895"/>
            <a:ext cx="470357" cy="371910"/>
          </a:xfrm>
          <a:prstGeom prst="rect">
            <a:avLst/>
          </a:prstGeom>
        </p:spPr>
      </p:pic>
      <p:pic>
        <p:nvPicPr>
          <p:cNvPr id="163" name="Graphic 162">
            <a:extLst>
              <a:ext uri="{FF2B5EF4-FFF2-40B4-BE49-F238E27FC236}">
                <a16:creationId xmlns:a16="http://schemas.microsoft.com/office/drawing/2014/main" id="{DC4F120B-4485-C742-A03A-EC5C9DA1852E}"/>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546736" y="3581895"/>
            <a:ext cx="486403" cy="393755"/>
          </a:xfrm>
          <a:prstGeom prst="rect">
            <a:avLst/>
          </a:prstGeom>
        </p:spPr>
      </p:pic>
      <p:pic>
        <p:nvPicPr>
          <p:cNvPr id="164" name="Graphic 163">
            <a:extLst>
              <a:ext uri="{FF2B5EF4-FFF2-40B4-BE49-F238E27FC236}">
                <a16:creationId xmlns:a16="http://schemas.microsoft.com/office/drawing/2014/main" id="{12DE7375-F718-8F4D-98C4-83F548EF1603}"/>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529714" y="3544151"/>
            <a:ext cx="326819" cy="442787"/>
          </a:xfrm>
          <a:prstGeom prst="rect">
            <a:avLst/>
          </a:prstGeom>
        </p:spPr>
      </p:pic>
      <p:pic>
        <p:nvPicPr>
          <p:cNvPr id="165" name="Graphic 164">
            <a:extLst>
              <a:ext uri="{FF2B5EF4-FFF2-40B4-BE49-F238E27FC236}">
                <a16:creationId xmlns:a16="http://schemas.microsoft.com/office/drawing/2014/main" id="{61FCF80D-E105-3D40-8694-8882AF5B32A9}"/>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3436423" y="3559625"/>
            <a:ext cx="358372" cy="481563"/>
          </a:xfrm>
          <a:prstGeom prst="rect">
            <a:avLst/>
          </a:prstGeom>
        </p:spPr>
      </p:pic>
      <p:pic>
        <p:nvPicPr>
          <p:cNvPr id="166" name="Graphic 165">
            <a:extLst>
              <a:ext uri="{FF2B5EF4-FFF2-40B4-BE49-F238E27FC236}">
                <a16:creationId xmlns:a16="http://schemas.microsoft.com/office/drawing/2014/main" id="{55377464-CCD9-2D48-85DD-56EBD74E62F6}"/>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369388" y="3544151"/>
            <a:ext cx="304003" cy="456005"/>
          </a:xfrm>
          <a:prstGeom prst="rect">
            <a:avLst/>
          </a:prstGeom>
        </p:spPr>
      </p:pic>
      <p:pic>
        <p:nvPicPr>
          <p:cNvPr id="167" name="Graphic 166">
            <a:extLst>
              <a:ext uri="{FF2B5EF4-FFF2-40B4-BE49-F238E27FC236}">
                <a16:creationId xmlns:a16="http://schemas.microsoft.com/office/drawing/2014/main" id="{15618AEE-7AC0-E649-A033-97DBB142AA87}"/>
              </a:ext>
            </a:extLst>
          </p:cNvPr>
          <p:cNvPicPr>
            <a:picLocks noChangeAspect="1"/>
          </p:cNvPicPr>
          <p:nvPr/>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5206185" y="3532758"/>
            <a:ext cx="456528" cy="467398"/>
          </a:xfrm>
          <a:prstGeom prst="rect">
            <a:avLst/>
          </a:prstGeom>
        </p:spPr>
      </p:pic>
      <p:pic>
        <p:nvPicPr>
          <p:cNvPr id="168" name="Graphic 167">
            <a:extLst>
              <a:ext uri="{FF2B5EF4-FFF2-40B4-BE49-F238E27FC236}">
                <a16:creationId xmlns:a16="http://schemas.microsoft.com/office/drawing/2014/main" id="{AF71E4E2-1D8A-1E43-8610-996106A177AD}"/>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6132012" y="3564928"/>
            <a:ext cx="464492" cy="388877"/>
          </a:xfrm>
          <a:prstGeom prst="rect">
            <a:avLst/>
          </a:prstGeom>
        </p:spPr>
      </p:pic>
      <p:pic>
        <p:nvPicPr>
          <p:cNvPr id="169" name="Graphic 168">
            <a:extLst>
              <a:ext uri="{FF2B5EF4-FFF2-40B4-BE49-F238E27FC236}">
                <a16:creationId xmlns:a16="http://schemas.microsoft.com/office/drawing/2014/main" id="{9E001F59-742E-8047-90A5-35889577CC0C}"/>
              </a:ext>
            </a:extLst>
          </p:cNvPr>
          <p:cNvPicPr>
            <a:picLocks noChangeAspect="1"/>
          </p:cNvPicPr>
          <p:nvPr/>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7030538" y="3546635"/>
            <a:ext cx="434659" cy="434659"/>
          </a:xfrm>
          <a:prstGeom prst="rect">
            <a:avLst/>
          </a:prstGeom>
        </p:spPr>
      </p:pic>
      <p:pic>
        <p:nvPicPr>
          <p:cNvPr id="170" name="Graphic 169">
            <a:extLst>
              <a:ext uri="{FF2B5EF4-FFF2-40B4-BE49-F238E27FC236}">
                <a16:creationId xmlns:a16="http://schemas.microsoft.com/office/drawing/2014/main" id="{19008275-6F08-1A45-A0F0-691D7D2B7193}"/>
              </a:ext>
            </a:extLst>
          </p:cNvPr>
          <p:cNvPicPr>
            <a:picLocks noChangeAspect="1"/>
          </p:cNvPicPr>
          <p:nvPr/>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8044827" y="3530997"/>
            <a:ext cx="281287" cy="431976"/>
          </a:xfrm>
          <a:prstGeom prst="rect">
            <a:avLst/>
          </a:prstGeom>
        </p:spPr>
      </p:pic>
      <p:pic>
        <p:nvPicPr>
          <p:cNvPr id="171" name="Graphic 170">
            <a:extLst>
              <a:ext uri="{FF2B5EF4-FFF2-40B4-BE49-F238E27FC236}">
                <a16:creationId xmlns:a16="http://schemas.microsoft.com/office/drawing/2014/main" id="{F4EE40B5-0DFE-5E48-A297-79621EFFF8BA}"/>
              </a:ext>
            </a:extLst>
          </p:cNvPr>
          <p:cNvPicPr>
            <a:picLocks noChangeAspect="1"/>
          </p:cNvPicPr>
          <p:nvPr/>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672077" y="4411363"/>
            <a:ext cx="409162" cy="409162"/>
          </a:xfrm>
          <a:prstGeom prst="rect">
            <a:avLst/>
          </a:prstGeom>
        </p:spPr>
      </p:pic>
      <p:pic>
        <p:nvPicPr>
          <p:cNvPr id="172" name="Graphic 171">
            <a:extLst>
              <a:ext uri="{FF2B5EF4-FFF2-40B4-BE49-F238E27FC236}">
                <a16:creationId xmlns:a16="http://schemas.microsoft.com/office/drawing/2014/main" id="{7E05A14E-9803-CA46-B694-8DD765EB723B}"/>
              </a:ext>
            </a:extLst>
          </p:cNvPr>
          <p:cNvPicPr>
            <a:picLocks noChangeAspect="1"/>
          </p:cNvPicPr>
          <p:nvPr/>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1546736" y="4403050"/>
            <a:ext cx="463243" cy="387831"/>
          </a:xfrm>
          <a:prstGeom prst="rect">
            <a:avLst/>
          </a:prstGeom>
        </p:spPr>
      </p:pic>
      <p:pic>
        <p:nvPicPr>
          <p:cNvPr id="173" name="Graphic 172">
            <a:extLst>
              <a:ext uri="{FF2B5EF4-FFF2-40B4-BE49-F238E27FC236}">
                <a16:creationId xmlns:a16="http://schemas.microsoft.com/office/drawing/2014/main" id="{6F8B7F17-A508-EA43-90F5-4B188B84A478}"/>
              </a:ext>
            </a:extLst>
          </p:cNvPr>
          <p:cNvPicPr>
            <a:picLocks noChangeAspect="1"/>
          </p:cNvPicPr>
          <p:nvPr/>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2481361" y="4398091"/>
            <a:ext cx="400111" cy="409416"/>
          </a:xfrm>
          <a:prstGeom prst="rect">
            <a:avLst/>
          </a:prstGeom>
        </p:spPr>
      </p:pic>
      <p:pic>
        <p:nvPicPr>
          <p:cNvPr id="174" name="Graphic 173">
            <a:extLst>
              <a:ext uri="{FF2B5EF4-FFF2-40B4-BE49-F238E27FC236}">
                <a16:creationId xmlns:a16="http://schemas.microsoft.com/office/drawing/2014/main" id="{7E5AC461-FA87-4B45-900E-8B9AB9BA176A}"/>
              </a:ext>
            </a:extLst>
          </p:cNvPr>
          <p:cNvPicPr>
            <a:picLocks noChangeAspect="1"/>
          </p:cNvPicPr>
          <p:nvPr/>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3395265" y="4437670"/>
            <a:ext cx="465820" cy="324991"/>
          </a:xfrm>
          <a:prstGeom prst="rect">
            <a:avLst/>
          </a:prstGeom>
        </p:spPr>
      </p:pic>
      <p:pic>
        <p:nvPicPr>
          <p:cNvPr id="175" name="Graphic 174">
            <a:extLst>
              <a:ext uri="{FF2B5EF4-FFF2-40B4-BE49-F238E27FC236}">
                <a16:creationId xmlns:a16="http://schemas.microsoft.com/office/drawing/2014/main" id="{27B83F99-D1D2-A949-A315-8B277243A28C}"/>
              </a:ext>
            </a:extLst>
          </p:cNvPr>
          <p:cNvPicPr>
            <a:picLocks noChangeAspect="1"/>
          </p:cNvPicPr>
          <p:nvPr/>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4375032" y="4428082"/>
            <a:ext cx="304003" cy="396125"/>
          </a:xfrm>
          <a:prstGeom prst="rect">
            <a:avLst/>
          </a:prstGeom>
        </p:spPr>
      </p:pic>
      <p:pic>
        <p:nvPicPr>
          <p:cNvPr id="176" name="Graphic 175">
            <a:extLst>
              <a:ext uri="{FF2B5EF4-FFF2-40B4-BE49-F238E27FC236}">
                <a16:creationId xmlns:a16="http://schemas.microsoft.com/office/drawing/2014/main" id="{1D0E2669-A968-5145-8E38-5008D387D603}"/>
              </a:ext>
            </a:extLst>
          </p:cNvPr>
          <p:cNvPicPr>
            <a:picLocks noChangeAspect="1"/>
          </p:cNvPicPr>
          <p:nvPr/>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5250244" y="4410055"/>
            <a:ext cx="389893" cy="380826"/>
          </a:xfrm>
          <a:prstGeom prst="rect">
            <a:avLst/>
          </a:prstGeom>
        </p:spPr>
      </p:pic>
      <p:pic>
        <p:nvPicPr>
          <p:cNvPr id="177" name="Graphic 176">
            <a:extLst>
              <a:ext uri="{FF2B5EF4-FFF2-40B4-BE49-F238E27FC236}">
                <a16:creationId xmlns:a16="http://schemas.microsoft.com/office/drawing/2014/main" id="{D31A9B72-0E3C-4548-B669-36320A8C20C0}"/>
              </a:ext>
            </a:extLst>
          </p:cNvPr>
          <p:cNvPicPr>
            <a:picLocks noChangeAspect="1"/>
          </p:cNvPicPr>
          <p:nvPr/>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6208536" y="4393815"/>
            <a:ext cx="280551" cy="402123"/>
          </a:xfrm>
          <a:prstGeom prst="rect">
            <a:avLst/>
          </a:prstGeom>
        </p:spPr>
      </p:pic>
      <p:pic>
        <p:nvPicPr>
          <p:cNvPr id="178" name="Graphic 177">
            <a:extLst>
              <a:ext uri="{FF2B5EF4-FFF2-40B4-BE49-F238E27FC236}">
                <a16:creationId xmlns:a16="http://schemas.microsoft.com/office/drawing/2014/main" id="{8E4D2F77-910A-4143-846B-77CF871E7484}"/>
              </a:ext>
            </a:extLst>
          </p:cNvPr>
          <p:cNvPicPr>
            <a:picLocks noChangeAspect="1"/>
          </p:cNvPicPr>
          <p:nvPr/>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7150995" y="4428082"/>
            <a:ext cx="229283" cy="372584"/>
          </a:xfrm>
          <a:prstGeom prst="rect">
            <a:avLst/>
          </a:prstGeom>
        </p:spPr>
      </p:pic>
      <p:pic>
        <p:nvPicPr>
          <p:cNvPr id="179" name="Graphic 178">
            <a:extLst>
              <a:ext uri="{FF2B5EF4-FFF2-40B4-BE49-F238E27FC236}">
                <a16:creationId xmlns:a16="http://schemas.microsoft.com/office/drawing/2014/main" id="{5B010F3E-9400-814C-AF9A-FE008FF5D9F6}"/>
              </a:ext>
            </a:extLst>
          </p:cNvPr>
          <p:cNvPicPr>
            <a:picLocks noChangeAspect="1"/>
          </p:cNvPicPr>
          <p:nvPr/>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7989847" y="4447673"/>
            <a:ext cx="407527" cy="360140"/>
          </a:xfrm>
          <a:prstGeom prst="rect">
            <a:avLst/>
          </a:prstGeom>
        </p:spPr>
      </p:pic>
      <p:pic>
        <p:nvPicPr>
          <p:cNvPr id="180" name="Graphic 179">
            <a:extLst>
              <a:ext uri="{FF2B5EF4-FFF2-40B4-BE49-F238E27FC236}">
                <a16:creationId xmlns:a16="http://schemas.microsoft.com/office/drawing/2014/main" id="{32DB9594-E9D7-7B45-8BA8-44E6ECBE1B11}"/>
              </a:ext>
            </a:extLst>
          </p:cNvPr>
          <p:cNvPicPr>
            <a:picLocks noChangeAspect="1"/>
          </p:cNvPicPr>
          <p:nvPr/>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2447164" y="5249367"/>
            <a:ext cx="427274" cy="427274"/>
          </a:xfrm>
          <a:prstGeom prst="rect">
            <a:avLst/>
          </a:prstGeom>
        </p:spPr>
      </p:pic>
      <p:pic>
        <p:nvPicPr>
          <p:cNvPr id="181" name="Graphic 180">
            <a:extLst>
              <a:ext uri="{FF2B5EF4-FFF2-40B4-BE49-F238E27FC236}">
                <a16:creationId xmlns:a16="http://schemas.microsoft.com/office/drawing/2014/main" id="{42DDFD06-6C0A-B540-8C8B-EE7DA608208E}"/>
              </a:ext>
            </a:extLst>
          </p:cNvPr>
          <p:cNvPicPr>
            <a:picLocks noChangeAspect="1"/>
          </p:cNvPicPr>
          <p:nvPr/>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3461003" y="5248942"/>
            <a:ext cx="302348" cy="419386"/>
          </a:xfrm>
          <a:prstGeom prst="rect">
            <a:avLst/>
          </a:prstGeom>
        </p:spPr>
      </p:pic>
      <p:pic>
        <p:nvPicPr>
          <p:cNvPr id="182" name="Graphic 181">
            <a:extLst>
              <a:ext uri="{FF2B5EF4-FFF2-40B4-BE49-F238E27FC236}">
                <a16:creationId xmlns:a16="http://schemas.microsoft.com/office/drawing/2014/main" id="{46676980-EC5A-7747-BE91-02BE0C9F22CA}"/>
              </a:ext>
            </a:extLst>
          </p:cNvPr>
          <p:cNvPicPr>
            <a:picLocks noChangeAspect="1"/>
          </p:cNvPicPr>
          <p:nvPr/>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4433588" y="5269476"/>
            <a:ext cx="236140" cy="390539"/>
          </a:xfrm>
          <a:prstGeom prst="rect">
            <a:avLst/>
          </a:prstGeom>
        </p:spPr>
      </p:pic>
      <p:pic>
        <p:nvPicPr>
          <p:cNvPr id="183" name="Graphic 182">
            <a:extLst>
              <a:ext uri="{FF2B5EF4-FFF2-40B4-BE49-F238E27FC236}">
                <a16:creationId xmlns:a16="http://schemas.microsoft.com/office/drawing/2014/main" id="{EA2CFFCF-F007-F945-AB49-FAB96F233A4B}"/>
              </a:ext>
            </a:extLst>
          </p:cNvPr>
          <p:cNvPicPr>
            <a:picLocks noChangeAspect="1"/>
          </p:cNvPicPr>
          <p:nvPr/>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6181407" y="5308678"/>
            <a:ext cx="369872" cy="308227"/>
          </a:xfrm>
          <a:prstGeom prst="rect">
            <a:avLst/>
          </a:prstGeom>
        </p:spPr>
      </p:pic>
      <p:pic>
        <p:nvPicPr>
          <p:cNvPr id="184" name="Graphic 183">
            <a:extLst>
              <a:ext uri="{FF2B5EF4-FFF2-40B4-BE49-F238E27FC236}">
                <a16:creationId xmlns:a16="http://schemas.microsoft.com/office/drawing/2014/main" id="{E2B8A302-06B2-CB47-8901-CDCDA3B74040}"/>
              </a:ext>
            </a:extLst>
          </p:cNvPr>
          <p:cNvPicPr>
            <a:picLocks noChangeAspect="1"/>
          </p:cNvPicPr>
          <p:nvPr/>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7053751" y="5230319"/>
            <a:ext cx="450814" cy="450814"/>
          </a:xfrm>
          <a:prstGeom prst="rect">
            <a:avLst/>
          </a:prstGeom>
        </p:spPr>
      </p:pic>
      <p:pic>
        <p:nvPicPr>
          <p:cNvPr id="185" name="Graphic 184">
            <a:extLst>
              <a:ext uri="{FF2B5EF4-FFF2-40B4-BE49-F238E27FC236}">
                <a16:creationId xmlns:a16="http://schemas.microsoft.com/office/drawing/2014/main" id="{B0D199F7-339C-3D40-A090-A1953D03E201}"/>
              </a:ext>
            </a:extLst>
          </p:cNvPr>
          <p:cNvPicPr>
            <a:picLocks noChangeAspect="1"/>
          </p:cNvPicPr>
          <p:nvPr/>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5244445" y="5272457"/>
            <a:ext cx="412101" cy="357877"/>
          </a:xfrm>
          <a:prstGeom prst="rect">
            <a:avLst/>
          </a:prstGeom>
        </p:spPr>
      </p:pic>
      <p:pic>
        <p:nvPicPr>
          <p:cNvPr id="186" name="Graphic 185">
            <a:extLst>
              <a:ext uri="{FF2B5EF4-FFF2-40B4-BE49-F238E27FC236}">
                <a16:creationId xmlns:a16="http://schemas.microsoft.com/office/drawing/2014/main" id="{06E09D8E-161D-7248-AA10-7EE114DE78A3}"/>
              </a:ext>
            </a:extLst>
          </p:cNvPr>
          <p:cNvPicPr>
            <a:picLocks noChangeAspect="1"/>
          </p:cNvPicPr>
          <p:nvPr/>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8020893" y="5253203"/>
            <a:ext cx="349565" cy="402530"/>
          </a:xfrm>
          <a:prstGeom prst="rect">
            <a:avLst/>
          </a:prstGeom>
        </p:spPr>
      </p:pic>
      <p:pic>
        <p:nvPicPr>
          <p:cNvPr id="187" name="Graphic 186">
            <a:extLst>
              <a:ext uri="{FF2B5EF4-FFF2-40B4-BE49-F238E27FC236}">
                <a16:creationId xmlns:a16="http://schemas.microsoft.com/office/drawing/2014/main" id="{8BCC788D-8F50-C644-92D0-87C0986384C9}"/>
              </a:ext>
            </a:extLst>
          </p:cNvPr>
          <p:cNvPicPr>
            <a:picLocks noChangeAspect="1"/>
          </p:cNvPicPr>
          <p:nvPr/>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678445" y="5233330"/>
            <a:ext cx="381788" cy="432023"/>
          </a:xfrm>
          <a:prstGeom prst="rect">
            <a:avLst/>
          </a:prstGeom>
        </p:spPr>
      </p:pic>
      <p:pic>
        <p:nvPicPr>
          <p:cNvPr id="188" name="Graphic 187">
            <a:extLst>
              <a:ext uri="{FF2B5EF4-FFF2-40B4-BE49-F238E27FC236}">
                <a16:creationId xmlns:a16="http://schemas.microsoft.com/office/drawing/2014/main" id="{940C879C-27A1-9446-AC2F-11F82E961AFF}"/>
              </a:ext>
            </a:extLst>
          </p:cNvPr>
          <p:cNvPicPr>
            <a:picLocks noChangeAspect="1"/>
          </p:cNvPicPr>
          <p:nvPr/>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1594469" y="5286260"/>
            <a:ext cx="369091" cy="360507"/>
          </a:xfrm>
          <a:prstGeom prst="rect">
            <a:avLst/>
          </a:prstGeom>
        </p:spPr>
      </p:pic>
      <p:sp>
        <p:nvSpPr>
          <p:cNvPr id="189" name="TextBox 188">
            <a:extLst>
              <a:ext uri="{FF2B5EF4-FFF2-40B4-BE49-F238E27FC236}">
                <a16:creationId xmlns:a16="http://schemas.microsoft.com/office/drawing/2014/main" id="{B5962F94-8E2E-BC43-AF5B-885BFECE38CA}"/>
              </a:ext>
            </a:extLst>
          </p:cNvPr>
          <p:cNvSpPr txBox="1"/>
          <p:nvPr/>
        </p:nvSpPr>
        <p:spPr>
          <a:xfrm>
            <a:off x="3612177" y="1233763"/>
            <a:ext cx="6398406" cy="307777"/>
          </a:xfrm>
          <a:prstGeom prst="rect">
            <a:avLst/>
          </a:prstGeom>
          <a:noFill/>
        </p:spPr>
        <p:txBody>
          <a:bodyPr wrap="square" rtlCol="0">
            <a:spAutoFit/>
          </a:bodyPr>
          <a:lstStyle/>
          <a:p>
            <a:r>
              <a:rPr lang="en-US" sz="1400" dirty="0">
                <a:solidFill>
                  <a:srgbClr val="FF5959"/>
                </a:solidFill>
                <a:latin typeface="Century Gothic" panose="020B0502020202020204" pitchFamily="34" charset="0"/>
              </a:rPr>
              <a:t>The color of SVG Icons and circles can be edited within PowerPoint. </a:t>
            </a:r>
          </a:p>
        </p:txBody>
      </p:sp>
      <p:sp>
        <p:nvSpPr>
          <p:cNvPr id="97" name="Oval 96">
            <a:extLst>
              <a:ext uri="{FF2B5EF4-FFF2-40B4-BE49-F238E27FC236}">
                <a16:creationId xmlns:a16="http://schemas.microsoft.com/office/drawing/2014/main" id="{718FA1E6-8B44-7449-B6ED-40F1FDA664F7}"/>
              </a:ext>
            </a:extLst>
          </p:cNvPr>
          <p:cNvSpPr/>
          <p:nvPr/>
        </p:nvSpPr>
        <p:spPr>
          <a:xfrm>
            <a:off x="8741505" y="176200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44C26192-87FA-E243-96C2-7E5684770803}"/>
              </a:ext>
            </a:extLst>
          </p:cNvPr>
          <p:cNvSpPr/>
          <p:nvPr/>
        </p:nvSpPr>
        <p:spPr>
          <a:xfrm>
            <a:off x="9655660" y="1762513"/>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91380170-3D9B-4642-AA32-9E29398595CB}"/>
              </a:ext>
            </a:extLst>
          </p:cNvPr>
          <p:cNvSpPr/>
          <p:nvPr/>
        </p:nvSpPr>
        <p:spPr>
          <a:xfrm>
            <a:off x="10569819" y="176200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C2699DF-CF50-A740-AEC9-73D2B1AB8132}"/>
              </a:ext>
            </a:extLst>
          </p:cNvPr>
          <p:cNvSpPr/>
          <p:nvPr/>
        </p:nvSpPr>
        <p:spPr>
          <a:xfrm>
            <a:off x="8741505" y="2577876"/>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765DB8FE-1637-B949-8887-B71570E9D3ED}"/>
              </a:ext>
            </a:extLst>
          </p:cNvPr>
          <p:cNvSpPr/>
          <p:nvPr/>
        </p:nvSpPr>
        <p:spPr>
          <a:xfrm>
            <a:off x="9673610" y="2585185"/>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564B1BFD-F34E-434F-AED0-0FBA41F4AF93}"/>
              </a:ext>
            </a:extLst>
          </p:cNvPr>
          <p:cNvSpPr/>
          <p:nvPr/>
        </p:nvSpPr>
        <p:spPr>
          <a:xfrm>
            <a:off x="10569819" y="2586345"/>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40B47BDA-3470-1F4A-9B6D-55F704C3CDBF}"/>
              </a:ext>
            </a:extLst>
          </p:cNvPr>
          <p:cNvSpPr/>
          <p:nvPr/>
        </p:nvSpPr>
        <p:spPr>
          <a:xfrm>
            <a:off x="8741505" y="341674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CC6E50FE-1D8E-A944-B147-341C275D9DF2}"/>
              </a:ext>
            </a:extLst>
          </p:cNvPr>
          <p:cNvSpPr/>
          <p:nvPr/>
        </p:nvSpPr>
        <p:spPr>
          <a:xfrm>
            <a:off x="9655660" y="3417257"/>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10909360-2F82-CE45-9ADA-20DD7B7B407C}"/>
              </a:ext>
            </a:extLst>
          </p:cNvPr>
          <p:cNvSpPr/>
          <p:nvPr/>
        </p:nvSpPr>
        <p:spPr>
          <a:xfrm>
            <a:off x="10569819" y="341674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BEE8C903-A985-114E-BBCD-895723AF815D}"/>
              </a:ext>
            </a:extLst>
          </p:cNvPr>
          <p:cNvSpPr/>
          <p:nvPr/>
        </p:nvSpPr>
        <p:spPr>
          <a:xfrm>
            <a:off x="8741505"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E5266787-F4A0-5F4E-9A22-913DC0777DC2}"/>
              </a:ext>
            </a:extLst>
          </p:cNvPr>
          <p:cNvSpPr/>
          <p:nvPr/>
        </p:nvSpPr>
        <p:spPr>
          <a:xfrm>
            <a:off x="9655660"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DC5AAD6C-30D2-1F4F-AFBC-156B64A0AE5D}"/>
              </a:ext>
            </a:extLst>
          </p:cNvPr>
          <p:cNvSpPr/>
          <p:nvPr/>
        </p:nvSpPr>
        <p:spPr>
          <a:xfrm>
            <a:off x="10569819" y="424009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6BCA8EFB-CB34-284E-999A-310287BEF65E}"/>
              </a:ext>
            </a:extLst>
          </p:cNvPr>
          <p:cNvSpPr/>
          <p:nvPr/>
        </p:nvSpPr>
        <p:spPr>
          <a:xfrm>
            <a:off x="8741505"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6AD81979-3FA1-E84D-97F5-E9DA16DB42BC}"/>
              </a:ext>
            </a:extLst>
          </p:cNvPr>
          <p:cNvSpPr/>
          <p:nvPr/>
        </p:nvSpPr>
        <p:spPr>
          <a:xfrm>
            <a:off x="9673610" y="5091561"/>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C51A2488-D59C-9643-A298-C2552A49C73B}"/>
              </a:ext>
            </a:extLst>
          </p:cNvPr>
          <p:cNvSpPr/>
          <p:nvPr/>
        </p:nvSpPr>
        <p:spPr>
          <a:xfrm>
            <a:off x="10569819" y="5089670"/>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E6D9F8B-DF54-0C48-BA34-94D718ACFA66}"/>
              </a:ext>
            </a:extLst>
          </p:cNvPr>
          <p:cNvPicPr>
            <a:picLocks noChangeAspect="1"/>
          </p:cNvPicPr>
          <p:nvPr/>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8624926" y="1652427"/>
            <a:ext cx="953402" cy="953402"/>
          </a:xfrm>
          <a:prstGeom prst="rect">
            <a:avLst/>
          </a:prstGeom>
        </p:spPr>
      </p:pic>
      <p:pic>
        <p:nvPicPr>
          <p:cNvPr id="11" name="Graphic 10">
            <a:extLst>
              <a:ext uri="{FF2B5EF4-FFF2-40B4-BE49-F238E27FC236}">
                <a16:creationId xmlns:a16="http://schemas.microsoft.com/office/drawing/2014/main" id="{AC4A42F7-D575-504C-AB94-9D08CCC8D597}"/>
              </a:ext>
            </a:extLst>
          </p:cNvPr>
          <p:cNvPicPr>
            <a:picLocks noChangeAspect="1"/>
          </p:cNvPicPr>
          <p:nvPr/>
        </p:nvPicPr>
        <p:blipFill rotWithShape="1">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rcRect l="24032" t="31204" r="23669" b="32294"/>
          <a:stretch/>
        </p:blipFill>
        <p:spPr>
          <a:xfrm>
            <a:off x="8803411" y="2755307"/>
            <a:ext cx="604434" cy="421845"/>
          </a:xfrm>
          <a:prstGeom prst="rect">
            <a:avLst/>
          </a:prstGeom>
        </p:spPr>
      </p:pic>
      <p:pic>
        <p:nvPicPr>
          <p:cNvPr id="13" name="Graphic 12">
            <a:extLst>
              <a:ext uri="{FF2B5EF4-FFF2-40B4-BE49-F238E27FC236}">
                <a16:creationId xmlns:a16="http://schemas.microsoft.com/office/drawing/2014/main" id="{83A120BF-6B3D-2C48-9EA8-398762364AD1}"/>
              </a:ext>
            </a:extLst>
          </p:cNvPr>
          <p:cNvPicPr>
            <a:picLocks noChangeAspect="1"/>
          </p:cNvPicPr>
          <p:nvPr/>
        </p:nvPicPr>
        <p:blipFill rotWithShape="1">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rcRect l="25511" t="22638" r="22785" b="25658"/>
          <a:stretch/>
        </p:blipFill>
        <p:spPr>
          <a:xfrm>
            <a:off x="8873153" y="3525864"/>
            <a:ext cx="503695" cy="503695"/>
          </a:xfrm>
          <a:prstGeom prst="rect">
            <a:avLst/>
          </a:prstGeom>
        </p:spPr>
      </p:pic>
      <p:pic>
        <p:nvPicPr>
          <p:cNvPr id="19" name="Graphic 18">
            <a:extLst>
              <a:ext uri="{FF2B5EF4-FFF2-40B4-BE49-F238E27FC236}">
                <a16:creationId xmlns:a16="http://schemas.microsoft.com/office/drawing/2014/main" id="{381A80C8-D18D-1D44-8A74-FF782D735FB3}"/>
              </a:ext>
            </a:extLst>
          </p:cNvPr>
          <p:cNvPicPr>
            <a:picLocks noChangeAspect="1"/>
          </p:cNvPicPr>
          <p:nvPr/>
        </p:nvPicPr>
        <p:blipFill rotWithShape="1">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rcRect l="25463" t="25175" r="22995" b="25595"/>
          <a:stretch/>
        </p:blipFill>
        <p:spPr>
          <a:xfrm>
            <a:off x="8856437" y="5199016"/>
            <a:ext cx="503696" cy="481113"/>
          </a:xfrm>
          <a:prstGeom prst="rect">
            <a:avLst/>
          </a:prstGeom>
        </p:spPr>
      </p:pic>
      <p:pic>
        <p:nvPicPr>
          <p:cNvPr id="21" name="Graphic 20">
            <a:extLst>
              <a:ext uri="{FF2B5EF4-FFF2-40B4-BE49-F238E27FC236}">
                <a16:creationId xmlns:a16="http://schemas.microsoft.com/office/drawing/2014/main" id="{A7340530-5228-A347-BD58-31FF9AA8E4A0}"/>
              </a:ext>
            </a:extLst>
          </p:cNvPr>
          <p:cNvPicPr>
            <a:picLocks noChangeAspect="1"/>
          </p:cNvPicPr>
          <p:nvPr/>
        </p:nvPicPr>
        <p:blipFill rotWithShape="1">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rcRect l="29024" t="28965" r="29028" b="31265"/>
          <a:stretch/>
        </p:blipFill>
        <p:spPr>
          <a:xfrm>
            <a:off x="9764306" y="1864326"/>
            <a:ext cx="534691" cy="506915"/>
          </a:xfrm>
          <a:prstGeom prst="rect">
            <a:avLst/>
          </a:prstGeom>
        </p:spPr>
      </p:pic>
      <p:pic>
        <p:nvPicPr>
          <p:cNvPr id="27" name="Graphic 26">
            <a:extLst>
              <a:ext uri="{FF2B5EF4-FFF2-40B4-BE49-F238E27FC236}">
                <a16:creationId xmlns:a16="http://schemas.microsoft.com/office/drawing/2014/main" id="{E8B3206F-2343-DC42-9851-3B5B70193FA7}"/>
              </a:ext>
            </a:extLst>
          </p:cNvPr>
          <p:cNvPicPr>
            <a:picLocks noChangeAspect="1"/>
          </p:cNvPicPr>
          <p:nvPr/>
        </p:nvPicPr>
        <p:blipFill rotWithShape="1">
          <a:blip r:embed="rId102" cstate="print">
            <a:extLst>
              <a:ext uri="{28A0092B-C50C-407E-A947-70E740481C1C}">
                <a14:useLocalDpi xmlns:a14="http://schemas.microsoft.com/office/drawing/2010/main" val="0"/>
              </a:ext>
              <a:ext uri="{96DAC541-7B7A-43D3-8B79-37D633B846F1}">
                <asvg:svgBlip xmlns:asvg="http://schemas.microsoft.com/office/drawing/2016/SVG/main" r:embed="rId103"/>
              </a:ext>
            </a:extLst>
          </a:blip>
          <a:srcRect l="26013" t="27773" r="23968" b="29458"/>
          <a:stretch/>
        </p:blipFill>
        <p:spPr>
          <a:xfrm>
            <a:off x="9798492" y="2736477"/>
            <a:ext cx="463925" cy="396689"/>
          </a:xfrm>
          <a:prstGeom prst="rect">
            <a:avLst/>
          </a:prstGeom>
        </p:spPr>
      </p:pic>
      <p:pic>
        <p:nvPicPr>
          <p:cNvPr id="31" name="Graphic 30">
            <a:extLst>
              <a:ext uri="{FF2B5EF4-FFF2-40B4-BE49-F238E27FC236}">
                <a16:creationId xmlns:a16="http://schemas.microsoft.com/office/drawing/2014/main" id="{EA8AF785-4546-2E4F-9025-F1DDA9810E9B}"/>
              </a:ext>
            </a:extLst>
          </p:cNvPr>
          <p:cNvPicPr>
            <a:picLocks noChangeAspect="1"/>
          </p:cNvPicPr>
          <p:nvPr/>
        </p:nvPicPr>
        <p:blipFill rotWithShape="1">
          <a:blip r:embed="rId104" cstate="print">
            <a:extLst>
              <a:ext uri="{28A0092B-C50C-407E-A947-70E740481C1C}">
                <a14:useLocalDpi xmlns:a14="http://schemas.microsoft.com/office/drawing/2010/main" val="0"/>
              </a:ext>
              <a:ext uri="{96DAC541-7B7A-43D3-8B79-37D633B846F1}">
                <asvg:svgBlip xmlns:asvg="http://schemas.microsoft.com/office/drawing/2016/SVG/main" r:embed="rId105"/>
              </a:ext>
            </a:extLst>
          </a:blip>
          <a:srcRect l="27073" t="25000" r="23662" b="26470"/>
          <a:stretch/>
        </p:blipFill>
        <p:spPr>
          <a:xfrm>
            <a:off x="9778267" y="3536688"/>
            <a:ext cx="506322" cy="498763"/>
          </a:xfrm>
          <a:prstGeom prst="rect">
            <a:avLst/>
          </a:prstGeom>
        </p:spPr>
      </p:pic>
      <p:pic>
        <p:nvPicPr>
          <p:cNvPr id="35" name="Graphic 34">
            <a:extLst>
              <a:ext uri="{FF2B5EF4-FFF2-40B4-BE49-F238E27FC236}">
                <a16:creationId xmlns:a16="http://schemas.microsoft.com/office/drawing/2014/main" id="{F541666A-AAB6-FD4C-B09E-5CE9B7306170}"/>
              </a:ext>
            </a:extLst>
          </p:cNvPr>
          <p:cNvPicPr>
            <a:picLocks noChangeAspect="1"/>
          </p:cNvPicPr>
          <p:nvPr/>
        </p:nvPicPr>
        <p:blipFill rotWithShape="1">
          <a:blip r:embed="rId106" cstate="print">
            <a:extLst>
              <a:ext uri="{28A0092B-C50C-407E-A947-70E740481C1C}">
                <a14:useLocalDpi xmlns:a14="http://schemas.microsoft.com/office/drawing/2010/main" val="0"/>
              </a:ext>
              <a:ext uri="{96DAC541-7B7A-43D3-8B79-37D633B846F1}">
                <asvg:svgBlip xmlns:asvg="http://schemas.microsoft.com/office/drawing/2016/SVG/main" r:embed="rId107"/>
              </a:ext>
            </a:extLst>
          </a:blip>
          <a:srcRect l="25097" t="23163" r="26025" b="25280"/>
          <a:stretch/>
        </p:blipFill>
        <p:spPr>
          <a:xfrm>
            <a:off x="9800938" y="4373217"/>
            <a:ext cx="433450" cy="457200"/>
          </a:xfrm>
          <a:prstGeom prst="rect">
            <a:avLst/>
          </a:prstGeom>
        </p:spPr>
      </p:pic>
      <p:pic>
        <p:nvPicPr>
          <p:cNvPr id="41" name="Graphic 40">
            <a:extLst>
              <a:ext uri="{FF2B5EF4-FFF2-40B4-BE49-F238E27FC236}">
                <a16:creationId xmlns:a16="http://schemas.microsoft.com/office/drawing/2014/main" id="{3D81ADA4-252C-5A45-81A3-6AE2E866C582}"/>
              </a:ext>
            </a:extLst>
          </p:cNvPr>
          <p:cNvPicPr>
            <a:picLocks noChangeAspect="1"/>
          </p:cNvPicPr>
          <p:nvPr/>
        </p:nvPicPr>
        <p:blipFill rotWithShape="1">
          <a:blip r:embed="rId108" cstate="print">
            <a:extLst>
              <a:ext uri="{28A0092B-C50C-407E-A947-70E740481C1C}">
                <a14:useLocalDpi xmlns:a14="http://schemas.microsoft.com/office/drawing/2010/main" val="0"/>
              </a:ext>
              <a:ext uri="{96DAC541-7B7A-43D3-8B79-37D633B846F1}">
                <asvg:svgBlip xmlns:asvg="http://schemas.microsoft.com/office/drawing/2016/SVG/main" r:embed="rId109"/>
              </a:ext>
            </a:extLst>
          </a:blip>
          <a:srcRect l="28993" t="25786" r="27133" b="26876"/>
          <a:stretch/>
        </p:blipFill>
        <p:spPr>
          <a:xfrm>
            <a:off x="10732572" y="4371278"/>
            <a:ext cx="423746" cy="457200"/>
          </a:xfrm>
          <a:prstGeom prst="rect">
            <a:avLst/>
          </a:prstGeom>
        </p:spPr>
      </p:pic>
      <p:pic>
        <p:nvPicPr>
          <p:cNvPr id="45" name="Graphic 44">
            <a:extLst>
              <a:ext uri="{FF2B5EF4-FFF2-40B4-BE49-F238E27FC236}">
                <a16:creationId xmlns:a16="http://schemas.microsoft.com/office/drawing/2014/main" id="{400EBE6F-AA13-464F-A183-C2786E76274F}"/>
              </a:ext>
            </a:extLst>
          </p:cNvPr>
          <p:cNvPicPr>
            <a:picLocks noChangeAspect="1"/>
          </p:cNvPicPr>
          <p:nvPr/>
        </p:nvPicPr>
        <p:blipFill rotWithShape="1">
          <a:blip r:embed="rId110" cstate="print">
            <a:extLst>
              <a:ext uri="{28A0092B-C50C-407E-A947-70E740481C1C}">
                <a14:useLocalDpi xmlns:a14="http://schemas.microsoft.com/office/drawing/2010/main" val="0"/>
              </a:ext>
              <a:ext uri="{96DAC541-7B7A-43D3-8B79-37D633B846F1}">
                <asvg:svgBlip xmlns:asvg="http://schemas.microsoft.com/office/drawing/2016/SVG/main" r:embed="rId111"/>
              </a:ext>
            </a:extLst>
          </a:blip>
          <a:srcRect l="21004" t="21308" r="23606" b="20575"/>
          <a:stretch/>
        </p:blipFill>
        <p:spPr>
          <a:xfrm>
            <a:off x="10704879" y="3521123"/>
            <a:ext cx="459595" cy="482220"/>
          </a:xfrm>
          <a:prstGeom prst="rect">
            <a:avLst/>
          </a:prstGeom>
        </p:spPr>
      </p:pic>
      <p:pic>
        <p:nvPicPr>
          <p:cNvPr id="49" name="Graphic 48">
            <a:extLst>
              <a:ext uri="{FF2B5EF4-FFF2-40B4-BE49-F238E27FC236}">
                <a16:creationId xmlns:a16="http://schemas.microsoft.com/office/drawing/2014/main" id="{93B0369A-0574-2F4F-BE2A-BF35E9CE43C9}"/>
              </a:ext>
            </a:extLst>
          </p:cNvPr>
          <p:cNvPicPr>
            <a:picLocks noChangeAspect="1"/>
          </p:cNvPicPr>
          <p:nvPr/>
        </p:nvPicPr>
        <p:blipFill rotWithShape="1">
          <a:blip r:embed="rId112" cstate="print">
            <a:extLst>
              <a:ext uri="{28A0092B-C50C-407E-A947-70E740481C1C}">
                <a14:useLocalDpi xmlns:a14="http://schemas.microsoft.com/office/drawing/2010/main" val="0"/>
              </a:ext>
              <a:ext uri="{96DAC541-7B7A-43D3-8B79-37D633B846F1}">
                <asvg:svgBlip xmlns:asvg="http://schemas.microsoft.com/office/drawing/2016/SVG/main" r:embed="rId113"/>
              </a:ext>
            </a:extLst>
          </a:blip>
          <a:srcRect l="27585" t="22705" r="23413" b="19147"/>
          <a:stretch/>
        </p:blipFill>
        <p:spPr>
          <a:xfrm>
            <a:off x="10752790" y="1889090"/>
            <a:ext cx="376813" cy="447152"/>
          </a:xfrm>
          <a:prstGeom prst="rect">
            <a:avLst/>
          </a:prstGeom>
        </p:spPr>
      </p:pic>
      <p:pic>
        <p:nvPicPr>
          <p:cNvPr id="51" name="Graphic 50">
            <a:extLst>
              <a:ext uri="{FF2B5EF4-FFF2-40B4-BE49-F238E27FC236}">
                <a16:creationId xmlns:a16="http://schemas.microsoft.com/office/drawing/2014/main" id="{97A32D53-A9A2-584D-B8F2-00CE8D81C488}"/>
              </a:ext>
            </a:extLst>
          </p:cNvPr>
          <p:cNvPicPr>
            <a:picLocks noChangeAspect="1"/>
          </p:cNvPicPr>
          <p:nvPr/>
        </p:nvPicPr>
        <p:blipFill rotWithShape="1">
          <a:blip r:embed="rId114" cstate="print">
            <a:extLst>
              <a:ext uri="{28A0092B-C50C-407E-A947-70E740481C1C}">
                <a14:useLocalDpi xmlns:a14="http://schemas.microsoft.com/office/drawing/2010/main" val="0"/>
              </a:ext>
              <a:ext uri="{96DAC541-7B7A-43D3-8B79-37D633B846F1}">
                <asvg:svgBlip xmlns:asvg="http://schemas.microsoft.com/office/drawing/2016/SVG/main" r:embed="rId115"/>
              </a:ext>
            </a:extLst>
          </a:blip>
          <a:srcRect l="29368" t="25847" r="29179" b="25874"/>
          <a:stretch/>
        </p:blipFill>
        <p:spPr>
          <a:xfrm>
            <a:off x="10742742" y="5194998"/>
            <a:ext cx="427055" cy="497393"/>
          </a:xfrm>
          <a:prstGeom prst="rect">
            <a:avLst/>
          </a:prstGeom>
        </p:spPr>
      </p:pic>
      <p:pic>
        <p:nvPicPr>
          <p:cNvPr id="53" name="Graphic 52">
            <a:extLst>
              <a:ext uri="{FF2B5EF4-FFF2-40B4-BE49-F238E27FC236}">
                <a16:creationId xmlns:a16="http://schemas.microsoft.com/office/drawing/2014/main" id="{223F82FE-646A-6F48-AA4B-6FA7312CAD7B}"/>
              </a:ext>
            </a:extLst>
          </p:cNvPr>
          <p:cNvPicPr>
            <a:picLocks noChangeAspect="1"/>
          </p:cNvPicPr>
          <p:nvPr/>
        </p:nvPicPr>
        <p:blipFill rotWithShape="1">
          <a:blip r:embed="rId116" cstate="print">
            <a:extLst>
              <a:ext uri="{28A0092B-C50C-407E-A947-70E740481C1C}">
                <a14:useLocalDpi xmlns:a14="http://schemas.microsoft.com/office/drawing/2010/main" val="0"/>
              </a:ext>
              <a:ext uri="{96DAC541-7B7A-43D3-8B79-37D633B846F1}">
                <asvg:svgBlip xmlns:asvg="http://schemas.microsoft.com/office/drawing/2016/SVG/main" r:embed="rId117"/>
              </a:ext>
            </a:extLst>
          </a:blip>
          <a:srcRect l="26616" t="24668" r="25692" b="25996"/>
          <a:stretch/>
        </p:blipFill>
        <p:spPr>
          <a:xfrm>
            <a:off x="10698231" y="2680479"/>
            <a:ext cx="491863" cy="508824"/>
          </a:xfrm>
          <a:prstGeom prst="rect">
            <a:avLst/>
          </a:prstGeom>
        </p:spPr>
      </p:pic>
      <p:pic>
        <p:nvPicPr>
          <p:cNvPr id="55" name="Graphic 54">
            <a:extLst>
              <a:ext uri="{FF2B5EF4-FFF2-40B4-BE49-F238E27FC236}">
                <a16:creationId xmlns:a16="http://schemas.microsoft.com/office/drawing/2014/main" id="{4DC8EFE1-D648-6643-AD69-CC1C598DE39F}"/>
              </a:ext>
            </a:extLst>
          </p:cNvPr>
          <p:cNvPicPr>
            <a:picLocks noChangeAspect="1"/>
          </p:cNvPicPr>
          <p:nvPr/>
        </p:nvPicPr>
        <p:blipFill rotWithShape="1">
          <a:blip r:embed="rId118" cstate="print">
            <a:extLst>
              <a:ext uri="{28A0092B-C50C-407E-A947-70E740481C1C}">
                <a14:useLocalDpi xmlns:a14="http://schemas.microsoft.com/office/drawing/2010/main" val="0"/>
              </a:ext>
              <a:ext uri="{96DAC541-7B7A-43D3-8B79-37D633B846F1}">
                <asvg:svgBlip xmlns:asvg="http://schemas.microsoft.com/office/drawing/2016/SVG/main" r:embed="rId119"/>
              </a:ext>
            </a:extLst>
          </a:blip>
          <a:srcRect l="18894" t="29763" r="17447" b="31822"/>
          <a:stretch/>
        </p:blipFill>
        <p:spPr>
          <a:xfrm>
            <a:off x="9734537" y="5296830"/>
            <a:ext cx="585439" cy="353282"/>
          </a:xfrm>
          <a:prstGeom prst="rect">
            <a:avLst/>
          </a:prstGeom>
        </p:spPr>
      </p:pic>
      <p:pic>
        <p:nvPicPr>
          <p:cNvPr id="220" name="Graphic 219">
            <a:extLst>
              <a:ext uri="{FF2B5EF4-FFF2-40B4-BE49-F238E27FC236}">
                <a16:creationId xmlns:a16="http://schemas.microsoft.com/office/drawing/2014/main" id="{7386ACA8-C389-A04C-9A11-6BB1713ABFF4}"/>
              </a:ext>
            </a:extLst>
          </p:cNvPr>
          <p:cNvPicPr>
            <a:picLocks noChangeAspect="1"/>
          </p:cNvPicPr>
          <p:nvPr/>
        </p:nvPicPr>
        <p:blipFill rotWithShape="1">
          <a:blip r:embed="rId120" cstate="print">
            <a:extLst>
              <a:ext uri="{28A0092B-C50C-407E-A947-70E740481C1C}">
                <a14:useLocalDpi xmlns:a14="http://schemas.microsoft.com/office/drawing/2010/main" val="0"/>
              </a:ext>
              <a:ext uri="{96DAC541-7B7A-43D3-8B79-37D633B846F1}">
                <asvg:svgBlip xmlns:asvg="http://schemas.microsoft.com/office/drawing/2016/SVG/main" r:embed="rId121"/>
              </a:ext>
            </a:extLst>
          </a:blip>
          <a:srcRect l="25762" t="26597" r="23948" b="26705"/>
          <a:stretch/>
        </p:blipFill>
        <p:spPr>
          <a:xfrm>
            <a:off x="8883153" y="4407195"/>
            <a:ext cx="446567" cy="414670"/>
          </a:xfrm>
          <a:prstGeom prst="rect">
            <a:avLst/>
          </a:prstGeom>
        </p:spPr>
      </p:pic>
      <p:sp>
        <p:nvSpPr>
          <p:cNvPr id="4" name="Footer Placeholder 3">
            <a:extLst>
              <a:ext uri="{FF2B5EF4-FFF2-40B4-BE49-F238E27FC236}">
                <a16:creationId xmlns:a16="http://schemas.microsoft.com/office/drawing/2014/main" id="{0ABFC4BE-84CE-954C-A715-EAD6DADB1D0F}"/>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7665071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2621" y="3237345"/>
            <a:ext cx="2318263" cy="1169551"/>
          </a:xfrm>
          <a:prstGeom prst="rect">
            <a:avLst/>
          </a:prstGeom>
          <a:noFill/>
        </p:spPr>
        <p:txBody>
          <a:bodyPr wrap="none" rtlCol="0">
            <a:spAutoFit/>
          </a:bodyPr>
          <a:lstStyle/>
          <a:p>
            <a:r>
              <a:rPr lang="en-US" sz="4200" i="1" dirty="0" err="1">
                <a:latin typeface="Prometo Medium" panose="020B0604030203060203" pitchFamily="34" charset="77"/>
              </a:rPr>
              <a:t>Prometo</a:t>
            </a:r>
            <a:br>
              <a:rPr lang="en-US" sz="3200" i="1" dirty="0">
                <a:latin typeface="Prometo Medium" panose="020B0604030203060203" pitchFamily="34" charset="77"/>
              </a:rPr>
            </a:br>
            <a:r>
              <a:rPr lang="en-US" sz="2700" i="1" dirty="0">
                <a:latin typeface="Prometo Medium" panose="020B0604030203060203" pitchFamily="34" charset="77"/>
              </a:rPr>
              <a:t>Medium Italic</a:t>
            </a:r>
          </a:p>
        </p:txBody>
      </p:sp>
      <p:sp>
        <p:nvSpPr>
          <p:cNvPr id="4" name="TextBox 3"/>
          <p:cNvSpPr txBox="1"/>
          <p:nvPr/>
        </p:nvSpPr>
        <p:spPr>
          <a:xfrm>
            <a:off x="523842" y="1228829"/>
            <a:ext cx="10717937" cy="1415772"/>
          </a:xfrm>
          <a:prstGeom prst="rect">
            <a:avLst/>
          </a:prstGeom>
          <a:noFill/>
        </p:spPr>
        <p:txBody>
          <a:bodyPr wrap="square" lIns="0" rIns="0" rtlCol="0">
            <a:spAutoFit/>
          </a:bodyPr>
          <a:lstStyle/>
          <a:p>
            <a:r>
              <a:rPr lang="en-US" sz="1400" dirty="0">
                <a:solidFill>
                  <a:schemeClr val="accent3"/>
                </a:solidFill>
                <a:latin typeface="+mj-lt"/>
                <a:cs typeface="Arial" panose="020B0604020202020204" pitchFamily="34" charset="0"/>
              </a:rPr>
              <a:t>FONT CHECK</a:t>
            </a:r>
          </a:p>
          <a:p>
            <a:r>
              <a:rPr lang="en-US" sz="2400" dirty="0">
                <a:latin typeface="+mj-lt"/>
                <a:cs typeface="Arial" panose="020B0604020202020204" pitchFamily="34" charset="0"/>
              </a:rPr>
              <a:t>The samples below should appear identical, with the font on the left matching the image on the right. If they do not match, you will need to download and install the indicated font. </a:t>
            </a:r>
            <a:r>
              <a:rPr lang="en-US" sz="1400" dirty="0">
                <a:solidFill>
                  <a:schemeClr val="accent1"/>
                </a:solidFill>
                <a:latin typeface="+mj-lt"/>
                <a:cs typeface="Arial" panose="020B0604020202020204" pitchFamily="34" charset="0"/>
                <a:hlinkClick r:id="rId2">
                  <a:extLst>
                    <a:ext uri="{A12FA001-AC4F-418D-AE19-62706E023703}">
                      <ahyp:hlinkClr xmlns:ahyp="http://schemas.microsoft.com/office/drawing/2018/hyperlinkcolor" val="tx"/>
                    </a:ext>
                  </a:extLst>
                </a:hlinkClick>
              </a:rPr>
              <a:t>PROMETO CAN BE INSTANTLY DOWNLOADED HERE.</a:t>
            </a:r>
            <a:endParaRPr lang="en-US" sz="1400" dirty="0">
              <a:solidFill>
                <a:schemeClr val="accent1"/>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id="{A414AF20-7E64-C144-B86D-CC89EDF1DFBB}"/>
              </a:ext>
            </a:extLst>
          </p:cNvPr>
          <p:cNvSpPr txBox="1"/>
          <p:nvPr/>
        </p:nvSpPr>
        <p:spPr>
          <a:xfrm>
            <a:off x="1742621" y="4657713"/>
            <a:ext cx="4198585" cy="1154162"/>
          </a:xfrm>
          <a:prstGeom prst="rect">
            <a:avLst/>
          </a:prstGeom>
          <a:noFill/>
        </p:spPr>
        <p:txBody>
          <a:bodyPr wrap="none" rtlCol="0">
            <a:spAutoFit/>
          </a:bodyPr>
          <a:lstStyle/>
          <a:p>
            <a:r>
              <a:rPr lang="en-US" sz="4200" dirty="0">
                <a:latin typeface="Century Gothic" panose="020B0502020202020204" pitchFamily="34" charset="0"/>
              </a:rPr>
              <a:t>Century Gothic</a:t>
            </a:r>
            <a:br>
              <a:rPr lang="en-US" sz="3200" dirty="0">
                <a:latin typeface="Century Gothic" panose="020B0502020202020204" pitchFamily="34" charset="0"/>
              </a:rPr>
            </a:br>
            <a:r>
              <a:rPr lang="en-US" sz="2700" dirty="0">
                <a:latin typeface="Century Gothic" panose="020B0502020202020204" pitchFamily="34" charset="0"/>
              </a:rPr>
              <a:t>Regular</a:t>
            </a:r>
          </a:p>
        </p:txBody>
      </p:sp>
      <p:pic>
        <p:nvPicPr>
          <p:cNvPr id="5" name="Picture 4" descr="Graphical user interface, application&#10;&#10;Description automatically generated with medium confidence">
            <a:extLst>
              <a:ext uri="{FF2B5EF4-FFF2-40B4-BE49-F238E27FC236}">
                <a16:creationId xmlns:a16="http://schemas.microsoft.com/office/drawing/2014/main" id="{727BBBA5-F48B-4A41-87B3-F74E5B77301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789975" y="3134163"/>
            <a:ext cx="4451804" cy="3027228"/>
          </a:xfrm>
          <a:prstGeom prst="rect">
            <a:avLst/>
          </a:prstGeom>
        </p:spPr>
      </p:pic>
      <p:cxnSp>
        <p:nvCxnSpPr>
          <p:cNvPr id="10" name="Straight Connector 9">
            <a:extLst>
              <a:ext uri="{FF2B5EF4-FFF2-40B4-BE49-F238E27FC236}">
                <a16:creationId xmlns:a16="http://schemas.microsoft.com/office/drawing/2014/main" id="{36118D93-0D76-3E45-8714-FA42E5D017E5}"/>
              </a:ext>
            </a:extLst>
          </p:cNvPr>
          <p:cNvCxnSpPr>
            <a:cxnSpLocks/>
          </p:cNvCxnSpPr>
          <p:nvPr/>
        </p:nvCxnSpPr>
        <p:spPr>
          <a:xfrm flipV="1">
            <a:off x="1769129" y="3759596"/>
            <a:ext cx="7443796" cy="0"/>
          </a:xfrm>
          <a:prstGeom prst="line">
            <a:avLst/>
          </a:prstGeom>
          <a:ln>
            <a:solidFill>
              <a:schemeClr val="accent3"/>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60EA58-9246-CC49-947B-03058E7F22BF}"/>
              </a:ext>
            </a:extLst>
          </p:cNvPr>
          <p:cNvCxnSpPr>
            <a:cxnSpLocks/>
          </p:cNvCxnSpPr>
          <p:nvPr/>
        </p:nvCxnSpPr>
        <p:spPr>
          <a:xfrm flipV="1">
            <a:off x="1769129" y="3361663"/>
            <a:ext cx="7443796" cy="0"/>
          </a:xfrm>
          <a:prstGeom prst="line">
            <a:avLst/>
          </a:prstGeom>
          <a:ln>
            <a:solidFill>
              <a:schemeClr val="accent3"/>
            </a:solidFill>
            <a:prstDash val="lg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541B5AD-6385-074D-8BC8-31CA6E970DA2}"/>
              </a:ext>
            </a:extLst>
          </p:cNvPr>
          <p:cNvGrpSpPr/>
          <p:nvPr/>
        </p:nvGrpSpPr>
        <p:grpSpPr>
          <a:xfrm>
            <a:off x="1769129" y="4809463"/>
            <a:ext cx="9334832" cy="423333"/>
            <a:chOff x="1595438" y="4584533"/>
            <a:chExt cx="7443796" cy="423333"/>
          </a:xfrm>
        </p:grpSpPr>
        <p:cxnSp>
          <p:nvCxnSpPr>
            <p:cNvPr id="12" name="Straight Connector 11">
              <a:extLst>
                <a:ext uri="{FF2B5EF4-FFF2-40B4-BE49-F238E27FC236}">
                  <a16:creationId xmlns:a16="http://schemas.microsoft.com/office/drawing/2014/main" id="{E32DD89B-23D8-244D-9B7B-C768F4687AC2}"/>
                </a:ext>
              </a:extLst>
            </p:cNvPr>
            <p:cNvCxnSpPr>
              <a:cxnSpLocks/>
            </p:cNvCxnSpPr>
            <p:nvPr/>
          </p:nvCxnSpPr>
          <p:spPr>
            <a:xfrm flipV="1">
              <a:off x="1595438" y="5007866"/>
              <a:ext cx="7443796" cy="0"/>
            </a:xfrm>
            <a:prstGeom prst="line">
              <a:avLst/>
            </a:prstGeom>
            <a:ln>
              <a:solidFill>
                <a:schemeClr val="accent3"/>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DE0441-7B7A-444F-BED5-D9A478C99EE6}"/>
                </a:ext>
              </a:extLst>
            </p:cNvPr>
            <p:cNvCxnSpPr>
              <a:cxnSpLocks/>
            </p:cNvCxnSpPr>
            <p:nvPr/>
          </p:nvCxnSpPr>
          <p:spPr>
            <a:xfrm flipV="1">
              <a:off x="1595438" y="4584533"/>
              <a:ext cx="7443796" cy="0"/>
            </a:xfrm>
            <a:prstGeom prst="line">
              <a:avLst/>
            </a:prstGeom>
            <a:ln>
              <a:solidFill>
                <a:schemeClr val="accent3"/>
              </a:solidFill>
              <a:prstDash val="lgDash"/>
            </a:ln>
          </p:spPr>
          <p:style>
            <a:lnRef idx="1">
              <a:schemeClr val="accent1"/>
            </a:lnRef>
            <a:fillRef idx="0">
              <a:schemeClr val="accent1"/>
            </a:fillRef>
            <a:effectRef idx="0">
              <a:schemeClr val="accent1"/>
            </a:effectRef>
            <a:fontRef idx="minor">
              <a:schemeClr val="tx1"/>
            </a:fontRef>
          </p:style>
        </p:cxnSp>
      </p:grpSp>
      <p:sp>
        <p:nvSpPr>
          <p:cNvPr id="6" name="Slide Number Placeholder 5">
            <a:extLst>
              <a:ext uri="{FF2B5EF4-FFF2-40B4-BE49-F238E27FC236}">
                <a16:creationId xmlns:a16="http://schemas.microsoft.com/office/drawing/2014/main" id="{3D5E5F74-7F45-2E47-B078-9118FBD2515E}"/>
              </a:ext>
            </a:extLst>
          </p:cNvPr>
          <p:cNvSpPr>
            <a:spLocks noGrp="1"/>
          </p:cNvSpPr>
          <p:nvPr>
            <p:ph type="sldNum" sz="quarter" idx="4"/>
          </p:nvPr>
        </p:nvSpPr>
        <p:spPr/>
        <p:txBody>
          <a:bodyPr/>
          <a:lstStyle/>
          <a:p>
            <a:fld id="{D8D877B3-D348-4611-9BDB-C5374591D951}" type="slidenum">
              <a:rPr lang="en-US" smtClean="0"/>
              <a:pPr/>
              <a:t>95</a:t>
            </a:fld>
            <a:endParaRPr lang="en-US" dirty="0"/>
          </a:p>
        </p:txBody>
      </p:sp>
      <p:sp>
        <p:nvSpPr>
          <p:cNvPr id="3" name="TextBox 2"/>
          <p:cNvSpPr txBox="1"/>
          <p:nvPr/>
        </p:nvSpPr>
        <p:spPr>
          <a:xfrm>
            <a:off x="1746016" y="2990421"/>
            <a:ext cx="3363310" cy="276999"/>
          </a:xfrm>
          <a:prstGeom prst="rect">
            <a:avLst/>
          </a:prstGeom>
          <a:noFill/>
        </p:spPr>
        <p:txBody>
          <a:bodyPr wrap="square" rtlCol="0">
            <a:spAutoFit/>
          </a:bodyPr>
          <a:lstStyle/>
          <a:p>
            <a:r>
              <a:rPr lang="en-US" sz="1200" b="1" dirty="0">
                <a:solidFill>
                  <a:schemeClr val="accent3"/>
                </a:solidFill>
              </a:rPr>
              <a:t>FONT</a:t>
            </a:r>
          </a:p>
        </p:txBody>
      </p:sp>
      <p:sp>
        <p:nvSpPr>
          <p:cNvPr id="16" name="TextBox 15"/>
          <p:cNvSpPr txBox="1"/>
          <p:nvPr/>
        </p:nvSpPr>
        <p:spPr>
          <a:xfrm>
            <a:off x="6976466" y="2992847"/>
            <a:ext cx="3363310" cy="276999"/>
          </a:xfrm>
          <a:prstGeom prst="rect">
            <a:avLst/>
          </a:prstGeom>
          <a:noFill/>
        </p:spPr>
        <p:txBody>
          <a:bodyPr wrap="square" rtlCol="0">
            <a:spAutoFit/>
          </a:bodyPr>
          <a:lstStyle/>
          <a:p>
            <a:r>
              <a:rPr lang="en-US" sz="1200" b="1" dirty="0">
                <a:solidFill>
                  <a:schemeClr val="accent3"/>
                </a:solidFill>
              </a:rPr>
              <a:t>IMAGE</a:t>
            </a:r>
          </a:p>
        </p:txBody>
      </p:sp>
      <p:sp>
        <p:nvSpPr>
          <p:cNvPr id="17" name="Title 1">
            <a:extLst>
              <a:ext uri="{FF2B5EF4-FFF2-40B4-BE49-F238E27FC236}">
                <a16:creationId xmlns:a16="http://schemas.microsoft.com/office/drawing/2014/main" id="{780DCD6C-D7CE-E34D-9269-901BC11A618D}"/>
              </a:ext>
            </a:extLst>
          </p:cNvPr>
          <p:cNvSpPr txBox="1">
            <a:spLocks/>
          </p:cNvSpPr>
          <p:nvPr/>
        </p:nvSpPr>
        <p:spPr>
          <a:xfrm>
            <a:off x="528767" y="589281"/>
            <a:ext cx="4187371" cy="361695"/>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200" b="1" i="0" dirty="0">
                <a:solidFill>
                  <a:schemeClr val="accent3"/>
                </a:solidFill>
                <a:latin typeface="Century Gothic" panose="020B0502020202020204" pitchFamily="34" charset="0"/>
              </a:rPr>
              <a:t>FOR REFERENCE ONLY</a:t>
            </a:r>
          </a:p>
        </p:txBody>
      </p:sp>
    </p:spTree>
    <p:extLst>
      <p:ext uri="{BB962C8B-B14F-4D97-AF65-F5344CB8AC3E}">
        <p14:creationId xmlns:p14="http://schemas.microsoft.com/office/powerpoint/2010/main" val="36578120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9291" y="1228828"/>
            <a:ext cx="6427325" cy="2369880"/>
          </a:xfrm>
          <a:prstGeom prst="rect">
            <a:avLst/>
          </a:prstGeom>
          <a:noFill/>
        </p:spPr>
        <p:txBody>
          <a:bodyPr wrap="square" lIns="0" rIns="0" rtlCol="0">
            <a:spAutoFit/>
          </a:bodyPr>
          <a:lstStyle/>
          <a:p>
            <a:r>
              <a:rPr lang="en-US" sz="1400" dirty="0">
                <a:solidFill>
                  <a:schemeClr val="accent3"/>
                </a:solidFill>
                <a:latin typeface="+mj-lt"/>
                <a:cs typeface="Arial" panose="020B0604020202020204" pitchFamily="34" charset="0"/>
              </a:rPr>
              <a:t>BEST PRACTICES</a:t>
            </a:r>
          </a:p>
          <a:p>
            <a:r>
              <a:rPr lang="en-US" sz="2400" dirty="0">
                <a:latin typeface="+mj-lt"/>
                <a:cs typeface="Arial" panose="020B0604020202020204" pitchFamily="34" charset="0"/>
              </a:rPr>
              <a:t>Reference the HIMSS Presentation Template Best Practices PDF for tips and guidelines to help you get the most out </a:t>
            </a:r>
            <a:br>
              <a:rPr lang="en-US" sz="2400" dirty="0">
                <a:latin typeface="+mj-lt"/>
                <a:cs typeface="Arial" panose="020B0604020202020204" pitchFamily="34" charset="0"/>
              </a:rPr>
            </a:br>
            <a:r>
              <a:rPr lang="en-US" sz="2400" dirty="0">
                <a:latin typeface="+mj-lt"/>
                <a:cs typeface="Arial" panose="020B0604020202020204" pitchFamily="34" charset="0"/>
              </a:rPr>
              <a:t>of your presentation template.</a:t>
            </a:r>
          </a:p>
          <a:p>
            <a:endParaRPr lang="en-US" sz="2400" dirty="0">
              <a:solidFill>
                <a:srgbClr val="20145F"/>
              </a:solidFill>
              <a:latin typeface="+mj-lt"/>
              <a:cs typeface="Arial" panose="020B0604020202020204" pitchFamily="34" charset="0"/>
              <a:hlinkClick r:id="rId2">
                <a:extLst>
                  <a:ext uri="{A12FA001-AC4F-418D-AE19-62706E023703}">
                    <ahyp:hlinkClr xmlns:ahyp="http://schemas.microsoft.com/office/drawing/2018/hyperlinkcolor" val="tx"/>
                  </a:ext>
                </a:extLst>
              </a:hlinkClick>
            </a:endParaRPr>
          </a:p>
          <a:p>
            <a:r>
              <a:rPr lang="en-US" sz="1400" dirty="0">
                <a:solidFill>
                  <a:schemeClr val="accent1"/>
                </a:solidFill>
                <a:latin typeface="+mj-lt"/>
                <a:cs typeface="Arial" panose="020B0604020202020204" pitchFamily="34" charset="0"/>
                <a:hlinkClick r:id="rId2">
                  <a:extLst>
                    <a:ext uri="{A12FA001-AC4F-418D-AE19-62706E023703}">
                      <ahyp:hlinkClr xmlns:ahyp="http://schemas.microsoft.com/office/drawing/2018/hyperlinkcolor" val="tx"/>
                    </a:ext>
                  </a:extLst>
                </a:hlinkClick>
              </a:rPr>
              <a:t>THE LATEST VERSION OF THE PDF CAN BE DOWNLOADED HERE.</a:t>
            </a:r>
            <a:r>
              <a:rPr lang="en-US" sz="1400" dirty="0">
                <a:solidFill>
                  <a:schemeClr val="accent1"/>
                </a:solidFill>
                <a:latin typeface="+mj-lt"/>
                <a:cs typeface="Arial" panose="020B0604020202020204" pitchFamily="34" charset="0"/>
              </a:rPr>
              <a:t> </a:t>
            </a:r>
          </a:p>
        </p:txBody>
      </p:sp>
      <p:sp>
        <p:nvSpPr>
          <p:cNvPr id="6" name="Slide Number Placeholder 5">
            <a:extLst>
              <a:ext uri="{FF2B5EF4-FFF2-40B4-BE49-F238E27FC236}">
                <a16:creationId xmlns:a16="http://schemas.microsoft.com/office/drawing/2014/main" id="{3D5E5F74-7F45-2E47-B078-9118FBD2515E}"/>
              </a:ext>
            </a:extLst>
          </p:cNvPr>
          <p:cNvSpPr>
            <a:spLocks noGrp="1"/>
          </p:cNvSpPr>
          <p:nvPr>
            <p:ph type="sldNum" sz="quarter" idx="4"/>
          </p:nvPr>
        </p:nvSpPr>
        <p:spPr/>
        <p:txBody>
          <a:bodyPr/>
          <a:lstStyle/>
          <a:p>
            <a:fld id="{D8D877B3-D348-4611-9BDB-C5374591D951}" type="slidenum">
              <a:rPr lang="en-US" smtClean="0"/>
              <a:pPr/>
              <a:t>96</a:t>
            </a:fld>
            <a:endParaRPr lang="en-US" dirty="0"/>
          </a:p>
        </p:txBody>
      </p:sp>
      <p:sp>
        <p:nvSpPr>
          <p:cNvPr id="17" name="Title 1">
            <a:extLst>
              <a:ext uri="{FF2B5EF4-FFF2-40B4-BE49-F238E27FC236}">
                <a16:creationId xmlns:a16="http://schemas.microsoft.com/office/drawing/2014/main" id="{780DCD6C-D7CE-E34D-9269-901BC11A618D}"/>
              </a:ext>
            </a:extLst>
          </p:cNvPr>
          <p:cNvSpPr txBox="1">
            <a:spLocks/>
          </p:cNvSpPr>
          <p:nvPr/>
        </p:nvSpPr>
        <p:spPr>
          <a:xfrm>
            <a:off x="494215" y="589281"/>
            <a:ext cx="4187371" cy="361695"/>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200" b="1" i="0" dirty="0">
                <a:solidFill>
                  <a:schemeClr val="accent3"/>
                </a:solidFill>
                <a:latin typeface="Century Gothic" panose="020B0502020202020204" pitchFamily="34" charset="0"/>
              </a:rPr>
              <a:t>FOR REFERENCE ONLY</a:t>
            </a:r>
          </a:p>
        </p:txBody>
      </p:sp>
      <p:pic>
        <p:nvPicPr>
          <p:cNvPr id="19" name="Picture 18">
            <a:hlinkClick r:id="rId2"/>
            <a:extLst>
              <a:ext uri="{FF2B5EF4-FFF2-40B4-BE49-F238E27FC236}">
                <a16:creationId xmlns:a16="http://schemas.microsoft.com/office/drawing/2014/main" id="{A11C7AE8-00D5-414F-85DB-F0DC111938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8314" y="973029"/>
            <a:ext cx="3798501" cy="4915707"/>
          </a:xfrm>
          <a:prstGeom prst="rect">
            <a:avLst/>
          </a:prstGeom>
          <a:ln w="6350">
            <a:solidFill>
              <a:schemeClr val="bg2"/>
            </a:solidFill>
          </a:ln>
        </p:spPr>
      </p:pic>
    </p:spTree>
    <p:extLst>
      <p:ext uri="{BB962C8B-B14F-4D97-AF65-F5344CB8AC3E}">
        <p14:creationId xmlns:p14="http://schemas.microsoft.com/office/powerpoint/2010/main" val="3668701584"/>
      </p:ext>
    </p:extLst>
  </p:cSld>
  <p:clrMapOvr>
    <a:masterClrMapping/>
  </p:clrMapOvr>
</p:sld>
</file>

<file path=ppt/theme/theme1.xml><?xml version="1.0" encoding="utf-8"?>
<a:theme xmlns:a="http://schemas.openxmlformats.org/drawingml/2006/main" name="HIMSS Main Template">
  <a:themeElements>
    <a:clrScheme name="HIMSS22">
      <a:dk1>
        <a:srgbClr val="333333"/>
      </a:dk1>
      <a:lt1>
        <a:srgbClr val="FFFFFF"/>
      </a:lt1>
      <a:dk2>
        <a:srgbClr val="20145E"/>
      </a:dk2>
      <a:lt2>
        <a:srgbClr val="777777"/>
      </a:lt2>
      <a:accent1>
        <a:srgbClr val="1E22AA"/>
      </a:accent1>
      <a:accent2>
        <a:srgbClr val="55C1E9"/>
      </a:accent2>
      <a:accent3>
        <a:srgbClr val="FF5959"/>
      </a:accent3>
      <a:accent4>
        <a:srgbClr val="3CD5AF"/>
      </a:accent4>
      <a:accent5>
        <a:srgbClr val="FFC72C"/>
      </a:accent5>
      <a:accent6>
        <a:srgbClr val="D064CE"/>
      </a:accent6>
      <a:hlink>
        <a:srgbClr val="20145F"/>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49EE0787A77644AA0D11A6C114A91C" ma:contentTypeVersion="15" ma:contentTypeDescription="Create a new document." ma:contentTypeScope="" ma:versionID="27e3758576ced6b1e72f691dc8918402">
  <xsd:schema xmlns:xsd="http://www.w3.org/2001/XMLSchema" xmlns:xs="http://www.w3.org/2001/XMLSchema" xmlns:p="http://schemas.microsoft.com/office/2006/metadata/properties" xmlns:ns2="365c6203-8321-42df-b734-729f8418f4bb" xmlns:ns3="7a6263fe-81fc-4fcb-85be-89ec3fd9e9f9" targetNamespace="http://schemas.microsoft.com/office/2006/metadata/properties" ma:root="true" ma:fieldsID="22ccad93b0367430a54f3967d3581d9a" ns2:_="" ns3:_="">
    <xsd:import namespace="365c6203-8321-42df-b734-729f8418f4bb"/>
    <xsd:import namespace="7a6263fe-81fc-4fcb-85be-89ec3fd9e9f9"/>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5c6203-8321-42df-b734-729f8418f4b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6263fe-81fc-4fcb-85be-89ec3fd9e9f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fbde290-61d9-4888-92f6-4abd941b5e33}" ma:internalName="TaxCatchAll" ma:showField="CatchAllData" ma:web="7a6263fe-81fc-4fcb-85be-89ec3fd9e9f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a6263fe-81fc-4fcb-85be-89ec3fd9e9f9" xsi:nil="true"/>
    <lcf76f155ced4ddcb4097134ff3c332f xmlns="365c6203-8321-42df-b734-729f8418f4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EDF091C-DBA6-419D-BEAD-13AA501465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5c6203-8321-42df-b734-729f8418f4bb"/>
    <ds:schemaRef ds:uri="7a6263fe-81fc-4fcb-85be-89ec3fd9e9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14AC0F-A686-4265-A836-5AC8737B6738}">
  <ds:schemaRefs>
    <ds:schemaRef ds:uri="http://schemas.microsoft.com/sharepoint/v3/contenttype/forms"/>
  </ds:schemaRefs>
</ds:datastoreItem>
</file>

<file path=customXml/itemProps3.xml><?xml version="1.0" encoding="utf-8"?>
<ds:datastoreItem xmlns:ds="http://schemas.openxmlformats.org/officeDocument/2006/customXml" ds:itemID="{5EB6ACE0-ECAA-4A34-B506-646ED0C65554}">
  <ds:schemaRefs>
    <ds:schemaRef ds:uri="http://purl.org/dc/dcmitype/"/>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terms/"/>
    <ds:schemaRef ds:uri="http://purl.org/dc/elements/1.1/"/>
    <ds:schemaRef ds:uri="http://schemas.openxmlformats.org/package/2006/metadata/core-properties"/>
    <ds:schemaRef ds:uri="7a6263fe-81fc-4fcb-85be-89ec3fd9e9f9"/>
    <ds:schemaRef ds:uri="365c6203-8321-42df-b734-729f8418f4bb"/>
  </ds:schemaRefs>
</ds:datastoreItem>
</file>

<file path=docProps/app.xml><?xml version="1.0" encoding="utf-8"?>
<Properties xmlns="http://schemas.openxmlformats.org/officeDocument/2006/extended-properties" xmlns:vt="http://schemas.openxmlformats.org/officeDocument/2006/docPropsVTypes">
  <Template/>
  <TotalTime>12832</TotalTime>
  <Words>5926</Words>
  <Application>Microsoft Macintosh PowerPoint</Application>
  <PresentationFormat>Widescreen</PresentationFormat>
  <Paragraphs>841</Paragraphs>
  <Slides>96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Prometo Medium</vt:lpstr>
      <vt:lpstr>Prometo</vt:lpstr>
      <vt:lpstr>Rockwell</vt:lpstr>
      <vt:lpstr>Arial</vt:lpstr>
      <vt:lpstr>Century Gothic</vt:lpstr>
      <vt:lpstr>Calibri</vt:lpstr>
      <vt:lpstr>HIMSS Main Template</vt:lpstr>
      <vt:lpstr>Presentation Title</vt:lpstr>
      <vt:lpstr>PowerPoint Presentation</vt:lpstr>
      <vt:lpstr>PowerPoint Presentation</vt:lpstr>
      <vt:lpstr>PowerPoint Presentation</vt:lpstr>
      <vt:lpstr>Welcome</vt:lpstr>
      <vt:lpstr>Welcome</vt:lpstr>
      <vt:lpstr>PowerPoint Presentation</vt:lpstr>
      <vt:lpstr>PowerPoint Presentation</vt:lpstr>
      <vt:lpstr>Standard Bullet Slides With Subhead</vt:lpstr>
      <vt:lpstr>Standard Bullet Slides </vt:lpstr>
      <vt:lpstr>Standard  Bullet Slides</vt:lpstr>
      <vt:lpstr>PowerPoint Presentation</vt:lpstr>
      <vt:lpstr>Two Columns Text</vt:lpstr>
      <vt:lpstr>Three Columns Text</vt:lpstr>
      <vt:lpstr>One Column  With Picture</vt:lpstr>
      <vt:lpstr>Bulleted List Sample</vt:lpstr>
      <vt:lpstr>Bulleted List Sample</vt:lpstr>
      <vt:lpstr>Our Promise to  Our Customers</vt:lpstr>
      <vt:lpstr>PowerPoint Presentation</vt:lpstr>
      <vt:lpstr>The  Speakers</vt:lpstr>
      <vt:lpstr>Meet Our Speakers</vt:lpstr>
      <vt:lpstr>PowerPoint Presentation</vt:lpstr>
      <vt:lpstr>PowerPoint Presentation</vt:lpstr>
      <vt:lpstr>PowerPoint Presentation</vt:lpstr>
      <vt:lpstr>PowerPoint Presentation</vt:lpstr>
      <vt:lpstr>PowerPoint Presentation</vt:lpstr>
      <vt:lpstr>Solution Slides</vt:lpstr>
      <vt:lpstr>PowerPoint Presentation</vt:lpstr>
      <vt:lpstr>PowerPoint Presentation</vt:lpstr>
      <vt:lpstr>Our Organization</vt:lpstr>
      <vt:lpstr>Two Presenters Slide</vt:lpstr>
      <vt:lpstr>PowerPoint Presentation</vt:lpstr>
      <vt:lpstr>PowerPoint Presentation</vt:lpstr>
      <vt:lpstr>PowerPoint Presentation</vt:lpstr>
      <vt:lpstr>Examples</vt:lpstr>
      <vt:lpstr>Circle List</vt:lpstr>
      <vt:lpstr>Interesting Metrics</vt:lpstr>
      <vt:lpstr>Process Services</vt:lpstr>
      <vt:lpstr>PowerPoint Presentation</vt:lpstr>
      <vt:lpstr>PowerPoint Presentation</vt:lpstr>
      <vt:lpstr>Our Services List</vt:lpstr>
      <vt:lpstr>Our Services List</vt:lpstr>
      <vt:lpstr>Small Bubble Services</vt:lpstr>
      <vt:lpstr>Title</vt:lpstr>
      <vt:lpstr>Circle Graphic  Slides</vt:lpstr>
      <vt:lpstr>Bubble Services</vt:lpstr>
      <vt:lpstr>Smart Art</vt:lpstr>
      <vt:lpstr>Smart  Art Slides</vt:lpstr>
      <vt:lpstr>PowerPoint Presentation</vt:lpstr>
      <vt:lpstr>Smart Art Slides</vt:lpstr>
      <vt:lpstr>Smart  Art Slides</vt:lpstr>
      <vt:lpstr>PowerPoint Presentation</vt:lpstr>
      <vt:lpstr>Charts</vt:lpstr>
      <vt:lpstr>Line Chart</vt:lpstr>
      <vt:lpstr>Clustered Chart Style</vt:lpstr>
      <vt:lpstr>Clustered Chart Style</vt:lpstr>
      <vt:lpstr>Bar Chart Style</vt:lpstr>
      <vt:lpstr>Clustered Bar  Chart</vt:lpstr>
      <vt:lpstr>Stacked Chart Style</vt:lpstr>
      <vt:lpstr>Pie Chart Style</vt:lpstr>
      <vt:lpstr>Area Chart Style</vt:lpstr>
      <vt:lpstr>Stacked Chart With Callout</vt:lpstr>
      <vt:lpstr>Stacked Bar Chart</vt:lpstr>
      <vt:lpstr>Vertical Bar Chart With X in X Callout</vt:lpstr>
      <vt:lpstr>Donut Charts</vt:lpstr>
      <vt:lpstr>Donut Charts With Categories and Data Callout</vt:lpstr>
      <vt:lpstr>Donut Chart With Callouts and Text</vt:lpstr>
      <vt:lpstr>Sample Table Style</vt:lpstr>
      <vt:lpstr>Editable  Maps</vt:lpstr>
      <vt:lpstr>World  Map</vt:lpstr>
      <vt:lpstr>U.S. Map</vt:lpstr>
      <vt:lpstr>East Coast Map</vt:lpstr>
      <vt:lpstr>Asia Map</vt:lpstr>
      <vt:lpstr>Australia Map</vt:lpstr>
      <vt:lpstr>PowerPoint Presentation</vt:lpstr>
      <vt:lpstr>U.S. Map</vt:lpstr>
      <vt:lpstr>Visual Storytelling</vt:lpstr>
      <vt:lpstr>Slider Charts</vt:lpstr>
      <vt:lpstr>Donut Chart With Data Point Callouts</vt:lpstr>
      <vt:lpstr>Telling a Story With Iconography</vt:lpstr>
      <vt:lpstr>More Visual Storytelling</vt:lpstr>
      <vt:lpstr>More Visual Storytelling</vt:lpstr>
      <vt:lpstr>More Visual Storytelling</vt:lpstr>
      <vt:lpstr>Device Mockups</vt:lpstr>
      <vt:lpstr>Phone Device Slide</vt:lpstr>
      <vt:lpstr>Watch Device Slide</vt:lpstr>
      <vt:lpstr>Monitor Device Slide</vt:lpstr>
      <vt:lpstr>Laptop Device Slide</vt:lpstr>
      <vt:lpstr>Tablet Device Slide</vt:lpstr>
      <vt:lpstr>Phone Device Slide</vt:lpstr>
      <vt:lpstr>PowerPoint Presentation</vt:lpstr>
      <vt:lpstr>PowerPoint Presentation</vt:lpstr>
      <vt:lpstr>PowerPoint Presentation</vt:lpstr>
      <vt:lpstr>Icons</vt:lpstr>
      <vt:lpstr>PowerPoint Presentation</vt:lpstr>
      <vt:lpstr>PowerPoint Presentation</vt:lpstr>
    </vt:vector>
  </TitlesOfParts>
  <Manager/>
  <Company>HIMSS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Williams, Darla</cp:lastModifiedBy>
  <cp:revision>166</cp:revision>
  <dcterms:created xsi:type="dcterms:W3CDTF">2019-10-16T19:16:43Z</dcterms:created>
  <dcterms:modified xsi:type="dcterms:W3CDTF">2024-12-11T14:20:36Z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0x0101000D49EE0787A77644AA0D11A6C114A91C</vt:lpwstr>
  </property>
  <property fmtid="{D5CDD505-2E9C-101B-9397-08002B2CF9AE}" pid="3" name="MSIP_Label_2bbab825-a111-45e4-86a1-18cee0005896_Enabled">
    <vt:lpwstr>true</vt:lpwstr>
  </property>
  <property fmtid="{D5CDD505-2E9C-101B-9397-08002B2CF9AE}" pid="4" name="MSIP_Label_2bbab825-a111-45e4-86a1-18cee0005896_SetDate">
    <vt:lpwstr>2024-01-31T22:07:04Z</vt:lpwstr>
  </property>
  <property fmtid="{D5CDD505-2E9C-101B-9397-08002B2CF9AE}" pid="5" name="MSIP_Label_2bbab825-a111-45e4-86a1-18cee0005896_Method">
    <vt:lpwstr>Standard</vt:lpwstr>
  </property>
  <property fmtid="{D5CDD505-2E9C-101B-9397-08002B2CF9AE}" pid="6" name="MSIP_Label_2bbab825-a111-45e4-86a1-18cee0005896_Name">
    <vt:lpwstr>2bbab825-a111-45e4-86a1-18cee0005896</vt:lpwstr>
  </property>
  <property fmtid="{D5CDD505-2E9C-101B-9397-08002B2CF9AE}" pid="7" name="MSIP_Label_2bbab825-a111-45e4-86a1-18cee0005896_SiteId">
    <vt:lpwstr>2567d566-604c-408a-8a60-55d0dc9d9d6b</vt:lpwstr>
  </property>
  <property fmtid="{D5CDD505-2E9C-101B-9397-08002B2CF9AE}" pid="8" name="MSIP_Label_2bbab825-a111-45e4-86a1-18cee0005896_ActionId">
    <vt:lpwstr>00383c95-0f3e-4434-98af-4cd18e673785</vt:lpwstr>
  </property>
  <property fmtid="{D5CDD505-2E9C-101B-9397-08002B2CF9AE}" pid="9" name="MSIP_Label_2bbab825-a111-45e4-86a1-18cee0005896_ContentBits">
    <vt:lpwstr>2</vt:lpwstr>
  </property>
  <property fmtid="{D5CDD505-2E9C-101B-9397-08002B2CF9AE}" pid="10" name="ClassificationContentMarkingFooterLocations">
    <vt:lpwstr>HIMSS Main Template:9</vt:lpwstr>
  </property>
  <property fmtid="{D5CDD505-2E9C-101B-9397-08002B2CF9AE}" pid="11" name="ClassificationContentMarkingFooterText">
    <vt:lpwstr>Information Classification: General</vt:lpwstr>
  </property>
  <property fmtid="{D5CDD505-2E9C-101B-9397-08002B2CF9AE}" pid="12" name="MediaServiceImageTags">
    <vt:lpwstr/>
  </property>
</Properties>
</file>